
<file path=[Content_Types].xml><?xml version="1.0" encoding="utf-8"?>
<Types xmlns="http://schemas.openxmlformats.org/package/2006/content-types">
  <Default Extension="png" ContentType="image/png"/>
  <Default Extension="wmf" ContentType="image/x-wmf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32"/>
  </p:notesMasterIdLst>
  <p:sldIdLst>
    <p:sldId id="265" r:id="rId2"/>
    <p:sldId id="267" r:id="rId3"/>
    <p:sldId id="294" r:id="rId4"/>
    <p:sldId id="298" r:id="rId5"/>
    <p:sldId id="309" r:id="rId6"/>
    <p:sldId id="295" r:id="rId7"/>
    <p:sldId id="299" r:id="rId8"/>
    <p:sldId id="308" r:id="rId9"/>
    <p:sldId id="296" r:id="rId10"/>
    <p:sldId id="283" r:id="rId11"/>
    <p:sldId id="284" r:id="rId12"/>
    <p:sldId id="285" r:id="rId13"/>
    <p:sldId id="300" r:id="rId14"/>
    <p:sldId id="286" r:id="rId15"/>
    <p:sldId id="287" r:id="rId16"/>
    <p:sldId id="301" r:id="rId17"/>
    <p:sldId id="304" r:id="rId18"/>
    <p:sldId id="305" r:id="rId19"/>
    <p:sldId id="306" r:id="rId20"/>
    <p:sldId id="288" r:id="rId21"/>
    <p:sldId id="290" r:id="rId22"/>
    <p:sldId id="291" r:id="rId23"/>
    <p:sldId id="289" r:id="rId24"/>
    <p:sldId id="297" r:id="rId25"/>
    <p:sldId id="311" r:id="rId26"/>
    <p:sldId id="312" r:id="rId27"/>
    <p:sldId id="313" r:id="rId28"/>
    <p:sldId id="314" r:id="rId29"/>
    <p:sldId id="315" r:id="rId30"/>
    <p:sldId id="270" r:id="rId31"/>
  </p:sldIdLst>
  <p:sldSz cx="9144000" cy="6858000" type="screen4x3"/>
  <p:notesSz cx="6794500" cy="9931400"/>
  <p:defaultTextStyle>
    <a:defPPr>
      <a:defRPr lang="en-A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207">
          <p15:clr>
            <a:srgbClr val="A4A3A4"/>
          </p15:clr>
        </p15:guide>
        <p15:guide id="2" orient="horz" pos="4110">
          <p15:clr>
            <a:srgbClr val="A4A3A4"/>
          </p15:clr>
        </p15:guide>
        <p15:guide id="3" pos="10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4B0BE"/>
    <a:srgbClr val="FF9900"/>
    <a:srgbClr val="5E889D"/>
    <a:srgbClr val="0066FF"/>
    <a:srgbClr val="527688"/>
    <a:srgbClr val="4E3721"/>
    <a:srgbClr val="3333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91" autoAdjust="0"/>
    <p:restoredTop sz="85968" autoAdjust="0"/>
  </p:normalViewPr>
  <p:slideViewPr>
    <p:cSldViewPr>
      <p:cViewPr>
        <p:scale>
          <a:sx n="107" d="100"/>
          <a:sy n="107" d="100"/>
        </p:scale>
        <p:origin x="-1734" y="-54"/>
      </p:cViewPr>
      <p:guideLst>
        <p:guide orient="horz" pos="1207"/>
        <p:guide orient="horz" pos="4110"/>
        <p:guide pos="10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-777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1"/>
            <a:ext cx="2944283" cy="496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1" tIns="45715" rIns="91431" bIns="45715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AU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8645" y="1"/>
            <a:ext cx="2944283" cy="496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1" tIns="45715" rIns="91431" bIns="45715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AU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4400" y="744538"/>
            <a:ext cx="4965700" cy="37242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450" y="4717415"/>
            <a:ext cx="5435600" cy="44691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1" tIns="45715" rIns="91431" bIns="457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9433107"/>
            <a:ext cx="2944283" cy="496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1" tIns="45715" rIns="91431" bIns="45715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AU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8645" y="9433107"/>
            <a:ext cx="2944283" cy="496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1" tIns="45715" rIns="91431" bIns="45715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B5D3385D-CBAA-4168-9788-E19C49245F38}" type="slidenum">
              <a:rPr lang="en-AU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5361329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739C94C-7A08-4B90-8045-266164A206EF}" type="slidenum">
              <a:rPr lang="en-AU" smtClean="0"/>
              <a:pPr>
                <a:defRPr/>
              </a:pPr>
              <a:t>1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3739107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D3385D-CBAA-4168-9788-E19C49245F38}" type="slidenum">
              <a:rPr lang="en-AU" smtClean="0"/>
              <a:pPr/>
              <a:t>7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0307411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D3385D-CBAA-4168-9788-E19C49245F38}" type="slidenum">
              <a:rPr lang="en-AU" smtClean="0"/>
              <a:pPr/>
              <a:t>10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34578701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D3385D-CBAA-4168-9788-E19C49245F38}" type="slidenum">
              <a:rPr lang="en-AU" smtClean="0"/>
              <a:pPr/>
              <a:t>22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2101427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ChangeArrowheads="1"/>
          </p:cNvSpPr>
          <p:nvPr/>
        </p:nvSpPr>
        <p:spPr bwMode="auto">
          <a:xfrm>
            <a:off x="0" y="4652963"/>
            <a:ext cx="9144000" cy="2205037"/>
          </a:xfrm>
          <a:prstGeom prst="rect">
            <a:avLst/>
          </a:prstGeom>
          <a:solidFill>
            <a:srgbClr val="94B0BE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AU"/>
          </a:p>
        </p:txBody>
      </p:sp>
      <p:sp>
        <p:nvSpPr>
          <p:cNvPr id="8196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468313" y="4652963"/>
            <a:ext cx="8280400" cy="519112"/>
          </a:xfrm>
        </p:spPr>
        <p:txBody>
          <a:bodyPr>
            <a:spAutoFit/>
          </a:bodyPr>
          <a:lstStyle>
            <a:lvl1pPr marL="0" indent="0">
              <a:buFontTx/>
              <a:buNone/>
              <a:defRPr sz="2800"/>
            </a:lvl1pPr>
          </a:lstStyle>
          <a:p>
            <a:r>
              <a:rPr lang="en-AU"/>
              <a:t>Click to edit Master subtitle style</a:t>
            </a:r>
          </a:p>
        </p:txBody>
      </p:sp>
      <p:sp>
        <p:nvSpPr>
          <p:cNvPr id="8197" name="Rectangle 5"/>
          <p:cNvSpPr>
            <a:spLocks noGrp="1" noChangeArrowheads="1"/>
          </p:cNvSpPr>
          <p:nvPr>
            <p:ph type="dt" sz="half" idx="2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 algn="l">
              <a:defRPr/>
            </a:lvl1pPr>
          </a:lstStyle>
          <a:p>
            <a:endParaRPr lang="en-AU"/>
          </a:p>
        </p:txBody>
      </p:sp>
      <p:sp>
        <p:nvSpPr>
          <p:cNvPr id="8198" name="Rectangle 6"/>
          <p:cNvSpPr>
            <a:spLocks noGrp="1" noChangeArrowheads="1"/>
          </p:cNvSpPr>
          <p:nvPr>
            <p:ph type="ftr" sz="quarter" idx="3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AU"/>
              <a:t>Footer text goes in here</a:t>
            </a:r>
          </a:p>
        </p:txBody>
      </p:sp>
      <p:sp>
        <p:nvSpPr>
          <p:cNvPr id="8199" name="Rectangle 7"/>
          <p:cNvSpPr>
            <a:spLocks noGrp="1" noChangeArrowheads="1"/>
          </p:cNvSpPr>
          <p:nvPr>
            <p:ph type="sldNum" sz="quarter" idx="4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39957D98-5B26-4256-A983-3460F1D4D79E}" type="slidenum">
              <a:rPr lang="en-AU"/>
              <a:pPr/>
              <a:t>‹#›</a:t>
            </a:fld>
            <a:endParaRPr lang="en-AU"/>
          </a:p>
        </p:txBody>
      </p:sp>
      <p:sp>
        <p:nvSpPr>
          <p:cNvPr id="8200" name="Rectangle 8"/>
          <p:cNvSpPr>
            <a:spLocks noChangeArrowheads="1"/>
          </p:cNvSpPr>
          <p:nvPr/>
        </p:nvSpPr>
        <p:spPr bwMode="auto">
          <a:xfrm>
            <a:off x="0" y="0"/>
            <a:ext cx="9144000" cy="765175"/>
          </a:xfrm>
          <a:prstGeom prst="rect">
            <a:avLst/>
          </a:prstGeom>
          <a:solidFill>
            <a:srgbClr val="333333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8201" name="Picture 9" descr="ANU_LOGO_WHIT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8313" y="115888"/>
            <a:ext cx="1511300" cy="525462"/>
          </a:xfrm>
          <a:prstGeom prst="rect">
            <a:avLst/>
          </a:prstGeom>
          <a:noFill/>
        </p:spPr>
      </p:pic>
      <p:sp>
        <p:nvSpPr>
          <p:cNvPr id="8195" name="Rectangle 3"/>
          <p:cNvSpPr>
            <a:spLocks noGrp="1" noChangeArrowheads="1"/>
          </p:cNvSpPr>
          <p:nvPr>
            <p:ph type="ctrTitle"/>
          </p:nvPr>
        </p:nvSpPr>
        <p:spPr>
          <a:xfrm>
            <a:off x="468313" y="1919288"/>
            <a:ext cx="8207375" cy="641350"/>
          </a:xfrm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AU"/>
              <a:t>Click to edit Master title style</a:t>
            </a:r>
          </a:p>
        </p:txBody>
      </p:sp>
      <p:pic>
        <p:nvPicPr>
          <p:cNvPr id="11" name="Picture 2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5972" y="143093"/>
            <a:ext cx="1714500" cy="590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AU"/>
              <a:t>Footer text goes in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C4387AB-6973-4212-A159-824E18AD3B24}" type="slidenum">
              <a:rPr lang="en-AU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AU"/>
              <a:t>Footer text goes in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F6845E6-F931-473D-8C47-9A0CD5DC01C8}" type="slidenum">
              <a:rPr lang="en-AU"/>
              <a:pPr/>
              <a:t>‹#›</a:t>
            </a:fld>
            <a:endParaRPr lang="en-AU"/>
          </a:p>
        </p:txBody>
      </p:sp>
      <p:pic>
        <p:nvPicPr>
          <p:cNvPr id="7" name="Picture 11" descr="pili logo final transparente letras blancas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7315125" y="71400"/>
            <a:ext cx="1381200" cy="6906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16113"/>
            <a:ext cx="4038600" cy="42100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16113"/>
            <a:ext cx="4038600" cy="42100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AU"/>
              <a:t>Footer text goes in here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F9D674C-DDD5-4200-BDD7-060D47550A99}" type="slidenum">
              <a:rPr lang="en-AU"/>
              <a:pPr/>
              <a:t>‹#›</a:t>
            </a:fld>
            <a:endParaRPr lang="en-AU"/>
          </a:p>
        </p:txBody>
      </p:sp>
      <p:pic>
        <p:nvPicPr>
          <p:cNvPr id="8" name="Picture 11" descr="pili logo final transparente letras blancas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7315125" y="71400"/>
            <a:ext cx="1381200" cy="6906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A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AU"/>
              <a:t>Footer text goes in here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FEFF8C2-8AF9-4365-BF4E-1274078EE014}" type="slidenum">
              <a:rPr lang="en-AU"/>
              <a:pPr/>
              <a:t>‹#›</a:t>
            </a:fld>
            <a:endParaRPr lang="en-AU"/>
          </a:p>
        </p:txBody>
      </p:sp>
      <p:pic>
        <p:nvPicPr>
          <p:cNvPr id="10" name="Picture 11" descr="pili logo final transparente letras blancas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7315125" y="71400"/>
            <a:ext cx="1381200" cy="6906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AU"/>
              <a:t>Footer text goes in here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E8B109D-9CC9-46D1-8F5B-19E9A57B2AF8}" type="slidenum">
              <a:rPr lang="en-AU"/>
              <a:pPr/>
              <a:t>‹#›</a:t>
            </a:fld>
            <a:endParaRPr lang="en-AU"/>
          </a:p>
        </p:txBody>
      </p:sp>
      <p:pic>
        <p:nvPicPr>
          <p:cNvPr id="6" name="Picture 11" descr="pili logo final transparente letras blancas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7315125" y="71400"/>
            <a:ext cx="1381200" cy="6906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AU"/>
              <a:t>Footer text goes in here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EFBA57C-B369-4E68-BB92-CC3AD0AF3D46}" type="slidenum">
              <a:rPr lang="en-AU"/>
              <a:pPr/>
              <a:t>‹#›</a:t>
            </a:fld>
            <a:endParaRPr lang="en-AU"/>
          </a:p>
        </p:txBody>
      </p:sp>
      <p:pic>
        <p:nvPicPr>
          <p:cNvPr id="5" name="Picture 11" descr="pili logo final transparente letras blancas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7315125" y="71400"/>
            <a:ext cx="1381200" cy="6906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AU"/>
              <a:t>Footer text goes in here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A5D987F-63A2-437F-9A3C-3598768052E3}" type="slidenum">
              <a:rPr lang="en-AU"/>
              <a:pPr/>
              <a:t>‹#›</a:t>
            </a:fld>
            <a:endParaRPr lang="en-AU"/>
          </a:p>
        </p:txBody>
      </p:sp>
      <p:pic>
        <p:nvPicPr>
          <p:cNvPr id="8" name="Picture 11" descr="pili logo final transparente letras blancas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7315125" y="71400"/>
            <a:ext cx="1381200" cy="6906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AU"/>
              <a:t>Footer text goes in here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4FC2F5E-D505-4BE9-A94B-96F6539EEF07}" type="slidenum">
              <a:rPr lang="en-AU"/>
              <a:pPr/>
              <a:t>‹#›</a:t>
            </a:fld>
            <a:endParaRPr lang="en-AU"/>
          </a:p>
        </p:txBody>
      </p:sp>
      <p:pic>
        <p:nvPicPr>
          <p:cNvPr id="8" name="Picture 11" descr="pili logo final transparente letras blancas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7315125" y="71400"/>
            <a:ext cx="1381200" cy="6906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AU"/>
              <a:t>Footer text goes in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EB3ED5E-36CA-4FDE-874C-C729FC473F84}" type="slidenum">
              <a:rPr lang="en-AU"/>
              <a:pPr/>
              <a:t>‹#›</a:t>
            </a:fld>
            <a:endParaRPr lang="en-AU"/>
          </a:p>
        </p:txBody>
      </p:sp>
      <p:pic>
        <p:nvPicPr>
          <p:cNvPr id="7" name="Picture 11" descr="pili logo final transparente letras blancas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7315125" y="71400"/>
            <a:ext cx="1381200" cy="6906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38925" y="765175"/>
            <a:ext cx="2058988" cy="536098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765175"/>
            <a:ext cx="6029325" cy="536098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AU"/>
              <a:t>Footer text goes in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B3B4921-D7BE-4A30-8C8F-EDD1E45DA4FF}" type="slidenum">
              <a:rPr lang="en-AU"/>
              <a:pPr/>
              <a:t>‹#›</a:t>
            </a:fld>
            <a:endParaRPr lang="en-AU"/>
          </a:p>
        </p:txBody>
      </p:sp>
      <p:pic>
        <p:nvPicPr>
          <p:cNvPr id="7" name="Picture 11" descr="pili logo final transparente letras blancas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7315125" y="71400"/>
            <a:ext cx="1381200" cy="69060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wm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2" name="Rectangle 8"/>
          <p:cNvSpPr>
            <a:spLocks noChangeArrowheads="1"/>
          </p:cNvSpPr>
          <p:nvPr/>
        </p:nvSpPr>
        <p:spPr bwMode="auto">
          <a:xfrm>
            <a:off x="0" y="6597650"/>
            <a:ext cx="9144000" cy="260350"/>
          </a:xfrm>
          <a:prstGeom prst="rect">
            <a:avLst/>
          </a:prstGeom>
          <a:solidFill>
            <a:srgbClr val="94B0BE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AU"/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68313" y="765175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AU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916113"/>
            <a:ext cx="8229600" cy="421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5724525" y="6597650"/>
            <a:ext cx="2133600" cy="196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A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95288" y="6597650"/>
            <a:ext cx="5040312" cy="196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r>
              <a:rPr lang="en-AU"/>
              <a:t>Footer text goes in here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101013" y="6597650"/>
            <a:ext cx="585787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4EA18B0A-E78E-4FDE-853F-D33CB1B3F06B}" type="slidenum">
              <a:rPr lang="en-AU"/>
              <a:pPr/>
              <a:t>‹#›</a:t>
            </a:fld>
            <a:endParaRPr lang="en-AU"/>
          </a:p>
        </p:txBody>
      </p:sp>
      <p:sp>
        <p:nvSpPr>
          <p:cNvPr id="1031" name="Rectangle 7"/>
          <p:cNvSpPr>
            <a:spLocks noChangeArrowheads="1"/>
          </p:cNvSpPr>
          <p:nvPr/>
        </p:nvSpPr>
        <p:spPr bwMode="auto">
          <a:xfrm>
            <a:off x="0" y="0"/>
            <a:ext cx="9144000" cy="765175"/>
          </a:xfrm>
          <a:prstGeom prst="rect">
            <a:avLst/>
          </a:prstGeom>
          <a:solidFill>
            <a:srgbClr val="333333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033" name="Picture 9" descr="ANU_LOGO_WHITE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468313" y="115888"/>
            <a:ext cx="1511300" cy="525462"/>
          </a:xfrm>
          <a:prstGeom prst="rect">
            <a:avLst/>
          </a:prstGeom>
          <a:noFill/>
        </p:spPr>
      </p:pic>
      <p:pic>
        <p:nvPicPr>
          <p:cNvPr id="11" name="Picture 2"/>
          <p:cNvPicPr>
            <a:picLocks noChangeAspect="1" noChangeArrowheads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5972" y="143093"/>
            <a:ext cx="1714500" cy="590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rtl="0" fontAlgn="base">
        <a:spcBef>
          <a:spcPct val="0"/>
        </a:spcBef>
        <a:spcAft>
          <a:spcPct val="0"/>
        </a:spcAft>
        <a:defRPr sz="3600">
          <a:solidFill>
            <a:srgbClr val="527688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>
          <a:solidFill>
            <a:srgbClr val="527688"/>
          </a:solidFill>
          <a:latin typeface="Arial" charset="0"/>
          <a:cs typeface="Arial" charset="0"/>
        </a:defRPr>
      </a:lvl2pPr>
      <a:lvl3pPr algn="l" rtl="0" fontAlgn="base">
        <a:spcBef>
          <a:spcPct val="0"/>
        </a:spcBef>
        <a:spcAft>
          <a:spcPct val="0"/>
        </a:spcAft>
        <a:defRPr sz="3600">
          <a:solidFill>
            <a:srgbClr val="527688"/>
          </a:solidFill>
          <a:latin typeface="Arial" charset="0"/>
          <a:cs typeface="Arial" charset="0"/>
        </a:defRPr>
      </a:lvl3pPr>
      <a:lvl4pPr algn="l" rtl="0" fontAlgn="base">
        <a:spcBef>
          <a:spcPct val="0"/>
        </a:spcBef>
        <a:spcAft>
          <a:spcPct val="0"/>
        </a:spcAft>
        <a:defRPr sz="3600">
          <a:solidFill>
            <a:srgbClr val="527688"/>
          </a:solidFill>
          <a:latin typeface="Arial" charset="0"/>
          <a:cs typeface="Arial" charset="0"/>
        </a:defRPr>
      </a:lvl4pPr>
      <a:lvl5pPr algn="l" rtl="0" fontAlgn="base">
        <a:spcBef>
          <a:spcPct val="0"/>
        </a:spcBef>
        <a:spcAft>
          <a:spcPct val="0"/>
        </a:spcAft>
        <a:defRPr sz="3600">
          <a:solidFill>
            <a:srgbClr val="527688"/>
          </a:solidFill>
          <a:latin typeface="Arial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rgbClr val="527688"/>
          </a:solidFill>
          <a:latin typeface="Arial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rgbClr val="527688"/>
          </a:solidFill>
          <a:latin typeface="Arial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rgbClr val="527688"/>
          </a:solidFill>
          <a:latin typeface="Arial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rgbClr val="527688"/>
          </a:solidFill>
          <a:latin typeface="Arial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4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5.png"/><Relationship Id="rId4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emf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ctrTitle"/>
          </p:nvPr>
        </p:nvSpPr>
        <p:spPr>
          <a:xfrm>
            <a:off x="35495" y="2348880"/>
            <a:ext cx="9073008" cy="2062103"/>
          </a:xfrm>
        </p:spPr>
        <p:txBody>
          <a:bodyPr/>
          <a:lstStyle/>
          <a:p>
            <a:pPr algn="r"/>
            <a:r>
              <a:rPr lang="en-US" sz="32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/>
            </a:r>
            <a:br>
              <a:rPr lang="en-US" sz="32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r>
              <a:rPr lang="en-AU" sz="3200" b="1" dirty="0" smtClean="0"/>
              <a:t>The Process of Population Ageing </a:t>
            </a:r>
            <a:br>
              <a:rPr lang="en-AU" sz="3200" b="1" dirty="0" smtClean="0"/>
            </a:br>
            <a:r>
              <a:rPr lang="en-AU" sz="3200" b="1" dirty="0" smtClean="0"/>
              <a:t>and Its Challenges in Asia</a:t>
            </a:r>
            <a:r>
              <a:rPr lang="en-AU" sz="3200" dirty="0"/>
              <a:t/>
            </a:r>
            <a:br>
              <a:rPr lang="en-AU" sz="3200" dirty="0"/>
            </a:br>
            <a:endParaRPr lang="en-AU" sz="32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3075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1691680" y="4586644"/>
            <a:ext cx="7416823" cy="2302169"/>
          </a:xfrm>
          <a:solidFill>
            <a:schemeClr val="bg1">
              <a:alpha val="0"/>
            </a:schemeClr>
          </a:solidFill>
          <a:effectLst>
            <a:softEdge rad="88900"/>
          </a:effectLst>
        </p:spPr>
        <p:txBody>
          <a:bodyPr anchor="ctr"/>
          <a:lstStyle/>
          <a:p>
            <a:pPr algn="r" eaLnBrk="1" hangingPunct="1"/>
            <a:r>
              <a:rPr lang="en-US" sz="2000" b="1" dirty="0" smtClean="0">
                <a:solidFill>
                  <a:srgbClr val="FFFFFF"/>
                </a:solidFill>
                <a:latin typeface="+mj-lt"/>
              </a:rPr>
              <a:t>Heather Booth</a:t>
            </a:r>
          </a:p>
          <a:p>
            <a:pPr algn="r" eaLnBrk="1" hangingPunct="1"/>
            <a:r>
              <a:rPr lang="en-US" sz="2000" b="1" dirty="0" smtClean="0">
                <a:solidFill>
                  <a:srgbClr val="FFFFFF"/>
                </a:solidFill>
                <a:latin typeface="+mj-lt"/>
              </a:rPr>
              <a:t>Research School of Social Sciences</a:t>
            </a:r>
          </a:p>
          <a:p>
            <a:pPr algn="r" eaLnBrk="1" hangingPunct="1"/>
            <a:r>
              <a:rPr lang="en-US" sz="2000" b="1" dirty="0" smtClean="0">
                <a:solidFill>
                  <a:srgbClr val="FFFFFF"/>
                </a:solidFill>
                <a:latin typeface="+mj-lt"/>
              </a:rPr>
              <a:t>Australian National University</a:t>
            </a:r>
          </a:p>
          <a:p>
            <a:pPr algn="r" eaLnBrk="1" hangingPunct="1"/>
            <a:r>
              <a:rPr lang="en-US" sz="2000" b="1" dirty="0" smtClean="0">
                <a:solidFill>
                  <a:srgbClr val="C00000"/>
                </a:solidFill>
                <a:latin typeface="+mj-lt"/>
              </a:rPr>
              <a:t>ARC Centre of Excellence in Population Ageing Research</a:t>
            </a:r>
          </a:p>
          <a:p>
            <a:pPr algn="r" eaLnBrk="1" hangingPunct="1"/>
            <a:endParaRPr lang="en-US" sz="1100" b="1" dirty="0" smtClean="0">
              <a:solidFill>
                <a:srgbClr val="FFFFFF"/>
              </a:solidFill>
              <a:latin typeface="+mj-lt"/>
            </a:endParaRPr>
          </a:p>
          <a:p>
            <a:pPr algn="r" eaLnBrk="1" hangingPunct="1"/>
            <a:r>
              <a:rPr lang="en-US" sz="1600" b="1" dirty="0" smtClean="0">
                <a:solidFill>
                  <a:srgbClr val="FFFFFF"/>
                </a:solidFill>
                <a:latin typeface="+mj-lt"/>
              </a:rPr>
              <a:t>Public Lecture, 10 February 2016</a:t>
            </a:r>
          </a:p>
          <a:p>
            <a:pPr algn="r" eaLnBrk="1" hangingPunct="1"/>
            <a:r>
              <a:rPr lang="en-US" sz="1600" b="1" dirty="0" smtClean="0">
                <a:solidFill>
                  <a:srgbClr val="FFFFFF"/>
                </a:solidFill>
                <a:latin typeface="+mj-lt"/>
              </a:rPr>
              <a:t>The Oxford Institute of Population Ageing  </a:t>
            </a:r>
          </a:p>
        </p:txBody>
      </p:sp>
    </p:spTree>
    <p:extLst>
      <p:ext uri="{BB962C8B-B14F-4D97-AF65-F5344CB8AC3E}">
        <p14:creationId xmlns:p14="http://schemas.microsoft.com/office/powerpoint/2010/main" val="750230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Outline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AU" dirty="0" smtClean="0"/>
              <a:t>The process of population ageing </a:t>
            </a:r>
          </a:p>
          <a:p>
            <a:pPr marL="0" indent="0">
              <a:buNone/>
            </a:pPr>
            <a:r>
              <a:rPr lang="en-AU" dirty="0" smtClean="0"/>
              <a:t>Measuring population ageing</a:t>
            </a:r>
          </a:p>
          <a:p>
            <a:pPr marL="0" indent="0">
              <a:buNone/>
            </a:pPr>
            <a:r>
              <a:rPr lang="en-AU" dirty="0" smtClean="0"/>
              <a:t>Trends in Asia – exploring heterogeneity</a:t>
            </a:r>
          </a:p>
          <a:p>
            <a:pPr marL="0" indent="0">
              <a:buNone/>
            </a:pPr>
            <a:r>
              <a:rPr lang="en-AU" dirty="0" smtClean="0"/>
              <a:t>Challenges – social security in old age</a:t>
            </a:r>
          </a:p>
          <a:p>
            <a:pPr marL="0" indent="0">
              <a:buNone/>
            </a:pPr>
            <a:endParaRPr lang="en-AU" dirty="0" smtClean="0"/>
          </a:p>
          <a:p>
            <a:pPr marL="0" indent="0">
              <a:buNone/>
            </a:pP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387AB-6973-4212-A159-824E18AD3B24}" type="slidenum">
              <a:rPr lang="en-AU" smtClean="0"/>
              <a:pPr/>
              <a:t>2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7447139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387AB-6973-4212-A159-824E18AD3B24}" type="slidenum">
              <a:rPr lang="en-AU" smtClean="0"/>
              <a:pPr/>
              <a:t>3</a:t>
            </a:fld>
            <a:endParaRPr lang="en-AU"/>
          </a:p>
        </p:txBody>
      </p:sp>
      <p:sp>
        <p:nvSpPr>
          <p:cNvPr id="5" name="Text Placeholder 5"/>
          <p:cNvSpPr txBox="1">
            <a:spLocks/>
          </p:cNvSpPr>
          <p:nvPr/>
        </p:nvSpPr>
        <p:spPr bwMode="auto">
          <a:xfrm>
            <a:off x="722313" y="2906713"/>
            <a:ext cx="7772400" cy="1500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endParaRPr lang="en-AU" kern="0" dirty="0"/>
          </a:p>
        </p:txBody>
      </p:sp>
      <p:sp>
        <p:nvSpPr>
          <p:cNvPr id="6" name="Title 4"/>
          <p:cNvSpPr txBox="1">
            <a:spLocks/>
          </p:cNvSpPr>
          <p:nvPr/>
        </p:nvSpPr>
        <p:spPr bwMode="auto">
          <a:xfrm>
            <a:off x="711200" y="4406900"/>
            <a:ext cx="7783513" cy="136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rgbClr val="527688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rgbClr val="527688"/>
                </a:solidFill>
                <a:latin typeface="Arial" charset="0"/>
                <a:cs typeface="Arial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rgbClr val="527688"/>
                </a:solidFill>
                <a:latin typeface="Arial" charset="0"/>
                <a:cs typeface="Arial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rgbClr val="527688"/>
                </a:solidFill>
                <a:latin typeface="Arial" charset="0"/>
                <a:cs typeface="Arial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rgbClr val="527688"/>
                </a:solidFill>
                <a:latin typeface="Arial" charset="0"/>
                <a:cs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rgbClr val="527688"/>
                </a:solidFill>
                <a:latin typeface="Arial" charset="0"/>
                <a:cs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rgbClr val="527688"/>
                </a:solidFill>
                <a:latin typeface="Arial" charset="0"/>
                <a:cs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rgbClr val="527688"/>
                </a:solidFill>
                <a:latin typeface="Arial" charset="0"/>
                <a:cs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rgbClr val="527688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AU" sz="4000" b="1" dirty="0" smtClean="0"/>
              <a:t>THE PROCESS OF POPULATION AGEING</a:t>
            </a:r>
            <a:endParaRPr lang="en-AU" sz="4000" b="1" kern="0" dirty="0"/>
          </a:p>
        </p:txBody>
      </p:sp>
    </p:spTree>
    <p:extLst>
      <p:ext uri="{BB962C8B-B14F-4D97-AF65-F5344CB8AC3E}">
        <p14:creationId xmlns:p14="http://schemas.microsoft.com/office/powerpoint/2010/main" val="17528824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Population ageing – dynamic process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387AB-6973-4212-A159-824E18AD3B24}" type="slidenum">
              <a:rPr lang="en-AU" smtClean="0"/>
              <a:pPr/>
              <a:t>4</a:t>
            </a:fld>
            <a:endParaRPr lang="en-AU"/>
          </a:p>
        </p:txBody>
      </p:sp>
      <p:pic>
        <p:nvPicPr>
          <p:cNvPr id="7" name="图片 17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504" y="2274482"/>
            <a:ext cx="3298222" cy="3493311"/>
          </a:xfrm>
          <a:prstGeom prst="rect">
            <a:avLst/>
          </a:prstGeom>
          <a:noFill/>
        </p:spPr>
      </p:pic>
      <p:pic>
        <p:nvPicPr>
          <p:cNvPr id="8" name="图片 14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04656" y="2132856"/>
            <a:ext cx="2555776" cy="3609692"/>
          </a:xfrm>
          <a:prstGeom prst="rect">
            <a:avLst/>
          </a:prstGeom>
          <a:noFill/>
        </p:spPr>
      </p:pic>
      <p:sp>
        <p:nvSpPr>
          <p:cNvPr id="11" name="TextBox 10"/>
          <p:cNvSpPr txBox="1"/>
          <p:nvPr/>
        </p:nvSpPr>
        <p:spPr>
          <a:xfrm>
            <a:off x="8697913" y="2492896"/>
            <a:ext cx="338583" cy="3139321"/>
          </a:xfrm>
          <a:prstGeom prst="rect">
            <a:avLst/>
          </a:prstGeom>
          <a:solidFill>
            <a:schemeClr val="accent5">
              <a:lumMod val="9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dirty="0" smtClean="0"/>
              <a:t>GENERATIONS</a:t>
            </a:r>
            <a:endParaRPr lang="en-GB" dirty="0"/>
          </a:p>
        </p:txBody>
      </p:sp>
      <p:sp>
        <p:nvSpPr>
          <p:cNvPr id="12" name="Right Arrow 11"/>
          <p:cNvSpPr/>
          <p:nvPr/>
        </p:nvSpPr>
        <p:spPr>
          <a:xfrm>
            <a:off x="3405725" y="3717032"/>
            <a:ext cx="2261449" cy="50405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chemeClr val="tx1"/>
                </a:solidFill>
              </a:rPr>
              <a:t>PROCESS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259632" y="2348880"/>
            <a:ext cx="129614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sp>
        <p:nvSpPr>
          <p:cNvPr id="14" name="TextBox 13"/>
          <p:cNvSpPr txBox="1"/>
          <p:nvPr/>
        </p:nvSpPr>
        <p:spPr>
          <a:xfrm>
            <a:off x="6732240" y="2195572"/>
            <a:ext cx="129614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546474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5175"/>
            <a:ext cx="8697913" cy="1143000"/>
          </a:xfrm>
        </p:spPr>
        <p:txBody>
          <a:bodyPr/>
          <a:lstStyle/>
          <a:p>
            <a:r>
              <a:rPr lang="en-GB" sz="3200" dirty="0" smtClean="0"/>
              <a:t>Demographic Transition and Population Ageing</a:t>
            </a:r>
            <a:endParaRPr lang="en-GB" sz="3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387AB-6973-4212-A159-824E18AD3B24}" type="slidenum">
              <a:rPr lang="en-AU" smtClean="0"/>
              <a:pPr/>
              <a:t>5</a:t>
            </a:fld>
            <a:endParaRPr lang="en-AU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1559" y="2090737"/>
            <a:ext cx="5757943" cy="4506913"/>
          </a:xfrm>
          <a:prstGeom prst="rect">
            <a:avLst/>
          </a:prstGeom>
        </p:spPr>
      </p:pic>
      <p:sp>
        <p:nvSpPr>
          <p:cNvPr id="7" name="Freeform 6"/>
          <p:cNvSpPr/>
          <p:nvPr/>
        </p:nvSpPr>
        <p:spPr>
          <a:xfrm>
            <a:off x="1280160" y="2504049"/>
            <a:ext cx="4501662" cy="3551785"/>
          </a:xfrm>
          <a:custGeom>
            <a:avLst/>
            <a:gdLst>
              <a:gd name="connsiteX0" fmla="*/ 0 w 4501662"/>
              <a:gd name="connsiteY0" fmla="*/ 3291840 h 3551785"/>
              <a:gd name="connsiteX1" fmla="*/ 1828800 w 4501662"/>
              <a:gd name="connsiteY1" fmla="*/ 3277773 h 3551785"/>
              <a:gd name="connsiteX2" fmla="*/ 3165231 w 4501662"/>
              <a:gd name="connsiteY2" fmla="*/ 478302 h 3551785"/>
              <a:gd name="connsiteX3" fmla="*/ 4501662 w 4501662"/>
              <a:gd name="connsiteY3" fmla="*/ 28136 h 3551785"/>
              <a:gd name="connsiteX4" fmla="*/ 4501662 w 4501662"/>
              <a:gd name="connsiteY4" fmla="*/ 28136 h 3551785"/>
              <a:gd name="connsiteX5" fmla="*/ 4473526 w 4501662"/>
              <a:gd name="connsiteY5" fmla="*/ 28136 h 3551785"/>
              <a:gd name="connsiteX6" fmla="*/ 4501662 w 4501662"/>
              <a:gd name="connsiteY6" fmla="*/ 0 h 35517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501662" h="3551785">
                <a:moveTo>
                  <a:pt x="0" y="3291840"/>
                </a:moveTo>
                <a:cubicBezTo>
                  <a:pt x="650631" y="3519268"/>
                  <a:pt x="1301262" y="3746696"/>
                  <a:pt x="1828800" y="3277773"/>
                </a:cubicBezTo>
                <a:cubicBezTo>
                  <a:pt x="2356338" y="2808850"/>
                  <a:pt x="2719754" y="1019908"/>
                  <a:pt x="3165231" y="478302"/>
                </a:cubicBezTo>
                <a:cubicBezTo>
                  <a:pt x="3610708" y="-63304"/>
                  <a:pt x="4501662" y="28136"/>
                  <a:pt x="4501662" y="28136"/>
                </a:cubicBezTo>
                <a:lnTo>
                  <a:pt x="4501662" y="28136"/>
                </a:lnTo>
                <a:cubicBezTo>
                  <a:pt x="4496973" y="28136"/>
                  <a:pt x="4473526" y="32825"/>
                  <a:pt x="4473526" y="28136"/>
                </a:cubicBezTo>
                <a:cubicBezTo>
                  <a:pt x="4473526" y="23447"/>
                  <a:pt x="4487594" y="11723"/>
                  <a:pt x="4501662" y="0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9" name="Straight Arrow Connector 8"/>
          <p:cNvCxnSpPr/>
          <p:nvPr/>
        </p:nvCxnSpPr>
        <p:spPr>
          <a:xfrm flipH="1">
            <a:off x="5940153" y="2203060"/>
            <a:ext cx="720079" cy="30098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6655475" y="2012357"/>
            <a:ext cx="2031325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GB" dirty="0" smtClean="0"/>
              <a:t>Population ageing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268524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387AB-6973-4212-A159-824E18AD3B24}" type="slidenum">
              <a:rPr lang="en-AU" smtClean="0"/>
              <a:pPr/>
              <a:t>6</a:t>
            </a:fld>
            <a:endParaRPr lang="en-AU"/>
          </a:p>
        </p:txBody>
      </p:sp>
      <p:sp>
        <p:nvSpPr>
          <p:cNvPr id="5" name="Text Placeholder 5"/>
          <p:cNvSpPr txBox="1">
            <a:spLocks/>
          </p:cNvSpPr>
          <p:nvPr/>
        </p:nvSpPr>
        <p:spPr bwMode="auto">
          <a:xfrm>
            <a:off x="722313" y="2906713"/>
            <a:ext cx="7772400" cy="1500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endParaRPr lang="en-AU" kern="0" dirty="0"/>
          </a:p>
        </p:txBody>
      </p:sp>
      <p:sp>
        <p:nvSpPr>
          <p:cNvPr id="6" name="Title 4"/>
          <p:cNvSpPr txBox="1">
            <a:spLocks/>
          </p:cNvSpPr>
          <p:nvPr/>
        </p:nvSpPr>
        <p:spPr bwMode="auto">
          <a:xfrm>
            <a:off x="711200" y="4406900"/>
            <a:ext cx="7783513" cy="136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rgbClr val="527688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rgbClr val="527688"/>
                </a:solidFill>
                <a:latin typeface="Arial" charset="0"/>
                <a:cs typeface="Arial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rgbClr val="527688"/>
                </a:solidFill>
                <a:latin typeface="Arial" charset="0"/>
                <a:cs typeface="Arial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rgbClr val="527688"/>
                </a:solidFill>
                <a:latin typeface="Arial" charset="0"/>
                <a:cs typeface="Arial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rgbClr val="527688"/>
                </a:solidFill>
                <a:latin typeface="Arial" charset="0"/>
                <a:cs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rgbClr val="527688"/>
                </a:solidFill>
                <a:latin typeface="Arial" charset="0"/>
                <a:cs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rgbClr val="527688"/>
                </a:solidFill>
                <a:latin typeface="Arial" charset="0"/>
                <a:cs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rgbClr val="527688"/>
                </a:solidFill>
                <a:latin typeface="Arial" charset="0"/>
                <a:cs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rgbClr val="527688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AU" sz="4000" b="1" dirty="0" smtClean="0"/>
              <a:t>MEASURING POPULATION AGEING</a:t>
            </a:r>
            <a:endParaRPr lang="en-AU" sz="4000" b="1" dirty="0"/>
          </a:p>
        </p:txBody>
      </p:sp>
    </p:spTree>
    <p:extLst>
      <p:ext uri="{BB962C8B-B14F-4D97-AF65-F5344CB8AC3E}">
        <p14:creationId xmlns:p14="http://schemas.microsoft.com/office/powerpoint/2010/main" val="3830639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0" y="765175"/>
            <a:ext cx="9143999" cy="1143000"/>
          </a:xfrm>
        </p:spPr>
        <p:txBody>
          <a:bodyPr/>
          <a:lstStyle/>
          <a:p>
            <a:r>
              <a:rPr lang="en-GB" sz="3200" dirty="0" smtClean="0"/>
              <a:t>Measures based on age thresholds: 15 &amp; 65</a:t>
            </a:r>
            <a:endParaRPr lang="en-GB" sz="3200" dirty="0"/>
          </a:p>
        </p:txBody>
      </p:sp>
      <p:pic>
        <p:nvPicPr>
          <p:cNvPr id="2" name="Content Placeholder 1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35496" y="1908175"/>
            <a:ext cx="5850623" cy="4401145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387AB-6973-4212-A159-824E18AD3B24}" type="slidenum">
              <a:rPr lang="en-AU" smtClean="0"/>
              <a:pPr/>
              <a:t>7</a:t>
            </a:fld>
            <a:endParaRPr lang="en-AU"/>
          </a:p>
        </p:txBody>
      </p:sp>
      <p:sp>
        <p:nvSpPr>
          <p:cNvPr id="7" name="Rectangle 6"/>
          <p:cNvSpPr/>
          <p:nvPr/>
        </p:nvSpPr>
        <p:spPr>
          <a:xfrm>
            <a:off x="9540552" y="3403848"/>
            <a:ext cx="1642264" cy="5543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dirty="0" smtClean="0">
                <a:solidFill>
                  <a:schemeClr val="tx1"/>
                </a:solidFill>
              </a:rPr>
              <a:t>Old age: 65+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9144000" y="4218994"/>
            <a:ext cx="2304256" cy="15338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dirty="0" smtClean="0">
                <a:solidFill>
                  <a:schemeClr val="tx1"/>
                </a:solidFill>
              </a:rPr>
              <a:t>Working age: 15-64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9310608" y="5661248"/>
            <a:ext cx="1872208" cy="50405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chemeClr val="tx1"/>
                </a:solidFill>
              </a:rPr>
              <a:t>Childhood: 0-14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5886119" y="2204864"/>
            <a:ext cx="3078369" cy="3708411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chemeClr val="tx1"/>
                </a:solidFill>
              </a:rPr>
              <a:t>3 AGE-BASED MEASURES</a:t>
            </a:r>
          </a:p>
          <a:p>
            <a:pPr algn="ctr"/>
            <a:endParaRPr lang="en-GB" dirty="0">
              <a:solidFill>
                <a:schemeClr val="tx1"/>
              </a:solidFill>
            </a:endParaRPr>
          </a:p>
          <a:p>
            <a:pPr algn="ctr"/>
            <a:r>
              <a:rPr lang="en-GB" dirty="0" smtClean="0">
                <a:solidFill>
                  <a:schemeClr val="tx1"/>
                </a:solidFill>
              </a:rPr>
              <a:t>Proportion aged 65+</a:t>
            </a:r>
          </a:p>
          <a:p>
            <a:pPr algn="ctr"/>
            <a:endParaRPr lang="en-GB" dirty="0">
              <a:solidFill>
                <a:schemeClr val="tx1"/>
              </a:solidFill>
            </a:endParaRPr>
          </a:p>
          <a:p>
            <a:pPr algn="ctr"/>
            <a:r>
              <a:rPr lang="en-GB" dirty="0" smtClean="0">
                <a:solidFill>
                  <a:schemeClr val="tx1"/>
                </a:solidFill>
              </a:rPr>
              <a:t>Old-age dependency ratio</a:t>
            </a:r>
          </a:p>
          <a:p>
            <a:pPr algn="ctr"/>
            <a:r>
              <a:rPr lang="en-GB" dirty="0" smtClean="0">
                <a:solidFill>
                  <a:schemeClr val="tx1"/>
                </a:solidFill>
              </a:rPr>
              <a:t>65+ / 15-64</a:t>
            </a:r>
          </a:p>
          <a:p>
            <a:pPr algn="ctr"/>
            <a:endParaRPr lang="en-GB" dirty="0">
              <a:solidFill>
                <a:schemeClr val="tx1"/>
              </a:solidFill>
            </a:endParaRPr>
          </a:p>
          <a:p>
            <a:pPr algn="ctr"/>
            <a:r>
              <a:rPr lang="en-GB" dirty="0" smtClean="0">
                <a:solidFill>
                  <a:schemeClr val="tx1"/>
                </a:solidFill>
              </a:rPr>
              <a:t>Old-age share of dependency</a:t>
            </a:r>
          </a:p>
          <a:p>
            <a:pPr algn="ctr"/>
            <a:r>
              <a:rPr lang="en-GB" dirty="0" smtClean="0">
                <a:solidFill>
                  <a:schemeClr val="tx1"/>
                </a:solidFill>
              </a:rPr>
              <a:t>65+ / (65+ &amp; 0-14)</a:t>
            </a:r>
            <a:endParaRPr lang="en-GB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5375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5175"/>
            <a:ext cx="8697913" cy="1143000"/>
          </a:xfrm>
        </p:spPr>
        <p:txBody>
          <a:bodyPr/>
          <a:lstStyle/>
          <a:p>
            <a:r>
              <a:rPr lang="en-GB" sz="3200" dirty="0"/>
              <a:t>Measures based on </a:t>
            </a:r>
            <a:r>
              <a:rPr lang="en-GB" sz="3200" dirty="0" smtClean="0"/>
              <a:t>percentile </a:t>
            </a:r>
            <a:r>
              <a:rPr lang="en-GB" sz="3200" dirty="0"/>
              <a:t>thresholds: </a:t>
            </a:r>
            <a:r>
              <a:rPr lang="en-GB" sz="3200" dirty="0" smtClean="0"/>
              <a:t/>
            </a:r>
            <a:br>
              <a:rPr lang="en-GB" sz="3200" dirty="0" smtClean="0"/>
            </a:br>
            <a:r>
              <a:rPr lang="en-GB" sz="3200" dirty="0" smtClean="0"/>
              <a:t>25, 50, 75 </a:t>
            </a:r>
            <a:r>
              <a:rPr lang="en-GB" sz="3200" dirty="0" err="1" smtClean="0"/>
              <a:t>etc</a:t>
            </a:r>
            <a:endParaRPr lang="en-GB" sz="3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387AB-6973-4212-A159-824E18AD3B24}" type="slidenum">
              <a:rPr lang="en-AU" smtClean="0"/>
              <a:pPr/>
              <a:t>8</a:t>
            </a:fld>
            <a:endParaRPr lang="en-AU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881474"/>
            <a:ext cx="5886119" cy="4427846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5886119" y="2204864"/>
            <a:ext cx="3078369" cy="3708411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chemeClr val="tx1"/>
                </a:solidFill>
              </a:rPr>
              <a:t>PERCENTILE-BASED MEASURES</a:t>
            </a:r>
          </a:p>
          <a:p>
            <a:pPr algn="ctr"/>
            <a:endParaRPr lang="en-GB" dirty="0">
              <a:solidFill>
                <a:schemeClr val="tx1"/>
              </a:solidFill>
            </a:endParaRPr>
          </a:p>
          <a:p>
            <a:pPr algn="ctr"/>
            <a:r>
              <a:rPr lang="en-GB" dirty="0" smtClean="0">
                <a:solidFill>
                  <a:schemeClr val="tx1"/>
                </a:solidFill>
              </a:rPr>
              <a:t>Median age</a:t>
            </a:r>
          </a:p>
          <a:p>
            <a:pPr algn="ctr"/>
            <a:endParaRPr lang="en-GB" dirty="0">
              <a:solidFill>
                <a:schemeClr val="tx1"/>
              </a:solidFill>
            </a:endParaRPr>
          </a:p>
          <a:p>
            <a:pPr algn="ctr"/>
            <a:r>
              <a:rPr lang="en-GB" dirty="0" smtClean="0">
                <a:solidFill>
                  <a:schemeClr val="tx1"/>
                </a:solidFill>
              </a:rPr>
              <a:t>Oldest quartile</a:t>
            </a:r>
          </a:p>
          <a:p>
            <a:pPr algn="ctr"/>
            <a:endParaRPr lang="en-GB" dirty="0">
              <a:solidFill>
                <a:schemeClr val="tx1"/>
              </a:solidFill>
            </a:endParaRPr>
          </a:p>
          <a:p>
            <a:pPr algn="ctr"/>
            <a:r>
              <a:rPr lang="en-GB" dirty="0" smtClean="0">
                <a:solidFill>
                  <a:schemeClr val="tx1"/>
                </a:solidFill>
              </a:rPr>
              <a:t>Youngest quartile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716016" y="4869160"/>
            <a:ext cx="648072" cy="369332"/>
          </a:xfrm>
          <a:prstGeom prst="rect">
            <a:avLst/>
          </a:prstGeom>
          <a:solidFill>
            <a:schemeClr val="accent5">
              <a:lumMod val="9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 smtClean="0"/>
              <a:t>50%</a:t>
            </a:r>
            <a:endParaRPr lang="en-GB" dirty="0"/>
          </a:p>
        </p:txBody>
      </p:sp>
      <p:sp>
        <p:nvSpPr>
          <p:cNvPr id="10" name="TextBox 9"/>
          <p:cNvSpPr txBox="1"/>
          <p:nvPr/>
        </p:nvSpPr>
        <p:spPr>
          <a:xfrm>
            <a:off x="4716016" y="3356992"/>
            <a:ext cx="648072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 smtClean="0"/>
              <a:t>50%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56203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387AB-6973-4212-A159-824E18AD3B24}" type="slidenum">
              <a:rPr lang="en-AU" smtClean="0"/>
              <a:pPr/>
              <a:t>9</a:t>
            </a:fld>
            <a:endParaRPr lang="en-AU"/>
          </a:p>
        </p:txBody>
      </p:sp>
      <p:sp>
        <p:nvSpPr>
          <p:cNvPr id="5" name="Text Placeholder 5"/>
          <p:cNvSpPr txBox="1">
            <a:spLocks/>
          </p:cNvSpPr>
          <p:nvPr/>
        </p:nvSpPr>
        <p:spPr bwMode="auto">
          <a:xfrm>
            <a:off x="722313" y="2906713"/>
            <a:ext cx="7772400" cy="1500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endParaRPr lang="en-AU" kern="0" dirty="0"/>
          </a:p>
        </p:txBody>
      </p:sp>
      <p:sp>
        <p:nvSpPr>
          <p:cNvPr id="6" name="Title 4"/>
          <p:cNvSpPr txBox="1">
            <a:spLocks/>
          </p:cNvSpPr>
          <p:nvPr/>
        </p:nvSpPr>
        <p:spPr bwMode="auto">
          <a:xfrm>
            <a:off x="711200" y="4406900"/>
            <a:ext cx="7783513" cy="136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rgbClr val="527688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rgbClr val="527688"/>
                </a:solidFill>
                <a:latin typeface="Arial" charset="0"/>
                <a:cs typeface="Arial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rgbClr val="527688"/>
                </a:solidFill>
                <a:latin typeface="Arial" charset="0"/>
                <a:cs typeface="Arial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rgbClr val="527688"/>
                </a:solidFill>
                <a:latin typeface="Arial" charset="0"/>
                <a:cs typeface="Arial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rgbClr val="527688"/>
                </a:solidFill>
                <a:latin typeface="Arial" charset="0"/>
                <a:cs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rgbClr val="527688"/>
                </a:solidFill>
                <a:latin typeface="Arial" charset="0"/>
                <a:cs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rgbClr val="527688"/>
                </a:solidFill>
                <a:latin typeface="Arial" charset="0"/>
                <a:cs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rgbClr val="527688"/>
                </a:solidFill>
                <a:latin typeface="Arial" charset="0"/>
                <a:cs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rgbClr val="527688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AU" sz="4000" b="1" dirty="0" smtClean="0"/>
              <a:t>TRENDS IN ASIA – EXPLORING HETEROGENEITY</a:t>
            </a:r>
            <a:endParaRPr lang="en-AU" sz="4000" b="1" dirty="0"/>
          </a:p>
        </p:txBody>
      </p:sp>
    </p:spTree>
    <p:extLst>
      <p:ext uri="{BB962C8B-B14F-4D97-AF65-F5344CB8AC3E}">
        <p14:creationId xmlns:p14="http://schemas.microsoft.com/office/powerpoint/2010/main" val="19665914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387AB-6973-4212-A159-824E18AD3B24}" type="slidenum">
              <a:rPr lang="en-AU" smtClean="0"/>
              <a:pPr/>
              <a:t>10</a:t>
            </a:fld>
            <a:endParaRPr lang="en-AU"/>
          </a:p>
        </p:txBody>
      </p:sp>
      <p:pic>
        <p:nvPicPr>
          <p:cNvPr id="6" name="图片 2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52917" y="1197051"/>
            <a:ext cx="5723339" cy="5400599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sz="2400" b="1" dirty="0"/>
              <a:t>Population aged 65+ as a percentage of total population, world regions, 1950-2050</a:t>
            </a:r>
            <a:endParaRPr lang="en-AU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35496" y="6383069"/>
            <a:ext cx="875868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400" b="1" dirty="0"/>
              <a:t>Notes: Solid lines are estimates (1950-2010); dashed lines are projections (2011-2050).</a:t>
            </a:r>
          </a:p>
          <a:p>
            <a:r>
              <a:rPr lang="en-AU" sz="1400" b="1" dirty="0"/>
              <a:t>Source: </a:t>
            </a:r>
            <a:r>
              <a:rPr lang="en-US" sz="1400" b="1" dirty="0"/>
              <a:t>United Nations (2012) </a:t>
            </a:r>
            <a:r>
              <a:rPr lang="en-US" sz="1400" b="1" i="1" dirty="0"/>
              <a:t>World Population Prospects: 2012 Revision</a:t>
            </a:r>
            <a:r>
              <a:rPr lang="en-US" sz="1400" b="1" dirty="0"/>
              <a:t>. New York: </a:t>
            </a:r>
            <a:r>
              <a:rPr lang="en-US" sz="1400" b="1" dirty="0" smtClean="0"/>
              <a:t>UN.</a:t>
            </a:r>
            <a:endParaRPr lang="en-AU" sz="1400" b="1" dirty="0"/>
          </a:p>
          <a:p>
            <a:endParaRPr lang="en-AU" sz="14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5810701" y="3356992"/>
            <a:ext cx="534121" cy="30777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GB" sz="1400" dirty="0" smtClean="0"/>
              <a:t>Asia</a:t>
            </a:r>
            <a:endParaRPr lang="en-GB" sz="1400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4283968" y="2060848"/>
            <a:ext cx="0" cy="40324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3985079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AU" dirty="0" smtClean="0"/>
              <a:t>Age-sex structure of total population of Asia, 1950 and 2010</a:t>
            </a: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387AB-6973-4212-A159-824E18AD3B24}" type="slidenum">
              <a:rPr lang="en-AU" smtClean="0"/>
              <a:pPr/>
              <a:t>11</a:t>
            </a:fld>
            <a:endParaRPr lang="en-AU"/>
          </a:p>
        </p:txBody>
      </p:sp>
      <p:pic>
        <p:nvPicPr>
          <p:cNvPr id="6" name="图片 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31640" y="1992589"/>
            <a:ext cx="6481340" cy="460506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40002404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387AB-6973-4212-A159-824E18AD3B24}" type="slidenum">
              <a:rPr lang="en-AU" smtClean="0"/>
              <a:pPr/>
              <a:t>12</a:t>
            </a:fld>
            <a:endParaRPr lang="en-AU"/>
          </a:p>
        </p:txBody>
      </p:sp>
      <p:pic>
        <p:nvPicPr>
          <p:cNvPr id="5" name="图片 17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764704"/>
            <a:ext cx="3059832" cy="3231094"/>
          </a:xfrm>
          <a:prstGeom prst="rect">
            <a:avLst/>
          </a:prstGeom>
          <a:noFill/>
        </p:spPr>
      </p:pic>
      <p:pic>
        <p:nvPicPr>
          <p:cNvPr id="6" name="图片 20"/>
          <p:cNvPicPr>
            <a:picLocks noGrp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87824" y="764704"/>
            <a:ext cx="3340898" cy="3241255"/>
          </a:xfrm>
          <a:prstGeom prst="rect">
            <a:avLst/>
          </a:prstGeom>
          <a:noFill/>
        </p:spPr>
      </p:pic>
      <p:pic>
        <p:nvPicPr>
          <p:cNvPr id="7" name="图片 13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588224" y="764704"/>
            <a:ext cx="2502143" cy="3241255"/>
          </a:xfrm>
          <a:prstGeom prst="rect">
            <a:avLst/>
          </a:prstGeom>
          <a:noFill/>
        </p:spPr>
      </p:pic>
      <p:pic>
        <p:nvPicPr>
          <p:cNvPr id="8" name="图片 14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588224" y="4005960"/>
            <a:ext cx="2555776" cy="2591392"/>
          </a:xfrm>
          <a:prstGeom prst="rect">
            <a:avLst/>
          </a:prstGeom>
          <a:noFill/>
        </p:spPr>
      </p:pic>
      <p:pic>
        <p:nvPicPr>
          <p:cNvPr id="9" name="图片 24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059832" y="3995225"/>
            <a:ext cx="3096344" cy="2602127"/>
          </a:xfrm>
          <a:prstGeom prst="rect">
            <a:avLst/>
          </a:prstGeom>
          <a:noFill/>
        </p:spPr>
      </p:pic>
      <p:pic>
        <p:nvPicPr>
          <p:cNvPr id="10" name="图片 2"/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07504" y="3995225"/>
            <a:ext cx="2880320" cy="260212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08473240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387AB-6973-4212-A159-824E18AD3B24}" type="slidenum">
              <a:rPr lang="en-AU" smtClean="0"/>
              <a:pPr/>
              <a:t>13</a:t>
            </a:fld>
            <a:endParaRPr lang="en-AU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/>
          </p:nvPr>
        </p:nvGraphicFramePr>
        <p:xfrm>
          <a:off x="487123" y="764704"/>
          <a:ext cx="8218488" cy="576870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054622"/>
                <a:gridCol w="2054622"/>
                <a:gridCol w="2054622"/>
                <a:gridCol w="2054622"/>
              </a:tblGrid>
              <a:tr h="353584"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600" b="1" u="none" strike="noStrike" dirty="0" smtClean="0">
                          <a:effectLst/>
                        </a:rPr>
                        <a:t>EASTERN</a:t>
                      </a:r>
                      <a:endParaRPr lang="en-AU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00" marR="4600" marT="46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600" b="1" u="none" strike="noStrike" dirty="0" smtClean="0">
                          <a:effectLst/>
                        </a:rPr>
                        <a:t>SOUTH-CENTRAL</a:t>
                      </a:r>
                      <a:endParaRPr lang="en-AU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00" marR="4600" marT="46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600" b="1" u="none" strike="noStrike" dirty="0" smtClean="0">
                          <a:effectLst/>
                        </a:rPr>
                        <a:t>SOUTH-EASTERN</a:t>
                      </a:r>
                      <a:endParaRPr lang="en-AU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00" marR="4600" marT="46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600" b="1" u="none" strike="noStrike" dirty="0" smtClean="0">
                          <a:effectLst/>
                        </a:rPr>
                        <a:t>WESTERN</a:t>
                      </a:r>
                      <a:endParaRPr lang="en-AU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00" marR="4600" marT="4600" marB="0" anchor="ctr"/>
                </a:tc>
              </a:tr>
              <a:tr h="182496"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600" b="1" u="none" strike="noStrike" dirty="0" smtClean="0">
                          <a:effectLst/>
                        </a:rPr>
                        <a:t>ASIA</a:t>
                      </a:r>
                      <a:endParaRPr lang="en-AU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00" marR="4600" marT="46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600" b="1" u="none" strike="noStrike" dirty="0" smtClean="0">
                          <a:effectLst/>
                        </a:rPr>
                        <a:t>ASIA</a:t>
                      </a:r>
                      <a:endParaRPr lang="en-AU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00" marR="4600" marT="46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600" b="1" u="none" strike="noStrike" dirty="0" smtClean="0">
                          <a:effectLst/>
                        </a:rPr>
                        <a:t>ASIA</a:t>
                      </a:r>
                      <a:endParaRPr lang="en-AU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00" marR="4600" marT="46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600" b="1" u="none" strike="noStrike" dirty="0" smtClean="0">
                          <a:effectLst/>
                        </a:rPr>
                        <a:t>ASIA</a:t>
                      </a:r>
                      <a:endParaRPr lang="en-AU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00" marR="4600" marT="4600" marB="0" anchor="ctr"/>
                </a:tc>
              </a:tr>
              <a:tr h="353584">
                <a:tc>
                  <a:txBody>
                    <a:bodyPr/>
                    <a:lstStyle/>
                    <a:p>
                      <a:endParaRPr lang="en-AU"/>
                    </a:p>
                  </a:txBody>
                  <a:tcPr marL="4600" marR="4600" marT="46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600" b="1" u="none" strike="noStrike" dirty="0">
                          <a:effectLst/>
                        </a:rPr>
                        <a:t>South Asia</a:t>
                      </a:r>
                      <a:endParaRPr lang="en-AU" sz="1600" b="1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00" marR="4600" marT="46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200" u="none" strike="noStrike">
                          <a:effectLst/>
                        </a:rPr>
                        <a:t> </a:t>
                      </a:r>
                      <a:endParaRPr lang="en-AU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00" marR="4600" marT="46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600" b="1" u="none" strike="noStrike" dirty="0">
                          <a:effectLst/>
                        </a:rPr>
                        <a:t>Arab </a:t>
                      </a:r>
                      <a:endParaRPr lang="en-AU" sz="1600" b="1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00" marR="4600" marT="4600" marB="0" anchor="ctr"/>
                </a:tc>
              </a:tr>
              <a:tr h="279446"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200" u="none" strike="noStrike" dirty="0">
                          <a:effectLst/>
                        </a:rPr>
                        <a:t>China</a:t>
                      </a:r>
                      <a:endParaRPr lang="en-A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00" marR="4600" marT="46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200" u="none" strike="noStrike" dirty="0">
                          <a:effectLst/>
                        </a:rPr>
                        <a:t>Afghanistan</a:t>
                      </a:r>
                      <a:endParaRPr lang="en-A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00" marR="4600" marT="46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200" u="none" strike="noStrike">
                          <a:effectLst/>
                        </a:rPr>
                        <a:t>Brunei</a:t>
                      </a:r>
                      <a:endParaRPr lang="en-AU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00" marR="4600" marT="46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200" u="none" strike="noStrike">
                          <a:effectLst/>
                        </a:rPr>
                        <a:t>Bahrain</a:t>
                      </a:r>
                      <a:endParaRPr lang="en-AU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00" marR="4600" marT="4600" marB="0" anchor="ctr"/>
                </a:tc>
              </a:tr>
              <a:tr h="165386"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200" u="none" strike="noStrike" dirty="0">
                          <a:effectLst/>
                        </a:rPr>
                        <a:t>Hong Kong</a:t>
                      </a:r>
                      <a:endParaRPr lang="en-A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00" marR="4600" marT="46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200" u="none" strike="noStrike">
                          <a:effectLst/>
                        </a:rPr>
                        <a:t>Bangladesh</a:t>
                      </a:r>
                      <a:endParaRPr lang="en-AU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00" marR="4600" marT="46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200" u="none" strike="noStrike">
                          <a:effectLst/>
                        </a:rPr>
                        <a:t>Cambodia</a:t>
                      </a:r>
                      <a:endParaRPr lang="en-AU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00" marR="4600" marT="46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200" u="none" strike="noStrike">
                          <a:effectLst/>
                        </a:rPr>
                        <a:t>Iraq</a:t>
                      </a:r>
                      <a:endParaRPr lang="en-AU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00" marR="4600" marT="4600" marB="0" anchor="ctr"/>
                </a:tc>
              </a:tr>
              <a:tr h="165386"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200" u="none" strike="noStrike" dirty="0">
                          <a:effectLst/>
                        </a:rPr>
                        <a:t>Japan </a:t>
                      </a:r>
                      <a:endParaRPr lang="en-A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00" marR="4600" marT="46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200" u="none" strike="noStrike">
                          <a:effectLst/>
                        </a:rPr>
                        <a:t>Bhutan</a:t>
                      </a:r>
                      <a:endParaRPr lang="en-AU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00" marR="4600" marT="46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200" u="none" strike="noStrike">
                          <a:effectLst/>
                        </a:rPr>
                        <a:t>Indonesia</a:t>
                      </a:r>
                      <a:endParaRPr lang="en-AU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00" marR="4600" marT="46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200" u="none" strike="noStrike">
                          <a:effectLst/>
                        </a:rPr>
                        <a:t>Jordan</a:t>
                      </a:r>
                      <a:endParaRPr lang="en-AU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00" marR="4600" marT="4600" marB="0" anchor="ctr"/>
                </a:tc>
              </a:tr>
              <a:tr h="279446"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200" u="none" strike="noStrike" dirty="0">
                          <a:effectLst/>
                        </a:rPr>
                        <a:t>Macao </a:t>
                      </a:r>
                      <a:endParaRPr lang="en-A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00" marR="4600" marT="46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200" u="none" strike="noStrike">
                          <a:effectLst/>
                        </a:rPr>
                        <a:t>India</a:t>
                      </a:r>
                      <a:endParaRPr lang="en-AU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00" marR="4600" marT="46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200" u="none" strike="noStrike">
                          <a:effectLst/>
                        </a:rPr>
                        <a:t>Laos</a:t>
                      </a:r>
                      <a:endParaRPr lang="en-AU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00" marR="4600" marT="46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200" u="none" strike="noStrike">
                          <a:effectLst/>
                        </a:rPr>
                        <a:t>Kuwait</a:t>
                      </a:r>
                      <a:endParaRPr lang="en-AU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00" marR="4600" marT="4600" marB="0" anchor="ctr"/>
                </a:tc>
              </a:tr>
              <a:tr h="165386"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200" u="none" strike="noStrike" dirty="0">
                          <a:effectLst/>
                        </a:rPr>
                        <a:t>North Korea</a:t>
                      </a:r>
                      <a:endParaRPr lang="en-A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00" marR="4600" marT="46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200" u="none" strike="noStrike">
                          <a:effectLst/>
                        </a:rPr>
                        <a:t>Iran</a:t>
                      </a:r>
                      <a:endParaRPr lang="en-AU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00" marR="4600" marT="46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200" u="none" strike="noStrike">
                          <a:effectLst/>
                        </a:rPr>
                        <a:t>Malaysia</a:t>
                      </a:r>
                      <a:endParaRPr lang="en-AU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00" marR="4600" marT="46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200" u="none" strike="noStrike">
                          <a:effectLst/>
                        </a:rPr>
                        <a:t>Lebanon</a:t>
                      </a:r>
                      <a:endParaRPr lang="en-AU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00" marR="4600" marT="4600" marB="0" anchor="ctr"/>
                </a:tc>
              </a:tr>
              <a:tr h="279446"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200" u="none" strike="noStrike" dirty="0">
                          <a:effectLst/>
                        </a:rPr>
                        <a:t>Mongolia</a:t>
                      </a:r>
                      <a:endParaRPr lang="en-A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00" marR="4600" marT="46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200" u="none" strike="noStrike">
                          <a:effectLst/>
                        </a:rPr>
                        <a:t>Maldives</a:t>
                      </a:r>
                      <a:endParaRPr lang="en-AU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00" marR="4600" marT="46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200" u="none" strike="noStrike">
                          <a:effectLst/>
                        </a:rPr>
                        <a:t>Myanmar</a:t>
                      </a:r>
                      <a:endParaRPr lang="en-AU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00" marR="4600" marT="46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200" u="none" strike="noStrike">
                          <a:effectLst/>
                        </a:rPr>
                        <a:t>Oman</a:t>
                      </a:r>
                      <a:endParaRPr lang="en-AU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00" marR="4600" marT="4600" marB="0" anchor="ctr"/>
                </a:tc>
              </a:tr>
              <a:tr h="165386"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200" u="none" strike="noStrike" dirty="0">
                          <a:effectLst/>
                        </a:rPr>
                        <a:t>South Korea</a:t>
                      </a:r>
                      <a:endParaRPr lang="en-A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00" marR="4600" marT="46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200" u="none" strike="noStrike">
                          <a:effectLst/>
                        </a:rPr>
                        <a:t>Nepal</a:t>
                      </a:r>
                      <a:endParaRPr lang="en-AU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00" marR="4600" marT="46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200" u="none" strike="noStrike">
                          <a:effectLst/>
                        </a:rPr>
                        <a:t>Philippines</a:t>
                      </a:r>
                      <a:endParaRPr lang="en-AU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00" marR="4600" marT="46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200" u="none" strike="noStrike">
                          <a:effectLst/>
                        </a:rPr>
                        <a:t>Qatar</a:t>
                      </a:r>
                      <a:endParaRPr lang="en-AU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00" marR="4600" marT="4600" marB="0" anchor="ctr"/>
                </a:tc>
              </a:tr>
              <a:tr h="279446"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200" u="none" strike="noStrike" dirty="0">
                          <a:effectLst/>
                        </a:rPr>
                        <a:t>Taiwan</a:t>
                      </a:r>
                      <a:endParaRPr lang="en-A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00" marR="4600" marT="46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200" u="none" strike="noStrike">
                          <a:effectLst/>
                        </a:rPr>
                        <a:t>Pakistan</a:t>
                      </a:r>
                      <a:endParaRPr lang="en-AU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00" marR="4600" marT="46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200" u="none" strike="noStrike">
                          <a:effectLst/>
                        </a:rPr>
                        <a:t>Singapore </a:t>
                      </a:r>
                      <a:endParaRPr lang="en-AU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00" marR="4600" marT="46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200" u="none" strike="noStrike">
                          <a:effectLst/>
                        </a:rPr>
                        <a:t>Saudi Arabia</a:t>
                      </a:r>
                      <a:endParaRPr lang="en-AU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00" marR="4600" marT="4600" marB="0" anchor="ctr"/>
                </a:tc>
              </a:tr>
              <a:tr h="176792">
                <a:tc>
                  <a:txBody>
                    <a:bodyPr/>
                    <a:lstStyle/>
                    <a:p>
                      <a:pPr algn="l" fontAlgn="ctr"/>
                      <a:r>
                        <a:rPr lang="en-AU" sz="1600" u="none" strike="noStrike">
                          <a:effectLst/>
                        </a:rPr>
                        <a:t> </a:t>
                      </a:r>
                      <a:endParaRPr lang="en-AU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00" marR="4600" marT="46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200" u="none" strike="noStrike">
                          <a:effectLst/>
                        </a:rPr>
                        <a:t>Sri Lanka</a:t>
                      </a:r>
                      <a:endParaRPr lang="en-AU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00" marR="4600" marT="46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200" u="none" strike="noStrike">
                          <a:effectLst/>
                        </a:rPr>
                        <a:t>Thailand</a:t>
                      </a:r>
                      <a:endParaRPr lang="en-AU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00" marR="4600" marT="46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200" u="none" strike="noStrike">
                          <a:effectLst/>
                        </a:rPr>
                        <a:t>Palestine</a:t>
                      </a:r>
                      <a:endParaRPr lang="en-AU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00" marR="4600" marT="4600" marB="0" anchor="ctr"/>
                </a:tc>
              </a:tr>
              <a:tr h="279446">
                <a:tc>
                  <a:txBody>
                    <a:bodyPr/>
                    <a:lstStyle/>
                    <a:p>
                      <a:pPr algn="l" fontAlgn="ctr"/>
                      <a:r>
                        <a:rPr lang="en-AU" sz="1600" u="none" strike="noStrike">
                          <a:effectLst/>
                        </a:rPr>
                        <a:t> </a:t>
                      </a:r>
                      <a:endParaRPr lang="en-AU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00" marR="4600" marT="460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AU" sz="1600" u="none" strike="noStrike">
                          <a:effectLst/>
                        </a:rPr>
                        <a:t> </a:t>
                      </a:r>
                      <a:endParaRPr lang="en-AU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00" marR="4600" marT="46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200" u="none" strike="noStrike">
                          <a:effectLst/>
                        </a:rPr>
                        <a:t>Timor-Leste</a:t>
                      </a:r>
                      <a:endParaRPr lang="en-AU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00" marR="4600" marT="46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200" u="none" strike="noStrike">
                          <a:effectLst/>
                        </a:rPr>
                        <a:t>Syria</a:t>
                      </a:r>
                      <a:endParaRPr lang="en-AU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00" marR="4600" marT="4600" marB="0" anchor="ctr"/>
                </a:tc>
              </a:tr>
              <a:tr h="321210">
                <a:tc>
                  <a:txBody>
                    <a:bodyPr/>
                    <a:lstStyle/>
                    <a:p>
                      <a:pPr algn="l" fontAlgn="ctr"/>
                      <a:r>
                        <a:rPr lang="en-AU" sz="1600" u="none" strike="noStrike">
                          <a:effectLst/>
                        </a:rPr>
                        <a:t> </a:t>
                      </a:r>
                      <a:endParaRPr lang="en-AU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00" marR="4600" marT="460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AU" sz="1600" u="none" strike="noStrike">
                          <a:effectLst/>
                        </a:rPr>
                        <a:t> </a:t>
                      </a:r>
                      <a:endParaRPr lang="en-AU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00" marR="4600" marT="46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200" u="none" strike="noStrike" dirty="0">
                          <a:effectLst/>
                        </a:rPr>
                        <a:t>Vietnam</a:t>
                      </a:r>
                      <a:endParaRPr lang="en-A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00" marR="4600" marT="46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200" u="none" strike="noStrike">
                          <a:effectLst/>
                        </a:rPr>
                        <a:t>United Arab Emirates</a:t>
                      </a:r>
                      <a:endParaRPr lang="en-AU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00" marR="4600" marT="4600" marB="0" anchor="ctr"/>
                </a:tc>
              </a:tr>
              <a:tr h="182496">
                <a:tc>
                  <a:txBody>
                    <a:bodyPr/>
                    <a:lstStyle/>
                    <a:p>
                      <a:pPr algn="l" fontAlgn="ctr"/>
                      <a:r>
                        <a:rPr lang="en-AU" sz="1600" u="none" strike="noStrike">
                          <a:effectLst/>
                        </a:rPr>
                        <a:t> </a:t>
                      </a:r>
                      <a:endParaRPr lang="en-AU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00" marR="4600" marT="460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AU" sz="1600" u="none" strike="noStrike">
                          <a:effectLst/>
                        </a:rPr>
                        <a:t> </a:t>
                      </a:r>
                      <a:endParaRPr lang="en-AU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00" marR="4600" marT="46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600" u="none" strike="noStrike" dirty="0">
                          <a:effectLst/>
                        </a:rPr>
                        <a:t> </a:t>
                      </a:r>
                      <a:endParaRPr lang="en-A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00" marR="4600" marT="46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200" u="none" strike="noStrike">
                          <a:effectLst/>
                        </a:rPr>
                        <a:t>Yemen</a:t>
                      </a:r>
                      <a:endParaRPr lang="en-AU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00" marR="4600" marT="4600" marB="0" anchor="ctr"/>
                </a:tc>
              </a:tr>
              <a:tr h="353584">
                <a:tc>
                  <a:txBody>
                    <a:bodyPr/>
                    <a:lstStyle/>
                    <a:p>
                      <a:pPr algn="l" fontAlgn="ctr"/>
                      <a:r>
                        <a:rPr lang="en-AU" sz="1600" u="none" strike="noStrike">
                          <a:effectLst/>
                        </a:rPr>
                        <a:t> </a:t>
                      </a:r>
                      <a:endParaRPr lang="en-AU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00" marR="4600" marT="46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600" b="1" u="none" strike="noStrike" dirty="0">
                          <a:effectLst/>
                        </a:rPr>
                        <a:t>Central Asia</a:t>
                      </a:r>
                      <a:endParaRPr lang="en-AU" sz="1600" b="1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00" marR="4600" marT="460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AU" sz="1400" u="none" strike="noStrike">
                          <a:effectLst/>
                        </a:rPr>
                        <a:t> </a:t>
                      </a:r>
                      <a:endParaRPr lang="en-A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00" marR="4600" marT="46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600" b="1" u="none" strike="noStrike" dirty="0">
                          <a:effectLst/>
                        </a:rPr>
                        <a:t>Non-Arab</a:t>
                      </a:r>
                      <a:endParaRPr lang="en-AU" sz="1600" b="1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00" marR="4600" marT="4600" marB="0" anchor="ctr"/>
                </a:tc>
              </a:tr>
              <a:tr h="176792">
                <a:tc>
                  <a:txBody>
                    <a:bodyPr/>
                    <a:lstStyle/>
                    <a:p>
                      <a:pPr algn="l" fontAlgn="ctr"/>
                      <a:r>
                        <a:rPr lang="en-AU" sz="1600" u="none" strike="noStrike">
                          <a:effectLst/>
                        </a:rPr>
                        <a:t> </a:t>
                      </a:r>
                      <a:endParaRPr lang="en-AU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00" marR="4600" marT="46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200" u="none" strike="noStrike">
                          <a:effectLst/>
                        </a:rPr>
                        <a:t>Kazakhstan</a:t>
                      </a:r>
                      <a:endParaRPr lang="en-AU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600" marR="4600" marT="460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AU" sz="1400" u="none" strike="noStrike">
                          <a:effectLst/>
                        </a:rPr>
                        <a:t> </a:t>
                      </a:r>
                      <a:endParaRPr lang="en-A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00" marR="4600" marT="46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200" u="none" strike="noStrike">
                          <a:effectLst/>
                        </a:rPr>
                        <a:t>Armenia</a:t>
                      </a:r>
                      <a:endParaRPr lang="en-AU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600" marR="4600" marT="4600" marB="0" anchor="ctr"/>
                </a:tc>
              </a:tr>
              <a:tr h="176792">
                <a:tc>
                  <a:txBody>
                    <a:bodyPr/>
                    <a:lstStyle/>
                    <a:p>
                      <a:pPr algn="l" fontAlgn="ctr"/>
                      <a:r>
                        <a:rPr lang="en-AU" sz="1600" u="none" strike="noStrike">
                          <a:effectLst/>
                        </a:rPr>
                        <a:t> </a:t>
                      </a:r>
                      <a:endParaRPr lang="en-AU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00" marR="4600" marT="46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200" u="none" strike="noStrike">
                          <a:effectLst/>
                        </a:rPr>
                        <a:t>Kyrgyzstan</a:t>
                      </a:r>
                      <a:endParaRPr lang="en-AU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600" marR="4600" marT="460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AU" sz="1400" u="none" strike="noStrike">
                          <a:effectLst/>
                        </a:rPr>
                        <a:t> </a:t>
                      </a:r>
                      <a:endParaRPr lang="en-A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00" marR="4600" marT="46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200" u="none" strike="noStrike">
                          <a:effectLst/>
                        </a:rPr>
                        <a:t>Azerbaijan</a:t>
                      </a:r>
                      <a:endParaRPr lang="en-AU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600" marR="4600" marT="4600" marB="0" anchor="ctr"/>
                </a:tc>
              </a:tr>
              <a:tr h="176792">
                <a:tc>
                  <a:txBody>
                    <a:bodyPr/>
                    <a:lstStyle/>
                    <a:p>
                      <a:pPr algn="l" fontAlgn="ctr"/>
                      <a:r>
                        <a:rPr lang="en-AU" sz="1600" u="none" strike="noStrike">
                          <a:effectLst/>
                        </a:rPr>
                        <a:t> </a:t>
                      </a:r>
                      <a:endParaRPr lang="en-AU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00" marR="4600" marT="46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200" u="none" strike="noStrike">
                          <a:effectLst/>
                        </a:rPr>
                        <a:t>Tajikistan</a:t>
                      </a:r>
                      <a:endParaRPr lang="en-AU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600" marR="4600" marT="460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AU" sz="1400" u="none" strike="noStrike">
                          <a:effectLst/>
                        </a:rPr>
                        <a:t> </a:t>
                      </a:r>
                      <a:endParaRPr lang="en-A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00" marR="4600" marT="46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200" u="none" strike="noStrike">
                          <a:effectLst/>
                        </a:rPr>
                        <a:t>Cyprus</a:t>
                      </a:r>
                      <a:endParaRPr lang="en-AU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600" marR="4600" marT="4600" marB="0" anchor="ctr"/>
                </a:tc>
              </a:tr>
              <a:tr h="252071">
                <a:tc>
                  <a:txBody>
                    <a:bodyPr/>
                    <a:lstStyle/>
                    <a:p>
                      <a:pPr algn="l" fontAlgn="ctr"/>
                      <a:r>
                        <a:rPr lang="en-AU" sz="1600" u="none" strike="noStrike">
                          <a:effectLst/>
                        </a:rPr>
                        <a:t> </a:t>
                      </a:r>
                      <a:endParaRPr lang="en-AU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00" marR="4600" marT="46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200" u="none" strike="noStrike">
                          <a:effectLst/>
                        </a:rPr>
                        <a:t>Turkmenistan</a:t>
                      </a:r>
                      <a:endParaRPr lang="en-AU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600" marR="4600" marT="460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AU" sz="1400" u="none" strike="noStrike">
                          <a:effectLst/>
                        </a:rPr>
                        <a:t> </a:t>
                      </a:r>
                      <a:endParaRPr lang="en-A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00" marR="4600" marT="46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200" u="none" strike="noStrike">
                          <a:effectLst/>
                        </a:rPr>
                        <a:t>Georgia</a:t>
                      </a:r>
                      <a:endParaRPr lang="en-AU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600" marR="4600" marT="4600" marB="0" anchor="ctr"/>
                </a:tc>
              </a:tr>
              <a:tr h="176792">
                <a:tc>
                  <a:txBody>
                    <a:bodyPr/>
                    <a:lstStyle/>
                    <a:p>
                      <a:pPr algn="l" fontAlgn="ctr"/>
                      <a:r>
                        <a:rPr lang="en-AU" sz="1600" u="none" strike="noStrike">
                          <a:effectLst/>
                        </a:rPr>
                        <a:t> </a:t>
                      </a:r>
                      <a:endParaRPr lang="en-AU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00" marR="4600" marT="46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200" u="none" strike="noStrike">
                          <a:effectLst/>
                        </a:rPr>
                        <a:t>Uzbekistan</a:t>
                      </a:r>
                      <a:endParaRPr lang="en-AU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600" marR="4600" marT="460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AU" sz="1400" u="none" strike="noStrike">
                          <a:effectLst/>
                        </a:rPr>
                        <a:t> </a:t>
                      </a:r>
                      <a:endParaRPr lang="en-A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00" marR="4600" marT="46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200" u="none" strike="noStrike">
                          <a:effectLst/>
                        </a:rPr>
                        <a:t>Israel</a:t>
                      </a:r>
                      <a:endParaRPr lang="en-AU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600" marR="4600" marT="4600" marB="0" anchor="ctr"/>
                </a:tc>
              </a:tr>
              <a:tr h="182496">
                <a:tc>
                  <a:txBody>
                    <a:bodyPr/>
                    <a:lstStyle/>
                    <a:p>
                      <a:pPr algn="l" fontAlgn="ctr"/>
                      <a:r>
                        <a:rPr lang="en-AU" sz="1600" u="none" strike="noStrike">
                          <a:effectLst/>
                        </a:rPr>
                        <a:t> </a:t>
                      </a:r>
                      <a:endParaRPr lang="en-AU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00" marR="4600" marT="460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AU" sz="1600" u="none" strike="noStrike">
                          <a:effectLst/>
                        </a:rPr>
                        <a:t> </a:t>
                      </a:r>
                      <a:endParaRPr lang="en-AU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00" marR="4600" marT="460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AU" sz="1400" u="none" strike="noStrike">
                          <a:effectLst/>
                        </a:rPr>
                        <a:t> </a:t>
                      </a:r>
                      <a:endParaRPr lang="en-A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00" marR="4600" marT="46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200" u="none" strike="noStrike" dirty="0">
                          <a:effectLst/>
                        </a:rPr>
                        <a:t>Turkey</a:t>
                      </a:r>
                      <a:endParaRPr lang="en-A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600" marR="4600" marT="460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5976389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8313" y="404664"/>
            <a:ext cx="8229600" cy="1143000"/>
          </a:xfrm>
        </p:spPr>
        <p:txBody>
          <a:bodyPr/>
          <a:lstStyle/>
          <a:p>
            <a:pPr algn="ctr"/>
            <a:r>
              <a:rPr lang="en-AU" dirty="0" smtClean="0"/>
              <a:t>Indicators of ageing, 1950-2010</a:t>
            </a: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387AB-6973-4212-A159-824E18AD3B24}" type="slidenum">
              <a:rPr lang="en-AU" smtClean="0"/>
              <a:pPr/>
              <a:t>14</a:t>
            </a:fld>
            <a:endParaRPr lang="en-AU"/>
          </a:p>
        </p:txBody>
      </p:sp>
      <p:pic>
        <p:nvPicPr>
          <p:cNvPr id="5" name="图片 4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59077" y="3788742"/>
            <a:ext cx="3384931" cy="280890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6" name="图片 5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4008" y="3789040"/>
            <a:ext cx="3347191" cy="280831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7" name="图片 3"/>
          <p:cNvPicPr/>
          <p:nvPr/>
        </p:nvPicPr>
        <p:blipFill rotWithShape="1">
          <a:blip r:embed="rId4" cstate="print"/>
          <a:srcRect l="-8" r="-8"/>
          <a:stretch/>
        </p:blipFill>
        <p:spPr bwMode="auto">
          <a:xfrm>
            <a:off x="4644008" y="1268760"/>
            <a:ext cx="3347191" cy="251998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8" name="图片 2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259632" y="1268760"/>
            <a:ext cx="3384376" cy="251998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9" name="TextBox 8"/>
          <p:cNvSpPr txBox="1"/>
          <p:nvPr/>
        </p:nvSpPr>
        <p:spPr>
          <a:xfrm>
            <a:off x="2411760" y="1340768"/>
            <a:ext cx="1296144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sz="1600" dirty="0"/>
              <a:t>%</a:t>
            </a:r>
            <a:r>
              <a:rPr lang="en-GB" sz="1600" dirty="0" smtClean="0"/>
              <a:t> </a:t>
            </a:r>
            <a:r>
              <a:rPr lang="en-GB" sz="1600" dirty="0"/>
              <a:t>aged 65+</a:t>
            </a:r>
          </a:p>
          <a:p>
            <a:endParaRPr lang="en-GB" sz="1600" dirty="0"/>
          </a:p>
        </p:txBody>
      </p:sp>
      <p:sp>
        <p:nvSpPr>
          <p:cNvPr id="10" name="TextBox 9"/>
          <p:cNvSpPr txBox="1"/>
          <p:nvPr/>
        </p:nvSpPr>
        <p:spPr>
          <a:xfrm>
            <a:off x="5004048" y="1268760"/>
            <a:ext cx="2736304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sz="1600" dirty="0"/>
              <a:t>Old-age dependency </a:t>
            </a:r>
            <a:r>
              <a:rPr lang="en-GB" sz="1600" dirty="0" smtClean="0"/>
              <a:t>ratio</a:t>
            </a:r>
            <a:endParaRPr lang="en-GB" sz="1600" dirty="0"/>
          </a:p>
        </p:txBody>
      </p:sp>
      <p:sp>
        <p:nvSpPr>
          <p:cNvPr id="11" name="TextBox 10"/>
          <p:cNvSpPr txBox="1"/>
          <p:nvPr/>
        </p:nvSpPr>
        <p:spPr>
          <a:xfrm>
            <a:off x="1475656" y="3810526"/>
            <a:ext cx="3058538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sz="1400" dirty="0" smtClean="0"/>
              <a:t>Old-age share of total dependency</a:t>
            </a:r>
            <a:endParaRPr lang="en-GB" sz="1400" dirty="0"/>
          </a:p>
        </p:txBody>
      </p:sp>
      <p:sp>
        <p:nvSpPr>
          <p:cNvPr id="12" name="TextBox 11"/>
          <p:cNvSpPr txBox="1"/>
          <p:nvPr/>
        </p:nvSpPr>
        <p:spPr>
          <a:xfrm>
            <a:off x="5724128" y="3852337"/>
            <a:ext cx="1296144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sz="1600" dirty="0" smtClean="0"/>
              <a:t>Median age</a:t>
            </a:r>
            <a:endParaRPr lang="en-GB" sz="1600" dirty="0"/>
          </a:p>
        </p:txBody>
      </p:sp>
    </p:spTree>
    <p:extLst>
      <p:ext uri="{BB962C8B-B14F-4D97-AF65-F5344CB8AC3E}">
        <p14:creationId xmlns:p14="http://schemas.microsoft.com/office/powerpoint/2010/main" val="78754923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387AB-6973-4212-A159-824E18AD3B24}" type="slidenum">
              <a:rPr lang="en-AU" smtClean="0"/>
              <a:pPr/>
              <a:t>15</a:t>
            </a:fld>
            <a:endParaRPr lang="en-AU"/>
          </a:p>
        </p:txBody>
      </p:sp>
      <p:pic>
        <p:nvPicPr>
          <p:cNvPr id="5" name="图片 7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33506" y="950767"/>
            <a:ext cx="2628900" cy="274637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6" name="图片 8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88024" y="956267"/>
            <a:ext cx="2566670" cy="27508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7" name="图片 3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59560" y="3707087"/>
            <a:ext cx="2621280" cy="27559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8" name="图片 2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127473" y="3697142"/>
            <a:ext cx="2640965" cy="273558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9" name="TextBox 8"/>
          <p:cNvSpPr txBox="1"/>
          <p:nvPr/>
        </p:nvSpPr>
        <p:spPr>
          <a:xfrm>
            <a:off x="467544" y="1268760"/>
            <a:ext cx="1066318" cy="461665"/>
          </a:xfrm>
          <a:prstGeom prst="rect">
            <a:avLst/>
          </a:prstGeom>
          <a:solidFill>
            <a:schemeClr val="accent1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GB" sz="2400" dirty="0" smtClean="0"/>
              <a:t>% 65+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1125308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387AB-6973-4212-A159-824E18AD3B24}" type="slidenum">
              <a:rPr lang="en-AU" smtClean="0"/>
              <a:pPr/>
              <a:t>16</a:t>
            </a:fld>
            <a:endParaRPr lang="en-AU"/>
          </a:p>
        </p:txBody>
      </p:sp>
      <p:pic>
        <p:nvPicPr>
          <p:cNvPr id="5" name="图片 7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35696" y="764704"/>
            <a:ext cx="5616624" cy="583294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6" name="TextBox 5"/>
          <p:cNvSpPr txBox="1"/>
          <p:nvPr/>
        </p:nvSpPr>
        <p:spPr>
          <a:xfrm>
            <a:off x="467544" y="1268760"/>
            <a:ext cx="1066318" cy="461665"/>
          </a:xfrm>
          <a:prstGeom prst="rect">
            <a:avLst/>
          </a:prstGeom>
          <a:solidFill>
            <a:schemeClr val="accent1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GB" sz="2400" dirty="0" smtClean="0"/>
              <a:t>% 65+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388779521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387AB-6973-4212-A159-824E18AD3B24}" type="slidenum">
              <a:rPr lang="en-AU" smtClean="0"/>
              <a:pPr/>
              <a:t>17</a:t>
            </a:fld>
            <a:endParaRPr lang="en-AU"/>
          </a:p>
        </p:txBody>
      </p:sp>
      <p:pic>
        <p:nvPicPr>
          <p:cNvPr id="6" name="图片 8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35696" y="764704"/>
            <a:ext cx="5616000" cy="583294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7" name="TextBox 6"/>
          <p:cNvSpPr txBox="1"/>
          <p:nvPr/>
        </p:nvSpPr>
        <p:spPr>
          <a:xfrm>
            <a:off x="467544" y="1268760"/>
            <a:ext cx="1066318" cy="461665"/>
          </a:xfrm>
          <a:prstGeom prst="rect">
            <a:avLst/>
          </a:prstGeom>
          <a:solidFill>
            <a:schemeClr val="accent1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GB" sz="2400" dirty="0" smtClean="0"/>
              <a:t>% 65+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7170883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387AB-6973-4212-A159-824E18AD3B24}" type="slidenum">
              <a:rPr lang="en-AU" smtClean="0"/>
              <a:pPr/>
              <a:t>18</a:t>
            </a:fld>
            <a:endParaRPr lang="en-AU"/>
          </a:p>
        </p:txBody>
      </p:sp>
      <p:pic>
        <p:nvPicPr>
          <p:cNvPr id="3" name="图片 2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64312" y="764704"/>
            <a:ext cx="5616000" cy="583294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5" name="TextBox 4"/>
          <p:cNvSpPr txBox="1"/>
          <p:nvPr/>
        </p:nvSpPr>
        <p:spPr>
          <a:xfrm>
            <a:off x="467544" y="1268760"/>
            <a:ext cx="1066318" cy="461665"/>
          </a:xfrm>
          <a:prstGeom prst="rect">
            <a:avLst/>
          </a:prstGeom>
          <a:solidFill>
            <a:schemeClr val="accent1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GB" sz="2400" dirty="0" smtClean="0"/>
              <a:t>% 65+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421398194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387AB-6973-4212-A159-824E18AD3B24}" type="slidenum">
              <a:rPr lang="en-AU" smtClean="0"/>
              <a:pPr/>
              <a:t>19</a:t>
            </a:fld>
            <a:endParaRPr lang="en-AU"/>
          </a:p>
        </p:txBody>
      </p:sp>
      <p:pic>
        <p:nvPicPr>
          <p:cNvPr id="3" name="图片 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64312" y="764704"/>
            <a:ext cx="5616000" cy="583294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5" name="TextBox 4"/>
          <p:cNvSpPr txBox="1"/>
          <p:nvPr/>
        </p:nvSpPr>
        <p:spPr>
          <a:xfrm>
            <a:off x="467544" y="1268760"/>
            <a:ext cx="1066318" cy="461665"/>
          </a:xfrm>
          <a:prstGeom prst="rect">
            <a:avLst/>
          </a:prstGeom>
          <a:solidFill>
            <a:schemeClr val="accent1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GB" sz="2400" dirty="0" smtClean="0"/>
              <a:t>% 65+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225841290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387AB-6973-4212-A159-824E18AD3B24}" type="slidenum">
              <a:rPr lang="en-AU" smtClean="0"/>
              <a:pPr/>
              <a:t>20</a:t>
            </a:fld>
            <a:endParaRPr lang="en-AU"/>
          </a:p>
        </p:txBody>
      </p:sp>
      <p:grpSp>
        <p:nvGrpSpPr>
          <p:cNvPr id="5" name="组合 101"/>
          <p:cNvGrpSpPr/>
          <p:nvPr/>
        </p:nvGrpSpPr>
        <p:grpSpPr>
          <a:xfrm>
            <a:off x="1171363" y="27169"/>
            <a:ext cx="6801274" cy="6803662"/>
            <a:chOff x="0" y="0"/>
            <a:chExt cx="6791961" cy="6844302"/>
          </a:xfrm>
        </p:grpSpPr>
        <p:sp>
          <p:nvSpPr>
            <p:cNvPr id="6" name="Frame"/>
            <p:cNvSpPr>
              <a:spLocks noEditPoints="1"/>
            </p:cNvSpPr>
            <p:nvPr/>
          </p:nvSpPr>
          <p:spPr bwMode="auto">
            <a:xfrm>
              <a:off x="0" y="0"/>
              <a:ext cx="6791961" cy="6844302"/>
            </a:xfrm>
            <a:custGeom>
              <a:avLst/>
              <a:gdLst/>
              <a:ahLst/>
              <a:cxnLst>
                <a:cxn ang="0">
                  <a:pos x="19" y="0"/>
                </a:cxn>
                <a:cxn ang="0">
                  <a:pos x="16561" y="0"/>
                </a:cxn>
                <a:cxn ang="0">
                  <a:pos x="16561" y="37"/>
                </a:cxn>
                <a:cxn ang="0">
                  <a:pos x="19" y="37"/>
                </a:cxn>
                <a:cxn ang="0">
                  <a:pos x="19" y="0"/>
                </a:cxn>
                <a:cxn ang="0">
                  <a:pos x="16561" y="0"/>
                </a:cxn>
                <a:cxn ang="0">
                  <a:pos x="16580" y="0"/>
                </a:cxn>
                <a:cxn ang="0">
                  <a:pos x="16580" y="19"/>
                </a:cxn>
                <a:cxn ang="0">
                  <a:pos x="16561" y="19"/>
                </a:cxn>
                <a:cxn ang="0">
                  <a:pos x="16561" y="0"/>
                </a:cxn>
                <a:cxn ang="0">
                  <a:pos x="16580" y="19"/>
                </a:cxn>
                <a:cxn ang="0">
                  <a:pos x="16580" y="14321"/>
                </a:cxn>
                <a:cxn ang="0">
                  <a:pos x="16543" y="14321"/>
                </a:cxn>
                <a:cxn ang="0">
                  <a:pos x="16543" y="19"/>
                </a:cxn>
                <a:cxn ang="0">
                  <a:pos x="16580" y="19"/>
                </a:cxn>
                <a:cxn ang="0">
                  <a:pos x="16580" y="14321"/>
                </a:cxn>
                <a:cxn ang="0">
                  <a:pos x="16580" y="14340"/>
                </a:cxn>
                <a:cxn ang="0">
                  <a:pos x="16561" y="14340"/>
                </a:cxn>
                <a:cxn ang="0">
                  <a:pos x="16561" y="14321"/>
                </a:cxn>
                <a:cxn ang="0">
                  <a:pos x="16580" y="14321"/>
                </a:cxn>
                <a:cxn ang="0">
                  <a:pos x="16561" y="14340"/>
                </a:cxn>
                <a:cxn ang="0">
                  <a:pos x="19" y="14340"/>
                </a:cxn>
                <a:cxn ang="0">
                  <a:pos x="19" y="14303"/>
                </a:cxn>
                <a:cxn ang="0">
                  <a:pos x="16561" y="14303"/>
                </a:cxn>
                <a:cxn ang="0">
                  <a:pos x="16561" y="14340"/>
                </a:cxn>
                <a:cxn ang="0">
                  <a:pos x="19" y="14340"/>
                </a:cxn>
                <a:cxn ang="0">
                  <a:pos x="0" y="14340"/>
                </a:cxn>
                <a:cxn ang="0">
                  <a:pos x="0" y="14321"/>
                </a:cxn>
                <a:cxn ang="0">
                  <a:pos x="19" y="14321"/>
                </a:cxn>
                <a:cxn ang="0">
                  <a:pos x="19" y="14340"/>
                </a:cxn>
                <a:cxn ang="0">
                  <a:pos x="0" y="14321"/>
                </a:cxn>
                <a:cxn ang="0">
                  <a:pos x="0" y="19"/>
                </a:cxn>
                <a:cxn ang="0">
                  <a:pos x="37" y="19"/>
                </a:cxn>
                <a:cxn ang="0">
                  <a:pos x="37" y="14321"/>
                </a:cxn>
                <a:cxn ang="0">
                  <a:pos x="0" y="14321"/>
                </a:cxn>
                <a:cxn ang="0">
                  <a:pos x="0" y="19"/>
                </a:cxn>
                <a:cxn ang="0">
                  <a:pos x="0" y="0"/>
                </a:cxn>
                <a:cxn ang="0">
                  <a:pos x="19" y="0"/>
                </a:cxn>
                <a:cxn ang="0">
                  <a:pos x="19" y="19"/>
                </a:cxn>
                <a:cxn ang="0">
                  <a:pos x="0" y="19"/>
                </a:cxn>
              </a:cxnLst>
              <a:rect l="0" t="0" r="r" b="b"/>
              <a:pathLst>
                <a:path w="16580" h="14340">
                  <a:moveTo>
                    <a:pt x="19" y="0"/>
                  </a:moveTo>
                  <a:lnTo>
                    <a:pt x="16561" y="0"/>
                  </a:lnTo>
                  <a:lnTo>
                    <a:pt x="16561" y="37"/>
                  </a:lnTo>
                  <a:lnTo>
                    <a:pt x="19" y="37"/>
                  </a:lnTo>
                  <a:lnTo>
                    <a:pt x="19" y="0"/>
                  </a:lnTo>
                  <a:close/>
                  <a:moveTo>
                    <a:pt x="16561" y="0"/>
                  </a:moveTo>
                  <a:lnTo>
                    <a:pt x="16580" y="0"/>
                  </a:lnTo>
                  <a:lnTo>
                    <a:pt x="16580" y="19"/>
                  </a:lnTo>
                  <a:lnTo>
                    <a:pt x="16561" y="19"/>
                  </a:lnTo>
                  <a:lnTo>
                    <a:pt x="16561" y="0"/>
                  </a:lnTo>
                  <a:close/>
                  <a:moveTo>
                    <a:pt x="16580" y="19"/>
                  </a:moveTo>
                  <a:lnTo>
                    <a:pt x="16580" y="14321"/>
                  </a:lnTo>
                  <a:lnTo>
                    <a:pt x="16543" y="14321"/>
                  </a:lnTo>
                  <a:lnTo>
                    <a:pt x="16543" y="19"/>
                  </a:lnTo>
                  <a:lnTo>
                    <a:pt x="16580" y="19"/>
                  </a:lnTo>
                  <a:close/>
                  <a:moveTo>
                    <a:pt x="16580" y="14321"/>
                  </a:moveTo>
                  <a:lnTo>
                    <a:pt x="16580" y="14340"/>
                  </a:lnTo>
                  <a:lnTo>
                    <a:pt x="16561" y="14340"/>
                  </a:lnTo>
                  <a:lnTo>
                    <a:pt x="16561" y="14321"/>
                  </a:lnTo>
                  <a:lnTo>
                    <a:pt x="16580" y="14321"/>
                  </a:lnTo>
                  <a:close/>
                  <a:moveTo>
                    <a:pt x="16561" y="14340"/>
                  </a:moveTo>
                  <a:lnTo>
                    <a:pt x="19" y="14340"/>
                  </a:lnTo>
                  <a:lnTo>
                    <a:pt x="19" y="14303"/>
                  </a:lnTo>
                  <a:lnTo>
                    <a:pt x="16561" y="14303"/>
                  </a:lnTo>
                  <a:lnTo>
                    <a:pt x="16561" y="14340"/>
                  </a:lnTo>
                  <a:close/>
                  <a:moveTo>
                    <a:pt x="19" y="14340"/>
                  </a:moveTo>
                  <a:lnTo>
                    <a:pt x="0" y="14340"/>
                  </a:lnTo>
                  <a:lnTo>
                    <a:pt x="0" y="14321"/>
                  </a:lnTo>
                  <a:lnTo>
                    <a:pt x="19" y="14321"/>
                  </a:lnTo>
                  <a:lnTo>
                    <a:pt x="19" y="14340"/>
                  </a:lnTo>
                  <a:close/>
                  <a:moveTo>
                    <a:pt x="0" y="14321"/>
                  </a:moveTo>
                  <a:lnTo>
                    <a:pt x="0" y="19"/>
                  </a:lnTo>
                  <a:lnTo>
                    <a:pt x="37" y="19"/>
                  </a:lnTo>
                  <a:lnTo>
                    <a:pt x="37" y="14321"/>
                  </a:lnTo>
                  <a:lnTo>
                    <a:pt x="0" y="14321"/>
                  </a:lnTo>
                  <a:close/>
                  <a:moveTo>
                    <a:pt x="0" y="19"/>
                  </a:moveTo>
                  <a:lnTo>
                    <a:pt x="0" y="0"/>
                  </a:lnTo>
                  <a:lnTo>
                    <a:pt x="19" y="0"/>
                  </a:lnTo>
                  <a:lnTo>
                    <a:pt x="19" y="19"/>
                  </a:lnTo>
                  <a:lnTo>
                    <a:pt x="0" y="19"/>
                  </a:lnTo>
                  <a:close/>
                </a:path>
              </a:pathLst>
            </a:custGeom>
            <a:solidFill>
              <a:sysClr val="window" lastClr="FFFFFF">
                <a:lumMod val="95000"/>
              </a:sysClr>
            </a:solidFill>
            <a:ln w="9525">
              <a:solidFill>
                <a:sysClr val="window" lastClr="FFFFFF">
                  <a:lumMod val="95000"/>
                </a:sysClr>
              </a:solidFill>
              <a:round/>
              <a:headEnd/>
              <a:tailEnd/>
            </a:ln>
          </p:spPr>
        </p:sp>
        <p:grpSp>
          <p:nvGrpSpPr>
            <p:cNvPr id="7" name="Other"/>
            <p:cNvGrpSpPr/>
            <p:nvPr/>
          </p:nvGrpSpPr>
          <p:grpSpPr>
            <a:xfrm>
              <a:off x="10248" y="14624"/>
              <a:ext cx="6773436" cy="6820571"/>
              <a:chOff x="10248" y="14624"/>
              <a:chExt cx="7929437" cy="6619779"/>
            </a:xfrm>
          </p:grpSpPr>
          <p:sp>
            <p:nvSpPr>
              <p:cNvPr id="66" name="America"/>
              <p:cNvSpPr>
                <a:spLocks noEditPoints="1"/>
              </p:cNvSpPr>
              <p:nvPr/>
            </p:nvSpPr>
            <p:spPr bwMode="auto">
              <a:xfrm>
                <a:off x="7268511" y="74109"/>
                <a:ext cx="604056" cy="648617"/>
              </a:xfrm>
              <a:custGeom>
                <a:avLst/>
                <a:gdLst/>
                <a:ahLst/>
                <a:cxnLst>
                  <a:cxn ang="0">
                    <a:pos x="20" y="1379"/>
                  </a:cxn>
                  <a:cxn ang="0">
                    <a:pos x="59" y="1380"/>
                  </a:cxn>
                  <a:cxn ang="0">
                    <a:pos x="76" y="1352"/>
                  </a:cxn>
                  <a:cxn ang="0">
                    <a:pos x="89" y="1332"/>
                  </a:cxn>
                  <a:cxn ang="0">
                    <a:pos x="62" y="1326"/>
                  </a:cxn>
                  <a:cxn ang="0">
                    <a:pos x="34" y="1349"/>
                  </a:cxn>
                  <a:cxn ang="0">
                    <a:pos x="4" y="1358"/>
                  </a:cxn>
                  <a:cxn ang="0">
                    <a:pos x="182" y="1333"/>
                  </a:cxn>
                  <a:cxn ang="0">
                    <a:pos x="170" y="1336"/>
                  </a:cxn>
                  <a:cxn ang="0">
                    <a:pos x="151" y="1367"/>
                  </a:cxn>
                  <a:cxn ang="0">
                    <a:pos x="202" y="1356"/>
                  </a:cxn>
                  <a:cxn ang="0">
                    <a:pos x="192" y="1340"/>
                  </a:cxn>
                  <a:cxn ang="0">
                    <a:pos x="745" y="1067"/>
                  </a:cxn>
                  <a:cxn ang="0">
                    <a:pos x="768" y="1061"/>
                  </a:cxn>
                  <a:cxn ang="0">
                    <a:pos x="832" y="1015"/>
                  </a:cxn>
                  <a:cxn ang="0">
                    <a:pos x="835" y="994"/>
                  </a:cxn>
                  <a:cxn ang="0">
                    <a:pos x="800" y="1004"/>
                  </a:cxn>
                  <a:cxn ang="0">
                    <a:pos x="753" y="1033"/>
                  </a:cxn>
                  <a:cxn ang="0">
                    <a:pos x="603" y="1079"/>
                  </a:cxn>
                  <a:cxn ang="0">
                    <a:pos x="562" y="1078"/>
                  </a:cxn>
                  <a:cxn ang="0">
                    <a:pos x="565" y="1093"/>
                  </a:cxn>
                  <a:cxn ang="0">
                    <a:pos x="596" y="1110"/>
                  </a:cxn>
                  <a:cxn ang="0">
                    <a:pos x="612" y="1107"/>
                  </a:cxn>
                  <a:cxn ang="0">
                    <a:pos x="476" y="1133"/>
                  </a:cxn>
                  <a:cxn ang="0">
                    <a:pos x="458" y="1147"/>
                  </a:cxn>
                  <a:cxn ang="0">
                    <a:pos x="482" y="1158"/>
                  </a:cxn>
                  <a:cxn ang="0">
                    <a:pos x="918" y="792"/>
                  </a:cxn>
                  <a:cxn ang="0">
                    <a:pos x="957" y="818"/>
                  </a:cxn>
                  <a:cxn ang="0">
                    <a:pos x="971" y="796"/>
                  </a:cxn>
                  <a:cxn ang="0">
                    <a:pos x="955" y="788"/>
                  </a:cxn>
                  <a:cxn ang="0">
                    <a:pos x="974" y="656"/>
                  </a:cxn>
                  <a:cxn ang="0">
                    <a:pos x="963" y="693"/>
                  </a:cxn>
                  <a:cxn ang="0">
                    <a:pos x="984" y="718"/>
                  </a:cxn>
                  <a:cxn ang="0">
                    <a:pos x="1012" y="723"/>
                  </a:cxn>
                  <a:cxn ang="0">
                    <a:pos x="1003" y="669"/>
                  </a:cxn>
                  <a:cxn ang="0">
                    <a:pos x="979" y="655"/>
                  </a:cxn>
                  <a:cxn ang="0">
                    <a:pos x="1091" y="539"/>
                  </a:cxn>
                  <a:cxn ang="0">
                    <a:pos x="1062" y="546"/>
                  </a:cxn>
                  <a:cxn ang="0">
                    <a:pos x="1085" y="571"/>
                  </a:cxn>
                  <a:cxn ang="0">
                    <a:pos x="1105" y="546"/>
                  </a:cxn>
                  <a:cxn ang="0">
                    <a:pos x="1119" y="477"/>
                  </a:cxn>
                  <a:cxn ang="0">
                    <a:pos x="1118" y="501"/>
                  </a:cxn>
                  <a:cxn ang="0">
                    <a:pos x="1151" y="488"/>
                  </a:cxn>
                  <a:cxn ang="0">
                    <a:pos x="1177" y="464"/>
                  </a:cxn>
                  <a:cxn ang="0">
                    <a:pos x="1212" y="87"/>
                  </a:cxn>
                  <a:cxn ang="0">
                    <a:pos x="1188" y="109"/>
                  </a:cxn>
                  <a:cxn ang="0">
                    <a:pos x="1230" y="128"/>
                  </a:cxn>
                  <a:cxn ang="0">
                    <a:pos x="1256" y="108"/>
                  </a:cxn>
                  <a:cxn ang="0">
                    <a:pos x="1232" y="90"/>
                  </a:cxn>
                  <a:cxn ang="0">
                    <a:pos x="1178" y="4"/>
                  </a:cxn>
                  <a:cxn ang="0">
                    <a:pos x="1179" y="26"/>
                  </a:cxn>
                  <a:cxn ang="0">
                    <a:pos x="1206" y="31"/>
                  </a:cxn>
                  <a:cxn ang="0">
                    <a:pos x="1236" y="60"/>
                  </a:cxn>
                  <a:cxn ang="0">
                    <a:pos x="1250" y="49"/>
                  </a:cxn>
                  <a:cxn ang="0">
                    <a:pos x="1215" y="6"/>
                  </a:cxn>
                </a:cxnLst>
                <a:rect l="0" t="0" r="r" b="b"/>
                <a:pathLst>
                  <a:path w="1260" h="1395">
                    <a:moveTo>
                      <a:pt x="0" y="1375"/>
                    </a:moveTo>
                    <a:lnTo>
                      <a:pt x="2" y="1385"/>
                    </a:lnTo>
                    <a:lnTo>
                      <a:pt x="4" y="1395"/>
                    </a:lnTo>
                    <a:lnTo>
                      <a:pt x="11" y="1389"/>
                    </a:lnTo>
                    <a:lnTo>
                      <a:pt x="17" y="1382"/>
                    </a:lnTo>
                    <a:lnTo>
                      <a:pt x="20" y="1379"/>
                    </a:lnTo>
                    <a:lnTo>
                      <a:pt x="24" y="1377"/>
                    </a:lnTo>
                    <a:lnTo>
                      <a:pt x="29" y="1375"/>
                    </a:lnTo>
                    <a:lnTo>
                      <a:pt x="33" y="1375"/>
                    </a:lnTo>
                    <a:lnTo>
                      <a:pt x="44" y="1378"/>
                    </a:lnTo>
                    <a:lnTo>
                      <a:pt x="56" y="1381"/>
                    </a:lnTo>
                    <a:lnTo>
                      <a:pt x="59" y="1380"/>
                    </a:lnTo>
                    <a:lnTo>
                      <a:pt x="62" y="1379"/>
                    </a:lnTo>
                    <a:lnTo>
                      <a:pt x="64" y="1376"/>
                    </a:lnTo>
                    <a:lnTo>
                      <a:pt x="65" y="1373"/>
                    </a:lnTo>
                    <a:lnTo>
                      <a:pt x="68" y="1366"/>
                    </a:lnTo>
                    <a:lnTo>
                      <a:pt x="71" y="1359"/>
                    </a:lnTo>
                    <a:lnTo>
                      <a:pt x="76" y="1352"/>
                    </a:lnTo>
                    <a:lnTo>
                      <a:pt x="82" y="1347"/>
                    </a:lnTo>
                    <a:lnTo>
                      <a:pt x="85" y="1345"/>
                    </a:lnTo>
                    <a:lnTo>
                      <a:pt x="87" y="1342"/>
                    </a:lnTo>
                    <a:lnTo>
                      <a:pt x="89" y="1339"/>
                    </a:lnTo>
                    <a:lnTo>
                      <a:pt x="89" y="1335"/>
                    </a:lnTo>
                    <a:lnTo>
                      <a:pt x="89" y="1332"/>
                    </a:lnTo>
                    <a:lnTo>
                      <a:pt x="87" y="1328"/>
                    </a:lnTo>
                    <a:lnTo>
                      <a:pt x="85" y="1326"/>
                    </a:lnTo>
                    <a:lnTo>
                      <a:pt x="81" y="1325"/>
                    </a:lnTo>
                    <a:lnTo>
                      <a:pt x="74" y="1324"/>
                    </a:lnTo>
                    <a:lnTo>
                      <a:pt x="67" y="1325"/>
                    </a:lnTo>
                    <a:lnTo>
                      <a:pt x="62" y="1326"/>
                    </a:lnTo>
                    <a:lnTo>
                      <a:pt x="59" y="1330"/>
                    </a:lnTo>
                    <a:lnTo>
                      <a:pt x="56" y="1332"/>
                    </a:lnTo>
                    <a:lnTo>
                      <a:pt x="53" y="1335"/>
                    </a:lnTo>
                    <a:lnTo>
                      <a:pt x="47" y="1341"/>
                    </a:lnTo>
                    <a:lnTo>
                      <a:pt x="40" y="1346"/>
                    </a:lnTo>
                    <a:lnTo>
                      <a:pt x="34" y="1349"/>
                    </a:lnTo>
                    <a:lnTo>
                      <a:pt x="27" y="1351"/>
                    </a:lnTo>
                    <a:lnTo>
                      <a:pt x="19" y="1351"/>
                    </a:lnTo>
                    <a:lnTo>
                      <a:pt x="12" y="1352"/>
                    </a:lnTo>
                    <a:lnTo>
                      <a:pt x="9" y="1353"/>
                    </a:lnTo>
                    <a:lnTo>
                      <a:pt x="6" y="1355"/>
                    </a:lnTo>
                    <a:lnTo>
                      <a:pt x="4" y="1358"/>
                    </a:lnTo>
                    <a:lnTo>
                      <a:pt x="3" y="1361"/>
                    </a:lnTo>
                    <a:lnTo>
                      <a:pt x="1" y="1368"/>
                    </a:lnTo>
                    <a:lnTo>
                      <a:pt x="0" y="1375"/>
                    </a:lnTo>
                    <a:close/>
                    <a:moveTo>
                      <a:pt x="187" y="1337"/>
                    </a:moveTo>
                    <a:lnTo>
                      <a:pt x="185" y="1335"/>
                    </a:lnTo>
                    <a:lnTo>
                      <a:pt x="182" y="1333"/>
                    </a:lnTo>
                    <a:lnTo>
                      <a:pt x="180" y="1332"/>
                    </a:lnTo>
                    <a:lnTo>
                      <a:pt x="177" y="1332"/>
                    </a:lnTo>
                    <a:lnTo>
                      <a:pt x="174" y="1332"/>
                    </a:lnTo>
                    <a:lnTo>
                      <a:pt x="173" y="1333"/>
                    </a:lnTo>
                    <a:lnTo>
                      <a:pt x="171" y="1334"/>
                    </a:lnTo>
                    <a:lnTo>
                      <a:pt x="170" y="1336"/>
                    </a:lnTo>
                    <a:lnTo>
                      <a:pt x="167" y="1341"/>
                    </a:lnTo>
                    <a:lnTo>
                      <a:pt x="165" y="1345"/>
                    </a:lnTo>
                    <a:lnTo>
                      <a:pt x="160" y="1350"/>
                    </a:lnTo>
                    <a:lnTo>
                      <a:pt x="156" y="1355"/>
                    </a:lnTo>
                    <a:lnTo>
                      <a:pt x="153" y="1361"/>
                    </a:lnTo>
                    <a:lnTo>
                      <a:pt x="151" y="1367"/>
                    </a:lnTo>
                    <a:lnTo>
                      <a:pt x="154" y="1368"/>
                    </a:lnTo>
                    <a:lnTo>
                      <a:pt x="157" y="1369"/>
                    </a:lnTo>
                    <a:lnTo>
                      <a:pt x="167" y="1365"/>
                    </a:lnTo>
                    <a:lnTo>
                      <a:pt x="177" y="1361"/>
                    </a:lnTo>
                    <a:lnTo>
                      <a:pt x="201" y="1361"/>
                    </a:lnTo>
                    <a:lnTo>
                      <a:pt x="202" y="1356"/>
                    </a:lnTo>
                    <a:lnTo>
                      <a:pt x="202" y="1351"/>
                    </a:lnTo>
                    <a:lnTo>
                      <a:pt x="202" y="1349"/>
                    </a:lnTo>
                    <a:lnTo>
                      <a:pt x="201" y="1347"/>
                    </a:lnTo>
                    <a:lnTo>
                      <a:pt x="199" y="1345"/>
                    </a:lnTo>
                    <a:lnTo>
                      <a:pt x="196" y="1343"/>
                    </a:lnTo>
                    <a:lnTo>
                      <a:pt x="192" y="1340"/>
                    </a:lnTo>
                    <a:lnTo>
                      <a:pt x="187" y="1337"/>
                    </a:lnTo>
                    <a:close/>
                    <a:moveTo>
                      <a:pt x="742" y="1064"/>
                    </a:moveTo>
                    <a:lnTo>
                      <a:pt x="742" y="1065"/>
                    </a:lnTo>
                    <a:lnTo>
                      <a:pt x="743" y="1066"/>
                    </a:lnTo>
                    <a:lnTo>
                      <a:pt x="744" y="1067"/>
                    </a:lnTo>
                    <a:lnTo>
                      <a:pt x="745" y="1067"/>
                    </a:lnTo>
                    <a:lnTo>
                      <a:pt x="749" y="1067"/>
                    </a:lnTo>
                    <a:lnTo>
                      <a:pt x="752" y="1067"/>
                    </a:lnTo>
                    <a:lnTo>
                      <a:pt x="757" y="1067"/>
                    </a:lnTo>
                    <a:lnTo>
                      <a:pt x="761" y="1065"/>
                    </a:lnTo>
                    <a:lnTo>
                      <a:pt x="764" y="1063"/>
                    </a:lnTo>
                    <a:lnTo>
                      <a:pt x="768" y="1061"/>
                    </a:lnTo>
                    <a:lnTo>
                      <a:pt x="775" y="1055"/>
                    </a:lnTo>
                    <a:lnTo>
                      <a:pt x="781" y="1049"/>
                    </a:lnTo>
                    <a:lnTo>
                      <a:pt x="800" y="1037"/>
                    </a:lnTo>
                    <a:lnTo>
                      <a:pt x="818" y="1028"/>
                    </a:lnTo>
                    <a:lnTo>
                      <a:pt x="825" y="1022"/>
                    </a:lnTo>
                    <a:lnTo>
                      <a:pt x="832" y="1015"/>
                    </a:lnTo>
                    <a:lnTo>
                      <a:pt x="834" y="1012"/>
                    </a:lnTo>
                    <a:lnTo>
                      <a:pt x="836" y="1008"/>
                    </a:lnTo>
                    <a:lnTo>
                      <a:pt x="837" y="1003"/>
                    </a:lnTo>
                    <a:lnTo>
                      <a:pt x="837" y="998"/>
                    </a:lnTo>
                    <a:lnTo>
                      <a:pt x="837" y="996"/>
                    </a:lnTo>
                    <a:lnTo>
                      <a:pt x="835" y="994"/>
                    </a:lnTo>
                    <a:lnTo>
                      <a:pt x="833" y="993"/>
                    </a:lnTo>
                    <a:lnTo>
                      <a:pt x="830" y="992"/>
                    </a:lnTo>
                    <a:lnTo>
                      <a:pt x="823" y="993"/>
                    </a:lnTo>
                    <a:lnTo>
                      <a:pt x="817" y="994"/>
                    </a:lnTo>
                    <a:lnTo>
                      <a:pt x="808" y="999"/>
                    </a:lnTo>
                    <a:lnTo>
                      <a:pt x="800" y="1004"/>
                    </a:lnTo>
                    <a:lnTo>
                      <a:pt x="792" y="1009"/>
                    </a:lnTo>
                    <a:lnTo>
                      <a:pt x="783" y="1014"/>
                    </a:lnTo>
                    <a:lnTo>
                      <a:pt x="775" y="1018"/>
                    </a:lnTo>
                    <a:lnTo>
                      <a:pt x="766" y="1023"/>
                    </a:lnTo>
                    <a:lnTo>
                      <a:pt x="759" y="1027"/>
                    </a:lnTo>
                    <a:lnTo>
                      <a:pt x="753" y="1033"/>
                    </a:lnTo>
                    <a:lnTo>
                      <a:pt x="748" y="1039"/>
                    </a:lnTo>
                    <a:lnTo>
                      <a:pt x="745" y="1047"/>
                    </a:lnTo>
                    <a:lnTo>
                      <a:pt x="742" y="1055"/>
                    </a:lnTo>
                    <a:lnTo>
                      <a:pt x="742" y="1064"/>
                    </a:lnTo>
                    <a:close/>
                    <a:moveTo>
                      <a:pt x="613" y="1083"/>
                    </a:moveTo>
                    <a:lnTo>
                      <a:pt x="603" y="1079"/>
                    </a:lnTo>
                    <a:lnTo>
                      <a:pt x="593" y="1076"/>
                    </a:lnTo>
                    <a:lnTo>
                      <a:pt x="583" y="1075"/>
                    </a:lnTo>
                    <a:lnTo>
                      <a:pt x="573" y="1073"/>
                    </a:lnTo>
                    <a:lnTo>
                      <a:pt x="567" y="1075"/>
                    </a:lnTo>
                    <a:lnTo>
                      <a:pt x="563" y="1077"/>
                    </a:lnTo>
                    <a:lnTo>
                      <a:pt x="562" y="1078"/>
                    </a:lnTo>
                    <a:lnTo>
                      <a:pt x="560" y="1080"/>
                    </a:lnTo>
                    <a:lnTo>
                      <a:pt x="559" y="1082"/>
                    </a:lnTo>
                    <a:lnTo>
                      <a:pt x="559" y="1084"/>
                    </a:lnTo>
                    <a:lnTo>
                      <a:pt x="560" y="1088"/>
                    </a:lnTo>
                    <a:lnTo>
                      <a:pt x="562" y="1091"/>
                    </a:lnTo>
                    <a:lnTo>
                      <a:pt x="565" y="1093"/>
                    </a:lnTo>
                    <a:lnTo>
                      <a:pt x="570" y="1094"/>
                    </a:lnTo>
                    <a:lnTo>
                      <a:pt x="578" y="1097"/>
                    </a:lnTo>
                    <a:lnTo>
                      <a:pt x="587" y="1100"/>
                    </a:lnTo>
                    <a:lnTo>
                      <a:pt x="591" y="1105"/>
                    </a:lnTo>
                    <a:lnTo>
                      <a:pt x="594" y="1109"/>
                    </a:lnTo>
                    <a:lnTo>
                      <a:pt x="596" y="1110"/>
                    </a:lnTo>
                    <a:lnTo>
                      <a:pt x="599" y="1112"/>
                    </a:lnTo>
                    <a:lnTo>
                      <a:pt x="601" y="1112"/>
                    </a:lnTo>
                    <a:lnTo>
                      <a:pt x="604" y="1113"/>
                    </a:lnTo>
                    <a:lnTo>
                      <a:pt x="607" y="1112"/>
                    </a:lnTo>
                    <a:lnTo>
                      <a:pt x="610" y="1110"/>
                    </a:lnTo>
                    <a:lnTo>
                      <a:pt x="612" y="1107"/>
                    </a:lnTo>
                    <a:lnTo>
                      <a:pt x="613" y="1103"/>
                    </a:lnTo>
                    <a:lnTo>
                      <a:pt x="614" y="1092"/>
                    </a:lnTo>
                    <a:lnTo>
                      <a:pt x="613" y="1083"/>
                    </a:lnTo>
                    <a:close/>
                    <a:moveTo>
                      <a:pt x="492" y="1146"/>
                    </a:moveTo>
                    <a:lnTo>
                      <a:pt x="492" y="1133"/>
                    </a:lnTo>
                    <a:lnTo>
                      <a:pt x="476" y="1133"/>
                    </a:lnTo>
                    <a:lnTo>
                      <a:pt x="473" y="1134"/>
                    </a:lnTo>
                    <a:lnTo>
                      <a:pt x="471" y="1135"/>
                    </a:lnTo>
                    <a:lnTo>
                      <a:pt x="468" y="1136"/>
                    </a:lnTo>
                    <a:lnTo>
                      <a:pt x="466" y="1138"/>
                    </a:lnTo>
                    <a:lnTo>
                      <a:pt x="462" y="1143"/>
                    </a:lnTo>
                    <a:lnTo>
                      <a:pt x="458" y="1147"/>
                    </a:lnTo>
                    <a:lnTo>
                      <a:pt x="458" y="1162"/>
                    </a:lnTo>
                    <a:lnTo>
                      <a:pt x="464" y="1162"/>
                    </a:lnTo>
                    <a:lnTo>
                      <a:pt x="471" y="1162"/>
                    </a:lnTo>
                    <a:lnTo>
                      <a:pt x="475" y="1161"/>
                    </a:lnTo>
                    <a:lnTo>
                      <a:pt x="478" y="1161"/>
                    </a:lnTo>
                    <a:lnTo>
                      <a:pt x="482" y="1158"/>
                    </a:lnTo>
                    <a:lnTo>
                      <a:pt x="486" y="1157"/>
                    </a:lnTo>
                    <a:lnTo>
                      <a:pt x="488" y="1155"/>
                    </a:lnTo>
                    <a:lnTo>
                      <a:pt x="490" y="1152"/>
                    </a:lnTo>
                    <a:lnTo>
                      <a:pt x="491" y="1149"/>
                    </a:lnTo>
                    <a:lnTo>
                      <a:pt x="492" y="1146"/>
                    </a:lnTo>
                    <a:close/>
                    <a:moveTo>
                      <a:pt x="918" y="792"/>
                    </a:moveTo>
                    <a:lnTo>
                      <a:pt x="918" y="802"/>
                    </a:lnTo>
                    <a:lnTo>
                      <a:pt x="921" y="817"/>
                    </a:lnTo>
                    <a:lnTo>
                      <a:pt x="924" y="832"/>
                    </a:lnTo>
                    <a:lnTo>
                      <a:pt x="929" y="833"/>
                    </a:lnTo>
                    <a:lnTo>
                      <a:pt x="944" y="826"/>
                    </a:lnTo>
                    <a:lnTo>
                      <a:pt x="957" y="818"/>
                    </a:lnTo>
                    <a:lnTo>
                      <a:pt x="962" y="814"/>
                    </a:lnTo>
                    <a:lnTo>
                      <a:pt x="966" y="809"/>
                    </a:lnTo>
                    <a:lnTo>
                      <a:pt x="968" y="806"/>
                    </a:lnTo>
                    <a:lnTo>
                      <a:pt x="970" y="803"/>
                    </a:lnTo>
                    <a:lnTo>
                      <a:pt x="970" y="800"/>
                    </a:lnTo>
                    <a:lnTo>
                      <a:pt x="971" y="796"/>
                    </a:lnTo>
                    <a:lnTo>
                      <a:pt x="970" y="794"/>
                    </a:lnTo>
                    <a:lnTo>
                      <a:pt x="968" y="792"/>
                    </a:lnTo>
                    <a:lnTo>
                      <a:pt x="967" y="791"/>
                    </a:lnTo>
                    <a:lnTo>
                      <a:pt x="965" y="789"/>
                    </a:lnTo>
                    <a:lnTo>
                      <a:pt x="960" y="788"/>
                    </a:lnTo>
                    <a:lnTo>
                      <a:pt x="955" y="788"/>
                    </a:lnTo>
                    <a:lnTo>
                      <a:pt x="945" y="789"/>
                    </a:lnTo>
                    <a:lnTo>
                      <a:pt x="936" y="791"/>
                    </a:lnTo>
                    <a:lnTo>
                      <a:pt x="928" y="792"/>
                    </a:lnTo>
                    <a:lnTo>
                      <a:pt x="918" y="792"/>
                    </a:lnTo>
                    <a:close/>
                    <a:moveTo>
                      <a:pt x="979" y="655"/>
                    </a:moveTo>
                    <a:lnTo>
                      <a:pt x="974" y="656"/>
                    </a:lnTo>
                    <a:lnTo>
                      <a:pt x="967" y="657"/>
                    </a:lnTo>
                    <a:lnTo>
                      <a:pt x="966" y="665"/>
                    </a:lnTo>
                    <a:lnTo>
                      <a:pt x="965" y="673"/>
                    </a:lnTo>
                    <a:lnTo>
                      <a:pt x="963" y="681"/>
                    </a:lnTo>
                    <a:lnTo>
                      <a:pt x="963" y="690"/>
                    </a:lnTo>
                    <a:lnTo>
                      <a:pt x="963" y="693"/>
                    </a:lnTo>
                    <a:lnTo>
                      <a:pt x="964" y="696"/>
                    </a:lnTo>
                    <a:lnTo>
                      <a:pt x="966" y="698"/>
                    </a:lnTo>
                    <a:lnTo>
                      <a:pt x="968" y="700"/>
                    </a:lnTo>
                    <a:lnTo>
                      <a:pt x="973" y="704"/>
                    </a:lnTo>
                    <a:lnTo>
                      <a:pt x="978" y="710"/>
                    </a:lnTo>
                    <a:lnTo>
                      <a:pt x="984" y="718"/>
                    </a:lnTo>
                    <a:lnTo>
                      <a:pt x="990" y="725"/>
                    </a:lnTo>
                    <a:lnTo>
                      <a:pt x="998" y="731"/>
                    </a:lnTo>
                    <a:lnTo>
                      <a:pt x="1006" y="739"/>
                    </a:lnTo>
                    <a:lnTo>
                      <a:pt x="1012" y="738"/>
                    </a:lnTo>
                    <a:lnTo>
                      <a:pt x="1012" y="730"/>
                    </a:lnTo>
                    <a:lnTo>
                      <a:pt x="1012" y="723"/>
                    </a:lnTo>
                    <a:lnTo>
                      <a:pt x="1012" y="712"/>
                    </a:lnTo>
                    <a:lnTo>
                      <a:pt x="1011" y="700"/>
                    </a:lnTo>
                    <a:lnTo>
                      <a:pt x="1009" y="689"/>
                    </a:lnTo>
                    <a:lnTo>
                      <a:pt x="1007" y="679"/>
                    </a:lnTo>
                    <a:lnTo>
                      <a:pt x="1005" y="673"/>
                    </a:lnTo>
                    <a:lnTo>
                      <a:pt x="1003" y="669"/>
                    </a:lnTo>
                    <a:lnTo>
                      <a:pt x="1000" y="665"/>
                    </a:lnTo>
                    <a:lnTo>
                      <a:pt x="996" y="662"/>
                    </a:lnTo>
                    <a:lnTo>
                      <a:pt x="993" y="659"/>
                    </a:lnTo>
                    <a:lnTo>
                      <a:pt x="989" y="657"/>
                    </a:lnTo>
                    <a:lnTo>
                      <a:pt x="984" y="656"/>
                    </a:lnTo>
                    <a:lnTo>
                      <a:pt x="979" y="655"/>
                    </a:lnTo>
                    <a:close/>
                    <a:moveTo>
                      <a:pt x="1105" y="546"/>
                    </a:moveTo>
                    <a:lnTo>
                      <a:pt x="1103" y="544"/>
                    </a:lnTo>
                    <a:lnTo>
                      <a:pt x="1101" y="542"/>
                    </a:lnTo>
                    <a:lnTo>
                      <a:pt x="1099" y="541"/>
                    </a:lnTo>
                    <a:lnTo>
                      <a:pt x="1096" y="540"/>
                    </a:lnTo>
                    <a:lnTo>
                      <a:pt x="1091" y="539"/>
                    </a:lnTo>
                    <a:lnTo>
                      <a:pt x="1085" y="538"/>
                    </a:lnTo>
                    <a:lnTo>
                      <a:pt x="1077" y="530"/>
                    </a:lnTo>
                    <a:lnTo>
                      <a:pt x="1070" y="521"/>
                    </a:lnTo>
                    <a:lnTo>
                      <a:pt x="1061" y="521"/>
                    </a:lnTo>
                    <a:lnTo>
                      <a:pt x="1061" y="534"/>
                    </a:lnTo>
                    <a:lnTo>
                      <a:pt x="1062" y="546"/>
                    </a:lnTo>
                    <a:lnTo>
                      <a:pt x="1062" y="558"/>
                    </a:lnTo>
                    <a:lnTo>
                      <a:pt x="1061" y="571"/>
                    </a:lnTo>
                    <a:lnTo>
                      <a:pt x="1067" y="572"/>
                    </a:lnTo>
                    <a:lnTo>
                      <a:pt x="1073" y="572"/>
                    </a:lnTo>
                    <a:lnTo>
                      <a:pt x="1079" y="572"/>
                    </a:lnTo>
                    <a:lnTo>
                      <a:pt x="1085" y="571"/>
                    </a:lnTo>
                    <a:lnTo>
                      <a:pt x="1090" y="568"/>
                    </a:lnTo>
                    <a:lnTo>
                      <a:pt x="1095" y="566"/>
                    </a:lnTo>
                    <a:lnTo>
                      <a:pt x="1099" y="561"/>
                    </a:lnTo>
                    <a:lnTo>
                      <a:pt x="1102" y="557"/>
                    </a:lnTo>
                    <a:lnTo>
                      <a:pt x="1104" y="552"/>
                    </a:lnTo>
                    <a:lnTo>
                      <a:pt x="1105" y="546"/>
                    </a:lnTo>
                    <a:close/>
                    <a:moveTo>
                      <a:pt x="1153" y="455"/>
                    </a:moveTo>
                    <a:lnTo>
                      <a:pt x="1145" y="458"/>
                    </a:lnTo>
                    <a:lnTo>
                      <a:pt x="1136" y="462"/>
                    </a:lnTo>
                    <a:lnTo>
                      <a:pt x="1130" y="466"/>
                    </a:lnTo>
                    <a:lnTo>
                      <a:pt x="1124" y="471"/>
                    </a:lnTo>
                    <a:lnTo>
                      <a:pt x="1119" y="477"/>
                    </a:lnTo>
                    <a:lnTo>
                      <a:pt x="1114" y="485"/>
                    </a:lnTo>
                    <a:lnTo>
                      <a:pt x="1109" y="492"/>
                    </a:lnTo>
                    <a:lnTo>
                      <a:pt x="1105" y="501"/>
                    </a:lnTo>
                    <a:lnTo>
                      <a:pt x="1109" y="501"/>
                    </a:lnTo>
                    <a:lnTo>
                      <a:pt x="1114" y="502"/>
                    </a:lnTo>
                    <a:lnTo>
                      <a:pt x="1118" y="501"/>
                    </a:lnTo>
                    <a:lnTo>
                      <a:pt x="1122" y="500"/>
                    </a:lnTo>
                    <a:lnTo>
                      <a:pt x="1126" y="499"/>
                    </a:lnTo>
                    <a:lnTo>
                      <a:pt x="1129" y="498"/>
                    </a:lnTo>
                    <a:lnTo>
                      <a:pt x="1136" y="494"/>
                    </a:lnTo>
                    <a:lnTo>
                      <a:pt x="1145" y="490"/>
                    </a:lnTo>
                    <a:lnTo>
                      <a:pt x="1151" y="488"/>
                    </a:lnTo>
                    <a:lnTo>
                      <a:pt x="1157" y="485"/>
                    </a:lnTo>
                    <a:lnTo>
                      <a:pt x="1162" y="482"/>
                    </a:lnTo>
                    <a:lnTo>
                      <a:pt x="1166" y="478"/>
                    </a:lnTo>
                    <a:lnTo>
                      <a:pt x="1171" y="474"/>
                    </a:lnTo>
                    <a:lnTo>
                      <a:pt x="1175" y="469"/>
                    </a:lnTo>
                    <a:lnTo>
                      <a:pt x="1177" y="464"/>
                    </a:lnTo>
                    <a:lnTo>
                      <a:pt x="1179" y="458"/>
                    </a:lnTo>
                    <a:lnTo>
                      <a:pt x="1173" y="457"/>
                    </a:lnTo>
                    <a:lnTo>
                      <a:pt x="1166" y="455"/>
                    </a:lnTo>
                    <a:lnTo>
                      <a:pt x="1160" y="455"/>
                    </a:lnTo>
                    <a:lnTo>
                      <a:pt x="1153" y="455"/>
                    </a:lnTo>
                    <a:close/>
                    <a:moveTo>
                      <a:pt x="1212" y="87"/>
                    </a:moveTo>
                    <a:lnTo>
                      <a:pt x="1199" y="87"/>
                    </a:lnTo>
                    <a:lnTo>
                      <a:pt x="1186" y="87"/>
                    </a:lnTo>
                    <a:lnTo>
                      <a:pt x="1186" y="95"/>
                    </a:lnTo>
                    <a:lnTo>
                      <a:pt x="1186" y="104"/>
                    </a:lnTo>
                    <a:lnTo>
                      <a:pt x="1186" y="107"/>
                    </a:lnTo>
                    <a:lnTo>
                      <a:pt x="1188" y="109"/>
                    </a:lnTo>
                    <a:lnTo>
                      <a:pt x="1191" y="112"/>
                    </a:lnTo>
                    <a:lnTo>
                      <a:pt x="1194" y="113"/>
                    </a:lnTo>
                    <a:lnTo>
                      <a:pt x="1202" y="114"/>
                    </a:lnTo>
                    <a:lnTo>
                      <a:pt x="1210" y="115"/>
                    </a:lnTo>
                    <a:lnTo>
                      <a:pt x="1219" y="122"/>
                    </a:lnTo>
                    <a:lnTo>
                      <a:pt x="1230" y="128"/>
                    </a:lnTo>
                    <a:lnTo>
                      <a:pt x="1260" y="128"/>
                    </a:lnTo>
                    <a:lnTo>
                      <a:pt x="1260" y="118"/>
                    </a:lnTo>
                    <a:lnTo>
                      <a:pt x="1260" y="115"/>
                    </a:lnTo>
                    <a:lnTo>
                      <a:pt x="1259" y="113"/>
                    </a:lnTo>
                    <a:lnTo>
                      <a:pt x="1258" y="111"/>
                    </a:lnTo>
                    <a:lnTo>
                      <a:pt x="1256" y="108"/>
                    </a:lnTo>
                    <a:lnTo>
                      <a:pt x="1252" y="105"/>
                    </a:lnTo>
                    <a:lnTo>
                      <a:pt x="1248" y="101"/>
                    </a:lnTo>
                    <a:lnTo>
                      <a:pt x="1244" y="98"/>
                    </a:lnTo>
                    <a:lnTo>
                      <a:pt x="1240" y="94"/>
                    </a:lnTo>
                    <a:lnTo>
                      <a:pt x="1236" y="92"/>
                    </a:lnTo>
                    <a:lnTo>
                      <a:pt x="1232" y="90"/>
                    </a:lnTo>
                    <a:lnTo>
                      <a:pt x="1222" y="87"/>
                    </a:lnTo>
                    <a:lnTo>
                      <a:pt x="1212" y="87"/>
                    </a:lnTo>
                    <a:close/>
                    <a:moveTo>
                      <a:pt x="1185" y="0"/>
                    </a:moveTo>
                    <a:lnTo>
                      <a:pt x="1182" y="0"/>
                    </a:lnTo>
                    <a:lnTo>
                      <a:pt x="1180" y="2"/>
                    </a:lnTo>
                    <a:lnTo>
                      <a:pt x="1178" y="4"/>
                    </a:lnTo>
                    <a:lnTo>
                      <a:pt x="1176" y="6"/>
                    </a:lnTo>
                    <a:lnTo>
                      <a:pt x="1174" y="12"/>
                    </a:lnTo>
                    <a:lnTo>
                      <a:pt x="1174" y="18"/>
                    </a:lnTo>
                    <a:lnTo>
                      <a:pt x="1174" y="21"/>
                    </a:lnTo>
                    <a:lnTo>
                      <a:pt x="1176" y="23"/>
                    </a:lnTo>
                    <a:lnTo>
                      <a:pt x="1179" y="26"/>
                    </a:lnTo>
                    <a:lnTo>
                      <a:pt x="1182" y="26"/>
                    </a:lnTo>
                    <a:lnTo>
                      <a:pt x="1190" y="27"/>
                    </a:lnTo>
                    <a:lnTo>
                      <a:pt x="1199" y="27"/>
                    </a:lnTo>
                    <a:lnTo>
                      <a:pt x="1202" y="28"/>
                    </a:lnTo>
                    <a:lnTo>
                      <a:pt x="1204" y="29"/>
                    </a:lnTo>
                    <a:lnTo>
                      <a:pt x="1206" y="31"/>
                    </a:lnTo>
                    <a:lnTo>
                      <a:pt x="1208" y="33"/>
                    </a:lnTo>
                    <a:lnTo>
                      <a:pt x="1212" y="38"/>
                    </a:lnTo>
                    <a:lnTo>
                      <a:pt x="1216" y="43"/>
                    </a:lnTo>
                    <a:lnTo>
                      <a:pt x="1224" y="50"/>
                    </a:lnTo>
                    <a:lnTo>
                      <a:pt x="1232" y="58"/>
                    </a:lnTo>
                    <a:lnTo>
                      <a:pt x="1236" y="60"/>
                    </a:lnTo>
                    <a:lnTo>
                      <a:pt x="1240" y="62"/>
                    </a:lnTo>
                    <a:lnTo>
                      <a:pt x="1245" y="64"/>
                    </a:lnTo>
                    <a:lnTo>
                      <a:pt x="1250" y="65"/>
                    </a:lnTo>
                    <a:lnTo>
                      <a:pt x="1252" y="61"/>
                    </a:lnTo>
                    <a:lnTo>
                      <a:pt x="1252" y="56"/>
                    </a:lnTo>
                    <a:lnTo>
                      <a:pt x="1250" y="49"/>
                    </a:lnTo>
                    <a:lnTo>
                      <a:pt x="1246" y="43"/>
                    </a:lnTo>
                    <a:lnTo>
                      <a:pt x="1242" y="34"/>
                    </a:lnTo>
                    <a:lnTo>
                      <a:pt x="1237" y="24"/>
                    </a:lnTo>
                    <a:lnTo>
                      <a:pt x="1231" y="17"/>
                    </a:lnTo>
                    <a:lnTo>
                      <a:pt x="1223" y="11"/>
                    </a:lnTo>
                    <a:lnTo>
                      <a:pt x="1215" y="6"/>
                    </a:lnTo>
                    <a:lnTo>
                      <a:pt x="1206" y="3"/>
                    </a:lnTo>
                    <a:lnTo>
                      <a:pt x="1195" y="1"/>
                    </a:lnTo>
                    <a:lnTo>
                      <a:pt x="1185" y="0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solidFill>
                  <a:sysClr val="window" lastClr="FFFFFF">
                    <a:lumMod val="85000"/>
                  </a:sysClr>
                </a:solidFill>
                <a:round/>
                <a:headEnd/>
                <a:tailEnd/>
              </a:ln>
            </p:spPr>
          </p:sp>
          <p:grpSp>
            <p:nvGrpSpPr>
              <p:cNvPr id="67" name="Oceania"/>
              <p:cNvGrpSpPr/>
              <p:nvPr/>
            </p:nvGrpSpPr>
            <p:grpSpPr>
              <a:xfrm>
                <a:off x="7009630" y="5309372"/>
                <a:ext cx="930055" cy="1325031"/>
                <a:chOff x="7009630" y="5309372"/>
                <a:chExt cx="930055" cy="1325031"/>
              </a:xfrm>
            </p:grpSpPr>
            <p:sp>
              <p:nvSpPr>
                <p:cNvPr id="102" name="Australia"/>
                <p:cNvSpPr>
                  <a:spLocks noEditPoints="1"/>
                </p:cNvSpPr>
                <p:nvPr/>
              </p:nvSpPr>
              <p:spPr bwMode="auto">
                <a:xfrm>
                  <a:off x="7009630" y="6069180"/>
                  <a:ext cx="930055" cy="565223"/>
                </a:xfrm>
                <a:custGeom>
                  <a:avLst/>
                  <a:gdLst/>
                  <a:ahLst/>
                  <a:cxnLst>
                    <a:cxn ang="0">
                      <a:pos x="1193" y="254"/>
                    </a:cxn>
                    <a:cxn ang="0">
                      <a:pos x="1167" y="238"/>
                    </a:cxn>
                    <a:cxn ang="0">
                      <a:pos x="320" y="601"/>
                    </a:cxn>
                    <a:cxn ang="0">
                      <a:pos x="215" y="644"/>
                    </a:cxn>
                    <a:cxn ang="0">
                      <a:pos x="205" y="669"/>
                    </a:cxn>
                    <a:cxn ang="0">
                      <a:pos x="289" y="690"/>
                    </a:cxn>
                    <a:cxn ang="0">
                      <a:pos x="372" y="604"/>
                    </a:cxn>
                    <a:cxn ang="0">
                      <a:pos x="172" y="682"/>
                    </a:cxn>
                    <a:cxn ang="0">
                      <a:pos x="140" y="718"/>
                    </a:cxn>
                    <a:cxn ang="0">
                      <a:pos x="1130" y="669"/>
                    </a:cxn>
                    <a:cxn ang="0">
                      <a:pos x="1078" y="741"/>
                    </a:cxn>
                    <a:cxn ang="0">
                      <a:pos x="1101" y="768"/>
                    </a:cxn>
                    <a:cxn ang="0">
                      <a:pos x="1172" y="707"/>
                    </a:cxn>
                    <a:cxn ang="0">
                      <a:pos x="1491" y="980"/>
                    </a:cxn>
                    <a:cxn ang="0">
                      <a:pos x="1496" y="1032"/>
                    </a:cxn>
                    <a:cxn ang="0">
                      <a:pos x="1565" y="1005"/>
                    </a:cxn>
                    <a:cxn ang="0">
                      <a:pos x="176" y="885"/>
                    </a:cxn>
                    <a:cxn ang="0">
                      <a:pos x="118" y="950"/>
                    </a:cxn>
                    <a:cxn ang="0">
                      <a:pos x="131" y="1034"/>
                    </a:cxn>
                    <a:cxn ang="0">
                      <a:pos x="52" y="1069"/>
                    </a:cxn>
                    <a:cxn ang="0">
                      <a:pos x="11" y="1116"/>
                    </a:cxn>
                    <a:cxn ang="0">
                      <a:pos x="26" y="1190"/>
                    </a:cxn>
                    <a:cxn ang="0">
                      <a:pos x="1871" y="17"/>
                    </a:cxn>
                    <a:cxn ang="0">
                      <a:pos x="1888" y="72"/>
                    </a:cxn>
                    <a:cxn ang="0">
                      <a:pos x="1868" y="170"/>
                    </a:cxn>
                    <a:cxn ang="0">
                      <a:pos x="1845" y="271"/>
                    </a:cxn>
                    <a:cxn ang="0">
                      <a:pos x="1861" y="375"/>
                    </a:cxn>
                    <a:cxn ang="0">
                      <a:pos x="1879" y="543"/>
                    </a:cxn>
                    <a:cxn ang="0">
                      <a:pos x="1856" y="642"/>
                    </a:cxn>
                    <a:cxn ang="0">
                      <a:pos x="1816" y="802"/>
                    </a:cxn>
                    <a:cxn ang="0">
                      <a:pos x="1788" y="907"/>
                    </a:cxn>
                    <a:cxn ang="0">
                      <a:pos x="1714" y="1043"/>
                    </a:cxn>
                    <a:cxn ang="0">
                      <a:pos x="1661" y="1163"/>
                    </a:cxn>
                    <a:cxn ang="0">
                      <a:pos x="1595" y="1169"/>
                    </a:cxn>
                    <a:cxn ang="0">
                      <a:pos x="1452" y="1087"/>
                    </a:cxn>
                    <a:cxn ang="0">
                      <a:pos x="1247" y="1051"/>
                    </a:cxn>
                    <a:cxn ang="0">
                      <a:pos x="1114" y="1040"/>
                    </a:cxn>
                    <a:cxn ang="0">
                      <a:pos x="969" y="967"/>
                    </a:cxn>
                    <a:cxn ang="0">
                      <a:pos x="992" y="890"/>
                    </a:cxn>
                    <a:cxn ang="0">
                      <a:pos x="999" y="712"/>
                    </a:cxn>
                    <a:cxn ang="0">
                      <a:pos x="1039" y="622"/>
                    </a:cxn>
                    <a:cxn ang="0">
                      <a:pos x="1111" y="630"/>
                    </a:cxn>
                    <a:cxn ang="0">
                      <a:pos x="1143" y="540"/>
                    </a:cxn>
                    <a:cxn ang="0">
                      <a:pos x="1188" y="434"/>
                    </a:cxn>
                    <a:cxn ang="0">
                      <a:pos x="1138" y="371"/>
                    </a:cxn>
                    <a:cxn ang="0">
                      <a:pos x="1085" y="455"/>
                    </a:cxn>
                    <a:cxn ang="0">
                      <a:pos x="1050" y="485"/>
                    </a:cxn>
                    <a:cxn ang="0">
                      <a:pos x="982" y="492"/>
                    </a:cxn>
                    <a:cxn ang="0">
                      <a:pos x="897" y="550"/>
                    </a:cxn>
                    <a:cxn ang="0">
                      <a:pos x="829" y="562"/>
                    </a:cxn>
                    <a:cxn ang="0">
                      <a:pos x="753" y="584"/>
                    </a:cxn>
                    <a:cxn ang="0">
                      <a:pos x="690" y="563"/>
                    </a:cxn>
                    <a:cxn ang="0">
                      <a:pos x="606" y="559"/>
                    </a:cxn>
                    <a:cxn ang="0">
                      <a:pos x="530" y="572"/>
                    </a:cxn>
                    <a:cxn ang="0">
                      <a:pos x="458" y="540"/>
                    </a:cxn>
                    <a:cxn ang="0">
                      <a:pos x="434" y="586"/>
                    </a:cxn>
                    <a:cxn ang="0">
                      <a:pos x="511" y="606"/>
                    </a:cxn>
                    <a:cxn ang="0">
                      <a:pos x="552" y="676"/>
                    </a:cxn>
                    <a:cxn ang="0">
                      <a:pos x="514" y="727"/>
                    </a:cxn>
                    <a:cxn ang="0">
                      <a:pos x="456" y="750"/>
                    </a:cxn>
                    <a:cxn ang="0">
                      <a:pos x="324" y="790"/>
                    </a:cxn>
                    <a:cxn ang="0">
                      <a:pos x="222" y="806"/>
                    </a:cxn>
                  </a:cxnLst>
                  <a:rect l="0" t="0" r="r" b="b"/>
                  <a:pathLst>
                    <a:path w="1941" h="1211">
                      <a:moveTo>
                        <a:pt x="1152" y="279"/>
                      </a:moveTo>
                      <a:lnTo>
                        <a:pt x="1154" y="280"/>
                      </a:lnTo>
                      <a:lnTo>
                        <a:pt x="1157" y="280"/>
                      </a:lnTo>
                      <a:lnTo>
                        <a:pt x="1161" y="280"/>
                      </a:lnTo>
                      <a:lnTo>
                        <a:pt x="1164" y="279"/>
                      </a:lnTo>
                      <a:lnTo>
                        <a:pt x="1167" y="277"/>
                      </a:lnTo>
                      <a:lnTo>
                        <a:pt x="1169" y="275"/>
                      </a:lnTo>
                      <a:lnTo>
                        <a:pt x="1175" y="271"/>
                      </a:lnTo>
                      <a:lnTo>
                        <a:pt x="1180" y="265"/>
                      </a:lnTo>
                      <a:lnTo>
                        <a:pt x="1186" y="261"/>
                      </a:lnTo>
                      <a:lnTo>
                        <a:pt x="1191" y="256"/>
                      </a:lnTo>
                      <a:lnTo>
                        <a:pt x="1193" y="254"/>
                      </a:lnTo>
                      <a:lnTo>
                        <a:pt x="1195" y="250"/>
                      </a:lnTo>
                      <a:lnTo>
                        <a:pt x="1196" y="247"/>
                      </a:lnTo>
                      <a:lnTo>
                        <a:pt x="1196" y="244"/>
                      </a:lnTo>
                      <a:lnTo>
                        <a:pt x="1196" y="242"/>
                      </a:lnTo>
                      <a:lnTo>
                        <a:pt x="1195" y="240"/>
                      </a:lnTo>
                      <a:lnTo>
                        <a:pt x="1194" y="238"/>
                      </a:lnTo>
                      <a:lnTo>
                        <a:pt x="1192" y="237"/>
                      </a:lnTo>
                      <a:lnTo>
                        <a:pt x="1188" y="235"/>
                      </a:lnTo>
                      <a:lnTo>
                        <a:pt x="1183" y="234"/>
                      </a:lnTo>
                      <a:lnTo>
                        <a:pt x="1178" y="235"/>
                      </a:lnTo>
                      <a:lnTo>
                        <a:pt x="1172" y="236"/>
                      </a:lnTo>
                      <a:lnTo>
                        <a:pt x="1167" y="238"/>
                      </a:lnTo>
                      <a:lnTo>
                        <a:pt x="1164" y="242"/>
                      </a:lnTo>
                      <a:lnTo>
                        <a:pt x="1160" y="251"/>
                      </a:lnTo>
                      <a:lnTo>
                        <a:pt x="1157" y="261"/>
                      </a:lnTo>
                      <a:lnTo>
                        <a:pt x="1155" y="270"/>
                      </a:lnTo>
                      <a:lnTo>
                        <a:pt x="1152" y="279"/>
                      </a:lnTo>
                      <a:close/>
                      <a:moveTo>
                        <a:pt x="344" y="581"/>
                      </a:moveTo>
                      <a:lnTo>
                        <a:pt x="340" y="582"/>
                      </a:lnTo>
                      <a:lnTo>
                        <a:pt x="337" y="583"/>
                      </a:lnTo>
                      <a:lnTo>
                        <a:pt x="334" y="585"/>
                      </a:lnTo>
                      <a:lnTo>
                        <a:pt x="332" y="588"/>
                      </a:lnTo>
                      <a:lnTo>
                        <a:pt x="327" y="595"/>
                      </a:lnTo>
                      <a:lnTo>
                        <a:pt x="320" y="601"/>
                      </a:lnTo>
                      <a:lnTo>
                        <a:pt x="311" y="605"/>
                      </a:lnTo>
                      <a:lnTo>
                        <a:pt x="303" y="609"/>
                      </a:lnTo>
                      <a:lnTo>
                        <a:pt x="295" y="612"/>
                      </a:lnTo>
                      <a:lnTo>
                        <a:pt x="285" y="617"/>
                      </a:lnTo>
                      <a:lnTo>
                        <a:pt x="271" y="628"/>
                      </a:lnTo>
                      <a:lnTo>
                        <a:pt x="258" y="637"/>
                      </a:lnTo>
                      <a:lnTo>
                        <a:pt x="252" y="641"/>
                      </a:lnTo>
                      <a:lnTo>
                        <a:pt x="245" y="644"/>
                      </a:lnTo>
                      <a:lnTo>
                        <a:pt x="238" y="646"/>
                      </a:lnTo>
                      <a:lnTo>
                        <a:pt x="228" y="646"/>
                      </a:lnTo>
                      <a:lnTo>
                        <a:pt x="221" y="646"/>
                      </a:lnTo>
                      <a:lnTo>
                        <a:pt x="215" y="644"/>
                      </a:lnTo>
                      <a:lnTo>
                        <a:pt x="210" y="642"/>
                      </a:lnTo>
                      <a:lnTo>
                        <a:pt x="204" y="640"/>
                      </a:lnTo>
                      <a:lnTo>
                        <a:pt x="193" y="635"/>
                      </a:lnTo>
                      <a:lnTo>
                        <a:pt x="180" y="630"/>
                      </a:lnTo>
                      <a:lnTo>
                        <a:pt x="178" y="632"/>
                      </a:lnTo>
                      <a:lnTo>
                        <a:pt x="177" y="635"/>
                      </a:lnTo>
                      <a:lnTo>
                        <a:pt x="177" y="641"/>
                      </a:lnTo>
                      <a:lnTo>
                        <a:pt x="180" y="645"/>
                      </a:lnTo>
                      <a:lnTo>
                        <a:pt x="183" y="650"/>
                      </a:lnTo>
                      <a:lnTo>
                        <a:pt x="187" y="654"/>
                      </a:lnTo>
                      <a:lnTo>
                        <a:pt x="196" y="661"/>
                      </a:lnTo>
                      <a:lnTo>
                        <a:pt x="205" y="669"/>
                      </a:lnTo>
                      <a:lnTo>
                        <a:pt x="214" y="682"/>
                      </a:lnTo>
                      <a:lnTo>
                        <a:pt x="224" y="691"/>
                      </a:lnTo>
                      <a:lnTo>
                        <a:pt x="229" y="695"/>
                      </a:lnTo>
                      <a:lnTo>
                        <a:pt x="236" y="698"/>
                      </a:lnTo>
                      <a:lnTo>
                        <a:pt x="243" y="699"/>
                      </a:lnTo>
                      <a:lnTo>
                        <a:pt x="250" y="700"/>
                      </a:lnTo>
                      <a:lnTo>
                        <a:pt x="273" y="700"/>
                      </a:lnTo>
                      <a:lnTo>
                        <a:pt x="277" y="699"/>
                      </a:lnTo>
                      <a:lnTo>
                        <a:pt x="279" y="698"/>
                      </a:lnTo>
                      <a:lnTo>
                        <a:pt x="282" y="697"/>
                      </a:lnTo>
                      <a:lnTo>
                        <a:pt x="284" y="694"/>
                      </a:lnTo>
                      <a:lnTo>
                        <a:pt x="289" y="690"/>
                      </a:lnTo>
                      <a:lnTo>
                        <a:pt x="294" y="685"/>
                      </a:lnTo>
                      <a:lnTo>
                        <a:pt x="306" y="676"/>
                      </a:lnTo>
                      <a:lnTo>
                        <a:pt x="317" y="668"/>
                      </a:lnTo>
                      <a:lnTo>
                        <a:pt x="327" y="659"/>
                      </a:lnTo>
                      <a:lnTo>
                        <a:pt x="339" y="650"/>
                      </a:lnTo>
                      <a:lnTo>
                        <a:pt x="347" y="643"/>
                      </a:lnTo>
                      <a:lnTo>
                        <a:pt x="353" y="637"/>
                      </a:lnTo>
                      <a:lnTo>
                        <a:pt x="359" y="632"/>
                      </a:lnTo>
                      <a:lnTo>
                        <a:pt x="364" y="626"/>
                      </a:lnTo>
                      <a:lnTo>
                        <a:pt x="367" y="618"/>
                      </a:lnTo>
                      <a:lnTo>
                        <a:pt x="370" y="611"/>
                      </a:lnTo>
                      <a:lnTo>
                        <a:pt x="372" y="604"/>
                      </a:lnTo>
                      <a:lnTo>
                        <a:pt x="374" y="595"/>
                      </a:lnTo>
                      <a:lnTo>
                        <a:pt x="372" y="590"/>
                      </a:lnTo>
                      <a:lnTo>
                        <a:pt x="370" y="587"/>
                      </a:lnTo>
                      <a:lnTo>
                        <a:pt x="367" y="585"/>
                      </a:lnTo>
                      <a:lnTo>
                        <a:pt x="364" y="583"/>
                      </a:lnTo>
                      <a:lnTo>
                        <a:pt x="355" y="582"/>
                      </a:lnTo>
                      <a:lnTo>
                        <a:pt x="344" y="581"/>
                      </a:lnTo>
                      <a:close/>
                      <a:moveTo>
                        <a:pt x="192" y="700"/>
                      </a:moveTo>
                      <a:lnTo>
                        <a:pt x="186" y="697"/>
                      </a:lnTo>
                      <a:lnTo>
                        <a:pt x="181" y="692"/>
                      </a:lnTo>
                      <a:lnTo>
                        <a:pt x="177" y="687"/>
                      </a:lnTo>
                      <a:lnTo>
                        <a:pt x="172" y="682"/>
                      </a:lnTo>
                      <a:lnTo>
                        <a:pt x="168" y="676"/>
                      </a:lnTo>
                      <a:lnTo>
                        <a:pt x="163" y="672"/>
                      </a:lnTo>
                      <a:lnTo>
                        <a:pt x="161" y="670"/>
                      </a:lnTo>
                      <a:lnTo>
                        <a:pt x="158" y="669"/>
                      </a:lnTo>
                      <a:lnTo>
                        <a:pt x="155" y="668"/>
                      </a:lnTo>
                      <a:lnTo>
                        <a:pt x="152" y="668"/>
                      </a:lnTo>
                      <a:lnTo>
                        <a:pt x="148" y="669"/>
                      </a:lnTo>
                      <a:lnTo>
                        <a:pt x="144" y="671"/>
                      </a:lnTo>
                      <a:lnTo>
                        <a:pt x="142" y="673"/>
                      </a:lnTo>
                      <a:lnTo>
                        <a:pt x="141" y="678"/>
                      </a:lnTo>
                      <a:lnTo>
                        <a:pt x="141" y="710"/>
                      </a:lnTo>
                      <a:lnTo>
                        <a:pt x="140" y="718"/>
                      </a:lnTo>
                      <a:lnTo>
                        <a:pt x="137" y="726"/>
                      </a:lnTo>
                      <a:lnTo>
                        <a:pt x="139" y="727"/>
                      </a:lnTo>
                      <a:lnTo>
                        <a:pt x="141" y="728"/>
                      </a:lnTo>
                      <a:lnTo>
                        <a:pt x="150" y="726"/>
                      </a:lnTo>
                      <a:lnTo>
                        <a:pt x="156" y="722"/>
                      </a:lnTo>
                      <a:lnTo>
                        <a:pt x="165" y="718"/>
                      </a:lnTo>
                      <a:lnTo>
                        <a:pt x="174" y="716"/>
                      </a:lnTo>
                      <a:lnTo>
                        <a:pt x="182" y="715"/>
                      </a:lnTo>
                      <a:lnTo>
                        <a:pt x="192" y="715"/>
                      </a:lnTo>
                      <a:lnTo>
                        <a:pt x="191" y="708"/>
                      </a:lnTo>
                      <a:lnTo>
                        <a:pt x="192" y="700"/>
                      </a:lnTo>
                      <a:close/>
                      <a:moveTo>
                        <a:pt x="1130" y="669"/>
                      </a:moveTo>
                      <a:lnTo>
                        <a:pt x="1127" y="670"/>
                      </a:lnTo>
                      <a:lnTo>
                        <a:pt x="1125" y="671"/>
                      </a:lnTo>
                      <a:lnTo>
                        <a:pt x="1124" y="672"/>
                      </a:lnTo>
                      <a:lnTo>
                        <a:pt x="1122" y="675"/>
                      </a:lnTo>
                      <a:lnTo>
                        <a:pt x="1120" y="681"/>
                      </a:lnTo>
                      <a:lnTo>
                        <a:pt x="1116" y="686"/>
                      </a:lnTo>
                      <a:lnTo>
                        <a:pt x="1110" y="695"/>
                      </a:lnTo>
                      <a:lnTo>
                        <a:pt x="1104" y="702"/>
                      </a:lnTo>
                      <a:lnTo>
                        <a:pt x="1098" y="710"/>
                      </a:lnTo>
                      <a:lnTo>
                        <a:pt x="1091" y="718"/>
                      </a:lnTo>
                      <a:lnTo>
                        <a:pt x="1083" y="729"/>
                      </a:lnTo>
                      <a:lnTo>
                        <a:pt x="1078" y="741"/>
                      </a:lnTo>
                      <a:lnTo>
                        <a:pt x="1076" y="747"/>
                      </a:lnTo>
                      <a:lnTo>
                        <a:pt x="1075" y="753"/>
                      </a:lnTo>
                      <a:lnTo>
                        <a:pt x="1074" y="759"/>
                      </a:lnTo>
                      <a:lnTo>
                        <a:pt x="1074" y="767"/>
                      </a:lnTo>
                      <a:lnTo>
                        <a:pt x="1074" y="777"/>
                      </a:lnTo>
                      <a:lnTo>
                        <a:pt x="1077" y="777"/>
                      </a:lnTo>
                      <a:lnTo>
                        <a:pt x="1080" y="777"/>
                      </a:lnTo>
                      <a:lnTo>
                        <a:pt x="1084" y="777"/>
                      </a:lnTo>
                      <a:lnTo>
                        <a:pt x="1087" y="776"/>
                      </a:lnTo>
                      <a:lnTo>
                        <a:pt x="1092" y="774"/>
                      </a:lnTo>
                      <a:lnTo>
                        <a:pt x="1095" y="773"/>
                      </a:lnTo>
                      <a:lnTo>
                        <a:pt x="1101" y="768"/>
                      </a:lnTo>
                      <a:lnTo>
                        <a:pt x="1108" y="765"/>
                      </a:lnTo>
                      <a:lnTo>
                        <a:pt x="1122" y="760"/>
                      </a:lnTo>
                      <a:lnTo>
                        <a:pt x="1134" y="758"/>
                      </a:lnTo>
                      <a:lnTo>
                        <a:pt x="1140" y="757"/>
                      </a:lnTo>
                      <a:lnTo>
                        <a:pt x="1147" y="755"/>
                      </a:lnTo>
                      <a:lnTo>
                        <a:pt x="1152" y="752"/>
                      </a:lnTo>
                      <a:lnTo>
                        <a:pt x="1157" y="748"/>
                      </a:lnTo>
                      <a:lnTo>
                        <a:pt x="1163" y="742"/>
                      </a:lnTo>
                      <a:lnTo>
                        <a:pt x="1166" y="735"/>
                      </a:lnTo>
                      <a:lnTo>
                        <a:pt x="1169" y="728"/>
                      </a:lnTo>
                      <a:lnTo>
                        <a:pt x="1171" y="721"/>
                      </a:lnTo>
                      <a:lnTo>
                        <a:pt x="1172" y="707"/>
                      </a:lnTo>
                      <a:lnTo>
                        <a:pt x="1172" y="690"/>
                      </a:lnTo>
                      <a:lnTo>
                        <a:pt x="1172" y="682"/>
                      </a:lnTo>
                      <a:lnTo>
                        <a:pt x="1172" y="673"/>
                      </a:lnTo>
                      <a:lnTo>
                        <a:pt x="1161" y="672"/>
                      </a:lnTo>
                      <a:lnTo>
                        <a:pt x="1151" y="671"/>
                      </a:lnTo>
                      <a:lnTo>
                        <a:pt x="1141" y="670"/>
                      </a:lnTo>
                      <a:lnTo>
                        <a:pt x="1130" y="669"/>
                      </a:lnTo>
                      <a:close/>
                      <a:moveTo>
                        <a:pt x="1507" y="971"/>
                      </a:moveTo>
                      <a:lnTo>
                        <a:pt x="1502" y="972"/>
                      </a:lnTo>
                      <a:lnTo>
                        <a:pt x="1498" y="974"/>
                      </a:lnTo>
                      <a:lnTo>
                        <a:pt x="1494" y="976"/>
                      </a:lnTo>
                      <a:lnTo>
                        <a:pt x="1491" y="980"/>
                      </a:lnTo>
                      <a:lnTo>
                        <a:pt x="1487" y="984"/>
                      </a:lnTo>
                      <a:lnTo>
                        <a:pt x="1485" y="988"/>
                      </a:lnTo>
                      <a:lnTo>
                        <a:pt x="1483" y="995"/>
                      </a:lnTo>
                      <a:lnTo>
                        <a:pt x="1481" y="1000"/>
                      </a:lnTo>
                      <a:lnTo>
                        <a:pt x="1477" y="1011"/>
                      </a:lnTo>
                      <a:lnTo>
                        <a:pt x="1474" y="1023"/>
                      </a:lnTo>
                      <a:lnTo>
                        <a:pt x="1474" y="1033"/>
                      </a:lnTo>
                      <a:lnTo>
                        <a:pt x="1476" y="1034"/>
                      </a:lnTo>
                      <a:lnTo>
                        <a:pt x="1479" y="1035"/>
                      </a:lnTo>
                      <a:lnTo>
                        <a:pt x="1485" y="1035"/>
                      </a:lnTo>
                      <a:lnTo>
                        <a:pt x="1491" y="1034"/>
                      </a:lnTo>
                      <a:lnTo>
                        <a:pt x="1496" y="1032"/>
                      </a:lnTo>
                      <a:lnTo>
                        <a:pt x="1500" y="1030"/>
                      </a:lnTo>
                      <a:lnTo>
                        <a:pt x="1509" y="1026"/>
                      </a:lnTo>
                      <a:lnTo>
                        <a:pt x="1521" y="1022"/>
                      </a:lnTo>
                      <a:lnTo>
                        <a:pt x="1531" y="1021"/>
                      </a:lnTo>
                      <a:lnTo>
                        <a:pt x="1540" y="1021"/>
                      </a:lnTo>
                      <a:lnTo>
                        <a:pt x="1546" y="1020"/>
                      </a:lnTo>
                      <a:lnTo>
                        <a:pt x="1550" y="1019"/>
                      </a:lnTo>
                      <a:lnTo>
                        <a:pt x="1554" y="1016"/>
                      </a:lnTo>
                      <a:lnTo>
                        <a:pt x="1559" y="1013"/>
                      </a:lnTo>
                      <a:lnTo>
                        <a:pt x="1561" y="1011"/>
                      </a:lnTo>
                      <a:lnTo>
                        <a:pt x="1564" y="1008"/>
                      </a:lnTo>
                      <a:lnTo>
                        <a:pt x="1565" y="1005"/>
                      </a:lnTo>
                      <a:lnTo>
                        <a:pt x="1566" y="1002"/>
                      </a:lnTo>
                      <a:lnTo>
                        <a:pt x="1568" y="995"/>
                      </a:lnTo>
                      <a:lnTo>
                        <a:pt x="1568" y="986"/>
                      </a:lnTo>
                      <a:lnTo>
                        <a:pt x="1568" y="979"/>
                      </a:lnTo>
                      <a:lnTo>
                        <a:pt x="1567" y="973"/>
                      </a:lnTo>
                      <a:lnTo>
                        <a:pt x="1557" y="973"/>
                      </a:lnTo>
                      <a:lnTo>
                        <a:pt x="1546" y="972"/>
                      </a:lnTo>
                      <a:lnTo>
                        <a:pt x="1522" y="976"/>
                      </a:lnTo>
                      <a:lnTo>
                        <a:pt x="1515" y="973"/>
                      </a:lnTo>
                      <a:lnTo>
                        <a:pt x="1507" y="971"/>
                      </a:lnTo>
                      <a:close/>
                      <a:moveTo>
                        <a:pt x="189" y="868"/>
                      </a:moveTo>
                      <a:lnTo>
                        <a:pt x="176" y="885"/>
                      </a:lnTo>
                      <a:lnTo>
                        <a:pt x="165" y="901"/>
                      </a:lnTo>
                      <a:lnTo>
                        <a:pt x="161" y="910"/>
                      </a:lnTo>
                      <a:lnTo>
                        <a:pt x="158" y="919"/>
                      </a:lnTo>
                      <a:lnTo>
                        <a:pt x="156" y="929"/>
                      </a:lnTo>
                      <a:lnTo>
                        <a:pt x="154" y="940"/>
                      </a:lnTo>
                      <a:lnTo>
                        <a:pt x="141" y="941"/>
                      </a:lnTo>
                      <a:lnTo>
                        <a:pt x="130" y="941"/>
                      </a:lnTo>
                      <a:lnTo>
                        <a:pt x="125" y="943"/>
                      </a:lnTo>
                      <a:lnTo>
                        <a:pt x="121" y="945"/>
                      </a:lnTo>
                      <a:lnTo>
                        <a:pt x="120" y="946"/>
                      </a:lnTo>
                      <a:lnTo>
                        <a:pt x="119" y="948"/>
                      </a:lnTo>
                      <a:lnTo>
                        <a:pt x="118" y="950"/>
                      </a:lnTo>
                      <a:lnTo>
                        <a:pt x="118" y="952"/>
                      </a:lnTo>
                      <a:lnTo>
                        <a:pt x="118" y="994"/>
                      </a:lnTo>
                      <a:lnTo>
                        <a:pt x="119" y="999"/>
                      </a:lnTo>
                      <a:lnTo>
                        <a:pt x="120" y="1004"/>
                      </a:lnTo>
                      <a:lnTo>
                        <a:pt x="122" y="1008"/>
                      </a:lnTo>
                      <a:lnTo>
                        <a:pt x="125" y="1011"/>
                      </a:lnTo>
                      <a:lnTo>
                        <a:pt x="128" y="1015"/>
                      </a:lnTo>
                      <a:lnTo>
                        <a:pt x="130" y="1020"/>
                      </a:lnTo>
                      <a:lnTo>
                        <a:pt x="132" y="1025"/>
                      </a:lnTo>
                      <a:lnTo>
                        <a:pt x="132" y="1030"/>
                      </a:lnTo>
                      <a:lnTo>
                        <a:pt x="132" y="1032"/>
                      </a:lnTo>
                      <a:lnTo>
                        <a:pt x="131" y="1034"/>
                      </a:lnTo>
                      <a:lnTo>
                        <a:pt x="129" y="1036"/>
                      </a:lnTo>
                      <a:lnTo>
                        <a:pt x="127" y="1037"/>
                      </a:lnTo>
                      <a:lnTo>
                        <a:pt x="123" y="1039"/>
                      </a:lnTo>
                      <a:lnTo>
                        <a:pt x="117" y="1041"/>
                      </a:lnTo>
                      <a:lnTo>
                        <a:pt x="104" y="1045"/>
                      </a:lnTo>
                      <a:lnTo>
                        <a:pt x="94" y="1049"/>
                      </a:lnTo>
                      <a:lnTo>
                        <a:pt x="83" y="1053"/>
                      </a:lnTo>
                      <a:lnTo>
                        <a:pt x="72" y="1059"/>
                      </a:lnTo>
                      <a:lnTo>
                        <a:pt x="65" y="1062"/>
                      </a:lnTo>
                      <a:lnTo>
                        <a:pt x="57" y="1065"/>
                      </a:lnTo>
                      <a:lnTo>
                        <a:pt x="54" y="1067"/>
                      </a:lnTo>
                      <a:lnTo>
                        <a:pt x="52" y="1069"/>
                      </a:lnTo>
                      <a:lnTo>
                        <a:pt x="51" y="1071"/>
                      </a:lnTo>
                      <a:lnTo>
                        <a:pt x="50" y="1076"/>
                      </a:lnTo>
                      <a:lnTo>
                        <a:pt x="51" y="1084"/>
                      </a:lnTo>
                      <a:lnTo>
                        <a:pt x="51" y="1092"/>
                      </a:lnTo>
                      <a:lnTo>
                        <a:pt x="51" y="1095"/>
                      </a:lnTo>
                      <a:lnTo>
                        <a:pt x="50" y="1097"/>
                      </a:lnTo>
                      <a:lnTo>
                        <a:pt x="48" y="1098"/>
                      </a:lnTo>
                      <a:lnTo>
                        <a:pt x="45" y="1100"/>
                      </a:lnTo>
                      <a:lnTo>
                        <a:pt x="39" y="1101"/>
                      </a:lnTo>
                      <a:lnTo>
                        <a:pt x="33" y="1105"/>
                      </a:lnTo>
                      <a:lnTo>
                        <a:pt x="21" y="1110"/>
                      </a:lnTo>
                      <a:lnTo>
                        <a:pt x="11" y="1116"/>
                      </a:lnTo>
                      <a:lnTo>
                        <a:pt x="7" y="1120"/>
                      </a:lnTo>
                      <a:lnTo>
                        <a:pt x="4" y="1124"/>
                      </a:lnTo>
                      <a:lnTo>
                        <a:pt x="1" y="1129"/>
                      </a:lnTo>
                      <a:lnTo>
                        <a:pt x="0" y="1135"/>
                      </a:lnTo>
                      <a:lnTo>
                        <a:pt x="3" y="1140"/>
                      </a:lnTo>
                      <a:lnTo>
                        <a:pt x="7" y="1145"/>
                      </a:lnTo>
                      <a:lnTo>
                        <a:pt x="14" y="1155"/>
                      </a:lnTo>
                      <a:lnTo>
                        <a:pt x="20" y="1166"/>
                      </a:lnTo>
                      <a:lnTo>
                        <a:pt x="23" y="1171"/>
                      </a:lnTo>
                      <a:lnTo>
                        <a:pt x="25" y="1176"/>
                      </a:lnTo>
                      <a:lnTo>
                        <a:pt x="26" y="1182"/>
                      </a:lnTo>
                      <a:lnTo>
                        <a:pt x="26" y="1190"/>
                      </a:lnTo>
                      <a:lnTo>
                        <a:pt x="26" y="1200"/>
                      </a:lnTo>
                      <a:lnTo>
                        <a:pt x="26" y="1211"/>
                      </a:lnTo>
                      <a:lnTo>
                        <a:pt x="1941" y="1211"/>
                      </a:lnTo>
                      <a:lnTo>
                        <a:pt x="1941" y="0"/>
                      </a:lnTo>
                      <a:lnTo>
                        <a:pt x="1930" y="2"/>
                      </a:lnTo>
                      <a:lnTo>
                        <a:pt x="1894" y="2"/>
                      </a:lnTo>
                      <a:lnTo>
                        <a:pt x="1885" y="3"/>
                      </a:lnTo>
                      <a:lnTo>
                        <a:pt x="1878" y="6"/>
                      </a:lnTo>
                      <a:lnTo>
                        <a:pt x="1875" y="8"/>
                      </a:lnTo>
                      <a:lnTo>
                        <a:pt x="1873" y="10"/>
                      </a:lnTo>
                      <a:lnTo>
                        <a:pt x="1872" y="13"/>
                      </a:lnTo>
                      <a:lnTo>
                        <a:pt x="1871" y="17"/>
                      </a:lnTo>
                      <a:lnTo>
                        <a:pt x="1871" y="46"/>
                      </a:lnTo>
                      <a:lnTo>
                        <a:pt x="1870" y="51"/>
                      </a:lnTo>
                      <a:lnTo>
                        <a:pt x="1869" y="57"/>
                      </a:lnTo>
                      <a:lnTo>
                        <a:pt x="1869" y="59"/>
                      </a:lnTo>
                      <a:lnTo>
                        <a:pt x="1870" y="60"/>
                      </a:lnTo>
                      <a:lnTo>
                        <a:pt x="1871" y="62"/>
                      </a:lnTo>
                      <a:lnTo>
                        <a:pt x="1873" y="63"/>
                      </a:lnTo>
                      <a:lnTo>
                        <a:pt x="1876" y="64"/>
                      </a:lnTo>
                      <a:lnTo>
                        <a:pt x="1880" y="66"/>
                      </a:lnTo>
                      <a:lnTo>
                        <a:pt x="1883" y="68"/>
                      </a:lnTo>
                      <a:lnTo>
                        <a:pt x="1886" y="70"/>
                      </a:lnTo>
                      <a:lnTo>
                        <a:pt x="1888" y="72"/>
                      </a:lnTo>
                      <a:lnTo>
                        <a:pt x="1890" y="75"/>
                      </a:lnTo>
                      <a:lnTo>
                        <a:pt x="1892" y="81"/>
                      </a:lnTo>
                      <a:lnTo>
                        <a:pt x="1893" y="89"/>
                      </a:lnTo>
                      <a:lnTo>
                        <a:pt x="1892" y="99"/>
                      </a:lnTo>
                      <a:lnTo>
                        <a:pt x="1888" y="107"/>
                      </a:lnTo>
                      <a:lnTo>
                        <a:pt x="1884" y="116"/>
                      </a:lnTo>
                      <a:lnTo>
                        <a:pt x="1880" y="123"/>
                      </a:lnTo>
                      <a:lnTo>
                        <a:pt x="1875" y="130"/>
                      </a:lnTo>
                      <a:lnTo>
                        <a:pt x="1871" y="138"/>
                      </a:lnTo>
                      <a:lnTo>
                        <a:pt x="1869" y="147"/>
                      </a:lnTo>
                      <a:lnTo>
                        <a:pt x="1868" y="157"/>
                      </a:lnTo>
                      <a:lnTo>
                        <a:pt x="1868" y="170"/>
                      </a:lnTo>
                      <a:lnTo>
                        <a:pt x="1869" y="180"/>
                      </a:lnTo>
                      <a:lnTo>
                        <a:pt x="1870" y="190"/>
                      </a:lnTo>
                      <a:lnTo>
                        <a:pt x="1870" y="203"/>
                      </a:lnTo>
                      <a:lnTo>
                        <a:pt x="1870" y="228"/>
                      </a:lnTo>
                      <a:lnTo>
                        <a:pt x="1870" y="233"/>
                      </a:lnTo>
                      <a:lnTo>
                        <a:pt x="1868" y="238"/>
                      </a:lnTo>
                      <a:lnTo>
                        <a:pt x="1866" y="242"/>
                      </a:lnTo>
                      <a:lnTo>
                        <a:pt x="1864" y="245"/>
                      </a:lnTo>
                      <a:lnTo>
                        <a:pt x="1857" y="253"/>
                      </a:lnTo>
                      <a:lnTo>
                        <a:pt x="1851" y="261"/>
                      </a:lnTo>
                      <a:lnTo>
                        <a:pt x="1847" y="266"/>
                      </a:lnTo>
                      <a:lnTo>
                        <a:pt x="1845" y="271"/>
                      </a:lnTo>
                      <a:lnTo>
                        <a:pt x="1843" y="276"/>
                      </a:lnTo>
                      <a:lnTo>
                        <a:pt x="1842" y="282"/>
                      </a:lnTo>
                      <a:lnTo>
                        <a:pt x="1840" y="292"/>
                      </a:lnTo>
                      <a:lnTo>
                        <a:pt x="1840" y="304"/>
                      </a:lnTo>
                      <a:lnTo>
                        <a:pt x="1840" y="333"/>
                      </a:lnTo>
                      <a:lnTo>
                        <a:pt x="1841" y="338"/>
                      </a:lnTo>
                      <a:lnTo>
                        <a:pt x="1842" y="342"/>
                      </a:lnTo>
                      <a:lnTo>
                        <a:pt x="1844" y="346"/>
                      </a:lnTo>
                      <a:lnTo>
                        <a:pt x="1846" y="349"/>
                      </a:lnTo>
                      <a:lnTo>
                        <a:pt x="1851" y="355"/>
                      </a:lnTo>
                      <a:lnTo>
                        <a:pt x="1855" y="362"/>
                      </a:lnTo>
                      <a:lnTo>
                        <a:pt x="1861" y="375"/>
                      </a:lnTo>
                      <a:lnTo>
                        <a:pt x="1865" y="386"/>
                      </a:lnTo>
                      <a:lnTo>
                        <a:pt x="1867" y="398"/>
                      </a:lnTo>
                      <a:lnTo>
                        <a:pt x="1868" y="411"/>
                      </a:lnTo>
                      <a:lnTo>
                        <a:pt x="1868" y="466"/>
                      </a:lnTo>
                      <a:lnTo>
                        <a:pt x="1868" y="482"/>
                      </a:lnTo>
                      <a:lnTo>
                        <a:pt x="1869" y="495"/>
                      </a:lnTo>
                      <a:lnTo>
                        <a:pt x="1870" y="509"/>
                      </a:lnTo>
                      <a:lnTo>
                        <a:pt x="1871" y="524"/>
                      </a:lnTo>
                      <a:lnTo>
                        <a:pt x="1872" y="529"/>
                      </a:lnTo>
                      <a:lnTo>
                        <a:pt x="1874" y="534"/>
                      </a:lnTo>
                      <a:lnTo>
                        <a:pt x="1876" y="539"/>
                      </a:lnTo>
                      <a:lnTo>
                        <a:pt x="1879" y="543"/>
                      </a:lnTo>
                      <a:lnTo>
                        <a:pt x="1881" y="547"/>
                      </a:lnTo>
                      <a:lnTo>
                        <a:pt x="1883" y="551"/>
                      </a:lnTo>
                      <a:lnTo>
                        <a:pt x="1884" y="556"/>
                      </a:lnTo>
                      <a:lnTo>
                        <a:pt x="1885" y="561"/>
                      </a:lnTo>
                      <a:lnTo>
                        <a:pt x="1884" y="579"/>
                      </a:lnTo>
                      <a:lnTo>
                        <a:pt x="1882" y="595"/>
                      </a:lnTo>
                      <a:lnTo>
                        <a:pt x="1880" y="602"/>
                      </a:lnTo>
                      <a:lnTo>
                        <a:pt x="1877" y="609"/>
                      </a:lnTo>
                      <a:lnTo>
                        <a:pt x="1873" y="616"/>
                      </a:lnTo>
                      <a:lnTo>
                        <a:pt x="1869" y="625"/>
                      </a:lnTo>
                      <a:lnTo>
                        <a:pt x="1863" y="634"/>
                      </a:lnTo>
                      <a:lnTo>
                        <a:pt x="1856" y="642"/>
                      </a:lnTo>
                      <a:lnTo>
                        <a:pt x="1854" y="647"/>
                      </a:lnTo>
                      <a:lnTo>
                        <a:pt x="1853" y="652"/>
                      </a:lnTo>
                      <a:lnTo>
                        <a:pt x="1852" y="657"/>
                      </a:lnTo>
                      <a:lnTo>
                        <a:pt x="1851" y="663"/>
                      </a:lnTo>
                      <a:lnTo>
                        <a:pt x="1851" y="754"/>
                      </a:lnTo>
                      <a:lnTo>
                        <a:pt x="1851" y="760"/>
                      </a:lnTo>
                      <a:lnTo>
                        <a:pt x="1849" y="767"/>
                      </a:lnTo>
                      <a:lnTo>
                        <a:pt x="1847" y="772"/>
                      </a:lnTo>
                      <a:lnTo>
                        <a:pt x="1843" y="777"/>
                      </a:lnTo>
                      <a:lnTo>
                        <a:pt x="1835" y="786"/>
                      </a:lnTo>
                      <a:lnTo>
                        <a:pt x="1825" y="794"/>
                      </a:lnTo>
                      <a:lnTo>
                        <a:pt x="1816" y="802"/>
                      </a:lnTo>
                      <a:lnTo>
                        <a:pt x="1808" y="811"/>
                      </a:lnTo>
                      <a:lnTo>
                        <a:pt x="1805" y="816"/>
                      </a:lnTo>
                      <a:lnTo>
                        <a:pt x="1801" y="822"/>
                      </a:lnTo>
                      <a:lnTo>
                        <a:pt x="1800" y="828"/>
                      </a:lnTo>
                      <a:lnTo>
                        <a:pt x="1799" y="834"/>
                      </a:lnTo>
                      <a:lnTo>
                        <a:pt x="1799" y="868"/>
                      </a:lnTo>
                      <a:lnTo>
                        <a:pt x="1797" y="872"/>
                      </a:lnTo>
                      <a:lnTo>
                        <a:pt x="1795" y="878"/>
                      </a:lnTo>
                      <a:lnTo>
                        <a:pt x="1793" y="885"/>
                      </a:lnTo>
                      <a:lnTo>
                        <a:pt x="1792" y="892"/>
                      </a:lnTo>
                      <a:lnTo>
                        <a:pt x="1791" y="899"/>
                      </a:lnTo>
                      <a:lnTo>
                        <a:pt x="1788" y="907"/>
                      </a:lnTo>
                      <a:lnTo>
                        <a:pt x="1781" y="918"/>
                      </a:lnTo>
                      <a:lnTo>
                        <a:pt x="1773" y="927"/>
                      </a:lnTo>
                      <a:lnTo>
                        <a:pt x="1765" y="936"/>
                      </a:lnTo>
                      <a:lnTo>
                        <a:pt x="1758" y="944"/>
                      </a:lnTo>
                      <a:lnTo>
                        <a:pt x="1750" y="951"/>
                      </a:lnTo>
                      <a:lnTo>
                        <a:pt x="1741" y="959"/>
                      </a:lnTo>
                      <a:lnTo>
                        <a:pt x="1734" y="969"/>
                      </a:lnTo>
                      <a:lnTo>
                        <a:pt x="1729" y="980"/>
                      </a:lnTo>
                      <a:lnTo>
                        <a:pt x="1723" y="997"/>
                      </a:lnTo>
                      <a:lnTo>
                        <a:pt x="1720" y="1011"/>
                      </a:lnTo>
                      <a:lnTo>
                        <a:pt x="1718" y="1027"/>
                      </a:lnTo>
                      <a:lnTo>
                        <a:pt x="1714" y="1043"/>
                      </a:lnTo>
                      <a:lnTo>
                        <a:pt x="1710" y="1063"/>
                      </a:lnTo>
                      <a:lnTo>
                        <a:pt x="1706" y="1081"/>
                      </a:lnTo>
                      <a:lnTo>
                        <a:pt x="1701" y="1098"/>
                      </a:lnTo>
                      <a:lnTo>
                        <a:pt x="1695" y="1118"/>
                      </a:lnTo>
                      <a:lnTo>
                        <a:pt x="1691" y="1126"/>
                      </a:lnTo>
                      <a:lnTo>
                        <a:pt x="1684" y="1134"/>
                      </a:lnTo>
                      <a:lnTo>
                        <a:pt x="1681" y="1141"/>
                      </a:lnTo>
                      <a:lnTo>
                        <a:pt x="1678" y="1147"/>
                      </a:lnTo>
                      <a:lnTo>
                        <a:pt x="1674" y="1153"/>
                      </a:lnTo>
                      <a:lnTo>
                        <a:pt x="1668" y="1158"/>
                      </a:lnTo>
                      <a:lnTo>
                        <a:pt x="1665" y="1162"/>
                      </a:lnTo>
                      <a:lnTo>
                        <a:pt x="1661" y="1163"/>
                      </a:lnTo>
                      <a:lnTo>
                        <a:pt x="1657" y="1164"/>
                      </a:lnTo>
                      <a:lnTo>
                        <a:pt x="1653" y="1165"/>
                      </a:lnTo>
                      <a:lnTo>
                        <a:pt x="1645" y="1166"/>
                      </a:lnTo>
                      <a:lnTo>
                        <a:pt x="1637" y="1168"/>
                      </a:lnTo>
                      <a:lnTo>
                        <a:pt x="1632" y="1171"/>
                      </a:lnTo>
                      <a:lnTo>
                        <a:pt x="1625" y="1173"/>
                      </a:lnTo>
                      <a:lnTo>
                        <a:pt x="1620" y="1175"/>
                      </a:lnTo>
                      <a:lnTo>
                        <a:pt x="1613" y="1175"/>
                      </a:lnTo>
                      <a:lnTo>
                        <a:pt x="1608" y="1175"/>
                      </a:lnTo>
                      <a:lnTo>
                        <a:pt x="1604" y="1174"/>
                      </a:lnTo>
                      <a:lnTo>
                        <a:pt x="1599" y="1172"/>
                      </a:lnTo>
                      <a:lnTo>
                        <a:pt x="1595" y="1169"/>
                      </a:lnTo>
                      <a:lnTo>
                        <a:pt x="1587" y="1164"/>
                      </a:lnTo>
                      <a:lnTo>
                        <a:pt x="1578" y="1160"/>
                      </a:lnTo>
                      <a:lnTo>
                        <a:pt x="1561" y="1155"/>
                      </a:lnTo>
                      <a:lnTo>
                        <a:pt x="1547" y="1150"/>
                      </a:lnTo>
                      <a:lnTo>
                        <a:pt x="1540" y="1147"/>
                      </a:lnTo>
                      <a:lnTo>
                        <a:pt x="1533" y="1143"/>
                      </a:lnTo>
                      <a:lnTo>
                        <a:pt x="1527" y="1139"/>
                      </a:lnTo>
                      <a:lnTo>
                        <a:pt x="1520" y="1134"/>
                      </a:lnTo>
                      <a:lnTo>
                        <a:pt x="1497" y="1115"/>
                      </a:lnTo>
                      <a:lnTo>
                        <a:pt x="1475" y="1098"/>
                      </a:lnTo>
                      <a:lnTo>
                        <a:pt x="1465" y="1092"/>
                      </a:lnTo>
                      <a:lnTo>
                        <a:pt x="1452" y="1087"/>
                      </a:lnTo>
                      <a:lnTo>
                        <a:pt x="1440" y="1083"/>
                      </a:lnTo>
                      <a:lnTo>
                        <a:pt x="1424" y="1081"/>
                      </a:lnTo>
                      <a:lnTo>
                        <a:pt x="1385" y="1077"/>
                      </a:lnTo>
                      <a:lnTo>
                        <a:pt x="1350" y="1073"/>
                      </a:lnTo>
                      <a:lnTo>
                        <a:pt x="1315" y="1069"/>
                      </a:lnTo>
                      <a:lnTo>
                        <a:pt x="1276" y="1064"/>
                      </a:lnTo>
                      <a:lnTo>
                        <a:pt x="1271" y="1062"/>
                      </a:lnTo>
                      <a:lnTo>
                        <a:pt x="1266" y="1060"/>
                      </a:lnTo>
                      <a:lnTo>
                        <a:pt x="1261" y="1058"/>
                      </a:lnTo>
                      <a:lnTo>
                        <a:pt x="1256" y="1055"/>
                      </a:lnTo>
                      <a:lnTo>
                        <a:pt x="1252" y="1053"/>
                      </a:lnTo>
                      <a:lnTo>
                        <a:pt x="1247" y="1051"/>
                      </a:lnTo>
                      <a:lnTo>
                        <a:pt x="1243" y="1049"/>
                      </a:lnTo>
                      <a:lnTo>
                        <a:pt x="1237" y="1049"/>
                      </a:lnTo>
                      <a:lnTo>
                        <a:pt x="1220" y="1050"/>
                      </a:lnTo>
                      <a:lnTo>
                        <a:pt x="1205" y="1052"/>
                      </a:lnTo>
                      <a:lnTo>
                        <a:pt x="1190" y="1055"/>
                      </a:lnTo>
                      <a:lnTo>
                        <a:pt x="1173" y="1056"/>
                      </a:lnTo>
                      <a:lnTo>
                        <a:pt x="1165" y="1055"/>
                      </a:lnTo>
                      <a:lnTo>
                        <a:pt x="1157" y="1054"/>
                      </a:lnTo>
                      <a:lnTo>
                        <a:pt x="1151" y="1052"/>
                      </a:lnTo>
                      <a:lnTo>
                        <a:pt x="1143" y="1050"/>
                      </a:lnTo>
                      <a:lnTo>
                        <a:pt x="1130" y="1045"/>
                      </a:lnTo>
                      <a:lnTo>
                        <a:pt x="1114" y="1040"/>
                      </a:lnTo>
                      <a:lnTo>
                        <a:pt x="1096" y="1035"/>
                      </a:lnTo>
                      <a:lnTo>
                        <a:pt x="1080" y="1031"/>
                      </a:lnTo>
                      <a:lnTo>
                        <a:pt x="1064" y="1026"/>
                      </a:lnTo>
                      <a:lnTo>
                        <a:pt x="1047" y="1019"/>
                      </a:lnTo>
                      <a:lnTo>
                        <a:pt x="1036" y="1013"/>
                      </a:lnTo>
                      <a:lnTo>
                        <a:pt x="1026" y="1009"/>
                      </a:lnTo>
                      <a:lnTo>
                        <a:pt x="1017" y="1005"/>
                      </a:lnTo>
                      <a:lnTo>
                        <a:pt x="1008" y="999"/>
                      </a:lnTo>
                      <a:lnTo>
                        <a:pt x="1004" y="993"/>
                      </a:lnTo>
                      <a:lnTo>
                        <a:pt x="999" y="987"/>
                      </a:lnTo>
                      <a:lnTo>
                        <a:pt x="983" y="977"/>
                      </a:lnTo>
                      <a:lnTo>
                        <a:pt x="969" y="967"/>
                      </a:lnTo>
                      <a:lnTo>
                        <a:pt x="963" y="959"/>
                      </a:lnTo>
                      <a:lnTo>
                        <a:pt x="959" y="953"/>
                      </a:lnTo>
                      <a:lnTo>
                        <a:pt x="956" y="945"/>
                      </a:lnTo>
                      <a:lnTo>
                        <a:pt x="956" y="936"/>
                      </a:lnTo>
                      <a:lnTo>
                        <a:pt x="956" y="930"/>
                      </a:lnTo>
                      <a:lnTo>
                        <a:pt x="957" y="925"/>
                      </a:lnTo>
                      <a:lnTo>
                        <a:pt x="959" y="920"/>
                      </a:lnTo>
                      <a:lnTo>
                        <a:pt x="962" y="917"/>
                      </a:lnTo>
                      <a:lnTo>
                        <a:pt x="968" y="910"/>
                      </a:lnTo>
                      <a:lnTo>
                        <a:pt x="977" y="903"/>
                      </a:lnTo>
                      <a:lnTo>
                        <a:pt x="985" y="896"/>
                      </a:lnTo>
                      <a:lnTo>
                        <a:pt x="992" y="890"/>
                      </a:lnTo>
                      <a:lnTo>
                        <a:pt x="995" y="886"/>
                      </a:lnTo>
                      <a:lnTo>
                        <a:pt x="998" y="882"/>
                      </a:lnTo>
                      <a:lnTo>
                        <a:pt x="1001" y="877"/>
                      </a:lnTo>
                      <a:lnTo>
                        <a:pt x="1003" y="871"/>
                      </a:lnTo>
                      <a:lnTo>
                        <a:pt x="1007" y="855"/>
                      </a:lnTo>
                      <a:lnTo>
                        <a:pt x="1010" y="839"/>
                      </a:lnTo>
                      <a:lnTo>
                        <a:pt x="1012" y="824"/>
                      </a:lnTo>
                      <a:lnTo>
                        <a:pt x="1013" y="807"/>
                      </a:lnTo>
                      <a:lnTo>
                        <a:pt x="1013" y="776"/>
                      </a:lnTo>
                      <a:lnTo>
                        <a:pt x="999" y="742"/>
                      </a:lnTo>
                      <a:lnTo>
                        <a:pt x="999" y="724"/>
                      </a:lnTo>
                      <a:lnTo>
                        <a:pt x="999" y="712"/>
                      </a:lnTo>
                      <a:lnTo>
                        <a:pt x="998" y="700"/>
                      </a:lnTo>
                      <a:lnTo>
                        <a:pt x="998" y="692"/>
                      </a:lnTo>
                      <a:lnTo>
                        <a:pt x="999" y="684"/>
                      </a:lnTo>
                      <a:lnTo>
                        <a:pt x="1000" y="676"/>
                      </a:lnTo>
                      <a:lnTo>
                        <a:pt x="1001" y="669"/>
                      </a:lnTo>
                      <a:lnTo>
                        <a:pt x="1005" y="663"/>
                      </a:lnTo>
                      <a:lnTo>
                        <a:pt x="1008" y="656"/>
                      </a:lnTo>
                      <a:lnTo>
                        <a:pt x="1013" y="651"/>
                      </a:lnTo>
                      <a:lnTo>
                        <a:pt x="1018" y="644"/>
                      </a:lnTo>
                      <a:lnTo>
                        <a:pt x="1027" y="635"/>
                      </a:lnTo>
                      <a:lnTo>
                        <a:pt x="1035" y="626"/>
                      </a:lnTo>
                      <a:lnTo>
                        <a:pt x="1039" y="622"/>
                      </a:lnTo>
                      <a:lnTo>
                        <a:pt x="1043" y="618"/>
                      </a:lnTo>
                      <a:lnTo>
                        <a:pt x="1048" y="616"/>
                      </a:lnTo>
                      <a:lnTo>
                        <a:pt x="1054" y="616"/>
                      </a:lnTo>
                      <a:lnTo>
                        <a:pt x="1062" y="616"/>
                      </a:lnTo>
                      <a:lnTo>
                        <a:pt x="1068" y="618"/>
                      </a:lnTo>
                      <a:lnTo>
                        <a:pt x="1074" y="620"/>
                      </a:lnTo>
                      <a:lnTo>
                        <a:pt x="1080" y="623"/>
                      </a:lnTo>
                      <a:lnTo>
                        <a:pt x="1085" y="626"/>
                      </a:lnTo>
                      <a:lnTo>
                        <a:pt x="1092" y="628"/>
                      </a:lnTo>
                      <a:lnTo>
                        <a:pt x="1098" y="630"/>
                      </a:lnTo>
                      <a:lnTo>
                        <a:pt x="1105" y="630"/>
                      </a:lnTo>
                      <a:lnTo>
                        <a:pt x="1111" y="630"/>
                      </a:lnTo>
                      <a:lnTo>
                        <a:pt x="1116" y="628"/>
                      </a:lnTo>
                      <a:lnTo>
                        <a:pt x="1122" y="625"/>
                      </a:lnTo>
                      <a:lnTo>
                        <a:pt x="1125" y="620"/>
                      </a:lnTo>
                      <a:lnTo>
                        <a:pt x="1129" y="616"/>
                      </a:lnTo>
                      <a:lnTo>
                        <a:pt x="1131" y="611"/>
                      </a:lnTo>
                      <a:lnTo>
                        <a:pt x="1133" y="605"/>
                      </a:lnTo>
                      <a:lnTo>
                        <a:pt x="1135" y="600"/>
                      </a:lnTo>
                      <a:lnTo>
                        <a:pt x="1138" y="590"/>
                      </a:lnTo>
                      <a:lnTo>
                        <a:pt x="1141" y="581"/>
                      </a:lnTo>
                      <a:lnTo>
                        <a:pt x="1141" y="547"/>
                      </a:lnTo>
                      <a:lnTo>
                        <a:pt x="1142" y="543"/>
                      </a:lnTo>
                      <a:lnTo>
                        <a:pt x="1143" y="540"/>
                      </a:lnTo>
                      <a:lnTo>
                        <a:pt x="1146" y="537"/>
                      </a:lnTo>
                      <a:lnTo>
                        <a:pt x="1149" y="534"/>
                      </a:lnTo>
                      <a:lnTo>
                        <a:pt x="1154" y="528"/>
                      </a:lnTo>
                      <a:lnTo>
                        <a:pt x="1160" y="522"/>
                      </a:lnTo>
                      <a:lnTo>
                        <a:pt x="1171" y="503"/>
                      </a:lnTo>
                      <a:lnTo>
                        <a:pt x="1181" y="487"/>
                      </a:lnTo>
                      <a:lnTo>
                        <a:pt x="1185" y="478"/>
                      </a:lnTo>
                      <a:lnTo>
                        <a:pt x="1188" y="469"/>
                      </a:lnTo>
                      <a:lnTo>
                        <a:pt x="1190" y="460"/>
                      </a:lnTo>
                      <a:lnTo>
                        <a:pt x="1190" y="448"/>
                      </a:lnTo>
                      <a:lnTo>
                        <a:pt x="1190" y="441"/>
                      </a:lnTo>
                      <a:lnTo>
                        <a:pt x="1188" y="434"/>
                      </a:lnTo>
                      <a:lnTo>
                        <a:pt x="1186" y="429"/>
                      </a:lnTo>
                      <a:lnTo>
                        <a:pt x="1182" y="423"/>
                      </a:lnTo>
                      <a:lnTo>
                        <a:pt x="1175" y="412"/>
                      </a:lnTo>
                      <a:lnTo>
                        <a:pt x="1165" y="400"/>
                      </a:lnTo>
                      <a:lnTo>
                        <a:pt x="1161" y="389"/>
                      </a:lnTo>
                      <a:lnTo>
                        <a:pt x="1158" y="380"/>
                      </a:lnTo>
                      <a:lnTo>
                        <a:pt x="1156" y="376"/>
                      </a:lnTo>
                      <a:lnTo>
                        <a:pt x="1153" y="372"/>
                      </a:lnTo>
                      <a:lnTo>
                        <a:pt x="1149" y="370"/>
                      </a:lnTo>
                      <a:lnTo>
                        <a:pt x="1144" y="369"/>
                      </a:lnTo>
                      <a:lnTo>
                        <a:pt x="1140" y="370"/>
                      </a:lnTo>
                      <a:lnTo>
                        <a:pt x="1138" y="371"/>
                      </a:lnTo>
                      <a:lnTo>
                        <a:pt x="1135" y="372"/>
                      </a:lnTo>
                      <a:lnTo>
                        <a:pt x="1133" y="374"/>
                      </a:lnTo>
                      <a:lnTo>
                        <a:pt x="1129" y="379"/>
                      </a:lnTo>
                      <a:lnTo>
                        <a:pt x="1124" y="384"/>
                      </a:lnTo>
                      <a:lnTo>
                        <a:pt x="1111" y="396"/>
                      </a:lnTo>
                      <a:lnTo>
                        <a:pt x="1101" y="406"/>
                      </a:lnTo>
                      <a:lnTo>
                        <a:pt x="1097" y="412"/>
                      </a:lnTo>
                      <a:lnTo>
                        <a:pt x="1093" y="418"/>
                      </a:lnTo>
                      <a:lnTo>
                        <a:pt x="1091" y="426"/>
                      </a:lnTo>
                      <a:lnTo>
                        <a:pt x="1089" y="434"/>
                      </a:lnTo>
                      <a:lnTo>
                        <a:pt x="1086" y="445"/>
                      </a:lnTo>
                      <a:lnTo>
                        <a:pt x="1085" y="455"/>
                      </a:lnTo>
                      <a:lnTo>
                        <a:pt x="1083" y="464"/>
                      </a:lnTo>
                      <a:lnTo>
                        <a:pt x="1079" y="474"/>
                      </a:lnTo>
                      <a:lnTo>
                        <a:pt x="1075" y="482"/>
                      </a:lnTo>
                      <a:lnTo>
                        <a:pt x="1071" y="488"/>
                      </a:lnTo>
                      <a:lnTo>
                        <a:pt x="1069" y="491"/>
                      </a:lnTo>
                      <a:lnTo>
                        <a:pt x="1066" y="493"/>
                      </a:lnTo>
                      <a:lnTo>
                        <a:pt x="1063" y="494"/>
                      </a:lnTo>
                      <a:lnTo>
                        <a:pt x="1058" y="495"/>
                      </a:lnTo>
                      <a:lnTo>
                        <a:pt x="1056" y="494"/>
                      </a:lnTo>
                      <a:lnTo>
                        <a:pt x="1054" y="491"/>
                      </a:lnTo>
                      <a:lnTo>
                        <a:pt x="1052" y="488"/>
                      </a:lnTo>
                      <a:lnTo>
                        <a:pt x="1050" y="485"/>
                      </a:lnTo>
                      <a:lnTo>
                        <a:pt x="1045" y="481"/>
                      </a:lnTo>
                      <a:lnTo>
                        <a:pt x="1039" y="476"/>
                      </a:lnTo>
                      <a:lnTo>
                        <a:pt x="1033" y="473"/>
                      </a:lnTo>
                      <a:lnTo>
                        <a:pt x="1025" y="472"/>
                      </a:lnTo>
                      <a:lnTo>
                        <a:pt x="1021" y="472"/>
                      </a:lnTo>
                      <a:lnTo>
                        <a:pt x="1018" y="473"/>
                      </a:lnTo>
                      <a:lnTo>
                        <a:pt x="1015" y="474"/>
                      </a:lnTo>
                      <a:lnTo>
                        <a:pt x="1013" y="476"/>
                      </a:lnTo>
                      <a:lnTo>
                        <a:pt x="1007" y="481"/>
                      </a:lnTo>
                      <a:lnTo>
                        <a:pt x="1000" y="484"/>
                      </a:lnTo>
                      <a:lnTo>
                        <a:pt x="991" y="488"/>
                      </a:lnTo>
                      <a:lnTo>
                        <a:pt x="982" y="492"/>
                      </a:lnTo>
                      <a:lnTo>
                        <a:pt x="973" y="496"/>
                      </a:lnTo>
                      <a:lnTo>
                        <a:pt x="965" y="502"/>
                      </a:lnTo>
                      <a:lnTo>
                        <a:pt x="958" y="508"/>
                      </a:lnTo>
                      <a:lnTo>
                        <a:pt x="953" y="513"/>
                      </a:lnTo>
                      <a:lnTo>
                        <a:pt x="948" y="520"/>
                      </a:lnTo>
                      <a:lnTo>
                        <a:pt x="942" y="527"/>
                      </a:lnTo>
                      <a:lnTo>
                        <a:pt x="936" y="534"/>
                      </a:lnTo>
                      <a:lnTo>
                        <a:pt x="929" y="540"/>
                      </a:lnTo>
                      <a:lnTo>
                        <a:pt x="922" y="544"/>
                      </a:lnTo>
                      <a:lnTo>
                        <a:pt x="913" y="547"/>
                      </a:lnTo>
                      <a:lnTo>
                        <a:pt x="905" y="549"/>
                      </a:lnTo>
                      <a:lnTo>
                        <a:pt x="897" y="550"/>
                      </a:lnTo>
                      <a:lnTo>
                        <a:pt x="887" y="550"/>
                      </a:lnTo>
                      <a:lnTo>
                        <a:pt x="877" y="551"/>
                      </a:lnTo>
                      <a:lnTo>
                        <a:pt x="868" y="550"/>
                      </a:lnTo>
                      <a:lnTo>
                        <a:pt x="858" y="550"/>
                      </a:lnTo>
                      <a:lnTo>
                        <a:pt x="850" y="550"/>
                      </a:lnTo>
                      <a:lnTo>
                        <a:pt x="840" y="550"/>
                      </a:lnTo>
                      <a:lnTo>
                        <a:pt x="838" y="550"/>
                      </a:lnTo>
                      <a:lnTo>
                        <a:pt x="837" y="551"/>
                      </a:lnTo>
                      <a:lnTo>
                        <a:pt x="836" y="553"/>
                      </a:lnTo>
                      <a:lnTo>
                        <a:pt x="835" y="554"/>
                      </a:lnTo>
                      <a:lnTo>
                        <a:pt x="833" y="558"/>
                      </a:lnTo>
                      <a:lnTo>
                        <a:pt x="829" y="562"/>
                      </a:lnTo>
                      <a:lnTo>
                        <a:pt x="823" y="568"/>
                      </a:lnTo>
                      <a:lnTo>
                        <a:pt x="817" y="570"/>
                      </a:lnTo>
                      <a:lnTo>
                        <a:pt x="811" y="572"/>
                      </a:lnTo>
                      <a:lnTo>
                        <a:pt x="804" y="572"/>
                      </a:lnTo>
                      <a:lnTo>
                        <a:pt x="775" y="572"/>
                      </a:lnTo>
                      <a:lnTo>
                        <a:pt x="770" y="577"/>
                      </a:lnTo>
                      <a:lnTo>
                        <a:pt x="766" y="581"/>
                      </a:lnTo>
                      <a:lnTo>
                        <a:pt x="764" y="582"/>
                      </a:lnTo>
                      <a:lnTo>
                        <a:pt x="762" y="584"/>
                      </a:lnTo>
                      <a:lnTo>
                        <a:pt x="759" y="584"/>
                      </a:lnTo>
                      <a:lnTo>
                        <a:pt x="756" y="585"/>
                      </a:lnTo>
                      <a:lnTo>
                        <a:pt x="753" y="584"/>
                      </a:lnTo>
                      <a:lnTo>
                        <a:pt x="751" y="582"/>
                      </a:lnTo>
                      <a:lnTo>
                        <a:pt x="749" y="579"/>
                      </a:lnTo>
                      <a:lnTo>
                        <a:pt x="747" y="577"/>
                      </a:lnTo>
                      <a:lnTo>
                        <a:pt x="739" y="571"/>
                      </a:lnTo>
                      <a:lnTo>
                        <a:pt x="732" y="565"/>
                      </a:lnTo>
                      <a:lnTo>
                        <a:pt x="729" y="562"/>
                      </a:lnTo>
                      <a:lnTo>
                        <a:pt x="726" y="560"/>
                      </a:lnTo>
                      <a:lnTo>
                        <a:pt x="722" y="559"/>
                      </a:lnTo>
                      <a:lnTo>
                        <a:pt x="717" y="559"/>
                      </a:lnTo>
                      <a:lnTo>
                        <a:pt x="707" y="559"/>
                      </a:lnTo>
                      <a:lnTo>
                        <a:pt x="698" y="561"/>
                      </a:lnTo>
                      <a:lnTo>
                        <a:pt x="690" y="563"/>
                      </a:lnTo>
                      <a:lnTo>
                        <a:pt x="682" y="567"/>
                      </a:lnTo>
                      <a:lnTo>
                        <a:pt x="674" y="570"/>
                      </a:lnTo>
                      <a:lnTo>
                        <a:pt x="666" y="572"/>
                      </a:lnTo>
                      <a:lnTo>
                        <a:pt x="657" y="574"/>
                      </a:lnTo>
                      <a:lnTo>
                        <a:pt x="648" y="574"/>
                      </a:lnTo>
                      <a:lnTo>
                        <a:pt x="641" y="574"/>
                      </a:lnTo>
                      <a:lnTo>
                        <a:pt x="635" y="572"/>
                      </a:lnTo>
                      <a:lnTo>
                        <a:pt x="628" y="570"/>
                      </a:lnTo>
                      <a:lnTo>
                        <a:pt x="623" y="567"/>
                      </a:lnTo>
                      <a:lnTo>
                        <a:pt x="618" y="563"/>
                      </a:lnTo>
                      <a:lnTo>
                        <a:pt x="612" y="561"/>
                      </a:lnTo>
                      <a:lnTo>
                        <a:pt x="606" y="559"/>
                      </a:lnTo>
                      <a:lnTo>
                        <a:pt x="598" y="559"/>
                      </a:lnTo>
                      <a:lnTo>
                        <a:pt x="593" y="558"/>
                      </a:lnTo>
                      <a:lnTo>
                        <a:pt x="589" y="558"/>
                      </a:lnTo>
                      <a:lnTo>
                        <a:pt x="584" y="558"/>
                      </a:lnTo>
                      <a:lnTo>
                        <a:pt x="580" y="560"/>
                      </a:lnTo>
                      <a:lnTo>
                        <a:pt x="576" y="566"/>
                      </a:lnTo>
                      <a:lnTo>
                        <a:pt x="571" y="572"/>
                      </a:lnTo>
                      <a:lnTo>
                        <a:pt x="562" y="572"/>
                      </a:lnTo>
                      <a:lnTo>
                        <a:pt x="553" y="572"/>
                      </a:lnTo>
                      <a:lnTo>
                        <a:pt x="544" y="572"/>
                      </a:lnTo>
                      <a:lnTo>
                        <a:pt x="534" y="572"/>
                      </a:lnTo>
                      <a:lnTo>
                        <a:pt x="530" y="572"/>
                      </a:lnTo>
                      <a:lnTo>
                        <a:pt x="526" y="571"/>
                      </a:lnTo>
                      <a:lnTo>
                        <a:pt x="523" y="569"/>
                      </a:lnTo>
                      <a:lnTo>
                        <a:pt x="520" y="567"/>
                      </a:lnTo>
                      <a:lnTo>
                        <a:pt x="513" y="561"/>
                      </a:lnTo>
                      <a:lnTo>
                        <a:pt x="508" y="556"/>
                      </a:lnTo>
                      <a:lnTo>
                        <a:pt x="503" y="550"/>
                      </a:lnTo>
                      <a:lnTo>
                        <a:pt x="497" y="545"/>
                      </a:lnTo>
                      <a:lnTo>
                        <a:pt x="494" y="543"/>
                      </a:lnTo>
                      <a:lnTo>
                        <a:pt x="491" y="542"/>
                      </a:lnTo>
                      <a:lnTo>
                        <a:pt x="486" y="541"/>
                      </a:lnTo>
                      <a:lnTo>
                        <a:pt x="482" y="540"/>
                      </a:lnTo>
                      <a:lnTo>
                        <a:pt x="458" y="540"/>
                      </a:lnTo>
                      <a:lnTo>
                        <a:pt x="450" y="541"/>
                      </a:lnTo>
                      <a:lnTo>
                        <a:pt x="442" y="543"/>
                      </a:lnTo>
                      <a:lnTo>
                        <a:pt x="435" y="546"/>
                      </a:lnTo>
                      <a:lnTo>
                        <a:pt x="428" y="550"/>
                      </a:lnTo>
                      <a:lnTo>
                        <a:pt x="423" y="555"/>
                      </a:lnTo>
                      <a:lnTo>
                        <a:pt x="418" y="561"/>
                      </a:lnTo>
                      <a:lnTo>
                        <a:pt x="414" y="568"/>
                      </a:lnTo>
                      <a:lnTo>
                        <a:pt x="410" y="576"/>
                      </a:lnTo>
                      <a:lnTo>
                        <a:pt x="412" y="585"/>
                      </a:lnTo>
                      <a:lnTo>
                        <a:pt x="421" y="585"/>
                      </a:lnTo>
                      <a:lnTo>
                        <a:pt x="429" y="585"/>
                      </a:lnTo>
                      <a:lnTo>
                        <a:pt x="434" y="586"/>
                      </a:lnTo>
                      <a:lnTo>
                        <a:pt x="437" y="587"/>
                      </a:lnTo>
                      <a:lnTo>
                        <a:pt x="441" y="589"/>
                      </a:lnTo>
                      <a:lnTo>
                        <a:pt x="445" y="593"/>
                      </a:lnTo>
                      <a:lnTo>
                        <a:pt x="448" y="597"/>
                      </a:lnTo>
                      <a:lnTo>
                        <a:pt x="449" y="601"/>
                      </a:lnTo>
                      <a:lnTo>
                        <a:pt x="449" y="606"/>
                      </a:lnTo>
                      <a:lnTo>
                        <a:pt x="449" y="612"/>
                      </a:lnTo>
                      <a:lnTo>
                        <a:pt x="467" y="612"/>
                      </a:lnTo>
                      <a:lnTo>
                        <a:pt x="482" y="607"/>
                      </a:lnTo>
                      <a:lnTo>
                        <a:pt x="498" y="602"/>
                      </a:lnTo>
                      <a:lnTo>
                        <a:pt x="505" y="603"/>
                      </a:lnTo>
                      <a:lnTo>
                        <a:pt x="511" y="606"/>
                      </a:lnTo>
                      <a:lnTo>
                        <a:pt x="518" y="609"/>
                      </a:lnTo>
                      <a:lnTo>
                        <a:pt x="524" y="612"/>
                      </a:lnTo>
                      <a:lnTo>
                        <a:pt x="531" y="614"/>
                      </a:lnTo>
                      <a:lnTo>
                        <a:pt x="537" y="617"/>
                      </a:lnTo>
                      <a:lnTo>
                        <a:pt x="539" y="618"/>
                      </a:lnTo>
                      <a:lnTo>
                        <a:pt x="541" y="620"/>
                      </a:lnTo>
                      <a:lnTo>
                        <a:pt x="542" y="624"/>
                      </a:lnTo>
                      <a:lnTo>
                        <a:pt x="543" y="627"/>
                      </a:lnTo>
                      <a:lnTo>
                        <a:pt x="541" y="638"/>
                      </a:lnTo>
                      <a:lnTo>
                        <a:pt x="538" y="650"/>
                      </a:lnTo>
                      <a:lnTo>
                        <a:pt x="546" y="663"/>
                      </a:lnTo>
                      <a:lnTo>
                        <a:pt x="552" y="676"/>
                      </a:lnTo>
                      <a:lnTo>
                        <a:pt x="552" y="679"/>
                      </a:lnTo>
                      <a:lnTo>
                        <a:pt x="551" y="681"/>
                      </a:lnTo>
                      <a:lnTo>
                        <a:pt x="549" y="682"/>
                      </a:lnTo>
                      <a:lnTo>
                        <a:pt x="547" y="683"/>
                      </a:lnTo>
                      <a:lnTo>
                        <a:pt x="542" y="685"/>
                      </a:lnTo>
                      <a:lnTo>
                        <a:pt x="538" y="687"/>
                      </a:lnTo>
                      <a:lnTo>
                        <a:pt x="532" y="692"/>
                      </a:lnTo>
                      <a:lnTo>
                        <a:pt x="527" y="697"/>
                      </a:lnTo>
                      <a:lnTo>
                        <a:pt x="523" y="702"/>
                      </a:lnTo>
                      <a:lnTo>
                        <a:pt x="520" y="710"/>
                      </a:lnTo>
                      <a:lnTo>
                        <a:pt x="517" y="718"/>
                      </a:lnTo>
                      <a:lnTo>
                        <a:pt x="514" y="727"/>
                      </a:lnTo>
                      <a:lnTo>
                        <a:pt x="512" y="730"/>
                      </a:lnTo>
                      <a:lnTo>
                        <a:pt x="510" y="733"/>
                      </a:lnTo>
                      <a:lnTo>
                        <a:pt x="507" y="736"/>
                      </a:lnTo>
                      <a:lnTo>
                        <a:pt x="503" y="736"/>
                      </a:lnTo>
                      <a:lnTo>
                        <a:pt x="497" y="735"/>
                      </a:lnTo>
                      <a:lnTo>
                        <a:pt x="491" y="733"/>
                      </a:lnTo>
                      <a:lnTo>
                        <a:pt x="485" y="733"/>
                      </a:lnTo>
                      <a:lnTo>
                        <a:pt x="481" y="736"/>
                      </a:lnTo>
                      <a:lnTo>
                        <a:pt x="477" y="738"/>
                      </a:lnTo>
                      <a:lnTo>
                        <a:pt x="473" y="740"/>
                      </a:lnTo>
                      <a:lnTo>
                        <a:pt x="466" y="745"/>
                      </a:lnTo>
                      <a:lnTo>
                        <a:pt x="456" y="750"/>
                      </a:lnTo>
                      <a:lnTo>
                        <a:pt x="437" y="757"/>
                      </a:lnTo>
                      <a:lnTo>
                        <a:pt x="419" y="763"/>
                      </a:lnTo>
                      <a:lnTo>
                        <a:pt x="400" y="767"/>
                      </a:lnTo>
                      <a:lnTo>
                        <a:pt x="380" y="772"/>
                      </a:lnTo>
                      <a:lnTo>
                        <a:pt x="371" y="774"/>
                      </a:lnTo>
                      <a:lnTo>
                        <a:pt x="364" y="776"/>
                      </a:lnTo>
                      <a:lnTo>
                        <a:pt x="358" y="779"/>
                      </a:lnTo>
                      <a:lnTo>
                        <a:pt x="352" y="782"/>
                      </a:lnTo>
                      <a:lnTo>
                        <a:pt x="346" y="785"/>
                      </a:lnTo>
                      <a:lnTo>
                        <a:pt x="338" y="788"/>
                      </a:lnTo>
                      <a:lnTo>
                        <a:pt x="332" y="789"/>
                      </a:lnTo>
                      <a:lnTo>
                        <a:pt x="324" y="790"/>
                      </a:lnTo>
                      <a:lnTo>
                        <a:pt x="313" y="787"/>
                      </a:lnTo>
                      <a:lnTo>
                        <a:pt x="303" y="784"/>
                      </a:lnTo>
                      <a:lnTo>
                        <a:pt x="294" y="789"/>
                      </a:lnTo>
                      <a:lnTo>
                        <a:pt x="283" y="797"/>
                      </a:lnTo>
                      <a:lnTo>
                        <a:pt x="266" y="797"/>
                      </a:lnTo>
                      <a:lnTo>
                        <a:pt x="250" y="796"/>
                      </a:lnTo>
                      <a:lnTo>
                        <a:pt x="243" y="796"/>
                      </a:lnTo>
                      <a:lnTo>
                        <a:pt x="236" y="798"/>
                      </a:lnTo>
                      <a:lnTo>
                        <a:pt x="233" y="799"/>
                      </a:lnTo>
                      <a:lnTo>
                        <a:pt x="228" y="801"/>
                      </a:lnTo>
                      <a:lnTo>
                        <a:pt x="225" y="803"/>
                      </a:lnTo>
                      <a:lnTo>
                        <a:pt x="222" y="806"/>
                      </a:lnTo>
                      <a:lnTo>
                        <a:pt x="222" y="835"/>
                      </a:lnTo>
                      <a:lnTo>
                        <a:pt x="222" y="838"/>
                      </a:lnTo>
                      <a:lnTo>
                        <a:pt x="221" y="840"/>
                      </a:lnTo>
                      <a:lnTo>
                        <a:pt x="219" y="842"/>
                      </a:lnTo>
                      <a:lnTo>
                        <a:pt x="217" y="844"/>
                      </a:lnTo>
                      <a:lnTo>
                        <a:pt x="211" y="848"/>
                      </a:lnTo>
                      <a:lnTo>
                        <a:pt x="205" y="850"/>
                      </a:lnTo>
                      <a:lnTo>
                        <a:pt x="199" y="853"/>
                      </a:lnTo>
                      <a:lnTo>
                        <a:pt x="195" y="857"/>
                      </a:lnTo>
                      <a:lnTo>
                        <a:pt x="192" y="862"/>
                      </a:lnTo>
                      <a:lnTo>
                        <a:pt x="189" y="86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solidFill>
                    <a:sysClr val="window" lastClr="FFFFFF">
                      <a:lumMod val="85000"/>
                    </a:sysClr>
                  </a:solidFill>
                  <a:round/>
                  <a:headEnd/>
                  <a:tailEnd/>
                </a:ln>
              </p:spPr>
            </p:sp>
            <p:sp>
              <p:nvSpPr>
                <p:cNvPr id="103" name="PNG"/>
                <p:cNvSpPr>
                  <a:spLocks/>
                </p:cNvSpPr>
                <p:nvPr/>
              </p:nvSpPr>
              <p:spPr bwMode="auto">
                <a:xfrm>
                  <a:off x="7891744" y="5309372"/>
                  <a:ext cx="47941" cy="555957"/>
                </a:xfrm>
                <a:custGeom>
                  <a:avLst/>
                  <a:gdLst/>
                  <a:ahLst/>
                  <a:cxnLst>
                    <a:cxn ang="0">
                      <a:pos x="59" y="2"/>
                    </a:cxn>
                    <a:cxn ang="0">
                      <a:pos x="40" y="671"/>
                    </a:cxn>
                    <a:cxn ang="0">
                      <a:pos x="42" y="676"/>
                    </a:cxn>
                    <a:cxn ang="0">
                      <a:pos x="44" y="680"/>
                    </a:cxn>
                    <a:cxn ang="0">
                      <a:pos x="44" y="684"/>
                    </a:cxn>
                    <a:cxn ang="0">
                      <a:pos x="42" y="689"/>
                    </a:cxn>
                    <a:cxn ang="0">
                      <a:pos x="40" y="692"/>
                    </a:cxn>
                    <a:cxn ang="0">
                      <a:pos x="37" y="695"/>
                    </a:cxn>
                    <a:cxn ang="0">
                      <a:pos x="30" y="700"/>
                    </a:cxn>
                    <a:cxn ang="0">
                      <a:pos x="24" y="706"/>
                    </a:cxn>
                    <a:cxn ang="0">
                      <a:pos x="14" y="719"/>
                    </a:cxn>
                    <a:cxn ang="0">
                      <a:pos x="7" y="731"/>
                    </a:cxn>
                    <a:cxn ang="0">
                      <a:pos x="4" y="737"/>
                    </a:cxn>
                    <a:cxn ang="0">
                      <a:pos x="2" y="743"/>
                    </a:cxn>
                    <a:cxn ang="0">
                      <a:pos x="0" y="751"/>
                    </a:cxn>
                    <a:cxn ang="0">
                      <a:pos x="0" y="759"/>
                    </a:cxn>
                    <a:cxn ang="0">
                      <a:pos x="1" y="770"/>
                    </a:cxn>
                    <a:cxn ang="0">
                      <a:pos x="3" y="781"/>
                    </a:cxn>
                    <a:cxn ang="0">
                      <a:pos x="7" y="790"/>
                    </a:cxn>
                    <a:cxn ang="0">
                      <a:pos x="11" y="799"/>
                    </a:cxn>
                    <a:cxn ang="0">
                      <a:pos x="24" y="817"/>
                    </a:cxn>
                    <a:cxn ang="0">
                      <a:pos x="35" y="837"/>
                    </a:cxn>
                    <a:cxn ang="0">
                      <a:pos x="35" y="1204"/>
                    </a:cxn>
                    <a:cxn ang="0">
                      <a:pos x="48" y="1203"/>
                    </a:cxn>
                    <a:cxn ang="0">
                      <a:pos x="63" y="1202"/>
                    </a:cxn>
                    <a:cxn ang="0">
                      <a:pos x="73" y="1202"/>
                    </a:cxn>
                    <a:cxn ang="0">
                      <a:pos x="84" y="1203"/>
                    </a:cxn>
                    <a:cxn ang="0">
                      <a:pos x="94" y="1203"/>
                    </a:cxn>
                    <a:cxn ang="0">
                      <a:pos x="104" y="1203"/>
                    </a:cxn>
                    <a:cxn ang="0">
                      <a:pos x="104" y="0"/>
                    </a:cxn>
                    <a:cxn ang="0">
                      <a:pos x="92" y="1"/>
                    </a:cxn>
                    <a:cxn ang="0">
                      <a:pos x="81" y="2"/>
                    </a:cxn>
                    <a:cxn ang="0">
                      <a:pos x="69" y="2"/>
                    </a:cxn>
                    <a:cxn ang="0">
                      <a:pos x="59" y="2"/>
                    </a:cxn>
                  </a:cxnLst>
                  <a:rect l="0" t="0" r="r" b="b"/>
                  <a:pathLst>
                    <a:path w="104" h="1204">
                      <a:moveTo>
                        <a:pt x="59" y="2"/>
                      </a:moveTo>
                      <a:lnTo>
                        <a:pt x="40" y="671"/>
                      </a:lnTo>
                      <a:lnTo>
                        <a:pt x="42" y="676"/>
                      </a:lnTo>
                      <a:lnTo>
                        <a:pt x="44" y="680"/>
                      </a:lnTo>
                      <a:lnTo>
                        <a:pt x="44" y="684"/>
                      </a:lnTo>
                      <a:lnTo>
                        <a:pt x="42" y="689"/>
                      </a:lnTo>
                      <a:lnTo>
                        <a:pt x="40" y="692"/>
                      </a:lnTo>
                      <a:lnTo>
                        <a:pt x="37" y="695"/>
                      </a:lnTo>
                      <a:lnTo>
                        <a:pt x="30" y="700"/>
                      </a:lnTo>
                      <a:lnTo>
                        <a:pt x="24" y="706"/>
                      </a:lnTo>
                      <a:lnTo>
                        <a:pt x="14" y="719"/>
                      </a:lnTo>
                      <a:lnTo>
                        <a:pt x="7" y="731"/>
                      </a:lnTo>
                      <a:lnTo>
                        <a:pt x="4" y="737"/>
                      </a:lnTo>
                      <a:lnTo>
                        <a:pt x="2" y="743"/>
                      </a:lnTo>
                      <a:lnTo>
                        <a:pt x="0" y="751"/>
                      </a:lnTo>
                      <a:lnTo>
                        <a:pt x="0" y="759"/>
                      </a:lnTo>
                      <a:lnTo>
                        <a:pt x="1" y="770"/>
                      </a:lnTo>
                      <a:lnTo>
                        <a:pt x="3" y="781"/>
                      </a:lnTo>
                      <a:lnTo>
                        <a:pt x="7" y="790"/>
                      </a:lnTo>
                      <a:lnTo>
                        <a:pt x="11" y="799"/>
                      </a:lnTo>
                      <a:lnTo>
                        <a:pt x="24" y="817"/>
                      </a:lnTo>
                      <a:lnTo>
                        <a:pt x="35" y="837"/>
                      </a:lnTo>
                      <a:lnTo>
                        <a:pt x="35" y="1204"/>
                      </a:lnTo>
                      <a:lnTo>
                        <a:pt x="48" y="1203"/>
                      </a:lnTo>
                      <a:lnTo>
                        <a:pt x="63" y="1202"/>
                      </a:lnTo>
                      <a:lnTo>
                        <a:pt x="73" y="1202"/>
                      </a:lnTo>
                      <a:lnTo>
                        <a:pt x="84" y="1203"/>
                      </a:lnTo>
                      <a:lnTo>
                        <a:pt x="94" y="1203"/>
                      </a:lnTo>
                      <a:lnTo>
                        <a:pt x="104" y="1203"/>
                      </a:lnTo>
                      <a:lnTo>
                        <a:pt x="104" y="0"/>
                      </a:lnTo>
                      <a:lnTo>
                        <a:pt x="92" y="1"/>
                      </a:lnTo>
                      <a:lnTo>
                        <a:pt x="81" y="2"/>
                      </a:lnTo>
                      <a:lnTo>
                        <a:pt x="69" y="2"/>
                      </a:lnTo>
                      <a:lnTo>
                        <a:pt x="59" y="2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solidFill>
                    <a:sysClr val="window" lastClr="FFFFFF">
                      <a:lumMod val="85000"/>
                    </a:sysClr>
                  </a:solidFill>
                  <a:round/>
                  <a:headEnd/>
                  <a:tailEnd/>
                </a:ln>
              </p:spPr>
            </p:sp>
          </p:grpSp>
          <p:grpSp>
            <p:nvGrpSpPr>
              <p:cNvPr id="68" name="Europe"/>
              <p:cNvGrpSpPr/>
              <p:nvPr/>
            </p:nvGrpSpPr>
            <p:grpSpPr>
              <a:xfrm>
                <a:off x="10248" y="14624"/>
                <a:ext cx="6999382" cy="2835381"/>
                <a:chOff x="10248" y="14624"/>
                <a:chExt cx="6999382" cy="2835381"/>
              </a:xfrm>
            </p:grpSpPr>
            <p:sp>
              <p:nvSpPr>
                <p:cNvPr id="79" name="Russia"/>
                <p:cNvSpPr>
                  <a:spLocks noEditPoints="1"/>
                </p:cNvSpPr>
                <p:nvPr/>
              </p:nvSpPr>
              <p:spPr bwMode="auto">
                <a:xfrm>
                  <a:off x="585540" y="14624"/>
                  <a:ext cx="6424090" cy="2835381"/>
                </a:xfrm>
                <a:custGeom>
                  <a:avLst/>
                  <a:gdLst/>
                  <a:ahLst/>
                  <a:cxnLst>
                    <a:cxn ang="0">
                      <a:pos x="4297" y="1716"/>
                    </a:cxn>
                    <a:cxn ang="0">
                      <a:pos x="4385" y="1800"/>
                    </a:cxn>
                    <a:cxn ang="0">
                      <a:pos x="4511" y="1112"/>
                    </a:cxn>
                    <a:cxn ang="0">
                      <a:pos x="4898" y="984"/>
                    </a:cxn>
                    <a:cxn ang="0">
                      <a:pos x="5036" y="239"/>
                    </a:cxn>
                    <a:cxn ang="0">
                      <a:pos x="4814" y="248"/>
                    </a:cxn>
                    <a:cxn ang="0">
                      <a:pos x="5974" y="271"/>
                    </a:cxn>
                    <a:cxn ang="0">
                      <a:pos x="6083" y="254"/>
                    </a:cxn>
                    <a:cxn ang="0">
                      <a:pos x="6266" y="765"/>
                    </a:cxn>
                    <a:cxn ang="0">
                      <a:pos x="8237" y="665"/>
                    </a:cxn>
                    <a:cxn ang="0">
                      <a:pos x="8433" y="909"/>
                    </a:cxn>
                    <a:cxn ang="0">
                      <a:pos x="10685" y="313"/>
                    </a:cxn>
                    <a:cxn ang="0">
                      <a:pos x="13150" y="1739"/>
                    </a:cxn>
                    <a:cxn ang="0">
                      <a:pos x="13164" y="3359"/>
                    </a:cxn>
                    <a:cxn ang="0">
                      <a:pos x="12248" y="3782"/>
                    </a:cxn>
                    <a:cxn ang="0">
                      <a:pos x="11634" y="3355"/>
                    </a:cxn>
                    <a:cxn ang="0">
                      <a:pos x="1975" y="2559"/>
                    </a:cxn>
                    <a:cxn ang="0">
                      <a:pos x="2917" y="1687"/>
                    </a:cxn>
                    <a:cxn ang="0">
                      <a:pos x="2455" y="2271"/>
                    </a:cxn>
                    <a:cxn ang="0">
                      <a:pos x="2828" y="2323"/>
                    </a:cxn>
                    <a:cxn ang="0">
                      <a:pos x="3514" y="2076"/>
                    </a:cxn>
                    <a:cxn ang="0">
                      <a:pos x="4035" y="2090"/>
                    </a:cxn>
                    <a:cxn ang="0">
                      <a:pos x="4684" y="2037"/>
                    </a:cxn>
                    <a:cxn ang="0">
                      <a:pos x="4956" y="1631"/>
                    </a:cxn>
                    <a:cxn ang="0">
                      <a:pos x="4944" y="2424"/>
                    </a:cxn>
                    <a:cxn ang="0">
                      <a:pos x="5437" y="2321"/>
                    </a:cxn>
                    <a:cxn ang="0">
                      <a:pos x="5330" y="1606"/>
                    </a:cxn>
                    <a:cxn ang="0">
                      <a:pos x="5726" y="1813"/>
                    </a:cxn>
                    <a:cxn ang="0">
                      <a:pos x="5928" y="1325"/>
                    </a:cxn>
                    <a:cxn ang="0">
                      <a:pos x="6227" y="929"/>
                    </a:cxn>
                    <a:cxn ang="0">
                      <a:pos x="6687" y="858"/>
                    </a:cxn>
                    <a:cxn ang="0">
                      <a:pos x="6962" y="1246"/>
                    </a:cxn>
                    <a:cxn ang="0">
                      <a:pos x="7652" y="1237"/>
                    </a:cxn>
                    <a:cxn ang="0">
                      <a:pos x="8180" y="1298"/>
                    </a:cxn>
                    <a:cxn ang="0">
                      <a:pos x="8551" y="1071"/>
                    </a:cxn>
                    <a:cxn ang="0">
                      <a:pos x="9121" y="955"/>
                    </a:cxn>
                    <a:cxn ang="0">
                      <a:pos x="10092" y="915"/>
                    </a:cxn>
                    <a:cxn ang="0">
                      <a:pos x="10742" y="489"/>
                    </a:cxn>
                    <a:cxn ang="0">
                      <a:pos x="12018" y="148"/>
                    </a:cxn>
                    <a:cxn ang="0">
                      <a:pos x="12579" y="258"/>
                    </a:cxn>
                    <a:cxn ang="0">
                      <a:pos x="12017" y="620"/>
                    </a:cxn>
                    <a:cxn ang="0">
                      <a:pos x="12553" y="1194"/>
                    </a:cxn>
                    <a:cxn ang="0">
                      <a:pos x="12752" y="1805"/>
                    </a:cxn>
                    <a:cxn ang="0">
                      <a:pos x="12395" y="2330"/>
                    </a:cxn>
                    <a:cxn ang="0">
                      <a:pos x="11733" y="1439"/>
                    </a:cxn>
                    <a:cxn ang="0">
                      <a:pos x="11492" y="2106"/>
                    </a:cxn>
                    <a:cxn ang="0">
                      <a:pos x="10743" y="2670"/>
                    </a:cxn>
                    <a:cxn ang="0">
                      <a:pos x="11094" y="3234"/>
                    </a:cxn>
                    <a:cxn ang="0">
                      <a:pos x="11952" y="4578"/>
                    </a:cxn>
                    <a:cxn ang="0">
                      <a:pos x="11444" y="4272"/>
                    </a:cxn>
                    <a:cxn ang="0">
                      <a:pos x="10210" y="3996"/>
                    </a:cxn>
                    <a:cxn ang="0">
                      <a:pos x="9353" y="4629"/>
                    </a:cxn>
                    <a:cxn ang="0">
                      <a:pos x="7578" y="4698"/>
                    </a:cxn>
                    <a:cxn ang="0">
                      <a:pos x="6571" y="5207"/>
                    </a:cxn>
                    <a:cxn ang="0">
                      <a:pos x="5261" y="4506"/>
                    </a:cxn>
                    <a:cxn ang="0">
                      <a:pos x="3890" y="4445"/>
                    </a:cxn>
                    <a:cxn ang="0">
                      <a:pos x="3300" y="4803"/>
                    </a:cxn>
                    <a:cxn ang="0">
                      <a:pos x="2104" y="4768"/>
                    </a:cxn>
                    <a:cxn ang="0">
                      <a:pos x="1740" y="5747"/>
                    </a:cxn>
                    <a:cxn ang="0">
                      <a:pos x="837" y="5385"/>
                    </a:cxn>
                    <a:cxn ang="0">
                      <a:pos x="1042" y="4883"/>
                    </a:cxn>
                    <a:cxn ang="0">
                      <a:pos x="985" y="3822"/>
                    </a:cxn>
                    <a:cxn ang="0">
                      <a:pos x="1482" y="2735"/>
                    </a:cxn>
                  </a:cxnLst>
                  <a:rect l="0" t="0" r="r" b="b"/>
                  <a:pathLst>
                    <a:path w="13396" h="6117">
                      <a:moveTo>
                        <a:pt x="3776" y="1827"/>
                      </a:moveTo>
                      <a:lnTo>
                        <a:pt x="3764" y="1830"/>
                      </a:lnTo>
                      <a:lnTo>
                        <a:pt x="3755" y="1833"/>
                      </a:lnTo>
                      <a:lnTo>
                        <a:pt x="3746" y="1836"/>
                      </a:lnTo>
                      <a:lnTo>
                        <a:pt x="3735" y="1840"/>
                      </a:lnTo>
                      <a:lnTo>
                        <a:pt x="3731" y="1842"/>
                      </a:lnTo>
                      <a:lnTo>
                        <a:pt x="3728" y="1845"/>
                      </a:lnTo>
                      <a:lnTo>
                        <a:pt x="3726" y="1849"/>
                      </a:lnTo>
                      <a:lnTo>
                        <a:pt x="3723" y="1853"/>
                      </a:lnTo>
                      <a:lnTo>
                        <a:pt x="3714" y="1863"/>
                      </a:lnTo>
                      <a:lnTo>
                        <a:pt x="3703" y="1872"/>
                      </a:lnTo>
                      <a:lnTo>
                        <a:pt x="3696" y="1881"/>
                      </a:lnTo>
                      <a:lnTo>
                        <a:pt x="3691" y="1892"/>
                      </a:lnTo>
                      <a:lnTo>
                        <a:pt x="3686" y="1901"/>
                      </a:lnTo>
                      <a:lnTo>
                        <a:pt x="3679" y="1911"/>
                      </a:lnTo>
                      <a:lnTo>
                        <a:pt x="3690" y="1913"/>
                      </a:lnTo>
                      <a:lnTo>
                        <a:pt x="3700" y="1914"/>
                      </a:lnTo>
                      <a:lnTo>
                        <a:pt x="3704" y="1915"/>
                      </a:lnTo>
                      <a:lnTo>
                        <a:pt x="3708" y="1917"/>
                      </a:lnTo>
                      <a:lnTo>
                        <a:pt x="3711" y="1920"/>
                      </a:lnTo>
                      <a:lnTo>
                        <a:pt x="3712" y="1924"/>
                      </a:lnTo>
                      <a:lnTo>
                        <a:pt x="3712" y="1926"/>
                      </a:lnTo>
                      <a:lnTo>
                        <a:pt x="3711" y="1928"/>
                      </a:lnTo>
                      <a:lnTo>
                        <a:pt x="3708" y="1930"/>
                      </a:lnTo>
                      <a:lnTo>
                        <a:pt x="3707" y="1931"/>
                      </a:lnTo>
                      <a:lnTo>
                        <a:pt x="3703" y="1933"/>
                      </a:lnTo>
                      <a:lnTo>
                        <a:pt x="3698" y="1935"/>
                      </a:lnTo>
                      <a:lnTo>
                        <a:pt x="3694" y="1937"/>
                      </a:lnTo>
                      <a:lnTo>
                        <a:pt x="3690" y="1939"/>
                      </a:lnTo>
                      <a:lnTo>
                        <a:pt x="3688" y="1940"/>
                      </a:lnTo>
                      <a:lnTo>
                        <a:pt x="3687" y="1942"/>
                      </a:lnTo>
                      <a:lnTo>
                        <a:pt x="3686" y="1944"/>
                      </a:lnTo>
                      <a:lnTo>
                        <a:pt x="3686" y="1947"/>
                      </a:lnTo>
                      <a:lnTo>
                        <a:pt x="3686" y="1951"/>
                      </a:lnTo>
                      <a:lnTo>
                        <a:pt x="3687" y="1954"/>
                      </a:lnTo>
                      <a:lnTo>
                        <a:pt x="3689" y="1956"/>
                      </a:lnTo>
                      <a:lnTo>
                        <a:pt x="3692" y="1959"/>
                      </a:lnTo>
                      <a:lnTo>
                        <a:pt x="3695" y="1960"/>
                      </a:lnTo>
                      <a:lnTo>
                        <a:pt x="3698" y="1962"/>
                      </a:lnTo>
                      <a:lnTo>
                        <a:pt x="3701" y="1962"/>
                      </a:lnTo>
                      <a:lnTo>
                        <a:pt x="3705" y="1963"/>
                      </a:lnTo>
                      <a:lnTo>
                        <a:pt x="3712" y="1962"/>
                      </a:lnTo>
                      <a:lnTo>
                        <a:pt x="3717" y="1961"/>
                      </a:lnTo>
                      <a:lnTo>
                        <a:pt x="3722" y="1959"/>
                      </a:lnTo>
                      <a:lnTo>
                        <a:pt x="3726" y="1956"/>
                      </a:lnTo>
                      <a:lnTo>
                        <a:pt x="3735" y="1950"/>
                      </a:lnTo>
                      <a:lnTo>
                        <a:pt x="3746" y="1946"/>
                      </a:lnTo>
                      <a:lnTo>
                        <a:pt x="3760" y="1941"/>
                      </a:lnTo>
                      <a:lnTo>
                        <a:pt x="3775" y="1939"/>
                      </a:lnTo>
                      <a:lnTo>
                        <a:pt x="3781" y="1936"/>
                      </a:lnTo>
                      <a:lnTo>
                        <a:pt x="3787" y="1932"/>
                      </a:lnTo>
                      <a:lnTo>
                        <a:pt x="3792" y="1928"/>
                      </a:lnTo>
                      <a:lnTo>
                        <a:pt x="3797" y="1922"/>
                      </a:lnTo>
                      <a:lnTo>
                        <a:pt x="3800" y="1915"/>
                      </a:lnTo>
                      <a:lnTo>
                        <a:pt x="3802" y="1908"/>
                      </a:lnTo>
                      <a:lnTo>
                        <a:pt x="3803" y="1900"/>
                      </a:lnTo>
                      <a:lnTo>
                        <a:pt x="3804" y="1893"/>
                      </a:lnTo>
                      <a:lnTo>
                        <a:pt x="3804" y="1847"/>
                      </a:lnTo>
                      <a:lnTo>
                        <a:pt x="3803" y="1843"/>
                      </a:lnTo>
                      <a:lnTo>
                        <a:pt x="3801" y="1840"/>
                      </a:lnTo>
                      <a:lnTo>
                        <a:pt x="3798" y="1837"/>
                      </a:lnTo>
                      <a:lnTo>
                        <a:pt x="3793" y="1835"/>
                      </a:lnTo>
                      <a:lnTo>
                        <a:pt x="3784" y="1830"/>
                      </a:lnTo>
                      <a:lnTo>
                        <a:pt x="3776" y="1827"/>
                      </a:lnTo>
                      <a:close/>
                      <a:moveTo>
                        <a:pt x="4219" y="1369"/>
                      </a:moveTo>
                      <a:lnTo>
                        <a:pt x="4223" y="1377"/>
                      </a:lnTo>
                      <a:lnTo>
                        <a:pt x="4226" y="1387"/>
                      </a:lnTo>
                      <a:lnTo>
                        <a:pt x="4225" y="1392"/>
                      </a:lnTo>
                      <a:lnTo>
                        <a:pt x="4222" y="1397"/>
                      </a:lnTo>
                      <a:lnTo>
                        <a:pt x="4218" y="1401"/>
                      </a:lnTo>
                      <a:lnTo>
                        <a:pt x="4214" y="1405"/>
                      </a:lnTo>
                      <a:lnTo>
                        <a:pt x="4210" y="1409"/>
                      </a:lnTo>
                      <a:lnTo>
                        <a:pt x="4207" y="1413"/>
                      </a:lnTo>
                      <a:lnTo>
                        <a:pt x="4204" y="1418"/>
                      </a:lnTo>
                      <a:lnTo>
                        <a:pt x="4203" y="1423"/>
                      </a:lnTo>
                      <a:lnTo>
                        <a:pt x="4203" y="1448"/>
                      </a:lnTo>
                      <a:lnTo>
                        <a:pt x="4201" y="1455"/>
                      </a:lnTo>
                      <a:lnTo>
                        <a:pt x="4199" y="1462"/>
                      </a:lnTo>
                      <a:lnTo>
                        <a:pt x="4197" y="1464"/>
                      </a:lnTo>
                      <a:lnTo>
                        <a:pt x="4193" y="1464"/>
                      </a:lnTo>
                      <a:lnTo>
                        <a:pt x="4181" y="1453"/>
                      </a:lnTo>
                      <a:lnTo>
                        <a:pt x="4168" y="1443"/>
                      </a:lnTo>
                      <a:lnTo>
                        <a:pt x="4161" y="1443"/>
                      </a:lnTo>
                      <a:lnTo>
                        <a:pt x="4157" y="1445"/>
                      </a:lnTo>
                      <a:lnTo>
                        <a:pt x="4153" y="1448"/>
                      </a:lnTo>
                      <a:lnTo>
                        <a:pt x="4149" y="1452"/>
                      </a:lnTo>
                      <a:lnTo>
                        <a:pt x="4143" y="1461"/>
                      </a:lnTo>
                      <a:lnTo>
                        <a:pt x="4135" y="1471"/>
                      </a:lnTo>
                      <a:lnTo>
                        <a:pt x="4127" y="1481"/>
                      </a:lnTo>
                      <a:lnTo>
                        <a:pt x="4119" y="1490"/>
                      </a:lnTo>
                      <a:lnTo>
                        <a:pt x="4116" y="1496"/>
                      </a:lnTo>
                      <a:lnTo>
                        <a:pt x="4114" y="1501"/>
                      </a:lnTo>
                      <a:lnTo>
                        <a:pt x="4113" y="1507"/>
                      </a:lnTo>
                      <a:lnTo>
                        <a:pt x="4112" y="1513"/>
                      </a:lnTo>
                      <a:lnTo>
                        <a:pt x="4112" y="1543"/>
                      </a:lnTo>
                      <a:lnTo>
                        <a:pt x="4117" y="1544"/>
                      </a:lnTo>
                      <a:lnTo>
                        <a:pt x="4122" y="1544"/>
                      </a:lnTo>
                      <a:lnTo>
                        <a:pt x="4129" y="1543"/>
                      </a:lnTo>
                      <a:lnTo>
                        <a:pt x="4137" y="1542"/>
                      </a:lnTo>
                      <a:lnTo>
                        <a:pt x="4145" y="1542"/>
                      </a:lnTo>
                      <a:lnTo>
                        <a:pt x="4152" y="1542"/>
                      </a:lnTo>
                      <a:lnTo>
                        <a:pt x="4154" y="1543"/>
                      </a:lnTo>
                      <a:lnTo>
                        <a:pt x="4157" y="1544"/>
                      </a:lnTo>
                      <a:lnTo>
                        <a:pt x="4158" y="1546"/>
                      </a:lnTo>
                      <a:lnTo>
                        <a:pt x="4159" y="1550"/>
                      </a:lnTo>
                      <a:lnTo>
                        <a:pt x="4157" y="1558"/>
                      </a:lnTo>
                      <a:lnTo>
                        <a:pt x="4153" y="1565"/>
                      </a:lnTo>
                      <a:lnTo>
                        <a:pt x="4158" y="1566"/>
                      </a:lnTo>
                      <a:lnTo>
                        <a:pt x="4163" y="1567"/>
                      </a:lnTo>
                      <a:lnTo>
                        <a:pt x="4164" y="1578"/>
                      </a:lnTo>
                      <a:lnTo>
                        <a:pt x="4164" y="1588"/>
                      </a:lnTo>
                      <a:lnTo>
                        <a:pt x="4164" y="1597"/>
                      </a:lnTo>
                      <a:lnTo>
                        <a:pt x="4163" y="1608"/>
                      </a:lnTo>
                      <a:lnTo>
                        <a:pt x="4176" y="1604"/>
                      </a:lnTo>
                      <a:lnTo>
                        <a:pt x="4187" y="1601"/>
                      </a:lnTo>
                      <a:lnTo>
                        <a:pt x="4190" y="1602"/>
                      </a:lnTo>
                      <a:lnTo>
                        <a:pt x="4191" y="1603"/>
                      </a:lnTo>
                      <a:lnTo>
                        <a:pt x="4192" y="1606"/>
                      </a:lnTo>
                      <a:lnTo>
                        <a:pt x="4193" y="1608"/>
                      </a:lnTo>
                      <a:lnTo>
                        <a:pt x="4193" y="1614"/>
                      </a:lnTo>
                      <a:lnTo>
                        <a:pt x="4193" y="1620"/>
                      </a:lnTo>
                      <a:lnTo>
                        <a:pt x="4193" y="1625"/>
                      </a:lnTo>
                      <a:lnTo>
                        <a:pt x="4192" y="1629"/>
                      </a:lnTo>
                      <a:lnTo>
                        <a:pt x="4191" y="1635"/>
                      </a:lnTo>
                      <a:lnTo>
                        <a:pt x="4189" y="1639"/>
                      </a:lnTo>
                      <a:lnTo>
                        <a:pt x="4186" y="1642"/>
                      </a:lnTo>
                      <a:lnTo>
                        <a:pt x="4183" y="1643"/>
                      </a:lnTo>
                      <a:lnTo>
                        <a:pt x="4180" y="1644"/>
                      </a:lnTo>
                      <a:lnTo>
                        <a:pt x="4177" y="1645"/>
                      </a:lnTo>
                      <a:lnTo>
                        <a:pt x="4170" y="1646"/>
                      </a:lnTo>
                      <a:lnTo>
                        <a:pt x="4162" y="1647"/>
                      </a:lnTo>
                      <a:lnTo>
                        <a:pt x="4159" y="1648"/>
                      </a:lnTo>
                      <a:lnTo>
                        <a:pt x="4156" y="1650"/>
                      </a:lnTo>
                      <a:lnTo>
                        <a:pt x="4153" y="1653"/>
                      </a:lnTo>
                      <a:lnTo>
                        <a:pt x="4151" y="1655"/>
                      </a:lnTo>
                      <a:lnTo>
                        <a:pt x="4149" y="1658"/>
                      </a:lnTo>
                      <a:lnTo>
                        <a:pt x="4147" y="1662"/>
                      </a:lnTo>
                      <a:lnTo>
                        <a:pt x="4147" y="1666"/>
                      </a:lnTo>
                      <a:lnTo>
                        <a:pt x="4146" y="1670"/>
                      </a:lnTo>
                      <a:lnTo>
                        <a:pt x="4147" y="1673"/>
                      </a:lnTo>
                      <a:lnTo>
                        <a:pt x="4150" y="1676"/>
                      </a:lnTo>
                      <a:lnTo>
                        <a:pt x="4153" y="1678"/>
                      </a:lnTo>
                      <a:lnTo>
                        <a:pt x="4157" y="1680"/>
                      </a:lnTo>
                      <a:lnTo>
                        <a:pt x="4165" y="1685"/>
                      </a:lnTo>
                      <a:lnTo>
                        <a:pt x="4174" y="1688"/>
                      </a:lnTo>
                      <a:lnTo>
                        <a:pt x="4182" y="1691"/>
                      </a:lnTo>
                      <a:lnTo>
                        <a:pt x="4191" y="1696"/>
                      </a:lnTo>
                      <a:lnTo>
                        <a:pt x="4196" y="1699"/>
                      </a:lnTo>
                      <a:lnTo>
                        <a:pt x="4199" y="1704"/>
                      </a:lnTo>
                      <a:lnTo>
                        <a:pt x="4201" y="1708"/>
                      </a:lnTo>
                      <a:lnTo>
                        <a:pt x="4203" y="1713"/>
                      </a:lnTo>
                      <a:lnTo>
                        <a:pt x="4205" y="1719"/>
                      </a:lnTo>
                      <a:lnTo>
                        <a:pt x="4208" y="1722"/>
                      </a:lnTo>
                      <a:lnTo>
                        <a:pt x="4211" y="1725"/>
                      </a:lnTo>
                      <a:lnTo>
                        <a:pt x="4216" y="1726"/>
                      </a:lnTo>
                      <a:lnTo>
                        <a:pt x="4222" y="1725"/>
                      </a:lnTo>
                      <a:lnTo>
                        <a:pt x="4228" y="1722"/>
                      </a:lnTo>
                      <a:lnTo>
                        <a:pt x="4232" y="1717"/>
                      </a:lnTo>
                      <a:lnTo>
                        <a:pt x="4235" y="1713"/>
                      </a:lnTo>
                      <a:lnTo>
                        <a:pt x="4241" y="1701"/>
                      </a:lnTo>
                      <a:lnTo>
                        <a:pt x="4247" y="1688"/>
                      </a:lnTo>
                      <a:lnTo>
                        <a:pt x="4255" y="1696"/>
                      </a:lnTo>
                      <a:lnTo>
                        <a:pt x="4263" y="1702"/>
                      </a:lnTo>
                      <a:lnTo>
                        <a:pt x="4265" y="1703"/>
                      </a:lnTo>
                      <a:lnTo>
                        <a:pt x="4267" y="1704"/>
                      </a:lnTo>
                      <a:lnTo>
                        <a:pt x="4269" y="1705"/>
                      </a:lnTo>
                      <a:lnTo>
                        <a:pt x="4269" y="1707"/>
                      </a:lnTo>
                      <a:lnTo>
                        <a:pt x="4269" y="1738"/>
                      </a:lnTo>
                      <a:lnTo>
                        <a:pt x="4273" y="1740"/>
                      </a:lnTo>
                      <a:lnTo>
                        <a:pt x="4276" y="1742"/>
                      </a:lnTo>
                      <a:lnTo>
                        <a:pt x="4279" y="1732"/>
                      </a:lnTo>
                      <a:lnTo>
                        <a:pt x="4280" y="1724"/>
                      </a:lnTo>
                      <a:lnTo>
                        <a:pt x="4283" y="1720"/>
                      </a:lnTo>
                      <a:lnTo>
                        <a:pt x="4285" y="1716"/>
                      </a:lnTo>
                      <a:lnTo>
                        <a:pt x="4287" y="1714"/>
                      </a:lnTo>
                      <a:lnTo>
                        <a:pt x="4291" y="1713"/>
                      </a:lnTo>
                      <a:lnTo>
                        <a:pt x="4295" y="1714"/>
                      </a:lnTo>
                      <a:lnTo>
                        <a:pt x="4297" y="1716"/>
                      </a:lnTo>
                      <a:lnTo>
                        <a:pt x="4299" y="1720"/>
                      </a:lnTo>
                      <a:lnTo>
                        <a:pt x="4300" y="1725"/>
                      </a:lnTo>
                      <a:lnTo>
                        <a:pt x="4301" y="1734"/>
                      </a:lnTo>
                      <a:lnTo>
                        <a:pt x="4304" y="1743"/>
                      </a:lnTo>
                      <a:lnTo>
                        <a:pt x="4305" y="1745"/>
                      </a:lnTo>
                      <a:lnTo>
                        <a:pt x="4308" y="1748"/>
                      </a:lnTo>
                      <a:lnTo>
                        <a:pt x="4311" y="1749"/>
                      </a:lnTo>
                      <a:lnTo>
                        <a:pt x="4313" y="1750"/>
                      </a:lnTo>
                      <a:lnTo>
                        <a:pt x="4319" y="1752"/>
                      </a:lnTo>
                      <a:lnTo>
                        <a:pt x="4325" y="1752"/>
                      </a:lnTo>
                      <a:lnTo>
                        <a:pt x="4341" y="1751"/>
                      </a:lnTo>
                      <a:lnTo>
                        <a:pt x="4354" y="1749"/>
                      </a:lnTo>
                      <a:lnTo>
                        <a:pt x="4360" y="1748"/>
                      </a:lnTo>
                      <a:lnTo>
                        <a:pt x="4366" y="1745"/>
                      </a:lnTo>
                      <a:lnTo>
                        <a:pt x="4373" y="1742"/>
                      </a:lnTo>
                      <a:lnTo>
                        <a:pt x="4380" y="1738"/>
                      </a:lnTo>
                      <a:lnTo>
                        <a:pt x="4363" y="1719"/>
                      </a:lnTo>
                      <a:lnTo>
                        <a:pt x="4348" y="1701"/>
                      </a:lnTo>
                      <a:lnTo>
                        <a:pt x="4342" y="1692"/>
                      </a:lnTo>
                      <a:lnTo>
                        <a:pt x="4336" y="1681"/>
                      </a:lnTo>
                      <a:lnTo>
                        <a:pt x="4335" y="1676"/>
                      </a:lnTo>
                      <a:lnTo>
                        <a:pt x="4333" y="1670"/>
                      </a:lnTo>
                      <a:lnTo>
                        <a:pt x="4332" y="1664"/>
                      </a:lnTo>
                      <a:lnTo>
                        <a:pt x="4332" y="1657"/>
                      </a:lnTo>
                      <a:lnTo>
                        <a:pt x="4332" y="1636"/>
                      </a:lnTo>
                      <a:lnTo>
                        <a:pt x="4332" y="1629"/>
                      </a:lnTo>
                      <a:lnTo>
                        <a:pt x="4331" y="1623"/>
                      </a:lnTo>
                      <a:lnTo>
                        <a:pt x="4329" y="1618"/>
                      </a:lnTo>
                      <a:lnTo>
                        <a:pt x="4328" y="1613"/>
                      </a:lnTo>
                      <a:lnTo>
                        <a:pt x="4326" y="1608"/>
                      </a:lnTo>
                      <a:lnTo>
                        <a:pt x="4324" y="1602"/>
                      </a:lnTo>
                      <a:lnTo>
                        <a:pt x="4323" y="1597"/>
                      </a:lnTo>
                      <a:lnTo>
                        <a:pt x="4323" y="1590"/>
                      </a:lnTo>
                      <a:lnTo>
                        <a:pt x="4323" y="1579"/>
                      </a:lnTo>
                      <a:lnTo>
                        <a:pt x="4323" y="1567"/>
                      </a:lnTo>
                      <a:lnTo>
                        <a:pt x="4324" y="1562"/>
                      </a:lnTo>
                      <a:lnTo>
                        <a:pt x="4325" y="1557"/>
                      </a:lnTo>
                      <a:lnTo>
                        <a:pt x="4327" y="1552"/>
                      </a:lnTo>
                      <a:lnTo>
                        <a:pt x="4330" y="1546"/>
                      </a:lnTo>
                      <a:lnTo>
                        <a:pt x="4334" y="1540"/>
                      </a:lnTo>
                      <a:lnTo>
                        <a:pt x="4340" y="1535"/>
                      </a:lnTo>
                      <a:lnTo>
                        <a:pt x="4342" y="1532"/>
                      </a:lnTo>
                      <a:lnTo>
                        <a:pt x="4344" y="1530"/>
                      </a:lnTo>
                      <a:lnTo>
                        <a:pt x="4345" y="1527"/>
                      </a:lnTo>
                      <a:lnTo>
                        <a:pt x="4346" y="1523"/>
                      </a:lnTo>
                      <a:lnTo>
                        <a:pt x="4345" y="1512"/>
                      </a:lnTo>
                      <a:lnTo>
                        <a:pt x="4344" y="1502"/>
                      </a:lnTo>
                      <a:lnTo>
                        <a:pt x="4342" y="1493"/>
                      </a:lnTo>
                      <a:lnTo>
                        <a:pt x="4341" y="1481"/>
                      </a:lnTo>
                      <a:lnTo>
                        <a:pt x="4341" y="1468"/>
                      </a:lnTo>
                      <a:lnTo>
                        <a:pt x="4345" y="1468"/>
                      </a:lnTo>
                      <a:lnTo>
                        <a:pt x="4349" y="1467"/>
                      </a:lnTo>
                      <a:lnTo>
                        <a:pt x="4353" y="1466"/>
                      </a:lnTo>
                      <a:lnTo>
                        <a:pt x="4356" y="1464"/>
                      </a:lnTo>
                      <a:lnTo>
                        <a:pt x="4359" y="1461"/>
                      </a:lnTo>
                      <a:lnTo>
                        <a:pt x="4361" y="1458"/>
                      </a:lnTo>
                      <a:lnTo>
                        <a:pt x="4362" y="1455"/>
                      </a:lnTo>
                      <a:lnTo>
                        <a:pt x="4363" y="1451"/>
                      </a:lnTo>
                      <a:lnTo>
                        <a:pt x="4359" y="1442"/>
                      </a:lnTo>
                      <a:lnTo>
                        <a:pt x="4355" y="1431"/>
                      </a:lnTo>
                      <a:lnTo>
                        <a:pt x="4355" y="1429"/>
                      </a:lnTo>
                      <a:lnTo>
                        <a:pt x="4356" y="1427"/>
                      </a:lnTo>
                      <a:lnTo>
                        <a:pt x="4358" y="1426"/>
                      </a:lnTo>
                      <a:lnTo>
                        <a:pt x="4360" y="1425"/>
                      </a:lnTo>
                      <a:lnTo>
                        <a:pt x="4365" y="1424"/>
                      </a:lnTo>
                      <a:lnTo>
                        <a:pt x="4371" y="1423"/>
                      </a:lnTo>
                      <a:lnTo>
                        <a:pt x="4377" y="1424"/>
                      </a:lnTo>
                      <a:lnTo>
                        <a:pt x="4381" y="1425"/>
                      </a:lnTo>
                      <a:lnTo>
                        <a:pt x="4386" y="1427"/>
                      </a:lnTo>
                      <a:lnTo>
                        <a:pt x="4390" y="1429"/>
                      </a:lnTo>
                      <a:lnTo>
                        <a:pt x="4391" y="1425"/>
                      </a:lnTo>
                      <a:lnTo>
                        <a:pt x="4392" y="1420"/>
                      </a:lnTo>
                      <a:lnTo>
                        <a:pt x="4389" y="1410"/>
                      </a:lnTo>
                      <a:lnTo>
                        <a:pt x="4386" y="1398"/>
                      </a:lnTo>
                      <a:lnTo>
                        <a:pt x="4387" y="1395"/>
                      </a:lnTo>
                      <a:lnTo>
                        <a:pt x="4389" y="1393"/>
                      </a:lnTo>
                      <a:lnTo>
                        <a:pt x="4392" y="1391"/>
                      </a:lnTo>
                      <a:lnTo>
                        <a:pt x="4396" y="1390"/>
                      </a:lnTo>
                      <a:lnTo>
                        <a:pt x="4400" y="1389"/>
                      </a:lnTo>
                      <a:lnTo>
                        <a:pt x="4404" y="1388"/>
                      </a:lnTo>
                      <a:lnTo>
                        <a:pt x="4408" y="1386"/>
                      </a:lnTo>
                      <a:lnTo>
                        <a:pt x="4411" y="1384"/>
                      </a:lnTo>
                      <a:lnTo>
                        <a:pt x="4414" y="1373"/>
                      </a:lnTo>
                      <a:lnTo>
                        <a:pt x="4417" y="1363"/>
                      </a:lnTo>
                      <a:lnTo>
                        <a:pt x="4420" y="1361"/>
                      </a:lnTo>
                      <a:lnTo>
                        <a:pt x="4426" y="1360"/>
                      </a:lnTo>
                      <a:lnTo>
                        <a:pt x="4428" y="1359"/>
                      </a:lnTo>
                      <a:lnTo>
                        <a:pt x="4430" y="1358"/>
                      </a:lnTo>
                      <a:lnTo>
                        <a:pt x="4431" y="1357"/>
                      </a:lnTo>
                      <a:lnTo>
                        <a:pt x="4431" y="1355"/>
                      </a:lnTo>
                      <a:lnTo>
                        <a:pt x="4431" y="1352"/>
                      </a:lnTo>
                      <a:lnTo>
                        <a:pt x="4430" y="1348"/>
                      </a:lnTo>
                      <a:lnTo>
                        <a:pt x="4428" y="1345"/>
                      </a:lnTo>
                      <a:lnTo>
                        <a:pt x="4425" y="1343"/>
                      </a:lnTo>
                      <a:lnTo>
                        <a:pt x="4419" y="1340"/>
                      </a:lnTo>
                      <a:lnTo>
                        <a:pt x="4412" y="1337"/>
                      </a:lnTo>
                      <a:lnTo>
                        <a:pt x="4403" y="1334"/>
                      </a:lnTo>
                      <a:lnTo>
                        <a:pt x="4394" y="1332"/>
                      </a:lnTo>
                      <a:lnTo>
                        <a:pt x="4386" y="1330"/>
                      </a:lnTo>
                      <a:lnTo>
                        <a:pt x="4377" y="1328"/>
                      </a:lnTo>
                      <a:lnTo>
                        <a:pt x="4366" y="1325"/>
                      </a:lnTo>
                      <a:lnTo>
                        <a:pt x="4357" y="1320"/>
                      </a:lnTo>
                      <a:lnTo>
                        <a:pt x="4352" y="1312"/>
                      </a:lnTo>
                      <a:lnTo>
                        <a:pt x="4346" y="1305"/>
                      </a:lnTo>
                      <a:lnTo>
                        <a:pt x="4343" y="1304"/>
                      </a:lnTo>
                      <a:lnTo>
                        <a:pt x="4341" y="1304"/>
                      </a:lnTo>
                      <a:lnTo>
                        <a:pt x="4337" y="1304"/>
                      </a:lnTo>
                      <a:lnTo>
                        <a:pt x="4335" y="1305"/>
                      </a:lnTo>
                      <a:lnTo>
                        <a:pt x="4330" y="1308"/>
                      </a:lnTo>
                      <a:lnTo>
                        <a:pt x="4325" y="1312"/>
                      </a:lnTo>
                      <a:lnTo>
                        <a:pt x="4322" y="1315"/>
                      </a:lnTo>
                      <a:lnTo>
                        <a:pt x="4318" y="1317"/>
                      </a:lnTo>
                      <a:lnTo>
                        <a:pt x="4314" y="1318"/>
                      </a:lnTo>
                      <a:lnTo>
                        <a:pt x="4308" y="1319"/>
                      </a:lnTo>
                      <a:lnTo>
                        <a:pt x="4300" y="1320"/>
                      </a:lnTo>
                      <a:lnTo>
                        <a:pt x="4290" y="1323"/>
                      </a:lnTo>
                      <a:lnTo>
                        <a:pt x="4287" y="1324"/>
                      </a:lnTo>
                      <a:lnTo>
                        <a:pt x="4285" y="1326"/>
                      </a:lnTo>
                      <a:lnTo>
                        <a:pt x="4283" y="1327"/>
                      </a:lnTo>
                      <a:lnTo>
                        <a:pt x="4280" y="1330"/>
                      </a:lnTo>
                      <a:lnTo>
                        <a:pt x="4278" y="1335"/>
                      </a:lnTo>
                      <a:lnTo>
                        <a:pt x="4276" y="1340"/>
                      </a:lnTo>
                      <a:lnTo>
                        <a:pt x="4274" y="1346"/>
                      </a:lnTo>
                      <a:lnTo>
                        <a:pt x="4271" y="1352"/>
                      </a:lnTo>
                      <a:lnTo>
                        <a:pt x="4270" y="1354"/>
                      </a:lnTo>
                      <a:lnTo>
                        <a:pt x="4268" y="1356"/>
                      </a:lnTo>
                      <a:lnTo>
                        <a:pt x="4265" y="1357"/>
                      </a:lnTo>
                      <a:lnTo>
                        <a:pt x="4263" y="1358"/>
                      </a:lnTo>
                      <a:lnTo>
                        <a:pt x="4250" y="1361"/>
                      </a:lnTo>
                      <a:lnTo>
                        <a:pt x="4241" y="1363"/>
                      </a:lnTo>
                      <a:lnTo>
                        <a:pt x="4231" y="1365"/>
                      </a:lnTo>
                      <a:lnTo>
                        <a:pt x="4219" y="1369"/>
                      </a:lnTo>
                      <a:close/>
                      <a:moveTo>
                        <a:pt x="4345" y="1816"/>
                      </a:moveTo>
                      <a:lnTo>
                        <a:pt x="4345" y="1820"/>
                      </a:lnTo>
                      <a:lnTo>
                        <a:pt x="4347" y="1824"/>
                      </a:lnTo>
                      <a:lnTo>
                        <a:pt x="4349" y="1828"/>
                      </a:lnTo>
                      <a:lnTo>
                        <a:pt x="4352" y="1832"/>
                      </a:lnTo>
                      <a:lnTo>
                        <a:pt x="4359" y="1837"/>
                      </a:lnTo>
                      <a:lnTo>
                        <a:pt x="4369" y="1842"/>
                      </a:lnTo>
                      <a:lnTo>
                        <a:pt x="4380" y="1849"/>
                      </a:lnTo>
                      <a:lnTo>
                        <a:pt x="4392" y="1857"/>
                      </a:lnTo>
                      <a:lnTo>
                        <a:pt x="4398" y="1861"/>
                      </a:lnTo>
                      <a:lnTo>
                        <a:pt x="4403" y="1864"/>
                      </a:lnTo>
                      <a:lnTo>
                        <a:pt x="4405" y="1866"/>
                      </a:lnTo>
                      <a:lnTo>
                        <a:pt x="4407" y="1868"/>
                      </a:lnTo>
                      <a:lnTo>
                        <a:pt x="4408" y="1871"/>
                      </a:lnTo>
                      <a:lnTo>
                        <a:pt x="4409" y="1874"/>
                      </a:lnTo>
                      <a:lnTo>
                        <a:pt x="4409" y="1883"/>
                      </a:lnTo>
                      <a:lnTo>
                        <a:pt x="4411" y="1894"/>
                      </a:lnTo>
                      <a:lnTo>
                        <a:pt x="4412" y="1898"/>
                      </a:lnTo>
                      <a:lnTo>
                        <a:pt x="4414" y="1901"/>
                      </a:lnTo>
                      <a:lnTo>
                        <a:pt x="4417" y="1903"/>
                      </a:lnTo>
                      <a:lnTo>
                        <a:pt x="4421" y="1903"/>
                      </a:lnTo>
                      <a:lnTo>
                        <a:pt x="4434" y="1896"/>
                      </a:lnTo>
                      <a:lnTo>
                        <a:pt x="4446" y="1886"/>
                      </a:lnTo>
                      <a:lnTo>
                        <a:pt x="4457" y="1884"/>
                      </a:lnTo>
                      <a:lnTo>
                        <a:pt x="4465" y="1880"/>
                      </a:lnTo>
                      <a:lnTo>
                        <a:pt x="4469" y="1877"/>
                      </a:lnTo>
                      <a:lnTo>
                        <a:pt x="4471" y="1874"/>
                      </a:lnTo>
                      <a:lnTo>
                        <a:pt x="4473" y="1870"/>
                      </a:lnTo>
                      <a:lnTo>
                        <a:pt x="4474" y="1866"/>
                      </a:lnTo>
                      <a:lnTo>
                        <a:pt x="4473" y="1862"/>
                      </a:lnTo>
                      <a:lnTo>
                        <a:pt x="4472" y="1857"/>
                      </a:lnTo>
                      <a:lnTo>
                        <a:pt x="4471" y="1854"/>
                      </a:lnTo>
                      <a:lnTo>
                        <a:pt x="4469" y="1852"/>
                      </a:lnTo>
                      <a:lnTo>
                        <a:pt x="4464" y="1847"/>
                      </a:lnTo>
                      <a:lnTo>
                        <a:pt x="4458" y="1843"/>
                      </a:lnTo>
                      <a:lnTo>
                        <a:pt x="4450" y="1839"/>
                      </a:lnTo>
                      <a:lnTo>
                        <a:pt x="4444" y="1835"/>
                      </a:lnTo>
                      <a:lnTo>
                        <a:pt x="4438" y="1829"/>
                      </a:lnTo>
                      <a:lnTo>
                        <a:pt x="4434" y="1823"/>
                      </a:lnTo>
                      <a:lnTo>
                        <a:pt x="4427" y="1811"/>
                      </a:lnTo>
                      <a:lnTo>
                        <a:pt x="4420" y="1801"/>
                      </a:lnTo>
                      <a:lnTo>
                        <a:pt x="4412" y="1792"/>
                      </a:lnTo>
                      <a:lnTo>
                        <a:pt x="4403" y="1783"/>
                      </a:lnTo>
                      <a:lnTo>
                        <a:pt x="4394" y="1789"/>
                      </a:lnTo>
                      <a:lnTo>
                        <a:pt x="4388" y="1796"/>
                      </a:lnTo>
                      <a:lnTo>
                        <a:pt x="4385" y="1800"/>
                      </a:lnTo>
                      <a:lnTo>
                        <a:pt x="4381" y="1802"/>
                      </a:lnTo>
                      <a:lnTo>
                        <a:pt x="4377" y="1805"/>
                      </a:lnTo>
                      <a:lnTo>
                        <a:pt x="4372" y="1806"/>
                      </a:lnTo>
                      <a:lnTo>
                        <a:pt x="4362" y="1807"/>
                      </a:lnTo>
                      <a:lnTo>
                        <a:pt x="4354" y="1807"/>
                      </a:lnTo>
                      <a:lnTo>
                        <a:pt x="4350" y="1808"/>
                      </a:lnTo>
                      <a:lnTo>
                        <a:pt x="4347" y="1810"/>
                      </a:lnTo>
                      <a:lnTo>
                        <a:pt x="4345" y="1812"/>
                      </a:lnTo>
                      <a:lnTo>
                        <a:pt x="4345" y="1816"/>
                      </a:lnTo>
                      <a:close/>
                      <a:moveTo>
                        <a:pt x="4124" y="1575"/>
                      </a:moveTo>
                      <a:lnTo>
                        <a:pt x="4115" y="1575"/>
                      </a:lnTo>
                      <a:lnTo>
                        <a:pt x="4111" y="1575"/>
                      </a:lnTo>
                      <a:lnTo>
                        <a:pt x="4107" y="1577"/>
                      </a:lnTo>
                      <a:lnTo>
                        <a:pt x="4104" y="1579"/>
                      </a:lnTo>
                      <a:lnTo>
                        <a:pt x="4101" y="1581"/>
                      </a:lnTo>
                      <a:lnTo>
                        <a:pt x="4098" y="1583"/>
                      </a:lnTo>
                      <a:lnTo>
                        <a:pt x="4097" y="1586"/>
                      </a:lnTo>
                      <a:lnTo>
                        <a:pt x="4095" y="1589"/>
                      </a:lnTo>
                      <a:lnTo>
                        <a:pt x="4095" y="1592"/>
                      </a:lnTo>
                      <a:lnTo>
                        <a:pt x="4096" y="1597"/>
                      </a:lnTo>
                      <a:lnTo>
                        <a:pt x="4098" y="1600"/>
                      </a:lnTo>
                      <a:lnTo>
                        <a:pt x="4102" y="1603"/>
                      </a:lnTo>
                      <a:lnTo>
                        <a:pt x="4106" y="1606"/>
                      </a:lnTo>
                      <a:lnTo>
                        <a:pt x="4112" y="1609"/>
                      </a:lnTo>
                      <a:lnTo>
                        <a:pt x="4116" y="1612"/>
                      </a:lnTo>
                      <a:lnTo>
                        <a:pt x="4119" y="1615"/>
                      </a:lnTo>
                      <a:lnTo>
                        <a:pt x="4121" y="1620"/>
                      </a:lnTo>
                      <a:lnTo>
                        <a:pt x="4122" y="1629"/>
                      </a:lnTo>
                      <a:lnTo>
                        <a:pt x="4121" y="1639"/>
                      </a:lnTo>
                      <a:lnTo>
                        <a:pt x="4135" y="1639"/>
                      </a:lnTo>
                      <a:lnTo>
                        <a:pt x="4137" y="1634"/>
                      </a:lnTo>
                      <a:lnTo>
                        <a:pt x="4140" y="1628"/>
                      </a:lnTo>
                      <a:lnTo>
                        <a:pt x="4142" y="1622"/>
                      </a:lnTo>
                      <a:lnTo>
                        <a:pt x="4143" y="1616"/>
                      </a:lnTo>
                      <a:lnTo>
                        <a:pt x="4137" y="1611"/>
                      </a:lnTo>
                      <a:lnTo>
                        <a:pt x="4130" y="1606"/>
                      </a:lnTo>
                      <a:lnTo>
                        <a:pt x="4127" y="1598"/>
                      </a:lnTo>
                      <a:lnTo>
                        <a:pt x="4125" y="1591"/>
                      </a:lnTo>
                      <a:lnTo>
                        <a:pt x="4124" y="1584"/>
                      </a:lnTo>
                      <a:lnTo>
                        <a:pt x="4124" y="1575"/>
                      </a:lnTo>
                      <a:close/>
                      <a:moveTo>
                        <a:pt x="5153" y="784"/>
                      </a:moveTo>
                      <a:lnTo>
                        <a:pt x="5143" y="782"/>
                      </a:lnTo>
                      <a:lnTo>
                        <a:pt x="5133" y="782"/>
                      </a:lnTo>
                      <a:lnTo>
                        <a:pt x="5124" y="782"/>
                      </a:lnTo>
                      <a:lnTo>
                        <a:pt x="5113" y="782"/>
                      </a:lnTo>
                      <a:lnTo>
                        <a:pt x="5108" y="782"/>
                      </a:lnTo>
                      <a:lnTo>
                        <a:pt x="5105" y="784"/>
                      </a:lnTo>
                      <a:lnTo>
                        <a:pt x="5102" y="786"/>
                      </a:lnTo>
                      <a:lnTo>
                        <a:pt x="5099" y="789"/>
                      </a:lnTo>
                      <a:lnTo>
                        <a:pt x="5094" y="795"/>
                      </a:lnTo>
                      <a:lnTo>
                        <a:pt x="5089" y="802"/>
                      </a:lnTo>
                      <a:lnTo>
                        <a:pt x="5085" y="808"/>
                      </a:lnTo>
                      <a:lnTo>
                        <a:pt x="5079" y="816"/>
                      </a:lnTo>
                      <a:lnTo>
                        <a:pt x="5076" y="818"/>
                      </a:lnTo>
                      <a:lnTo>
                        <a:pt x="5073" y="820"/>
                      </a:lnTo>
                      <a:lnTo>
                        <a:pt x="5069" y="821"/>
                      </a:lnTo>
                      <a:lnTo>
                        <a:pt x="5065" y="821"/>
                      </a:lnTo>
                      <a:lnTo>
                        <a:pt x="5058" y="821"/>
                      </a:lnTo>
                      <a:lnTo>
                        <a:pt x="5051" y="821"/>
                      </a:lnTo>
                      <a:lnTo>
                        <a:pt x="5048" y="821"/>
                      </a:lnTo>
                      <a:lnTo>
                        <a:pt x="5046" y="822"/>
                      </a:lnTo>
                      <a:lnTo>
                        <a:pt x="5044" y="823"/>
                      </a:lnTo>
                      <a:lnTo>
                        <a:pt x="5042" y="825"/>
                      </a:lnTo>
                      <a:lnTo>
                        <a:pt x="5038" y="829"/>
                      </a:lnTo>
                      <a:lnTo>
                        <a:pt x="5035" y="833"/>
                      </a:lnTo>
                      <a:lnTo>
                        <a:pt x="5026" y="837"/>
                      </a:lnTo>
                      <a:lnTo>
                        <a:pt x="5015" y="842"/>
                      </a:lnTo>
                      <a:lnTo>
                        <a:pt x="5010" y="849"/>
                      </a:lnTo>
                      <a:lnTo>
                        <a:pt x="5006" y="857"/>
                      </a:lnTo>
                      <a:lnTo>
                        <a:pt x="5001" y="860"/>
                      </a:lnTo>
                      <a:lnTo>
                        <a:pt x="4994" y="863"/>
                      </a:lnTo>
                      <a:lnTo>
                        <a:pt x="4987" y="867"/>
                      </a:lnTo>
                      <a:lnTo>
                        <a:pt x="4982" y="872"/>
                      </a:lnTo>
                      <a:lnTo>
                        <a:pt x="4976" y="874"/>
                      </a:lnTo>
                      <a:lnTo>
                        <a:pt x="4968" y="875"/>
                      </a:lnTo>
                      <a:lnTo>
                        <a:pt x="4962" y="872"/>
                      </a:lnTo>
                      <a:lnTo>
                        <a:pt x="4956" y="867"/>
                      </a:lnTo>
                      <a:lnTo>
                        <a:pt x="4944" y="873"/>
                      </a:lnTo>
                      <a:lnTo>
                        <a:pt x="4931" y="878"/>
                      </a:lnTo>
                      <a:lnTo>
                        <a:pt x="4917" y="882"/>
                      </a:lnTo>
                      <a:lnTo>
                        <a:pt x="4904" y="885"/>
                      </a:lnTo>
                      <a:lnTo>
                        <a:pt x="4892" y="887"/>
                      </a:lnTo>
                      <a:lnTo>
                        <a:pt x="4877" y="888"/>
                      </a:lnTo>
                      <a:lnTo>
                        <a:pt x="4874" y="887"/>
                      </a:lnTo>
                      <a:lnTo>
                        <a:pt x="4872" y="886"/>
                      </a:lnTo>
                      <a:lnTo>
                        <a:pt x="4871" y="885"/>
                      </a:lnTo>
                      <a:lnTo>
                        <a:pt x="4869" y="883"/>
                      </a:lnTo>
                      <a:lnTo>
                        <a:pt x="4866" y="879"/>
                      </a:lnTo>
                      <a:lnTo>
                        <a:pt x="4862" y="876"/>
                      </a:lnTo>
                      <a:lnTo>
                        <a:pt x="4857" y="874"/>
                      </a:lnTo>
                      <a:lnTo>
                        <a:pt x="4851" y="872"/>
                      </a:lnTo>
                      <a:lnTo>
                        <a:pt x="4846" y="871"/>
                      </a:lnTo>
                      <a:lnTo>
                        <a:pt x="4841" y="871"/>
                      </a:lnTo>
                      <a:lnTo>
                        <a:pt x="4830" y="870"/>
                      </a:lnTo>
                      <a:lnTo>
                        <a:pt x="4818" y="869"/>
                      </a:lnTo>
                      <a:lnTo>
                        <a:pt x="4818" y="891"/>
                      </a:lnTo>
                      <a:lnTo>
                        <a:pt x="4817" y="897"/>
                      </a:lnTo>
                      <a:lnTo>
                        <a:pt x="4816" y="902"/>
                      </a:lnTo>
                      <a:lnTo>
                        <a:pt x="4813" y="906"/>
                      </a:lnTo>
                      <a:lnTo>
                        <a:pt x="4810" y="909"/>
                      </a:lnTo>
                      <a:lnTo>
                        <a:pt x="4806" y="912"/>
                      </a:lnTo>
                      <a:lnTo>
                        <a:pt x="4801" y="914"/>
                      </a:lnTo>
                      <a:lnTo>
                        <a:pt x="4797" y="915"/>
                      </a:lnTo>
                      <a:lnTo>
                        <a:pt x="4791" y="916"/>
                      </a:lnTo>
                      <a:lnTo>
                        <a:pt x="4791" y="894"/>
                      </a:lnTo>
                      <a:lnTo>
                        <a:pt x="4777" y="894"/>
                      </a:lnTo>
                      <a:lnTo>
                        <a:pt x="4770" y="895"/>
                      </a:lnTo>
                      <a:lnTo>
                        <a:pt x="4763" y="898"/>
                      </a:lnTo>
                      <a:lnTo>
                        <a:pt x="4758" y="901"/>
                      </a:lnTo>
                      <a:lnTo>
                        <a:pt x="4753" y="906"/>
                      </a:lnTo>
                      <a:lnTo>
                        <a:pt x="4748" y="912"/>
                      </a:lnTo>
                      <a:lnTo>
                        <a:pt x="4745" y="920"/>
                      </a:lnTo>
                      <a:lnTo>
                        <a:pt x="4743" y="923"/>
                      </a:lnTo>
                      <a:lnTo>
                        <a:pt x="4741" y="926"/>
                      </a:lnTo>
                      <a:lnTo>
                        <a:pt x="4737" y="928"/>
                      </a:lnTo>
                      <a:lnTo>
                        <a:pt x="4734" y="929"/>
                      </a:lnTo>
                      <a:lnTo>
                        <a:pt x="4723" y="926"/>
                      </a:lnTo>
                      <a:lnTo>
                        <a:pt x="4713" y="922"/>
                      </a:lnTo>
                      <a:lnTo>
                        <a:pt x="4707" y="923"/>
                      </a:lnTo>
                      <a:lnTo>
                        <a:pt x="4707" y="945"/>
                      </a:lnTo>
                      <a:lnTo>
                        <a:pt x="4693" y="946"/>
                      </a:lnTo>
                      <a:lnTo>
                        <a:pt x="4678" y="948"/>
                      </a:lnTo>
                      <a:lnTo>
                        <a:pt x="4669" y="954"/>
                      </a:lnTo>
                      <a:lnTo>
                        <a:pt x="4659" y="958"/>
                      </a:lnTo>
                      <a:lnTo>
                        <a:pt x="4645" y="957"/>
                      </a:lnTo>
                      <a:lnTo>
                        <a:pt x="4633" y="958"/>
                      </a:lnTo>
                      <a:lnTo>
                        <a:pt x="4633" y="984"/>
                      </a:lnTo>
                      <a:lnTo>
                        <a:pt x="4632" y="987"/>
                      </a:lnTo>
                      <a:lnTo>
                        <a:pt x="4630" y="990"/>
                      </a:lnTo>
                      <a:lnTo>
                        <a:pt x="4627" y="992"/>
                      </a:lnTo>
                      <a:lnTo>
                        <a:pt x="4623" y="995"/>
                      </a:lnTo>
                      <a:lnTo>
                        <a:pt x="4618" y="1003"/>
                      </a:lnTo>
                      <a:lnTo>
                        <a:pt x="4615" y="1014"/>
                      </a:lnTo>
                      <a:lnTo>
                        <a:pt x="4610" y="1006"/>
                      </a:lnTo>
                      <a:lnTo>
                        <a:pt x="4605" y="1000"/>
                      </a:lnTo>
                      <a:lnTo>
                        <a:pt x="4594" y="1013"/>
                      </a:lnTo>
                      <a:lnTo>
                        <a:pt x="4586" y="1025"/>
                      </a:lnTo>
                      <a:lnTo>
                        <a:pt x="4582" y="1030"/>
                      </a:lnTo>
                      <a:lnTo>
                        <a:pt x="4577" y="1034"/>
                      </a:lnTo>
                      <a:lnTo>
                        <a:pt x="4575" y="1036"/>
                      </a:lnTo>
                      <a:lnTo>
                        <a:pt x="4572" y="1037"/>
                      </a:lnTo>
                      <a:lnTo>
                        <a:pt x="4568" y="1039"/>
                      </a:lnTo>
                      <a:lnTo>
                        <a:pt x="4564" y="1039"/>
                      </a:lnTo>
                      <a:lnTo>
                        <a:pt x="4562" y="1039"/>
                      </a:lnTo>
                      <a:lnTo>
                        <a:pt x="4561" y="1037"/>
                      </a:lnTo>
                      <a:lnTo>
                        <a:pt x="4560" y="1036"/>
                      </a:lnTo>
                      <a:lnTo>
                        <a:pt x="4559" y="1034"/>
                      </a:lnTo>
                      <a:lnTo>
                        <a:pt x="4558" y="1031"/>
                      </a:lnTo>
                      <a:lnTo>
                        <a:pt x="4556" y="1028"/>
                      </a:lnTo>
                      <a:lnTo>
                        <a:pt x="4550" y="1024"/>
                      </a:lnTo>
                      <a:lnTo>
                        <a:pt x="4545" y="1020"/>
                      </a:lnTo>
                      <a:lnTo>
                        <a:pt x="4539" y="1027"/>
                      </a:lnTo>
                      <a:lnTo>
                        <a:pt x="4534" y="1036"/>
                      </a:lnTo>
                      <a:lnTo>
                        <a:pt x="4531" y="1041"/>
                      </a:lnTo>
                      <a:lnTo>
                        <a:pt x="4528" y="1045"/>
                      </a:lnTo>
                      <a:lnTo>
                        <a:pt x="4534" y="1054"/>
                      </a:lnTo>
                      <a:lnTo>
                        <a:pt x="4541" y="1063"/>
                      </a:lnTo>
                      <a:lnTo>
                        <a:pt x="4540" y="1067"/>
                      </a:lnTo>
                      <a:lnTo>
                        <a:pt x="4537" y="1069"/>
                      </a:lnTo>
                      <a:lnTo>
                        <a:pt x="4534" y="1071"/>
                      </a:lnTo>
                      <a:lnTo>
                        <a:pt x="4531" y="1072"/>
                      </a:lnTo>
                      <a:lnTo>
                        <a:pt x="4540" y="1077"/>
                      </a:lnTo>
                      <a:lnTo>
                        <a:pt x="4547" y="1083"/>
                      </a:lnTo>
                      <a:lnTo>
                        <a:pt x="4549" y="1086"/>
                      </a:lnTo>
                      <a:lnTo>
                        <a:pt x="4552" y="1090"/>
                      </a:lnTo>
                      <a:lnTo>
                        <a:pt x="4553" y="1095"/>
                      </a:lnTo>
                      <a:lnTo>
                        <a:pt x="4553" y="1100"/>
                      </a:lnTo>
                      <a:lnTo>
                        <a:pt x="4552" y="1105"/>
                      </a:lnTo>
                      <a:lnTo>
                        <a:pt x="4549" y="1111"/>
                      </a:lnTo>
                      <a:lnTo>
                        <a:pt x="4547" y="1113"/>
                      </a:lnTo>
                      <a:lnTo>
                        <a:pt x="4545" y="1114"/>
                      </a:lnTo>
                      <a:lnTo>
                        <a:pt x="4543" y="1115"/>
                      </a:lnTo>
                      <a:lnTo>
                        <a:pt x="4540" y="1116"/>
                      </a:lnTo>
                      <a:lnTo>
                        <a:pt x="4532" y="1115"/>
                      </a:lnTo>
                      <a:lnTo>
                        <a:pt x="4526" y="1113"/>
                      </a:lnTo>
                      <a:lnTo>
                        <a:pt x="4521" y="1110"/>
                      </a:lnTo>
                      <a:lnTo>
                        <a:pt x="4515" y="1106"/>
                      </a:lnTo>
                      <a:lnTo>
                        <a:pt x="4511" y="1112"/>
                      </a:lnTo>
                      <a:lnTo>
                        <a:pt x="4506" y="1116"/>
                      </a:lnTo>
                      <a:lnTo>
                        <a:pt x="4502" y="1119"/>
                      </a:lnTo>
                      <a:lnTo>
                        <a:pt x="4496" y="1121"/>
                      </a:lnTo>
                      <a:lnTo>
                        <a:pt x="4492" y="1125"/>
                      </a:lnTo>
                      <a:lnTo>
                        <a:pt x="4489" y="1128"/>
                      </a:lnTo>
                      <a:lnTo>
                        <a:pt x="4485" y="1131"/>
                      </a:lnTo>
                      <a:lnTo>
                        <a:pt x="4479" y="1132"/>
                      </a:lnTo>
                      <a:lnTo>
                        <a:pt x="4473" y="1127"/>
                      </a:lnTo>
                      <a:lnTo>
                        <a:pt x="4468" y="1121"/>
                      </a:lnTo>
                      <a:lnTo>
                        <a:pt x="4454" y="1121"/>
                      </a:lnTo>
                      <a:lnTo>
                        <a:pt x="4453" y="1128"/>
                      </a:lnTo>
                      <a:lnTo>
                        <a:pt x="4453" y="1134"/>
                      </a:lnTo>
                      <a:lnTo>
                        <a:pt x="4461" y="1146"/>
                      </a:lnTo>
                      <a:lnTo>
                        <a:pt x="4469" y="1159"/>
                      </a:lnTo>
                      <a:lnTo>
                        <a:pt x="4465" y="1163"/>
                      </a:lnTo>
                      <a:lnTo>
                        <a:pt x="4460" y="1166"/>
                      </a:lnTo>
                      <a:lnTo>
                        <a:pt x="4456" y="1171"/>
                      </a:lnTo>
                      <a:lnTo>
                        <a:pt x="4454" y="1177"/>
                      </a:lnTo>
                      <a:lnTo>
                        <a:pt x="4451" y="1180"/>
                      </a:lnTo>
                      <a:lnTo>
                        <a:pt x="4450" y="1182"/>
                      </a:lnTo>
                      <a:lnTo>
                        <a:pt x="4448" y="1185"/>
                      </a:lnTo>
                      <a:lnTo>
                        <a:pt x="4445" y="1186"/>
                      </a:lnTo>
                      <a:lnTo>
                        <a:pt x="4433" y="1188"/>
                      </a:lnTo>
                      <a:lnTo>
                        <a:pt x="4419" y="1189"/>
                      </a:lnTo>
                      <a:lnTo>
                        <a:pt x="4410" y="1192"/>
                      </a:lnTo>
                      <a:lnTo>
                        <a:pt x="4402" y="1194"/>
                      </a:lnTo>
                      <a:lnTo>
                        <a:pt x="4397" y="1196"/>
                      </a:lnTo>
                      <a:lnTo>
                        <a:pt x="4392" y="1198"/>
                      </a:lnTo>
                      <a:lnTo>
                        <a:pt x="4388" y="1200"/>
                      </a:lnTo>
                      <a:lnTo>
                        <a:pt x="4385" y="1203"/>
                      </a:lnTo>
                      <a:lnTo>
                        <a:pt x="4378" y="1210"/>
                      </a:lnTo>
                      <a:lnTo>
                        <a:pt x="4370" y="1215"/>
                      </a:lnTo>
                      <a:lnTo>
                        <a:pt x="4356" y="1218"/>
                      </a:lnTo>
                      <a:lnTo>
                        <a:pt x="4344" y="1223"/>
                      </a:lnTo>
                      <a:lnTo>
                        <a:pt x="4344" y="1235"/>
                      </a:lnTo>
                      <a:lnTo>
                        <a:pt x="4373" y="1235"/>
                      </a:lnTo>
                      <a:lnTo>
                        <a:pt x="4378" y="1237"/>
                      </a:lnTo>
                      <a:lnTo>
                        <a:pt x="4382" y="1238"/>
                      </a:lnTo>
                      <a:lnTo>
                        <a:pt x="4384" y="1239"/>
                      </a:lnTo>
                      <a:lnTo>
                        <a:pt x="4386" y="1241"/>
                      </a:lnTo>
                      <a:lnTo>
                        <a:pt x="4387" y="1242"/>
                      </a:lnTo>
                      <a:lnTo>
                        <a:pt x="4387" y="1244"/>
                      </a:lnTo>
                      <a:lnTo>
                        <a:pt x="4387" y="1247"/>
                      </a:lnTo>
                      <a:lnTo>
                        <a:pt x="4386" y="1249"/>
                      </a:lnTo>
                      <a:lnTo>
                        <a:pt x="4384" y="1251"/>
                      </a:lnTo>
                      <a:lnTo>
                        <a:pt x="4382" y="1252"/>
                      </a:lnTo>
                      <a:lnTo>
                        <a:pt x="4378" y="1255"/>
                      </a:lnTo>
                      <a:lnTo>
                        <a:pt x="4373" y="1256"/>
                      </a:lnTo>
                      <a:lnTo>
                        <a:pt x="4366" y="1258"/>
                      </a:lnTo>
                      <a:lnTo>
                        <a:pt x="4362" y="1261"/>
                      </a:lnTo>
                      <a:lnTo>
                        <a:pt x="4360" y="1262"/>
                      </a:lnTo>
                      <a:lnTo>
                        <a:pt x="4358" y="1265"/>
                      </a:lnTo>
                      <a:lnTo>
                        <a:pt x="4358" y="1267"/>
                      </a:lnTo>
                      <a:lnTo>
                        <a:pt x="4357" y="1269"/>
                      </a:lnTo>
                      <a:lnTo>
                        <a:pt x="4358" y="1273"/>
                      </a:lnTo>
                      <a:lnTo>
                        <a:pt x="4360" y="1276"/>
                      </a:lnTo>
                      <a:lnTo>
                        <a:pt x="4362" y="1278"/>
                      </a:lnTo>
                      <a:lnTo>
                        <a:pt x="4365" y="1281"/>
                      </a:lnTo>
                      <a:lnTo>
                        <a:pt x="4370" y="1286"/>
                      </a:lnTo>
                      <a:lnTo>
                        <a:pt x="4374" y="1291"/>
                      </a:lnTo>
                      <a:lnTo>
                        <a:pt x="4375" y="1294"/>
                      </a:lnTo>
                      <a:lnTo>
                        <a:pt x="4377" y="1296"/>
                      </a:lnTo>
                      <a:lnTo>
                        <a:pt x="4379" y="1298"/>
                      </a:lnTo>
                      <a:lnTo>
                        <a:pt x="4382" y="1299"/>
                      </a:lnTo>
                      <a:lnTo>
                        <a:pt x="4396" y="1302"/>
                      </a:lnTo>
                      <a:lnTo>
                        <a:pt x="4409" y="1306"/>
                      </a:lnTo>
                      <a:lnTo>
                        <a:pt x="4416" y="1310"/>
                      </a:lnTo>
                      <a:lnTo>
                        <a:pt x="4422" y="1315"/>
                      </a:lnTo>
                      <a:lnTo>
                        <a:pt x="4429" y="1319"/>
                      </a:lnTo>
                      <a:lnTo>
                        <a:pt x="4435" y="1325"/>
                      </a:lnTo>
                      <a:lnTo>
                        <a:pt x="4440" y="1330"/>
                      </a:lnTo>
                      <a:lnTo>
                        <a:pt x="4446" y="1333"/>
                      </a:lnTo>
                      <a:lnTo>
                        <a:pt x="4454" y="1336"/>
                      </a:lnTo>
                      <a:lnTo>
                        <a:pt x="4462" y="1337"/>
                      </a:lnTo>
                      <a:lnTo>
                        <a:pt x="4469" y="1337"/>
                      </a:lnTo>
                      <a:lnTo>
                        <a:pt x="4475" y="1337"/>
                      </a:lnTo>
                      <a:lnTo>
                        <a:pt x="4482" y="1336"/>
                      </a:lnTo>
                      <a:lnTo>
                        <a:pt x="4487" y="1333"/>
                      </a:lnTo>
                      <a:lnTo>
                        <a:pt x="4493" y="1326"/>
                      </a:lnTo>
                      <a:lnTo>
                        <a:pt x="4497" y="1317"/>
                      </a:lnTo>
                      <a:lnTo>
                        <a:pt x="4505" y="1310"/>
                      </a:lnTo>
                      <a:lnTo>
                        <a:pt x="4512" y="1303"/>
                      </a:lnTo>
                      <a:lnTo>
                        <a:pt x="4515" y="1299"/>
                      </a:lnTo>
                      <a:lnTo>
                        <a:pt x="4516" y="1295"/>
                      </a:lnTo>
                      <a:lnTo>
                        <a:pt x="4518" y="1290"/>
                      </a:lnTo>
                      <a:lnTo>
                        <a:pt x="4518" y="1284"/>
                      </a:lnTo>
                      <a:lnTo>
                        <a:pt x="4516" y="1276"/>
                      </a:lnTo>
                      <a:lnTo>
                        <a:pt x="4511" y="1267"/>
                      </a:lnTo>
                      <a:lnTo>
                        <a:pt x="4535" y="1267"/>
                      </a:lnTo>
                      <a:lnTo>
                        <a:pt x="4540" y="1266"/>
                      </a:lnTo>
                      <a:lnTo>
                        <a:pt x="4544" y="1263"/>
                      </a:lnTo>
                      <a:lnTo>
                        <a:pt x="4547" y="1260"/>
                      </a:lnTo>
                      <a:lnTo>
                        <a:pt x="4549" y="1256"/>
                      </a:lnTo>
                      <a:lnTo>
                        <a:pt x="4552" y="1247"/>
                      </a:lnTo>
                      <a:lnTo>
                        <a:pt x="4553" y="1235"/>
                      </a:lnTo>
                      <a:lnTo>
                        <a:pt x="4555" y="1223"/>
                      </a:lnTo>
                      <a:lnTo>
                        <a:pt x="4557" y="1213"/>
                      </a:lnTo>
                      <a:lnTo>
                        <a:pt x="4559" y="1207"/>
                      </a:lnTo>
                      <a:lnTo>
                        <a:pt x="4561" y="1202"/>
                      </a:lnTo>
                      <a:lnTo>
                        <a:pt x="4564" y="1197"/>
                      </a:lnTo>
                      <a:lnTo>
                        <a:pt x="4569" y="1192"/>
                      </a:lnTo>
                      <a:lnTo>
                        <a:pt x="4575" y="1206"/>
                      </a:lnTo>
                      <a:lnTo>
                        <a:pt x="4581" y="1220"/>
                      </a:lnTo>
                      <a:lnTo>
                        <a:pt x="4585" y="1224"/>
                      </a:lnTo>
                      <a:lnTo>
                        <a:pt x="4587" y="1221"/>
                      </a:lnTo>
                      <a:lnTo>
                        <a:pt x="4590" y="1219"/>
                      </a:lnTo>
                      <a:lnTo>
                        <a:pt x="4593" y="1217"/>
                      </a:lnTo>
                      <a:lnTo>
                        <a:pt x="4597" y="1216"/>
                      </a:lnTo>
                      <a:lnTo>
                        <a:pt x="4601" y="1214"/>
                      </a:lnTo>
                      <a:lnTo>
                        <a:pt x="4603" y="1212"/>
                      </a:lnTo>
                      <a:lnTo>
                        <a:pt x="4605" y="1210"/>
                      </a:lnTo>
                      <a:lnTo>
                        <a:pt x="4606" y="1206"/>
                      </a:lnTo>
                      <a:lnTo>
                        <a:pt x="4605" y="1197"/>
                      </a:lnTo>
                      <a:lnTo>
                        <a:pt x="4602" y="1189"/>
                      </a:lnTo>
                      <a:lnTo>
                        <a:pt x="4599" y="1181"/>
                      </a:lnTo>
                      <a:lnTo>
                        <a:pt x="4598" y="1170"/>
                      </a:lnTo>
                      <a:lnTo>
                        <a:pt x="4599" y="1161"/>
                      </a:lnTo>
                      <a:lnTo>
                        <a:pt x="4602" y="1150"/>
                      </a:lnTo>
                      <a:lnTo>
                        <a:pt x="4607" y="1153"/>
                      </a:lnTo>
                      <a:lnTo>
                        <a:pt x="4611" y="1156"/>
                      </a:lnTo>
                      <a:lnTo>
                        <a:pt x="4614" y="1160"/>
                      </a:lnTo>
                      <a:lnTo>
                        <a:pt x="4616" y="1165"/>
                      </a:lnTo>
                      <a:lnTo>
                        <a:pt x="4618" y="1170"/>
                      </a:lnTo>
                      <a:lnTo>
                        <a:pt x="4620" y="1174"/>
                      </a:lnTo>
                      <a:lnTo>
                        <a:pt x="4623" y="1180"/>
                      </a:lnTo>
                      <a:lnTo>
                        <a:pt x="4629" y="1183"/>
                      </a:lnTo>
                      <a:lnTo>
                        <a:pt x="4632" y="1172"/>
                      </a:lnTo>
                      <a:lnTo>
                        <a:pt x="4635" y="1162"/>
                      </a:lnTo>
                      <a:lnTo>
                        <a:pt x="4648" y="1155"/>
                      </a:lnTo>
                      <a:lnTo>
                        <a:pt x="4663" y="1148"/>
                      </a:lnTo>
                      <a:lnTo>
                        <a:pt x="4668" y="1140"/>
                      </a:lnTo>
                      <a:lnTo>
                        <a:pt x="4673" y="1132"/>
                      </a:lnTo>
                      <a:lnTo>
                        <a:pt x="4675" y="1128"/>
                      </a:lnTo>
                      <a:lnTo>
                        <a:pt x="4678" y="1125"/>
                      </a:lnTo>
                      <a:lnTo>
                        <a:pt x="4682" y="1122"/>
                      </a:lnTo>
                      <a:lnTo>
                        <a:pt x="4687" y="1121"/>
                      </a:lnTo>
                      <a:lnTo>
                        <a:pt x="4694" y="1120"/>
                      </a:lnTo>
                      <a:lnTo>
                        <a:pt x="4701" y="1117"/>
                      </a:lnTo>
                      <a:lnTo>
                        <a:pt x="4706" y="1113"/>
                      </a:lnTo>
                      <a:lnTo>
                        <a:pt x="4711" y="1107"/>
                      </a:lnTo>
                      <a:lnTo>
                        <a:pt x="4720" y="1095"/>
                      </a:lnTo>
                      <a:lnTo>
                        <a:pt x="4729" y="1081"/>
                      </a:lnTo>
                      <a:lnTo>
                        <a:pt x="4731" y="1080"/>
                      </a:lnTo>
                      <a:lnTo>
                        <a:pt x="4733" y="1078"/>
                      </a:lnTo>
                      <a:lnTo>
                        <a:pt x="4736" y="1078"/>
                      </a:lnTo>
                      <a:lnTo>
                        <a:pt x="4740" y="1078"/>
                      </a:lnTo>
                      <a:lnTo>
                        <a:pt x="4746" y="1079"/>
                      </a:lnTo>
                      <a:lnTo>
                        <a:pt x="4752" y="1079"/>
                      </a:lnTo>
                      <a:lnTo>
                        <a:pt x="4763" y="1080"/>
                      </a:lnTo>
                      <a:lnTo>
                        <a:pt x="4776" y="1080"/>
                      </a:lnTo>
                      <a:lnTo>
                        <a:pt x="4781" y="1080"/>
                      </a:lnTo>
                      <a:lnTo>
                        <a:pt x="4786" y="1079"/>
                      </a:lnTo>
                      <a:lnTo>
                        <a:pt x="4790" y="1077"/>
                      </a:lnTo>
                      <a:lnTo>
                        <a:pt x="4796" y="1075"/>
                      </a:lnTo>
                      <a:lnTo>
                        <a:pt x="4799" y="1072"/>
                      </a:lnTo>
                      <a:lnTo>
                        <a:pt x="4803" y="1068"/>
                      </a:lnTo>
                      <a:lnTo>
                        <a:pt x="4806" y="1063"/>
                      </a:lnTo>
                      <a:lnTo>
                        <a:pt x="4809" y="1059"/>
                      </a:lnTo>
                      <a:lnTo>
                        <a:pt x="4821" y="1047"/>
                      </a:lnTo>
                      <a:lnTo>
                        <a:pt x="4834" y="1036"/>
                      </a:lnTo>
                      <a:lnTo>
                        <a:pt x="4839" y="1030"/>
                      </a:lnTo>
                      <a:lnTo>
                        <a:pt x="4844" y="1025"/>
                      </a:lnTo>
                      <a:lnTo>
                        <a:pt x="4846" y="1023"/>
                      </a:lnTo>
                      <a:lnTo>
                        <a:pt x="4849" y="1021"/>
                      </a:lnTo>
                      <a:lnTo>
                        <a:pt x="4852" y="1020"/>
                      </a:lnTo>
                      <a:lnTo>
                        <a:pt x="4857" y="1020"/>
                      </a:lnTo>
                      <a:lnTo>
                        <a:pt x="4862" y="1022"/>
                      </a:lnTo>
                      <a:lnTo>
                        <a:pt x="4868" y="1023"/>
                      </a:lnTo>
                      <a:lnTo>
                        <a:pt x="4877" y="1023"/>
                      </a:lnTo>
                      <a:lnTo>
                        <a:pt x="4877" y="1011"/>
                      </a:lnTo>
                      <a:lnTo>
                        <a:pt x="4877" y="997"/>
                      </a:lnTo>
                      <a:lnTo>
                        <a:pt x="4878" y="992"/>
                      </a:lnTo>
                      <a:lnTo>
                        <a:pt x="4880" y="988"/>
                      </a:lnTo>
                      <a:lnTo>
                        <a:pt x="4882" y="986"/>
                      </a:lnTo>
                      <a:lnTo>
                        <a:pt x="4884" y="985"/>
                      </a:lnTo>
                      <a:lnTo>
                        <a:pt x="4886" y="984"/>
                      </a:lnTo>
                      <a:lnTo>
                        <a:pt x="4889" y="984"/>
                      </a:lnTo>
                      <a:lnTo>
                        <a:pt x="4898" y="984"/>
                      </a:lnTo>
                      <a:lnTo>
                        <a:pt x="4907" y="984"/>
                      </a:lnTo>
                      <a:lnTo>
                        <a:pt x="4916" y="984"/>
                      </a:lnTo>
                      <a:lnTo>
                        <a:pt x="4926" y="984"/>
                      </a:lnTo>
                      <a:lnTo>
                        <a:pt x="4934" y="984"/>
                      </a:lnTo>
                      <a:lnTo>
                        <a:pt x="4941" y="984"/>
                      </a:lnTo>
                      <a:lnTo>
                        <a:pt x="4948" y="982"/>
                      </a:lnTo>
                      <a:lnTo>
                        <a:pt x="4955" y="979"/>
                      </a:lnTo>
                      <a:lnTo>
                        <a:pt x="4961" y="975"/>
                      </a:lnTo>
                      <a:lnTo>
                        <a:pt x="4966" y="971"/>
                      </a:lnTo>
                      <a:lnTo>
                        <a:pt x="4970" y="969"/>
                      </a:lnTo>
                      <a:lnTo>
                        <a:pt x="4972" y="968"/>
                      </a:lnTo>
                      <a:lnTo>
                        <a:pt x="4975" y="967"/>
                      </a:lnTo>
                      <a:lnTo>
                        <a:pt x="4979" y="966"/>
                      </a:lnTo>
                      <a:lnTo>
                        <a:pt x="5026" y="966"/>
                      </a:lnTo>
                      <a:lnTo>
                        <a:pt x="5030" y="966"/>
                      </a:lnTo>
                      <a:lnTo>
                        <a:pt x="5032" y="964"/>
                      </a:lnTo>
                      <a:lnTo>
                        <a:pt x="5035" y="962"/>
                      </a:lnTo>
                      <a:lnTo>
                        <a:pt x="5036" y="959"/>
                      </a:lnTo>
                      <a:lnTo>
                        <a:pt x="5040" y="952"/>
                      </a:lnTo>
                      <a:lnTo>
                        <a:pt x="5045" y="946"/>
                      </a:lnTo>
                      <a:lnTo>
                        <a:pt x="5048" y="943"/>
                      </a:lnTo>
                      <a:lnTo>
                        <a:pt x="5052" y="942"/>
                      </a:lnTo>
                      <a:lnTo>
                        <a:pt x="5057" y="941"/>
                      </a:lnTo>
                      <a:lnTo>
                        <a:pt x="5061" y="941"/>
                      </a:lnTo>
                      <a:lnTo>
                        <a:pt x="5069" y="941"/>
                      </a:lnTo>
                      <a:lnTo>
                        <a:pt x="5078" y="940"/>
                      </a:lnTo>
                      <a:lnTo>
                        <a:pt x="5094" y="937"/>
                      </a:lnTo>
                      <a:lnTo>
                        <a:pt x="5107" y="932"/>
                      </a:lnTo>
                      <a:lnTo>
                        <a:pt x="5114" y="929"/>
                      </a:lnTo>
                      <a:lnTo>
                        <a:pt x="5120" y="925"/>
                      </a:lnTo>
                      <a:lnTo>
                        <a:pt x="5124" y="919"/>
                      </a:lnTo>
                      <a:lnTo>
                        <a:pt x="5128" y="913"/>
                      </a:lnTo>
                      <a:lnTo>
                        <a:pt x="5132" y="903"/>
                      </a:lnTo>
                      <a:lnTo>
                        <a:pt x="5135" y="893"/>
                      </a:lnTo>
                      <a:lnTo>
                        <a:pt x="5139" y="884"/>
                      </a:lnTo>
                      <a:lnTo>
                        <a:pt x="5143" y="874"/>
                      </a:lnTo>
                      <a:lnTo>
                        <a:pt x="5154" y="867"/>
                      </a:lnTo>
                      <a:lnTo>
                        <a:pt x="5166" y="861"/>
                      </a:lnTo>
                      <a:lnTo>
                        <a:pt x="5168" y="857"/>
                      </a:lnTo>
                      <a:lnTo>
                        <a:pt x="5168" y="853"/>
                      </a:lnTo>
                      <a:lnTo>
                        <a:pt x="5168" y="848"/>
                      </a:lnTo>
                      <a:lnTo>
                        <a:pt x="5168" y="843"/>
                      </a:lnTo>
                      <a:lnTo>
                        <a:pt x="5171" y="827"/>
                      </a:lnTo>
                      <a:lnTo>
                        <a:pt x="5172" y="812"/>
                      </a:lnTo>
                      <a:lnTo>
                        <a:pt x="5172" y="807"/>
                      </a:lnTo>
                      <a:lnTo>
                        <a:pt x="5171" y="803"/>
                      </a:lnTo>
                      <a:lnTo>
                        <a:pt x="5168" y="800"/>
                      </a:lnTo>
                      <a:lnTo>
                        <a:pt x="5165" y="797"/>
                      </a:lnTo>
                      <a:lnTo>
                        <a:pt x="5159" y="790"/>
                      </a:lnTo>
                      <a:lnTo>
                        <a:pt x="5153" y="784"/>
                      </a:lnTo>
                      <a:close/>
                      <a:moveTo>
                        <a:pt x="4637" y="129"/>
                      </a:moveTo>
                      <a:lnTo>
                        <a:pt x="4631" y="130"/>
                      </a:lnTo>
                      <a:lnTo>
                        <a:pt x="4625" y="133"/>
                      </a:lnTo>
                      <a:lnTo>
                        <a:pt x="4620" y="135"/>
                      </a:lnTo>
                      <a:lnTo>
                        <a:pt x="4615" y="138"/>
                      </a:lnTo>
                      <a:lnTo>
                        <a:pt x="4606" y="144"/>
                      </a:lnTo>
                      <a:lnTo>
                        <a:pt x="4594" y="150"/>
                      </a:lnTo>
                      <a:lnTo>
                        <a:pt x="4582" y="153"/>
                      </a:lnTo>
                      <a:lnTo>
                        <a:pt x="4570" y="158"/>
                      </a:lnTo>
                      <a:lnTo>
                        <a:pt x="4562" y="162"/>
                      </a:lnTo>
                      <a:lnTo>
                        <a:pt x="4553" y="165"/>
                      </a:lnTo>
                      <a:lnTo>
                        <a:pt x="4544" y="167"/>
                      </a:lnTo>
                      <a:lnTo>
                        <a:pt x="4535" y="168"/>
                      </a:lnTo>
                      <a:lnTo>
                        <a:pt x="4528" y="171"/>
                      </a:lnTo>
                      <a:lnTo>
                        <a:pt x="4522" y="174"/>
                      </a:lnTo>
                      <a:lnTo>
                        <a:pt x="4520" y="176"/>
                      </a:lnTo>
                      <a:lnTo>
                        <a:pt x="4518" y="179"/>
                      </a:lnTo>
                      <a:lnTo>
                        <a:pt x="4517" y="183"/>
                      </a:lnTo>
                      <a:lnTo>
                        <a:pt x="4517" y="186"/>
                      </a:lnTo>
                      <a:lnTo>
                        <a:pt x="4517" y="190"/>
                      </a:lnTo>
                      <a:lnTo>
                        <a:pt x="4519" y="192"/>
                      </a:lnTo>
                      <a:lnTo>
                        <a:pt x="4521" y="194"/>
                      </a:lnTo>
                      <a:lnTo>
                        <a:pt x="4523" y="195"/>
                      </a:lnTo>
                      <a:lnTo>
                        <a:pt x="4530" y="196"/>
                      </a:lnTo>
                      <a:lnTo>
                        <a:pt x="4536" y="197"/>
                      </a:lnTo>
                      <a:lnTo>
                        <a:pt x="4546" y="195"/>
                      </a:lnTo>
                      <a:lnTo>
                        <a:pt x="4553" y="192"/>
                      </a:lnTo>
                      <a:lnTo>
                        <a:pt x="4561" y="189"/>
                      </a:lnTo>
                      <a:lnTo>
                        <a:pt x="4570" y="186"/>
                      </a:lnTo>
                      <a:lnTo>
                        <a:pt x="4577" y="190"/>
                      </a:lnTo>
                      <a:lnTo>
                        <a:pt x="4584" y="192"/>
                      </a:lnTo>
                      <a:lnTo>
                        <a:pt x="4587" y="191"/>
                      </a:lnTo>
                      <a:lnTo>
                        <a:pt x="4590" y="190"/>
                      </a:lnTo>
                      <a:lnTo>
                        <a:pt x="4592" y="187"/>
                      </a:lnTo>
                      <a:lnTo>
                        <a:pt x="4594" y="184"/>
                      </a:lnTo>
                      <a:lnTo>
                        <a:pt x="4598" y="178"/>
                      </a:lnTo>
                      <a:lnTo>
                        <a:pt x="4602" y="173"/>
                      </a:lnTo>
                      <a:lnTo>
                        <a:pt x="4612" y="167"/>
                      </a:lnTo>
                      <a:lnTo>
                        <a:pt x="4622" y="162"/>
                      </a:lnTo>
                      <a:lnTo>
                        <a:pt x="4634" y="158"/>
                      </a:lnTo>
                      <a:lnTo>
                        <a:pt x="4646" y="156"/>
                      </a:lnTo>
                      <a:lnTo>
                        <a:pt x="4651" y="154"/>
                      </a:lnTo>
                      <a:lnTo>
                        <a:pt x="4656" y="152"/>
                      </a:lnTo>
                      <a:lnTo>
                        <a:pt x="4657" y="150"/>
                      </a:lnTo>
                      <a:lnTo>
                        <a:pt x="4658" y="148"/>
                      </a:lnTo>
                      <a:lnTo>
                        <a:pt x="4659" y="146"/>
                      </a:lnTo>
                      <a:lnTo>
                        <a:pt x="4659" y="143"/>
                      </a:lnTo>
                      <a:lnTo>
                        <a:pt x="4659" y="140"/>
                      </a:lnTo>
                      <a:lnTo>
                        <a:pt x="4657" y="137"/>
                      </a:lnTo>
                      <a:lnTo>
                        <a:pt x="4655" y="135"/>
                      </a:lnTo>
                      <a:lnTo>
                        <a:pt x="4651" y="133"/>
                      </a:lnTo>
                      <a:lnTo>
                        <a:pt x="4644" y="130"/>
                      </a:lnTo>
                      <a:lnTo>
                        <a:pt x="4637" y="129"/>
                      </a:lnTo>
                      <a:close/>
                      <a:moveTo>
                        <a:pt x="4642" y="182"/>
                      </a:moveTo>
                      <a:lnTo>
                        <a:pt x="4650" y="194"/>
                      </a:lnTo>
                      <a:lnTo>
                        <a:pt x="4642" y="196"/>
                      </a:lnTo>
                      <a:lnTo>
                        <a:pt x="4636" y="198"/>
                      </a:lnTo>
                      <a:lnTo>
                        <a:pt x="4630" y="202"/>
                      </a:lnTo>
                      <a:lnTo>
                        <a:pt x="4622" y="206"/>
                      </a:lnTo>
                      <a:lnTo>
                        <a:pt x="4616" y="209"/>
                      </a:lnTo>
                      <a:lnTo>
                        <a:pt x="4610" y="212"/>
                      </a:lnTo>
                      <a:lnTo>
                        <a:pt x="4607" y="213"/>
                      </a:lnTo>
                      <a:lnTo>
                        <a:pt x="4605" y="215"/>
                      </a:lnTo>
                      <a:lnTo>
                        <a:pt x="4604" y="219"/>
                      </a:lnTo>
                      <a:lnTo>
                        <a:pt x="4603" y="222"/>
                      </a:lnTo>
                      <a:lnTo>
                        <a:pt x="4604" y="226"/>
                      </a:lnTo>
                      <a:lnTo>
                        <a:pt x="4606" y="229"/>
                      </a:lnTo>
                      <a:lnTo>
                        <a:pt x="4609" y="232"/>
                      </a:lnTo>
                      <a:lnTo>
                        <a:pt x="4612" y="233"/>
                      </a:lnTo>
                      <a:lnTo>
                        <a:pt x="4621" y="236"/>
                      </a:lnTo>
                      <a:lnTo>
                        <a:pt x="4631" y="238"/>
                      </a:lnTo>
                      <a:lnTo>
                        <a:pt x="4631" y="248"/>
                      </a:lnTo>
                      <a:lnTo>
                        <a:pt x="4631" y="256"/>
                      </a:lnTo>
                      <a:lnTo>
                        <a:pt x="4632" y="260"/>
                      </a:lnTo>
                      <a:lnTo>
                        <a:pt x="4634" y="263"/>
                      </a:lnTo>
                      <a:lnTo>
                        <a:pt x="4637" y="266"/>
                      </a:lnTo>
                      <a:lnTo>
                        <a:pt x="4640" y="269"/>
                      </a:lnTo>
                      <a:lnTo>
                        <a:pt x="4651" y="250"/>
                      </a:lnTo>
                      <a:lnTo>
                        <a:pt x="4661" y="232"/>
                      </a:lnTo>
                      <a:lnTo>
                        <a:pt x="4666" y="224"/>
                      </a:lnTo>
                      <a:lnTo>
                        <a:pt x="4672" y="218"/>
                      </a:lnTo>
                      <a:lnTo>
                        <a:pt x="4676" y="215"/>
                      </a:lnTo>
                      <a:lnTo>
                        <a:pt x="4680" y="213"/>
                      </a:lnTo>
                      <a:lnTo>
                        <a:pt x="4685" y="212"/>
                      </a:lnTo>
                      <a:lnTo>
                        <a:pt x="4690" y="212"/>
                      </a:lnTo>
                      <a:lnTo>
                        <a:pt x="4700" y="213"/>
                      </a:lnTo>
                      <a:lnTo>
                        <a:pt x="4712" y="214"/>
                      </a:lnTo>
                      <a:lnTo>
                        <a:pt x="4721" y="213"/>
                      </a:lnTo>
                      <a:lnTo>
                        <a:pt x="4730" y="212"/>
                      </a:lnTo>
                      <a:lnTo>
                        <a:pt x="4740" y="210"/>
                      </a:lnTo>
                      <a:lnTo>
                        <a:pt x="4748" y="207"/>
                      </a:lnTo>
                      <a:lnTo>
                        <a:pt x="4755" y="202"/>
                      </a:lnTo>
                      <a:lnTo>
                        <a:pt x="4761" y="197"/>
                      </a:lnTo>
                      <a:lnTo>
                        <a:pt x="4763" y="194"/>
                      </a:lnTo>
                      <a:lnTo>
                        <a:pt x="4764" y="190"/>
                      </a:lnTo>
                      <a:lnTo>
                        <a:pt x="4765" y="185"/>
                      </a:lnTo>
                      <a:lnTo>
                        <a:pt x="4766" y="181"/>
                      </a:lnTo>
                      <a:lnTo>
                        <a:pt x="4762" y="173"/>
                      </a:lnTo>
                      <a:lnTo>
                        <a:pt x="4757" y="165"/>
                      </a:lnTo>
                      <a:lnTo>
                        <a:pt x="4757" y="153"/>
                      </a:lnTo>
                      <a:lnTo>
                        <a:pt x="4757" y="142"/>
                      </a:lnTo>
                      <a:lnTo>
                        <a:pt x="4748" y="145"/>
                      </a:lnTo>
                      <a:lnTo>
                        <a:pt x="4739" y="150"/>
                      </a:lnTo>
                      <a:lnTo>
                        <a:pt x="4727" y="153"/>
                      </a:lnTo>
                      <a:lnTo>
                        <a:pt x="4718" y="155"/>
                      </a:lnTo>
                      <a:lnTo>
                        <a:pt x="4707" y="156"/>
                      </a:lnTo>
                      <a:lnTo>
                        <a:pt x="4696" y="158"/>
                      </a:lnTo>
                      <a:lnTo>
                        <a:pt x="4679" y="161"/>
                      </a:lnTo>
                      <a:lnTo>
                        <a:pt x="4665" y="164"/>
                      </a:lnTo>
                      <a:lnTo>
                        <a:pt x="4658" y="167"/>
                      </a:lnTo>
                      <a:lnTo>
                        <a:pt x="4653" y="170"/>
                      </a:lnTo>
                      <a:lnTo>
                        <a:pt x="4647" y="175"/>
                      </a:lnTo>
                      <a:lnTo>
                        <a:pt x="4642" y="182"/>
                      </a:lnTo>
                      <a:close/>
                      <a:moveTo>
                        <a:pt x="5047" y="170"/>
                      </a:moveTo>
                      <a:lnTo>
                        <a:pt x="5038" y="170"/>
                      </a:lnTo>
                      <a:lnTo>
                        <a:pt x="5038" y="180"/>
                      </a:lnTo>
                      <a:lnTo>
                        <a:pt x="5038" y="190"/>
                      </a:lnTo>
                      <a:lnTo>
                        <a:pt x="5031" y="198"/>
                      </a:lnTo>
                      <a:lnTo>
                        <a:pt x="5021" y="206"/>
                      </a:lnTo>
                      <a:lnTo>
                        <a:pt x="5019" y="210"/>
                      </a:lnTo>
                      <a:lnTo>
                        <a:pt x="5018" y="215"/>
                      </a:lnTo>
                      <a:lnTo>
                        <a:pt x="5017" y="220"/>
                      </a:lnTo>
                      <a:lnTo>
                        <a:pt x="5017" y="225"/>
                      </a:lnTo>
                      <a:lnTo>
                        <a:pt x="5017" y="233"/>
                      </a:lnTo>
                      <a:lnTo>
                        <a:pt x="5017" y="240"/>
                      </a:lnTo>
                      <a:lnTo>
                        <a:pt x="5031" y="240"/>
                      </a:lnTo>
                      <a:lnTo>
                        <a:pt x="5034" y="240"/>
                      </a:lnTo>
                      <a:lnTo>
                        <a:pt x="5036" y="239"/>
                      </a:lnTo>
                      <a:lnTo>
                        <a:pt x="5039" y="237"/>
                      </a:lnTo>
                      <a:lnTo>
                        <a:pt x="5041" y="235"/>
                      </a:lnTo>
                      <a:lnTo>
                        <a:pt x="5044" y="230"/>
                      </a:lnTo>
                      <a:lnTo>
                        <a:pt x="5046" y="225"/>
                      </a:lnTo>
                      <a:lnTo>
                        <a:pt x="5049" y="219"/>
                      </a:lnTo>
                      <a:lnTo>
                        <a:pt x="5052" y="213"/>
                      </a:lnTo>
                      <a:lnTo>
                        <a:pt x="5055" y="211"/>
                      </a:lnTo>
                      <a:lnTo>
                        <a:pt x="5057" y="209"/>
                      </a:lnTo>
                      <a:lnTo>
                        <a:pt x="5060" y="208"/>
                      </a:lnTo>
                      <a:lnTo>
                        <a:pt x="5063" y="207"/>
                      </a:lnTo>
                      <a:lnTo>
                        <a:pt x="5075" y="206"/>
                      </a:lnTo>
                      <a:lnTo>
                        <a:pt x="5087" y="203"/>
                      </a:lnTo>
                      <a:lnTo>
                        <a:pt x="5091" y="201"/>
                      </a:lnTo>
                      <a:lnTo>
                        <a:pt x="5095" y="198"/>
                      </a:lnTo>
                      <a:lnTo>
                        <a:pt x="5098" y="194"/>
                      </a:lnTo>
                      <a:lnTo>
                        <a:pt x="5098" y="189"/>
                      </a:lnTo>
                      <a:lnTo>
                        <a:pt x="5098" y="180"/>
                      </a:lnTo>
                      <a:lnTo>
                        <a:pt x="5085" y="178"/>
                      </a:lnTo>
                      <a:lnTo>
                        <a:pt x="5073" y="175"/>
                      </a:lnTo>
                      <a:lnTo>
                        <a:pt x="5061" y="172"/>
                      </a:lnTo>
                      <a:lnTo>
                        <a:pt x="5047" y="170"/>
                      </a:lnTo>
                      <a:close/>
                      <a:moveTo>
                        <a:pt x="5178" y="84"/>
                      </a:moveTo>
                      <a:lnTo>
                        <a:pt x="5178" y="92"/>
                      </a:lnTo>
                      <a:lnTo>
                        <a:pt x="5179" y="99"/>
                      </a:lnTo>
                      <a:lnTo>
                        <a:pt x="5179" y="102"/>
                      </a:lnTo>
                      <a:lnTo>
                        <a:pt x="5179" y="106"/>
                      </a:lnTo>
                      <a:lnTo>
                        <a:pt x="5178" y="110"/>
                      </a:lnTo>
                      <a:lnTo>
                        <a:pt x="5177" y="113"/>
                      </a:lnTo>
                      <a:lnTo>
                        <a:pt x="5171" y="122"/>
                      </a:lnTo>
                      <a:lnTo>
                        <a:pt x="5163" y="128"/>
                      </a:lnTo>
                      <a:lnTo>
                        <a:pt x="5159" y="133"/>
                      </a:lnTo>
                      <a:lnTo>
                        <a:pt x="5157" y="136"/>
                      </a:lnTo>
                      <a:lnTo>
                        <a:pt x="5155" y="140"/>
                      </a:lnTo>
                      <a:lnTo>
                        <a:pt x="5154" y="145"/>
                      </a:lnTo>
                      <a:lnTo>
                        <a:pt x="5155" y="148"/>
                      </a:lnTo>
                      <a:lnTo>
                        <a:pt x="5156" y="151"/>
                      </a:lnTo>
                      <a:lnTo>
                        <a:pt x="5158" y="153"/>
                      </a:lnTo>
                      <a:lnTo>
                        <a:pt x="5160" y="155"/>
                      </a:lnTo>
                      <a:lnTo>
                        <a:pt x="5166" y="157"/>
                      </a:lnTo>
                      <a:lnTo>
                        <a:pt x="5173" y="158"/>
                      </a:lnTo>
                      <a:lnTo>
                        <a:pt x="5180" y="157"/>
                      </a:lnTo>
                      <a:lnTo>
                        <a:pt x="5186" y="155"/>
                      </a:lnTo>
                      <a:lnTo>
                        <a:pt x="5191" y="152"/>
                      </a:lnTo>
                      <a:lnTo>
                        <a:pt x="5195" y="148"/>
                      </a:lnTo>
                      <a:lnTo>
                        <a:pt x="5205" y="139"/>
                      </a:lnTo>
                      <a:lnTo>
                        <a:pt x="5215" y="128"/>
                      </a:lnTo>
                      <a:lnTo>
                        <a:pt x="5226" y="121"/>
                      </a:lnTo>
                      <a:lnTo>
                        <a:pt x="5236" y="114"/>
                      </a:lnTo>
                      <a:lnTo>
                        <a:pt x="5240" y="111"/>
                      </a:lnTo>
                      <a:lnTo>
                        <a:pt x="5244" y="107"/>
                      </a:lnTo>
                      <a:lnTo>
                        <a:pt x="5246" y="101"/>
                      </a:lnTo>
                      <a:lnTo>
                        <a:pt x="5247" y="95"/>
                      </a:lnTo>
                      <a:lnTo>
                        <a:pt x="5247" y="89"/>
                      </a:lnTo>
                      <a:lnTo>
                        <a:pt x="5238" y="88"/>
                      </a:lnTo>
                      <a:lnTo>
                        <a:pt x="5231" y="88"/>
                      </a:lnTo>
                      <a:lnTo>
                        <a:pt x="5222" y="88"/>
                      </a:lnTo>
                      <a:lnTo>
                        <a:pt x="5214" y="88"/>
                      </a:lnTo>
                      <a:lnTo>
                        <a:pt x="5204" y="87"/>
                      </a:lnTo>
                      <a:lnTo>
                        <a:pt x="5195" y="86"/>
                      </a:lnTo>
                      <a:lnTo>
                        <a:pt x="5187" y="84"/>
                      </a:lnTo>
                      <a:lnTo>
                        <a:pt x="5178" y="84"/>
                      </a:lnTo>
                      <a:close/>
                      <a:moveTo>
                        <a:pt x="4937" y="158"/>
                      </a:moveTo>
                      <a:lnTo>
                        <a:pt x="4937" y="153"/>
                      </a:lnTo>
                      <a:lnTo>
                        <a:pt x="4937" y="148"/>
                      </a:lnTo>
                      <a:lnTo>
                        <a:pt x="4937" y="146"/>
                      </a:lnTo>
                      <a:lnTo>
                        <a:pt x="4937" y="143"/>
                      </a:lnTo>
                      <a:lnTo>
                        <a:pt x="4936" y="141"/>
                      </a:lnTo>
                      <a:lnTo>
                        <a:pt x="4934" y="140"/>
                      </a:lnTo>
                      <a:lnTo>
                        <a:pt x="4930" y="137"/>
                      </a:lnTo>
                      <a:lnTo>
                        <a:pt x="4925" y="136"/>
                      </a:lnTo>
                      <a:lnTo>
                        <a:pt x="4920" y="136"/>
                      </a:lnTo>
                      <a:lnTo>
                        <a:pt x="4915" y="135"/>
                      </a:lnTo>
                      <a:lnTo>
                        <a:pt x="4905" y="130"/>
                      </a:lnTo>
                      <a:lnTo>
                        <a:pt x="4895" y="127"/>
                      </a:lnTo>
                      <a:lnTo>
                        <a:pt x="4886" y="127"/>
                      </a:lnTo>
                      <a:lnTo>
                        <a:pt x="4886" y="139"/>
                      </a:lnTo>
                      <a:lnTo>
                        <a:pt x="4887" y="143"/>
                      </a:lnTo>
                      <a:lnTo>
                        <a:pt x="4889" y="147"/>
                      </a:lnTo>
                      <a:lnTo>
                        <a:pt x="4892" y="150"/>
                      </a:lnTo>
                      <a:lnTo>
                        <a:pt x="4895" y="152"/>
                      </a:lnTo>
                      <a:lnTo>
                        <a:pt x="4899" y="155"/>
                      </a:lnTo>
                      <a:lnTo>
                        <a:pt x="4903" y="158"/>
                      </a:lnTo>
                      <a:lnTo>
                        <a:pt x="4906" y="162"/>
                      </a:lnTo>
                      <a:lnTo>
                        <a:pt x="4909" y="166"/>
                      </a:lnTo>
                      <a:lnTo>
                        <a:pt x="4914" y="175"/>
                      </a:lnTo>
                      <a:lnTo>
                        <a:pt x="4918" y="183"/>
                      </a:lnTo>
                      <a:lnTo>
                        <a:pt x="4920" y="187"/>
                      </a:lnTo>
                      <a:lnTo>
                        <a:pt x="4923" y="191"/>
                      </a:lnTo>
                      <a:lnTo>
                        <a:pt x="4926" y="193"/>
                      </a:lnTo>
                      <a:lnTo>
                        <a:pt x="4931" y="193"/>
                      </a:lnTo>
                      <a:lnTo>
                        <a:pt x="4933" y="193"/>
                      </a:lnTo>
                      <a:lnTo>
                        <a:pt x="4935" y="191"/>
                      </a:lnTo>
                      <a:lnTo>
                        <a:pt x="4936" y="189"/>
                      </a:lnTo>
                      <a:lnTo>
                        <a:pt x="4937" y="185"/>
                      </a:lnTo>
                      <a:lnTo>
                        <a:pt x="4937" y="158"/>
                      </a:lnTo>
                      <a:close/>
                      <a:moveTo>
                        <a:pt x="4958" y="215"/>
                      </a:moveTo>
                      <a:lnTo>
                        <a:pt x="4952" y="215"/>
                      </a:lnTo>
                      <a:lnTo>
                        <a:pt x="4947" y="217"/>
                      </a:lnTo>
                      <a:lnTo>
                        <a:pt x="4947" y="224"/>
                      </a:lnTo>
                      <a:lnTo>
                        <a:pt x="4947" y="230"/>
                      </a:lnTo>
                      <a:lnTo>
                        <a:pt x="4947" y="236"/>
                      </a:lnTo>
                      <a:lnTo>
                        <a:pt x="4946" y="242"/>
                      </a:lnTo>
                      <a:lnTo>
                        <a:pt x="4937" y="251"/>
                      </a:lnTo>
                      <a:lnTo>
                        <a:pt x="4932" y="258"/>
                      </a:lnTo>
                      <a:lnTo>
                        <a:pt x="4932" y="260"/>
                      </a:lnTo>
                      <a:lnTo>
                        <a:pt x="4933" y="261"/>
                      </a:lnTo>
                      <a:lnTo>
                        <a:pt x="4934" y="263"/>
                      </a:lnTo>
                      <a:lnTo>
                        <a:pt x="4936" y="264"/>
                      </a:lnTo>
                      <a:lnTo>
                        <a:pt x="4940" y="265"/>
                      </a:lnTo>
                      <a:lnTo>
                        <a:pt x="4944" y="265"/>
                      </a:lnTo>
                      <a:lnTo>
                        <a:pt x="4953" y="260"/>
                      </a:lnTo>
                      <a:lnTo>
                        <a:pt x="4962" y="254"/>
                      </a:lnTo>
                      <a:lnTo>
                        <a:pt x="4972" y="253"/>
                      </a:lnTo>
                      <a:lnTo>
                        <a:pt x="4981" y="254"/>
                      </a:lnTo>
                      <a:lnTo>
                        <a:pt x="4982" y="250"/>
                      </a:lnTo>
                      <a:lnTo>
                        <a:pt x="4982" y="246"/>
                      </a:lnTo>
                      <a:lnTo>
                        <a:pt x="4982" y="240"/>
                      </a:lnTo>
                      <a:lnTo>
                        <a:pt x="4980" y="234"/>
                      </a:lnTo>
                      <a:lnTo>
                        <a:pt x="4979" y="229"/>
                      </a:lnTo>
                      <a:lnTo>
                        <a:pt x="4976" y="225"/>
                      </a:lnTo>
                      <a:lnTo>
                        <a:pt x="4973" y="221"/>
                      </a:lnTo>
                      <a:lnTo>
                        <a:pt x="4969" y="218"/>
                      </a:lnTo>
                      <a:lnTo>
                        <a:pt x="4963" y="217"/>
                      </a:lnTo>
                      <a:lnTo>
                        <a:pt x="4958" y="215"/>
                      </a:lnTo>
                      <a:close/>
                      <a:moveTo>
                        <a:pt x="4866" y="233"/>
                      </a:moveTo>
                      <a:lnTo>
                        <a:pt x="4866" y="246"/>
                      </a:lnTo>
                      <a:lnTo>
                        <a:pt x="4867" y="248"/>
                      </a:lnTo>
                      <a:lnTo>
                        <a:pt x="4868" y="251"/>
                      </a:lnTo>
                      <a:lnTo>
                        <a:pt x="4864" y="261"/>
                      </a:lnTo>
                      <a:lnTo>
                        <a:pt x="4860" y="271"/>
                      </a:lnTo>
                      <a:lnTo>
                        <a:pt x="4863" y="272"/>
                      </a:lnTo>
                      <a:lnTo>
                        <a:pt x="4866" y="274"/>
                      </a:lnTo>
                      <a:lnTo>
                        <a:pt x="4870" y="272"/>
                      </a:lnTo>
                      <a:lnTo>
                        <a:pt x="4873" y="269"/>
                      </a:lnTo>
                      <a:lnTo>
                        <a:pt x="4876" y="266"/>
                      </a:lnTo>
                      <a:lnTo>
                        <a:pt x="4880" y="263"/>
                      </a:lnTo>
                      <a:lnTo>
                        <a:pt x="4889" y="257"/>
                      </a:lnTo>
                      <a:lnTo>
                        <a:pt x="4897" y="252"/>
                      </a:lnTo>
                      <a:lnTo>
                        <a:pt x="4900" y="249"/>
                      </a:lnTo>
                      <a:lnTo>
                        <a:pt x="4903" y="245"/>
                      </a:lnTo>
                      <a:lnTo>
                        <a:pt x="4905" y="240"/>
                      </a:lnTo>
                      <a:lnTo>
                        <a:pt x="4907" y="235"/>
                      </a:lnTo>
                      <a:lnTo>
                        <a:pt x="4906" y="229"/>
                      </a:lnTo>
                      <a:lnTo>
                        <a:pt x="4895" y="229"/>
                      </a:lnTo>
                      <a:lnTo>
                        <a:pt x="4886" y="231"/>
                      </a:lnTo>
                      <a:lnTo>
                        <a:pt x="4876" y="232"/>
                      </a:lnTo>
                      <a:lnTo>
                        <a:pt x="4866" y="233"/>
                      </a:lnTo>
                      <a:close/>
                      <a:moveTo>
                        <a:pt x="4809" y="250"/>
                      </a:moveTo>
                      <a:lnTo>
                        <a:pt x="4803" y="251"/>
                      </a:lnTo>
                      <a:lnTo>
                        <a:pt x="4798" y="251"/>
                      </a:lnTo>
                      <a:lnTo>
                        <a:pt x="4792" y="251"/>
                      </a:lnTo>
                      <a:lnTo>
                        <a:pt x="4787" y="249"/>
                      </a:lnTo>
                      <a:lnTo>
                        <a:pt x="4783" y="245"/>
                      </a:lnTo>
                      <a:lnTo>
                        <a:pt x="4779" y="241"/>
                      </a:lnTo>
                      <a:lnTo>
                        <a:pt x="4776" y="239"/>
                      </a:lnTo>
                      <a:lnTo>
                        <a:pt x="4774" y="238"/>
                      </a:lnTo>
                      <a:lnTo>
                        <a:pt x="4772" y="237"/>
                      </a:lnTo>
                      <a:lnTo>
                        <a:pt x="4769" y="237"/>
                      </a:lnTo>
                      <a:lnTo>
                        <a:pt x="4768" y="229"/>
                      </a:lnTo>
                      <a:lnTo>
                        <a:pt x="4772" y="225"/>
                      </a:lnTo>
                      <a:lnTo>
                        <a:pt x="4776" y="222"/>
                      </a:lnTo>
                      <a:lnTo>
                        <a:pt x="4780" y="221"/>
                      </a:lnTo>
                      <a:lnTo>
                        <a:pt x="4785" y="220"/>
                      </a:lnTo>
                      <a:lnTo>
                        <a:pt x="4797" y="220"/>
                      </a:lnTo>
                      <a:lnTo>
                        <a:pt x="4809" y="221"/>
                      </a:lnTo>
                      <a:lnTo>
                        <a:pt x="4812" y="220"/>
                      </a:lnTo>
                      <a:lnTo>
                        <a:pt x="4814" y="219"/>
                      </a:lnTo>
                      <a:lnTo>
                        <a:pt x="4817" y="220"/>
                      </a:lnTo>
                      <a:lnTo>
                        <a:pt x="4819" y="221"/>
                      </a:lnTo>
                      <a:lnTo>
                        <a:pt x="4820" y="223"/>
                      </a:lnTo>
                      <a:lnTo>
                        <a:pt x="4821" y="226"/>
                      </a:lnTo>
                      <a:lnTo>
                        <a:pt x="4822" y="232"/>
                      </a:lnTo>
                      <a:lnTo>
                        <a:pt x="4823" y="238"/>
                      </a:lnTo>
                      <a:lnTo>
                        <a:pt x="4822" y="240"/>
                      </a:lnTo>
                      <a:lnTo>
                        <a:pt x="4821" y="242"/>
                      </a:lnTo>
                      <a:lnTo>
                        <a:pt x="4820" y="245"/>
                      </a:lnTo>
                      <a:lnTo>
                        <a:pt x="4818" y="246"/>
                      </a:lnTo>
                      <a:lnTo>
                        <a:pt x="4814" y="248"/>
                      </a:lnTo>
                      <a:lnTo>
                        <a:pt x="4809" y="250"/>
                      </a:lnTo>
                      <a:close/>
                      <a:moveTo>
                        <a:pt x="4677" y="299"/>
                      </a:moveTo>
                      <a:lnTo>
                        <a:pt x="4683" y="304"/>
                      </a:lnTo>
                      <a:lnTo>
                        <a:pt x="4688" y="306"/>
                      </a:lnTo>
                      <a:lnTo>
                        <a:pt x="4693" y="307"/>
                      </a:lnTo>
                      <a:lnTo>
                        <a:pt x="4700" y="307"/>
                      </a:lnTo>
                      <a:lnTo>
                        <a:pt x="4709" y="308"/>
                      </a:lnTo>
                      <a:lnTo>
                        <a:pt x="4720" y="310"/>
                      </a:lnTo>
                      <a:lnTo>
                        <a:pt x="4723" y="309"/>
                      </a:lnTo>
                      <a:lnTo>
                        <a:pt x="4727" y="308"/>
                      </a:lnTo>
                      <a:lnTo>
                        <a:pt x="4730" y="307"/>
                      </a:lnTo>
                      <a:lnTo>
                        <a:pt x="4733" y="306"/>
                      </a:lnTo>
                      <a:lnTo>
                        <a:pt x="4739" y="300"/>
                      </a:lnTo>
                      <a:lnTo>
                        <a:pt x="4744" y="295"/>
                      </a:lnTo>
                      <a:lnTo>
                        <a:pt x="4743" y="283"/>
                      </a:lnTo>
                      <a:lnTo>
                        <a:pt x="4732" y="283"/>
                      </a:lnTo>
                      <a:lnTo>
                        <a:pt x="4723" y="282"/>
                      </a:lnTo>
                      <a:lnTo>
                        <a:pt x="4714" y="282"/>
                      </a:lnTo>
                      <a:lnTo>
                        <a:pt x="4705" y="283"/>
                      </a:lnTo>
                      <a:lnTo>
                        <a:pt x="4697" y="285"/>
                      </a:lnTo>
                      <a:lnTo>
                        <a:pt x="4690" y="288"/>
                      </a:lnTo>
                      <a:lnTo>
                        <a:pt x="4684" y="293"/>
                      </a:lnTo>
                      <a:lnTo>
                        <a:pt x="4677" y="299"/>
                      </a:lnTo>
                      <a:close/>
                      <a:moveTo>
                        <a:pt x="5168" y="1336"/>
                      </a:moveTo>
                      <a:lnTo>
                        <a:pt x="5153" y="1334"/>
                      </a:lnTo>
                      <a:lnTo>
                        <a:pt x="5139" y="1335"/>
                      </a:lnTo>
                      <a:lnTo>
                        <a:pt x="5132" y="1334"/>
                      </a:lnTo>
                      <a:lnTo>
                        <a:pt x="5126" y="1333"/>
                      </a:lnTo>
                      <a:lnTo>
                        <a:pt x="5123" y="1333"/>
                      </a:lnTo>
                      <a:lnTo>
                        <a:pt x="5120" y="1333"/>
                      </a:lnTo>
                      <a:lnTo>
                        <a:pt x="5117" y="1333"/>
                      </a:lnTo>
                      <a:lnTo>
                        <a:pt x="5114" y="1335"/>
                      </a:lnTo>
                      <a:lnTo>
                        <a:pt x="5107" y="1344"/>
                      </a:lnTo>
                      <a:lnTo>
                        <a:pt x="5102" y="1355"/>
                      </a:lnTo>
                      <a:lnTo>
                        <a:pt x="5095" y="1360"/>
                      </a:lnTo>
                      <a:lnTo>
                        <a:pt x="5089" y="1365"/>
                      </a:lnTo>
                      <a:lnTo>
                        <a:pt x="5084" y="1371"/>
                      </a:lnTo>
                      <a:lnTo>
                        <a:pt x="5078" y="1379"/>
                      </a:lnTo>
                      <a:lnTo>
                        <a:pt x="5087" y="1383"/>
                      </a:lnTo>
                      <a:lnTo>
                        <a:pt x="5095" y="1388"/>
                      </a:lnTo>
                      <a:lnTo>
                        <a:pt x="5098" y="1390"/>
                      </a:lnTo>
                      <a:lnTo>
                        <a:pt x="5102" y="1392"/>
                      </a:lnTo>
                      <a:lnTo>
                        <a:pt x="5106" y="1393"/>
                      </a:lnTo>
                      <a:lnTo>
                        <a:pt x="5112" y="1394"/>
                      </a:lnTo>
                      <a:lnTo>
                        <a:pt x="5118" y="1391"/>
                      </a:lnTo>
                      <a:lnTo>
                        <a:pt x="5123" y="1388"/>
                      </a:lnTo>
                      <a:lnTo>
                        <a:pt x="5135" y="1387"/>
                      </a:lnTo>
                      <a:lnTo>
                        <a:pt x="5146" y="1386"/>
                      </a:lnTo>
                      <a:lnTo>
                        <a:pt x="5156" y="1385"/>
                      </a:lnTo>
                      <a:lnTo>
                        <a:pt x="5168" y="1384"/>
                      </a:lnTo>
                      <a:lnTo>
                        <a:pt x="5171" y="1382"/>
                      </a:lnTo>
                      <a:lnTo>
                        <a:pt x="5174" y="1380"/>
                      </a:lnTo>
                      <a:lnTo>
                        <a:pt x="5176" y="1376"/>
                      </a:lnTo>
                      <a:lnTo>
                        <a:pt x="5178" y="1373"/>
                      </a:lnTo>
                      <a:lnTo>
                        <a:pt x="5179" y="1365"/>
                      </a:lnTo>
                      <a:lnTo>
                        <a:pt x="5179" y="1357"/>
                      </a:lnTo>
                      <a:lnTo>
                        <a:pt x="5178" y="1351"/>
                      </a:lnTo>
                      <a:lnTo>
                        <a:pt x="5175" y="1345"/>
                      </a:lnTo>
                      <a:lnTo>
                        <a:pt x="5172" y="1339"/>
                      </a:lnTo>
                      <a:lnTo>
                        <a:pt x="5168" y="1336"/>
                      </a:lnTo>
                      <a:close/>
                      <a:moveTo>
                        <a:pt x="5293" y="1370"/>
                      </a:moveTo>
                      <a:lnTo>
                        <a:pt x="5295" y="1384"/>
                      </a:lnTo>
                      <a:lnTo>
                        <a:pt x="5297" y="1396"/>
                      </a:lnTo>
                      <a:lnTo>
                        <a:pt x="5316" y="1396"/>
                      </a:lnTo>
                      <a:lnTo>
                        <a:pt x="5324" y="1395"/>
                      </a:lnTo>
                      <a:lnTo>
                        <a:pt x="5331" y="1393"/>
                      </a:lnTo>
                      <a:lnTo>
                        <a:pt x="5334" y="1392"/>
                      </a:lnTo>
                      <a:lnTo>
                        <a:pt x="5336" y="1389"/>
                      </a:lnTo>
                      <a:lnTo>
                        <a:pt x="5337" y="1386"/>
                      </a:lnTo>
                      <a:lnTo>
                        <a:pt x="5338" y="1383"/>
                      </a:lnTo>
                      <a:lnTo>
                        <a:pt x="5338" y="1380"/>
                      </a:lnTo>
                      <a:lnTo>
                        <a:pt x="5337" y="1376"/>
                      </a:lnTo>
                      <a:lnTo>
                        <a:pt x="5335" y="1374"/>
                      </a:lnTo>
                      <a:lnTo>
                        <a:pt x="5334" y="1372"/>
                      </a:lnTo>
                      <a:lnTo>
                        <a:pt x="5329" y="1370"/>
                      </a:lnTo>
                      <a:lnTo>
                        <a:pt x="5323" y="1369"/>
                      </a:lnTo>
                      <a:lnTo>
                        <a:pt x="5308" y="1368"/>
                      </a:lnTo>
                      <a:lnTo>
                        <a:pt x="5293" y="1370"/>
                      </a:lnTo>
                      <a:close/>
                      <a:moveTo>
                        <a:pt x="5375" y="1315"/>
                      </a:moveTo>
                      <a:lnTo>
                        <a:pt x="5375" y="1320"/>
                      </a:lnTo>
                      <a:lnTo>
                        <a:pt x="5374" y="1326"/>
                      </a:lnTo>
                      <a:lnTo>
                        <a:pt x="5378" y="1336"/>
                      </a:lnTo>
                      <a:lnTo>
                        <a:pt x="5381" y="1347"/>
                      </a:lnTo>
                      <a:lnTo>
                        <a:pt x="5390" y="1347"/>
                      </a:lnTo>
                      <a:lnTo>
                        <a:pt x="5397" y="1346"/>
                      </a:lnTo>
                      <a:lnTo>
                        <a:pt x="5401" y="1344"/>
                      </a:lnTo>
                      <a:lnTo>
                        <a:pt x="5406" y="1342"/>
                      </a:lnTo>
                      <a:lnTo>
                        <a:pt x="5411" y="1339"/>
                      </a:lnTo>
                      <a:lnTo>
                        <a:pt x="5418" y="1336"/>
                      </a:lnTo>
                      <a:lnTo>
                        <a:pt x="5425" y="1332"/>
                      </a:lnTo>
                      <a:lnTo>
                        <a:pt x="5428" y="1329"/>
                      </a:lnTo>
                      <a:lnTo>
                        <a:pt x="5430" y="1327"/>
                      </a:lnTo>
                      <a:lnTo>
                        <a:pt x="5431" y="1323"/>
                      </a:lnTo>
                      <a:lnTo>
                        <a:pt x="5431" y="1319"/>
                      </a:lnTo>
                      <a:lnTo>
                        <a:pt x="5431" y="1316"/>
                      </a:lnTo>
                      <a:lnTo>
                        <a:pt x="5429" y="1313"/>
                      </a:lnTo>
                      <a:lnTo>
                        <a:pt x="5427" y="1312"/>
                      </a:lnTo>
                      <a:lnTo>
                        <a:pt x="5423" y="1310"/>
                      </a:lnTo>
                      <a:lnTo>
                        <a:pt x="5416" y="1309"/>
                      </a:lnTo>
                      <a:lnTo>
                        <a:pt x="5410" y="1309"/>
                      </a:lnTo>
                      <a:lnTo>
                        <a:pt x="5401" y="1311"/>
                      </a:lnTo>
                      <a:lnTo>
                        <a:pt x="5392" y="1313"/>
                      </a:lnTo>
                      <a:lnTo>
                        <a:pt x="5384" y="1315"/>
                      </a:lnTo>
                      <a:lnTo>
                        <a:pt x="5375" y="1315"/>
                      </a:lnTo>
                      <a:close/>
                      <a:moveTo>
                        <a:pt x="5439" y="1487"/>
                      </a:moveTo>
                      <a:lnTo>
                        <a:pt x="5439" y="1499"/>
                      </a:lnTo>
                      <a:lnTo>
                        <a:pt x="5440" y="1509"/>
                      </a:lnTo>
                      <a:lnTo>
                        <a:pt x="5441" y="1513"/>
                      </a:lnTo>
                      <a:lnTo>
                        <a:pt x="5444" y="1516"/>
                      </a:lnTo>
                      <a:lnTo>
                        <a:pt x="5447" y="1518"/>
                      </a:lnTo>
                      <a:lnTo>
                        <a:pt x="5451" y="1519"/>
                      </a:lnTo>
                      <a:lnTo>
                        <a:pt x="5460" y="1519"/>
                      </a:lnTo>
                      <a:lnTo>
                        <a:pt x="5468" y="1517"/>
                      </a:lnTo>
                      <a:lnTo>
                        <a:pt x="5475" y="1514"/>
                      </a:lnTo>
                      <a:lnTo>
                        <a:pt x="5483" y="1510"/>
                      </a:lnTo>
                      <a:lnTo>
                        <a:pt x="5489" y="1505"/>
                      </a:lnTo>
                      <a:lnTo>
                        <a:pt x="5494" y="1499"/>
                      </a:lnTo>
                      <a:lnTo>
                        <a:pt x="5495" y="1496"/>
                      </a:lnTo>
                      <a:lnTo>
                        <a:pt x="5496" y="1493"/>
                      </a:lnTo>
                      <a:lnTo>
                        <a:pt x="5497" y="1488"/>
                      </a:lnTo>
                      <a:lnTo>
                        <a:pt x="5497" y="1484"/>
                      </a:lnTo>
                      <a:lnTo>
                        <a:pt x="5496" y="1480"/>
                      </a:lnTo>
                      <a:lnTo>
                        <a:pt x="5494" y="1477"/>
                      </a:lnTo>
                      <a:lnTo>
                        <a:pt x="5490" y="1475"/>
                      </a:lnTo>
                      <a:lnTo>
                        <a:pt x="5486" y="1474"/>
                      </a:lnTo>
                      <a:lnTo>
                        <a:pt x="5478" y="1471"/>
                      </a:lnTo>
                      <a:lnTo>
                        <a:pt x="5471" y="1470"/>
                      </a:lnTo>
                      <a:lnTo>
                        <a:pt x="5464" y="1470"/>
                      </a:lnTo>
                      <a:lnTo>
                        <a:pt x="5456" y="1471"/>
                      </a:lnTo>
                      <a:lnTo>
                        <a:pt x="5449" y="1473"/>
                      </a:lnTo>
                      <a:lnTo>
                        <a:pt x="5444" y="1476"/>
                      </a:lnTo>
                      <a:lnTo>
                        <a:pt x="5442" y="1479"/>
                      </a:lnTo>
                      <a:lnTo>
                        <a:pt x="5441" y="1481"/>
                      </a:lnTo>
                      <a:lnTo>
                        <a:pt x="5440" y="1484"/>
                      </a:lnTo>
                      <a:lnTo>
                        <a:pt x="5439" y="1487"/>
                      </a:lnTo>
                      <a:close/>
                      <a:moveTo>
                        <a:pt x="6016" y="70"/>
                      </a:moveTo>
                      <a:lnTo>
                        <a:pt x="6013" y="73"/>
                      </a:lnTo>
                      <a:lnTo>
                        <a:pt x="6011" y="77"/>
                      </a:lnTo>
                      <a:lnTo>
                        <a:pt x="6009" y="81"/>
                      </a:lnTo>
                      <a:lnTo>
                        <a:pt x="6008" y="84"/>
                      </a:lnTo>
                      <a:lnTo>
                        <a:pt x="6006" y="92"/>
                      </a:lnTo>
                      <a:lnTo>
                        <a:pt x="6006" y="101"/>
                      </a:lnTo>
                      <a:lnTo>
                        <a:pt x="6006" y="107"/>
                      </a:lnTo>
                      <a:lnTo>
                        <a:pt x="6007" y="112"/>
                      </a:lnTo>
                      <a:lnTo>
                        <a:pt x="6008" y="117"/>
                      </a:lnTo>
                      <a:lnTo>
                        <a:pt x="6006" y="121"/>
                      </a:lnTo>
                      <a:lnTo>
                        <a:pt x="6003" y="124"/>
                      </a:lnTo>
                      <a:lnTo>
                        <a:pt x="6000" y="126"/>
                      </a:lnTo>
                      <a:lnTo>
                        <a:pt x="5995" y="126"/>
                      </a:lnTo>
                      <a:lnTo>
                        <a:pt x="5991" y="127"/>
                      </a:lnTo>
                      <a:lnTo>
                        <a:pt x="5983" y="132"/>
                      </a:lnTo>
                      <a:lnTo>
                        <a:pt x="5976" y="136"/>
                      </a:lnTo>
                      <a:lnTo>
                        <a:pt x="5969" y="141"/>
                      </a:lnTo>
                      <a:lnTo>
                        <a:pt x="5962" y="148"/>
                      </a:lnTo>
                      <a:lnTo>
                        <a:pt x="5957" y="153"/>
                      </a:lnTo>
                      <a:lnTo>
                        <a:pt x="5952" y="157"/>
                      </a:lnTo>
                      <a:lnTo>
                        <a:pt x="5949" y="163"/>
                      </a:lnTo>
                      <a:lnTo>
                        <a:pt x="5946" y="169"/>
                      </a:lnTo>
                      <a:lnTo>
                        <a:pt x="5941" y="180"/>
                      </a:lnTo>
                      <a:lnTo>
                        <a:pt x="5937" y="194"/>
                      </a:lnTo>
                      <a:lnTo>
                        <a:pt x="5935" y="200"/>
                      </a:lnTo>
                      <a:lnTo>
                        <a:pt x="5932" y="206"/>
                      </a:lnTo>
                      <a:lnTo>
                        <a:pt x="5930" y="210"/>
                      </a:lnTo>
                      <a:lnTo>
                        <a:pt x="5926" y="215"/>
                      </a:lnTo>
                      <a:lnTo>
                        <a:pt x="5919" y="224"/>
                      </a:lnTo>
                      <a:lnTo>
                        <a:pt x="5912" y="234"/>
                      </a:lnTo>
                      <a:lnTo>
                        <a:pt x="5915" y="236"/>
                      </a:lnTo>
                      <a:lnTo>
                        <a:pt x="5919" y="237"/>
                      </a:lnTo>
                      <a:lnTo>
                        <a:pt x="5922" y="238"/>
                      </a:lnTo>
                      <a:lnTo>
                        <a:pt x="5925" y="238"/>
                      </a:lnTo>
                      <a:lnTo>
                        <a:pt x="5932" y="237"/>
                      </a:lnTo>
                      <a:lnTo>
                        <a:pt x="5940" y="238"/>
                      </a:lnTo>
                      <a:lnTo>
                        <a:pt x="5946" y="240"/>
                      </a:lnTo>
                      <a:lnTo>
                        <a:pt x="5951" y="243"/>
                      </a:lnTo>
                      <a:lnTo>
                        <a:pt x="5956" y="248"/>
                      </a:lnTo>
                      <a:lnTo>
                        <a:pt x="5960" y="252"/>
                      </a:lnTo>
                      <a:lnTo>
                        <a:pt x="5968" y="262"/>
                      </a:lnTo>
                      <a:lnTo>
                        <a:pt x="5974" y="271"/>
                      </a:lnTo>
                      <a:lnTo>
                        <a:pt x="5980" y="275"/>
                      </a:lnTo>
                      <a:lnTo>
                        <a:pt x="5985" y="277"/>
                      </a:lnTo>
                      <a:lnTo>
                        <a:pt x="5991" y="278"/>
                      </a:lnTo>
                      <a:lnTo>
                        <a:pt x="5999" y="279"/>
                      </a:lnTo>
                      <a:lnTo>
                        <a:pt x="6003" y="278"/>
                      </a:lnTo>
                      <a:lnTo>
                        <a:pt x="6007" y="278"/>
                      </a:lnTo>
                      <a:lnTo>
                        <a:pt x="6011" y="276"/>
                      </a:lnTo>
                      <a:lnTo>
                        <a:pt x="6014" y="274"/>
                      </a:lnTo>
                      <a:lnTo>
                        <a:pt x="6020" y="269"/>
                      </a:lnTo>
                      <a:lnTo>
                        <a:pt x="6027" y="264"/>
                      </a:lnTo>
                      <a:lnTo>
                        <a:pt x="6032" y="258"/>
                      </a:lnTo>
                      <a:lnTo>
                        <a:pt x="6038" y="253"/>
                      </a:lnTo>
                      <a:lnTo>
                        <a:pt x="6045" y="249"/>
                      </a:lnTo>
                      <a:lnTo>
                        <a:pt x="6054" y="246"/>
                      </a:lnTo>
                      <a:lnTo>
                        <a:pt x="6066" y="242"/>
                      </a:lnTo>
                      <a:lnTo>
                        <a:pt x="6077" y="239"/>
                      </a:lnTo>
                      <a:lnTo>
                        <a:pt x="6083" y="237"/>
                      </a:lnTo>
                      <a:lnTo>
                        <a:pt x="6087" y="234"/>
                      </a:lnTo>
                      <a:lnTo>
                        <a:pt x="6089" y="230"/>
                      </a:lnTo>
                      <a:lnTo>
                        <a:pt x="6090" y="225"/>
                      </a:lnTo>
                      <a:lnTo>
                        <a:pt x="6090" y="213"/>
                      </a:lnTo>
                      <a:lnTo>
                        <a:pt x="6088" y="204"/>
                      </a:lnTo>
                      <a:lnTo>
                        <a:pt x="6086" y="195"/>
                      </a:lnTo>
                      <a:lnTo>
                        <a:pt x="6086" y="184"/>
                      </a:lnTo>
                      <a:lnTo>
                        <a:pt x="6088" y="171"/>
                      </a:lnTo>
                      <a:lnTo>
                        <a:pt x="6090" y="156"/>
                      </a:lnTo>
                      <a:lnTo>
                        <a:pt x="6090" y="152"/>
                      </a:lnTo>
                      <a:lnTo>
                        <a:pt x="6088" y="149"/>
                      </a:lnTo>
                      <a:lnTo>
                        <a:pt x="6086" y="146"/>
                      </a:lnTo>
                      <a:lnTo>
                        <a:pt x="6083" y="144"/>
                      </a:lnTo>
                      <a:lnTo>
                        <a:pt x="6075" y="140"/>
                      </a:lnTo>
                      <a:lnTo>
                        <a:pt x="6069" y="134"/>
                      </a:lnTo>
                      <a:lnTo>
                        <a:pt x="6064" y="123"/>
                      </a:lnTo>
                      <a:lnTo>
                        <a:pt x="6060" y="113"/>
                      </a:lnTo>
                      <a:lnTo>
                        <a:pt x="6055" y="111"/>
                      </a:lnTo>
                      <a:lnTo>
                        <a:pt x="6049" y="108"/>
                      </a:lnTo>
                      <a:lnTo>
                        <a:pt x="6046" y="98"/>
                      </a:lnTo>
                      <a:lnTo>
                        <a:pt x="6043" y="91"/>
                      </a:lnTo>
                      <a:lnTo>
                        <a:pt x="6038" y="84"/>
                      </a:lnTo>
                      <a:lnTo>
                        <a:pt x="6032" y="78"/>
                      </a:lnTo>
                      <a:lnTo>
                        <a:pt x="6023" y="75"/>
                      </a:lnTo>
                      <a:lnTo>
                        <a:pt x="6016" y="70"/>
                      </a:lnTo>
                      <a:close/>
                      <a:moveTo>
                        <a:pt x="6071" y="251"/>
                      </a:moveTo>
                      <a:lnTo>
                        <a:pt x="6069" y="252"/>
                      </a:lnTo>
                      <a:lnTo>
                        <a:pt x="6067" y="253"/>
                      </a:lnTo>
                      <a:lnTo>
                        <a:pt x="6065" y="254"/>
                      </a:lnTo>
                      <a:lnTo>
                        <a:pt x="6064" y="257"/>
                      </a:lnTo>
                      <a:lnTo>
                        <a:pt x="6063" y="261"/>
                      </a:lnTo>
                      <a:lnTo>
                        <a:pt x="6061" y="266"/>
                      </a:lnTo>
                      <a:lnTo>
                        <a:pt x="6058" y="271"/>
                      </a:lnTo>
                      <a:lnTo>
                        <a:pt x="6055" y="275"/>
                      </a:lnTo>
                      <a:lnTo>
                        <a:pt x="6051" y="279"/>
                      </a:lnTo>
                      <a:lnTo>
                        <a:pt x="6047" y="282"/>
                      </a:lnTo>
                      <a:lnTo>
                        <a:pt x="6039" y="286"/>
                      </a:lnTo>
                      <a:lnTo>
                        <a:pt x="6030" y="290"/>
                      </a:lnTo>
                      <a:lnTo>
                        <a:pt x="6019" y="293"/>
                      </a:lnTo>
                      <a:lnTo>
                        <a:pt x="6009" y="296"/>
                      </a:lnTo>
                      <a:lnTo>
                        <a:pt x="6004" y="298"/>
                      </a:lnTo>
                      <a:lnTo>
                        <a:pt x="6001" y="300"/>
                      </a:lnTo>
                      <a:lnTo>
                        <a:pt x="5999" y="305"/>
                      </a:lnTo>
                      <a:lnTo>
                        <a:pt x="5998" y="310"/>
                      </a:lnTo>
                      <a:lnTo>
                        <a:pt x="6005" y="322"/>
                      </a:lnTo>
                      <a:lnTo>
                        <a:pt x="6012" y="336"/>
                      </a:lnTo>
                      <a:lnTo>
                        <a:pt x="6011" y="339"/>
                      </a:lnTo>
                      <a:lnTo>
                        <a:pt x="6010" y="341"/>
                      </a:lnTo>
                      <a:lnTo>
                        <a:pt x="6009" y="343"/>
                      </a:lnTo>
                      <a:lnTo>
                        <a:pt x="6007" y="345"/>
                      </a:lnTo>
                      <a:lnTo>
                        <a:pt x="6003" y="348"/>
                      </a:lnTo>
                      <a:lnTo>
                        <a:pt x="6000" y="353"/>
                      </a:lnTo>
                      <a:lnTo>
                        <a:pt x="5998" y="363"/>
                      </a:lnTo>
                      <a:lnTo>
                        <a:pt x="5997" y="371"/>
                      </a:lnTo>
                      <a:lnTo>
                        <a:pt x="5992" y="378"/>
                      </a:lnTo>
                      <a:lnTo>
                        <a:pt x="5989" y="385"/>
                      </a:lnTo>
                      <a:lnTo>
                        <a:pt x="5989" y="388"/>
                      </a:lnTo>
                      <a:lnTo>
                        <a:pt x="5991" y="390"/>
                      </a:lnTo>
                      <a:lnTo>
                        <a:pt x="5993" y="391"/>
                      </a:lnTo>
                      <a:lnTo>
                        <a:pt x="5997" y="391"/>
                      </a:lnTo>
                      <a:lnTo>
                        <a:pt x="6003" y="391"/>
                      </a:lnTo>
                      <a:lnTo>
                        <a:pt x="6009" y="392"/>
                      </a:lnTo>
                      <a:lnTo>
                        <a:pt x="6013" y="393"/>
                      </a:lnTo>
                      <a:lnTo>
                        <a:pt x="6017" y="395"/>
                      </a:lnTo>
                      <a:lnTo>
                        <a:pt x="6020" y="397"/>
                      </a:lnTo>
                      <a:lnTo>
                        <a:pt x="6023" y="400"/>
                      </a:lnTo>
                      <a:lnTo>
                        <a:pt x="6028" y="403"/>
                      </a:lnTo>
                      <a:lnTo>
                        <a:pt x="6030" y="407"/>
                      </a:lnTo>
                      <a:lnTo>
                        <a:pt x="6032" y="411"/>
                      </a:lnTo>
                      <a:lnTo>
                        <a:pt x="6033" y="417"/>
                      </a:lnTo>
                      <a:lnTo>
                        <a:pt x="6034" y="426"/>
                      </a:lnTo>
                      <a:lnTo>
                        <a:pt x="6034" y="436"/>
                      </a:lnTo>
                      <a:lnTo>
                        <a:pt x="6034" y="458"/>
                      </a:lnTo>
                      <a:lnTo>
                        <a:pt x="6038" y="458"/>
                      </a:lnTo>
                      <a:lnTo>
                        <a:pt x="6041" y="459"/>
                      </a:lnTo>
                      <a:lnTo>
                        <a:pt x="6051" y="454"/>
                      </a:lnTo>
                      <a:lnTo>
                        <a:pt x="6062" y="449"/>
                      </a:lnTo>
                      <a:lnTo>
                        <a:pt x="6070" y="450"/>
                      </a:lnTo>
                      <a:lnTo>
                        <a:pt x="6076" y="452"/>
                      </a:lnTo>
                      <a:lnTo>
                        <a:pt x="6083" y="456"/>
                      </a:lnTo>
                      <a:lnTo>
                        <a:pt x="6089" y="461"/>
                      </a:lnTo>
                      <a:lnTo>
                        <a:pt x="6099" y="473"/>
                      </a:lnTo>
                      <a:lnTo>
                        <a:pt x="6112" y="484"/>
                      </a:lnTo>
                      <a:lnTo>
                        <a:pt x="6116" y="487"/>
                      </a:lnTo>
                      <a:lnTo>
                        <a:pt x="6120" y="488"/>
                      </a:lnTo>
                      <a:lnTo>
                        <a:pt x="6125" y="490"/>
                      </a:lnTo>
                      <a:lnTo>
                        <a:pt x="6129" y="490"/>
                      </a:lnTo>
                      <a:lnTo>
                        <a:pt x="6138" y="491"/>
                      </a:lnTo>
                      <a:lnTo>
                        <a:pt x="6149" y="492"/>
                      </a:lnTo>
                      <a:lnTo>
                        <a:pt x="6157" y="494"/>
                      </a:lnTo>
                      <a:lnTo>
                        <a:pt x="6164" y="496"/>
                      </a:lnTo>
                      <a:lnTo>
                        <a:pt x="6173" y="498"/>
                      </a:lnTo>
                      <a:lnTo>
                        <a:pt x="6181" y="500"/>
                      </a:lnTo>
                      <a:lnTo>
                        <a:pt x="6188" y="500"/>
                      </a:lnTo>
                      <a:lnTo>
                        <a:pt x="6195" y="498"/>
                      </a:lnTo>
                      <a:lnTo>
                        <a:pt x="6203" y="496"/>
                      </a:lnTo>
                      <a:lnTo>
                        <a:pt x="6209" y="493"/>
                      </a:lnTo>
                      <a:lnTo>
                        <a:pt x="6214" y="490"/>
                      </a:lnTo>
                      <a:lnTo>
                        <a:pt x="6218" y="485"/>
                      </a:lnTo>
                      <a:lnTo>
                        <a:pt x="6221" y="480"/>
                      </a:lnTo>
                      <a:lnTo>
                        <a:pt x="6222" y="474"/>
                      </a:lnTo>
                      <a:lnTo>
                        <a:pt x="6221" y="467"/>
                      </a:lnTo>
                      <a:lnTo>
                        <a:pt x="6219" y="463"/>
                      </a:lnTo>
                      <a:lnTo>
                        <a:pt x="6217" y="459"/>
                      </a:lnTo>
                      <a:lnTo>
                        <a:pt x="6214" y="455"/>
                      </a:lnTo>
                      <a:lnTo>
                        <a:pt x="6208" y="448"/>
                      </a:lnTo>
                      <a:lnTo>
                        <a:pt x="6201" y="438"/>
                      </a:lnTo>
                      <a:lnTo>
                        <a:pt x="6192" y="424"/>
                      </a:lnTo>
                      <a:lnTo>
                        <a:pt x="6185" y="409"/>
                      </a:lnTo>
                      <a:lnTo>
                        <a:pt x="6198" y="405"/>
                      </a:lnTo>
                      <a:lnTo>
                        <a:pt x="6209" y="402"/>
                      </a:lnTo>
                      <a:lnTo>
                        <a:pt x="6214" y="400"/>
                      </a:lnTo>
                      <a:lnTo>
                        <a:pt x="6218" y="397"/>
                      </a:lnTo>
                      <a:lnTo>
                        <a:pt x="6220" y="396"/>
                      </a:lnTo>
                      <a:lnTo>
                        <a:pt x="6221" y="394"/>
                      </a:lnTo>
                      <a:lnTo>
                        <a:pt x="6221" y="391"/>
                      </a:lnTo>
                      <a:lnTo>
                        <a:pt x="6222" y="389"/>
                      </a:lnTo>
                      <a:lnTo>
                        <a:pt x="6221" y="379"/>
                      </a:lnTo>
                      <a:lnTo>
                        <a:pt x="6219" y="371"/>
                      </a:lnTo>
                      <a:lnTo>
                        <a:pt x="6216" y="364"/>
                      </a:lnTo>
                      <a:lnTo>
                        <a:pt x="6215" y="354"/>
                      </a:lnTo>
                      <a:lnTo>
                        <a:pt x="6204" y="354"/>
                      </a:lnTo>
                      <a:lnTo>
                        <a:pt x="6193" y="355"/>
                      </a:lnTo>
                      <a:lnTo>
                        <a:pt x="6189" y="354"/>
                      </a:lnTo>
                      <a:lnTo>
                        <a:pt x="6185" y="353"/>
                      </a:lnTo>
                      <a:lnTo>
                        <a:pt x="6181" y="351"/>
                      </a:lnTo>
                      <a:lnTo>
                        <a:pt x="6178" y="347"/>
                      </a:lnTo>
                      <a:lnTo>
                        <a:pt x="6174" y="338"/>
                      </a:lnTo>
                      <a:lnTo>
                        <a:pt x="6170" y="330"/>
                      </a:lnTo>
                      <a:lnTo>
                        <a:pt x="6167" y="320"/>
                      </a:lnTo>
                      <a:lnTo>
                        <a:pt x="6165" y="311"/>
                      </a:lnTo>
                      <a:lnTo>
                        <a:pt x="6163" y="295"/>
                      </a:lnTo>
                      <a:lnTo>
                        <a:pt x="6160" y="282"/>
                      </a:lnTo>
                      <a:lnTo>
                        <a:pt x="6158" y="276"/>
                      </a:lnTo>
                      <a:lnTo>
                        <a:pt x="6154" y="270"/>
                      </a:lnTo>
                      <a:lnTo>
                        <a:pt x="6152" y="269"/>
                      </a:lnTo>
                      <a:lnTo>
                        <a:pt x="6150" y="267"/>
                      </a:lnTo>
                      <a:lnTo>
                        <a:pt x="6147" y="266"/>
                      </a:lnTo>
                      <a:lnTo>
                        <a:pt x="6143" y="265"/>
                      </a:lnTo>
                      <a:lnTo>
                        <a:pt x="6143" y="310"/>
                      </a:lnTo>
                      <a:lnTo>
                        <a:pt x="6143" y="313"/>
                      </a:lnTo>
                      <a:lnTo>
                        <a:pt x="6142" y="317"/>
                      </a:lnTo>
                      <a:lnTo>
                        <a:pt x="6141" y="320"/>
                      </a:lnTo>
                      <a:lnTo>
                        <a:pt x="6140" y="322"/>
                      </a:lnTo>
                      <a:lnTo>
                        <a:pt x="6134" y="327"/>
                      </a:lnTo>
                      <a:lnTo>
                        <a:pt x="6129" y="332"/>
                      </a:lnTo>
                      <a:lnTo>
                        <a:pt x="6116" y="339"/>
                      </a:lnTo>
                      <a:lnTo>
                        <a:pt x="6102" y="346"/>
                      </a:lnTo>
                      <a:lnTo>
                        <a:pt x="6101" y="341"/>
                      </a:lnTo>
                      <a:lnTo>
                        <a:pt x="6101" y="337"/>
                      </a:lnTo>
                      <a:lnTo>
                        <a:pt x="6101" y="326"/>
                      </a:lnTo>
                      <a:lnTo>
                        <a:pt x="6102" y="317"/>
                      </a:lnTo>
                      <a:lnTo>
                        <a:pt x="6104" y="308"/>
                      </a:lnTo>
                      <a:lnTo>
                        <a:pt x="6104" y="297"/>
                      </a:lnTo>
                      <a:lnTo>
                        <a:pt x="6104" y="289"/>
                      </a:lnTo>
                      <a:lnTo>
                        <a:pt x="6102" y="281"/>
                      </a:lnTo>
                      <a:lnTo>
                        <a:pt x="6100" y="272"/>
                      </a:lnTo>
                      <a:lnTo>
                        <a:pt x="6096" y="266"/>
                      </a:lnTo>
                      <a:lnTo>
                        <a:pt x="6092" y="260"/>
                      </a:lnTo>
                      <a:lnTo>
                        <a:pt x="6086" y="255"/>
                      </a:lnTo>
                      <a:lnTo>
                        <a:pt x="6083" y="254"/>
                      </a:lnTo>
                      <a:lnTo>
                        <a:pt x="6079" y="252"/>
                      </a:lnTo>
                      <a:lnTo>
                        <a:pt x="6075" y="252"/>
                      </a:lnTo>
                      <a:lnTo>
                        <a:pt x="6071" y="251"/>
                      </a:lnTo>
                      <a:close/>
                      <a:moveTo>
                        <a:pt x="5906" y="276"/>
                      </a:moveTo>
                      <a:lnTo>
                        <a:pt x="5900" y="277"/>
                      </a:lnTo>
                      <a:lnTo>
                        <a:pt x="5895" y="280"/>
                      </a:lnTo>
                      <a:lnTo>
                        <a:pt x="5893" y="282"/>
                      </a:lnTo>
                      <a:lnTo>
                        <a:pt x="5892" y="284"/>
                      </a:lnTo>
                      <a:lnTo>
                        <a:pt x="5891" y="286"/>
                      </a:lnTo>
                      <a:lnTo>
                        <a:pt x="5891" y="289"/>
                      </a:lnTo>
                      <a:lnTo>
                        <a:pt x="5896" y="299"/>
                      </a:lnTo>
                      <a:lnTo>
                        <a:pt x="5903" y="310"/>
                      </a:lnTo>
                      <a:lnTo>
                        <a:pt x="5906" y="319"/>
                      </a:lnTo>
                      <a:lnTo>
                        <a:pt x="5908" y="327"/>
                      </a:lnTo>
                      <a:lnTo>
                        <a:pt x="5909" y="336"/>
                      </a:lnTo>
                      <a:lnTo>
                        <a:pt x="5909" y="346"/>
                      </a:lnTo>
                      <a:lnTo>
                        <a:pt x="5911" y="349"/>
                      </a:lnTo>
                      <a:lnTo>
                        <a:pt x="5912" y="351"/>
                      </a:lnTo>
                      <a:lnTo>
                        <a:pt x="5914" y="353"/>
                      </a:lnTo>
                      <a:lnTo>
                        <a:pt x="5917" y="355"/>
                      </a:lnTo>
                      <a:lnTo>
                        <a:pt x="5923" y="357"/>
                      </a:lnTo>
                      <a:lnTo>
                        <a:pt x="5930" y="357"/>
                      </a:lnTo>
                      <a:lnTo>
                        <a:pt x="5934" y="357"/>
                      </a:lnTo>
                      <a:lnTo>
                        <a:pt x="5938" y="355"/>
                      </a:lnTo>
                      <a:lnTo>
                        <a:pt x="5969" y="355"/>
                      </a:lnTo>
                      <a:lnTo>
                        <a:pt x="5973" y="355"/>
                      </a:lnTo>
                      <a:lnTo>
                        <a:pt x="5976" y="353"/>
                      </a:lnTo>
                      <a:lnTo>
                        <a:pt x="5978" y="351"/>
                      </a:lnTo>
                      <a:lnTo>
                        <a:pt x="5980" y="348"/>
                      </a:lnTo>
                      <a:lnTo>
                        <a:pt x="5982" y="341"/>
                      </a:lnTo>
                      <a:lnTo>
                        <a:pt x="5983" y="333"/>
                      </a:lnTo>
                      <a:lnTo>
                        <a:pt x="5983" y="330"/>
                      </a:lnTo>
                      <a:lnTo>
                        <a:pt x="5981" y="326"/>
                      </a:lnTo>
                      <a:lnTo>
                        <a:pt x="5979" y="324"/>
                      </a:lnTo>
                      <a:lnTo>
                        <a:pt x="5977" y="322"/>
                      </a:lnTo>
                      <a:lnTo>
                        <a:pt x="5971" y="319"/>
                      </a:lnTo>
                      <a:lnTo>
                        <a:pt x="5963" y="318"/>
                      </a:lnTo>
                      <a:lnTo>
                        <a:pt x="5953" y="311"/>
                      </a:lnTo>
                      <a:lnTo>
                        <a:pt x="5943" y="305"/>
                      </a:lnTo>
                      <a:lnTo>
                        <a:pt x="5935" y="304"/>
                      </a:lnTo>
                      <a:lnTo>
                        <a:pt x="5928" y="303"/>
                      </a:lnTo>
                      <a:lnTo>
                        <a:pt x="5925" y="298"/>
                      </a:lnTo>
                      <a:lnTo>
                        <a:pt x="5923" y="295"/>
                      </a:lnTo>
                      <a:lnTo>
                        <a:pt x="5920" y="290"/>
                      </a:lnTo>
                      <a:lnTo>
                        <a:pt x="5919" y="286"/>
                      </a:lnTo>
                      <a:lnTo>
                        <a:pt x="5917" y="282"/>
                      </a:lnTo>
                      <a:lnTo>
                        <a:pt x="5914" y="279"/>
                      </a:lnTo>
                      <a:lnTo>
                        <a:pt x="5911" y="277"/>
                      </a:lnTo>
                      <a:lnTo>
                        <a:pt x="5906" y="276"/>
                      </a:lnTo>
                      <a:close/>
                      <a:moveTo>
                        <a:pt x="6386" y="434"/>
                      </a:moveTo>
                      <a:lnTo>
                        <a:pt x="6375" y="439"/>
                      </a:lnTo>
                      <a:lnTo>
                        <a:pt x="6365" y="442"/>
                      </a:lnTo>
                      <a:lnTo>
                        <a:pt x="6356" y="445"/>
                      </a:lnTo>
                      <a:lnTo>
                        <a:pt x="6345" y="447"/>
                      </a:lnTo>
                      <a:lnTo>
                        <a:pt x="6334" y="449"/>
                      </a:lnTo>
                      <a:lnTo>
                        <a:pt x="6325" y="451"/>
                      </a:lnTo>
                      <a:lnTo>
                        <a:pt x="6321" y="453"/>
                      </a:lnTo>
                      <a:lnTo>
                        <a:pt x="6318" y="455"/>
                      </a:lnTo>
                      <a:lnTo>
                        <a:pt x="6316" y="459"/>
                      </a:lnTo>
                      <a:lnTo>
                        <a:pt x="6315" y="463"/>
                      </a:lnTo>
                      <a:lnTo>
                        <a:pt x="6316" y="469"/>
                      </a:lnTo>
                      <a:lnTo>
                        <a:pt x="6317" y="475"/>
                      </a:lnTo>
                      <a:lnTo>
                        <a:pt x="6320" y="479"/>
                      </a:lnTo>
                      <a:lnTo>
                        <a:pt x="6323" y="484"/>
                      </a:lnTo>
                      <a:lnTo>
                        <a:pt x="6326" y="488"/>
                      </a:lnTo>
                      <a:lnTo>
                        <a:pt x="6328" y="493"/>
                      </a:lnTo>
                      <a:lnTo>
                        <a:pt x="6330" y="498"/>
                      </a:lnTo>
                      <a:lnTo>
                        <a:pt x="6331" y="504"/>
                      </a:lnTo>
                      <a:lnTo>
                        <a:pt x="6330" y="508"/>
                      </a:lnTo>
                      <a:lnTo>
                        <a:pt x="6328" y="510"/>
                      </a:lnTo>
                      <a:lnTo>
                        <a:pt x="6325" y="512"/>
                      </a:lnTo>
                      <a:lnTo>
                        <a:pt x="6322" y="514"/>
                      </a:lnTo>
                      <a:lnTo>
                        <a:pt x="6315" y="520"/>
                      </a:lnTo>
                      <a:lnTo>
                        <a:pt x="6309" y="526"/>
                      </a:lnTo>
                      <a:lnTo>
                        <a:pt x="6307" y="530"/>
                      </a:lnTo>
                      <a:lnTo>
                        <a:pt x="6306" y="534"/>
                      </a:lnTo>
                      <a:lnTo>
                        <a:pt x="6305" y="538"/>
                      </a:lnTo>
                      <a:lnTo>
                        <a:pt x="6305" y="543"/>
                      </a:lnTo>
                      <a:lnTo>
                        <a:pt x="6306" y="551"/>
                      </a:lnTo>
                      <a:lnTo>
                        <a:pt x="6308" y="560"/>
                      </a:lnTo>
                      <a:lnTo>
                        <a:pt x="6305" y="575"/>
                      </a:lnTo>
                      <a:lnTo>
                        <a:pt x="6302" y="591"/>
                      </a:lnTo>
                      <a:lnTo>
                        <a:pt x="6304" y="603"/>
                      </a:lnTo>
                      <a:lnTo>
                        <a:pt x="6306" y="615"/>
                      </a:lnTo>
                      <a:lnTo>
                        <a:pt x="6300" y="625"/>
                      </a:lnTo>
                      <a:lnTo>
                        <a:pt x="6294" y="636"/>
                      </a:lnTo>
                      <a:lnTo>
                        <a:pt x="6295" y="643"/>
                      </a:lnTo>
                      <a:lnTo>
                        <a:pt x="6298" y="649"/>
                      </a:lnTo>
                      <a:lnTo>
                        <a:pt x="6299" y="651"/>
                      </a:lnTo>
                      <a:lnTo>
                        <a:pt x="6301" y="653"/>
                      </a:lnTo>
                      <a:lnTo>
                        <a:pt x="6304" y="655"/>
                      </a:lnTo>
                      <a:lnTo>
                        <a:pt x="6307" y="655"/>
                      </a:lnTo>
                      <a:lnTo>
                        <a:pt x="6311" y="655"/>
                      </a:lnTo>
                      <a:lnTo>
                        <a:pt x="6314" y="653"/>
                      </a:lnTo>
                      <a:lnTo>
                        <a:pt x="6317" y="651"/>
                      </a:lnTo>
                      <a:lnTo>
                        <a:pt x="6319" y="648"/>
                      </a:lnTo>
                      <a:lnTo>
                        <a:pt x="6322" y="642"/>
                      </a:lnTo>
                      <a:lnTo>
                        <a:pt x="6325" y="635"/>
                      </a:lnTo>
                      <a:lnTo>
                        <a:pt x="6329" y="629"/>
                      </a:lnTo>
                      <a:lnTo>
                        <a:pt x="6334" y="625"/>
                      </a:lnTo>
                      <a:lnTo>
                        <a:pt x="6340" y="621"/>
                      </a:lnTo>
                      <a:lnTo>
                        <a:pt x="6346" y="616"/>
                      </a:lnTo>
                      <a:lnTo>
                        <a:pt x="6353" y="608"/>
                      </a:lnTo>
                      <a:lnTo>
                        <a:pt x="6360" y="602"/>
                      </a:lnTo>
                      <a:lnTo>
                        <a:pt x="6364" y="599"/>
                      </a:lnTo>
                      <a:lnTo>
                        <a:pt x="6369" y="597"/>
                      </a:lnTo>
                      <a:lnTo>
                        <a:pt x="6374" y="595"/>
                      </a:lnTo>
                      <a:lnTo>
                        <a:pt x="6379" y="595"/>
                      </a:lnTo>
                      <a:lnTo>
                        <a:pt x="6385" y="594"/>
                      </a:lnTo>
                      <a:lnTo>
                        <a:pt x="6390" y="592"/>
                      </a:lnTo>
                      <a:lnTo>
                        <a:pt x="6395" y="590"/>
                      </a:lnTo>
                      <a:lnTo>
                        <a:pt x="6401" y="588"/>
                      </a:lnTo>
                      <a:lnTo>
                        <a:pt x="6406" y="585"/>
                      </a:lnTo>
                      <a:lnTo>
                        <a:pt x="6410" y="581"/>
                      </a:lnTo>
                      <a:lnTo>
                        <a:pt x="6414" y="577"/>
                      </a:lnTo>
                      <a:lnTo>
                        <a:pt x="6417" y="573"/>
                      </a:lnTo>
                      <a:lnTo>
                        <a:pt x="6423" y="565"/>
                      </a:lnTo>
                      <a:lnTo>
                        <a:pt x="6429" y="554"/>
                      </a:lnTo>
                      <a:lnTo>
                        <a:pt x="6431" y="543"/>
                      </a:lnTo>
                      <a:lnTo>
                        <a:pt x="6432" y="532"/>
                      </a:lnTo>
                      <a:lnTo>
                        <a:pt x="6432" y="509"/>
                      </a:lnTo>
                      <a:lnTo>
                        <a:pt x="6431" y="503"/>
                      </a:lnTo>
                      <a:lnTo>
                        <a:pt x="6429" y="497"/>
                      </a:lnTo>
                      <a:lnTo>
                        <a:pt x="6424" y="492"/>
                      </a:lnTo>
                      <a:lnTo>
                        <a:pt x="6420" y="488"/>
                      </a:lnTo>
                      <a:lnTo>
                        <a:pt x="6415" y="483"/>
                      </a:lnTo>
                      <a:lnTo>
                        <a:pt x="6411" y="479"/>
                      </a:lnTo>
                      <a:lnTo>
                        <a:pt x="6408" y="473"/>
                      </a:lnTo>
                      <a:lnTo>
                        <a:pt x="6406" y="466"/>
                      </a:lnTo>
                      <a:lnTo>
                        <a:pt x="6404" y="454"/>
                      </a:lnTo>
                      <a:lnTo>
                        <a:pt x="6401" y="444"/>
                      </a:lnTo>
                      <a:lnTo>
                        <a:pt x="6399" y="439"/>
                      </a:lnTo>
                      <a:lnTo>
                        <a:pt x="6395" y="436"/>
                      </a:lnTo>
                      <a:lnTo>
                        <a:pt x="6391" y="434"/>
                      </a:lnTo>
                      <a:lnTo>
                        <a:pt x="6386" y="434"/>
                      </a:lnTo>
                      <a:close/>
                      <a:moveTo>
                        <a:pt x="6529" y="519"/>
                      </a:moveTo>
                      <a:lnTo>
                        <a:pt x="6528" y="516"/>
                      </a:lnTo>
                      <a:lnTo>
                        <a:pt x="6527" y="513"/>
                      </a:lnTo>
                      <a:lnTo>
                        <a:pt x="6525" y="511"/>
                      </a:lnTo>
                      <a:lnTo>
                        <a:pt x="6522" y="510"/>
                      </a:lnTo>
                      <a:lnTo>
                        <a:pt x="6519" y="510"/>
                      </a:lnTo>
                      <a:lnTo>
                        <a:pt x="6516" y="511"/>
                      </a:lnTo>
                      <a:lnTo>
                        <a:pt x="6513" y="512"/>
                      </a:lnTo>
                      <a:lnTo>
                        <a:pt x="6509" y="514"/>
                      </a:lnTo>
                      <a:lnTo>
                        <a:pt x="6505" y="518"/>
                      </a:lnTo>
                      <a:lnTo>
                        <a:pt x="6501" y="523"/>
                      </a:lnTo>
                      <a:lnTo>
                        <a:pt x="6497" y="530"/>
                      </a:lnTo>
                      <a:lnTo>
                        <a:pt x="6493" y="536"/>
                      </a:lnTo>
                      <a:lnTo>
                        <a:pt x="6489" y="542"/>
                      </a:lnTo>
                      <a:lnTo>
                        <a:pt x="6484" y="547"/>
                      </a:lnTo>
                      <a:lnTo>
                        <a:pt x="6484" y="558"/>
                      </a:lnTo>
                      <a:lnTo>
                        <a:pt x="6490" y="559"/>
                      </a:lnTo>
                      <a:lnTo>
                        <a:pt x="6495" y="559"/>
                      </a:lnTo>
                      <a:lnTo>
                        <a:pt x="6505" y="559"/>
                      </a:lnTo>
                      <a:lnTo>
                        <a:pt x="6514" y="557"/>
                      </a:lnTo>
                      <a:lnTo>
                        <a:pt x="6523" y="555"/>
                      </a:lnTo>
                      <a:lnTo>
                        <a:pt x="6532" y="555"/>
                      </a:lnTo>
                      <a:lnTo>
                        <a:pt x="6532" y="537"/>
                      </a:lnTo>
                      <a:lnTo>
                        <a:pt x="6532" y="533"/>
                      </a:lnTo>
                      <a:lnTo>
                        <a:pt x="6532" y="527"/>
                      </a:lnTo>
                      <a:lnTo>
                        <a:pt x="6531" y="523"/>
                      </a:lnTo>
                      <a:lnTo>
                        <a:pt x="6529" y="519"/>
                      </a:lnTo>
                      <a:close/>
                      <a:moveTo>
                        <a:pt x="6291" y="719"/>
                      </a:moveTo>
                      <a:lnTo>
                        <a:pt x="6287" y="717"/>
                      </a:lnTo>
                      <a:lnTo>
                        <a:pt x="6283" y="715"/>
                      </a:lnTo>
                      <a:lnTo>
                        <a:pt x="6278" y="714"/>
                      </a:lnTo>
                      <a:lnTo>
                        <a:pt x="6274" y="713"/>
                      </a:lnTo>
                      <a:lnTo>
                        <a:pt x="6270" y="714"/>
                      </a:lnTo>
                      <a:lnTo>
                        <a:pt x="6268" y="716"/>
                      </a:lnTo>
                      <a:lnTo>
                        <a:pt x="6266" y="718"/>
                      </a:lnTo>
                      <a:lnTo>
                        <a:pt x="6265" y="722"/>
                      </a:lnTo>
                      <a:lnTo>
                        <a:pt x="6263" y="731"/>
                      </a:lnTo>
                      <a:lnTo>
                        <a:pt x="6263" y="739"/>
                      </a:lnTo>
                      <a:lnTo>
                        <a:pt x="6260" y="751"/>
                      </a:lnTo>
                      <a:lnTo>
                        <a:pt x="6257" y="763"/>
                      </a:lnTo>
                      <a:lnTo>
                        <a:pt x="6260" y="765"/>
                      </a:lnTo>
                      <a:lnTo>
                        <a:pt x="6263" y="766"/>
                      </a:lnTo>
                      <a:lnTo>
                        <a:pt x="6266" y="765"/>
                      </a:lnTo>
                      <a:lnTo>
                        <a:pt x="6269" y="763"/>
                      </a:lnTo>
                      <a:lnTo>
                        <a:pt x="6272" y="761"/>
                      </a:lnTo>
                      <a:lnTo>
                        <a:pt x="6274" y="758"/>
                      </a:lnTo>
                      <a:lnTo>
                        <a:pt x="6278" y="750"/>
                      </a:lnTo>
                      <a:lnTo>
                        <a:pt x="6284" y="744"/>
                      </a:lnTo>
                      <a:lnTo>
                        <a:pt x="6288" y="741"/>
                      </a:lnTo>
                      <a:lnTo>
                        <a:pt x="6292" y="737"/>
                      </a:lnTo>
                      <a:lnTo>
                        <a:pt x="6294" y="733"/>
                      </a:lnTo>
                      <a:lnTo>
                        <a:pt x="6296" y="728"/>
                      </a:lnTo>
                      <a:lnTo>
                        <a:pt x="6291" y="719"/>
                      </a:lnTo>
                      <a:close/>
                      <a:moveTo>
                        <a:pt x="7035" y="1047"/>
                      </a:moveTo>
                      <a:lnTo>
                        <a:pt x="7002" y="1047"/>
                      </a:lnTo>
                      <a:lnTo>
                        <a:pt x="7001" y="1049"/>
                      </a:lnTo>
                      <a:lnTo>
                        <a:pt x="7000" y="1052"/>
                      </a:lnTo>
                      <a:lnTo>
                        <a:pt x="7003" y="1057"/>
                      </a:lnTo>
                      <a:lnTo>
                        <a:pt x="7007" y="1061"/>
                      </a:lnTo>
                      <a:lnTo>
                        <a:pt x="7012" y="1071"/>
                      </a:lnTo>
                      <a:lnTo>
                        <a:pt x="7016" y="1078"/>
                      </a:lnTo>
                      <a:lnTo>
                        <a:pt x="7020" y="1087"/>
                      </a:lnTo>
                      <a:lnTo>
                        <a:pt x="7022" y="1097"/>
                      </a:lnTo>
                      <a:lnTo>
                        <a:pt x="7038" y="1099"/>
                      </a:lnTo>
                      <a:lnTo>
                        <a:pt x="7052" y="1102"/>
                      </a:lnTo>
                      <a:lnTo>
                        <a:pt x="7058" y="1104"/>
                      </a:lnTo>
                      <a:lnTo>
                        <a:pt x="7063" y="1108"/>
                      </a:lnTo>
                      <a:lnTo>
                        <a:pt x="7067" y="1112"/>
                      </a:lnTo>
                      <a:lnTo>
                        <a:pt x="7070" y="1116"/>
                      </a:lnTo>
                      <a:lnTo>
                        <a:pt x="7074" y="1120"/>
                      </a:lnTo>
                      <a:lnTo>
                        <a:pt x="7078" y="1125"/>
                      </a:lnTo>
                      <a:lnTo>
                        <a:pt x="7084" y="1127"/>
                      </a:lnTo>
                      <a:lnTo>
                        <a:pt x="7089" y="1128"/>
                      </a:lnTo>
                      <a:lnTo>
                        <a:pt x="7102" y="1128"/>
                      </a:lnTo>
                      <a:lnTo>
                        <a:pt x="7102" y="1101"/>
                      </a:lnTo>
                      <a:lnTo>
                        <a:pt x="7108" y="1097"/>
                      </a:lnTo>
                      <a:lnTo>
                        <a:pt x="7113" y="1092"/>
                      </a:lnTo>
                      <a:lnTo>
                        <a:pt x="7114" y="1089"/>
                      </a:lnTo>
                      <a:lnTo>
                        <a:pt x="7116" y="1087"/>
                      </a:lnTo>
                      <a:lnTo>
                        <a:pt x="7116" y="1084"/>
                      </a:lnTo>
                      <a:lnTo>
                        <a:pt x="7117" y="1080"/>
                      </a:lnTo>
                      <a:lnTo>
                        <a:pt x="7116" y="1078"/>
                      </a:lnTo>
                      <a:lnTo>
                        <a:pt x="7115" y="1076"/>
                      </a:lnTo>
                      <a:lnTo>
                        <a:pt x="7113" y="1074"/>
                      </a:lnTo>
                      <a:lnTo>
                        <a:pt x="7109" y="1072"/>
                      </a:lnTo>
                      <a:lnTo>
                        <a:pt x="7105" y="1069"/>
                      </a:lnTo>
                      <a:lnTo>
                        <a:pt x="7101" y="1064"/>
                      </a:lnTo>
                      <a:lnTo>
                        <a:pt x="7100" y="1055"/>
                      </a:lnTo>
                      <a:lnTo>
                        <a:pt x="7098" y="1046"/>
                      </a:lnTo>
                      <a:lnTo>
                        <a:pt x="7096" y="1043"/>
                      </a:lnTo>
                      <a:lnTo>
                        <a:pt x="7094" y="1041"/>
                      </a:lnTo>
                      <a:lnTo>
                        <a:pt x="7091" y="1039"/>
                      </a:lnTo>
                      <a:lnTo>
                        <a:pt x="7089" y="1037"/>
                      </a:lnTo>
                      <a:lnTo>
                        <a:pt x="7081" y="1036"/>
                      </a:lnTo>
                      <a:lnTo>
                        <a:pt x="7074" y="1035"/>
                      </a:lnTo>
                      <a:lnTo>
                        <a:pt x="7069" y="1035"/>
                      </a:lnTo>
                      <a:lnTo>
                        <a:pt x="7064" y="1036"/>
                      </a:lnTo>
                      <a:lnTo>
                        <a:pt x="7060" y="1039"/>
                      </a:lnTo>
                      <a:lnTo>
                        <a:pt x="7055" y="1041"/>
                      </a:lnTo>
                      <a:lnTo>
                        <a:pt x="7050" y="1043"/>
                      </a:lnTo>
                      <a:lnTo>
                        <a:pt x="7046" y="1045"/>
                      </a:lnTo>
                      <a:lnTo>
                        <a:pt x="7041" y="1047"/>
                      </a:lnTo>
                      <a:lnTo>
                        <a:pt x="7035" y="1047"/>
                      </a:lnTo>
                      <a:close/>
                      <a:moveTo>
                        <a:pt x="8186" y="625"/>
                      </a:moveTo>
                      <a:lnTo>
                        <a:pt x="8187" y="623"/>
                      </a:lnTo>
                      <a:lnTo>
                        <a:pt x="8187" y="621"/>
                      </a:lnTo>
                      <a:lnTo>
                        <a:pt x="8187" y="617"/>
                      </a:lnTo>
                      <a:lnTo>
                        <a:pt x="8185" y="615"/>
                      </a:lnTo>
                      <a:lnTo>
                        <a:pt x="8183" y="611"/>
                      </a:lnTo>
                      <a:lnTo>
                        <a:pt x="8181" y="609"/>
                      </a:lnTo>
                      <a:lnTo>
                        <a:pt x="8175" y="607"/>
                      </a:lnTo>
                      <a:lnTo>
                        <a:pt x="8166" y="606"/>
                      </a:lnTo>
                      <a:lnTo>
                        <a:pt x="8156" y="606"/>
                      </a:lnTo>
                      <a:lnTo>
                        <a:pt x="8156" y="622"/>
                      </a:lnTo>
                      <a:lnTo>
                        <a:pt x="8180" y="693"/>
                      </a:lnTo>
                      <a:lnTo>
                        <a:pt x="8180" y="696"/>
                      </a:lnTo>
                      <a:lnTo>
                        <a:pt x="8179" y="701"/>
                      </a:lnTo>
                      <a:lnTo>
                        <a:pt x="8177" y="703"/>
                      </a:lnTo>
                      <a:lnTo>
                        <a:pt x="8174" y="704"/>
                      </a:lnTo>
                      <a:lnTo>
                        <a:pt x="8168" y="701"/>
                      </a:lnTo>
                      <a:lnTo>
                        <a:pt x="8163" y="695"/>
                      </a:lnTo>
                      <a:lnTo>
                        <a:pt x="8157" y="691"/>
                      </a:lnTo>
                      <a:lnTo>
                        <a:pt x="8152" y="688"/>
                      </a:lnTo>
                      <a:lnTo>
                        <a:pt x="8146" y="686"/>
                      </a:lnTo>
                      <a:lnTo>
                        <a:pt x="8138" y="686"/>
                      </a:lnTo>
                      <a:lnTo>
                        <a:pt x="8130" y="687"/>
                      </a:lnTo>
                      <a:lnTo>
                        <a:pt x="8123" y="690"/>
                      </a:lnTo>
                      <a:lnTo>
                        <a:pt x="8118" y="690"/>
                      </a:lnTo>
                      <a:lnTo>
                        <a:pt x="8116" y="680"/>
                      </a:lnTo>
                      <a:lnTo>
                        <a:pt x="8113" y="671"/>
                      </a:lnTo>
                      <a:lnTo>
                        <a:pt x="8108" y="666"/>
                      </a:lnTo>
                      <a:lnTo>
                        <a:pt x="8104" y="664"/>
                      </a:lnTo>
                      <a:lnTo>
                        <a:pt x="8098" y="663"/>
                      </a:lnTo>
                      <a:lnTo>
                        <a:pt x="8093" y="663"/>
                      </a:lnTo>
                      <a:lnTo>
                        <a:pt x="8077" y="666"/>
                      </a:lnTo>
                      <a:lnTo>
                        <a:pt x="8063" y="671"/>
                      </a:lnTo>
                      <a:lnTo>
                        <a:pt x="8028" y="663"/>
                      </a:lnTo>
                      <a:lnTo>
                        <a:pt x="8008" y="663"/>
                      </a:lnTo>
                      <a:lnTo>
                        <a:pt x="8009" y="678"/>
                      </a:lnTo>
                      <a:lnTo>
                        <a:pt x="8010" y="691"/>
                      </a:lnTo>
                      <a:lnTo>
                        <a:pt x="8010" y="705"/>
                      </a:lnTo>
                      <a:lnTo>
                        <a:pt x="8008" y="719"/>
                      </a:lnTo>
                      <a:lnTo>
                        <a:pt x="8033" y="719"/>
                      </a:lnTo>
                      <a:lnTo>
                        <a:pt x="8033" y="729"/>
                      </a:lnTo>
                      <a:lnTo>
                        <a:pt x="8032" y="737"/>
                      </a:lnTo>
                      <a:lnTo>
                        <a:pt x="8030" y="744"/>
                      </a:lnTo>
                      <a:lnTo>
                        <a:pt x="8030" y="753"/>
                      </a:lnTo>
                      <a:lnTo>
                        <a:pt x="8030" y="757"/>
                      </a:lnTo>
                      <a:lnTo>
                        <a:pt x="8031" y="759"/>
                      </a:lnTo>
                      <a:lnTo>
                        <a:pt x="8032" y="761"/>
                      </a:lnTo>
                      <a:lnTo>
                        <a:pt x="8034" y="763"/>
                      </a:lnTo>
                      <a:lnTo>
                        <a:pt x="8038" y="766"/>
                      </a:lnTo>
                      <a:lnTo>
                        <a:pt x="8042" y="769"/>
                      </a:lnTo>
                      <a:lnTo>
                        <a:pt x="8049" y="774"/>
                      </a:lnTo>
                      <a:lnTo>
                        <a:pt x="8056" y="777"/>
                      </a:lnTo>
                      <a:lnTo>
                        <a:pt x="8063" y="779"/>
                      </a:lnTo>
                      <a:lnTo>
                        <a:pt x="8071" y="780"/>
                      </a:lnTo>
                      <a:lnTo>
                        <a:pt x="8072" y="795"/>
                      </a:lnTo>
                      <a:lnTo>
                        <a:pt x="8071" y="809"/>
                      </a:lnTo>
                      <a:lnTo>
                        <a:pt x="8128" y="809"/>
                      </a:lnTo>
                      <a:lnTo>
                        <a:pt x="8135" y="809"/>
                      </a:lnTo>
                      <a:lnTo>
                        <a:pt x="8142" y="812"/>
                      </a:lnTo>
                      <a:lnTo>
                        <a:pt x="8148" y="814"/>
                      </a:lnTo>
                      <a:lnTo>
                        <a:pt x="8154" y="817"/>
                      </a:lnTo>
                      <a:lnTo>
                        <a:pt x="8165" y="823"/>
                      </a:lnTo>
                      <a:lnTo>
                        <a:pt x="8178" y="829"/>
                      </a:lnTo>
                      <a:lnTo>
                        <a:pt x="8187" y="829"/>
                      </a:lnTo>
                      <a:lnTo>
                        <a:pt x="8187" y="786"/>
                      </a:lnTo>
                      <a:lnTo>
                        <a:pt x="8184" y="764"/>
                      </a:lnTo>
                      <a:lnTo>
                        <a:pt x="8185" y="759"/>
                      </a:lnTo>
                      <a:lnTo>
                        <a:pt x="8187" y="753"/>
                      </a:lnTo>
                      <a:lnTo>
                        <a:pt x="8189" y="751"/>
                      </a:lnTo>
                      <a:lnTo>
                        <a:pt x="8191" y="749"/>
                      </a:lnTo>
                      <a:lnTo>
                        <a:pt x="8193" y="748"/>
                      </a:lnTo>
                      <a:lnTo>
                        <a:pt x="8195" y="747"/>
                      </a:lnTo>
                      <a:lnTo>
                        <a:pt x="8210" y="756"/>
                      </a:lnTo>
                      <a:lnTo>
                        <a:pt x="8223" y="763"/>
                      </a:lnTo>
                      <a:lnTo>
                        <a:pt x="8227" y="763"/>
                      </a:lnTo>
                      <a:lnTo>
                        <a:pt x="8229" y="762"/>
                      </a:lnTo>
                      <a:lnTo>
                        <a:pt x="8230" y="760"/>
                      </a:lnTo>
                      <a:lnTo>
                        <a:pt x="8232" y="757"/>
                      </a:lnTo>
                      <a:lnTo>
                        <a:pt x="8233" y="751"/>
                      </a:lnTo>
                      <a:lnTo>
                        <a:pt x="8235" y="745"/>
                      </a:lnTo>
                      <a:lnTo>
                        <a:pt x="8239" y="736"/>
                      </a:lnTo>
                      <a:lnTo>
                        <a:pt x="8243" y="728"/>
                      </a:lnTo>
                      <a:lnTo>
                        <a:pt x="8246" y="724"/>
                      </a:lnTo>
                      <a:lnTo>
                        <a:pt x="8250" y="721"/>
                      </a:lnTo>
                      <a:lnTo>
                        <a:pt x="8253" y="718"/>
                      </a:lnTo>
                      <a:lnTo>
                        <a:pt x="8259" y="717"/>
                      </a:lnTo>
                      <a:lnTo>
                        <a:pt x="8264" y="718"/>
                      </a:lnTo>
                      <a:lnTo>
                        <a:pt x="8264" y="722"/>
                      </a:lnTo>
                      <a:lnTo>
                        <a:pt x="8265" y="727"/>
                      </a:lnTo>
                      <a:lnTo>
                        <a:pt x="8267" y="731"/>
                      </a:lnTo>
                      <a:lnTo>
                        <a:pt x="8270" y="735"/>
                      </a:lnTo>
                      <a:lnTo>
                        <a:pt x="8272" y="737"/>
                      </a:lnTo>
                      <a:lnTo>
                        <a:pt x="8276" y="740"/>
                      </a:lnTo>
                      <a:lnTo>
                        <a:pt x="8279" y="741"/>
                      </a:lnTo>
                      <a:lnTo>
                        <a:pt x="8285" y="742"/>
                      </a:lnTo>
                      <a:lnTo>
                        <a:pt x="8291" y="741"/>
                      </a:lnTo>
                      <a:lnTo>
                        <a:pt x="8297" y="740"/>
                      </a:lnTo>
                      <a:lnTo>
                        <a:pt x="8300" y="738"/>
                      </a:lnTo>
                      <a:lnTo>
                        <a:pt x="8302" y="736"/>
                      </a:lnTo>
                      <a:lnTo>
                        <a:pt x="8303" y="734"/>
                      </a:lnTo>
                      <a:lnTo>
                        <a:pt x="8304" y="731"/>
                      </a:lnTo>
                      <a:lnTo>
                        <a:pt x="8303" y="729"/>
                      </a:lnTo>
                      <a:lnTo>
                        <a:pt x="8302" y="727"/>
                      </a:lnTo>
                      <a:lnTo>
                        <a:pt x="8301" y="724"/>
                      </a:lnTo>
                      <a:lnTo>
                        <a:pt x="8299" y="722"/>
                      </a:lnTo>
                      <a:lnTo>
                        <a:pt x="8295" y="719"/>
                      </a:lnTo>
                      <a:lnTo>
                        <a:pt x="8291" y="715"/>
                      </a:lnTo>
                      <a:lnTo>
                        <a:pt x="8284" y="709"/>
                      </a:lnTo>
                      <a:lnTo>
                        <a:pt x="8278" y="704"/>
                      </a:lnTo>
                      <a:lnTo>
                        <a:pt x="8273" y="697"/>
                      </a:lnTo>
                      <a:lnTo>
                        <a:pt x="8268" y="689"/>
                      </a:lnTo>
                      <a:lnTo>
                        <a:pt x="8264" y="681"/>
                      </a:lnTo>
                      <a:lnTo>
                        <a:pt x="8259" y="674"/>
                      </a:lnTo>
                      <a:lnTo>
                        <a:pt x="8256" y="672"/>
                      </a:lnTo>
                      <a:lnTo>
                        <a:pt x="8251" y="670"/>
                      </a:lnTo>
                      <a:lnTo>
                        <a:pt x="8248" y="667"/>
                      </a:lnTo>
                      <a:lnTo>
                        <a:pt x="8243" y="666"/>
                      </a:lnTo>
                      <a:lnTo>
                        <a:pt x="8237" y="665"/>
                      </a:lnTo>
                      <a:lnTo>
                        <a:pt x="8231" y="663"/>
                      </a:lnTo>
                      <a:lnTo>
                        <a:pt x="8225" y="659"/>
                      </a:lnTo>
                      <a:lnTo>
                        <a:pt x="8219" y="656"/>
                      </a:lnTo>
                      <a:lnTo>
                        <a:pt x="8209" y="650"/>
                      </a:lnTo>
                      <a:lnTo>
                        <a:pt x="8200" y="644"/>
                      </a:lnTo>
                      <a:lnTo>
                        <a:pt x="8192" y="636"/>
                      </a:lnTo>
                      <a:lnTo>
                        <a:pt x="8186" y="625"/>
                      </a:lnTo>
                      <a:close/>
                      <a:moveTo>
                        <a:pt x="7965" y="752"/>
                      </a:moveTo>
                      <a:lnTo>
                        <a:pt x="7956" y="755"/>
                      </a:lnTo>
                      <a:lnTo>
                        <a:pt x="7947" y="756"/>
                      </a:lnTo>
                      <a:lnTo>
                        <a:pt x="7933" y="751"/>
                      </a:lnTo>
                      <a:lnTo>
                        <a:pt x="7920" y="745"/>
                      </a:lnTo>
                      <a:lnTo>
                        <a:pt x="7920" y="748"/>
                      </a:lnTo>
                      <a:lnTo>
                        <a:pt x="7919" y="751"/>
                      </a:lnTo>
                      <a:lnTo>
                        <a:pt x="7920" y="756"/>
                      </a:lnTo>
                      <a:lnTo>
                        <a:pt x="7922" y="759"/>
                      </a:lnTo>
                      <a:lnTo>
                        <a:pt x="7925" y="762"/>
                      </a:lnTo>
                      <a:lnTo>
                        <a:pt x="7927" y="766"/>
                      </a:lnTo>
                      <a:lnTo>
                        <a:pt x="7930" y="770"/>
                      </a:lnTo>
                      <a:lnTo>
                        <a:pt x="7934" y="775"/>
                      </a:lnTo>
                      <a:lnTo>
                        <a:pt x="7937" y="778"/>
                      </a:lnTo>
                      <a:lnTo>
                        <a:pt x="7943" y="780"/>
                      </a:lnTo>
                      <a:lnTo>
                        <a:pt x="7947" y="781"/>
                      </a:lnTo>
                      <a:lnTo>
                        <a:pt x="7951" y="784"/>
                      </a:lnTo>
                      <a:lnTo>
                        <a:pt x="7954" y="785"/>
                      </a:lnTo>
                      <a:lnTo>
                        <a:pt x="7957" y="788"/>
                      </a:lnTo>
                      <a:lnTo>
                        <a:pt x="7960" y="793"/>
                      </a:lnTo>
                      <a:lnTo>
                        <a:pt x="7963" y="798"/>
                      </a:lnTo>
                      <a:lnTo>
                        <a:pt x="7967" y="802"/>
                      </a:lnTo>
                      <a:lnTo>
                        <a:pt x="7972" y="805"/>
                      </a:lnTo>
                      <a:lnTo>
                        <a:pt x="7976" y="808"/>
                      </a:lnTo>
                      <a:lnTo>
                        <a:pt x="7981" y="812"/>
                      </a:lnTo>
                      <a:lnTo>
                        <a:pt x="7986" y="813"/>
                      </a:lnTo>
                      <a:lnTo>
                        <a:pt x="7992" y="815"/>
                      </a:lnTo>
                      <a:lnTo>
                        <a:pt x="7993" y="810"/>
                      </a:lnTo>
                      <a:lnTo>
                        <a:pt x="7993" y="807"/>
                      </a:lnTo>
                      <a:lnTo>
                        <a:pt x="7993" y="802"/>
                      </a:lnTo>
                      <a:lnTo>
                        <a:pt x="7991" y="798"/>
                      </a:lnTo>
                      <a:lnTo>
                        <a:pt x="7988" y="795"/>
                      </a:lnTo>
                      <a:lnTo>
                        <a:pt x="7985" y="792"/>
                      </a:lnTo>
                      <a:lnTo>
                        <a:pt x="7982" y="789"/>
                      </a:lnTo>
                      <a:lnTo>
                        <a:pt x="7979" y="785"/>
                      </a:lnTo>
                      <a:lnTo>
                        <a:pt x="7977" y="780"/>
                      </a:lnTo>
                      <a:lnTo>
                        <a:pt x="7975" y="776"/>
                      </a:lnTo>
                      <a:lnTo>
                        <a:pt x="7974" y="768"/>
                      </a:lnTo>
                      <a:lnTo>
                        <a:pt x="7974" y="761"/>
                      </a:lnTo>
                      <a:lnTo>
                        <a:pt x="7973" y="758"/>
                      </a:lnTo>
                      <a:lnTo>
                        <a:pt x="7971" y="755"/>
                      </a:lnTo>
                      <a:lnTo>
                        <a:pt x="7969" y="753"/>
                      </a:lnTo>
                      <a:lnTo>
                        <a:pt x="7965" y="752"/>
                      </a:lnTo>
                      <a:close/>
                      <a:moveTo>
                        <a:pt x="8317" y="612"/>
                      </a:moveTo>
                      <a:lnTo>
                        <a:pt x="8275" y="612"/>
                      </a:lnTo>
                      <a:lnTo>
                        <a:pt x="8270" y="614"/>
                      </a:lnTo>
                      <a:lnTo>
                        <a:pt x="8264" y="615"/>
                      </a:lnTo>
                      <a:lnTo>
                        <a:pt x="8240" y="615"/>
                      </a:lnTo>
                      <a:lnTo>
                        <a:pt x="8236" y="615"/>
                      </a:lnTo>
                      <a:lnTo>
                        <a:pt x="8232" y="614"/>
                      </a:lnTo>
                      <a:lnTo>
                        <a:pt x="8229" y="611"/>
                      </a:lnTo>
                      <a:lnTo>
                        <a:pt x="8225" y="609"/>
                      </a:lnTo>
                      <a:lnTo>
                        <a:pt x="8220" y="604"/>
                      </a:lnTo>
                      <a:lnTo>
                        <a:pt x="8215" y="599"/>
                      </a:lnTo>
                      <a:lnTo>
                        <a:pt x="8210" y="593"/>
                      </a:lnTo>
                      <a:lnTo>
                        <a:pt x="8205" y="588"/>
                      </a:lnTo>
                      <a:lnTo>
                        <a:pt x="8202" y="586"/>
                      </a:lnTo>
                      <a:lnTo>
                        <a:pt x="8199" y="583"/>
                      </a:lnTo>
                      <a:lnTo>
                        <a:pt x="8194" y="582"/>
                      </a:lnTo>
                      <a:lnTo>
                        <a:pt x="8190" y="582"/>
                      </a:lnTo>
                      <a:lnTo>
                        <a:pt x="8180" y="582"/>
                      </a:lnTo>
                      <a:lnTo>
                        <a:pt x="8185" y="593"/>
                      </a:lnTo>
                      <a:lnTo>
                        <a:pt x="8191" y="601"/>
                      </a:lnTo>
                      <a:lnTo>
                        <a:pt x="8198" y="608"/>
                      </a:lnTo>
                      <a:lnTo>
                        <a:pt x="8205" y="617"/>
                      </a:lnTo>
                      <a:lnTo>
                        <a:pt x="8209" y="623"/>
                      </a:lnTo>
                      <a:lnTo>
                        <a:pt x="8212" y="629"/>
                      </a:lnTo>
                      <a:lnTo>
                        <a:pt x="8214" y="631"/>
                      </a:lnTo>
                      <a:lnTo>
                        <a:pt x="8216" y="633"/>
                      </a:lnTo>
                      <a:lnTo>
                        <a:pt x="8218" y="635"/>
                      </a:lnTo>
                      <a:lnTo>
                        <a:pt x="8221" y="636"/>
                      </a:lnTo>
                      <a:lnTo>
                        <a:pt x="8230" y="636"/>
                      </a:lnTo>
                      <a:lnTo>
                        <a:pt x="8237" y="635"/>
                      </a:lnTo>
                      <a:lnTo>
                        <a:pt x="8240" y="635"/>
                      </a:lnTo>
                      <a:lnTo>
                        <a:pt x="8243" y="635"/>
                      </a:lnTo>
                      <a:lnTo>
                        <a:pt x="8246" y="636"/>
                      </a:lnTo>
                      <a:lnTo>
                        <a:pt x="8249" y="638"/>
                      </a:lnTo>
                      <a:lnTo>
                        <a:pt x="8255" y="644"/>
                      </a:lnTo>
                      <a:lnTo>
                        <a:pt x="8258" y="648"/>
                      </a:lnTo>
                      <a:lnTo>
                        <a:pt x="8261" y="654"/>
                      </a:lnTo>
                      <a:lnTo>
                        <a:pt x="8264" y="660"/>
                      </a:lnTo>
                      <a:lnTo>
                        <a:pt x="8268" y="668"/>
                      </a:lnTo>
                      <a:lnTo>
                        <a:pt x="8273" y="676"/>
                      </a:lnTo>
                      <a:lnTo>
                        <a:pt x="8278" y="683"/>
                      </a:lnTo>
                      <a:lnTo>
                        <a:pt x="8285" y="688"/>
                      </a:lnTo>
                      <a:lnTo>
                        <a:pt x="8292" y="693"/>
                      </a:lnTo>
                      <a:lnTo>
                        <a:pt x="8300" y="697"/>
                      </a:lnTo>
                      <a:lnTo>
                        <a:pt x="8308" y="701"/>
                      </a:lnTo>
                      <a:lnTo>
                        <a:pt x="8318" y="703"/>
                      </a:lnTo>
                      <a:lnTo>
                        <a:pt x="8332" y="708"/>
                      </a:lnTo>
                      <a:lnTo>
                        <a:pt x="8346" y="712"/>
                      </a:lnTo>
                      <a:lnTo>
                        <a:pt x="8393" y="712"/>
                      </a:lnTo>
                      <a:lnTo>
                        <a:pt x="8393" y="658"/>
                      </a:lnTo>
                      <a:lnTo>
                        <a:pt x="8387" y="658"/>
                      </a:lnTo>
                      <a:lnTo>
                        <a:pt x="8381" y="656"/>
                      </a:lnTo>
                      <a:lnTo>
                        <a:pt x="8376" y="654"/>
                      </a:lnTo>
                      <a:lnTo>
                        <a:pt x="8371" y="652"/>
                      </a:lnTo>
                      <a:lnTo>
                        <a:pt x="8366" y="649"/>
                      </a:lnTo>
                      <a:lnTo>
                        <a:pt x="8362" y="645"/>
                      </a:lnTo>
                      <a:lnTo>
                        <a:pt x="8360" y="640"/>
                      </a:lnTo>
                      <a:lnTo>
                        <a:pt x="8359" y="635"/>
                      </a:lnTo>
                      <a:lnTo>
                        <a:pt x="8363" y="630"/>
                      </a:lnTo>
                      <a:lnTo>
                        <a:pt x="8366" y="625"/>
                      </a:lnTo>
                      <a:lnTo>
                        <a:pt x="8366" y="623"/>
                      </a:lnTo>
                      <a:lnTo>
                        <a:pt x="8365" y="621"/>
                      </a:lnTo>
                      <a:lnTo>
                        <a:pt x="8363" y="620"/>
                      </a:lnTo>
                      <a:lnTo>
                        <a:pt x="8361" y="619"/>
                      </a:lnTo>
                      <a:lnTo>
                        <a:pt x="8357" y="617"/>
                      </a:lnTo>
                      <a:lnTo>
                        <a:pt x="8353" y="614"/>
                      </a:lnTo>
                      <a:lnTo>
                        <a:pt x="8349" y="610"/>
                      </a:lnTo>
                      <a:lnTo>
                        <a:pt x="8345" y="608"/>
                      </a:lnTo>
                      <a:lnTo>
                        <a:pt x="8341" y="608"/>
                      </a:lnTo>
                      <a:lnTo>
                        <a:pt x="8336" y="609"/>
                      </a:lnTo>
                      <a:lnTo>
                        <a:pt x="8327" y="611"/>
                      </a:lnTo>
                      <a:lnTo>
                        <a:pt x="8317" y="612"/>
                      </a:lnTo>
                      <a:close/>
                      <a:moveTo>
                        <a:pt x="8341" y="784"/>
                      </a:moveTo>
                      <a:lnTo>
                        <a:pt x="8336" y="784"/>
                      </a:lnTo>
                      <a:lnTo>
                        <a:pt x="8332" y="786"/>
                      </a:lnTo>
                      <a:lnTo>
                        <a:pt x="8330" y="789"/>
                      </a:lnTo>
                      <a:lnTo>
                        <a:pt x="8328" y="793"/>
                      </a:lnTo>
                      <a:lnTo>
                        <a:pt x="8326" y="802"/>
                      </a:lnTo>
                      <a:lnTo>
                        <a:pt x="8325" y="812"/>
                      </a:lnTo>
                      <a:lnTo>
                        <a:pt x="8324" y="820"/>
                      </a:lnTo>
                      <a:lnTo>
                        <a:pt x="8325" y="827"/>
                      </a:lnTo>
                      <a:lnTo>
                        <a:pt x="8327" y="829"/>
                      </a:lnTo>
                      <a:lnTo>
                        <a:pt x="8329" y="831"/>
                      </a:lnTo>
                      <a:lnTo>
                        <a:pt x="8331" y="832"/>
                      </a:lnTo>
                      <a:lnTo>
                        <a:pt x="8334" y="832"/>
                      </a:lnTo>
                      <a:lnTo>
                        <a:pt x="8341" y="832"/>
                      </a:lnTo>
                      <a:lnTo>
                        <a:pt x="8347" y="832"/>
                      </a:lnTo>
                      <a:lnTo>
                        <a:pt x="8355" y="834"/>
                      </a:lnTo>
                      <a:lnTo>
                        <a:pt x="8363" y="836"/>
                      </a:lnTo>
                      <a:lnTo>
                        <a:pt x="8382" y="836"/>
                      </a:lnTo>
                      <a:lnTo>
                        <a:pt x="8384" y="830"/>
                      </a:lnTo>
                      <a:lnTo>
                        <a:pt x="8384" y="824"/>
                      </a:lnTo>
                      <a:lnTo>
                        <a:pt x="8384" y="816"/>
                      </a:lnTo>
                      <a:lnTo>
                        <a:pt x="8381" y="807"/>
                      </a:lnTo>
                      <a:lnTo>
                        <a:pt x="8377" y="800"/>
                      </a:lnTo>
                      <a:lnTo>
                        <a:pt x="8371" y="795"/>
                      </a:lnTo>
                      <a:lnTo>
                        <a:pt x="8364" y="790"/>
                      </a:lnTo>
                      <a:lnTo>
                        <a:pt x="8357" y="787"/>
                      </a:lnTo>
                      <a:lnTo>
                        <a:pt x="8349" y="785"/>
                      </a:lnTo>
                      <a:lnTo>
                        <a:pt x="8341" y="784"/>
                      </a:lnTo>
                      <a:close/>
                      <a:moveTo>
                        <a:pt x="8499" y="793"/>
                      </a:moveTo>
                      <a:lnTo>
                        <a:pt x="8493" y="793"/>
                      </a:lnTo>
                      <a:lnTo>
                        <a:pt x="8488" y="794"/>
                      </a:lnTo>
                      <a:lnTo>
                        <a:pt x="8482" y="796"/>
                      </a:lnTo>
                      <a:lnTo>
                        <a:pt x="8477" y="798"/>
                      </a:lnTo>
                      <a:lnTo>
                        <a:pt x="8468" y="802"/>
                      </a:lnTo>
                      <a:lnTo>
                        <a:pt x="8457" y="806"/>
                      </a:lnTo>
                      <a:lnTo>
                        <a:pt x="8448" y="807"/>
                      </a:lnTo>
                      <a:lnTo>
                        <a:pt x="8441" y="809"/>
                      </a:lnTo>
                      <a:lnTo>
                        <a:pt x="8437" y="810"/>
                      </a:lnTo>
                      <a:lnTo>
                        <a:pt x="8435" y="813"/>
                      </a:lnTo>
                      <a:lnTo>
                        <a:pt x="8433" y="816"/>
                      </a:lnTo>
                      <a:lnTo>
                        <a:pt x="8432" y="819"/>
                      </a:lnTo>
                      <a:lnTo>
                        <a:pt x="8433" y="824"/>
                      </a:lnTo>
                      <a:lnTo>
                        <a:pt x="8436" y="829"/>
                      </a:lnTo>
                      <a:lnTo>
                        <a:pt x="8439" y="833"/>
                      </a:lnTo>
                      <a:lnTo>
                        <a:pt x="8442" y="837"/>
                      </a:lnTo>
                      <a:lnTo>
                        <a:pt x="8446" y="848"/>
                      </a:lnTo>
                      <a:lnTo>
                        <a:pt x="8448" y="857"/>
                      </a:lnTo>
                      <a:lnTo>
                        <a:pt x="8450" y="866"/>
                      </a:lnTo>
                      <a:lnTo>
                        <a:pt x="8451" y="877"/>
                      </a:lnTo>
                      <a:lnTo>
                        <a:pt x="8450" y="883"/>
                      </a:lnTo>
                      <a:lnTo>
                        <a:pt x="8448" y="888"/>
                      </a:lnTo>
                      <a:lnTo>
                        <a:pt x="8445" y="892"/>
                      </a:lnTo>
                      <a:lnTo>
                        <a:pt x="8442" y="897"/>
                      </a:lnTo>
                      <a:lnTo>
                        <a:pt x="8438" y="901"/>
                      </a:lnTo>
                      <a:lnTo>
                        <a:pt x="8435" y="905"/>
                      </a:lnTo>
                      <a:lnTo>
                        <a:pt x="8433" y="909"/>
                      </a:lnTo>
                      <a:lnTo>
                        <a:pt x="8432" y="915"/>
                      </a:lnTo>
                      <a:lnTo>
                        <a:pt x="8433" y="921"/>
                      </a:lnTo>
                      <a:lnTo>
                        <a:pt x="8434" y="928"/>
                      </a:lnTo>
                      <a:lnTo>
                        <a:pt x="8436" y="931"/>
                      </a:lnTo>
                      <a:lnTo>
                        <a:pt x="8438" y="933"/>
                      </a:lnTo>
                      <a:lnTo>
                        <a:pt x="8440" y="934"/>
                      </a:lnTo>
                      <a:lnTo>
                        <a:pt x="8443" y="934"/>
                      </a:lnTo>
                      <a:lnTo>
                        <a:pt x="8445" y="934"/>
                      </a:lnTo>
                      <a:lnTo>
                        <a:pt x="8447" y="933"/>
                      </a:lnTo>
                      <a:lnTo>
                        <a:pt x="8449" y="932"/>
                      </a:lnTo>
                      <a:lnTo>
                        <a:pt x="8450" y="931"/>
                      </a:lnTo>
                      <a:lnTo>
                        <a:pt x="8452" y="927"/>
                      </a:lnTo>
                      <a:lnTo>
                        <a:pt x="8453" y="921"/>
                      </a:lnTo>
                      <a:lnTo>
                        <a:pt x="8456" y="916"/>
                      </a:lnTo>
                      <a:lnTo>
                        <a:pt x="8457" y="910"/>
                      </a:lnTo>
                      <a:lnTo>
                        <a:pt x="8459" y="905"/>
                      </a:lnTo>
                      <a:lnTo>
                        <a:pt x="8462" y="901"/>
                      </a:lnTo>
                      <a:lnTo>
                        <a:pt x="8467" y="897"/>
                      </a:lnTo>
                      <a:lnTo>
                        <a:pt x="8472" y="894"/>
                      </a:lnTo>
                      <a:lnTo>
                        <a:pt x="8477" y="893"/>
                      </a:lnTo>
                      <a:lnTo>
                        <a:pt x="8484" y="892"/>
                      </a:lnTo>
                      <a:lnTo>
                        <a:pt x="8498" y="897"/>
                      </a:lnTo>
                      <a:lnTo>
                        <a:pt x="8511" y="900"/>
                      </a:lnTo>
                      <a:lnTo>
                        <a:pt x="8524" y="899"/>
                      </a:lnTo>
                      <a:lnTo>
                        <a:pt x="8534" y="895"/>
                      </a:lnTo>
                      <a:lnTo>
                        <a:pt x="8546" y="892"/>
                      </a:lnTo>
                      <a:lnTo>
                        <a:pt x="8558" y="890"/>
                      </a:lnTo>
                      <a:lnTo>
                        <a:pt x="8566" y="890"/>
                      </a:lnTo>
                      <a:lnTo>
                        <a:pt x="8574" y="889"/>
                      </a:lnTo>
                      <a:lnTo>
                        <a:pt x="8581" y="887"/>
                      </a:lnTo>
                      <a:lnTo>
                        <a:pt x="8589" y="885"/>
                      </a:lnTo>
                      <a:lnTo>
                        <a:pt x="8593" y="884"/>
                      </a:lnTo>
                      <a:lnTo>
                        <a:pt x="8599" y="882"/>
                      </a:lnTo>
                      <a:lnTo>
                        <a:pt x="8601" y="881"/>
                      </a:lnTo>
                      <a:lnTo>
                        <a:pt x="8602" y="880"/>
                      </a:lnTo>
                      <a:lnTo>
                        <a:pt x="8603" y="878"/>
                      </a:lnTo>
                      <a:lnTo>
                        <a:pt x="8603" y="876"/>
                      </a:lnTo>
                      <a:lnTo>
                        <a:pt x="8603" y="873"/>
                      </a:lnTo>
                      <a:lnTo>
                        <a:pt x="8602" y="870"/>
                      </a:lnTo>
                      <a:lnTo>
                        <a:pt x="8600" y="867"/>
                      </a:lnTo>
                      <a:lnTo>
                        <a:pt x="8596" y="866"/>
                      </a:lnTo>
                      <a:lnTo>
                        <a:pt x="8590" y="862"/>
                      </a:lnTo>
                      <a:lnTo>
                        <a:pt x="8585" y="858"/>
                      </a:lnTo>
                      <a:lnTo>
                        <a:pt x="8577" y="850"/>
                      </a:lnTo>
                      <a:lnTo>
                        <a:pt x="8567" y="843"/>
                      </a:lnTo>
                      <a:lnTo>
                        <a:pt x="8563" y="840"/>
                      </a:lnTo>
                      <a:lnTo>
                        <a:pt x="8559" y="835"/>
                      </a:lnTo>
                      <a:lnTo>
                        <a:pt x="8556" y="830"/>
                      </a:lnTo>
                      <a:lnTo>
                        <a:pt x="8553" y="825"/>
                      </a:lnTo>
                      <a:lnTo>
                        <a:pt x="8551" y="821"/>
                      </a:lnTo>
                      <a:lnTo>
                        <a:pt x="8549" y="818"/>
                      </a:lnTo>
                      <a:lnTo>
                        <a:pt x="8547" y="815"/>
                      </a:lnTo>
                      <a:lnTo>
                        <a:pt x="8544" y="813"/>
                      </a:lnTo>
                      <a:lnTo>
                        <a:pt x="8537" y="808"/>
                      </a:lnTo>
                      <a:lnTo>
                        <a:pt x="8529" y="804"/>
                      </a:lnTo>
                      <a:lnTo>
                        <a:pt x="8522" y="801"/>
                      </a:lnTo>
                      <a:lnTo>
                        <a:pt x="8515" y="797"/>
                      </a:lnTo>
                      <a:lnTo>
                        <a:pt x="8507" y="794"/>
                      </a:lnTo>
                      <a:lnTo>
                        <a:pt x="8499" y="793"/>
                      </a:lnTo>
                      <a:close/>
                      <a:moveTo>
                        <a:pt x="8651" y="565"/>
                      </a:moveTo>
                      <a:lnTo>
                        <a:pt x="8647" y="561"/>
                      </a:lnTo>
                      <a:lnTo>
                        <a:pt x="8642" y="559"/>
                      </a:lnTo>
                      <a:lnTo>
                        <a:pt x="8637" y="557"/>
                      </a:lnTo>
                      <a:lnTo>
                        <a:pt x="8632" y="557"/>
                      </a:lnTo>
                      <a:lnTo>
                        <a:pt x="8621" y="557"/>
                      </a:lnTo>
                      <a:lnTo>
                        <a:pt x="8613" y="559"/>
                      </a:lnTo>
                      <a:lnTo>
                        <a:pt x="8605" y="561"/>
                      </a:lnTo>
                      <a:lnTo>
                        <a:pt x="8596" y="564"/>
                      </a:lnTo>
                      <a:lnTo>
                        <a:pt x="8581" y="570"/>
                      </a:lnTo>
                      <a:lnTo>
                        <a:pt x="8562" y="576"/>
                      </a:lnTo>
                      <a:lnTo>
                        <a:pt x="8558" y="579"/>
                      </a:lnTo>
                      <a:lnTo>
                        <a:pt x="8554" y="582"/>
                      </a:lnTo>
                      <a:lnTo>
                        <a:pt x="8551" y="587"/>
                      </a:lnTo>
                      <a:lnTo>
                        <a:pt x="8549" y="591"/>
                      </a:lnTo>
                      <a:lnTo>
                        <a:pt x="8546" y="596"/>
                      </a:lnTo>
                      <a:lnTo>
                        <a:pt x="8543" y="599"/>
                      </a:lnTo>
                      <a:lnTo>
                        <a:pt x="8539" y="602"/>
                      </a:lnTo>
                      <a:lnTo>
                        <a:pt x="8534" y="603"/>
                      </a:lnTo>
                      <a:lnTo>
                        <a:pt x="8532" y="602"/>
                      </a:lnTo>
                      <a:lnTo>
                        <a:pt x="8530" y="601"/>
                      </a:lnTo>
                      <a:lnTo>
                        <a:pt x="8529" y="599"/>
                      </a:lnTo>
                      <a:lnTo>
                        <a:pt x="8528" y="596"/>
                      </a:lnTo>
                      <a:lnTo>
                        <a:pt x="8528" y="590"/>
                      </a:lnTo>
                      <a:lnTo>
                        <a:pt x="8528" y="583"/>
                      </a:lnTo>
                      <a:lnTo>
                        <a:pt x="8519" y="583"/>
                      </a:lnTo>
                      <a:lnTo>
                        <a:pt x="8505" y="591"/>
                      </a:lnTo>
                      <a:lnTo>
                        <a:pt x="8493" y="597"/>
                      </a:lnTo>
                      <a:lnTo>
                        <a:pt x="8469" y="597"/>
                      </a:lnTo>
                      <a:lnTo>
                        <a:pt x="8456" y="586"/>
                      </a:lnTo>
                      <a:lnTo>
                        <a:pt x="8441" y="574"/>
                      </a:lnTo>
                      <a:lnTo>
                        <a:pt x="8431" y="574"/>
                      </a:lnTo>
                      <a:lnTo>
                        <a:pt x="8420" y="575"/>
                      </a:lnTo>
                      <a:lnTo>
                        <a:pt x="8420" y="587"/>
                      </a:lnTo>
                      <a:lnTo>
                        <a:pt x="8420" y="592"/>
                      </a:lnTo>
                      <a:lnTo>
                        <a:pt x="8422" y="596"/>
                      </a:lnTo>
                      <a:lnTo>
                        <a:pt x="8424" y="599"/>
                      </a:lnTo>
                      <a:lnTo>
                        <a:pt x="8428" y="602"/>
                      </a:lnTo>
                      <a:lnTo>
                        <a:pt x="8435" y="608"/>
                      </a:lnTo>
                      <a:lnTo>
                        <a:pt x="8442" y="616"/>
                      </a:lnTo>
                      <a:lnTo>
                        <a:pt x="8450" y="628"/>
                      </a:lnTo>
                      <a:lnTo>
                        <a:pt x="8458" y="639"/>
                      </a:lnTo>
                      <a:lnTo>
                        <a:pt x="8462" y="645"/>
                      </a:lnTo>
                      <a:lnTo>
                        <a:pt x="8466" y="650"/>
                      </a:lnTo>
                      <a:lnTo>
                        <a:pt x="8471" y="655"/>
                      </a:lnTo>
                      <a:lnTo>
                        <a:pt x="8477" y="660"/>
                      </a:lnTo>
                      <a:lnTo>
                        <a:pt x="8493" y="667"/>
                      </a:lnTo>
                      <a:lnTo>
                        <a:pt x="8508" y="678"/>
                      </a:lnTo>
                      <a:lnTo>
                        <a:pt x="8514" y="676"/>
                      </a:lnTo>
                      <a:lnTo>
                        <a:pt x="8518" y="673"/>
                      </a:lnTo>
                      <a:lnTo>
                        <a:pt x="8522" y="670"/>
                      </a:lnTo>
                      <a:lnTo>
                        <a:pt x="8526" y="666"/>
                      </a:lnTo>
                      <a:lnTo>
                        <a:pt x="8529" y="663"/>
                      </a:lnTo>
                      <a:lnTo>
                        <a:pt x="8533" y="660"/>
                      </a:lnTo>
                      <a:lnTo>
                        <a:pt x="8538" y="658"/>
                      </a:lnTo>
                      <a:lnTo>
                        <a:pt x="8544" y="657"/>
                      </a:lnTo>
                      <a:lnTo>
                        <a:pt x="8558" y="663"/>
                      </a:lnTo>
                      <a:lnTo>
                        <a:pt x="8573" y="670"/>
                      </a:lnTo>
                      <a:lnTo>
                        <a:pt x="8578" y="668"/>
                      </a:lnTo>
                      <a:lnTo>
                        <a:pt x="8583" y="667"/>
                      </a:lnTo>
                      <a:lnTo>
                        <a:pt x="8587" y="665"/>
                      </a:lnTo>
                      <a:lnTo>
                        <a:pt x="8591" y="662"/>
                      </a:lnTo>
                      <a:lnTo>
                        <a:pt x="8595" y="660"/>
                      </a:lnTo>
                      <a:lnTo>
                        <a:pt x="8600" y="658"/>
                      </a:lnTo>
                      <a:lnTo>
                        <a:pt x="8605" y="657"/>
                      </a:lnTo>
                      <a:lnTo>
                        <a:pt x="8610" y="656"/>
                      </a:lnTo>
                      <a:lnTo>
                        <a:pt x="8622" y="658"/>
                      </a:lnTo>
                      <a:lnTo>
                        <a:pt x="8635" y="661"/>
                      </a:lnTo>
                      <a:lnTo>
                        <a:pt x="8649" y="658"/>
                      </a:lnTo>
                      <a:lnTo>
                        <a:pt x="8664" y="654"/>
                      </a:lnTo>
                      <a:lnTo>
                        <a:pt x="8670" y="653"/>
                      </a:lnTo>
                      <a:lnTo>
                        <a:pt x="8676" y="651"/>
                      </a:lnTo>
                      <a:lnTo>
                        <a:pt x="8678" y="650"/>
                      </a:lnTo>
                      <a:lnTo>
                        <a:pt x="8680" y="649"/>
                      </a:lnTo>
                      <a:lnTo>
                        <a:pt x="8682" y="647"/>
                      </a:lnTo>
                      <a:lnTo>
                        <a:pt x="8684" y="645"/>
                      </a:lnTo>
                      <a:lnTo>
                        <a:pt x="8685" y="635"/>
                      </a:lnTo>
                      <a:lnTo>
                        <a:pt x="8685" y="625"/>
                      </a:lnTo>
                      <a:lnTo>
                        <a:pt x="8689" y="615"/>
                      </a:lnTo>
                      <a:lnTo>
                        <a:pt x="8692" y="604"/>
                      </a:lnTo>
                      <a:lnTo>
                        <a:pt x="8692" y="601"/>
                      </a:lnTo>
                      <a:lnTo>
                        <a:pt x="8691" y="599"/>
                      </a:lnTo>
                      <a:lnTo>
                        <a:pt x="8690" y="597"/>
                      </a:lnTo>
                      <a:lnTo>
                        <a:pt x="8688" y="595"/>
                      </a:lnTo>
                      <a:lnTo>
                        <a:pt x="8684" y="592"/>
                      </a:lnTo>
                      <a:lnTo>
                        <a:pt x="8679" y="589"/>
                      </a:lnTo>
                      <a:lnTo>
                        <a:pt x="8671" y="583"/>
                      </a:lnTo>
                      <a:lnTo>
                        <a:pt x="8664" y="578"/>
                      </a:lnTo>
                      <a:lnTo>
                        <a:pt x="8658" y="572"/>
                      </a:lnTo>
                      <a:lnTo>
                        <a:pt x="8651" y="565"/>
                      </a:lnTo>
                      <a:close/>
                      <a:moveTo>
                        <a:pt x="10807" y="167"/>
                      </a:moveTo>
                      <a:lnTo>
                        <a:pt x="10794" y="167"/>
                      </a:lnTo>
                      <a:lnTo>
                        <a:pt x="10783" y="167"/>
                      </a:lnTo>
                      <a:lnTo>
                        <a:pt x="10773" y="167"/>
                      </a:lnTo>
                      <a:lnTo>
                        <a:pt x="10760" y="167"/>
                      </a:lnTo>
                      <a:lnTo>
                        <a:pt x="10750" y="164"/>
                      </a:lnTo>
                      <a:lnTo>
                        <a:pt x="10740" y="161"/>
                      </a:lnTo>
                      <a:lnTo>
                        <a:pt x="10730" y="161"/>
                      </a:lnTo>
                      <a:lnTo>
                        <a:pt x="10729" y="167"/>
                      </a:lnTo>
                      <a:lnTo>
                        <a:pt x="10728" y="172"/>
                      </a:lnTo>
                      <a:lnTo>
                        <a:pt x="10725" y="177"/>
                      </a:lnTo>
                      <a:lnTo>
                        <a:pt x="10721" y="181"/>
                      </a:lnTo>
                      <a:lnTo>
                        <a:pt x="10711" y="189"/>
                      </a:lnTo>
                      <a:lnTo>
                        <a:pt x="10700" y="195"/>
                      </a:lnTo>
                      <a:lnTo>
                        <a:pt x="10696" y="198"/>
                      </a:lnTo>
                      <a:lnTo>
                        <a:pt x="10692" y="202"/>
                      </a:lnTo>
                      <a:lnTo>
                        <a:pt x="10689" y="205"/>
                      </a:lnTo>
                      <a:lnTo>
                        <a:pt x="10687" y="209"/>
                      </a:lnTo>
                      <a:lnTo>
                        <a:pt x="10683" y="219"/>
                      </a:lnTo>
                      <a:lnTo>
                        <a:pt x="10680" y="229"/>
                      </a:lnTo>
                      <a:lnTo>
                        <a:pt x="10677" y="240"/>
                      </a:lnTo>
                      <a:lnTo>
                        <a:pt x="10675" y="251"/>
                      </a:lnTo>
                      <a:lnTo>
                        <a:pt x="10673" y="261"/>
                      </a:lnTo>
                      <a:lnTo>
                        <a:pt x="10673" y="274"/>
                      </a:lnTo>
                      <a:lnTo>
                        <a:pt x="10675" y="284"/>
                      </a:lnTo>
                      <a:lnTo>
                        <a:pt x="10679" y="294"/>
                      </a:lnTo>
                      <a:lnTo>
                        <a:pt x="10680" y="300"/>
                      </a:lnTo>
                      <a:lnTo>
                        <a:pt x="10682" y="307"/>
                      </a:lnTo>
                      <a:lnTo>
                        <a:pt x="10685" y="313"/>
                      </a:lnTo>
                      <a:lnTo>
                        <a:pt x="10689" y="318"/>
                      </a:lnTo>
                      <a:lnTo>
                        <a:pt x="10693" y="321"/>
                      </a:lnTo>
                      <a:lnTo>
                        <a:pt x="10697" y="323"/>
                      </a:lnTo>
                      <a:lnTo>
                        <a:pt x="10701" y="324"/>
                      </a:lnTo>
                      <a:lnTo>
                        <a:pt x="10706" y="325"/>
                      </a:lnTo>
                      <a:lnTo>
                        <a:pt x="10716" y="327"/>
                      </a:lnTo>
                      <a:lnTo>
                        <a:pt x="10725" y="332"/>
                      </a:lnTo>
                      <a:lnTo>
                        <a:pt x="10725" y="325"/>
                      </a:lnTo>
                      <a:lnTo>
                        <a:pt x="10725" y="318"/>
                      </a:lnTo>
                      <a:lnTo>
                        <a:pt x="10726" y="312"/>
                      </a:lnTo>
                      <a:lnTo>
                        <a:pt x="10728" y="308"/>
                      </a:lnTo>
                      <a:lnTo>
                        <a:pt x="10731" y="304"/>
                      </a:lnTo>
                      <a:lnTo>
                        <a:pt x="10735" y="300"/>
                      </a:lnTo>
                      <a:lnTo>
                        <a:pt x="10745" y="294"/>
                      </a:lnTo>
                      <a:lnTo>
                        <a:pt x="10754" y="287"/>
                      </a:lnTo>
                      <a:lnTo>
                        <a:pt x="10759" y="278"/>
                      </a:lnTo>
                      <a:lnTo>
                        <a:pt x="10763" y="267"/>
                      </a:lnTo>
                      <a:lnTo>
                        <a:pt x="10765" y="263"/>
                      </a:lnTo>
                      <a:lnTo>
                        <a:pt x="10768" y="260"/>
                      </a:lnTo>
                      <a:lnTo>
                        <a:pt x="10772" y="258"/>
                      </a:lnTo>
                      <a:lnTo>
                        <a:pt x="10777" y="257"/>
                      </a:lnTo>
                      <a:lnTo>
                        <a:pt x="10800" y="257"/>
                      </a:lnTo>
                      <a:lnTo>
                        <a:pt x="10803" y="257"/>
                      </a:lnTo>
                      <a:lnTo>
                        <a:pt x="10805" y="256"/>
                      </a:lnTo>
                      <a:lnTo>
                        <a:pt x="10806" y="255"/>
                      </a:lnTo>
                      <a:lnTo>
                        <a:pt x="10807" y="253"/>
                      </a:lnTo>
                      <a:lnTo>
                        <a:pt x="10809" y="248"/>
                      </a:lnTo>
                      <a:lnTo>
                        <a:pt x="10809" y="242"/>
                      </a:lnTo>
                      <a:lnTo>
                        <a:pt x="10810" y="236"/>
                      </a:lnTo>
                      <a:lnTo>
                        <a:pt x="10811" y="230"/>
                      </a:lnTo>
                      <a:lnTo>
                        <a:pt x="10813" y="225"/>
                      </a:lnTo>
                      <a:lnTo>
                        <a:pt x="10817" y="222"/>
                      </a:lnTo>
                      <a:lnTo>
                        <a:pt x="10825" y="215"/>
                      </a:lnTo>
                      <a:lnTo>
                        <a:pt x="10833" y="209"/>
                      </a:lnTo>
                      <a:lnTo>
                        <a:pt x="10836" y="206"/>
                      </a:lnTo>
                      <a:lnTo>
                        <a:pt x="10839" y="202"/>
                      </a:lnTo>
                      <a:lnTo>
                        <a:pt x="10840" y="198"/>
                      </a:lnTo>
                      <a:lnTo>
                        <a:pt x="10841" y="193"/>
                      </a:lnTo>
                      <a:lnTo>
                        <a:pt x="10840" y="191"/>
                      </a:lnTo>
                      <a:lnTo>
                        <a:pt x="10839" y="190"/>
                      </a:lnTo>
                      <a:lnTo>
                        <a:pt x="10837" y="189"/>
                      </a:lnTo>
                      <a:lnTo>
                        <a:pt x="10835" y="187"/>
                      </a:lnTo>
                      <a:lnTo>
                        <a:pt x="10831" y="186"/>
                      </a:lnTo>
                      <a:lnTo>
                        <a:pt x="10826" y="184"/>
                      </a:lnTo>
                      <a:lnTo>
                        <a:pt x="10821" y="179"/>
                      </a:lnTo>
                      <a:lnTo>
                        <a:pt x="10818" y="173"/>
                      </a:lnTo>
                      <a:lnTo>
                        <a:pt x="10815" y="171"/>
                      </a:lnTo>
                      <a:lnTo>
                        <a:pt x="10813" y="169"/>
                      </a:lnTo>
                      <a:lnTo>
                        <a:pt x="10810" y="168"/>
                      </a:lnTo>
                      <a:lnTo>
                        <a:pt x="10807" y="167"/>
                      </a:lnTo>
                      <a:close/>
                      <a:moveTo>
                        <a:pt x="12782" y="92"/>
                      </a:moveTo>
                      <a:lnTo>
                        <a:pt x="12759" y="92"/>
                      </a:lnTo>
                      <a:lnTo>
                        <a:pt x="12749" y="93"/>
                      </a:lnTo>
                      <a:lnTo>
                        <a:pt x="12740" y="95"/>
                      </a:lnTo>
                      <a:lnTo>
                        <a:pt x="12731" y="98"/>
                      </a:lnTo>
                      <a:lnTo>
                        <a:pt x="12722" y="101"/>
                      </a:lnTo>
                      <a:lnTo>
                        <a:pt x="12721" y="107"/>
                      </a:lnTo>
                      <a:lnTo>
                        <a:pt x="12725" y="110"/>
                      </a:lnTo>
                      <a:lnTo>
                        <a:pt x="12729" y="112"/>
                      </a:lnTo>
                      <a:lnTo>
                        <a:pt x="12734" y="114"/>
                      </a:lnTo>
                      <a:lnTo>
                        <a:pt x="12739" y="116"/>
                      </a:lnTo>
                      <a:lnTo>
                        <a:pt x="12739" y="132"/>
                      </a:lnTo>
                      <a:lnTo>
                        <a:pt x="12734" y="132"/>
                      </a:lnTo>
                      <a:lnTo>
                        <a:pt x="12729" y="134"/>
                      </a:lnTo>
                      <a:lnTo>
                        <a:pt x="12725" y="136"/>
                      </a:lnTo>
                      <a:lnTo>
                        <a:pt x="12722" y="139"/>
                      </a:lnTo>
                      <a:lnTo>
                        <a:pt x="12716" y="146"/>
                      </a:lnTo>
                      <a:lnTo>
                        <a:pt x="12711" y="156"/>
                      </a:lnTo>
                      <a:lnTo>
                        <a:pt x="12711" y="164"/>
                      </a:lnTo>
                      <a:lnTo>
                        <a:pt x="12722" y="164"/>
                      </a:lnTo>
                      <a:lnTo>
                        <a:pt x="12733" y="164"/>
                      </a:lnTo>
                      <a:lnTo>
                        <a:pt x="12751" y="167"/>
                      </a:lnTo>
                      <a:lnTo>
                        <a:pt x="12783" y="167"/>
                      </a:lnTo>
                      <a:lnTo>
                        <a:pt x="12789" y="168"/>
                      </a:lnTo>
                      <a:lnTo>
                        <a:pt x="12795" y="169"/>
                      </a:lnTo>
                      <a:lnTo>
                        <a:pt x="12798" y="169"/>
                      </a:lnTo>
                      <a:lnTo>
                        <a:pt x="12801" y="167"/>
                      </a:lnTo>
                      <a:lnTo>
                        <a:pt x="12802" y="165"/>
                      </a:lnTo>
                      <a:lnTo>
                        <a:pt x="12803" y="163"/>
                      </a:lnTo>
                      <a:lnTo>
                        <a:pt x="12805" y="156"/>
                      </a:lnTo>
                      <a:lnTo>
                        <a:pt x="12805" y="150"/>
                      </a:lnTo>
                      <a:lnTo>
                        <a:pt x="12805" y="125"/>
                      </a:lnTo>
                      <a:lnTo>
                        <a:pt x="12806" y="122"/>
                      </a:lnTo>
                      <a:lnTo>
                        <a:pt x="12807" y="119"/>
                      </a:lnTo>
                      <a:lnTo>
                        <a:pt x="12809" y="116"/>
                      </a:lnTo>
                      <a:lnTo>
                        <a:pt x="12812" y="114"/>
                      </a:lnTo>
                      <a:lnTo>
                        <a:pt x="12819" y="111"/>
                      </a:lnTo>
                      <a:lnTo>
                        <a:pt x="12826" y="108"/>
                      </a:lnTo>
                      <a:lnTo>
                        <a:pt x="12832" y="104"/>
                      </a:lnTo>
                      <a:lnTo>
                        <a:pt x="12837" y="100"/>
                      </a:lnTo>
                      <a:lnTo>
                        <a:pt x="12841" y="96"/>
                      </a:lnTo>
                      <a:lnTo>
                        <a:pt x="12846" y="92"/>
                      </a:lnTo>
                      <a:lnTo>
                        <a:pt x="12854" y="84"/>
                      </a:lnTo>
                      <a:lnTo>
                        <a:pt x="12862" y="76"/>
                      </a:lnTo>
                      <a:lnTo>
                        <a:pt x="12866" y="72"/>
                      </a:lnTo>
                      <a:lnTo>
                        <a:pt x="12870" y="70"/>
                      </a:lnTo>
                      <a:lnTo>
                        <a:pt x="12875" y="68"/>
                      </a:lnTo>
                      <a:lnTo>
                        <a:pt x="12880" y="68"/>
                      </a:lnTo>
                      <a:lnTo>
                        <a:pt x="12891" y="70"/>
                      </a:lnTo>
                      <a:lnTo>
                        <a:pt x="12900" y="72"/>
                      </a:lnTo>
                      <a:lnTo>
                        <a:pt x="12906" y="72"/>
                      </a:lnTo>
                      <a:lnTo>
                        <a:pt x="12912" y="69"/>
                      </a:lnTo>
                      <a:lnTo>
                        <a:pt x="12916" y="67"/>
                      </a:lnTo>
                      <a:lnTo>
                        <a:pt x="12917" y="65"/>
                      </a:lnTo>
                      <a:lnTo>
                        <a:pt x="12919" y="62"/>
                      </a:lnTo>
                      <a:lnTo>
                        <a:pt x="12919" y="59"/>
                      </a:lnTo>
                      <a:lnTo>
                        <a:pt x="12916" y="50"/>
                      </a:lnTo>
                      <a:lnTo>
                        <a:pt x="12911" y="41"/>
                      </a:lnTo>
                      <a:lnTo>
                        <a:pt x="12920" y="29"/>
                      </a:lnTo>
                      <a:lnTo>
                        <a:pt x="12927" y="15"/>
                      </a:lnTo>
                      <a:lnTo>
                        <a:pt x="12926" y="11"/>
                      </a:lnTo>
                      <a:lnTo>
                        <a:pt x="12924" y="7"/>
                      </a:lnTo>
                      <a:lnTo>
                        <a:pt x="12920" y="4"/>
                      </a:lnTo>
                      <a:lnTo>
                        <a:pt x="12915" y="1"/>
                      </a:lnTo>
                      <a:lnTo>
                        <a:pt x="12909" y="0"/>
                      </a:lnTo>
                      <a:lnTo>
                        <a:pt x="12904" y="0"/>
                      </a:lnTo>
                      <a:lnTo>
                        <a:pt x="12899" y="1"/>
                      </a:lnTo>
                      <a:lnTo>
                        <a:pt x="12895" y="3"/>
                      </a:lnTo>
                      <a:lnTo>
                        <a:pt x="12891" y="12"/>
                      </a:lnTo>
                      <a:lnTo>
                        <a:pt x="12888" y="23"/>
                      </a:lnTo>
                      <a:lnTo>
                        <a:pt x="12884" y="27"/>
                      </a:lnTo>
                      <a:lnTo>
                        <a:pt x="12881" y="29"/>
                      </a:lnTo>
                      <a:lnTo>
                        <a:pt x="12878" y="31"/>
                      </a:lnTo>
                      <a:lnTo>
                        <a:pt x="12875" y="33"/>
                      </a:lnTo>
                      <a:lnTo>
                        <a:pt x="12867" y="36"/>
                      </a:lnTo>
                      <a:lnTo>
                        <a:pt x="12860" y="39"/>
                      </a:lnTo>
                      <a:lnTo>
                        <a:pt x="12848" y="44"/>
                      </a:lnTo>
                      <a:lnTo>
                        <a:pt x="12838" y="51"/>
                      </a:lnTo>
                      <a:lnTo>
                        <a:pt x="12830" y="62"/>
                      </a:lnTo>
                      <a:lnTo>
                        <a:pt x="12821" y="76"/>
                      </a:lnTo>
                      <a:lnTo>
                        <a:pt x="12812" y="80"/>
                      </a:lnTo>
                      <a:lnTo>
                        <a:pt x="12803" y="83"/>
                      </a:lnTo>
                      <a:lnTo>
                        <a:pt x="12797" y="85"/>
                      </a:lnTo>
                      <a:lnTo>
                        <a:pt x="12792" y="88"/>
                      </a:lnTo>
                      <a:lnTo>
                        <a:pt x="12788" y="91"/>
                      </a:lnTo>
                      <a:lnTo>
                        <a:pt x="12782" y="92"/>
                      </a:lnTo>
                      <a:close/>
                      <a:moveTo>
                        <a:pt x="12363" y="1532"/>
                      </a:moveTo>
                      <a:lnTo>
                        <a:pt x="12355" y="1525"/>
                      </a:lnTo>
                      <a:lnTo>
                        <a:pt x="12350" y="1516"/>
                      </a:lnTo>
                      <a:lnTo>
                        <a:pt x="12347" y="1512"/>
                      </a:lnTo>
                      <a:lnTo>
                        <a:pt x="12344" y="1509"/>
                      </a:lnTo>
                      <a:lnTo>
                        <a:pt x="12339" y="1507"/>
                      </a:lnTo>
                      <a:lnTo>
                        <a:pt x="12334" y="1507"/>
                      </a:lnTo>
                      <a:lnTo>
                        <a:pt x="12324" y="1507"/>
                      </a:lnTo>
                      <a:lnTo>
                        <a:pt x="12324" y="1541"/>
                      </a:lnTo>
                      <a:lnTo>
                        <a:pt x="12318" y="1545"/>
                      </a:lnTo>
                      <a:lnTo>
                        <a:pt x="12312" y="1551"/>
                      </a:lnTo>
                      <a:lnTo>
                        <a:pt x="12310" y="1554"/>
                      </a:lnTo>
                      <a:lnTo>
                        <a:pt x="12308" y="1557"/>
                      </a:lnTo>
                      <a:lnTo>
                        <a:pt x="12307" y="1560"/>
                      </a:lnTo>
                      <a:lnTo>
                        <a:pt x="12307" y="1564"/>
                      </a:lnTo>
                      <a:lnTo>
                        <a:pt x="12308" y="1572"/>
                      </a:lnTo>
                      <a:lnTo>
                        <a:pt x="12311" y="1579"/>
                      </a:lnTo>
                      <a:lnTo>
                        <a:pt x="12315" y="1585"/>
                      </a:lnTo>
                      <a:lnTo>
                        <a:pt x="12318" y="1592"/>
                      </a:lnTo>
                      <a:lnTo>
                        <a:pt x="12322" y="1606"/>
                      </a:lnTo>
                      <a:lnTo>
                        <a:pt x="12325" y="1618"/>
                      </a:lnTo>
                      <a:lnTo>
                        <a:pt x="12329" y="1629"/>
                      </a:lnTo>
                      <a:lnTo>
                        <a:pt x="12335" y="1642"/>
                      </a:lnTo>
                      <a:lnTo>
                        <a:pt x="12340" y="1640"/>
                      </a:lnTo>
                      <a:lnTo>
                        <a:pt x="12344" y="1636"/>
                      </a:lnTo>
                      <a:lnTo>
                        <a:pt x="12345" y="1631"/>
                      </a:lnTo>
                      <a:lnTo>
                        <a:pt x="12346" y="1626"/>
                      </a:lnTo>
                      <a:lnTo>
                        <a:pt x="12346" y="1615"/>
                      </a:lnTo>
                      <a:lnTo>
                        <a:pt x="12347" y="1603"/>
                      </a:lnTo>
                      <a:lnTo>
                        <a:pt x="12350" y="1595"/>
                      </a:lnTo>
                      <a:lnTo>
                        <a:pt x="12354" y="1588"/>
                      </a:lnTo>
                      <a:lnTo>
                        <a:pt x="12356" y="1572"/>
                      </a:lnTo>
                      <a:lnTo>
                        <a:pt x="12358" y="1560"/>
                      </a:lnTo>
                      <a:lnTo>
                        <a:pt x="12360" y="1546"/>
                      </a:lnTo>
                      <a:lnTo>
                        <a:pt x="12363" y="1532"/>
                      </a:lnTo>
                      <a:close/>
                      <a:moveTo>
                        <a:pt x="13191" y="1745"/>
                      </a:moveTo>
                      <a:lnTo>
                        <a:pt x="13181" y="1744"/>
                      </a:lnTo>
                      <a:lnTo>
                        <a:pt x="13173" y="1742"/>
                      </a:lnTo>
                      <a:lnTo>
                        <a:pt x="13164" y="1739"/>
                      </a:lnTo>
                      <a:lnTo>
                        <a:pt x="13154" y="1738"/>
                      </a:lnTo>
                      <a:lnTo>
                        <a:pt x="13152" y="1739"/>
                      </a:lnTo>
                      <a:lnTo>
                        <a:pt x="13150" y="1739"/>
                      </a:lnTo>
                      <a:lnTo>
                        <a:pt x="13148" y="1741"/>
                      </a:lnTo>
                      <a:lnTo>
                        <a:pt x="13147" y="1743"/>
                      </a:lnTo>
                      <a:lnTo>
                        <a:pt x="13145" y="1748"/>
                      </a:lnTo>
                      <a:lnTo>
                        <a:pt x="13145" y="1753"/>
                      </a:lnTo>
                      <a:lnTo>
                        <a:pt x="13145" y="1758"/>
                      </a:lnTo>
                      <a:lnTo>
                        <a:pt x="13147" y="1763"/>
                      </a:lnTo>
                      <a:lnTo>
                        <a:pt x="13150" y="1766"/>
                      </a:lnTo>
                      <a:lnTo>
                        <a:pt x="13154" y="1769"/>
                      </a:lnTo>
                      <a:lnTo>
                        <a:pt x="13176" y="1764"/>
                      </a:lnTo>
                      <a:lnTo>
                        <a:pt x="13184" y="1767"/>
                      </a:lnTo>
                      <a:lnTo>
                        <a:pt x="13191" y="1771"/>
                      </a:lnTo>
                      <a:lnTo>
                        <a:pt x="13198" y="1774"/>
                      </a:lnTo>
                      <a:lnTo>
                        <a:pt x="13208" y="1776"/>
                      </a:lnTo>
                      <a:lnTo>
                        <a:pt x="13216" y="1774"/>
                      </a:lnTo>
                      <a:lnTo>
                        <a:pt x="13224" y="1773"/>
                      </a:lnTo>
                      <a:lnTo>
                        <a:pt x="13232" y="1771"/>
                      </a:lnTo>
                      <a:lnTo>
                        <a:pt x="13240" y="1769"/>
                      </a:lnTo>
                      <a:lnTo>
                        <a:pt x="13247" y="1767"/>
                      </a:lnTo>
                      <a:lnTo>
                        <a:pt x="13254" y="1765"/>
                      </a:lnTo>
                      <a:lnTo>
                        <a:pt x="13263" y="1764"/>
                      </a:lnTo>
                      <a:lnTo>
                        <a:pt x="13271" y="1763"/>
                      </a:lnTo>
                      <a:lnTo>
                        <a:pt x="13272" y="1759"/>
                      </a:lnTo>
                      <a:lnTo>
                        <a:pt x="13273" y="1755"/>
                      </a:lnTo>
                      <a:lnTo>
                        <a:pt x="13272" y="1750"/>
                      </a:lnTo>
                      <a:lnTo>
                        <a:pt x="13269" y="1745"/>
                      </a:lnTo>
                      <a:lnTo>
                        <a:pt x="13265" y="1742"/>
                      </a:lnTo>
                      <a:lnTo>
                        <a:pt x="13260" y="1740"/>
                      </a:lnTo>
                      <a:lnTo>
                        <a:pt x="13247" y="1738"/>
                      </a:lnTo>
                      <a:lnTo>
                        <a:pt x="13235" y="1738"/>
                      </a:lnTo>
                      <a:lnTo>
                        <a:pt x="13227" y="1738"/>
                      </a:lnTo>
                      <a:lnTo>
                        <a:pt x="13221" y="1739"/>
                      </a:lnTo>
                      <a:lnTo>
                        <a:pt x="13217" y="1740"/>
                      </a:lnTo>
                      <a:lnTo>
                        <a:pt x="13214" y="1742"/>
                      </a:lnTo>
                      <a:lnTo>
                        <a:pt x="13210" y="1743"/>
                      </a:lnTo>
                      <a:lnTo>
                        <a:pt x="13206" y="1744"/>
                      </a:lnTo>
                      <a:lnTo>
                        <a:pt x="13199" y="1745"/>
                      </a:lnTo>
                      <a:lnTo>
                        <a:pt x="13191" y="1745"/>
                      </a:lnTo>
                      <a:close/>
                      <a:moveTo>
                        <a:pt x="13375" y="1667"/>
                      </a:moveTo>
                      <a:lnTo>
                        <a:pt x="13362" y="1669"/>
                      </a:lnTo>
                      <a:lnTo>
                        <a:pt x="13351" y="1671"/>
                      </a:lnTo>
                      <a:lnTo>
                        <a:pt x="13339" y="1674"/>
                      </a:lnTo>
                      <a:lnTo>
                        <a:pt x="13326" y="1675"/>
                      </a:lnTo>
                      <a:lnTo>
                        <a:pt x="13325" y="1678"/>
                      </a:lnTo>
                      <a:lnTo>
                        <a:pt x="13324" y="1680"/>
                      </a:lnTo>
                      <a:lnTo>
                        <a:pt x="13325" y="1685"/>
                      </a:lnTo>
                      <a:lnTo>
                        <a:pt x="13326" y="1689"/>
                      </a:lnTo>
                      <a:lnTo>
                        <a:pt x="13329" y="1693"/>
                      </a:lnTo>
                      <a:lnTo>
                        <a:pt x="13333" y="1696"/>
                      </a:lnTo>
                      <a:lnTo>
                        <a:pt x="13337" y="1699"/>
                      </a:lnTo>
                      <a:lnTo>
                        <a:pt x="13342" y="1700"/>
                      </a:lnTo>
                      <a:lnTo>
                        <a:pt x="13348" y="1701"/>
                      </a:lnTo>
                      <a:lnTo>
                        <a:pt x="13353" y="1702"/>
                      </a:lnTo>
                      <a:lnTo>
                        <a:pt x="13360" y="1701"/>
                      </a:lnTo>
                      <a:lnTo>
                        <a:pt x="13367" y="1700"/>
                      </a:lnTo>
                      <a:lnTo>
                        <a:pt x="13374" y="1698"/>
                      </a:lnTo>
                      <a:lnTo>
                        <a:pt x="13379" y="1695"/>
                      </a:lnTo>
                      <a:lnTo>
                        <a:pt x="13384" y="1692"/>
                      </a:lnTo>
                      <a:lnTo>
                        <a:pt x="13389" y="1686"/>
                      </a:lnTo>
                      <a:lnTo>
                        <a:pt x="13393" y="1681"/>
                      </a:lnTo>
                      <a:lnTo>
                        <a:pt x="13396" y="1674"/>
                      </a:lnTo>
                      <a:lnTo>
                        <a:pt x="13390" y="1672"/>
                      </a:lnTo>
                      <a:lnTo>
                        <a:pt x="13386" y="1669"/>
                      </a:lnTo>
                      <a:lnTo>
                        <a:pt x="13381" y="1668"/>
                      </a:lnTo>
                      <a:lnTo>
                        <a:pt x="13375" y="1667"/>
                      </a:lnTo>
                      <a:close/>
                      <a:moveTo>
                        <a:pt x="10838" y="3142"/>
                      </a:moveTo>
                      <a:lnTo>
                        <a:pt x="10839" y="3158"/>
                      </a:lnTo>
                      <a:lnTo>
                        <a:pt x="10840" y="3174"/>
                      </a:lnTo>
                      <a:lnTo>
                        <a:pt x="10840" y="3181"/>
                      </a:lnTo>
                      <a:lnTo>
                        <a:pt x="10840" y="3188"/>
                      </a:lnTo>
                      <a:lnTo>
                        <a:pt x="10839" y="3197"/>
                      </a:lnTo>
                      <a:lnTo>
                        <a:pt x="10838" y="3205"/>
                      </a:lnTo>
                      <a:lnTo>
                        <a:pt x="10841" y="3204"/>
                      </a:lnTo>
                      <a:lnTo>
                        <a:pt x="10844" y="3201"/>
                      </a:lnTo>
                      <a:lnTo>
                        <a:pt x="10846" y="3199"/>
                      </a:lnTo>
                      <a:lnTo>
                        <a:pt x="10848" y="3196"/>
                      </a:lnTo>
                      <a:lnTo>
                        <a:pt x="10850" y="3193"/>
                      </a:lnTo>
                      <a:lnTo>
                        <a:pt x="10852" y="3190"/>
                      </a:lnTo>
                      <a:lnTo>
                        <a:pt x="10854" y="3188"/>
                      </a:lnTo>
                      <a:lnTo>
                        <a:pt x="10859" y="3187"/>
                      </a:lnTo>
                      <a:lnTo>
                        <a:pt x="10864" y="3188"/>
                      </a:lnTo>
                      <a:lnTo>
                        <a:pt x="10869" y="3189"/>
                      </a:lnTo>
                      <a:lnTo>
                        <a:pt x="10873" y="3193"/>
                      </a:lnTo>
                      <a:lnTo>
                        <a:pt x="10877" y="3195"/>
                      </a:lnTo>
                      <a:lnTo>
                        <a:pt x="10881" y="3198"/>
                      </a:lnTo>
                      <a:lnTo>
                        <a:pt x="10886" y="3200"/>
                      </a:lnTo>
                      <a:lnTo>
                        <a:pt x="10891" y="3201"/>
                      </a:lnTo>
                      <a:lnTo>
                        <a:pt x="10896" y="3202"/>
                      </a:lnTo>
                      <a:lnTo>
                        <a:pt x="10903" y="3202"/>
                      </a:lnTo>
                      <a:lnTo>
                        <a:pt x="10910" y="3201"/>
                      </a:lnTo>
                      <a:lnTo>
                        <a:pt x="10911" y="3195"/>
                      </a:lnTo>
                      <a:lnTo>
                        <a:pt x="10911" y="3189"/>
                      </a:lnTo>
                      <a:lnTo>
                        <a:pt x="10911" y="3184"/>
                      </a:lnTo>
                      <a:lnTo>
                        <a:pt x="10909" y="3181"/>
                      </a:lnTo>
                      <a:lnTo>
                        <a:pt x="10907" y="3177"/>
                      </a:lnTo>
                      <a:lnTo>
                        <a:pt x="10903" y="3175"/>
                      </a:lnTo>
                      <a:lnTo>
                        <a:pt x="10903" y="3142"/>
                      </a:lnTo>
                      <a:lnTo>
                        <a:pt x="10838" y="3142"/>
                      </a:lnTo>
                      <a:close/>
                      <a:moveTo>
                        <a:pt x="13068" y="2690"/>
                      </a:moveTo>
                      <a:lnTo>
                        <a:pt x="13040" y="2690"/>
                      </a:lnTo>
                      <a:lnTo>
                        <a:pt x="13040" y="2698"/>
                      </a:lnTo>
                      <a:lnTo>
                        <a:pt x="13040" y="2706"/>
                      </a:lnTo>
                      <a:lnTo>
                        <a:pt x="13041" y="2713"/>
                      </a:lnTo>
                      <a:lnTo>
                        <a:pt x="13042" y="2718"/>
                      </a:lnTo>
                      <a:lnTo>
                        <a:pt x="13045" y="2723"/>
                      </a:lnTo>
                      <a:lnTo>
                        <a:pt x="13048" y="2728"/>
                      </a:lnTo>
                      <a:lnTo>
                        <a:pt x="13051" y="2732"/>
                      </a:lnTo>
                      <a:lnTo>
                        <a:pt x="13054" y="2737"/>
                      </a:lnTo>
                      <a:lnTo>
                        <a:pt x="13055" y="2743"/>
                      </a:lnTo>
                      <a:lnTo>
                        <a:pt x="13056" y="2749"/>
                      </a:lnTo>
                      <a:lnTo>
                        <a:pt x="13055" y="2760"/>
                      </a:lnTo>
                      <a:lnTo>
                        <a:pt x="13054" y="2771"/>
                      </a:lnTo>
                      <a:lnTo>
                        <a:pt x="13052" y="2781"/>
                      </a:lnTo>
                      <a:lnTo>
                        <a:pt x="13051" y="2792"/>
                      </a:lnTo>
                      <a:lnTo>
                        <a:pt x="13052" y="2796"/>
                      </a:lnTo>
                      <a:lnTo>
                        <a:pt x="13054" y="2799"/>
                      </a:lnTo>
                      <a:lnTo>
                        <a:pt x="13058" y="2802"/>
                      </a:lnTo>
                      <a:lnTo>
                        <a:pt x="13060" y="2804"/>
                      </a:lnTo>
                      <a:lnTo>
                        <a:pt x="13068" y="2815"/>
                      </a:lnTo>
                      <a:lnTo>
                        <a:pt x="13077" y="2826"/>
                      </a:lnTo>
                      <a:lnTo>
                        <a:pt x="13079" y="2816"/>
                      </a:lnTo>
                      <a:lnTo>
                        <a:pt x="13080" y="2808"/>
                      </a:lnTo>
                      <a:lnTo>
                        <a:pt x="13080" y="2799"/>
                      </a:lnTo>
                      <a:lnTo>
                        <a:pt x="13080" y="2789"/>
                      </a:lnTo>
                      <a:lnTo>
                        <a:pt x="13080" y="2777"/>
                      </a:lnTo>
                      <a:lnTo>
                        <a:pt x="13080" y="2763"/>
                      </a:lnTo>
                      <a:lnTo>
                        <a:pt x="13077" y="2753"/>
                      </a:lnTo>
                      <a:lnTo>
                        <a:pt x="13074" y="2744"/>
                      </a:lnTo>
                      <a:lnTo>
                        <a:pt x="13076" y="2726"/>
                      </a:lnTo>
                      <a:lnTo>
                        <a:pt x="13078" y="2708"/>
                      </a:lnTo>
                      <a:lnTo>
                        <a:pt x="13079" y="2701"/>
                      </a:lnTo>
                      <a:lnTo>
                        <a:pt x="13078" y="2695"/>
                      </a:lnTo>
                      <a:lnTo>
                        <a:pt x="13076" y="2693"/>
                      </a:lnTo>
                      <a:lnTo>
                        <a:pt x="13074" y="2692"/>
                      </a:lnTo>
                      <a:lnTo>
                        <a:pt x="13072" y="2690"/>
                      </a:lnTo>
                      <a:lnTo>
                        <a:pt x="13068" y="2690"/>
                      </a:lnTo>
                      <a:close/>
                      <a:moveTo>
                        <a:pt x="13125" y="2916"/>
                      </a:moveTo>
                      <a:lnTo>
                        <a:pt x="13123" y="2902"/>
                      </a:lnTo>
                      <a:lnTo>
                        <a:pt x="13120" y="2890"/>
                      </a:lnTo>
                      <a:lnTo>
                        <a:pt x="13118" y="2885"/>
                      </a:lnTo>
                      <a:lnTo>
                        <a:pt x="13115" y="2881"/>
                      </a:lnTo>
                      <a:lnTo>
                        <a:pt x="13112" y="2878"/>
                      </a:lnTo>
                      <a:lnTo>
                        <a:pt x="13109" y="2877"/>
                      </a:lnTo>
                      <a:lnTo>
                        <a:pt x="13107" y="2876"/>
                      </a:lnTo>
                      <a:lnTo>
                        <a:pt x="13104" y="2876"/>
                      </a:lnTo>
                      <a:lnTo>
                        <a:pt x="13097" y="2876"/>
                      </a:lnTo>
                      <a:lnTo>
                        <a:pt x="13090" y="2877"/>
                      </a:lnTo>
                      <a:lnTo>
                        <a:pt x="13087" y="2878"/>
                      </a:lnTo>
                      <a:lnTo>
                        <a:pt x="13083" y="2879"/>
                      </a:lnTo>
                      <a:lnTo>
                        <a:pt x="13082" y="2882"/>
                      </a:lnTo>
                      <a:lnTo>
                        <a:pt x="13081" y="2885"/>
                      </a:lnTo>
                      <a:lnTo>
                        <a:pt x="13081" y="2888"/>
                      </a:lnTo>
                      <a:lnTo>
                        <a:pt x="13083" y="2891"/>
                      </a:lnTo>
                      <a:lnTo>
                        <a:pt x="13084" y="2893"/>
                      </a:lnTo>
                      <a:lnTo>
                        <a:pt x="13087" y="2895"/>
                      </a:lnTo>
                      <a:lnTo>
                        <a:pt x="13091" y="2899"/>
                      </a:lnTo>
                      <a:lnTo>
                        <a:pt x="13095" y="2903"/>
                      </a:lnTo>
                      <a:lnTo>
                        <a:pt x="13101" y="2916"/>
                      </a:lnTo>
                      <a:lnTo>
                        <a:pt x="13106" y="2926"/>
                      </a:lnTo>
                      <a:lnTo>
                        <a:pt x="13113" y="2935"/>
                      </a:lnTo>
                      <a:lnTo>
                        <a:pt x="13122" y="2946"/>
                      </a:lnTo>
                      <a:lnTo>
                        <a:pt x="13124" y="2935"/>
                      </a:lnTo>
                      <a:lnTo>
                        <a:pt x="13125" y="2916"/>
                      </a:lnTo>
                      <a:close/>
                      <a:moveTo>
                        <a:pt x="13184" y="3342"/>
                      </a:moveTo>
                      <a:lnTo>
                        <a:pt x="13184" y="3331"/>
                      </a:lnTo>
                      <a:lnTo>
                        <a:pt x="13184" y="3322"/>
                      </a:lnTo>
                      <a:lnTo>
                        <a:pt x="13185" y="3313"/>
                      </a:lnTo>
                      <a:lnTo>
                        <a:pt x="13185" y="3302"/>
                      </a:lnTo>
                      <a:lnTo>
                        <a:pt x="13182" y="3298"/>
                      </a:lnTo>
                      <a:lnTo>
                        <a:pt x="13179" y="3294"/>
                      </a:lnTo>
                      <a:lnTo>
                        <a:pt x="13176" y="3297"/>
                      </a:lnTo>
                      <a:lnTo>
                        <a:pt x="13174" y="3300"/>
                      </a:lnTo>
                      <a:lnTo>
                        <a:pt x="13173" y="3302"/>
                      </a:lnTo>
                      <a:lnTo>
                        <a:pt x="13172" y="3307"/>
                      </a:lnTo>
                      <a:lnTo>
                        <a:pt x="13170" y="3313"/>
                      </a:lnTo>
                      <a:lnTo>
                        <a:pt x="13169" y="3321"/>
                      </a:lnTo>
                      <a:lnTo>
                        <a:pt x="13166" y="3325"/>
                      </a:lnTo>
                      <a:lnTo>
                        <a:pt x="13164" y="3330"/>
                      </a:lnTo>
                      <a:lnTo>
                        <a:pt x="13164" y="3359"/>
                      </a:lnTo>
                      <a:lnTo>
                        <a:pt x="13165" y="3365"/>
                      </a:lnTo>
                      <a:lnTo>
                        <a:pt x="13166" y="3369"/>
                      </a:lnTo>
                      <a:lnTo>
                        <a:pt x="13167" y="3371"/>
                      </a:lnTo>
                      <a:lnTo>
                        <a:pt x="13168" y="3373"/>
                      </a:lnTo>
                      <a:lnTo>
                        <a:pt x="13170" y="3374"/>
                      </a:lnTo>
                      <a:lnTo>
                        <a:pt x="13173" y="3374"/>
                      </a:lnTo>
                      <a:lnTo>
                        <a:pt x="13177" y="3373"/>
                      </a:lnTo>
                      <a:lnTo>
                        <a:pt x="13180" y="3371"/>
                      </a:lnTo>
                      <a:lnTo>
                        <a:pt x="13182" y="3368"/>
                      </a:lnTo>
                      <a:lnTo>
                        <a:pt x="13183" y="3363"/>
                      </a:lnTo>
                      <a:lnTo>
                        <a:pt x="13184" y="3352"/>
                      </a:lnTo>
                      <a:lnTo>
                        <a:pt x="13184" y="3342"/>
                      </a:lnTo>
                      <a:close/>
                      <a:moveTo>
                        <a:pt x="13127" y="3609"/>
                      </a:moveTo>
                      <a:lnTo>
                        <a:pt x="13127" y="3622"/>
                      </a:lnTo>
                      <a:lnTo>
                        <a:pt x="13129" y="3623"/>
                      </a:lnTo>
                      <a:lnTo>
                        <a:pt x="13131" y="3624"/>
                      </a:lnTo>
                      <a:lnTo>
                        <a:pt x="13134" y="3623"/>
                      </a:lnTo>
                      <a:lnTo>
                        <a:pt x="13136" y="3622"/>
                      </a:lnTo>
                      <a:lnTo>
                        <a:pt x="13138" y="3620"/>
                      </a:lnTo>
                      <a:lnTo>
                        <a:pt x="13139" y="3618"/>
                      </a:lnTo>
                      <a:lnTo>
                        <a:pt x="13141" y="3612"/>
                      </a:lnTo>
                      <a:lnTo>
                        <a:pt x="13144" y="3606"/>
                      </a:lnTo>
                      <a:lnTo>
                        <a:pt x="13146" y="3597"/>
                      </a:lnTo>
                      <a:lnTo>
                        <a:pt x="13148" y="3590"/>
                      </a:lnTo>
                      <a:lnTo>
                        <a:pt x="13150" y="3581"/>
                      </a:lnTo>
                      <a:lnTo>
                        <a:pt x="13154" y="3574"/>
                      </a:lnTo>
                      <a:lnTo>
                        <a:pt x="13160" y="3563"/>
                      </a:lnTo>
                      <a:lnTo>
                        <a:pt x="13163" y="3551"/>
                      </a:lnTo>
                      <a:lnTo>
                        <a:pt x="13165" y="3540"/>
                      </a:lnTo>
                      <a:lnTo>
                        <a:pt x="13165" y="3527"/>
                      </a:lnTo>
                      <a:lnTo>
                        <a:pt x="13166" y="3519"/>
                      </a:lnTo>
                      <a:lnTo>
                        <a:pt x="13165" y="3512"/>
                      </a:lnTo>
                      <a:lnTo>
                        <a:pt x="13161" y="3515"/>
                      </a:lnTo>
                      <a:lnTo>
                        <a:pt x="13158" y="3518"/>
                      </a:lnTo>
                      <a:lnTo>
                        <a:pt x="13156" y="3522"/>
                      </a:lnTo>
                      <a:lnTo>
                        <a:pt x="13155" y="3527"/>
                      </a:lnTo>
                      <a:lnTo>
                        <a:pt x="13153" y="3531"/>
                      </a:lnTo>
                      <a:lnTo>
                        <a:pt x="13152" y="3537"/>
                      </a:lnTo>
                      <a:lnTo>
                        <a:pt x="13149" y="3541"/>
                      </a:lnTo>
                      <a:lnTo>
                        <a:pt x="13146" y="3545"/>
                      </a:lnTo>
                      <a:lnTo>
                        <a:pt x="13137" y="3549"/>
                      </a:lnTo>
                      <a:lnTo>
                        <a:pt x="13130" y="3553"/>
                      </a:lnTo>
                      <a:lnTo>
                        <a:pt x="13129" y="3558"/>
                      </a:lnTo>
                      <a:lnTo>
                        <a:pt x="13128" y="3563"/>
                      </a:lnTo>
                      <a:lnTo>
                        <a:pt x="13128" y="3567"/>
                      </a:lnTo>
                      <a:lnTo>
                        <a:pt x="13128" y="3571"/>
                      </a:lnTo>
                      <a:lnTo>
                        <a:pt x="13129" y="3579"/>
                      </a:lnTo>
                      <a:lnTo>
                        <a:pt x="13130" y="3590"/>
                      </a:lnTo>
                      <a:lnTo>
                        <a:pt x="13128" y="3599"/>
                      </a:lnTo>
                      <a:lnTo>
                        <a:pt x="13127" y="3609"/>
                      </a:lnTo>
                      <a:close/>
                      <a:moveTo>
                        <a:pt x="13094" y="3688"/>
                      </a:moveTo>
                      <a:lnTo>
                        <a:pt x="13093" y="3680"/>
                      </a:lnTo>
                      <a:lnTo>
                        <a:pt x="13091" y="3671"/>
                      </a:lnTo>
                      <a:lnTo>
                        <a:pt x="13089" y="3668"/>
                      </a:lnTo>
                      <a:lnTo>
                        <a:pt x="13086" y="3666"/>
                      </a:lnTo>
                      <a:lnTo>
                        <a:pt x="13082" y="3664"/>
                      </a:lnTo>
                      <a:lnTo>
                        <a:pt x="13079" y="3664"/>
                      </a:lnTo>
                      <a:lnTo>
                        <a:pt x="13076" y="3664"/>
                      </a:lnTo>
                      <a:lnTo>
                        <a:pt x="13074" y="3665"/>
                      </a:lnTo>
                      <a:lnTo>
                        <a:pt x="13072" y="3666"/>
                      </a:lnTo>
                      <a:lnTo>
                        <a:pt x="13070" y="3668"/>
                      </a:lnTo>
                      <a:lnTo>
                        <a:pt x="13067" y="3672"/>
                      </a:lnTo>
                      <a:lnTo>
                        <a:pt x="13066" y="3678"/>
                      </a:lnTo>
                      <a:lnTo>
                        <a:pt x="13065" y="3691"/>
                      </a:lnTo>
                      <a:lnTo>
                        <a:pt x="13065" y="3705"/>
                      </a:lnTo>
                      <a:lnTo>
                        <a:pt x="13065" y="3714"/>
                      </a:lnTo>
                      <a:lnTo>
                        <a:pt x="13065" y="3722"/>
                      </a:lnTo>
                      <a:lnTo>
                        <a:pt x="13065" y="3726"/>
                      </a:lnTo>
                      <a:lnTo>
                        <a:pt x="13064" y="3731"/>
                      </a:lnTo>
                      <a:lnTo>
                        <a:pt x="13062" y="3734"/>
                      </a:lnTo>
                      <a:lnTo>
                        <a:pt x="13059" y="3738"/>
                      </a:lnTo>
                      <a:lnTo>
                        <a:pt x="13055" y="3740"/>
                      </a:lnTo>
                      <a:lnTo>
                        <a:pt x="13052" y="3741"/>
                      </a:lnTo>
                      <a:lnTo>
                        <a:pt x="13047" y="3741"/>
                      </a:lnTo>
                      <a:lnTo>
                        <a:pt x="13043" y="3741"/>
                      </a:lnTo>
                      <a:lnTo>
                        <a:pt x="13039" y="3742"/>
                      </a:lnTo>
                      <a:lnTo>
                        <a:pt x="13036" y="3742"/>
                      </a:lnTo>
                      <a:lnTo>
                        <a:pt x="13034" y="3744"/>
                      </a:lnTo>
                      <a:lnTo>
                        <a:pt x="13033" y="3747"/>
                      </a:lnTo>
                      <a:lnTo>
                        <a:pt x="13036" y="3756"/>
                      </a:lnTo>
                      <a:lnTo>
                        <a:pt x="13039" y="3766"/>
                      </a:lnTo>
                      <a:lnTo>
                        <a:pt x="13038" y="3773"/>
                      </a:lnTo>
                      <a:lnTo>
                        <a:pt x="13036" y="3778"/>
                      </a:lnTo>
                      <a:lnTo>
                        <a:pt x="13034" y="3783"/>
                      </a:lnTo>
                      <a:lnTo>
                        <a:pt x="13031" y="3789"/>
                      </a:lnTo>
                      <a:lnTo>
                        <a:pt x="13027" y="3793"/>
                      </a:lnTo>
                      <a:lnTo>
                        <a:pt x="13024" y="3798"/>
                      </a:lnTo>
                      <a:lnTo>
                        <a:pt x="13022" y="3804"/>
                      </a:lnTo>
                      <a:lnTo>
                        <a:pt x="13022" y="3810"/>
                      </a:lnTo>
                      <a:lnTo>
                        <a:pt x="13022" y="3816"/>
                      </a:lnTo>
                      <a:lnTo>
                        <a:pt x="13024" y="3820"/>
                      </a:lnTo>
                      <a:lnTo>
                        <a:pt x="13025" y="3824"/>
                      </a:lnTo>
                      <a:lnTo>
                        <a:pt x="13029" y="3829"/>
                      </a:lnTo>
                      <a:lnTo>
                        <a:pt x="13023" y="3848"/>
                      </a:lnTo>
                      <a:lnTo>
                        <a:pt x="13023" y="3874"/>
                      </a:lnTo>
                      <a:lnTo>
                        <a:pt x="13026" y="3883"/>
                      </a:lnTo>
                      <a:lnTo>
                        <a:pt x="13032" y="3892"/>
                      </a:lnTo>
                      <a:lnTo>
                        <a:pt x="13034" y="3899"/>
                      </a:lnTo>
                      <a:lnTo>
                        <a:pt x="13036" y="3908"/>
                      </a:lnTo>
                      <a:lnTo>
                        <a:pt x="13037" y="3911"/>
                      </a:lnTo>
                      <a:lnTo>
                        <a:pt x="13039" y="3914"/>
                      </a:lnTo>
                      <a:lnTo>
                        <a:pt x="13041" y="3915"/>
                      </a:lnTo>
                      <a:lnTo>
                        <a:pt x="13045" y="3916"/>
                      </a:lnTo>
                      <a:lnTo>
                        <a:pt x="13047" y="3915"/>
                      </a:lnTo>
                      <a:lnTo>
                        <a:pt x="13049" y="3914"/>
                      </a:lnTo>
                      <a:lnTo>
                        <a:pt x="13050" y="3912"/>
                      </a:lnTo>
                      <a:lnTo>
                        <a:pt x="13050" y="3910"/>
                      </a:lnTo>
                      <a:lnTo>
                        <a:pt x="13051" y="3904"/>
                      </a:lnTo>
                      <a:lnTo>
                        <a:pt x="13051" y="3896"/>
                      </a:lnTo>
                      <a:lnTo>
                        <a:pt x="13053" y="3882"/>
                      </a:lnTo>
                      <a:lnTo>
                        <a:pt x="13054" y="3866"/>
                      </a:lnTo>
                      <a:lnTo>
                        <a:pt x="13055" y="3854"/>
                      </a:lnTo>
                      <a:lnTo>
                        <a:pt x="13059" y="3844"/>
                      </a:lnTo>
                      <a:lnTo>
                        <a:pt x="13062" y="3834"/>
                      </a:lnTo>
                      <a:lnTo>
                        <a:pt x="13067" y="3823"/>
                      </a:lnTo>
                      <a:lnTo>
                        <a:pt x="13073" y="3812"/>
                      </a:lnTo>
                      <a:lnTo>
                        <a:pt x="13077" y="3802"/>
                      </a:lnTo>
                      <a:lnTo>
                        <a:pt x="13081" y="3792"/>
                      </a:lnTo>
                      <a:lnTo>
                        <a:pt x="13083" y="3781"/>
                      </a:lnTo>
                      <a:lnTo>
                        <a:pt x="13086" y="3771"/>
                      </a:lnTo>
                      <a:lnTo>
                        <a:pt x="13087" y="3760"/>
                      </a:lnTo>
                      <a:lnTo>
                        <a:pt x="13088" y="3748"/>
                      </a:lnTo>
                      <a:lnTo>
                        <a:pt x="13088" y="3736"/>
                      </a:lnTo>
                      <a:lnTo>
                        <a:pt x="13089" y="3723"/>
                      </a:lnTo>
                      <a:lnTo>
                        <a:pt x="13091" y="3712"/>
                      </a:lnTo>
                      <a:lnTo>
                        <a:pt x="13093" y="3700"/>
                      </a:lnTo>
                      <a:lnTo>
                        <a:pt x="13094" y="3688"/>
                      </a:lnTo>
                      <a:close/>
                      <a:moveTo>
                        <a:pt x="12191" y="3462"/>
                      </a:moveTo>
                      <a:lnTo>
                        <a:pt x="12197" y="3464"/>
                      </a:lnTo>
                      <a:lnTo>
                        <a:pt x="12203" y="3466"/>
                      </a:lnTo>
                      <a:lnTo>
                        <a:pt x="12208" y="3469"/>
                      </a:lnTo>
                      <a:lnTo>
                        <a:pt x="12212" y="3472"/>
                      </a:lnTo>
                      <a:lnTo>
                        <a:pt x="12219" y="3481"/>
                      </a:lnTo>
                      <a:lnTo>
                        <a:pt x="12227" y="3491"/>
                      </a:lnTo>
                      <a:lnTo>
                        <a:pt x="12233" y="3496"/>
                      </a:lnTo>
                      <a:lnTo>
                        <a:pt x="12238" y="3500"/>
                      </a:lnTo>
                      <a:lnTo>
                        <a:pt x="12243" y="3505"/>
                      </a:lnTo>
                      <a:lnTo>
                        <a:pt x="12249" y="3507"/>
                      </a:lnTo>
                      <a:lnTo>
                        <a:pt x="12261" y="3512"/>
                      </a:lnTo>
                      <a:lnTo>
                        <a:pt x="12275" y="3516"/>
                      </a:lnTo>
                      <a:lnTo>
                        <a:pt x="12212" y="3516"/>
                      </a:lnTo>
                      <a:lnTo>
                        <a:pt x="12207" y="3516"/>
                      </a:lnTo>
                      <a:lnTo>
                        <a:pt x="12203" y="3518"/>
                      </a:lnTo>
                      <a:lnTo>
                        <a:pt x="12200" y="3521"/>
                      </a:lnTo>
                      <a:lnTo>
                        <a:pt x="12195" y="3524"/>
                      </a:lnTo>
                      <a:lnTo>
                        <a:pt x="12192" y="3528"/>
                      </a:lnTo>
                      <a:lnTo>
                        <a:pt x="12189" y="3533"/>
                      </a:lnTo>
                      <a:lnTo>
                        <a:pt x="12185" y="3536"/>
                      </a:lnTo>
                      <a:lnTo>
                        <a:pt x="12180" y="3538"/>
                      </a:lnTo>
                      <a:lnTo>
                        <a:pt x="12170" y="3542"/>
                      </a:lnTo>
                      <a:lnTo>
                        <a:pt x="12161" y="3547"/>
                      </a:lnTo>
                      <a:lnTo>
                        <a:pt x="12158" y="3550"/>
                      </a:lnTo>
                      <a:lnTo>
                        <a:pt x="12155" y="3553"/>
                      </a:lnTo>
                      <a:lnTo>
                        <a:pt x="12153" y="3557"/>
                      </a:lnTo>
                      <a:lnTo>
                        <a:pt x="12153" y="3563"/>
                      </a:lnTo>
                      <a:lnTo>
                        <a:pt x="12153" y="3593"/>
                      </a:lnTo>
                      <a:lnTo>
                        <a:pt x="12153" y="3600"/>
                      </a:lnTo>
                      <a:lnTo>
                        <a:pt x="12154" y="3606"/>
                      </a:lnTo>
                      <a:lnTo>
                        <a:pt x="12155" y="3613"/>
                      </a:lnTo>
                      <a:lnTo>
                        <a:pt x="12157" y="3619"/>
                      </a:lnTo>
                      <a:lnTo>
                        <a:pt x="12161" y="3630"/>
                      </a:lnTo>
                      <a:lnTo>
                        <a:pt x="12166" y="3641"/>
                      </a:lnTo>
                      <a:lnTo>
                        <a:pt x="12173" y="3652"/>
                      </a:lnTo>
                      <a:lnTo>
                        <a:pt x="12179" y="3663"/>
                      </a:lnTo>
                      <a:lnTo>
                        <a:pt x="12184" y="3676"/>
                      </a:lnTo>
                      <a:lnTo>
                        <a:pt x="12188" y="3689"/>
                      </a:lnTo>
                      <a:lnTo>
                        <a:pt x="12190" y="3696"/>
                      </a:lnTo>
                      <a:lnTo>
                        <a:pt x="12193" y="3703"/>
                      </a:lnTo>
                      <a:lnTo>
                        <a:pt x="12196" y="3709"/>
                      </a:lnTo>
                      <a:lnTo>
                        <a:pt x="12200" y="3714"/>
                      </a:lnTo>
                      <a:lnTo>
                        <a:pt x="12208" y="3725"/>
                      </a:lnTo>
                      <a:lnTo>
                        <a:pt x="12216" y="3738"/>
                      </a:lnTo>
                      <a:lnTo>
                        <a:pt x="12223" y="3751"/>
                      </a:lnTo>
                      <a:lnTo>
                        <a:pt x="12230" y="3763"/>
                      </a:lnTo>
                      <a:lnTo>
                        <a:pt x="12233" y="3768"/>
                      </a:lnTo>
                      <a:lnTo>
                        <a:pt x="12237" y="3773"/>
                      </a:lnTo>
                      <a:lnTo>
                        <a:pt x="12242" y="3778"/>
                      </a:lnTo>
                      <a:lnTo>
                        <a:pt x="12248" y="3782"/>
                      </a:lnTo>
                      <a:lnTo>
                        <a:pt x="12262" y="3792"/>
                      </a:lnTo>
                      <a:lnTo>
                        <a:pt x="12276" y="3801"/>
                      </a:lnTo>
                      <a:lnTo>
                        <a:pt x="12284" y="3806"/>
                      </a:lnTo>
                      <a:lnTo>
                        <a:pt x="12292" y="3812"/>
                      </a:lnTo>
                      <a:lnTo>
                        <a:pt x="12299" y="3819"/>
                      </a:lnTo>
                      <a:lnTo>
                        <a:pt x="12305" y="3825"/>
                      </a:lnTo>
                      <a:lnTo>
                        <a:pt x="12311" y="3831"/>
                      </a:lnTo>
                      <a:lnTo>
                        <a:pt x="12319" y="3836"/>
                      </a:lnTo>
                      <a:lnTo>
                        <a:pt x="12326" y="3841"/>
                      </a:lnTo>
                      <a:lnTo>
                        <a:pt x="12335" y="3846"/>
                      </a:lnTo>
                      <a:lnTo>
                        <a:pt x="12353" y="3852"/>
                      </a:lnTo>
                      <a:lnTo>
                        <a:pt x="12367" y="3857"/>
                      </a:lnTo>
                      <a:lnTo>
                        <a:pt x="12383" y="3862"/>
                      </a:lnTo>
                      <a:lnTo>
                        <a:pt x="12398" y="3870"/>
                      </a:lnTo>
                      <a:lnTo>
                        <a:pt x="12408" y="3877"/>
                      </a:lnTo>
                      <a:lnTo>
                        <a:pt x="12415" y="3883"/>
                      </a:lnTo>
                      <a:lnTo>
                        <a:pt x="12419" y="3886"/>
                      </a:lnTo>
                      <a:lnTo>
                        <a:pt x="12423" y="3888"/>
                      </a:lnTo>
                      <a:lnTo>
                        <a:pt x="12427" y="3889"/>
                      </a:lnTo>
                      <a:lnTo>
                        <a:pt x="12433" y="3890"/>
                      </a:lnTo>
                      <a:lnTo>
                        <a:pt x="12439" y="3889"/>
                      </a:lnTo>
                      <a:lnTo>
                        <a:pt x="12444" y="3888"/>
                      </a:lnTo>
                      <a:lnTo>
                        <a:pt x="12449" y="3886"/>
                      </a:lnTo>
                      <a:lnTo>
                        <a:pt x="12453" y="3883"/>
                      </a:lnTo>
                      <a:lnTo>
                        <a:pt x="12462" y="3876"/>
                      </a:lnTo>
                      <a:lnTo>
                        <a:pt x="12469" y="3866"/>
                      </a:lnTo>
                      <a:lnTo>
                        <a:pt x="12475" y="3870"/>
                      </a:lnTo>
                      <a:lnTo>
                        <a:pt x="12481" y="3875"/>
                      </a:lnTo>
                      <a:lnTo>
                        <a:pt x="12486" y="3881"/>
                      </a:lnTo>
                      <a:lnTo>
                        <a:pt x="12489" y="3886"/>
                      </a:lnTo>
                      <a:lnTo>
                        <a:pt x="12496" y="3899"/>
                      </a:lnTo>
                      <a:lnTo>
                        <a:pt x="12504" y="3912"/>
                      </a:lnTo>
                      <a:lnTo>
                        <a:pt x="12513" y="3924"/>
                      </a:lnTo>
                      <a:lnTo>
                        <a:pt x="12522" y="3936"/>
                      </a:lnTo>
                      <a:lnTo>
                        <a:pt x="12525" y="3941"/>
                      </a:lnTo>
                      <a:lnTo>
                        <a:pt x="12527" y="3948"/>
                      </a:lnTo>
                      <a:lnTo>
                        <a:pt x="12529" y="3954"/>
                      </a:lnTo>
                      <a:lnTo>
                        <a:pt x="12529" y="3963"/>
                      </a:lnTo>
                      <a:lnTo>
                        <a:pt x="12528" y="3966"/>
                      </a:lnTo>
                      <a:lnTo>
                        <a:pt x="12526" y="3969"/>
                      </a:lnTo>
                      <a:lnTo>
                        <a:pt x="12512" y="3958"/>
                      </a:lnTo>
                      <a:lnTo>
                        <a:pt x="12500" y="3946"/>
                      </a:lnTo>
                      <a:lnTo>
                        <a:pt x="12489" y="3935"/>
                      </a:lnTo>
                      <a:lnTo>
                        <a:pt x="12474" y="3923"/>
                      </a:lnTo>
                      <a:lnTo>
                        <a:pt x="12470" y="3918"/>
                      </a:lnTo>
                      <a:lnTo>
                        <a:pt x="12467" y="3913"/>
                      </a:lnTo>
                      <a:lnTo>
                        <a:pt x="12465" y="3911"/>
                      </a:lnTo>
                      <a:lnTo>
                        <a:pt x="12463" y="3909"/>
                      </a:lnTo>
                      <a:lnTo>
                        <a:pt x="12460" y="3908"/>
                      </a:lnTo>
                      <a:lnTo>
                        <a:pt x="12457" y="3908"/>
                      </a:lnTo>
                      <a:lnTo>
                        <a:pt x="12453" y="3908"/>
                      </a:lnTo>
                      <a:lnTo>
                        <a:pt x="12451" y="3910"/>
                      </a:lnTo>
                      <a:lnTo>
                        <a:pt x="12449" y="3912"/>
                      </a:lnTo>
                      <a:lnTo>
                        <a:pt x="12447" y="3914"/>
                      </a:lnTo>
                      <a:lnTo>
                        <a:pt x="12443" y="3919"/>
                      </a:lnTo>
                      <a:lnTo>
                        <a:pt x="12438" y="3923"/>
                      </a:lnTo>
                      <a:lnTo>
                        <a:pt x="12426" y="3926"/>
                      </a:lnTo>
                      <a:lnTo>
                        <a:pt x="12416" y="3930"/>
                      </a:lnTo>
                      <a:lnTo>
                        <a:pt x="12405" y="3931"/>
                      </a:lnTo>
                      <a:lnTo>
                        <a:pt x="12392" y="3932"/>
                      </a:lnTo>
                      <a:lnTo>
                        <a:pt x="12392" y="3951"/>
                      </a:lnTo>
                      <a:lnTo>
                        <a:pt x="12393" y="3956"/>
                      </a:lnTo>
                      <a:lnTo>
                        <a:pt x="12394" y="3962"/>
                      </a:lnTo>
                      <a:lnTo>
                        <a:pt x="12395" y="3967"/>
                      </a:lnTo>
                      <a:lnTo>
                        <a:pt x="12397" y="3971"/>
                      </a:lnTo>
                      <a:lnTo>
                        <a:pt x="12403" y="3979"/>
                      </a:lnTo>
                      <a:lnTo>
                        <a:pt x="12407" y="3990"/>
                      </a:lnTo>
                      <a:lnTo>
                        <a:pt x="12410" y="3999"/>
                      </a:lnTo>
                      <a:lnTo>
                        <a:pt x="12412" y="4008"/>
                      </a:lnTo>
                      <a:lnTo>
                        <a:pt x="12414" y="4017"/>
                      </a:lnTo>
                      <a:lnTo>
                        <a:pt x="12417" y="4026"/>
                      </a:lnTo>
                      <a:lnTo>
                        <a:pt x="12421" y="4031"/>
                      </a:lnTo>
                      <a:lnTo>
                        <a:pt x="12425" y="4036"/>
                      </a:lnTo>
                      <a:lnTo>
                        <a:pt x="12426" y="4038"/>
                      </a:lnTo>
                      <a:lnTo>
                        <a:pt x="12429" y="4040"/>
                      </a:lnTo>
                      <a:lnTo>
                        <a:pt x="12430" y="4044"/>
                      </a:lnTo>
                      <a:lnTo>
                        <a:pt x="12430" y="4047"/>
                      </a:lnTo>
                      <a:lnTo>
                        <a:pt x="12429" y="4049"/>
                      </a:lnTo>
                      <a:lnTo>
                        <a:pt x="12427" y="4051"/>
                      </a:lnTo>
                      <a:lnTo>
                        <a:pt x="12417" y="4048"/>
                      </a:lnTo>
                      <a:lnTo>
                        <a:pt x="12409" y="4044"/>
                      </a:lnTo>
                      <a:lnTo>
                        <a:pt x="12401" y="4039"/>
                      </a:lnTo>
                      <a:lnTo>
                        <a:pt x="12394" y="4034"/>
                      </a:lnTo>
                      <a:lnTo>
                        <a:pt x="12380" y="4023"/>
                      </a:lnTo>
                      <a:lnTo>
                        <a:pt x="12363" y="4010"/>
                      </a:lnTo>
                      <a:lnTo>
                        <a:pt x="12354" y="4006"/>
                      </a:lnTo>
                      <a:lnTo>
                        <a:pt x="12346" y="4002"/>
                      </a:lnTo>
                      <a:lnTo>
                        <a:pt x="12341" y="4000"/>
                      </a:lnTo>
                      <a:lnTo>
                        <a:pt x="12338" y="3997"/>
                      </a:lnTo>
                      <a:lnTo>
                        <a:pt x="12335" y="3994"/>
                      </a:lnTo>
                      <a:lnTo>
                        <a:pt x="12332" y="3990"/>
                      </a:lnTo>
                      <a:lnTo>
                        <a:pt x="12327" y="3976"/>
                      </a:lnTo>
                      <a:lnTo>
                        <a:pt x="12325" y="3965"/>
                      </a:lnTo>
                      <a:lnTo>
                        <a:pt x="12322" y="3953"/>
                      </a:lnTo>
                      <a:lnTo>
                        <a:pt x="12317" y="3941"/>
                      </a:lnTo>
                      <a:lnTo>
                        <a:pt x="12310" y="3933"/>
                      </a:lnTo>
                      <a:lnTo>
                        <a:pt x="12304" y="3925"/>
                      </a:lnTo>
                      <a:lnTo>
                        <a:pt x="12301" y="3922"/>
                      </a:lnTo>
                      <a:lnTo>
                        <a:pt x="12299" y="3918"/>
                      </a:lnTo>
                      <a:lnTo>
                        <a:pt x="12297" y="3914"/>
                      </a:lnTo>
                      <a:lnTo>
                        <a:pt x="12297" y="3909"/>
                      </a:lnTo>
                      <a:lnTo>
                        <a:pt x="12290" y="3899"/>
                      </a:lnTo>
                      <a:lnTo>
                        <a:pt x="12283" y="3892"/>
                      </a:lnTo>
                      <a:lnTo>
                        <a:pt x="12275" y="3886"/>
                      </a:lnTo>
                      <a:lnTo>
                        <a:pt x="12268" y="3881"/>
                      </a:lnTo>
                      <a:lnTo>
                        <a:pt x="12261" y="3876"/>
                      </a:lnTo>
                      <a:lnTo>
                        <a:pt x="12252" y="3869"/>
                      </a:lnTo>
                      <a:lnTo>
                        <a:pt x="12244" y="3862"/>
                      </a:lnTo>
                      <a:lnTo>
                        <a:pt x="12237" y="3854"/>
                      </a:lnTo>
                      <a:lnTo>
                        <a:pt x="12233" y="3848"/>
                      </a:lnTo>
                      <a:lnTo>
                        <a:pt x="12231" y="3841"/>
                      </a:lnTo>
                      <a:lnTo>
                        <a:pt x="12229" y="3835"/>
                      </a:lnTo>
                      <a:lnTo>
                        <a:pt x="12227" y="3829"/>
                      </a:lnTo>
                      <a:lnTo>
                        <a:pt x="12226" y="3823"/>
                      </a:lnTo>
                      <a:lnTo>
                        <a:pt x="12225" y="3817"/>
                      </a:lnTo>
                      <a:lnTo>
                        <a:pt x="12223" y="3810"/>
                      </a:lnTo>
                      <a:lnTo>
                        <a:pt x="12220" y="3803"/>
                      </a:lnTo>
                      <a:lnTo>
                        <a:pt x="12216" y="3796"/>
                      </a:lnTo>
                      <a:lnTo>
                        <a:pt x="12211" y="3791"/>
                      </a:lnTo>
                      <a:lnTo>
                        <a:pt x="12206" y="3786"/>
                      </a:lnTo>
                      <a:lnTo>
                        <a:pt x="12200" y="3781"/>
                      </a:lnTo>
                      <a:lnTo>
                        <a:pt x="12185" y="3771"/>
                      </a:lnTo>
                      <a:lnTo>
                        <a:pt x="12173" y="3762"/>
                      </a:lnTo>
                      <a:lnTo>
                        <a:pt x="12160" y="3751"/>
                      </a:lnTo>
                      <a:lnTo>
                        <a:pt x="12146" y="3741"/>
                      </a:lnTo>
                      <a:lnTo>
                        <a:pt x="12140" y="3738"/>
                      </a:lnTo>
                      <a:lnTo>
                        <a:pt x="12134" y="3736"/>
                      </a:lnTo>
                      <a:lnTo>
                        <a:pt x="12129" y="3735"/>
                      </a:lnTo>
                      <a:lnTo>
                        <a:pt x="12124" y="3734"/>
                      </a:lnTo>
                      <a:lnTo>
                        <a:pt x="12119" y="3732"/>
                      </a:lnTo>
                      <a:lnTo>
                        <a:pt x="12114" y="3731"/>
                      </a:lnTo>
                      <a:lnTo>
                        <a:pt x="12108" y="3727"/>
                      </a:lnTo>
                      <a:lnTo>
                        <a:pt x="12104" y="3723"/>
                      </a:lnTo>
                      <a:lnTo>
                        <a:pt x="12092" y="3710"/>
                      </a:lnTo>
                      <a:lnTo>
                        <a:pt x="12081" y="3696"/>
                      </a:lnTo>
                      <a:lnTo>
                        <a:pt x="12072" y="3684"/>
                      </a:lnTo>
                      <a:lnTo>
                        <a:pt x="12064" y="3671"/>
                      </a:lnTo>
                      <a:lnTo>
                        <a:pt x="12048" y="3644"/>
                      </a:lnTo>
                      <a:lnTo>
                        <a:pt x="12030" y="3615"/>
                      </a:lnTo>
                      <a:lnTo>
                        <a:pt x="12022" y="3606"/>
                      </a:lnTo>
                      <a:lnTo>
                        <a:pt x="12015" y="3599"/>
                      </a:lnTo>
                      <a:lnTo>
                        <a:pt x="12008" y="3593"/>
                      </a:lnTo>
                      <a:lnTo>
                        <a:pt x="12000" y="3584"/>
                      </a:lnTo>
                      <a:lnTo>
                        <a:pt x="11990" y="3574"/>
                      </a:lnTo>
                      <a:lnTo>
                        <a:pt x="11982" y="3565"/>
                      </a:lnTo>
                      <a:lnTo>
                        <a:pt x="11974" y="3554"/>
                      </a:lnTo>
                      <a:lnTo>
                        <a:pt x="11964" y="3544"/>
                      </a:lnTo>
                      <a:lnTo>
                        <a:pt x="11957" y="3538"/>
                      </a:lnTo>
                      <a:lnTo>
                        <a:pt x="11950" y="3534"/>
                      </a:lnTo>
                      <a:lnTo>
                        <a:pt x="11943" y="3530"/>
                      </a:lnTo>
                      <a:lnTo>
                        <a:pt x="11934" y="3526"/>
                      </a:lnTo>
                      <a:lnTo>
                        <a:pt x="11925" y="3520"/>
                      </a:lnTo>
                      <a:lnTo>
                        <a:pt x="11917" y="3514"/>
                      </a:lnTo>
                      <a:lnTo>
                        <a:pt x="11909" y="3508"/>
                      </a:lnTo>
                      <a:lnTo>
                        <a:pt x="11900" y="3501"/>
                      </a:lnTo>
                      <a:lnTo>
                        <a:pt x="11892" y="3496"/>
                      </a:lnTo>
                      <a:lnTo>
                        <a:pt x="11886" y="3490"/>
                      </a:lnTo>
                      <a:lnTo>
                        <a:pt x="11880" y="3484"/>
                      </a:lnTo>
                      <a:lnTo>
                        <a:pt x="11875" y="3478"/>
                      </a:lnTo>
                      <a:lnTo>
                        <a:pt x="11867" y="3463"/>
                      </a:lnTo>
                      <a:lnTo>
                        <a:pt x="11858" y="3446"/>
                      </a:lnTo>
                      <a:lnTo>
                        <a:pt x="11852" y="3440"/>
                      </a:lnTo>
                      <a:lnTo>
                        <a:pt x="11847" y="3435"/>
                      </a:lnTo>
                      <a:lnTo>
                        <a:pt x="11841" y="3432"/>
                      </a:lnTo>
                      <a:lnTo>
                        <a:pt x="11835" y="3429"/>
                      </a:lnTo>
                      <a:lnTo>
                        <a:pt x="11821" y="3424"/>
                      </a:lnTo>
                      <a:lnTo>
                        <a:pt x="11806" y="3419"/>
                      </a:lnTo>
                      <a:lnTo>
                        <a:pt x="11789" y="3411"/>
                      </a:lnTo>
                      <a:lnTo>
                        <a:pt x="11773" y="3406"/>
                      </a:lnTo>
                      <a:lnTo>
                        <a:pt x="11758" y="3402"/>
                      </a:lnTo>
                      <a:lnTo>
                        <a:pt x="11744" y="3399"/>
                      </a:lnTo>
                      <a:lnTo>
                        <a:pt x="11714" y="3392"/>
                      </a:lnTo>
                      <a:lnTo>
                        <a:pt x="11679" y="3382"/>
                      </a:lnTo>
                      <a:lnTo>
                        <a:pt x="11668" y="3378"/>
                      </a:lnTo>
                      <a:lnTo>
                        <a:pt x="11658" y="3374"/>
                      </a:lnTo>
                      <a:lnTo>
                        <a:pt x="11649" y="3369"/>
                      </a:lnTo>
                      <a:lnTo>
                        <a:pt x="11641" y="3363"/>
                      </a:lnTo>
                      <a:lnTo>
                        <a:pt x="11634" y="3355"/>
                      </a:lnTo>
                      <a:lnTo>
                        <a:pt x="11626" y="3347"/>
                      </a:lnTo>
                      <a:lnTo>
                        <a:pt x="11620" y="3338"/>
                      </a:lnTo>
                      <a:lnTo>
                        <a:pt x="11615" y="3328"/>
                      </a:lnTo>
                      <a:lnTo>
                        <a:pt x="11608" y="3316"/>
                      </a:lnTo>
                      <a:lnTo>
                        <a:pt x="11600" y="3306"/>
                      </a:lnTo>
                      <a:lnTo>
                        <a:pt x="11596" y="3300"/>
                      </a:lnTo>
                      <a:lnTo>
                        <a:pt x="11593" y="3295"/>
                      </a:lnTo>
                      <a:lnTo>
                        <a:pt x="11590" y="3289"/>
                      </a:lnTo>
                      <a:lnTo>
                        <a:pt x="11587" y="3283"/>
                      </a:lnTo>
                      <a:lnTo>
                        <a:pt x="11585" y="3278"/>
                      </a:lnTo>
                      <a:lnTo>
                        <a:pt x="11583" y="3274"/>
                      </a:lnTo>
                      <a:lnTo>
                        <a:pt x="11580" y="3270"/>
                      </a:lnTo>
                      <a:lnTo>
                        <a:pt x="11577" y="3267"/>
                      </a:lnTo>
                      <a:lnTo>
                        <a:pt x="11568" y="3262"/>
                      </a:lnTo>
                      <a:lnTo>
                        <a:pt x="11560" y="3257"/>
                      </a:lnTo>
                      <a:lnTo>
                        <a:pt x="11553" y="3251"/>
                      </a:lnTo>
                      <a:lnTo>
                        <a:pt x="11547" y="3244"/>
                      </a:lnTo>
                      <a:lnTo>
                        <a:pt x="11540" y="3237"/>
                      </a:lnTo>
                      <a:lnTo>
                        <a:pt x="11536" y="3231"/>
                      </a:lnTo>
                      <a:lnTo>
                        <a:pt x="11527" y="3217"/>
                      </a:lnTo>
                      <a:lnTo>
                        <a:pt x="11515" y="3202"/>
                      </a:lnTo>
                      <a:lnTo>
                        <a:pt x="11507" y="3196"/>
                      </a:lnTo>
                      <a:lnTo>
                        <a:pt x="11500" y="3189"/>
                      </a:lnTo>
                      <a:lnTo>
                        <a:pt x="11497" y="3186"/>
                      </a:lnTo>
                      <a:lnTo>
                        <a:pt x="11495" y="3183"/>
                      </a:lnTo>
                      <a:lnTo>
                        <a:pt x="11493" y="3179"/>
                      </a:lnTo>
                      <a:lnTo>
                        <a:pt x="11493" y="3175"/>
                      </a:lnTo>
                      <a:lnTo>
                        <a:pt x="11494" y="3168"/>
                      </a:lnTo>
                      <a:lnTo>
                        <a:pt x="11496" y="3160"/>
                      </a:lnTo>
                      <a:lnTo>
                        <a:pt x="11496" y="3156"/>
                      </a:lnTo>
                      <a:lnTo>
                        <a:pt x="11495" y="3151"/>
                      </a:lnTo>
                      <a:lnTo>
                        <a:pt x="11505" y="3151"/>
                      </a:lnTo>
                      <a:lnTo>
                        <a:pt x="11514" y="3154"/>
                      </a:lnTo>
                      <a:lnTo>
                        <a:pt x="11521" y="3157"/>
                      </a:lnTo>
                      <a:lnTo>
                        <a:pt x="11524" y="3156"/>
                      </a:lnTo>
                      <a:lnTo>
                        <a:pt x="11527" y="3155"/>
                      </a:lnTo>
                      <a:lnTo>
                        <a:pt x="11527" y="3131"/>
                      </a:lnTo>
                      <a:lnTo>
                        <a:pt x="11521" y="3127"/>
                      </a:lnTo>
                      <a:lnTo>
                        <a:pt x="11515" y="3124"/>
                      </a:lnTo>
                      <a:lnTo>
                        <a:pt x="11508" y="3122"/>
                      </a:lnTo>
                      <a:lnTo>
                        <a:pt x="11501" y="3120"/>
                      </a:lnTo>
                      <a:lnTo>
                        <a:pt x="11502" y="3117"/>
                      </a:lnTo>
                      <a:lnTo>
                        <a:pt x="11503" y="3113"/>
                      </a:lnTo>
                      <a:lnTo>
                        <a:pt x="11503" y="3104"/>
                      </a:lnTo>
                      <a:lnTo>
                        <a:pt x="11502" y="3096"/>
                      </a:lnTo>
                      <a:lnTo>
                        <a:pt x="11502" y="3093"/>
                      </a:lnTo>
                      <a:lnTo>
                        <a:pt x="11500" y="3089"/>
                      </a:lnTo>
                      <a:lnTo>
                        <a:pt x="11499" y="3086"/>
                      </a:lnTo>
                      <a:lnTo>
                        <a:pt x="11496" y="3082"/>
                      </a:lnTo>
                      <a:lnTo>
                        <a:pt x="11490" y="3080"/>
                      </a:lnTo>
                      <a:lnTo>
                        <a:pt x="11481" y="3079"/>
                      </a:lnTo>
                      <a:lnTo>
                        <a:pt x="11472" y="3074"/>
                      </a:lnTo>
                      <a:lnTo>
                        <a:pt x="11463" y="3070"/>
                      </a:lnTo>
                      <a:lnTo>
                        <a:pt x="11453" y="3066"/>
                      </a:lnTo>
                      <a:lnTo>
                        <a:pt x="11443" y="3063"/>
                      </a:lnTo>
                      <a:lnTo>
                        <a:pt x="11433" y="3062"/>
                      </a:lnTo>
                      <a:lnTo>
                        <a:pt x="11423" y="3060"/>
                      </a:lnTo>
                      <a:lnTo>
                        <a:pt x="11433" y="3054"/>
                      </a:lnTo>
                      <a:lnTo>
                        <a:pt x="11442" y="3048"/>
                      </a:lnTo>
                      <a:lnTo>
                        <a:pt x="11450" y="3043"/>
                      </a:lnTo>
                      <a:lnTo>
                        <a:pt x="11460" y="3036"/>
                      </a:lnTo>
                      <a:lnTo>
                        <a:pt x="11464" y="3028"/>
                      </a:lnTo>
                      <a:lnTo>
                        <a:pt x="11467" y="3019"/>
                      </a:lnTo>
                      <a:lnTo>
                        <a:pt x="11469" y="3015"/>
                      </a:lnTo>
                      <a:lnTo>
                        <a:pt x="11471" y="3012"/>
                      </a:lnTo>
                      <a:lnTo>
                        <a:pt x="11474" y="3010"/>
                      </a:lnTo>
                      <a:lnTo>
                        <a:pt x="11478" y="3009"/>
                      </a:lnTo>
                      <a:lnTo>
                        <a:pt x="11483" y="3011"/>
                      </a:lnTo>
                      <a:lnTo>
                        <a:pt x="11489" y="3014"/>
                      </a:lnTo>
                      <a:lnTo>
                        <a:pt x="11495" y="3017"/>
                      </a:lnTo>
                      <a:lnTo>
                        <a:pt x="11500" y="3021"/>
                      </a:lnTo>
                      <a:lnTo>
                        <a:pt x="11504" y="3027"/>
                      </a:lnTo>
                      <a:lnTo>
                        <a:pt x="11509" y="3032"/>
                      </a:lnTo>
                      <a:lnTo>
                        <a:pt x="11519" y="3037"/>
                      </a:lnTo>
                      <a:lnTo>
                        <a:pt x="11528" y="3042"/>
                      </a:lnTo>
                      <a:lnTo>
                        <a:pt x="11534" y="3057"/>
                      </a:lnTo>
                      <a:lnTo>
                        <a:pt x="11541" y="3069"/>
                      </a:lnTo>
                      <a:lnTo>
                        <a:pt x="11551" y="3072"/>
                      </a:lnTo>
                      <a:lnTo>
                        <a:pt x="11560" y="3074"/>
                      </a:lnTo>
                      <a:lnTo>
                        <a:pt x="11569" y="3076"/>
                      </a:lnTo>
                      <a:lnTo>
                        <a:pt x="11579" y="3080"/>
                      </a:lnTo>
                      <a:lnTo>
                        <a:pt x="11588" y="3085"/>
                      </a:lnTo>
                      <a:lnTo>
                        <a:pt x="11596" y="3089"/>
                      </a:lnTo>
                      <a:lnTo>
                        <a:pt x="11604" y="3094"/>
                      </a:lnTo>
                      <a:lnTo>
                        <a:pt x="11610" y="3100"/>
                      </a:lnTo>
                      <a:lnTo>
                        <a:pt x="11623" y="3112"/>
                      </a:lnTo>
                      <a:lnTo>
                        <a:pt x="11639" y="3125"/>
                      </a:lnTo>
                      <a:lnTo>
                        <a:pt x="11648" y="3132"/>
                      </a:lnTo>
                      <a:lnTo>
                        <a:pt x="11657" y="3140"/>
                      </a:lnTo>
                      <a:lnTo>
                        <a:pt x="11660" y="3144"/>
                      </a:lnTo>
                      <a:lnTo>
                        <a:pt x="11663" y="3148"/>
                      </a:lnTo>
                      <a:lnTo>
                        <a:pt x="11666" y="3153"/>
                      </a:lnTo>
                      <a:lnTo>
                        <a:pt x="11668" y="3159"/>
                      </a:lnTo>
                      <a:lnTo>
                        <a:pt x="11672" y="3169"/>
                      </a:lnTo>
                      <a:lnTo>
                        <a:pt x="11676" y="3177"/>
                      </a:lnTo>
                      <a:lnTo>
                        <a:pt x="11680" y="3184"/>
                      </a:lnTo>
                      <a:lnTo>
                        <a:pt x="11686" y="3191"/>
                      </a:lnTo>
                      <a:lnTo>
                        <a:pt x="11698" y="3204"/>
                      </a:lnTo>
                      <a:lnTo>
                        <a:pt x="11712" y="3217"/>
                      </a:lnTo>
                      <a:lnTo>
                        <a:pt x="11722" y="3227"/>
                      </a:lnTo>
                      <a:lnTo>
                        <a:pt x="11730" y="3235"/>
                      </a:lnTo>
                      <a:lnTo>
                        <a:pt x="11738" y="3243"/>
                      </a:lnTo>
                      <a:lnTo>
                        <a:pt x="11748" y="3252"/>
                      </a:lnTo>
                      <a:lnTo>
                        <a:pt x="11754" y="3256"/>
                      </a:lnTo>
                      <a:lnTo>
                        <a:pt x="11761" y="3259"/>
                      </a:lnTo>
                      <a:lnTo>
                        <a:pt x="11767" y="3261"/>
                      </a:lnTo>
                      <a:lnTo>
                        <a:pt x="11775" y="3263"/>
                      </a:lnTo>
                      <a:lnTo>
                        <a:pt x="11781" y="3265"/>
                      </a:lnTo>
                      <a:lnTo>
                        <a:pt x="11787" y="3267"/>
                      </a:lnTo>
                      <a:lnTo>
                        <a:pt x="11792" y="3272"/>
                      </a:lnTo>
                      <a:lnTo>
                        <a:pt x="11796" y="3278"/>
                      </a:lnTo>
                      <a:lnTo>
                        <a:pt x="11801" y="3286"/>
                      </a:lnTo>
                      <a:lnTo>
                        <a:pt x="11804" y="3292"/>
                      </a:lnTo>
                      <a:lnTo>
                        <a:pt x="11809" y="3298"/>
                      </a:lnTo>
                      <a:lnTo>
                        <a:pt x="11814" y="3304"/>
                      </a:lnTo>
                      <a:lnTo>
                        <a:pt x="11818" y="3309"/>
                      </a:lnTo>
                      <a:lnTo>
                        <a:pt x="11821" y="3313"/>
                      </a:lnTo>
                      <a:lnTo>
                        <a:pt x="11823" y="3315"/>
                      </a:lnTo>
                      <a:lnTo>
                        <a:pt x="11825" y="3316"/>
                      </a:lnTo>
                      <a:lnTo>
                        <a:pt x="11829" y="3317"/>
                      </a:lnTo>
                      <a:lnTo>
                        <a:pt x="11831" y="3317"/>
                      </a:lnTo>
                      <a:lnTo>
                        <a:pt x="11838" y="3311"/>
                      </a:lnTo>
                      <a:lnTo>
                        <a:pt x="11845" y="3304"/>
                      </a:lnTo>
                      <a:lnTo>
                        <a:pt x="11853" y="3308"/>
                      </a:lnTo>
                      <a:lnTo>
                        <a:pt x="11861" y="3313"/>
                      </a:lnTo>
                      <a:lnTo>
                        <a:pt x="11873" y="3317"/>
                      </a:lnTo>
                      <a:lnTo>
                        <a:pt x="11884" y="3322"/>
                      </a:lnTo>
                      <a:lnTo>
                        <a:pt x="11896" y="3326"/>
                      </a:lnTo>
                      <a:lnTo>
                        <a:pt x="11908" y="3332"/>
                      </a:lnTo>
                      <a:lnTo>
                        <a:pt x="11937" y="3348"/>
                      </a:lnTo>
                      <a:lnTo>
                        <a:pt x="11962" y="3360"/>
                      </a:lnTo>
                      <a:lnTo>
                        <a:pt x="11987" y="3374"/>
                      </a:lnTo>
                      <a:lnTo>
                        <a:pt x="12016" y="3388"/>
                      </a:lnTo>
                      <a:lnTo>
                        <a:pt x="12036" y="3399"/>
                      </a:lnTo>
                      <a:lnTo>
                        <a:pt x="12054" y="3407"/>
                      </a:lnTo>
                      <a:lnTo>
                        <a:pt x="12072" y="3414"/>
                      </a:lnTo>
                      <a:lnTo>
                        <a:pt x="12094" y="3422"/>
                      </a:lnTo>
                      <a:lnTo>
                        <a:pt x="12106" y="3425"/>
                      </a:lnTo>
                      <a:lnTo>
                        <a:pt x="12120" y="3428"/>
                      </a:lnTo>
                      <a:lnTo>
                        <a:pt x="12137" y="3438"/>
                      </a:lnTo>
                      <a:lnTo>
                        <a:pt x="12154" y="3449"/>
                      </a:lnTo>
                      <a:lnTo>
                        <a:pt x="12162" y="3454"/>
                      </a:lnTo>
                      <a:lnTo>
                        <a:pt x="12172" y="3457"/>
                      </a:lnTo>
                      <a:lnTo>
                        <a:pt x="12181" y="3460"/>
                      </a:lnTo>
                      <a:lnTo>
                        <a:pt x="12191" y="3462"/>
                      </a:lnTo>
                      <a:close/>
                      <a:moveTo>
                        <a:pt x="1512" y="2709"/>
                      </a:moveTo>
                      <a:lnTo>
                        <a:pt x="1511" y="2684"/>
                      </a:lnTo>
                      <a:lnTo>
                        <a:pt x="1523" y="2683"/>
                      </a:lnTo>
                      <a:lnTo>
                        <a:pt x="1533" y="2680"/>
                      </a:lnTo>
                      <a:lnTo>
                        <a:pt x="1543" y="2676"/>
                      </a:lnTo>
                      <a:lnTo>
                        <a:pt x="1552" y="2673"/>
                      </a:lnTo>
                      <a:lnTo>
                        <a:pt x="1571" y="2664"/>
                      </a:lnTo>
                      <a:lnTo>
                        <a:pt x="1591" y="2656"/>
                      </a:lnTo>
                      <a:lnTo>
                        <a:pt x="1613" y="2648"/>
                      </a:lnTo>
                      <a:lnTo>
                        <a:pt x="1633" y="2643"/>
                      </a:lnTo>
                      <a:lnTo>
                        <a:pt x="1652" y="2638"/>
                      </a:lnTo>
                      <a:lnTo>
                        <a:pt x="1670" y="2635"/>
                      </a:lnTo>
                      <a:lnTo>
                        <a:pt x="1689" y="2632"/>
                      </a:lnTo>
                      <a:lnTo>
                        <a:pt x="1707" y="2629"/>
                      </a:lnTo>
                      <a:lnTo>
                        <a:pt x="1728" y="2626"/>
                      </a:lnTo>
                      <a:lnTo>
                        <a:pt x="1751" y="2622"/>
                      </a:lnTo>
                      <a:lnTo>
                        <a:pt x="1776" y="2617"/>
                      </a:lnTo>
                      <a:lnTo>
                        <a:pt x="1798" y="2613"/>
                      </a:lnTo>
                      <a:lnTo>
                        <a:pt x="1818" y="2608"/>
                      </a:lnTo>
                      <a:lnTo>
                        <a:pt x="1843" y="2603"/>
                      </a:lnTo>
                      <a:lnTo>
                        <a:pt x="1859" y="2595"/>
                      </a:lnTo>
                      <a:lnTo>
                        <a:pt x="1874" y="2589"/>
                      </a:lnTo>
                      <a:lnTo>
                        <a:pt x="1883" y="2587"/>
                      </a:lnTo>
                      <a:lnTo>
                        <a:pt x="1890" y="2585"/>
                      </a:lnTo>
                      <a:lnTo>
                        <a:pt x="1897" y="2582"/>
                      </a:lnTo>
                      <a:lnTo>
                        <a:pt x="1903" y="2579"/>
                      </a:lnTo>
                      <a:lnTo>
                        <a:pt x="1910" y="2575"/>
                      </a:lnTo>
                      <a:lnTo>
                        <a:pt x="1916" y="2571"/>
                      </a:lnTo>
                      <a:lnTo>
                        <a:pt x="1923" y="2567"/>
                      </a:lnTo>
                      <a:lnTo>
                        <a:pt x="1931" y="2565"/>
                      </a:lnTo>
                      <a:lnTo>
                        <a:pt x="1949" y="2562"/>
                      </a:lnTo>
                      <a:lnTo>
                        <a:pt x="1967" y="2561"/>
                      </a:lnTo>
                      <a:lnTo>
                        <a:pt x="1975" y="2559"/>
                      </a:lnTo>
                      <a:lnTo>
                        <a:pt x="1980" y="2556"/>
                      </a:lnTo>
                      <a:lnTo>
                        <a:pt x="1983" y="2554"/>
                      </a:lnTo>
                      <a:lnTo>
                        <a:pt x="1984" y="2551"/>
                      </a:lnTo>
                      <a:lnTo>
                        <a:pt x="1985" y="2548"/>
                      </a:lnTo>
                      <a:lnTo>
                        <a:pt x="1986" y="2544"/>
                      </a:lnTo>
                      <a:lnTo>
                        <a:pt x="1985" y="2526"/>
                      </a:lnTo>
                      <a:lnTo>
                        <a:pt x="1983" y="2510"/>
                      </a:lnTo>
                      <a:lnTo>
                        <a:pt x="1981" y="2496"/>
                      </a:lnTo>
                      <a:lnTo>
                        <a:pt x="1978" y="2481"/>
                      </a:lnTo>
                      <a:lnTo>
                        <a:pt x="1975" y="2467"/>
                      </a:lnTo>
                      <a:lnTo>
                        <a:pt x="1972" y="2452"/>
                      </a:lnTo>
                      <a:lnTo>
                        <a:pt x="1970" y="2437"/>
                      </a:lnTo>
                      <a:lnTo>
                        <a:pt x="1970" y="2419"/>
                      </a:lnTo>
                      <a:lnTo>
                        <a:pt x="1970" y="2410"/>
                      </a:lnTo>
                      <a:lnTo>
                        <a:pt x="1971" y="2403"/>
                      </a:lnTo>
                      <a:lnTo>
                        <a:pt x="1973" y="2394"/>
                      </a:lnTo>
                      <a:lnTo>
                        <a:pt x="1975" y="2387"/>
                      </a:lnTo>
                      <a:lnTo>
                        <a:pt x="1978" y="2381"/>
                      </a:lnTo>
                      <a:lnTo>
                        <a:pt x="1981" y="2375"/>
                      </a:lnTo>
                      <a:lnTo>
                        <a:pt x="1985" y="2368"/>
                      </a:lnTo>
                      <a:lnTo>
                        <a:pt x="1990" y="2362"/>
                      </a:lnTo>
                      <a:lnTo>
                        <a:pt x="2001" y="2351"/>
                      </a:lnTo>
                      <a:lnTo>
                        <a:pt x="2013" y="2340"/>
                      </a:lnTo>
                      <a:lnTo>
                        <a:pt x="2027" y="2330"/>
                      </a:lnTo>
                      <a:lnTo>
                        <a:pt x="2040" y="2321"/>
                      </a:lnTo>
                      <a:lnTo>
                        <a:pt x="2048" y="2314"/>
                      </a:lnTo>
                      <a:lnTo>
                        <a:pt x="2055" y="2306"/>
                      </a:lnTo>
                      <a:lnTo>
                        <a:pt x="2060" y="2299"/>
                      </a:lnTo>
                      <a:lnTo>
                        <a:pt x="2064" y="2291"/>
                      </a:lnTo>
                      <a:lnTo>
                        <a:pt x="2068" y="2282"/>
                      </a:lnTo>
                      <a:lnTo>
                        <a:pt x="2072" y="2274"/>
                      </a:lnTo>
                      <a:lnTo>
                        <a:pt x="2077" y="2265"/>
                      </a:lnTo>
                      <a:lnTo>
                        <a:pt x="2084" y="2257"/>
                      </a:lnTo>
                      <a:lnTo>
                        <a:pt x="2092" y="2247"/>
                      </a:lnTo>
                      <a:lnTo>
                        <a:pt x="2101" y="2239"/>
                      </a:lnTo>
                      <a:lnTo>
                        <a:pt x="2111" y="2232"/>
                      </a:lnTo>
                      <a:lnTo>
                        <a:pt x="2121" y="2225"/>
                      </a:lnTo>
                      <a:lnTo>
                        <a:pt x="2129" y="2218"/>
                      </a:lnTo>
                      <a:lnTo>
                        <a:pt x="2138" y="2211"/>
                      </a:lnTo>
                      <a:lnTo>
                        <a:pt x="2141" y="2207"/>
                      </a:lnTo>
                      <a:lnTo>
                        <a:pt x="2145" y="2202"/>
                      </a:lnTo>
                      <a:lnTo>
                        <a:pt x="2147" y="2196"/>
                      </a:lnTo>
                      <a:lnTo>
                        <a:pt x="2150" y="2190"/>
                      </a:lnTo>
                      <a:lnTo>
                        <a:pt x="2152" y="2182"/>
                      </a:lnTo>
                      <a:lnTo>
                        <a:pt x="2153" y="2174"/>
                      </a:lnTo>
                      <a:lnTo>
                        <a:pt x="2153" y="2166"/>
                      </a:lnTo>
                      <a:lnTo>
                        <a:pt x="2152" y="2158"/>
                      </a:lnTo>
                      <a:lnTo>
                        <a:pt x="2152" y="2151"/>
                      </a:lnTo>
                      <a:lnTo>
                        <a:pt x="2152" y="2144"/>
                      </a:lnTo>
                      <a:lnTo>
                        <a:pt x="2154" y="2136"/>
                      </a:lnTo>
                      <a:lnTo>
                        <a:pt x="2157" y="2128"/>
                      </a:lnTo>
                      <a:lnTo>
                        <a:pt x="2159" y="2123"/>
                      </a:lnTo>
                      <a:lnTo>
                        <a:pt x="2163" y="2119"/>
                      </a:lnTo>
                      <a:lnTo>
                        <a:pt x="2168" y="2116"/>
                      </a:lnTo>
                      <a:lnTo>
                        <a:pt x="2172" y="2112"/>
                      </a:lnTo>
                      <a:lnTo>
                        <a:pt x="2181" y="2108"/>
                      </a:lnTo>
                      <a:lnTo>
                        <a:pt x="2192" y="2104"/>
                      </a:lnTo>
                      <a:lnTo>
                        <a:pt x="2201" y="2101"/>
                      </a:lnTo>
                      <a:lnTo>
                        <a:pt x="2207" y="2097"/>
                      </a:lnTo>
                      <a:lnTo>
                        <a:pt x="2212" y="2092"/>
                      </a:lnTo>
                      <a:lnTo>
                        <a:pt x="2217" y="2087"/>
                      </a:lnTo>
                      <a:lnTo>
                        <a:pt x="2228" y="2076"/>
                      </a:lnTo>
                      <a:lnTo>
                        <a:pt x="2240" y="2064"/>
                      </a:lnTo>
                      <a:lnTo>
                        <a:pt x="2246" y="2060"/>
                      </a:lnTo>
                      <a:lnTo>
                        <a:pt x="2253" y="2055"/>
                      </a:lnTo>
                      <a:lnTo>
                        <a:pt x="2259" y="2053"/>
                      </a:lnTo>
                      <a:lnTo>
                        <a:pt x="2266" y="2051"/>
                      </a:lnTo>
                      <a:lnTo>
                        <a:pt x="2272" y="2048"/>
                      </a:lnTo>
                      <a:lnTo>
                        <a:pt x="2279" y="2046"/>
                      </a:lnTo>
                      <a:lnTo>
                        <a:pt x="2286" y="2042"/>
                      </a:lnTo>
                      <a:lnTo>
                        <a:pt x="2292" y="2038"/>
                      </a:lnTo>
                      <a:lnTo>
                        <a:pt x="2297" y="2033"/>
                      </a:lnTo>
                      <a:lnTo>
                        <a:pt x="2300" y="2027"/>
                      </a:lnTo>
                      <a:lnTo>
                        <a:pt x="2302" y="2021"/>
                      </a:lnTo>
                      <a:lnTo>
                        <a:pt x="2303" y="2015"/>
                      </a:lnTo>
                      <a:lnTo>
                        <a:pt x="2304" y="2003"/>
                      </a:lnTo>
                      <a:lnTo>
                        <a:pt x="2306" y="1988"/>
                      </a:lnTo>
                      <a:lnTo>
                        <a:pt x="2309" y="1982"/>
                      </a:lnTo>
                      <a:lnTo>
                        <a:pt x="2311" y="1978"/>
                      </a:lnTo>
                      <a:lnTo>
                        <a:pt x="2314" y="1974"/>
                      </a:lnTo>
                      <a:lnTo>
                        <a:pt x="2318" y="1969"/>
                      </a:lnTo>
                      <a:lnTo>
                        <a:pt x="2324" y="1962"/>
                      </a:lnTo>
                      <a:lnTo>
                        <a:pt x="2330" y="1952"/>
                      </a:lnTo>
                      <a:lnTo>
                        <a:pt x="2344" y="1925"/>
                      </a:lnTo>
                      <a:lnTo>
                        <a:pt x="2355" y="1900"/>
                      </a:lnTo>
                      <a:lnTo>
                        <a:pt x="2368" y="1876"/>
                      </a:lnTo>
                      <a:lnTo>
                        <a:pt x="2382" y="1850"/>
                      </a:lnTo>
                      <a:lnTo>
                        <a:pt x="2391" y="1832"/>
                      </a:lnTo>
                      <a:lnTo>
                        <a:pt x="2401" y="1815"/>
                      </a:lnTo>
                      <a:lnTo>
                        <a:pt x="2406" y="1808"/>
                      </a:lnTo>
                      <a:lnTo>
                        <a:pt x="2412" y="1801"/>
                      </a:lnTo>
                      <a:lnTo>
                        <a:pt x="2416" y="1798"/>
                      </a:lnTo>
                      <a:lnTo>
                        <a:pt x="2420" y="1796"/>
                      </a:lnTo>
                      <a:lnTo>
                        <a:pt x="2425" y="1794"/>
                      </a:lnTo>
                      <a:lnTo>
                        <a:pt x="2430" y="1793"/>
                      </a:lnTo>
                      <a:lnTo>
                        <a:pt x="2466" y="1800"/>
                      </a:lnTo>
                      <a:lnTo>
                        <a:pt x="2485" y="1800"/>
                      </a:lnTo>
                      <a:lnTo>
                        <a:pt x="2485" y="1784"/>
                      </a:lnTo>
                      <a:lnTo>
                        <a:pt x="2485" y="1769"/>
                      </a:lnTo>
                      <a:lnTo>
                        <a:pt x="2486" y="1762"/>
                      </a:lnTo>
                      <a:lnTo>
                        <a:pt x="2486" y="1755"/>
                      </a:lnTo>
                      <a:lnTo>
                        <a:pt x="2487" y="1747"/>
                      </a:lnTo>
                      <a:lnTo>
                        <a:pt x="2490" y="1738"/>
                      </a:lnTo>
                      <a:lnTo>
                        <a:pt x="2493" y="1731"/>
                      </a:lnTo>
                      <a:lnTo>
                        <a:pt x="2497" y="1726"/>
                      </a:lnTo>
                      <a:lnTo>
                        <a:pt x="2502" y="1722"/>
                      </a:lnTo>
                      <a:lnTo>
                        <a:pt x="2510" y="1717"/>
                      </a:lnTo>
                      <a:lnTo>
                        <a:pt x="2516" y="1714"/>
                      </a:lnTo>
                      <a:lnTo>
                        <a:pt x="2523" y="1711"/>
                      </a:lnTo>
                      <a:lnTo>
                        <a:pt x="2530" y="1708"/>
                      </a:lnTo>
                      <a:lnTo>
                        <a:pt x="2536" y="1703"/>
                      </a:lnTo>
                      <a:lnTo>
                        <a:pt x="2552" y="1689"/>
                      </a:lnTo>
                      <a:lnTo>
                        <a:pt x="2565" y="1677"/>
                      </a:lnTo>
                      <a:lnTo>
                        <a:pt x="2579" y="1666"/>
                      </a:lnTo>
                      <a:lnTo>
                        <a:pt x="2597" y="1655"/>
                      </a:lnTo>
                      <a:lnTo>
                        <a:pt x="2612" y="1645"/>
                      </a:lnTo>
                      <a:lnTo>
                        <a:pt x="2627" y="1634"/>
                      </a:lnTo>
                      <a:lnTo>
                        <a:pt x="2634" y="1628"/>
                      </a:lnTo>
                      <a:lnTo>
                        <a:pt x="2641" y="1623"/>
                      </a:lnTo>
                      <a:lnTo>
                        <a:pt x="2648" y="1618"/>
                      </a:lnTo>
                      <a:lnTo>
                        <a:pt x="2658" y="1613"/>
                      </a:lnTo>
                      <a:lnTo>
                        <a:pt x="2678" y="1613"/>
                      </a:lnTo>
                      <a:lnTo>
                        <a:pt x="2690" y="1612"/>
                      </a:lnTo>
                      <a:lnTo>
                        <a:pt x="2700" y="1612"/>
                      </a:lnTo>
                      <a:lnTo>
                        <a:pt x="2710" y="1610"/>
                      </a:lnTo>
                      <a:lnTo>
                        <a:pt x="2720" y="1608"/>
                      </a:lnTo>
                      <a:lnTo>
                        <a:pt x="2739" y="1603"/>
                      </a:lnTo>
                      <a:lnTo>
                        <a:pt x="2756" y="1597"/>
                      </a:lnTo>
                      <a:lnTo>
                        <a:pt x="2774" y="1590"/>
                      </a:lnTo>
                      <a:lnTo>
                        <a:pt x="2791" y="1584"/>
                      </a:lnTo>
                      <a:lnTo>
                        <a:pt x="2811" y="1577"/>
                      </a:lnTo>
                      <a:lnTo>
                        <a:pt x="2832" y="1570"/>
                      </a:lnTo>
                      <a:lnTo>
                        <a:pt x="2843" y="1577"/>
                      </a:lnTo>
                      <a:lnTo>
                        <a:pt x="2858" y="1582"/>
                      </a:lnTo>
                      <a:lnTo>
                        <a:pt x="2866" y="1584"/>
                      </a:lnTo>
                      <a:lnTo>
                        <a:pt x="2873" y="1587"/>
                      </a:lnTo>
                      <a:lnTo>
                        <a:pt x="2876" y="1589"/>
                      </a:lnTo>
                      <a:lnTo>
                        <a:pt x="2879" y="1591"/>
                      </a:lnTo>
                      <a:lnTo>
                        <a:pt x="2881" y="1594"/>
                      </a:lnTo>
                      <a:lnTo>
                        <a:pt x="2882" y="1597"/>
                      </a:lnTo>
                      <a:lnTo>
                        <a:pt x="2881" y="1601"/>
                      </a:lnTo>
                      <a:lnTo>
                        <a:pt x="2878" y="1606"/>
                      </a:lnTo>
                      <a:lnTo>
                        <a:pt x="2875" y="1608"/>
                      </a:lnTo>
                      <a:lnTo>
                        <a:pt x="2872" y="1611"/>
                      </a:lnTo>
                      <a:lnTo>
                        <a:pt x="2868" y="1613"/>
                      </a:lnTo>
                      <a:lnTo>
                        <a:pt x="2864" y="1615"/>
                      </a:lnTo>
                      <a:lnTo>
                        <a:pt x="2861" y="1618"/>
                      </a:lnTo>
                      <a:lnTo>
                        <a:pt x="2859" y="1622"/>
                      </a:lnTo>
                      <a:lnTo>
                        <a:pt x="2857" y="1634"/>
                      </a:lnTo>
                      <a:lnTo>
                        <a:pt x="2856" y="1646"/>
                      </a:lnTo>
                      <a:lnTo>
                        <a:pt x="2854" y="1649"/>
                      </a:lnTo>
                      <a:lnTo>
                        <a:pt x="2850" y="1651"/>
                      </a:lnTo>
                      <a:lnTo>
                        <a:pt x="2847" y="1653"/>
                      </a:lnTo>
                      <a:lnTo>
                        <a:pt x="2844" y="1654"/>
                      </a:lnTo>
                      <a:lnTo>
                        <a:pt x="2838" y="1657"/>
                      </a:lnTo>
                      <a:lnTo>
                        <a:pt x="2833" y="1662"/>
                      </a:lnTo>
                      <a:lnTo>
                        <a:pt x="2829" y="1667"/>
                      </a:lnTo>
                      <a:lnTo>
                        <a:pt x="2826" y="1672"/>
                      </a:lnTo>
                      <a:lnTo>
                        <a:pt x="2825" y="1677"/>
                      </a:lnTo>
                      <a:lnTo>
                        <a:pt x="2824" y="1682"/>
                      </a:lnTo>
                      <a:lnTo>
                        <a:pt x="2822" y="1695"/>
                      </a:lnTo>
                      <a:lnTo>
                        <a:pt x="2821" y="1707"/>
                      </a:lnTo>
                      <a:lnTo>
                        <a:pt x="2827" y="1710"/>
                      </a:lnTo>
                      <a:lnTo>
                        <a:pt x="2833" y="1705"/>
                      </a:lnTo>
                      <a:lnTo>
                        <a:pt x="2838" y="1698"/>
                      </a:lnTo>
                      <a:lnTo>
                        <a:pt x="2845" y="1691"/>
                      </a:lnTo>
                      <a:lnTo>
                        <a:pt x="2853" y="1684"/>
                      </a:lnTo>
                      <a:lnTo>
                        <a:pt x="2861" y="1680"/>
                      </a:lnTo>
                      <a:lnTo>
                        <a:pt x="2868" y="1676"/>
                      </a:lnTo>
                      <a:lnTo>
                        <a:pt x="2876" y="1674"/>
                      </a:lnTo>
                      <a:lnTo>
                        <a:pt x="2886" y="1672"/>
                      </a:lnTo>
                      <a:lnTo>
                        <a:pt x="2895" y="1671"/>
                      </a:lnTo>
                      <a:lnTo>
                        <a:pt x="2905" y="1671"/>
                      </a:lnTo>
                      <a:lnTo>
                        <a:pt x="2910" y="1671"/>
                      </a:lnTo>
                      <a:lnTo>
                        <a:pt x="2912" y="1673"/>
                      </a:lnTo>
                      <a:lnTo>
                        <a:pt x="2914" y="1676"/>
                      </a:lnTo>
                      <a:lnTo>
                        <a:pt x="2916" y="1679"/>
                      </a:lnTo>
                      <a:lnTo>
                        <a:pt x="2917" y="1687"/>
                      </a:lnTo>
                      <a:lnTo>
                        <a:pt x="2919" y="1696"/>
                      </a:lnTo>
                      <a:lnTo>
                        <a:pt x="2920" y="1698"/>
                      </a:lnTo>
                      <a:lnTo>
                        <a:pt x="2922" y="1700"/>
                      </a:lnTo>
                      <a:lnTo>
                        <a:pt x="2924" y="1701"/>
                      </a:lnTo>
                      <a:lnTo>
                        <a:pt x="2926" y="1702"/>
                      </a:lnTo>
                      <a:lnTo>
                        <a:pt x="2930" y="1704"/>
                      </a:lnTo>
                      <a:lnTo>
                        <a:pt x="2936" y="1704"/>
                      </a:lnTo>
                      <a:lnTo>
                        <a:pt x="2963" y="1704"/>
                      </a:lnTo>
                      <a:lnTo>
                        <a:pt x="2968" y="1704"/>
                      </a:lnTo>
                      <a:lnTo>
                        <a:pt x="2972" y="1705"/>
                      </a:lnTo>
                      <a:lnTo>
                        <a:pt x="2976" y="1707"/>
                      </a:lnTo>
                      <a:lnTo>
                        <a:pt x="2979" y="1709"/>
                      </a:lnTo>
                      <a:lnTo>
                        <a:pt x="2983" y="1712"/>
                      </a:lnTo>
                      <a:lnTo>
                        <a:pt x="2985" y="1715"/>
                      </a:lnTo>
                      <a:lnTo>
                        <a:pt x="2987" y="1720"/>
                      </a:lnTo>
                      <a:lnTo>
                        <a:pt x="2989" y="1724"/>
                      </a:lnTo>
                      <a:lnTo>
                        <a:pt x="2991" y="1733"/>
                      </a:lnTo>
                      <a:lnTo>
                        <a:pt x="2993" y="1740"/>
                      </a:lnTo>
                      <a:lnTo>
                        <a:pt x="2995" y="1744"/>
                      </a:lnTo>
                      <a:lnTo>
                        <a:pt x="2997" y="1749"/>
                      </a:lnTo>
                      <a:lnTo>
                        <a:pt x="2999" y="1752"/>
                      </a:lnTo>
                      <a:lnTo>
                        <a:pt x="3001" y="1755"/>
                      </a:lnTo>
                      <a:lnTo>
                        <a:pt x="3007" y="1761"/>
                      </a:lnTo>
                      <a:lnTo>
                        <a:pt x="3011" y="1767"/>
                      </a:lnTo>
                      <a:lnTo>
                        <a:pt x="3015" y="1774"/>
                      </a:lnTo>
                      <a:lnTo>
                        <a:pt x="3018" y="1781"/>
                      </a:lnTo>
                      <a:lnTo>
                        <a:pt x="3022" y="1795"/>
                      </a:lnTo>
                      <a:lnTo>
                        <a:pt x="3028" y="1811"/>
                      </a:lnTo>
                      <a:lnTo>
                        <a:pt x="3038" y="1842"/>
                      </a:lnTo>
                      <a:lnTo>
                        <a:pt x="3046" y="1871"/>
                      </a:lnTo>
                      <a:lnTo>
                        <a:pt x="3049" y="1884"/>
                      </a:lnTo>
                      <a:lnTo>
                        <a:pt x="3053" y="1899"/>
                      </a:lnTo>
                      <a:lnTo>
                        <a:pt x="3054" y="1914"/>
                      </a:lnTo>
                      <a:lnTo>
                        <a:pt x="3055" y="1932"/>
                      </a:lnTo>
                      <a:lnTo>
                        <a:pt x="3055" y="1955"/>
                      </a:lnTo>
                      <a:lnTo>
                        <a:pt x="3055" y="1959"/>
                      </a:lnTo>
                      <a:lnTo>
                        <a:pt x="3056" y="1964"/>
                      </a:lnTo>
                      <a:lnTo>
                        <a:pt x="3058" y="1968"/>
                      </a:lnTo>
                      <a:lnTo>
                        <a:pt x="3060" y="1971"/>
                      </a:lnTo>
                      <a:lnTo>
                        <a:pt x="3062" y="1975"/>
                      </a:lnTo>
                      <a:lnTo>
                        <a:pt x="3066" y="1978"/>
                      </a:lnTo>
                      <a:lnTo>
                        <a:pt x="3069" y="1979"/>
                      </a:lnTo>
                      <a:lnTo>
                        <a:pt x="3073" y="1980"/>
                      </a:lnTo>
                      <a:lnTo>
                        <a:pt x="3083" y="1976"/>
                      </a:lnTo>
                      <a:lnTo>
                        <a:pt x="3091" y="1972"/>
                      </a:lnTo>
                      <a:lnTo>
                        <a:pt x="3103" y="1972"/>
                      </a:lnTo>
                      <a:lnTo>
                        <a:pt x="3103" y="1999"/>
                      </a:lnTo>
                      <a:lnTo>
                        <a:pt x="3098" y="2011"/>
                      </a:lnTo>
                      <a:lnTo>
                        <a:pt x="3099" y="2015"/>
                      </a:lnTo>
                      <a:lnTo>
                        <a:pt x="3099" y="2018"/>
                      </a:lnTo>
                      <a:lnTo>
                        <a:pt x="3099" y="2022"/>
                      </a:lnTo>
                      <a:lnTo>
                        <a:pt x="3097" y="2026"/>
                      </a:lnTo>
                      <a:lnTo>
                        <a:pt x="3094" y="2029"/>
                      </a:lnTo>
                      <a:lnTo>
                        <a:pt x="3090" y="2032"/>
                      </a:lnTo>
                      <a:lnTo>
                        <a:pt x="3089" y="2033"/>
                      </a:lnTo>
                      <a:lnTo>
                        <a:pt x="3087" y="2034"/>
                      </a:lnTo>
                      <a:lnTo>
                        <a:pt x="3086" y="2036"/>
                      </a:lnTo>
                      <a:lnTo>
                        <a:pt x="3086" y="2038"/>
                      </a:lnTo>
                      <a:lnTo>
                        <a:pt x="3094" y="2052"/>
                      </a:lnTo>
                      <a:lnTo>
                        <a:pt x="3102" y="2066"/>
                      </a:lnTo>
                      <a:lnTo>
                        <a:pt x="3101" y="2071"/>
                      </a:lnTo>
                      <a:lnTo>
                        <a:pt x="3100" y="2074"/>
                      </a:lnTo>
                      <a:lnTo>
                        <a:pt x="3097" y="2077"/>
                      </a:lnTo>
                      <a:lnTo>
                        <a:pt x="3094" y="2079"/>
                      </a:lnTo>
                      <a:lnTo>
                        <a:pt x="3087" y="2084"/>
                      </a:lnTo>
                      <a:lnTo>
                        <a:pt x="3079" y="2090"/>
                      </a:lnTo>
                      <a:lnTo>
                        <a:pt x="3064" y="2107"/>
                      </a:lnTo>
                      <a:lnTo>
                        <a:pt x="3049" y="2122"/>
                      </a:lnTo>
                      <a:lnTo>
                        <a:pt x="3033" y="2135"/>
                      </a:lnTo>
                      <a:lnTo>
                        <a:pt x="3014" y="2150"/>
                      </a:lnTo>
                      <a:lnTo>
                        <a:pt x="3002" y="2157"/>
                      </a:lnTo>
                      <a:lnTo>
                        <a:pt x="2990" y="2164"/>
                      </a:lnTo>
                      <a:lnTo>
                        <a:pt x="2985" y="2167"/>
                      </a:lnTo>
                      <a:lnTo>
                        <a:pt x="2981" y="2172"/>
                      </a:lnTo>
                      <a:lnTo>
                        <a:pt x="2977" y="2178"/>
                      </a:lnTo>
                      <a:lnTo>
                        <a:pt x="2974" y="2184"/>
                      </a:lnTo>
                      <a:lnTo>
                        <a:pt x="2962" y="2188"/>
                      </a:lnTo>
                      <a:lnTo>
                        <a:pt x="2950" y="2193"/>
                      </a:lnTo>
                      <a:lnTo>
                        <a:pt x="2945" y="2197"/>
                      </a:lnTo>
                      <a:lnTo>
                        <a:pt x="2941" y="2201"/>
                      </a:lnTo>
                      <a:lnTo>
                        <a:pt x="2939" y="2203"/>
                      </a:lnTo>
                      <a:lnTo>
                        <a:pt x="2936" y="2204"/>
                      </a:lnTo>
                      <a:lnTo>
                        <a:pt x="2933" y="2205"/>
                      </a:lnTo>
                      <a:lnTo>
                        <a:pt x="2930" y="2206"/>
                      </a:lnTo>
                      <a:lnTo>
                        <a:pt x="2915" y="2205"/>
                      </a:lnTo>
                      <a:lnTo>
                        <a:pt x="2900" y="2203"/>
                      </a:lnTo>
                      <a:lnTo>
                        <a:pt x="2887" y="2201"/>
                      </a:lnTo>
                      <a:lnTo>
                        <a:pt x="2870" y="2199"/>
                      </a:lnTo>
                      <a:lnTo>
                        <a:pt x="2861" y="2201"/>
                      </a:lnTo>
                      <a:lnTo>
                        <a:pt x="2853" y="2202"/>
                      </a:lnTo>
                      <a:lnTo>
                        <a:pt x="2843" y="2204"/>
                      </a:lnTo>
                      <a:lnTo>
                        <a:pt x="2834" y="2204"/>
                      </a:lnTo>
                      <a:lnTo>
                        <a:pt x="2825" y="2204"/>
                      </a:lnTo>
                      <a:lnTo>
                        <a:pt x="2815" y="2203"/>
                      </a:lnTo>
                      <a:lnTo>
                        <a:pt x="2807" y="2201"/>
                      </a:lnTo>
                      <a:lnTo>
                        <a:pt x="2799" y="2198"/>
                      </a:lnTo>
                      <a:lnTo>
                        <a:pt x="2791" y="2195"/>
                      </a:lnTo>
                      <a:lnTo>
                        <a:pt x="2784" y="2191"/>
                      </a:lnTo>
                      <a:lnTo>
                        <a:pt x="2776" y="2186"/>
                      </a:lnTo>
                      <a:lnTo>
                        <a:pt x="2769" y="2180"/>
                      </a:lnTo>
                      <a:lnTo>
                        <a:pt x="2755" y="2170"/>
                      </a:lnTo>
                      <a:lnTo>
                        <a:pt x="2743" y="2160"/>
                      </a:lnTo>
                      <a:lnTo>
                        <a:pt x="2734" y="2153"/>
                      </a:lnTo>
                      <a:lnTo>
                        <a:pt x="2727" y="2147"/>
                      </a:lnTo>
                      <a:lnTo>
                        <a:pt x="2723" y="2144"/>
                      </a:lnTo>
                      <a:lnTo>
                        <a:pt x="2720" y="2139"/>
                      </a:lnTo>
                      <a:lnTo>
                        <a:pt x="2718" y="2135"/>
                      </a:lnTo>
                      <a:lnTo>
                        <a:pt x="2715" y="2130"/>
                      </a:lnTo>
                      <a:lnTo>
                        <a:pt x="2711" y="2116"/>
                      </a:lnTo>
                      <a:lnTo>
                        <a:pt x="2705" y="2101"/>
                      </a:lnTo>
                      <a:lnTo>
                        <a:pt x="2702" y="2095"/>
                      </a:lnTo>
                      <a:lnTo>
                        <a:pt x="2698" y="2090"/>
                      </a:lnTo>
                      <a:lnTo>
                        <a:pt x="2696" y="2088"/>
                      </a:lnTo>
                      <a:lnTo>
                        <a:pt x="2693" y="2087"/>
                      </a:lnTo>
                      <a:lnTo>
                        <a:pt x="2690" y="2085"/>
                      </a:lnTo>
                      <a:lnTo>
                        <a:pt x="2686" y="2085"/>
                      </a:lnTo>
                      <a:lnTo>
                        <a:pt x="2677" y="2088"/>
                      </a:lnTo>
                      <a:lnTo>
                        <a:pt x="2668" y="2090"/>
                      </a:lnTo>
                      <a:lnTo>
                        <a:pt x="2663" y="2090"/>
                      </a:lnTo>
                      <a:lnTo>
                        <a:pt x="2659" y="2088"/>
                      </a:lnTo>
                      <a:lnTo>
                        <a:pt x="2656" y="2084"/>
                      </a:lnTo>
                      <a:lnTo>
                        <a:pt x="2653" y="2080"/>
                      </a:lnTo>
                      <a:lnTo>
                        <a:pt x="2648" y="2070"/>
                      </a:lnTo>
                      <a:lnTo>
                        <a:pt x="2646" y="2060"/>
                      </a:lnTo>
                      <a:lnTo>
                        <a:pt x="2644" y="2052"/>
                      </a:lnTo>
                      <a:lnTo>
                        <a:pt x="2642" y="2046"/>
                      </a:lnTo>
                      <a:lnTo>
                        <a:pt x="2640" y="2044"/>
                      </a:lnTo>
                      <a:lnTo>
                        <a:pt x="2638" y="2042"/>
                      </a:lnTo>
                      <a:lnTo>
                        <a:pt x="2636" y="2040"/>
                      </a:lnTo>
                      <a:lnTo>
                        <a:pt x="2633" y="2039"/>
                      </a:lnTo>
                      <a:lnTo>
                        <a:pt x="2626" y="2039"/>
                      </a:lnTo>
                      <a:lnTo>
                        <a:pt x="2618" y="2038"/>
                      </a:lnTo>
                      <a:lnTo>
                        <a:pt x="2613" y="2034"/>
                      </a:lnTo>
                      <a:lnTo>
                        <a:pt x="2607" y="2032"/>
                      </a:lnTo>
                      <a:lnTo>
                        <a:pt x="2598" y="2033"/>
                      </a:lnTo>
                      <a:lnTo>
                        <a:pt x="2588" y="2036"/>
                      </a:lnTo>
                      <a:lnTo>
                        <a:pt x="2584" y="2019"/>
                      </a:lnTo>
                      <a:lnTo>
                        <a:pt x="2579" y="2005"/>
                      </a:lnTo>
                      <a:lnTo>
                        <a:pt x="2572" y="1991"/>
                      </a:lnTo>
                      <a:lnTo>
                        <a:pt x="2563" y="1978"/>
                      </a:lnTo>
                      <a:lnTo>
                        <a:pt x="2557" y="1967"/>
                      </a:lnTo>
                      <a:lnTo>
                        <a:pt x="2552" y="1958"/>
                      </a:lnTo>
                      <a:lnTo>
                        <a:pt x="2549" y="1954"/>
                      </a:lnTo>
                      <a:lnTo>
                        <a:pt x="2546" y="1951"/>
                      </a:lnTo>
                      <a:lnTo>
                        <a:pt x="2541" y="1948"/>
                      </a:lnTo>
                      <a:lnTo>
                        <a:pt x="2535" y="1947"/>
                      </a:lnTo>
                      <a:lnTo>
                        <a:pt x="2532" y="1963"/>
                      </a:lnTo>
                      <a:lnTo>
                        <a:pt x="2532" y="2046"/>
                      </a:lnTo>
                      <a:lnTo>
                        <a:pt x="2524" y="2061"/>
                      </a:lnTo>
                      <a:lnTo>
                        <a:pt x="2516" y="2074"/>
                      </a:lnTo>
                      <a:lnTo>
                        <a:pt x="2516" y="2079"/>
                      </a:lnTo>
                      <a:lnTo>
                        <a:pt x="2518" y="2082"/>
                      </a:lnTo>
                      <a:lnTo>
                        <a:pt x="2520" y="2085"/>
                      </a:lnTo>
                      <a:lnTo>
                        <a:pt x="2522" y="2089"/>
                      </a:lnTo>
                      <a:lnTo>
                        <a:pt x="2528" y="2094"/>
                      </a:lnTo>
                      <a:lnTo>
                        <a:pt x="2533" y="2101"/>
                      </a:lnTo>
                      <a:lnTo>
                        <a:pt x="2541" y="2116"/>
                      </a:lnTo>
                      <a:lnTo>
                        <a:pt x="2545" y="2129"/>
                      </a:lnTo>
                      <a:lnTo>
                        <a:pt x="2547" y="2144"/>
                      </a:lnTo>
                      <a:lnTo>
                        <a:pt x="2548" y="2160"/>
                      </a:lnTo>
                      <a:lnTo>
                        <a:pt x="2549" y="2174"/>
                      </a:lnTo>
                      <a:lnTo>
                        <a:pt x="2548" y="2186"/>
                      </a:lnTo>
                      <a:lnTo>
                        <a:pt x="2546" y="2192"/>
                      </a:lnTo>
                      <a:lnTo>
                        <a:pt x="2543" y="2196"/>
                      </a:lnTo>
                      <a:lnTo>
                        <a:pt x="2540" y="2201"/>
                      </a:lnTo>
                      <a:lnTo>
                        <a:pt x="2536" y="2204"/>
                      </a:lnTo>
                      <a:lnTo>
                        <a:pt x="2528" y="2211"/>
                      </a:lnTo>
                      <a:lnTo>
                        <a:pt x="2519" y="2218"/>
                      </a:lnTo>
                      <a:lnTo>
                        <a:pt x="2503" y="2233"/>
                      </a:lnTo>
                      <a:lnTo>
                        <a:pt x="2490" y="2247"/>
                      </a:lnTo>
                      <a:lnTo>
                        <a:pt x="2484" y="2255"/>
                      </a:lnTo>
                      <a:lnTo>
                        <a:pt x="2479" y="2264"/>
                      </a:lnTo>
                      <a:lnTo>
                        <a:pt x="2476" y="2268"/>
                      </a:lnTo>
                      <a:lnTo>
                        <a:pt x="2474" y="2270"/>
                      </a:lnTo>
                      <a:lnTo>
                        <a:pt x="2470" y="2272"/>
                      </a:lnTo>
                      <a:lnTo>
                        <a:pt x="2466" y="2273"/>
                      </a:lnTo>
                      <a:lnTo>
                        <a:pt x="2460" y="2272"/>
                      </a:lnTo>
                      <a:lnTo>
                        <a:pt x="2455" y="2271"/>
                      </a:lnTo>
                      <a:lnTo>
                        <a:pt x="2450" y="2271"/>
                      </a:lnTo>
                      <a:lnTo>
                        <a:pt x="2448" y="2274"/>
                      </a:lnTo>
                      <a:lnTo>
                        <a:pt x="2446" y="2277"/>
                      </a:lnTo>
                      <a:lnTo>
                        <a:pt x="2445" y="2281"/>
                      </a:lnTo>
                      <a:lnTo>
                        <a:pt x="2445" y="2292"/>
                      </a:lnTo>
                      <a:lnTo>
                        <a:pt x="2445" y="2302"/>
                      </a:lnTo>
                      <a:lnTo>
                        <a:pt x="2437" y="2303"/>
                      </a:lnTo>
                      <a:lnTo>
                        <a:pt x="2429" y="2306"/>
                      </a:lnTo>
                      <a:lnTo>
                        <a:pt x="2426" y="2308"/>
                      </a:lnTo>
                      <a:lnTo>
                        <a:pt x="2422" y="2311"/>
                      </a:lnTo>
                      <a:lnTo>
                        <a:pt x="2421" y="2315"/>
                      </a:lnTo>
                      <a:lnTo>
                        <a:pt x="2420" y="2319"/>
                      </a:lnTo>
                      <a:lnTo>
                        <a:pt x="2420" y="2344"/>
                      </a:lnTo>
                      <a:lnTo>
                        <a:pt x="2418" y="2355"/>
                      </a:lnTo>
                      <a:lnTo>
                        <a:pt x="2415" y="2365"/>
                      </a:lnTo>
                      <a:lnTo>
                        <a:pt x="2416" y="2367"/>
                      </a:lnTo>
                      <a:lnTo>
                        <a:pt x="2418" y="2368"/>
                      </a:lnTo>
                      <a:lnTo>
                        <a:pt x="2420" y="2369"/>
                      </a:lnTo>
                      <a:lnTo>
                        <a:pt x="2422" y="2369"/>
                      </a:lnTo>
                      <a:lnTo>
                        <a:pt x="2427" y="2368"/>
                      </a:lnTo>
                      <a:lnTo>
                        <a:pt x="2431" y="2366"/>
                      </a:lnTo>
                      <a:lnTo>
                        <a:pt x="2445" y="2366"/>
                      </a:lnTo>
                      <a:lnTo>
                        <a:pt x="2445" y="2396"/>
                      </a:lnTo>
                      <a:lnTo>
                        <a:pt x="2445" y="2403"/>
                      </a:lnTo>
                      <a:lnTo>
                        <a:pt x="2445" y="2408"/>
                      </a:lnTo>
                      <a:lnTo>
                        <a:pt x="2447" y="2413"/>
                      </a:lnTo>
                      <a:lnTo>
                        <a:pt x="2449" y="2419"/>
                      </a:lnTo>
                      <a:lnTo>
                        <a:pt x="2440" y="2423"/>
                      </a:lnTo>
                      <a:lnTo>
                        <a:pt x="2431" y="2427"/>
                      </a:lnTo>
                      <a:lnTo>
                        <a:pt x="2428" y="2430"/>
                      </a:lnTo>
                      <a:lnTo>
                        <a:pt x="2425" y="2433"/>
                      </a:lnTo>
                      <a:lnTo>
                        <a:pt x="2422" y="2436"/>
                      </a:lnTo>
                      <a:lnTo>
                        <a:pt x="2421" y="2440"/>
                      </a:lnTo>
                      <a:lnTo>
                        <a:pt x="2422" y="2443"/>
                      </a:lnTo>
                      <a:lnTo>
                        <a:pt x="2424" y="2445"/>
                      </a:lnTo>
                      <a:lnTo>
                        <a:pt x="2427" y="2446"/>
                      </a:lnTo>
                      <a:lnTo>
                        <a:pt x="2429" y="2446"/>
                      </a:lnTo>
                      <a:lnTo>
                        <a:pt x="2436" y="2447"/>
                      </a:lnTo>
                      <a:lnTo>
                        <a:pt x="2442" y="2450"/>
                      </a:lnTo>
                      <a:lnTo>
                        <a:pt x="2446" y="2456"/>
                      </a:lnTo>
                      <a:lnTo>
                        <a:pt x="2452" y="2462"/>
                      </a:lnTo>
                      <a:lnTo>
                        <a:pt x="2454" y="2460"/>
                      </a:lnTo>
                      <a:lnTo>
                        <a:pt x="2456" y="2458"/>
                      </a:lnTo>
                      <a:lnTo>
                        <a:pt x="2458" y="2457"/>
                      </a:lnTo>
                      <a:lnTo>
                        <a:pt x="2461" y="2456"/>
                      </a:lnTo>
                      <a:lnTo>
                        <a:pt x="2465" y="2457"/>
                      </a:lnTo>
                      <a:lnTo>
                        <a:pt x="2468" y="2458"/>
                      </a:lnTo>
                      <a:lnTo>
                        <a:pt x="2471" y="2459"/>
                      </a:lnTo>
                      <a:lnTo>
                        <a:pt x="2474" y="2461"/>
                      </a:lnTo>
                      <a:lnTo>
                        <a:pt x="2479" y="2466"/>
                      </a:lnTo>
                      <a:lnTo>
                        <a:pt x="2484" y="2472"/>
                      </a:lnTo>
                      <a:lnTo>
                        <a:pt x="2488" y="2478"/>
                      </a:lnTo>
                      <a:lnTo>
                        <a:pt x="2493" y="2482"/>
                      </a:lnTo>
                      <a:lnTo>
                        <a:pt x="2496" y="2485"/>
                      </a:lnTo>
                      <a:lnTo>
                        <a:pt x="2499" y="2487"/>
                      </a:lnTo>
                      <a:lnTo>
                        <a:pt x="2502" y="2488"/>
                      </a:lnTo>
                      <a:lnTo>
                        <a:pt x="2506" y="2488"/>
                      </a:lnTo>
                      <a:lnTo>
                        <a:pt x="2532" y="2488"/>
                      </a:lnTo>
                      <a:lnTo>
                        <a:pt x="2546" y="2492"/>
                      </a:lnTo>
                      <a:lnTo>
                        <a:pt x="2559" y="2495"/>
                      </a:lnTo>
                      <a:lnTo>
                        <a:pt x="2570" y="2495"/>
                      </a:lnTo>
                      <a:lnTo>
                        <a:pt x="2571" y="2487"/>
                      </a:lnTo>
                      <a:lnTo>
                        <a:pt x="2571" y="2478"/>
                      </a:lnTo>
                      <a:lnTo>
                        <a:pt x="2571" y="2471"/>
                      </a:lnTo>
                      <a:lnTo>
                        <a:pt x="2570" y="2462"/>
                      </a:lnTo>
                      <a:lnTo>
                        <a:pt x="2578" y="2450"/>
                      </a:lnTo>
                      <a:lnTo>
                        <a:pt x="2587" y="2439"/>
                      </a:lnTo>
                      <a:lnTo>
                        <a:pt x="2586" y="2436"/>
                      </a:lnTo>
                      <a:lnTo>
                        <a:pt x="2585" y="2434"/>
                      </a:lnTo>
                      <a:lnTo>
                        <a:pt x="2584" y="2432"/>
                      </a:lnTo>
                      <a:lnTo>
                        <a:pt x="2582" y="2431"/>
                      </a:lnTo>
                      <a:lnTo>
                        <a:pt x="2578" y="2429"/>
                      </a:lnTo>
                      <a:lnTo>
                        <a:pt x="2573" y="2427"/>
                      </a:lnTo>
                      <a:lnTo>
                        <a:pt x="2563" y="2422"/>
                      </a:lnTo>
                      <a:lnTo>
                        <a:pt x="2555" y="2417"/>
                      </a:lnTo>
                      <a:lnTo>
                        <a:pt x="2552" y="2413"/>
                      </a:lnTo>
                      <a:lnTo>
                        <a:pt x="2550" y="2410"/>
                      </a:lnTo>
                      <a:lnTo>
                        <a:pt x="2548" y="2405"/>
                      </a:lnTo>
                      <a:lnTo>
                        <a:pt x="2548" y="2400"/>
                      </a:lnTo>
                      <a:lnTo>
                        <a:pt x="2548" y="2386"/>
                      </a:lnTo>
                      <a:lnTo>
                        <a:pt x="2550" y="2375"/>
                      </a:lnTo>
                      <a:lnTo>
                        <a:pt x="2552" y="2362"/>
                      </a:lnTo>
                      <a:lnTo>
                        <a:pt x="2552" y="2349"/>
                      </a:lnTo>
                      <a:lnTo>
                        <a:pt x="2552" y="2326"/>
                      </a:lnTo>
                      <a:lnTo>
                        <a:pt x="2553" y="2321"/>
                      </a:lnTo>
                      <a:lnTo>
                        <a:pt x="2554" y="2316"/>
                      </a:lnTo>
                      <a:lnTo>
                        <a:pt x="2555" y="2314"/>
                      </a:lnTo>
                      <a:lnTo>
                        <a:pt x="2556" y="2312"/>
                      </a:lnTo>
                      <a:lnTo>
                        <a:pt x="2558" y="2311"/>
                      </a:lnTo>
                      <a:lnTo>
                        <a:pt x="2560" y="2311"/>
                      </a:lnTo>
                      <a:lnTo>
                        <a:pt x="2564" y="2312"/>
                      </a:lnTo>
                      <a:lnTo>
                        <a:pt x="2567" y="2315"/>
                      </a:lnTo>
                      <a:lnTo>
                        <a:pt x="2568" y="2319"/>
                      </a:lnTo>
                      <a:lnTo>
                        <a:pt x="2570" y="2322"/>
                      </a:lnTo>
                      <a:lnTo>
                        <a:pt x="2576" y="2326"/>
                      </a:lnTo>
                      <a:lnTo>
                        <a:pt x="2581" y="2329"/>
                      </a:lnTo>
                      <a:lnTo>
                        <a:pt x="2587" y="2331"/>
                      </a:lnTo>
                      <a:lnTo>
                        <a:pt x="2593" y="2331"/>
                      </a:lnTo>
                      <a:lnTo>
                        <a:pt x="2598" y="2331"/>
                      </a:lnTo>
                      <a:lnTo>
                        <a:pt x="2601" y="2330"/>
                      </a:lnTo>
                      <a:lnTo>
                        <a:pt x="2604" y="2328"/>
                      </a:lnTo>
                      <a:lnTo>
                        <a:pt x="2607" y="2326"/>
                      </a:lnTo>
                      <a:lnTo>
                        <a:pt x="2612" y="2321"/>
                      </a:lnTo>
                      <a:lnTo>
                        <a:pt x="2616" y="2315"/>
                      </a:lnTo>
                      <a:lnTo>
                        <a:pt x="2620" y="2308"/>
                      </a:lnTo>
                      <a:lnTo>
                        <a:pt x="2626" y="2303"/>
                      </a:lnTo>
                      <a:lnTo>
                        <a:pt x="2629" y="2301"/>
                      </a:lnTo>
                      <a:lnTo>
                        <a:pt x="2632" y="2299"/>
                      </a:lnTo>
                      <a:lnTo>
                        <a:pt x="2635" y="2298"/>
                      </a:lnTo>
                      <a:lnTo>
                        <a:pt x="2639" y="2298"/>
                      </a:lnTo>
                      <a:lnTo>
                        <a:pt x="2643" y="2298"/>
                      </a:lnTo>
                      <a:lnTo>
                        <a:pt x="2646" y="2300"/>
                      </a:lnTo>
                      <a:lnTo>
                        <a:pt x="2649" y="2302"/>
                      </a:lnTo>
                      <a:lnTo>
                        <a:pt x="2653" y="2304"/>
                      </a:lnTo>
                      <a:lnTo>
                        <a:pt x="2657" y="2311"/>
                      </a:lnTo>
                      <a:lnTo>
                        <a:pt x="2659" y="2320"/>
                      </a:lnTo>
                      <a:lnTo>
                        <a:pt x="2665" y="2331"/>
                      </a:lnTo>
                      <a:lnTo>
                        <a:pt x="2669" y="2343"/>
                      </a:lnTo>
                      <a:lnTo>
                        <a:pt x="2668" y="2353"/>
                      </a:lnTo>
                      <a:lnTo>
                        <a:pt x="2667" y="2362"/>
                      </a:lnTo>
                      <a:lnTo>
                        <a:pt x="2665" y="2371"/>
                      </a:lnTo>
                      <a:lnTo>
                        <a:pt x="2663" y="2379"/>
                      </a:lnTo>
                      <a:lnTo>
                        <a:pt x="2662" y="2386"/>
                      </a:lnTo>
                      <a:lnTo>
                        <a:pt x="2660" y="2394"/>
                      </a:lnTo>
                      <a:lnTo>
                        <a:pt x="2659" y="2404"/>
                      </a:lnTo>
                      <a:lnTo>
                        <a:pt x="2658" y="2414"/>
                      </a:lnTo>
                      <a:lnTo>
                        <a:pt x="2659" y="2417"/>
                      </a:lnTo>
                      <a:lnTo>
                        <a:pt x="2660" y="2420"/>
                      </a:lnTo>
                      <a:lnTo>
                        <a:pt x="2662" y="2423"/>
                      </a:lnTo>
                      <a:lnTo>
                        <a:pt x="2664" y="2427"/>
                      </a:lnTo>
                      <a:lnTo>
                        <a:pt x="2667" y="2429"/>
                      </a:lnTo>
                      <a:lnTo>
                        <a:pt x="2670" y="2430"/>
                      </a:lnTo>
                      <a:lnTo>
                        <a:pt x="2674" y="2431"/>
                      </a:lnTo>
                      <a:lnTo>
                        <a:pt x="2678" y="2431"/>
                      </a:lnTo>
                      <a:lnTo>
                        <a:pt x="2688" y="2430"/>
                      </a:lnTo>
                      <a:lnTo>
                        <a:pt x="2697" y="2430"/>
                      </a:lnTo>
                      <a:lnTo>
                        <a:pt x="2700" y="2431"/>
                      </a:lnTo>
                      <a:lnTo>
                        <a:pt x="2702" y="2433"/>
                      </a:lnTo>
                      <a:lnTo>
                        <a:pt x="2704" y="2435"/>
                      </a:lnTo>
                      <a:lnTo>
                        <a:pt x="2705" y="2437"/>
                      </a:lnTo>
                      <a:lnTo>
                        <a:pt x="2708" y="2442"/>
                      </a:lnTo>
                      <a:lnTo>
                        <a:pt x="2713" y="2446"/>
                      </a:lnTo>
                      <a:lnTo>
                        <a:pt x="2720" y="2450"/>
                      </a:lnTo>
                      <a:lnTo>
                        <a:pt x="2726" y="2453"/>
                      </a:lnTo>
                      <a:lnTo>
                        <a:pt x="2733" y="2454"/>
                      </a:lnTo>
                      <a:lnTo>
                        <a:pt x="2741" y="2456"/>
                      </a:lnTo>
                      <a:lnTo>
                        <a:pt x="2755" y="2454"/>
                      </a:lnTo>
                      <a:lnTo>
                        <a:pt x="2772" y="2453"/>
                      </a:lnTo>
                      <a:lnTo>
                        <a:pt x="2785" y="2454"/>
                      </a:lnTo>
                      <a:lnTo>
                        <a:pt x="2800" y="2456"/>
                      </a:lnTo>
                      <a:lnTo>
                        <a:pt x="2804" y="2456"/>
                      </a:lnTo>
                      <a:lnTo>
                        <a:pt x="2808" y="2454"/>
                      </a:lnTo>
                      <a:lnTo>
                        <a:pt x="2812" y="2452"/>
                      </a:lnTo>
                      <a:lnTo>
                        <a:pt x="2816" y="2450"/>
                      </a:lnTo>
                      <a:lnTo>
                        <a:pt x="2819" y="2448"/>
                      </a:lnTo>
                      <a:lnTo>
                        <a:pt x="2822" y="2444"/>
                      </a:lnTo>
                      <a:lnTo>
                        <a:pt x="2825" y="2441"/>
                      </a:lnTo>
                      <a:lnTo>
                        <a:pt x="2827" y="2437"/>
                      </a:lnTo>
                      <a:lnTo>
                        <a:pt x="2831" y="2429"/>
                      </a:lnTo>
                      <a:lnTo>
                        <a:pt x="2833" y="2418"/>
                      </a:lnTo>
                      <a:lnTo>
                        <a:pt x="2835" y="2408"/>
                      </a:lnTo>
                      <a:lnTo>
                        <a:pt x="2835" y="2399"/>
                      </a:lnTo>
                      <a:lnTo>
                        <a:pt x="2835" y="2395"/>
                      </a:lnTo>
                      <a:lnTo>
                        <a:pt x="2834" y="2393"/>
                      </a:lnTo>
                      <a:lnTo>
                        <a:pt x="2832" y="2391"/>
                      </a:lnTo>
                      <a:lnTo>
                        <a:pt x="2830" y="2389"/>
                      </a:lnTo>
                      <a:lnTo>
                        <a:pt x="2825" y="2387"/>
                      </a:lnTo>
                      <a:lnTo>
                        <a:pt x="2819" y="2383"/>
                      </a:lnTo>
                      <a:lnTo>
                        <a:pt x="2816" y="2380"/>
                      </a:lnTo>
                      <a:lnTo>
                        <a:pt x="2814" y="2375"/>
                      </a:lnTo>
                      <a:lnTo>
                        <a:pt x="2813" y="2371"/>
                      </a:lnTo>
                      <a:lnTo>
                        <a:pt x="2813" y="2364"/>
                      </a:lnTo>
                      <a:lnTo>
                        <a:pt x="2814" y="2356"/>
                      </a:lnTo>
                      <a:lnTo>
                        <a:pt x="2817" y="2349"/>
                      </a:lnTo>
                      <a:lnTo>
                        <a:pt x="2820" y="2342"/>
                      </a:lnTo>
                      <a:lnTo>
                        <a:pt x="2825" y="2333"/>
                      </a:lnTo>
                      <a:lnTo>
                        <a:pt x="2827" y="2328"/>
                      </a:lnTo>
                      <a:lnTo>
                        <a:pt x="2828" y="2323"/>
                      </a:lnTo>
                      <a:lnTo>
                        <a:pt x="2829" y="2318"/>
                      </a:lnTo>
                      <a:lnTo>
                        <a:pt x="2829" y="2312"/>
                      </a:lnTo>
                      <a:lnTo>
                        <a:pt x="2829" y="2302"/>
                      </a:lnTo>
                      <a:lnTo>
                        <a:pt x="2830" y="2291"/>
                      </a:lnTo>
                      <a:lnTo>
                        <a:pt x="2855" y="2291"/>
                      </a:lnTo>
                      <a:lnTo>
                        <a:pt x="2869" y="2294"/>
                      </a:lnTo>
                      <a:lnTo>
                        <a:pt x="2884" y="2298"/>
                      </a:lnTo>
                      <a:lnTo>
                        <a:pt x="2890" y="2297"/>
                      </a:lnTo>
                      <a:lnTo>
                        <a:pt x="2895" y="2295"/>
                      </a:lnTo>
                      <a:lnTo>
                        <a:pt x="2900" y="2292"/>
                      </a:lnTo>
                      <a:lnTo>
                        <a:pt x="2906" y="2289"/>
                      </a:lnTo>
                      <a:lnTo>
                        <a:pt x="2917" y="2282"/>
                      </a:lnTo>
                      <a:lnTo>
                        <a:pt x="2927" y="2277"/>
                      </a:lnTo>
                      <a:lnTo>
                        <a:pt x="2938" y="2272"/>
                      </a:lnTo>
                      <a:lnTo>
                        <a:pt x="2949" y="2267"/>
                      </a:lnTo>
                      <a:lnTo>
                        <a:pt x="2955" y="2263"/>
                      </a:lnTo>
                      <a:lnTo>
                        <a:pt x="2960" y="2259"/>
                      </a:lnTo>
                      <a:lnTo>
                        <a:pt x="2962" y="2257"/>
                      </a:lnTo>
                      <a:lnTo>
                        <a:pt x="2965" y="2255"/>
                      </a:lnTo>
                      <a:lnTo>
                        <a:pt x="2969" y="2254"/>
                      </a:lnTo>
                      <a:lnTo>
                        <a:pt x="2972" y="2254"/>
                      </a:lnTo>
                      <a:lnTo>
                        <a:pt x="3006" y="2254"/>
                      </a:lnTo>
                      <a:lnTo>
                        <a:pt x="3016" y="2253"/>
                      </a:lnTo>
                      <a:lnTo>
                        <a:pt x="3027" y="2252"/>
                      </a:lnTo>
                      <a:lnTo>
                        <a:pt x="3035" y="2250"/>
                      </a:lnTo>
                      <a:lnTo>
                        <a:pt x="3044" y="2248"/>
                      </a:lnTo>
                      <a:lnTo>
                        <a:pt x="3062" y="2243"/>
                      </a:lnTo>
                      <a:lnTo>
                        <a:pt x="3082" y="2237"/>
                      </a:lnTo>
                      <a:lnTo>
                        <a:pt x="3090" y="2235"/>
                      </a:lnTo>
                      <a:lnTo>
                        <a:pt x="3097" y="2231"/>
                      </a:lnTo>
                      <a:lnTo>
                        <a:pt x="3104" y="2227"/>
                      </a:lnTo>
                      <a:lnTo>
                        <a:pt x="3114" y="2226"/>
                      </a:lnTo>
                      <a:lnTo>
                        <a:pt x="3143" y="2226"/>
                      </a:lnTo>
                      <a:lnTo>
                        <a:pt x="3145" y="2227"/>
                      </a:lnTo>
                      <a:lnTo>
                        <a:pt x="3148" y="2229"/>
                      </a:lnTo>
                      <a:lnTo>
                        <a:pt x="3150" y="2230"/>
                      </a:lnTo>
                      <a:lnTo>
                        <a:pt x="3152" y="2232"/>
                      </a:lnTo>
                      <a:lnTo>
                        <a:pt x="3155" y="2237"/>
                      </a:lnTo>
                      <a:lnTo>
                        <a:pt x="3155" y="2243"/>
                      </a:lnTo>
                      <a:lnTo>
                        <a:pt x="3153" y="2251"/>
                      </a:lnTo>
                      <a:lnTo>
                        <a:pt x="3149" y="2260"/>
                      </a:lnTo>
                      <a:lnTo>
                        <a:pt x="3160" y="2265"/>
                      </a:lnTo>
                      <a:lnTo>
                        <a:pt x="3171" y="2269"/>
                      </a:lnTo>
                      <a:lnTo>
                        <a:pt x="3176" y="2271"/>
                      </a:lnTo>
                      <a:lnTo>
                        <a:pt x="3180" y="2275"/>
                      </a:lnTo>
                      <a:lnTo>
                        <a:pt x="3182" y="2279"/>
                      </a:lnTo>
                      <a:lnTo>
                        <a:pt x="3183" y="2284"/>
                      </a:lnTo>
                      <a:lnTo>
                        <a:pt x="3183" y="2312"/>
                      </a:lnTo>
                      <a:lnTo>
                        <a:pt x="3182" y="2318"/>
                      </a:lnTo>
                      <a:lnTo>
                        <a:pt x="3181" y="2323"/>
                      </a:lnTo>
                      <a:lnTo>
                        <a:pt x="3178" y="2328"/>
                      </a:lnTo>
                      <a:lnTo>
                        <a:pt x="3176" y="2332"/>
                      </a:lnTo>
                      <a:lnTo>
                        <a:pt x="3173" y="2336"/>
                      </a:lnTo>
                      <a:lnTo>
                        <a:pt x="3170" y="2340"/>
                      </a:lnTo>
                      <a:lnTo>
                        <a:pt x="3168" y="2346"/>
                      </a:lnTo>
                      <a:lnTo>
                        <a:pt x="3167" y="2352"/>
                      </a:lnTo>
                      <a:lnTo>
                        <a:pt x="3172" y="2352"/>
                      </a:lnTo>
                      <a:lnTo>
                        <a:pt x="3177" y="2352"/>
                      </a:lnTo>
                      <a:lnTo>
                        <a:pt x="3179" y="2352"/>
                      </a:lnTo>
                      <a:lnTo>
                        <a:pt x="3182" y="2353"/>
                      </a:lnTo>
                      <a:lnTo>
                        <a:pt x="3194" y="2345"/>
                      </a:lnTo>
                      <a:lnTo>
                        <a:pt x="3207" y="2337"/>
                      </a:lnTo>
                      <a:lnTo>
                        <a:pt x="3212" y="2340"/>
                      </a:lnTo>
                      <a:lnTo>
                        <a:pt x="3216" y="2346"/>
                      </a:lnTo>
                      <a:lnTo>
                        <a:pt x="3226" y="2351"/>
                      </a:lnTo>
                      <a:lnTo>
                        <a:pt x="3235" y="2357"/>
                      </a:lnTo>
                      <a:lnTo>
                        <a:pt x="3239" y="2353"/>
                      </a:lnTo>
                      <a:lnTo>
                        <a:pt x="3241" y="2348"/>
                      </a:lnTo>
                      <a:lnTo>
                        <a:pt x="3242" y="2343"/>
                      </a:lnTo>
                      <a:lnTo>
                        <a:pt x="3242" y="2337"/>
                      </a:lnTo>
                      <a:lnTo>
                        <a:pt x="3238" y="2326"/>
                      </a:lnTo>
                      <a:lnTo>
                        <a:pt x="3233" y="2314"/>
                      </a:lnTo>
                      <a:lnTo>
                        <a:pt x="3234" y="2307"/>
                      </a:lnTo>
                      <a:lnTo>
                        <a:pt x="3236" y="2302"/>
                      </a:lnTo>
                      <a:lnTo>
                        <a:pt x="3239" y="2297"/>
                      </a:lnTo>
                      <a:lnTo>
                        <a:pt x="3242" y="2293"/>
                      </a:lnTo>
                      <a:lnTo>
                        <a:pt x="3251" y="2283"/>
                      </a:lnTo>
                      <a:lnTo>
                        <a:pt x="3261" y="2274"/>
                      </a:lnTo>
                      <a:lnTo>
                        <a:pt x="3266" y="2267"/>
                      </a:lnTo>
                      <a:lnTo>
                        <a:pt x="3270" y="2261"/>
                      </a:lnTo>
                      <a:lnTo>
                        <a:pt x="3274" y="2253"/>
                      </a:lnTo>
                      <a:lnTo>
                        <a:pt x="3276" y="2247"/>
                      </a:lnTo>
                      <a:lnTo>
                        <a:pt x="3282" y="2234"/>
                      </a:lnTo>
                      <a:lnTo>
                        <a:pt x="3289" y="2218"/>
                      </a:lnTo>
                      <a:lnTo>
                        <a:pt x="3295" y="2208"/>
                      </a:lnTo>
                      <a:lnTo>
                        <a:pt x="3303" y="2198"/>
                      </a:lnTo>
                      <a:lnTo>
                        <a:pt x="3306" y="2193"/>
                      </a:lnTo>
                      <a:lnTo>
                        <a:pt x="3308" y="2188"/>
                      </a:lnTo>
                      <a:lnTo>
                        <a:pt x="3311" y="2183"/>
                      </a:lnTo>
                      <a:lnTo>
                        <a:pt x="3312" y="2177"/>
                      </a:lnTo>
                      <a:lnTo>
                        <a:pt x="3312" y="2168"/>
                      </a:lnTo>
                      <a:lnTo>
                        <a:pt x="3307" y="2168"/>
                      </a:lnTo>
                      <a:lnTo>
                        <a:pt x="3304" y="2167"/>
                      </a:lnTo>
                      <a:lnTo>
                        <a:pt x="3301" y="2165"/>
                      </a:lnTo>
                      <a:lnTo>
                        <a:pt x="3298" y="2163"/>
                      </a:lnTo>
                      <a:lnTo>
                        <a:pt x="3293" y="2158"/>
                      </a:lnTo>
                      <a:lnTo>
                        <a:pt x="3290" y="2152"/>
                      </a:lnTo>
                      <a:lnTo>
                        <a:pt x="3285" y="2142"/>
                      </a:lnTo>
                      <a:lnTo>
                        <a:pt x="3278" y="2135"/>
                      </a:lnTo>
                      <a:lnTo>
                        <a:pt x="3276" y="2132"/>
                      </a:lnTo>
                      <a:lnTo>
                        <a:pt x="3274" y="2128"/>
                      </a:lnTo>
                      <a:lnTo>
                        <a:pt x="3272" y="2124"/>
                      </a:lnTo>
                      <a:lnTo>
                        <a:pt x="3272" y="2119"/>
                      </a:lnTo>
                      <a:lnTo>
                        <a:pt x="3272" y="2116"/>
                      </a:lnTo>
                      <a:lnTo>
                        <a:pt x="3274" y="2112"/>
                      </a:lnTo>
                      <a:lnTo>
                        <a:pt x="3276" y="2111"/>
                      </a:lnTo>
                      <a:lnTo>
                        <a:pt x="3281" y="2110"/>
                      </a:lnTo>
                      <a:lnTo>
                        <a:pt x="3288" y="2108"/>
                      </a:lnTo>
                      <a:lnTo>
                        <a:pt x="3295" y="2105"/>
                      </a:lnTo>
                      <a:lnTo>
                        <a:pt x="3305" y="2098"/>
                      </a:lnTo>
                      <a:lnTo>
                        <a:pt x="3314" y="2091"/>
                      </a:lnTo>
                      <a:lnTo>
                        <a:pt x="3323" y="2082"/>
                      </a:lnTo>
                      <a:lnTo>
                        <a:pt x="3332" y="2073"/>
                      </a:lnTo>
                      <a:lnTo>
                        <a:pt x="3346" y="2061"/>
                      </a:lnTo>
                      <a:lnTo>
                        <a:pt x="3357" y="2047"/>
                      </a:lnTo>
                      <a:lnTo>
                        <a:pt x="3363" y="2041"/>
                      </a:lnTo>
                      <a:lnTo>
                        <a:pt x="3368" y="2036"/>
                      </a:lnTo>
                      <a:lnTo>
                        <a:pt x="3371" y="2033"/>
                      </a:lnTo>
                      <a:lnTo>
                        <a:pt x="3373" y="2032"/>
                      </a:lnTo>
                      <a:lnTo>
                        <a:pt x="3377" y="2029"/>
                      </a:lnTo>
                      <a:lnTo>
                        <a:pt x="3380" y="2029"/>
                      </a:lnTo>
                      <a:lnTo>
                        <a:pt x="3387" y="2031"/>
                      </a:lnTo>
                      <a:lnTo>
                        <a:pt x="3394" y="2031"/>
                      </a:lnTo>
                      <a:lnTo>
                        <a:pt x="3398" y="2031"/>
                      </a:lnTo>
                      <a:lnTo>
                        <a:pt x="3402" y="2028"/>
                      </a:lnTo>
                      <a:lnTo>
                        <a:pt x="3404" y="2026"/>
                      </a:lnTo>
                      <a:lnTo>
                        <a:pt x="3407" y="2024"/>
                      </a:lnTo>
                      <a:lnTo>
                        <a:pt x="3408" y="2021"/>
                      </a:lnTo>
                      <a:lnTo>
                        <a:pt x="3410" y="2017"/>
                      </a:lnTo>
                      <a:lnTo>
                        <a:pt x="3411" y="2013"/>
                      </a:lnTo>
                      <a:lnTo>
                        <a:pt x="3411" y="2010"/>
                      </a:lnTo>
                      <a:lnTo>
                        <a:pt x="3411" y="1994"/>
                      </a:lnTo>
                      <a:lnTo>
                        <a:pt x="3411" y="1981"/>
                      </a:lnTo>
                      <a:lnTo>
                        <a:pt x="3412" y="1967"/>
                      </a:lnTo>
                      <a:lnTo>
                        <a:pt x="3412" y="1953"/>
                      </a:lnTo>
                      <a:lnTo>
                        <a:pt x="3414" y="1937"/>
                      </a:lnTo>
                      <a:lnTo>
                        <a:pt x="3415" y="1922"/>
                      </a:lnTo>
                      <a:lnTo>
                        <a:pt x="3415" y="1909"/>
                      </a:lnTo>
                      <a:lnTo>
                        <a:pt x="3415" y="1902"/>
                      </a:lnTo>
                      <a:lnTo>
                        <a:pt x="3415" y="1901"/>
                      </a:lnTo>
                      <a:lnTo>
                        <a:pt x="3416" y="1901"/>
                      </a:lnTo>
                      <a:lnTo>
                        <a:pt x="3416" y="1901"/>
                      </a:lnTo>
                      <a:lnTo>
                        <a:pt x="3417" y="1903"/>
                      </a:lnTo>
                      <a:lnTo>
                        <a:pt x="3420" y="1908"/>
                      </a:lnTo>
                      <a:lnTo>
                        <a:pt x="3427" y="1915"/>
                      </a:lnTo>
                      <a:lnTo>
                        <a:pt x="3430" y="1920"/>
                      </a:lnTo>
                      <a:lnTo>
                        <a:pt x="3435" y="1923"/>
                      </a:lnTo>
                      <a:lnTo>
                        <a:pt x="3440" y="1927"/>
                      </a:lnTo>
                      <a:lnTo>
                        <a:pt x="3446" y="1931"/>
                      </a:lnTo>
                      <a:lnTo>
                        <a:pt x="3460" y="1936"/>
                      </a:lnTo>
                      <a:lnTo>
                        <a:pt x="3473" y="1939"/>
                      </a:lnTo>
                      <a:lnTo>
                        <a:pt x="3479" y="1941"/>
                      </a:lnTo>
                      <a:lnTo>
                        <a:pt x="3486" y="1943"/>
                      </a:lnTo>
                      <a:lnTo>
                        <a:pt x="3492" y="1948"/>
                      </a:lnTo>
                      <a:lnTo>
                        <a:pt x="3496" y="1952"/>
                      </a:lnTo>
                      <a:lnTo>
                        <a:pt x="3503" y="1952"/>
                      </a:lnTo>
                      <a:lnTo>
                        <a:pt x="3510" y="1951"/>
                      </a:lnTo>
                      <a:lnTo>
                        <a:pt x="3517" y="1952"/>
                      </a:lnTo>
                      <a:lnTo>
                        <a:pt x="3524" y="1955"/>
                      </a:lnTo>
                      <a:lnTo>
                        <a:pt x="3530" y="1959"/>
                      </a:lnTo>
                      <a:lnTo>
                        <a:pt x="3534" y="1965"/>
                      </a:lnTo>
                      <a:lnTo>
                        <a:pt x="3539" y="1971"/>
                      </a:lnTo>
                      <a:lnTo>
                        <a:pt x="3542" y="1979"/>
                      </a:lnTo>
                      <a:lnTo>
                        <a:pt x="3544" y="1987"/>
                      </a:lnTo>
                      <a:lnTo>
                        <a:pt x="3544" y="1994"/>
                      </a:lnTo>
                      <a:lnTo>
                        <a:pt x="3544" y="2023"/>
                      </a:lnTo>
                      <a:lnTo>
                        <a:pt x="3546" y="2037"/>
                      </a:lnTo>
                      <a:lnTo>
                        <a:pt x="3548" y="2049"/>
                      </a:lnTo>
                      <a:lnTo>
                        <a:pt x="3548" y="2055"/>
                      </a:lnTo>
                      <a:lnTo>
                        <a:pt x="3548" y="2060"/>
                      </a:lnTo>
                      <a:lnTo>
                        <a:pt x="3548" y="2065"/>
                      </a:lnTo>
                      <a:lnTo>
                        <a:pt x="3545" y="2069"/>
                      </a:lnTo>
                      <a:lnTo>
                        <a:pt x="3543" y="2071"/>
                      </a:lnTo>
                      <a:lnTo>
                        <a:pt x="3539" y="2072"/>
                      </a:lnTo>
                      <a:lnTo>
                        <a:pt x="3535" y="2073"/>
                      </a:lnTo>
                      <a:lnTo>
                        <a:pt x="3531" y="2073"/>
                      </a:lnTo>
                      <a:lnTo>
                        <a:pt x="3522" y="2074"/>
                      </a:lnTo>
                      <a:lnTo>
                        <a:pt x="3514" y="2076"/>
                      </a:lnTo>
                      <a:lnTo>
                        <a:pt x="3505" y="2076"/>
                      </a:lnTo>
                      <a:lnTo>
                        <a:pt x="3496" y="2077"/>
                      </a:lnTo>
                      <a:lnTo>
                        <a:pt x="3483" y="2076"/>
                      </a:lnTo>
                      <a:lnTo>
                        <a:pt x="3470" y="2076"/>
                      </a:lnTo>
                      <a:lnTo>
                        <a:pt x="3459" y="2075"/>
                      </a:lnTo>
                      <a:lnTo>
                        <a:pt x="3445" y="2074"/>
                      </a:lnTo>
                      <a:lnTo>
                        <a:pt x="3439" y="2075"/>
                      </a:lnTo>
                      <a:lnTo>
                        <a:pt x="3435" y="2078"/>
                      </a:lnTo>
                      <a:lnTo>
                        <a:pt x="3431" y="2081"/>
                      </a:lnTo>
                      <a:lnTo>
                        <a:pt x="3427" y="2085"/>
                      </a:lnTo>
                      <a:lnTo>
                        <a:pt x="3421" y="2097"/>
                      </a:lnTo>
                      <a:lnTo>
                        <a:pt x="3417" y="2109"/>
                      </a:lnTo>
                      <a:lnTo>
                        <a:pt x="3414" y="2113"/>
                      </a:lnTo>
                      <a:lnTo>
                        <a:pt x="3410" y="2118"/>
                      </a:lnTo>
                      <a:lnTo>
                        <a:pt x="3406" y="2121"/>
                      </a:lnTo>
                      <a:lnTo>
                        <a:pt x="3402" y="2123"/>
                      </a:lnTo>
                      <a:lnTo>
                        <a:pt x="3398" y="2126"/>
                      </a:lnTo>
                      <a:lnTo>
                        <a:pt x="3394" y="2129"/>
                      </a:lnTo>
                      <a:lnTo>
                        <a:pt x="3391" y="2133"/>
                      </a:lnTo>
                      <a:lnTo>
                        <a:pt x="3390" y="2138"/>
                      </a:lnTo>
                      <a:lnTo>
                        <a:pt x="3391" y="2146"/>
                      </a:lnTo>
                      <a:lnTo>
                        <a:pt x="3392" y="2152"/>
                      </a:lnTo>
                      <a:lnTo>
                        <a:pt x="3396" y="2158"/>
                      </a:lnTo>
                      <a:lnTo>
                        <a:pt x="3399" y="2163"/>
                      </a:lnTo>
                      <a:lnTo>
                        <a:pt x="3407" y="2174"/>
                      </a:lnTo>
                      <a:lnTo>
                        <a:pt x="3417" y="2183"/>
                      </a:lnTo>
                      <a:lnTo>
                        <a:pt x="3422" y="2188"/>
                      </a:lnTo>
                      <a:lnTo>
                        <a:pt x="3428" y="2194"/>
                      </a:lnTo>
                      <a:lnTo>
                        <a:pt x="3431" y="2196"/>
                      </a:lnTo>
                      <a:lnTo>
                        <a:pt x="3434" y="2198"/>
                      </a:lnTo>
                      <a:lnTo>
                        <a:pt x="3437" y="2201"/>
                      </a:lnTo>
                      <a:lnTo>
                        <a:pt x="3441" y="2201"/>
                      </a:lnTo>
                      <a:lnTo>
                        <a:pt x="3454" y="2199"/>
                      </a:lnTo>
                      <a:lnTo>
                        <a:pt x="3465" y="2196"/>
                      </a:lnTo>
                      <a:lnTo>
                        <a:pt x="3475" y="2194"/>
                      </a:lnTo>
                      <a:lnTo>
                        <a:pt x="3488" y="2192"/>
                      </a:lnTo>
                      <a:lnTo>
                        <a:pt x="3501" y="2192"/>
                      </a:lnTo>
                      <a:lnTo>
                        <a:pt x="3513" y="2193"/>
                      </a:lnTo>
                      <a:lnTo>
                        <a:pt x="3519" y="2193"/>
                      </a:lnTo>
                      <a:lnTo>
                        <a:pt x="3524" y="2192"/>
                      </a:lnTo>
                      <a:lnTo>
                        <a:pt x="3529" y="2190"/>
                      </a:lnTo>
                      <a:lnTo>
                        <a:pt x="3534" y="2186"/>
                      </a:lnTo>
                      <a:lnTo>
                        <a:pt x="3542" y="2180"/>
                      </a:lnTo>
                      <a:lnTo>
                        <a:pt x="3548" y="2173"/>
                      </a:lnTo>
                      <a:lnTo>
                        <a:pt x="3553" y="2166"/>
                      </a:lnTo>
                      <a:lnTo>
                        <a:pt x="3557" y="2160"/>
                      </a:lnTo>
                      <a:lnTo>
                        <a:pt x="3567" y="2147"/>
                      </a:lnTo>
                      <a:lnTo>
                        <a:pt x="3578" y="2131"/>
                      </a:lnTo>
                      <a:lnTo>
                        <a:pt x="3585" y="2121"/>
                      </a:lnTo>
                      <a:lnTo>
                        <a:pt x="3591" y="2110"/>
                      </a:lnTo>
                      <a:lnTo>
                        <a:pt x="3594" y="2106"/>
                      </a:lnTo>
                      <a:lnTo>
                        <a:pt x="3598" y="2103"/>
                      </a:lnTo>
                      <a:lnTo>
                        <a:pt x="3603" y="2100"/>
                      </a:lnTo>
                      <a:lnTo>
                        <a:pt x="3608" y="2100"/>
                      </a:lnTo>
                      <a:lnTo>
                        <a:pt x="3621" y="2102"/>
                      </a:lnTo>
                      <a:lnTo>
                        <a:pt x="3635" y="2104"/>
                      </a:lnTo>
                      <a:lnTo>
                        <a:pt x="3643" y="2104"/>
                      </a:lnTo>
                      <a:lnTo>
                        <a:pt x="3650" y="2105"/>
                      </a:lnTo>
                      <a:lnTo>
                        <a:pt x="3658" y="2105"/>
                      </a:lnTo>
                      <a:lnTo>
                        <a:pt x="3666" y="2105"/>
                      </a:lnTo>
                      <a:lnTo>
                        <a:pt x="3676" y="2104"/>
                      </a:lnTo>
                      <a:lnTo>
                        <a:pt x="3685" y="2103"/>
                      </a:lnTo>
                      <a:lnTo>
                        <a:pt x="3693" y="2100"/>
                      </a:lnTo>
                      <a:lnTo>
                        <a:pt x="3703" y="2098"/>
                      </a:lnTo>
                      <a:lnTo>
                        <a:pt x="3716" y="2097"/>
                      </a:lnTo>
                      <a:lnTo>
                        <a:pt x="3727" y="2097"/>
                      </a:lnTo>
                      <a:lnTo>
                        <a:pt x="3733" y="2096"/>
                      </a:lnTo>
                      <a:lnTo>
                        <a:pt x="3739" y="2095"/>
                      </a:lnTo>
                      <a:lnTo>
                        <a:pt x="3745" y="2094"/>
                      </a:lnTo>
                      <a:lnTo>
                        <a:pt x="3751" y="2092"/>
                      </a:lnTo>
                      <a:lnTo>
                        <a:pt x="3759" y="2078"/>
                      </a:lnTo>
                      <a:lnTo>
                        <a:pt x="3768" y="2063"/>
                      </a:lnTo>
                      <a:lnTo>
                        <a:pt x="3772" y="2061"/>
                      </a:lnTo>
                      <a:lnTo>
                        <a:pt x="3775" y="2060"/>
                      </a:lnTo>
                      <a:lnTo>
                        <a:pt x="3779" y="2059"/>
                      </a:lnTo>
                      <a:lnTo>
                        <a:pt x="3783" y="2059"/>
                      </a:lnTo>
                      <a:lnTo>
                        <a:pt x="3792" y="2060"/>
                      </a:lnTo>
                      <a:lnTo>
                        <a:pt x="3802" y="2061"/>
                      </a:lnTo>
                      <a:lnTo>
                        <a:pt x="3813" y="2059"/>
                      </a:lnTo>
                      <a:lnTo>
                        <a:pt x="3822" y="2056"/>
                      </a:lnTo>
                      <a:lnTo>
                        <a:pt x="3832" y="2052"/>
                      </a:lnTo>
                      <a:lnTo>
                        <a:pt x="3842" y="2047"/>
                      </a:lnTo>
                      <a:lnTo>
                        <a:pt x="3861" y="2037"/>
                      </a:lnTo>
                      <a:lnTo>
                        <a:pt x="3878" y="2028"/>
                      </a:lnTo>
                      <a:lnTo>
                        <a:pt x="3888" y="2025"/>
                      </a:lnTo>
                      <a:lnTo>
                        <a:pt x="3897" y="2023"/>
                      </a:lnTo>
                      <a:lnTo>
                        <a:pt x="3907" y="2021"/>
                      </a:lnTo>
                      <a:lnTo>
                        <a:pt x="3919" y="2021"/>
                      </a:lnTo>
                      <a:lnTo>
                        <a:pt x="3927" y="2021"/>
                      </a:lnTo>
                      <a:lnTo>
                        <a:pt x="3930" y="2029"/>
                      </a:lnTo>
                      <a:lnTo>
                        <a:pt x="3933" y="2037"/>
                      </a:lnTo>
                      <a:lnTo>
                        <a:pt x="3936" y="2040"/>
                      </a:lnTo>
                      <a:lnTo>
                        <a:pt x="3940" y="2042"/>
                      </a:lnTo>
                      <a:lnTo>
                        <a:pt x="3943" y="2043"/>
                      </a:lnTo>
                      <a:lnTo>
                        <a:pt x="3947" y="2044"/>
                      </a:lnTo>
                      <a:lnTo>
                        <a:pt x="3950" y="2043"/>
                      </a:lnTo>
                      <a:lnTo>
                        <a:pt x="3952" y="2042"/>
                      </a:lnTo>
                      <a:lnTo>
                        <a:pt x="3955" y="2041"/>
                      </a:lnTo>
                      <a:lnTo>
                        <a:pt x="3957" y="2038"/>
                      </a:lnTo>
                      <a:lnTo>
                        <a:pt x="3960" y="2033"/>
                      </a:lnTo>
                      <a:lnTo>
                        <a:pt x="3960" y="2026"/>
                      </a:lnTo>
                      <a:lnTo>
                        <a:pt x="3959" y="2020"/>
                      </a:lnTo>
                      <a:lnTo>
                        <a:pt x="3957" y="2013"/>
                      </a:lnTo>
                      <a:lnTo>
                        <a:pt x="3958" y="2009"/>
                      </a:lnTo>
                      <a:lnTo>
                        <a:pt x="3960" y="2005"/>
                      </a:lnTo>
                      <a:lnTo>
                        <a:pt x="3964" y="2003"/>
                      </a:lnTo>
                      <a:lnTo>
                        <a:pt x="3969" y="2000"/>
                      </a:lnTo>
                      <a:lnTo>
                        <a:pt x="3980" y="1998"/>
                      </a:lnTo>
                      <a:lnTo>
                        <a:pt x="3991" y="1997"/>
                      </a:lnTo>
                      <a:lnTo>
                        <a:pt x="4000" y="1992"/>
                      </a:lnTo>
                      <a:lnTo>
                        <a:pt x="4007" y="1987"/>
                      </a:lnTo>
                      <a:lnTo>
                        <a:pt x="4021" y="1980"/>
                      </a:lnTo>
                      <a:lnTo>
                        <a:pt x="4035" y="1975"/>
                      </a:lnTo>
                      <a:lnTo>
                        <a:pt x="4041" y="1972"/>
                      </a:lnTo>
                      <a:lnTo>
                        <a:pt x="4048" y="1970"/>
                      </a:lnTo>
                      <a:lnTo>
                        <a:pt x="4056" y="1969"/>
                      </a:lnTo>
                      <a:lnTo>
                        <a:pt x="4064" y="1968"/>
                      </a:lnTo>
                      <a:lnTo>
                        <a:pt x="4067" y="1969"/>
                      </a:lnTo>
                      <a:lnTo>
                        <a:pt x="4070" y="1971"/>
                      </a:lnTo>
                      <a:lnTo>
                        <a:pt x="4072" y="1974"/>
                      </a:lnTo>
                      <a:lnTo>
                        <a:pt x="4073" y="1978"/>
                      </a:lnTo>
                      <a:lnTo>
                        <a:pt x="4073" y="1986"/>
                      </a:lnTo>
                      <a:lnTo>
                        <a:pt x="4061" y="1985"/>
                      </a:lnTo>
                      <a:lnTo>
                        <a:pt x="4049" y="1985"/>
                      </a:lnTo>
                      <a:lnTo>
                        <a:pt x="4043" y="1986"/>
                      </a:lnTo>
                      <a:lnTo>
                        <a:pt x="4039" y="1988"/>
                      </a:lnTo>
                      <a:lnTo>
                        <a:pt x="4038" y="1989"/>
                      </a:lnTo>
                      <a:lnTo>
                        <a:pt x="4037" y="1991"/>
                      </a:lnTo>
                      <a:lnTo>
                        <a:pt x="4036" y="1993"/>
                      </a:lnTo>
                      <a:lnTo>
                        <a:pt x="4036" y="1996"/>
                      </a:lnTo>
                      <a:lnTo>
                        <a:pt x="4040" y="2007"/>
                      </a:lnTo>
                      <a:lnTo>
                        <a:pt x="4046" y="2017"/>
                      </a:lnTo>
                      <a:lnTo>
                        <a:pt x="4035" y="2018"/>
                      </a:lnTo>
                      <a:lnTo>
                        <a:pt x="4023" y="2019"/>
                      </a:lnTo>
                      <a:lnTo>
                        <a:pt x="4018" y="2020"/>
                      </a:lnTo>
                      <a:lnTo>
                        <a:pt x="4014" y="2022"/>
                      </a:lnTo>
                      <a:lnTo>
                        <a:pt x="4013" y="2023"/>
                      </a:lnTo>
                      <a:lnTo>
                        <a:pt x="4012" y="2024"/>
                      </a:lnTo>
                      <a:lnTo>
                        <a:pt x="4011" y="2027"/>
                      </a:lnTo>
                      <a:lnTo>
                        <a:pt x="4011" y="2029"/>
                      </a:lnTo>
                      <a:lnTo>
                        <a:pt x="4013" y="2037"/>
                      </a:lnTo>
                      <a:lnTo>
                        <a:pt x="4016" y="2044"/>
                      </a:lnTo>
                      <a:lnTo>
                        <a:pt x="4016" y="2046"/>
                      </a:lnTo>
                      <a:lnTo>
                        <a:pt x="4015" y="2049"/>
                      </a:lnTo>
                      <a:lnTo>
                        <a:pt x="4013" y="2050"/>
                      </a:lnTo>
                      <a:lnTo>
                        <a:pt x="4011" y="2052"/>
                      </a:lnTo>
                      <a:lnTo>
                        <a:pt x="4006" y="2054"/>
                      </a:lnTo>
                      <a:lnTo>
                        <a:pt x="4000" y="2056"/>
                      </a:lnTo>
                      <a:lnTo>
                        <a:pt x="3994" y="2061"/>
                      </a:lnTo>
                      <a:lnTo>
                        <a:pt x="3989" y="2065"/>
                      </a:lnTo>
                      <a:lnTo>
                        <a:pt x="3986" y="2067"/>
                      </a:lnTo>
                      <a:lnTo>
                        <a:pt x="3984" y="2069"/>
                      </a:lnTo>
                      <a:lnTo>
                        <a:pt x="3981" y="2070"/>
                      </a:lnTo>
                      <a:lnTo>
                        <a:pt x="3977" y="2070"/>
                      </a:lnTo>
                      <a:lnTo>
                        <a:pt x="3955" y="2070"/>
                      </a:lnTo>
                      <a:lnTo>
                        <a:pt x="3952" y="2070"/>
                      </a:lnTo>
                      <a:lnTo>
                        <a:pt x="3949" y="2071"/>
                      </a:lnTo>
                      <a:lnTo>
                        <a:pt x="3947" y="2073"/>
                      </a:lnTo>
                      <a:lnTo>
                        <a:pt x="3945" y="2075"/>
                      </a:lnTo>
                      <a:lnTo>
                        <a:pt x="3943" y="2077"/>
                      </a:lnTo>
                      <a:lnTo>
                        <a:pt x="3942" y="2080"/>
                      </a:lnTo>
                      <a:lnTo>
                        <a:pt x="3941" y="2083"/>
                      </a:lnTo>
                      <a:lnTo>
                        <a:pt x="3941" y="2087"/>
                      </a:lnTo>
                      <a:lnTo>
                        <a:pt x="3942" y="2090"/>
                      </a:lnTo>
                      <a:lnTo>
                        <a:pt x="3944" y="2091"/>
                      </a:lnTo>
                      <a:lnTo>
                        <a:pt x="3947" y="2093"/>
                      </a:lnTo>
                      <a:lnTo>
                        <a:pt x="3949" y="2095"/>
                      </a:lnTo>
                      <a:lnTo>
                        <a:pt x="3955" y="2101"/>
                      </a:lnTo>
                      <a:lnTo>
                        <a:pt x="3962" y="2104"/>
                      </a:lnTo>
                      <a:lnTo>
                        <a:pt x="3970" y="2107"/>
                      </a:lnTo>
                      <a:lnTo>
                        <a:pt x="3979" y="2108"/>
                      </a:lnTo>
                      <a:lnTo>
                        <a:pt x="3988" y="2107"/>
                      </a:lnTo>
                      <a:lnTo>
                        <a:pt x="3997" y="2105"/>
                      </a:lnTo>
                      <a:lnTo>
                        <a:pt x="4004" y="2102"/>
                      </a:lnTo>
                      <a:lnTo>
                        <a:pt x="4011" y="2098"/>
                      </a:lnTo>
                      <a:lnTo>
                        <a:pt x="4018" y="2095"/>
                      </a:lnTo>
                      <a:lnTo>
                        <a:pt x="4027" y="2092"/>
                      </a:lnTo>
                      <a:lnTo>
                        <a:pt x="4035" y="2090"/>
                      </a:lnTo>
                      <a:lnTo>
                        <a:pt x="4044" y="2089"/>
                      </a:lnTo>
                      <a:lnTo>
                        <a:pt x="4058" y="2089"/>
                      </a:lnTo>
                      <a:lnTo>
                        <a:pt x="4058" y="2123"/>
                      </a:lnTo>
                      <a:lnTo>
                        <a:pt x="4061" y="2126"/>
                      </a:lnTo>
                      <a:lnTo>
                        <a:pt x="4065" y="2127"/>
                      </a:lnTo>
                      <a:lnTo>
                        <a:pt x="4069" y="2126"/>
                      </a:lnTo>
                      <a:lnTo>
                        <a:pt x="4072" y="2125"/>
                      </a:lnTo>
                      <a:lnTo>
                        <a:pt x="4074" y="2122"/>
                      </a:lnTo>
                      <a:lnTo>
                        <a:pt x="4076" y="2119"/>
                      </a:lnTo>
                      <a:lnTo>
                        <a:pt x="4079" y="2110"/>
                      </a:lnTo>
                      <a:lnTo>
                        <a:pt x="4084" y="2102"/>
                      </a:lnTo>
                      <a:lnTo>
                        <a:pt x="4090" y="2090"/>
                      </a:lnTo>
                      <a:lnTo>
                        <a:pt x="4097" y="2078"/>
                      </a:lnTo>
                      <a:lnTo>
                        <a:pt x="4105" y="2068"/>
                      </a:lnTo>
                      <a:lnTo>
                        <a:pt x="4114" y="2056"/>
                      </a:lnTo>
                      <a:lnTo>
                        <a:pt x="4118" y="2050"/>
                      </a:lnTo>
                      <a:lnTo>
                        <a:pt x="4121" y="2044"/>
                      </a:lnTo>
                      <a:lnTo>
                        <a:pt x="4123" y="2042"/>
                      </a:lnTo>
                      <a:lnTo>
                        <a:pt x="4126" y="2040"/>
                      </a:lnTo>
                      <a:lnTo>
                        <a:pt x="4128" y="2038"/>
                      </a:lnTo>
                      <a:lnTo>
                        <a:pt x="4132" y="2038"/>
                      </a:lnTo>
                      <a:lnTo>
                        <a:pt x="4142" y="2039"/>
                      </a:lnTo>
                      <a:lnTo>
                        <a:pt x="4150" y="2040"/>
                      </a:lnTo>
                      <a:lnTo>
                        <a:pt x="4157" y="2043"/>
                      </a:lnTo>
                      <a:lnTo>
                        <a:pt x="4164" y="2045"/>
                      </a:lnTo>
                      <a:lnTo>
                        <a:pt x="4172" y="2048"/>
                      </a:lnTo>
                      <a:lnTo>
                        <a:pt x="4180" y="2051"/>
                      </a:lnTo>
                      <a:lnTo>
                        <a:pt x="4188" y="2052"/>
                      </a:lnTo>
                      <a:lnTo>
                        <a:pt x="4198" y="2053"/>
                      </a:lnTo>
                      <a:lnTo>
                        <a:pt x="4220" y="2053"/>
                      </a:lnTo>
                      <a:lnTo>
                        <a:pt x="4228" y="2057"/>
                      </a:lnTo>
                      <a:lnTo>
                        <a:pt x="4235" y="2063"/>
                      </a:lnTo>
                      <a:lnTo>
                        <a:pt x="4238" y="2063"/>
                      </a:lnTo>
                      <a:lnTo>
                        <a:pt x="4240" y="2062"/>
                      </a:lnTo>
                      <a:lnTo>
                        <a:pt x="4242" y="2061"/>
                      </a:lnTo>
                      <a:lnTo>
                        <a:pt x="4244" y="2059"/>
                      </a:lnTo>
                      <a:lnTo>
                        <a:pt x="4247" y="2054"/>
                      </a:lnTo>
                      <a:lnTo>
                        <a:pt x="4250" y="2049"/>
                      </a:lnTo>
                      <a:lnTo>
                        <a:pt x="4254" y="2044"/>
                      </a:lnTo>
                      <a:lnTo>
                        <a:pt x="4257" y="2040"/>
                      </a:lnTo>
                      <a:lnTo>
                        <a:pt x="4259" y="2038"/>
                      </a:lnTo>
                      <a:lnTo>
                        <a:pt x="4261" y="2037"/>
                      </a:lnTo>
                      <a:lnTo>
                        <a:pt x="4263" y="2036"/>
                      </a:lnTo>
                      <a:lnTo>
                        <a:pt x="4266" y="2036"/>
                      </a:lnTo>
                      <a:lnTo>
                        <a:pt x="4274" y="2036"/>
                      </a:lnTo>
                      <a:lnTo>
                        <a:pt x="4282" y="2038"/>
                      </a:lnTo>
                      <a:lnTo>
                        <a:pt x="4289" y="2040"/>
                      </a:lnTo>
                      <a:lnTo>
                        <a:pt x="4297" y="2040"/>
                      </a:lnTo>
                      <a:lnTo>
                        <a:pt x="4301" y="2040"/>
                      </a:lnTo>
                      <a:lnTo>
                        <a:pt x="4305" y="2039"/>
                      </a:lnTo>
                      <a:lnTo>
                        <a:pt x="4308" y="2037"/>
                      </a:lnTo>
                      <a:lnTo>
                        <a:pt x="4311" y="2035"/>
                      </a:lnTo>
                      <a:lnTo>
                        <a:pt x="4316" y="2028"/>
                      </a:lnTo>
                      <a:lnTo>
                        <a:pt x="4321" y="2022"/>
                      </a:lnTo>
                      <a:lnTo>
                        <a:pt x="4325" y="2016"/>
                      </a:lnTo>
                      <a:lnTo>
                        <a:pt x="4330" y="2010"/>
                      </a:lnTo>
                      <a:lnTo>
                        <a:pt x="4332" y="2008"/>
                      </a:lnTo>
                      <a:lnTo>
                        <a:pt x="4336" y="2006"/>
                      </a:lnTo>
                      <a:lnTo>
                        <a:pt x="4340" y="2005"/>
                      </a:lnTo>
                      <a:lnTo>
                        <a:pt x="4344" y="2005"/>
                      </a:lnTo>
                      <a:lnTo>
                        <a:pt x="4353" y="2005"/>
                      </a:lnTo>
                      <a:lnTo>
                        <a:pt x="4353" y="2018"/>
                      </a:lnTo>
                      <a:lnTo>
                        <a:pt x="4352" y="2025"/>
                      </a:lnTo>
                      <a:lnTo>
                        <a:pt x="4350" y="2031"/>
                      </a:lnTo>
                      <a:lnTo>
                        <a:pt x="4347" y="2037"/>
                      </a:lnTo>
                      <a:lnTo>
                        <a:pt x="4343" y="2042"/>
                      </a:lnTo>
                      <a:lnTo>
                        <a:pt x="4339" y="2047"/>
                      </a:lnTo>
                      <a:lnTo>
                        <a:pt x="4335" y="2052"/>
                      </a:lnTo>
                      <a:lnTo>
                        <a:pt x="4333" y="2059"/>
                      </a:lnTo>
                      <a:lnTo>
                        <a:pt x="4332" y="2066"/>
                      </a:lnTo>
                      <a:lnTo>
                        <a:pt x="4332" y="2090"/>
                      </a:lnTo>
                      <a:lnTo>
                        <a:pt x="4335" y="2094"/>
                      </a:lnTo>
                      <a:lnTo>
                        <a:pt x="4340" y="2096"/>
                      </a:lnTo>
                      <a:lnTo>
                        <a:pt x="4344" y="2098"/>
                      </a:lnTo>
                      <a:lnTo>
                        <a:pt x="4348" y="2098"/>
                      </a:lnTo>
                      <a:lnTo>
                        <a:pt x="4351" y="2098"/>
                      </a:lnTo>
                      <a:lnTo>
                        <a:pt x="4353" y="2097"/>
                      </a:lnTo>
                      <a:lnTo>
                        <a:pt x="4355" y="2095"/>
                      </a:lnTo>
                      <a:lnTo>
                        <a:pt x="4356" y="2093"/>
                      </a:lnTo>
                      <a:lnTo>
                        <a:pt x="4357" y="2088"/>
                      </a:lnTo>
                      <a:lnTo>
                        <a:pt x="4359" y="2080"/>
                      </a:lnTo>
                      <a:lnTo>
                        <a:pt x="4360" y="2074"/>
                      </a:lnTo>
                      <a:lnTo>
                        <a:pt x="4361" y="2068"/>
                      </a:lnTo>
                      <a:lnTo>
                        <a:pt x="4363" y="2066"/>
                      </a:lnTo>
                      <a:lnTo>
                        <a:pt x="4364" y="2065"/>
                      </a:lnTo>
                      <a:lnTo>
                        <a:pt x="4366" y="2063"/>
                      </a:lnTo>
                      <a:lnTo>
                        <a:pt x="4370" y="2063"/>
                      </a:lnTo>
                      <a:lnTo>
                        <a:pt x="4420" y="2063"/>
                      </a:lnTo>
                      <a:lnTo>
                        <a:pt x="4425" y="2062"/>
                      </a:lnTo>
                      <a:lnTo>
                        <a:pt x="4428" y="2061"/>
                      </a:lnTo>
                      <a:lnTo>
                        <a:pt x="4431" y="2059"/>
                      </a:lnTo>
                      <a:lnTo>
                        <a:pt x="4434" y="2055"/>
                      </a:lnTo>
                      <a:lnTo>
                        <a:pt x="4439" y="2049"/>
                      </a:lnTo>
                      <a:lnTo>
                        <a:pt x="4445" y="2044"/>
                      </a:lnTo>
                      <a:lnTo>
                        <a:pt x="4455" y="2039"/>
                      </a:lnTo>
                      <a:lnTo>
                        <a:pt x="4463" y="2035"/>
                      </a:lnTo>
                      <a:lnTo>
                        <a:pt x="4467" y="2033"/>
                      </a:lnTo>
                      <a:lnTo>
                        <a:pt x="4470" y="2029"/>
                      </a:lnTo>
                      <a:lnTo>
                        <a:pt x="4472" y="2025"/>
                      </a:lnTo>
                      <a:lnTo>
                        <a:pt x="4472" y="2021"/>
                      </a:lnTo>
                      <a:lnTo>
                        <a:pt x="4472" y="2013"/>
                      </a:lnTo>
                      <a:lnTo>
                        <a:pt x="4472" y="2006"/>
                      </a:lnTo>
                      <a:lnTo>
                        <a:pt x="4470" y="1999"/>
                      </a:lnTo>
                      <a:lnTo>
                        <a:pt x="4466" y="1992"/>
                      </a:lnTo>
                      <a:lnTo>
                        <a:pt x="4464" y="1990"/>
                      </a:lnTo>
                      <a:lnTo>
                        <a:pt x="4461" y="1989"/>
                      </a:lnTo>
                      <a:lnTo>
                        <a:pt x="4459" y="1989"/>
                      </a:lnTo>
                      <a:lnTo>
                        <a:pt x="4456" y="1988"/>
                      </a:lnTo>
                      <a:lnTo>
                        <a:pt x="4449" y="1989"/>
                      </a:lnTo>
                      <a:lnTo>
                        <a:pt x="4443" y="1989"/>
                      </a:lnTo>
                      <a:lnTo>
                        <a:pt x="4443" y="1972"/>
                      </a:lnTo>
                      <a:lnTo>
                        <a:pt x="4444" y="1962"/>
                      </a:lnTo>
                      <a:lnTo>
                        <a:pt x="4445" y="1954"/>
                      </a:lnTo>
                      <a:lnTo>
                        <a:pt x="4448" y="1946"/>
                      </a:lnTo>
                      <a:lnTo>
                        <a:pt x="4450" y="1937"/>
                      </a:lnTo>
                      <a:lnTo>
                        <a:pt x="4453" y="1929"/>
                      </a:lnTo>
                      <a:lnTo>
                        <a:pt x="4455" y="1921"/>
                      </a:lnTo>
                      <a:lnTo>
                        <a:pt x="4457" y="1912"/>
                      </a:lnTo>
                      <a:lnTo>
                        <a:pt x="4458" y="1902"/>
                      </a:lnTo>
                      <a:lnTo>
                        <a:pt x="4465" y="1902"/>
                      </a:lnTo>
                      <a:lnTo>
                        <a:pt x="4470" y="1903"/>
                      </a:lnTo>
                      <a:lnTo>
                        <a:pt x="4474" y="1905"/>
                      </a:lnTo>
                      <a:lnTo>
                        <a:pt x="4477" y="1908"/>
                      </a:lnTo>
                      <a:lnTo>
                        <a:pt x="4480" y="1911"/>
                      </a:lnTo>
                      <a:lnTo>
                        <a:pt x="4484" y="1914"/>
                      </a:lnTo>
                      <a:lnTo>
                        <a:pt x="4488" y="1918"/>
                      </a:lnTo>
                      <a:lnTo>
                        <a:pt x="4492" y="1920"/>
                      </a:lnTo>
                      <a:lnTo>
                        <a:pt x="4496" y="1922"/>
                      </a:lnTo>
                      <a:lnTo>
                        <a:pt x="4499" y="1917"/>
                      </a:lnTo>
                      <a:lnTo>
                        <a:pt x="4500" y="1911"/>
                      </a:lnTo>
                      <a:lnTo>
                        <a:pt x="4500" y="1873"/>
                      </a:lnTo>
                      <a:lnTo>
                        <a:pt x="4500" y="1867"/>
                      </a:lnTo>
                      <a:lnTo>
                        <a:pt x="4503" y="1862"/>
                      </a:lnTo>
                      <a:lnTo>
                        <a:pt x="4504" y="1859"/>
                      </a:lnTo>
                      <a:lnTo>
                        <a:pt x="4506" y="1857"/>
                      </a:lnTo>
                      <a:lnTo>
                        <a:pt x="4509" y="1856"/>
                      </a:lnTo>
                      <a:lnTo>
                        <a:pt x="4512" y="1856"/>
                      </a:lnTo>
                      <a:lnTo>
                        <a:pt x="4516" y="1856"/>
                      </a:lnTo>
                      <a:lnTo>
                        <a:pt x="4520" y="1858"/>
                      </a:lnTo>
                      <a:lnTo>
                        <a:pt x="4522" y="1862"/>
                      </a:lnTo>
                      <a:lnTo>
                        <a:pt x="4524" y="1866"/>
                      </a:lnTo>
                      <a:lnTo>
                        <a:pt x="4528" y="1874"/>
                      </a:lnTo>
                      <a:lnTo>
                        <a:pt x="4532" y="1883"/>
                      </a:lnTo>
                      <a:lnTo>
                        <a:pt x="4534" y="1887"/>
                      </a:lnTo>
                      <a:lnTo>
                        <a:pt x="4539" y="1891"/>
                      </a:lnTo>
                      <a:lnTo>
                        <a:pt x="4542" y="1894"/>
                      </a:lnTo>
                      <a:lnTo>
                        <a:pt x="4546" y="1896"/>
                      </a:lnTo>
                      <a:lnTo>
                        <a:pt x="4550" y="1898"/>
                      </a:lnTo>
                      <a:lnTo>
                        <a:pt x="4554" y="1899"/>
                      </a:lnTo>
                      <a:lnTo>
                        <a:pt x="4559" y="1900"/>
                      </a:lnTo>
                      <a:lnTo>
                        <a:pt x="4564" y="1900"/>
                      </a:lnTo>
                      <a:lnTo>
                        <a:pt x="4600" y="1900"/>
                      </a:lnTo>
                      <a:lnTo>
                        <a:pt x="4606" y="1902"/>
                      </a:lnTo>
                      <a:lnTo>
                        <a:pt x="4612" y="1906"/>
                      </a:lnTo>
                      <a:lnTo>
                        <a:pt x="4619" y="1908"/>
                      </a:lnTo>
                      <a:lnTo>
                        <a:pt x="4626" y="1910"/>
                      </a:lnTo>
                      <a:lnTo>
                        <a:pt x="4632" y="1913"/>
                      </a:lnTo>
                      <a:lnTo>
                        <a:pt x="4637" y="1917"/>
                      </a:lnTo>
                      <a:lnTo>
                        <a:pt x="4648" y="1925"/>
                      </a:lnTo>
                      <a:lnTo>
                        <a:pt x="4659" y="1935"/>
                      </a:lnTo>
                      <a:lnTo>
                        <a:pt x="4671" y="1948"/>
                      </a:lnTo>
                      <a:lnTo>
                        <a:pt x="4679" y="1960"/>
                      </a:lnTo>
                      <a:lnTo>
                        <a:pt x="4683" y="1966"/>
                      </a:lnTo>
                      <a:lnTo>
                        <a:pt x="4686" y="1974"/>
                      </a:lnTo>
                      <a:lnTo>
                        <a:pt x="4687" y="1981"/>
                      </a:lnTo>
                      <a:lnTo>
                        <a:pt x="4688" y="1990"/>
                      </a:lnTo>
                      <a:lnTo>
                        <a:pt x="4687" y="1995"/>
                      </a:lnTo>
                      <a:lnTo>
                        <a:pt x="4686" y="1999"/>
                      </a:lnTo>
                      <a:lnTo>
                        <a:pt x="4685" y="2005"/>
                      </a:lnTo>
                      <a:lnTo>
                        <a:pt x="4683" y="2009"/>
                      </a:lnTo>
                      <a:lnTo>
                        <a:pt x="4680" y="2013"/>
                      </a:lnTo>
                      <a:lnTo>
                        <a:pt x="4678" y="2017"/>
                      </a:lnTo>
                      <a:lnTo>
                        <a:pt x="4677" y="2021"/>
                      </a:lnTo>
                      <a:lnTo>
                        <a:pt x="4677" y="2027"/>
                      </a:lnTo>
                      <a:lnTo>
                        <a:pt x="4677" y="2031"/>
                      </a:lnTo>
                      <a:lnTo>
                        <a:pt x="4678" y="2034"/>
                      </a:lnTo>
                      <a:lnTo>
                        <a:pt x="4680" y="2036"/>
                      </a:lnTo>
                      <a:lnTo>
                        <a:pt x="4684" y="2037"/>
                      </a:lnTo>
                      <a:lnTo>
                        <a:pt x="4692" y="2036"/>
                      </a:lnTo>
                      <a:lnTo>
                        <a:pt x="4697" y="2033"/>
                      </a:lnTo>
                      <a:lnTo>
                        <a:pt x="4703" y="2028"/>
                      </a:lnTo>
                      <a:lnTo>
                        <a:pt x="4711" y="2024"/>
                      </a:lnTo>
                      <a:lnTo>
                        <a:pt x="4718" y="2022"/>
                      </a:lnTo>
                      <a:lnTo>
                        <a:pt x="4724" y="2021"/>
                      </a:lnTo>
                      <a:lnTo>
                        <a:pt x="4729" y="2022"/>
                      </a:lnTo>
                      <a:lnTo>
                        <a:pt x="4733" y="2023"/>
                      </a:lnTo>
                      <a:lnTo>
                        <a:pt x="4736" y="2026"/>
                      </a:lnTo>
                      <a:lnTo>
                        <a:pt x="4740" y="2029"/>
                      </a:lnTo>
                      <a:lnTo>
                        <a:pt x="4746" y="2038"/>
                      </a:lnTo>
                      <a:lnTo>
                        <a:pt x="4753" y="2045"/>
                      </a:lnTo>
                      <a:lnTo>
                        <a:pt x="4759" y="2049"/>
                      </a:lnTo>
                      <a:lnTo>
                        <a:pt x="4765" y="2053"/>
                      </a:lnTo>
                      <a:lnTo>
                        <a:pt x="4772" y="2055"/>
                      </a:lnTo>
                      <a:lnTo>
                        <a:pt x="4779" y="2056"/>
                      </a:lnTo>
                      <a:lnTo>
                        <a:pt x="4792" y="2059"/>
                      </a:lnTo>
                      <a:lnTo>
                        <a:pt x="4809" y="2061"/>
                      </a:lnTo>
                      <a:lnTo>
                        <a:pt x="4809" y="2081"/>
                      </a:lnTo>
                      <a:lnTo>
                        <a:pt x="4807" y="2088"/>
                      </a:lnTo>
                      <a:lnTo>
                        <a:pt x="4803" y="2095"/>
                      </a:lnTo>
                      <a:lnTo>
                        <a:pt x="4798" y="2093"/>
                      </a:lnTo>
                      <a:lnTo>
                        <a:pt x="4793" y="2091"/>
                      </a:lnTo>
                      <a:lnTo>
                        <a:pt x="4789" y="2088"/>
                      </a:lnTo>
                      <a:lnTo>
                        <a:pt x="4785" y="2084"/>
                      </a:lnTo>
                      <a:lnTo>
                        <a:pt x="4782" y="2081"/>
                      </a:lnTo>
                      <a:lnTo>
                        <a:pt x="4778" y="2078"/>
                      </a:lnTo>
                      <a:lnTo>
                        <a:pt x="4774" y="2076"/>
                      </a:lnTo>
                      <a:lnTo>
                        <a:pt x="4769" y="2076"/>
                      </a:lnTo>
                      <a:lnTo>
                        <a:pt x="4766" y="2077"/>
                      </a:lnTo>
                      <a:lnTo>
                        <a:pt x="4763" y="2078"/>
                      </a:lnTo>
                      <a:lnTo>
                        <a:pt x="4763" y="2088"/>
                      </a:lnTo>
                      <a:lnTo>
                        <a:pt x="4766" y="2093"/>
                      </a:lnTo>
                      <a:lnTo>
                        <a:pt x="4771" y="2097"/>
                      </a:lnTo>
                      <a:lnTo>
                        <a:pt x="4780" y="2109"/>
                      </a:lnTo>
                      <a:lnTo>
                        <a:pt x="4789" y="2120"/>
                      </a:lnTo>
                      <a:lnTo>
                        <a:pt x="4798" y="2132"/>
                      </a:lnTo>
                      <a:lnTo>
                        <a:pt x="4805" y="2145"/>
                      </a:lnTo>
                      <a:lnTo>
                        <a:pt x="4814" y="2149"/>
                      </a:lnTo>
                      <a:lnTo>
                        <a:pt x="4825" y="2152"/>
                      </a:lnTo>
                      <a:lnTo>
                        <a:pt x="4827" y="2154"/>
                      </a:lnTo>
                      <a:lnTo>
                        <a:pt x="4828" y="2156"/>
                      </a:lnTo>
                      <a:lnTo>
                        <a:pt x="4829" y="2158"/>
                      </a:lnTo>
                      <a:lnTo>
                        <a:pt x="4830" y="2161"/>
                      </a:lnTo>
                      <a:lnTo>
                        <a:pt x="4830" y="2166"/>
                      </a:lnTo>
                      <a:lnTo>
                        <a:pt x="4832" y="2172"/>
                      </a:lnTo>
                      <a:lnTo>
                        <a:pt x="4837" y="2179"/>
                      </a:lnTo>
                      <a:lnTo>
                        <a:pt x="4842" y="2186"/>
                      </a:lnTo>
                      <a:lnTo>
                        <a:pt x="4845" y="2198"/>
                      </a:lnTo>
                      <a:lnTo>
                        <a:pt x="4846" y="2209"/>
                      </a:lnTo>
                      <a:lnTo>
                        <a:pt x="4847" y="2220"/>
                      </a:lnTo>
                      <a:lnTo>
                        <a:pt x="4849" y="2233"/>
                      </a:lnTo>
                      <a:lnTo>
                        <a:pt x="4857" y="2233"/>
                      </a:lnTo>
                      <a:lnTo>
                        <a:pt x="4861" y="2232"/>
                      </a:lnTo>
                      <a:lnTo>
                        <a:pt x="4864" y="2231"/>
                      </a:lnTo>
                      <a:lnTo>
                        <a:pt x="4867" y="2229"/>
                      </a:lnTo>
                      <a:lnTo>
                        <a:pt x="4869" y="2226"/>
                      </a:lnTo>
                      <a:lnTo>
                        <a:pt x="4870" y="2223"/>
                      </a:lnTo>
                      <a:lnTo>
                        <a:pt x="4872" y="2220"/>
                      </a:lnTo>
                      <a:lnTo>
                        <a:pt x="4872" y="2216"/>
                      </a:lnTo>
                      <a:lnTo>
                        <a:pt x="4873" y="2212"/>
                      </a:lnTo>
                      <a:lnTo>
                        <a:pt x="4872" y="2205"/>
                      </a:lnTo>
                      <a:lnTo>
                        <a:pt x="4871" y="2197"/>
                      </a:lnTo>
                      <a:lnTo>
                        <a:pt x="4869" y="2190"/>
                      </a:lnTo>
                      <a:lnTo>
                        <a:pt x="4867" y="2184"/>
                      </a:lnTo>
                      <a:lnTo>
                        <a:pt x="4866" y="2178"/>
                      </a:lnTo>
                      <a:lnTo>
                        <a:pt x="4864" y="2170"/>
                      </a:lnTo>
                      <a:lnTo>
                        <a:pt x="4863" y="2163"/>
                      </a:lnTo>
                      <a:lnTo>
                        <a:pt x="4862" y="2155"/>
                      </a:lnTo>
                      <a:lnTo>
                        <a:pt x="4863" y="2151"/>
                      </a:lnTo>
                      <a:lnTo>
                        <a:pt x="4865" y="2147"/>
                      </a:lnTo>
                      <a:lnTo>
                        <a:pt x="4868" y="2144"/>
                      </a:lnTo>
                      <a:lnTo>
                        <a:pt x="4871" y="2140"/>
                      </a:lnTo>
                      <a:lnTo>
                        <a:pt x="4879" y="2134"/>
                      </a:lnTo>
                      <a:lnTo>
                        <a:pt x="4887" y="2127"/>
                      </a:lnTo>
                      <a:lnTo>
                        <a:pt x="4895" y="2116"/>
                      </a:lnTo>
                      <a:lnTo>
                        <a:pt x="4900" y="2104"/>
                      </a:lnTo>
                      <a:lnTo>
                        <a:pt x="4902" y="2098"/>
                      </a:lnTo>
                      <a:lnTo>
                        <a:pt x="4903" y="2092"/>
                      </a:lnTo>
                      <a:lnTo>
                        <a:pt x="4904" y="2085"/>
                      </a:lnTo>
                      <a:lnTo>
                        <a:pt x="4905" y="2078"/>
                      </a:lnTo>
                      <a:lnTo>
                        <a:pt x="4904" y="2069"/>
                      </a:lnTo>
                      <a:lnTo>
                        <a:pt x="4902" y="2061"/>
                      </a:lnTo>
                      <a:lnTo>
                        <a:pt x="4901" y="2057"/>
                      </a:lnTo>
                      <a:lnTo>
                        <a:pt x="4899" y="2054"/>
                      </a:lnTo>
                      <a:lnTo>
                        <a:pt x="4896" y="2052"/>
                      </a:lnTo>
                      <a:lnTo>
                        <a:pt x="4892" y="2052"/>
                      </a:lnTo>
                      <a:lnTo>
                        <a:pt x="4885" y="2056"/>
                      </a:lnTo>
                      <a:lnTo>
                        <a:pt x="4877" y="2061"/>
                      </a:lnTo>
                      <a:lnTo>
                        <a:pt x="4874" y="2060"/>
                      </a:lnTo>
                      <a:lnTo>
                        <a:pt x="4872" y="2059"/>
                      </a:lnTo>
                      <a:lnTo>
                        <a:pt x="4870" y="2055"/>
                      </a:lnTo>
                      <a:lnTo>
                        <a:pt x="4869" y="2052"/>
                      </a:lnTo>
                      <a:lnTo>
                        <a:pt x="4868" y="2045"/>
                      </a:lnTo>
                      <a:lnTo>
                        <a:pt x="4868" y="2038"/>
                      </a:lnTo>
                      <a:lnTo>
                        <a:pt x="4867" y="2029"/>
                      </a:lnTo>
                      <a:lnTo>
                        <a:pt x="4866" y="2021"/>
                      </a:lnTo>
                      <a:lnTo>
                        <a:pt x="4866" y="2016"/>
                      </a:lnTo>
                      <a:lnTo>
                        <a:pt x="4867" y="2012"/>
                      </a:lnTo>
                      <a:lnTo>
                        <a:pt x="4869" y="2008"/>
                      </a:lnTo>
                      <a:lnTo>
                        <a:pt x="4871" y="2005"/>
                      </a:lnTo>
                      <a:lnTo>
                        <a:pt x="4873" y="2000"/>
                      </a:lnTo>
                      <a:lnTo>
                        <a:pt x="4875" y="1996"/>
                      </a:lnTo>
                      <a:lnTo>
                        <a:pt x="4876" y="1992"/>
                      </a:lnTo>
                      <a:lnTo>
                        <a:pt x="4877" y="1988"/>
                      </a:lnTo>
                      <a:lnTo>
                        <a:pt x="4877" y="1960"/>
                      </a:lnTo>
                      <a:lnTo>
                        <a:pt x="4872" y="1959"/>
                      </a:lnTo>
                      <a:lnTo>
                        <a:pt x="4867" y="1965"/>
                      </a:lnTo>
                      <a:lnTo>
                        <a:pt x="4863" y="1971"/>
                      </a:lnTo>
                      <a:lnTo>
                        <a:pt x="4860" y="1974"/>
                      </a:lnTo>
                      <a:lnTo>
                        <a:pt x="4858" y="1976"/>
                      </a:lnTo>
                      <a:lnTo>
                        <a:pt x="4854" y="1977"/>
                      </a:lnTo>
                      <a:lnTo>
                        <a:pt x="4850" y="1979"/>
                      </a:lnTo>
                      <a:lnTo>
                        <a:pt x="4847" y="1968"/>
                      </a:lnTo>
                      <a:lnTo>
                        <a:pt x="4844" y="1960"/>
                      </a:lnTo>
                      <a:lnTo>
                        <a:pt x="4841" y="1956"/>
                      </a:lnTo>
                      <a:lnTo>
                        <a:pt x="4838" y="1954"/>
                      </a:lnTo>
                      <a:lnTo>
                        <a:pt x="4834" y="1951"/>
                      </a:lnTo>
                      <a:lnTo>
                        <a:pt x="4829" y="1950"/>
                      </a:lnTo>
                      <a:lnTo>
                        <a:pt x="4813" y="1949"/>
                      </a:lnTo>
                      <a:lnTo>
                        <a:pt x="4798" y="1950"/>
                      </a:lnTo>
                      <a:lnTo>
                        <a:pt x="4798" y="1941"/>
                      </a:lnTo>
                      <a:lnTo>
                        <a:pt x="4802" y="1932"/>
                      </a:lnTo>
                      <a:lnTo>
                        <a:pt x="4806" y="1922"/>
                      </a:lnTo>
                      <a:lnTo>
                        <a:pt x="4808" y="1911"/>
                      </a:lnTo>
                      <a:lnTo>
                        <a:pt x="4808" y="1902"/>
                      </a:lnTo>
                      <a:lnTo>
                        <a:pt x="4809" y="1894"/>
                      </a:lnTo>
                      <a:lnTo>
                        <a:pt x="4809" y="1883"/>
                      </a:lnTo>
                      <a:lnTo>
                        <a:pt x="4820" y="1883"/>
                      </a:lnTo>
                      <a:lnTo>
                        <a:pt x="4833" y="1883"/>
                      </a:lnTo>
                      <a:lnTo>
                        <a:pt x="4833" y="1875"/>
                      </a:lnTo>
                      <a:lnTo>
                        <a:pt x="4832" y="1870"/>
                      </a:lnTo>
                      <a:lnTo>
                        <a:pt x="4831" y="1865"/>
                      </a:lnTo>
                      <a:lnTo>
                        <a:pt x="4828" y="1861"/>
                      </a:lnTo>
                      <a:lnTo>
                        <a:pt x="4826" y="1856"/>
                      </a:lnTo>
                      <a:lnTo>
                        <a:pt x="4822" y="1852"/>
                      </a:lnTo>
                      <a:lnTo>
                        <a:pt x="4820" y="1847"/>
                      </a:lnTo>
                      <a:lnTo>
                        <a:pt x="4819" y="1843"/>
                      </a:lnTo>
                      <a:lnTo>
                        <a:pt x="4818" y="1837"/>
                      </a:lnTo>
                      <a:lnTo>
                        <a:pt x="4823" y="1830"/>
                      </a:lnTo>
                      <a:lnTo>
                        <a:pt x="4832" y="1825"/>
                      </a:lnTo>
                      <a:lnTo>
                        <a:pt x="4835" y="1811"/>
                      </a:lnTo>
                      <a:lnTo>
                        <a:pt x="4836" y="1798"/>
                      </a:lnTo>
                      <a:lnTo>
                        <a:pt x="4836" y="1786"/>
                      </a:lnTo>
                      <a:lnTo>
                        <a:pt x="4836" y="1771"/>
                      </a:lnTo>
                      <a:lnTo>
                        <a:pt x="4830" y="1762"/>
                      </a:lnTo>
                      <a:lnTo>
                        <a:pt x="4825" y="1752"/>
                      </a:lnTo>
                      <a:lnTo>
                        <a:pt x="4826" y="1743"/>
                      </a:lnTo>
                      <a:lnTo>
                        <a:pt x="4828" y="1736"/>
                      </a:lnTo>
                      <a:lnTo>
                        <a:pt x="4831" y="1729"/>
                      </a:lnTo>
                      <a:lnTo>
                        <a:pt x="4835" y="1721"/>
                      </a:lnTo>
                      <a:lnTo>
                        <a:pt x="4836" y="1716"/>
                      </a:lnTo>
                      <a:lnTo>
                        <a:pt x="4837" y="1712"/>
                      </a:lnTo>
                      <a:lnTo>
                        <a:pt x="4837" y="1708"/>
                      </a:lnTo>
                      <a:lnTo>
                        <a:pt x="4836" y="1704"/>
                      </a:lnTo>
                      <a:lnTo>
                        <a:pt x="4836" y="1701"/>
                      </a:lnTo>
                      <a:lnTo>
                        <a:pt x="4836" y="1697"/>
                      </a:lnTo>
                      <a:lnTo>
                        <a:pt x="4837" y="1693"/>
                      </a:lnTo>
                      <a:lnTo>
                        <a:pt x="4838" y="1688"/>
                      </a:lnTo>
                      <a:lnTo>
                        <a:pt x="4841" y="1685"/>
                      </a:lnTo>
                      <a:lnTo>
                        <a:pt x="4844" y="1682"/>
                      </a:lnTo>
                      <a:lnTo>
                        <a:pt x="4847" y="1680"/>
                      </a:lnTo>
                      <a:lnTo>
                        <a:pt x="4851" y="1679"/>
                      </a:lnTo>
                      <a:lnTo>
                        <a:pt x="4860" y="1676"/>
                      </a:lnTo>
                      <a:lnTo>
                        <a:pt x="4868" y="1672"/>
                      </a:lnTo>
                      <a:lnTo>
                        <a:pt x="4879" y="1664"/>
                      </a:lnTo>
                      <a:lnTo>
                        <a:pt x="4889" y="1656"/>
                      </a:lnTo>
                      <a:lnTo>
                        <a:pt x="4899" y="1648"/>
                      </a:lnTo>
                      <a:lnTo>
                        <a:pt x="4911" y="1641"/>
                      </a:lnTo>
                      <a:lnTo>
                        <a:pt x="4916" y="1639"/>
                      </a:lnTo>
                      <a:lnTo>
                        <a:pt x="4921" y="1639"/>
                      </a:lnTo>
                      <a:lnTo>
                        <a:pt x="4926" y="1639"/>
                      </a:lnTo>
                      <a:lnTo>
                        <a:pt x="4931" y="1639"/>
                      </a:lnTo>
                      <a:lnTo>
                        <a:pt x="4936" y="1639"/>
                      </a:lnTo>
                      <a:lnTo>
                        <a:pt x="4942" y="1639"/>
                      </a:lnTo>
                      <a:lnTo>
                        <a:pt x="4947" y="1638"/>
                      </a:lnTo>
                      <a:lnTo>
                        <a:pt x="4951" y="1635"/>
                      </a:lnTo>
                      <a:lnTo>
                        <a:pt x="4956" y="1631"/>
                      </a:lnTo>
                      <a:lnTo>
                        <a:pt x="4959" y="1627"/>
                      </a:lnTo>
                      <a:lnTo>
                        <a:pt x="4962" y="1623"/>
                      </a:lnTo>
                      <a:lnTo>
                        <a:pt x="4964" y="1619"/>
                      </a:lnTo>
                      <a:lnTo>
                        <a:pt x="4970" y="1610"/>
                      </a:lnTo>
                      <a:lnTo>
                        <a:pt x="4976" y="1600"/>
                      </a:lnTo>
                      <a:lnTo>
                        <a:pt x="4982" y="1594"/>
                      </a:lnTo>
                      <a:lnTo>
                        <a:pt x="4987" y="1590"/>
                      </a:lnTo>
                      <a:lnTo>
                        <a:pt x="4990" y="1587"/>
                      </a:lnTo>
                      <a:lnTo>
                        <a:pt x="4992" y="1584"/>
                      </a:lnTo>
                      <a:lnTo>
                        <a:pt x="4994" y="1581"/>
                      </a:lnTo>
                      <a:lnTo>
                        <a:pt x="4997" y="1577"/>
                      </a:lnTo>
                      <a:lnTo>
                        <a:pt x="4999" y="1567"/>
                      </a:lnTo>
                      <a:lnTo>
                        <a:pt x="5001" y="1558"/>
                      </a:lnTo>
                      <a:lnTo>
                        <a:pt x="5002" y="1550"/>
                      </a:lnTo>
                      <a:lnTo>
                        <a:pt x="5002" y="1541"/>
                      </a:lnTo>
                      <a:lnTo>
                        <a:pt x="5003" y="1533"/>
                      </a:lnTo>
                      <a:lnTo>
                        <a:pt x="5004" y="1525"/>
                      </a:lnTo>
                      <a:lnTo>
                        <a:pt x="5006" y="1516"/>
                      </a:lnTo>
                      <a:lnTo>
                        <a:pt x="5008" y="1507"/>
                      </a:lnTo>
                      <a:lnTo>
                        <a:pt x="5012" y="1497"/>
                      </a:lnTo>
                      <a:lnTo>
                        <a:pt x="5017" y="1488"/>
                      </a:lnTo>
                      <a:lnTo>
                        <a:pt x="5021" y="1480"/>
                      </a:lnTo>
                      <a:lnTo>
                        <a:pt x="5027" y="1473"/>
                      </a:lnTo>
                      <a:lnTo>
                        <a:pt x="5037" y="1457"/>
                      </a:lnTo>
                      <a:lnTo>
                        <a:pt x="5048" y="1441"/>
                      </a:lnTo>
                      <a:lnTo>
                        <a:pt x="5054" y="1429"/>
                      </a:lnTo>
                      <a:lnTo>
                        <a:pt x="5057" y="1419"/>
                      </a:lnTo>
                      <a:lnTo>
                        <a:pt x="5059" y="1414"/>
                      </a:lnTo>
                      <a:lnTo>
                        <a:pt x="5061" y="1410"/>
                      </a:lnTo>
                      <a:lnTo>
                        <a:pt x="5064" y="1405"/>
                      </a:lnTo>
                      <a:lnTo>
                        <a:pt x="5069" y="1402"/>
                      </a:lnTo>
                      <a:lnTo>
                        <a:pt x="5074" y="1416"/>
                      </a:lnTo>
                      <a:lnTo>
                        <a:pt x="5080" y="1429"/>
                      </a:lnTo>
                      <a:lnTo>
                        <a:pt x="5084" y="1434"/>
                      </a:lnTo>
                      <a:lnTo>
                        <a:pt x="5088" y="1439"/>
                      </a:lnTo>
                      <a:lnTo>
                        <a:pt x="5090" y="1441"/>
                      </a:lnTo>
                      <a:lnTo>
                        <a:pt x="5093" y="1442"/>
                      </a:lnTo>
                      <a:lnTo>
                        <a:pt x="5096" y="1443"/>
                      </a:lnTo>
                      <a:lnTo>
                        <a:pt x="5100" y="1443"/>
                      </a:lnTo>
                      <a:lnTo>
                        <a:pt x="5108" y="1442"/>
                      </a:lnTo>
                      <a:lnTo>
                        <a:pt x="5117" y="1439"/>
                      </a:lnTo>
                      <a:lnTo>
                        <a:pt x="5124" y="1437"/>
                      </a:lnTo>
                      <a:lnTo>
                        <a:pt x="5133" y="1434"/>
                      </a:lnTo>
                      <a:lnTo>
                        <a:pt x="5141" y="1434"/>
                      </a:lnTo>
                      <a:lnTo>
                        <a:pt x="5149" y="1436"/>
                      </a:lnTo>
                      <a:lnTo>
                        <a:pt x="5155" y="1437"/>
                      </a:lnTo>
                      <a:lnTo>
                        <a:pt x="5162" y="1439"/>
                      </a:lnTo>
                      <a:lnTo>
                        <a:pt x="5175" y="1445"/>
                      </a:lnTo>
                      <a:lnTo>
                        <a:pt x="5188" y="1452"/>
                      </a:lnTo>
                      <a:lnTo>
                        <a:pt x="5203" y="1459"/>
                      </a:lnTo>
                      <a:lnTo>
                        <a:pt x="5215" y="1466"/>
                      </a:lnTo>
                      <a:lnTo>
                        <a:pt x="5221" y="1470"/>
                      </a:lnTo>
                      <a:lnTo>
                        <a:pt x="5227" y="1474"/>
                      </a:lnTo>
                      <a:lnTo>
                        <a:pt x="5231" y="1480"/>
                      </a:lnTo>
                      <a:lnTo>
                        <a:pt x="5235" y="1486"/>
                      </a:lnTo>
                      <a:lnTo>
                        <a:pt x="5234" y="1492"/>
                      </a:lnTo>
                      <a:lnTo>
                        <a:pt x="5225" y="1493"/>
                      </a:lnTo>
                      <a:lnTo>
                        <a:pt x="5216" y="1495"/>
                      </a:lnTo>
                      <a:lnTo>
                        <a:pt x="5213" y="1496"/>
                      </a:lnTo>
                      <a:lnTo>
                        <a:pt x="5209" y="1498"/>
                      </a:lnTo>
                      <a:lnTo>
                        <a:pt x="5207" y="1501"/>
                      </a:lnTo>
                      <a:lnTo>
                        <a:pt x="5204" y="1504"/>
                      </a:lnTo>
                      <a:lnTo>
                        <a:pt x="5201" y="1513"/>
                      </a:lnTo>
                      <a:lnTo>
                        <a:pt x="5199" y="1522"/>
                      </a:lnTo>
                      <a:lnTo>
                        <a:pt x="5198" y="1530"/>
                      </a:lnTo>
                      <a:lnTo>
                        <a:pt x="5197" y="1537"/>
                      </a:lnTo>
                      <a:lnTo>
                        <a:pt x="5197" y="1554"/>
                      </a:lnTo>
                      <a:lnTo>
                        <a:pt x="5193" y="1572"/>
                      </a:lnTo>
                      <a:lnTo>
                        <a:pt x="5190" y="1585"/>
                      </a:lnTo>
                      <a:lnTo>
                        <a:pt x="5186" y="1596"/>
                      </a:lnTo>
                      <a:lnTo>
                        <a:pt x="5182" y="1608"/>
                      </a:lnTo>
                      <a:lnTo>
                        <a:pt x="5178" y="1621"/>
                      </a:lnTo>
                      <a:lnTo>
                        <a:pt x="5177" y="1623"/>
                      </a:lnTo>
                      <a:lnTo>
                        <a:pt x="5175" y="1625"/>
                      </a:lnTo>
                      <a:lnTo>
                        <a:pt x="5173" y="1627"/>
                      </a:lnTo>
                      <a:lnTo>
                        <a:pt x="5171" y="1628"/>
                      </a:lnTo>
                      <a:lnTo>
                        <a:pt x="5165" y="1630"/>
                      </a:lnTo>
                      <a:lnTo>
                        <a:pt x="5159" y="1632"/>
                      </a:lnTo>
                      <a:lnTo>
                        <a:pt x="5153" y="1634"/>
                      </a:lnTo>
                      <a:lnTo>
                        <a:pt x="5148" y="1636"/>
                      </a:lnTo>
                      <a:lnTo>
                        <a:pt x="5147" y="1637"/>
                      </a:lnTo>
                      <a:lnTo>
                        <a:pt x="5145" y="1639"/>
                      </a:lnTo>
                      <a:lnTo>
                        <a:pt x="5144" y="1641"/>
                      </a:lnTo>
                      <a:lnTo>
                        <a:pt x="5144" y="1644"/>
                      </a:lnTo>
                      <a:lnTo>
                        <a:pt x="5148" y="1657"/>
                      </a:lnTo>
                      <a:lnTo>
                        <a:pt x="5152" y="1671"/>
                      </a:lnTo>
                      <a:lnTo>
                        <a:pt x="5151" y="1681"/>
                      </a:lnTo>
                      <a:lnTo>
                        <a:pt x="5149" y="1689"/>
                      </a:lnTo>
                      <a:lnTo>
                        <a:pt x="5146" y="1699"/>
                      </a:lnTo>
                      <a:lnTo>
                        <a:pt x="5145" y="1709"/>
                      </a:lnTo>
                      <a:lnTo>
                        <a:pt x="5147" y="1712"/>
                      </a:lnTo>
                      <a:lnTo>
                        <a:pt x="5151" y="1714"/>
                      </a:lnTo>
                      <a:lnTo>
                        <a:pt x="5153" y="1719"/>
                      </a:lnTo>
                      <a:lnTo>
                        <a:pt x="5154" y="1723"/>
                      </a:lnTo>
                      <a:lnTo>
                        <a:pt x="5154" y="1727"/>
                      </a:lnTo>
                      <a:lnTo>
                        <a:pt x="5154" y="1732"/>
                      </a:lnTo>
                      <a:lnTo>
                        <a:pt x="5154" y="1749"/>
                      </a:lnTo>
                      <a:lnTo>
                        <a:pt x="5153" y="1764"/>
                      </a:lnTo>
                      <a:lnTo>
                        <a:pt x="5151" y="1778"/>
                      </a:lnTo>
                      <a:lnTo>
                        <a:pt x="5149" y="1792"/>
                      </a:lnTo>
                      <a:lnTo>
                        <a:pt x="5145" y="1819"/>
                      </a:lnTo>
                      <a:lnTo>
                        <a:pt x="5141" y="1851"/>
                      </a:lnTo>
                      <a:lnTo>
                        <a:pt x="5133" y="1852"/>
                      </a:lnTo>
                      <a:lnTo>
                        <a:pt x="5127" y="1852"/>
                      </a:lnTo>
                      <a:lnTo>
                        <a:pt x="5127" y="1894"/>
                      </a:lnTo>
                      <a:lnTo>
                        <a:pt x="5096" y="2056"/>
                      </a:lnTo>
                      <a:lnTo>
                        <a:pt x="5096" y="2064"/>
                      </a:lnTo>
                      <a:lnTo>
                        <a:pt x="5097" y="2071"/>
                      </a:lnTo>
                      <a:lnTo>
                        <a:pt x="5098" y="2076"/>
                      </a:lnTo>
                      <a:lnTo>
                        <a:pt x="5100" y="2082"/>
                      </a:lnTo>
                      <a:lnTo>
                        <a:pt x="5102" y="2088"/>
                      </a:lnTo>
                      <a:lnTo>
                        <a:pt x="5106" y="2093"/>
                      </a:lnTo>
                      <a:lnTo>
                        <a:pt x="5111" y="2098"/>
                      </a:lnTo>
                      <a:lnTo>
                        <a:pt x="5115" y="2103"/>
                      </a:lnTo>
                      <a:lnTo>
                        <a:pt x="5129" y="2112"/>
                      </a:lnTo>
                      <a:lnTo>
                        <a:pt x="5144" y="2122"/>
                      </a:lnTo>
                      <a:lnTo>
                        <a:pt x="5152" y="2132"/>
                      </a:lnTo>
                      <a:lnTo>
                        <a:pt x="5159" y="2141"/>
                      </a:lnTo>
                      <a:lnTo>
                        <a:pt x="5164" y="2152"/>
                      </a:lnTo>
                      <a:lnTo>
                        <a:pt x="5169" y="2165"/>
                      </a:lnTo>
                      <a:lnTo>
                        <a:pt x="5154" y="2169"/>
                      </a:lnTo>
                      <a:lnTo>
                        <a:pt x="5139" y="2173"/>
                      </a:lnTo>
                      <a:lnTo>
                        <a:pt x="5132" y="2175"/>
                      </a:lnTo>
                      <a:lnTo>
                        <a:pt x="5127" y="2178"/>
                      </a:lnTo>
                      <a:lnTo>
                        <a:pt x="5125" y="2180"/>
                      </a:lnTo>
                      <a:lnTo>
                        <a:pt x="5124" y="2183"/>
                      </a:lnTo>
                      <a:lnTo>
                        <a:pt x="5123" y="2186"/>
                      </a:lnTo>
                      <a:lnTo>
                        <a:pt x="5122" y="2189"/>
                      </a:lnTo>
                      <a:lnTo>
                        <a:pt x="5127" y="2201"/>
                      </a:lnTo>
                      <a:lnTo>
                        <a:pt x="5131" y="2212"/>
                      </a:lnTo>
                      <a:lnTo>
                        <a:pt x="5131" y="2222"/>
                      </a:lnTo>
                      <a:lnTo>
                        <a:pt x="5131" y="2231"/>
                      </a:lnTo>
                      <a:lnTo>
                        <a:pt x="5131" y="2239"/>
                      </a:lnTo>
                      <a:lnTo>
                        <a:pt x="5130" y="2249"/>
                      </a:lnTo>
                      <a:lnTo>
                        <a:pt x="5129" y="2261"/>
                      </a:lnTo>
                      <a:lnTo>
                        <a:pt x="5129" y="2270"/>
                      </a:lnTo>
                      <a:lnTo>
                        <a:pt x="5128" y="2280"/>
                      </a:lnTo>
                      <a:lnTo>
                        <a:pt x="5126" y="2291"/>
                      </a:lnTo>
                      <a:lnTo>
                        <a:pt x="5124" y="2295"/>
                      </a:lnTo>
                      <a:lnTo>
                        <a:pt x="5121" y="2297"/>
                      </a:lnTo>
                      <a:lnTo>
                        <a:pt x="5118" y="2299"/>
                      </a:lnTo>
                      <a:lnTo>
                        <a:pt x="5114" y="2300"/>
                      </a:lnTo>
                      <a:lnTo>
                        <a:pt x="5105" y="2301"/>
                      </a:lnTo>
                      <a:lnTo>
                        <a:pt x="5096" y="2304"/>
                      </a:lnTo>
                      <a:lnTo>
                        <a:pt x="5093" y="2305"/>
                      </a:lnTo>
                      <a:lnTo>
                        <a:pt x="5090" y="2308"/>
                      </a:lnTo>
                      <a:lnTo>
                        <a:pt x="5087" y="2310"/>
                      </a:lnTo>
                      <a:lnTo>
                        <a:pt x="5085" y="2314"/>
                      </a:lnTo>
                      <a:lnTo>
                        <a:pt x="5080" y="2320"/>
                      </a:lnTo>
                      <a:lnTo>
                        <a:pt x="5076" y="2326"/>
                      </a:lnTo>
                      <a:lnTo>
                        <a:pt x="5065" y="2337"/>
                      </a:lnTo>
                      <a:lnTo>
                        <a:pt x="5056" y="2350"/>
                      </a:lnTo>
                      <a:lnTo>
                        <a:pt x="5052" y="2360"/>
                      </a:lnTo>
                      <a:lnTo>
                        <a:pt x="5051" y="2369"/>
                      </a:lnTo>
                      <a:lnTo>
                        <a:pt x="5051" y="2374"/>
                      </a:lnTo>
                      <a:lnTo>
                        <a:pt x="5049" y="2378"/>
                      </a:lnTo>
                      <a:lnTo>
                        <a:pt x="5047" y="2381"/>
                      </a:lnTo>
                      <a:lnTo>
                        <a:pt x="5044" y="2385"/>
                      </a:lnTo>
                      <a:lnTo>
                        <a:pt x="5040" y="2387"/>
                      </a:lnTo>
                      <a:lnTo>
                        <a:pt x="5037" y="2388"/>
                      </a:lnTo>
                      <a:lnTo>
                        <a:pt x="5033" y="2389"/>
                      </a:lnTo>
                      <a:lnTo>
                        <a:pt x="5030" y="2390"/>
                      </a:lnTo>
                      <a:lnTo>
                        <a:pt x="5021" y="2390"/>
                      </a:lnTo>
                      <a:lnTo>
                        <a:pt x="5013" y="2390"/>
                      </a:lnTo>
                      <a:lnTo>
                        <a:pt x="5008" y="2391"/>
                      </a:lnTo>
                      <a:lnTo>
                        <a:pt x="5005" y="2393"/>
                      </a:lnTo>
                      <a:lnTo>
                        <a:pt x="5002" y="2397"/>
                      </a:lnTo>
                      <a:lnTo>
                        <a:pt x="5000" y="2402"/>
                      </a:lnTo>
                      <a:lnTo>
                        <a:pt x="4998" y="2406"/>
                      </a:lnTo>
                      <a:lnTo>
                        <a:pt x="4996" y="2411"/>
                      </a:lnTo>
                      <a:lnTo>
                        <a:pt x="4992" y="2415"/>
                      </a:lnTo>
                      <a:lnTo>
                        <a:pt x="4989" y="2419"/>
                      </a:lnTo>
                      <a:lnTo>
                        <a:pt x="4983" y="2423"/>
                      </a:lnTo>
                      <a:lnTo>
                        <a:pt x="4978" y="2425"/>
                      </a:lnTo>
                      <a:lnTo>
                        <a:pt x="4972" y="2427"/>
                      </a:lnTo>
                      <a:lnTo>
                        <a:pt x="4964" y="2428"/>
                      </a:lnTo>
                      <a:lnTo>
                        <a:pt x="4953" y="2427"/>
                      </a:lnTo>
                      <a:lnTo>
                        <a:pt x="4944" y="2424"/>
                      </a:lnTo>
                      <a:lnTo>
                        <a:pt x="4934" y="2422"/>
                      </a:lnTo>
                      <a:lnTo>
                        <a:pt x="4923" y="2421"/>
                      </a:lnTo>
                      <a:lnTo>
                        <a:pt x="4908" y="2425"/>
                      </a:lnTo>
                      <a:lnTo>
                        <a:pt x="4893" y="2430"/>
                      </a:lnTo>
                      <a:lnTo>
                        <a:pt x="4848" y="2430"/>
                      </a:lnTo>
                      <a:lnTo>
                        <a:pt x="4836" y="2432"/>
                      </a:lnTo>
                      <a:lnTo>
                        <a:pt x="4825" y="2435"/>
                      </a:lnTo>
                      <a:lnTo>
                        <a:pt x="4816" y="2436"/>
                      </a:lnTo>
                      <a:lnTo>
                        <a:pt x="4808" y="2438"/>
                      </a:lnTo>
                      <a:lnTo>
                        <a:pt x="4805" y="2440"/>
                      </a:lnTo>
                      <a:lnTo>
                        <a:pt x="4803" y="2442"/>
                      </a:lnTo>
                      <a:lnTo>
                        <a:pt x="4801" y="2445"/>
                      </a:lnTo>
                      <a:lnTo>
                        <a:pt x="4801" y="2448"/>
                      </a:lnTo>
                      <a:lnTo>
                        <a:pt x="4802" y="2454"/>
                      </a:lnTo>
                      <a:lnTo>
                        <a:pt x="4804" y="2460"/>
                      </a:lnTo>
                      <a:lnTo>
                        <a:pt x="4807" y="2464"/>
                      </a:lnTo>
                      <a:lnTo>
                        <a:pt x="4812" y="2467"/>
                      </a:lnTo>
                      <a:lnTo>
                        <a:pt x="4822" y="2473"/>
                      </a:lnTo>
                      <a:lnTo>
                        <a:pt x="4834" y="2479"/>
                      </a:lnTo>
                      <a:lnTo>
                        <a:pt x="4842" y="2487"/>
                      </a:lnTo>
                      <a:lnTo>
                        <a:pt x="4849" y="2493"/>
                      </a:lnTo>
                      <a:lnTo>
                        <a:pt x="4854" y="2496"/>
                      </a:lnTo>
                      <a:lnTo>
                        <a:pt x="4858" y="2499"/>
                      </a:lnTo>
                      <a:lnTo>
                        <a:pt x="4862" y="2501"/>
                      </a:lnTo>
                      <a:lnTo>
                        <a:pt x="4867" y="2503"/>
                      </a:lnTo>
                      <a:lnTo>
                        <a:pt x="4887" y="2509"/>
                      </a:lnTo>
                      <a:lnTo>
                        <a:pt x="4904" y="2514"/>
                      </a:lnTo>
                      <a:lnTo>
                        <a:pt x="4922" y="2516"/>
                      </a:lnTo>
                      <a:lnTo>
                        <a:pt x="4943" y="2517"/>
                      </a:lnTo>
                      <a:lnTo>
                        <a:pt x="4955" y="2516"/>
                      </a:lnTo>
                      <a:lnTo>
                        <a:pt x="4966" y="2515"/>
                      </a:lnTo>
                      <a:lnTo>
                        <a:pt x="4977" y="2514"/>
                      </a:lnTo>
                      <a:lnTo>
                        <a:pt x="4987" y="2512"/>
                      </a:lnTo>
                      <a:lnTo>
                        <a:pt x="4998" y="2509"/>
                      </a:lnTo>
                      <a:lnTo>
                        <a:pt x="5008" y="2507"/>
                      </a:lnTo>
                      <a:lnTo>
                        <a:pt x="5019" y="2506"/>
                      </a:lnTo>
                      <a:lnTo>
                        <a:pt x="5032" y="2505"/>
                      </a:lnTo>
                      <a:lnTo>
                        <a:pt x="5042" y="2510"/>
                      </a:lnTo>
                      <a:lnTo>
                        <a:pt x="5052" y="2515"/>
                      </a:lnTo>
                      <a:lnTo>
                        <a:pt x="5058" y="2514"/>
                      </a:lnTo>
                      <a:lnTo>
                        <a:pt x="5061" y="2510"/>
                      </a:lnTo>
                      <a:lnTo>
                        <a:pt x="5064" y="2507"/>
                      </a:lnTo>
                      <a:lnTo>
                        <a:pt x="5066" y="2503"/>
                      </a:lnTo>
                      <a:lnTo>
                        <a:pt x="5070" y="2493"/>
                      </a:lnTo>
                      <a:lnTo>
                        <a:pt x="5076" y="2485"/>
                      </a:lnTo>
                      <a:lnTo>
                        <a:pt x="5084" y="2478"/>
                      </a:lnTo>
                      <a:lnTo>
                        <a:pt x="5091" y="2475"/>
                      </a:lnTo>
                      <a:lnTo>
                        <a:pt x="5098" y="2472"/>
                      </a:lnTo>
                      <a:lnTo>
                        <a:pt x="5106" y="2468"/>
                      </a:lnTo>
                      <a:lnTo>
                        <a:pt x="5114" y="2462"/>
                      </a:lnTo>
                      <a:lnTo>
                        <a:pt x="5119" y="2456"/>
                      </a:lnTo>
                      <a:lnTo>
                        <a:pt x="5124" y="2449"/>
                      </a:lnTo>
                      <a:lnTo>
                        <a:pt x="5128" y="2442"/>
                      </a:lnTo>
                      <a:lnTo>
                        <a:pt x="5132" y="2436"/>
                      </a:lnTo>
                      <a:lnTo>
                        <a:pt x="5136" y="2430"/>
                      </a:lnTo>
                      <a:lnTo>
                        <a:pt x="5143" y="2425"/>
                      </a:lnTo>
                      <a:lnTo>
                        <a:pt x="5151" y="2421"/>
                      </a:lnTo>
                      <a:lnTo>
                        <a:pt x="5155" y="2420"/>
                      </a:lnTo>
                      <a:lnTo>
                        <a:pt x="5158" y="2418"/>
                      </a:lnTo>
                      <a:lnTo>
                        <a:pt x="5161" y="2415"/>
                      </a:lnTo>
                      <a:lnTo>
                        <a:pt x="5163" y="2413"/>
                      </a:lnTo>
                      <a:lnTo>
                        <a:pt x="5169" y="2407"/>
                      </a:lnTo>
                      <a:lnTo>
                        <a:pt x="5172" y="2400"/>
                      </a:lnTo>
                      <a:lnTo>
                        <a:pt x="5176" y="2393"/>
                      </a:lnTo>
                      <a:lnTo>
                        <a:pt x="5180" y="2387"/>
                      </a:lnTo>
                      <a:lnTo>
                        <a:pt x="5183" y="2385"/>
                      </a:lnTo>
                      <a:lnTo>
                        <a:pt x="5186" y="2383"/>
                      </a:lnTo>
                      <a:lnTo>
                        <a:pt x="5189" y="2381"/>
                      </a:lnTo>
                      <a:lnTo>
                        <a:pt x="5193" y="2380"/>
                      </a:lnTo>
                      <a:lnTo>
                        <a:pt x="5205" y="2378"/>
                      </a:lnTo>
                      <a:lnTo>
                        <a:pt x="5215" y="2375"/>
                      </a:lnTo>
                      <a:lnTo>
                        <a:pt x="5225" y="2372"/>
                      </a:lnTo>
                      <a:lnTo>
                        <a:pt x="5235" y="2365"/>
                      </a:lnTo>
                      <a:lnTo>
                        <a:pt x="5241" y="2361"/>
                      </a:lnTo>
                      <a:lnTo>
                        <a:pt x="5247" y="2357"/>
                      </a:lnTo>
                      <a:lnTo>
                        <a:pt x="5249" y="2355"/>
                      </a:lnTo>
                      <a:lnTo>
                        <a:pt x="5251" y="2352"/>
                      </a:lnTo>
                      <a:lnTo>
                        <a:pt x="5252" y="2349"/>
                      </a:lnTo>
                      <a:lnTo>
                        <a:pt x="5252" y="2345"/>
                      </a:lnTo>
                      <a:lnTo>
                        <a:pt x="5252" y="2312"/>
                      </a:lnTo>
                      <a:lnTo>
                        <a:pt x="5251" y="2306"/>
                      </a:lnTo>
                      <a:lnTo>
                        <a:pt x="5249" y="2301"/>
                      </a:lnTo>
                      <a:lnTo>
                        <a:pt x="5246" y="2296"/>
                      </a:lnTo>
                      <a:lnTo>
                        <a:pt x="5243" y="2290"/>
                      </a:lnTo>
                      <a:lnTo>
                        <a:pt x="5239" y="2278"/>
                      </a:lnTo>
                      <a:lnTo>
                        <a:pt x="5236" y="2268"/>
                      </a:lnTo>
                      <a:lnTo>
                        <a:pt x="5234" y="2257"/>
                      </a:lnTo>
                      <a:lnTo>
                        <a:pt x="5233" y="2244"/>
                      </a:lnTo>
                      <a:lnTo>
                        <a:pt x="5233" y="2222"/>
                      </a:lnTo>
                      <a:lnTo>
                        <a:pt x="5232" y="2215"/>
                      </a:lnTo>
                      <a:lnTo>
                        <a:pt x="5231" y="2209"/>
                      </a:lnTo>
                      <a:lnTo>
                        <a:pt x="5229" y="2203"/>
                      </a:lnTo>
                      <a:lnTo>
                        <a:pt x="5227" y="2197"/>
                      </a:lnTo>
                      <a:lnTo>
                        <a:pt x="5225" y="2192"/>
                      </a:lnTo>
                      <a:lnTo>
                        <a:pt x="5222" y="2186"/>
                      </a:lnTo>
                      <a:lnTo>
                        <a:pt x="5221" y="2180"/>
                      </a:lnTo>
                      <a:lnTo>
                        <a:pt x="5220" y="2173"/>
                      </a:lnTo>
                      <a:lnTo>
                        <a:pt x="5221" y="2166"/>
                      </a:lnTo>
                      <a:lnTo>
                        <a:pt x="5223" y="2160"/>
                      </a:lnTo>
                      <a:lnTo>
                        <a:pt x="5227" y="2156"/>
                      </a:lnTo>
                      <a:lnTo>
                        <a:pt x="5230" y="2151"/>
                      </a:lnTo>
                      <a:lnTo>
                        <a:pt x="5234" y="2147"/>
                      </a:lnTo>
                      <a:lnTo>
                        <a:pt x="5237" y="2141"/>
                      </a:lnTo>
                      <a:lnTo>
                        <a:pt x="5240" y="2136"/>
                      </a:lnTo>
                      <a:lnTo>
                        <a:pt x="5243" y="2130"/>
                      </a:lnTo>
                      <a:lnTo>
                        <a:pt x="5247" y="2119"/>
                      </a:lnTo>
                      <a:lnTo>
                        <a:pt x="5251" y="2106"/>
                      </a:lnTo>
                      <a:lnTo>
                        <a:pt x="5255" y="2102"/>
                      </a:lnTo>
                      <a:lnTo>
                        <a:pt x="5258" y="2098"/>
                      </a:lnTo>
                      <a:lnTo>
                        <a:pt x="5262" y="2096"/>
                      </a:lnTo>
                      <a:lnTo>
                        <a:pt x="5268" y="2095"/>
                      </a:lnTo>
                      <a:lnTo>
                        <a:pt x="5283" y="2099"/>
                      </a:lnTo>
                      <a:lnTo>
                        <a:pt x="5297" y="2103"/>
                      </a:lnTo>
                      <a:lnTo>
                        <a:pt x="5309" y="2102"/>
                      </a:lnTo>
                      <a:lnTo>
                        <a:pt x="5321" y="2101"/>
                      </a:lnTo>
                      <a:lnTo>
                        <a:pt x="5331" y="2099"/>
                      </a:lnTo>
                      <a:lnTo>
                        <a:pt x="5342" y="2097"/>
                      </a:lnTo>
                      <a:lnTo>
                        <a:pt x="5352" y="2094"/>
                      </a:lnTo>
                      <a:lnTo>
                        <a:pt x="5362" y="2092"/>
                      </a:lnTo>
                      <a:lnTo>
                        <a:pt x="5374" y="2091"/>
                      </a:lnTo>
                      <a:lnTo>
                        <a:pt x="5386" y="2090"/>
                      </a:lnTo>
                      <a:lnTo>
                        <a:pt x="5390" y="2091"/>
                      </a:lnTo>
                      <a:lnTo>
                        <a:pt x="5393" y="2092"/>
                      </a:lnTo>
                      <a:lnTo>
                        <a:pt x="5398" y="2094"/>
                      </a:lnTo>
                      <a:lnTo>
                        <a:pt x="5401" y="2096"/>
                      </a:lnTo>
                      <a:lnTo>
                        <a:pt x="5406" y="2101"/>
                      </a:lnTo>
                      <a:lnTo>
                        <a:pt x="5413" y="2106"/>
                      </a:lnTo>
                      <a:lnTo>
                        <a:pt x="5420" y="2110"/>
                      </a:lnTo>
                      <a:lnTo>
                        <a:pt x="5428" y="2114"/>
                      </a:lnTo>
                      <a:lnTo>
                        <a:pt x="5431" y="2118"/>
                      </a:lnTo>
                      <a:lnTo>
                        <a:pt x="5433" y="2120"/>
                      </a:lnTo>
                      <a:lnTo>
                        <a:pt x="5434" y="2124"/>
                      </a:lnTo>
                      <a:lnTo>
                        <a:pt x="5435" y="2127"/>
                      </a:lnTo>
                      <a:lnTo>
                        <a:pt x="5434" y="2140"/>
                      </a:lnTo>
                      <a:lnTo>
                        <a:pt x="5431" y="2152"/>
                      </a:lnTo>
                      <a:lnTo>
                        <a:pt x="5427" y="2162"/>
                      </a:lnTo>
                      <a:lnTo>
                        <a:pt x="5421" y="2173"/>
                      </a:lnTo>
                      <a:lnTo>
                        <a:pt x="5416" y="2183"/>
                      </a:lnTo>
                      <a:lnTo>
                        <a:pt x="5412" y="2193"/>
                      </a:lnTo>
                      <a:lnTo>
                        <a:pt x="5410" y="2206"/>
                      </a:lnTo>
                      <a:lnTo>
                        <a:pt x="5409" y="2218"/>
                      </a:lnTo>
                      <a:lnTo>
                        <a:pt x="5411" y="2233"/>
                      </a:lnTo>
                      <a:lnTo>
                        <a:pt x="5413" y="2247"/>
                      </a:lnTo>
                      <a:lnTo>
                        <a:pt x="5413" y="2258"/>
                      </a:lnTo>
                      <a:lnTo>
                        <a:pt x="5411" y="2268"/>
                      </a:lnTo>
                      <a:lnTo>
                        <a:pt x="5409" y="2276"/>
                      </a:lnTo>
                      <a:lnTo>
                        <a:pt x="5407" y="2286"/>
                      </a:lnTo>
                      <a:lnTo>
                        <a:pt x="5405" y="2294"/>
                      </a:lnTo>
                      <a:lnTo>
                        <a:pt x="5403" y="2303"/>
                      </a:lnTo>
                      <a:lnTo>
                        <a:pt x="5402" y="2312"/>
                      </a:lnTo>
                      <a:lnTo>
                        <a:pt x="5402" y="2323"/>
                      </a:lnTo>
                      <a:lnTo>
                        <a:pt x="5402" y="2327"/>
                      </a:lnTo>
                      <a:lnTo>
                        <a:pt x="5403" y="2330"/>
                      </a:lnTo>
                      <a:lnTo>
                        <a:pt x="5405" y="2333"/>
                      </a:lnTo>
                      <a:lnTo>
                        <a:pt x="5407" y="2336"/>
                      </a:lnTo>
                      <a:lnTo>
                        <a:pt x="5413" y="2342"/>
                      </a:lnTo>
                      <a:lnTo>
                        <a:pt x="5419" y="2347"/>
                      </a:lnTo>
                      <a:lnTo>
                        <a:pt x="5427" y="2354"/>
                      </a:lnTo>
                      <a:lnTo>
                        <a:pt x="5434" y="2360"/>
                      </a:lnTo>
                      <a:lnTo>
                        <a:pt x="5438" y="2363"/>
                      </a:lnTo>
                      <a:lnTo>
                        <a:pt x="5442" y="2365"/>
                      </a:lnTo>
                      <a:lnTo>
                        <a:pt x="5446" y="2366"/>
                      </a:lnTo>
                      <a:lnTo>
                        <a:pt x="5451" y="2366"/>
                      </a:lnTo>
                      <a:lnTo>
                        <a:pt x="5486" y="2366"/>
                      </a:lnTo>
                      <a:lnTo>
                        <a:pt x="5496" y="2364"/>
                      </a:lnTo>
                      <a:lnTo>
                        <a:pt x="5506" y="2361"/>
                      </a:lnTo>
                      <a:lnTo>
                        <a:pt x="5537" y="2361"/>
                      </a:lnTo>
                      <a:lnTo>
                        <a:pt x="5538" y="2354"/>
                      </a:lnTo>
                      <a:lnTo>
                        <a:pt x="5540" y="2348"/>
                      </a:lnTo>
                      <a:lnTo>
                        <a:pt x="5520" y="2346"/>
                      </a:lnTo>
                      <a:lnTo>
                        <a:pt x="5503" y="2342"/>
                      </a:lnTo>
                      <a:lnTo>
                        <a:pt x="5487" y="2336"/>
                      </a:lnTo>
                      <a:lnTo>
                        <a:pt x="5469" y="2330"/>
                      </a:lnTo>
                      <a:lnTo>
                        <a:pt x="5459" y="2327"/>
                      </a:lnTo>
                      <a:lnTo>
                        <a:pt x="5449" y="2326"/>
                      </a:lnTo>
                      <a:lnTo>
                        <a:pt x="5445" y="2325"/>
                      </a:lnTo>
                      <a:lnTo>
                        <a:pt x="5441" y="2323"/>
                      </a:lnTo>
                      <a:lnTo>
                        <a:pt x="5437" y="2321"/>
                      </a:lnTo>
                      <a:lnTo>
                        <a:pt x="5434" y="2317"/>
                      </a:lnTo>
                      <a:lnTo>
                        <a:pt x="5429" y="2309"/>
                      </a:lnTo>
                      <a:lnTo>
                        <a:pt x="5426" y="2302"/>
                      </a:lnTo>
                      <a:lnTo>
                        <a:pt x="5425" y="2294"/>
                      </a:lnTo>
                      <a:lnTo>
                        <a:pt x="5423" y="2284"/>
                      </a:lnTo>
                      <a:lnTo>
                        <a:pt x="5425" y="2279"/>
                      </a:lnTo>
                      <a:lnTo>
                        <a:pt x="5426" y="2274"/>
                      </a:lnTo>
                      <a:lnTo>
                        <a:pt x="5428" y="2270"/>
                      </a:lnTo>
                      <a:lnTo>
                        <a:pt x="5430" y="2266"/>
                      </a:lnTo>
                      <a:lnTo>
                        <a:pt x="5435" y="2258"/>
                      </a:lnTo>
                      <a:lnTo>
                        <a:pt x="5438" y="2248"/>
                      </a:lnTo>
                      <a:lnTo>
                        <a:pt x="5440" y="2239"/>
                      </a:lnTo>
                      <a:lnTo>
                        <a:pt x="5441" y="2230"/>
                      </a:lnTo>
                      <a:lnTo>
                        <a:pt x="5441" y="2221"/>
                      </a:lnTo>
                      <a:lnTo>
                        <a:pt x="5442" y="2211"/>
                      </a:lnTo>
                      <a:lnTo>
                        <a:pt x="5492" y="2207"/>
                      </a:lnTo>
                      <a:lnTo>
                        <a:pt x="5492" y="2176"/>
                      </a:lnTo>
                      <a:lnTo>
                        <a:pt x="5489" y="2162"/>
                      </a:lnTo>
                      <a:lnTo>
                        <a:pt x="5487" y="2149"/>
                      </a:lnTo>
                      <a:lnTo>
                        <a:pt x="5488" y="2139"/>
                      </a:lnTo>
                      <a:lnTo>
                        <a:pt x="5490" y="2132"/>
                      </a:lnTo>
                      <a:lnTo>
                        <a:pt x="5492" y="2124"/>
                      </a:lnTo>
                      <a:lnTo>
                        <a:pt x="5493" y="2114"/>
                      </a:lnTo>
                      <a:lnTo>
                        <a:pt x="5493" y="2107"/>
                      </a:lnTo>
                      <a:lnTo>
                        <a:pt x="5493" y="2100"/>
                      </a:lnTo>
                      <a:lnTo>
                        <a:pt x="5492" y="2096"/>
                      </a:lnTo>
                      <a:lnTo>
                        <a:pt x="5491" y="2093"/>
                      </a:lnTo>
                      <a:lnTo>
                        <a:pt x="5489" y="2091"/>
                      </a:lnTo>
                      <a:lnTo>
                        <a:pt x="5486" y="2089"/>
                      </a:lnTo>
                      <a:lnTo>
                        <a:pt x="5474" y="2085"/>
                      </a:lnTo>
                      <a:lnTo>
                        <a:pt x="5464" y="2082"/>
                      </a:lnTo>
                      <a:lnTo>
                        <a:pt x="5459" y="2080"/>
                      </a:lnTo>
                      <a:lnTo>
                        <a:pt x="5455" y="2077"/>
                      </a:lnTo>
                      <a:lnTo>
                        <a:pt x="5450" y="2074"/>
                      </a:lnTo>
                      <a:lnTo>
                        <a:pt x="5447" y="2069"/>
                      </a:lnTo>
                      <a:lnTo>
                        <a:pt x="5439" y="2050"/>
                      </a:lnTo>
                      <a:lnTo>
                        <a:pt x="5430" y="2034"/>
                      </a:lnTo>
                      <a:lnTo>
                        <a:pt x="5425" y="2026"/>
                      </a:lnTo>
                      <a:lnTo>
                        <a:pt x="5418" y="2021"/>
                      </a:lnTo>
                      <a:lnTo>
                        <a:pt x="5414" y="2019"/>
                      </a:lnTo>
                      <a:lnTo>
                        <a:pt x="5410" y="2018"/>
                      </a:lnTo>
                      <a:lnTo>
                        <a:pt x="5406" y="2017"/>
                      </a:lnTo>
                      <a:lnTo>
                        <a:pt x="5401" y="2016"/>
                      </a:lnTo>
                      <a:lnTo>
                        <a:pt x="5371" y="2016"/>
                      </a:lnTo>
                      <a:lnTo>
                        <a:pt x="5362" y="2018"/>
                      </a:lnTo>
                      <a:lnTo>
                        <a:pt x="5354" y="2020"/>
                      </a:lnTo>
                      <a:lnTo>
                        <a:pt x="5319" y="2020"/>
                      </a:lnTo>
                      <a:lnTo>
                        <a:pt x="5319" y="2029"/>
                      </a:lnTo>
                      <a:lnTo>
                        <a:pt x="5319" y="2039"/>
                      </a:lnTo>
                      <a:lnTo>
                        <a:pt x="5309" y="2039"/>
                      </a:lnTo>
                      <a:lnTo>
                        <a:pt x="5301" y="2039"/>
                      </a:lnTo>
                      <a:lnTo>
                        <a:pt x="5295" y="2037"/>
                      </a:lnTo>
                      <a:lnTo>
                        <a:pt x="5288" y="2035"/>
                      </a:lnTo>
                      <a:lnTo>
                        <a:pt x="5283" y="2033"/>
                      </a:lnTo>
                      <a:lnTo>
                        <a:pt x="5276" y="2029"/>
                      </a:lnTo>
                      <a:lnTo>
                        <a:pt x="5270" y="2027"/>
                      </a:lnTo>
                      <a:lnTo>
                        <a:pt x="5263" y="2026"/>
                      </a:lnTo>
                      <a:lnTo>
                        <a:pt x="5256" y="2026"/>
                      </a:lnTo>
                      <a:lnTo>
                        <a:pt x="5245" y="2027"/>
                      </a:lnTo>
                      <a:lnTo>
                        <a:pt x="5238" y="2029"/>
                      </a:lnTo>
                      <a:lnTo>
                        <a:pt x="5230" y="2033"/>
                      </a:lnTo>
                      <a:lnTo>
                        <a:pt x="5220" y="2036"/>
                      </a:lnTo>
                      <a:lnTo>
                        <a:pt x="5219" y="2023"/>
                      </a:lnTo>
                      <a:lnTo>
                        <a:pt x="5220" y="2011"/>
                      </a:lnTo>
                      <a:lnTo>
                        <a:pt x="5220" y="2006"/>
                      </a:lnTo>
                      <a:lnTo>
                        <a:pt x="5219" y="2002"/>
                      </a:lnTo>
                      <a:lnTo>
                        <a:pt x="5217" y="1998"/>
                      </a:lnTo>
                      <a:lnTo>
                        <a:pt x="5216" y="1995"/>
                      </a:lnTo>
                      <a:lnTo>
                        <a:pt x="5212" y="1988"/>
                      </a:lnTo>
                      <a:lnTo>
                        <a:pt x="5207" y="1983"/>
                      </a:lnTo>
                      <a:lnTo>
                        <a:pt x="5202" y="1977"/>
                      </a:lnTo>
                      <a:lnTo>
                        <a:pt x="5198" y="1970"/>
                      </a:lnTo>
                      <a:lnTo>
                        <a:pt x="5195" y="1966"/>
                      </a:lnTo>
                      <a:lnTo>
                        <a:pt x="5194" y="1963"/>
                      </a:lnTo>
                      <a:lnTo>
                        <a:pt x="5193" y="1959"/>
                      </a:lnTo>
                      <a:lnTo>
                        <a:pt x="5193" y="1954"/>
                      </a:lnTo>
                      <a:lnTo>
                        <a:pt x="5193" y="1951"/>
                      </a:lnTo>
                      <a:lnTo>
                        <a:pt x="5192" y="1948"/>
                      </a:lnTo>
                      <a:lnTo>
                        <a:pt x="5200" y="1941"/>
                      </a:lnTo>
                      <a:lnTo>
                        <a:pt x="5205" y="1934"/>
                      </a:lnTo>
                      <a:lnTo>
                        <a:pt x="5209" y="1927"/>
                      </a:lnTo>
                      <a:lnTo>
                        <a:pt x="5212" y="1920"/>
                      </a:lnTo>
                      <a:lnTo>
                        <a:pt x="5216" y="1902"/>
                      </a:lnTo>
                      <a:lnTo>
                        <a:pt x="5220" y="1883"/>
                      </a:lnTo>
                      <a:lnTo>
                        <a:pt x="5223" y="1875"/>
                      </a:lnTo>
                      <a:lnTo>
                        <a:pt x="5227" y="1867"/>
                      </a:lnTo>
                      <a:lnTo>
                        <a:pt x="5231" y="1859"/>
                      </a:lnTo>
                      <a:lnTo>
                        <a:pt x="5235" y="1852"/>
                      </a:lnTo>
                      <a:lnTo>
                        <a:pt x="5243" y="1843"/>
                      </a:lnTo>
                      <a:lnTo>
                        <a:pt x="5252" y="1836"/>
                      </a:lnTo>
                      <a:lnTo>
                        <a:pt x="5257" y="1833"/>
                      </a:lnTo>
                      <a:lnTo>
                        <a:pt x="5260" y="1828"/>
                      </a:lnTo>
                      <a:lnTo>
                        <a:pt x="5262" y="1823"/>
                      </a:lnTo>
                      <a:lnTo>
                        <a:pt x="5263" y="1818"/>
                      </a:lnTo>
                      <a:lnTo>
                        <a:pt x="5263" y="1794"/>
                      </a:lnTo>
                      <a:lnTo>
                        <a:pt x="5262" y="1789"/>
                      </a:lnTo>
                      <a:lnTo>
                        <a:pt x="5259" y="1784"/>
                      </a:lnTo>
                      <a:lnTo>
                        <a:pt x="5256" y="1781"/>
                      </a:lnTo>
                      <a:lnTo>
                        <a:pt x="5251" y="1777"/>
                      </a:lnTo>
                      <a:lnTo>
                        <a:pt x="5247" y="1772"/>
                      </a:lnTo>
                      <a:lnTo>
                        <a:pt x="5244" y="1768"/>
                      </a:lnTo>
                      <a:lnTo>
                        <a:pt x="5242" y="1764"/>
                      </a:lnTo>
                      <a:lnTo>
                        <a:pt x="5241" y="1759"/>
                      </a:lnTo>
                      <a:lnTo>
                        <a:pt x="5242" y="1753"/>
                      </a:lnTo>
                      <a:lnTo>
                        <a:pt x="5243" y="1748"/>
                      </a:lnTo>
                      <a:lnTo>
                        <a:pt x="5243" y="1711"/>
                      </a:lnTo>
                      <a:lnTo>
                        <a:pt x="5243" y="1708"/>
                      </a:lnTo>
                      <a:lnTo>
                        <a:pt x="5241" y="1705"/>
                      </a:lnTo>
                      <a:lnTo>
                        <a:pt x="5239" y="1703"/>
                      </a:lnTo>
                      <a:lnTo>
                        <a:pt x="5236" y="1701"/>
                      </a:lnTo>
                      <a:lnTo>
                        <a:pt x="5229" y="1698"/>
                      </a:lnTo>
                      <a:lnTo>
                        <a:pt x="5220" y="1695"/>
                      </a:lnTo>
                      <a:lnTo>
                        <a:pt x="5218" y="1693"/>
                      </a:lnTo>
                      <a:lnTo>
                        <a:pt x="5216" y="1689"/>
                      </a:lnTo>
                      <a:lnTo>
                        <a:pt x="5215" y="1687"/>
                      </a:lnTo>
                      <a:lnTo>
                        <a:pt x="5214" y="1684"/>
                      </a:lnTo>
                      <a:lnTo>
                        <a:pt x="5214" y="1677"/>
                      </a:lnTo>
                      <a:lnTo>
                        <a:pt x="5214" y="1670"/>
                      </a:lnTo>
                      <a:lnTo>
                        <a:pt x="5215" y="1662"/>
                      </a:lnTo>
                      <a:lnTo>
                        <a:pt x="5217" y="1654"/>
                      </a:lnTo>
                      <a:lnTo>
                        <a:pt x="5220" y="1647"/>
                      </a:lnTo>
                      <a:lnTo>
                        <a:pt x="5225" y="1639"/>
                      </a:lnTo>
                      <a:lnTo>
                        <a:pt x="5228" y="1629"/>
                      </a:lnTo>
                      <a:lnTo>
                        <a:pt x="5231" y="1621"/>
                      </a:lnTo>
                      <a:lnTo>
                        <a:pt x="5232" y="1618"/>
                      </a:lnTo>
                      <a:lnTo>
                        <a:pt x="5234" y="1614"/>
                      </a:lnTo>
                      <a:lnTo>
                        <a:pt x="5237" y="1611"/>
                      </a:lnTo>
                      <a:lnTo>
                        <a:pt x="5241" y="1608"/>
                      </a:lnTo>
                      <a:lnTo>
                        <a:pt x="5254" y="1599"/>
                      </a:lnTo>
                      <a:lnTo>
                        <a:pt x="5264" y="1591"/>
                      </a:lnTo>
                      <a:lnTo>
                        <a:pt x="5268" y="1587"/>
                      </a:lnTo>
                      <a:lnTo>
                        <a:pt x="5273" y="1582"/>
                      </a:lnTo>
                      <a:lnTo>
                        <a:pt x="5277" y="1577"/>
                      </a:lnTo>
                      <a:lnTo>
                        <a:pt x="5282" y="1569"/>
                      </a:lnTo>
                      <a:lnTo>
                        <a:pt x="5290" y="1556"/>
                      </a:lnTo>
                      <a:lnTo>
                        <a:pt x="5298" y="1542"/>
                      </a:lnTo>
                      <a:lnTo>
                        <a:pt x="5304" y="1529"/>
                      </a:lnTo>
                      <a:lnTo>
                        <a:pt x="5311" y="1516"/>
                      </a:lnTo>
                      <a:lnTo>
                        <a:pt x="5316" y="1503"/>
                      </a:lnTo>
                      <a:lnTo>
                        <a:pt x="5319" y="1489"/>
                      </a:lnTo>
                      <a:lnTo>
                        <a:pt x="5321" y="1474"/>
                      </a:lnTo>
                      <a:lnTo>
                        <a:pt x="5322" y="1457"/>
                      </a:lnTo>
                      <a:lnTo>
                        <a:pt x="5320" y="1445"/>
                      </a:lnTo>
                      <a:lnTo>
                        <a:pt x="5317" y="1431"/>
                      </a:lnTo>
                      <a:lnTo>
                        <a:pt x="5317" y="1428"/>
                      </a:lnTo>
                      <a:lnTo>
                        <a:pt x="5318" y="1424"/>
                      </a:lnTo>
                      <a:lnTo>
                        <a:pt x="5317" y="1423"/>
                      </a:lnTo>
                      <a:lnTo>
                        <a:pt x="5317" y="1421"/>
                      </a:lnTo>
                      <a:lnTo>
                        <a:pt x="5316" y="1420"/>
                      </a:lnTo>
                      <a:lnTo>
                        <a:pt x="5315" y="1420"/>
                      </a:lnTo>
                      <a:lnTo>
                        <a:pt x="5321" y="1421"/>
                      </a:lnTo>
                      <a:lnTo>
                        <a:pt x="5326" y="1422"/>
                      </a:lnTo>
                      <a:lnTo>
                        <a:pt x="5330" y="1424"/>
                      </a:lnTo>
                      <a:lnTo>
                        <a:pt x="5334" y="1427"/>
                      </a:lnTo>
                      <a:lnTo>
                        <a:pt x="5338" y="1431"/>
                      </a:lnTo>
                      <a:lnTo>
                        <a:pt x="5342" y="1436"/>
                      </a:lnTo>
                      <a:lnTo>
                        <a:pt x="5345" y="1441"/>
                      </a:lnTo>
                      <a:lnTo>
                        <a:pt x="5348" y="1446"/>
                      </a:lnTo>
                      <a:lnTo>
                        <a:pt x="5351" y="1451"/>
                      </a:lnTo>
                      <a:lnTo>
                        <a:pt x="5354" y="1455"/>
                      </a:lnTo>
                      <a:lnTo>
                        <a:pt x="5356" y="1459"/>
                      </a:lnTo>
                      <a:lnTo>
                        <a:pt x="5357" y="1465"/>
                      </a:lnTo>
                      <a:lnTo>
                        <a:pt x="5357" y="1473"/>
                      </a:lnTo>
                      <a:lnTo>
                        <a:pt x="5355" y="1481"/>
                      </a:lnTo>
                      <a:lnTo>
                        <a:pt x="5353" y="1488"/>
                      </a:lnTo>
                      <a:lnTo>
                        <a:pt x="5352" y="1498"/>
                      </a:lnTo>
                      <a:lnTo>
                        <a:pt x="5351" y="1509"/>
                      </a:lnTo>
                      <a:lnTo>
                        <a:pt x="5349" y="1519"/>
                      </a:lnTo>
                      <a:lnTo>
                        <a:pt x="5343" y="1532"/>
                      </a:lnTo>
                      <a:lnTo>
                        <a:pt x="5335" y="1543"/>
                      </a:lnTo>
                      <a:lnTo>
                        <a:pt x="5332" y="1549"/>
                      </a:lnTo>
                      <a:lnTo>
                        <a:pt x="5329" y="1554"/>
                      </a:lnTo>
                      <a:lnTo>
                        <a:pt x="5327" y="1560"/>
                      </a:lnTo>
                      <a:lnTo>
                        <a:pt x="5326" y="1567"/>
                      </a:lnTo>
                      <a:lnTo>
                        <a:pt x="5326" y="1590"/>
                      </a:lnTo>
                      <a:lnTo>
                        <a:pt x="5327" y="1596"/>
                      </a:lnTo>
                      <a:lnTo>
                        <a:pt x="5328" y="1600"/>
                      </a:lnTo>
                      <a:lnTo>
                        <a:pt x="5330" y="1606"/>
                      </a:lnTo>
                      <a:lnTo>
                        <a:pt x="5332" y="1610"/>
                      </a:lnTo>
                      <a:lnTo>
                        <a:pt x="5333" y="1614"/>
                      </a:lnTo>
                      <a:lnTo>
                        <a:pt x="5335" y="1619"/>
                      </a:lnTo>
                      <a:lnTo>
                        <a:pt x="5336" y="1623"/>
                      </a:lnTo>
                      <a:lnTo>
                        <a:pt x="5337" y="1629"/>
                      </a:lnTo>
                      <a:lnTo>
                        <a:pt x="5336" y="1642"/>
                      </a:lnTo>
                      <a:lnTo>
                        <a:pt x="5334" y="1653"/>
                      </a:lnTo>
                      <a:lnTo>
                        <a:pt x="5332" y="1664"/>
                      </a:lnTo>
                      <a:lnTo>
                        <a:pt x="5331" y="1677"/>
                      </a:lnTo>
                      <a:lnTo>
                        <a:pt x="5332" y="1687"/>
                      </a:lnTo>
                      <a:lnTo>
                        <a:pt x="5334" y="1697"/>
                      </a:lnTo>
                      <a:lnTo>
                        <a:pt x="5336" y="1701"/>
                      </a:lnTo>
                      <a:lnTo>
                        <a:pt x="5338" y="1705"/>
                      </a:lnTo>
                      <a:lnTo>
                        <a:pt x="5343" y="1707"/>
                      </a:lnTo>
                      <a:lnTo>
                        <a:pt x="5347" y="1707"/>
                      </a:lnTo>
                      <a:lnTo>
                        <a:pt x="5376" y="1707"/>
                      </a:lnTo>
                      <a:lnTo>
                        <a:pt x="5385" y="1708"/>
                      </a:lnTo>
                      <a:lnTo>
                        <a:pt x="5394" y="1709"/>
                      </a:lnTo>
                      <a:lnTo>
                        <a:pt x="5402" y="1710"/>
                      </a:lnTo>
                      <a:lnTo>
                        <a:pt x="5409" y="1712"/>
                      </a:lnTo>
                      <a:lnTo>
                        <a:pt x="5425" y="1717"/>
                      </a:lnTo>
                      <a:lnTo>
                        <a:pt x="5442" y="1724"/>
                      </a:lnTo>
                      <a:lnTo>
                        <a:pt x="5447" y="1727"/>
                      </a:lnTo>
                      <a:lnTo>
                        <a:pt x="5452" y="1730"/>
                      </a:lnTo>
                      <a:lnTo>
                        <a:pt x="5458" y="1733"/>
                      </a:lnTo>
                      <a:lnTo>
                        <a:pt x="5462" y="1737"/>
                      </a:lnTo>
                      <a:lnTo>
                        <a:pt x="5465" y="1741"/>
                      </a:lnTo>
                      <a:lnTo>
                        <a:pt x="5468" y="1747"/>
                      </a:lnTo>
                      <a:lnTo>
                        <a:pt x="5471" y="1752"/>
                      </a:lnTo>
                      <a:lnTo>
                        <a:pt x="5474" y="1758"/>
                      </a:lnTo>
                      <a:lnTo>
                        <a:pt x="5476" y="1765"/>
                      </a:lnTo>
                      <a:lnTo>
                        <a:pt x="5478" y="1772"/>
                      </a:lnTo>
                      <a:lnTo>
                        <a:pt x="5480" y="1776"/>
                      </a:lnTo>
                      <a:lnTo>
                        <a:pt x="5482" y="1778"/>
                      </a:lnTo>
                      <a:lnTo>
                        <a:pt x="5485" y="1780"/>
                      </a:lnTo>
                      <a:lnTo>
                        <a:pt x="5488" y="1780"/>
                      </a:lnTo>
                      <a:lnTo>
                        <a:pt x="5499" y="1776"/>
                      </a:lnTo>
                      <a:lnTo>
                        <a:pt x="5511" y="1769"/>
                      </a:lnTo>
                      <a:lnTo>
                        <a:pt x="5515" y="1769"/>
                      </a:lnTo>
                      <a:lnTo>
                        <a:pt x="5519" y="1768"/>
                      </a:lnTo>
                      <a:lnTo>
                        <a:pt x="5520" y="1767"/>
                      </a:lnTo>
                      <a:lnTo>
                        <a:pt x="5521" y="1766"/>
                      </a:lnTo>
                      <a:lnTo>
                        <a:pt x="5522" y="1765"/>
                      </a:lnTo>
                      <a:lnTo>
                        <a:pt x="5523" y="1763"/>
                      </a:lnTo>
                      <a:lnTo>
                        <a:pt x="5522" y="1761"/>
                      </a:lnTo>
                      <a:lnTo>
                        <a:pt x="5521" y="1758"/>
                      </a:lnTo>
                      <a:lnTo>
                        <a:pt x="5520" y="1756"/>
                      </a:lnTo>
                      <a:lnTo>
                        <a:pt x="5518" y="1755"/>
                      </a:lnTo>
                      <a:lnTo>
                        <a:pt x="5514" y="1751"/>
                      </a:lnTo>
                      <a:lnTo>
                        <a:pt x="5511" y="1747"/>
                      </a:lnTo>
                      <a:lnTo>
                        <a:pt x="5505" y="1734"/>
                      </a:lnTo>
                      <a:lnTo>
                        <a:pt x="5500" y="1724"/>
                      </a:lnTo>
                      <a:lnTo>
                        <a:pt x="5497" y="1717"/>
                      </a:lnTo>
                      <a:lnTo>
                        <a:pt x="5494" y="1713"/>
                      </a:lnTo>
                      <a:lnTo>
                        <a:pt x="5490" y="1708"/>
                      </a:lnTo>
                      <a:lnTo>
                        <a:pt x="5485" y="1704"/>
                      </a:lnTo>
                      <a:lnTo>
                        <a:pt x="5476" y="1700"/>
                      </a:lnTo>
                      <a:lnTo>
                        <a:pt x="5469" y="1697"/>
                      </a:lnTo>
                      <a:lnTo>
                        <a:pt x="5461" y="1696"/>
                      </a:lnTo>
                      <a:lnTo>
                        <a:pt x="5454" y="1696"/>
                      </a:lnTo>
                      <a:lnTo>
                        <a:pt x="5445" y="1695"/>
                      </a:lnTo>
                      <a:lnTo>
                        <a:pt x="5438" y="1694"/>
                      </a:lnTo>
                      <a:lnTo>
                        <a:pt x="5430" y="1691"/>
                      </a:lnTo>
                      <a:lnTo>
                        <a:pt x="5422" y="1686"/>
                      </a:lnTo>
                      <a:lnTo>
                        <a:pt x="5418" y="1682"/>
                      </a:lnTo>
                      <a:lnTo>
                        <a:pt x="5414" y="1677"/>
                      </a:lnTo>
                      <a:lnTo>
                        <a:pt x="5411" y="1673"/>
                      </a:lnTo>
                      <a:lnTo>
                        <a:pt x="5408" y="1668"/>
                      </a:lnTo>
                      <a:lnTo>
                        <a:pt x="5403" y="1657"/>
                      </a:lnTo>
                      <a:lnTo>
                        <a:pt x="5397" y="1647"/>
                      </a:lnTo>
                      <a:lnTo>
                        <a:pt x="5392" y="1640"/>
                      </a:lnTo>
                      <a:lnTo>
                        <a:pt x="5388" y="1632"/>
                      </a:lnTo>
                      <a:lnTo>
                        <a:pt x="5385" y="1626"/>
                      </a:lnTo>
                      <a:lnTo>
                        <a:pt x="5383" y="1620"/>
                      </a:lnTo>
                      <a:lnTo>
                        <a:pt x="5379" y="1606"/>
                      </a:lnTo>
                      <a:lnTo>
                        <a:pt x="5375" y="1590"/>
                      </a:lnTo>
                      <a:lnTo>
                        <a:pt x="5371" y="1582"/>
                      </a:lnTo>
                      <a:lnTo>
                        <a:pt x="5366" y="1574"/>
                      </a:lnTo>
                      <a:lnTo>
                        <a:pt x="5366" y="1566"/>
                      </a:lnTo>
                      <a:lnTo>
                        <a:pt x="5389" y="1566"/>
                      </a:lnTo>
                      <a:lnTo>
                        <a:pt x="5397" y="1561"/>
                      </a:lnTo>
                      <a:lnTo>
                        <a:pt x="5405" y="1557"/>
                      </a:lnTo>
                      <a:lnTo>
                        <a:pt x="5409" y="1558"/>
                      </a:lnTo>
                      <a:lnTo>
                        <a:pt x="5412" y="1560"/>
                      </a:lnTo>
                      <a:lnTo>
                        <a:pt x="5414" y="1563"/>
                      </a:lnTo>
                      <a:lnTo>
                        <a:pt x="5415" y="1566"/>
                      </a:lnTo>
                      <a:lnTo>
                        <a:pt x="5417" y="1575"/>
                      </a:lnTo>
                      <a:lnTo>
                        <a:pt x="5420" y="1585"/>
                      </a:lnTo>
                      <a:lnTo>
                        <a:pt x="5423" y="1591"/>
                      </a:lnTo>
                      <a:lnTo>
                        <a:pt x="5428" y="1596"/>
                      </a:lnTo>
                      <a:lnTo>
                        <a:pt x="5433" y="1600"/>
                      </a:lnTo>
                      <a:lnTo>
                        <a:pt x="5438" y="1604"/>
                      </a:lnTo>
                      <a:lnTo>
                        <a:pt x="5443" y="1607"/>
                      </a:lnTo>
                      <a:lnTo>
                        <a:pt x="5449" y="1609"/>
                      </a:lnTo>
                      <a:lnTo>
                        <a:pt x="5457" y="1610"/>
                      </a:lnTo>
                      <a:lnTo>
                        <a:pt x="5464" y="1610"/>
                      </a:lnTo>
                      <a:lnTo>
                        <a:pt x="5476" y="1610"/>
                      </a:lnTo>
                      <a:lnTo>
                        <a:pt x="5477" y="1607"/>
                      </a:lnTo>
                      <a:lnTo>
                        <a:pt x="5478" y="1603"/>
                      </a:lnTo>
                      <a:lnTo>
                        <a:pt x="5476" y="1597"/>
                      </a:lnTo>
                      <a:lnTo>
                        <a:pt x="5472" y="1592"/>
                      </a:lnTo>
                      <a:lnTo>
                        <a:pt x="5469" y="1586"/>
                      </a:lnTo>
                      <a:lnTo>
                        <a:pt x="5466" y="1580"/>
                      </a:lnTo>
                      <a:lnTo>
                        <a:pt x="5462" y="1574"/>
                      </a:lnTo>
                      <a:lnTo>
                        <a:pt x="5457" y="1570"/>
                      </a:lnTo>
                      <a:lnTo>
                        <a:pt x="5452" y="1566"/>
                      </a:lnTo>
                      <a:lnTo>
                        <a:pt x="5446" y="1563"/>
                      </a:lnTo>
                      <a:lnTo>
                        <a:pt x="5440" y="1561"/>
                      </a:lnTo>
                      <a:lnTo>
                        <a:pt x="5434" y="1560"/>
                      </a:lnTo>
                      <a:lnTo>
                        <a:pt x="5436" y="1556"/>
                      </a:lnTo>
                      <a:lnTo>
                        <a:pt x="5439" y="1552"/>
                      </a:lnTo>
                      <a:lnTo>
                        <a:pt x="5443" y="1550"/>
                      </a:lnTo>
                      <a:lnTo>
                        <a:pt x="5447" y="1547"/>
                      </a:lnTo>
                      <a:lnTo>
                        <a:pt x="5457" y="1544"/>
                      </a:lnTo>
                      <a:lnTo>
                        <a:pt x="5468" y="1542"/>
                      </a:lnTo>
                      <a:lnTo>
                        <a:pt x="5480" y="1538"/>
                      </a:lnTo>
                      <a:lnTo>
                        <a:pt x="5494" y="1536"/>
                      </a:lnTo>
                      <a:lnTo>
                        <a:pt x="5499" y="1537"/>
                      </a:lnTo>
                      <a:lnTo>
                        <a:pt x="5503" y="1538"/>
                      </a:lnTo>
                      <a:lnTo>
                        <a:pt x="5507" y="1539"/>
                      </a:lnTo>
                      <a:lnTo>
                        <a:pt x="5512" y="1541"/>
                      </a:lnTo>
                      <a:lnTo>
                        <a:pt x="5520" y="1544"/>
                      </a:lnTo>
                      <a:lnTo>
                        <a:pt x="5529" y="1547"/>
                      </a:lnTo>
                      <a:lnTo>
                        <a:pt x="5538" y="1549"/>
                      </a:lnTo>
                      <a:lnTo>
                        <a:pt x="5546" y="1550"/>
                      </a:lnTo>
                      <a:lnTo>
                        <a:pt x="5553" y="1552"/>
                      </a:lnTo>
                      <a:lnTo>
                        <a:pt x="5560" y="1555"/>
                      </a:lnTo>
                      <a:lnTo>
                        <a:pt x="5566" y="1558"/>
                      </a:lnTo>
                      <a:lnTo>
                        <a:pt x="5573" y="1562"/>
                      </a:lnTo>
                      <a:lnTo>
                        <a:pt x="5578" y="1567"/>
                      </a:lnTo>
                      <a:lnTo>
                        <a:pt x="5584" y="1573"/>
                      </a:lnTo>
                      <a:lnTo>
                        <a:pt x="5589" y="1580"/>
                      </a:lnTo>
                      <a:lnTo>
                        <a:pt x="5593" y="1586"/>
                      </a:lnTo>
                      <a:lnTo>
                        <a:pt x="5598" y="1592"/>
                      </a:lnTo>
                      <a:lnTo>
                        <a:pt x="5601" y="1598"/>
                      </a:lnTo>
                      <a:lnTo>
                        <a:pt x="5607" y="1611"/>
                      </a:lnTo>
                      <a:lnTo>
                        <a:pt x="5616" y="1624"/>
                      </a:lnTo>
                      <a:lnTo>
                        <a:pt x="5625" y="1632"/>
                      </a:lnTo>
                      <a:lnTo>
                        <a:pt x="5633" y="1640"/>
                      </a:lnTo>
                      <a:lnTo>
                        <a:pt x="5641" y="1645"/>
                      </a:lnTo>
                      <a:lnTo>
                        <a:pt x="5650" y="1650"/>
                      </a:lnTo>
                      <a:lnTo>
                        <a:pt x="5669" y="1657"/>
                      </a:lnTo>
                      <a:lnTo>
                        <a:pt x="5691" y="1666"/>
                      </a:lnTo>
                      <a:lnTo>
                        <a:pt x="5704" y="1671"/>
                      </a:lnTo>
                      <a:lnTo>
                        <a:pt x="5718" y="1676"/>
                      </a:lnTo>
                      <a:lnTo>
                        <a:pt x="5723" y="1678"/>
                      </a:lnTo>
                      <a:lnTo>
                        <a:pt x="5728" y="1682"/>
                      </a:lnTo>
                      <a:lnTo>
                        <a:pt x="5729" y="1684"/>
                      </a:lnTo>
                      <a:lnTo>
                        <a:pt x="5730" y="1687"/>
                      </a:lnTo>
                      <a:lnTo>
                        <a:pt x="5731" y="1691"/>
                      </a:lnTo>
                      <a:lnTo>
                        <a:pt x="5731" y="1694"/>
                      </a:lnTo>
                      <a:lnTo>
                        <a:pt x="5730" y="1703"/>
                      </a:lnTo>
                      <a:lnTo>
                        <a:pt x="5728" y="1710"/>
                      </a:lnTo>
                      <a:lnTo>
                        <a:pt x="5725" y="1717"/>
                      </a:lnTo>
                      <a:lnTo>
                        <a:pt x="5722" y="1725"/>
                      </a:lnTo>
                      <a:lnTo>
                        <a:pt x="5719" y="1732"/>
                      </a:lnTo>
                      <a:lnTo>
                        <a:pt x="5716" y="1739"/>
                      </a:lnTo>
                      <a:lnTo>
                        <a:pt x="5714" y="1747"/>
                      </a:lnTo>
                      <a:lnTo>
                        <a:pt x="5713" y="1756"/>
                      </a:lnTo>
                      <a:lnTo>
                        <a:pt x="5715" y="1769"/>
                      </a:lnTo>
                      <a:lnTo>
                        <a:pt x="5716" y="1784"/>
                      </a:lnTo>
                      <a:lnTo>
                        <a:pt x="5716" y="1791"/>
                      </a:lnTo>
                      <a:lnTo>
                        <a:pt x="5713" y="1798"/>
                      </a:lnTo>
                      <a:lnTo>
                        <a:pt x="5709" y="1805"/>
                      </a:lnTo>
                      <a:lnTo>
                        <a:pt x="5706" y="1811"/>
                      </a:lnTo>
                      <a:lnTo>
                        <a:pt x="5702" y="1817"/>
                      </a:lnTo>
                      <a:lnTo>
                        <a:pt x="5699" y="1823"/>
                      </a:lnTo>
                      <a:lnTo>
                        <a:pt x="5697" y="1830"/>
                      </a:lnTo>
                      <a:lnTo>
                        <a:pt x="5696" y="1838"/>
                      </a:lnTo>
                      <a:lnTo>
                        <a:pt x="5696" y="1851"/>
                      </a:lnTo>
                      <a:lnTo>
                        <a:pt x="5700" y="1854"/>
                      </a:lnTo>
                      <a:lnTo>
                        <a:pt x="5704" y="1849"/>
                      </a:lnTo>
                      <a:lnTo>
                        <a:pt x="5706" y="1843"/>
                      </a:lnTo>
                      <a:lnTo>
                        <a:pt x="5712" y="1833"/>
                      </a:lnTo>
                      <a:lnTo>
                        <a:pt x="5717" y="1822"/>
                      </a:lnTo>
                      <a:lnTo>
                        <a:pt x="5719" y="1818"/>
                      </a:lnTo>
                      <a:lnTo>
                        <a:pt x="5722" y="1815"/>
                      </a:lnTo>
                      <a:lnTo>
                        <a:pt x="5726" y="1813"/>
                      </a:lnTo>
                      <a:lnTo>
                        <a:pt x="5731" y="1812"/>
                      </a:lnTo>
                      <a:lnTo>
                        <a:pt x="5744" y="1815"/>
                      </a:lnTo>
                      <a:lnTo>
                        <a:pt x="5755" y="1819"/>
                      </a:lnTo>
                      <a:lnTo>
                        <a:pt x="5756" y="1824"/>
                      </a:lnTo>
                      <a:lnTo>
                        <a:pt x="5746" y="1838"/>
                      </a:lnTo>
                      <a:lnTo>
                        <a:pt x="5736" y="1851"/>
                      </a:lnTo>
                      <a:lnTo>
                        <a:pt x="5732" y="1857"/>
                      </a:lnTo>
                      <a:lnTo>
                        <a:pt x="5729" y="1865"/>
                      </a:lnTo>
                      <a:lnTo>
                        <a:pt x="5727" y="1873"/>
                      </a:lnTo>
                      <a:lnTo>
                        <a:pt x="5727" y="1882"/>
                      </a:lnTo>
                      <a:lnTo>
                        <a:pt x="5727" y="1886"/>
                      </a:lnTo>
                      <a:lnTo>
                        <a:pt x="5729" y="1891"/>
                      </a:lnTo>
                      <a:lnTo>
                        <a:pt x="5731" y="1894"/>
                      </a:lnTo>
                      <a:lnTo>
                        <a:pt x="5733" y="1897"/>
                      </a:lnTo>
                      <a:lnTo>
                        <a:pt x="5738" y="1903"/>
                      </a:lnTo>
                      <a:lnTo>
                        <a:pt x="5744" y="1910"/>
                      </a:lnTo>
                      <a:lnTo>
                        <a:pt x="5747" y="1917"/>
                      </a:lnTo>
                      <a:lnTo>
                        <a:pt x="5751" y="1922"/>
                      </a:lnTo>
                      <a:lnTo>
                        <a:pt x="5756" y="1927"/>
                      </a:lnTo>
                      <a:lnTo>
                        <a:pt x="5761" y="1932"/>
                      </a:lnTo>
                      <a:lnTo>
                        <a:pt x="5763" y="1935"/>
                      </a:lnTo>
                      <a:lnTo>
                        <a:pt x="5766" y="1939"/>
                      </a:lnTo>
                      <a:lnTo>
                        <a:pt x="5770" y="1941"/>
                      </a:lnTo>
                      <a:lnTo>
                        <a:pt x="5773" y="1942"/>
                      </a:lnTo>
                      <a:lnTo>
                        <a:pt x="5777" y="1942"/>
                      </a:lnTo>
                      <a:lnTo>
                        <a:pt x="5780" y="1941"/>
                      </a:lnTo>
                      <a:lnTo>
                        <a:pt x="5782" y="1939"/>
                      </a:lnTo>
                      <a:lnTo>
                        <a:pt x="5784" y="1937"/>
                      </a:lnTo>
                      <a:lnTo>
                        <a:pt x="5786" y="1934"/>
                      </a:lnTo>
                      <a:lnTo>
                        <a:pt x="5787" y="1931"/>
                      </a:lnTo>
                      <a:lnTo>
                        <a:pt x="5788" y="1927"/>
                      </a:lnTo>
                      <a:lnTo>
                        <a:pt x="5788" y="1924"/>
                      </a:lnTo>
                      <a:lnTo>
                        <a:pt x="5787" y="1918"/>
                      </a:lnTo>
                      <a:lnTo>
                        <a:pt x="5785" y="1913"/>
                      </a:lnTo>
                      <a:lnTo>
                        <a:pt x="5781" y="1909"/>
                      </a:lnTo>
                      <a:lnTo>
                        <a:pt x="5777" y="1905"/>
                      </a:lnTo>
                      <a:lnTo>
                        <a:pt x="5773" y="1902"/>
                      </a:lnTo>
                      <a:lnTo>
                        <a:pt x="5770" y="1898"/>
                      </a:lnTo>
                      <a:lnTo>
                        <a:pt x="5766" y="1893"/>
                      </a:lnTo>
                      <a:lnTo>
                        <a:pt x="5765" y="1886"/>
                      </a:lnTo>
                      <a:lnTo>
                        <a:pt x="5766" y="1884"/>
                      </a:lnTo>
                      <a:lnTo>
                        <a:pt x="5768" y="1881"/>
                      </a:lnTo>
                      <a:lnTo>
                        <a:pt x="5769" y="1879"/>
                      </a:lnTo>
                      <a:lnTo>
                        <a:pt x="5770" y="1877"/>
                      </a:lnTo>
                      <a:lnTo>
                        <a:pt x="5774" y="1873"/>
                      </a:lnTo>
                      <a:lnTo>
                        <a:pt x="5779" y="1870"/>
                      </a:lnTo>
                      <a:lnTo>
                        <a:pt x="5784" y="1866"/>
                      </a:lnTo>
                      <a:lnTo>
                        <a:pt x="5788" y="1862"/>
                      </a:lnTo>
                      <a:lnTo>
                        <a:pt x="5789" y="1859"/>
                      </a:lnTo>
                      <a:lnTo>
                        <a:pt x="5791" y="1857"/>
                      </a:lnTo>
                      <a:lnTo>
                        <a:pt x="5791" y="1855"/>
                      </a:lnTo>
                      <a:lnTo>
                        <a:pt x="5792" y="1852"/>
                      </a:lnTo>
                      <a:lnTo>
                        <a:pt x="5791" y="1848"/>
                      </a:lnTo>
                      <a:lnTo>
                        <a:pt x="5791" y="1845"/>
                      </a:lnTo>
                      <a:lnTo>
                        <a:pt x="5789" y="1842"/>
                      </a:lnTo>
                      <a:lnTo>
                        <a:pt x="5788" y="1839"/>
                      </a:lnTo>
                      <a:lnTo>
                        <a:pt x="5783" y="1834"/>
                      </a:lnTo>
                      <a:lnTo>
                        <a:pt x="5779" y="1828"/>
                      </a:lnTo>
                      <a:lnTo>
                        <a:pt x="5773" y="1824"/>
                      </a:lnTo>
                      <a:lnTo>
                        <a:pt x="5769" y="1819"/>
                      </a:lnTo>
                      <a:lnTo>
                        <a:pt x="5764" y="1813"/>
                      </a:lnTo>
                      <a:lnTo>
                        <a:pt x="5762" y="1806"/>
                      </a:lnTo>
                      <a:lnTo>
                        <a:pt x="5760" y="1792"/>
                      </a:lnTo>
                      <a:lnTo>
                        <a:pt x="5758" y="1780"/>
                      </a:lnTo>
                      <a:lnTo>
                        <a:pt x="5757" y="1767"/>
                      </a:lnTo>
                      <a:lnTo>
                        <a:pt x="5756" y="1753"/>
                      </a:lnTo>
                      <a:lnTo>
                        <a:pt x="5756" y="1747"/>
                      </a:lnTo>
                      <a:lnTo>
                        <a:pt x="5755" y="1741"/>
                      </a:lnTo>
                      <a:lnTo>
                        <a:pt x="5755" y="1738"/>
                      </a:lnTo>
                      <a:lnTo>
                        <a:pt x="5755" y="1735"/>
                      </a:lnTo>
                      <a:lnTo>
                        <a:pt x="5756" y="1733"/>
                      </a:lnTo>
                      <a:lnTo>
                        <a:pt x="5757" y="1730"/>
                      </a:lnTo>
                      <a:lnTo>
                        <a:pt x="5761" y="1726"/>
                      </a:lnTo>
                      <a:lnTo>
                        <a:pt x="5765" y="1723"/>
                      </a:lnTo>
                      <a:lnTo>
                        <a:pt x="5771" y="1721"/>
                      </a:lnTo>
                      <a:lnTo>
                        <a:pt x="5776" y="1717"/>
                      </a:lnTo>
                      <a:lnTo>
                        <a:pt x="5776" y="1692"/>
                      </a:lnTo>
                      <a:lnTo>
                        <a:pt x="5775" y="1685"/>
                      </a:lnTo>
                      <a:lnTo>
                        <a:pt x="5774" y="1680"/>
                      </a:lnTo>
                      <a:lnTo>
                        <a:pt x="5772" y="1675"/>
                      </a:lnTo>
                      <a:lnTo>
                        <a:pt x="5769" y="1671"/>
                      </a:lnTo>
                      <a:lnTo>
                        <a:pt x="5765" y="1669"/>
                      </a:lnTo>
                      <a:lnTo>
                        <a:pt x="5762" y="1668"/>
                      </a:lnTo>
                      <a:lnTo>
                        <a:pt x="5759" y="1667"/>
                      </a:lnTo>
                      <a:lnTo>
                        <a:pt x="5755" y="1667"/>
                      </a:lnTo>
                      <a:lnTo>
                        <a:pt x="5749" y="1667"/>
                      </a:lnTo>
                      <a:lnTo>
                        <a:pt x="5741" y="1666"/>
                      </a:lnTo>
                      <a:lnTo>
                        <a:pt x="5737" y="1664"/>
                      </a:lnTo>
                      <a:lnTo>
                        <a:pt x="5734" y="1660"/>
                      </a:lnTo>
                      <a:lnTo>
                        <a:pt x="5733" y="1656"/>
                      </a:lnTo>
                      <a:lnTo>
                        <a:pt x="5731" y="1652"/>
                      </a:lnTo>
                      <a:lnTo>
                        <a:pt x="5727" y="1636"/>
                      </a:lnTo>
                      <a:lnTo>
                        <a:pt x="5723" y="1621"/>
                      </a:lnTo>
                      <a:lnTo>
                        <a:pt x="5721" y="1606"/>
                      </a:lnTo>
                      <a:lnTo>
                        <a:pt x="5717" y="1589"/>
                      </a:lnTo>
                      <a:lnTo>
                        <a:pt x="5717" y="1585"/>
                      </a:lnTo>
                      <a:lnTo>
                        <a:pt x="5717" y="1582"/>
                      </a:lnTo>
                      <a:lnTo>
                        <a:pt x="5716" y="1579"/>
                      </a:lnTo>
                      <a:lnTo>
                        <a:pt x="5714" y="1577"/>
                      </a:lnTo>
                      <a:lnTo>
                        <a:pt x="5706" y="1575"/>
                      </a:lnTo>
                      <a:lnTo>
                        <a:pt x="5700" y="1577"/>
                      </a:lnTo>
                      <a:lnTo>
                        <a:pt x="5694" y="1578"/>
                      </a:lnTo>
                      <a:lnTo>
                        <a:pt x="5687" y="1578"/>
                      </a:lnTo>
                      <a:lnTo>
                        <a:pt x="5679" y="1578"/>
                      </a:lnTo>
                      <a:lnTo>
                        <a:pt x="5673" y="1575"/>
                      </a:lnTo>
                      <a:lnTo>
                        <a:pt x="5668" y="1573"/>
                      </a:lnTo>
                      <a:lnTo>
                        <a:pt x="5662" y="1571"/>
                      </a:lnTo>
                      <a:lnTo>
                        <a:pt x="5652" y="1568"/>
                      </a:lnTo>
                      <a:lnTo>
                        <a:pt x="5643" y="1564"/>
                      </a:lnTo>
                      <a:lnTo>
                        <a:pt x="5635" y="1561"/>
                      </a:lnTo>
                      <a:lnTo>
                        <a:pt x="5628" y="1556"/>
                      </a:lnTo>
                      <a:lnTo>
                        <a:pt x="5621" y="1551"/>
                      </a:lnTo>
                      <a:lnTo>
                        <a:pt x="5617" y="1543"/>
                      </a:lnTo>
                      <a:lnTo>
                        <a:pt x="5615" y="1540"/>
                      </a:lnTo>
                      <a:lnTo>
                        <a:pt x="5614" y="1536"/>
                      </a:lnTo>
                      <a:lnTo>
                        <a:pt x="5613" y="1532"/>
                      </a:lnTo>
                      <a:lnTo>
                        <a:pt x="5613" y="1527"/>
                      </a:lnTo>
                      <a:lnTo>
                        <a:pt x="5615" y="1512"/>
                      </a:lnTo>
                      <a:lnTo>
                        <a:pt x="5618" y="1498"/>
                      </a:lnTo>
                      <a:lnTo>
                        <a:pt x="5623" y="1472"/>
                      </a:lnTo>
                      <a:lnTo>
                        <a:pt x="5628" y="1449"/>
                      </a:lnTo>
                      <a:lnTo>
                        <a:pt x="5630" y="1426"/>
                      </a:lnTo>
                      <a:lnTo>
                        <a:pt x="5631" y="1400"/>
                      </a:lnTo>
                      <a:lnTo>
                        <a:pt x="5631" y="1377"/>
                      </a:lnTo>
                      <a:lnTo>
                        <a:pt x="5630" y="1374"/>
                      </a:lnTo>
                      <a:lnTo>
                        <a:pt x="5629" y="1371"/>
                      </a:lnTo>
                      <a:lnTo>
                        <a:pt x="5627" y="1368"/>
                      </a:lnTo>
                      <a:lnTo>
                        <a:pt x="5623" y="1366"/>
                      </a:lnTo>
                      <a:lnTo>
                        <a:pt x="5617" y="1363"/>
                      </a:lnTo>
                      <a:lnTo>
                        <a:pt x="5610" y="1360"/>
                      </a:lnTo>
                      <a:lnTo>
                        <a:pt x="5613" y="1355"/>
                      </a:lnTo>
                      <a:lnTo>
                        <a:pt x="5617" y="1352"/>
                      </a:lnTo>
                      <a:lnTo>
                        <a:pt x="5621" y="1350"/>
                      </a:lnTo>
                      <a:lnTo>
                        <a:pt x="5627" y="1348"/>
                      </a:lnTo>
                      <a:lnTo>
                        <a:pt x="5639" y="1350"/>
                      </a:lnTo>
                      <a:lnTo>
                        <a:pt x="5651" y="1350"/>
                      </a:lnTo>
                      <a:lnTo>
                        <a:pt x="5680" y="1350"/>
                      </a:lnTo>
                      <a:lnTo>
                        <a:pt x="5688" y="1348"/>
                      </a:lnTo>
                      <a:lnTo>
                        <a:pt x="5695" y="1347"/>
                      </a:lnTo>
                      <a:lnTo>
                        <a:pt x="5723" y="1347"/>
                      </a:lnTo>
                      <a:lnTo>
                        <a:pt x="5729" y="1347"/>
                      </a:lnTo>
                      <a:lnTo>
                        <a:pt x="5735" y="1346"/>
                      </a:lnTo>
                      <a:lnTo>
                        <a:pt x="5742" y="1344"/>
                      </a:lnTo>
                      <a:lnTo>
                        <a:pt x="5747" y="1343"/>
                      </a:lnTo>
                      <a:lnTo>
                        <a:pt x="5757" y="1338"/>
                      </a:lnTo>
                      <a:lnTo>
                        <a:pt x="5766" y="1333"/>
                      </a:lnTo>
                      <a:lnTo>
                        <a:pt x="5777" y="1328"/>
                      </a:lnTo>
                      <a:lnTo>
                        <a:pt x="5786" y="1323"/>
                      </a:lnTo>
                      <a:lnTo>
                        <a:pt x="5792" y="1320"/>
                      </a:lnTo>
                      <a:lnTo>
                        <a:pt x="5798" y="1319"/>
                      </a:lnTo>
                      <a:lnTo>
                        <a:pt x="5804" y="1318"/>
                      </a:lnTo>
                      <a:lnTo>
                        <a:pt x="5810" y="1317"/>
                      </a:lnTo>
                      <a:lnTo>
                        <a:pt x="5819" y="1319"/>
                      </a:lnTo>
                      <a:lnTo>
                        <a:pt x="5827" y="1322"/>
                      </a:lnTo>
                      <a:lnTo>
                        <a:pt x="5834" y="1324"/>
                      </a:lnTo>
                      <a:lnTo>
                        <a:pt x="5843" y="1325"/>
                      </a:lnTo>
                      <a:lnTo>
                        <a:pt x="5844" y="1330"/>
                      </a:lnTo>
                      <a:lnTo>
                        <a:pt x="5844" y="1335"/>
                      </a:lnTo>
                      <a:lnTo>
                        <a:pt x="5844" y="1340"/>
                      </a:lnTo>
                      <a:lnTo>
                        <a:pt x="5842" y="1345"/>
                      </a:lnTo>
                      <a:lnTo>
                        <a:pt x="5840" y="1351"/>
                      </a:lnTo>
                      <a:lnTo>
                        <a:pt x="5838" y="1356"/>
                      </a:lnTo>
                      <a:lnTo>
                        <a:pt x="5843" y="1359"/>
                      </a:lnTo>
                      <a:lnTo>
                        <a:pt x="5849" y="1360"/>
                      </a:lnTo>
                      <a:lnTo>
                        <a:pt x="5859" y="1358"/>
                      </a:lnTo>
                      <a:lnTo>
                        <a:pt x="5866" y="1355"/>
                      </a:lnTo>
                      <a:lnTo>
                        <a:pt x="5874" y="1352"/>
                      </a:lnTo>
                      <a:lnTo>
                        <a:pt x="5884" y="1350"/>
                      </a:lnTo>
                      <a:lnTo>
                        <a:pt x="5901" y="1350"/>
                      </a:lnTo>
                      <a:lnTo>
                        <a:pt x="5917" y="1348"/>
                      </a:lnTo>
                      <a:lnTo>
                        <a:pt x="5924" y="1346"/>
                      </a:lnTo>
                      <a:lnTo>
                        <a:pt x="5931" y="1343"/>
                      </a:lnTo>
                      <a:lnTo>
                        <a:pt x="5937" y="1339"/>
                      </a:lnTo>
                      <a:lnTo>
                        <a:pt x="5944" y="1333"/>
                      </a:lnTo>
                      <a:lnTo>
                        <a:pt x="5941" y="1330"/>
                      </a:lnTo>
                      <a:lnTo>
                        <a:pt x="5936" y="1327"/>
                      </a:lnTo>
                      <a:lnTo>
                        <a:pt x="5933" y="1326"/>
                      </a:lnTo>
                      <a:lnTo>
                        <a:pt x="5928" y="1325"/>
                      </a:lnTo>
                      <a:lnTo>
                        <a:pt x="5920" y="1324"/>
                      </a:lnTo>
                      <a:lnTo>
                        <a:pt x="5909" y="1322"/>
                      </a:lnTo>
                      <a:lnTo>
                        <a:pt x="5904" y="1319"/>
                      </a:lnTo>
                      <a:lnTo>
                        <a:pt x="5900" y="1317"/>
                      </a:lnTo>
                      <a:lnTo>
                        <a:pt x="5895" y="1314"/>
                      </a:lnTo>
                      <a:lnTo>
                        <a:pt x="5892" y="1311"/>
                      </a:lnTo>
                      <a:lnTo>
                        <a:pt x="5889" y="1307"/>
                      </a:lnTo>
                      <a:lnTo>
                        <a:pt x="5887" y="1303"/>
                      </a:lnTo>
                      <a:lnTo>
                        <a:pt x="5886" y="1299"/>
                      </a:lnTo>
                      <a:lnTo>
                        <a:pt x="5885" y="1292"/>
                      </a:lnTo>
                      <a:lnTo>
                        <a:pt x="5888" y="1281"/>
                      </a:lnTo>
                      <a:lnTo>
                        <a:pt x="5891" y="1269"/>
                      </a:lnTo>
                      <a:lnTo>
                        <a:pt x="5890" y="1261"/>
                      </a:lnTo>
                      <a:lnTo>
                        <a:pt x="5888" y="1255"/>
                      </a:lnTo>
                      <a:lnTo>
                        <a:pt x="5885" y="1250"/>
                      </a:lnTo>
                      <a:lnTo>
                        <a:pt x="5880" y="1245"/>
                      </a:lnTo>
                      <a:lnTo>
                        <a:pt x="5872" y="1234"/>
                      </a:lnTo>
                      <a:lnTo>
                        <a:pt x="5863" y="1223"/>
                      </a:lnTo>
                      <a:lnTo>
                        <a:pt x="5856" y="1216"/>
                      </a:lnTo>
                      <a:lnTo>
                        <a:pt x="5849" y="1207"/>
                      </a:lnTo>
                      <a:lnTo>
                        <a:pt x="5847" y="1203"/>
                      </a:lnTo>
                      <a:lnTo>
                        <a:pt x="5845" y="1199"/>
                      </a:lnTo>
                      <a:lnTo>
                        <a:pt x="5844" y="1194"/>
                      </a:lnTo>
                      <a:lnTo>
                        <a:pt x="5844" y="1189"/>
                      </a:lnTo>
                      <a:lnTo>
                        <a:pt x="5844" y="1187"/>
                      </a:lnTo>
                      <a:lnTo>
                        <a:pt x="5845" y="1185"/>
                      </a:lnTo>
                      <a:lnTo>
                        <a:pt x="5847" y="1184"/>
                      </a:lnTo>
                      <a:lnTo>
                        <a:pt x="5848" y="1182"/>
                      </a:lnTo>
                      <a:lnTo>
                        <a:pt x="5852" y="1181"/>
                      </a:lnTo>
                      <a:lnTo>
                        <a:pt x="5858" y="1181"/>
                      </a:lnTo>
                      <a:lnTo>
                        <a:pt x="5864" y="1181"/>
                      </a:lnTo>
                      <a:lnTo>
                        <a:pt x="5869" y="1182"/>
                      </a:lnTo>
                      <a:lnTo>
                        <a:pt x="5874" y="1185"/>
                      </a:lnTo>
                      <a:lnTo>
                        <a:pt x="5878" y="1187"/>
                      </a:lnTo>
                      <a:lnTo>
                        <a:pt x="5888" y="1192"/>
                      </a:lnTo>
                      <a:lnTo>
                        <a:pt x="5899" y="1197"/>
                      </a:lnTo>
                      <a:lnTo>
                        <a:pt x="5900" y="1193"/>
                      </a:lnTo>
                      <a:lnTo>
                        <a:pt x="5900" y="1190"/>
                      </a:lnTo>
                      <a:lnTo>
                        <a:pt x="5899" y="1185"/>
                      </a:lnTo>
                      <a:lnTo>
                        <a:pt x="5897" y="1182"/>
                      </a:lnTo>
                      <a:lnTo>
                        <a:pt x="5893" y="1180"/>
                      </a:lnTo>
                      <a:lnTo>
                        <a:pt x="5889" y="1177"/>
                      </a:lnTo>
                      <a:lnTo>
                        <a:pt x="5884" y="1176"/>
                      </a:lnTo>
                      <a:lnTo>
                        <a:pt x="5879" y="1173"/>
                      </a:lnTo>
                      <a:lnTo>
                        <a:pt x="5875" y="1171"/>
                      </a:lnTo>
                      <a:lnTo>
                        <a:pt x="5873" y="1167"/>
                      </a:lnTo>
                      <a:lnTo>
                        <a:pt x="5869" y="1158"/>
                      </a:lnTo>
                      <a:lnTo>
                        <a:pt x="5868" y="1148"/>
                      </a:lnTo>
                      <a:lnTo>
                        <a:pt x="5866" y="1140"/>
                      </a:lnTo>
                      <a:lnTo>
                        <a:pt x="5863" y="1130"/>
                      </a:lnTo>
                      <a:lnTo>
                        <a:pt x="5863" y="1121"/>
                      </a:lnTo>
                      <a:lnTo>
                        <a:pt x="5877" y="1121"/>
                      </a:lnTo>
                      <a:lnTo>
                        <a:pt x="5886" y="1131"/>
                      </a:lnTo>
                      <a:lnTo>
                        <a:pt x="5894" y="1138"/>
                      </a:lnTo>
                      <a:lnTo>
                        <a:pt x="5898" y="1141"/>
                      </a:lnTo>
                      <a:lnTo>
                        <a:pt x="5903" y="1143"/>
                      </a:lnTo>
                      <a:lnTo>
                        <a:pt x="5908" y="1145"/>
                      </a:lnTo>
                      <a:lnTo>
                        <a:pt x="5915" y="1145"/>
                      </a:lnTo>
                      <a:lnTo>
                        <a:pt x="5915" y="1130"/>
                      </a:lnTo>
                      <a:lnTo>
                        <a:pt x="5914" y="1125"/>
                      </a:lnTo>
                      <a:lnTo>
                        <a:pt x="5913" y="1121"/>
                      </a:lnTo>
                      <a:lnTo>
                        <a:pt x="5911" y="1118"/>
                      </a:lnTo>
                      <a:lnTo>
                        <a:pt x="5908" y="1115"/>
                      </a:lnTo>
                      <a:lnTo>
                        <a:pt x="5902" y="1110"/>
                      </a:lnTo>
                      <a:lnTo>
                        <a:pt x="5896" y="1105"/>
                      </a:lnTo>
                      <a:lnTo>
                        <a:pt x="5889" y="1101"/>
                      </a:lnTo>
                      <a:lnTo>
                        <a:pt x="5884" y="1096"/>
                      </a:lnTo>
                      <a:lnTo>
                        <a:pt x="5880" y="1092"/>
                      </a:lnTo>
                      <a:lnTo>
                        <a:pt x="5879" y="1089"/>
                      </a:lnTo>
                      <a:lnTo>
                        <a:pt x="5878" y="1085"/>
                      </a:lnTo>
                      <a:lnTo>
                        <a:pt x="5877" y="1081"/>
                      </a:lnTo>
                      <a:lnTo>
                        <a:pt x="5877" y="1070"/>
                      </a:lnTo>
                      <a:lnTo>
                        <a:pt x="5884" y="1069"/>
                      </a:lnTo>
                      <a:lnTo>
                        <a:pt x="5890" y="1069"/>
                      </a:lnTo>
                      <a:lnTo>
                        <a:pt x="5895" y="1070"/>
                      </a:lnTo>
                      <a:lnTo>
                        <a:pt x="5900" y="1072"/>
                      </a:lnTo>
                      <a:lnTo>
                        <a:pt x="5903" y="1075"/>
                      </a:lnTo>
                      <a:lnTo>
                        <a:pt x="5906" y="1078"/>
                      </a:lnTo>
                      <a:lnTo>
                        <a:pt x="5914" y="1087"/>
                      </a:lnTo>
                      <a:lnTo>
                        <a:pt x="5922" y="1096"/>
                      </a:lnTo>
                      <a:lnTo>
                        <a:pt x="5934" y="1095"/>
                      </a:lnTo>
                      <a:lnTo>
                        <a:pt x="5934" y="1081"/>
                      </a:lnTo>
                      <a:lnTo>
                        <a:pt x="5934" y="1074"/>
                      </a:lnTo>
                      <a:lnTo>
                        <a:pt x="5932" y="1068"/>
                      </a:lnTo>
                      <a:lnTo>
                        <a:pt x="5930" y="1062"/>
                      </a:lnTo>
                      <a:lnTo>
                        <a:pt x="5927" y="1057"/>
                      </a:lnTo>
                      <a:lnTo>
                        <a:pt x="5921" y="1047"/>
                      </a:lnTo>
                      <a:lnTo>
                        <a:pt x="5914" y="1035"/>
                      </a:lnTo>
                      <a:lnTo>
                        <a:pt x="5915" y="1030"/>
                      </a:lnTo>
                      <a:lnTo>
                        <a:pt x="5919" y="1029"/>
                      </a:lnTo>
                      <a:lnTo>
                        <a:pt x="5924" y="1029"/>
                      </a:lnTo>
                      <a:lnTo>
                        <a:pt x="5932" y="1030"/>
                      </a:lnTo>
                      <a:lnTo>
                        <a:pt x="5940" y="1034"/>
                      </a:lnTo>
                      <a:lnTo>
                        <a:pt x="5947" y="1037"/>
                      </a:lnTo>
                      <a:lnTo>
                        <a:pt x="5956" y="1039"/>
                      </a:lnTo>
                      <a:lnTo>
                        <a:pt x="5958" y="1039"/>
                      </a:lnTo>
                      <a:lnTo>
                        <a:pt x="5960" y="1037"/>
                      </a:lnTo>
                      <a:lnTo>
                        <a:pt x="5961" y="1035"/>
                      </a:lnTo>
                      <a:lnTo>
                        <a:pt x="5962" y="1033"/>
                      </a:lnTo>
                      <a:lnTo>
                        <a:pt x="5963" y="1028"/>
                      </a:lnTo>
                      <a:lnTo>
                        <a:pt x="5964" y="1023"/>
                      </a:lnTo>
                      <a:lnTo>
                        <a:pt x="5968" y="1011"/>
                      </a:lnTo>
                      <a:lnTo>
                        <a:pt x="5973" y="1000"/>
                      </a:lnTo>
                      <a:lnTo>
                        <a:pt x="5977" y="995"/>
                      </a:lnTo>
                      <a:lnTo>
                        <a:pt x="5981" y="992"/>
                      </a:lnTo>
                      <a:lnTo>
                        <a:pt x="5985" y="990"/>
                      </a:lnTo>
                      <a:lnTo>
                        <a:pt x="5991" y="989"/>
                      </a:lnTo>
                      <a:lnTo>
                        <a:pt x="5995" y="990"/>
                      </a:lnTo>
                      <a:lnTo>
                        <a:pt x="5999" y="992"/>
                      </a:lnTo>
                      <a:lnTo>
                        <a:pt x="6002" y="995"/>
                      </a:lnTo>
                      <a:lnTo>
                        <a:pt x="6004" y="999"/>
                      </a:lnTo>
                      <a:lnTo>
                        <a:pt x="6010" y="995"/>
                      </a:lnTo>
                      <a:lnTo>
                        <a:pt x="6015" y="991"/>
                      </a:lnTo>
                      <a:lnTo>
                        <a:pt x="6019" y="985"/>
                      </a:lnTo>
                      <a:lnTo>
                        <a:pt x="6023" y="979"/>
                      </a:lnTo>
                      <a:lnTo>
                        <a:pt x="6029" y="975"/>
                      </a:lnTo>
                      <a:lnTo>
                        <a:pt x="6034" y="971"/>
                      </a:lnTo>
                      <a:lnTo>
                        <a:pt x="6039" y="968"/>
                      </a:lnTo>
                      <a:lnTo>
                        <a:pt x="6046" y="967"/>
                      </a:lnTo>
                      <a:lnTo>
                        <a:pt x="6056" y="967"/>
                      </a:lnTo>
                      <a:lnTo>
                        <a:pt x="6056" y="972"/>
                      </a:lnTo>
                      <a:lnTo>
                        <a:pt x="6056" y="977"/>
                      </a:lnTo>
                      <a:lnTo>
                        <a:pt x="6058" y="982"/>
                      </a:lnTo>
                      <a:lnTo>
                        <a:pt x="6061" y="986"/>
                      </a:lnTo>
                      <a:lnTo>
                        <a:pt x="6063" y="987"/>
                      </a:lnTo>
                      <a:lnTo>
                        <a:pt x="6066" y="988"/>
                      </a:lnTo>
                      <a:lnTo>
                        <a:pt x="6069" y="988"/>
                      </a:lnTo>
                      <a:lnTo>
                        <a:pt x="6071" y="988"/>
                      </a:lnTo>
                      <a:lnTo>
                        <a:pt x="6077" y="988"/>
                      </a:lnTo>
                      <a:lnTo>
                        <a:pt x="6085" y="988"/>
                      </a:lnTo>
                      <a:lnTo>
                        <a:pt x="6085" y="984"/>
                      </a:lnTo>
                      <a:lnTo>
                        <a:pt x="6087" y="980"/>
                      </a:lnTo>
                      <a:lnTo>
                        <a:pt x="6089" y="977"/>
                      </a:lnTo>
                      <a:lnTo>
                        <a:pt x="6091" y="975"/>
                      </a:lnTo>
                      <a:lnTo>
                        <a:pt x="6096" y="971"/>
                      </a:lnTo>
                      <a:lnTo>
                        <a:pt x="6103" y="969"/>
                      </a:lnTo>
                      <a:lnTo>
                        <a:pt x="6119" y="966"/>
                      </a:lnTo>
                      <a:lnTo>
                        <a:pt x="6135" y="962"/>
                      </a:lnTo>
                      <a:lnTo>
                        <a:pt x="6145" y="959"/>
                      </a:lnTo>
                      <a:lnTo>
                        <a:pt x="6153" y="955"/>
                      </a:lnTo>
                      <a:lnTo>
                        <a:pt x="6156" y="952"/>
                      </a:lnTo>
                      <a:lnTo>
                        <a:pt x="6159" y="950"/>
                      </a:lnTo>
                      <a:lnTo>
                        <a:pt x="6160" y="946"/>
                      </a:lnTo>
                      <a:lnTo>
                        <a:pt x="6161" y="942"/>
                      </a:lnTo>
                      <a:lnTo>
                        <a:pt x="6161" y="933"/>
                      </a:lnTo>
                      <a:lnTo>
                        <a:pt x="6144" y="933"/>
                      </a:lnTo>
                      <a:lnTo>
                        <a:pt x="6132" y="935"/>
                      </a:lnTo>
                      <a:lnTo>
                        <a:pt x="6121" y="937"/>
                      </a:lnTo>
                      <a:lnTo>
                        <a:pt x="6109" y="935"/>
                      </a:lnTo>
                      <a:lnTo>
                        <a:pt x="6098" y="933"/>
                      </a:lnTo>
                      <a:lnTo>
                        <a:pt x="6098" y="922"/>
                      </a:lnTo>
                      <a:lnTo>
                        <a:pt x="6112" y="913"/>
                      </a:lnTo>
                      <a:lnTo>
                        <a:pt x="6122" y="904"/>
                      </a:lnTo>
                      <a:lnTo>
                        <a:pt x="6128" y="901"/>
                      </a:lnTo>
                      <a:lnTo>
                        <a:pt x="6134" y="898"/>
                      </a:lnTo>
                      <a:lnTo>
                        <a:pt x="6141" y="895"/>
                      </a:lnTo>
                      <a:lnTo>
                        <a:pt x="6149" y="894"/>
                      </a:lnTo>
                      <a:lnTo>
                        <a:pt x="6178" y="894"/>
                      </a:lnTo>
                      <a:lnTo>
                        <a:pt x="6187" y="894"/>
                      </a:lnTo>
                      <a:lnTo>
                        <a:pt x="6194" y="891"/>
                      </a:lnTo>
                      <a:lnTo>
                        <a:pt x="6202" y="887"/>
                      </a:lnTo>
                      <a:lnTo>
                        <a:pt x="6210" y="883"/>
                      </a:lnTo>
                      <a:lnTo>
                        <a:pt x="6218" y="880"/>
                      </a:lnTo>
                      <a:lnTo>
                        <a:pt x="6224" y="878"/>
                      </a:lnTo>
                      <a:lnTo>
                        <a:pt x="6229" y="876"/>
                      </a:lnTo>
                      <a:lnTo>
                        <a:pt x="6232" y="875"/>
                      </a:lnTo>
                      <a:lnTo>
                        <a:pt x="6235" y="872"/>
                      </a:lnTo>
                      <a:lnTo>
                        <a:pt x="6237" y="869"/>
                      </a:lnTo>
                      <a:lnTo>
                        <a:pt x="6239" y="872"/>
                      </a:lnTo>
                      <a:lnTo>
                        <a:pt x="6240" y="874"/>
                      </a:lnTo>
                      <a:lnTo>
                        <a:pt x="6239" y="881"/>
                      </a:lnTo>
                      <a:lnTo>
                        <a:pt x="6238" y="888"/>
                      </a:lnTo>
                      <a:lnTo>
                        <a:pt x="6236" y="894"/>
                      </a:lnTo>
                      <a:lnTo>
                        <a:pt x="6233" y="901"/>
                      </a:lnTo>
                      <a:lnTo>
                        <a:pt x="6231" y="907"/>
                      </a:lnTo>
                      <a:lnTo>
                        <a:pt x="6229" y="913"/>
                      </a:lnTo>
                      <a:lnTo>
                        <a:pt x="6228" y="920"/>
                      </a:lnTo>
                      <a:lnTo>
                        <a:pt x="6227" y="929"/>
                      </a:lnTo>
                      <a:lnTo>
                        <a:pt x="6228" y="932"/>
                      </a:lnTo>
                      <a:lnTo>
                        <a:pt x="6229" y="934"/>
                      </a:lnTo>
                      <a:lnTo>
                        <a:pt x="6231" y="936"/>
                      </a:lnTo>
                      <a:lnTo>
                        <a:pt x="6234" y="938"/>
                      </a:lnTo>
                      <a:lnTo>
                        <a:pt x="6240" y="939"/>
                      </a:lnTo>
                      <a:lnTo>
                        <a:pt x="6247" y="940"/>
                      </a:lnTo>
                      <a:lnTo>
                        <a:pt x="6251" y="940"/>
                      </a:lnTo>
                      <a:lnTo>
                        <a:pt x="6256" y="938"/>
                      </a:lnTo>
                      <a:lnTo>
                        <a:pt x="6259" y="936"/>
                      </a:lnTo>
                      <a:lnTo>
                        <a:pt x="6262" y="933"/>
                      </a:lnTo>
                      <a:lnTo>
                        <a:pt x="6268" y="927"/>
                      </a:lnTo>
                      <a:lnTo>
                        <a:pt x="6275" y="920"/>
                      </a:lnTo>
                      <a:lnTo>
                        <a:pt x="6279" y="923"/>
                      </a:lnTo>
                      <a:lnTo>
                        <a:pt x="6283" y="926"/>
                      </a:lnTo>
                      <a:lnTo>
                        <a:pt x="6287" y="928"/>
                      </a:lnTo>
                      <a:lnTo>
                        <a:pt x="6292" y="929"/>
                      </a:lnTo>
                      <a:lnTo>
                        <a:pt x="6294" y="928"/>
                      </a:lnTo>
                      <a:lnTo>
                        <a:pt x="6296" y="927"/>
                      </a:lnTo>
                      <a:lnTo>
                        <a:pt x="6298" y="926"/>
                      </a:lnTo>
                      <a:lnTo>
                        <a:pt x="6299" y="925"/>
                      </a:lnTo>
                      <a:lnTo>
                        <a:pt x="6302" y="920"/>
                      </a:lnTo>
                      <a:lnTo>
                        <a:pt x="6306" y="916"/>
                      </a:lnTo>
                      <a:lnTo>
                        <a:pt x="6314" y="910"/>
                      </a:lnTo>
                      <a:lnTo>
                        <a:pt x="6321" y="905"/>
                      </a:lnTo>
                      <a:lnTo>
                        <a:pt x="6325" y="903"/>
                      </a:lnTo>
                      <a:lnTo>
                        <a:pt x="6328" y="901"/>
                      </a:lnTo>
                      <a:lnTo>
                        <a:pt x="6333" y="900"/>
                      </a:lnTo>
                      <a:lnTo>
                        <a:pt x="6337" y="900"/>
                      </a:lnTo>
                      <a:lnTo>
                        <a:pt x="6345" y="901"/>
                      </a:lnTo>
                      <a:lnTo>
                        <a:pt x="6351" y="902"/>
                      </a:lnTo>
                      <a:lnTo>
                        <a:pt x="6356" y="904"/>
                      </a:lnTo>
                      <a:lnTo>
                        <a:pt x="6362" y="907"/>
                      </a:lnTo>
                      <a:lnTo>
                        <a:pt x="6367" y="909"/>
                      </a:lnTo>
                      <a:lnTo>
                        <a:pt x="6373" y="912"/>
                      </a:lnTo>
                      <a:lnTo>
                        <a:pt x="6379" y="913"/>
                      </a:lnTo>
                      <a:lnTo>
                        <a:pt x="6386" y="914"/>
                      </a:lnTo>
                      <a:lnTo>
                        <a:pt x="6395" y="914"/>
                      </a:lnTo>
                      <a:lnTo>
                        <a:pt x="6364" y="836"/>
                      </a:lnTo>
                      <a:lnTo>
                        <a:pt x="6364" y="815"/>
                      </a:lnTo>
                      <a:lnTo>
                        <a:pt x="6374" y="815"/>
                      </a:lnTo>
                      <a:lnTo>
                        <a:pt x="6383" y="815"/>
                      </a:lnTo>
                      <a:lnTo>
                        <a:pt x="6391" y="815"/>
                      </a:lnTo>
                      <a:lnTo>
                        <a:pt x="6400" y="816"/>
                      </a:lnTo>
                      <a:lnTo>
                        <a:pt x="6407" y="817"/>
                      </a:lnTo>
                      <a:lnTo>
                        <a:pt x="6414" y="819"/>
                      </a:lnTo>
                      <a:lnTo>
                        <a:pt x="6420" y="821"/>
                      </a:lnTo>
                      <a:lnTo>
                        <a:pt x="6428" y="825"/>
                      </a:lnTo>
                      <a:lnTo>
                        <a:pt x="6434" y="828"/>
                      </a:lnTo>
                      <a:lnTo>
                        <a:pt x="6442" y="833"/>
                      </a:lnTo>
                      <a:lnTo>
                        <a:pt x="6446" y="837"/>
                      </a:lnTo>
                      <a:lnTo>
                        <a:pt x="6450" y="841"/>
                      </a:lnTo>
                      <a:lnTo>
                        <a:pt x="6456" y="844"/>
                      </a:lnTo>
                      <a:lnTo>
                        <a:pt x="6461" y="847"/>
                      </a:lnTo>
                      <a:lnTo>
                        <a:pt x="6461" y="827"/>
                      </a:lnTo>
                      <a:lnTo>
                        <a:pt x="6461" y="823"/>
                      </a:lnTo>
                      <a:lnTo>
                        <a:pt x="6460" y="818"/>
                      </a:lnTo>
                      <a:lnTo>
                        <a:pt x="6459" y="814"/>
                      </a:lnTo>
                      <a:lnTo>
                        <a:pt x="6457" y="809"/>
                      </a:lnTo>
                      <a:lnTo>
                        <a:pt x="6455" y="806"/>
                      </a:lnTo>
                      <a:lnTo>
                        <a:pt x="6451" y="803"/>
                      </a:lnTo>
                      <a:lnTo>
                        <a:pt x="6448" y="800"/>
                      </a:lnTo>
                      <a:lnTo>
                        <a:pt x="6444" y="799"/>
                      </a:lnTo>
                      <a:lnTo>
                        <a:pt x="6434" y="797"/>
                      </a:lnTo>
                      <a:lnTo>
                        <a:pt x="6422" y="796"/>
                      </a:lnTo>
                      <a:lnTo>
                        <a:pt x="6418" y="796"/>
                      </a:lnTo>
                      <a:lnTo>
                        <a:pt x="6414" y="794"/>
                      </a:lnTo>
                      <a:lnTo>
                        <a:pt x="6412" y="791"/>
                      </a:lnTo>
                      <a:lnTo>
                        <a:pt x="6411" y="787"/>
                      </a:lnTo>
                      <a:lnTo>
                        <a:pt x="6418" y="774"/>
                      </a:lnTo>
                      <a:lnTo>
                        <a:pt x="6427" y="762"/>
                      </a:lnTo>
                      <a:lnTo>
                        <a:pt x="6426" y="757"/>
                      </a:lnTo>
                      <a:lnTo>
                        <a:pt x="6424" y="752"/>
                      </a:lnTo>
                      <a:lnTo>
                        <a:pt x="6422" y="748"/>
                      </a:lnTo>
                      <a:lnTo>
                        <a:pt x="6419" y="745"/>
                      </a:lnTo>
                      <a:lnTo>
                        <a:pt x="6414" y="738"/>
                      </a:lnTo>
                      <a:lnTo>
                        <a:pt x="6410" y="729"/>
                      </a:lnTo>
                      <a:lnTo>
                        <a:pt x="6407" y="717"/>
                      </a:lnTo>
                      <a:lnTo>
                        <a:pt x="6405" y="708"/>
                      </a:lnTo>
                      <a:lnTo>
                        <a:pt x="6404" y="697"/>
                      </a:lnTo>
                      <a:lnTo>
                        <a:pt x="6404" y="686"/>
                      </a:lnTo>
                      <a:lnTo>
                        <a:pt x="6405" y="678"/>
                      </a:lnTo>
                      <a:lnTo>
                        <a:pt x="6407" y="672"/>
                      </a:lnTo>
                      <a:lnTo>
                        <a:pt x="6411" y="666"/>
                      </a:lnTo>
                      <a:lnTo>
                        <a:pt x="6416" y="661"/>
                      </a:lnTo>
                      <a:lnTo>
                        <a:pt x="6429" y="652"/>
                      </a:lnTo>
                      <a:lnTo>
                        <a:pt x="6442" y="642"/>
                      </a:lnTo>
                      <a:lnTo>
                        <a:pt x="6456" y="630"/>
                      </a:lnTo>
                      <a:lnTo>
                        <a:pt x="6468" y="619"/>
                      </a:lnTo>
                      <a:lnTo>
                        <a:pt x="6480" y="609"/>
                      </a:lnTo>
                      <a:lnTo>
                        <a:pt x="6496" y="599"/>
                      </a:lnTo>
                      <a:lnTo>
                        <a:pt x="6499" y="610"/>
                      </a:lnTo>
                      <a:lnTo>
                        <a:pt x="6500" y="622"/>
                      </a:lnTo>
                      <a:lnTo>
                        <a:pt x="6504" y="623"/>
                      </a:lnTo>
                      <a:lnTo>
                        <a:pt x="6509" y="623"/>
                      </a:lnTo>
                      <a:lnTo>
                        <a:pt x="6514" y="623"/>
                      </a:lnTo>
                      <a:lnTo>
                        <a:pt x="6518" y="621"/>
                      </a:lnTo>
                      <a:lnTo>
                        <a:pt x="6522" y="619"/>
                      </a:lnTo>
                      <a:lnTo>
                        <a:pt x="6525" y="617"/>
                      </a:lnTo>
                      <a:lnTo>
                        <a:pt x="6528" y="615"/>
                      </a:lnTo>
                      <a:lnTo>
                        <a:pt x="6532" y="612"/>
                      </a:lnTo>
                      <a:lnTo>
                        <a:pt x="6536" y="611"/>
                      </a:lnTo>
                      <a:lnTo>
                        <a:pt x="6541" y="611"/>
                      </a:lnTo>
                      <a:lnTo>
                        <a:pt x="6544" y="611"/>
                      </a:lnTo>
                      <a:lnTo>
                        <a:pt x="6547" y="612"/>
                      </a:lnTo>
                      <a:lnTo>
                        <a:pt x="6549" y="614"/>
                      </a:lnTo>
                      <a:lnTo>
                        <a:pt x="6551" y="616"/>
                      </a:lnTo>
                      <a:lnTo>
                        <a:pt x="6553" y="620"/>
                      </a:lnTo>
                      <a:lnTo>
                        <a:pt x="6556" y="626"/>
                      </a:lnTo>
                      <a:lnTo>
                        <a:pt x="6558" y="632"/>
                      </a:lnTo>
                      <a:lnTo>
                        <a:pt x="6561" y="637"/>
                      </a:lnTo>
                      <a:lnTo>
                        <a:pt x="6564" y="643"/>
                      </a:lnTo>
                      <a:lnTo>
                        <a:pt x="6570" y="646"/>
                      </a:lnTo>
                      <a:lnTo>
                        <a:pt x="6584" y="649"/>
                      </a:lnTo>
                      <a:lnTo>
                        <a:pt x="6598" y="654"/>
                      </a:lnTo>
                      <a:lnTo>
                        <a:pt x="6602" y="658"/>
                      </a:lnTo>
                      <a:lnTo>
                        <a:pt x="6605" y="663"/>
                      </a:lnTo>
                      <a:lnTo>
                        <a:pt x="6607" y="670"/>
                      </a:lnTo>
                      <a:lnTo>
                        <a:pt x="6607" y="677"/>
                      </a:lnTo>
                      <a:lnTo>
                        <a:pt x="6612" y="681"/>
                      </a:lnTo>
                      <a:lnTo>
                        <a:pt x="6616" y="685"/>
                      </a:lnTo>
                      <a:lnTo>
                        <a:pt x="6619" y="691"/>
                      </a:lnTo>
                      <a:lnTo>
                        <a:pt x="6619" y="697"/>
                      </a:lnTo>
                      <a:lnTo>
                        <a:pt x="6619" y="712"/>
                      </a:lnTo>
                      <a:lnTo>
                        <a:pt x="6609" y="712"/>
                      </a:lnTo>
                      <a:lnTo>
                        <a:pt x="6599" y="714"/>
                      </a:lnTo>
                      <a:lnTo>
                        <a:pt x="6589" y="715"/>
                      </a:lnTo>
                      <a:lnTo>
                        <a:pt x="6578" y="717"/>
                      </a:lnTo>
                      <a:lnTo>
                        <a:pt x="6578" y="739"/>
                      </a:lnTo>
                      <a:lnTo>
                        <a:pt x="6567" y="741"/>
                      </a:lnTo>
                      <a:lnTo>
                        <a:pt x="6558" y="744"/>
                      </a:lnTo>
                      <a:lnTo>
                        <a:pt x="6557" y="749"/>
                      </a:lnTo>
                      <a:lnTo>
                        <a:pt x="6562" y="751"/>
                      </a:lnTo>
                      <a:lnTo>
                        <a:pt x="6567" y="752"/>
                      </a:lnTo>
                      <a:lnTo>
                        <a:pt x="6592" y="752"/>
                      </a:lnTo>
                      <a:lnTo>
                        <a:pt x="6592" y="767"/>
                      </a:lnTo>
                      <a:lnTo>
                        <a:pt x="6592" y="780"/>
                      </a:lnTo>
                      <a:lnTo>
                        <a:pt x="6595" y="782"/>
                      </a:lnTo>
                      <a:lnTo>
                        <a:pt x="6599" y="784"/>
                      </a:lnTo>
                      <a:lnTo>
                        <a:pt x="6609" y="771"/>
                      </a:lnTo>
                      <a:lnTo>
                        <a:pt x="6618" y="758"/>
                      </a:lnTo>
                      <a:lnTo>
                        <a:pt x="6627" y="760"/>
                      </a:lnTo>
                      <a:lnTo>
                        <a:pt x="6634" y="762"/>
                      </a:lnTo>
                      <a:lnTo>
                        <a:pt x="6637" y="763"/>
                      </a:lnTo>
                      <a:lnTo>
                        <a:pt x="6640" y="765"/>
                      </a:lnTo>
                      <a:lnTo>
                        <a:pt x="6642" y="768"/>
                      </a:lnTo>
                      <a:lnTo>
                        <a:pt x="6642" y="771"/>
                      </a:lnTo>
                      <a:lnTo>
                        <a:pt x="6642" y="776"/>
                      </a:lnTo>
                      <a:lnTo>
                        <a:pt x="6641" y="781"/>
                      </a:lnTo>
                      <a:lnTo>
                        <a:pt x="6640" y="786"/>
                      </a:lnTo>
                      <a:lnTo>
                        <a:pt x="6638" y="790"/>
                      </a:lnTo>
                      <a:lnTo>
                        <a:pt x="6633" y="798"/>
                      </a:lnTo>
                      <a:lnTo>
                        <a:pt x="6626" y="806"/>
                      </a:lnTo>
                      <a:lnTo>
                        <a:pt x="6619" y="810"/>
                      </a:lnTo>
                      <a:lnTo>
                        <a:pt x="6615" y="817"/>
                      </a:lnTo>
                      <a:lnTo>
                        <a:pt x="6613" y="828"/>
                      </a:lnTo>
                      <a:lnTo>
                        <a:pt x="6614" y="838"/>
                      </a:lnTo>
                      <a:lnTo>
                        <a:pt x="6613" y="844"/>
                      </a:lnTo>
                      <a:lnTo>
                        <a:pt x="6613" y="849"/>
                      </a:lnTo>
                      <a:lnTo>
                        <a:pt x="6611" y="853"/>
                      </a:lnTo>
                      <a:lnTo>
                        <a:pt x="6608" y="858"/>
                      </a:lnTo>
                      <a:lnTo>
                        <a:pt x="6594" y="867"/>
                      </a:lnTo>
                      <a:lnTo>
                        <a:pt x="6582" y="877"/>
                      </a:lnTo>
                      <a:lnTo>
                        <a:pt x="6585" y="879"/>
                      </a:lnTo>
                      <a:lnTo>
                        <a:pt x="6588" y="880"/>
                      </a:lnTo>
                      <a:lnTo>
                        <a:pt x="6591" y="881"/>
                      </a:lnTo>
                      <a:lnTo>
                        <a:pt x="6594" y="881"/>
                      </a:lnTo>
                      <a:lnTo>
                        <a:pt x="6607" y="880"/>
                      </a:lnTo>
                      <a:lnTo>
                        <a:pt x="6618" y="877"/>
                      </a:lnTo>
                      <a:lnTo>
                        <a:pt x="6629" y="874"/>
                      </a:lnTo>
                      <a:lnTo>
                        <a:pt x="6641" y="873"/>
                      </a:lnTo>
                      <a:lnTo>
                        <a:pt x="6649" y="872"/>
                      </a:lnTo>
                      <a:lnTo>
                        <a:pt x="6657" y="871"/>
                      </a:lnTo>
                      <a:lnTo>
                        <a:pt x="6664" y="870"/>
                      </a:lnTo>
                      <a:lnTo>
                        <a:pt x="6671" y="866"/>
                      </a:lnTo>
                      <a:lnTo>
                        <a:pt x="6677" y="864"/>
                      </a:lnTo>
                      <a:lnTo>
                        <a:pt x="6683" y="861"/>
                      </a:lnTo>
                      <a:lnTo>
                        <a:pt x="6686" y="859"/>
                      </a:lnTo>
                      <a:lnTo>
                        <a:pt x="6687" y="858"/>
                      </a:lnTo>
                      <a:lnTo>
                        <a:pt x="6689" y="855"/>
                      </a:lnTo>
                      <a:lnTo>
                        <a:pt x="6689" y="852"/>
                      </a:lnTo>
                      <a:lnTo>
                        <a:pt x="6688" y="845"/>
                      </a:lnTo>
                      <a:lnTo>
                        <a:pt x="6686" y="838"/>
                      </a:lnTo>
                      <a:lnTo>
                        <a:pt x="6684" y="832"/>
                      </a:lnTo>
                      <a:lnTo>
                        <a:pt x="6680" y="826"/>
                      </a:lnTo>
                      <a:lnTo>
                        <a:pt x="6672" y="815"/>
                      </a:lnTo>
                      <a:lnTo>
                        <a:pt x="6666" y="801"/>
                      </a:lnTo>
                      <a:lnTo>
                        <a:pt x="6667" y="794"/>
                      </a:lnTo>
                      <a:lnTo>
                        <a:pt x="6673" y="794"/>
                      </a:lnTo>
                      <a:lnTo>
                        <a:pt x="6678" y="795"/>
                      </a:lnTo>
                      <a:lnTo>
                        <a:pt x="6683" y="796"/>
                      </a:lnTo>
                      <a:lnTo>
                        <a:pt x="6687" y="797"/>
                      </a:lnTo>
                      <a:lnTo>
                        <a:pt x="6691" y="799"/>
                      </a:lnTo>
                      <a:lnTo>
                        <a:pt x="6694" y="801"/>
                      </a:lnTo>
                      <a:lnTo>
                        <a:pt x="6698" y="803"/>
                      </a:lnTo>
                      <a:lnTo>
                        <a:pt x="6702" y="804"/>
                      </a:lnTo>
                      <a:lnTo>
                        <a:pt x="6707" y="804"/>
                      </a:lnTo>
                      <a:lnTo>
                        <a:pt x="6712" y="804"/>
                      </a:lnTo>
                      <a:lnTo>
                        <a:pt x="6715" y="802"/>
                      </a:lnTo>
                      <a:lnTo>
                        <a:pt x="6718" y="800"/>
                      </a:lnTo>
                      <a:lnTo>
                        <a:pt x="6720" y="798"/>
                      </a:lnTo>
                      <a:lnTo>
                        <a:pt x="6724" y="792"/>
                      </a:lnTo>
                      <a:lnTo>
                        <a:pt x="6730" y="786"/>
                      </a:lnTo>
                      <a:lnTo>
                        <a:pt x="6742" y="778"/>
                      </a:lnTo>
                      <a:lnTo>
                        <a:pt x="6752" y="773"/>
                      </a:lnTo>
                      <a:lnTo>
                        <a:pt x="6762" y="770"/>
                      </a:lnTo>
                      <a:lnTo>
                        <a:pt x="6776" y="767"/>
                      </a:lnTo>
                      <a:lnTo>
                        <a:pt x="6792" y="764"/>
                      </a:lnTo>
                      <a:lnTo>
                        <a:pt x="6808" y="763"/>
                      </a:lnTo>
                      <a:lnTo>
                        <a:pt x="6823" y="763"/>
                      </a:lnTo>
                      <a:lnTo>
                        <a:pt x="6841" y="763"/>
                      </a:lnTo>
                      <a:lnTo>
                        <a:pt x="6847" y="764"/>
                      </a:lnTo>
                      <a:lnTo>
                        <a:pt x="6853" y="766"/>
                      </a:lnTo>
                      <a:lnTo>
                        <a:pt x="6858" y="769"/>
                      </a:lnTo>
                      <a:lnTo>
                        <a:pt x="6863" y="774"/>
                      </a:lnTo>
                      <a:lnTo>
                        <a:pt x="6870" y="785"/>
                      </a:lnTo>
                      <a:lnTo>
                        <a:pt x="6876" y="798"/>
                      </a:lnTo>
                      <a:lnTo>
                        <a:pt x="6879" y="802"/>
                      </a:lnTo>
                      <a:lnTo>
                        <a:pt x="6884" y="805"/>
                      </a:lnTo>
                      <a:lnTo>
                        <a:pt x="6889" y="807"/>
                      </a:lnTo>
                      <a:lnTo>
                        <a:pt x="6894" y="809"/>
                      </a:lnTo>
                      <a:lnTo>
                        <a:pt x="6899" y="810"/>
                      </a:lnTo>
                      <a:lnTo>
                        <a:pt x="6904" y="813"/>
                      </a:lnTo>
                      <a:lnTo>
                        <a:pt x="6908" y="816"/>
                      </a:lnTo>
                      <a:lnTo>
                        <a:pt x="6912" y="820"/>
                      </a:lnTo>
                      <a:lnTo>
                        <a:pt x="6916" y="829"/>
                      </a:lnTo>
                      <a:lnTo>
                        <a:pt x="6917" y="838"/>
                      </a:lnTo>
                      <a:lnTo>
                        <a:pt x="6918" y="843"/>
                      </a:lnTo>
                      <a:lnTo>
                        <a:pt x="6920" y="847"/>
                      </a:lnTo>
                      <a:lnTo>
                        <a:pt x="6922" y="850"/>
                      </a:lnTo>
                      <a:lnTo>
                        <a:pt x="6926" y="852"/>
                      </a:lnTo>
                      <a:lnTo>
                        <a:pt x="6929" y="846"/>
                      </a:lnTo>
                      <a:lnTo>
                        <a:pt x="6931" y="841"/>
                      </a:lnTo>
                      <a:lnTo>
                        <a:pt x="6932" y="834"/>
                      </a:lnTo>
                      <a:lnTo>
                        <a:pt x="6933" y="827"/>
                      </a:lnTo>
                      <a:lnTo>
                        <a:pt x="6936" y="826"/>
                      </a:lnTo>
                      <a:lnTo>
                        <a:pt x="6941" y="826"/>
                      </a:lnTo>
                      <a:lnTo>
                        <a:pt x="6945" y="827"/>
                      </a:lnTo>
                      <a:lnTo>
                        <a:pt x="6948" y="829"/>
                      </a:lnTo>
                      <a:lnTo>
                        <a:pt x="6950" y="831"/>
                      </a:lnTo>
                      <a:lnTo>
                        <a:pt x="6952" y="835"/>
                      </a:lnTo>
                      <a:lnTo>
                        <a:pt x="6955" y="844"/>
                      </a:lnTo>
                      <a:lnTo>
                        <a:pt x="6957" y="853"/>
                      </a:lnTo>
                      <a:lnTo>
                        <a:pt x="6960" y="861"/>
                      </a:lnTo>
                      <a:lnTo>
                        <a:pt x="6963" y="869"/>
                      </a:lnTo>
                      <a:lnTo>
                        <a:pt x="6965" y="876"/>
                      </a:lnTo>
                      <a:lnTo>
                        <a:pt x="6966" y="884"/>
                      </a:lnTo>
                      <a:lnTo>
                        <a:pt x="6966" y="914"/>
                      </a:lnTo>
                      <a:lnTo>
                        <a:pt x="6967" y="917"/>
                      </a:lnTo>
                      <a:lnTo>
                        <a:pt x="6970" y="919"/>
                      </a:lnTo>
                      <a:lnTo>
                        <a:pt x="6972" y="921"/>
                      </a:lnTo>
                      <a:lnTo>
                        <a:pt x="6975" y="922"/>
                      </a:lnTo>
                      <a:lnTo>
                        <a:pt x="6979" y="923"/>
                      </a:lnTo>
                      <a:lnTo>
                        <a:pt x="6982" y="925"/>
                      </a:lnTo>
                      <a:lnTo>
                        <a:pt x="6985" y="927"/>
                      </a:lnTo>
                      <a:lnTo>
                        <a:pt x="6988" y="930"/>
                      </a:lnTo>
                      <a:lnTo>
                        <a:pt x="6995" y="939"/>
                      </a:lnTo>
                      <a:lnTo>
                        <a:pt x="7001" y="949"/>
                      </a:lnTo>
                      <a:lnTo>
                        <a:pt x="7003" y="954"/>
                      </a:lnTo>
                      <a:lnTo>
                        <a:pt x="7005" y="959"/>
                      </a:lnTo>
                      <a:lnTo>
                        <a:pt x="7006" y="965"/>
                      </a:lnTo>
                      <a:lnTo>
                        <a:pt x="7006" y="971"/>
                      </a:lnTo>
                      <a:lnTo>
                        <a:pt x="7005" y="979"/>
                      </a:lnTo>
                      <a:lnTo>
                        <a:pt x="7004" y="986"/>
                      </a:lnTo>
                      <a:lnTo>
                        <a:pt x="7001" y="993"/>
                      </a:lnTo>
                      <a:lnTo>
                        <a:pt x="6998" y="998"/>
                      </a:lnTo>
                      <a:lnTo>
                        <a:pt x="6988" y="1010"/>
                      </a:lnTo>
                      <a:lnTo>
                        <a:pt x="6979" y="1022"/>
                      </a:lnTo>
                      <a:lnTo>
                        <a:pt x="6975" y="1027"/>
                      </a:lnTo>
                      <a:lnTo>
                        <a:pt x="6972" y="1032"/>
                      </a:lnTo>
                      <a:lnTo>
                        <a:pt x="6970" y="1037"/>
                      </a:lnTo>
                      <a:lnTo>
                        <a:pt x="6967" y="1043"/>
                      </a:lnTo>
                      <a:lnTo>
                        <a:pt x="6964" y="1054"/>
                      </a:lnTo>
                      <a:lnTo>
                        <a:pt x="6962" y="1067"/>
                      </a:lnTo>
                      <a:lnTo>
                        <a:pt x="6958" y="1077"/>
                      </a:lnTo>
                      <a:lnTo>
                        <a:pt x="6955" y="1087"/>
                      </a:lnTo>
                      <a:lnTo>
                        <a:pt x="6952" y="1091"/>
                      </a:lnTo>
                      <a:lnTo>
                        <a:pt x="6949" y="1096"/>
                      </a:lnTo>
                      <a:lnTo>
                        <a:pt x="6946" y="1100"/>
                      </a:lnTo>
                      <a:lnTo>
                        <a:pt x="6942" y="1104"/>
                      </a:lnTo>
                      <a:lnTo>
                        <a:pt x="6936" y="1108"/>
                      </a:lnTo>
                      <a:lnTo>
                        <a:pt x="6930" y="1110"/>
                      </a:lnTo>
                      <a:lnTo>
                        <a:pt x="6925" y="1112"/>
                      </a:lnTo>
                      <a:lnTo>
                        <a:pt x="6919" y="1113"/>
                      </a:lnTo>
                      <a:lnTo>
                        <a:pt x="6914" y="1115"/>
                      </a:lnTo>
                      <a:lnTo>
                        <a:pt x="6908" y="1117"/>
                      </a:lnTo>
                      <a:lnTo>
                        <a:pt x="6904" y="1121"/>
                      </a:lnTo>
                      <a:lnTo>
                        <a:pt x="6902" y="1127"/>
                      </a:lnTo>
                      <a:lnTo>
                        <a:pt x="6906" y="1129"/>
                      </a:lnTo>
                      <a:lnTo>
                        <a:pt x="6910" y="1131"/>
                      </a:lnTo>
                      <a:lnTo>
                        <a:pt x="6914" y="1134"/>
                      </a:lnTo>
                      <a:lnTo>
                        <a:pt x="6915" y="1138"/>
                      </a:lnTo>
                      <a:lnTo>
                        <a:pt x="6914" y="1142"/>
                      </a:lnTo>
                      <a:lnTo>
                        <a:pt x="6913" y="1145"/>
                      </a:lnTo>
                      <a:lnTo>
                        <a:pt x="6912" y="1147"/>
                      </a:lnTo>
                      <a:lnTo>
                        <a:pt x="6909" y="1149"/>
                      </a:lnTo>
                      <a:lnTo>
                        <a:pt x="6905" y="1155"/>
                      </a:lnTo>
                      <a:lnTo>
                        <a:pt x="6901" y="1160"/>
                      </a:lnTo>
                      <a:lnTo>
                        <a:pt x="6895" y="1169"/>
                      </a:lnTo>
                      <a:lnTo>
                        <a:pt x="6889" y="1176"/>
                      </a:lnTo>
                      <a:lnTo>
                        <a:pt x="6883" y="1184"/>
                      </a:lnTo>
                      <a:lnTo>
                        <a:pt x="6876" y="1192"/>
                      </a:lnTo>
                      <a:lnTo>
                        <a:pt x="6871" y="1205"/>
                      </a:lnTo>
                      <a:lnTo>
                        <a:pt x="6866" y="1218"/>
                      </a:lnTo>
                      <a:lnTo>
                        <a:pt x="6862" y="1223"/>
                      </a:lnTo>
                      <a:lnTo>
                        <a:pt x="6858" y="1227"/>
                      </a:lnTo>
                      <a:lnTo>
                        <a:pt x="6853" y="1231"/>
                      </a:lnTo>
                      <a:lnTo>
                        <a:pt x="6851" y="1237"/>
                      </a:lnTo>
                      <a:lnTo>
                        <a:pt x="6859" y="1237"/>
                      </a:lnTo>
                      <a:lnTo>
                        <a:pt x="6867" y="1237"/>
                      </a:lnTo>
                      <a:lnTo>
                        <a:pt x="6867" y="1246"/>
                      </a:lnTo>
                      <a:lnTo>
                        <a:pt x="6860" y="1252"/>
                      </a:lnTo>
                      <a:lnTo>
                        <a:pt x="6853" y="1259"/>
                      </a:lnTo>
                      <a:lnTo>
                        <a:pt x="6848" y="1267"/>
                      </a:lnTo>
                      <a:lnTo>
                        <a:pt x="6845" y="1274"/>
                      </a:lnTo>
                      <a:lnTo>
                        <a:pt x="6842" y="1282"/>
                      </a:lnTo>
                      <a:lnTo>
                        <a:pt x="6841" y="1291"/>
                      </a:lnTo>
                      <a:lnTo>
                        <a:pt x="6840" y="1301"/>
                      </a:lnTo>
                      <a:lnTo>
                        <a:pt x="6839" y="1310"/>
                      </a:lnTo>
                      <a:lnTo>
                        <a:pt x="6839" y="1340"/>
                      </a:lnTo>
                      <a:lnTo>
                        <a:pt x="6835" y="1364"/>
                      </a:lnTo>
                      <a:lnTo>
                        <a:pt x="6836" y="1371"/>
                      </a:lnTo>
                      <a:lnTo>
                        <a:pt x="6851" y="1358"/>
                      </a:lnTo>
                      <a:lnTo>
                        <a:pt x="6866" y="1343"/>
                      </a:lnTo>
                      <a:lnTo>
                        <a:pt x="6875" y="1340"/>
                      </a:lnTo>
                      <a:lnTo>
                        <a:pt x="6886" y="1339"/>
                      </a:lnTo>
                      <a:lnTo>
                        <a:pt x="6889" y="1338"/>
                      </a:lnTo>
                      <a:lnTo>
                        <a:pt x="6891" y="1336"/>
                      </a:lnTo>
                      <a:lnTo>
                        <a:pt x="6892" y="1334"/>
                      </a:lnTo>
                      <a:lnTo>
                        <a:pt x="6893" y="1332"/>
                      </a:lnTo>
                      <a:lnTo>
                        <a:pt x="6895" y="1327"/>
                      </a:lnTo>
                      <a:lnTo>
                        <a:pt x="6895" y="1320"/>
                      </a:lnTo>
                      <a:lnTo>
                        <a:pt x="6887" y="1308"/>
                      </a:lnTo>
                      <a:lnTo>
                        <a:pt x="6877" y="1296"/>
                      </a:lnTo>
                      <a:lnTo>
                        <a:pt x="6878" y="1291"/>
                      </a:lnTo>
                      <a:lnTo>
                        <a:pt x="6879" y="1287"/>
                      </a:lnTo>
                      <a:lnTo>
                        <a:pt x="6883" y="1284"/>
                      </a:lnTo>
                      <a:lnTo>
                        <a:pt x="6886" y="1282"/>
                      </a:lnTo>
                      <a:lnTo>
                        <a:pt x="6892" y="1281"/>
                      </a:lnTo>
                      <a:lnTo>
                        <a:pt x="6897" y="1281"/>
                      </a:lnTo>
                      <a:lnTo>
                        <a:pt x="6900" y="1281"/>
                      </a:lnTo>
                      <a:lnTo>
                        <a:pt x="6902" y="1281"/>
                      </a:lnTo>
                      <a:lnTo>
                        <a:pt x="6905" y="1280"/>
                      </a:lnTo>
                      <a:lnTo>
                        <a:pt x="6907" y="1279"/>
                      </a:lnTo>
                      <a:lnTo>
                        <a:pt x="6914" y="1270"/>
                      </a:lnTo>
                      <a:lnTo>
                        <a:pt x="6918" y="1260"/>
                      </a:lnTo>
                      <a:lnTo>
                        <a:pt x="6921" y="1256"/>
                      </a:lnTo>
                      <a:lnTo>
                        <a:pt x="6924" y="1253"/>
                      </a:lnTo>
                      <a:lnTo>
                        <a:pt x="6927" y="1251"/>
                      </a:lnTo>
                      <a:lnTo>
                        <a:pt x="6932" y="1250"/>
                      </a:lnTo>
                      <a:lnTo>
                        <a:pt x="6943" y="1252"/>
                      </a:lnTo>
                      <a:lnTo>
                        <a:pt x="6952" y="1254"/>
                      </a:lnTo>
                      <a:lnTo>
                        <a:pt x="6955" y="1253"/>
                      </a:lnTo>
                      <a:lnTo>
                        <a:pt x="6957" y="1253"/>
                      </a:lnTo>
                      <a:lnTo>
                        <a:pt x="6958" y="1251"/>
                      </a:lnTo>
                      <a:lnTo>
                        <a:pt x="6960" y="1250"/>
                      </a:lnTo>
                      <a:lnTo>
                        <a:pt x="6962" y="1246"/>
                      </a:lnTo>
                      <a:lnTo>
                        <a:pt x="6963" y="1241"/>
                      </a:lnTo>
                      <a:lnTo>
                        <a:pt x="6964" y="1235"/>
                      </a:lnTo>
                      <a:lnTo>
                        <a:pt x="6966" y="1231"/>
                      </a:lnTo>
                      <a:lnTo>
                        <a:pt x="6969" y="1226"/>
                      </a:lnTo>
                      <a:lnTo>
                        <a:pt x="6973" y="1223"/>
                      </a:lnTo>
                      <a:lnTo>
                        <a:pt x="6979" y="1222"/>
                      </a:lnTo>
                      <a:lnTo>
                        <a:pt x="6987" y="1222"/>
                      </a:lnTo>
                      <a:lnTo>
                        <a:pt x="6993" y="1218"/>
                      </a:lnTo>
                      <a:lnTo>
                        <a:pt x="6999" y="1214"/>
                      </a:lnTo>
                      <a:lnTo>
                        <a:pt x="7001" y="1211"/>
                      </a:lnTo>
                      <a:lnTo>
                        <a:pt x="7002" y="1207"/>
                      </a:lnTo>
                      <a:lnTo>
                        <a:pt x="7003" y="1204"/>
                      </a:lnTo>
                      <a:lnTo>
                        <a:pt x="7004" y="1200"/>
                      </a:lnTo>
                      <a:lnTo>
                        <a:pt x="7003" y="1196"/>
                      </a:lnTo>
                      <a:lnTo>
                        <a:pt x="7002" y="1193"/>
                      </a:lnTo>
                      <a:lnTo>
                        <a:pt x="7000" y="1190"/>
                      </a:lnTo>
                      <a:lnTo>
                        <a:pt x="6998" y="1187"/>
                      </a:lnTo>
                      <a:lnTo>
                        <a:pt x="6994" y="1185"/>
                      </a:lnTo>
                      <a:lnTo>
                        <a:pt x="6991" y="1183"/>
                      </a:lnTo>
                      <a:lnTo>
                        <a:pt x="6987" y="1182"/>
                      </a:lnTo>
                      <a:lnTo>
                        <a:pt x="6983" y="1182"/>
                      </a:lnTo>
                      <a:lnTo>
                        <a:pt x="6970" y="1190"/>
                      </a:lnTo>
                      <a:lnTo>
                        <a:pt x="6957" y="1199"/>
                      </a:lnTo>
                      <a:lnTo>
                        <a:pt x="6936" y="1199"/>
                      </a:lnTo>
                      <a:lnTo>
                        <a:pt x="6936" y="1192"/>
                      </a:lnTo>
                      <a:lnTo>
                        <a:pt x="6937" y="1190"/>
                      </a:lnTo>
                      <a:lnTo>
                        <a:pt x="6938" y="1188"/>
                      </a:lnTo>
                      <a:lnTo>
                        <a:pt x="6940" y="1186"/>
                      </a:lnTo>
                      <a:lnTo>
                        <a:pt x="6942" y="1185"/>
                      </a:lnTo>
                      <a:lnTo>
                        <a:pt x="6947" y="1182"/>
                      </a:lnTo>
                      <a:lnTo>
                        <a:pt x="6951" y="1178"/>
                      </a:lnTo>
                      <a:lnTo>
                        <a:pt x="6956" y="1175"/>
                      </a:lnTo>
                      <a:lnTo>
                        <a:pt x="6960" y="1170"/>
                      </a:lnTo>
                      <a:lnTo>
                        <a:pt x="6963" y="1165"/>
                      </a:lnTo>
                      <a:lnTo>
                        <a:pt x="6964" y="1159"/>
                      </a:lnTo>
                      <a:lnTo>
                        <a:pt x="6965" y="1150"/>
                      </a:lnTo>
                      <a:lnTo>
                        <a:pt x="6969" y="1142"/>
                      </a:lnTo>
                      <a:lnTo>
                        <a:pt x="6971" y="1139"/>
                      </a:lnTo>
                      <a:lnTo>
                        <a:pt x="6974" y="1137"/>
                      </a:lnTo>
                      <a:lnTo>
                        <a:pt x="6977" y="1136"/>
                      </a:lnTo>
                      <a:lnTo>
                        <a:pt x="6981" y="1135"/>
                      </a:lnTo>
                      <a:lnTo>
                        <a:pt x="6991" y="1141"/>
                      </a:lnTo>
                      <a:lnTo>
                        <a:pt x="7001" y="1146"/>
                      </a:lnTo>
                      <a:lnTo>
                        <a:pt x="7006" y="1146"/>
                      </a:lnTo>
                      <a:lnTo>
                        <a:pt x="7010" y="1143"/>
                      </a:lnTo>
                      <a:lnTo>
                        <a:pt x="7014" y="1140"/>
                      </a:lnTo>
                      <a:lnTo>
                        <a:pt x="7017" y="1136"/>
                      </a:lnTo>
                      <a:lnTo>
                        <a:pt x="7020" y="1132"/>
                      </a:lnTo>
                      <a:lnTo>
                        <a:pt x="7024" y="1129"/>
                      </a:lnTo>
                      <a:lnTo>
                        <a:pt x="7029" y="1127"/>
                      </a:lnTo>
                      <a:lnTo>
                        <a:pt x="7034" y="1126"/>
                      </a:lnTo>
                      <a:lnTo>
                        <a:pt x="7038" y="1127"/>
                      </a:lnTo>
                      <a:lnTo>
                        <a:pt x="7042" y="1129"/>
                      </a:lnTo>
                      <a:lnTo>
                        <a:pt x="7044" y="1132"/>
                      </a:lnTo>
                      <a:lnTo>
                        <a:pt x="7046" y="1136"/>
                      </a:lnTo>
                      <a:lnTo>
                        <a:pt x="7047" y="1141"/>
                      </a:lnTo>
                      <a:lnTo>
                        <a:pt x="7048" y="1146"/>
                      </a:lnTo>
                      <a:lnTo>
                        <a:pt x="7048" y="1153"/>
                      </a:lnTo>
                      <a:lnTo>
                        <a:pt x="7047" y="1158"/>
                      </a:lnTo>
                      <a:lnTo>
                        <a:pt x="7056" y="1159"/>
                      </a:lnTo>
                      <a:lnTo>
                        <a:pt x="7064" y="1162"/>
                      </a:lnTo>
                      <a:lnTo>
                        <a:pt x="7071" y="1165"/>
                      </a:lnTo>
                      <a:lnTo>
                        <a:pt x="7079" y="1166"/>
                      </a:lnTo>
                      <a:lnTo>
                        <a:pt x="7083" y="1165"/>
                      </a:lnTo>
                      <a:lnTo>
                        <a:pt x="7085" y="1164"/>
                      </a:lnTo>
                      <a:lnTo>
                        <a:pt x="7087" y="1163"/>
                      </a:lnTo>
                      <a:lnTo>
                        <a:pt x="7089" y="1161"/>
                      </a:lnTo>
                      <a:lnTo>
                        <a:pt x="7092" y="1156"/>
                      </a:lnTo>
                      <a:lnTo>
                        <a:pt x="7095" y="1150"/>
                      </a:lnTo>
                      <a:lnTo>
                        <a:pt x="7107" y="1159"/>
                      </a:lnTo>
                      <a:lnTo>
                        <a:pt x="7120" y="1168"/>
                      </a:lnTo>
                      <a:lnTo>
                        <a:pt x="7127" y="1168"/>
                      </a:lnTo>
                      <a:lnTo>
                        <a:pt x="7133" y="1167"/>
                      </a:lnTo>
                      <a:lnTo>
                        <a:pt x="7136" y="1168"/>
                      </a:lnTo>
                      <a:lnTo>
                        <a:pt x="7138" y="1169"/>
                      </a:lnTo>
                      <a:lnTo>
                        <a:pt x="7140" y="1170"/>
                      </a:lnTo>
                      <a:lnTo>
                        <a:pt x="7142" y="1172"/>
                      </a:lnTo>
                      <a:lnTo>
                        <a:pt x="7144" y="1175"/>
                      </a:lnTo>
                      <a:lnTo>
                        <a:pt x="7147" y="1181"/>
                      </a:lnTo>
                      <a:lnTo>
                        <a:pt x="7155" y="1190"/>
                      </a:lnTo>
                      <a:lnTo>
                        <a:pt x="7163" y="1199"/>
                      </a:lnTo>
                      <a:lnTo>
                        <a:pt x="7175" y="1214"/>
                      </a:lnTo>
                      <a:lnTo>
                        <a:pt x="7184" y="1228"/>
                      </a:lnTo>
                      <a:lnTo>
                        <a:pt x="7192" y="1242"/>
                      </a:lnTo>
                      <a:lnTo>
                        <a:pt x="7202" y="1258"/>
                      </a:lnTo>
                      <a:lnTo>
                        <a:pt x="7207" y="1271"/>
                      </a:lnTo>
                      <a:lnTo>
                        <a:pt x="7211" y="1283"/>
                      </a:lnTo>
                      <a:lnTo>
                        <a:pt x="7213" y="1295"/>
                      </a:lnTo>
                      <a:lnTo>
                        <a:pt x="7215" y="1307"/>
                      </a:lnTo>
                      <a:lnTo>
                        <a:pt x="7217" y="1318"/>
                      </a:lnTo>
                      <a:lnTo>
                        <a:pt x="7221" y="1329"/>
                      </a:lnTo>
                      <a:lnTo>
                        <a:pt x="7224" y="1334"/>
                      </a:lnTo>
                      <a:lnTo>
                        <a:pt x="7228" y="1338"/>
                      </a:lnTo>
                      <a:lnTo>
                        <a:pt x="7232" y="1342"/>
                      </a:lnTo>
                      <a:lnTo>
                        <a:pt x="7237" y="1346"/>
                      </a:lnTo>
                      <a:lnTo>
                        <a:pt x="7240" y="1343"/>
                      </a:lnTo>
                      <a:lnTo>
                        <a:pt x="7242" y="1340"/>
                      </a:lnTo>
                      <a:lnTo>
                        <a:pt x="7243" y="1337"/>
                      </a:lnTo>
                      <a:lnTo>
                        <a:pt x="7243" y="1333"/>
                      </a:lnTo>
                      <a:lnTo>
                        <a:pt x="7242" y="1324"/>
                      </a:lnTo>
                      <a:lnTo>
                        <a:pt x="7240" y="1315"/>
                      </a:lnTo>
                      <a:lnTo>
                        <a:pt x="7236" y="1308"/>
                      </a:lnTo>
                      <a:lnTo>
                        <a:pt x="7232" y="1302"/>
                      </a:lnTo>
                      <a:lnTo>
                        <a:pt x="7227" y="1295"/>
                      </a:lnTo>
                      <a:lnTo>
                        <a:pt x="7223" y="1287"/>
                      </a:lnTo>
                      <a:lnTo>
                        <a:pt x="7220" y="1279"/>
                      </a:lnTo>
                      <a:lnTo>
                        <a:pt x="7219" y="1271"/>
                      </a:lnTo>
                      <a:lnTo>
                        <a:pt x="7220" y="1261"/>
                      </a:lnTo>
                      <a:lnTo>
                        <a:pt x="7221" y="1253"/>
                      </a:lnTo>
                      <a:lnTo>
                        <a:pt x="7221" y="1234"/>
                      </a:lnTo>
                      <a:lnTo>
                        <a:pt x="7203" y="1234"/>
                      </a:lnTo>
                      <a:lnTo>
                        <a:pt x="7203" y="1229"/>
                      </a:lnTo>
                      <a:lnTo>
                        <a:pt x="7202" y="1224"/>
                      </a:lnTo>
                      <a:lnTo>
                        <a:pt x="7200" y="1220"/>
                      </a:lnTo>
                      <a:lnTo>
                        <a:pt x="7198" y="1215"/>
                      </a:lnTo>
                      <a:lnTo>
                        <a:pt x="7193" y="1206"/>
                      </a:lnTo>
                      <a:lnTo>
                        <a:pt x="7188" y="1197"/>
                      </a:lnTo>
                      <a:lnTo>
                        <a:pt x="7195" y="1194"/>
                      </a:lnTo>
                      <a:lnTo>
                        <a:pt x="7202" y="1193"/>
                      </a:lnTo>
                      <a:lnTo>
                        <a:pt x="7209" y="1193"/>
                      </a:lnTo>
                      <a:lnTo>
                        <a:pt x="7216" y="1193"/>
                      </a:lnTo>
                      <a:lnTo>
                        <a:pt x="7266" y="1193"/>
                      </a:lnTo>
                      <a:lnTo>
                        <a:pt x="7270" y="1193"/>
                      </a:lnTo>
                      <a:lnTo>
                        <a:pt x="7274" y="1191"/>
                      </a:lnTo>
                      <a:lnTo>
                        <a:pt x="7278" y="1189"/>
                      </a:lnTo>
                      <a:lnTo>
                        <a:pt x="7281" y="1186"/>
                      </a:lnTo>
                      <a:lnTo>
                        <a:pt x="7288" y="1178"/>
                      </a:lnTo>
                      <a:lnTo>
                        <a:pt x="7294" y="1172"/>
                      </a:lnTo>
                      <a:lnTo>
                        <a:pt x="7302" y="1166"/>
                      </a:lnTo>
                      <a:lnTo>
                        <a:pt x="7310" y="1163"/>
                      </a:lnTo>
                      <a:lnTo>
                        <a:pt x="7319" y="1162"/>
                      </a:lnTo>
                      <a:lnTo>
                        <a:pt x="7329" y="1161"/>
                      </a:lnTo>
                      <a:lnTo>
                        <a:pt x="7337" y="1162"/>
                      </a:lnTo>
                      <a:lnTo>
                        <a:pt x="7346" y="1165"/>
                      </a:lnTo>
                      <a:lnTo>
                        <a:pt x="7353" y="1167"/>
                      </a:lnTo>
                      <a:lnTo>
                        <a:pt x="7362" y="1168"/>
                      </a:lnTo>
                      <a:lnTo>
                        <a:pt x="7398" y="1168"/>
                      </a:lnTo>
                      <a:lnTo>
                        <a:pt x="7408" y="1169"/>
                      </a:lnTo>
                      <a:lnTo>
                        <a:pt x="7416" y="1170"/>
                      </a:lnTo>
                      <a:lnTo>
                        <a:pt x="7424" y="1172"/>
                      </a:lnTo>
                      <a:lnTo>
                        <a:pt x="7435" y="1173"/>
                      </a:lnTo>
                      <a:lnTo>
                        <a:pt x="7472" y="1173"/>
                      </a:lnTo>
                      <a:lnTo>
                        <a:pt x="7473" y="1180"/>
                      </a:lnTo>
                      <a:lnTo>
                        <a:pt x="7473" y="1185"/>
                      </a:lnTo>
                      <a:lnTo>
                        <a:pt x="7471" y="1198"/>
                      </a:lnTo>
                      <a:lnTo>
                        <a:pt x="7468" y="1212"/>
                      </a:lnTo>
                      <a:lnTo>
                        <a:pt x="7468" y="1218"/>
                      </a:lnTo>
                      <a:lnTo>
                        <a:pt x="7470" y="1222"/>
                      </a:lnTo>
                      <a:lnTo>
                        <a:pt x="7473" y="1226"/>
                      </a:lnTo>
                      <a:lnTo>
                        <a:pt x="7477" y="1230"/>
                      </a:lnTo>
                      <a:lnTo>
                        <a:pt x="7488" y="1235"/>
                      </a:lnTo>
                      <a:lnTo>
                        <a:pt x="7499" y="1240"/>
                      </a:lnTo>
                      <a:lnTo>
                        <a:pt x="7507" y="1243"/>
                      </a:lnTo>
                      <a:lnTo>
                        <a:pt x="7516" y="1246"/>
                      </a:lnTo>
                      <a:lnTo>
                        <a:pt x="7524" y="1248"/>
                      </a:lnTo>
                      <a:lnTo>
                        <a:pt x="7533" y="1249"/>
                      </a:lnTo>
                      <a:lnTo>
                        <a:pt x="7564" y="1249"/>
                      </a:lnTo>
                      <a:lnTo>
                        <a:pt x="7570" y="1249"/>
                      </a:lnTo>
                      <a:lnTo>
                        <a:pt x="7574" y="1248"/>
                      </a:lnTo>
                      <a:lnTo>
                        <a:pt x="7578" y="1247"/>
                      </a:lnTo>
                      <a:lnTo>
                        <a:pt x="7582" y="1245"/>
                      </a:lnTo>
                      <a:lnTo>
                        <a:pt x="7585" y="1242"/>
                      </a:lnTo>
                      <a:lnTo>
                        <a:pt x="7588" y="1239"/>
                      </a:lnTo>
                      <a:lnTo>
                        <a:pt x="7590" y="1235"/>
                      </a:lnTo>
                      <a:lnTo>
                        <a:pt x="7592" y="1231"/>
                      </a:lnTo>
                      <a:lnTo>
                        <a:pt x="7593" y="1224"/>
                      </a:lnTo>
                      <a:lnTo>
                        <a:pt x="7593" y="1218"/>
                      </a:lnTo>
                      <a:lnTo>
                        <a:pt x="7593" y="1212"/>
                      </a:lnTo>
                      <a:lnTo>
                        <a:pt x="7592" y="1205"/>
                      </a:lnTo>
                      <a:lnTo>
                        <a:pt x="7598" y="1207"/>
                      </a:lnTo>
                      <a:lnTo>
                        <a:pt x="7603" y="1209"/>
                      </a:lnTo>
                      <a:lnTo>
                        <a:pt x="7641" y="1209"/>
                      </a:lnTo>
                      <a:lnTo>
                        <a:pt x="7641" y="1214"/>
                      </a:lnTo>
                      <a:lnTo>
                        <a:pt x="7642" y="1220"/>
                      </a:lnTo>
                      <a:lnTo>
                        <a:pt x="7644" y="1225"/>
                      </a:lnTo>
                      <a:lnTo>
                        <a:pt x="7646" y="1229"/>
                      </a:lnTo>
                      <a:lnTo>
                        <a:pt x="7649" y="1233"/>
                      </a:lnTo>
                      <a:lnTo>
                        <a:pt x="7652" y="1237"/>
                      </a:lnTo>
                      <a:lnTo>
                        <a:pt x="7657" y="1239"/>
                      </a:lnTo>
                      <a:lnTo>
                        <a:pt x="7662" y="1240"/>
                      </a:lnTo>
                      <a:lnTo>
                        <a:pt x="7670" y="1239"/>
                      </a:lnTo>
                      <a:lnTo>
                        <a:pt x="7677" y="1237"/>
                      </a:lnTo>
                      <a:lnTo>
                        <a:pt x="7685" y="1233"/>
                      </a:lnTo>
                      <a:lnTo>
                        <a:pt x="7690" y="1228"/>
                      </a:lnTo>
                      <a:lnTo>
                        <a:pt x="7701" y="1218"/>
                      </a:lnTo>
                      <a:lnTo>
                        <a:pt x="7713" y="1205"/>
                      </a:lnTo>
                      <a:lnTo>
                        <a:pt x="7720" y="1195"/>
                      </a:lnTo>
                      <a:lnTo>
                        <a:pt x="7728" y="1186"/>
                      </a:lnTo>
                      <a:lnTo>
                        <a:pt x="7735" y="1181"/>
                      </a:lnTo>
                      <a:lnTo>
                        <a:pt x="7743" y="1176"/>
                      </a:lnTo>
                      <a:lnTo>
                        <a:pt x="7745" y="1173"/>
                      </a:lnTo>
                      <a:lnTo>
                        <a:pt x="7747" y="1170"/>
                      </a:lnTo>
                      <a:lnTo>
                        <a:pt x="7749" y="1166"/>
                      </a:lnTo>
                      <a:lnTo>
                        <a:pt x="7749" y="1162"/>
                      </a:lnTo>
                      <a:lnTo>
                        <a:pt x="7749" y="1160"/>
                      </a:lnTo>
                      <a:lnTo>
                        <a:pt x="7748" y="1159"/>
                      </a:lnTo>
                      <a:lnTo>
                        <a:pt x="7746" y="1158"/>
                      </a:lnTo>
                      <a:lnTo>
                        <a:pt x="7744" y="1158"/>
                      </a:lnTo>
                      <a:lnTo>
                        <a:pt x="7731" y="1161"/>
                      </a:lnTo>
                      <a:lnTo>
                        <a:pt x="7720" y="1163"/>
                      </a:lnTo>
                      <a:lnTo>
                        <a:pt x="7710" y="1163"/>
                      </a:lnTo>
                      <a:lnTo>
                        <a:pt x="7702" y="1162"/>
                      </a:lnTo>
                      <a:lnTo>
                        <a:pt x="7694" y="1160"/>
                      </a:lnTo>
                      <a:lnTo>
                        <a:pt x="7686" y="1158"/>
                      </a:lnTo>
                      <a:lnTo>
                        <a:pt x="7670" y="1152"/>
                      </a:lnTo>
                      <a:lnTo>
                        <a:pt x="7653" y="1144"/>
                      </a:lnTo>
                      <a:lnTo>
                        <a:pt x="7647" y="1142"/>
                      </a:lnTo>
                      <a:lnTo>
                        <a:pt x="7641" y="1139"/>
                      </a:lnTo>
                      <a:lnTo>
                        <a:pt x="7636" y="1135"/>
                      </a:lnTo>
                      <a:lnTo>
                        <a:pt x="7631" y="1132"/>
                      </a:lnTo>
                      <a:lnTo>
                        <a:pt x="7627" y="1128"/>
                      </a:lnTo>
                      <a:lnTo>
                        <a:pt x="7623" y="1122"/>
                      </a:lnTo>
                      <a:lnTo>
                        <a:pt x="7621" y="1116"/>
                      </a:lnTo>
                      <a:lnTo>
                        <a:pt x="7621" y="1110"/>
                      </a:lnTo>
                      <a:lnTo>
                        <a:pt x="7631" y="1095"/>
                      </a:lnTo>
                      <a:lnTo>
                        <a:pt x="7640" y="1080"/>
                      </a:lnTo>
                      <a:lnTo>
                        <a:pt x="7640" y="1057"/>
                      </a:lnTo>
                      <a:lnTo>
                        <a:pt x="7641" y="1054"/>
                      </a:lnTo>
                      <a:lnTo>
                        <a:pt x="7643" y="1052"/>
                      </a:lnTo>
                      <a:lnTo>
                        <a:pt x="7645" y="1051"/>
                      </a:lnTo>
                      <a:lnTo>
                        <a:pt x="7648" y="1049"/>
                      </a:lnTo>
                      <a:lnTo>
                        <a:pt x="7652" y="1055"/>
                      </a:lnTo>
                      <a:lnTo>
                        <a:pt x="7657" y="1060"/>
                      </a:lnTo>
                      <a:lnTo>
                        <a:pt x="7661" y="1064"/>
                      </a:lnTo>
                      <a:lnTo>
                        <a:pt x="7666" y="1069"/>
                      </a:lnTo>
                      <a:lnTo>
                        <a:pt x="7672" y="1068"/>
                      </a:lnTo>
                      <a:lnTo>
                        <a:pt x="7672" y="1048"/>
                      </a:lnTo>
                      <a:lnTo>
                        <a:pt x="7699" y="1048"/>
                      </a:lnTo>
                      <a:lnTo>
                        <a:pt x="7702" y="1053"/>
                      </a:lnTo>
                      <a:lnTo>
                        <a:pt x="7705" y="1057"/>
                      </a:lnTo>
                      <a:lnTo>
                        <a:pt x="7709" y="1060"/>
                      </a:lnTo>
                      <a:lnTo>
                        <a:pt x="7714" y="1062"/>
                      </a:lnTo>
                      <a:lnTo>
                        <a:pt x="7719" y="1064"/>
                      </a:lnTo>
                      <a:lnTo>
                        <a:pt x="7724" y="1065"/>
                      </a:lnTo>
                      <a:lnTo>
                        <a:pt x="7729" y="1065"/>
                      </a:lnTo>
                      <a:lnTo>
                        <a:pt x="7735" y="1067"/>
                      </a:lnTo>
                      <a:lnTo>
                        <a:pt x="7743" y="1064"/>
                      </a:lnTo>
                      <a:lnTo>
                        <a:pt x="7751" y="1062"/>
                      </a:lnTo>
                      <a:lnTo>
                        <a:pt x="7754" y="1062"/>
                      </a:lnTo>
                      <a:lnTo>
                        <a:pt x="7756" y="1064"/>
                      </a:lnTo>
                      <a:lnTo>
                        <a:pt x="7758" y="1065"/>
                      </a:lnTo>
                      <a:lnTo>
                        <a:pt x="7760" y="1068"/>
                      </a:lnTo>
                      <a:lnTo>
                        <a:pt x="7763" y="1074"/>
                      </a:lnTo>
                      <a:lnTo>
                        <a:pt x="7767" y="1079"/>
                      </a:lnTo>
                      <a:lnTo>
                        <a:pt x="7771" y="1083"/>
                      </a:lnTo>
                      <a:lnTo>
                        <a:pt x="7776" y="1086"/>
                      </a:lnTo>
                      <a:lnTo>
                        <a:pt x="7781" y="1087"/>
                      </a:lnTo>
                      <a:lnTo>
                        <a:pt x="7787" y="1087"/>
                      </a:lnTo>
                      <a:lnTo>
                        <a:pt x="7801" y="1087"/>
                      </a:lnTo>
                      <a:lnTo>
                        <a:pt x="7801" y="1078"/>
                      </a:lnTo>
                      <a:lnTo>
                        <a:pt x="7798" y="1071"/>
                      </a:lnTo>
                      <a:lnTo>
                        <a:pt x="7795" y="1063"/>
                      </a:lnTo>
                      <a:lnTo>
                        <a:pt x="7795" y="1053"/>
                      </a:lnTo>
                      <a:lnTo>
                        <a:pt x="7799" y="1052"/>
                      </a:lnTo>
                      <a:lnTo>
                        <a:pt x="7802" y="1052"/>
                      </a:lnTo>
                      <a:lnTo>
                        <a:pt x="7811" y="1055"/>
                      </a:lnTo>
                      <a:lnTo>
                        <a:pt x="7820" y="1057"/>
                      </a:lnTo>
                      <a:lnTo>
                        <a:pt x="7831" y="1054"/>
                      </a:lnTo>
                      <a:lnTo>
                        <a:pt x="7841" y="1049"/>
                      </a:lnTo>
                      <a:lnTo>
                        <a:pt x="7855" y="1046"/>
                      </a:lnTo>
                      <a:lnTo>
                        <a:pt x="7866" y="1043"/>
                      </a:lnTo>
                      <a:lnTo>
                        <a:pt x="7878" y="1040"/>
                      </a:lnTo>
                      <a:lnTo>
                        <a:pt x="7892" y="1039"/>
                      </a:lnTo>
                      <a:lnTo>
                        <a:pt x="7894" y="1040"/>
                      </a:lnTo>
                      <a:lnTo>
                        <a:pt x="7896" y="1041"/>
                      </a:lnTo>
                      <a:lnTo>
                        <a:pt x="7898" y="1043"/>
                      </a:lnTo>
                      <a:lnTo>
                        <a:pt x="7899" y="1045"/>
                      </a:lnTo>
                      <a:lnTo>
                        <a:pt x="7900" y="1051"/>
                      </a:lnTo>
                      <a:lnTo>
                        <a:pt x="7900" y="1056"/>
                      </a:lnTo>
                      <a:lnTo>
                        <a:pt x="7906" y="1056"/>
                      </a:lnTo>
                      <a:lnTo>
                        <a:pt x="7913" y="1056"/>
                      </a:lnTo>
                      <a:lnTo>
                        <a:pt x="7919" y="1056"/>
                      </a:lnTo>
                      <a:lnTo>
                        <a:pt x="7925" y="1057"/>
                      </a:lnTo>
                      <a:lnTo>
                        <a:pt x="7929" y="1059"/>
                      </a:lnTo>
                      <a:lnTo>
                        <a:pt x="7932" y="1062"/>
                      </a:lnTo>
                      <a:lnTo>
                        <a:pt x="7935" y="1064"/>
                      </a:lnTo>
                      <a:lnTo>
                        <a:pt x="7937" y="1068"/>
                      </a:lnTo>
                      <a:lnTo>
                        <a:pt x="7942" y="1074"/>
                      </a:lnTo>
                      <a:lnTo>
                        <a:pt x="7945" y="1081"/>
                      </a:lnTo>
                      <a:lnTo>
                        <a:pt x="7947" y="1089"/>
                      </a:lnTo>
                      <a:lnTo>
                        <a:pt x="7949" y="1096"/>
                      </a:lnTo>
                      <a:lnTo>
                        <a:pt x="7952" y="1098"/>
                      </a:lnTo>
                      <a:lnTo>
                        <a:pt x="7956" y="1100"/>
                      </a:lnTo>
                      <a:lnTo>
                        <a:pt x="7959" y="1100"/>
                      </a:lnTo>
                      <a:lnTo>
                        <a:pt x="7963" y="1101"/>
                      </a:lnTo>
                      <a:lnTo>
                        <a:pt x="7972" y="1101"/>
                      </a:lnTo>
                      <a:lnTo>
                        <a:pt x="7980" y="1103"/>
                      </a:lnTo>
                      <a:lnTo>
                        <a:pt x="7990" y="1117"/>
                      </a:lnTo>
                      <a:lnTo>
                        <a:pt x="8002" y="1132"/>
                      </a:lnTo>
                      <a:lnTo>
                        <a:pt x="8008" y="1133"/>
                      </a:lnTo>
                      <a:lnTo>
                        <a:pt x="8012" y="1133"/>
                      </a:lnTo>
                      <a:lnTo>
                        <a:pt x="8017" y="1134"/>
                      </a:lnTo>
                      <a:lnTo>
                        <a:pt x="8021" y="1137"/>
                      </a:lnTo>
                      <a:lnTo>
                        <a:pt x="8023" y="1141"/>
                      </a:lnTo>
                      <a:lnTo>
                        <a:pt x="8024" y="1144"/>
                      </a:lnTo>
                      <a:lnTo>
                        <a:pt x="8024" y="1148"/>
                      </a:lnTo>
                      <a:lnTo>
                        <a:pt x="8024" y="1153"/>
                      </a:lnTo>
                      <a:lnTo>
                        <a:pt x="8023" y="1161"/>
                      </a:lnTo>
                      <a:lnTo>
                        <a:pt x="8024" y="1169"/>
                      </a:lnTo>
                      <a:lnTo>
                        <a:pt x="8025" y="1171"/>
                      </a:lnTo>
                      <a:lnTo>
                        <a:pt x="8028" y="1173"/>
                      </a:lnTo>
                      <a:lnTo>
                        <a:pt x="8030" y="1174"/>
                      </a:lnTo>
                      <a:lnTo>
                        <a:pt x="8032" y="1174"/>
                      </a:lnTo>
                      <a:lnTo>
                        <a:pt x="8037" y="1175"/>
                      </a:lnTo>
                      <a:lnTo>
                        <a:pt x="8041" y="1176"/>
                      </a:lnTo>
                      <a:lnTo>
                        <a:pt x="8049" y="1180"/>
                      </a:lnTo>
                      <a:lnTo>
                        <a:pt x="8058" y="1185"/>
                      </a:lnTo>
                      <a:lnTo>
                        <a:pt x="8064" y="1189"/>
                      </a:lnTo>
                      <a:lnTo>
                        <a:pt x="8069" y="1194"/>
                      </a:lnTo>
                      <a:lnTo>
                        <a:pt x="8074" y="1200"/>
                      </a:lnTo>
                      <a:lnTo>
                        <a:pt x="8078" y="1207"/>
                      </a:lnTo>
                      <a:lnTo>
                        <a:pt x="8082" y="1216"/>
                      </a:lnTo>
                      <a:lnTo>
                        <a:pt x="8087" y="1224"/>
                      </a:lnTo>
                      <a:lnTo>
                        <a:pt x="8087" y="1232"/>
                      </a:lnTo>
                      <a:lnTo>
                        <a:pt x="8070" y="1232"/>
                      </a:lnTo>
                      <a:lnTo>
                        <a:pt x="8060" y="1231"/>
                      </a:lnTo>
                      <a:lnTo>
                        <a:pt x="8048" y="1229"/>
                      </a:lnTo>
                      <a:lnTo>
                        <a:pt x="8047" y="1233"/>
                      </a:lnTo>
                      <a:lnTo>
                        <a:pt x="8050" y="1238"/>
                      </a:lnTo>
                      <a:lnTo>
                        <a:pt x="8053" y="1241"/>
                      </a:lnTo>
                      <a:lnTo>
                        <a:pt x="8058" y="1243"/>
                      </a:lnTo>
                      <a:lnTo>
                        <a:pt x="8062" y="1244"/>
                      </a:lnTo>
                      <a:lnTo>
                        <a:pt x="8071" y="1246"/>
                      </a:lnTo>
                      <a:lnTo>
                        <a:pt x="8080" y="1249"/>
                      </a:lnTo>
                      <a:lnTo>
                        <a:pt x="8086" y="1254"/>
                      </a:lnTo>
                      <a:lnTo>
                        <a:pt x="8089" y="1260"/>
                      </a:lnTo>
                      <a:lnTo>
                        <a:pt x="8092" y="1265"/>
                      </a:lnTo>
                      <a:lnTo>
                        <a:pt x="8095" y="1267"/>
                      </a:lnTo>
                      <a:lnTo>
                        <a:pt x="8098" y="1268"/>
                      </a:lnTo>
                      <a:lnTo>
                        <a:pt x="8102" y="1269"/>
                      </a:lnTo>
                      <a:lnTo>
                        <a:pt x="8110" y="1270"/>
                      </a:lnTo>
                      <a:lnTo>
                        <a:pt x="8120" y="1271"/>
                      </a:lnTo>
                      <a:lnTo>
                        <a:pt x="8121" y="1262"/>
                      </a:lnTo>
                      <a:lnTo>
                        <a:pt x="8123" y="1255"/>
                      </a:lnTo>
                      <a:lnTo>
                        <a:pt x="8125" y="1252"/>
                      </a:lnTo>
                      <a:lnTo>
                        <a:pt x="8127" y="1250"/>
                      </a:lnTo>
                      <a:lnTo>
                        <a:pt x="8129" y="1248"/>
                      </a:lnTo>
                      <a:lnTo>
                        <a:pt x="8133" y="1248"/>
                      </a:lnTo>
                      <a:lnTo>
                        <a:pt x="8135" y="1248"/>
                      </a:lnTo>
                      <a:lnTo>
                        <a:pt x="8137" y="1250"/>
                      </a:lnTo>
                      <a:lnTo>
                        <a:pt x="8139" y="1251"/>
                      </a:lnTo>
                      <a:lnTo>
                        <a:pt x="8141" y="1254"/>
                      </a:lnTo>
                      <a:lnTo>
                        <a:pt x="8144" y="1259"/>
                      </a:lnTo>
                      <a:lnTo>
                        <a:pt x="8147" y="1263"/>
                      </a:lnTo>
                      <a:lnTo>
                        <a:pt x="8150" y="1265"/>
                      </a:lnTo>
                      <a:lnTo>
                        <a:pt x="8154" y="1265"/>
                      </a:lnTo>
                      <a:lnTo>
                        <a:pt x="8157" y="1265"/>
                      </a:lnTo>
                      <a:lnTo>
                        <a:pt x="8161" y="1265"/>
                      </a:lnTo>
                      <a:lnTo>
                        <a:pt x="8162" y="1275"/>
                      </a:lnTo>
                      <a:lnTo>
                        <a:pt x="8156" y="1287"/>
                      </a:lnTo>
                      <a:lnTo>
                        <a:pt x="8150" y="1299"/>
                      </a:lnTo>
                      <a:lnTo>
                        <a:pt x="8155" y="1301"/>
                      </a:lnTo>
                      <a:lnTo>
                        <a:pt x="8160" y="1301"/>
                      </a:lnTo>
                      <a:lnTo>
                        <a:pt x="8168" y="1300"/>
                      </a:lnTo>
                      <a:lnTo>
                        <a:pt x="8178" y="1298"/>
                      </a:lnTo>
                      <a:lnTo>
                        <a:pt x="8180" y="1298"/>
                      </a:lnTo>
                      <a:lnTo>
                        <a:pt x="8181" y="1299"/>
                      </a:lnTo>
                      <a:lnTo>
                        <a:pt x="8183" y="1300"/>
                      </a:lnTo>
                      <a:lnTo>
                        <a:pt x="8184" y="1302"/>
                      </a:lnTo>
                      <a:lnTo>
                        <a:pt x="8186" y="1305"/>
                      </a:lnTo>
                      <a:lnTo>
                        <a:pt x="8188" y="1308"/>
                      </a:lnTo>
                      <a:lnTo>
                        <a:pt x="8201" y="1317"/>
                      </a:lnTo>
                      <a:lnTo>
                        <a:pt x="8212" y="1325"/>
                      </a:lnTo>
                      <a:lnTo>
                        <a:pt x="8224" y="1330"/>
                      </a:lnTo>
                      <a:lnTo>
                        <a:pt x="8236" y="1333"/>
                      </a:lnTo>
                      <a:lnTo>
                        <a:pt x="8247" y="1335"/>
                      </a:lnTo>
                      <a:lnTo>
                        <a:pt x="8260" y="1338"/>
                      </a:lnTo>
                      <a:lnTo>
                        <a:pt x="8272" y="1342"/>
                      </a:lnTo>
                      <a:lnTo>
                        <a:pt x="8282" y="1348"/>
                      </a:lnTo>
                      <a:lnTo>
                        <a:pt x="8292" y="1354"/>
                      </a:lnTo>
                      <a:lnTo>
                        <a:pt x="8301" y="1359"/>
                      </a:lnTo>
                      <a:lnTo>
                        <a:pt x="8310" y="1364"/>
                      </a:lnTo>
                      <a:lnTo>
                        <a:pt x="8321" y="1368"/>
                      </a:lnTo>
                      <a:lnTo>
                        <a:pt x="8332" y="1371"/>
                      </a:lnTo>
                      <a:lnTo>
                        <a:pt x="8345" y="1373"/>
                      </a:lnTo>
                      <a:lnTo>
                        <a:pt x="8346" y="1370"/>
                      </a:lnTo>
                      <a:lnTo>
                        <a:pt x="8347" y="1366"/>
                      </a:lnTo>
                      <a:lnTo>
                        <a:pt x="8336" y="1352"/>
                      </a:lnTo>
                      <a:lnTo>
                        <a:pt x="8325" y="1337"/>
                      </a:lnTo>
                      <a:lnTo>
                        <a:pt x="8325" y="1322"/>
                      </a:lnTo>
                      <a:lnTo>
                        <a:pt x="8341" y="1322"/>
                      </a:lnTo>
                      <a:lnTo>
                        <a:pt x="8345" y="1323"/>
                      </a:lnTo>
                      <a:lnTo>
                        <a:pt x="8347" y="1324"/>
                      </a:lnTo>
                      <a:lnTo>
                        <a:pt x="8350" y="1327"/>
                      </a:lnTo>
                      <a:lnTo>
                        <a:pt x="8351" y="1330"/>
                      </a:lnTo>
                      <a:lnTo>
                        <a:pt x="8354" y="1338"/>
                      </a:lnTo>
                      <a:lnTo>
                        <a:pt x="8357" y="1346"/>
                      </a:lnTo>
                      <a:lnTo>
                        <a:pt x="8361" y="1353"/>
                      </a:lnTo>
                      <a:lnTo>
                        <a:pt x="8365" y="1358"/>
                      </a:lnTo>
                      <a:lnTo>
                        <a:pt x="8370" y="1362"/>
                      </a:lnTo>
                      <a:lnTo>
                        <a:pt x="8375" y="1365"/>
                      </a:lnTo>
                      <a:lnTo>
                        <a:pt x="8381" y="1368"/>
                      </a:lnTo>
                      <a:lnTo>
                        <a:pt x="8387" y="1370"/>
                      </a:lnTo>
                      <a:lnTo>
                        <a:pt x="8393" y="1371"/>
                      </a:lnTo>
                      <a:lnTo>
                        <a:pt x="8401" y="1371"/>
                      </a:lnTo>
                      <a:lnTo>
                        <a:pt x="8414" y="1371"/>
                      </a:lnTo>
                      <a:lnTo>
                        <a:pt x="8414" y="1359"/>
                      </a:lnTo>
                      <a:lnTo>
                        <a:pt x="8414" y="1348"/>
                      </a:lnTo>
                      <a:lnTo>
                        <a:pt x="8414" y="1337"/>
                      </a:lnTo>
                      <a:lnTo>
                        <a:pt x="8414" y="1325"/>
                      </a:lnTo>
                      <a:lnTo>
                        <a:pt x="8410" y="1312"/>
                      </a:lnTo>
                      <a:lnTo>
                        <a:pt x="8406" y="1299"/>
                      </a:lnTo>
                      <a:lnTo>
                        <a:pt x="8405" y="1294"/>
                      </a:lnTo>
                      <a:lnTo>
                        <a:pt x="8403" y="1288"/>
                      </a:lnTo>
                      <a:lnTo>
                        <a:pt x="8402" y="1285"/>
                      </a:lnTo>
                      <a:lnTo>
                        <a:pt x="8401" y="1284"/>
                      </a:lnTo>
                      <a:lnTo>
                        <a:pt x="8399" y="1283"/>
                      </a:lnTo>
                      <a:lnTo>
                        <a:pt x="8396" y="1282"/>
                      </a:lnTo>
                      <a:lnTo>
                        <a:pt x="8390" y="1283"/>
                      </a:lnTo>
                      <a:lnTo>
                        <a:pt x="8383" y="1284"/>
                      </a:lnTo>
                      <a:lnTo>
                        <a:pt x="8376" y="1284"/>
                      </a:lnTo>
                      <a:lnTo>
                        <a:pt x="8367" y="1281"/>
                      </a:lnTo>
                      <a:lnTo>
                        <a:pt x="8361" y="1277"/>
                      </a:lnTo>
                      <a:lnTo>
                        <a:pt x="8355" y="1272"/>
                      </a:lnTo>
                      <a:lnTo>
                        <a:pt x="8351" y="1266"/>
                      </a:lnTo>
                      <a:lnTo>
                        <a:pt x="8347" y="1258"/>
                      </a:lnTo>
                      <a:lnTo>
                        <a:pt x="8345" y="1251"/>
                      </a:lnTo>
                      <a:lnTo>
                        <a:pt x="8345" y="1243"/>
                      </a:lnTo>
                      <a:lnTo>
                        <a:pt x="8345" y="1203"/>
                      </a:lnTo>
                      <a:lnTo>
                        <a:pt x="8341" y="1197"/>
                      </a:lnTo>
                      <a:lnTo>
                        <a:pt x="8343" y="1195"/>
                      </a:lnTo>
                      <a:lnTo>
                        <a:pt x="8346" y="1193"/>
                      </a:lnTo>
                      <a:lnTo>
                        <a:pt x="8348" y="1194"/>
                      </a:lnTo>
                      <a:lnTo>
                        <a:pt x="8350" y="1195"/>
                      </a:lnTo>
                      <a:lnTo>
                        <a:pt x="8351" y="1196"/>
                      </a:lnTo>
                      <a:lnTo>
                        <a:pt x="8352" y="1198"/>
                      </a:lnTo>
                      <a:lnTo>
                        <a:pt x="8354" y="1203"/>
                      </a:lnTo>
                      <a:lnTo>
                        <a:pt x="8357" y="1207"/>
                      </a:lnTo>
                      <a:lnTo>
                        <a:pt x="8362" y="1213"/>
                      </a:lnTo>
                      <a:lnTo>
                        <a:pt x="8368" y="1216"/>
                      </a:lnTo>
                      <a:lnTo>
                        <a:pt x="8376" y="1218"/>
                      </a:lnTo>
                      <a:lnTo>
                        <a:pt x="8383" y="1218"/>
                      </a:lnTo>
                      <a:lnTo>
                        <a:pt x="8394" y="1218"/>
                      </a:lnTo>
                      <a:lnTo>
                        <a:pt x="8406" y="1219"/>
                      </a:lnTo>
                      <a:lnTo>
                        <a:pt x="8410" y="1221"/>
                      </a:lnTo>
                      <a:lnTo>
                        <a:pt x="8415" y="1223"/>
                      </a:lnTo>
                      <a:lnTo>
                        <a:pt x="8419" y="1226"/>
                      </a:lnTo>
                      <a:lnTo>
                        <a:pt x="8422" y="1230"/>
                      </a:lnTo>
                      <a:lnTo>
                        <a:pt x="8432" y="1230"/>
                      </a:lnTo>
                      <a:lnTo>
                        <a:pt x="8439" y="1231"/>
                      </a:lnTo>
                      <a:lnTo>
                        <a:pt x="8446" y="1231"/>
                      </a:lnTo>
                      <a:lnTo>
                        <a:pt x="8455" y="1231"/>
                      </a:lnTo>
                      <a:lnTo>
                        <a:pt x="8470" y="1230"/>
                      </a:lnTo>
                      <a:lnTo>
                        <a:pt x="8482" y="1227"/>
                      </a:lnTo>
                      <a:lnTo>
                        <a:pt x="8496" y="1224"/>
                      </a:lnTo>
                      <a:lnTo>
                        <a:pt x="8510" y="1222"/>
                      </a:lnTo>
                      <a:lnTo>
                        <a:pt x="8510" y="1190"/>
                      </a:lnTo>
                      <a:lnTo>
                        <a:pt x="8510" y="1188"/>
                      </a:lnTo>
                      <a:lnTo>
                        <a:pt x="8511" y="1186"/>
                      </a:lnTo>
                      <a:lnTo>
                        <a:pt x="8513" y="1184"/>
                      </a:lnTo>
                      <a:lnTo>
                        <a:pt x="8515" y="1183"/>
                      </a:lnTo>
                      <a:lnTo>
                        <a:pt x="8519" y="1181"/>
                      </a:lnTo>
                      <a:lnTo>
                        <a:pt x="8524" y="1181"/>
                      </a:lnTo>
                      <a:lnTo>
                        <a:pt x="8545" y="1181"/>
                      </a:lnTo>
                      <a:lnTo>
                        <a:pt x="8564" y="1181"/>
                      </a:lnTo>
                      <a:lnTo>
                        <a:pt x="8583" y="1181"/>
                      </a:lnTo>
                      <a:lnTo>
                        <a:pt x="8605" y="1182"/>
                      </a:lnTo>
                      <a:lnTo>
                        <a:pt x="8618" y="1190"/>
                      </a:lnTo>
                      <a:lnTo>
                        <a:pt x="8632" y="1198"/>
                      </a:lnTo>
                      <a:lnTo>
                        <a:pt x="8656" y="1198"/>
                      </a:lnTo>
                      <a:lnTo>
                        <a:pt x="8659" y="1197"/>
                      </a:lnTo>
                      <a:lnTo>
                        <a:pt x="8662" y="1197"/>
                      </a:lnTo>
                      <a:lnTo>
                        <a:pt x="8665" y="1195"/>
                      </a:lnTo>
                      <a:lnTo>
                        <a:pt x="8668" y="1194"/>
                      </a:lnTo>
                      <a:lnTo>
                        <a:pt x="8671" y="1192"/>
                      </a:lnTo>
                      <a:lnTo>
                        <a:pt x="8673" y="1189"/>
                      </a:lnTo>
                      <a:lnTo>
                        <a:pt x="8674" y="1186"/>
                      </a:lnTo>
                      <a:lnTo>
                        <a:pt x="8674" y="1183"/>
                      </a:lnTo>
                      <a:lnTo>
                        <a:pt x="8674" y="1178"/>
                      </a:lnTo>
                      <a:lnTo>
                        <a:pt x="8673" y="1176"/>
                      </a:lnTo>
                      <a:lnTo>
                        <a:pt x="8671" y="1174"/>
                      </a:lnTo>
                      <a:lnTo>
                        <a:pt x="8669" y="1172"/>
                      </a:lnTo>
                      <a:lnTo>
                        <a:pt x="8663" y="1170"/>
                      </a:lnTo>
                      <a:lnTo>
                        <a:pt x="8656" y="1169"/>
                      </a:lnTo>
                      <a:lnTo>
                        <a:pt x="8648" y="1168"/>
                      </a:lnTo>
                      <a:lnTo>
                        <a:pt x="8640" y="1167"/>
                      </a:lnTo>
                      <a:lnTo>
                        <a:pt x="8637" y="1166"/>
                      </a:lnTo>
                      <a:lnTo>
                        <a:pt x="8633" y="1164"/>
                      </a:lnTo>
                      <a:lnTo>
                        <a:pt x="8630" y="1162"/>
                      </a:lnTo>
                      <a:lnTo>
                        <a:pt x="8627" y="1160"/>
                      </a:lnTo>
                      <a:lnTo>
                        <a:pt x="8620" y="1148"/>
                      </a:lnTo>
                      <a:lnTo>
                        <a:pt x="8614" y="1137"/>
                      </a:lnTo>
                      <a:lnTo>
                        <a:pt x="8607" y="1131"/>
                      </a:lnTo>
                      <a:lnTo>
                        <a:pt x="8601" y="1127"/>
                      </a:lnTo>
                      <a:lnTo>
                        <a:pt x="8594" y="1120"/>
                      </a:lnTo>
                      <a:lnTo>
                        <a:pt x="8589" y="1113"/>
                      </a:lnTo>
                      <a:lnTo>
                        <a:pt x="8590" y="1106"/>
                      </a:lnTo>
                      <a:lnTo>
                        <a:pt x="8617" y="1106"/>
                      </a:lnTo>
                      <a:lnTo>
                        <a:pt x="8623" y="1107"/>
                      </a:lnTo>
                      <a:lnTo>
                        <a:pt x="8629" y="1108"/>
                      </a:lnTo>
                      <a:lnTo>
                        <a:pt x="8634" y="1110"/>
                      </a:lnTo>
                      <a:lnTo>
                        <a:pt x="8639" y="1113"/>
                      </a:lnTo>
                      <a:lnTo>
                        <a:pt x="8648" y="1120"/>
                      </a:lnTo>
                      <a:lnTo>
                        <a:pt x="8657" y="1130"/>
                      </a:lnTo>
                      <a:lnTo>
                        <a:pt x="8661" y="1136"/>
                      </a:lnTo>
                      <a:lnTo>
                        <a:pt x="8665" y="1141"/>
                      </a:lnTo>
                      <a:lnTo>
                        <a:pt x="8668" y="1142"/>
                      </a:lnTo>
                      <a:lnTo>
                        <a:pt x="8670" y="1144"/>
                      </a:lnTo>
                      <a:lnTo>
                        <a:pt x="8673" y="1145"/>
                      </a:lnTo>
                      <a:lnTo>
                        <a:pt x="8676" y="1145"/>
                      </a:lnTo>
                      <a:lnTo>
                        <a:pt x="8682" y="1145"/>
                      </a:lnTo>
                      <a:lnTo>
                        <a:pt x="8688" y="1143"/>
                      </a:lnTo>
                      <a:lnTo>
                        <a:pt x="8689" y="1141"/>
                      </a:lnTo>
                      <a:lnTo>
                        <a:pt x="8691" y="1140"/>
                      </a:lnTo>
                      <a:lnTo>
                        <a:pt x="8692" y="1137"/>
                      </a:lnTo>
                      <a:lnTo>
                        <a:pt x="8692" y="1135"/>
                      </a:lnTo>
                      <a:lnTo>
                        <a:pt x="8692" y="1130"/>
                      </a:lnTo>
                      <a:lnTo>
                        <a:pt x="8691" y="1125"/>
                      </a:lnTo>
                      <a:lnTo>
                        <a:pt x="8689" y="1120"/>
                      </a:lnTo>
                      <a:lnTo>
                        <a:pt x="8687" y="1117"/>
                      </a:lnTo>
                      <a:lnTo>
                        <a:pt x="8681" y="1109"/>
                      </a:lnTo>
                      <a:lnTo>
                        <a:pt x="8675" y="1101"/>
                      </a:lnTo>
                      <a:lnTo>
                        <a:pt x="8674" y="1098"/>
                      </a:lnTo>
                      <a:lnTo>
                        <a:pt x="8673" y="1095"/>
                      </a:lnTo>
                      <a:lnTo>
                        <a:pt x="8672" y="1091"/>
                      </a:lnTo>
                      <a:lnTo>
                        <a:pt x="8670" y="1089"/>
                      </a:lnTo>
                      <a:lnTo>
                        <a:pt x="8660" y="1088"/>
                      </a:lnTo>
                      <a:lnTo>
                        <a:pt x="8650" y="1087"/>
                      </a:lnTo>
                      <a:lnTo>
                        <a:pt x="8646" y="1087"/>
                      </a:lnTo>
                      <a:lnTo>
                        <a:pt x="8642" y="1086"/>
                      </a:lnTo>
                      <a:lnTo>
                        <a:pt x="8638" y="1084"/>
                      </a:lnTo>
                      <a:lnTo>
                        <a:pt x="8634" y="1081"/>
                      </a:lnTo>
                      <a:lnTo>
                        <a:pt x="8622" y="1070"/>
                      </a:lnTo>
                      <a:lnTo>
                        <a:pt x="8614" y="1058"/>
                      </a:lnTo>
                      <a:lnTo>
                        <a:pt x="8606" y="1046"/>
                      </a:lnTo>
                      <a:lnTo>
                        <a:pt x="8595" y="1032"/>
                      </a:lnTo>
                      <a:lnTo>
                        <a:pt x="8585" y="1045"/>
                      </a:lnTo>
                      <a:lnTo>
                        <a:pt x="8576" y="1057"/>
                      </a:lnTo>
                      <a:lnTo>
                        <a:pt x="8571" y="1062"/>
                      </a:lnTo>
                      <a:lnTo>
                        <a:pt x="8565" y="1067"/>
                      </a:lnTo>
                      <a:lnTo>
                        <a:pt x="8562" y="1069"/>
                      </a:lnTo>
                      <a:lnTo>
                        <a:pt x="8558" y="1070"/>
                      </a:lnTo>
                      <a:lnTo>
                        <a:pt x="8555" y="1071"/>
                      </a:lnTo>
                      <a:lnTo>
                        <a:pt x="8551" y="1071"/>
                      </a:lnTo>
                      <a:lnTo>
                        <a:pt x="8546" y="1070"/>
                      </a:lnTo>
                      <a:lnTo>
                        <a:pt x="8542" y="1068"/>
                      </a:lnTo>
                      <a:lnTo>
                        <a:pt x="8538" y="1064"/>
                      </a:lnTo>
                      <a:lnTo>
                        <a:pt x="8535" y="1060"/>
                      </a:lnTo>
                      <a:lnTo>
                        <a:pt x="8532" y="1049"/>
                      </a:lnTo>
                      <a:lnTo>
                        <a:pt x="8530" y="1037"/>
                      </a:lnTo>
                      <a:lnTo>
                        <a:pt x="8541" y="1035"/>
                      </a:lnTo>
                      <a:lnTo>
                        <a:pt x="8551" y="1035"/>
                      </a:lnTo>
                      <a:lnTo>
                        <a:pt x="8555" y="1033"/>
                      </a:lnTo>
                      <a:lnTo>
                        <a:pt x="8558" y="1031"/>
                      </a:lnTo>
                      <a:lnTo>
                        <a:pt x="8561" y="1029"/>
                      </a:lnTo>
                      <a:lnTo>
                        <a:pt x="8563" y="1026"/>
                      </a:lnTo>
                      <a:lnTo>
                        <a:pt x="8565" y="1018"/>
                      </a:lnTo>
                      <a:lnTo>
                        <a:pt x="8566" y="1010"/>
                      </a:lnTo>
                      <a:lnTo>
                        <a:pt x="8565" y="998"/>
                      </a:lnTo>
                      <a:lnTo>
                        <a:pt x="8564" y="990"/>
                      </a:lnTo>
                      <a:lnTo>
                        <a:pt x="8563" y="980"/>
                      </a:lnTo>
                      <a:lnTo>
                        <a:pt x="8561" y="970"/>
                      </a:lnTo>
                      <a:lnTo>
                        <a:pt x="8563" y="968"/>
                      </a:lnTo>
                      <a:lnTo>
                        <a:pt x="8566" y="966"/>
                      </a:lnTo>
                      <a:lnTo>
                        <a:pt x="8574" y="967"/>
                      </a:lnTo>
                      <a:lnTo>
                        <a:pt x="8580" y="969"/>
                      </a:lnTo>
                      <a:lnTo>
                        <a:pt x="8586" y="972"/>
                      </a:lnTo>
                      <a:lnTo>
                        <a:pt x="8592" y="976"/>
                      </a:lnTo>
                      <a:lnTo>
                        <a:pt x="8598" y="980"/>
                      </a:lnTo>
                      <a:lnTo>
                        <a:pt x="8604" y="984"/>
                      </a:lnTo>
                      <a:lnTo>
                        <a:pt x="8610" y="986"/>
                      </a:lnTo>
                      <a:lnTo>
                        <a:pt x="8617" y="987"/>
                      </a:lnTo>
                      <a:lnTo>
                        <a:pt x="8641" y="987"/>
                      </a:lnTo>
                      <a:lnTo>
                        <a:pt x="8645" y="986"/>
                      </a:lnTo>
                      <a:lnTo>
                        <a:pt x="8649" y="985"/>
                      </a:lnTo>
                      <a:lnTo>
                        <a:pt x="8652" y="983"/>
                      </a:lnTo>
                      <a:lnTo>
                        <a:pt x="8656" y="979"/>
                      </a:lnTo>
                      <a:lnTo>
                        <a:pt x="8663" y="974"/>
                      </a:lnTo>
                      <a:lnTo>
                        <a:pt x="8671" y="971"/>
                      </a:lnTo>
                      <a:lnTo>
                        <a:pt x="8694" y="965"/>
                      </a:lnTo>
                      <a:lnTo>
                        <a:pt x="8714" y="960"/>
                      </a:lnTo>
                      <a:lnTo>
                        <a:pt x="8732" y="954"/>
                      </a:lnTo>
                      <a:lnTo>
                        <a:pt x="8754" y="943"/>
                      </a:lnTo>
                      <a:lnTo>
                        <a:pt x="8771" y="935"/>
                      </a:lnTo>
                      <a:lnTo>
                        <a:pt x="8785" y="927"/>
                      </a:lnTo>
                      <a:lnTo>
                        <a:pt x="8793" y="923"/>
                      </a:lnTo>
                      <a:lnTo>
                        <a:pt x="8802" y="921"/>
                      </a:lnTo>
                      <a:lnTo>
                        <a:pt x="8810" y="919"/>
                      </a:lnTo>
                      <a:lnTo>
                        <a:pt x="8819" y="918"/>
                      </a:lnTo>
                      <a:lnTo>
                        <a:pt x="8854" y="918"/>
                      </a:lnTo>
                      <a:lnTo>
                        <a:pt x="8856" y="921"/>
                      </a:lnTo>
                      <a:lnTo>
                        <a:pt x="8856" y="925"/>
                      </a:lnTo>
                      <a:lnTo>
                        <a:pt x="8856" y="928"/>
                      </a:lnTo>
                      <a:lnTo>
                        <a:pt x="8854" y="929"/>
                      </a:lnTo>
                      <a:lnTo>
                        <a:pt x="8852" y="931"/>
                      </a:lnTo>
                      <a:lnTo>
                        <a:pt x="8850" y="932"/>
                      </a:lnTo>
                      <a:lnTo>
                        <a:pt x="8845" y="934"/>
                      </a:lnTo>
                      <a:lnTo>
                        <a:pt x="8841" y="937"/>
                      </a:lnTo>
                      <a:lnTo>
                        <a:pt x="8830" y="943"/>
                      </a:lnTo>
                      <a:lnTo>
                        <a:pt x="8821" y="950"/>
                      </a:lnTo>
                      <a:lnTo>
                        <a:pt x="8813" y="959"/>
                      </a:lnTo>
                      <a:lnTo>
                        <a:pt x="8805" y="969"/>
                      </a:lnTo>
                      <a:lnTo>
                        <a:pt x="8813" y="969"/>
                      </a:lnTo>
                      <a:lnTo>
                        <a:pt x="8821" y="969"/>
                      </a:lnTo>
                      <a:lnTo>
                        <a:pt x="8822" y="977"/>
                      </a:lnTo>
                      <a:lnTo>
                        <a:pt x="8823" y="986"/>
                      </a:lnTo>
                      <a:lnTo>
                        <a:pt x="8823" y="993"/>
                      </a:lnTo>
                      <a:lnTo>
                        <a:pt x="8827" y="1000"/>
                      </a:lnTo>
                      <a:lnTo>
                        <a:pt x="8828" y="1002"/>
                      </a:lnTo>
                      <a:lnTo>
                        <a:pt x="8829" y="1003"/>
                      </a:lnTo>
                      <a:lnTo>
                        <a:pt x="8831" y="1004"/>
                      </a:lnTo>
                      <a:lnTo>
                        <a:pt x="8833" y="1004"/>
                      </a:lnTo>
                      <a:lnTo>
                        <a:pt x="8837" y="1004"/>
                      </a:lnTo>
                      <a:lnTo>
                        <a:pt x="8842" y="1004"/>
                      </a:lnTo>
                      <a:lnTo>
                        <a:pt x="8845" y="1004"/>
                      </a:lnTo>
                      <a:lnTo>
                        <a:pt x="8847" y="1003"/>
                      </a:lnTo>
                      <a:lnTo>
                        <a:pt x="8849" y="1002"/>
                      </a:lnTo>
                      <a:lnTo>
                        <a:pt x="8851" y="1000"/>
                      </a:lnTo>
                      <a:lnTo>
                        <a:pt x="8854" y="996"/>
                      </a:lnTo>
                      <a:lnTo>
                        <a:pt x="8856" y="990"/>
                      </a:lnTo>
                      <a:lnTo>
                        <a:pt x="8859" y="976"/>
                      </a:lnTo>
                      <a:lnTo>
                        <a:pt x="8862" y="964"/>
                      </a:lnTo>
                      <a:lnTo>
                        <a:pt x="8864" y="961"/>
                      </a:lnTo>
                      <a:lnTo>
                        <a:pt x="8866" y="959"/>
                      </a:lnTo>
                      <a:lnTo>
                        <a:pt x="8868" y="957"/>
                      </a:lnTo>
                      <a:lnTo>
                        <a:pt x="8871" y="956"/>
                      </a:lnTo>
                      <a:lnTo>
                        <a:pt x="8878" y="954"/>
                      </a:lnTo>
                      <a:lnTo>
                        <a:pt x="8886" y="954"/>
                      </a:lnTo>
                      <a:lnTo>
                        <a:pt x="8893" y="955"/>
                      </a:lnTo>
                      <a:lnTo>
                        <a:pt x="8901" y="957"/>
                      </a:lnTo>
                      <a:lnTo>
                        <a:pt x="8905" y="958"/>
                      </a:lnTo>
                      <a:lnTo>
                        <a:pt x="8909" y="958"/>
                      </a:lnTo>
                      <a:lnTo>
                        <a:pt x="8911" y="959"/>
                      </a:lnTo>
                      <a:lnTo>
                        <a:pt x="8913" y="960"/>
                      </a:lnTo>
                      <a:lnTo>
                        <a:pt x="8914" y="961"/>
                      </a:lnTo>
                      <a:lnTo>
                        <a:pt x="8915" y="963"/>
                      </a:lnTo>
                      <a:lnTo>
                        <a:pt x="8914" y="966"/>
                      </a:lnTo>
                      <a:lnTo>
                        <a:pt x="8913" y="970"/>
                      </a:lnTo>
                      <a:lnTo>
                        <a:pt x="8911" y="973"/>
                      </a:lnTo>
                      <a:lnTo>
                        <a:pt x="8909" y="975"/>
                      </a:lnTo>
                      <a:lnTo>
                        <a:pt x="8905" y="980"/>
                      </a:lnTo>
                      <a:lnTo>
                        <a:pt x="8900" y="986"/>
                      </a:lnTo>
                      <a:lnTo>
                        <a:pt x="8895" y="990"/>
                      </a:lnTo>
                      <a:lnTo>
                        <a:pt x="8890" y="995"/>
                      </a:lnTo>
                      <a:lnTo>
                        <a:pt x="8889" y="998"/>
                      </a:lnTo>
                      <a:lnTo>
                        <a:pt x="8887" y="1001"/>
                      </a:lnTo>
                      <a:lnTo>
                        <a:pt x="8886" y="1004"/>
                      </a:lnTo>
                      <a:lnTo>
                        <a:pt x="8886" y="1007"/>
                      </a:lnTo>
                      <a:lnTo>
                        <a:pt x="8887" y="1014"/>
                      </a:lnTo>
                      <a:lnTo>
                        <a:pt x="8889" y="1018"/>
                      </a:lnTo>
                      <a:lnTo>
                        <a:pt x="8892" y="1022"/>
                      </a:lnTo>
                      <a:lnTo>
                        <a:pt x="8896" y="1025"/>
                      </a:lnTo>
                      <a:lnTo>
                        <a:pt x="8900" y="1029"/>
                      </a:lnTo>
                      <a:lnTo>
                        <a:pt x="8904" y="1032"/>
                      </a:lnTo>
                      <a:lnTo>
                        <a:pt x="8908" y="1036"/>
                      </a:lnTo>
                      <a:lnTo>
                        <a:pt x="8910" y="1043"/>
                      </a:lnTo>
                      <a:lnTo>
                        <a:pt x="8914" y="1052"/>
                      </a:lnTo>
                      <a:lnTo>
                        <a:pt x="8917" y="1061"/>
                      </a:lnTo>
                      <a:lnTo>
                        <a:pt x="8919" y="1065"/>
                      </a:lnTo>
                      <a:lnTo>
                        <a:pt x="8922" y="1069"/>
                      </a:lnTo>
                      <a:lnTo>
                        <a:pt x="8925" y="1070"/>
                      </a:lnTo>
                      <a:lnTo>
                        <a:pt x="8930" y="1071"/>
                      </a:lnTo>
                      <a:lnTo>
                        <a:pt x="8934" y="1070"/>
                      </a:lnTo>
                      <a:lnTo>
                        <a:pt x="8937" y="1068"/>
                      </a:lnTo>
                      <a:lnTo>
                        <a:pt x="8939" y="1064"/>
                      </a:lnTo>
                      <a:lnTo>
                        <a:pt x="8941" y="1060"/>
                      </a:lnTo>
                      <a:lnTo>
                        <a:pt x="8943" y="1051"/>
                      </a:lnTo>
                      <a:lnTo>
                        <a:pt x="8943" y="1041"/>
                      </a:lnTo>
                      <a:lnTo>
                        <a:pt x="8944" y="1029"/>
                      </a:lnTo>
                      <a:lnTo>
                        <a:pt x="8945" y="1018"/>
                      </a:lnTo>
                      <a:lnTo>
                        <a:pt x="8946" y="1007"/>
                      </a:lnTo>
                      <a:lnTo>
                        <a:pt x="8947" y="995"/>
                      </a:lnTo>
                      <a:lnTo>
                        <a:pt x="8946" y="985"/>
                      </a:lnTo>
                      <a:lnTo>
                        <a:pt x="8944" y="975"/>
                      </a:lnTo>
                      <a:lnTo>
                        <a:pt x="8942" y="967"/>
                      </a:lnTo>
                      <a:lnTo>
                        <a:pt x="8938" y="959"/>
                      </a:lnTo>
                      <a:lnTo>
                        <a:pt x="8931" y="942"/>
                      </a:lnTo>
                      <a:lnTo>
                        <a:pt x="8925" y="923"/>
                      </a:lnTo>
                      <a:lnTo>
                        <a:pt x="8936" y="923"/>
                      </a:lnTo>
                      <a:lnTo>
                        <a:pt x="8947" y="923"/>
                      </a:lnTo>
                      <a:lnTo>
                        <a:pt x="8956" y="922"/>
                      </a:lnTo>
                      <a:lnTo>
                        <a:pt x="8963" y="920"/>
                      </a:lnTo>
                      <a:lnTo>
                        <a:pt x="8971" y="917"/>
                      </a:lnTo>
                      <a:lnTo>
                        <a:pt x="8977" y="912"/>
                      </a:lnTo>
                      <a:lnTo>
                        <a:pt x="8990" y="903"/>
                      </a:lnTo>
                      <a:lnTo>
                        <a:pt x="9006" y="893"/>
                      </a:lnTo>
                      <a:lnTo>
                        <a:pt x="9011" y="891"/>
                      </a:lnTo>
                      <a:lnTo>
                        <a:pt x="9017" y="890"/>
                      </a:lnTo>
                      <a:lnTo>
                        <a:pt x="9022" y="890"/>
                      </a:lnTo>
                      <a:lnTo>
                        <a:pt x="9028" y="890"/>
                      </a:lnTo>
                      <a:lnTo>
                        <a:pt x="9038" y="890"/>
                      </a:lnTo>
                      <a:lnTo>
                        <a:pt x="9049" y="889"/>
                      </a:lnTo>
                      <a:lnTo>
                        <a:pt x="9063" y="885"/>
                      </a:lnTo>
                      <a:lnTo>
                        <a:pt x="9074" y="880"/>
                      </a:lnTo>
                      <a:lnTo>
                        <a:pt x="9080" y="878"/>
                      </a:lnTo>
                      <a:lnTo>
                        <a:pt x="9087" y="877"/>
                      </a:lnTo>
                      <a:lnTo>
                        <a:pt x="9093" y="875"/>
                      </a:lnTo>
                      <a:lnTo>
                        <a:pt x="9100" y="875"/>
                      </a:lnTo>
                      <a:lnTo>
                        <a:pt x="9107" y="875"/>
                      </a:lnTo>
                      <a:lnTo>
                        <a:pt x="9115" y="876"/>
                      </a:lnTo>
                      <a:lnTo>
                        <a:pt x="9118" y="877"/>
                      </a:lnTo>
                      <a:lnTo>
                        <a:pt x="9120" y="878"/>
                      </a:lnTo>
                      <a:lnTo>
                        <a:pt x="9123" y="880"/>
                      </a:lnTo>
                      <a:lnTo>
                        <a:pt x="9124" y="883"/>
                      </a:lnTo>
                      <a:lnTo>
                        <a:pt x="9125" y="890"/>
                      </a:lnTo>
                      <a:lnTo>
                        <a:pt x="9124" y="899"/>
                      </a:lnTo>
                      <a:lnTo>
                        <a:pt x="9137" y="901"/>
                      </a:lnTo>
                      <a:lnTo>
                        <a:pt x="9150" y="904"/>
                      </a:lnTo>
                      <a:lnTo>
                        <a:pt x="9155" y="907"/>
                      </a:lnTo>
                      <a:lnTo>
                        <a:pt x="9159" y="910"/>
                      </a:lnTo>
                      <a:lnTo>
                        <a:pt x="9161" y="915"/>
                      </a:lnTo>
                      <a:lnTo>
                        <a:pt x="9162" y="920"/>
                      </a:lnTo>
                      <a:lnTo>
                        <a:pt x="9162" y="925"/>
                      </a:lnTo>
                      <a:lnTo>
                        <a:pt x="9160" y="928"/>
                      </a:lnTo>
                      <a:lnTo>
                        <a:pt x="9159" y="931"/>
                      </a:lnTo>
                      <a:lnTo>
                        <a:pt x="9156" y="933"/>
                      </a:lnTo>
                      <a:lnTo>
                        <a:pt x="9150" y="937"/>
                      </a:lnTo>
                      <a:lnTo>
                        <a:pt x="9144" y="941"/>
                      </a:lnTo>
                      <a:lnTo>
                        <a:pt x="9137" y="945"/>
                      </a:lnTo>
                      <a:lnTo>
                        <a:pt x="9133" y="949"/>
                      </a:lnTo>
                      <a:lnTo>
                        <a:pt x="9127" y="952"/>
                      </a:lnTo>
                      <a:lnTo>
                        <a:pt x="9121" y="955"/>
                      </a:lnTo>
                      <a:lnTo>
                        <a:pt x="9129" y="962"/>
                      </a:lnTo>
                      <a:lnTo>
                        <a:pt x="9137" y="970"/>
                      </a:lnTo>
                      <a:lnTo>
                        <a:pt x="9145" y="980"/>
                      </a:lnTo>
                      <a:lnTo>
                        <a:pt x="9151" y="990"/>
                      </a:lnTo>
                      <a:lnTo>
                        <a:pt x="9155" y="995"/>
                      </a:lnTo>
                      <a:lnTo>
                        <a:pt x="9159" y="998"/>
                      </a:lnTo>
                      <a:lnTo>
                        <a:pt x="9163" y="1001"/>
                      </a:lnTo>
                      <a:lnTo>
                        <a:pt x="9170" y="1003"/>
                      </a:lnTo>
                      <a:lnTo>
                        <a:pt x="9172" y="988"/>
                      </a:lnTo>
                      <a:lnTo>
                        <a:pt x="9174" y="973"/>
                      </a:lnTo>
                      <a:lnTo>
                        <a:pt x="9176" y="967"/>
                      </a:lnTo>
                      <a:lnTo>
                        <a:pt x="9178" y="962"/>
                      </a:lnTo>
                      <a:lnTo>
                        <a:pt x="9180" y="961"/>
                      </a:lnTo>
                      <a:lnTo>
                        <a:pt x="9182" y="959"/>
                      </a:lnTo>
                      <a:lnTo>
                        <a:pt x="9185" y="959"/>
                      </a:lnTo>
                      <a:lnTo>
                        <a:pt x="9188" y="958"/>
                      </a:lnTo>
                      <a:lnTo>
                        <a:pt x="9199" y="963"/>
                      </a:lnTo>
                      <a:lnTo>
                        <a:pt x="9209" y="967"/>
                      </a:lnTo>
                      <a:lnTo>
                        <a:pt x="9216" y="967"/>
                      </a:lnTo>
                      <a:lnTo>
                        <a:pt x="9223" y="965"/>
                      </a:lnTo>
                      <a:lnTo>
                        <a:pt x="9229" y="962"/>
                      </a:lnTo>
                      <a:lnTo>
                        <a:pt x="9235" y="957"/>
                      </a:lnTo>
                      <a:lnTo>
                        <a:pt x="9241" y="949"/>
                      </a:lnTo>
                      <a:lnTo>
                        <a:pt x="9245" y="943"/>
                      </a:lnTo>
                      <a:lnTo>
                        <a:pt x="9248" y="940"/>
                      </a:lnTo>
                      <a:lnTo>
                        <a:pt x="9251" y="938"/>
                      </a:lnTo>
                      <a:lnTo>
                        <a:pt x="9254" y="936"/>
                      </a:lnTo>
                      <a:lnTo>
                        <a:pt x="9259" y="935"/>
                      </a:lnTo>
                      <a:lnTo>
                        <a:pt x="9266" y="936"/>
                      </a:lnTo>
                      <a:lnTo>
                        <a:pt x="9271" y="939"/>
                      </a:lnTo>
                      <a:lnTo>
                        <a:pt x="9277" y="943"/>
                      </a:lnTo>
                      <a:lnTo>
                        <a:pt x="9282" y="948"/>
                      </a:lnTo>
                      <a:lnTo>
                        <a:pt x="9286" y="950"/>
                      </a:lnTo>
                      <a:lnTo>
                        <a:pt x="9288" y="952"/>
                      </a:lnTo>
                      <a:lnTo>
                        <a:pt x="9291" y="955"/>
                      </a:lnTo>
                      <a:lnTo>
                        <a:pt x="9292" y="958"/>
                      </a:lnTo>
                      <a:lnTo>
                        <a:pt x="9295" y="971"/>
                      </a:lnTo>
                      <a:lnTo>
                        <a:pt x="9296" y="983"/>
                      </a:lnTo>
                      <a:lnTo>
                        <a:pt x="9298" y="994"/>
                      </a:lnTo>
                      <a:lnTo>
                        <a:pt x="9301" y="1006"/>
                      </a:lnTo>
                      <a:lnTo>
                        <a:pt x="9307" y="1006"/>
                      </a:lnTo>
                      <a:lnTo>
                        <a:pt x="9314" y="1000"/>
                      </a:lnTo>
                      <a:lnTo>
                        <a:pt x="9319" y="994"/>
                      </a:lnTo>
                      <a:lnTo>
                        <a:pt x="9322" y="992"/>
                      </a:lnTo>
                      <a:lnTo>
                        <a:pt x="9325" y="990"/>
                      </a:lnTo>
                      <a:lnTo>
                        <a:pt x="9329" y="988"/>
                      </a:lnTo>
                      <a:lnTo>
                        <a:pt x="9333" y="988"/>
                      </a:lnTo>
                      <a:lnTo>
                        <a:pt x="9340" y="991"/>
                      </a:lnTo>
                      <a:lnTo>
                        <a:pt x="9348" y="994"/>
                      </a:lnTo>
                      <a:lnTo>
                        <a:pt x="9365" y="994"/>
                      </a:lnTo>
                      <a:lnTo>
                        <a:pt x="9365" y="980"/>
                      </a:lnTo>
                      <a:lnTo>
                        <a:pt x="9362" y="957"/>
                      </a:lnTo>
                      <a:lnTo>
                        <a:pt x="9366" y="948"/>
                      </a:lnTo>
                      <a:lnTo>
                        <a:pt x="9372" y="942"/>
                      </a:lnTo>
                      <a:lnTo>
                        <a:pt x="9378" y="936"/>
                      </a:lnTo>
                      <a:lnTo>
                        <a:pt x="9385" y="932"/>
                      </a:lnTo>
                      <a:lnTo>
                        <a:pt x="9393" y="929"/>
                      </a:lnTo>
                      <a:lnTo>
                        <a:pt x="9402" y="927"/>
                      </a:lnTo>
                      <a:lnTo>
                        <a:pt x="9411" y="925"/>
                      </a:lnTo>
                      <a:lnTo>
                        <a:pt x="9420" y="923"/>
                      </a:lnTo>
                      <a:lnTo>
                        <a:pt x="9422" y="928"/>
                      </a:lnTo>
                      <a:lnTo>
                        <a:pt x="9424" y="932"/>
                      </a:lnTo>
                      <a:lnTo>
                        <a:pt x="9427" y="936"/>
                      </a:lnTo>
                      <a:lnTo>
                        <a:pt x="9430" y="939"/>
                      </a:lnTo>
                      <a:lnTo>
                        <a:pt x="9436" y="944"/>
                      </a:lnTo>
                      <a:lnTo>
                        <a:pt x="9443" y="947"/>
                      </a:lnTo>
                      <a:lnTo>
                        <a:pt x="9452" y="950"/>
                      </a:lnTo>
                      <a:lnTo>
                        <a:pt x="9461" y="952"/>
                      </a:lnTo>
                      <a:lnTo>
                        <a:pt x="9471" y="955"/>
                      </a:lnTo>
                      <a:lnTo>
                        <a:pt x="9480" y="956"/>
                      </a:lnTo>
                      <a:lnTo>
                        <a:pt x="9480" y="967"/>
                      </a:lnTo>
                      <a:lnTo>
                        <a:pt x="9480" y="977"/>
                      </a:lnTo>
                      <a:lnTo>
                        <a:pt x="9480" y="988"/>
                      </a:lnTo>
                      <a:lnTo>
                        <a:pt x="9480" y="999"/>
                      </a:lnTo>
                      <a:lnTo>
                        <a:pt x="9485" y="1003"/>
                      </a:lnTo>
                      <a:lnTo>
                        <a:pt x="9488" y="998"/>
                      </a:lnTo>
                      <a:lnTo>
                        <a:pt x="9490" y="994"/>
                      </a:lnTo>
                      <a:lnTo>
                        <a:pt x="9492" y="989"/>
                      </a:lnTo>
                      <a:lnTo>
                        <a:pt x="9493" y="984"/>
                      </a:lnTo>
                      <a:lnTo>
                        <a:pt x="9494" y="978"/>
                      </a:lnTo>
                      <a:lnTo>
                        <a:pt x="9496" y="974"/>
                      </a:lnTo>
                      <a:lnTo>
                        <a:pt x="9498" y="969"/>
                      </a:lnTo>
                      <a:lnTo>
                        <a:pt x="9502" y="965"/>
                      </a:lnTo>
                      <a:lnTo>
                        <a:pt x="9506" y="962"/>
                      </a:lnTo>
                      <a:lnTo>
                        <a:pt x="9510" y="960"/>
                      </a:lnTo>
                      <a:lnTo>
                        <a:pt x="9515" y="959"/>
                      </a:lnTo>
                      <a:lnTo>
                        <a:pt x="9520" y="958"/>
                      </a:lnTo>
                      <a:lnTo>
                        <a:pt x="9524" y="957"/>
                      </a:lnTo>
                      <a:lnTo>
                        <a:pt x="9528" y="956"/>
                      </a:lnTo>
                      <a:lnTo>
                        <a:pt x="9531" y="952"/>
                      </a:lnTo>
                      <a:lnTo>
                        <a:pt x="9535" y="949"/>
                      </a:lnTo>
                      <a:lnTo>
                        <a:pt x="9543" y="939"/>
                      </a:lnTo>
                      <a:lnTo>
                        <a:pt x="9548" y="929"/>
                      </a:lnTo>
                      <a:lnTo>
                        <a:pt x="9551" y="925"/>
                      </a:lnTo>
                      <a:lnTo>
                        <a:pt x="9555" y="920"/>
                      </a:lnTo>
                      <a:lnTo>
                        <a:pt x="9559" y="918"/>
                      </a:lnTo>
                      <a:lnTo>
                        <a:pt x="9565" y="916"/>
                      </a:lnTo>
                      <a:lnTo>
                        <a:pt x="9573" y="915"/>
                      </a:lnTo>
                      <a:lnTo>
                        <a:pt x="9580" y="915"/>
                      </a:lnTo>
                      <a:lnTo>
                        <a:pt x="9587" y="914"/>
                      </a:lnTo>
                      <a:lnTo>
                        <a:pt x="9594" y="912"/>
                      </a:lnTo>
                      <a:lnTo>
                        <a:pt x="9599" y="909"/>
                      </a:lnTo>
                      <a:lnTo>
                        <a:pt x="9602" y="906"/>
                      </a:lnTo>
                      <a:lnTo>
                        <a:pt x="9603" y="902"/>
                      </a:lnTo>
                      <a:lnTo>
                        <a:pt x="9605" y="898"/>
                      </a:lnTo>
                      <a:lnTo>
                        <a:pt x="9607" y="889"/>
                      </a:lnTo>
                      <a:lnTo>
                        <a:pt x="9611" y="881"/>
                      </a:lnTo>
                      <a:lnTo>
                        <a:pt x="9616" y="875"/>
                      </a:lnTo>
                      <a:lnTo>
                        <a:pt x="9621" y="870"/>
                      </a:lnTo>
                      <a:lnTo>
                        <a:pt x="9628" y="866"/>
                      </a:lnTo>
                      <a:lnTo>
                        <a:pt x="9633" y="863"/>
                      </a:lnTo>
                      <a:lnTo>
                        <a:pt x="9646" y="859"/>
                      </a:lnTo>
                      <a:lnTo>
                        <a:pt x="9661" y="856"/>
                      </a:lnTo>
                      <a:lnTo>
                        <a:pt x="9661" y="872"/>
                      </a:lnTo>
                      <a:lnTo>
                        <a:pt x="9668" y="872"/>
                      </a:lnTo>
                      <a:lnTo>
                        <a:pt x="9674" y="873"/>
                      </a:lnTo>
                      <a:lnTo>
                        <a:pt x="9677" y="872"/>
                      </a:lnTo>
                      <a:lnTo>
                        <a:pt x="9680" y="870"/>
                      </a:lnTo>
                      <a:lnTo>
                        <a:pt x="9682" y="867"/>
                      </a:lnTo>
                      <a:lnTo>
                        <a:pt x="9683" y="864"/>
                      </a:lnTo>
                      <a:lnTo>
                        <a:pt x="9680" y="857"/>
                      </a:lnTo>
                      <a:lnTo>
                        <a:pt x="9676" y="850"/>
                      </a:lnTo>
                      <a:lnTo>
                        <a:pt x="9677" y="845"/>
                      </a:lnTo>
                      <a:lnTo>
                        <a:pt x="9679" y="841"/>
                      </a:lnTo>
                      <a:lnTo>
                        <a:pt x="9681" y="837"/>
                      </a:lnTo>
                      <a:lnTo>
                        <a:pt x="9686" y="834"/>
                      </a:lnTo>
                      <a:lnTo>
                        <a:pt x="9690" y="831"/>
                      </a:lnTo>
                      <a:lnTo>
                        <a:pt x="9694" y="829"/>
                      </a:lnTo>
                      <a:lnTo>
                        <a:pt x="9699" y="828"/>
                      </a:lnTo>
                      <a:lnTo>
                        <a:pt x="9704" y="827"/>
                      </a:lnTo>
                      <a:lnTo>
                        <a:pt x="9706" y="828"/>
                      </a:lnTo>
                      <a:lnTo>
                        <a:pt x="9708" y="829"/>
                      </a:lnTo>
                      <a:lnTo>
                        <a:pt x="9710" y="827"/>
                      </a:lnTo>
                      <a:lnTo>
                        <a:pt x="9713" y="825"/>
                      </a:lnTo>
                      <a:lnTo>
                        <a:pt x="9722" y="822"/>
                      </a:lnTo>
                      <a:lnTo>
                        <a:pt x="9731" y="820"/>
                      </a:lnTo>
                      <a:lnTo>
                        <a:pt x="9739" y="818"/>
                      </a:lnTo>
                      <a:lnTo>
                        <a:pt x="9748" y="818"/>
                      </a:lnTo>
                      <a:lnTo>
                        <a:pt x="9755" y="817"/>
                      </a:lnTo>
                      <a:lnTo>
                        <a:pt x="9762" y="818"/>
                      </a:lnTo>
                      <a:lnTo>
                        <a:pt x="9778" y="819"/>
                      </a:lnTo>
                      <a:lnTo>
                        <a:pt x="9794" y="818"/>
                      </a:lnTo>
                      <a:lnTo>
                        <a:pt x="9819" y="815"/>
                      </a:lnTo>
                      <a:lnTo>
                        <a:pt x="9842" y="810"/>
                      </a:lnTo>
                      <a:lnTo>
                        <a:pt x="9865" y="808"/>
                      </a:lnTo>
                      <a:lnTo>
                        <a:pt x="9890" y="807"/>
                      </a:lnTo>
                      <a:lnTo>
                        <a:pt x="9902" y="807"/>
                      </a:lnTo>
                      <a:lnTo>
                        <a:pt x="9915" y="808"/>
                      </a:lnTo>
                      <a:lnTo>
                        <a:pt x="9926" y="810"/>
                      </a:lnTo>
                      <a:lnTo>
                        <a:pt x="9936" y="814"/>
                      </a:lnTo>
                      <a:lnTo>
                        <a:pt x="9947" y="818"/>
                      </a:lnTo>
                      <a:lnTo>
                        <a:pt x="9955" y="824"/>
                      </a:lnTo>
                      <a:lnTo>
                        <a:pt x="9959" y="828"/>
                      </a:lnTo>
                      <a:lnTo>
                        <a:pt x="9963" y="832"/>
                      </a:lnTo>
                      <a:lnTo>
                        <a:pt x="9966" y="837"/>
                      </a:lnTo>
                      <a:lnTo>
                        <a:pt x="9970" y="843"/>
                      </a:lnTo>
                      <a:lnTo>
                        <a:pt x="9976" y="854"/>
                      </a:lnTo>
                      <a:lnTo>
                        <a:pt x="9980" y="863"/>
                      </a:lnTo>
                      <a:lnTo>
                        <a:pt x="9984" y="874"/>
                      </a:lnTo>
                      <a:lnTo>
                        <a:pt x="9988" y="885"/>
                      </a:lnTo>
                      <a:lnTo>
                        <a:pt x="9991" y="895"/>
                      </a:lnTo>
                      <a:lnTo>
                        <a:pt x="9994" y="905"/>
                      </a:lnTo>
                      <a:lnTo>
                        <a:pt x="9996" y="909"/>
                      </a:lnTo>
                      <a:lnTo>
                        <a:pt x="10000" y="912"/>
                      </a:lnTo>
                      <a:lnTo>
                        <a:pt x="10004" y="914"/>
                      </a:lnTo>
                      <a:lnTo>
                        <a:pt x="10008" y="915"/>
                      </a:lnTo>
                      <a:lnTo>
                        <a:pt x="10013" y="914"/>
                      </a:lnTo>
                      <a:lnTo>
                        <a:pt x="10016" y="913"/>
                      </a:lnTo>
                      <a:lnTo>
                        <a:pt x="10020" y="911"/>
                      </a:lnTo>
                      <a:lnTo>
                        <a:pt x="10023" y="909"/>
                      </a:lnTo>
                      <a:lnTo>
                        <a:pt x="10028" y="906"/>
                      </a:lnTo>
                      <a:lnTo>
                        <a:pt x="10031" y="904"/>
                      </a:lnTo>
                      <a:lnTo>
                        <a:pt x="10035" y="903"/>
                      </a:lnTo>
                      <a:lnTo>
                        <a:pt x="10040" y="902"/>
                      </a:lnTo>
                      <a:lnTo>
                        <a:pt x="10053" y="903"/>
                      </a:lnTo>
                      <a:lnTo>
                        <a:pt x="10066" y="906"/>
                      </a:lnTo>
                      <a:lnTo>
                        <a:pt x="10078" y="910"/>
                      </a:lnTo>
                      <a:lnTo>
                        <a:pt x="10092" y="915"/>
                      </a:lnTo>
                      <a:lnTo>
                        <a:pt x="10100" y="920"/>
                      </a:lnTo>
                      <a:lnTo>
                        <a:pt x="10109" y="923"/>
                      </a:lnTo>
                      <a:lnTo>
                        <a:pt x="10152" y="923"/>
                      </a:lnTo>
                      <a:lnTo>
                        <a:pt x="10161" y="926"/>
                      </a:lnTo>
                      <a:lnTo>
                        <a:pt x="10187" y="926"/>
                      </a:lnTo>
                      <a:lnTo>
                        <a:pt x="10193" y="929"/>
                      </a:lnTo>
                      <a:lnTo>
                        <a:pt x="10200" y="931"/>
                      </a:lnTo>
                      <a:lnTo>
                        <a:pt x="10231" y="931"/>
                      </a:lnTo>
                      <a:lnTo>
                        <a:pt x="10240" y="932"/>
                      </a:lnTo>
                      <a:lnTo>
                        <a:pt x="10249" y="933"/>
                      </a:lnTo>
                      <a:lnTo>
                        <a:pt x="10254" y="933"/>
                      </a:lnTo>
                      <a:lnTo>
                        <a:pt x="10260" y="932"/>
                      </a:lnTo>
                      <a:lnTo>
                        <a:pt x="10264" y="930"/>
                      </a:lnTo>
                      <a:lnTo>
                        <a:pt x="10268" y="926"/>
                      </a:lnTo>
                      <a:lnTo>
                        <a:pt x="10263" y="914"/>
                      </a:lnTo>
                      <a:lnTo>
                        <a:pt x="10258" y="904"/>
                      </a:lnTo>
                      <a:lnTo>
                        <a:pt x="10254" y="900"/>
                      </a:lnTo>
                      <a:lnTo>
                        <a:pt x="10251" y="895"/>
                      </a:lnTo>
                      <a:lnTo>
                        <a:pt x="10247" y="891"/>
                      </a:lnTo>
                      <a:lnTo>
                        <a:pt x="10242" y="888"/>
                      </a:lnTo>
                      <a:lnTo>
                        <a:pt x="10232" y="883"/>
                      </a:lnTo>
                      <a:lnTo>
                        <a:pt x="10222" y="881"/>
                      </a:lnTo>
                      <a:lnTo>
                        <a:pt x="10212" y="879"/>
                      </a:lnTo>
                      <a:lnTo>
                        <a:pt x="10202" y="876"/>
                      </a:lnTo>
                      <a:lnTo>
                        <a:pt x="10196" y="874"/>
                      </a:lnTo>
                      <a:lnTo>
                        <a:pt x="10192" y="871"/>
                      </a:lnTo>
                      <a:lnTo>
                        <a:pt x="10189" y="867"/>
                      </a:lnTo>
                      <a:lnTo>
                        <a:pt x="10187" y="863"/>
                      </a:lnTo>
                      <a:lnTo>
                        <a:pt x="10185" y="858"/>
                      </a:lnTo>
                      <a:lnTo>
                        <a:pt x="10184" y="853"/>
                      </a:lnTo>
                      <a:lnTo>
                        <a:pt x="10183" y="848"/>
                      </a:lnTo>
                      <a:lnTo>
                        <a:pt x="10183" y="843"/>
                      </a:lnTo>
                      <a:lnTo>
                        <a:pt x="10183" y="820"/>
                      </a:lnTo>
                      <a:lnTo>
                        <a:pt x="10188" y="820"/>
                      </a:lnTo>
                      <a:lnTo>
                        <a:pt x="10193" y="819"/>
                      </a:lnTo>
                      <a:lnTo>
                        <a:pt x="10199" y="817"/>
                      </a:lnTo>
                      <a:lnTo>
                        <a:pt x="10204" y="815"/>
                      </a:lnTo>
                      <a:lnTo>
                        <a:pt x="10212" y="808"/>
                      </a:lnTo>
                      <a:lnTo>
                        <a:pt x="10219" y="801"/>
                      </a:lnTo>
                      <a:lnTo>
                        <a:pt x="10228" y="794"/>
                      </a:lnTo>
                      <a:lnTo>
                        <a:pt x="10236" y="788"/>
                      </a:lnTo>
                      <a:lnTo>
                        <a:pt x="10241" y="786"/>
                      </a:lnTo>
                      <a:lnTo>
                        <a:pt x="10245" y="784"/>
                      </a:lnTo>
                      <a:lnTo>
                        <a:pt x="10251" y="782"/>
                      </a:lnTo>
                      <a:lnTo>
                        <a:pt x="10257" y="782"/>
                      </a:lnTo>
                      <a:lnTo>
                        <a:pt x="10267" y="784"/>
                      </a:lnTo>
                      <a:lnTo>
                        <a:pt x="10278" y="785"/>
                      </a:lnTo>
                      <a:lnTo>
                        <a:pt x="10304" y="785"/>
                      </a:lnTo>
                      <a:lnTo>
                        <a:pt x="10310" y="784"/>
                      </a:lnTo>
                      <a:lnTo>
                        <a:pt x="10315" y="782"/>
                      </a:lnTo>
                      <a:lnTo>
                        <a:pt x="10319" y="779"/>
                      </a:lnTo>
                      <a:lnTo>
                        <a:pt x="10322" y="776"/>
                      </a:lnTo>
                      <a:lnTo>
                        <a:pt x="10329" y="768"/>
                      </a:lnTo>
                      <a:lnTo>
                        <a:pt x="10335" y="760"/>
                      </a:lnTo>
                      <a:lnTo>
                        <a:pt x="10340" y="756"/>
                      </a:lnTo>
                      <a:lnTo>
                        <a:pt x="10345" y="752"/>
                      </a:lnTo>
                      <a:lnTo>
                        <a:pt x="10350" y="750"/>
                      </a:lnTo>
                      <a:lnTo>
                        <a:pt x="10355" y="749"/>
                      </a:lnTo>
                      <a:lnTo>
                        <a:pt x="10367" y="749"/>
                      </a:lnTo>
                      <a:lnTo>
                        <a:pt x="10380" y="747"/>
                      </a:lnTo>
                      <a:lnTo>
                        <a:pt x="10392" y="745"/>
                      </a:lnTo>
                      <a:lnTo>
                        <a:pt x="10403" y="744"/>
                      </a:lnTo>
                      <a:lnTo>
                        <a:pt x="10414" y="742"/>
                      </a:lnTo>
                      <a:lnTo>
                        <a:pt x="10426" y="741"/>
                      </a:lnTo>
                      <a:lnTo>
                        <a:pt x="10435" y="740"/>
                      </a:lnTo>
                      <a:lnTo>
                        <a:pt x="10443" y="738"/>
                      </a:lnTo>
                      <a:lnTo>
                        <a:pt x="10447" y="736"/>
                      </a:lnTo>
                      <a:lnTo>
                        <a:pt x="10449" y="734"/>
                      </a:lnTo>
                      <a:lnTo>
                        <a:pt x="10451" y="731"/>
                      </a:lnTo>
                      <a:lnTo>
                        <a:pt x="10452" y="728"/>
                      </a:lnTo>
                      <a:lnTo>
                        <a:pt x="10452" y="703"/>
                      </a:lnTo>
                      <a:lnTo>
                        <a:pt x="10453" y="697"/>
                      </a:lnTo>
                      <a:lnTo>
                        <a:pt x="10456" y="693"/>
                      </a:lnTo>
                      <a:lnTo>
                        <a:pt x="10458" y="692"/>
                      </a:lnTo>
                      <a:lnTo>
                        <a:pt x="10460" y="690"/>
                      </a:lnTo>
                      <a:lnTo>
                        <a:pt x="10462" y="690"/>
                      </a:lnTo>
                      <a:lnTo>
                        <a:pt x="10464" y="689"/>
                      </a:lnTo>
                      <a:lnTo>
                        <a:pt x="10473" y="690"/>
                      </a:lnTo>
                      <a:lnTo>
                        <a:pt x="10480" y="693"/>
                      </a:lnTo>
                      <a:lnTo>
                        <a:pt x="10489" y="695"/>
                      </a:lnTo>
                      <a:lnTo>
                        <a:pt x="10498" y="696"/>
                      </a:lnTo>
                      <a:lnTo>
                        <a:pt x="10529" y="696"/>
                      </a:lnTo>
                      <a:lnTo>
                        <a:pt x="10537" y="696"/>
                      </a:lnTo>
                      <a:lnTo>
                        <a:pt x="10545" y="695"/>
                      </a:lnTo>
                      <a:lnTo>
                        <a:pt x="10551" y="693"/>
                      </a:lnTo>
                      <a:lnTo>
                        <a:pt x="10557" y="691"/>
                      </a:lnTo>
                      <a:lnTo>
                        <a:pt x="10569" y="685"/>
                      </a:lnTo>
                      <a:lnTo>
                        <a:pt x="10583" y="677"/>
                      </a:lnTo>
                      <a:lnTo>
                        <a:pt x="10589" y="671"/>
                      </a:lnTo>
                      <a:lnTo>
                        <a:pt x="10595" y="664"/>
                      </a:lnTo>
                      <a:lnTo>
                        <a:pt x="10599" y="662"/>
                      </a:lnTo>
                      <a:lnTo>
                        <a:pt x="10602" y="660"/>
                      </a:lnTo>
                      <a:lnTo>
                        <a:pt x="10605" y="659"/>
                      </a:lnTo>
                      <a:lnTo>
                        <a:pt x="10610" y="658"/>
                      </a:lnTo>
                      <a:lnTo>
                        <a:pt x="10614" y="659"/>
                      </a:lnTo>
                      <a:lnTo>
                        <a:pt x="10618" y="660"/>
                      </a:lnTo>
                      <a:lnTo>
                        <a:pt x="10621" y="661"/>
                      </a:lnTo>
                      <a:lnTo>
                        <a:pt x="10625" y="663"/>
                      </a:lnTo>
                      <a:lnTo>
                        <a:pt x="10632" y="668"/>
                      </a:lnTo>
                      <a:lnTo>
                        <a:pt x="10637" y="675"/>
                      </a:lnTo>
                      <a:lnTo>
                        <a:pt x="10643" y="681"/>
                      </a:lnTo>
                      <a:lnTo>
                        <a:pt x="10649" y="686"/>
                      </a:lnTo>
                      <a:lnTo>
                        <a:pt x="10652" y="688"/>
                      </a:lnTo>
                      <a:lnTo>
                        <a:pt x="10657" y="689"/>
                      </a:lnTo>
                      <a:lnTo>
                        <a:pt x="10661" y="690"/>
                      </a:lnTo>
                      <a:lnTo>
                        <a:pt x="10665" y="690"/>
                      </a:lnTo>
                      <a:lnTo>
                        <a:pt x="10693" y="690"/>
                      </a:lnTo>
                      <a:lnTo>
                        <a:pt x="10700" y="690"/>
                      </a:lnTo>
                      <a:lnTo>
                        <a:pt x="10706" y="688"/>
                      </a:lnTo>
                      <a:lnTo>
                        <a:pt x="10711" y="685"/>
                      </a:lnTo>
                      <a:lnTo>
                        <a:pt x="10717" y="681"/>
                      </a:lnTo>
                      <a:lnTo>
                        <a:pt x="10726" y="671"/>
                      </a:lnTo>
                      <a:lnTo>
                        <a:pt x="10735" y="660"/>
                      </a:lnTo>
                      <a:lnTo>
                        <a:pt x="10740" y="654"/>
                      </a:lnTo>
                      <a:lnTo>
                        <a:pt x="10747" y="648"/>
                      </a:lnTo>
                      <a:lnTo>
                        <a:pt x="10749" y="645"/>
                      </a:lnTo>
                      <a:lnTo>
                        <a:pt x="10750" y="642"/>
                      </a:lnTo>
                      <a:lnTo>
                        <a:pt x="10751" y="637"/>
                      </a:lnTo>
                      <a:lnTo>
                        <a:pt x="10752" y="633"/>
                      </a:lnTo>
                      <a:lnTo>
                        <a:pt x="10752" y="598"/>
                      </a:lnTo>
                      <a:lnTo>
                        <a:pt x="10749" y="597"/>
                      </a:lnTo>
                      <a:lnTo>
                        <a:pt x="10746" y="596"/>
                      </a:lnTo>
                      <a:lnTo>
                        <a:pt x="10735" y="600"/>
                      </a:lnTo>
                      <a:lnTo>
                        <a:pt x="10726" y="607"/>
                      </a:lnTo>
                      <a:lnTo>
                        <a:pt x="10718" y="610"/>
                      </a:lnTo>
                      <a:lnTo>
                        <a:pt x="10708" y="610"/>
                      </a:lnTo>
                      <a:lnTo>
                        <a:pt x="10700" y="611"/>
                      </a:lnTo>
                      <a:lnTo>
                        <a:pt x="10691" y="611"/>
                      </a:lnTo>
                      <a:lnTo>
                        <a:pt x="10652" y="611"/>
                      </a:lnTo>
                      <a:lnTo>
                        <a:pt x="10643" y="611"/>
                      </a:lnTo>
                      <a:lnTo>
                        <a:pt x="10636" y="614"/>
                      </a:lnTo>
                      <a:lnTo>
                        <a:pt x="10628" y="616"/>
                      </a:lnTo>
                      <a:lnTo>
                        <a:pt x="10619" y="617"/>
                      </a:lnTo>
                      <a:lnTo>
                        <a:pt x="10613" y="617"/>
                      </a:lnTo>
                      <a:lnTo>
                        <a:pt x="10608" y="614"/>
                      </a:lnTo>
                      <a:lnTo>
                        <a:pt x="10603" y="610"/>
                      </a:lnTo>
                      <a:lnTo>
                        <a:pt x="10599" y="606"/>
                      </a:lnTo>
                      <a:lnTo>
                        <a:pt x="10591" y="597"/>
                      </a:lnTo>
                      <a:lnTo>
                        <a:pt x="10583" y="587"/>
                      </a:lnTo>
                      <a:lnTo>
                        <a:pt x="10578" y="581"/>
                      </a:lnTo>
                      <a:lnTo>
                        <a:pt x="10572" y="577"/>
                      </a:lnTo>
                      <a:lnTo>
                        <a:pt x="10566" y="574"/>
                      </a:lnTo>
                      <a:lnTo>
                        <a:pt x="10561" y="572"/>
                      </a:lnTo>
                      <a:lnTo>
                        <a:pt x="10555" y="569"/>
                      </a:lnTo>
                      <a:lnTo>
                        <a:pt x="10550" y="566"/>
                      </a:lnTo>
                      <a:lnTo>
                        <a:pt x="10545" y="562"/>
                      </a:lnTo>
                      <a:lnTo>
                        <a:pt x="10540" y="557"/>
                      </a:lnTo>
                      <a:lnTo>
                        <a:pt x="10543" y="554"/>
                      </a:lnTo>
                      <a:lnTo>
                        <a:pt x="10545" y="552"/>
                      </a:lnTo>
                      <a:lnTo>
                        <a:pt x="10548" y="553"/>
                      </a:lnTo>
                      <a:lnTo>
                        <a:pt x="10551" y="555"/>
                      </a:lnTo>
                      <a:lnTo>
                        <a:pt x="10577" y="555"/>
                      </a:lnTo>
                      <a:lnTo>
                        <a:pt x="10584" y="554"/>
                      </a:lnTo>
                      <a:lnTo>
                        <a:pt x="10590" y="551"/>
                      </a:lnTo>
                      <a:lnTo>
                        <a:pt x="10595" y="548"/>
                      </a:lnTo>
                      <a:lnTo>
                        <a:pt x="10603" y="546"/>
                      </a:lnTo>
                      <a:lnTo>
                        <a:pt x="10616" y="542"/>
                      </a:lnTo>
                      <a:lnTo>
                        <a:pt x="10628" y="539"/>
                      </a:lnTo>
                      <a:lnTo>
                        <a:pt x="10640" y="537"/>
                      </a:lnTo>
                      <a:lnTo>
                        <a:pt x="10652" y="534"/>
                      </a:lnTo>
                      <a:lnTo>
                        <a:pt x="10662" y="532"/>
                      </a:lnTo>
                      <a:lnTo>
                        <a:pt x="10669" y="531"/>
                      </a:lnTo>
                      <a:lnTo>
                        <a:pt x="10676" y="530"/>
                      </a:lnTo>
                      <a:lnTo>
                        <a:pt x="10685" y="527"/>
                      </a:lnTo>
                      <a:lnTo>
                        <a:pt x="10694" y="527"/>
                      </a:lnTo>
                      <a:lnTo>
                        <a:pt x="10701" y="527"/>
                      </a:lnTo>
                      <a:lnTo>
                        <a:pt x="10705" y="526"/>
                      </a:lnTo>
                      <a:lnTo>
                        <a:pt x="10708" y="525"/>
                      </a:lnTo>
                      <a:lnTo>
                        <a:pt x="10711" y="523"/>
                      </a:lnTo>
                      <a:lnTo>
                        <a:pt x="10714" y="519"/>
                      </a:lnTo>
                      <a:lnTo>
                        <a:pt x="10714" y="509"/>
                      </a:lnTo>
                      <a:lnTo>
                        <a:pt x="10716" y="498"/>
                      </a:lnTo>
                      <a:lnTo>
                        <a:pt x="10719" y="495"/>
                      </a:lnTo>
                      <a:lnTo>
                        <a:pt x="10722" y="494"/>
                      </a:lnTo>
                      <a:lnTo>
                        <a:pt x="10725" y="492"/>
                      </a:lnTo>
                      <a:lnTo>
                        <a:pt x="10728" y="492"/>
                      </a:lnTo>
                      <a:lnTo>
                        <a:pt x="10734" y="490"/>
                      </a:lnTo>
                      <a:lnTo>
                        <a:pt x="10742" y="489"/>
                      </a:lnTo>
                      <a:lnTo>
                        <a:pt x="10757" y="482"/>
                      </a:lnTo>
                      <a:lnTo>
                        <a:pt x="10769" y="477"/>
                      </a:lnTo>
                      <a:lnTo>
                        <a:pt x="10783" y="472"/>
                      </a:lnTo>
                      <a:lnTo>
                        <a:pt x="10799" y="466"/>
                      </a:lnTo>
                      <a:lnTo>
                        <a:pt x="10813" y="461"/>
                      </a:lnTo>
                      <a:lnTo>
                        <a:pt x="10825" y="457"/>
                      </a:lnTo>
                      <a:lnTo>
                        <a:pt x="10838" y="452"/>
                      </a:lnTo>
                      <a:lnTo>
                        <a:pt x="10851" y="445"/>
                      </a:lnTo>
                      <a:lnTo>
                        <a:pt x="10860" y="440"/>
                      </a:lnTo>
                      <a:lnTo>
                        <a:pt x="10867" y="435"/>
                      </a:lnTo>
                      <a:lnTo>
                        <a:pt x="10871" y="433"/>
                      </a:lnTo>
                      <a:lnTo>
                        <a:pt x="10874" y="431"/>
                      </a:lnTo>
                      <a:lnTo>
                        <a:pt x="10878" y="430"/>
                      </a:lnTo>
                      <a:lnTo>
                        <a:pt x="10883" y="429"/>
                      </a:lnTo>
                      <a:lnTo>
                        <a:pt x="10906" y="423"/>
                      </a:lnTo>
                      <a:lnTo>
                        <a:pt x="10926" y="418"/>
                      </a:lnTo>
                      <a:lnTo>
                        <a:pt x="10935" y="416"/>
                      </a:lnTo>
                      <a:lnTo>
                        <a:pt x="10946" y="411"/>
                      </a:lnTo>
                      <a:lnTo>
                        <a:pt x="10956" y="407"/>
                      </a:lnTo>
                      <a:lnTo>
                        <a:pt x="10967" y="402"/>
                      </a:lnTo>
                      <a:lnTo>
                        <a:pt x="10973" y="405"/>
                      </a:lnTo>
                      <a:lnTo>
                        <a:pt x="10976" y="409"/>
                      </a:lnTo>
                      <a:lnTo>
                        <a:pt x="10978" y="411"/>
                      </a:lnTo>
                      <a:lnTo>
                        <a:pt x="10980" y="412"/>
                      </a:lnTo>
                      <a:lnTo>
                        <a:pt x="10983" y="413"/>
                      </a:lnTo>
                      <a:lnTo>
                        <a:pt x="10986" y="413"/>
                      </a:lnTo>
                      <a:lnTo>
                        <a:pt x="11000" y="413"/>
                      </a:lnTo>
                      <a:lnTo>
                        <a:pt x="11014" y="412"/>
                      </a:lnTo>
                      <a:lnTo>
                        <a:pt x="11037" y="412"/>
                      </a:lnTo>
                      <a:lnTo>
                        <a:pt x="11041" y="412"/>
                      </a:lnTo>
                      <a:lnTo>
                        <a:pt x="11045" y="410"/>
                      </a:lnTo>
                      <a:lnTo>
                        <a:pt x="11048" y="408"/>
                      </a:lnTo>
                      <a:lnTo>
                        <a:pt x="11052" y="405"/>
                      </a:lnTo>
                      <a:lnTo>
                        <a:pt x="11070" y="394"/>
                      </a:lnTo>
                      <a:lnTo>
                        <a:pt x="11086" y="382"/>
                      </a:lnTo>
                      <a:lnTo>
                        <a:pt x="11094" y="378"/>
                      </a:lnTo>
                      <a:lnTo>
                        <a:pt x="11102" y="374"/>
                      </a:lnTo>
                      <a:lnTo>
                        <a:pt x="11111" y="372"/>
                      </a:lnTo>
                      <a:lnTo>
                        <a:pt x="11122" y="371"/>
                      </a:lnTo>
                      <a:lnTo>
                        <a:pt x="11141" y="371"/>
                      </a:lnTo>
                      <a:lnTo>
                        <a:pt x="11159" y="372"/>
                      </a:lnTo>
                      <a:lnTo>
                        <a:pt x="11177" y="373"/>
                      </a:lnTo>
                      <a:lnTo>
                        <a:pt x="11196" y="373"/>
                      </a:lnTo>
                      <a:lnTo>
                        <a:pt x="11213" y="371"/>
                      </a:lnTo>
                      <a:lnTo>
                        <a:pt x="11229" y="369"/>
                      </a:lnTo>
                      <a:lnTo>
                        <a:pt x="11236" y="368"/>
                      </a:lnTo>
                      <a:lnTo>
                        <a:pt x="11243" y="367"/>
                      </a:lnTo>
                      <a:lnTo>
                        <a:pt x="11250" y="365"/>
                      </a:lnTo>
                      <a:lnTo>
                        <a:pt x="11259" y="362"/>
                      </a:lnTo>
                      <a:lnTo>
                        <a:pt x="11268" y="356"/>
                      </a:lnTo>
                      <a:lnTo>
                        <a:pt x="11276" y="352"/>
                      </a:lnTo>
                      <a:lnTo>
                        <a:pt x="11280" y="350"/>
                      </a:lnTo>
                      <a:lnTo>
                        <a:pt x="11285" y="349"/>
                      </a:lnTo>
                      <a:lnTo>
                        <a:pt x="11289" y="348"/>
                      </a:lnTo>
                      <a:lnTo>
                        <a:pt x="11295" y="347"/>
                      </a:lnTo>
                      <a:lnTo>
                        <a:pt x="11325" y="347"/>
                      </a:lnTo>
                      <a:lnTo>
                        <a:pt x="11334" y="347"/>
                      </a:lnTo>
                      <a:lnTo>
                        <a:pt x="11343" y="345"/>
                      </a:lnTo>
                      <a:lnTo>
                        <a:pt x="11351" y="343"/>
                      </a:lnTo>
                      <a:lnTo>
                        <a:pt x="11358" y="340"/>
                      </a:lnTo>
                      <a:lnTo>
                        <a:pt x="11366" y="338"/>
                      </a:lnTo>
                      <a:lnTo>
                        <a:pt x="11374" y="336"/>
                      </a:lnTo>
                      <a:lnTo>
                        <a:pt x="11382" y="334"/>
                      </a:lnTo>
                      <a:lnTo>
                        <a:pt x="11392" y="333"/>
                      </a:lnTo>
                      <a:lnTo>
                        <a:pt x="11454" y="333"/>
                      </a:lnTo>
                      <a:lnTo>
                        <a:pt x="11462" y="333"/>
                      </a:lnTo>
                      <a:lnTo>
                        <a:pt x="11468" y="331"/>
                      </a:lnTo>
                      <a:lnTo>
                        <a:pt x="11474" y="327"/>
                      </a:lnTo>
                      <a:lnTo>
                        <a:pt x="11480" y="324"/>
                      </a:lnTo>
                      <a:lnTo>
                        <a:pt x="11486" y="321"/>
                      </a:lnTo>
                      <a:lnTo>
                        <a:pt x="11492" y="318"/>
                      </a:lnTo>
                      <a:lnTo>
                        <a:pt x="11498" y="316"/>
                      </a:lnTo>
                      <a:lnTo>
                        <a:pt x="11506" y="315"/>
                      </a:lnTo>
                      <a:lnTo>
                        <a:pt x="11537" y="315"/>
                      </a:lnTo>
                      <a:lnTo>
                        <a:pt x="11545" y="315"/>
                      </a:lnTo>
                      <a:lnTo>
                        <a:pt x="11551" y="314"/>
                      </a:lnTo>
                      <a:lnTo>
                        <a:pt x="11557" y="312"/>
                      </a:lnTo>
                      <a:lnTo>
                        <a:pt x="11562" y="310"/>
                      </a:lnTo>
                      <a:lnTo>
                        <a:pt x="11575" y="305"/>
                      </a:lnTo>
                      <a:lnTo>
                        <a:pt x="11587" y="300"/>
                      </a:lnTo>
                      <a:lnTo>
                        <a:pt x="11603" y="299"/>
                      </a:lnTo>
                      <a:lnTo>
                        <a:pt x="11616" y="298"/>
                      </a:lnTo>
                      <a:lnTo>
                        <a:pt x="11622" y="298"/>
                      </a:lnTo>
                      <a:lnTo>
                        <a:pt x="11630" y="298"/>
                      </a:lnTo>
                      <a:lnTo>
                        <a:pt x="11637" y="297"/>
                      </a:lnTo>
                      <a:lnTo>
                        <a:pt x="11644" y="295"/>
                      </a:lnTo>
                      <a:lnTo>
                        <a:pt x="11652" y="292"/>
                      </a:lnTo>
                      <a:lnTo>
                        <a:pt x="11660" y="288"/>
                      </a:lnTo>
                      <a:lnTo>
                        <a:pt x="11667" y="284"/>
                      </a:lnTo>
                      <a:lnTo>
                        <a:pt x="11673" y="280"/>
                      </a:lnTo>
                      <a:lnTo>
                        <a:pt x="11679" y="276"/>
                      </a:lnTo>
                      <a:lnTo>
                        <a:pt x="11686" y="272"/>
                      </a:lnTo>
                      <a:lnTo>
                        <a:pt x="11693" y="270"/>
                      </a:lnTo>
                      <a:lnTo>
                        <a:pt x="11702" y="270"/>
                      </a:lnTo>
                      <a:lnTo>
                        <a:pt x="11768" y="270"/>
                      </a:lnTo>
                      <a:lnTo>
                        <a:pt x="11776" y="267"/>
                      </a:lnTo>
                      <a:lnTo>
                        <a:pt x="11781" y="263"/>
                      </a:lnTo>
                      <a:lnTo>
                        <a:pt x="11787" y="261"/>
                      </a:lnTo>
                      <a:lnTo>
                        <a:pt x="11793" y="259"/>
                      </a:lnTo>
                      <a:lnTo>
                        <a:pt x="11800" y="258"/>
                      </a:lnTo>
                      <a:lnTo>
                        <a:pt x="11807" y="258"/>
                      </a:lnTo>
                      <a:lnTo>
                        <a:pt x="11821" y="259"/>
                      </a:lnTo>
                      <a:lnTo>
                        <a:pt x="11836" y="261"/>
                      </a:lnTo>
                      <a:lnTo>
                        <a:pt x="11845" y="260"/>
                      </a:lnTo>
                      <a:lnTo>
                        <a:pt x="11853" y="258"/>
                      </a:lnTo>
                      <a:lnTo>
                        <a:pt x="11861" y="257"/>
                      </a:lnTo>
                      <a:lnTo>
                        <a:pt x="11870" y="256"/>
                      </a:lnTo>
                      <a:lnTo>
                        <a:pt x="11883" y="260"/>
                      </a:lnTo>
                      <a:lnTo>
                        <a:pt x="11898" y="264"/>
                      </a:lnTo>
                      <a:lnTo>
                        <a:pt x="11930" y="264"/>
                      </a:lnTo>
                      <a:lnTo>
                        <a:pt x="11938" y="265"/>
                      </a:lnTo>
                      <a:lnTo>
                        <a:pt x="11946" y="266"/>
                      </a:lnTo>
                      <a:lnTo>
                        <a:pt x="11952" y="269"/>
                      </a:lnTo>
                      <a:lnTo>
                        <a:pt x="11958" y="272"/>
                      </a:lnTo>
                      <a:lnTo>
                        <a:pt x="11964" y="276"/>
                      </a:lnTo>
                      <a:lnTo>
                        <a:pt x="11972" y="278"/>
                      </a:lnTo>
                      <a:lnTo>
                        <a:pt x="11979" y="280"/>
                      </a:lnTo>
                      <a:lnTo>
                        <a:pt x="11986" y="281"/>
                      </a:lnTo>
                      <a:lnTo>
                        <a:pt x="11997" y="280"/>
                      </a:lnTo>
                      <a:lnTo>
                        <a:pt x="12008" y="279"/>
                      </a:lnTo>
                      <a:lnTo>
                        <a:pt x="12017" y="277"/>
                      </a:lnTo>
                      <a:lnTo>
                        <a:pt x="12029" y="276"/>
                      </a:lnTo>
                      <a:lnTo>
                        <a:pt x="12046" y="277"/>
                      </a:lnTo>
                      <a:lnTo>
                        <a:pt x="12062" y="278"/>
                      </a:lnTo>
                      <a:lnTo>
                        <a:pt x="12076" y="278"/>
                      </a:lnTo>
                      <a:lnTo>
                        <a:pt x="12094" y="279"/>
                      </a:lnTo>
                      <a:lnTo>
                        <a:pt x="12106" y="278"/>
                      </a:lnTo>
                      <a:lnTo>
                        <a:pt x="12117" y="277"/>
                      </a:lnTo>
                      <a:lnTo>
                        <a:pt x="12127" y="276"/>
                      </a:lnTo>
                      <a:lnTo>
                        <a:pt x="12137" y="272"/>
                      </a:lnTo>
                      <a:lnTo>
                        <a:pt x="12156" y="265"/>
                      </a:lnTo>
                      <a:lnTo>
                        <a:pt x="12178" y="256"/>
                      </a:lnTo>
                      <a:lnTo>
                        <a:pt x="12172" y="253"/>
                      </a:lnTo>
                      <a:lnTo>
                        <a:pt x="12164" y="252"/>
                      </a:lnTo>
                      <a:lnTo>
                        <a:pt x="12151" y="253"/>
                      </a:lnTo>
                      <a:lnTo>
                        <a:pt x="12138" y="255"/>
                      </a:lnTo>
                      <a:lnTo>
                        <a:pt x="12126" y="257"/>
                      </a:lnTo>
                      <a:lnTo>
                        <a:pt x="12111" y="258"/>
                      </a:lnTo>
                      <a:lnTo>
                        <a:pt x="12097" y="256"/>
                      </a:lnTo>
                      <a:lnTo>
                        <a:pt x="12083" y="254"/>
                      </a:lnTo>
                      <a:lnTo>
                        <a:pt x="12061" y="254"/>
                      </a:lnTo>
                      <a:lnTo>
                        <a:pt x="12055" y="253"/>
                      </a:lnTo>
                      <a:lnTo>
                        <a:pt x="12051" y="251"/>
                      </a:lnTo>
                      <a:lnTo>
                        <a:pt x="12047" y="248"/>
                      </a:lnTo>
                      <a:lnTo>
                        <a:pt x="12042" y="246"/>
                      </a:lnTo>
                      <a:lnTo>
                        <a:pt x="12031" y="239"/>
                      </a:lnTo>
                      <a:lnTo>
                        <a:pt x="12021" y="235"/>
                      </a:lnTo>
                      <a:lnTo>
                        <a:pt x="12010" y="231"/>
                      </a:lnTo>
                      <a:lnTo>
                        <a:pt x="11998" y="227"/>
                      </a:lnTo>
                      <a:lnTo>
                        <a:pt x="11989" y="224"/>
                      </a:lnTo>
                      <a:lnTo>
                        <a:pt x="11980" y="222"/>
                      </a:lnTo>
                      <a:lnTo>
                        <a:pt x="11972" y="219"/>
                      </a:lnTo>
                      <a:lnTo>
                        <a:pt x="11961" y="217"/>
                      </a:lnTo>
                      <a:lnTo>
                        <a:pt x="11953" y="215"/>
                      </a:lnTo>
                      <a:lnTo>
                        <a:pt x="11945" y="214"/>
                      </a:lnTo>
                      <a:lnTo>
                        <a:pt x="11940" y="213"/>
                      </a:lnTo>
                      <a:lnTo>
                        <a:pt x="11938" y="212"/>
                      </a:lnTo>
                      <a:lnTo>
                        <a:pt x="11936" y="209"/>
                      </a:lnTo>
                      <a:lnTo>
                        <a:pt x="11935" y="206"/>
                      </a:lnTo>
                      <a:lnTo>
                        <a:pt x="11935" y="204"/>
                      </a:lnTo>
                      <a:lnTo>
                        <a:pt x="11936" y="202"/>
                      </a:lnTo>
                      <a:lnTo>
                        <a:pt x="11938" y="201"/>
                      </a:lnTo>
                      <a:lnTo>
                        <a:pt x="11939" y="199"/>
                      </a:lnTo>
                      <a:lnTo>
                        <a:pt x="11944" y="197"/>
                      </a:lnTo>
                      <a:lnTo>
                        <a:pt x="11948" y="194"/>
                      </a:lnTo>
                      <a:lnTo>
                        <a:pt x="11956" y="185"/>
                      </a:lnTo>
                      <a:lnTo>
                        <a:pt x="11966" y="176"/>
                      </a:lnTo>
                      <a:lnTo>
                        <a:pt x="11973" y="168"/>
                      </a:lnTo>
                      <a:lnTo>
                        <a:pt x="11979" y="160"/>
                      </a:lnTo>
                      <a:lnTo>
                        <a:pt x="11981" y="155"/>
                      </a:lnTo>
                      <a:lnTo>
                        <a:pt x="11985" y="152"/>
                      </a:lnTo>
                      <a:lnTo>
                        <a:pt x="11988" y="151"/>
                      </a:lnTo>
                      <a:lnTo>
                        <a:pt x="11993" y="150"/>
                      </a:lnTo>
                      <a:lnTo>
                        <a:pt x="12000" y="151"/>
                      </a:lnTo>
                      <a:lnTo>
                        <a:pt x="12005" y="153"/>
                      </a:lnTo>
                      <a:lnTo>
                        <a:pt x="12010" y="157"/>
                      </a:lnTo>
                      <a:lnTo>
                        <a:pt x="12016" y="161"/>
                      </a:lnTo>
                      <a:lnTo>
                        <a:pt x="12018" y="148"/>
                      </a:lnTo>
                      <a:lnTo>
                        <a:pt x="12020" y="135"/>
                      </a:lnTo>
                      <a:lnTo>
                        <a:pt x="12021" y="130"/>
                      </a:lnTo>
                      <a:lnTo>
                        <a:pt x="12025" y="128"/>
                      </a:lnTo>
                      <a:lnTo>
                        <a:pt x="12030" y="126"/>
                      </a:lnTo>
                      <a:lnTo>
                        <a:pt x="12034" y="125"/>
                      </a:lnTo>
                      <a:lnTo>
                        <a:pt x="12044" y="122"/>
                      </a:lnTo>
                      <a:lnTo>
                        <a:pt x="12052" y="119"/>
                      </a:lnTo>
                      <a:lnTo>
                        <a:pt x="12062" y="117"/>
                      </a:lnTo>
                      <a:lnTo>
                        <a:pt x="12071" y="113"/>
                      </a:lnTo>
                      <a:lnTo>
                        <a:pt x="12080" y="108"/>
                      </a:lnTo>
                      <a:lnTo>
                        <a:pt x="12088" y="101"/>
                      </a:lnTo>
                      <a:lnTo>
                        <a:pt x="12092" y="98"/>
                      </a:lnTo>
                      <a:lnTo>
                        <a:pt x="12096" y="96"/>
                      </a:lnTo>
                      <a:lnTo>
                        <a:pt x="12100" y="95"/>
                      </a:lnTo>
                      <a:lnTo>
                        <a:pt x="12106" y="94"/>
                      </a:lnTo>
                      <a:lnTo>
                        <a:pt x="12115" y="95"/>
                      </a:lnTo>
                      <a:lnTo>
                        <a:pt x="12122" y="97"/>
                      </a:lnTo>
                      <a:lnTo>
                        <a:pt x="12129" y="100"/>
                      </a:lnTo>
                      <a:lnTo>
                        <a:pt x="12136" y="104"/>
                      </a:lnTo>
                      <a:lnTo>
                        <a:pt x="12143" y="108"/>
                      </a:lnTo>
                      <a:lnTo>
                        <a:pt x="12150" y="111"/>
                      </a:lnTo>
                      <a:lnTo>
                        <a:pt x="12158" y="113"/>
                      </a:lnTo>
                      <a:lnTo>
                        <a:pt x="12166" y="113"/>
                      </a:lnTo>
                      <a:lnTo>
                        <a:pt x="12187" y="113"/>
                      </a:lnTo>
                      <a:lnTo>
                        <a:pt x="12205" y="112"/>
                      </a:lnTo>
                      <a:lnTo>
                        <a:pt x="12223" y="110"/>
                      </a:lnTo>
                      <a:lnTo>
                        <a:pt x="12243" y="107"/>
                      </a:lnTo>
                      <a:lnTo>
                        <a:pt x="12258" y="100"/>
                      </a:lnTo>
                      <a:lnTo>
                        <a:pt x="12271" y="94"/>
                      </a:lnTo>
                      <a:lnTo>
                        <a:pt x="12281" y="91"/>
                      </a:lnTo>
                      <a:lnTo>
                        <a:pt x="12290" y="89"/>
                      </a:lnTo>
                      <a:lnTo>
                        <a:pt x="12298" y="86"/>
                      </a:lnTo>
                      <a:lnTo>
                        <a:pt x="12307" y="83"/>
                      </a:lnTo>
                      <a:lnTo>
                        <a:pt x="12317" y="83"/>
                      </a:lnTo>
                      <a:lnTo>
                        <a:pt x="12324" y="80"/>
                      </a:lnTo>
                      <a:lnTo>
                        <a:pt x="12332" y="77"/>
                      </a:lnTo>
                      <a:lnTo>
                        <a:pt x="12347" y="73"/>
                      </a:lnTo>
                      <a:lnTo>
                        <a:pt x="12359" y="69"/>
                      </a:lnTo>
                      <a:lnTo>
                        <a:pt x="12370" y="64"/>
                      </a:lnTo>
                      <a:lnTo>
                        <a:pt x="12381" y="58"/>
                      </a:lnTo>
                      <a:lnTo>
                        <a:pt x="12391" y="51"/>
                      </a:lnTo>
                      <a:lnTo>
                        <a:pt x="12403" y="44"/>
                      </a:lnTo>
                      <a:lnTo>
                        <a:pt x="12414" y="38"/>
                      </a:lnTo>
                      <a:lnTo>
                        <a:pt x="12429" y="34"/>
                      </a:lnTo>
                      <a:lnTo>
                        <a:pt x="12430" y="42"/>
                      </a:lnTo>
                      <a:lnTo>
                        <a:pt x="12429" y="50"/>
                      </a:lnTo>
                      <a:lnTo>
                        <a:pt x="12430" y="58"/>
                      </a:lnTo>
                      <a:lnTo>
                        <a:pt x="12431" y="66"/>
                      </a:lnTo>
                      <a:lnTo>
                        <a:pt x="12440" y="78"/>
                      </a:lnTo>
                      <a:lnTo>
                        <a:pt x="12447" y="91"/>
                      </a:lnTo>
                      <a:lnTo>
                        <a:pt x="12435" y="92"/>
                      </a:lnTo>
                      <a:lnTo>
                        <a:pt x="12423" y="93"/>
                      </a:lnTo>
                      <a:lnTo>
                        <a:pt x="12419" y="94"/>
                      </a:lnTo>
                      <a:lnTo>
                        <a:pt x="12414" y="96"/>
                      </a:lnTo>
                      <a:lnTo>
                        <a:pt x="12410" y="99"/>
                      </a:lnTo>
                      <a:lnTo>
                        <a:pt x="12406" y="104"/>
                      </a:lnTo>
                      <a:lnTo>
                        <a:pt x="12412" y="105"/>
                      </a:lnTo>
                      <a:lnTo>
                        <a:pt x="12419" y="105"/>
                      </a:lnTo>
                      <a:lnTo>
                        <a:pt x="12441" y="101"/>
                      </a:lnTo>
                      <a:lnTo>
                        <a:pt x="12452" y="106"/>
                      </a:lnTo>
                      <a:lnTo>
                        <a:pt x="12464" y="109"/>
                      </a:lnTo>
                      <a:lnTo>
                        <a:pt x="12468" y="109"/>
                      </a:lnTo>
                      <a:lnTo>
                        <a:pt x="12472" y="110"/>
                      </a:lnTo>
                      <a:lnTo>
                        <a:pt x="12474" y="111"/>
                      </a:lnTo>
                      <a:lnTo>
                        <a:pt x="12476" y="111"/>
                      </a:lnTo>
                      <a:lnTo>
                        <a:pt x="12476" y="113"/>
                      </a:lnTo>
                      <a:lnTo>
                        <a:pt x="12477" y="115"/>
                      </a:lnTo>
                      <a:lnTo>
                        <a:pt x="12476" y="119"/>
                      </a:lnTo>
                      <a:lnTo>
                        <a:pt x="12475" y="122"/>
                      </a:lnTo>
                      <a:lnTo>
                        <a:pt x="12472" y="125"/>
                      </a:lnTo>
                      <a:lnTo>
                        <a:pt x="12469" y="128"/>
                      </a:lnTo>
                      <a:lnTo>
                        <a:pt x="12461" y="133"/>
                      </a:lnTo>
                      <a:lnTo>
                        <a:pt x="12452" y="137"/>
                      </a:lnTo>
                      <a:lnTo>
                        <a:pt x="12437" y="144"/>
                      </a:lnTo>
                      <a:lnTo>
                        <a:pt x="12421" y="151"/>
                      </a:lnTo>
                      <a:lnTo>
                        <a:pt x="12415" y="156"/>
                      </a:lnTo>
                      <a:lnTo>
                        <a:pt x="12409" y="161"/>
                      </a:lnTo>
                      <a:lnTo>
                        <a:pt x="12405" y="162"/>
                      </a:lnTo>
                      <a:lnTo>
                        <a:pt x="12400" y="164"/>
                      </a:lnTo>
                      <a:lnTo>
                        <a:pt x="12397" y="165"/>
                      </a:lnTo>
                      <a:lnTo>
                        <a:pt x="12396" y="166"/>
                      </a:lnTo>
                      <a:lnTo>
                        <a:pt x="12395" y="168"/>
                      </a:lnTo>
                      <a:lnTo>
                        <a:pt x="12395" y="170"/>
                      </a:lnTo>
                      <a:lnTo>
                        <a:pt x="12395" y="184"/>
                      </a:lnTo>
                      <a:lnTo>
                        <a:pt x="12406" y="184"/>
                      </a:lnTo>
                      <a:lnTo>
                        <a:pt x="12410" y="184"/>
                      </a:lnTo>
                      <a:lnTo>
                        <a:pt x="12414" y="183"/>
                      </a:lnTo>
                      <a:lnTo>
                        <a:pt x="12418" y="181"/>
                      </a:lnTo>
                      <a:lnTo>
                        <a:pt x="12421" y="178"/>
                      </a:lnTo>
                      <a:lnTo>
                        <a:pt x="12424" y="175"/>
                      </a:lnTo>
                      <a:lnTo>
                        <a:pt x="12426" y="171"/>
                      </a:lnTo>
                      <a:lnTo>
                        <a:pt x="12429" y="167"/>
                      </a:lnTo>
                      <a:lnTo>
                        <a:pt x="12430" y="162"/>
                      </a:lnTo>
                      <a:lnTo>
                        <a:pt x="12436" y="170"/>
                      </a:lnTo>
                      <a:lnTo>
                        <a:pt x="12441" y="177"/>
                      </a:lnTo>
                      <a:lnTo>
                        <a:pt x="12443" y="180"/>
                      </a:lnTo>
                      <a:lnTo>
                        <a:pt x="12446" y="183"/>
                      </a:lnTo>
                      <a:lnTo>
                        <a:pt x="12450" y="185"/>
                      </a:lnTo>
                      <a:lnTo>
                        <a:pt x="12454" y="185"/>
                      </a:lnTo>
                      <a:lnTo>
                        <a:pt x="12459" y="185"/>
                      </a:lnTo>
                      <a:lnTo>
                        <a:pt x="12463" y="183"/>
                      </a:lnTo>
                      <a:lnTo>
                        <a:pt x="12465" y="180"/>
                      </a:lnTo>
                      <a:lnTo>
                        <a:pt x="12467" y="177"/>
                      </a:lnTo>
                      <a:lnTo>
                        <a:pt x="12471" y="168"/>
                      </a:lnTo>
                      <a:lnTo>
                        <a:pt x="12474" y="158"/>
                      </a:lnTo>
                      <a:lnTo>
                        <a:pt x="12486" y="163"/>
                      </a:lnTo>
                      <a:lnTo>
                        <a:pt x="12495" y="168"/>
                      </a:lnTo>
                      <a:lnTo>
                        <a:pt x="12499" y="170"/>
                      </a:lnTo>
                      <a:lnTo>
                        <a:pt x="12504" y="172"/>
                      </a:lnTo>
                      <a:lnTo>
                        <a:pt x="12509" y="173"/>
                      </a:lnTo>
                      <a:lnTo>
                        <a:pt x="12516" y="174"/>
                      </a:lnTo>
                      <a:lnTo>
                        <a:pt x="12520" y="173"/>
                      </a:lnTo>
                      <a:lnTo>
                        <a:pt x="12523" y="170"/>
                      </a:lnTo>
                      <a:lnTo>
                        <a:pt x="12520" y="178"/>
                      </a:lnTo>
                      <a:lnTo>
                        <a:pt x="12519" y="185"/>
                      </a:lnTo>
                      <a:lnTo>
                        <a:pt x="12520" y="193"/>
                      </a:lnTo>
                      <a:lnTo>
                        <a:pt x="12522" y="199"/>
                      </a:lnTo>
                      <a:lnTo>
                        <a:pt x="12525" y="204"/>
                      </a:lnTo>
                      <a:lnTo>
                        <a:pt x="12530" y="209"/>
                      </a:lnTo>
                      <a:lnTo>
                        <a:pt x="12535" y="212"/>
                      </a:lnTo>
                      <a:lnTo>
                        <a:pt x="12541" y="215"/>
                      </a:lnTo>
                      <a:lnTo>
                        <a:pt x="12548" y="218"/>
                      </a:lnTo>
                      <a:lnTo>
                        <a:pt x="12555" y="218"/>
                      </a:lnTo>
                      <a:lnTo>
                        <a:pt x="12563" y="219"/>
                      </a:lnTo>
                      <a:lnTo>
                        <a:pt x="12572" y="220"/>
                      </a:lnTo>
                      <a:lnTo>
                        <a:pt x="12575" y="220"/>
                      </a:lnTo>
                      <a:lnTo>
                        <a:pt x="12579" y="219"/>
                      </a:lnTo>
                      <a:lnTo>
                        <a:pt x="12582" y="217"/>
                      </a:lnTo>
                      <a:lnTo>
                        <a:pt x="12585" y="214"/>
                      </a:lnTo>
                      <a:lnTo>
                        <a:pt x="12589" y="209"/>
                      </a:lnTo>
                      <a:lnTo>
                        <a:pt x="12591" y="202"/>
                      </a:lnTo>
                      <a:lnTo>
                        <a:pt x="12593" y="196"/>
                      </a:lnTo>
                      <a:lnTo>
                        <a:pt x="12594" y="190"/>
                      </a:lnTo>
                      <a:lnTo>
                        <a:pt x="12595" y="183"/>
                      </a:lnTo>
                      <a:lnTo>
                        <a:pt x="12598" y="178"/>
                      </a:lnTo>
                      <a:lnTo>
                        <a:pt x="12600" y="176"/>
                      </a:lnTo>
                      <a:lnTo>
                        <a:pt x="12602" y="175"/>
                      </a:lnTo>
                      <a:lnTo>
                        <a:pt x="12605" y="174"/>
                      </a:lnTo>
                      <a:lnTo>
                        <a:pt x="12608" y="174"/>
                      </a:lnTo>
                      <a:lnTo>
                        <a:pt x="12612" y="174"/>
                      </a:lnTo>
                      <a:lnTo>
                        <a:pt x="12615" y="175"/>
                      </a:lnTo>
                      <a:lnTo>
                        <a:pt x="12619" y="177"/>
                      </a:lnTo>
                      <a:lnTo>
                        <a:pt x="12621" y="179"/>
                      </a:lnTo>
                      <a:lnTo>
                        <a:pt x="12624" y="182"/>
                      </a:lnTo>
                      <a:lnTo>
                        <a:pt x="12626" y="185"/>
                      </a:lnTo>
                      <a:lnTo>
                        <a:pt x="12627" y="189"/>
                      </a:lnTo>
                      <a:lnTo>
                        <a:pt x="12627" y="193"/>
                      </a:lnTo>
                      <a:lnTo>
                        <a:pt x="12627" y="196"/>
                      </a:lnTo>
                      <a:lnTo>
                        <a:pt x="12626" y="197"/>
                      </a:lnTo>
                      <a:lnTo>
                        <a:pt x="12624" y="199"/>
                      </a:lnTo>
                      <a:lnTo>
                        <a:pt x="12622" y="200"/>
                      </a:lnTo>
                      <a:lnTo>
                        <a:pt x="12618" y="202"/>
                      </a:lnTo>
                      <a:lnTo>
                        <a:pt x="12612" y="204"/>
                      </a:lnTo>
                      <a:lnTo>
                        <a:pt x="12610" y="204"/>
                      </a:lnTo>
                      <a:lnTo>
                        <a:pt x="12610" y="205"/>
                      </a:lnTo>
                      <a:lnTo>
                        <a:pt x="12610" y="205"/>
                      </a:lnTo>
                      <a:lnTo>
                        <a:pt x="12611" y="205"/>
                      </a:lnTo>
                      <a:lnTo>
                        <a:pt x="12615" y="206"/>
                      </a:lnTo>
                      <a:lnTo>
                        <a:pt x="12621" y="207"/>
                      </a:lnTo>
                      <a:lnTo>
                        <a:pt x="12629" y="209"/>
                      </a:lnTo>
                      <a:lnTo>
                        <a:pt x="12635" y="211"/>
                      </a:lnTo>
                      <a:lnTo>
                        <a:pt x="12637" y="213"/>
                      </a:lnTo>
                      <a:lnTo>
                        <a:pt x="12639" y="215"/>
                      </a:lnTo>
                      <a:lnTo>
                        <a:pt x="12640" y="218"/>
                      </a:lnTo>
                      <a:lnTo>
                        <a:pt x="12641" y="221"/>
                      </a:lnTo>
                      <a:lnTo>
                        <a:pt x="12641" y="226"/>
                      </a:lnTo>
                      <a:lnTo>
                        <a:pt x="12639" y="231"/>
                      </a:lnTo>
                      <a:lnTo>
                        <a:pt x="12638" y="235"/>
                      </a:lnTo>
                      <a:lnTo>
                        <a:pt x="12635" y="239"/>
                      </a:lnTo>
                      <a:lnTo>
                        <a:pt x="12632" y="243"/>
                      </a:lnTo>
                      <a:lnTo>
                        <a:pt x="12627" y="247"/>
                      </a:lnTo>
                      <a:lnTo>
                        <a:pt x="12623" y="249"/>
                      </a:lnTo>
                      <a:lnTo>
                        <a:pt x="12618" y="251"/>
                      </a:lnTo>
                      <a:lnTo>
                        <a:pt x="12605" y="253"/>
                      </a:lnTo>
                      <a:lnTo>
                        <a:pt x="12590" y="254"/>
                      </a:lnTo>
                      <a:lnTo>
                        <a:pt x="12586" y="255"/>
                      </a:lnTo>
                      <a:lnTo>
                        <a:pt x="12582" y="256"/>
                      </a:lnTo>
                      <a:lnTo>
                        <a:pt x="12579" y="258"/>
                      </a:lnTo>
                      <a:lnTo>
                        <a:pt x="12576" y="260"/>
                      </a:lnTo>
                      <a:lnTo>
                        <a:pt x="12570" y="265"/>
                      </a:lnTo>
                      <a:lnTo>
                        <a:pt x="12565" y="270"/>
                      </a:lnTo>
                      <a:lnTo>
                        <a:pt x="12560" y="276"/>
                      </a:lnTo>
                      <a:lnTo>
                        <a:pt x="12554" y="281"/>
                      </a:lnTo>
                      <a:lnTo>
                        <a:pt x="12551" y="282"/>
                      </a:lnTo>
                      <a:lnTo>
                        <a:pt x="12548" y="284"/>
                      </a:lnTo>
                      <a:lnTo>
                        <a:pt x="12544" y="285"/>
                      </a:lnTo>
                      <a:lnTo>
                        <a:pt x="12539" y="285"/>
                      </a:lnTo>
                      <a:lnTo>
                        <a:pt x="12522" y="285"/>
                      </a:lnTo>
                      <a:lnTo>
                        <a:pt x="12506" y="285"/>
                      </a:lnTo>
                      <a:lnTo>
                        <a:pt x="12491" y="285"/>
                      </a:lnTo>
                      <a:lnTo>
                        <a:pt x="12472" y="284"/>
                      </a:lnTo>
                      <a:lnTo>
                        <a:pt x="12466" y="285"/>
                      </a:lnTo>
                      <a:lnTo>
                        <a:pt x="12459" y="286"/>
                      </a:lnTo>
                      <a:lnTo>
                        <a:pt x="12453" y="287"/>
                      </a:lnTo>
                      <a:lnTo>
                        <a:pt x="12447" y="289"/>
                      </a:lnTo>
                      <a:lnTo>
                        <a:pt x="12436" y="293"/>
                      </a:lnTo>
                      <a:lnTo>
                        <a:pt x="12422" y="297"/>
                      </a:lnTo>
                      <a:lnTo>
                        <a:pt x="12413" y="299"/>
                      </a:lnTo>
                      <a:lnTo>
                        <a:pt x="12406" y="302"/>
                      </a:lnTo>
                      <a:lnTo>
                        <a:pt x="12398" y="305"/>
                      </a:lnTo>
                      <a:lnTo>
                        <a:pt x="12390" y="310"/>
                      </a:lnTo>
                      <a:lnTo>
                        <a:pt x="12386" y="313"/>
                      </a:lnTo>
                      <a:lnTo>
                        <a:pt x="12384" y="317"/>
                      </a:lnTo>
                      <a:lnTo>
                        <a:pt x="12382" y="321"/>
                      </a:lnTo>
                      <a:lnTo>
                        <a:pt x="12380" y="326"/>
                      </a:lnTo>
                      <a:lnTo>
                        <a:pt x="12376" y="331"/>
                      </a:lnTo>
                      <a:lnTo>
                        <a:pt x="12373" y="335"/>
                      </a:lnTo>
                      <a:lnTo>
                        <a:pt x="12367" y="338"/>
                      </a:lnTo>
                      <a:lnTo>
                        <a:pt x="12363" y="340"/>
                      </a:lnTo>
                      <a:lnTo>
                        <a:pt x="12358" y="342"/>
                      </a:lnTo>
                      <a:lnTo>
                        <a:pt x="12352" y="343"/>
                      </a:lnTo>
                      <a:lnTo>
                        <a:pt x="12346" y="344"/>
                      </a:lnTo>
                      <a:lnTo>
                        <a:pt x="12339" y="344"/>
                      </a:lnTo>
                      <a:lnTo>
                        <a:pt x="12332" y="343"/>
                      </a:lnTo>
                      <a:lnTo>
                        <a:pt x="12326" y="340"/>
                      </a:lnTo>
                      <a:lnTo>
                        <a:pt x="12320" y="336"/>
                      </a:lnTo>
                      <a:lnTo>
                        <a:pt x="12311" y="333"/>
                      </a:lnTo>
                      <a:lnTo>
                        <a:pt x="12301" y="331"/>
                      </a:lnTo>
                      <a:lnTo>
                        <a:pt x="12291" y="328"/>
                      </a:lnTo>
                      <a:lnTo>
                        <a:pt x="12281" y="327"/>
                      </a:lnTo>
                      <a:lnTo>
                        <a:pt x="12272" y="326"/>
                      </a:lnTo>
                      <a:lnTo>
                        <a:pt x="12252" y="326"/>
                      </a:lnTo>
                      <a:lnTo>
                        <a:pt x="12231" y="327"/>
                      </a:lnTo>
                      <a:lnTo>
                        <a:pt x="12214" y="326"/>
                      </a:lnTo>
                      <a:lnTo>
                        <a:pt x="12201" y="326"/>
                      </a:lnTo>
                      <a:lnTo>
                        <a:pt x="12193" y="327"/>
                      </a:lnTo>
                      <a:lnTo>
                        <a:pt x="12186" y="328"/>
                      </a:lnTo>
                      <a:lnTo>
                        <a:pt x="12180" y="331"/>
                      </a:lnTo>
                      <a:lnTo>
                        <a:pt x="12172" y="333"/>
                      </a:lnTo>
                      <a:lnTo>
                        <a:pt x="12167" y="336"/>
                      </a:lnTo>
                      <a:lnTo>
                        <a:pt x="12165" y="340"/>
                      </a:lnTo>
                      <a:lnTo>
                        <a:pt x="12163" y="344"/>
                      </a:lnTo>
                      <a:lnTo>
                        <a:pt x="12163" y="349"/>
                      </a:lnTo>
                      <a:lnTo>
                        <a:pt x="12163" y="355"/>
                      </a:lnTo>
                      <a:lnTo>
                        <a:pt x="12163" y="361"/>
                      </a:lnTo>
                      <a:lnTo>
                        <a:pt x="12162" y="367"/>
                      </a:lnTo>
                      <a:lnTo>
                        <a:pt x="12161" y="372"/>
                      </a:lnTo>
                      <a:lnTo>
                        <a:pt x="12156" y="384"/>
                      </a:lnTo>
                      <a:lnTo>
                        <a:pt x="12150" y="395"/>
                      </a:lnTo>
                      <a:lnTo>
                        <a:pt x="12144" y="405"/>
                      </a:lnTo>
                      <a:lnTo>
                        <a:pt x="12136" y="413"/>
                      </a:lnTo>
                      <a:lnTo>
                        <a:pt x="12128" y="422"/>
                      </a:lnTo>
                      <a:lnTo>
                        <a:pt x="12120" y="430"/>
                      </a:lnTo>
                      <a:lnTo>
                        <a:pt x="12110" y="437"/>
                      </a:lnTo>
                      <a:lnTo>
                        <a:pt x="12099" y="446"/>
                      </a:lnTo>
                      <a:lnTo>
                        <a:pt x="12095" y="445"/>
                      </a:lnTo>
                      <a:lnTo>
                        <a:pt x="12093" y="437"/>
                      </a:lnTo>
                      <a:lnTo>
                        <a:pt x="12089" y="431"/>
                      </a:lnTo>
                      <a:lnTo>
                        <a:pt x="12084" y="426"/>
                      </a:lnTo>
                      <a:lnTo>
                        <a:pt x="12079" y="420"/>
                      </a:lnTo>
                      <a:lnTo>
                        <a:pt x="12074" y="413"/>
                      </a:lnTo>
                      <a:lnTo>
                        <a:pt x="12070" y="408"/>
                      </a:lnTo>
                      <a:lnTo>
                        <a:pt x="12067" y="406"/>
                      </a:lnTo>
                      <a:lnTo>
                        <a:pt x="12065" y="404"/>
                      </a:lnTo>
                      <a:lnTo>
                        <a:pt x="12062" y="403"/>
                      </a:lnTo>
                      <a:lnTo>
                        <a:pt x="12058" y="403"/>
                      </a:lnTo>
                      <a:lnTo>
                        <a:pt x="12051" y="404"/>
                      </a:lnTo>
                      <a:lnTo>
                        <a:pt x="12045" y="406"/>
                      </a:lnTo>
                      <a:lnTo>
                        <a:pt x="12040" y="408"/>
                      </a:lnTo>
                      <a:lnTo>
                        <a:pt x="12035" y="411"/>
                      </a:lnTo>
                      <a:lnTo>
                        <a:pt x="12030" y="415"/>
                      </a:lnTo>
                      <a:lnTo>
                        <a:pt x="12023" y="418"/>
                      </a:lnTo>
                      <a:lnTo>
                        <a:pt x="12018" y="419"/>
                      </a:lnTo>
                      <a:lnTo>
                        <a:pt x="12011" y="420"/>
                      </a:lnTo>
                      <a:lnTo>
                        <a:pt x="11983" y="420"/>
                      </a:lnTo>
                      <a:lnTo>
                        <a:pt x="11973" y="409"/>
                      </a:lnTo>
                      <a:lnTo>
                        <a:pt x="11963" y="401"/>
                      </a:lnTo>
                      <a:lnTo>
                        <a:pt x="11958" y="397"/>
                      </a:lnTo>
                      <a:lnTo>
                        <a:pt x="11952" y="395"/>
                      </a:lnTo>
                      <a:lnTo>
                        <a:pt x="11946" y="393"/>
                      </a:lnTo>
                      <a:lnTo>
                        <a:pt x="11939" y="393"/>
                      </a:lnTo>
                      <a:lnTo>
                        <a:pt x="11933" y="396"/>
                      </a:lnTo>
                      <a:lnTo>
                        <a:pt x="11928" y="401"/>
                      </a:lnTo>
                      <a:lnTo>
                        <a:pt x="11923" y="402"/>
                      </a:lnTo>
                      <a:lnTo>
                        <a:pt x="11918" y="403"/>
                      </a:lnTo>
                      <a:lnTo>
                        <a:pt x="11912" y="406"/>
                      </a:lnTo>
                      <a:lnTo>
                        <a:pt x="11909" y="410"/>
                      </a:lnTo>
                      <a:lnTo>
                        <a:pt x="11917" y="412"/>
                      </a:lnTo>
                      <a:lnTo>
                        <a:pt x="11923" y="413"/>
                      </a:lnTo>
                      <a:lnTo>
                        <a:pt x="11929" y="415"/>
                      </a:lnTo>
                      <a:lnTo>
                        <a:pt x="11936" y="415"/>
                      </a:lnTo>
                      <a:lnTo>
                        <a:pt x="11937" y="430"/>
                      </a:lnTo>
                      <a:lnTo>
                        <a:pt x="11939" y="445"/>
                      </a:lnTo>
                      <a:lnTo>
                        <a:pt x="11941" y="451"/>
                      </a:lnTo>
                      <a:lnTo>
                        <a:pt x="11945" y="456"/>
                      </a:lnTo>
                      <a:lnTo>
                        <a:pt x="11947" y="458"/>
                      </a:lnTo>
                      <a:lnTo>
                        <a:pt x="11949" y="459"/>
                      </a:lnTo>
                      <a:lnTo>
                        <a:pt x="11952" y="460"/>
                      </a:lnTo>
                      <a:lnTo>
                        <a:pt x="11955" y="460"/>
                      </a:lnTo>
                      <a:lnTo>
                        <a:pt x="11974" y="459"/>
                      </a:lnTo>
                      <a:lnTo>
                        <a:pt x="11989" y="458"/>
                      </a:lnTo>
                      <a:lnTo>
                        <a:pt x="12005" y="456"/>
                      </a:lnTo>
                      <a:lnTo>
                        <a:pt x="12023" y="455"/>
                      </a:lnTo>
                      <a:lnTo>
                        <a:pt x="12038" y="460"/>
                      </a:lnTo>
                      <a:lnTo>
                        <a:pt x="12053" y="467"/>
                      </a:lnTo>
                      <a:lnTo>
                        <a:pt x="12066" y="468"/>
                      </a:lnTo>
                      <a:lnTo>
                        <a:pt x="12078" y="473"/>
                      </a:lnTo>
                      <a:lnTo>
                        <a:pt x="12083" y="476"/>
                      </a:lnTo>
                      <a:lnTo>
                        <a:pt x="12088" y="481"/>
                      </a:lnTo>
                      <a:lnTo>
                        <a:pt x="12090" y="486"/>
                      </a:lnTo>
                      <a:lnTo>
                        <a:pt x="12091" y="492"/>
                      </a:lnTo>
                      <a:lnTo>
                        <a:pt x="12093" y="507"/>
                      </a:lnTo>
                      <a:lnTo>
                        <a:pt x="12096" y="520"/>
                      </a:lnTo>
                      <a:lnTo>
                        <a:pt x="12100" y="530"/>
                      </a:lnTo>
                      <a:lnTo>
                        <a:pt x="12104" y="538"/>
                      </a:lnTo>
                      <a:lnTo>
                        <a:pt x="12106" y="546"/>
                      </a:lnTo>
                      <a:lnTo>
                        <a:pt x="12107" y="555"/>
                      </a:lnTo>
                      <a:lnTo>
                        <a:pt x="12107" y="562"/>
                      </a:lnTo>
                      <a:lnTo>
                        <a:pt x="12105" y="567"/>
                      </a:lnTo>
                      <a:lnTo>
                        <a:pt x="12104" y="570"/>
                      </a:lnTo>
                      <a:lnTo>
                        <a:pt x="12102" y="571"/>
                      </a:lnTo>
                      <a:lnTo>
                        <a:pt x="12100" y="572"/>
                      </a:lnTo>
                      <a:lnTo>
                        <a:pt x="12097" y="573"/>
                      </a:lnTo>
                      <a:lnTo>
                        <a:pt x="12086" y="569"/>
                      </a:lnTo>
                      <a:lnTo>
                        <a:pt x="12073" y="566"/>
                      </a:lnTo>
                      <a:lnTo>
                        <a:pt x="12069" y="566"/>
                      </a:lnTo>
                      <a:lnTo>
                        <a:pt x="12066" y="568"/>
                      </a:lnTo>
                      <a:lnTo>
                        <a:pt x="12064" y="570"/>
                      </a:lnTo>
                      <a:lnTo>
                        <a:pt x="12061" y="572"/>
                      </a:lnTo>
                      <a:lnTo>
                        <a:pt x="12057" y="578"/>
                      </a:lnTo>
                      <a:lnTo>
                        <a:pt x="12051" y="585"/>
                      </a:lnTo>
                      <a:lnTo>
                        <a:pt x="12048" y="589"/>
                      </a:lnTo>
                      <a:lnTo>
                        <a:pt x="12045" y="592"/>
                      </a:lnTo>
                      <a:lnTo>
                        <a:pt x="12041" y="594"/>
                      </a:lnTo>
                      <a:lnTo>
                        <a:pt x="12037" y="596"/>
                      </a:lnTo>
                      <a:lnTo>
                        <a:pt x="12027" y="598"/>
                      </a:lnTo>
                      <a:lnTo>
                        <a:pt x="12017" y="599"/>
                      </a:lnTo>
                      <a:lnTo>
                        <a:pt x="12000" y="601"/>
                      </a:lnTo>
                      <a:lnTo>
                        <a:pt x="11984" y="603"/>
                      </a:lnTo>
                      <a:lnTo>
                        <a:pt x="11977" y="605"/>
                      </a:lnTo>
                      <a:lnTo>
                        <a:pt x="11968" y="607"/>
                      </a:lnTo>
                      <a:lnTo>
                        <a:pt x="11961" y="610"/>
                      </a:lnTo>
                      <a:lnTo>
                        <a:pt x="11952" y="615"/>
                      </a:lnTo>
                      <a:lnTo>
                        <a:pt x="11960" y="617"/>
                      </a:lnTo>
                      <a:lnTo>
                        <a:pt x="11968" y="620"/>
                      </a:lnTo>
                      <a:lnTo>
                        <a:pt x="11972" y="622"/>
                      </a:lnTo>
                      <a:lnTo>
                        <a:pt x="11974" y="624"/>
                      </a:lnTo>
                      <a:lnTo>
                        <a:pt x="11976" y="627"/>
                      </a:lnTo>
                      <a:lnTo>
                        <a:pt x="11976" y="631"/>
                      </a:lnTo>
                      <a:lnTo>
                        <a:pt x="11965" y="644"/>
                      </a:lnTo>
                      <a:lnTo>
                        <a:pt x="11956" y="656"/>
                      </a:lnTo>
                      <a:lnTo>
                        <a:pt x="11956" y="658"/>
                      </a:lnTo>
                      <a:lnTo>
                        <a:pt x="11957" y="660"/>
                      </a:lnTo>
                      <a:lnTo>
                        <a:pt x="11959" y="661"/>
                      </a:lnTo>
                      <a:lnTo>
                        <a:pt x="11961" y="662"/>
                      </a:lnTo>
                      <a:lnTo>
                        <a:pt x="11966" y="663"/>
                      </a:lnTo>
                      <a:lnTo>
                        <a:pt x="11973" y="664"/>
                      </a:lnTo>
                      <a:lnTo>
                        <a:pt x="11981" y="666"/>
                      </a:lnTo>
                      <a:lnTo>
                        <a:pt x="11989" y="667"/>
                      </a:lnTo>
                      <a:lnTo>
                        <a:pt x="11997" y="668"/>
                      </a:lnTo>
                      <a:lnTo>
                        <a:pt x="12007" y="670"/>
                      </a:lnTo>
                      <a:lnTo>
                        <a:pt x="12011" y="659"/>
                      </a:lnTo>
                      <a:lnTo>
                        <a:pt x="12014" y="648"/>
                      </a:lnTo>
                      <a:lnTo>
                        <a:pt x="12015" y="636"/>
                      </a:lnTo>
                      <a:lnTo>
                        <a:pt x="12015" y="625"/>
                      </a:lnTo>
                      <a:lnTo>
                        <a:pt x="12017" y="620"/>
                      </a:lnTo>
                      <a:lnTo>
                        <a:pt x="12019" y="616"/>
                      </a:lnTo>
                      <a:lnTo>
                        <a:pt x="12020" y="615"/>
                      </a:lnTo>
                      <a:lnTo>
                        <a:pt x="12022" y="614"/>
                      </a:lnTo>
                      <a:lnTo>
                        <a:pt x="12024" y="612"/>
                      </a:lnTo>
                      <a:lnTo>
                        <a:pt x="12026" y="612"/>
                      </a:lnTo>
                      <a:lnTo>
                        <a:pt x="12035" y="615"/>
                      </a:lnTo>
                      <a:lnTo>
                        <a:pt x="12043" y="617"/>
                      </a:lnTo>
                      <a:lnTo>
                        <a:pt x="12049" y="617"/>
                      </a:lnTo>
                      <a:lnTo>
                        <a:pt x="12054" y="617"/>
                      </a:lnTo>
                      <a:lnTo>
                        <a:pt x="12060" y="618"/>
                      </a:lnTo>
                      <a:lnTo>
                        <a:pt x="12064" y="621"/>
                      </a:lnTo>
                      <a:lnTo>
                        <a:pt x="12070" y="626"/>
                      </a:lnTo>
                      <a:lnTo>
                        <a:pt x="12075" y="631"/>
                      </a:lnTo>
                      <a:lnTo>
                        <a:pt x="12078" y="634"/>
                      </a:lnTo>
                      <a:lnTo>
                        <a:pt x="12081" y="635"/>
                      </a:lnTo>
                      <a:lnTo>
                        <a:pt x="12084" y="636"/>
                      </a:lnTo>
                      <a:lnTo>
                        <a:pt x="12089" y="637"/>
                      </a:lnTo>
                      <a:lnTo>
                        <a:pt x="12096" y="636"/>
                      </a:lnTo>
                      <a:lnTo>
                        <a:pt x="12101" y="634"/>
                      </a:lnTo>
                      <a:lnTo>
                        <a:pt x="12106" y="630"/>
                      </a:lnTo>
                      <a:lnTo>
                        <a:pt x="12110" y="625"/>
                      </a:lnTo>
                      <a:lnTo>
                        <a:pt x="12114" y="620"/>
                      </a:lnTo>
                      <a:lnTo>
                        <a:pt x="12117" y="612"/>
                      </a:lnTo>
                      <a:lnTo>
                        <a:pt x="12119" y="606"/>
                      </a:lnTo>
                      <a:lnTo>
                        <a:pt x="12120" y="599"/>
                      </a:lnTo>
                      <a:lnTo>
                        <a:pt x="12129" y="600"/>
                      </a:lnTo>
                      <a:lnTo>
                        <a:pt x="12138" y="601"/>
                      </a:lnTo>
                      <a:lnTo>
                        <a:pt x="12147" y="601"/>
                      </a:lnTo>
                      <a:lnTo>
                        <a:pt x="12156" y="601"/>
                      </a:lnTo>
                      <a:lnTo>
                        <a:pt x="12173" y="599"/>
                      </a:lnTo>
                      <a:lnTo>
                        <a:pt x="12192" y="599"/>
                      </a:lnTo>
                      <a:lnTo>
                        <a:pt x="12192" y="610"/>
                      </a:lnTo>
                      <a:lnTo>
                        <a:pt x="12192" y="623"/>
                      </a:lnTo>
                      <a:lnTo>
                        <a:pt x="12193" y="627"/>
                      </a:lnTo>
                      <a:lnTo>
                        <a:pt x="12195" y="630"/>
                      </a:lnTo>
                      <a:lnTo>
                        <a:pt x="12198" y="632"/>
                      </a:lnTo>
                      <a:lnTo>
                        <a:pt x="12203" y="633"/>
                      </a:lnTo>
                      <a:lnTo>
                        <a:pt x="12210" y="637"/>
                      </a:lnTo>
                      <a:lnTo>
                        <a:pt x="12215" y="642"/>
                      </a:lnTo>
                      <a:lnTo>
                        <a:pt x="12218" y="644"/>
                      </a:lnTo>
                      <a:lnTo>
                        <a:pt x="12221" y="645"/>
                      </a:lnTo>
                      <a:lnTo>
                        <a:pt x="12224" y="647"/>
                      </a:lnTo>
                      <a:lnTo>
                        <a:pt x="12229" y="647"/>
                      </a:lnTo>
                      <a:lnTo>
                        <a:pt x="12231" y="647"/>
                      </a:lnTo>
                      <a:lnTo>
                        <a:pt x="12232" y="646"/>
                      </a:lnTo>
                      <a:lnTo>
                        <a:pt x="12232" y="644"/>
                      </a:lnTo>
                      <a:lnTo>
                        <a:pt x="12233" y="642"/>
                      </a:lnTo>
                      <a:lnTo>
                        <a:pt x="12230" y="626"/>
                      </a:lnTo>
                      <a:lnTo>
                        <a:pt x="12227" y="611"/>
                      </a:lnTo>
                      <a:lnTo>
                        <a:pt x="12245" y="611"/>
                      </a:lnTo>
                      <a:lnTo>
                        <a:pt x="12252" y="615"/>
                      </a:lnTo>
                      <a:lnTo>
                        <a:pt x="12260" y="618"/>
                      </a:lnTo>
                      <a:lnTo>
                        <a:pt x="12267" y="619"/>
                      </a:lnTo>
                      <a:lnTo>
                        <a:pt x="12273" y="619"/>
                      </a:lnTo>
                      <a:lnTo>
                        <a:pt x="12279" y="620"/>
                      </a:lnTo>
                      <a:lnTo>
                        <a:pt x="12286" y="622"/>
                      </a:lnTo>
                      <a:lnTo>
                        <a:pt x="12288" y="624"/>
                      </a:lnTo>
                      <a:lnTo>
                        <a:pt x="12290" y="626"/>
                      </a:lnTo>
                      <a:lnTo>
                        <a:pt x="12291" y="628"/>
                      </a:lnTo>
                      <a:lnTo>
                        <a:pt x="12291" y="631"/>
                      </a:lnTo>
                      <a:lnTo>
                        <a:pt x="12291" y="638"/>
                      </a:lnTo>
                      <a:lnTo>
                        <a:pt x="12292" y="645"/>
                      </a:lnTo>
                      <a:lnTo>
                        <a:pt x="12296" y="648"/>
                      </a:lnTo>
                      <a:lnTo>
                        <a:pt x="12302" y="649"/>
                      </a:lnTo>
                      <a:lnTo>
                        <a:pt x="12312" y="658"/>
                      </a:lnTo>
                      <a:lnTo>
                        <a:pt x="12322" y="665"/>
                      </a:lnTo>
                      <a:lnTo>
                        <a:pt x="12322" y="631"/>
                      </a:lnTo>
                      <a:lnTo>
                        <a:pt x="12324" y="628"/>
                      </a:lnTo>
                      <a:lnTo>
                        <a:pt x="12327" y="625"/>
                      </a:lnTo>
                      <a:lnTo>
                        <a:pt x="12330" y="624"/>
                      </a:lnTo>
                      <a:lnTo>
                        <a:pt x="12333" y="622"/>
                      </a:lnTo>
                      <a:lnTo>
                        <a:pt x="12340" y="619"/>
                      </a:lnTo>
                      <a:lnTo>
                        <a:pt x="12347" y="614"/>
                      </a:lnTo>
                      <a:lnTo>
                        <a:pt x="12358" y="618"/>
                      </a:lnTo>
                      <a:lnTo>
                        <a:pt x="12370" y="620"/>
                      </a:lnTo>
                      <a:lnTo>
                        <a:pt x="12398" y="620"/>
                      </a:lnTo>
                      <a:lnTo>
                        <a:pt x="12411" y="617"/>
                      </a:lnTo>
                      <a:lnTo>
                        <a:pt x="12423" y="615"/>
                      </a:lnTo>
                      <a:lnTo>
                        <a:pt x="12432" y="616"/>
                      </a:lnTo>
                      <a:lnTo>
                        <a:pt x="12440" y="619"/>
                      </a:lnTo>
                      <a:lnTo>
                        <a:pt x="12448" y="622"/>
                      </a:lnTo>
                      <a:lnTo>
                        <a:pt x="12457" y="625"/>
                      </a:lnTo>
                      <a:lnTo>
                        <a:pt x="12470" y="627"/>
                      </a:lnTo>
                      <a:lnTo>
                        <a:pt x="12482" y="629"/>
                      </a:lnTo>
                      <a:lnTo>
                        <a:pt x="12488" y="630"/>
                      </a:lnTo>
                      <a:lnTo>
                        <a:pt x="12493" y="632"/>
                      </a:lnTo>
                      <a:lnTo>
                        <a:pt x="12498" y="636"/>
                      </a:lnTo>
                      <a:lnTo>
                        <a:pt x="12502" y="640"/>
                      </a:lnTo>
                      <a:lnTo>
                        <a:pt x="12504" y="644"/>
                      </a:lnTo>
                      <a:lnTo>
                        <a:pt x="12507" y="646"/>
                      </a:lnTo>
                      <a:lnTo>
                        <a:pt x="12510" y="648"/>
                      </a:lnTo>
                      <a:lnTo>
                        <a:pt x="12513" y="649"/>
                      </a:lnTo>
                      <a:lnTo>
                        <a:pt x="12520" y="650"/>
                      </a:lnTo>
                      <a:lnTo>
                        <a:pt x="12527" y="651"/>
                      </a:lnTo>
                      <a:lnTo>
                        <a:pt x="12534" y="652"/>
                      </a:lnTo>
                      <a:lnTo>
                        <a:pt x="12539" y="654"/>
                      </a:lnTo>
                      <a:lnTo>
                        <a:pt x="12543" y="656"/>
                      </a:lnTo>
                      <a:lnTo>
                        <a:pt x="12545" y="658"/>
                      </a:lnTo>
                      <a:lnTo>
                        <a:pt x="12547" y="660"/>
                      </a:lnTo>
                      <a:lnTo>
                        <a:pt x="12549" y="663"/>
                      </a:lnTo>
                      <a:lnTo>
                        <a:pt x="12551" y="678"/>
                      </a:lnTo>
                      <a:lnTo>
                        <a:pt x="12554" y="693"/>
                      </a:lnTo>
                      <a:lnTo>
                        <a:pt x="12558" y="700"/>
                      </a:lnTo>
                      <a:lnTo>
                        <a:pt x="12561" y="707"/>
                      </a:lnTo>
                      <a:lnTo>
                        <a:pt x="12561" y="718"/>
                      </a:lnTo>
                      <a:lnTo>
                        <a:pt x="12556" y="718"/>
                      </a:lnTo>
                      <a:lnTo>
                        <a:pt x="12551" y="719"/>
                      </a:lnTo>
                      <a:lnTo>
                        <a:pt x="12540" y="713"/>
                      </a:lnTo>
                      <a:lnTo>
                        <a:pt x="12530" y="707"/>
                      </a:lnTo>
                      <a:lnTo>
                        <a:pt x="12524" y="708"/>
                      </a:lnTo>
                      <a:lnTo>
                        <a:pt x="12519" y="710"/>
                      </a:lnTo>
                      <a:lnTo>
                        <a:pt x="12515" y="712"/>
                      </a:lnTo>
                      <a:lnTo>
                        <a:pt x="12510" y="715"/>
                      </a:lnTo>
                      <a:lnTo>
                        <a:pt x="12501" y="722"/>
                      </a:lnTo>
                      <a:lnTo>
                        <a:pt x="12492" y="730"/>
                      </a:lnTo>
                      <a:lnTo>
                        <a:pt x="12483" y="734"/>
                      </a:lnTo>
                      <a:lnTo>
                        <a:pt x="12476" y="736"/>
                      </a:lnTo>
                      <a:lnTo>
                        <a:pt x="12468" y="737"/>
                      </a:lnTo>
                      <a:lnTo>
                        <a:pt x="12460" y="738"/>
                      </a:lnTo>
                      <a:lnTo>
                        <a:pt x="12448" y="741"/>
                      </a:lnTo>
                      <a:lnTo>
                        <a:pt x="12438" y="744"/>
                      </a:lnTo>
                      <a:lnTo>
                        <a:pt x="12429" y="749"/>
                      </a:lnTo>
                      <a:lnTo>
                        <a:pt x="12419" y="756"/>
                      </a:lnTo>
                      <a:lnTo>
                        <a:pt x="12412" y="763"/>
                      </a:lnTo>
                      <a:lnTo>
                        <a:pt x="12407" y="771"/>
                      </a:lnTo>
                      <a:lnTo>
                        <a:pt x="12405" y="775"/>
                      </a:lnTo>
                      <a:lnTo>
                        <a:pt x="12404" y="780"/>
                      </a:lnTo>
                      <a:lnTo>
                        <a:pt x="12403" y="786"/>
                      </a:lnTo>
                      <a:lnTo>
                        <a:pt x="12403" y="792"/>
                      </a:lnTo>
                      <a:lnTo>
                        <a:pt x="12403" y="818"/>
                      </a:lnTo>
                      <a:lnTo>
                        <a:pt x="12404" y="827"/>
                      </a:lnTo>
                      <a:lnTo>
                        <a:pt x="12406" y="834"/>
                      </a:lnTo>
                      <a:lnTo>
                        <a:pt x="12408" y="842"/>
                      </a:lnTo>
                      <a:lnTo>
                        <a:pt x="12411" y="850"/>
                      </a:lnTo>
                      <a:lnTo>
                        <a:pt x="12413" y="866"/>
                      </a:lnTo>
                      <a:lnTo>
                        <a:pt x="12416" y="880"/>
                      </a:lnTo>
                      <a:lnTo>
                        <a:pt x="12420" y="894"/>
                      </a:lnTo>
                      <a:lnTo>
                        <a:pt x="12425" y="909"/>
                      </a:lnTo>
                      <a:lnTo>
                        <a:pt x="12434" y="927"/>
                      </a:lnTo>
                      <a:lnTo>
                        <a:pt x="12441" y="941"/>
                      </a:lnTo>
                      <a:lnTo>
                        <a:pt x="12446" y="957"/>
                      </a:lnTo>
                      <a:lnTo>
                        <a:pt x="12452" y="974"/>
                      </a:lnTo>
                      <a:lnTo>
                        <a:pt x="12453" y="979"/>
                      </a:lnTo>
                      <a:lnTo>
                        <a:pt x="12453" y="985"/>
                      </a:lnTo>
                      <a:lnTo>
                        <a:pt x="12455" y="990"/>
                      </a:lnTo>
                      <a:lnTo>
                        <a:pt x="12458" y="994"/>
                      </a:lnTo>
                      <a:lnTo>
                        <a:pt x="12467" y="995"/>
                      </a:lnTo>
                      <a:lnTo>
                        <a:pt x="12477" y="996"/>
                      </a:lnTo>
                      <a:lnTo>
                        <a:pt x="12481" y="999"/>
                      </a:lnTo>
                      <a:lnTo>
                        <a:pt x="12483" y="1003"/>
                      </a:lnTo>
                      <a:lnTo>
                        <a:pt x="12484" y="1007"/>
                      </a:lnTo>
                      <a:lnTo>
                        <a:pt x="12486" y="1013"/>
                      </a:lnTo>
                      <a:lnTo>
                        <a:pt x="12486" y="1023"/>
                      </a:lnTo>
                      <a:lnTo>
                        <a:pt x="12488" y="1034"/>
                      </a:lnTo>
                      <a:lnTo>
                        <a:pt x="12494" y="1052"/>
                      </a:lnTo>
                      <a:lnTo>
                        <a:pt x="12499" y="1068"/>
                      </a:lnTo>
                      <a:lnTo>
                        <a:pt x="12500" y="1076"/>
                      </a:lnTo>
                      <a:lnTo>
                        <a:pt x="12502" y="1084"/>
                      </a:lnTo>
                      <a:lnTo>
                        <a:pt x="12503" y="1092"/>
                      </a:lnTo>
                      <a:lnTo>
                        <a:pt x="12503" y="1103"/>
                      </a:lnTo>
                      <a:lnTo>
                        <a:pt x="12503" y="1126"/>
                      </a:lnTo>
                      <a:lnTo>
                        <a:pt x="12504" y="1134"/>
                      </a:lnTo>
                      <a:lnTo>
                        <a:pt x="12506" y="1141"/>
                      </a:lnTo>
                      <a:lnTo>
                        <a:pt x="12509" y="1147"/>
                      </a:lnTo>
                      <a:lnTo>
                        <a:pt x="12512" y="1155"/>
                      </a:lnTo>
                      <a:lnTo>
                        <a:pt x="12516" y="1163"/>
                      </a:lnTo>
                      <a:lnTo>
                        <a:pt x="12518" y="1169"/>
                      </a:lnTo>
                      <a:lnTo>
                        <a:pt x="12520" y="1172"/>
                      </a:lnTo>
                      <a:lnTo>
                        <a:pt x="12522" y="1174"/>
                      </a:lnTo>
                      <a:lnTo>
                        <a:pt x="12525" y="1177"/>
                      </a:lnTo>
                      <a:lnTo>
                        <a:pt x="12528" y="1178"/>
                      </a:lnTo>
                      <a:lnTo>
                        <a:pt x="12536" y="1182"/>
                      </a:lnTo>
                      <a:lnTo>
                        <a:pt x="12544" y="1183"/>
                      </a:lnTo>
                      <a:lnTo>
                        <a:pt x="12548" y="1184"/>
                      </a:lnTo>
                      <a:lnTo>
                        <a:pt x="12551" y="1185"/>
                      </a:lnTo>
                      <a:lnTo>
                        <a:pt x="12555" y="1187"/>
                      </a:lnTo>
                      <a:lnTo>
                        <a:pt x="12558" y="1190"/>
                      </a:lnTo>
                      <a:lnTo>
                        <a:pt x="12553" y="1194"/>
                      </a:lnTo>
                      <a:lnTo>
                        <a:pt x="12548" y="1196"/>
                      </a:lnTo>
                      <a:lnTo>
                        <a:pt x="12543" y="1198"/>
                      </a:lnTo>
                      <a:lnTo>
                        <a:pt x="12537" y="1200"/>
                      </a:lnTo>
                      <a:lnTo>
                        <a:pt x="12526" y="1201"/>
                      </a:lnTo>
                      <a:lnTo>
                        <a:pt x="12513" y="1205"/>
                      </a:lnTo>
                      <a:lnTo>
                        <a:pt x="12502" y="1211"/>
                      </a:lnTo>
                      <a:lnTo>
                        <a:pt x="12493" y="1217"/>
                      </a:lnTo>
                      <a:lnTo>
                        <a:pt x="12483" y="1223"/>
                      </a:lnTo>
                      <a:lnTo>
                        <a:pt x="12472" y="1229"/>
                      </a:lnTo>
                      <a:lnTo>
                        <a:pt x="12460" y="1234"/>
                      </a:lnTo>
                      <a:lnTo>
                        <a:pt x="12447" y="1241"/>
                      </a:lnTo>
                      <a:lnTo>
                        <a:pt x="12436" y="1242"/>
                      </a:lnTo>
                      <a:lnTo>
                        <a:pt x="12426" y="1243"/>
                      </a:lnTo>
                      <a:lnTo>
                        <a:pt x="12416" y="1243"/>
                      </a:lnTo>
                      <a:lnTo>
                        <a:pt x="12405" y="1244"/>
                      </a:lnTo>
                      <a:lnTo>
                        <a:pt x="12391" y="1249"/>
                      </a:lnTo>
                      <a:lnTo>
                        <a:pt x="12377" y="1252"/>
                      </a:lnTo>
                      <a:lnTo>
                        <a:pt x="12364" y="1254"/>
                      </a:lnTo>
                      <a:lnTo>
                        <a:pt x="12352" y="1256"/>
                      </a:lnTo>
                      <a:lnTo>
                        <a:pt x="12340" y="1258"/>
                      </a:lnTo>
                      <a:lnTo>
                        <a:pt x="12327" y="1260"/>
                      </a:lnTo>
                      <a:lnTo>
                        <a:pt x="12319" y="1262"/>
                      </a:lnTo>
                      <a:lnTo>
                        <a:pt x="12311" y="1262"/>
                      </a:lnTo>
                      <a:lnTo>
                        <a:pt x="12308" y="1263"/>
                      </a:lnTo>
                      <a:lnTo>
                        <a:pt x="12305" y="1265"/>
                      </a:lnTo>
                      <a:lnTo>
                        <a:pt x="12302" y="1267"/>
                      </a:lnTo>
                      <a:lnTo>
                        <a:pt x="12299" y="1269"/>
                      </a:lnTo>
                      <a:lnTo>
                        <a:pt x="12296" y="1274"/>
                      </a:lnTo>
                      <a:lnTo>
                        <a:pt x="12295" y="1278"/>
                      </a:lnTo>
                      <a:lnTo>
                        <a:pt x="12295" y="1283"/>
                      </a:lnTo>
                      <a:lnTo>
                        <a:pt x="12294" y="1289"/>
                      </a:lnTo>
                      <a:lnTo>
                        <a:pt x="12292" y="1304"/>
                      </a:lnTo>
                      <a:lnTo>
                        <a:pt x="12290" y="1318"/>
                      </a:lnTo>
                      <a:lnTo>
                        <a:pt x="12290" y="1385"/>
                      </a:lnTo>
                      <a:lnTo>
                        <a:pt x="12289" y="1394"/>
                      </a:lnTo>
                      <a:lnTo>
                        <a:pt x="12288" y="1402"/>
                      </a:lnTo>
                      <a:lnTo>
                        <a:pt x="12287" y="1411"/>
                      </a:lnTo>
                      <a:lnTo>
                        <a:pt x="12286" y="1420"/>
                      </a:lnTo>
                      <a:lnTo>
                        <a:pt x="12280" y="1421"/>
                      </a:lnTo>
                      <a:lnTo>
                        <a:pt x="12274" y="1421"/>
                      </a:lnTo>
                      <a:lnTo>
                        <a:pt x="12271" y="1421"/>
                      </a:lnTo>
                      <a:lnTo>
                        <a:pt x="12269" y="1419"/>
                      </a:lnTo>
                      <a:lnTo>
                        <a:pt x="12267" y="1417"/>
                      </a:lnTo>
                      <a:lnTo>
                        <a:pt x="12265" y="1414"/>
                      </a:lnTo>
                      <a:lnTo>
                        <a:pt x="12263" y="1408"/>
                      </a:lnTo>
                      <a:lnTo>
                        <a:pt x="12260" y="1401"/>
                      </a:lnTo>
                      <a:lnTo>
                        <a:pt x="12258" y="1397"/>
                      </a:lnTo>
                      <a:lnTo>
                        <a:pt x="12254" y="1395"/>
                      </a:lnTo>
                      <a:lnTo>
                        <a:pt x="12251" y="1393"/>
                      </a:lnTo>
                      <a:lnTo>
                        <a:pt x="12248" y="1391"/>
                      </a:lnTo>
                      <a:lnTo>
                        <a:pt x="12241" y="1388"/>
                      </a:lnTo>
                      <a:lnTo>
                        <a:pt x="12234" y="1385"/>
                      </a:lnTo>
                      <a:lnTo>
                        <a:pt x="12231" y="1382"/>
                      </a:lnTo>
                      <a:lnTo>
                        <a:pt x="12229" y="1380"/>
                      </a:lnTo>
                      <a:lnTo>
                        <a:pt x="12226" y="1375"/>
                      </a:lnTo>
                      <a:lnTo>
                        <a:pt x="12224" y="1372"/>
                      </a:lnTo>
                      <a:lnTo>
                        <a:pt x="12222" y="1369"/>
                      </a:lnTo>
                      <a:lnTo>
                        <a:pt x="12220" y="1367"/>
                      </a:lnTo>
                      <a:lnTo>
                        <a:pt x="12218" y="1365"/>
                      </a:lnTo>
                      <a:lnTo>
                        <a:pt x="12214" y="1364"/>
                      </a:lnTo>
                      <a:lnTo>
                        <a:pt x="12212" y="1365"/>
                      </a:lnTo>
                      <a:lnTo>
                        <a:pt x="12209" y="1366"/>
                      </a:lnTo>
                      <a:lnTo>
                        <a:pt x="12208" y="1368"/>
                      </a:lnTo>
                      <a:lnTo>
                        <a:pt x="12207" y="1371"/>
                      </a:lnTo>
                      <a:lnTo>
                        <a:pt x="12206" y="1379"/>
                      </a:lnTo>
                      <a:lnTo>
                        <a:pt x="12205" y="1386"/>
                      </a:lnTo>
                      <a:lnTo>
                        <a:pt x="12206" y="1390"/>
                      </a:lnTo>
                      <a:lnTo>
                        <a:pt x="12207" y="1393"/>
                      </a:lnTo>
                      <a:lnTo>
                        <a:pt x="12208" y="1396"/>
                      </a:lnTo>
                      <a:lnTo>
                        <a:pt x="12210" y="1399"/>
                      </a:lnTo>
                      <a:lnTo>
                        <a:pt x="12214" y="1405"/>
                      </a:lnTo>
                      <a:lnTo>
                        <a:pt x="12217" y="1413"/>
                      </a:lnTo>
                      <a:lnTo>
                        <a:pt x="12220" y="1425"/>
                      </a:lnTo>
                      <a:lnTo>
                        <a:pt x="12223" y="1436"/>
                      </a:lnTo>
                      <a:lnTo>
                        <a:pt x="12224" y="1447"/>
                      </a:lnTo>
                      <a:lnTo>
                        <a:pt x="12225" y="1459"/>
                      </a:lnTo>
                      <a:lnTo>
                        <a:pt x="12224" y="1468"/>
                      </a:lnTo>
                      <a:lnTo>
                        <a:pt x="12223" y="1476"/>
                      </a:lnTo>
                      <a:lnTo>
                        <a:pt x="12220" y="1483"/>
                      </a:lnTo>
                      <a:lnTo>
                        <a:pt x="12218" y="1490"/>
                      </a:lnTo>
                      <a:lnTo>
                        <a:pt x="12215" y="1497"/>
                      </a:lnTo>
                      <a:lnTo>
                        <a:pt x="12213" y="1504"/>
                      </a:lnTo>
                      <a:lnTo>
                        <a:pt x="12212" y="1512"/>
                      </a:lnTo>
                      <a:lnTo>
                        <a:pt x="12211" y="1521"/>
                      </a:lnTo>
                      <a:lnTo>
                        <a:pt x="12211" y="1543"/>
                      </a:lnTo>
                      <a:lnTo>
                        <a:pt x="12211" y="1546"/>
                      </a:lnTo>
                      <a:lnTo>
                        <a:pt x="12212" y="1549"/>
                      </a:lnTo>
                      <a:lnTo>
                        <a:pt x="12214" y="1550"/>
                      </a:lnTo>
                      <a:lnTo>
                        <a:pt x="12216" y="1551"/>
                      </a:lnTo>
                      <a:lnTo>
                        <a:pt x="12221" y="1552"/>
                      </a:lnTo>
                      <a:lnTo>
                        <a:pt x="12226" y="1552"/>
                      </a:lnTo>
                      <a:lnTo>
                        <a:pt x="12227" y="1556"/>
                      </a:lnTo>
                      <a:lnTo>
                        <a:pt x="12229" y="1560"/>
                      </a:lnTo>
                      <a:lnTo>
                        <a:pt x="12229" y="1565"/>
                      </a:lnTo>
                      <a:lnTo>
                        <a:pt x="12226" y="1570"/>
                      </a:lnTo>
                      <a:lnTo>
                        <a:pt x="12224" y="1574"/>
                      </a:lnTo>
                      <a:lnTo>
                        <a:pt x="12221" y="1579"/>
                      </a:lnTo>
                      <a:lnTo>
                        <a:pt x="12218" y="1583"/>
                      </a:lnTo>
                      <a:lnTo>
                        <a:pt x="12216" y="1588"/>
                      </a:lnTo>
                      <a:lnTo>
                        <a:pt x="12214" y="1592"/>
                      </a:lnTo>
                      <a:lnTo>
                        <a:pt x="12213" y="1598"/>
                      </a:lnTo>
                      <a:lnTo>
                        <a:pt x="12214" y="1606"/>
                      </a:lnTo>
                      <a:lnTo>
                        <a:pt x="12216" y="1613"/>
                      </a:lnTo>
                      <a:lnTo>
                        <a:pt x="12220" y="1619"/>
                      </a:lnTo>
                      <a:lnTo>
                        <a:pt x="12224" y="1624"/>
                      </a:lnTo>
                      <a:lnTo>
                        <a:pt x="12235" y="1635"/>
                      </a:lnTo>
                      <a:lnTo>
                        <a:pt x="12246" y="1646"/>
                      </a:lnTo>
                      <a:lnTo>
                        <a:pt x="12260" y="1659"/>
                      </a:lnTo>
                      <a:lnTo>
                        <a:pt x="12273" y="1670"/>
                      </a:lnTo>
                      <a:lnTo>
                        <a:pt x="12287" y="1679"/>
                      </a:lnTo>
                      <a:lnTo>
                        <a:pt x="12302" y="1689"/>
                      </a:lnTo>
                      <a:lnTo>
                        <a:pt x="12309" y="1694"/>
                      </a:lnTo>
                      <a:lnTo>
                        <a:pt x="12316" y="1697"/>
                      </a:lnTo>
                      <a:lnTo>
                        <a:pt x="12323" y="1699"/>
                      </a:lnTo>
                      <a:lnTo>
                        <a:pt x="12329" y="1701"/>
                      </a:lnTo>
                      <a:lnTo>
                        <a:pt x="12343" y="1703"/>
                      </a:lnTo>
                      <a:lnTo>
                        <a:pt x="12358" y="1706"/>
                      </a:lnTo>
                      <a:lnTo>
                        <a:pt x="12373" y="1709"/>
                      </a:lnTo>
                      <a:lnTo>
                        <a:pt x="12385" y="1712"/>
                      </a:lnTo>
                      <a:lnTo>
                        <a:pt x="12397" y="1715"/>
                      </a:lnTo>
                      <a:lnTo>
                        <a:pt x="12412" y="1720"/>
                      </a:lnTo>
                      <a:lnTo>
                        <a:pt x="12412" y="1710"/>
                      </a:lnTo>
                      <a:lnTo>
                        <a:pt x="12411" y="1700"/>
                      </a:lnTo>
                      <a:lnTo>
                        <a:pt x="12412" y="1695"/>
                      </a:lnTo>
                      <a:lnTo>
                        <a:pt x="12415" y="1691"/>
                      </a:lnTo>
                      <a:lnTo>
                        <a:pt x="12416" y="1688"/>
                      </a:lnTo>
                      <a:lnTo>
                        <a:pt x="12418" y="1687"/>
                      </a:lnTo>
                      <a:lnTo>
                        <a:pt x="12421" y="1686"/>
                      </a:lnTo>
                      <a:lnTo>
                        <a:pt x="12423" y="1686"/>
                      </a:lnTo>
                      <a:lnTo>
                        <a:pt x="12433" y="1686"/>
                      </a:lnTo>
                      <a:lnTo>
                        <a:pt x="12440" y="1687"/>
                      </a:lnTo>
                      <a:lnTo>
                        <a:pt x="12447" y="1688"/>
                      </a:lnTo>
                      <a:lnTo>
                        <a:pt x="12455" y="1691"/>
                      </a:lnTo>
                      <a:lnTo>
                        <a:pt x="12463" y="1693"/>
                      </a:lnTo>
                      <a:lnTo>
                        <a:pt x="12469" y="1694"/>
                      </a:lnTo>
                      <a:lnTo>
                        <a:pt x="12472" y="1695"/>
                      </a:lnTo>
                      <a:lnTo>
                        <a:pt x="12474" y="1696"/>
                      </a:lnTo>
                      <a:lnTo>
                        <a:pt x="12477" y="1698"/>
                      </a:lnTo>
                      <a:lnTo>
                        <a:pt x="12479" y="1700"/>
                      </a:lnTo>
                      <a:lnTo>
                        <a:pt x="12481" y="1712"/>
                      </a:lnTo>
                      <a:lnTo>
                        <a:pt x="12481" y="1724"/>
                      </a:lnTo>
                      <a:lnTo>
                        <a:pt x="12486" y="1732"/>
                      </a:lnTo>
                      <a:lnTo>
                        <a:pt x="12491" y="1738"/>
                      </a:lnTo>
                      <a:lnTo>
                        <a:pt x="12497" y="1743"/>
                      </a:lnTo>
                      <a:lnTo>
                        <a:pt x="12503" y="1749"/>
                      </a:lnTo>
                      <a:lnTo>
                        <a:pt x="12515" y="1762"/>
                      </a:lnTo>
                      <a:lnTo>
                        <a:pt x="12523" y="1776"/>
                      </a:lnTo>
                      <a:lnTo>
                        <a:pt x="12528" y="1781"/>
                      </a:lnTo>
                      <a:lnTo>
                        <a:pt x="12533" y="1787"/>
                      </a:lnTo>
                      <a:lnTo>
                        <a:pt x="12539" y="1792"/>
                      </a:lnTo>
                      <a:lnTo>
                        <a:pt x="12547" y="1796"/>
                      </a:lnTo>
                      <a:lnTo>
                        <a:pt x="12556" y="1800"/>
                      </a:lnTo>
                      <a:lnTo>
                        <a:pt x="12564" y="1804"/>
                      </a:lnTo>
                      <a:lnTo>
                        <a:pt x="12572" y="1806"/>
                      </a:lnTo>
                      <a:lnTo>
                        <a:pt x="12580" y="1808"/>
                      </a:lnTo>
                      <a:lnTo>
                        <a:pt x="12595" y="1813"/>
                      </a:lnTo>
                      <a:lnTo>
                        <a:pt x="12612" y="1819"/>
                      </a:lnTo>
                      <a:lnTo>
                        <a:pt x="12614" y="1815"/>
                      </a:lnTo>
                      <a:lnTo>
                        <a:pt x="12616" y="1811"/>
                      </a:lnTo>
                      <a:lnTo>
                        <a:pt x="12617" y="1807"/>
                      </a:lnTo>
                      <a:lnTo>
                        <a:pt x="12617" y="1802"/>
                      </a:lnTo>
                      <a:lnTo>
                        <a:pt x="12615" y="1790"/>
                      </a:lnTo>
                      <a:lnTo>
                        <a:pt x="12612" y="1779"/>
                      </a:lnTo>
                      <a:lnTo>
                        <a:pt x="12612" y="1766"/>
                      </a:lnTo>
                      <a:lnTo>
                        <a:pt x="12623" y="1764"/>
                      </a:lnTo>
                      <a:lnTo>
                        <a:pt x="12634" y="1762"/>
                      </a:lnTo>
                      <a:lnTo>
                        <a:pt x="12643" y="1763"/>
                      </a:lnTo>
                      <a:lnTo>
                        <a:pt x="12651" y="1764"/>
                      </a:lnTo>
                      <a:lnTo>
                        <a:pt x="12659" y="1767"/>
                      </a:lnTo>
                      <a:lnTo>
                        <a:pt x="12666" y="1770"/>
                      </a:lnTo>
                      <a:lnTo>
                        <a:pt x="12680" y="1778"/>
                      </a:lnTo>
                      <a:lnTo>
                        <a:pt x="12698" y="1784"/>
                      </a:lnTo>
                      <a:lnTo>
                        <a:pt x="12713" y="1788"/>
                      </a:lnTo>
                      <a:lnTo>
                        <a:pt x="12729" y="1793"/>
                      </a:lnTo>
                      <a:lnTo>
                        <a:pt x="12737" y="1796"/>
                      </a:lnTo>
                      <a:lnTo>
                        <a:pt x="12746" y="1799"/>
                      </a:lnTo>
                      <a:lnTo>
                        <a:pt x="12749" y="1801"/>
                      </a:lnTo>
                      <a:lnTo>
                        <a:pt x="12752" y="1805"/>
                      </a:lnTo>
                      <a:lnTo>
                        <a:pt x="12753" y="1808"/>
                      </a:lnTo>
                      <a:lnTo>
                        <a:pt x="12754" y="1812"/>
                      </a:lnTo>
                      <a:lnTo>
                        <a:pt x="12753" y="1817"/>
                      </a:lnTo>
                      <a:lnTo>
                        <a:pt x="12752" y="1821"/>
                      </a:lnTo>
                      <a:lnTo>
                        <a:pt x="12751" y="1825"/>
                      </a:lnTo>
                      <a:lnTo>
                        <a:pt x="12749" y="1828"/>
                      </a:lnTo>
                      <a:lnTo>
                        <a:pt x="12743" y="1835"/>
                      </a:lnTo>
                      <a:lnTo>
                        <a:pt x="12735" y="1840"/>
                      </a:lnTo>
                      <a:lnTo>
                        <a:pt x="12727" y="1843"/>
                      </a:lnTo>
                      <a:lnTo>
                        <a:pt x="12718" y="1846"/>
                      </a:lnTo>
                      <a:lnTo>
                        <a:pt x="12707" y="1847"/>
                      </a:lnTo>
                      <a:lnTo>
                        <a:pt x="12698" y="1848"/>
                      </a:lnTo>
                      <a:lnTo>
                        <a:pt x="12693" y="1847"/>
                      </a:lnTo>
                      <a:lnTo>
                        <a:pt x="12689" y="1845"/>
                      </a:lnTo>
                      <a:lnTo>
                        <a:pt x="12684" y="1842"/>
                      </a:lnTo>
                      <a:lnTo>
                        <a:pt x="12680" y="1839"/>
                      </a:lnTo>
                      <a:lnTo>
                        <a:pt x="12677" y="1836"/>
                      </a:lnTo>
                      <a:lnTo>
                        <a:pt x="12673" y="1832"/>
                      </a:lnTo>
                      <a:lnTo>
                        <a:pt x="12669" y="1829"/>
                      </a:lnTo>
                      <a:lnTo>
                        <a:pt x="12664" y="1827"/>
                      </a:lnTo>
                      <a:lnTo>
                        <a:pt x="12664" y="1843"/>
                      </a:lnTo>
                      <a:lnTo>
                        <a:pt x="12664" y="1858"/>
                      </a:lnTo>
                      <a:lnTo>
                        <a:pt x="12669" y="1861"/>
                      </a:lnTo>
                      <a:lnTo>
                        <a:pt x="12674" y="1862"/>
                      </a:lnTo>
                      <a:lnTo>
                        <a:pt x="12679" y="1864"/>
                      </a:lnTo>
                      <a:lnTo>
                        <a:pt x="12683" y="1867"/>
                      </a:lnTo>
                      <a:lnTo>
                        <a:pt x="12686" y="1871"/>
                      </a:lnTo>
                      <a:lnTo>
                        <a:pt x="12687" y="1874"/>
                      </a:lnTo>
                      <a:lnTo>
                        <a:pt x="12688" y="1878"/>
                      </a:lnTo>
                      <a:lnTo>
                        <a:pt x="12689" y="1883"/>
                      </a:lnTo>
                      <a:lnTo>
                        <a:pt x="12691" y="1892"/>
                      </a:lnTo>
                      <a:lnTo>
                        <a:pt x="12695" y="1899"/>
                      </a:lnTo>
                      <a:lnTo>
                        <a:pt x="12699" y="1905"/>
                      </a:lnTo>
                      <a:lnTo>
                        <a:pt x="12704" y="1911"/>
                      </a:lnTo>
                      <a:lnTo>
                        <a:pt x="12716" y="1921"/>
                      </a:lnTo>
                      <a:lnTo>
                        <a:pt x="12730" y="1931"/>
                      </a:lnTo>
                      <a:lnTo>
                        <a:pt x="12739" y="1936"/>
                      </a:lnTo>
                      <a:lnTo>
                        <a:pt x="12749" y="1940"/>
                      </a:lnTo>
                      <a:lnTo>
                        <a:pt x="12759" y="1944"/>
                      </a:lnTo>
                      <a:lnTo>
                        <a:pt x="12769" y="1949"/>
                      </a:lnTo>
                      <a:lnTo>
                        <a:pt x="12783" y="1955"/>
                      </a:lnTo>
                      <a:lnTo>
                        <a:pt x="12794" y="1959"/>
                      </a:lnTo>
                      <a:lnTo>
                        <a:pt x="12801" y="1961"/>
                      </a:lnTo>
                      <a:lnTo>
                        <a:pt x="12807" y="1963"/>
                      </a:lnTo>
                      <a:lnTo>
                        <a:pt x="12814" y="1964"/>
                      </a:lnTo>
                      <a:lnTo>
                        <a:pt x="12821" y="1964"/>
                      </a:lnTo>
                      <a:lnTo>
                        <a:pt x="12865" y="1964"/>
                      </a:lnTo>
                      <a:lnTo>
                        <a:pt x="12867" y="1964"/>
                      </a:lnTo>
                      <a:lnTo>
                        <a:pt x="12869" y="1965"/>
                      </a:lnTo>
                      <a:lnTo>
                        <a:pt x="12870" y="1967"/>
                      </a:lnTo>
                      <a:lnTo>
                        <a:pt x="12871" y="1969"/>
                      </a:lnTo>
                      <a:lnTo>
                        <a:pt x="12872" y="1974"/>
                      </a:lnTo>
                      <a:lnTo>
                        <a:pt x="12872" y="1979"/>
                      </a:lnTo>
                      <a:lnTo>
                        <a:pt x="12871" y="1993"/>
                      </a:lnTo>
                      <a:lnTo>
                        <a:pt x="12868" y="2007"/>
                      </a:lnTo>
                      <a:lnTo>
                        <a:pt x="12866" y="2018"/>
                      </a:lnTo>
                      <a:lnTo>
                        <a:pt x="12864" y="2028"/>
                      </a:lnTo>
                      <a:lnTo>
                        <a:pt x="12862" y="2033"/>
                      </a:lnTo>
                      <a:lnTo>
                        <a:pt x="12859" y="2036"/>
                      </a:lnTo>
                      <a:lnTo>
                        <a:pt x="12855" y="2038"/>
                      </a:lnTo>
                      <a:lnTo>
                        <a:pt x="12850" y="2039"/>
                      </a:lnTo>
                      <a:lnTo>
                        <a:pt x="12845" y="2039"/>
                      </a:lnTo>
                      <a:lnTo>
                        <a:pt x="12841" y="2037"/>
                      </a:lnTo>
                      <a:lnTo>
                        <a:pt x="12837" y="2035"/>
                      </a:lnTo>
                      <a:lnTo>
                        <a:pt x="12834" y="2031"/>
                      </a:lnTo>
                      <a:lnTo>
                        <a:pt x="12827" y="2034"/>
                      </a:lnTo>
                      <a:lnTo>
                        <a:pt x="12822" y="2038"/>
                      </a:lnTo>
                      <a:lnTo>
                        <a:pt x="12822" y="2047"/>
                      </a:lnTo>
                      <a:lnTo>
                        <a:pt x="12821" y="2055"/>
                      </a:lnTo>
                      <a:lnTo>
                        <a:pt x="12819" y="2064"/>
                      </a:lnTo>
                      <a:lnTo>
                        <a:pt x="12819" y="2073"/>
                      </a:lnTo>
                      <a:lnTo>
                        <a:pt x="12819" y="2112"/>
                      </a:lnTo>
                      <a:lnTo>
                        <a:pt x="12819" y="2123"/>
                      </a:lnTo>
                      <a:lnTo>
                        <a:pt x="12821" y="2132"/>
                      </a:lnTo>
                      <a:lnTo>
                        <a:pt x="12823" y="2140"/>
                      </a:lnTo>
                      <a:lnTo>
                        <a:pt x="12825" y="2151"/>
                      </a:lnTo>
                      <a:lnTo>
                        <a:pt x="12827" y="2161"/>
                      </a:lnTo>
                      <a:lnTo>
                        <a:pt x="12832" y="2170"/>
                      </a:lnTo>
                      <a:lnTo>
                        <a:pt x="12834" y="2175"/>
                      </a:lnTo>
                      <a:lnTo>
                        <a:pt x="12838" y="2178"/>
                      </a:lnTo>
                      <a:lnTo>
                        <a:pt x="12841" y="2181"/>
                      </a:lnTo>
                      <a:lnTo>
                        <a:pt x="12846" y="2183"/>
                      </a:lnTo>
                      <a:lnTo>
                        <a:pt x="12861" y="2188"/>
                      </a:lnTo>
                      <a:lnTo>
                        <a:pt x="12873" y="2194"/>
                      </a:lnTo>
                      <a:lnTo>
                        <a:pt x="12884" y="2202"/>
                      </a:lnTo>
                      <a:lnTo>
                        <a:pt x="12896" y="2210"/>
                      </a:lnTo>
                      <a:lnTo>
                        <a:pt x="12901" y="2213"/>
                      </a:lnTo>
                      <a:lnTo>
                        <a:pt x="12906" y="2216"/>
                      </a:lnTo>
                      <a:lnTo>
                        <a:pt x="12908" y="2218"/>
                      </a:lnTo>
                      <a:lnTo>
                        <a:pt x="12910" y="2220"/>
                      </a:lnTo>
                      <a:lnTo>
                        <a:pt x="12911" y="2222"/>
                      </a:lnTo>
                      <a:lnTo>
                        <a:pt x="12911" y="2225"/>
                      </a:lnTo>
                      <a:lnTo>
                        <a:pt x="12911" y="2229"/>
                      </a:lnTo>
                      <a:lnTo>
                        <a:pt x="12909" y="2231"/>
                      </a:lnTo>
                      <a:lnTo>
                        <a:pt x="12907" y="2232"/>
                      </a:lnTo>
                      <a:lnTo>
                        <a:pt x="12904" y="2233"/>
                      </a:lnTo>
                      <a:lnTo>
                        <a:pt x="12898" y="2234"/>
                      </a:lnTo>
                      <a:lnTo>
                        <a:pt x="12892" y="2234"/>
                      </a:lnTo>
                      <a:lnTo>
                        <a:pt x="12882" y="2232"/>
                      </a:lnTo>
                      <a:lnTo>
                        <a:pt x="12872" y="2229"/>
                      </a:lnTo>
                      <a:lnTo>
                        <a:pt x="12871" y="2234"/>
                      </a:lnTo>
                      <a:lnTo>
                        <a:pt x="12870" y="2239"/>
                      </a:lnTo>
                      <a:lnTo>
                        <a:pt x="12872" y="2250"/>
                      </a:lnTo>
                      <a:lnTo>
                        <a:pt x="12875" y="2262"/>
                      </a:lnTo>
                      <a:lnTo>
                        <a:pt x="12875" y="2321"/>
                      </a:lnTo>
                      <a:lnTo>
                        <a:pt x="12876" y="2326"/>
                      </a:lnTo>
                      <a:lnTo>
                        <a:pt x="12878" y="2331"/>
                      </a:lnTo>
                      <a:lnTo>
                        <a:pt x="12882" y="2335"/>
                      </a:lnTo>
                      <a:lnTo>
                        <a:pt x="12886" y="2339"/>
                      </a:lnTo>
                      <a:lnTo>
                        <a:pt x="12892" y="2348"/>
                      </a:lnTo>
                      <a:lnTo>
                        <a:pt x="12897" y="2354"/>
                      </a:lnTo>
                      <a:lnTo>
                        <a:pt x="12904" y="2359"/>
                      </a:lnTo>
                      <a:lnTo>
                        <a:pt x="12911" y="2365"/>
                      </a:lnTo>
                      <a:lnTo>
                        <a:pt x="12920" y="2376"/>
                      </a:lnTo>
                      <a:lnTo>
                        <a:pt x="12928" y="2386"/>
                      </a:lnTo>
                      <a:lnTo>
                        <a:pt x="12946" y="2402"/>
                      </a:lnTo>
                      <a:lnTo>
                        <a:pt x="12960" y="2417"/>
                      </a:lnTo>
                      <a:lnTo>
                        <a:pt x="12966" y="2424"/>
                      </a:lnTo>
                      <a:lnTo>
                        <a:pt x="12972" y="2434"/>
                      </a:lnTo>
                      <a:lnTo>
                        <a:pt x="12977" y="2444"/>
                      </a:lnTo>
                      <a:lnTo>
                        <a:pt x="12982" y="2454"/>
                      </a:lnTo>
                      <a:lnTo>
                        <a:pt x="12986" y="2464"/>
                      </a:lnTo>
                      <a:lnTo>
                        <a:pt x="12991" y="2472"/>
                      </a:lnTo>
                      <a:lnTo>
                        <a:pt x="12996" y="2479"/>
                      </a:lnTo>
                      <a:lnTo>
                        <a:pt x="13001" y="2489"/>
                      </a:lnTo>
                      <a:lnTo>
                        <a:pt x="13006" y="2501"/>
                      </a:lnTo>
                      <a:lnTo>
                        <a:pt x="13009" y="2513"/>
                      </a:lnTo>
                      <a:lnTo>
                        <a:pt x="13011" y="2523"/>
                      </a:lnTo>
                      <a:lnTo>
                        <a:pt x="13013" y="2533"/>
                      </a:lnTo>
                      <a:lnTo>
                        <a:pt x="13015" y="2555"/>
                      </a:lnTo>
                      <a:lnTo>
                        <a:pt x="13018" y="2580"/>
                      </a:lnTo>
                      <a:lnTo>
                        <a:pt x="13020" y="2588"/>
                      </a:lnTo>
                      <a:lnTo>
                        <a:pt x="13023" y="2595"/>
                      </a:lnTo>
                      <a:lnTo>
                        <a:pt x="13025" y="2603"/>
                      </a:lnTo>
                      <a:lnTo>
                        <a:pt x="13026" y="2611"/>
                      </a:lnTo>
                      <a:lnTo>
                        <a:pt x="13014" y="2609"/>
                      </a:lnTo>
                      <a:lnTo>
                        <a:pt x="13003" y="2606"/>
                      </a:lnTo>
                      <a:lnTo>
                        <a:pt x="12992" y="2603"/>
                      </a:lnTo>
                      <a:lnTo>
                        <a:pt x="12982" y="2599"/>
                      </a:lnTo>
                      <a:lnTo>
                        <a:pt x="12961" y="2590"/>
                      </a:lnTo>
                      <a:lnTo>
                        <a:pt x="12937" y="2582"/>
                      </a:lnTo>
                      <a:lnTo>
                        <a:pt x="12926" y="2578"/>
                      </a:lnTo>
                      <a:lnTo>
                        <a:pt x="12916" y="2574"/>
                      </a:lnTo>
                      <a:lnTo>
                        <a:pt x="12906" y="2570"/>
                      </a:lnTo>
                      <a:lnTo>
                        <a:pt x="12895" y="2564"/>
                      </a:lnTo>
                      <a:lnTo>
                        <a:pt x="12886" y="2558"/>
                      </a:lnTo>
                      <a:lnTo>
                        <a:pt x="12877" y="2553"/>
                      </a:lnTo>
                      <a:lnTo>
                        <a:pt x="12870" y="2547"/>
                      </a:lnTo>
                      <a:lnTo>
                        <a:pt x="12863" y="2542"/>
                      </a:lnTo>
                      <a:lnTo>
                        <a:pt x="12855" y="2535"/>
                      </a:lnTo>
                      <a:lnTo>
                        <a:pt x="12848" y="2530"/>
                      </a:lnTo>
                      <a:lnTo>
                        <a:pt x="12840" y="2524"/>
                      </a:lnTo>
                      <a:lnTo>
                        <a:pt x="12831" y="2519"/>
                      </a:lnTo>
                      <a:lnTo>
                        <a:pt x="12818" y="2513"/>
                      </a:lnTo>
                      <a:lnTo>
                        <a:pt x="12806" y="2507"/>
                      </a:lnTo>
                      <a:lnTo>
                        <a:pt x="12794" y="2501"/>
                      </a:lnTo>
                      <a:lnTo>
                        <a:pt x="12781" y="2495"/>
                      </a:lnTo>
                      <a:lnTo>
                        <a:pt x="12758" y="2484"/>
                      </a:lnTo>
                      <a:lnTo>
                        <a:pt x="12738" y="2474"/>
                      </a:lnTo>
                      <a:lnTo>
                        <a:pt x="12718" y="2465"/>
                      </a:lnTo>
                      <a:lnTo>
                        <a:pt x="12694" y="2456"/>
                      </a:lnTo>
                      <a:lnTo>
                        <a:pt x="12682" y="2450"/>
                      </a:lnTo>
                      <a:lnTo>
                        <a:pt x="12673" y="2445"/>
                      </a:lnTo>
                      <a:lnTo>
                        <a:pt x="12663" y="2439"/>
                      </a:lnTo>
                      <a:lnTo>
                        <a:pt x="12651" y="2434"/>
                      </a:lnTo>
                      <a:lnTo>
                        <a:pt x="12614" y="2418"/>
                      </a:lnTo>
                      <a:lnTo>
                        <a:pt x="12582" y="2406"/>
                      </a:lnTo>
                      <a:lnTo>
                        <a:pt x="12549" y="2394"/>
                      </a:lnTo>
                      <a:lnTo>
                        <a:pt x="12510" y="2382"/>
                      </a:lnTo>
                      <a:lnTo>
                        <a:pt x="12493" y="2377"/>
                      </a:lnTo>
                      <a:lnTo>
                        <a:pt x="12478" y="2373"/>
                      </a:lnTo>
                      <a:lnTo>
                        <a:pt x="12464" y="2367"/>
                      </a:lnTo>
                      <a:lnTo>
                        <a:pt x="12447" y="2360"/>
                      </a:lnTo>
                      <a:lnTo>
                        <a:pt x="12432" y="2351"/>
                      </a:lnTo>
                      <a:lnTo>
                        <a:pt x="12418" y="2342"/>
                      </a:lnTo>
                      <a:lnTo>
                        <a:pt x="12411" y="2337"/>
                      </a:lnTo>
                      <a:lnTo>
                        <a:pt x="12404" y="2334"/>
                      </a:lnTo>
                      <a:lnTo>
                        <a:pt x="12395" y="2330"/>
                      </a:lnTo>
                      <a:lnTo>
                        <a:pt x="12387" y="2328"/>
                      </a:lnTo>
                      <a:lnTo>
                        <a:pt x="12372" y="2324"/>
                      </a:lnTo>
                      <a:lnTo>
                        <a:pt x="12358" y="2322"/>
                      </a:lnTo>
                      <a:lnTo>
                        <a:pt x="12344" y="2320"/>
                      </a:lnTo>
                      <a:lnTo>
                        <a:pt x="12329" y="2316"/>
                      </a:lnTo>
                      <a:lnTo>
                        <a:pt x="12317" y="2311"/>
                      </a:lnTo>
                      <a:lnTo>
                        <a:pt x="12306" y="2306"/>
                      </a:lnTo>
                      <a:lnTo>
                        <a:pt x="12297" y="2301"/>
                      </a:lnTo>
                      <a:lnTo>
                        <a:pt x="12289" y="2296"/>
                      </a:lnTo>
                      <a:lnTo>
                        <a:pt x="12280" y="2290"/>
                      </a:lnTo>
                      <a:lnTo>
                        <a:pt x="12271" y="2284"/>
                      </a:lnTo>
                      <a:lnTo>
                        <a:pt x="12261" y="2279"/>
                      </a:lnTo>
                      <a:lnTo>
                        <a:pt x="12249" y="2274"/>
                      </a:lnTo>
                      <a:lnTo>
                        <a:pt x="12227" y="2267"/>
                      </a:lnTo>
                      <a:lnTo>
                        <a:pt x="12209" y="2259"/>
                      </a:lnTo>
                      <a:lnTo>
                        <a:pt x="12191" y="2251"/>
                      </a:lnTo>
                      <a:lnTo>
                        <a:pt x="12175" y="2244"/>
                      </a:lnTo>
                      <a:lnTo>
                        <a:pt x="12158" y="2235"/>
                      </a:lnTo>
                      <a:lnTo>
                        <a:pt x="12141" y="2225"/>
                      </a:lnTo>
                      <a:lnTo>
                        <a:pt x="12125" y="2214"/>
                      </a:lnTo>
                      <a:lnTo>
                        <a:pt x="12107" y="2201"/>
                      </a:lnTo>
                      <a:lnTo>
                        <a:pt x="12096" y="2191"/>
                      </a:lnTo>
                      <a:lnTo>
                        <a:pt x="12086" y="2184"/>
                      </a:lnTo>
                      <a:lnTo>
                        <a:pt x="12075" y="2176"/>
                      </a:lnTo>
                      <a:lnTo>
                        <a:pt x="12064" y="2167"/>
                      </a:lnTo>
                      <a:lnTo>
                        <a:pt x="12054" y="2161"/>
                      </a:lnTo>
                      <a:lnTo>
                        <a:pt x="12047" y="2155"/>
                      </a:lnTo>
                      <a:lnTo>
                        <a:pt x="12043" y="2152"/>
                      </a:lnTo>
                      <a:lnTo>
                        <a:pt x="12040" y="2149"/>
                      </a:lnTo>
                      <a:lnTo>
                        <a:pt x="12037" y="2145"/>
                      </a:lnTo>
                      <a:lnTo>
                        <a:pt x="12034" y="2140"/>
                      </a:lnTo>
                      <a:lnTo>
                        <a:pt x="12032" y="2134"/>
                      </a:lnTo>
                      <a:lnTo>
                        <a:pt x="12031" y="2130"/>
                      </a:lnTo>
                      <a:lnTo>
                        <a:pt x="12031" y="2125"/>
                      </a:lnTo>
                      <a:lnTo>
                        <a:pt x="12031" y="2120"/>
                      </a:lnTo>
                      <a:lnTo>
                        <a:pt x="12031" y="2110"/>
                      </a:lnTo>
                      <a:lnTo>
                        <a:pt x="12032" y="2099"/>
                      </a:lnTo>
                      <a:lnTo>
                        <a:pt x="12032" y="2050"/>
                      </a:lnTo>
                      <a:lnTo>
                        <a:pt x="12031" y="2041"/>
                      </a:lnTo>
                      <a:lnTo>
                        <a:pt x="12027" y="2033"/>
                      </a:lnTo>
                      <a:lnTo>
                        <a:pt x="12023" y="2024"/>
                      </a:lnTo>
                      <a:lnTo>
                        <a:pt x="12018" y="2016"/>
                      </a:lnTo>
                      <a:lnTo>
                        <a:pt x="12014" y="2011"/>
                      </a:lnTo>
                      <a:lnTo>
                        <a:pt x="12009" y="2006"/>
                      </a:lnTo>
                      <a:lnTo>
                        <a:pt x="12007" y="2003"/>
                      </a:lnTo>
                      <a:lnTo>
                        <a:pt x="12005" y="1999"/>
                      </a:lnTo>
                      <a:lnTo>
                        <a:pt x="12004" y="1996"/>
                      </a:lnTo>
                      <a:lnTo>
                        <a:pt x="12003" y="1992"/>
                      </a:lnTo>
                      <a:lnTo>
                        <a:pt x="12004" y="1989"/>
                      </a:lnTo>
                      <a:lnTo>
                        <a:pt x="12006" y="1986"/>
                      </a:lnTo>
                      <a:lnTo>
                        <a:pt x="12008" y="1983"/>
                      </a:lnTo>
                      <a:lnTo>
                        <a:pt x="12010" y="1981"/>
                      </a:lnTo>
                      <a:lnTo>
                        <a:pt x="12016" y="1976"/>
                      </a:lnTo>
                      <a:lnTo>
                        <a:pt x="12022" y="1970"/>
                      </a:lnTo>
                      <a:lnTo>
                        <a:pt x="12030" y="1957"/>
                      </a:lnTo>
                      <a:lnTo>
                        <a:pt x="12035" y="1946"/>
                      </a:lnTo>
                      <a:lnTo>
                        <a:pt x="12040" y="1933"/>
                      </a:lnTo>
                      <a:lnTo>
                        <a:pt x="12045" y="1919"/>
                      </a:lnTo>
                      <a:lnTo>
                        <a:pt x="12048" y="1911"/>
                      </a:lnTo>
                      <a:lnTo>
                        <a:pt x="12053" y="1904"/>
                      </a:lnTo>
                      <a:lnTo>
                        <a:pt x="12055" y="1901"/>
                      </a:lnTo>
                      <a:lnTo>
                        <a:pt x="12058" y="1898"/>
                      </a:lnTo>
                      <a:lnTo>
                        <a:pt x="12059" y="1894"/>
                      </a:lnTo>
                      <a:lnTo>
                        <a:pt x="12059" y="1890"/>
                      </a:lnTo>
                      <a:lnTo>
                        <a:pt x="12059" y="1881"/>
                      </a:lnTo>
                      <a:lnTo>
                        <a:pt x="12058" y="1873"/>
                      </a:lnTo>
                      <a:lnTo>
                        <a:pt x="12055" y="1867"/>
                      </a:lnTo>
                      <a:lnTo>
                        <a:pt x="12052" y="1859"/>
                      </a:lnTo>
                      <a:lnTo>
                        <a:pt x="12047" y="1846"/>
                      </a:lnTo>
                      <a:lnTo>
                        <a:pt x="12040" y="1832"/>
                      </a:lnTo>
                      <a:lnTo>
                        <a:pt x="12037" y="1822"/>
                      </a:lnTo>
                      <a:lnTo>
                        <a:pt x="12035" y="1814"/>
                      </a:lnTo>
                      <a:lnTo>
                        <a:pt x="12034" y="1806"/>
                      </a:lnTo>
                      <a:lnTo>
                        <a:pt x="12033" y="1798"/>
                      </a:lnTo>
                      <a:lnTo>
                        <a:pt x="12031" y="1782"/>
                      </a:lnTo>
                      <a:lnTo>
                        <a:pt x="12025" y="1764"/>
                      </a:lnTo>
                      <a:lnTo>
                        <a:pt x="12018" y="1744"/>
                      </a:lnTo>
                      <a:lnTo>
                        <a:pt x="12010" y="1728"/>
                      </a:lnTo>
                      <a:lnTo>
                        <a:pt x="12002" y="1711"/>
                      </a:lnTo>
                      <a:lnTo>
                        <a:pt x="11993" y="1692"/>
                      </a:lnTo>
                      <a:lnTo>
                        <a:pt x="11989" y="1680"/>
                      </a:lnTo>
                      <a:lnTo>
                        <a:pt x="11986" y="1669"/>
                      </a:lnTo>
                      <a:lnTo>
                        <a:pt x="11983" y="1657"/>
                      </a:lnTo>
                      <a:lnTo>
                        <a:pt x="11978" y="1646"/>
                      </a:lnTo>
                      <a:lnTo>
                        <a:pt x="11965" y="1623"/>
                      </a:lnTo>
                      <a:lnTo>
                        <a:pt x="11953" y="1602"/>
                      </a:lnTo>
                      <a:lnTo>
                        <a:pt x="11949" y="1593"/>
                      </a:lnTo>
                      <a:lnTo>
                        <a:pt x="11944" y="1582"/>
                      </a:lnTo>
                      <a:lnTo>
                        <a:pt x="11940" y="1570"/>
                      </a:lnTo>
                      <a:lnTo>
                        <a:pt x="11939" y="1557"/>
                      </a:lnTo>
                      <a:lnTo>
                        <a:pt x="11944" y="1555"/>
                      </a:lnTo>
                      <a:lnTo>
                        <a:pt x="11948" y="1553"/>
                      </a:lnTo>
                      <a:lnTo>
                        <a:pt x="11952" y="1550"/>
                      </a:lnTo>
                      <a:lnTo>
                        <a:pt x="11955" y="1546"/>
                      </a:lnTo>
                      <a:lnTo>
                        <a:pt x="11960" y="1539"/>
                      </a:lnTo>
                      <a:lnTo>
                        <a:pt x="11964" y="1531"/>
                      </a:lnTo>
                      <a:lnTo>
                        <a:pt x="11967" y="1522"/>
                      </a:lnTo>
                      <a:lnTo>
                        <a:pt x="11968" y="1511"/>
                      </a:lnTo>
                      <a:lnTo>
                        <a:pt x="11970" y="1501"/>
                      </a:lnTo>
                      <a:lnTo>
                        <a:pt x="11972" y="1490"/>
                      </a:lnTo>
                      <a:lnTo>
                        <a:pt x="11960" y="1496"/>
                      </a:lnTo>
                      <a:lnTo>
                        <a:pt x="11951" y="1502"/>
                      </a:lnTo>
                      <a:lnTo>
                        <a:pt x="11947" y="1505"/>
                      </a:lnTo>
                      <a:lnTo>
                        <a:pt x="11943" y="1507"/>
                      </a:lnTo>
                      <a:lnTo>
                        <a:pt x="11936" y="1508"/>
                      </a:lnTo>
                      <a:lnTo>
                        <a:pt x="11931" y="1509"/>
                      </a:lnTo>
                      <a:lnTo>
                        <a:pt x="11927" y="1508"/>
                      </a:lnTo>
                      <a:lnTo>
                        <a:pt x="11923" y="1507"/>
                      </a:lnTo>
                      <a:lnTo>
                        <a:pt x="11921" y="1505"/>
                      </a:lnTo>
                      <a:lnTo>
                        <a:pt x="11918" y="1502"/>
                      </a:lnTo>
                      <a:lnTo>
                        <a:pt x="11915" y="1494"/>
                      </a:lnTo>
                      <a:lnTo>
                        <a:pt x="11912" y="1484"/>
                      </a:lnTo>
                      <a:lnTo>
                        <a:pt x="11909" y="1476"/>
                      </a:lnTo>
                      <a:lnTo>
                        <a:pt x="11906" y="1468"/>
                      </a:lnTo>
                      <a:lnTo>
                        <a:pt x="11903" y="1465"/>
                      </a:lnTo>
                      <a:lnTo>
                        <a:pt x="11901" y="1462"/>
                      </a:lnTo>
                      <a:lnTo>
                        <a:pt x="11897" y="1461"/>
                      </a:lnTo>
                      <a:lnTo>
                        <a:pt x="11893" y="1460"/>
                      </a:lnTo>
                      <a:lnTo>
                        <a:pt x="11878" y="1465"/>
                      </a:lnTo>
                      <a:lnTo>
                        <a:pt x="11863" y="1469"/>
                      </a:lnTo>
                      <a:lnTo>
                        <a:pt x="11853" y="1468"/>
                      </a:lnTo>
                      <a:lnTo>
                        <a:pt x="11843" y="1467"/>
                      </a:lnTo>
                      <a:lnTo>
                        <a:pt x="11834" y="1468"/>
                      </a:lnTo>
                      <a:lnTo>
                        <a:pt x="11824" y="1469"/>
                      </a:lnTo>
                      <a:lnTo>
                        <a:pt x="11820" y="1469"/>
                      </a:lnTo>
                      <a:lnTo>
                        <a:pt x="11817" y="1468"/>
                      </a:lnTo>
                      <a:lnTo>
                        <a:pt x="11814" y="1466"/>
                      </a:lnTo>
                      <a:lnTo>
                        <a:pt x="11812" y="1465"/>
                      </a:lnTo>
                      <a:lnTo>
                        <a:pt x="11808" y="1459"/>
                      </a:lnTo>
                      <a:lnTo>
                        <a:pt x="11804" y="1453"/>
                      </a:lnTo>
                      <a:lnTo>
                        <a:pt x="11801" y="1446"/>
                      </a:lnTo>
                      <a:lnTo>
                        <a:pt x="11797" y="1439"/>
                      </a:lnTo>
                      <a:lnTo>
                        <a:pt x="11793" y="1432"/>
                      </a:lnTo>
                      <a:lnTo>
                        <a:pt x="11788" y="1426"/>
                      </a:lnTo>
                      <a:lnTo>
                        <a:pt x="11785" y="1424"/>
                      </a:lnTo>
                      <a:lnTo>
                        <a:pt x="11782" y="1422"/>
                      </a:lnTo>
                      <a:lnTo>
                        <a:pt x="11778" y="1422"/>
                      </a:lnTo>
                      <a:lnTo>
                        <a:pt x="11774" y="1421"/>
                      </a:lnTo>
                      <a:lnTo>
                        <a:pt x="11766" y="1418"/>
                      </a:lnTo>
                      <a:lnTo>
                        <a:pt x="11761" y="1414"/>
                      </a:lnTo>
                      <a:lnTo>
                        <a:pt x="11755" y="1410"/>
                      </a:lnTo>
                      <a:lnTo>
                        <a:pt x="11749" y="1404"/>
                      </a:lnTo>
                      <a:lnTo>
                        <a:pt x="11739" y="1399"/>
                      </a:lnTo>
                      <a:lnTo>
                        <a:pt x="11730" y="1395"/>
                      </a:lnTo>
                      <a:lnTo>
                        <a:pt x="11721" y="1391"/>
                      </a:lnTo>
                      <a:lnTo>
                        <a:pt x="11712" y="1385"/>
                      </a:lnTo>
                      <a:lnTo>
                        <a:pt x="11703" y="1374"/>
                      </a:lnTo>
                      <a:lnTo>
                        <a:pt x="11696" y="1363"/>
                      </a:lnTo>
                      <a:lnTo>
                        <a:pt x="11692" y="1359"/>
                      </a:lnTo>
                      <a:lnTo>
                        <a:pt x="11688" y="1355"/>
                      </a:lnTo>
                      <a:lnTo>
                        <a:pt x="11681" y="1352"/>
                      </a:lnTo>
                      <a:lnTo>
                        <a:pt x="11675" y="1352"/>
                      </a:lnTo>
                      <a:lnTo>
                        <a:pt x="11673" y="1352"/>
                      </a:lnTo>
                      <a:lnTo>
                        <a:pt x="11671" y="1353"/>
                      </a:lnTo>
                      <a:lnTo>
                        <a:pt x="11669" y="1355"/>
                      </a:lnTo>
                      <a:lnTo>
                        <a:pt x="11668" y="1358"/>
                      </a:lnTo>
                      <a:lnTo>
                        <a:pt x="11667" y="1364"/>
                      </a:lnTo>
                      <a:lnTo>
                        <a:pt x="11665" y="1370"/>
                      </a:lnTo>
                      <a:lnTo>
                        <a:pt x="11662" y="1375"/>
                      </a:lnTo>
                      <a:lnTo>
                        <a:pt x="11657" y="1380"/>
                      </a:lnTo>
                      <a:lnTo>
                        <a:pt x="11654" y="1382"/>
                      </a:lnTo>
                      <a:lnTo>
                        <a:pt x="11653" y="1384"/>
                      </a:lnTo>
                      <a:lnTo>
                        <a:pt x="11652" y="1386"/>
                      </a:lnTo>
                      <a:lnTo>
                        <a:pt x="11651" y="1389"/>
                      </a:lnTo>
                      <a:lnTo>
                        <a:pt x="11652" y="1394"/>
                      </a:lnTo>
                      <a:lnTo>
                        <a:pt x="11653" y="1398"/>
                      </a:lnTo>
                      <a:lnTo>
                        <a:pt x="11655" y="1402"/>
                      </a:lnTo>
                      <a:lnTo>
                        <a:pt x="11658" y="1405"/>
                      </a:lnTo>
                      <a:lnTo>
                        <a:pt x="11665" y="1412"/>
                      </a:lnTo>
                      <a:lnTo>
                        <a:pt x="11672" y="1419"/>
                      </a:lnTo>
                      <a:lnTo>
                        <a:pt x="11676" y="1425"/>
                      </a:lnTo>
                      <a:lnTo>
                        <a:pt x="11680" y="1431"/>
                      </a:lnTo>
                      <a:lnTo>
                        <a:pt x="11683" y="1434"/>
                      </a:lnTo>
                      <a:lnTo>
                        <a:pt x="11686" y="1437"/>
                      </a:lnTo>
                      <a:lnTo>
                        <a:pt x="11689" y="1439"/>
                      </a:lnTo>
                      <a:lnTo>
                        <a:pt x="11693" y="1439"/>
                      </a:lnTo>
                      <a:lnTo>
                        <a:pt x="11722" y="1439"/>
                      </a:lnTo>
                      <a:lnTo>
                        <a:pt x="11733" y="1439"/>
                      </a:lnTo>
                      <a:lnTo>
                        <a:pt x="11746" y="1440"/>
                      </a:lnTo>
                      <a:lnTo>
                        <a:pt x="11751" y="1441"/>
                      </a:lnTo>
                      <a:lnTo>
                        <a:pt x="11755" y="1443"/>
                      </a:lnTo>
                      <a:lnTo>
                        <a:pt x="11756" y="1444"/>
                      </a:lnTo>
                      <a:lnTo>
                        <a:pt x="11757" y="1446"/>
                      </a:lnTo>
                      <a:lnTo>
                        <a:pt x="11758" y="1448"/>
                      </a:lnTo>
                      <a:lnTo>
                        <a:pt x="11758" y="1451"/>
                      </a:lnTo>
                      <a:lnTo>
                        <a:pt x="11758" y="1455"/>
                      </a:lnTo>
                      <a:lnTo>
                        <a:pt x="11756" y="1460"/>
                      </a:lnTo>
                      <a:lnTo>
                        <a:pt x="11754" y="1464"/>
                      </a:lnTo>
                      <a:lnTo>
                        <a:pt x="11752" y="1468"/>
                      </a:lnTo>
                      <a:lnTo>
                        <a:pt x="11749" y="1471"/>
                      </a:lnTo>
                      <a:lnTo>
                        <a:pt x="11747" y="1475"/>
                      </a:lnTo>
                      <a:lnTo>
                        <a:pt x="11745" y="1479"/>
                      </a:lnTo>
                      <a:lnTo>
                        <a:pt x="11745" y="1483"/>
                      </a:lnTo>
                      <a:lnTo>
                        <a:pt x="11745" y="1489"/>
                      </a:lnTo>
                      <a:lnTo>
                        <a:pt x="11746" y="1495"/>
                      </a:lnTo>
                      <a:lnTo>
                        <a:pt x="11748" y="1500"/>
                      </a:lnTo>
                      <a:lnTo>
                        <a:pt x="11751" y="1504"/>
                      </a:lnTo>
                      <a:lnTo>
                        <a:pt x="11756" y="1513"/>
                      </a:lnTo>
                      <a:lnTo>
                        <a:pt x="11763" y="1524"/>
                      </a:lnTo>
                      <a:lnTo>
                        <a:pt x="11773" y="1540"/>
                      </a:lnTo>
                      <a:lnTo>
                        <a:pt x="11779" y="1557"/>
                      </a:lnTo>
                      <a:lnTo>
                        <a:pt x="11782" y="1564"/>
                      </a:lnTo>
                      <a:lnTo>
                        <a:pt x="11783" y="1573"/>
                      </a:lnTo>
                      <a:lnTo>
                        <a:pt x="11784" y="1583"/>
                      </a:lnTo>
                      <a:lnTo>
                        <a:pt x="11785" y="1592"/>
                      </a:lnTo>
                      <a:lnTo>
                        <a:pt x="11784" y="1597"/>
                      </a:lnTo>
                      <a:lnTo>
                        <a:pt x="11783" y="1601"/>
                      </a:lnTo>
                      <a:lnTo>
                        <a:pt x="11782" y="1606"/>
                      </a:lnTo>
                      <a:lnTo>
                        <a:pt x="11780" y="1610"/>
                      </a:lnTo>
                      <a:lnTo>
                        <a:pt x="11777" y="1613"/>
                      </a:lnTo>
                      <a:lnTo>
                        <a:pt x="11774" y="1615"/>
                      </a:lnTo>
                      <a:lnTo>
                        <a:pt x="11769" y="1617"/>
                      </a:lnTo>
                      <a:lnTo>
                        <a:pt x="11765" y="1617"/>
                      </a:lnTo>
                      <a:lnTo>
                        <a:pt x="11763" y="1617"/>
                      </a:lnTo>
                      <a:lnTo>
                        <a:pt x="11760" y="1616"/>
                      </a:lnTo>
                      <a:lnTo>
                        <a:pt x="11758" y="1614"/>
                      </a:lnTo>
                      <a:lnTo>
                        <a:pt x="11757" y="1612"/>
                      </a:lnTo>
                      <a:lnTo>
                        <a:pt x="11754" y="1608"/>
                      </a:lnTo>
                      <a:lnTo>
                        <a:pt x="11749" y="1604"/>
                      </a:lnTo>
                      <a:lnTo>
                        <a:pt x="11739" y="1600"/>
                      </a:lnTo>
                      <a:lnTo>
                        <a:pt x="11729" y="1598"/>
                      </a:lnTo>
                      <a:lnTo>
                        <a:pt x="11724" y="1608"/>
                      </a:lnTo>
                      <a:lnTo>
                        <a:pt x="11720" y="1615"/>
                      </a:lnTo>
                      <a:lnTo>
                        <a:pt x="11717" y="1618"/>
                      </a:lnTo>
                      <a:lnTo>
                        <a:pt x="11712" y="1621"/>
                      </a:lnTo>
                      <a:lnTo>
                        <a:pt x="11708" y="1622"/>
                      </a:lnTo>
                      <a:lnTo>
                        <a:pt x="11704" y="1623"/>
                      </a:lnTo>
                      <a:lnTo>
                        <a:pt x="11701" y="1623"/>
                      </a:lnTo>
                      <a:lnTo>
                        <a:pt x="11699" y="1622"/>
                      </a:lnTo>
                      <a:lnTo>
                        <a:pt x="11696" y="1621"/>
                      </a:lnTo>
                      <a:lnTo>
                        <a:pt x="11695" y="1619"/>
                      </a:lnTo>
                      <a:lnTo>
                        <a:pt x="11691" y="1615"/>
                      </a:lnTo>
                      <a:lnTo>
                        <a:pt x="11686" y="1612"/>
                      </a:lnTo>
                      <a:lnTo>
                        <a:pt x="11677" y="1606"/>
                      </a:lnTo>
                      <a:lnTo>
                        <a:pt x="11669" y="1600"/>
                      </a:lnTo>
                      <a:lnTo>
                        <a:pt x="11661" y="1596"/>
                      </a:lnTo>
                      <a:lnTo>
                        <a:pt x="11651" y="1591"/>
                      </a:lnTo>
                      <a:lnTo>
                        <a:pt x="11644" y="1588"/>
                      </a:lnTo>
                      <a:lnTo>
                        <a:pt x="11638" y="1585"/>
                      </a:lnTo>
                      <a:lnTo>
                        <a:pt x="11632" y="1584"/>
                      </a:lnTo>
                      <a:lnTo>
                        <a:pt x="11624" y="1582"/>
                      </a:lnTo>
                      <a:lnTo>
                        <a:pt x="11618" y="1581"/>
                      </a:lnTo>
                      <a:lnTo>
                        <a:pt x="11612" y="1578"/>
                      </a:lnTo>
                      <a:lnTo>
                        <a:pt x="11606" y="1575"/>
                      </a:lnTo>
                      <a:lnTo>
                        <a:pt x="11600" y="1571"/>
                      </a:lnTo>
                      <a:lnTo>
                        <a:pt x="11591" y="1557"/>
                      </a:lnTo>
                      <a:lnTo>
                        <a:pt x="11582" y="1544"/>
                      </a:lnTo>
                      <a:lnTo>
                        <a:pt x="11577" y="1543"/>
                      </a:lnTo>
                      <a:lnTo>
                        <a:pt x="11572" y="1544"/>
                      </a:lnTo>
                      <a:lnTo>
                        <a:pt x="11566" y="1545"/>
                      </a:lnTo>
                      <a:lnTo>
                        <a:pt x="11560" y="1546"/>
                      </a:lnTo>
                      <a:lnTo>
                        <a:pt x="11551" y="1545"/>
                      </a:lnTo>
                      <a:lnTo>
                        <a:pt x="11543" y="1544"/>
                      </a:lnTo>
                      <a:lnTo>
                        <a:pt x="11534" y="1543"/>
                      </a:lnTo>
                      <a:lnTo>
                        <a:pt x="11525" y="1542"/>
                      </a:lnTo>
                      <a:lnTo>
                        <a:pt x="11520" y="1543"/>
                      </a:lnTo>
                      <a:lnTo>
                        <a:pt x="11516" y="1544"/>
                      </a:lnTo>
                      <a:lnTo>
                        <a:pt x="11512" y="1547"/>
                      </a:lnTo>
                      <a:lnTo>
                        <a:pt x="11508" y="1551"/>
                      </a:lnTo>
                      <a:lnTo>
                        <a:pt x="11502" y="1559"/>
                      </a:lnTo>
                      <a:lnTo>
                        <a:pt x="11496" y="1567"/>
                      </a:lnTo>
                      <a:lnTo>
                        <a:pt x="11487" y="1580"/>
                      </a:lnTo>
                      <a:lnTo>
                        <a:pt x="11477" y="1591"/>
                      </a:lnTo>
                      <a:lnTo>
                        <a:pt x="11474" y="1593"/>
                      </a:lnTo>
                      <a:lnTo>
                        <a:pt x="11472" y="1595"/>
                      </a:lnTo>
                      <a:lnTo>
                        <a:pt x="11470" y="1597"/>
                      </a:lnTo>
                      <a:lnTo>
                        <a:pt x="11469" y="1600"/>
                      </a:lnTo>
                      <a:lnTo>
                        <a:pt x="11469" y="1607"/>
                      </a:lnTo>
                      <a:lnTo>
                        <a:pt x="11470" y="1612"/>
                      </a:lnTo>
                      <a:lnTo>
                        <a:pt x="11472" y="1616"/>
                      </a:lnTo>
                      <a:lnTo>
                        <a:pt x="11474" y="1620"/>
                      </a:lnTo>
                      <a:lnTo>
                        <a:pt x="11479" y="1629"/>
                      </a:lnTo>
                      <a:lnTo>
                        <a:pt x="11484" y="1640"/>
                      </a:lnTo>
                      <a:lnTo>
                        <a:pt x="11491" y="1664"/>
                      </a:lnTo>
                      <a:lnTo>
                        <a:pt x="11496" y="1684"/>
                      </a:lnTo>
                      <a:lnTo>
                        <a:pt x="11501" y="1706"/>
                      </a:lnTo>
                      <a:lnTo>
                        <a:pt x="11508" y="1730"/>
                      </a:lnTo>
                      <a:lnTo>
                        <a:pt x="11516" y="1743"/>
                      </a:lnTo>
                      <a:lnTo>
                        <a:pt x="11526" y="1756"/>
                      </a:lnTo>
                      <a:lnTo>
                        <a:pt x="11531" y="1766"/>
                      </a:lnTo>
                      <a:lnTo>
                        <a:pt x="11535" y="1776"/>
                      </a:lnTo>
                      <a:lnTo>
                        <a:pt x="11538" y="1785"/>
                      </a:lnTo>
                      <a:lnTo>
                        <a:pt x="11540" y="1793"/>
                      </a:lnTo>
                      <a:lnTo>
                        <a:pt x="11543" y="1813"/>
                      </a:lnTo>
                      <a:lnTo>
                        <a:pt x="11544" y="1834"/>
                      </a:lnTo>
                      <a:lnTo>
                        <a:pt x="11544" y="1840"/>
                      </a:lnTo>
                      <a:lnTo>
                        <a:pt x="11545" y="1845"/>
                      </a:lnTo>
                      <a:lnTo>
                        <a:pt x="11547" y="1850"/>
                      </a:lnTo>
                      <a:lnTo>
                        <a:pt x="11549" y="1854"/>
                      </a:lnTo>
                      <a:lnTo>
                        <a:pt x="11553" y="1864"/>
                      </a:lnTo>
                      <a:lnTo>
                        <a:pt x="11558" y="1874"/>
                      </a:lnTo>
                      <a:lnTo>
                        <a:pt x="11563" y="1884"/>
                      </a:lnTo>
                      <a:lnTo>
                        <a:pt x="11568" y="1895"/>
                      </a:lnTo>
                      <a:lnTo>
                        <a:pt x="11576" y="1904"/>
                      </a:lnTo>
                      <a:lnTo>
                        <a:pt x="11583" y="1912"/>
                      </a:lnTo>
                      <a:lnTo>
                        <a:pt x="11591" y="1919"/>
                      </a:lnTo>
                      <a:lnTo>
                        <a:pt x="11602" y="1923"/>
                      </a:lnTo>
                      <a:lnTo>
                        <a:pt x="11607" y="1925"/>
                      </a:lnTo>
                      <a:lnTo>
                        <a:pt x="11612" y="1926"/>
                      </a:lnTo>
                      <a:lnTo>
                        <a:pt x="11618" y="1927"/>
                      </a:lnTo>
                      <a:lnTo>
                        <a:pt x="11623" y="1927"/>
                      </a:lnTo>
                      <a:lnTo>
                        <a:pt x="11632" y="1927"/>
                      </a:lnTo>
                      <a:lnTo>
                        <a:pt x="11640" y="1925"/>
                      </a:lnTo>
                      <a:lnTo>
                        <a:pt x="11646" y="1922"/>
                      </a:lnTo>
                      <a:lnTo>
                        <a:pt x="11653" y="1919"/>
                      </a:lnTo>
                      <a:lnTo>
                        <a:pt x="11660" y="1915"/>
                      </a:lnTo>
                      <a:lnTo>
                        <a:pt x="11666" y="1912"/>
                      </a:lnTo>
                      <a:lnTo>
                        <a:pt x="11674" y="1910"/>
                      </a:lnTo>
                      <a:lnTo>
                        <a:pt x="11682" y="1909"/>
                      </a:lnTo>
                      <a:lnTo>
                        <a:pt x="11694" y="1910"/>
                      </a:lnTo>
                      <a:lnTo>
                        <a:pt x="11706" y="1910"/>
                      </a:lnTo>
                      <a:lnTo>
                        <a:pt x="11707" y="1912"/>
                      </a:lnTo>
                      <a:lnTo>
                        <a:pt x="11707" y="1915"/>
                      </a:lnTo>
                      <a:lnTo>
                        <a:pt x="11706" y="1921"/>
                      </a:lnTo>
                      <a:lnTo>
                        <a:pt x="11703" y="1924"/>
                      </a:lnTo>
                      <a:lnTo>
                        <a:pt x="11700" y="1927"/>
                      </a:lnTo>
                      <a:lnTo>
                        <a:pt x="11697" y="1931"/>
                      </a:lnTo>
                      <a:lnTo>
                        <a:pt x="11689" y="1942"/>
                      </a:lnTo>
                      <a:lnTo>
                        <a:pt x="11680" y="1954"/>
                      </a:lnTo>
                      <a:lnTo>
                        <a:pt x="11676" y="1968"/>
                      </a:lnTo>
                      <a:lnTo>
                        <a:pt x="11672" y="1982"/>
                      </a:lnTo>
                      <a:lnTo>
                        <a:pt x="11667" y="1985"/>
                      </a:lnTo>
                      <a:lnTo>
                        <a:pt x="11662" y="1987"/>
                      </a:lnTo>
                      <a:lnTo>
                        <a:pt x="11655" y="1987"/>
                      </a:lnTo>
                      <a:lnTo>
                        <a:pt x="11650" y="1987"/>
                      </a:lnTo>
                      <a:lnTo>
                        <a:pt x="11638" y="1985"/>
                      </a:lnTo>
                      <a:lnTo>
                        <a:pt x="11624" y="1986"/>
                      </a:lnTo>
                      <a:lnTo>
                        <a:pt x="11623" y="1994"/>
                      </a:lnTo>
                      <a:lnTo>
                        <a:pt x="11622" y="2003"/>
                      </a:lnTo>
                      <a:lnTo>
                        <a:pt x="11619" y="2010"/>
                      </a:lnTo>
                      <a:lnTo>
                        <a:pt x="11616" y="2017"/>
                      </a:lnTo>
                      <a:lnTo>
                        <a:pt x="11614" y="2023"/>
                      </a:lnTo>
                      <a:lnTo>
                        <a:pt x="11611" y="2029"/>
                      </a:lnTo>
                      <a:lnTo>
                        <a:pt x="11610" y="2033"/>
                      </a:lnTo>
                      <a:lnTo>
                        <a:pt x="11608" y="2035"/>
                      </a:lnTo>
                      <a:lnTo>
                        <a:pt x="11606" y="2036"/>
                      </a:lnTo>
                      <a:lnTo>
                        <a:pt x="11603" y="2037"/>
                      </a:lnTo>
                      <a:lnTo>
                        <a:pt x="11591" y="2032"/>
                      </a:lnTo>
                      <a:lnTo>
                        <a:pt x="11580" y="2027"/>
                      </a:lnTo>
                      <a:lnTo>
                        <a:pt x="11573" y="2027"/>
                      </a:lnTo>
                      <a:lnTo>
                        <a:pt x="11565" y="2027"/>
                      </a:lnTo>
                      <a:lnTo>
                        <a:pt x="11558" y="2028"/>
                      </a:lnTo>
                      <a:lnTo>
                        <a:pt x="11551" y="2031"/>
                      </a:lnTo>
                      <a:lnTo>
                        <a:pt x="11547" y="2034"/>
                      </a:lnTo>
                      <a:lnTo>
                        <a:pt x="11544" y="2037"/>
                      </a:lnTo>
                      <a:lnTo>
                        <a:pt x="11541" y="2041"/>
                      </a:lnTo>
                      <a:lnTo>
                        <a:pt x="11538" y="2045"/>
                      </a:lnTo>
                      <a:lnTo>
                        <a:pt x="11531" y="2054"/>
                      </a:lnTo>
                      <a:lnTo>
                        <a:pt x="11524" y="2062"/>
                      </a:lnTo>
                      <a:lnTo>
                        <a:pt x="11517" y="2070"/>
                      </a:lnTo>
                      <a:lnTo>
                        <a:pt x="11508" y="2078"/>
                      </a:lnTo>
                      <a:lnTo>
                        <a:pt x="11504" y="2089"/>
                      </a:lnTo>
                      <a:lnTo>
                        <a:pt x="11500" y="2097"/>
                      </a:lnTo>
                      <a:lnTo>
                        <a:pt x="11498" y="2101"/>
                      </a:lnTo>
                      <a:lnTo>
                        <a:pt x="11495" y="2104"/>
                      </a:lnTo>
                      <a:lnTo>
                        <a:pt x="11492" y="2106"/>
                      </a:lnTo>
                      <a:lnTo>
                        <a:pt x="11487" y="2106"/>
                      </a:lnTo>
                      <a:lnTo>
                        <a:pt x="11473" y="2107"/>
                      </a:lnTo>
                      <a:lnTo>
                        <a:pt x="11462" y="2108"/>
                      </a:lnTo>
                      <a:lnTo>
                        <a:pt x="11455" y="2109"/>
                      </a:lnTo>
                      <a:lnTo>
                        <a:pt x="11450" y="2112"/>
                      </a:lnTo>
                      <a:lnTo>
                        <a:pt x="11445" y="2116"/>
                      </a:lnTo>
                      <a:lnTo>
                        <a:pt x="11440" y="2120"/>
                      </a:lnTo>
                      <a:lnTo>
                        <a:pt x="11430" y="2133"/>
                      </a:lnTo>
                      <a:lnTo>
                        <a:pt x="11419" y="2147"/>
                      </a:lnTo>
                      <a:lnTo>
                        <a:pt x="11414" y="2150"/>
                      </a:lnTo>
                      <a:lnTo>
                        <a:pt x="11408" y="2152"/>
                      </a:lnTo>
                      <a:lnTo>
                        <a:pt x="11402" y="2159"/>
                      </a:lnTo>
                      <a:lnTo>
                        <a:pt x="11395" y="2165"/>
                      </a:lnTo>
                      <a:lnTo>
                        <a:pt x="11391" y="2167"/>
                      </a:lnTo>
                      <a:lnTo>
                        <a:pt x="11387" y="2169"/>
                      </a:lnTo>
                      <a:lnTo>
                        <a:pt x="11383" y="2170"/>
                      </a:lnTo>
                      <a:lnTo>
                        <a:pt x="11378" y="2170"/>
                      </a:lnTo>
                      <a:lnTo>
                        <a:pt x="11364" y="2170"/>
                      </a:lnTo>
                      <a:lnTo>
                        <a:pt x="11363" y="2165"/>
                      </a:lnTo>
                      <a:lnTo>
                        <a:pt x="11363" y="2160"/>
                      </a:lnTo>
                      <a:lnTo>
                        <a:pt x="11363" y="2157"/>
                      </a:lnTo>
                      <a:lnTo>
                        <a:pt x="11364" y="2153"/>
                      </a:lnTo>
                      <a:lnTo>
                        <a:pt x="11365" y="2150"/>
                      </a:lnTo>
                      <a:lnTo>
                        <a:pt x="11367" y="2148"/>
                      </a:lnTo>
                      <a:lnTo>
                        <a:pt x="11373" y="2142"/>
                      </a:lnTo>
                      <a:lnTo>
                        <a:pt x="11378" y="2137"/>
                      </a:lnTo>
                      <a:lnTo>
                        <a:pt x="11383" y="2133"/>
                      </a:lnTo>
                      <a:lnTo>
                        <a:pt x="11388" y="2128"/>
                      </a:lnTo>
                      <a:lnTo>
                        <a:pt x="11391" y="2125"/>
                      </a:lnTo>
                      <a:lnTo>
                        <a:pt x="11392" y="2122"/>
                      </a:lnTo>
                      <a:lnTo>
                        <a:pt x="11394" y="2119"/>
                      </a:lnTo>
                      <a:lnTo>
                        <a:pt x="11395" y="2114"/>
                      </a:lnTo>
                      <a:lnTo>
                        <a:pt x="11386" y="2112"/>
                      </a:lnTo>
                      <a:lnTo>
                        <a:pt x="11358" y="2112"/>
                      </a:lnTo>
                      <a:lnTo>
                        <a:pt x="11347" y="2114"/>
                      </a:lnTo>
                      <a:lnTo>
                        <a:pt x="11335" y="2117"/>
                      </a:lnTo>
                      <a:lnTo>
                        <a:pt x="11328" y="2116"/>
                      </a:lnTo>
                      <a:lnTo>
                        <a:pt x="11322" y="2113"/>
                      </a:lnTo>
                      <a:lnTo>
                        <a:pt x="11317" y="2110"/>
                      </a:lnTo>
                      <a:lnTo>
                        <a:pt x="11311" y="2107"/>
                      </a:lnTo>
                      <a:lnTo>
                        <a:pt x="11306" y="2104"/>
                      </a:lnTo>
                      <a:lnTo>
                        <a:pt x="11301" y="2101"/>
                      </a:lnTo>
                      <a:lnTo>
                        <a:pt x="11295" y="2099"/>
                      </a:lnTo>
                      <a:lnTo>
                        <a:pt x="11289" y="2098"/>
                      </a:lnTo>
                      <a:lnTo>
                        <a:pt x="11282" y="2099"/>
                      </a:lnTo>
                      <a:lnTo>
                        <a:pt x="11278" y="2101"/>
                      </a:lnTo>
                      <a:lnTo>
                        <a:pt x="11274" y="2104"/>
                      </a:lnTo>
                      <a:lnTo>
                        <a:pt x="11269" y="2106"/>
                      </a:lnTo>
                      <a:lnTo>
                        <a:pt x="11253" y="2117"/>
                      </a:lnTo>
                      <a:lnTo>
                        <a:pt x="11240" y="2124"/>
                      </a:lnTo>
                      <a:lnTo>
                        <a:pt x="11233" y="2128"/>
                      </a:lnTo>
                      <a:lnTo>
                        <a:pt x="11225" y="2131"/>
                      </a:lnTo>
                      <a:lnTo>
                        <a:pt x="11218" y="2134"/>
                      </a:lnTo>
                      <a:lnTo>
                        <a:pt x="11209" y="2136"/>
                      </a:lnTo>
                      <a:lnTo>
                        <a:pt x="11198" y="2138"/>
                      </a:lnTo>
                      <a:lnTo>
                        <a:pt x="11189" y="2139"/>
                      </a:lnTo>
                      <a:lnTo>
                        <a:pt x="11180" y="2140"/>
                      </a:lnTo>
                      <a:lnTo>
                        <a:pt x="11169" y="2141"/>
                      </a:lnTo>
                      <a:lnTo>
                        <a:pt x="11161" y="2142"/>
                      </a:lnTo>
                      <a:lnTo>
                        <a:pt x="11153" y="2145"/>
                      </a:lnTo>
                      <a:lnTo>
                        <a:pt x="11150" y="2147"/>
                      </a:lnTo>
                      <a:lnTo>
                        <a:pt x="11147" y="2150"/>
                      </a:lnTo>
                      <a:lnTo>
                        <a:pt x="11145" y="2153"/>
                      </a:lnTo>
                      <a:lnTo>
                        <a:pt x="11145" y="2157"/>
                      </a:lnTo>
                      <a:lnTo>
                        <a:pt x="11156" y="2169"/>
                      </a:lnTo>
                      <a:lnTo>
                        <a:pt x="11168" y="2182"/>
                      </a:lnTo>
                      <a:lnTo>
                        <a:pt x="11165" y="2186"/>
                      </a:lnTo>
                      <a:lnTo>
                        <a:pt x="11162" y="2191"/>
                      </a:lnTo>
                      <a:lnTo>
                        <a:pt x="11160" y="2196"/>
                      </a:lnTo>
                      <a:lnTo>
                        <a:pt x="11159" y="2201"/>
                      </a:lnTo>
                      <a:lnTo>
                        <a:pt x="11159" y="2206"/>
                      </a:lnTo>
                      <a:lnTo>
                        <a:pt x="11159" y="2210"/>
                      </a:lnTo>
                      <a:lnTo>
                        <a:pt x="11159" y="2219"/>
                      </a:lnTo>
                      <a:lnTo>
                        <a:pt x="11159" y="2231"/>
                      </a:lnTo>
                      <a:lnTo>
                        <a:pt x="11163" y="2231"/>
                      </a:lnTo>
                      <a:lnTo>
                        <a:pt x="11167" y="2232"/>
                      </a:lnTo>
                      <a:lnTo>
                        <a:pt x="11172" y="2233"/>
                      </a:lnTo>
                      <a:lnTo>
                        <a:pt x="11175" y="2235"/>
                      </a:lnTo>
                      <a:lnTo>
                        <a:pt x="11178" y="2238"/>
                      </a:lnTo>
                      <a:lnTo>
                        <a:pt x="11181" y="2241"/>
                      </a:lnTo>
                      <a:lnTo>
                        <a:pt x="11182" y="2244"/>
                      </a:lnTo>
                      <a:lnTo>
                        <a:pt x="11183" y="2248"/>
                      </a:lnTo>
                      <a:lnTo>
                        <a:pt x="11182" y="2254"/>
                      </a:lnTo>
                      <a:lnTo>
                        <a:pt x="11179" y="2259"/>
                      </a:lnTo>
                      <a:lnTo>
                        <a:pt x="11177" y="2261"/>
                      </a:lnTo>
                      <a:lnTo>
                        <a:pt x="11175" y="2263"/>
                      </a:lnTo>
                      <a:lnTo>
                        <a:pt x="11172" y="2263"/>
                      </a:lnTo>
                      <a:lnTo>
                        <a:pt x="11169" y="2264"/>
                      </a:lnTo>
                      <a:lnTo>
                        <a:pt x="11127" y="2264"/>
                      </a:lnTo>
                      <a:lnTo>
                        <a:pt x="11118" y="2264"/>
                      </a:lnTo>
                      <a:lnTo>
                        <a:pt x="11108" y="2267"/>
                      </a:lnTo>
                      <a:lnTo>
                        <a:pt x="11105" y="2269"/>
                      </a:lnTo>
                      <a:lnTo>
                        <a:pt x="11102" y="2271"/>
                      </a:lnTo>
                      <a:lnTo>
                        <a:pt x="11099" y="2274"/>
                      </a:lnTo>
                      <a:lnTo>
                        <a:pt x="11097" y="2279"/>
                      </a:lnTo>
                      <a:lnTo>
                        <a:pt x="11096" y="2290"/>
                      </a:lnTo>
                      <a:lnTo>
                        <a:pt x="11097" y="2300"/>
                      </a:lnTo>
                      <a:lnTo>
                        <a:pt x="11088" y="2302"/>
                      </a:lnTo>
                      <a:lnTo>
                        <a:pt x="11079" y="2304"/>
                      </a:lnTo>
                      <a:lnTo>
                        <a:pt x="11072" y="2306"/>
                      </a:lnTo>
                      <a:lnTo>
                        <a:pt x="11066" y="2310"/>
                      </a:lnTo>
                      <a:lnTo>
                        <a:pt x="11051" y="2318"/>
                      </a:lnTo>
                      <a:lnTo>
                        <a:pt x="11037" y="2326"/>
                      </a:lnTo>
                      <a:lnTo>
                        <a:pt x="11028" y="2331"/>
                      </a:lnTo>
                      <a:lnTo>
                        <a:pt x="11020" y="2334"/>
                      </a:lnTo>
                      <a:lnTo>
                        <a:pt x="11012" y="2338"/>
                      </a:lnTo>
                      <a:lnTo>
                        <a:pt x="11005" y="2343"/>
                      </a:lnTo>
                      <a:lnTo>
                        <a:pt x="11012" y="2347"/>
                      </a:lnTo>
                      <a:lnTo>
                        <a:pt x="11019" y="2351"/>
                      </a:lnTo>
                      <a:lnTo>
                        <a:pt x="11021" y="2353"/>
                      </a:lnTo>
                      <a:lnTo>
                        <a:pt x="11024" y="2356"/>
                      </a:lnTo>
                      <a:lnTo>
                        <a:pt x="11025" y="2359"/>
                      </a:lnTo>
                      <a:lnTo>
                        <a:pt x="11025" y="2363"/>
                      </a:lnTo>
                      <a:lnTo>
                        <a:pt x="11025" y="2374"/>
                      </a:lnTo>
                      <a:lnTo>
                        <a:pt x="11022" y="2383"/>
                      </a:lnTo>
                      <a:lnTo>
                        <a:pt x="11020" y="2387"/>
                      </a:lnTo>
                      <a:lnTo>
                        <a:pt x="11017" y="2390"/>
                      </a:lnTo>
                      <a:lnTo>
                        <a:pt x="11014" y="2392"/>
                      </a:lnTo>
                      <a:lnTo>
                        <a:pt x="11009" y="2393"/>
                      </a:lnTo>
                      <a:lnTo>
                        <a:pt x="11006" y="2392"/>
                      </a:lnTo>
                      <a:lnTo>
                        <a:pt x="11004" y="2391"/>
                      </a:lnTo>
                      <a:lnTo>
                        <a:pt x="11003" y="2388"/>
                      </a:lnTo>
                      <a:lnTo>
                        <a:pt x="11002" y="2385"/>
                      </a:lnTo>
                      <a:lnTo>
                        <a:pt x="11001" y="2378"/>
                      </a:lnTo>
                      <a:lnTo>
                        <a:pt x="11000" y="2371"/>
                      </a:lnTo>
                      <a:lnTo>
                        <a:pt x="10998" y="2366"/>
                      </a:lnTo>
                      <a:lnTo>
                        <a:pt x="10997" y="2363"/>
                      </a:lnTo>
                      <a:lnTo>
                        <a:pt x="10995" y="2360"/>
                      </a:lnTo>
                      <a:lnTo>
                        <a:pt x="10993" y="2357"/>
                      </a:lnTo>
                      <a:lnTo>
                        <a:pt x="10990" y="2355"/>
                      </a:lnTo>
                      <a:lnTo>
                        <a:pt x="10987" y="2354"/>
                      </a:lnTo>
                      <a:lnTo>
                        <a:pt x="10983" y="2353"/>
                      </a:lnTo>
                      <a:lnTo>
                        <a:pt x="10980" y="2353"/>
                      </a:lnTo>
                      <a:lnTo>
                        <a:pt x="10967" y="2354"/>
                      </a:lnTo>
                      <a:lnTo>
                        <a:pt x="10957" y="2356"/>
                      </a:lnTo>
                      <a:lnTo>
                        <a:pt x="10948" y="2360"/>
                      </a:lnTo>
                      <a:lnTo>
                        <a:pt x="10938" y="2365"/>
                      </a:lnTo>
                      <a:lnTo>
                        <a:pt x="10929" y="2372"/>
                      </a:lnTo>
                      <a:lnTo>
                        <a:pt x="10921" y="2377"/>
                      </a:lnTo>
                      <a:lnTo>
                        <a:pt x="10910" y="2382"/>
                      </a:lnTo>
                      <a:lnTo>
                        <a:pt x="10899" y="2387"/>
                      </a:lnTo>
                      <a:lnTo>
                        <a:pt x="10881" y="2392"/>
                      </a:lnTo>
                      <a:lnTo>
                        <a:pt x="10866" y="2396"/>
                      </a:lnTo>
                      <a:lnTo>
                        <a:pt x="10859" y="2400"/>
                      </a:lnTo>
                      <a:lnTo>
                        <a:pt x="10851" y="2403"/>
                      </a:lnTo>
                      <a:lnTo>
                        <a:pt x="10843" y="2407"/>
                      </a:lnTo>
                      <a:lnTo>
                        <a:pt x="10836" y="2412"/>
                      </a:lnTo>
                      <a:lnTo>
                        <a:pt x="10819" y="2424"/>
                      </a:lnTo>
                      <a:lnTo>
                        <a:pt x="10805" y="2436"/>
                      </a:lnTo>
                      <a:lnTo>
                        <a:pt x="10790" y="2447"/>
                      </a:lnTo>
                      <a:lnTo>
                        <a:pt x="10773" y="2459"/>
                      </a:lnTo>
                      <a:lnTo>
                        <a:pt x="10760" y="2465"/>
                      </a:lnTo>
                      <a:lnTo>
                        <a:pt x="10750" y="2471"/>
                      </a:lnTo>
                      <a:lnTo>
                        <a:pt x="10739" y="2478"/>
                      </a:lnTo>
                      <a:lnTo>
                        <a:pt x="10729" y="2487"/>
                      </a:lnTo>
                      <a:lnTo>
                        <a:pt x="10723" y="2491"/>
                      </a:lnTo>
                      <a:lnTo>
                        <a:pt x="10717" y="2495"/>
                      </a:lnTo>
                      <a:lnTo>
                        <a:pt x="10715" y="2497"/>
                      </a:lnTo>
                      <a:lnTo>
                        <a:pt x="10712" y="2499"/>
                      </a:lnTo>
                      <a:lnTo>
                        <a:pt x="10711" y="2502"/>
                      </a:lnTo>
                      <a:lnTo>
                        <a:pt x="10711" y="2505"/>
                      </a:lnTo>
                      <a:lnTo>
                        <a:pt x="10712" y="2518"/>
                      </a:lnTo>
                      <a:lnTo>
                        <a:pt x="10715" y="2528"/>
                      </a:lnTo>
                      <a:lnTo>
                        <a:pt x="10718" y="2538"/>
                      </a:lnTo>
                      <a:lnTo>
                        <a:pt x="10721" y="2550"/>
                      </a:lnTo>
                      <a:lnTo>
                        <a:pt x="10721" y="2559"/>
                      </a:lnTo>
                      <a:lnTo>
                        <a:pt x="10723" y="2567"/>
                      </a:lnTo>
                      <a:lnTo>
                        <a:pt x="10732" y="2583"/>
                      </a:lnTo>
                      <a:lnTo>
                        <a:pt x="10739" y="2597"/>
                      </a:lnTo>
                      <a:lnTo>
                        <a:pt x="10744" y="2604"/>
                      </a:lnTo>
                      <a:lnTo>
                        <a:pt x="10746" y="2611"/>
                      </a:lnTo>
                      <a:lnTo>
                        <a:pt x="10748" y="2618"/>
                      </a:lnTo>
                      <a:lnTo>
                        <a:pt x="10748" y="2628"/>
                      </a:lnTo>
                      <a:lnTo>
                        <a:pt x="10747" y="2636"/>
                      </a:lnTo>
                      <a:lnTo>
                        <a:pt x="10745" y="2643"/>
                      </a:lnTo>
                      <a:lnTo>
                        <a:pt x="10743" y="2651"/>
                      </a:lnTo>
                      <a:lnTo>
                        <a:pt x="10742" y="2660"/>
                      </a:lnTo>
                      <a:lnTo>
                        <a:pt x="10743" y="2670"/>
                      </a:lnTo>
                      <a:lnTo>
                        <a:pt x="10745" y="2679"/>
                      </a:lnTo>
                      <a:lnTo>
                        <a:pt x="10748" y="2689"/>
                      </a:lnTo>
                      <a:lnTo>
                        <a:pt x="10750" y="2699"/>
                      </a:lnTo>
                      <a:lnTo>
                        <a:pt x="10750" y="2707"/>
                      </a:lnTo>
                      <a:lnTo>
                        <a:pt x="10749" y="2715"/>
                      </a:lnTo>
                      <a:lnTo>
                        <a:pt x="10747" y="2722"/>
                      </a:lnTo>
                      <a:lnTo>
                        <a:pt x="10745" y="2728"/>
                      </a:lnTo>
                      <a:lnTo>
                        <a:pt x="10740" y="2742"/>
                      </a:lnTo>
                      <a:lnTo>
                        <a:pt x="10737" y="2757"/>
                      </a:lnTo>
                      <a:lnTo>
                        <a:pt x="10733" y="2784"/>
                      </a:lnTo>
                      <a:lnTo>
                        <a:pt x="10728" y="2807"/>
                      </a:lnTo>
                      <a:lnTo>
                        <a:pt x="10723" y="2830"/>
                      </a:lnTo>
                      <a:lnTo>
                        <a:pt x="10715" y="2855"/>
                      </a:lnTo>
                      <a:lnTo>
                        <a:pt x="10709" y="2867"/>
                      </a:lnTo>
                      <a:lnTo>
                        <a:pt x="10703" y="2877"/>
                      </a:lnTo>
                      <a:lnTo>
                        <a:pt x="10700" y="2883"/>
                      </a:lnTo>
                      <a:lnTo>
                        <a:pt x="10697" y="2889"/>
                      </a:lnTo>
                      <a:lnTo>
                        <a:pt x="10696" y="2894"/>
                      </a:lnTo>
                      <a:lnTo>
                        <a:pt x="10695" y="2901"/>
                      </a:lnTo>
                      <a:lnTo>
                        <a:pt x="10689" y="2902"/>
                      </a:lnTo>
                      <a:lnTo>
                        <a:pt x="10682" y="2905"/>
                      </a:lnTo>
                      <a:lnTo>
                        <a:pt x="10680" y="2907"/>
                      </a:lnTo>
                      <a:lnTo>
                        <a:pt x="10679" y="2911"/>
                      </a:lnTo>
                      <a:lnTo>
                        <a:pt x="10678" y="2913"/>
                      </a:lnTo>
                      <a:lnTo>
                        <a:pt x="10677" y="2916"/>
                      </a:lnTo>
                      <a:lnTo>
                        <a:pt x="10678" y="2921"/>
                      </a:lnTo>
                      <a:lnTo>
                        <a:pt x="10679" y="2925"/>
                      </a:lnTo>
                      <a:lnTo>
                        <a:pt x="10681" y="2929"/>
                      </a:lnTo>
                      <a:lnTo>
                        <a:pt x="10683" y="2932"/>
                      </a:lnTo>
                      <a:lnTo>
                        <a:pt x="10686" y="2936"/>
                      </a:lnTo>
                      <a:lnTo>
                        <a:pt x="10687" y="2940"/>
                      </a:lnTo>
                      <a:lnTo>
                        <a:pt x="10688" y="2944"/>
                      </a:lnTo>
                      <a:lnTo>
                        <a:pt x="10689" y="2949"/>
                      </a:lnTo>
                      <a:lnTo>
                        <a:pt x="10689" y="2973"/>
                      </a:lnTo>
                      <a:lnTo>
                        <a:pt x="10688" y="2988"/>
                      </a:lnTo>
                      <a:lnTo>
                        <a:pt x="10685" y="3002"/>
                      </a:lnTo>
                      <a:lnTo>
                        <a:pt x="10682" y="3015"/>
                      </a:lnTo>
                      <a:lnTo>
                        <a:pt x="10680" y="3031"/>
                      </a:lnTo>
                      <a:lnTo>
                        <a:pt x="10678" y="3062"/>
                      </a:lnTo>
                      <a:lnTo>
                        <a:pt x="10675" y="3089"/>
                      </a:lnTo>
                      <a:lnTo>
                        <a:pt x="10673" y="3116"/>
                      </a:lnTo>
                      <a:lnTo>
                        <a:pt x="10671" y="3147"/>
                      </a:lnTo>
                      <a:lnTo>
                        <a:pt x="10669" y="3160"/>
                      </a:lnTo>
                      <a:lnTo>
                        <a:pt x="10667" y="3172"/>
                      </a:lnTo>
                      <a:lnTo>
                        <a:pt x="10664" y="3183"/>
                      </a:lnTo>
                      <a:lnTo>
                        <a:pt x="10661" y="3194"/>
                      </a:lnTo>
                      <a:lnTo>
                        <a:pt x="10658" y="3204"/>
                      </a:lnTo>
                      <a:lnTo>
                        <a:pt x="10654" y="3215"/>
                      </a:lnTo>
                      <a:lnTo>
                        <a:pt x="10652" y="3227"/>
                      </a:lnTo>
                      <a:lnTo>
                        <a:pt x="10651" y="3239"/>
                      </a:lnTo>
                      <a:lnTo>
                        <a:pt x="10651" y="3253"/>
                      </a:lnTo>
                      <a:lnTo>
                        <a:pt x="10652" y="3265"/>
                      </a:lnTo>
                      <a:lnTo>
                        <a:pt x="10652" y="3276"/>
                      </a:lnTo>
                      <a:lnTo>
                        <a:pt x="10652" y="3290"/>
                      </a:lnTo>
                      <a:lnTo>
                        <a:pt x="10660" y="3291"/>
                      </a:lnTo>
                      <a:lnTo>
                        <a:pt x="10666" y="3291"/>
                      </a:lnTo>
                      <a:lnTo>
                        <a:pt x="10677" y="3285"/>
                      </a:lnTo>
                      <a:lnTo>
                        <a:pt x="10690" y="3280"/>
                      </a:lnTo>
                      <a:lnTo>
                        <a:pt x="10715" y="3280"/>
                      </a:lnTo>
                      <a:lnTo>
                        <a:pt x="10723" y="3279"/>
                      </a:lnTo>
                      <a:lnTo>
                        <a:pt x="10731" y="3278"/>
                      </a:lnTo>
                      <a:lnTo>
                        <a:pt x="10738" y="3275"/>
                      </a:lnTo>
                      <a:lnTo>
                        <a:pt x="10746" y="3272"/>
                      </a:lnTo>
                      <a:lnTo>
                        <a:pt x="10758" y="3265"/>
                      </a:lnTo>
                      <a:lnTo>
                        <a:pt x="10771" y="3257"/>
                      </a:lnTo>
                      <a:lnTo>
                        <a:pt x="10783" y="3249"/>
                      </a:lnTo>
                      <a:lnTo>
                        <a:pt x="10796" y="3241"/>
                      </a:lnTo>
                      <a:lnTo>
                        <a:pt x="10804" y="3238"/>
                      </a:lnTo>
                      <a:lnTo>
                        <a:pt x="10811" y="3236"/>
                      </a:lnTo>
                      <a:lnTo>
                        <a:pt x="10819" y="3234"/>
                      </a:lnTo>
                      <a:lnTo>
                        <a:pt x="10828" y="3234"/>
                      </a:lnTo>
                      <a:lnTo>
                        <a:pt x="10831" y="3234"/>
                      </a:lnTo>
                      <a:lnTo>
                        <a:pt x="10834" y="3235"/>
                      </a:lnTo>
                      <a:lnTo>
                        <a:pt x="10836" y="3237"/>
                      </a:lnTo>
                      <a:lnTo>
                        <a:pt x="10838" y="3238"/>
                      </a:lnTo>
                      <a:lnTo>
                        <a:pt x="10842" y="3243"/>
                      </a:lnTo>
                      <a:lnTo>
                        <a:pt x="10844" y="3250"/>
                      </a:lnTo>
                      <a:lnTo>
                        <a:pt x="10847" y="3256"/>
                      </a:lnTo>
                      <a:lnTo>
                        <a:pt x="10850" y="3262"/>
                      </a:lnTo>
                      <a:lnTo>
                        <a:pt x="10854" y="3267"/>
                      </a:lnTo>
                      <a:lnTo>
                        <a:pt x="10860" y="3272"/>
                      </a:lnTo>
                      <a:lnTo>
                        <a:pt x="10871" y="3279"/>
                      </a:lnTo>
                      <a:lnTo>
                        <a:pt x="10881" y="3286"/>
                      </a:lnTo>
                      <a:lnTo>
                        <a:pt x="10886" y="3289"/>
                      </a:lnTo>
                      <a:lnTo>
                        <a:pt x="10891" y="3293"/>
                      </a:lnTo>
                      <a:lnTo>
                        <a:pt x="10895" y="3298"/>
                      </a:lnTo>
                      <a:lnTo>
                        <a:pt x="10899" y="3304"/>
                      </a:lnTo>
                      <a:lnTo>
                        <a:pt x="10905" y="3316"/>
                      </a:lnTo>
                      <a:lnTo>
                        <a:pt x="10910" y="3327"/>
                      </a:lnTo>
                      <a:lnTo>
                        <a:pt x="10916" y="3338"/>
                      </a:lnTo>
                      <a:lnTo>
                        <a:pt x="10924" y="3349"/>
                      </a:lnTo>
                      <a:lnTo>
                        <a:pt x="10933" y="3363"/>
                      </a:lnTo>
                      <a:lnTo>
                        <a:pt x="10943" y="3375"/>
                      </a:lnTo>
                      <a:lnTo>
                        <a:pt x="10945" y="3380"/>
                      </a:lnTo>
                      <a:lnTo>
                        <a:pt x="10948" y="3384"/>
                      </a:lnTo>
                      <a:lnTo>
                        <a:pt x="10949" y="3386"/>
                      </a:lnTo>
                      <a:lnTo>
                        <a:pt x="10950" y="3388"/>
                      </a:lnTo>
                      <a:lnTo>
                        <a:pt x="10952" y="3389"/>
                      </a:lnTo>
                      <a:lnTo>
                        <a:pt x="10955" y="3389"/>
                      </a:lnTo>
                      <a:lnTo>
                        <a:pt x="10959" y="3388"/>
                      </a:lnTo>
                      <a:lnTo>
                        <a:pt x="10962" y="3387"/>
                      </a:lnTo>
                      <a:lnTo>
                        <a:pt x="10965" y="3384"/>
                      </a:lnTo>
                      <a:lnTo>
                        <a:pt x="10968" y="3381"/>
                      </a:lnTo>
                      <a:lnTo>
                        <a:pt x="10971" y="3377"/>
                      </a:lnTo>
                      <a:lnTo>
                        <a:pt x="10972" y="3372"/>
                      </a:lnTo>
                      <a:lnTo>
                        <a:pt x="10972" y="3367"/>
                      </a:lnTo>
                      <a:lnTo>
                        <a:pt x="10973" y="3363"/>
                      </a:lnTo>
                      <a:lnTo>
                        <a:pt x="10972" y="3349"/>
                      </a:lnTo>
                      <a:lnTo>
                        <a:pt x="10968" y="3337"/>
                      </a:lnTo>
                      <a:lnTo>
                        <a:pt x="10965" y="3325"/>
                      </a:lnTo>
                      <a:lnTo>
                        <a:pt x="10963" y="3311"/>
                      </a:lnTo>
                      <a:lnTo>
                        <a:pt x="10962" y="3308"/>
                      </a:lnTo>
                      <a:lnTo>
                        <a:pt x="10960" y="3306"/>
                      </a:lnTo>
                      <a:lnTo>
                        <a:pt x="10958" y="3303"/>
                      </a:lnTo>
                      <a:lnTo>
                        <a:pt x="10955" y="3301"/>
                      </a:lnTo>
                      <a:lnTo>
                        <a:pt x="10949" y="3299"/>
                      </a:lnTo>
                      <a:lnTo>
                        <a:pt x="10943" y="3297"/>
                      </a:lnTo>
                      <a:lnTo>
                        <a:pt x="10935" y="3296"/>
                      </a:lnTo>
                      <a:lnTo>
                        <a:pt x="10929" y="3293"/>
                      </a:lnTo>
                      <a:lnTo>
                        <a:pt x="10927" y="3291"/>
                      </a:lnTo>
                      <a:lnTo>
                        <a:pt x="10925" y="3289"/>
                      </a:lnTo>
                      <a:lnTo>
                        <a:pt x="10924" y="3287"/>
                      </a:lnTo>
                      <a:lnTo>
                        <a:pt x="10924" y="3284"/>
                      </a:lnTo>
                      <a:lnTo>
                        <a:pt x="10924" y="3259"/>
                      </a:lnTo>
                      <a:lnTo>
                        <a:pt x="10924" y="3254"/>
                      </a:lnTo>
                      <a:lnTo>
                        <a:pt x="10926" y="3247"/>
                      </a:lnTo>
                      <a:lnTo>
                        <a:pt x="10928" y="3242"/>
                      </a:lnTo>
                      <a:lnTo>
                        <a:pt x="10932" y="3237"/>
                      </a:lnTo>
                      <a:lnTo>
                        <a:pt x="10936" y="3234"/>
                      </a:lnTo>
                      <a:lnTo>
                        <a:pt x="10940" y="3231"/>
                      </a:lnTo>
                      <a:lnTo>
                        <a:pt x="10947" y="3229"/>
                      </a:lnTo>
                      <a:lnTo>
                        <a:pt x="10952" y="3228"/>
                      </a:lnTo>
                      <a:lnTo>
                        <a:pt x="10955" y="3229"/>
                      </a:lnTo>
                      <a:lnTo>
                        <a:pt x="10957" y="3230"/>
                      </a:lnTo>
                      <a:lnTo>
                        <a:pt x="10959" y="3232"/>
                      </a:lnTo>
                      <a:lnTo>
                        <a:pt x="10960" y="3235"/>
                      </a:lnTo>
                      <a:lnTo>
                        <a:pt x="10961" y="3242"/>
                      </a:lnTo>
                      <a:lnTo>
                        <a:pt x="10961" y="3250"/>
                      </a:lnTo>
                      <a:lnTo>
                        <a:pt x="10961" y="3272"/>
                      </a:lnTo>
                      <a:lnTo>
                        <a:pt x="10962" y="3275"/>
                      </a:lnTo>
                      <a:lnTo>
                        <a:pt x="10963" y="3278"/>
                      </a:lnTo>
                      <a:lnTo>
                        <a:pt x="10965" y="3281"/>
                      </a:lnTo>
                      <a:lnTo>
                        <a:pt x="10967" y="3283"/>
                      </a:lnTo>
                      <a:lnTo>
                        <a:pt x="10973" y="3286"/>
                      </a:lnTo>
                      <a:lnTo>
                        <a:pt x="10980" y="3288"/>
                      </a:lnTo>
                      <a:lnTo>
                        <a:pt x="10991" y="3290"/>
                      </a:lnTo>
                      <a:lnTo>
                        <a:pt x="11001" y="3292"/>
                      </a:lnTo>
                      <a:lnTo>
                        <a:pt x="11012" y="3293"/>
                      </a:lnTo>
                      <a:lnTo>
                        <a:pt x="11023" y="3294"/>
                      </a:lnTo>
                      <a:lnTo>
                        <a:pt x="11024" y="3301"/>
                      </a:lnTo>
                      <a:lnTo>
                        <a:pt x="11024" y="3308"/>
                      </a:lnTo>
                      <a:lnTo>
                        <a:pt x="11020" y="3320"/>
                      </a:lnTo>
                      <a:lnTo>
                        <a:pt x="11015" y="3331"/>
                      </a:lnTo>
                      <a:lnTo>
                        <a:pt x="11015" y="3339"/>
                      </a:lnTo>
                      <a:lnTo>
                        <a:pt x="11016" y="3345"/>
                      </a:lnTo>
                      <a:lnTo>
                        <a:pt x="11017" y="3352"/>
                      </a:lnTo>
                      <a:lnTo>
                        <a:pt x="11019" y="3358"/>
                      </a:lnTo>
                      <a:lnTo>
                        <a:pt x="11022" y="3364"/>
                      </a:lnTo>
                      <a:lnTo>
                        <a:pt x="11026" y="3368"/>
                      </a:lnTo>
                      <a:lnTo>
                        <a:pt x="11029" y="3370"/>
                      </a:lnTo>
                      <a:lnTo>
                        <a:pt x="11031" y="3371"/>
                      </a:lnTo>
                      <a:lnTo>
                        <a:pt x="11034" y="3372"/>
                      </a:lnTo>
                      <a:lnTo>
                        <a:pt x="11037" y="3372"/>
                      </a:lnTo>
                      <a:lnTo>
                        <a:pt x="11042" y="3371"/>
                      </a:lnTo>
                      <a:lnTo>
                        <a:pt x="11045" y="3369"/>
                      </a:lnTo>
                      <a:lnTo>
                        <a:pt x="11048" y="3366"/>
                      </a:lnTo>
                      <a:lnTo>
                        <a:pt x="11050" y="3363"/>
                      </a:lnTo>
                      <a:lnTo>
                        <a:pt x="11054" y="3353"/>
                      </a:lnTo>
                      <a:lnTo>
                        <a:pt x="11058" y="3343"/>
                      </a:lnTo>
                      <a:lnTo>
                        <a:pt x="11063" y="3330"/>
                      </a:lnTo>
                      <a:lnTo>
                        <a:pt x="11066" y="3319"/>
                      </a:lnTo>
                      <a:lnTo>
                        <a:pt x="11069" y="3309"/>
                      </a:lnTo>
                      <a:lnTo>
                        <a:pt x="11071" y="3297"/>
                      </a:lnTo>
                      <a:lnTo>
                        <a:pt x="11074" y="3275"/>
                      </a:lnTo>
                      <a:lnTo>
                        <a:pt x="11078" y="3250"/>
                      </a:lnTo>
                      <a:lnTo>
                        <a:pt x="11094" y="3250"/>
                      </a:lnTo>
                      <a:lnTo>
                        <a:pt x="11094" y="3242"/>
                      </a:lnTo>
                      <a:lnTo>
                        <a:pt x="11094" y="3234"/>
                      </a:lnTo>
                      <a:lnTo>
                        <a:pt x="11093" y="3229"/>
                      </a:lnTo>
                      <a:lnTo>
                        <a:pt x="11092" y="3224"/>
                      </a:lnTo>
                      <a:lnTo>
                        <a:pt x="11091" y="3222"/>
                      </a:lnTo>
                      <a:lnTo>
                        <a:pt x="11090" y="3219"/>
                      </a:lnTo>
                      <a:lnTo>
                        <a:pt x="11088" y="3217"/>
                      </a:lnTo>
                      <a:lnTo>
                        <a:pt x="11086" y="3216"/>
                      </a:lnTo>
                      <a:lnTo>
                        <a:pt x="11074" y="3216"/>
                      </a:lnTo>
                      <a:lnTo>
                        <a:pt x="11064" y="3215"/>
                      </a:lnTo>
                      <a:lnTo>
                        <a:pt x="11060" y="3211"/>
                      </a:lnTo>
                      <a:lnTo>
                        <a:pt x="11055" y="3207"/>
                      </a:lnTo>
                      <a:lnTo>
                        <a:pt x="11054" y="3203"/>
                      </a:lnTo>
                      <a:lnTo>
                        <a:pt x="11052" y="3198"/>
                      </a:lnTo>
                      <a:lnTo>
                        <a:pt x="11051" y="3186"/>
                      </a:lnTo>
                      <a:lnTo>
                        <a:pt x="11049" y="3174"/>
                      </a:lnTo>
                      <a:lnTo>
                        <a:pt x="11054" y="3172"/>
                      </a:lnTo>
                      <a:lnTo>
                        <a:pt x="11088" y="3180"/>
                      </a:lnTo>
                      <a:lnTo>
                        <a:pt x="11095" y="3178"/>
                      </a:lnTo>
                      <a:lnTo>
                        <a:pt x="11101" y="3175"/>
                      </a:lnTo>
                      <a:lnTo>
                        <a:pt x="11106" y="3171"/>
                      </a:lnTo>
                      <a:lnTo>
                        <a:pt x="11111" y="3167"/>
                      </a:lnTo>
                      <a:lnTo>
                        <a:pt x="11117" y="3161"/>
                      </a:lnTo>
                      <a:lnTo>
                        <a:pt x="11122" y="3157"/>
                      </a:lnTo>
                      <a:lnTo>
                        <a:pt x="11128" y="3153"/>
                      </a:lnTo>
                      <a:lnTo>
                        <a:pt x="11135" y="3151"/>
                      </a:lnTo>
                      <a:lnTo>
                        <a:pt x="11148" y="3150"/>
                      </a:lnTo>
                      <a:lnTo>
                        <a:pt x="11160" y="3151"/>
                      </a:lnTo>
                      <a:lnTo>
                        <a:pt x="11174" y="3151"/>
                      </a:lnTo>
                      <a:lnTo>
                        <a:pt x="11186" y="3153"/>
                      </a:lnTo>
                      <a:lnTo>
                        <a:pt x="11198" y="3156"/>
                      </a:lnTo>
                      <a:lnTo>
                        <a:pt x="11211" y="3161"/>
                      </a:lnTo>
                      <a:lnTo>
                        <a:pt x="11225" y="3165"/>
                      </a:lnTo>
                      <a:lnTo>
                        <a:pt x="11241" y="3169"/>
                      </a:lnTo>
                      <a:lnTo>
                        <a:pt x="11243" y="3170"/>
                      </a:lnTo>
                      <a:lnTo>
                        <a:pt x="11244" y="3172"/>
                      </a:lnTo>
                      <a:lnTo>
                        <a:pt x="11245" y="3174"/>
                      </a:lnTo>
                      <a:lnTo>
                        <a:pt x="11245" y="3177"/>
                      </a:lnTo>
                      <a:lnTo>
                        <a:pt x="11245" y="3182"/>
                      </a:lnTo>
                      <a:lnTo>
                        <a:pt x="11245" y="3187"/>
                      </a:lnTo>
                      <a:lnTo>
                        <a:pt x="11252" y="3188"/>
                      </a:lnTo>
                      <a:lnTo>
                        <a:pt x="11259" y="3188"/>
                      </a:lnTo>
                      <a:lnTo>
                        <a:pt x="11269" y="3188"/>
                      </a:lnTo>
                      <a:lnTo>
                        <a:pt x="11278" y="3187"/>
                      </a:lnTo>
                      <a:lnTo>
                        <a:pt x="11288" y="3187"/>
                      </a:lnTo>
                      <a:lnTo>
                        <a:pt x="11298" y="3186"/>
                      </a:lnTo>
                      <a:lnTo>
                        <a:pt x="11307" y="3187"/>
                      </a:lnTo>
                      <a:lnTo>
                        <a:pt x="11317" y="3187"/>
                      </a:lnTo>
                      <a:lnTo>
                        <a:pt x="11325" y="3188"/>
                      </a:lnTo>
                      <a:lnTo>
                        <a:pt x="11335" y="3188"/>
                      </a:lnTo>
                      <a:lnTo>
                        <a:pt x="11441" y="3188"/>
                      </a:lnTo>
                      <a:lnTo>
                        <a:pt x="11444" y="3189"/>
                      </a:lnTo>
                      <a:lnTo>
                        <a:pt x="11447" y="3190"/>
                      </a:lnTo>
                      <a:lnTo>
                        <a:pt x="11449" y="3191"/>
                      </a:lnTo>
                      <a:lnTo>
                        <a:pt x="11451" y="3194"/>
                      </a:lnTo>
                      <a:lnTo>
                        <a:pt x="11453" y="3200"/>
                      </a:lnTo>
                      <a:lnTo>
                        <a:pt x="11454" y="3205"/>
                      </a:lnTo>
                      <a:lnTo>
                        <a:pt x="11453" y="3215"/>
                      </a:lnTo>
                      <a:lnTo>
                        <a:pt x="11450" y="3224"/>
                      </a:lnTo>
                      <a:lnTo>
                        <a:pt x="11447" y="3233"/>
                      </a:lnTo>
                      <a:lnTo>
                        <a:pt x="11444" y="3242"/>
                      </a:lnTo>
                      <a:lnTo>
                        <a:pt x="11455" y="3245"/>
                      </a:lnTo>
                      <a:lnTo>
                        <a:pt x="11466" y="3250"/>
                      </a:lnTo>
                      <a:lnTo>
                        <a:pt x="11471" y="3252"/>
                      </a:lnTo>
                      <a:lnTo>
                        <a:pt x="11475" y="3255"/>
                      </a:lnTo>
                      <a:lnTo>
                        <a:pt x="11480" y="3258"/>
                      </a:lnTo>
                      <a:lnTo>
                        <a:pt x="11484" y="3263"/>
                      </a:lnTo>
                      <a:lnTo>
                        <a:pt x="11488" y="3267"/>
                      </a:lnTo>
                      <a:lnTo>
                        <a:pt x="11491" y="3271"/>
                      </a:lnTo>
                      <a:lnTo>
                        <a:pt x="11495" y="3275"/>
                      </a:lnTo>
                      <a:lnTo>
                        <a:pt x="11500" y="3278"/>
                      </a:lnTo>
                      <a:lnTo>
                        <a:pt x="11511" y="3284"/>
                      </a:lnTo>
                      <a:lnTo>
                        <a:pt x="11522" y="3289"/>
                      </a:lnTo>
                      <a:lnTo>
                        <a:pt x="11532" y="3294"/>
                      </a:lnTo>
                      <a:lnTo>
                        <a:pt x="11545" y="3299"/>
                      </a:lnTo>
                      <a:lnTo>
                        <a:pt x="11555" y="3302"/>
                      </a:lnTo>
                      <a:lnTo>
                        <a:pt x="11565" y="3308"/>
                      </a:lnTo>
                      <a:lnTo>
                        <a:pt x="11569" y="3313"/>
                      </a:lnTo>
                      <a:lnTo>
                        <a:pt x="11573" y="3318"/>
                      </a:lnTo>
                      <a:lnTo>
                        <a:pt x="11575" y="3324"/>
                      </a:lnTo>
                      <a:lnTo>
                        <a:pt x="11577" y="3329"/>
                      </a:lnTo>
                      <a:lnTo>
                        <a:pt x="11578" y="3336"/>
                      </a:lnTo>
                      <a:lnTo>
                        <a:pt x="11579" y="3342"/>
                      </a:lnTo>
                      <a:lnTo>
                        <a:pt x="11581" y="3349"/>
                      </a:lnTo>
                      <a:lnTo>
                        <a:pt x="11584" y="3355"/>
                      </a:lnTo>
                      <a:lnTo>
                        <a:pt x="11587" y="3365"/>
                      </a:lnTo>
                      <a:lnTo>
                        <a:pt x="11590" y="3375"/>
                      </a:lnTo>
                      <a:lnTo>
                        <a:pt x="11590" y="3406"/>
                      </a:lnTo>
                      <a:lnTo>
                        <a:pt x="11590" y="3416"/>
                      </a:lnTo>
                      <a:lnTo>
                        <a:pt x="11592" y="3425"/>
                      </a:lnTo>
                      <a:lnTo>
                        <a:pt x="11595" y="3432"/>
                      </a:lnTo>
                      <a:lnTo>
                        <a:pt x="11598" y="3439"/>
                      </a:lnTo>
                      <a:lnTo>
                        <a:pt x="11604" y="3446"/>
                      </a:lnTo>
                      <a:lnTo>
                        <a:pt x="11609" y="3453"/>
                      </a:lnTo>
                      <a:lnTo>
                        <a:pt x="11615" y="3458"/>
                      </a:lnTo>
                      <a:lnTo>
                        <a:pt x="11621" y="3464"/>
                      </a:lnTo>
                      <a:lnTo>
                        <a:pt x="11634" y="3474"/>
                      </a:lnTo>
                      <a:lnTo>
                        <a:pt x="11647" y="3487"/>
                      </a:lnTo>
                      <a:lnTo>
                        <a:pt x="11653" y="3493"/>
                      </a:lnTo>
                      <a:lnTo>
                        <a:pt x="11660" y="3500"/>
                      </a:lnTo>
                      <a:lnTo>
                        <a:pt x="11666" y="3509"/>
                      </a:lnTo>
                      <a:lnTo>
                        <a:pt x="11671" y="3517"/>
                      </a:lnTo>
                      <a:lnTo>
                        <a:pt x="11674" y="3533"/>
                      </a:lnTo>
                      <a:lnTo>
                        <a:pt x="11679" y="3548"/>
                      </a:lnTo>
                      <a:lnTo>
                        <a:pt x="11688" y="3554"/>
                      </a:lnTo>
                      <a:lnTo>
                        <a:pt x="11698" y="3561"/>
                      </a:lnTo>
                      <a:lnTo>
                        <a:pt x="11715" y="3575"/>
                      </a:lnTo>
                      <a:lnTo>
                        <a:pt x="11729" y="3587"/>
                      </a:lnTo>
                      <a:lnTo>
                        <a:pt x="11745" y="3599"/>
                      </a:lnTo>
                      <a:lnTo>
                        <a:pt x="11764" y="3609"/>
                      </a:lnTo>
                      <a:lnTo>
                        <a:pt x="11773" y="3614"/>
                      </a:lnTo>
                      <a:lnTo>
                        <a:pt x="11780" y="3620"/>
                      </a:lnTo>
                      <a:lnTo>
                        <a:pt x="11786" y="3626"/>
                      </a:lnTo>
                      <a:lnTo>
                        <a:pt x="11791" y="3633"/>
                      </a:lnTo>
                      <a:lnTo>
                        <a:pt x="11800" y="3648"/>
                      </a:lnTo>
                      <a:lnTo>
                        <a:pt x="11807" y="3665"/>
                      </a:lnTo>
                      <a:lnTo>
                        <a:pt x="11814" y="3681"/>
                      </a:lnTo>
                      <a:lnTo>
                        <a:pt x="11820" y="3694"/>
                      </a:lnTo>
                      <a:lnTo>
                        <a:pt x="11825" y="3708"/>
                      </a:lnTo>
                      <a:lnTo>
                        <a:pt x="11832" y="3723"/>
                      </a:lnTo>
                      <a:lnTo>
                        <a:pt x="11836" y="3735"/>
                      </a:lnTo>
                      <a:lnTo>
                        <a:pt x="11840" y="3746"/>
                      </a:lnTo>
                      <a:lnTo>
                        <a:pt x="11843" y="3755"/>
                      </a:lnTo>
                      <a:lnTo>
                        <a:pt x="11850" y="3766"/>
                      </a:lnTo>
                      <a:lnTo>
                        <a:pt x="11858" y="3775"/>
                      </a:lnTo>
                      <a:lnTo>
                        <a:pt x="11867" y="3783"/>
                      </a:lnTo>
                      <a:lnTo>
                        <a:pt x="11875" y="3790"/>
                      </a:lnTo>
                      <a:lnTo>
                        <a:pt x="11884" y="3797"/>
                      </a:lnTo>
                      <a:lnTo>
                        <a:pt x="11892" y="3804"/>
                      </a:lnTo>
                      <a:lnTo>
                        <a:pt x="11898" y="3811"/>
                      </a:lnTo>
                      <a:lnTo>
                        <a:pt x="11900" y="3817"/>
                      </a:lnTo>
                      <a:lnTo>
                        <a:pt x="11902" y="3821"/>
                      </a:lnTo>
                      <a:lnTo>
                        <a:pt x="11903" y="3826"/>
                      </a:lnTo>
                      <a:lnTo>
                        <a:pt x="11903" y="3832"/>
                      </a:lnTo>
                      <a:lnTo>
                        <a:pt x="11903" y="3838"/>
                      </a:lnTo>
                      <a:lnTo>
                        <a:pt x="11901" y="3844"/>
                      </a:lnTo>
                      <a:lnTo>
                        <a:pt x="11900" y="3849"/>
                      </a:lnTo>
                      <a:lnTo>
                        <a:pt x="11897" y="3854"/>
                      </a:lnTo>
                      <a:lnTo>
                        <a:pt x="11895" y="3858"/>
                      </a:lnTo>
                      <a:lnTo>
                        <a:pt x="11894" y="3863"/>
                      </a:lnTo>
                      <a:lnTo>
                        <a:pt x="11892" y="3868"/>
                      </a:lnTo>
                      <a:lnTo>
                        <a:pt x="11892" y="3875"/>
                      </a:lnTo>
                      <a:lnTo>
                        <a:pt x="11892" y="3892"/>
                      </a:lnTo>
                      <a:lnTo>
                        <a:pt x="11894" y="3908"/>
                      </a:lnTo>
                      <a:lnTo>
                        <a:pt x="11897" y="3922"/>
                      </a:lnTo>
                      <a:lnTo>
                        <a:pt x="11900" y="3937"/>
                      </a:lnTo>
                      <a:lnTo>
                        <a:pt x="11904" y="3951"/>
                      </a:lnTo>
                      <a:lnTo>
                        <a:pt x="11908" y="3966"/>
                      </a:lnTo>
                      <a:lnTo>
                        <a:pt x="11911" y="3981"/>
                      </a:lnTo>
                      <a:lnTo>
                        <a:pt x="11915" y="3999"/>
                      </a:lnTo>
                      <a:lnTo>
                        <a:pt x="11917" y="4020"/>
                      </a:lnTo>
                      <a:lnTo>
                        <a:pt x="11920" y="4037"/>
                      </a:lnTo>
                      <a:lnTo>
                        <a:pt x="11923" y="4047"/>
                      </a:lnTo>
                      <a:lnTo>
                        <a:pt x="11926" y="4055"/>
                      </a:lnTo>
                      <a:lnTo>
                        <a:pt x="11929" y="4064"/>
                      </a:lnTo>
                      <a:lnTo>
                        <a:pt x="11934" y="4074"/>
                      </a:lnTo>
                      <a:lnTo>
                        <a:pt x="11943" y="4085"/>
                      </a:lnTo>
                      <a:lnTo>
                        <a:pt x="11952" y="4094"/>
                      </a:lnTo>
                      <a:lnTo>
                        <a:pt x="11955" y="4100"/>
                      </a:lnTo>
                      <a:lnTo>
                        <a:pt x="11959" y="4105"/>
                      </a:lnTo>
                      <a:lnTo>
                        <a:pt x="11961" y="4111"/>
                      </a:lnTo>
                      <a:lnTo>
                        <a:pt x="11961" y="4117"/>
                      </a:lnTo>
                      <a:lnTo>
                        <a:pt x="11961" y="4139"/>
                      </a:lnTo>
                      <a:lnTo>
                        <a:pt x="11960" y="4158"/>
                      </a:lnTo>
                      <a:lnTo>
                        <a:pt x="11959" y="4177"/>
                      </a:lnTo>
                      <a:lnTo>
                        <a:pt x="11959" y="4199"/>
                      </a:lnTo>
                      <a:lnTo>
                        <a:pt x="11963" y="4213"/>
                      </a:lnTo>
                      <a:lnTo>
                        <a:pt x="11968" y="4225"/>
                      </a:lnTo>
                      <a:lnTo>
                        <a:pt x="11970" y="4231"/>
                      </a:lnTo>
                      <a:lnTo>
                        <a:pt x="11973" y="4237"/>
                      </a:lnTo>
                      <a:lnTo>
                        <a:pt x="11974" y="4245"/>
                      </a:lnTo>
                      <a:lnTo>
                        <a:pt x="11974" y="4252"/>
                      </a:lnTo>
                      <a:lnTo>
                        <a:pt x="11974" y="4359"/>
                      </a:lnTo>
                      <a:lnTo>
                        <a:pt x="11962" y="4441"/>
                      </a:lnTo>
                      <a:lnTo>
                        <a:pt x="11962" y="4556"/>
                      </a:lnTo>
                      <a:lnTo>
                        <a:pt x="11961" y="4561"/>
                      </a:lnTo>
                      <a:lnTo>
                        <a:pt x="11959" y="4566"/>
                      </a:lnTo>
                      <a:lnTo>
                        <a:pt x="11957" y="4570"/>
                      </a:lnTo>
                      <a:lnTo>
                        <a:pt x="11955" y="4574"/>
                      </a:lnTo>
                      <a:lnTo>
                        <a:pt x="11952" y="4578"/>
                      </a:lnTo>
                      <a:lnTo>
                        <a:pt x="11950" y="4583"/>
                      </a:lnTo>
                      <a:lnTo>
                        <a:pt x="11948" y="4587"/>
                      </a:lnTo>
                      <a:lnTo>
                        <a:pt x="11948" y="4593"/>
                      </a:lnTo>
                      <a:lnTo>
                        <a:pt x="11948" y="4630"/>
                      </a:lnTo>
                      <a:lnTo>
                        <a:pt x="11947" y="4649"/>
                      </a:lnTo>
                      <a:lnTo>
                        <a:pt x="11945" y="4666"/>
                      </a:lnTo>
                      <a:lnTo>
                        <a:pt x="11941" y="4682"/>
                      </a:lnTo>
                      <a:lnTo>
                        <a:pt x="11939" y="4701"/>
                      </a:lnTo>
                      <a:lnTo>
                        <a:pt x="11937" y="4714"/>
                      </a:lnTo>
                      <a:lnTo>
                        <a:pt x="11936" y="4726"/>
                      </a:lnTo>
                      <a:lnTo>
                        <a:pt x="11935" y="4737"/>
                      </a:lnTo>
                      <a:lnTo>
                        <a:pt x="11931" y="4748"/>
                      </a:lnTo>
                      <a:lnTo>
                        <a:pt x="11925" y="4759"/>
                      </a:lnTo>
                      <a:lnTo>
                        <a:pt x="11920" y="4768"/>
                      </a:lnTo>
                      <a:lnTo>
                        <a:pt x="11914" y="4776"/>
                      </a:lnTo>
                      <a:lnTo>
                        <a:pt x="11907" y="4785"/>
                      </a:lnTo>
                      <a:lnTo>
                        <a:pt x="11901" y="4793"/>
                      </a:lnTo>
                      <a:lnTo>
                        <a:pt x="11896" y="4801"/>
                      </a:lnTo>
                      <a:lnTo>
                        <a:pt x="11890" y="4811"/>
                      </a:lnTo>
                      <a:lnTo>
                        <a:pt x="11884" y="4821"/>
                      </a:lnTo>
                      <a:lnTo>
                        <a:pt x="11879" y="4830"/>
                      </a:lnTo>
                      <a:lnTo>
                        <a:pt x="11875" y="4839"/>
                      </a:lnTo>
                      <a:lnTo>
                        <a:pt x="11870" y="4847"/>
                      </a:lnTo>
                      <a:lnTo>
                        <a:pt x="11865" y="4853"/>
                      </a:lnTo>
                      <a:lnTo>
                        <a:pt x="11853" y="4868"/>
                      </a:lnTo>
                      <a:lnTo>
                        <a:pt x="11843" y="4885"/>
                      </a:lnTo>
                      <a:lnTo>
                        <a:pt x="11834" y="4901"/>
                      </a:lnTo>
                      <a:lnTo>
                        <a:pt x="11824" y="4915"/>
                      </a:lnTo>
                      <a:lnTo>
                        <a:pt x="11814" y="4929"/>
                      </a:lnTo>
                      <a:lnTo>
                        <a:pt x="11803" y="4940"/>
                      </a:lnTo>
                      <a:lnTo>
                        <a:pt x="11796" y="4945"/>
                      </a:lnTo>
                      <a:lnTo>
                        <a:pt x="11790" y="4951"/>
                      </a:lnTo>
                      <a:lnTo>
                        <a:pt x="11783" y="4954"/>
                      </a:lnTo>
                      <a:lnTo>
                        <a:pt x="11776" y="4958"/>
                      </a:lnTo>
                      <a:lnTo>
                        <a:pt x="11768" y="4960"/>
                      </a:lnTo>
                      <a:lnTo>
                        <a:pt x="11760" y="4962"/>
                      </a:lnTo>
                      <a:lnTo>
                        <a:pt x="11752" y="4963"/>
                      </a:lnTo>
                      <a:lnTo>
                        <a:pt x="11744" y="4964"/>
                      </a:lnTo>
                      <a:lnTo>
                        <a:pt x="11729" y="4962"/>
                      </a:lnTo>
                      <a:lnTo>
                        <a:pt x="11716" y="4959"/>
                      </a:lnTo>
                      <a:lnTo>
                        <a:pt x="11704" y="4957"/>
                      </a:lnTo>
                      <a:lnTo>
                        <a:pt x="11693" y="4956"/>
                      </a:lnTo>
                      <a:lnTo>
                        <a:pt x="11688" y="4954"/>
                      </a:lnTo>
                      <a:lnTo>
                        <a:pt x="11683" y="4952"/>
                      </a:lnTo>
                      <a:lnTo>
                        <a:pt x="11679" y="4948"/>
                      </a:lnTo>
                      <a:lnTo>
                        <a:pt x="11675" y="4944"/>
                      </a:lnTo>
                      <a:lnTo>
                        <a:pt x="11671" y="4952"/>
                      </a:lnTo>
                      <a:lnTo>
                        <a:pt x="11666" y="4957"/>
                      </a:lnTo>
                      <a:lnTo>
                        <a:pt x="11660" y="4960"/>
                      </a:lnTo>
                      <a:lnTo>
                        <a:pt x="11651" y="4961"/>
                      </a:lnTo>
                      <a:lnTo>
                        <a:pt x="11619" y="4948"/>
                      </a:lnTo>
                      <a:lnTo>
                        <a:pt x="11617" y="4951"/>
                      </a:lnTo>
                      <a:lnTo>
                        <a:pt x="11616" y="4953"/>
                      </a:lnTo>
                      <a:lnTo>
                        <a:pt x="11618" y="4965"/>
                      </a:lnTo>
                      <a:lnTo>
                        <a:pt x="11619" y="4976"/>
                      </a:lnTo>
                      <a:lnTo>
                        <a:pt x="11619" y="4982"/>
                      </a:lnTo>
                      <a:lnTo>
                        <a:pt x="11618" y="4987"/>
                      </a:lnTo>
                      <a:lnTo>
                        <a:pt x="11616" y="4991"/>
                      </a:lnTo>
                      <a:lnTo>
                        <a:pt x="11615" y="4995"/>
                      </a:lnTo>
                      <a:lnTo>
                        <a:pt x="11613" y="4999"/>
                      </a:lnTo>
                      <a:lnTo>
                        <a:pt x="11612" y="5003"/>
                      </a:lnTo>
                      <a:lnTo>
                        <a:pt x="11611" y="5009"/>
                      </a:lnTo>
                      <a:lnTo>
                        <a:pt x="11610" y="5014"/>
                      </a:lnTo>
                      <a:lnTo>
                        <a:pt x="11613" y="5019"/>
                      </a:lnTo>
                      <a:lnTo>
                        <a:pt x="11618" y="5023"/>
                      </a:lnTo>
                      <a:lnTo>
                        <a:pt x="11622" y="5030"/>
                      </a:lnTo>
                      <a:lnTo>
                        <a:pt x="11626" y="5037"/>
                      </a:lnTo>
                      <a:lnTo>
                        <a:pt x="11629" y="5043"/>
                      </a:lnTo>
                      <a:lnTo>
                        <a:pt x="11631" y="5051"/>
                      </a:lnTo>
                      <a:lnTo>
                        <a:pt x="11626" y="5059"/>
                      </a:lnTo>
                      <a:lnTo>
                        <a:pt x="11621" y="5067"/>
                      </a:lnTo>
                      <a:lnTo>
                        <a:pt x="11619" y="5070"/>
                      </a:lnTo>
                      <a:lnTo>
                        <a:pt x="11616" y="5072"/>
                      </a:lnTo>
                      <a:lnTo>
                        <a:pt x="11612" y="5074"/>
                      </a:lnTo>
                      <a:lnTo>
                        <a:pt x="11608" y="5074"/>
                      </a:lnTo>
                      <a:lnTo>
                        <a:pt x="11595" y="5073"/>
                      </a:lnTo>
                      <a:lnTo>
                        <a:pt x="11585" y="5071"/>
                      </a:lnTo>
                      <a:lnTo>
                        <a:pt x="11574" y="5069"/>
                      </a:lnTo>
                      <a:lnTo>
                        <a:pt x="11561" y="5068"/>
                      </a:lnTo>
                      <a:lnTo>
                        <a:pt x="11558" y="5069"/>
                      </a:lnTo>
                      <a:lnTo>
                        <a:pt x="11556" y="5072"/>
                      </a:lnTo>
                      <a:lnTo>
                        <a:pt x="11555" y="5075"/>
                      </a:lnTo>
                      <a:lnTo>
                        <a:pt x="11554" y="5078"/>
                      </a:lnTo>
                      <a:lnTo>
                        <a:pt x="11554" y="5089"/>
                      </a:lnTo>
                      <a:lnTo>
                        <a:pt x="11585" y="5089"/>
                      </a:lnTo>
                      <a:lnTo>
                        <a:pt x="11586" y="5092"/>
                      </a:lnTo>
                      <a:lnTo>
                        <a:pt x="11587" y="5095"/>
                      </a:lnTo>
                      <a:lnTo>
                        <a:pt x="11585" y="5106"/>
                      </a:lnTo>
                      <a:lnTo>
                        <a:pt x="11582" y="5118"/>
                      </a:lnTo>
                      <a:lnTo>
                        <a:pt x="11581" y="5122"/>
                      </a:lnTo>
                      <a:lnTo>
                        <a:pt x="11581" y="5126"/>
                      </a:lnTo>
                      <a:lnTo>
                        <a:pt x="11574" y="5120"/>
                      </a:lnTo>
                      <a:lnTo>
                        <a:pt x="11566" y="5113"/>
                      </a:lnTo>
                      <a:lnTo>
                        <a:pt x="11560" y="5107"/>
                      </a:lnTo>
                      <a:lnTo>
                        <a:pt x="11554" y="5101"/>
                      </a:lnTo>
                      <a:lnTo>
                        <a:pt x="11544" y="5086"/>
                      </a:lnTo>
                      <a:lnTo>
                        <a:pt x="11533" y="5070"/>
                      </a:lnTo>
                      <a:lnTo>
                        <a:pt x="11536" y="5065"/>
                      </a:lnTo>
                      <a:lnTo>
                        <a:pt x="11540" y="5059"/>
                      </a:lnTo>
                      <a:lnTo>
                        <a:pt x="11545" y="5055"/>
                      </a:lnTo>
                      <a:lnTo>
                        <a:pt x="11549" y="5052"/>
                      </a:lnTo>
                      <a:lnTo>
                        <a:pt x="11559" y="5045"/>
                      </a:lnTo>
                      <a:lnTo>
                        <a:pt x="11568" y="5040"/>
                      </a:lnTo>
                      <a:lnTo>
                        <a:pt x="11577" y="5033"/>
                      </a:lnTo>
                      <a:lnTo>
                        <a:pt x="11584" y="5026"/>
                      </a:lnTo>
                      <a:lnTo>
                        <a:pt x="11587" y="5022"/>
                      </a:lnTo>
                      <a:lnTo>
                        <a:pt x="11589" y="5017"/>
                      </a:lnTo>
                      <a:lnTo>
                        <a:pt x="11590" y="5012"/>
                      </a:lnTo>
                      <a:lnTo>
                        <a:pt x="11591" y="5006"/>
                      </a:lnTo>
                      <a:lnTo>
                        <a:pt x="11590" y="4998"/>
                      </a:lnTo>
                      <a:lnTo>
                        <a:pt x="11588" y="4992"/>
                      </a:lnTo>
                      <a:lnTo>
                        <a:pt x="11586" y="4986"/>
                      </a:lnTo>
                      <a:lnTo>
                        <a:pt x="11582" y="4981"/>
                      </a:lnTo>
                      <a:lnTo>
                        <a:pt x="11574" y="4969"/>
                      </a:lnTo>
                      <a:lnTo>
                        <a:pt x="11565" y="4958"/>
                      </a:lnTo>
                      <a:lnTo>
                        <a:pt x="11550" y="4934"/>
                      </a:lnTo>
                      <a:lnTo>
                        <a:pt x="11534" y="4914"/>
                      </a:lnTo>
                      <a:lnTo>
                        <a:pt x="11520" y="4895"/>
                      </a:lnTo>
                      <a:lnTo>
                        <a:pt x="11503" y="4872"/>
                      </a:lnTo>
                      <a:lnTo>
                        <a:pt x="11489" y="4851"/>
                      </a:lnTo>
                      <a:lnTo>
                        <a:pt x="11474" y="4832"/>
                      </a:lnTo>
                      <a:lnTo>
                        <a:pt x="11467" y="4824"/>
                      </a:lnTo>
                      <a:lnTo>
                        <a:pt x="11459" y="4816"/>
                      </a:lnTo>
                      <a:lnTo>
                        <a:pt x="11449" y="4808"/>
                      </a:lnTo>
                      <a:lnTo>
                        <a:pt x="11439" y="4798"/>
                      </a:lnTo>
                      <a:lnTo>
                        <a:pt x="11422" y="4788"/>
                      </a:lnTo>
                      <a:lnTo>
                        <a:pt x="11407" y="4778"/>
                      </a:lnTo>
                      <a:lnTo>
                        <a:pt x="11400" y="4773"/>
                      </a:lnTo>
                      <a:lnTo>
                        <a:pt x="11394" y="4767"/>
                      </a:lnTo>
                      <a:lnTo>
                        <a:pt x="11392" y="4764"/>
                      </a:lnTo>
                      <a:lnTo>
                        <a:pt x="11390" y="4760"/>
                      </a:lnTo>
                      <a:lnTo>
                        <a:pt x="11389" y="4756"/>
                      </a:lnTo>
                      <a:lnTo>
                        <a:pt x="11389" y="4751"/>
                      </a:lnTo>
                      <a:lnTo>
                        <a:pt x="11390" y="4746"/>
                      </a:lnTo>
                      <a:lnTo>
                        <a:pt x="11392" y="4742"/>
                      </a:lnTo>
                      <a:lnTo>
                        <a:pt x="11395" y="4739"/>
                      </a:lnTo>
                      <a:lnTo>
                        <a:pt x="11398" y="4736"/>
                      </a:lnTo>
                      <a:lnTo>
                        <a:pt x="11403" y="4733"/>
                      </a:lnTo>
                      <a:lnTo>
                        <a:pt x="11406" y="4730"/>
                      </a:lnTo>
                      <a:lnTo>
                        <a:pt x="11409" y="4727"/>
                      </a:lnTo>
                      <a:lnTo>
                        <a:pt x="11411" y="4723"/>
                      </a:lnTo>
                      <a:lnTo>
                        <a:pt x="11415" y="4711"/>
                      </a:lnTo>
                      <a:lnTo>
                        <a:pt x="11419" y="4700"/>
                      </a:lnTo>
                      <a:lnTo>
                        <a:pt x="11425" y="4690"/>
                      </a:lnTo>
                      <a:lnTo>
                        <a:pt x="11432" y="4682"/>
                      </a:lnTo>
                      <a:lnTo>
                        <a:pt x="11440" y="4674"/>
                      </a:lnTo>
                      <a:lnTo>
                        <a:pt x="11448" y="4668"/>
                      </a:lnTo>
                      <a:lnTo>
                        <a:pt x="11459" y="4661"/>
                      </a:lnTo>
                      <a:lnTo>
                        <a:pt x="11470" y="4656"/>
                      </a:lnTo>
                      <a:lnTo>
                        <a:pt x="11488" y="4649"/>
                      </a:lnTo>
                      <a:lnTo>
                        <a:pt x="11505" y="4642"/>
                      </a:lnTo>
                      <a:lnTo>
                        <a:pt x="11511" y="4638"/>
                      </a:lnTo>
                      <a:lnTo>
                        <a:pt x="11518" y="4632"/>
                      </a:lnTo>
                      <a:lnTo>
                        <a:pt x="11520" y="4629"/>
                      </a:lnTo>
                      <a:lnTo>
                        <a:pt x="11521" y="4625"/>
                      </a:lnTo>
                      <a:lnTo>
                        <a:pt x="11522" y="4621"/>
                      </a:lnTo>
                      <a:lnTo>
                        <a:pt x="11522" y="4617"/>
                      </a:lnTo>
                      <a:lnTo>
                        <a:pt x="11522" y="4605"/>
                      </a:lnTo>
                      <a:lnTo>
                        <a:pt x="11520" y="4596"/>
                      </a:lnTo>
                      <a:lnTo>
                        <a:pt x="11517" y="4587"/>
                      </a:lnTo>
                      <a:lnTo>
                        <a:pt x="11514" y="4577"/>
                      </a:lnTo>
                      <a:lnTo>
                        <a:pt x="11510" y="4568"/>
                      </a:lnTo>
                      <a:lnTo>
                        <a:pt x="11508" y="4559"/>
                      </a:lnTo>
                      <a:lnTo>
                        <a:pt x="11506" y="4549"/>
                      </a:lnTo>
                      <a:lnTo>
                        <a:pt x="11505" y="4538"/>
                      </a:lnTo>
                      <a:lnTo>
                        <a:pt x="11505" y="4480"/>
                      </a:lnTo>
                      <a:lnTo>
                        <a:pt x="11505" y="4454"/>
                      </a:lnTo>
                      <a:lnTo>
                        <a:pt x="11503" y="4430"/>
                      </a:lnTo>
                      <a:lnTo>
                        <a:pt x="11499" y="4408"/>
                      </a:lnTo>
                      <a:lnTo>
                        <a:pt x="11495" y="4388"/>
                      </a:lnTo>
                      <a:lnTo>
                        <a:pt x="11489" y="4367"/>
                      </a:lnTo>
                      <a:lnTo>
                        <a:pt x="11482" y="4346"/>
                      </a:lnTo>
                      <a:lnTo>
                        <a:pt x="11474" y="4323"/>
                      </a:lnTo>
                      <a:lnTo>
                        <a:pt x="11465" y="4300"/>
                      </a:lnTo>
                      <a:lnTo>
                        <a:pt x="11461" y="4291"/>
                      </a:lnTo>
                      <a:lnTo>
                        <a:pt x="11455" y="4284"/>
                      </a:lnTo>
                      <a:lnTo>
                        <a:pt x="11450" y="4278"/>
                      </a:lnTo>
                      <a:lnTo>
                        <a:pt x="11444" y="4272"/>
                      </a:lnTo>
                      <a:lnTo>
                        <a:pt x="11439" y="4266"/>
                      </a:lnTo>
                      <a:lnTo>
                        <a:pt x="11434" y="4259"/>
                      </a:lnTo>
                      <a:lnTo>
                        <a:pt x="11432" y="4256"/>
                      </a:lnTo>
                      <a:lnTo>
                        <a:pt x="11431" y="4252"/>
                      </a:lnTo>
                      <a:lnTo>
                        <a:pt x="11430" y="4248"/>
                      </a:lnTo>
                      <a:lnTo>
                        <a:pt x="11430" y="4244"/>
                      </a:lnTo>
                      <a:lnTo>
                        <a:pt x="11430" y="4164"/>
                      </a:lnTo>
                      <a:lnTo>
                        <a:pt x="11409" y="4151"/>
                      </a:lnTo>
                      <a:lnTo>
                        <a:pt x="11390" y="4139"/>
                      </a:lnTo>
                      <a:lnTo>
                        <a:pt x="11380" y="4134"/>
                      </a:lnTo>
                      <a:lnTo>
                        <a:pt x="11371" y="4130"/>
                      </a:lnTo>
                      <a:lnTo>
                        <a:pt x="11359" y="4128"/>
                      </a:lnTo>
                      <a:lnTo>
                        <a:pt x="11347" y="4126"/>
                      </a:lnTo>
                      <a:lnTo>
                        <a:pt x="11340" y="4128"/>
                      </a:lnTo>
                      <a:lnTo>
                        <a:pt x="11335" y="4130"/>
                      </a:lnTo>
                      <a:lnTo>
                        <a:pt x="11331" y="4133"/>
                      </a:lnTo>
                      <a:lnTo>
                        <a:pt x="11327" y="4138"/>
                      </a:lnTo>
                      <a:lnTo>
                        <a:pt x="11321" y="4148"/>
                      </a:lnTo>
                      <a:lnTo>
                        <a:pt x="11314" y="4160"/>
                      </a:lnTo>
                      <a:lnTo>
                        <a:pt x="11305" y="4167"/>
                      </a:lnTo>
                      <a:lnTo>
                        <a:pt x="11298" y="4172"/>
                      </a:lnTo>
                      <a:lnTo>
                        <a:pt x="11290" y="4177"/>
                      </a:lnTo>
                      <a:lnTo>
                        <a:pt x="11281" y="4181"/>
                      </a:lnTo>
                      <a:lnTo>
                        <a:pt x="11274" y="4186"/>
                      </a:lnTo>
                      <a:lnTo>
                        <a:pt x="11266" y="4191"/>
                      </a:lnTo>
                      <a:lnTo>
                        <a:pt x="11259" y="4197"/>
                      </a:lnTo>
                      <a:lnTo>
                        <a:pt x="11251" y="4204"/>
                      </a:lnTo>
                      <a:lnTo>
                        <a:pt x="11246" y="4213"/>
                      </a:lnTo>
                      <a:lnTo>
                        <a:pt x="11242" y="4221"/>
                      </a:lnTo>
                      <a:lnTo>
                        <a:pt x="11239" y="4229"/>
                      </a:lnTo>
                      <a:lnTo>
                        <a:pt x="11237" y="4237"/>
                      </a:lnTo>
                      <a:lnTo>
                        <a:pt x="11235" y="4246"/>
                      </a:lnTo>
                      <a:lnTo>
                        <a:pt x="11231" y="4254"/>
                      </a:lnTo>
                      <a:lnTo>
                        <a:pt x="11229" y="4257"/>
                      </a:lnTo>
                      <a:lnTo>
                        <a:pt x="11225" y="4260"/>
                      </a:lnTo>
                      <a:lnTo>
                        <a:pt x="11222" y="4263"/>
                      </a:lnTo>
                      <a:lnTo>
                        <a:pt x="11218" y="4266"/>
                      </a:lnTo>
                      <a:lnTo>
                        <a:pt x="11209" y="4272"/>
                      </a:lnTo>
                      <a:lnTo>
                        <a:pt x="11200" y="4277"/>
                      </a:lnTo>
                      <a:lnTo>
                        <a:pt x="11190" y="4282"/>
                      </a:lnTo>
                      <a:lnTo>
                        <a:pt x="11180" y="4288"/>
                      </a:lnTo>
                      <a:lnTo>
                        <a:pt x="11176" y="4291"/>
                      </a:lnTo>
                      <a:lnTo>
                        <a:pt x="11173" y="4295"/>
                      </a:lnTo>
                      <a:lnTo>
                        <a:pt x="11169" y="4301"/>
                      </a:lnTo>
                      <a:lnTo>
                        <a:pt x="11167" y="4306"/>
                      </a:lnTo>
                      <a:lnTo>
                        <a:pt x="11166" y="4312"/>
                      </a:lnTo>
                      <a:lnTo>
                        <a:pt x="11163" y="4317"/>
                      </a:lnTo>
                      <a:lnTo>
                        <a:pt x="11160" y="4321"/>
                      </a:lnTo>
                      <a:lnTo>
                        <a:pt x="11156" y="4326"/>
                      </a:lnTo>
                      <a:lnTo>
                        <a:pt x="11153" y="4328"/>
                      </a:lnTo>
                      <a:lnTo>
                        <a:pt x="11150" y="4330"/>
                      </a:lnTo>
                      <a:lnTo>
                        <a:pt x="11147" y="4331"/>
                      </a:lnTo>
                      <a:lnTo>
                        <a:pt x="11143" y="4331"/>
                      </a:lnTo>
                      <a:lnTo>
                        <a:pt x="11135" y="4331"/>
                      </a:lnTo>
                      <a:lnTo>
                        <a:pt x="11128" y="4330"/>
                      </a:lnTo>
                      <a:lnTo>
                        <a:pt x="11121" y="4329"/>
                      </a:lnTo>
                      <a:lnTo>
                        <a:pt x="11114" y="4329"/>
                      </a:lnTo>
                      <a:lnTo>
                        <a:pt x="11106" y="4330"/>
                      </a:lnTo>
                      <a:lnTo>
                        <a:pt x="11099" y="4333"/>
                      </a:lnTo>
                      <a:lnTo>
                        <a:pt x="11088" y="4341"/>
                      </a:lnTo>
                      <a:lnTo>
                        <a:pt x="11076" y="4348"/>
                      </a:lnTo>
                      <a:lnTo>
                        <a:pt x="11071" y="4351"/>
                      </a:lnTo>
                      <a:lnTo>
                        <a:pt x="11065" y="4355"/>
                      </a:lnTo>
                      <a:lnTo>
                        <a:pt x="11058" y="4356"/>
                      </a:lnTo>
                      <a:lnTo>
                        <a:pt x="11050" y="4357"/>
                      </a:lnTo>
                      <a:lnTo>
                        <a:pt x="11042" y="4357"/>
                      </a:lnTo>
                      <a:lnTo>
                        <a:pt x="11035" y="4355"/>
                      </a:lnTo>
                      <a:lnTo>
                        <a:pt x="11028" y="4352"/>
                      </a:lnTo>
                      <a:lnTo>
                        <a:pt x="11021" y="4350"/>
                      </a:lnTo>
                      <a:lnTo>
                        <a:pt x="11015" y="4346"/>
                      </a:lnTo>
                      <a:lnTo>
                        <a:pt x="11009" y="4343"/>
                      </a:lnTo>
                      <a:lnTo>
                        <a:pt x="11004" y="4338"/>
                      </a:lnTo>
                      <a:lnTo>
                        <a:pt x="10998" y="4333"/>
                      </a:lnTo>
                      <a:lnTo>
                        <a:pt x="10979" y="4310"/>
                      </a:lnTo>
                      <a:lnTo>
                        <a:pt x="10959" y="4283"/>
                      </a:lnTo>
                      <a:lnTo>
                        <a:pt x="10945" y="4276"/>
                      </a:lnTo>
                      <a:lnTo>
                        <a:pt x="10928" y="4269"/>
                      </a:lnTo>
                      <a:lnTo>
                        <a:pt x="10925" y="4264"/>
                      </a:lnTo>
                      <a:lnTo>
                        <a:pt x="10923" y="4260"/>
                      </a:lnTo>
                      <a:lnTo>
                        <a:pt x="10922" y="4255"/>
                      </a:lnTo>
                      <a:lnTo>
                        <a:pt x="10922" y="4250"/>
                      </a:lnTo>
                      <a:lnTo>
                        <a:pt x="10923" y="4239"/>
                      </a:lnTo>
                      <a:lnTo>
                        <a:pt x="10924" y="4228"/>
                      </a:lnTo>
                      <a:lnTo>
                        <a:pt x="10912" y="4227"/>
                      </a:lnTo>
                      <a:lnTo>
                        <a:pt x="10900" y="4226"/>
                      </a:lnTo>
                      <a:lnTo>
                        <a:pt x="10896" y="4226"/>
                      </a:lnTo>
                      <a:lnTo>
                        <a:pt x="10892" y="4228"/>
                      </a:lnTo>
                      <a:lnTo>
                        <a:pt x="10888" y="4230"/>
                      </a:lnTo>
                      <a:lnTo>
                        <a:pt x="10883" y="4232"/>
                      </a:lnTo>
                      <a:lnTo>
                        <a:pt x="10879" y="4234"/>
                      </a:lnTo>
                      <a:lnTo>
                        <a:pt x="10876" y="4236"/>
                      </a:lnTo>
                      <a:lnTo>
                        <a:pt x="10871" y="4237"/>
                      </a:lnTo>
                      <a:lnTo>
                        <a:pt x="10867" y="4237"/>
                      </a:lnTo>
                      <a:lnTo>
                        <a:pt x="10847" y="4237"/>
                      </a:lnTo>
                      <a:lnTo>
                        <a:pt x="10831" y="4236"/>
                      </a:lnTo>
                      <a:lnTo>
                        <a:pt x="10822" y="4234"/>
                      </a:lnTo>
                      <a:lnTo>
                        <a:pt x="10815" y="4232"/>
                      </a:lnTo>
                      <a:lnTo>
                        <a:pt x="10807" y="4228"/>
                      </a:lnTo>
                      <a:lnTo>
                        <a:pt x="10797" y="4224"/>
                      </a:lnTo>
                      <a:lnTo>
                        <a:pt x="10790" y="4219"/>
                      </a:lnTo>
                      <a:lnTo>
                        <a:pt x="10784" y="4215"/>
                      </a:lnTo>
                      <a:lnTo>
                        <a:pt x="10781" y="4213"/>
                      </a:lnTo>
                      <a:lnTo>
                        <a:pt x="10778" y="4210"/>
                      </a:lnTo>
                      <a:lnTo>
                        <a:pt x="10774" y="4209"/>
                      </a:lnTo>
                      <a:lnTo>
                        <a:pt x="10769" y="4209"/>
                      </a:lnTo>
                      <a:lnTo>
                        <a:pt x="10766" y="4209"/>
                      </a:lnTo>
                      <a:lnTo>
                        <a:pt x="10764" y="4210"/>
                      </a:lnTo>
                      <a:lnTo>
                        <a:pt x="10763" y="4213"/>
                      </a:lnTo>
                      <a:lnTo>
                        <a:pt x="10761" y="4215"/>
                      </a:lnTo>
                      <a:lnTo>
                        <a:pt x="10759" y="4220"/>
                      </a:lnTo>
                      <a:lnTo>
                        <a:pt x="10755" y="4224"/>
                      </a:lnTo>
                      <a:lnTo>
                        <a:pt x="10750" y="4227"/>
                      </a:lnTo>
                      <a:lnTo>
                        <a:pt x="10745" y="4229"/>
                      </a:lnTo>
                      <a:lnTo>
                        <a:pt x="10740" y="4231"/>
                      </a:lnTo>
                      <a:lnTo>
                        <a:pt x="10735" y="4232"/>
                      </a:lnTo>
                      <a:lnTo>
                        <a:pt x="10724" y="4233"/>
                      </a:lnTo>
                      <a:lnTo>
                        <a:pt x="10712" y="4233"/>
                      </a:lnTo>
                      <a:lnTo>
                        <a:pt x="10705" y="4232"/>
                      </a:lnTo>
                      <a:lnTo>
                        <a:pt x="10699" y="4230"/>
                      </a:lnTo>
                      <a:lnTo>
                        <a:pt x="10694" y="4228"/>
                      </a:lnTo>
                      <a:lnTo>
                        <a:pt x="10689" y="4225"/>
                      </a:lnTo>
                      <a:lnTo>
                        <a:pt x="10683" y="4222"/>
                      </a:lnTo>
                      <a:lnTo>
                        <a:pt x="10677" y="4219"/>
                      </a:lnTo>
                      <a:lnTo>
                        <a:pt x="10672" y="4217"/>
                      </a:lnTo>
                      <a:lnTo>
                        <a:pt x="10665" y="4217"/>
                      </a:lnTo>
                      <a:lnTo>
                        <a:pt x="10657" y="4218"/>
                      </a:lnTo>
                      <a:lnTo>
                        <a:pt x="10648" y="4220"/>
                      </a:lnTo>
                      <a:lnTo>
                        <a:pt x="10642" y="4223"/>
                      </a:lnTo>
                      <a:lnTo>
                        <a:pt x="10635" y="4226"/>
                      </a:lnTo>
                      <a:lnTo>
                        <a:pt x="10629" y="4229"/>
                      </a:lnTo>
                      <a:lnTo>
                        <a:pt x="10621" y="4232"/>
                      </a:lnTo>
                      <a:lnTo>
                        <a:pt x="10614" y="4234"/>
                      </a:lnTo>
                      <a:lnTo>
                        <a:pt x="10606" y="4235"/>
                      </a:lnTo>
                      <a:lnTo>
                        <a:pt x="10600" y="4235"/>
                      </a:lnTo>
                      <a:lnTo>
                        <a:pt x="10594" y="4234"/>
                      </a:lnTo>
                      <a:lnTo>
                        <a:pt x="10589" y="4233"/>
                      </a:lnTo>
                      <a:lnTo>
                        <a:pt x="10584" y="4231"/>
                      </a:lnTo>
                      <a:lnTo>
                        <a:pt x="10576" y="4227"/>
                      </a:lnTo>
                      <a:lnTo>
                        <a:pt x="10567" y="4221"/>
                      </a:lnTo>
                      <a:lnTo>
                        <a:pt x="10552" y="4207"/>
                      </a:lnTo>
                      <a:lnTo>
                        <a:pt x="10534" y="4193"/>
                      </a:lnTo>
                      <a:lnTo>
                        <a:pt x="10526" y="4188"/>
                      </a:lnTo>
                      <a:lnTo>
                        <a:pt x="10518" y="4184"/>
                      </a:lnTo>
                      <a:lnTo>
                        <a:pt x="10509" y="4180"/>
                      </a:lnTo>
                      <a:lnTo>
                        <a:pt x="10501" y="4177"/>
                      </a:lnTo>
                      <a:lnTo>
                        <a:pt x="10493" y="4174"/>
                      </a:lnTo>
                      <a:lnTo>
                        <a:pt x="10485" y="4171"/>
                      </a:lnTo>
                      <a:lnTo>
                        <a:pt x="10476" y="4167"/>
                      </a:lnTo>
                      <a:lnTo>
                        <a:pt x="10468" y="4162"/>
                      </a:lnTo>
                      <a:lnTo>
                        <a:pt x="10461" y="4157"/>
                      </a:lnTo>
                      <a:lnTo>
                        <a:pt x="10456" y="4150"/>
                      </a:lnTo>
                      <a:lnTo>
                        <a:pt x="10450" y="4143"/>
                      </a:lnTo>
                      <a:lnTo>
                        <a:pt x="10447" y="4136"/>
                      </a:lnTo>
                      <a:lnTo>
                        <a:pt x="10443" y="4130"/>
                      </a:lnTo>
                      <a:lnTo>
                        <a:pt x="10439" y="4122"/>
                      </a:lnTo>
                      <a:lnTo>
                        <a:pt x="10434" y="4116"/>
                      </a:lnTo>
                      <a:lnTo>
                        <a:pt x="10428" y="4110"/>
                      </a:lnTo>
                      <a:lnTo>
                        <a:pt x="10413" y="4101"/>
                      </a:lnTo>
                      <a:lnTo>
                        <a:pt x="10399" y="4093"/>
                      </a:lnTo>
                      <a:lnTo>
                        <a:pt x="10392" y="4089"/>
                      </a:lnTo>
                      <a:lnTo>
                        <a:pt x="10385" y="4085"/>
                      </a:lnTo>
                      <a:lnTo>
                        <a:pt x="10379" y="4080"/>
                      </a:lnTo>
                      <a:lnTo>
                        <a:pt x="10373" y="4074"/>
                      </a:lnTo>
                      <a:lnTo>
                        <a:pt x="10362" y="4062"/>
                      </a:lnTo>
                      <a:lnTo>
                        <a:pt x="10352" y="4052"/>
                      </a:lnTo>
                      <a:lnTo>
                        <a:pt x="10342" y="4044"/>
                      </a:lnTo>
                      <a:lnTo>
                        <a:pt x="10331" y="4036"/>
                      </a:lnTo>
                      <a:lnTo>
                        <a:pt x="10320" y="4029"/>
                      </a:lnTo>
                      <a:lnTo>
                        <a:pt x="10307" y="4023"/>
                      </a:lnTo>
                      <a:lnTo>
                        <a:pt x="10295" y="4018"/>
                      </a:lnTo>
                      <a:lnTo>
                        <a:pt x="10280" y="4012"/>
                      </a:lnTo>
                      <a:lnTo>
                        <a:pt x="10263" y="4008"/>
                      </a:lnTo>
                      <a:lnTo>
                        <a:pt x="10246" y="4007"/>
                      </a:lnTo>
                      <a:lnTo>
                        <a:pt x="10238" y="4006"/>
                      </a:lnTo>
                      <a:lnTo>
                        <a:pt x="10230" y="4004"/>
                      </a:lnTo>
                      <a:lnTo>
                        <a:pt x="10221" y="4002"/>
                      </a:lnTo>
                      <a:lnTo>
                        <a:pt x="10213" y="3998"/>
                      </a:lnTo>
                      <a:lnTo>
                        <a:pt x="10210" y="3996"/>
                      </a:lnTo>
                      <a:lnTo>
                        <a:pt x="10207" y="3993"/>
                      </a:lnTo>
                      <a:lnTo>
                        <a:pt x="10205" y="3990"/>
                      </a:lnTo>
                      <a:lnTo>
                        <a:pt x="10203" y="3987"/>
                      </a:lnTo>
                      <a:lnTo>
                        <a:pt x="10199" y="3979"/>
                      </a:lnTo>
                      <a:lnTo>
                        <a:pt x="10194" y="3972"/>
                      </a:lnTo>
                      <a:lnTo>
                        <a:pt x="10187" y="3962"/>
                      </a:lnTo>
                      <a:lnTo>
                        <a:pt x="10180" y="3952"/>
                      </a:lnTo>
                      <a:lnTo>
                        <a:pt x="10173" y="3944"/>
                      </a:lnTo>
                      <a:lnTo>
                        <a:pt x="10165" y="3937"/>
                      </a:lnTo>
                      <a:lnTo>
                        <a:pt x="10150" y="3922"/>
                      </a:lnTo>
                      <a:lnTo>
                        <a:pt x="10132" y="3905"/>
                      </a:lnTo>
                      <a:lnTo>
                        <a:pt x="10081" y="3905"/>
                      </a:lnTo>
                      <a:lnTo>
                        <a:pt x="10074" y="3905"/>
                      </a:lnTo>
                      <a:lnTo>
                        <a:pt x="10069" y="3904"/>
                      </a:lnTo>
                      <a:lnTo>
                        <a:pt x="10063" y="3901"/>
                      </a:lnTo>
                      <a:lnTo>
                        <a:pt x="10059" y="3898"/>
                      </a:lnTo>
                      <a:lnTo>
                        <a:pt x="10049" y="3891"/>
                      </a:lnTo>
                      <a:lnTo>
                        <a:pt x="10040" y="3883"/>
                      </a:lnTo>
                      <a:lnTo>
                        <a:pt x="10032" y="3875"/>
                      </a:lnTo>
                      <a:lnTo>
                        <a:pt x="10022" y="3867"/>
                      </a:lnTo>
                      <a:lnTo>
                        <a:pt x="10017" y="3864"/>
                      </a:lnTo>
                      <a:lnTo>
                        <a:pt x="10012" y="3862"/>
                      </a:lnTo>
                      <a:lnTo>
                        <a:pt x="10006" y="3860"/>
                      </a:lnTo>
                      <a:lnTo>
                        <a:pt x="10000" y="3860"/>
                      </a:lnTo>
                      <a:lnTo>
                        <a:pt x="9991" y="3860"/>
                      </a:lnTo>
                      <a:lnTo>
                        <a:pt x="9984" y="3861"/>
                      </a:lnTo>
                      <a:lnTo>
                        <a:pt x="9977" y="3863"/>
                      </a:lnTo>
                      <a:lnTo>
                        <a:pt x="9970" y="3865"/>
                      </a:lnTo>
                      <a:lnTo>
                        <a:pt x="9957" y="3871"/>
                      </a:lnTo>
                      <a:lnTo>
                        <a:pt x="9945" y="3878"/>
                      </a:lnTo>
                      <a:lnTo>
                        <a:pt x="9932" y="3884"/>
                      </a:lnTo>
                      <a:lnTo>
                        <a:pt x="9920" y="3890"/>
                      </a:lnTo>
                      <a:lnTo>
                        <a:pt x="9913" y="3892"/>
                      </a:lnTo>
                      <a:lnTo>
                        <a:pt x="9905" y="3894"/>
                      </a:lnTo>
                      <a:lnTo>
                        <a:pt x="9898" y="3895"/>
                      </a:lnTo>
                      <a:lnTo>
                        <a:pt x="9890" y="3895"/>
                      </a:lnTo>
                      <a:lnTo>
                        <a:pt x="9843" y="3895"/>
                      </a:lnTo>
                      <a:lnTo>
                        <a:pt x="9825" y="3896"/>
                      </a:lnTo>
                      <a:lnTo>
                        <a:pt x="9809" y="3899"/>
                      </a:lnTo>
                      <a:lnTo>
                        <a:pt x="9793" y="3904"/>
                      </a:lnTo>
                      <a:lnTo>
                        <a:pt x="9777" y="3910"/>
                      </a:lnTo>
                      <a:lnTo>
                        <a:pt x="9763" y="3917"/>
                      </a:lnTo>
                      <a:lnTo>
                        <a:pt x="9752" y="3926"/>
                      </a:lnTo>
                      <a:lnTo>
                        <a:pt x="9747" y="3930"/>
                      </a:lnTo>
                      <a:lnTo>
                        <a:pt x="9740" y="3933"/>
                      </a:lnTo>
                      <a:lnTo>
                        <a:pt x="9733" y="3936"/>
                      </a:lnTo>
                      <a:lnTo>
                        <a:pt x="9726" y="3936"/>
                      </a:lnTo>
                      <a:lnTo>
                        <a:pt x="9679" y="3936"/>
                      </a:lnTo>
                      <a:lnTo>
                        <a:pt x="9674" y="3937"/>
                      </a:lnTo>
                      <a:lnTo>
                        <a:pt x="9669" y="3938"/>
                      </a:lnTo>
                      <a:lnTo>
                        <a:pt x="9665" y="3940"/>
                      </a:lnTo>
                      <a:lnTo>
                        <a:pt x="9661" y="3942"/>
                      </a:lnTo>
                      <a:lnTo>
                        <a:pt x="9653" y="3948"/>
                      </a:lnTo>
                      <a:lnTo>
                        <a:pt x="9646" y="3955"/>
                      </a:lnTo>
                      <a:lnTo>
                        <a:pt x="9640" y="3963"/>
                      </a:lnTo>
                      <a:lnTo>
                        <a:pt x="9633" y="3970"/>
                      </a:lnTo>
                      <a:lnTo>
                        <a:pt x="9629" y="3973"/>
                      </a:lnTo>
                      <a:lnTo>
                        <a:pt x="9624" y="3976"/>
                      </a:lnTo>
                      <a:lnTo>
                        <a:pt x="9620" y="3979"/>
                      </a:lnTo>
                      <a:lnTo>
                        <a:pt x="9615" y="3981"/>
                      </a:lnTo>
                      <a:lnTo>
                        <a:pt x="9607" y="3984"/>
                      </a:lnTo>
                      <a:lnTo>
                        <a:pt x="9600" y="3990"/>
                      </a:lnTo>
                      <a:lnTo>
                        <a:pt x="9593" y="3995"/>
                      </a:lnTo>
                      <a:lnTo>
                        <a:pt x="9588" y="4001"/>
                      </a:lnTo>
                      <a:lnTo>
                        <a:pt x="9578" y="4015"/>
                      </a:lnTo>
                      <a:lnTo>
                        <a:pt x="9565" y="4029"/>
                      </a:lnTo>
                      <a:lnTo>
                        <a:pt x="9559" y="4033"/>
                      </a:lnTo>
                      <a:lnTo>
                        <a:pt x="9553" y="4037"/>
                      </a:lnTo>
                      <a:lnTo>
                        <a:pt x="9550" y="4038"/>
                      </a:lnTo>
                      <a:lnTo>
                        <a:pt x="9548" y="4041"/>
                      </a:lnTo>
                      <a:lnTo>
                        <a:pt x="9547" y="4045"/>
                      </a:lnTo>
                      <a:lnTo>
                        <a:pt x="9546" y="4048"/>
                      </a:lnTo>
                      <a:lnTo>
                        <a:pt x="9551" y="4056"/>
                      </a:lnTo>
                      <a:lnTo>
                        <a:pt x="9555" y="4064"/>
                      </a:lnTo>
                      <a:lnTo>
                        <a:pt x="9552" y="4074"/>
                      </a:lnTo>
                      <a:lnTo>
                        <a:pt x="9549" y="4083"/>
                      </a:lnTo>
                      <a:lnTo>
                        <a:pt x="9549" y="4088"/>
                      </a:lnTo>
                      <a:lnTo>
                        <a:pt x="9550" y="4092"/>
                      </a:lnTo>
                      <a:lnTo>
                        <a:pt x="9552" y="4095"/>
                      </a:lnTo>
                      <a:lnTo>
                        <a:pt x="9555" y="4097"/>
                      </a:lnTo>
                      <a:lnTo>
                        <a:pt x="9561" y="4102"/>
                      </a:lnTo>
                      <a:lnTo>
                        <a:pt x="9570" y="4105"/>
                      </a:lnTo>
                      <a:lnTo>
                        <a:pt x="9579" y="4108"/>
                      </a:lnTo>
                      <a:lnTo>
                        <a:pt x="9589" y="4110"/>
                      </a:lnTo>
                      <a:lnTo>
                        <a:pt x="9599" y="4113"/>
                      </a:lnTo>
                      <a:lnTo>
                        <a:pt x="9608" y="4116"/>
                      </a:lnTo>
                      <a:lnTo>
                        <a:pt x="9616" y="4122"/>
                      </a:lnTo>
                      <a:lnTo>
                        <a:pt x="9622" y="4129"/>
                      </a:lnTo>
                      <a:lnTo>
                        <a:pt x="9627" y="4136"/>
                      </a:lnTo>
                      <a:lnTo>
                        <a:pt x="9631" y="4143"/>
                      </a:lnTo>
                      <a:lnTo>
                        <a:pt x="9634" y="4152"/>
                      </a:lnTo>
                      <a:lnTo>
                        <a:pt x="9635" y="4161"/>
                      </a:lnTo>
                      <a:lnTo>
                        <a:pt x="9636" y="4171"/>
                      </a:lnTo>
                      <a:lnTo>
                        <a:pt x="9636" y="4180"/>
                      </a:lnTo>
                      <a:lnTo>
                        <a:pt x="9636" y="4187"/>
                      </a:lnTo>
                      <a:lnTo>
                        <a:pt x="9635" y="4191"/>
                      </a:lnTo>
                      <a:lnTo>
                        <a:pt x="9633" y="4195"/>
                      </a:lnTo>
                      <a:lnTo>
                        <a:pt x="9631" y="4199"/>
                      </a:lnTo>
                      <a:lnTo>
                        <a:pt x="9624" y="4207"/>
                      </a:lnTo>
                      <a:lnTo>
                        <a:pt x="9617" y="4214"/>
                      </a:lnTo>
                      <a:lnTo>
                        <a:pt x="9610" y="4221"/>
                      </a:lnTo>
                      <a:lnTo>
                        <a:pt x="9604" y="4228"/>
                      </a:lnTo>
                      <a:lnTo>
                        <a:pt x="9602" y="4232"/>
                      </a:lnTo>
                      <a:lnTo>
                        <a:pt x="9600" y="4237"/>
                      </a:lnTo>
                      <a:lnTo>
                        <a:pt x="9599" y="4242"/>
                      </a:lnTo>
                      <a:lnTo>
                        <a:pt x="9599" y="4248"/>
                      </a:lnTo>
                      <a:lnTo>
                        <a:pt x="9599" y="4260"/>
                      </a:lnTo>
                      <a:lnTo>
                        <a:pt x="9601" y="4273"/>
                      </a:lnTo>
                      <a:lnTo>
                        <a:pt x="9602" y="4284"/>
                      </a:lnTo>
                      <a:lnTo>
                        <a:pt x="9604" y="4294"/>
                      </a:lnTo>
                      <a:lnTo>
                        <a:pt x="9607" y="4306"/>
                      </a:lnTo>
                      <a:lnTo>
                        <a:pt x="9608" y="4317"/>
                      </a:lnTo>
                      <a:lnTo>
                        <a:pt x="9610" y="4329"/>
                      </a:lnTo>
                      <a:lnTo>
                        <a:pt x="9610" y="4342"/>
                      </a:lnTo>
                      <a:lnTo>
                        <a:pt x="9610" y="4376"/>
                      </a:lnTo>
                      <a:lnTo>
                        <a:pt x="9609" y="4387"/>
                      </a:lnTo>
                      <a:lnTo>
                        <a:pt x="9608" y="4397"/>
                      </a:lnTo>
                      <a:lnTo>
                        <a:pt x="9606" y="4406"/>
                      </a:lnTo>
                      <a:lnTo>
                        <a:pt x="9606" y="4417"/>
                      </a:lnTo>
                      <a:lnTo>
                        <a:pt x="9606" y="4423"/>
                      </a:lnTo>
                      <a:lnTo>
                        <a:pt x="9608" y="4428"/>
                      </a:lnTo>
                      <a:lnTo>
                        <a:pt x="9610" y="4432"/>
                      </a:lnTo>
                      <a:lnTo>
                        <a:pt x="9613" y="4436"/>
                      </a:lnTo>
                      <a:lnTo>
                        <a:pt x="9620" y="4444"/>
                      </a:lnTo>
                      <a:lnTo>
                        <a:pt x="9630" y="4450"/>
                      </a:lnTo>
                      <a:lnTo>
                        <a:pt x="9638" y="4456"/>
                      </a:lnTo>
                      <a:lnTo>
                        <a:pt x="9645" y="4463"/>
                      </a:lnTo>
                      <a:lnTo>
                        <a:pt x="9648" y="4468"/>
                      </a:lnTo>
                      <a:lnTo>
                        <a:pt x="9650" y="4472"/>
                      </a:lnTo>
                      <a:lnTo>
                        <a:pt x="9652" y="4477"/>
                      </a:lnTo>
                      <a:lnTo>
                        <a:pt x="9652" y="4482"/>
                      </a:lnTo>
                      <a:lnTo>
                        <a:pt x="9652" y="4486"/>
                      </a:lnTo>
                      <a:lnTo>
                        <a:pt x="9651" y="4488"/>
                      </a:lnTo>
                      <a:lnTo>
                        <a:pt x="9649" y="4490"/>
                      </a:lnTo>
                      <a:lnTo>
                        <a:pt x="9646" y="4492"/>
                      </a:lnTo>
                      <a:lnTo>
                        <a:pt x="9641" y="4497"/>
                      </a:lnTo>
                      <a:lnTo>
                        <a:pt x="9636" y="4502"/>
                      </a:lnTo>
                      <a:lnTo>
                        <a:pt x="9622" y="4520"/>
                      </a:lnTo>
                      <a:lnTo>
                        <a:pt x="9609" y="4537"/>
                      </a:lnTo>
                      <a:lnTo>
                        <a:pt x="9604" y="4545"/>
                      </a:lnTo>
                      <a:lnTo>
                        <a:pt x="9600" y="4555"/>
                      </a:lnTo>
                      <a:lnTo>
                        <a:pt x="9596" y="4564"/>
                      </a:lnTo>
                      <a:lnTo>
                        <a:pt x="9595" y="4575"/>
                      </a:lnTo>
                      <a:lnTo>
                        <a:pt x="9595" y="4630"/>
                      </a:lnTo>
                      <a:lnTo>
                        <a:pt x="9578" y="4630"/>
                      </a:lnTo>
                      <a:lnTo>
                        <a:pt x="9572" y="4629"/>
                      </a:lnTo>
                      <a:lnTo>
                        <a:pt x="9566" y="4628"/>
                      </a:lnTo>
                      <a:lnTo>
                        <a:pt x="9562" y="4626"/>
                      </a:lnTo>
                      <a:lnTo>
                        <a:pt x="9558" y="4624"/>
                      </a:lnTo>
                      <a:lnTo>
                        <a:pt x="9549" y="4619"/>
                      </a:lnTo>
                      <a:lnTo>
                        <a:pt x="9538" y="4616"/>
                      </a:lnTo>
                      <a:lnTo>
                        <a:pt x="9519" y="4612"/>
                      </a:lnTo>
                      <a:lnTo>
                        <a:pt x="9501" y="4610"/>
                      </a:lnTo>
                      <a:lnTo>
                        <a:pt x="9482" y="4608"/>
                      </a:lnTo>
                      <a:lnTo>
                        <a:pt x="9462" y="4608"/>
                      </a:lnTo>
                      <a:lnTo>
                        <a:pt x="9453" y="4592"/>
                      </a:lnTo>
                      <a:lnTo>
                        <a:pt x="9445" y="4576"/>
                      </a:lnTo>
                      <a:lnTo>
                        <a:pt x="9441" y="4570"/>
                      </a:lnTo>
                      <a:lnTo>
                        <a:pt x="9435" y="4565"/>
                      </a:lnTo>
                      <a:lnTo>
                        <a:pt x="9432" y="4564"/>
                      </a:lnTo>
                      <a:lnTo>
                        <a:pt x="9429" y="4562"/>
                      </a:lnTo>
                      <a:lnTo>
                        <a:pt x="9424" y="4561"/>
                      </a:lnTo>
                      <a:lnTo>
                        <a:pt x="9420" y="4561"/>
                      </a:lnTo>
                      <a:lnTo>
                        <a:pt x="9416" y="4562"/>
                      </a:lnTo>
                      <a:lnTo>
                        <a:pt x="9412" y="4563"/>
                      </a:lnTo>
                      <a:lnTo>
                        <a:pt x="9409" y="4566"/>
                      </a:lnTo>
                      <a:lnTo>
                        <a:pt x="9406" y="4568"/>
                      </a:lnTo>
                      <a:lnTo>
                        <a:pt x="9401" y="4575"/>
                      </a:lnTo>
                      <a:lnTo>
                        <a:pt x="9394" y="4583"/>
                      </a:lnTo>
                      <a:lnTo>
                        <a:pt x="9386" y="4589"/>
                      </a:lnTo>
                      <a:lnTo>
                        <a:pt x="9380" y="4594"/>
                      </a:lnTo>
                      <a:lnTo>
                        <a:pt x="9373" y="4600"/>
                      </a:lnTo>
                      <a:lnTo>
                        <a:pt x="9367" y="4608"/>
                      </a:lnTo>
                      <a:lnTo>
                        <a:pt x="9364" y="4616"/>
                      </a:lnTo>
                      <a:lnTo>
                        <a:pt x="9361" y="4623"/>
                      </a:lnTo>
                      <a:lnTo>
                        <a:pt x="9358" y="4626"/>
                      </a:lnTo>
                      <a:lnTo>
                        <a:pt x="9356" y="4628"/>
                      </a:lnTo>
                      <a:lnTo>
                        <a:pt x="9353" y="4629"/>
                      </a:lnTo>
                      <a:lnTo>
                        <a:pt x="9349" y="4630"/>
                      </a:lnTo>
                      <a:lnTo>
                        <a:pt x="9325" y="4629"/>
                      </a:lnTo>
                      <a:lnTo>
                        <a:pt x="9304" y="4626"/>
                      </a:lnTo>
                      <a:lnTo>
                        <a:pt x="9284" y="4622"/>
                      </a:lnTo>
                      <a:lnTo>
                        <a:pt x="9261" y="4616"/>
                      </a:lnTo>
                      <a:lnTo>
                        <a:pt x="9253" y="4612"/>
                      </a:lnTo>
                      <a:lnTo>
                        <a:pt x="9247" y="4607"/>
                      </a:lnTo>
                      <a:lnTo>
                        <a:pt x="9244" y="4605"/>
                      </a:lnTo>
                      <a:lnTo>
                        <a:pt x="9241" y="4603"/>
                      </a:lnTo>
                      <a:lnTo>
                        <a:pt x="9237" y="4602"/>
                      </a:lnTo>
                      <a:lnTo>
                        <a:pt x="9233" y="4601"/>
                      </a:lnTo>
                      <a:lnTo>
                        <a:pt x="9225" y="4602"/>
                      </a:lnTo>
                      <a:lnTo>
                        <a:pt x="9219" y="4604"/>
                      </a:lnTo>
                      <a:lnTo>
                        <a:pt x="9214" y="4608"/>
                      </a:lnTo>
                      <a:lnTo>
                        <a:pt x="9209" y="4614"/>
                      </a:lnTo>
                      <a:lnTo>
                        <a:pt x="9201" y="4625"/>
                      </a:lnTo>
                      <a:lnTo>
                        <a:pt x="9192" y="4636"/>
                      </a:lnTo>
                      <a:lnTo>
                        <a:pt x="9173" y="4661"/>
                      </a:lnTo>
                      <a:lnTo>
                        <a:pt x="9153" y="4682"/>
                      </a:lnTo>
                      <a:lnTo>
                        <a:pt x="9148" y="4687"/>
                      </a:lnTo>
                      <a:lnTo>
                        <a:pt x="9143" y="4691"/>
                      </a:lnTo>
                      <a:lnTo>
                        <a:pt x="9136" y="4695"/>
                      </a:lnTo>
                      <a:lnTo>
                        <a:pt x="9130" y="4698"/>
                      </a:lnTo>
                      <a:lnTo>
                        <a:pt x="9124" y="4700"/>
                      </a:lnTo>
                      <a:lnTo>
                        <a:pt x="9117" y="4702"/>
                      </a:lnTo>
                      <a:lnTo>
                        <a:pt x="9109" y="4703"/>
                      </a:lnTo>
                      <a:lnTo>
                        <a:pt x="9102" y="4704"/>
                      </a:lnTo>
                      <a:lnTo>
                        <a:pt x="9101" y="4710"/>
                      </a:lnTo>
                      <a:lnTo>
                        <a:pt x="9099" y="4716"/>
                      </a:lnTo>
                      <a:lnTo>
                        <a:pt x="9097" y="4721"/>
                      </a:lnTo>
                      <a:lnTo>
                        <a:pt x="9095" y="4727"/>
                      </a:lnTo>
                      <a:lnTo>
                        <a:pt x="9089" y="4737"/>
                      </a:lnTo>
                      <a:lnTo>
                        <a:pt x="9081" y="4745"/>
                      </a:lnTo>
                      <a:lnTo>
                        <a:pt x="9072" y="4754"/>
                      </a:lnTo>
                      <a:lnTo>
                        <a:pt x="9063" y="4760"/>
                      </a:lnTo>
                      <a:lnTo>
                        <a:pt x="9051" y="4767"/>
                      </a:lnTo>
                      <a:lnTo>
                        <a:pt x="9040" y="4772"/>
                      </a:lnTo>
                      <a:lnTo>
                        <a:pt x="9034" y="4775"/>
                      </a:lnTo>
                      <a:lnTo>
                        <a:pt x="9029" y="4780"/>
                      </a:lnTo>
                      <a:lnTo>
                        <a:pt x="9023" y="4785"/>
                      </a:lnTo>
                      <a:lnTo>
                        <a:pt x="9019" y="4790"/>
                      </a:lnTo>
                      <a:lnTo>
                        <a:pt x="9011" y="4800"/>
                      </a:lnTo>
                      <a:lnTo>
                        <a:pt x="9004" y="4812"/>
                      </a:lnTo>
                      <a:lnTo>
                        <a:pt x="8995" y="4822"/>
                      </a:lnTo>
                      <a:lnTo>
                        <a:pt x="8987" y="4830"/>
                      </a:lnTo>
                      <a:lnTo>
                        <a:pt x="8982" y="4834"/>
                      </a:lnTo>
                      <a:lnTo>
                        <a:pt x="8977" y="4837"/>
                      </a:lnTo>
                      <a:lnTo>
                        <a:pt x="8971" y="4839"/>
                      </a:lnTo>
                      <a:lnTo>
                        <a:pt x="8963" y="4839"/>
                      </a:lnTo>
                      <a:lnTo>
                        <a:pt x="8915" y="4839"/>
                      </a:lnTo>
                      <a:lnTo>
                        <a:pt x="8904" y="4840"/>
                      </a:lnTo>
                      <a:lnTo>
                        <a:pt x="8895" y="4841"/>
                      </a:lnTo>
                      <a:lnTo>
                        <a:pt x="8886" y="4843"/>
                      </a:lnTo>
                      <a:lnTo>
                        <a:pt x="8876" y="4845"/>
                      </a:lnTo>
                      <a:lnTo>
                        <a:pt x="8860" y="4851"/>
                      </a:lnTo>
                      <a:lnTo>
                        <a:pt x="8844" y="4858"/>
                      </a:lnTo>
                      <a:lnTo>
                        <a:pt x="8829" y="4865"/>
                      </a:lnTo>
                      <a:lnTo>
                        <a:pt x="8812" y="4871"/>
                      </a:lnTo>
                      <a:lnTo>
                        <a:pt x="8803" y="4874"/>
                      </a:lnTo>
                      <a:lnTo>
                        <a:pt x="8793" y="4875"/>
                      </a:lnTo>
                      <a:lnTo>
                        <a:pt x="8784" y="4877"/>
                      </a:lnTo>
                      <a:lnTo>
                        <a:pt x="8774" y="4877"/>
                      </a:lnTo>
                      <a:lnTo>
                        <a:pt x="8717" y="4877"/>
                      </a:lnTo>
                      <a:lnTo>
                        <a:pt x="8710" y="4879"/>
                      </a:lnTo>
                      <a:lnTo>
                        <a:pt x="8704" y="4881"/>
                      </a:lnTo>
                      <a:lnTo>
                        <a:pt x="8698" y="4881"/>
                      </a:lnTo>
                      <a:lnTo>
                        <a:pt x="8690" y="4882"/>
                      </a:lnTo>
                      <a:lnTo>
                        <a:pt x="8673" y="4880"/>
                      </a:lnTo>
                      <a:lnTo>
                        <a:pt x="8660" y="4878"/>
                      </a:lnTo>
                      <a:lnTo>
                        <a:pt x="8645" y="4875"/>
                      </a:lnTo>
                      <a:lnTo>
                        <a:pt x="8630" y="4872"/>
                      </a:lnTo>
                      <a:lnTo>
                        <a:pt x="8613" y="4871"/>
                      </a:lnTo>
                      <a:lnTo>
                        <a:pt x="8599" y="4870"/>
                      </a:lnTo>
                      <a:lnTo>
                        <a:pt x="8592" y="4869"/>
                      </a:lnTo>
                      <a:lnTo>
                        <a:pt x="8585" y="4866"/>
                      </a:lnTo>
                      <a:lnTo>
                        <a:pt x="8579" y="4862"/>
                      </a:lnTo>
                      <a:lnTo>
                        <a:pt x="8573" y="4858"/>
                      </a:lnTo>
                      <a:lnTo>
                        <a:pt x="8562" y="4848"/>
                      </a:lnTo>
                      <a:lnTo>
                        <a:pt x="8554" y="4837"/>
                      </a:lnTo>
                      <a:lnTo>
                        <a:pt x="8550" y="4831"/>
                      </a:lnTo>
                      <a:lnTo>
                        <a:pt x="8545" y="4828"/>
                      </a:lnTo>
                      <a:lnTo>
                        <a:pt x="8538" y="4825"/>
                      </a:lnTo>
                      <a:lnTo>
                        <a:pt x="8532" y="4825"/>
                      </a:lnTo>
                      <a:lnTo>
                        <a:pt x="8518" y="4825"/>
                      </a:lnTo>
                      <a:lnTo>
                        <a:pt x="8505" y="4827"/>
                      </a:lnTo>
                      <a:lnTo>
                        <a:pt x="8494" y="4828"/>
                      </a:lnTo>
                      <a:lnTo>
                        <a:pt x="8479" y="4829"/>
                      </a:lnTo>
                      <a:lnTo>
                        <a:pt x="8472" y="4829"/>
                      </a:lnTo>
                      <a:lnTo>
                        <a:pt x="8466" y="4828"/>
                      </a:lnTo>
                      <a:lnTo>
                        <a:pt x="8460" y="4827"/>
                      </a:lnTo>
                      <a:lnTo>
                        <a:pt x="8455" y="4825"/>
                      </a:lnTo>
                      <a:lnTo>
                        <a:pt x="8443" y="4820"/>
                      </a:lnTo>
                      <a:lnTo>
                        <a:pt x="8433" y="4815"/>
                      </a:lnTo>
                      <a:lnTo>
                        <a:pt x="8422" y="4809"/>
                      </a:lnTo>
                      <a:lnTo>
                        <a:pt x="8412" y="4803"/>
                      </a:lnTo>
                      <a:lnTo>
                        <a:pt x="8400" y="4798"/>
                      </a:lnTo>
                      <a:lnTo>
                        <a:pt x="8387" y="4794"/>
                      </a:lnTo>
                      <a:lnTo>
                        <a:pt x="8379" y="4792"/>
                      </a:lnTo>
                      <a:lnTo>
                        <a:pt x="8371" y="4792"/>
                      </a:lnTo>
                      <a:lnTo>
                        <a:pt x="8364" y="4791"/>
                      </a:lnTo>
                      <a:lnTo>
                        <a:pt x="8357" y="4792"/>
                      </a:lnTo>
                      <a:lnTo>
                        <a:pt x="8343" y="4793"/>
                      </a:lnTo>
                      <a:lnTo>
                        <a:pt x="8326" y="4794"/>
                      </a:lnTo>
                      <a:lnTo>
                        <a:pt x="8310" y="4793"/>
                      </a:lnTo>
                      <a:lnTo>
                        <a:pt x="8296" y="4792"/>
                      </a:lnTo>
                      <a:lnTo>
                        <a:pt x="8281" y="4792"/>
                      </a:lnTo>
                      <a:lnTo>
                        <a:pt x="8266" y="4794"/>
                      </a:lnTo>
                      <a:lnTo>
                        <a:pt x="8258" y="4796"/>
                      </a:lnTo>
                      <a:lnTo>
                        <a:pt x="8251" y="4799"/>
                      </a:lnTo>
                      <a:lnTo>
                        <a:pt x="8245" y="4803"/>
                      </a:lnTo>
                      <a:lnTo>
                        <a:pt x="8240" y="4808"/>
                      </a:lnTo>
                      <a:lnTo>
                        <a:pt x="8235" y="4813"/>
                      </a:lnTo>
                      <a:lnTo>
                        <a:pt x="8229" y="4818"/>
                      </a:lnTo>
                      <a:lnTo>
                        <a:pt x="8222" y="4823"/>
                      </a:lnTo>
                      <a:lnTo>
                        <a:pt x="8216" y="4827"/>
                      </a:lnTo>
                      <a:lnTo>
                        <a:pt x="8211" y="4829"/>
                      </a:lnTo>
                      <a:lnTo>
                        <a:pt x="8206" y="4830"/>
                      </a:lnTo>
                      <a:lnTo>
                        <a:pt x="8201" y="4831"/>
                      </a:lnTo>
                      <a:lnTo>
                        <a:pt x="8195" y="4831"/>
                      </a:lnTo>
                      <a:lnTo>
                        <a:pt x="8186" y="4831"/>
                      </a:lnTo>
                      <a:lnTo>
                        <a:pt x="8176" y="4831"/>
                      </a:lnTo>
                      <a:lnTo>
                        <a:pt x="8166" y="4831"/>
                      </a:lnTo>
                      <a:lnTo>
                        <a:pt x="8158" y="4832"/>
                      </a:lnTo>
                      <a:lnTo>
                        <a:pt x="8153" y="4834"/>
                      </a:lnTo>
                      <a:lnTo>
                        <a:pt x="8150" y="4837"/>
                      </a:lnTo>
                      <a:lnTo>
                        <a:pt x="8146" y="4840"/>
                      </a:lnTo>
                      <a:lnTo>
                        <a:pt x="8143" y="4844"/>
                      </a:lnTo>
                      <a:lnTo>
                        <a:pt x="8136" y="4852"/>
                      </a:lnTo>
                      <a:lnTo>
                        <a:pt x="8131" y="4861"/>
                      </a:lnTo>
                      <a:lnTo>
                        <a:pt x="8127" y="4870"/>
                      </a:lnTo>
                      <a:lnTo>
                        <a:pt x="8123" y="4878"/>
                      </a:lnTo>
                      <a:lnTo>
                        <a:pt x="8115" y="4895"/>
                      </a:lnTo>
                      <a:lnTo>
                        <a:pt x="8104" y="4912"/>
                      </a:lnTo>
                      <a:lnTo>
                        <a:pt x="8052" y="4912"/>
                      </a:lnTo>
                      <a:lnTo>
                        <a:pt x="8039" y="4912"/>
                      </a:lnTo>
                      <a:lnTo>
                        <a:pt x="8027" y="4910"/>
                      </a:lnTo>
                      <a:lnTo>
                        <a:pt x="8014" y="4907"/>
                      </a:lnTo>
                      <a:lnTo>
                        <a:pt x="8002" y="4904"/>
                      </a:lnTo>
                      <a:lnTo>
                        <a:pt x="7990" y="4899"/>
                      </a:lnTo>
                      <a:lnTo>
                        <a:pt x="7980" y="4893"/>
                      </a:lnTo>
                      <a:lnTo>
                        <a:pt x="7970" y="4886"/>
                      </a:lnTo>
                      <a:lnTo>
                        <a:pt x="7960" y="4878"/>
                      </a:lnTo>
                      <a:lnTo>
                        <a:pt x="7952" y="4870"/>
                      </a:lnTo>
                      <a:lnTo>
                        <a:pt x="7944" y="4860"/>
                      </a:lnTo>
                      <a:lnTo>
                        <a:pt x="7936" y="4851"/>
                      </a:lnTo>
                      <a:lnTo>
                        <a:pt x="7930" y="4840"/>
                      </a:lnTo>
                      <a:lnTo>
                        <a:pt x="7924" y="4829"/>
                      </a:lnTo>
                      <a:lnTo>
                        <a:pt x="7919" y="4817"/>
                      </a:lnTo>
                      <a:lnTo>
                        <a:pt x="7915" y="4804"/>
                      </a:lnTo>
                      <a:lnTo>
                        <a:pt x="7912" y="4791"/>
                      </a:lnTo>
                      <a:lnTo>
                        <a:pt x="7910" y="4786"/>
                      </a:lnTo>
                      <a:lnTo>
                        <a:pt x="7908" y="4780"/>
                      </a:lnTo>
                      <a:lnTo>
                        <a:pt x="7906" y="4774"/>
                      </a:lnTo>
                      <a:lnTo>
                        <a:pt x="7903" y="4769"/>
                      </a:lnTo>
                      <a:lnTo>
                        <a:pt x="7896" y="4761"/>
                      </a:lnTo>
                      <a:lnTo>
                        <a:pt x="7888" y="4755"/>
                      </a:lnTo>
                      <a:lnTo>
                        <a:pt x="7877" y="4748"/>
                      </a:lnTo>
                      <a:lnTo>
                        <a:pt x="7867" y="4743"/>
                      </a:lnTo>
                      <a:lnTo>
                        <a:pt x="7856" y="4738"/>
                      </a:lnTo>
                      <a:lnTo>
                        <a:pt x="7843" y="4734"/>
                      </a:lnTo>
                      <a:lnTo>
                        <a:pt x="7820" y="4726"/>
                      </a:lnTo>
                      <a:lnTo>
                        <a:pt x="7800" y="4717"/>
                      </a:lnTo>
                      <a:lnTo>
                        <a:pt x="7789" y="4713"/>
                      </a:lnTo>
                      <a:lnTo>
                        <a:pt x="7779" y="4711"/>
                      </a:lnTo>
                      <a:lnTo>
                        <a:pt x="7767" y="4709"/>
                      </a:lnTo>
                      <a:lnTo>
                        <a:pt x="7755" y="4708"/>
                      </a:lnTo>
                      <a:lnTo>
                        <a:pt x="7735" y="4709"/>
                      </a:lnTo>
                      <a:lnTo>
                        <a:pt x="7719" y="4712"/>
                      </a:lnTo>
                      <a:lnTo>
                        <a:pt x="7701" y="4714"/>
                      </a:lnTo>
                      <a:lnTo>
                        <a:pt x="7681" y="4715"/>
                      </a:lnTo>
                      <a:lnTo>
                        <a:pt x="7669" y="4713"/>
                      </a:lnTo>
                      <a:lnTo>
                        <a:pt x="7658" y="4710"/>
                      </a:lnTo>
                      <a:lnTo>
                        <a:pt x="7602" y="4710"/>
                      </a:lnTo>
                      <a:lnTo>
                        <a:pt x="7595" y="4710"/>
                      </a:lnTo>
                      <a:lnTo>
                        <a:pt x="7590" y="4708"/>
                      </a:lnTo>
                      <a:lnTo>
                        <a:pt x="7586" y="4705"/>
                      </a:lnTo>
                      <a:lnTo>
                        <a:pt x="7582" y="4702"/>
                      </a:lnTo>
                      <a:lnTo>
                        <a:pt x="7578" y="4698"/>
                      </a:lnTo>
                      <a:lnTo>
                        <a:pt x="7573" y="4695"/>
                      </a:lnTo>
                      <a:lnTo>
                        <a:pt x="7569" y="4691"/>
                      </a:lnTo>
                      <a:lnTo>
                        <a:pt x="7562" y="4689"/>
                      </a:lnTo>
                      <a:lnTo>
                        <a:pt x="7553" y="4687"/>
                      </a:lnTo>
                      <a:lnTo>
                        <a:pt x="7544" y="4687"/>
                      </a:lnTo>
                      <a:lnTo>
                        <a:pt x="7535" y="4688"/>
                      </a:lnTo>
                      <a:lnTo>
                        <a:pt x="7525" y="4689"/>
                      </a:lnTo>
                      <a:lnTo>
                        <a:pt x="7519" y="4683"/>
                      </a:lnTo>
                      <a:lnTo>
                        <a:pt x="7512" y="4680"/>
                      </a:lnTo>
                      <a:lnTo>
                        <a:pt x="7507" y="4680"/>
                      </a:lnTo>
                      <a:lnTo>
                        <a:pt x="7503" y="4682"/>
                      </a:lnTo>
                      <a:lnTo>
                        <a:pt x="7500" y="4684"/>
                      </a:lnTo>
                      <a:lnTo>
                        <a:pt x="7496" y="4687"/>
                      </a:lnTo>
                      <a:lnTo>
                        <a:pt x="7496" y="4734"/>
                      </a:lnTo>
                      <a:lnTo>
                        <a:pt x="7496" y="4739"/>
                      </a:lnTo>
                      <a:lnTo>
                        <a:pt x="7495" y="4743"/>
                      </a:lnTo>
                      <a:lnTo>
                        <a:pt x="7493" y="4747"/>
                      </a:lnTo>
                      <a:lnTo>
                        <a:pt x="7491" y="4752"/>
                      </a:lnTo>
                      <a:lnTo>
                        <a:pt x="7485" y="4759"/>
                      </a:lnTo>
                      <a:lnTo>
                        <a:pt x="7478" y="4765"/>
                      </a:lnTo>
                      <a:lnTo>
                        <a:pt x="7472" y="4772"/>
                      </a:lnTo>
                      <a:lnTo>
                        <a:pt x="7466" y="4780"/>
                      </a:lnTo>
                      <a:lnTo>
                        <a:pt x="7464" y="4783"/>
                      </a:lnTo>
                      <a:lnTo>
                        <a:pt x="7462" y="4787"/>
                      </a:lnTo>
                      <a:lnTo>
                        <a:pt x="7461" y="4792"/>
                      </a:lnTo>
                      <a:lnTo>
                        <a:pt x="7461" y="4797"/>
                      </a:lnTo>
                      <a:lnTo>
                        <a:pt x="7461" y="4852"/>
                      </a:lnTo>
                      <a:lnTo>
                        <a:pt x="7461" y="4859"/>
                      </a:lnTo>
                      <a:lnTo>
                        <a:pt x="7463" y="4866"/>
                      </a:lnTo>
                      <a:lnTo>
                        <a:pt x="7466" y="4871"/>
                      </a:lnTo>
                      <a:lnTo>
                        <a:pt x="7469" y="4876"/>
                      </a:lnTo>
                      <a:lnTo>
                        <a:pt x="7478" y="4884"/>
                      </a:lnTo>
                      <a:lnTo>
                        <a:pt x="7488" y="4893"/>
                      </a:lnTo>
                      <a:lnTo>
                        <a:pt x="7498" y="4900"/>
                      </a:lnTo>
                      <a:lnTo>
                        <a:pt x="7506" y="4909"/>
                      </a:lnTo>
                      <a:lnTo>
                        <a:pt x="7510" y="4913"/>
                      </a:lnTo>
                      <a:lnTo>
                        <a:pt x="7513" y="4918"/>
                      </a:lnTo>
                      <a:lnTo>
                        <a:pt x="7515" y="4925"/>
                      </a:lnTo>
                      <a:lnTo>
                        <a:pt x="7516" y="4932"/>
                      </a:lnTo>
                      <a:lnTo>
                        <a:pt x="7515" y="4942"/>
                      </a:lnTo>
                      <a:lnTo>
                        <a:pt x="7512" y="4952"/>
                      </a:lnTo>
                      <a:lnTo>
                        <a:pt x="7509" y="4961"/>
                      </a:lnTo>
                      <a:lnTo>
                        <a:pt x="7508" y="4972"/>
                      </a:lnTo>
                      <a:lnTo>
                        <a:pt x="7509" y="4980"/>
                      </a:lnTo>
                      <a:lnTo>
                        <a:pt x="7512" y="4987"/>
                      </a:lnTo>
                      <a:lnTo>
                        <a:pt x="7515" y="4993"/>
                      </a:lnTo>
                      <a:lnTo>
                        <a:pt x="7519" y="4998"/>
                      </a:lnTo>
                      <a:lnTo>
                        <a:pt x="7523" y="5004"/>
                      </a:lnTo>
                      <a:lnTo>
                        <a:pt x="7526" y="5011"/>
                      </a:lnTo>
                      <a:lnTo>
                        <a:pt x="7528" y="5018"/>
                      </a:lnTo>
                      <a:lnTo>
                        <a:pt x="7529" y="5025"/>
                      </a:lnTo>
                      <a:lnTo>
                        <a:pt x="7529" y="5031"/>
                      </a:lnTo>
                      <a:lnTo>
                        <a:pt x="7528" y="5037"/>
                      </a:lnTo>
                      <a:lnTo>
                        <a:pt x="7526" y="5042"/>
                      </a:lnTo>
                      <a:lnTo>
                        <a:pt x="7524" y="5047"/>
                      </a:lnTo>
                      <a:lnTo>
                        <a:pt x="7521" y="5052"/>
                      </a:lnTo>
                      <a:lnTo>
                        <a:pt x="7517" y="5056"/>
                      </a:lnTo>
                      <a:lnTo>
                        <a:pt x="7513" y="5059"/>
                      </a:lnTo>
                      <a:lnTo>
                        <a:pt x="7508" y="5064"/>
                      </a:lnTo>
                      <a:lnTo>
                        <a:pt x="7498" y="5069"/>
                      </a:lnTo>
                      <a:lnTo>
                        <a:pt x="7487" y="5073"/>
                      </a:lnTo>
                      <a:lnTo>
                        <a:pt x="7474" y="5076"/>
                      </a:lnTo>
                      <a:lnTo>
                        <a:pt x="7462" y="5076"/>
                      </a:lnTo>
                      <a:lnTo>
                        <a:pt x="7441" y="5076"/>
                      </a:lnTo>
                      <a:lnTo>
                        <a:pt x="7421" y="5074"/>
                      </a:lnTo>
                      <a:lnTo>
                        <a:pt x="7404" y="5071"/>
                      </a:lnTo>
                      <a:lnTo>
                        <a:pt x="7386" y="5068"/>
                      </a:lnTo>
                      <a:lnTo>
                        <a:pt x="7369" y="5065"/>
                      </a:lnTo>
                      <a:lnTo>
                        <a:pt x="7351" y="5063"/>
                      </a:lnTo>
                      <a:lnTo>
                        <a:pt x="7332" y="5060"/>
                      </a:lnTo>
                      <a:lnTo>
                        <a:pt x="7310" y="5059"/>
                      </a:lnTo>
                      <a:lnTo>
                        <a:pt x="7304" y="5060"/>
                      </a:lnTo>
                      <a:lnTo>
                        <a:pt x="7298" y="5061"/>
                      </a:lnTo>
                      <a:lnTo>
                        <a:pt x="7293" y="5063"/>
                      </a:lnTo>
                      <a:lnTo>
                        <a:pt x="7288" y="5065"/>
                      </a:lnTo>
                      <a:lnTo>
                        <a:pt x="7277" y="5071"/>
                      </a:lnTo>
                      <a:lnTo>
                        <a:pt x="7268" y="5076"/>
                      </a:lnTo>
                      <a:lnTo>
                        <a:pt x="7259" y="5082"/>
                      </a:lnTo>
                      <a:lnTo>
                        <a:pt x="7249" y="5087"/>
                      </a:lnTo>
                      <a:lnTo>
                        <a:pt x="7243" y="5091"/>
                      </a:lnTo>
                      <a:lnTo>
                        <a:pt x="7238" y="5092"/>
                      </a:lnTo>
                      <a:lnTo>
                        <a:pt x="7232" y="5093"/>
                      </a:lnTo>
                      <a:lnTo>
                        <a:pt x="7226" y="5094"/>
                      </a:lnTo>
                      <a:lnTo>
                        <a:pt x="7220" y="5093"/>
                      </a:lnTo>
                      <a:lnTo>
                        <a:pt x="7215" y="5091"/>
                      </a:lnTo>
                      <a:lnTo>
                        <a:pt x="7211" y="5088"/>
                      </a:lnTo>
                      <a:lnTo>
                        <a:pt x="7208" y="5085"/>
                      </a:lnTo>
                      <a:lnTo>
                        <a:pt x="7204" y="5082"/>
                      </a:lnTo>
                      <a:lnTo>
                        <a:pt x="7200" y="5079"/>
                      </a:lnTo>
                      <a:lnTo>
                        <a:pt x="7195" y="5076"/>
                      </a:lnTo>
                      <a:lnTo>
                        <a:pt x="7190" y="5074"/>
                      </a:lnTo>
                      <a:lnTo>
                        <a:pt x="7178" y="5072"/>
                      </a:lnTo>
                      <a:lnTo>
                        <a:pt x="7167" y="5069"/>
                      </a:lnTo>
                      <a:lnTo>
                        <a:pt x="7163" y="5067"/>
                      </a:lnTo>
                      <a:lnTo>
                        <a:pt x="7159" y="5064"/>
                      </a:lnTo>
                      <a:lnTo>
                        <a:pt x="7155" y="5059"/>
                      </a:lnTo>
                      <a:lnTo>
                        <a:pt x="7152" y="5055"/>
                      </a:lnTo>
                      <a:lnTo>
                        <a:pt x="7145" y="5044"/>
                      </a:lnTo>
                      <a:lnTo>
                        <a:pt x="7138" y="5032"/>
                      </a:lnTo>
                      <a:lnTo>
                        <a:pt x="7131" y="5022"/>
                      </a:lnTo>
                      <a:lnTo>
                        <a:pt x="7124" y="5013"/>
                      </a:lnTo>
                      <a:lnTo>
                        <a:pt x="7120" y="5009"/>
                      </a:lnTo>
                      <a:lnTo>
                        <a:pt x="7116" y="5004"/>
                      </a:lnTo>
                      <a:lnTo>
                        <a:pt x="7112" y="5001"/>
                      </a:lnTo>
                      <a:lnTo>
                        <a:pt x="7106" y="4998"/>
                      </a:lnTo>
                      <a:lnTo>
                        <a:pt x="7101" y="4996"/>
                      </a:lnTo>
                      <a:lnTo>
                        <a:pt x="7095" y="4995"/>
                      </a:lnTo>
                      <a:lnTo>
                        <a:pt x="7090" y="4994"/>
                      </a:lnTo>
                      <a:lnTo>
                        <a:pt x="7083" y="4993"/>
                      </a:lnTo>
                      <a:lnTo>
                        <a:pt x="7069" y="4995"/>
                      </a:lnTo>
                      <a:lnTo>
                        <a:pt x="7057" y="4998"/>
                      </a:lnTo>
                      <a:lnTo>
                        <a:pt x="7044" y="5001"/>
                      </a:lnTo>
                      <a:lnTo>
                        <a:pt x="7030" y="5002"/>
                      </a:lnTo>
                      <a:lnTo>
                        <a:pt x="6958" y="5002"/>
                      </a:lnTo>
                      <a:lnTo>
                        <a:pt x="6942" y="5001"/>
                      </a:lnTo>
                      <a:lnTo>
                        <a:pt x="6926" y="4999"/>
                      </a:lnTo>
                      <a:lnTo>
                        <a:pt x="6912" y="4997"/>
                      </a:lnTo>
                      <a:lnTo>
                        <a:pt x="6895" y="4996"/>
                      </a:lnTo>
                      <a:lnTo>
                        <a:pt x="6889" y="4996"/>
                      </a:lnTo>
                      <a:lnTo>
                        <a:pt x="6884" y="4997"/>
                      </a:lnTo>
                      <a:lnTo>
                        <a:pt x="6877" y="4998"/>
                      </a:lnTo>
                      <a:lnTo>
                        <a:pt x="6872" y="4999"/>
                      </a:lnTo>
                      <a:lnTo>
                        <a:pt x="6863" y="5004"/>
                      </a:lnTo>
                      <a:lnTo>
                        <a:pt x="6855" y="5010"/>
                      </a:lnTo>
                      <a:lnTo>
                        <a:pt x="6845" y="5016"/>
                      </a:lnTo>
                      <a:lnTo>
                        <a:pt x="6836" y="5022"/>
                      </a:lnTo>
                      <a:lnTo>
                        <a:pt x="6826" y="5028"/>
                      </a:lnTo>
                      <a:lnTo>
                        <a:pt x="6814" y="5033"/>
                      </a:lnTo>
                      <a:lnTo>
                        <a:pt x="6805" y="5037"/>
                      </a:lnTo>
                      <a:lnTo>
                        <a:pt x="6797" y="5038"/>
                      </a:lnTo>
                      <a:lnTo>
                        <a:pt x="6787" y="5038"/>
                      </a:lnTo>
                      <a:lnTo>
                        <a:pt x="6778" y="5038"/>
                      </a:lnTo>
                      <a:lnTo>
                        <a:pt x="6770" y="5038"/>
                      </a:lnTo>
                      <a:lnTo>
                        <a:pt x="6761" y="5040"/>
                      </a:lnTo>
                      <a:lnTo>
                        <a:pt x="6757" y="5041"/>
                      </a:lnTo>
                      <a:lnTo>
                        <a:pt x="6753" y="5043"/>
                      </a:lnTo>
                      <a:lnTo>
                        <a:pt x="6750" y="5045"/>
                      </a:lnTo>
                      <a:lnTo>
                        <a:pt x="6746" y="5048"/>
                      </a:lnTo>
                      <a:lnTo>
                        <a:pt x="6741" y="5057"/>
                      </a:lnTo>
                      <a:lnTo>
                        <a:pt x="6736" y="5067"/>
                      </a:lnTo>
                      <a:lnTo>
                        <a:pt x="6732" y="5070"/>
                      </a:lnTo>
                      <a:lnTo>
                        <a:pt x="6727" y="5071"/>
                      </a:lnTo>
                      <a:lnTo>
                        <a:pt x="6722" y="5072"/>
                      </a:lnTo>
                      <a:lnTo>
                        <a:pt x="6718" y="5072"/>
                      </a:lnTo>
                      <a:lnTo>
                        <a:pt x="6713" y="5072"/>
                      </a:lnTo>
                      <a:lnTo>
                        <a:pt x="6707" y="5073"/>
                      </a:lnTo>
                      <a:lnTo>
                        <a:pt x="6703" y="5074"/>
                      </a:lnTo>
                      <a:lnTo>
                        <a:pt x="6698" y="5076"/>
                      </a:lnTo>
                      <a:lnTo>
                        <a:pt x="6693" y="5080"/>
                      </a:lnTo>
                      <a:lnTo>
                        <a:pt x="6689" y="5085"/>
                      </a:lnTo>
                      <a:lnTo>
                        <a:pt x="6686" y="5089"/>
                      </a:lnTo>
                      <a:lnTo>
                        <a:pt x="6683" y="5095"/>
                      </a:lnTo>
                      <a:lnTo>
                        <a:pt x="6679" y="5100"/>
                      </a:lnTo>
                      <a:lnTo>
                        <a:pt x="6676" y="5104"/>
                      </a:lnTo>
                      <a:lnTo>
                        <a:pt x="6672" y="5108"/>
                      </a:lnTo>
                      <a:lnTo>
                        <a:pt x="6667" y="5112"/>
                      </a:lnTo>
                      <a:lnTo>
                        <a:pt x="6655" y="5118"/>
                      </a:lnTo>
                      <a:lnTo>
                        <a:pt x="6643" y="5123"/>
                      </a:lnTo>
                      <a:lnTo>
                        <a:pt x="6637" y="5126"/>
                      </a:lnTo>
                      <a:lnTo>
                        <a:pt x="6632" y="5129"/>
                      </a:lnTo>
                      <a:lnTo>
                        <a:pt x="6627" y="5133"/>
                      </a:lnTo>
                      <a:lnTo>
                        <a:pt x="6622" y="5138"/>
                      </a:lnTo>
                      <a:lnTo>
                        <a:pt x="6620" y="5141"/>
                      </a:lnTo>
                      <a:lnTo>
                        <a:pt x="6619" y="5144"/>
                      </a:lnTo>
                      <a:lnTo>
                        <a:pt x="6619" y="5149"/>
                      </a:lnTo>
                      <a:lnTo>
                        <a:pt x="6618" y="5152"/>
                      </a:lnTo>
                      <a:lnTo>
                        <a:pt x="6619" y="5160"/>
                      </a:lnTo>
                      <a:lnTo>
                        <a:pt x="6620" y="5167"/>
                      </a:lnTo>
                      <a:lnTo>
                        <a:pt x="6621" y="5174"/>
                      </a:lnTo>
                      <a:lnTo>
                        <a:pt x="6621" y="5181"/>
                      </a:lnTo>
                      <a:lnTo>
                        <a:pt x="6621" y="5184"/>
                      </a:lnTo>
                      <a:lnTo>
                        <a:pt x="6620" y="5186"/>
                      </a:lnTo>
                      <a:lnTo>
                        <a:pt x="6618" y="5189"/>
                      </a:lnTo>
                      <a:lnTo>
                        <a:pt x="6615" y="5190"/>
                      </a:lnTo>
                      <a:lnTo>
                        <a:pt x="6601" y="5196"/>
                      </a:lnTo>
                      <a:lnTo>
                        <a:pt x="6586" y="5202"/>
                      </a:lnTo>
                      <a:lnTo>
                        <a:pt x="6579" y="5206"/>
                      </a:lnTo>
                      <a:lnTo>
                        <a:pt x="6571" y="5207"/>
                      </a:lnTo>
                      <a:lnTo>
                        <a:pt x="6563" y="5208"/>
                      </a:lnTo>
                      <a:lnTo>
                        <a:pt x="6555" y="5208"/>
                      </a:lnTo>
                      <a:lnTo>
                        <a:pt x="6548" y="5208"/>
                      </a:lnTo>
                      <a:lnTo>
                        <a:pt x="6541" y="5209"/>
                      </a:lnTo>
                      <a:lnTo>
                        <a:pt x="6532" y="5211"/>
                      </a:lnTo>
                      <a:lnTo>
                        <a:pt x="6525" y="5214"/>
                      </a:lnTo>
                      <a:lnTo>
                        <a:pt x="6517" y="5221"/>
                      </a:lnTo>
                      <a:lnTo>
                        <a:pt x="6509" y="5228"/>
                      </a:lnTo>
                      <a:lnTo>
                        <a:pt x="6503" y="5237"/>
                      </a:lnTo>
                      <a:lnTo>
                        <a:pt x="6498" y="5245"/>
                      </a:lnTo>
                      <a:lnTo>
                        <a:pt x="6492" y="5252"/>
                      </a:lnTo>
                      <a:lnTo>
                        <a:pt x="6486" y="5258"/>
                      </a:lnTo>
                      <a:lnTo>
                        <a:pt x="6481" y="5261"/>
                      </a:lnTo>
                      <a:lnTo>
                        <a:pt x="6477" y="5263"/>
                      </a:lnTo>
                      <a:lnTo>
                        <a:pt x="6473" y="5264"/>
                      </a:lnTo>
                      <a:lnTo>
                        <a:pt x="6468" y="5265"/>
                      </a:lnTo>
                      <a:lnTo>
                        <a:pt x="6462" y="5264"/>
                      </a:lnTo>
                      <a:lnTo>
                        <a:pt x="6457" y="5264"/>
                      </a:lnTo>
                      <a:lnTo>
                        <a:pt x="6451" y="5263"/>
                      </a:lnTo>
                      <a:lnTo>
                        <a:pt x="6446" y="5261"/>
                      </a:lnTo>
                      <a:lnTo>
                        <a:pt x="6441" y="5259"/>
                      </a:lnTo>
                      <a:lnTo>
                        <a:pt x="6438" y="5258"/>
                      </a:lnTo>
                      <a:lnTo>
                        <a:pt x="6434" y="5257"/>
                      </a:lnTo>
                      <a:lnTo>
                        <a:pt x="6431" y="5255"/>
                      </a:lnTo>
                      <a:lnTo>
                        <a:pt x="6426" y="5250"/>
                      </a:lnTo>
                      <a:lnTo>
                        <a:pt x="6420" y="5245"/>
                      </a:lnTo>
                      <a:lnTo>
                        <a:pt x="6415" y="5239"/>
                      </a:lnTo>
                      <a:lnTo>
                        <a:pt x="6410" y="5233"/>
                      </a:lnTo>
                      <a:lnTo>
                        <a:pt x="6404" y="5227"/>
                      </a:lnTo>
                      <a:lnTo>
                        <a:pt x="6397" y="5224"/>
                      </a:lnTo>
                      <a:lnTo>
                        <a:pt x="6381" y="5219"/>
                      </a:lnTo>
                      <a:lnTo>
                        <a:pt x="6365" y="5217"/>
                      </a:lnTo>
                      <a:lnTo>
                        <a:pt x="6351" y="5216"/>
                      </a:lnTo>
                      <a:lnTo>
                        <a:pt x="6334" y="5212"/>
                      </a:lnTo>
                      <a:lnTo>
                        <a:pt x="6331" y="5210"/>
                      </a:lnTo>
                      <a:lnTo>
                        <a:pt x="6327" y="5207"/>
                      </a:lnTo>
                      <a:lnTo>
                        <a:pt x="6325" y="5203"/>
                      </a:lnTo>
                      <a:lnTo>
                        <a:pt x="6322" y="5200"/>
                      </a:lnTo>
                      <a:lnTo>
                        <a:pt x="6320" y="5196"/>
                      </a:lnTo>
                      <a:lnTo>
                        <a:pt x="6317" y="5193"/>
                      </a:lnTo>
                      <a:lnTo>
                        <a:pt x="6313" y="5191"/>
                      </a:lnTo>
                      <a:lnTo>
                        <a:pt x="6308" y="5190"/>
                      </a:lnTo>
                      <a:lnTo>
                        <a:pt x="6304" y="5191"/>
                      </a:lnTo>
                      <a:lnTo>
                        <a:pt x="6301" y="5193"/>
                      </a:lnTo>
                      <a:lnTo>
                        <a:pt x="6298" y="5195"/>
                      </a:lnTo>
                      <a:lnTo>
                        <a:pt x="6296" y="5198"/>
                      </a:lnTo>
                      <a:lnTo>
                        <a:pt x="6293" y="5206"/>
                      </a:lnTo>
                      <a:lnTo>
                        <a:pt x="6290" y="5214"/>
                      </a:lnTo>
                      <a:lnTo>
                        <a:pt x="6280" y="5230"/>
                      </a:lnTo>
                      <a:lnTo>
                        <a:pt x="6271" y="5245"/>
                      </a:lnTo>
                      <a:lnTo>
                        <a:pt x="6267" y="5255"/>
                      </a:lnTo>
                      <a:lnTo>
                        <a:pt x="6266" y="5267"/>
                      </a:lnTo>
                      <a:lnTo>
                        <a:pt x="6265" y="5271"/>
                      </a:lnTo>
                      <a:lnTo>
                        <a:pt x="6264" y="5276"/>
                      </a:lnTo>
                      <a:lnTo>
                        <a:pt x="6262" y="5281"/>
                      </a:lnTo>
                      <a:lnTo>
                        <a:pt x="6259" y="5285"/>
                      </a:lnTo>
                      <a:lnTo>
                        <a:pt x="6256" y="5290"/>
                      </a:lnTo>
                      <a:lnTo>
                        <a:pt x="6251" y="5293"/>
                      </a:lnTo>
                      <a:lnTo>
                        <a:pt x="6247" y="5296"/>
                      </a:lnTo>
                      <a:lnTo>
                        <a:pt x="6243" y="5298"/>
                      </a:lnTo>
                      <a:lnTo>
                        <a:pt x="6235" y="5301"/>
                      </a:lnTo>
                      <a:lnTo>
                        <a:pt x="6226" y="5302"/>
                      </a:lnTo>
                      <a:lnTo>
                        <a:pt x="6207" y="5303"/>
                      </a:lnTo>
                      <a:lnTo>
                        <a:pt x="6185" y="5302"/>
                      </a:lnTo>
                      <a:lnTo>
                        <a:pt x="6176" y="5301"/>
                      </a:lnTo>
                      <a:lnTo>
                        <a:pt x="6167" y="5299"/>
                      </a:lnTo>
                      <a:lnTo>
                        <a:pt x="6159" y="5296"/>
                      </a:lnTo>
                      <a:lnTo>
                        <a:pt x="6153" y="5291"/>
                      </a:lnTo>
                      <a:lnTo>
                        <a:pt x="6148" y="5285"/>
                      </a:lnTo>
                      <a:lnTo>
                        <a:pt x="6143" y="5278"/>
                      </a:lnTo>
                      <a:lnTo>
                        <a:pt x="6138" y="5271"/>
                      </a:lnTo>
                      <a:lnTo>
                        <a:pt x="6134" y="5263"/>
                      </a:lnTo>
                      <a:lnTo>
                        <a:pt x="6127" y="5244"/>
                      </a:lnTo>
                      <a:lnTo>
                        <a:pt x="6120" y="5225"/>
                      </a:lnTo>
                      <a:lnTo>
                        <a:pt x="6112" y="5207"/>
                      </a:lnTo>
                      <a:lnTo>
                        <a:pt x="6102" y="5188"/>
                      </a:lnTo>
                      <a:lnTo>
                        <a:pt x="6097" y="5182"/>
                      </a:lnTo>
                      <a:lnTo>
                        <a:pt x="6092" y="5177"/>
                      </a:lnTo>
                      <a:lnTo>
                        <a:pt x="6086" y="5172"/>
                      </a:lnTo>
                      <a:lnTo>
                        <a:pt x="6079" y="5168"/>
                      </a:lnTo>
                      <a:lnTo>
                        <a:pt x="6073" y="5165"/>
                      </a:lnTo>
                      <a:lnTo>
                        <a:pt x="6068" y="5161"/>
                      </a:lnTo>
                      <a:lnTo>
                        <a:pt x="6062" y="5156"/>
                      </a:lnTo>
                      <a:lnTo>
                        <a:pt x="6057" y="5151"/>
                      </a:lnTo>
                      <a:lnTo>
                        <a:pt x="6048" y="5138"/>
                      </a:lnTo>
                      <a:lnTo>
                        <a:pt x="6040" y="5127"/>
                      </a:lnTo>
                      <a:lnTo>
                        <a:pt x="6032" y="5116"/>
                      </a:lnTo>
                      <a:lnTo>
                        <a:pt x="6021" y="5105"/>
                      </a:lnTo>
                      <a:lnTo>
                        <a:pt x="5999" y="5083"/>
                      </a:lnTo>
                      <a:lnTo>
                        <a:pt x="5980" y="5063"/>
                      </a:lnTo>
                      <a:lnTo>
                        <a:pt x="5975" y="5058"/>
                      </a:lnTo>
                      <a:lnTo>
                        <a:pt x="5970" y="5054"/>
                      </a:lnTo>
                      <a:lnTo>
                        <a:pt x="5964" y="5050"/>
                      </a:lnTo>
                      <a:lnTo>
                        <a:pt x="5959" y="5047"/>
                      </a:lnTo>
                      <a:lnTo>
                        <a:pt x="5953" y="5045"/>
                      </a:lnTo>
                      <a:lnTo>
                        <a:pt x="5946" y="5043"/>
                      </a:lnTo>
                      <a:lnTo>
                        <a:pt x="5938" y="5042"/>
                      </a:lnTo>
                      <a:lnTo>
                        <a:pt x="5931" y="5041"/>
                      </a:lnTo>
                      <a:lnTo>
                        <a:pt x="5919" y="5042"/>
                      </a:lnTo>
                      <a:lnTo>
                        <a:pt x="5908" y="5045"/>
                      </a:lnTo>
                      <a:lnTo>
                        <a:pt x="5899" y="5049"/>
                      </a:lnTo>
                      <a:lnTo>
                        <a:pt x="5890" y="5054"/>
                      </a:lnTo>
                      <a:lnTo>
                        <a:pt x="5880" y="5058"/>
                      </a:lnTo>
                      <a:lnTo>
                        <a:pt x="5870" y="5063"/>
                      </a:lnTo>
                      <a:lnTo>
                        <a:pt x="5860" y="5066"/>
                      </a:lnTo>
                      <a:lnTo>
                        <a:pt x="5848" y="5067"/>
                      </a:lnTo>
                      <a:lnTo>
                        <a:pt x="5827" y="5068"/>
                      </a:lnTo>
                      <a:lnTo>
                        <a:pt x="5807" y="5067"/>
                      </a:lnTo>
                      <a:lnTo>
                        <a:pt x="5799" y="5065"/>
                      </a:lnTo>
                      <a:lnTo>
                        <a:pt x="5790" y="5061"/>
                      </a:lnTo>
                      <a:lnTo>
                        <a:pt x="5786" y="5058"/>
                      </a:lnTo>
                      <a:lnTo>
                        <a:pt x="5783" y="5055"/>
                      </a:lnTo>
                      <a:lnTo>
                        <a:pt x="5780" y="5052"/>
                      </a:lnTo>
                      <a:lnTo>
                        <a:pt x="5777" y="5048"/>
                      </a:lnTo>
                      <a:lnTo>
                        <a:pt x="5772" y="5033"/>
                      </a:lnTo>
                      <a:lnTo>
                        <a:pt x="5768" y="5019"/>
                      </a:lnTo>
                      <a:lnTo>
                        <a:pt x="5761" y="5014"/>
                      </a:lnTo>
                      <a:lnTo>
                        <a:pt x="5756" y="5010"/>
                      </a:lnTo>
                      <a:lnTo>
                        <a:pt x="5750" y="5007"/>
                      </a:lnTo>
                      <a:lnTo>
                        <a:pt x="5743" y="5004"/>
                      </a:lnTo>
                      <a:lnTo>
                        <a:pt x="5728" y="5003"/>
                      </a:lnTo>
                      <a:lnTo>
                        <a:pt x="5712" y="5002"/>
                      </a:lnTo>
                      <a:lnTo>
                        <a:pt x="5705" y="5003"/>
                      </a:lnTo>
                      <a:lnTo>
                        <a:pt x="5698" y="5006"/>
                      </a:lnTo>
                      <a:lnTo>
                        <a:pt x="5700" y="5019"/>
                      </a:lnTo>
                      <a:lnTo>
                        <a:pt x="5699" y="5033"/>
                      </a:lnTo>
                      <a:lnTo>
                        <a:pt x="5691" y="5035"/>
                      </a:lnTo>
                      <a:lnTo>
                        <a:pt x="5683" y="5037"/>
                      </a:lnTo>
                      <a:lnTo>
                        <a:pt x="5675" y="5040"/>
                      </a:lnTo>
                      <a:lnTo>
                        <a:pt x="5668" y="5043"/>
                      </a:lnTo>
                      <a:lnTo>
                        <a:pt x="5661" y="5047"/>
                      </a:lnTo>
                      <a:lnTo>
                        <a:pt x="5654" y="5050"/>
                      </a:lnTo>
                      <a:lnTo>
                        <a:pt x="5645" y="5052"/>
                      </a:lnTo>
                      <a:lnTo>
                        <a:pt x="5637" y="5053"/>
                      </a:lnTo>
                      <a:lnTo>
                        <a:pt x="5633" y="5052"/>
                      </a:lnTo>
                      <a:lnTo>
                        <a:pt x="5630" y="5051"/>
                      </a:lnTo>
                      <a:lnTo>
                        <a:pt x="5627" y="5050"/>
                      </a:lnTo>
                      <a:lnTo>
                        <a:pt x="5625" y="5048"/>
                      </a:lnTo>
                      <a:lnTo>
                        <a:pt x="5620" y="5044"/>
                      </a:lnTo>
                      <a:lnTo>
                        <a:pt x="5617" y="5038"/>
                      </a:lnTo>
                      <a:lnTo>
                        <a:pt x="5612" y="5023"/>
                      </a:lnTo>
                      <a:lnTo>
                        <a:pt x="5608" y="5008"/>
                      </a:lnTo>
                      <a:lnTo>
                        <a:pt x="5601" y="4985"/>
                      </a:lnTo>
                      <a:lnTo>
                        <a:pt x="5593" y="4964"/>
                      </a:lnTo>
                      <a:lnTo>
                        <a:pt x="5585" y="4944"/>
                      </a:lnTo>
                      <a:lnTo>
                        <a:pt x="5575" y="4922"/>
                      </a:lnTo>
                      <a:lnTo>
                        <a:pt x="5563" y="4901"/>
                      </a:lnTo>
                      <a:lnTo>
                        <a:pt x="5551" y="4881"/>
                      </a:lnTo>
                      <a:lnTo>
                        <a:pt x="5538" y="4865"/>
                      </a:lnTo>
                      <a:lnTo>
                        <a:pt x="5525" y="4848"/>
                      </a:lnTo>
                      <a:lnTo>
                        <a:pt x="5513" y="4832"/>
                      </a:lnTo>
                      <a:lnTo>
                        <a:pt x="5500" y="4815"/>
                      </a:lnTo>
                      <a:lnTo>
                        <a:pt x="5488" y="4796"/>
                      </a:lnTo>
                      <a:lnTo>
                        <a:pt x="5475" y="4774"/>
                      </a:lnTo>
                      <a:lnTo>
                        <a:pt x="5454" y="4735"/>
                      </a:lnTo>
                      <a:lnTo>
                        <a:pt x="5433" y="4701"/>
                      </a:lnTo>
                      <a:lnTo>
                        <a:pt x="5422" y="4684"/>
                      </a:lnTo>
                      <a:lnTo>
                        <a:pt x="5410" y="4668"/>
                      </a:lnTo>
                      <a:lnTo>
                        <a:pt x="5398" y="4651"/>
                      </a:lnTo>
                      <a:lnTo>
                        <a:pt x="5382" y="4632"/>
                      </a:lnTo>
                      <a:lnTo>
                        <a:pt x="5363" y="4610"/>
                      </a:lnTo>
                      <a:lnTo>
                        <a:pt x="5347" y="4590"/>
                      </a:lnTo>
                      <a:lnTo>
                        <a:pt x="5337" y="4581"/>
                      </a:lnTo>
                      <a:lnTo>
                        <a:pt x="5328" y="4571"/>
                      </a:lnTo>
                      <a:lnTo>
                        <a:pt x="5317" y="4563"/>
                      </a:lnTo>
                      <a:lnTo>
                        <a:pt x="5304" y="4554"/>
                      </a:lnTo>
                      <a:lnTo>
                        <a:pt x="5293" y="4547"/>
                      </a:lnTo>
                      <a:lnTo>
                        <a:pt x="5283" y="4542"/>
                      </a:lnTo>
                      <a:lnTo>
                        <a:pt x="5277" y="4539"/>
                      </a:lnTo>
                      <a:lnTo>
                        <a:pt x="5272" y="4536"/>
                      </a:lnTo>
                      <a:lnTo>
                        <a:pt x="5268" y="4533"/>
                      </a:lnTo>
                      <a:lnTo>
                        <a:pt x="5264" y="4528"/>
                      </a:lnTo>
                      <a:lnTo>
                        <a:pt x="5258" y="4526"/>
                      </a:lnTo>
                      <a:lnTo>
                        <a:pt x="5255" y="4522"/>
                      </a:lnTo>
                      <a:lnTo>
                        <a:pt x="5255" y="4518"/>
                      </a:lnTo>
                      <a:lnTo>
                        <a:pt x="5257" y="4514"/>
                      </a:lnTo>
                      <a:lnTo>
                        <a:pt x="5259" y="4510"/>
                      </a:lnTo>
                      <a:lnTo>
                        <a:pt x="5261" y="4506"/>
                      </a:lnTo>
                      <a:lnTo>
                        <a:pt x="5264" y="4503"/>
                      </a:lnTo>
                      <a:lnTo>
                        <a:pt x="5266" y="4499"/>
                      </a:lnTo>
                      <a:lnTo>
                        <a:pt x="5268" y="4494"/>
                      </a:lnTo>
                      <a:lnTo>
                        <a:pt x="5268" y="4489"/>
                      </a:lnTo>
                      <a:lnTo>
                        <a:pt x="5267" y="4478"/>
                      </a:lnTo>
                      <a:lnTo>
                        <a:pt x="5266" y="4465"/>
                      </a:lnTo>
                      <a:lnTo>
                        <a:pt x="5251" y="4463"/>
                      </a:lnTo>
                      <a:lnTo>
                        <a:pt x="5245" y="4466"/>
                      </a:lnTo>
                      <a:lnTo>
                        <a:pt x="5239" y="4471"/>
                      </a:lnTo>
                      <a:lnTo>
                        <a:pt x="5234" y="4475"/>
                      </a:lnTo>
                      <a:lnTo>
                        <a:pt x="5230" y="4479"/>
                      </a:lnTo>
                      <a:lnTo>
                        <a:pt x="5225" y="4484"/>
                      </a:lnTo>
                      <a:lnTo>
                        <a:pt x="5219" y="4488"/>
                      </a:lnTo>
                      <a:lnTo>
                        <a:pt x="5213" y="4491"/>
                      </a:lnTo>
                      <a:lnTo>
                        <a:pt x="5207" y="4494"/>
                      </a:lnTo>
                      <a:lnTo>
                        <a:pt x="5200" y="4497"/>
                      </a:lnTo>
                      <a:lnTo>
                        <a:pt x="5191" y="4497"/>
                      </a:lnTo>
                      <a:lnTo>
                        <a:pt x="5184" y="4497"/>
                      </a:lnTo>
                      <a:lnTo>
                        <a:pt x="5177" y="4497"/>
                      </a:lnTo>
                      <a:lnTo>
                        <a:pt x="5171" y="4497"/>
                      </a:lnTo>
                      <a:lnTo>
                        <a:pt x="5164" y="4498"/>
                      </a:lnTo>
                      <a:lnTo>
                        <a:pt x="5161" y="4500"/>
                      </a:lnTo>
                      <a:lnTo>
                        <a:pt x="5159" y="4501"/>
                      </a:lnTo>
                      <a:lnTo>
                        <a:pt x="5156" y="4504"/>
                      </a:lnTo>
                      <a:lnTo>
                        <a:pt x="5154" y="4506"/>
                      </a:lnTo>
                      <a:lnTo>
                        <a:pt x="5146" y="4518"/>
                      </a:lnTo>
                      <a:lnTo>
                        <a:pt x="5137" y="4530"/>
                      </a:lnTo>
                      <a:lnTo>
                        <a:pt x="5130" y="4540"/>
                      </a:lnTo>
                      <a:lnTo>
                        <a:pt x="5122" y="4549"/>
                      </a:lnTo>
                      <a:lnTo>
                        <a:pt x="5113" y="4559"/>
                      </a:lnTo>
                      <a:lnTo>
                        <a:pt x="5102" y="4567"/>
                      </a:lnTo>
                      <a:lnTo>
                        <a:pt x="5091" y="4574"/>
                      </a:lnTo>
                      <a:lnTo>
                        <a:pt x="5078" y="4583"/>
                      </a:lnTo>
                      <a:lnTo>
                        <a:pt x="5069" y="4591"/>
                      </a:lnTo>
                      <a:lnTo>
                        <a:pt x="5060" y="4599"/>
                      </a:lnTo>
                      <a:lnTo>
                        <a:pt x="5049" y="4601"/>
                      </a:lnTo>
                      <a:lnTo>
                        <a:pt x="5040" y="4602"/>
                      </a:lnTo>
                      <a:lnTo>
                        <a:pt x="5032" y="4602"/>
                      </a:lnTo>
                      <a:lnTo>
                        <a:pt x="5023" y="4602"/>
                      </a:lnTo>
                      <a:lnTo>
                        <a:pt x="5015" y="4603"/>
                      </a:lnTo>
                      <a:lnTo>
                        <a:pt x="5006" y="4603"/>
                      </a:lnTo>
                      <a:lnTo>
                        <a:pt x="4998" y="4605"/>
                      </a:lnTo>
                      <a:lnTo>
                        <a:pt x="4988" y="4608"/>
                      </a:lnTo>
                      <a:lnTo>
                        <a:pt x="4982" y="4612"/>
                      </a:lnTo>
                      <a:lnTo>
                        <a:pt x="4978" y="4616"/>
                      </a:lnTo>
                      <a:lnTo>
                        <a:pt x="4975" y="4621"/>
                      </a:lnTo>
                      <a:lnTo>
                        <a:pt x="4971" y="4626"/>
                      </a:lnTo>
                      <a:lnTo>
                        <a:pt x="4968" y="4631"/>
                      </a:lnTo>
                      <a:lnTo>
                        <a:pt x="4963" y="4635"/>
                      </a:lnTo>
                      <a:lnTo>
                        <a:pt x="4961" y="4638"/>
                      </a:lnTo>
                      <a:lnTo>
                        <a:pt x="4958" y="4639"/>
                      </a:lnTo>
                      <a:lnTo>
                        <a:pt x="4956" y="4639"/>
                      </a:lnTo>
                      <a:lnTo>
                        <a:pt x="4952" y="4640"/>
                      </a:lnTo>
                      <a:lnTo>
                        <a:pt x="4948" y="4636"/>
                      </a:lnTo>
                      <a:lnTo>
                        <a:pt x="4943" y="4634"/>
                      </a:lnTo>
                      <a:lnTo>
                        <a:pt x="4943" y="4623"/>
                      </a:lnTo>
                      <a:lnTo>
                        <a:pt x="4951" y="4605"/>
                      </a:lnTo>
                      <a:lnTo>
                        <a:pt x="4960" y="4590"/>
                      </a:lnTo>
                      <a:lnTo>
                        <a:pt x="4963" y="4583"/>
                      </a:lnTo>
                      <a:lnTo>
                        <a:pt x="4966" y="4574"/>
                      </a:lnTo>
                      <a:lnTo>
                        <a:pt x="4969" y="4566"/>
                      </a:lnTo>
                      <a:lnTo>
                        <a:pt x="4969" y="4557"/>
                      </a:lnTo>
                      <a:lnTo>
                        <a:pt x="4968" y="4548"/>
                      </a:lnTo>
                      <a:lnTo>
                        <a:pt x="4964" y="4542"/>
                      </a:lnTo>
                      <a:lnTo>
                        <a:pt x="4951" y="4543"/>
                      </a:lnTo>
                      <a:lnTo>
                        <a:pt x="4939" y="4542"/>
                      </a:lnTo>
                      <a:lnTo>
                        <a:pt x="4927" y="4541"/>
                      </a:lnTo>
                      <a:lnTo>
                        <a:pt x="4917" y="4538"/>
                      </a:lnTo>
                      <a:lnTo>
                        <a:pt x="4905" y="4535"/>
                      </a:lnTo>
                      <a:lnTo>
                        <a:pt x="4894" y="4533"/>
                      </a:lnTo>
                      <a:lnTo>
                        <a:pt x="4882" y="4531"/>
                      </a:lnTo>
                      <a:lnTo>
                        <a:pt x="4869" y="4530"/>
                      </a:lnTo>
                      <a:lnTo>
                        <a:pt x="4857" y="4531"/>
                      </a:lnTo>
                      <a:lnTo>
                        <a:pt x="4844" y="4533"/>
                      </a:lnTo>
                      <a:lnTo>
                        <a:pt x="4844" y="4546"/>
                      </a:lnTo>
                      <a:lnTo>
                        <a:pt x="4844" y="4561"/>
                      </a:lnTo>
                      <a:lnTo>
                        <a:pt x="4825" y="4561"/>
                      </a:lnTo>
                      <a:lnTo>
                        <a:pt x="4815" y="4550"/>
                      </a:lnTo>
                      <a:lnTo>
                        <a:pt x="4808" y="4538"/>
                      </a:lnTo>
                      <a:lnTo>
                        <a:pt x="4805" y="4533"/>
                      </a:lnTo>
                      <a:lnTo>
                        <a:pt x="4801" y="4529"/>
                      </a:lnTo>
                      <a:lnTo>
                        <a:pt x="4798" y="4528"/>
                      </a:lnTo>
                      <a:lnTo>
                        <a:pt x="4796" y="4527"/>
                      </a:lnTo>
                      <a:lnTo>
                        <a:pt x="4792" y="4526"/>
                      </a:lnTo>
                      <a:lnTo>
                        <a:pt x="4788" y="4526"/>
                      </a:lnTo>
                      <a:lnTo>
                        <a:pt x="4779" y="4526"/>
                      </a:lnTo>
                      <a:lnTo>
                        <a:pt x="4770" y="4528"/>
                      </a:lnTo>
                      <a:lnTo>
                        <a:pt x="4760" y="4530"/>
                      </a:lnTo>
                      <a:lnTo>
                        <a:pt x="4751" y="4530"/>
                      </a:lnTo>
                      <a:lnTo>
                        <a:pt x="4747" y="4530"/>
                      </a:lnTo>
                      <a:lnTo>
                        <a:pt x="4743" y="4529"/>
                      </a:lnTo>
                      <a:lnTo>
                        <a:pt x="4740" y="4528"/>
                      </a:lnTo>
                      <a:lnTo>
                        <a:pt x="4736" y="4525"/>
                      </a:lnTo>
                      <a:lnTo>
                        <a:pt x="4732" y="4519"/>
                      </a:lnTo>
                      <a:lnTo>
                        <a:pt x="4729" y="4512"/>
                      </a:lnTo>
                      <a:lnTo>
                        <a:pt x="4726" y="4504"/>
                      </a:lnTo>
                      <a:lnTo>
                        <a:pt x="4725" y="4496"/>
                      </a:lnTo>
                      <a:lnTo>
                        <a:pt x="4725" y="4486"/>
                      </a:lnTo>
                      <a:lnTo>
                        <a:pt x="4724" y="4477"/>
                      </a:lnTo>
                      <a:lnTo>
                        <a:pt x="4725" y="4466"/>
                      </a:lnTo>
                      <a:lnTo>
                        <a:pt x="4726" y="4457"/>
                      </a:lnTo>
                      <a:lnTo>
                        <a:pt x="4726" y="4448"/>
                      </a:lnTo>
                      <a:lnTo>
                        <a:pt x="4727" y="4436"/>
                      </a:lnTo>
                      <a:lnTo>
                        <a:pt x="4726" y="4425"/>
                      </a:lnTo>
                      <a:lnTo>
                        <a:pt x="4724" y="4415"/>
                      </a:lnTo>
                      <a:lnTo>
                        <a:pt x="4721" y="4405"/>
                      </a:lnTo>
                      <a:lnTo>
                        <a:pt x="4717" y="4396"/>
                      </a:lnTo>
                      <a:lnTo>
                        <a:pt x="4708" y="4377"/>
                      </a:lnTo>
                      <a:lnTo>
                        <a:pt x="4700" y="4357"/>
                      </a:lnTo>
                      <a:lnTo>
                        <a:pt x="4699" y="4344"/>
                      </a:lnTo>
                      <a:lnTo>
                        <a:pt x="4698" y="4331"/>
                      </a:lnTo>
                      <a:lnTo>
                        <a:pt x="4697" y="4324"/>
                      </a:lnTo>
                      <a:lnTo>
                        <a:pt x="4695" y="4320"/>
                      </a:lnTo>
                      <a:lnTo>
                        <a:pt x="4694" y="4318"/>
                      </a:lnTo>
                      <a:lnTo>
                        <a:pt x="4692" y="4317"/>
                      </a:lnTo>
                      <a:lnTo>
                        <a:pt x="4689" y="4316"/>
                      </a:lnTo>
                      <a:lnTo>
                        <a:pt x="4687" y="4316"/>
                      </a:lnTo>
                      <a:lnTo>
                        <a:pt x="4671" y="4319"/>
                      </a:lnTo>
                      <a:lnTo>
                        <a:pt x="4657" y="4323"/>
                      </a:lnTo>
                      <a:lnTo>
                        <a:pt x="4644" y="4322"/>
                      </a:lnTo>
                      <a:lnTo>
                        <a:pt x="4634" y="4321"/>
                      </a:lnTo>
                      <a:lnTo>
                        <a:pt x="4623" y="4319"/>
                      </a:lnTo>
                      <a:lnTo>
                        <a:pt x="4613" y="4317"/>
                      </a:lnTo>
                      <a:lnTo>
                        <a:pt x="4604" y="4315"/>
                      </a:lnTo>
                      <a:lnTo>
                        <a:pt x="4593" y="4313"/>
                      </a:lnTo>
                      <a:lnTo>
                        <a:pt x="4582" y="4312"/>
                      </a:lnTo>
                      <a:lnTo>
                        <a:pt x="4570" y="4311"/>
                      </a:lnTo>
                      <a:lnTo>
                        <a:pt x="4553" y="4312"/>
                      </a:lnTo>
                      <a:lnTo>
                        <a:pt x="4537" y="4315"/>
                      </a:lnTo>
                      <a:lnTo>
                        <a:pt x="4523" y="4319"/>
                      </a:lnTo>
                      <a:lnTo>
                        <a:pt x="4509" y="4324"/>
                      </a:lnTo>
                      <a:lnTo>
                        <a:pt x="4482" y="4337"/>
                      </a:lnTo>
                      <a:lnTo>
                        <a:pt x="4451" y="4351"/>
                      </a:lnTo>
                      <a:lnTo>
                        <a:pt x="4442" y="4360"/>
                      </a:lnTo>
                      <a:lnTo>
                        <a:pt x="4432" y="4366"/>
                      </a:lnTo>
                      <a:lnTo>
                        <a:pt x="4406" y="4371"/>
                      </a:lnTo>
                      <a:lnTo>
                        <a:pt x="4381" y="4375"/>
                      </a:lnTo>
                      <a:lnTo>
                        <a:pt x="4358" y="4376"/>
                      </a:lnTo>
                      <a:lnTo>
                        <a:pt x="4335" y="4376"/>
                      </a:lnTo>
                      <a:lnTo>
                        <a:pt x="4313" y="4376"/>
                      </a:lnTo>
                      <a:lnTo>
                        <a:pt x="4290" y="4376"/>
                      </a:lnTo>
                      <a:lnTo>
                        <a:pt x="4265" y="4377"/>
                      </a:lnTo>
                      <a:lnTo>
                        <a:pt x="4238" y="4380"/>
                      </a:lnTo>
                      <a:lnTo>
                        <a:pt x="4226" y="4383"/>
                      </a:lnTo>
                      <a:lnTo>
                        <a:pt x="4215" y="4387"/>
                      </a:lnTo>
                      <a:lnTo>
                        <a:pt x="4206" y="4391"/>
                      </a:lnTo>
                      <a:lnTo>
                        <a:pt x="4197" y="4396"/>
                      </a:lnTo>
                      <a:lnTo>
                        <a:pt x="4187" y="4401"/>
                      </a:lnTo>
                      <a:lnTo>
                        <a:pt x="4178" y="4405"/>
                      </a:lnTo>
                      <a:lnTo>
                        <a:pt x="4168" y="4407"/>
                      </a:lnTo>
                      <a:lnTo>
                        <a:pt x="4155" y="4408"/>
                      </a:lnTo>
                      <a:lnTo>
                        <a:pt x="4143" y="4408"/>
                      </a:lnTo>
                      <a:lnTo>
                        <a:pt x="4130" y="4406"/>
                      </a:lnTo>
                      <a:lnTo>
                        <a:pt x="4119" y="4405"/>
                      </a:lnTo>
                      <a:lnTo>
                        <a:pt x="4105" y="4404"/>
                      </a:lnTo>
                      <a:lnTo>
                        <a:pt x="4094" y="4404"/>
                      </a:lnTo>
                      <a:lnTo>
                        <a:pt x="4083" y="4406"/>
                      </a:lnTo>
                      <a:lnTo>
                        <a:pt x="4072" y="4408"/>
                      </a:lnTo>
                      <a:lnTo>
                        <a:pt x="4062" y="4411"/>
                      </a:lnTo>
                      <a:lnTo>
                        <a:pt x="4042" y="4416"/>
                      </a:lnTo>
                      <a:lnTo>
                        <a:pt x="4019" y="4421"/>
                      </a:lnTo>
                      <a:lnTo>
                        <a:pt x="4004" y="4422"/>
                      </a:lnTo>
                      <a:lnTo>
                        <a:pt x="3990" y="4423"/>
                      </a:lnTo>
                      <a:lnTo>
                        <a:pt x="3977" y="4424"/>
                      </a:lnTo>
                      <a:lnTo>
                        <a:pt x="3962" y="4428"/>
                      </a:lnTo>
                      <a:lnTo>
                        <a:pt x="3956" y="4430"/>
                      </a:lnTo>
                      <a:lnTo>
                        <a:pt x="3950" y="4434"/>
                      </a:lnTo>
                      <a:lnTo>
                        <a:pt x="3946" y="4438"/>
                      </a:lnTo>
                      <a:lnTo>
                        <a:pt x="3941" y="4444"/>
                      </a:lnTo>
                      <a:lnTo>
                        <a:pt x="3936" y="4447"/>
                      </a:lnTo>
                      <a:lnTo>
                        <a:pt x="3931" y="4451"/>
                      </a:lnTo>
                      <a:lnTo>
                        <a:pt x="3926" y="4453"/>
                      </a:lnTo>
                      <a:lnTo>
                        <a:pt x="3919" y="4454"/>
                      </a:lnTo>
                      <a:lnTo>
                        <a:pt x="3913" y="4453"/>
                      </a:lnTo>
                      <a:lnTo>
                        <a:pt x="3906" y="4452"/>
                      </a:lnTo>
                      <a:lnTo>
                        <a:pt x="3901" y="4450"/>
                      </a:lnTo>
                      <a:lnTo>
                        <a:pt x="3895" y="4447"/>
                      </a:lnTo>
                      <a:lnTo>
                        <a:pt x="3890" y="4445"/>
                      </a:lnTo>
                      <a:lnTo>
                        <a:pt x="3885" y="4442"/>
                      </a:lnTo>
                      <a:lnTo>
                        <a:pt x="3878" y="4441"/>
                      </a:lnTo>
                      <a:lnTo>
                        <a:pt x="3872" y="4440"/>
                      </a:lnTo>
                      <a:lnTo>
                        <a:pt x="3863" y="4441"/>
                      </a:lnTo>
                      <a:lnTo>
                        <a:pt x="3856" y="4442"/>
                      </a:lnTo>
                      <a:lnTo>
                        <a:pt x="3848" y="4444"/>
                      </a:lnTo>
                      <a:lnTo>
                        <a:pt x="3841" y="4446"/>
                      </a:lnTo>
                      <a:lnTo>
                        <a:pt x="3834" y="4448"/>
                      </a:lnTo>
                      <a:lnTo>
                        <a:pt x="3827" y="4450"/>
                      </a:lnTo>
                      <a:lnTo>
                        <a:pt x="3818" y="4451"/>
                      </a:lnTo>
                      <a:lnTo>
                        <a:pt x="3810" y="4452"/>
                      </a:lnTo>
                      <a:lnTo>
                        <a:pt x="3798" y="4451"/>
                      </a:lnTo>
                      <a:lnTo>
                        <a:pt x="3786" y="4449"/>
                      </a:lnTo>
                      <a:lnTo>
                        <a:pt x="3775" y="4448"/>
                      </a:lnTo>
                      <a:lnTo>
                        <a:pt x="3762" y="4447"/>
                      </a:lnTo>
                      <a:lnTo>
                        <a:pt x="3757" y="4447"/>
                      </a:lnTo>
                      <a:lnTo>
                        <a:pt x="3752" y="4448"/>
                      </a:lnTo>
                      <a:lnTo>
                        <a:pt x="3747" y="4450"/>
                      </a:lnTo>
                      <a:lnTo>
                        <a:pt x="3742" y="4452"/>
                      </a:lnTo>
                      <a:lnTo>
                        <a:pt x="3737" y="4455"/>
                      </a:lnTo>
                      <a:lnTo>
                        <a:pt x="3734" y="4458"/>
                      </a:lnTo>
                      <a:lnTo>
                        <a:pt x="3730" y="4462"/>
                      </a:lnTo>
                      <a:lnTo>
                        <a:pt x="3727" y="4466"/>
                      </a:lnTo>
                      <a:lnTo>
                        <a:pt x="3722" y="4476"/>
                      </a:lnTo>
                      <a:lnTo>
                        <a:pt x="3718" y="4487"/>
                      </a:lnTo>
                      <a:lnTo>
                        <a:pt x="3715" y="4498"/>
                      </a:lnTo>
                      <a:lnTo>
                        <a:pt x="3713" y="4510"/>
                      </a:lnTo>
                      <a:lnTo>
                        <a:pt x="3721" y="4508"/>
                      </a:lnTo>
                      <a:lnTo>
                        <a:pt x="3728" y="4507"/>
                      </a:lnTo>
                      <a:lnTo>
                        <a:pt x="3735" y="4508"/>
                      </a:lnTo>
                      <a:lnTo>
                        <a:pt x="3744" y="4510"/>
                      </a:lnTo>
                      <a:lnTo>
                        <a:pt x="3743" y="4518"/>
                      </a:lnTo>
                      <a:lnTo>
                        <a:pt x="3742" y="4527"/>
                      </a:lnTo>
                      <a:lnTo>
                        <a:pt x="3741" y="4534"/>
                      </a:lnTo>
                      <a:lnTo>
                        <a:pt x="3739" y="4542"/>
                      </a:lnTo>
                      <a:lnTo>
                        <a:pt x="3734" y="4547"/>
                      </a:lnTo>
                      <a:lnTo>
                        <a:pt x="3729" y="4553"/>
                      </a:lnTo>
                      <a:lnTo>
                        <a:pt x="3726" y="4555"/>
                      </a:lnTo>
                      <a:lnTo>
                        <a:pt x="3724" y="4557"/>
                      </a:lnTo>
                      <a:lnTo>
                        <a:pt x="3723" y="4560"/>
                      </a:lnTo>
                      <a:lnTo>
                        <a:pt x="3722" y="4563"/>
                      </a:lnTo>
                      <a:lnTo>
                        <a:pt x="3723" y="4569"/>
                      </a:lnTo>
                      <a:lnTo>
                        <a:pt x="3724" y="4574"/>
                      </a:lnTo>
                      <a:lnTo>
                        <a:pt x="3726" y="4578"/>
                      </a:lnTo>
                      <a:lnTo>
                        <a:pt x="3729" y="4582"/>
                      </a:lnTo>
                      <a:lnTo>
                        <a:pt x="3733" y="4585"/>
                      </a:lnTo>
                      <a:lnTo>
                        <a:pt x="3737" y="4588"/>
                      </a:lnTo>
                      <a:lnTo>
                        <a:pt x="3743" y="4590"/>
                      </a:lnTo>
                      <a:lnTo>
                        <a:pt x="3748" y="4592"/>
                      </a:lnTo>
                      <a:lnTo>
                        <a:pt x="3772" y="4598"/>
                      </a:lnTo>
                      <a:lnTo>
                        <a:pt x="3796" y="4606"/>
                      </a:lnTo>
                      <a:lnTo>
                        <a:pt x="3787" y="4612"/>
                      </a:lnTo>
                      <a:lnTo>
                        <a:pt x="3779" y="4617"/>
                      </a:lnTo>
                      <a:lnTo>
                        <a:pt x="3771" y="4619"/>
                      </a:lnTo>
                      <a:lnTo>
                        <a:pt x="3760" y="4620"/>
                      </a:lnTo>
                      <a:lnTo>
                        <a:pt x="3745" y="4618"/>
                      </a:lnTo>
                      <a:lnTo>
                        <a:pt x="3729" y="4616"/>
                      </a:lnTo>
                      <a:lnTo>
                        <a:pt x="3721" y="4617"/>
                      </a:lnTo>
                      <a:lnTo>
                        <a:pt x="3714" y="4619"/>
                      </a:lnTo>
                      <a:lnTo>
                        <a:pt x="3706" y="4623"/>
                      </a:lnTo>
                      <a:lnTo>
                        <a:pt x="3701" y="4627"/>
                      </a:lnTo>
                      <a:lnTo>
                        <a:pt x="3690" y="4639"/>
                      </a:lnTo>
                      <a:lnTo>
                        <a:pt x="3677" y="4651"/>
                      </a:lnTo>
                      <a:lnTo>
                        <a:pt x="3661" y="4663"/>
                      </a:lnTo>
                      <a:lnTo>
                        <a:pt x="3646" y="4675"/>
                      </a:lnTo>
                      <a:lnTo>
                        <a:pt x="3641" y="4681"/>
                      </a:lnTo>
                      <a:lnTo>
                        <a:pt x="3636" y="4688"/>
                      </a:lnTo>
                      <a:lnTo>
                        <a:pt x="3634" y="4692"/>
                      </a:lnTo>
                      <a:lnTo>
                        <a:pt x="3633" y="4697"/>
                      </a:lnTo>
                      <a:lnTo>
                        <a:pt x="3632" y="4701"/>
                      </a:lnTo>
                      <a:lnTo>
                        <a:pt x="3632" y="4706"/>
                      </a:lnTo>
                      <a:lnTo>
                        <a:pt x="3632" y="4711"/>
                      </a:lnTo>
                      <a:lnTo>
                        <a:pt x="3633" y="4716"/>
                      </a:lnTo>
                      <a:lnTo>
                        <a:pt x="3635" y="4720"/>
                      </a:lnTo>
                      <a:lnTo>
                        <a:pt x="3636" y="4726"/>
                      </a:lnTo>
                      <a:lnTo>
                        <a:pt x="3641" y="4734"/>
                      </a:lnTo>
                      <a:lnTo>
                        <a:pt x="3646" y="4741"/>
                      </a:lnTo>
                      <a:lnTo>
                        <a:pt x="3651" y="4749"/>
                      </a:lnTo>
                      <a:lnTo>
                        <a:pt x="3656" y="4758"/>
                      </a:lnTo>
                      <a:lnTo>
                        <a:pt x="3658" y="4762"/>
                      </a:lnTo>
                      <a:lnTo>
                        <a:pt x="3659" y="4767"/>
                      </a:lnTo>
                      <a:lnTo>
                        <a:pt x="3660" y="4771"/>
                      </a:lnTo>
                      <a:lnTo>
                        <a:pt x="3661" y="4777"/>
                      </a:lnTo>
                      <a:lnTo>
                        <a:pt x="3660" y="4784"/>
                      </a:lnTo>
                      <a:lnTo>
                        <a:pt x="3657" y="4790"/>
                      </a:lnTo>
                      <a:lnTo>
                        <a:pt x="3654" y="4795"/>
                      </a:lnTo>
                      <a:lnTo>
                        <a:pt x="3648" y="4799"/>
                      </a:lnTo>
                      <a:lnTo>
                        <a:pt x="3637" y="4806"/>
                      </a:lnTo>
                      <a:lnTo>
                        <a:pt x="3624" y="4813"/>
                      </a:lnTo>
                      <a:lnTo>
                        <a:pt x="3610" y="4819"/>
                      </a:lnTo>
                      <a:lnTo>
                        <a:pt x="3599" y="4826"/>
                      </a:lnTo>
                      <a:lnTo>
                        <a:pt x="3593" y="4830"/>
                      </a:lnTo>
                      <a:lnTo>
                        <a:pt x="3590" y="4836"/>
                      </a:lnTo>
                      <a:lnTo>
                        <a:pt x="3587" y="4842"/>
                      </a:lnTo>
                      <a:lnTo>
                        <a:pt x="3586" y="4848"/>
                      </a:lnTo>
                      <a:lnTo>
                        <a:pt x="3587" y="4853"/>
                      </a:lnTo>
                      <a:lnTo>
                        <a:pt x="3588" y="4857"/>
                      </a:lnTo>
                      <a:lnTo>
                        <a:pt x="3590" y="4861"/>
                      </a:lnTo>
                      <a:lnTo>
                        <a:pt x="3593" y="4865"/>
                      </a:lnTo>
                      <a:lnTo>
                        <a:pt x="3600" y="4869"/>
                      </a:lnTo>
                      <a:lnTo>
                        <a:pt x="3609" y="4872"/>
                      </a:lnTo>
                      <a:lnTo>
                        <a:pt x="3618" y="4875"/>
                      </a:lnTo>
                      <a:lnTo>
                        <a:pt x="3629" y="4877"/>
                      </a:lnTo>
                      <a:lnTo>
                        <a:pt x="3639" y="4881"/>
                      </a:lnTo>
                      <a:lnTo>
                        <a:pt x="3648" y="4886"/>
                      </a:lnTo>
                      <a:lnTo>
                        <a:pt x="3669" y="4904"/>
                      </a:lnTo>
                      <a:lnTo>
                        <a:pt x="3687" y="4922"/>
                      </a:lnTo>
                      <a:lnTo>
                        <a:pt x="3696" y="4930"/>
                      </a:lnTo>
                      <a:lnTo>
                        <a:pt x="3706" y="4936"/>
                      </a:lnTo>
                      <a:lnTo>
                        <a:pt x="3713" y="4938"/>
                      </a:lnTo>
                      <a:lnTo>
                        <a:pt x="3718" y="4939"/>
                      </a:lnTo>
                      <a:lnTo>
                        <a:pt x="3725" y="4940"/>
                      </a:lnTo>
                      <a:lnTo>
                        <a:pt x="3731" y="4941"/>
                      </a:lnTo>
                      <a:lnTo>
                        <a:pt x="3731" y="4960"/>
                      </a:lnTo>
                      <a:lnTo>
                        <a:pt x="3731" y="4964"/>
                      </a:lnTo>
                      <a:lnTo>
                        <a:pt x="3730" y="4967"/>
                      </a:lnTo>
                      <a:lnTo>
                        <a:pt x="3728" y="4970"/>
                      </a:lnTo>
                      <a:lnTo>
                        <a:pt x="3726" y="4973"/>
                      </a:lnTo>
                      <a:lnTo>
                        <a:pt x="3720" y="4978"/>
                      </a:lnTo>
                      <a:lnTo>
                        <a:pt x="3712" y="4981"/>
                      </a:lnTo>
                      <a:lnTo>
                        <a:pt x="3694" y="4984"/>
                      </a:lnTo>
                      <a:lnTo>
                        <a:pt x="3674" y="4986"/>
                      </a:lnTo>
                      <a:lnTo>
                        <a:pt x="3665" y="4989"/>
                      </a:lnTo>
                      <a:lnTo>
                        <a:pt x="3657" y="4992"/>
                      </a:lnTo>
                      <a:lnTo>
                        <a:pt x="3648" y="4994"/>
                      </a:lnTo>
                      <a:lnTo>
                        <a:pt x="3639" y="4996"/>
                      </a:lnTo>
                      <a:lnTo>
                        <a:pt x="3632" y="4995"/>
                      </a:lnTo>
                      <a:lnTo>
                        <a:pt x="3625" y="4994"/>
                      </a:lnTo>
                      <a:lnTo>
                        <a:pt x="3618" y="4992"/>
                      </a:lnTo>
                      <a:lnTo>
                        <a:pt x="3612" y="4989"/>
                      </a:lnTo>
                      <a:lnTo>
                        <a:pt x="3600" y="4983"/>
                      </a:lnTo>
                      <a:lnTo>
                        <a:pt x="3586" y="4976"/>
                      </a:lnTo>
                      <a:lnTo>
                        <a:pt x="3581" y="4967"/>
                      </a:lnTo>
                      <a:lnTo>
                        <a:pt x="3574" y="4959"/>
                      </a:lnTo>
                      <a:lnTo>
                        <a:pt x="3571" y="4956"/>
                      </a:lnTo>
                      <a:lnTo>
                        <a:pt x="3565" y="4953"/>
                      </a:lnTo>
                      <a:lnTo>
                        <a:pt x="3561" y="4952"/>
                      </a:lnTo>
                      <a:lnTo>
                        <a:pt x="3556" y="4951"/>
                      </a:lnTo>
                      <a:lnTo>
                        <a:pt x="3545" y="4952"/>
                      </a:lnTo>
                      <a:lnTo>
                        <a:pt x="3535" y="4955"/>
                      </a:lnTo>
                      <a:lnTo>
                        <a:pt x="3527" y="4959"/>
                      </a:lnTo>
                      <a:lnTo>
                        <a:pt x="3519" y="4964"/>
                      </a:lnTo>
                      <a:lnTo>
                        <a:pt x="3513" y="4971"/>
                      </a:lnTo>
                      <a:lnTo>
                        <a:pt x="3505" y="4980"/>
                      </a:lnTo>
                      <a:lnTo>
                        <a:pt x="3500" y="4989"/>
                      </a:lnTo>
                      <a:lnTo>
                        <a:pt x="3494" y="4998"/>
                      </a:lnTo>
                      <a:lnTo>
                        <a:pt x="3486" y="4994"/>
                      </a:lnTo>
                      <a:lnTo>
                        <a:pt x="3478" y="4990"/>
                      </a:lnTo>
                      <a:lnTo>
                        <a:pt x="3472" y="4986"/>
                      </a:lnTo>
                      <a:lnTo>
                        <a:pt x="3466" y="4981"/>
                      </a:lnTo>
                      <a:lnTo>
                        <a:pt x="3461" y="4974"/>
                      </a:lnTo>
                      <a:lnTo>
                        <a:pt x="3455" y="4969"/>
                      </a:lnTo>
                      <a:lnTo>
                        <a:pt x="3447" y="4965"/>
                      </a:lnTo>
                      <a:lnTo>
                        <a:pt x="3439" y="4960"/>
                      </a:lnTo>
                      <a:lnTo>
                        <a:pt x="3429" y="4955"/>
                      </a:lnTo>
                      <a:lnTo>
                        <a:pt x="3418" y="4951"/>
                      </a:lnTo>
                      <a:lnTo>
                        <a:pt x="3414" y="4947"/>
                      </a:lnTo>
                      <a:lnTo>
                        <a:pt x="3411" y="4943"/>
                      </a:lnTo>
                      <a:lnTo>
                        <a:pt x="3408" y="4939"/>
                      </a:lnTo>
                      <a:lnTo>
                        <a:pt x="3406" y="4934"/>
                      </a:lnTo>
                      <a:lnTo>
                        <a:pt x="3402" y="4911"/>
                      </a:lnTo>
                      <a:lnTo>
                        <a:pt x="3400" y="4890"/>
                      </a:lnTo>
                      <a:lnTo>
                        <a:pt x="3398" y="4880"/>
                      </a:lnTo>
                      <a:lnTo>
                        <a:pt x="3394" y="4871"/>
                      </a:lnTo>
                      <a:lnTo>
                        <a:pt x="3392" y="4867"/>
                      </a:lnTo>
                      <a:lnTo>
                        <a:pt x="3389" y="4862"/>
                      </a:lnTo>
                      <a:lnTo>
                        <a:pt x="3386" y="4857"/>
                      </a:lnTo>
                      <a:lnTo>
                        <a:pt x="3382" y="4853"/>
                      </a:lnTo>
                      <a:lnTo>
                        <a:pt x="3376" y="4847"/>
                      </a:lnTo>
                      <a:lnTo>
                        <a:pt x="3370" y="4843"/>
                      </a:lnTo>
                      <a:lnTo>
                        <a:pt x="3362" y="4840"/>
                      </a:lnTo>
                      <a:lnTo>
                        <a:pt x="3356" y="4837"/>
                      </a:lnTo>
                      <a:lnTo>
                        <a:pt x="3342" y="4831"/>
                      </a:lnTo>
                      <a:lnTo>
                        <a:pt x="3325" y="4825"/>
                      </a:lnTo>
                      <a:lnTo>
                        <a:pt x="3316" y="4818"/>
                      </a:lnTo>
                      <a:lnTo>
                        <a:pt x="3308" y="4810"/>
                      </a:lnTo>
                      <a:lnTo>
                        <a:pt x="3304" y="4806"/>
                      </a:lnTo>
                      <a:lnTo>
                        <a:pt x="3300" y="4803"/>
                      </a:lnTo>
                      <a:lnTo>
                        <a:pt x="3295" y="4801"/>
                      </a:lnTo>
                      <a:lnTo>
                        <a:pt x="3290" y="4801"/>
                      </a:lnTo>
                      <a:lnTo>
                        <a:pt x="3285" y="4801"/>
                      </a:lnTo>
                      <a:lnTo>
                        <a:pt x="3282" y="4803"/>
                      </a:lnTo>
                      <a:lnTo>
                        <a:pt x="3277" y="4806"/>
                      </a:lnTo>
                      <a:lnTo>
                        <a:pt x="3274" y="4810"/>
                      </a:lnTo>
                      <a:lnTo>
                        <a:pt x="3271" y="4813"/>
                      </a:lnTo>
                      <a:lnTo>
                        <a:pt x="3267" y="4815"/>
                      </a:lnTo>
                      <a:lnTo>
                        <a:pt x="3263" y="4817"/>
                      </a:lnTo>
                      <a:lnTo>
                        <a:pt x="3259" y="4818"/>
                      </a:lnTo>
                      <a:lnTo>
                        <a:pt x="3227" y="4818"/>
                      </a:lnTo>
                      <a:lnTo>
                        <a:pt x="3200" y="4817"/>
                      </a:lnTo>
                      <a:lnTo>
                        <a:pt x="3172" y="4817"/>
                      </a:lnTo>
                      <a:lnTo>
                        <a:pt x="3141" y="4817"/>
                      </a:lnTo>
                      <a:lnTo>
                        <a:pt x="3136" y="4813"/>
                      </a:lnTo>
                      <a:lnTo>
                        <a:pt x="3131" y="4809"/>
                      </a:lnTo>
                      <a:lnTo>
                        <a:pt x="3127" y="4805"/>
                      </a:lnTo>
                      <a:lnTo>
                        <a:pt x="3123" y="4802"/>
                      </a:lnTo>
                      <a:lnTo>
                        <a:pt x="3114" y="4798"/>
                      </a:lnTo>
                      <a:lnTo>
                        <a:pt x="3103" y="4796"/>
                      </a:lnTo>
                      <a:lnTo>
                        <a:pt x="3094" y="4793"/>
                      </a:lnTo>
                      <a:lnTo>
                        <a:pt x="3084" y="4791"/>
                      </a:lnTo>
                      <a:lnTo>
                        <a:pt x="3072" y="4787"/>
                      </a:lnTo>
                      <a:lnTo>
                        <a:pt x="3062" y="4782"/>
                      </a:lnTo>
                      <a:lnTo>
                        <a:pt x="3049" y="4773"/>
                      </a:lnTo>
                      <a:lnTo>
                        <a:pt x="3039" y="4764"/>
                      </a:lnTo>
                      <a:lnTo>
                        <a:pt x="3034" y="4760"/>
                      </a:lnTo>
                      <a:lnTo>
                        <a:pt x="3028" y="4757"/>
                      </a:lnTo>
                      <a:lnTo>
                        <a:pt x="3021" y="4755"/>
                      </a:lnTo>
                      <a:lnTo>
                        <a:pt x="3014" y="4754"/>
                      </a:lnTo>
                      <a:lnTo>
                        <a:pt x="3009" y="4755"/>
                      </a:lnTo>
                      <a:lnTo>
                        <a:pt x="3005" y="4757"/>
                      </a:lnTo>
                      <a:lnTo>
                        <a:pt x="3002" y="4761"/>
                      </a:lnTo>
                      <a:lnTo>
                        <a:pt x="2999" y="4765"/>
                      </a:lnTo>
                      <a:lnTo>
                        <a:pt x="2995" y="4776"/>
                      </a:lnTo>
                      <a:lnTo>
                        <a:pt x="2988" y="4787"/>
                      </a:lnTo>
                      <a:lnTo>
                        <a:pt x="2984" y="4783"/>
                      </a:lnTo>
                      <a:lnTo>
                        <a:pt x="2981" y="4778"/>
                      </a:lnTo>
                      <a:lnTo>
                        <a:pt x="2979" y="4774"/>
                      </a:lnTo>
                      <a:lnTo>
                        <a:pt x="2977" y="4769"/>
                      </a:lnTo>
                      <a:lnTo>
                        <a:pt x="2973" y="4760"/>
                      </a:lnTo>
                      <a:lnTo>
                        <a:pt x="2967" y="4751"/>
                      </a:lnTo>
                      <a:lnTo>
                        <a:pt x="2952" y="4741"/>
                      </a:lnTo>
                      <a:lnTo>
                        <a:pt x="2939" y="4732"/>
                      </a:lnTo>
                      <a:lnTo>
                        <a:pt x="2934" y="4725"/>
                      </a:lnTo>
                      <a:lnTo>
                        <a:pt x="2931" y="4717"/>
                      </a:lnTo>
                      <a:lnTo>
                        <a:pt x="2929" y="4710"/>
                      </a:lnTo>
                      <a:lnTo>
                        <a:pt x="2927" y="4703"/>
                      </a:lnTo>
                      <a:lnTo>
                        <a:pt x="2924" y="4696"/>
                      </a:lnTo>
                      <a:lnTo>
                        <a:pt x="2921" y="4690"/>
                      </a:lnTo>
                      <a:lnTo>
                        <a:pt x="2919" y="4687"/>
                      </a:lnTo>
                      <a:lnTo>
                        <a:pt x="2917" y="4685"/>
                      </a:lnTo>
                      <a:lnTo>
                        <a:pt x="2914" y="4683"/>
                      </a:lnTo>
                      <a:lnTo>
                        <a:pt x="2910" y="4682"/>
                      </a:lnTo>
                      <a:lnTo>
                        <a:pt x="2902" y="4680"/>
                      </a:lnTo>
                      <a:lnTo>
                        <a:pt x="2895" y="4680"/>
                      </a:lnTo>
                      <a:lnTo>
                        <a:pt x="2887" y="4680"/>
                      </a:lnTo>
                      <a:lnTo>
                        <a:pt x="2878" y="4680"/>
                      </a:lnTo>
                      <a:lnTo>
                        <a:pt x="2867" y="4680"/>
                      </a:lnTo>
                      <a:lnTo>
                        <a:pt x="2857" y="4681"/>
                      </a:lnTo>
                      <a:lnTo>
                        <a:pt x="2851" y="4681"/>
                      </a:lnTo>
                      <a:lnTo>
                        <a:pt x="2847" y="4681"/>
                      </a:lnTo>
                      <a:lnTo>
                        <a:pt x="2842" y="4679"/>
                      </a:lnTo>
                      <a:lnTo>
                        <a:pt x="2838" y="4675"/>
                      </a:lnTo>
                      <a:lnTo>
                        <a:pt x="2821" y="4651"/>
                      </a:lnTo>
                      <a:lnTo>
                        <a:pt x="2806" y="4628"/>
                      </a:lnTo>
                      <a:lnTo>
                        <a:pt x="2802" y="4623"/>
                      </a:lnTo>
                      <a:lnTo>
                        <a:pt x="2797" y="4618"/>
                      </a:lnTo>
                      <a:lnTo>
                        <a:pt x="2792" y="4614"/>
                      </a:lnTo>
                      <a:lnTo>
                        <a:pt x="2787" y="4611"/>
                      </a:lnTo>
                      <a:lnTo>
                        <a:pt x="2781" y="4607"/>
                      </a:lnTo>
                      <a:lnTo>
                        <a:pt x="2776" y="4605"/>
                      </a:lnTo>
                      <a:lnTo>
                        <a:pt x="2769" y="4604"/>
                      </a:lnTo>
                      <a:lnTo>
                        <a:pt x="2761" y="4603"/>
                      </a:lnTo>
                      <a:lnTo>
                        <a:pt x="2752" y="4604"/>
                      </a:lnTo>
                      <a:lnTo>
                        <a:pt x="2743" y="4606"/>
                      </a:lnTo>
                      <a:lnTo>
                        <a:pt x="2734" y="4608"/>
                      </a:lnTo>
                      <a:lnTo>
                        <a:pt x="2726" y="4611"/>
                      </a:lnTo>
                      <a:lnTo>
                        <a:pt x="2719" y="4614"/>
                      </a:lnTo>
                      <a:lnTo>
                        <a:pt x="2711" y="4616"/>
                      </a:lnTo>
                      <a:lnTo>
                        <a:pt x="2701" y="4618"/>
                      </a:lnTo>
                      <a:lnTo>
                        <a:pt x="2692" y="4618"/>
                      </a:lnTo>
                      <a:lnTo>
                        <a:pt x="2685" y="4617"/>
                      </a:lnTo>
                      <a:lnTo>
                        <a:pt x="2677" y="4616"/>
                      </a:lnTo>
                      <a:lnTo>
                        <a:pt x="2679" y="4607"/>
                      </a:lnTo>
                      <a:lnTo>
                        <a:pt x="2683" y="4600"/>
                      </a:lnTo>
                      <a:lnTo>
                        <a:pt x="2686" y="4593"/>
                      </a:lnTo>
                      <a:lnTo>
                        <a:pt x="2687" y="4585"/>
                      </a:lnTo>
                      <a:lnTo>
                        <a:pt x="2686" y="4581"/>
                      </a:lnTo>
                      <a:lnTo>
                        <a:pt x="2684" y="4578"/>
                      </a:lnTo>
                      <a:lnTo>
                        <a:pt x="2681" y="4576"/>
                      </a:lnTo>
                      <a:lnTo>
                        <a:pt x="2676" y="4575"/>
                      </a:lnTo>
                      <a:lnTo>
                        <a:pt x="2667" y="4575"/>
                      </a:lnTo>
                      <a:lnTo>
                        <a:pt x="2658" y="4575"/>
                      </a:lnTo>
                      <a:lnTo>
                        <a:pt x="2646" y="4576"/>
                      </a:lnTo>
                      <a:lnTo>
                        <a:pt x="2636" y="4578"/>
                      </a:lnTo>
                      <a:lnTo>
                        <a:pt x="2627" y="4582"/>
                      </a:lnTo>
                      <a:lnTo>
                        <a:pt x="2617" y="4585"/>
                      </a:lnTo>
                      <a:lnTo>
                        <a:pt x="2600" y="4594"/>
                      </a:lnTo>
                      <a:lnTo>
                        <a:pt x="2580" y="4603"/>
                      </a:lnTo>
                      <a:lnTo>
                        <a:pt x="2570" y="4607"/>
                      </a:lnTo>
                      <a:lnTo>
                        <a:pt x="2559" y="4611"/>
                      </a:lnTo>
                      <a:lnTo>
                        <a:pt x="2550" y="4613"/>
                      </a:lnTo>
                      <a:lnTo>
                        <a:pt x="2541" y="4614"/>
                      </a:lnTo>
                      <a:lnTo>
                        <a:pt x="2522" y="4616"/>
                      </a:lnTo>
                      <a:lnTo>
                        <a:pt x="2501" y="4618"/>
                      </a:lnTo>
                      <a:lnTo>
                        <a:pt x="2490" y="4620"/>
                      </a:lnTo>
                      <a:lnTo>
                        <a:pt x="2481" y="4623"/>
                      </a:lnTo>
                      <a:lnTo>
                        <a:pt x="2471" y="4627"/>
                      </a:lnTo>
                      <a:lnTo>
                        <a:pt x="2463" y="4630"/>
                      </a:lnTo>
                      <a:lnTo>
                        <a:pt x="2445" y="4640"/>
                      </a:lnTo>
                      <a:lnTo>
                        <a:pt x="2426" y="4649"/>
                      </a:lnTo>
                      <a:lnTo>
                        <a:pt x="2415" y="4651"/>
                      </a:lnTo>
                      <a:lnTo>
                        <a:pt x="2405" y="4652"/>
                      </a:lnTo>
                      <a:lnTo>
                        <a:pt x="2401" y="4653"/>
                      </a:lnTo>
                      <a:lnTo>
                        <a:pt x="2396" y="4654"/>
                      </a:lnTo>
                      <a:lnTo>
                        <a:pt x="2391" y="4655"/>
                      </a:lnTo>
                      <a:lnTo>
                        <a:pt x="2387" y="4658"/>
                      </a:lnTo>
                      <a:lnTo>
                        <a:pt x="2384" y="4662"/>
                      </a:lnTo>
                      <a:lnTo>
                        <a:pt x="2382" y="4667"/>
                      </a:lnTo>
                      <a:lnTo>
                        <a:pt x="2381" y="4671"/>
                      </a:lnTo>
                      <a:lnTo>
                        <a:pt x="2380" y="4676"/>
                      </a:lnTo>
                      <a:lnTo>
                        <a:pt x="2380" y="4686"/>
                      </a:lnTo>
                      <a:lnTo>
                        <a:pt x="2378" y="4697"/>
                      </a:lnTo>
                      <a:lnTo>
                        <a:pt x="2375" y="4701"/>
                      </a:lnTo>
                      <a:lnTo>
                        <a:pt x="2371" y="4705"/>
                      </a:lnTo>
                      <a:lnTo>
                        <a:pt x="2369" y="4708"/>
                      </a:lnTo>
                      <a:lnTo>
                        <a:pt x="2368" y="4710"/>
                      </a:lnTo>
                      <a:lnTo>
                        <a:pt x="2367" y="4712"/>
                      </a:lnTo>
                      <a:lnTo>
                        <a:pt x="2365" y="4715"/>
                      </a:lnTo>
                      <a:lnTo>
                        <a:pt x="2367" y="4725"/>
                      </a:lnTo>
                      <a:lnTo>
                        <a:pt x="2370" y="4733"/>
                      </a:lnTo>
                      <a:lnTo>
                        <a:pt x="2372" y="4741"/>
                      </a:lnTo>
                      <a:lnTo>
                        <a:pt x="2373" y="4751"/>
                      </a:lnTo>
                      <a:lnTo>
                        <a:pt x="2372" y="4759"/>
                      </a:lnTo>
                      <a:lnTo>
                        <a:pt x="2370" y="4766"/>
                      </a:lnTo>
                      <a:lnTo>
                        <a:pt x="2365" y="4772"/>
                      </a:lnTo>
                      <a:lnTo>
                        <a:pt x="2361" y="4778"/>
                      </a:lnTo>
                      <a:lnTo>
                        <a:pt x="2356" y="4784"/>
                      </a:lnTo>
                      <a:lnTo>
                        <a:pt x="2351" y="4790"/>
                      </a:lnTo>
                      <a:lnTo>
                        <a:pt x="2346" y="4796"/>
                      </a:lnTo>
                      <a:lnTo>
                        <a:pt x="2342" y="4803"/>
                      </a:lnTo>
                      <a:lnTo>
                        <a:pt x="2332" y="4792"/>
                      </a:lnTo>
                      <a:lnTo>
                        <a:pt x="2325" y="4781"/>
                      </a:lnTo>
                      <a:lnTo>
                        <a:pt x="2319" y="4770"/>
                      </a:lnTo>
                      <a:lnTo>
                        <a:pt x="2313" y="4759"/>
                      </a:lnTo>
                      <a:lnTo>
                        <a:pt x="2302" y="4736"/>
                      </a:lnTo>
                      <a:lnTo>
                        <a:pt x="2290" y="4711"/>
                      </a:lnTo>
                      <a:lnTo>
                        <a:pt x="2284" y="4698"/>
                      </a:lnTo>
                      <a:lnTo>
                        <a:pt x="2278" y="4685"/>
                      </a:lnTo>
                      <a:lnTo>
                        <a:pt x="2274" y="4680"/>
                      </a:lnTo>
                      <a:lnTo>
                        <a:pt x="2270" y="4676"/>
                      </a:lnTo>
                      <a:lnTo>
                        <a:pt x="2265" y="4674"/>
                      </a:lnTo>
                      <a:lnTo>
                        <a:pt x="2259" y="4673"/>
                      </a:lnTo>
                      <a:lnTo>
                        <a:pt x="2255" y="4673"/>
                      </a:lnTo>
                      <a:lnTo>
                        <a:pt x="2250" y="4675"/>
                      </a:lnTo>
                      <a:lnTo>
                        <a:pt x="2247" y="4677"/>
                      </a:lnTo>
                      <a:lnTo>
                        <a:pt x="2244" y="4679"/>
                      </a:lnTo>
                      <a:lnTo>
                        <a:pt x="2238" y="4685"/>
                      </a:lnTo>
                      <a:lnTo>
                        <a:pt x="2231" y="4691"/>
                      </a:lnTo>
                      <a:lnTo>
                        <a:pt x="2220" y="4698"/>
                      </a:lnTo>
                      <a:lnTo>
                        <a:pt x="2210" y="4703"/>
                      </a:lnTo>
                      <a:lnTo>
                        <a:pt x="2200" y="4708"/>
                      </a:lnTo>
                      <a:lnTo>
                        <a:pt x="2190" y="4715"/>
                      </a:lnTo>
                      <a:lnTo>
                        <a:pt x="2185" y="4719"/>
                      </a:lnTo>
                      <a:lnTo>
                        <a:pt x="2182" y="4725"/>
                      </a:lnTo>
                      <a:lnTo>
                        <a:pt x="2180" y="4730"/>
                      </a:lnTo>
                      <a:lnTo>
                        <a:pt x="2178" y="4735"/>
                      </a:lnTo>
                      <a:lnTo>
                        <a:pt x="2176" y="4741"/>
                      </a:lnTo>
                      <a:lnTo>
                        <a:pt x="2173" y="4745"/>
                      </a:lnTo>
                      <a:lnTo>
                        <a:pt x="2169" y="4749"/>
                      </a:lnTo>
                      <a:lnTo>
                        <a:pt x="2164" y="4754"/>
                      </a:lnTo>
                      <a:lnTo>
                        <a:pt x="2156" y="4757"/>
                      </a:lnTo>
                      <a:lnTo>
                        <a:pt x="2149" y="4759"/>
                      </a:lnTo>
                      <a:lnTo>
                        <a:pt x="2142" y="4761"/>
                      </a:lnTo>
                      <a:lnTo>
                        <a:pt x="2135" y="4762"/>
                      </a:lnTo>
                      <a:lnTo>
                        <a:pt x="2121" y="4764"/>
                      </a:lnTo>
                      <a:lnTo>
                        <a:pt x="2104" y="4768"/>
                      </a:lnTo>
                      <a:lnTo>
                        <a:pt x="2109" y="4777"/>
                      </a:lnTo>
                      <a:lnTo>
                        <a:pt x="2111" y="4788"/>
                      </a:lnTo>
                      <a:lnTo>
                        <a:pt x="2112" y="4797"/>
                      </a:lnTo>
                      <a:lnTo>
                        <a:pt x="2112" y="4808"/>
                      </a:lnTo>
                      <a:lnTo>
                        <a:pt x="2112" y="4815"/>
                      </a:lnTo>
                      <a:lnTo>
                        <a:pt x="2111" y="4820"/>
                      </a:lnTo>
                      <a:lnTo>
                        <a:pt x="2110" y="4826"/>
                      </a:lnTo>
                      <a:lnTo>
                        <a:pt x="2107" y="4831"/>
                      </a:lnTo>
                      <a:lnTo>
                        <a:pt x="2105" y="4837"/>
                      </a:lnTo>
                      <a:lnTo>
                        <a:pt x="2102" y="4841"/>
                      </a:lnTo>
                      <a:lnTo>
                        <a:pt x="2098" y="4845"/>
                      </a:lnTo>
                      <a:lnTo>
                        <a:pt x="2093" y="4848"/>
                      </a:lnTo>
                      <a:lnTo>
                        <a:pt x="2074" y="4857"/>
                      </a:lnTo>
                      <a:lnTo>
                        <a:pt x="2058" y="4863"/>
                      </a:lnTo>
                      <a:lnTo>
                        <a:pt x="2041" y="4869"/>
                      </a:lnTo>
                      <a:lnTo>
                        <a:pt x="2026" y="4873"/>
                      </a:lnTo>
                      <a:lnTo>
                        <a:pt x="1993" y="4879"/>
                      </a:lnTo>
                      <a:lnTo>
                        <a:pt x="1955" y="4884"/>
                      </a:lnTo>
                      <a:lnTo>
                        <a:pt x="1955" y="4905"/>
                      </a:lnTo>
                      <a:lnTo>
                        <a:pt x="1955" y="4915"/>
                      </a:lnTo>
                      <a:lnTo>
                        <a:pt x="1957" y="4925"/>
                      </a:lnTo>
                      <a:lnTo>
                        <a:pt x="1959" y="4933"/>
                      </a:lnTo>
                      <a:lnTo>
                        <a:pt x="1962" y="4941"/>
                      </a:lnTo>
                      <a:lnTo>
                        <a:pt x="1971" y="4957"/>
                      </a:lnTo>
                      <a:lnTo>
                        <a:pt x="1980" y="4971"/>
                      </a:lnTo>
                      <a:lnTo>
                        <a:pt x="1989" y="4987"/>
                      </a:lnTo>
                      <a:lnTo>
                        <a:pt x="1997" y="5002"/>
                      </a:lnTo>
                      <a:lnTo>
                        <a:pt x="2001" y="5011"/>
                      </a:lnTo>
                      <a:lnTo>
                        <a:pt x="2003" y="5019"/>
                      </a:lnTo>
                      <a:lnTo>
                        <a:pt x="2004" y="5028"/>
                      </a:lnTo>
                      <a:lnTo>
                        <a:pt x="2005" y="5039"/>
                      </a:lnTo>
                      <a:lnTo>
                        <a:pt x="2003" y="5051"/>
                      </a:lnTo>
                      <a:lnTo>
                        <a:pt x="2000" y="5063"/>
                      </a:lnTo>
                      <a:lnTo>
                        <a:pt x="2002" y="5068"/>
                      </a:lnTo>
                      <a:lnTo>
                        <a:pt x="2003" y="5072"/>
                      </a:lnTo>
                      <a:lnTo>
                        <a:pt x="2052" y="5072"/>
                      </a:lnTo>
                      <a:lnTo>
                        <a:pt x="2057" y="5072"/>
                      </a:lnTo>
                      <a:lnTo>
                        <a:pt x="2062" y="5073"/>
                      </a:lnTo>
                      <a:lnTo>
                        <a:pt x="2066" y="5074"/>
                      </a:lnTo>
                      <a:lnTo>
                        <a:pt x="2070" y="5076"/>
                      </a:lnTo>
                      <a:lnTo>
                        <a:pt x="2077" y="5081"/>
                      </a:lnTo>
                      <a:lnTo>
                        <a:pt x="2084" y="5088"/>
                      </a:lnTo>
                      <a:lnTo>
                        <a:pt x="2089" y="5097"/>
                      </a:lnTo>
                      <a:lnTo>
                        <a:pt x="2094" y="5105"/>
                      </a:lnTo>
                      <a:lnTo>
                        <a:pt x="2098" y="5114"/>
                      </a:lnTo>
                      <a:lnTo>
                        <a:pt x="2102" y="5124"/>
                      </a:lnTo>
                      <a:lnTo>
                        <a:pt x="2111" y="5144"/>
                      </a:lnTo>
                      <a:lnTo>
                        <a:pt x="2118" y="5164"/>
                      </a:lnTo>
                      <a:lnTo>
                        <a:pt x="2120" y="5173"/>
                      </a:lnTo>
                      <a:lnTo>
                        <a:pt x="2122" y="5184"/>
                      </a:lnTo>
                      <a:lnTo>
                        <a:pt x="2123" y="5194"/>
                      </a:lnTo>
                      <a:lnTo>
                        <a:pt x="2124" y="5206"/>
                      </a:lnTo>
                      <a:lnTo>
                        <a:pt x="2123" y="5211"/>
                      </a:lnTo>
                      <a:lnTo>
                        <a:pt x="2121" y="5216"/>
                      </a:lnTo>
                      <a:lnTo>
                        <a:pt x="2118" y="5219"/>
                      </a:lnTo>
                      <a:lnTo>
                        <a:pt x="2116" y="5223"/>
                      </a:lnTo>
                      <a:lnTo>
                        <a:pt x="2113" y="5227"/>
                      </a:lnTo>
                      <a:lnTo>
                        <a:pt x="2110" y="5230"/>
                      </a:lnTo>
                      <a:lnTo>
                        <a:pt x="2107" y="5236"/>
                      </a:lnTo>
                      <a:lnTo>
                        <a:pt x="2107" y="5241"/>
                      </a:lnTo>
                      <a:lnTo>
                        <a:pt x="2112" y="5250"/>
                      </a:lnTo>
                      <a:lnTo>
                        <a:pt x="2119" y="5259"/>
                      </a:lnTo>
                      <a:lnTo>
                        <a:pt x="2121" y="5267"/>
                      </a:lnTo>
                      <a:lnTo>
                        <a:pt x="2122" y="5273"/>
                      </a:lnTo>
                      <a:lnTo>
                        <a:pt x="2123" y="5279"/>
                      </a:lnTo>
                      <a:lnTo>
                        <a:pt x="2123" y="5285"/>
                      </a:lnTo>
                      <a:lnTo>
                        <a:pt x="2122" y="5298"/>
                      </a:lnTo>
                      <a:lnTo>
                        <a:pt x="2122" y="5312"/>
                      </a:lnTo>
                      <a:lnTo>
                        <a:pt x="2118" y="5311"/>
                      </a:lnTo>
                      <a:lnTo>
                        <a:pt x="2114" y="5309"/>
                      </a:lnTo>
                      <a:lnTo>
                        <a:pt x="2113" y="5320"/>
                      </a:lnTo>
                      <a:lnTo>
                        <a:pt x="2114" y="5330"/>
                      </a:lnTo>
                      <a:lnTo>
                        <a:pt x="2113" y="5336"/>
                      </a:lnTo>
                      <a:lnTo>
                        <a:pt x="2111" y="5341"/>
                      </a:lnTo>
                      <a:lnTo>
                        <a:pt x="2106" y="5344"/>
                      </a:lnTo>
                      <a:lnTo>
                        <a:pt x="2102" y="5349"/>
                      </a:lnTo>
                      <a:lnTo>
                        <a:pt x="2091" y="5354"/>
                      </a:lnTo>
                      <a:lnTo>
                        <a:pt x="2078" y="5359"/>
                      </a:lnTo>
                      <a:lnTo>
                        <a:pt x="2073" y="5362"/>
                      </a:lnTo>
                      <a:lnTo>
                        <a:pt x="2069" y="5366"/>
                      </a:lnTo>
                      <a:lnTo>
                        <a:pt x="2065" y="5369"/>
                      </a:lnTo>
                      <a:lnTo>
                        <a:pt x="2062" y="5373"/>
                      </a:lnTo>
                      <a:lnTo>
                        <a:pt x="2056" y="5382"/>
                      </a:lnTo>
                      <a:lnTo>
                        <a:pt x="2050" y="5392"/>
                      </a:lnTo>
                      <a:lnTo>
                        <a:pt x="2045" y="5390"/>
                      </a:lnTo>
                      <a:lnTo>
                        <a:pt x="2042" y="5386"/>
                      </a:lnTo>
                      <a:lnTo>
                        <a:pt x="2039" y="5382"/>
                      </a:lnTo>
                      <a:lnTo>
                        <a:pt x="2037" y="5379"/>
                      </a:lnTo>
                      <a:lnTo>
                        <a:pt x="2034" y="5375"/>
                      </a:lnTo>
                      <a:lnTo>
                        <a:pt x="2031" y="5371"/>
                      </a:lnTo>
                      <a:lnTo>
                        <a:pt x="2028" y="5369"/>
                      </a:lnTo>
                      <a:lnTo>
                        <a:pt x="2022" y="5368"/>
                      </a:lnTo>
                      <a:lnTo>
                        <a:pt x="2019" y="5369"/>
                      </a:lnTo>
                      <a:lnTo>
                        <a:pt x="2018" y="5370"/>
                      </a:lnTo>
                      <a:lnTo>
                        <a:pt x="2016" y="5373"/>
                      </a:lnTo>
                      <a:lnTo>
                        <a:pt x="2015" y="5376"/>
                      </a:lnTo>
                      <a:lnTo>
                        <a:pt x="2013" y="5382"/>
                      </a:lnTo>
                      <a:lnTo>
                        <a:pt x="2011" y="5388"/>
                      </a:lnTo>
                      <a:lnTo>
                        <a:pt x="2007" y="5391"/>
                      </a:lnTo>
                      <a:lnTo>
                        <a:pt x="2004" y="5393"/>
                      </a:lnTo>
                      <a:lnTo>
                        <a:pt x="2000" y="5394"/>
                      </a:lnTo>
                      <a:lnTo>
                        <a:pt x="1995" y="5394"/>
                      </a:lnTo>
                      <a:lnTo>
                        <a:pt x="1985" y="5394"/>
                      </a:lnTo>
                      <a:lnTo>
                        <a:pt x="1975" y="5393"/>
                      </a:lnTo>
                      <a:lnTo>
                        <a:pt x="1967" y="5393"/>
                      </a:lnTo>
                      <a:lnTo>
                        <a:pt x="1959" y="5392"/>
                      </a:lnTo>
                      <a:lnTo>
                        <a:pt x="1952" y="5391"/>
                      </a:lnTo>
                      <a:lnTo>
                        <a:pt x="1945" y="5389"/>
                      </a:lnTo>
                      <a:lnTo>
                        <a:pt x="1938" y="5387"/>
                      </a:lnTo>
                      <a:lnTo>
                        <a:pt x="1930" y="5386"/>
                      </a:lnTo>
                      <a:lnTo>
                        <a:pt x="1923" y="5385"/>
                      </a:lnTo>
                      <a:lnTo>
                        <a:pt x="1914" y="5384"/>
                      </a:lnTo>
                      <a:lnTo>
                        <a:pt x="1911" y="5385"/>
                      </a:lnTo>
                      <a:lnTo>
                        <a:pt x="1907" y="5386"/>
                      </a:lnTo>
                      <a:lnTo>
                        <a:pt x="1905" y="5388"/>
                      </a:lnTo>
                      <a:lnTo>
                        <a:pt x="1903" y="5391"/>
                      </a:lnTo>
                      <a:lnTo>
                        <a:pt x="1900" y="5398"/>
                      </a:lnTo>
                      <a:lnTo>
                        <a:pt x="1896" y="5405"/>
                      </a:lnTo>
                      <a:lnTo>
                        <a:pt x="1890" y="5409"/>
                      </a:lnTo>
                      <a:lnTo>
                        <a:pt x="1884" y="5412"/>
                      </a:lnTo>
                      <a:lnTo>
                        <a:pt x="1877" y="5414"/>
                      </a:lnTo>
                      <a:lnTo>
                        <a:pt x="1871" y="5415"/>
                      </a:lnTo>
                      <a:lnTo>
                        <a:pt x="1865" y="5417"/>
                      </a:lnTo>
                      <a:lnTo>
                        <a:pt x="1860" y="5420"/>
                      </a:lnTo>
                      <a:lnTo>
                        <a:pt x="1858" y="5422"/>
                      </a:lnTo>
                      <a:lnTo>
                        <a:pt x="1856" y="5424"/>
                      </a:lnTo>
                      <a:lnTo>
                        <a:pt x="1855" y="5427"/>
                      </a:lnTo>
                      <a:lnTo>
                        <a:pt x="1854" y="5431"/>
                      </a:lnTo>
                      <a:lnTo>
                        <a:pt x="1853" y="5438"/>
                      </a:lnTo>
                      <a:lnTo>
                        <a:pt x="1850" y="5444"/>
                      </a:lnTo>
                      <a:lnTo>
                        <a:pt x="1847" y="5449"/>
                      </a:lnTo>
                      <a:lnTo>
                        <a:pt x="1844" y="5454"/>
                      </a:lnTo>
                      <a:lnTo>
                        <a:pt x="1840" y="5458"/>
                      </a:lnTo>
                      <a:lnTo>
                        <a:pt x="1835" y="5463"/>
                      </a:lnTo>
                      <a:lnTo>
                        <a:pt x="1830" y="5467"/>
                      </a:lnTo>
                      <a:lnTo>
                        <a:pt x="1824" y="5470"/>
                      </a:lnTo>
                      <a:lnTo>
                        <a:pt x="1809" y="5476"/>
                      </a:lnTo>
                      <a:lnTo>
                        <a:pt x="1796" y="5481"/>
                      </a:lnTo>
                      <a:lnTo>
                        <a:pt x="1783" y="5486"/>
                      </a:lnTo>
                      <a:lnTo>
                        <a:pt x="1768" y="5491"/>
                      </a:lnTo>
                      <a:lnTo>
                        <a:pt x="1754" y="5493"/>
                      </a:lnTo>
                      <a:lnTo>
                        <a:pt x="1742" y="5493"/>
                      </a:lnTo>
                      <a:lnTo>
                        <a:pt x="1735" y="5493"/>
                      </a:lnTo>
                      <a:lnTo>
                        <a:pt x="1729" y="5494"/>
                      </a:lnTo>
                      <a:lnTo>
                        <a:pt x="1724" y="5497"/>
                      </a:lnTo>
                      <a:lnTo>
                        <a:pt x="1719" y="5501"/>
                      </a:lnTo>
                      <a:lnTo>
                        <a:pt x="1716" y="5505"/>
                      </a:lnTo>
                      <a:lnTo>
                        <a:pt x="1715" y="5509"/>
                      </a:lnTo>
                      <a:lnTo>
                        <a:pt x="1715" y="5514"/>
                      </a:lnTo>
                      <a:lnTo>
                        <a:pt x="1715" y="5521"/>
                      </a:lnTo>
                      <a:lnTo>
                        <a:pt x="1716" y="5539"/>
                      </a:lnTo>
                      <a:lnTo>
                        <a:pt x="1717" y="5556"/>
                      </a:lnTo>
                      <a:lnTo>
                        <a:pt x="1719" y="5573"/>
                      </a:lnTo>
                      <a:lnTo>
                        <a:pt x="1723" y="5591"/>
                      </a:lnTo>
                      <a:lnTo>
                        <a:pt x="1725" y="5595"/>
                      </a:lnTo>
                      <a:lnTo>
                        <a:pt x="1727" y="5598"/>
                      </a:lnTo>
                      <a:lnTo>
                        <a:pt x="1729" y="5603"/>
                      </a:lnTo>
                      <a:lnTo>
                        <a:pt x="1732" y="5606"/>
                      </a:lnTo>
                      <a:lnTo>
                        <a:pt x="1738" y="5611"/>
                      </a:lnTo>
                      <a:lnTo>
                        <a:pt x="1744" y="5618"/>
                      </a:lnTo>
                      <a:lnTo>
                        <a:pt x="1748" y="5624"/>
                      </a:lnTo>
                      <a:lnTo>
                        <a:pt x="1750" y="5631"/>
                      </a:lnTo>
                      <a:lnTo>
                        <a:pt x="1752" y="5637"/>
                      </a:lnTo>
                      <a:lnTo>
                        <a:pt x="1754" y="5644"/>
                      </a:lnTo>
                      <a:lnTo>
                        <a:pt x="1755" y="5656"/>
                      </a:lnTo>
                      <a:lnTo>
                        <a:pt x="1755" y="5672"/>
                      </a:lnTo>
                      <a:lnTo>
                        <a:pt x="1754" y="5679"/>
                      </a:lnTo>
                      <a:lnTo>
                        <a:pt x="1752" y="5686"/>
                      </a:lnTo>
                      <a:lnTo>
                        <a:pt x="1749" y="5692"/>
                      </a:lnTo>
                      <a:lnTo>
                        <a:pt x="1746" y="5697"/>
                      </a:lnTo>
                      <a:lnTo>
                        <a:pt x="1742" y="5702"/>
                      </a:lnTo>
                      <a:lnTo>
                        <a:pt x="1739" y="5708"/>
                      </a:lnTo>
                      <a:lnTo>
                        <a:pt x="1736" y="5715"/>
                      </a:lnTo>
                      <a:lnTo>
                        <a:pt x="1735" y="5722"/>
                      </a:lnTo>
                      <a:lnTo>
                        <a:pt x="1735" y="5732"/>
                      </a:lnTo>
                      <a:lnTo>
                        <a:pt x="1736" y="5741"/>
                      </a:lnTo>
                      <a:lnTo>
                        <a:pt x="1739" y="5744"/>
                      </a:lnTo>
                      <a:lnTo>
                        <a:pt x="1740" y="5747"/>
                      </a:lnTo>
                      <a:lnTo>
                        <a:pt x="1751" y="5729"/>
                      </a:lnTo>
                      <a:lnTo>
                        <a:pt x="1759" y="5711"/>
                      </a:lnTo>
                      <a:lnTo>
                        <a:pt x="1764" y="5704"/>
                      </a:lnTo>
                      <a:lnTo>
                        <a:pt x="1770" y="5697"/>
                      </a:lnTo>
                      <a:lnTo>
                        <a:pt x="1777" y="5691"/>
                      </a:lnTo>
                      <a:lnTo>
                        <a:pt x="1786" y="5686"/>
                      </a:lnTo>
                      <a:lnTo>
                        <a:pt x="1787" y="5695"/>
                      </a:lnTo>
                      <a:lnTo>
                        <a:pt x="1790" y="5703"/>
                      </a:lnTo>
                      <a:lnTo>
                        <a:pt x="1793" y="5711"/>
                      </a:lnTo>
                      <a:lnTo>
                        <a:pt x="1795" y="5721"/>
                      </a:lnTo>
                      <a:lnTo>
                        <a:pt x="1795" y="5724"/>
                      </a:lnTo>
                      <a:lnTo>
                        <a:pt x="1792" y="5727"/>
                      </a:lnTo>
                      <a:lnTo>
                        <a:pt x="1791" y="5729"/>
                      </a:lnTo>
                      <a:lnTo>
                        <a:pt x="1788" y="5731"/>
                      </a:lnTo>
                      <a:lnTo>
                        <a:pt x="1783" y="5735"/>
                      </a:lnTo>
                      <a:lnTo>
                        <a:pt x="1777" y="5739"/>
                      </a:lnTo>
                      <a:lnTo>
                        <a:pt x="1771" y="5745"/>
                      </a:lnTo>
                      <a:lnTo>
                        <a:pt x="1766" y="5750"/>
                      </a:lnTo>
                      <a:lnTo>
                        <a:pt x="1760" y="5756"/>
                      </a:lnTo>
                      <a:lnTo>
                        <a:pt x="1756" y="5761"/>
                      </a:lnTo>
                      <a:lnTo>
                        <a:pt x="1753" y="5767"/>
                      </a:lnTo>
                      <a:lnTo>
                        <a:pt x="1750" y="5774"/>
                      </a:lnTo>
                      <a:lnTo>
                        <a:pt x="1748" y="5781"/>
                      </a:lnTo>
                      <a:lnTo>
                        <a:pt x="1747" y="5789"/>
                      </a:lnTo>
                      <a:lnTo>
                        <a:pt x="1747" y="5800"/>
                      </a:lnTo>
                      <a:lnTo>
                        <a:pt x="1746" y="5810"/>
                      </a:lnTo>
                      <a:lnTo>
                        <a:pt x="1745" y="5814"/>
                      </a:lnTo>
                      <a:lnTo>
                        <a:pt x="1743" y="5818"/>
                      </a:lnTo>
                      <a:lnTo>
                        <a:pt x="1741" y="5821"/>
                      </a:lnTo>
                      <a:lnTo>
                        <a:pt x="1736" y="5824"/>
                      </a:lnTo>
                      <a:lnTo>
                        <a:pt x="1729" y="5831"/>
                      </a:lnTo>
                      <a:lnTo>
                        <a:pt x="1722" y="5836"/>
                      </a:lnTo>
                      <a:lnTo>
                        <a:pt x="1720" y="5839"/>
                      </a:lnTo>
                      <a:lnTo>
                        <a:pt x="1718" y="5843"/>
                      </a:lnTo>
                      <a:lnTo>
                        <a:pt x="1717" y="5846"/>
                      </a:lnTo>
                      <a:lnTo>
                        <a:pt x="1716" y="5851"/>
                      </a:lnTo>
                      <a:lnTo>
                        <a:pt x="1717" y="5855"/>
                      </a:lnTo>
                      <a:lnTo>
                        <a:pt x="1718" y="5859"/>
                      </a:lnTo>
                      <a:lnTo>
                        <a:pt x="1720" y="5862"/>
                      </a:lnTo>
                      <a:lnTo>
                        <a:pt x="1722" y="5865"/>
                      </a:lnTo>
                      <a:lnTo>
                        <a:pt x="1727" y="5871"/>
                      </a:lnTo>
                      <a:lnTo>
                        <a:pt x="1731" y="5878"/>
                      </a:lnTo>
                      <a:lnTo>
                        <a:pt x="1734" y="5889"/>
                      </a:lnTo>
                      <a:lnTo>
                        <a:pt x="1734" y="5899"/>
                      </a:lnTo>
                      <a:lnTo>
                        <a:pt x="1734" y="5908"/>
                      </a:lnTo>
                      <a:lnTo>
                        <a:pt x="1734" y="5920"/>
                      </a:lnTo>
                      <a:lnTo>
                        <a:pt x="1742" y="5949"/>
                      </a:lnTo>
                      <a:lnTo>
                        <a:pt x="1749" y="5975"/>
                      </a:lnTo>
                      <a:lnTo>
                        <a:pt x="1756" y="6001"/>
                      </a:lnTo>
                      <a:lnTo>
                        <a:pt x="1764" y="6030"/>
                      </a:lnTo>
                      <a:lnTo>
                        <a:pt x="1769" y="6043"/>
                      </a:lnTo>
                      <a:lnTo>
                        <a:pt x="1772" y="6056"/>
                      </a:lnTo>
                      <a:lnTo>
                        <a:pt x="1775" y="6068"/>
                      </a:lnTo>
                      <a:lnTo>
                        <a:pt x="1778" y="6079"/>
                      </a:lnTo>
                      <a:lnTo>
                        <a:pt x="1778" y="6079"/>
                      </a:lnTo>
                      <a:lnTo>
                        <a:pt x="1760" y="6085"/>
                      </a:lnTo>
                      <a:lnTo>
                        <a:pt x="1745" y="6089"/>
                      </a:lnTo>
                      <a:lnTo>
                        <a:pt x="1729" y="6094"/>
                      </a:lnTo>
                      <a:lnTo>
                        <a:pt x="1713" y="6100"/>
                      </a:lnTo>
                      <a:lnTo>
                        <a:pt x="1704" y="6105"/>
                      </a:lnTo>
                      <a:lnTo>
                        <a:pt x="1697" y="6112"/>
                      </a:lnTo>
                      <a:lnTo>
                        <a:pt x="1693" y="6114"/>
                      </a:lnTo>
                      <a:lnTo>
                        <a:pt x="1689" y="6116"/>
                      </a:lnTo>
                      <a:lnTo>
                        <a:pt x="1685" y="6117"/>
                      </a:lnTo>
                      <a:lnTo>
                        <a:pt x="1680" y="6117"/>
                      </a:lnTo>
                      <a:lnTo>
                        <a:pt x="1669" y="6116"/>
                      </a:lnTo>
                      <a:lnTo>
                        <a:pt x="1660" y="6114"/>
                      </a:lnTo>
                      <a:lnTo>
                        <a:pt x="1652" y="6109"/>
                      </a:lnTo>
                      <a:lnTo>
                        <a:pt x="1644" y="6104"/>
                      </a:lnTo>
                      <a:lnTo>
                        <a:pt x="1631" y="6091"/>
                      </a:lnTo>
                      <a:lnTo>
                        <a:pt x="1615" y="6076"/>
                      </a:lnTo>
                      <a:lnTo>
                        <a:pt x="1603" y="6066"/>
                      </a:lnTo>
                      <a:lnTo>
                        <a:pt x="1590" y="6057"/>
                      </a:lnTo>
                      <a:lnTo>
                        <a:pt x="1579" y="6048"/>
                      </a:lnTo>
                      <a:lnTo>
                        <a:pt x="1568" y="6041"/>
                      </a:lnTo>
                      <a:lnTo>
                        <a:pt x="1556" y="6033"/>
                      </a:lnTo>
                      <a:lnTo>
                        <a:pt x="1545" y="6024"/>
                      </a:lnTo>
                      <a:lnTo>
                        <a:pt x="1532" y="6015"/>
                      </a:lnTo>
                      <a:lnTo>
                        <a:pt x="1520" y="6003"/>
                      </a:lnTo>
                      <a:lnTo>
                        <a:pt x="1498" y="5988"/>
                      </a:lnTo>
                      <a:lnTo>
                        <a:pt x="1478" y="5974"/>
                      </a:lnTo>
                      <a:lnTo>
                        <a:pt x="1474" y="5970"/>
                      </a:lnTo>
                      <a:lnTo>
                        <a:pt x="1470" y="5965"/>
                      </a:lnTo>
                      <a:lnTo>
                        <a:pt x="1467" y="5960"/>
                      </a:lnTo>
                      <a:lnTo>
                        <a:pt x="1464" y="5956"/>
                      </a:lnTo>
                      <a:lnTo>
                        <a:pt x="1462" y="5951"/>
                      </a:lnTo>
                      <a:lnTo>
                        <a:pt x="1460" y="5945"/>
                      </a:lnTo>
                      <a:lnTo>
                        <a:pt x="1459" y="5938"/>
                      </a:lnTo>
                      <a:lnTo>
                        <a:pt x="1459" y="5932"/>
                      </a:lnTo>
                      <a:lnTo>
                        <a:pt x="1459" y="5924"/>
                      </a:lnTo>
                      <a:lnTo>
                        <a:pt x="1461" y="5918"/>
                      </a:lnTo>
                      <a:lnTo>
                        <a:pt x="1462" y="5911"/>
                      </a:lnTo>
                      <a:lnTo>
                        <a:pt x="1465" y="5905"/>
                      </a:lnTo>
                      <a:lnTo>
                        <a:pt x="1467" y="5900"/>
                      </a:lnTo>
                      <a:lnTo>
                        <a:pt x="1468" y="5894"/>
                      </a:lnTo>
                      <a:lnTo>
                        <a:pt x="1470" y="5887"/>
                      </a:lnTo>
                      <a:lnTo>
                        <a:pt x="1470" y="5879"/>
                      </a:lnTo>
                      <a:lnTo>
                        <a:pt x="1470" y="5872"/>
                      </a:lnTo>
                      <a:lnTo>
                        <a:pt x="1468" y="5865"/>
                      </a:lnTo>
                      <a:lnTo>
                        <a:pt x="1466" y="5858"/>
                      </a:lnTo>
                      <a:lnTo>
                        <a:pt x="1464" y="5851"/>
                      </a:lnTo>
                      <a:lnTo>
                        <a:pt x="1460" y="5845"/>
                      </a:lnTo>
                      <a:lnTo>
                        <a:pt x="1456" y="5840"/>
                      </a:lnTo>
                      <a:lnTo>
                        <a:pt x="1450" y="5834"/>
                      </a:lnTo>
                      <a:lnTo>
                        <a:pt x="1445" y="5830"/>
                      </a:lnTo>
                      <a:lnTo>
                        <a:pt x="1439" y="5825"/>
                      </a:lnTo>
                      <a:lnTo>
                        <a:pt x="1433" y="5821"/>
                      </a:lnTo>
                      <a:lnTo>
                        <a:pt x="1426" y="5818"/>
                      </a:lnTo>
                      <a:lnTo>
                        <a:pt x="1418" y="5815"/>
                      </a:lnTo>
                      <a:lnTo>
                        <a:pt x="1411" y="5813"/>
                      </a:lnTo>
                      <a:lnTo>
                        <a:pt x="1404" y="5812"/>
                      </a:lnTo>
                      <a:lnTo>
                        <a:pt x="1397" y="5811"/>
                      </a:lnTo>
                      <a:lnTo>
                        <a:pt x="1388" y="5811"/>
                      </a:lnTo>
                      <a:lnTo>
                        <a:pt x="1378" y="5811"/>
                      </a:lnTo>
                      <a:lnTo>
                        <a:pt x="1368" y="5813"/>
                      </a:lnTo>
                      <a:lnTo>
                        <a:pt x="1358" y="5815"/>
                      </a:lnTo>
                      <a:lnTo>
                        <a:pt x="1349" y="5818"/>
                      </a:lnTo>
                      <a:lnTo>
                        <a:pt x="1341" y="5820"/>
                      </a:lnTo>
                      <a:lnTo>
                        <a:pt x="1331" y="5822"/>
                      </a:lnTo>
                      <a:lnTo>
                        <a:pt x="1321" y="5824"/>
                      </a:lnTo>
                      <a:lnTo>
                        <a:pt x="1311" y="5824"/>
                      </a:lnTo>
                      <a:lnTo>
                        <a:pt x="1303" y="5824"/>
                      </a:lnTo>
                      <a:lnTo>
                        <a:pt x="1298" y="5823"/>
                      </a:lnTo>
                      <a:lnTo>
                        <a:pt x="1292" y="5821"/>
                      </a:lnTo>
                      <a:lnTo>
                        <a:pt x="1288" y="5819"/>
                      </a:lnTo>
                      <a:lnTo>
                        <a:pt x="1278" y="5813"/>
                      </a:lnTo>
                      <a:lnTo>
                        <a:pt x="1270" y="5805"/>
                      </a:lnTo>
                      <a:lnTo>
                        <a:pt x="1256" y="5786"/>
                      </a:lnTo>
                      <a:lnTo>
                        <a:pt x="1240" y="5765"/>
                      </a:lnTo>
                      <a:lnTo>
                        <a:pt x="1234" y="5758"/>
                      </a:lnTo>
                      <a:lnTo>
                        <a:pt x="1227" y="5752"/>
                      </a:lnTo>
                      <a:lnTo>
                        <a:pt x="1220" y="5747"/>
                      </a:lnTo>
                      <a:lnTo>
                        <a:pt x="1214" y="5743"/>
                      </a:lnTo>
                      <a:lnTo>
                        <a:pt x="1200" y="5733"/>
                      </a:lnTo>
                      <a:lnTo>
                        <a:pt x="1184" y="5723"/>
                      </a:lnTo>
                      <a:lnTo>
                        <a:pt x="1184" y="5612"/>
                      </a:lnTo>
                      <a:lnTo>
                        <a:pt x="1053" y="5612"/>
                      </a:lnTo>
                      <a:lnTo>
                        <a:pt x="1049" y="5612"/>
                      </a:lnTo>
                      <a:lnTo>
                        <a:pt x="1046" y="5611"/>
                      </a:lnTo>
                      <a:lnTo>
                        <a:pt x="1043" y="5610"/>
                      </a:lnTo>
                      <a:lnTo>
                        <a:pt x="1041" y="5608"/>
                      </a:lnTo>
                      <a:lnTo>
                        <a:pt x="1038" y="5603"/>
                      </a:lnTo>
                      <a:lnTo>
                        <a:pt x="1035" y="5597"/>
                      </a:lnTo>
                      <a:lnTo>
                        <a:pt x="1032" y="5590"/>
                      </a:lnTo>
                      <a:lnTo>
                        <a:pt x="1029" y="5584"/>
                      </a:lnTo>
                      <a:lnTo>
                        <a:pt x="1026" y="5577"/>
                      </a:lnTo>
                      <a:lnTo>
                        <a:pt x="1021" y="5570"/>
                      </a:lnTo>
                      <a:lnTo>
                        <a:pt x="1008" y="5562"/>
                      </a:lnTo>
                      <a:lnTo>
                        <a:pt x="994" y="5554"/>
                      </a:lnTo>
                      <a:lnTo>
                        <a:pt x="983" y="5546"/>
                      </a:lnTo>
                      <a:lnTo>
                        <a:pt x="974" y="5538"/>
                      </a:lnTo>
                      <a:lnTo>
                        <a:pt x="964" y="5532"/>
                      </a:lnTo>
                      <a:lnTo>
                        <a:pt x="955" y="5523"/>
                      </a:lnTo>
                      <a:lnTo>
                        <a:pt x="946" y="5512"/>
                      </a:lnTo>
                      <a:lnTo>
                        <a:pt x="938" y="5502"/>
                      </a:lnTo>
                      <a:lnTo>
                        <a:pt x="932" y="5498"/>
                      </a:lnTo>
                      <a:lnTo>
                        <a:pt x="927" y="5494"/>
                      </a:lnTo>
                      <a:lnTo>
                        <a:pt x="922" y="5492"/>
                      </a:lnTo>
                      <a:lnTo>
                        <a:pt x="915" y="5490"/>
                      </a:lnTo>
                      <a:lnTo>
                        <a:pt x="905" y="5490"/>
                      </a:lnTo>
                      <a:lnTo>
                        <a:pt x="897" y="5491"/>
                      </a:lnTo>
                      <a:lnTo>
                        <a:pt x="889" y="5493"/>
                      </a:lnTo>
                      <a:lnTo>
                        <a:pt x="880" y="5493"/>
                      </a:lnTo>
                      <a:lnTo>
                        <a:pt x="875" y="5490"/>
                      </a:lnTo>
                      <a:lnTo>
                        <a:pt x="870" y="5486"/>
                      </a:lnTo>
                      <a:lnTo>
                        <a:pt x="865" y="5482"/>
                      </a:lnTo>
                      <a:lnTo>
                        <a:pt x="859" y="5476"/>
                      </a:lnTo>
                      <a:lnTo>
                        <a:pt x="857" y="5473"/>
                      </a:lnTo>
                      <a:lnTo>
                        <a:pt x="856" y="5470"/>
                      </a:lnTo>
                      <a:lnTo>
                        <a:pt x="855" y="5467"/>
                      </a:lnTo>
                      <a:lnTo>
                        <a:pt x="854" y="5463"/>
                      </a:lnTo>
                      <a:lnTo>
                        <a:pt x="854" y="5439"/>
                      </a:lnTo>
                      <a:lnTo>
                        <a:pt x="854" y="5431"/>
                      </a:lnTo>
                      <a:lnTo>
                        <a:pt x="853" y="5424"/>
                      </a:lnTo>
                      <a:lnTo>
                        <a:pt x="851" y="5417"/>
                      </a:lnTo>
                      <a:lnTo>
                        <a:pt x="848" y="5412"/>
                      </a:lnTo>
                      <a:lnTo>
                        <a:pt x="843" y="5399"/>
                      </a:lnTo>
                      <a:lnTo>
                        <a:pt x="837" y="5385"/>
                      </a:lnTo>
                      <a:lnTo>
                        <a:pt x="830" y="5365"/>
                      </a:lnTo>
                      <a:lnTo>
                        <a:pt x="824" y="5347"/>
                      </a:lnTo>
                      <a:lnTo>
                        <a:pt x="819" y="5338"/>
                      </a:lnTo>
                      <a:lnTo>
                        <a:pt x="815" y="5329"/>
                      </a:lnTo>
                      <a:lnTo>
                        <a:pt x="810" y="5320"/>
                      </a:lnTo>
                      <a:lnTo>
                        <a:pt x="804" y="5310"/>
                      </a:lnTo>
                      <a:lnTo>
                        <a:pt x="801" y="5306"/>
                      </a:lnTo>
                      <a:lnTo>
                        <a:pt x="797" y="5303"/>
                      </a:lnTo>
                      <a:lnTo>
                        <a:pt x="792" y="5300"/>
                      </a:lnTo>
                      <a:lnTo>
                        <a:pt x="788" y="5298"/>
                      </a:lnTo>
                      <a:lnTo>
                        <a:pt x="780" y="5294"/>
                      </a:lnTo>
                      <a:lnTo>
                        <a:pt x="772" y="5286"/>
                      </a:lnTo>
                      <a:lnTo>
                        <a:pt x="767" y="5280"/>
                      </a:lnTo>
                      <a:lnTo>
                        <a:pt x="762" y="5274"/>
                      </a:lnTo>
                      <a:lnTo>
                        <a:pt x="758" y="5267"/>
                      </a:lnTo>
                      <a:lnTo>
                        <a:pt x="754" y="5258"/>
                      </a:lnTo>
                      <a:lnTo>
                        <a:pt x="750" y="5248"/>
                      </a:lnTo>
                      <a:lnTo>
                        <a:pt x="748" y="5239"/>
                      </a:lnTo>
                      <a:lnTo>
                        <a:pt x="746" y="5235"/>
                      </a:lnTo>
                      <a:lnTo>
                        <a:pt x="744" y="5230"/>
                      </a:lnTo>
                      <a:lnTo>
                        <a:pt x="741" y="5226"/>
                      </a:lnTo>
                      <a:lnTo>
                        <a:pt x="737" y="5222"/>
                      </a:lnTo>
                      <a:lnTo>
                        <a:pt x="722" y="5218"/>
                      </a:lnTo>
                      <a:lnTo>
                        <a:pt x="705" y="5214"/>
                      </a:lnTo>
                      <a:lnTo>
                        <a:pt x="703" y="5213"/>
                      </a:lnTo>
                      <a:lnTo>
                        <a:pt x="702" y="5211"/>
                      </a:lnTo>
                      <a:lnTo>
                        <a:pt x="702" y="5209"/>
                      </a:lnTo>
                      <a:lnTo>
                        <a:pt x="702" y="5206"/>
                      </a:lnTo>
                      <a:lnTo>
                        <a:pt x="702" y="5200"/>
                      </a:lnTo>
                      <a:lnTo>
                        <a:pt x="703" y="5194"/>
                      </a:lnTo>
                      <a:lnTo>
                        <a:pt x="702" y="5181"/>
                      </a:lnTo>
                      <a:lnTo>
                        <a:pt x="700" y="5169"/>
                      </a:lnTo>
                      <a:lnTo>
                        <a:pt x="696" y="5158"/>
                      </a:lnTo>
                      <a:lnTo>
                        <a:pt x="690" y="5146"/>
                      </a:lnTo>
                      <a:lnTo>
                        <a:pt x="686" y="5140"/>
                      </a:lnTo>
                      <a:lnTo>
                        <a:pt x="680" y="5135"/>
                      </a:lnTo>
                      <a:lnTo>
                        <a:pt x="673" y="5132"/>
                      </a:lnTo>
                      <a:lnTo>
                        <a:pt x="665" y="5128"/>
                      </a:lnTo>
                      <a:lnTo>
                        <a:pt x="659" y="5125"/>
                      </a:lnTo>
                      <a:lnTo>
                        <a:pt x="653" y="5123"/>
                      </a:lnTo>
                      <a:lnTo>
                        <a:pt x="651" y="5121"/>
                      </a:lnTo>
                      <a:lnTo>
                        <a:pt x="648" y="5118"/>
                      </a:lnTo>
                      <a:lnTo>
                        <a:pt x="646" y="5116"/>
                      </a:lnTo>
                      <a:lnTo>
                        <a:pt x="646" y="5113"/>
                      </a:lnTo>
                      <a:lnTo>
                        <a:pt x="646" y="5110"/>
                      </a:lnTo>
                      <a:lnTo>
                        <a:pt x="647" y="5108"/>
                      </a:lnTo>
                      <a:lnTo>
                        <a:pt x="648" y="5106"/>
                      </a:lnTo>
                      <a:lnTo>
                        <a:pt x="651" y="5104"/>
                      </a:lnTo>
                      <a:lnTo>
                        <a:pt x="655" y="5101"/>
                      </a:lnTo>
                      <a:lnTo>
                        <a:pt x="661" y="5100"/>
                      </a:lnTo>
                      <a:lnTo>
                        <a:pt x="668" y="5102"/>
                      </a:lnTo>
                      <a:lnTo>
                        <a:pt x="674" y="5105"/>
                      </a:lnTo>
                      <a:lnTo>
                        <a:pt x="671" y="5101"/>
                      </a:lnTo>
                      <a:lnTo>
                        <a:pt x="668" y="5097"/>
                      </a:lnTo>
                      <a:lnTo>
                        <a:pt x="666" y="5093"/>
                      </a:lnTo>
                      <a:lnTo>
                        <a:pt x="664" y="5087"/>
                      </a:lnTo>
                      <a:lnTo>
                        <a:pt x="670" y="5085"/>
                      </a:lnTo>
                      <a:lnTo>
                        <a:pt x="675" y="5083"/>
                      </a:lnTo>
                      <a:lnTo>
                        <a:pt x="681" y="5082"/>
                      </a:lnTo>
                      <a:lnTo>
                        <a:pt x="687" y="5081"/>
                      </a:lnTo>
                      <a:lnTo>
                        <a:pt x="693" y="5082"/>
                      </a:lnTo>
                      <a:lnTo>
                        <a:pt x="697" y="5084"/>
                      </a:lnTo>
                      <a:lnTo>
                        <a:pt x="701" y="5087"/>
                      </a:lnTo>
                      <a:lnTo>
                        <a:pt x="704" y="5092"/>
                      </a:lnTo>
                      <a:lnTo>
                        <a:pt x="712" y="5102"/>
                      </a:lnTo>
                      <a:lnTo>
                        <a:pt x="719" y="5112"/>
                      </a:lnTo>
                      <a:lnTo>
                        <a:pt x="721" y="5114"/>
                      </a:lnTo>
                      <a:lnTo>
                        <a:pt x="724" y="5116"/>
                      </a:lnTo>
                      <a:lnTo>
                        <a:pt x="727" y="5117"/>
                      </a:lnTo>
                      <a:lnTo>
                        <a:pt x="730" y="5117"/>
                      </a:lnTo>
                      <a:lnTo>
                        <a:pt x="737" y="5118"/>
                      </a:lnTo>
                      <a:lnTo>
                        <a:pt x="744" y="5118"/>
                      </a:lnTo>
                      <a:lnTo>
                        <a:pt x="754" y="5117"/>
                      </a:lnTo>
                      <a:lnTo>
                        <a:pt x="762" y="5115"/>
                      </a:lnTo>
                      <a:lnTo>
                        <a:pt x="771" y="5113"/>
                      </a:lnTo>
                      <a:lnTo>
                        <a:pt x="779" y="5109"/>
                      </a:lnTo>
                      <a:lnTo>
                        <a:pt x="794" y="5100"/>
                      </a:lnTo>
                      <a:lnTo>
                        <a:pt x="808" y="5087"/>
                      </a:lnTo>
                      <a:lnTo>
                        <a:pt x="819" y="5074"/>
                      </a:lnTo>
                      <a:lnTo>
                        <a:pt x="829" y="5061"/>
                      </a:lnTo>
                      <a:lnTo>
                        <a:pt x="834" y="5056"/>
                      </a:lnTo>
                      <a:lnTo>
                        <a:pt x="840" y="5052"/>
                      </a:lnTo>
                      <a:lnTo>
                        <a:pt x="843" y="5050"/>
                      </a:lnTo>
                      <a:lnTo>
                        <a:pt x="847" y="5049"/>
                      </a:lnTo>
                      <a:lnTo>
                        <a:pt x="851" y="5048"/>
                      </a:lnTo>
                      <a:lnTo>
                        <a:pt x="856" y="5048"/>
                      </a:lnTo>
                      <a:lnTo>
                        <a:pt x="859" y="5048"/>
                      </a:lnTo>
                      <a:lnTo>
                        <a:pt x="862" y="5050"/>
                      </a:lnTo>
                      <a:lnTo>
                        <a:pt x="864" y="5052"/>
                      </a:lnTo>
                      <a:lnTo>
                        <a:pt x="865" y="5055"/>
                      </a:lnTo>
                      <a:lnTo>
                        <a:pt x="867" y="5064"/>
                      </a:lnTo>
                      <a:lnTo>
                        <a:pt x="868" y="5072"/>
                      </a:lnTo>
                      <a:lnTo>
                        <a:pt x="868" y="5081"/>
                      </a:lnTo>
                      <a:lnTo>
                        <a:pt x="870" y="5089"/>
                      </a:lnTo>
                      <a:lnTo>
                        <a:pt x="872" y="5093"/>
                      </a:lnTo>
                      <a:lnTo>
                        <a:pt x="874" y="5095"/>
                      </a:lnTo>
                      <a:lnTo>
                        <a:pt x="876" y="5096"/>
                      </a:lnTo>
                      <a:lnTo>
                        <a:pt x="881" y="5097"/>
                      </a:lnTo>
                      <a:lnTo>
                        <a:pt x="884" y="5097"/>
                      </a:lnTo>
                      <a:lnTo>
                        <a:pt x="887" y="5096"/>
                      </a:lnTo>
                      <a:lnTo>
                        <a:pt x="890" y="5094"/>
                      </a:lnTo>
                      <a:lnTo>
                        <a:pt x="893" y="5092"/>
                      </a:lnTo>
                      <a:lnTo>
                        <a:pt x="895" y="5089"/>
                      </a:lnTo>
                      <a:lnTo>
                        <a:pt x="896" y="5086"/>
                      </a:lnTo>
                      <a:lnTo>
                        <a:pt x="897" y="5083"/>
                      </a:lnTo>
                      <a:lnTo>
                        <a:pt x="898" y="5080"/>
                      </a:lnTo>
                      <a:lnTo>
                        <a:pt x="896" y="5066"/>
                      </a:lnTo>
                      <a:lnTo>
                        <a:pt x="893" y="5051"/>
                      </a:lnTo>
                      <a:lnTo>
                        <a:pt x="893" y="5030"/>
                      </a:lnTo>
                      <a:lnTo>
                        <a:pt x="900" y="5037"/>
                      </a:lnTo>
                      <a:lnTo>
                        <a:pt x="905" y="5043"/>
                      </a:lnTo>
                      <a:lnTo>
                        <a:pt x="907" y="5047"/>
                      </a:lnTo>
                      <a:lnTo>
                        <a:pt x="911" y="5049"/>
                      </a:lnTo>
                      <a:lnTo>
                        <a:pt x="914" y="5051"/>
                      </a:lnTo>
                      <a:lnTo>
                        <a:pt x="919" y="5051"/>
                      </a:lnTo>
                      <a:lnTo>
                        <a:pt x="924" y="5051"/>
                      </a:lnTo>
                      <a:lnTo>
                        <a:pt x="924" y="5040"/>
                      </a:lnTo>
                      <a:lnTo>
                        <a:pt x="925" y="5025"/>
                      </a:lnTo>
                      <a:lnTo>
                        <a:pt x="924" y="5013"/>
                      </a:lnTo>
                      <a:lnTo>
                        <a:pt x="923" y="5007"/>
                      </a:lnTo>
                      <a:lnTo>
                        <a:pt x="922" y="5000"/>
                      </a:lnTo>
                      <a:lnTo>
                        <a:pt x="918" y="4995"/>
                      </a:lnTo>
                      <a:lnTo>
                        <a:pt x="914" y="4991"/>
                      </a:lnTo>
                      <a:lnTo>
                        <a:pt x="910" y="4989"/>
                      </a:lnTo>
                      <a:lnTo>
                        <a:pt x="905" y="4989"/>
                      </a:lnTo>
                      <a:lnTo>
                        <a:pt x="900" y="4989"/>
                      </a:lnTo>
                      <a:lnTo>
                        <a:pt x="896" y="4989"/>
                      </a:lnTo>
                      <a:lnTo>
                        <a:pt x="894" y="4973"/>
                      </a:lnTo>
                      <a:lnTo>
                        <a:pt x="892" y="4958"/>
                      </a:lnTo>
                      <a:lnTo>
                        <a:pt x="892" y="4934"/>
                      </a:lnTo>
                      <a:lnTo>
                        <a:pt x="901" y="4934"/>
                      </a:lnTo>
                      <a:lnTo>
                        <a:pt x="917" y="4947"/>
                      </a:lnTo>
                      <a:lnTo>
                        <a:pt x="941" y="4947"/>
                      </a:lnTo>
                      <a:lnTo>
                        <a:pt x="946" y="4947"/>
                      </a:lnTo>
                      <a:lnTo>
                        <a:pt x="950" y="4948"/>
                      </a:lnTo>
                      <a:lnTo>
                        <a:pt x="954" y="4950"/>
                      </a:lnTo>
                      <a:lnTo>
                        <a:pt x="958" y="4952"/>
                      </a:lnTo>
                      <a:lnTo>
                        <a:pt x="966" y="4958"/>
                      </a:lnTo>
                      <a:lnTo>
                        <a:pt x="974" y="4964"/>
                      </a:lnTo>
                      <a:lnTo>
                        <a:pt x="979" y="4962"/>
                      </a:lnTo>
                      <a:lnTo>
                        <a:pt x="980" y="4958"/>
                      </a:lnTo>
                      <a:lnTo>
                        <a:pt x="983" y="4954"/>
                      </a:lnTo>
                      <a:lnTo>
                        <a:pt x="984" y="4952"/>
                      </a:lnTo>
                      <a:lnTo>
                        <a:pt x="986" y="4951"/>
                      </a:lnTo>
                      <a:lnTo>
                        <a:pt x="988" y="4950"/>
                      </a:lnTo>
                      <a:lnTo>
                        <a:pt x="991" y="4950"/>
                      </a:lnTo>
                      <a:lnTo>
                        <a:pt x="995" y="4950"/>
                      </a:lnTo>
                      <a:lnTo>
                        <a:pt x="997" y="4951"/>
                      </a:lnTo>
                      <a:lnTo>
                        <a:pt x="999" y="4952"/>
                      </a:lnTo>
                      <a:lnTo>
                        <a:pt x="1001" y="4954"/>
                      </a:lnTo>
                      <a:lnTo>
                        <a:pt x="1005" y="4958"/>
                      </a:lnTo>
                      <a:lnTo>
                        <a:pt x="1007" y="4964"/>
                      </a:lnTo>
                      <a:lnTo>
                        <a:pt x="1018" y="4958"/>
                      </a:lnTo>
                      <a:lnTo>
                        <a:pt x="1028" y="4952"/>
                      </a:lnTo>
                      <a:lnTo>
                        <a:pt x="1033" y="4948"/>
                      </a:lnTo>
                      <a:lnTo>
                        <a:pt x="1037" y="4946"/>
                      </a:lnTo>
                      <a:lnTo>
                        <a:pt x="1043" y="4945"/>
                      </a:lnTo>
                      <a:lnTo>
                        <a:pt x="1049" y="4944"/>
                      </a:lnTo>
                      <a:lnTo>
                        <a:pt x="1075" y="4944"/>
                      </a:lnTo>
                      <a:lnTo>
                        <a:pt x="1084" y="4943"/>
                      </a:lnTo>
                      <a:lnTo>
                        <a:pt x="1091" y="4941"/>
                      </a:lnTo>
                      <a:lnTo>
                        <a:pt x="1093" y="4939"/>
                      </a:lnTo>
                      <a:lnTo>
                        <a:pt x="1095" y="4937"/>
                      </a:lnTo>
                      <a:lnTo>
                        <a:pt x="1097" y="4934"/>
                      </a:lnTo>
                      <a:lnTo>
                        <a:pt x="1097" y="4931"/>
                      </a:lnTo>
                      <a:lnTo>
                        <a:pt x="1097" y="4922"/>
                      </a:lnTo>
                      <a:lnTo>
                        <a:pt x="1096" y="4913"/>
                      </a:lnTo>
                      <a:lnTo>
                        <a:pt x="1095" y="4910"/>
                      </a:lnTo>
                      <a:lnTo>
                        <a:pt x="1093" y="4907"/>
                      </a:lnTo>
                      <a:lnTo>
                        <a:pt x="1090" y="4904"/>
                      </a:lnTo>
                      <a:lnTo>
                        <a:pt x="1087" y="4902"/>
                      </a:lnTo>
                      <a:lnTo>
                        <a:pt x="1080" y="4899"/>
                      </a:lnTo>
                      <a:lnTo>
                        <a:pt x="1072" y="4897"/>
                      </a:lnTo>
                      <a:lnTo>
                        <a:pt x="1066" y="4896"/>
                      </a:lnTo>
                      <a:lnTo>
                        <a:pt x="1059" y="4895"/>
                      </a:lnTo>
                      <a:lnTo>
                        <a:pt x="1045" y="4895"/>
                      </a:lnTo>
                      <a:lnTo>
                        <a:pt x="1032" y="4895"/>
                      </a:lnTo>
                      <a:lnTo>
                        <a:pt x="1042" y="4883"/>
                      </a:lnTo>
                      <a:lnTo>
                        <a:pt x="1053" y="4874"/>
                      </a:lnTo>
                      <a:lnTo>
                        <a:pt x="1064" y="4866"/>
                      </a:lnTo>
                      <a:lnTo>
                        <a:pt x="1076" y="4858"/>
                      </a:lnTo>
                      <a:lnTo>
                        <a:pt x="1094" y="4846"/>
                      </a:lnTo>
                      <a:lnTo>
                        <a:pt x="1111" y="4833"/>
                      </a:lnTo>
                      <a:lnTo>
                        <a:pt x="1118" y="4828"/>
                      </a:lnTo>
                      <a:lnTo>
                        <a:pt x="1127" y="4824"/>
                      </a:lnTo>
                      <a:lnTo>
                        <a:pt x="1137" y="4821"/>
                      </a:lnTo>
                      <a:lnTo>
                        <a:pt x="1148" y="4820"/>
                      </a:lnTo>
                      <a:lnTo>
                        <a:pt x="1155" y="4820"/>
                      </a:lnTo>
                      <a:lnTo>
                        <a:pt x="1161" y="4821"/>
                      </a:lnTo>
                      <a:lnTo>
                        <a:pt x="1168" y="4823"/>
                      </a:lnTo>
                      <a:lnTo>
                        <a:pt x="1174" y="4825"/>
                      </a:lnTo>
                      <a:lnTo>
                        <a:pt x="1179" y="4826"/>
                      </a:lnTo>
                      <a:lnTo>
                        <a:pt x="1185" y="4828"/>
                      </a:lnTo>
                      <a:lnTo>
                        <a:pt x="1192" y="4829"/>
                      </a:lnTo>
                      <a:lnTo>
                        <a:pt x="1200" y="4829"/>
                      </a:lnTo>
                      <a:lnTo>
                        <a:pt x="1208" y="4828"/>
                      </a:lnTo>
                      <a:lnTo>
                        <a:pt x="1214" y="4826"/>
                      </a:lnTo>
                      <a:lnTo>
                        <a:pt x="1219" y="4822"/>
                      </a:lnTo>
                      <a:lnTo>
                        <a:pt x="1225" y="4816"/>
                      </a:lnTo>
                      <a:lnTo>
                        <a:pt x="1234" y="4803"/>
                      </a:lnTo>
                      <a:lnTo>
                        <a:pt x="1242" y="4789"/>
                      </a:lnTo>
                      <a:lnTo>
                        <a:pt x="1247" y="4783"/>
                      </a:lnTo>
                      <a:lnTo>
                        <a:pt x="1254" y="4777"/>
                      </a:lnTo>
                      <a:lnTo>
                        <a:pt x="1260" y="4773"/>
                      </a:lnTo>
                      <a:lnTo>
                        <a:pt x="1265" y="4770"/>
                      </a:lnTo>
                      <a:lnTo>
                        <a:pt x="1271" y="4766"/>
                      </a:lnTo>
                      <a:lnTo>
                        <a:pt x="1276" y="4761"/>
                      </a:lnTo>
                      <a:lnTo>
                        <a:pt x="1282" y="4756"/>
                      </a:lnTo>
                      <a:lnTo>
                        <a:pt x="1285" y="4748"/>
                      </a:lnTo>
                      <a:lnTo>
                        <a:pt x="1289" y="4739"/>
                      </a:lnTo>
                      <a:lnTo>
                        <a:pt x="1291" y="4730"/>
                      </a:lnTo>
                      <a:lnTo>
                        <a:pt x="1293" y="4720"/>
                      </a:lnTo>
                      <a:lnTo>
                        <a:pt x="1295" y="4712"/>
                      </a:lnTo>
                      <a:lnTo>
                        <a:pt x="1297" y="4704"/>
                      </a:lnTo>
                      <a:lnTo>
                        <a:pt x="1299" y="4696"/>
                      </a:lnTo>
                      <a:lnTo>
                        <a:pt x="1302" y="4686"/>
                      </a:lnTo>
                      <a:lnTo>
                        <a:pt x="1306" y="4677"/>
                      </a:lnTo>
                      <a:lnTo>
                        <a:pt x="1311" y="4672"/>
                      </a:lnTo>
                      <a:lnTo>
                        <a:pt x="1316" y="4667"/>
                      </a:lnTo>
                      <a:lnTo>
                        <a:pt x="1321" y="4661"/>
                      </a:lnTo>
                      <a:lnTo>
                        <a:pt x="1327" y="4657"/>
                      </a:lnTo>
                      <a:lnTo>
                        <a:pt x="1331" y="4652"/>
                      </a:lnTo>
                      <a:lnTo>
                        <a:pt x="1335" y="4648"/>
                      </a:lnTo>
                      <a:lnTo>
                        <a:pt x="1339" y="4642"/>
                      </a:lnTo>
                      <a:lnTo>
                        <a:pt x="1340" y="4634"/>
                      </a:lnTo>
                      <a:lnTo>
                        <a:pt x="1335" y="4621"/>
                      </a:lnTo>
                      <a:lnTo>
                        <a:pt x="1330" y="4606"/>
                      </a:lnTo>
                      <a:lnTo>
                        <a:pt x="1331" y="4601"/>
                      </a:lnTo>
                      <a:lnTo>
                        <a:pt x="1332" y="4596"/>
                      </a:lnTo>
                      <a:lnTo>
                        <a:pt x="1340" y="4596"/>
                      </a:lnTo>
                      <a:lnTo>
                        <a:pt x="1347" y="4596"/>
                      </a:lnTo>
                      <a:lnTo>
                        <a:pt x="1352" y="4595"/>
                      </a:lnTo>
                      <a:lnTo>
                        <a:pt x="1358" y="4593"/>
                      </a:lnTo>
                      <a:lnTo>
                        <a:pt x="1364" y="4591"/>
                      </a:lnTo>
                      <a:lnTo>
                        <a:pt x="1370" y="4588"/>
                      </a:lnTo>
                      <a:lnTo>
                        <a:pt x="1375" y="4585"/>
                      </a:lnTo>
                      <a:lnTo>
                        <a:pt x="1380" y="4579"/>
                      </a:lnTo>
                      <a:lnTo>
                        <a:pt x="1386" y="4576"/>
                      </a:lnTo>
                      <a:lnTo>
                        <a:pt x="1392" y="4573"/>
                      </a:lnTo>
                      <a:lnTo>
                        <a:pt x="1395" y="4571"/>
                      </a:lnTo>
                      <a:lnTo>
                        <a:pt x="1397" y="4569"/>
                      </a:lnTo>
                      <a:lnTo>
                        <a:pt x="1399" y="4566"/>
                      </a:lnTo>
                      <a:lnTo>
                        <a:pt x="1399" y="4563"/>
                      </a:lnTo>
                      <a:lnTo>
                        <a:pt x="1399" y="4560"/>
                      </a:lnTo>
                      <a:lnTo>
                        <a:pt x="1398" y="4558"/>
                      </a:lnTo>
                      <a:lnTo>
                        <a:pt x="1397" y="4556"/>
                      </a:lnTo>
                      <a:lnTo>
                        <a:pt x="1396" y="4554"/>
                      </a:lnTo>
                      <a:lnTo>
                        <a:pt x="1390" y="4550"/>
                      </a:lnTo>
                      <a:lnTo>
                        <a:pt x="1385" y="4548"/>
                      </a:lnTo>
                      <a:lnTo>
                        <a:pt x="1373" y="4545"/>
                      </a:lnTo>
                      <a:lnTo>
                        <a:pt x="1361" y="4539"/>
                      </a:lnTo>
                      <a:lnTo>
                        <a:pt x="1355" y="4535"/>
                      </a:lnTo>
                      <a:lnTo>
                        <a:pt x="1350" y="4530"/>
                      </a:lnTo>
                      <a:lnTo>
                        <a:pt x="1346" y="4525"/>
                      </a:lnTo>
                      <a:lnTo>
                        <a:pt x="1342" y="4519"/>
                      </a:lnTo>
                      <a:lnTo>
                        <a:pt x="1339" y="4514"/>
                      </a:lnTo>
                      <a:lnTo>
                        <a:pt x="1333" y="4509"/>
                      </a:lnTo>
                      <a:lnTo>
                        <a:pt x="1329" y="4504"/>
                      </a:lnTo>
                      <a:lnTo>
                        <a:pt x="1323" y="4500"/>
                      </a:lnTo>
                      <a:lnTo>
                        <a:pt x="1305" y="4488"/>
                      </a:lnTo>
                      <a:lnTo>
                        <a:pt x="1289" y="4481"/>
                      </a:lnTo>
                      <a:lnTo>
                        <a:pt x="1272" y="4473"/>
                      </a:lnTo>
                      <a:lnTo>
                        <a:pt x="1255" y="4463"/>
                      </a:lnTo>
                      <a:lnTo>
                        <a:pt x="1249" y="4460"/>
                      </a:lnTo>
                      <a:lnTo>
                        <a:pt x="1245" y="4457"/>
                      </a:lnTo>
                      <a:lnTo>
                        <a:pt x="1241" y="4454"/>
                      </a:lnTo>
                      <a:lnTo>
                        <a:pt x="1238" y="4450"/>
                      </a:lnTo>
                      <a:lnTo>
                        <a:pt x="1233" y="4442"/>
                      </a:lnTo>
                      <a:lnTo>
                        <a:pt x="1229" y="4433"/>
                      </a:lnTo>
                      <a:lnTo>
                        <a:pt x="1221" y="4415"/>
                      </a:lnTo>
                      <a:lnTo>
                        <a:pt x="1211" y="4395"/>
                      </a:lnTo>
                      <a:lnTo>
                        <a:pt x="1195" y="4370"/>
                      </a:lnTo>
                      <a:lnTo>
                        <a:pt x="1179" y="4347"/>
                      </a:lnTo>
                      <a:lnTo>
                        <a:pt x="1173" y="4336"/>
                      </a:lnTo>
                      <a:lnTo>
                        <a:pt x="1169" y="4323"/>
                      </a:lnTo>
                      <a:lnTo>
                        <a:pt x="1167" y="4317"/>
                      </a:lnTo>
                      <a:lnTo>
                        <a:pt x="1166" y="4310"/>
                      </a:lnTo>
                      <a:lnTo>
                        <a:pt x="1164" y="4303"/>
                      </a:lnTo>
                      <a:lnTo>
                        <a:pt x="1164" y="4295"/>
                      </a:lnTo>
                      <a:lnTo>
                        <a:pt x="1164" y="4235"/>
                      </a:lnTo>
                      <a:lnTo>
                        <a:pt x="1163" y="4226"/>
                      </a:lnTo>
                      <a:lnTo>
                        <a:pt x="1161" y="4218"/>
                      </a:lnTo>
                      <a:lnTo>
                        <a:pt x="1158" y="4210"/>
                      </a:lnTo>
                      <a:lnTo>
                        <a:pt x="1154" y="4204"/>
                      </a:lnTo>
                      <a:lnTo>
                        <a:pt x="1145" y="4191"/>
                      </a:lnTo>
                      <a:lnTo>
                        <a:pt x="1135" y="4176"/>
                      </a:lnTo>
                      <a:lnTo>
                        <a:pt x="1129" y="4162"/>
                      </a:lnTo>
                      <a:lnTo>
                        <a:pt x="1125" y="4147"/>
                      </a:lnTo>
                      <a:lnTo>
                        <a:pt x="1122" y="4141"/>
                      </a:lnTo>
                      <a:lnTo>
                        <a:pt x="1119" y="4134"/>
                      </a:lnTo>
                      <a:lnTo>
                        <a:pt x="1115" y="4128"/>
                      </a:lnTo>
                      <a:lnTo>
                        <a:pt x="1110" y="4121"/>
                      </a:lnTo>
                      <a:lnTo>
                        <a:pt x="1121" y="4109"/>
                      </a:lnTo>
                      <a:lnTo>
                        <a:pt x="1132" y="4097"/>
                      </a:lnTo>
                      <a:lnTo>
                        <a:pt x="1138" y="4091"/>
                      </a:lnTo>
                      <a:lnTo>
                        <a:pt x="1142" y="4085"/>
                      </a:lnTo>
                      <a:lnTo>
                        <a:pt x="1144" y="4078"/>
                      </a:lnTo>
                      <a:lnTo>
                        <a:pt x="1145" y="4069"/>
                      </a:lnTo>
                      <a:lnTo>
                        <a:pt x="1145" y="4065"/>
                      </a:lnTo>
                      <a:lnTo>
                        <a:pt x="1144" y="4062"/>
                      </a:lnTo>
                      <a:lnTo>
                        <a:pt x="1143" y="4058"/>
                      </a:lnTo>
                      <a:lnTo>
                        <a:pt x="1141" y="4056"/>
                      </a:lnTo>
                      <a:lnTo>
                        <a:pt x="1137" y="4050"/>
                      </a:lnTo>
                      <a:lnTo>
                        <a:pt x="1132" y="4045"/>
                      </a:lnTo>
                      <a:lnTo>
                        <a:pt x="1127" y="4039"/>
                      </a:lnTo>
                      <a:lnTo>
                        <a:pt x="1123" y="4034"/>
                      </a:lnTo>
                      <a:lnTo>
                        <a:pt x="1121" y="4031"/>
                      </a:lnTo>
                      <a:lnTo>
                        <a:pt x="1120" y="4028"/>
                      </a:lnTo>
                      <a:lnTo>
                        <a:pt x="1119" y="4024"/>
                      </a:lnTo>
                      <a:lnTo>
                        <a:pt x="1119" y="4021"/>
                      </a:lnTo>
                      <a:lnTo>
                        <a:pt x="1121" y="4010"/>
                      </a:lnTo>
                      <a:lnTo>
                        <a:pt x="1124" y="4000"/>
                      </a:lnTo>
                      <a:lnTo>
                        <a:pt x="1123" y="3994"/>
                      </a:lnTo>
                      <a:lnTo>
                        <a:pt x="1123" y="3987"/>
                      </a:lnTo>
                      <a:lnTo>
                        <a:pt x="1121" y="3980"/>
                      </a:lnTo>
                      <a:lnTo>
                        <a:pt x="1119" y="3974"/>
                      </a:lnTo>
                      <a:lnTo>
                        <a:pt x="1117" y="3969"/>
                      </a:lnTo>
                      <a:lnTo>
                        <a:pt x="1115" y="3963"/>
                      </a:lnTo>
                      <a:lnTo>
                        <a:pt x="1111" y="3958"/>
                      </a:lnTo>
                      <a:lnTo>
                        <a:pt x="1107" y="3952"/>
                      </a:lnTo>
                      <a:lnTo>
                        <a:pt x="1103" y="3948"/>
                      </a:lnTo>
                      <a:lnTo>
                        <a:pt x="1099" y="3944"/>
                      </a:lnTo>
                      <a:lnTo>
                        <a:pt x="1094" y="3940"/>
                      </a:lnTo>
                      <a:lnTo>
                        <a:pt x="1089" y="3937"/>
                      </a:lnTo>
                      <a:lnTo>
                        <a:pt x="1083" y="3935"/>
                      </a:lnTo>
                      <a:lnTo>
                        <a:pt x="1077" y="3933"/>
                      </a:lnTo>
                      <a:lnTo>
                        <a:pt x="1071" y="3932"/>
                      </a:lnTo>
                      <a:lnTo>
                        <a:pt x="1064" y="3932"/>
                      </a:lnTo>
                      <a:lnTo>
                        <a:pt x="1043" y="3932"/>
                      </a:lnTo>
                      <a:lnTo>
                        <a:pt x="1025" y="3934"/>
                      </a:lnTo>
                      <a:lnTo>
                        <a:pt x="1006" y="3937"/>
                      </a:lnTo>
                      <a:lnTo>
                        <a:pt x="989" y="3940"/>
                      </a:lnTo>
                      <a:lnTo>
                        <a:pt x="972" y="3943"/>
                      </a:lnTo>
                      <a:lnTo>
                        <a:pt x="953" y="3945"/>
                      </a:lnTo>
                      <a:lnTo>
                        <a:pt x="934" y="3947"/>
                      </a:lnTo>
                      <a:lnTo>
                        <a:pt x="914" y="3948"/>
                      </a:lnTo>
                      <a:lnTo>
                        <a:pt x="903" y="3946"/>
                      </a:lnTo>
                      <a:lnTo>
                        <a:pt x="893" y="3943"/>
                      </a:lnTo>
                      <a:lnTo>
                        <a:pt x="893" y="3943"/>
                      </a:lnTo>
                      <a:lnTo>
                        <a:pt x="900" y="3922"/>
                      </a:lnTo>
                      <a:lnTo>
                        <a:pt x="907" y="3905"/>
                      </a:lnTo>
                      <a:lnTo>
                        <a:pt x="914" y="3886"/>
                      </a:lnTo>
                      <a:lnTo>
                        <a:pt x="919" y="3865"/>
                      </a:lnTo>
                      <a:lnTo>
                        <a:pt x="922" y="3850"/>
                      </a:lnTo>
                      <a:lnTo>
                        <a:pt x="926" y="3835"/>
                      </a:lnTo>
                      <a:lnTo>
                        <a:pt x="929" y="3829"/>
                      </a:lnTo>
                      <a:lnTo>
                        <a:pt x="933" y="3824"/>
                      </a:lnTo>
                      <a:lnTo>
                        <a:pt x="935" y="3822"/>
                      </a:lnTo>
                      <a:lnTo>
                        <a:pt x="939" y="3821"/>
                      </a:lnTo>
                      <a:lnTo>
                        <a:pt x="942" y="3820"/>
                      </a:lnTo>
                      <a:lnTo>
                        <a:pt x="946" y="3820"/>
                      </a:lnTo>
                      <a:lnTo>
                        <a:pt x="954" y="3820"/>
                      </a:lnTo>
                      <a:lnTo>
                        <a:pt x="961" y="3821"/>
                      </a:lnTo>
                      <a:lnTo>
                        <a:pt x="970" y="3822"/>
                      </a:lnTo>
                      <a:lnTo>
                        <a:pt x="978" y="3822"/>
                      </a:lnTo>
                      <a:lnTo>
                        <a:pt x="985" y="3822"/>
                      </a:lnTo>
                      <a:lnTo>
                        <a:pt x="991" y="3820"/>
                      </a:lnTo>
                      <a:lnTo>
                        <a:pt x="998" y="3816"/>
                      </a:lnTo>
                      <a:lnTo>
                        <a:pt x="1003" y="3811"/>
                      </a:lnTo>
                      <a:lnTo>
                        <a:pt x="1007" y="3806"/>
                      </a:lnTo>
                      <a:lnTo>
                        <a:pt x="1010" y="3800"/>
                      </a:lnTo>
                      <a:lnTo>
                        <a:pt x="1013" y="3794"/>
                      </a:lnTo>
                      <a:lnTo>
                        <a:pt x="1014" y="3786"/>
                      </a:lnTo>
                      <a:lnTo>
                        <a:pt x="1003" y="3725"/>
                      </a:lnTo>
                      <a:lnTo>
                        <a:pt x="1003" y="3714"/>
                      </a:lnTo>
                      <a:lnTo>
                        <a:pt x="1004" y="3704"/>
                      </a:lnTo>
                      <a:lnTo>
                        <a:pt x="1005" y="3693"/>
                      </a:lnTo>
                      <a:lnTo>
                        <a:pt x="1007" y="3682"/>
                      </a:lnTo>
                      <a:lnTo>
                        <a:pt x="1010" y="3675"/>
                      </a:lnTo>
                      <a:lnTo>
                        <a:pt x="1013" y="3669"/>
                      </a:lnTo>
                      <a:lnTo>
                        <a:pt x="1017" y="3663"/>
                      </a:lnTo>
                      <a:lnTo>
                        <a:pt x="1020" y="3658"/>
                      </a:lnTo>
                      <a:lnTo>
                        <a:pt x="1024" y="3653"/>
                      </a:lnTo>
                      <a:lnTo>
                        <a:pt x="1027" y="3647"/>
                      </a:lnTo>
                      <a:lnTo>
                        <a:pt x="1029" y="3640"/>
                      </a:lnTo>
                      <a:lnTo>
                        <a:pt x="1029" y="3633"/>
                      </a:lnTo>
                      <a:lnTo>
                        <a:pt x="1029" y="3542"/>
                      </a:lnTo>
                      <a:lnTo>
                        <a:pt x="1029" y="3521"/>
                      </a:lnTo>
                      <a:lnTo>
                        <a:pt x="1029" y="3502"/>
                      </a:lnTo>
                      <a:lnTo>
                        <a:pt x="1028" y="3484"/>
                      </a:lnTo>
                      <a:lnTo>
                        <a:pt x="1028" y="3463"/>
                      </a:lnTo>
                      <a:lnTo>
                        <a:pt x="1019" y="3461"/>
                      </a:lnTo>
                      <a:lnTo>
                        <a:pt x="1013" y="3457"/>
                      </a:lnTo>
                      <a:lnTo>
                        <a:pt x="1008" y="3453"/>
                      </a:lnTo>
                      <a:lnTo>
                        <a:pt x="1003" y="3446"/>
                      </a:lnTo>
                      <a:lnTo>
                        <a:pt x="999" y="3441"/>
                      </a:lnTo>
                      <a:lnTo>
                        <a:pt x="994" y="3435"/>
                      </a:lnTo>
                      <a:lnTo>
                        <a:pt x="988" y="3430"/>
                      </a:lnTo>
                      <a:lnTo>
                        <a:pt x="981" y="3426"/>
                      </a:lnTo>
                      <a:lnTo>
                        <a:pt x="962" y="3415"/>
                      </a:lnTo>
                      <a:lnTo>
                        <a:pt x="947" y="3406"/>
                      </a:lnTo>
                      <a:lnTo>
                        <a:pt x="931" y="3397"/>
                      </a:lnTo>
                      <a:lnTo>
                        <a:pt x="917" y="3386"/>
                      </a:lnTo>
                      <a:lnTo>
                        <a:pt x="889" y="3367"/>
                      </a:lnTo>
                      <a:lnTo>
                        <a:pt x="858" y="3342"/>
                      </a:lnTo>
                      <a:lnTo>
                        <a:pt x="858" y="3342"/>
                      </a:lnTo>
                      <a:lnTo>
                        <a:pt x="867" y="3340"/>
                      </a:lnTo>
                      <a:lnTo>
                        <a:pt x="876" y="3337"/>
                      </a:lnTo>
                      <a:lnTo>
                        <a:pt x="885" y="3334"/>
                      </a:lnTo>
                      <a:lnTo>
                        <a:pt x="893" y="3330"/>
                      </a:lnTo>
                      <a:lnTo>
                        <a:pt x="907" y="3326"/>
                      </a:lnTo>
                      <a:lnTo>
                        <a:pt x="921" y="3324"/>
                      </a:lnTo>
                      <a:lnTo>
                        <a:pt x="927" y="3322"/>
                      </a:lnTo>
                      <a:lnTo>
                        <a:pt x="932" y="3320"/>
                      </a:lnTo>
                      <a:lnTo>
                        <a:pt x="939" y="3316"/>
                      </a:lnTo>
                      <a:lnTo>
                        <a:pt x="943" y="3311"/>
                      </a:lnTo>
                      <a:lnTo>
                        <a:pt x="946" y="3307"/>
                      </a:lnTo>
                      <a:lnTo>
                        <a:pt x="946" y="3302"/>
                      </a:lnTo>
                      <a:lnTo>
                        <a:pt x="946" y="3297"/>
                      </a:lnTo>
                      <a:lnTo>
                        <a:pt x="946" y="3292"/>
                      </a:lnTo>
                      <a:lnTo>
                        <a:pt x="945" y="3288"/>
                      </a:lnTo>
                      <a:lnTo>
                        <a:pt x="945" y="3283"/>
                      </a:lnTo>
                      <a:lnTo>
                        <a:pt x="946" y="3278"/>
                      </a:lnTo>
                      <a:lnTo>
                        <a:pt x="948" y="3273"/>
                      </a:lnTo>
                      <a:lnTo>
                        <a:pt x="952" y="3268"/>
                      </a:lnTo>
                      <a:lnTo>
                        <a:pt x="956" y="3265"/>
                      </a:lnTo>
                      <a:lnTo>
                        <a:pt x="960" y="3263"/>
                      </a:lnTo>
                      <a:lnTo>
                        <a:pt x="966" y="3261"/>
                      </a:lnTo>
                      <a:lnTo>
                        <a:pt x="976" y="3257"/>
                      </a:lnTo>
                      <a:lnTo>
                        <a:pt x="986" y="3252"/>
                      </a:lnTo>
                      <a:lnTo>
                        <a:pt x="990" y="3249"/>
                      </a:lnTo>
                      <a:lnTo>
                        <a:pt x="994" y="3245"/>
                      </a:lnTo>
                      <a:lnTo>
                        <a:pt x="997" y="3241"/>
                      </a:lnTo>
                      <a:lnTo>
                        <a:pt x="999" y="3238"/>
                      </a:lnTo>
                      <a:lnTo>
                        <a:pt x="1003" y="3230"/>
                      </a:lnTo>
                      <a:lnTo>
                        <a:pt x="1006" y="3221"/>
                      </a:lnTo>
                      <a:lnTo>
                        <a:pt x="1008" y="3212"/>
                      </a:lnTo>
                      <a:lnTo>
                        <a:pt x="1010" y="3202"/>
                      </a:lnTo>
                      <a:lnTo>
                        <a:pt x="1013" y="3193"/>
                      </a:lnTo>
                      <a:lnTo>
                        <a:pt x="1016" y="3183"/>
                      </a:lnTo>
                      <a:lnTo>
                        <a:pt x="1024" y="3169"/>
                      </a:lnTo>
                      <a:lnTo>
                        <a:pt x="1031" y="3155"/>
                      </a:lnTo>
                      <a:lnTo>
                        <a:pt x="1033" y="3148"/>
                      </a:lnTo>
                      <a:lnTo>
                        <a:pt x="1035" y="3141"/>
                      </a:lnTo>
                      <a:lnTo>
                        <a:pt x="1037" y="3133"/>
                      </a:lnTo>
                      <a:lnTo>
                        <a:pt x="1039" y="3125"/>
                      </a:lnTo>
                      <a:lnTo>
                        <a:pt x="1039" y="3125"/>
                      </a:lnTo>
                      <a:lnTo>
                        <a:pt x="1046" y="3115"/>
                      </a:lnTo>
                      <a:lnTo>
                        <a:pt x="1054" y="3106"/>
                      </a:lnTo>
                      <a:lnTo>
                        <a:pt x="1061" y="3100"/>
                      </a:lnTo>
                      <a:lnTo>
                        <a:pt x="1069" y="3094"/>
                      </a:lnTo>
                      <a:lnTo>
                        <a:pt x="1077" y="3088"/>
                      </a:lnTo>
                      <a:lnTo>
                        <a:pt x="1086" y="3081"/>
                      </a:lnTo>
                      <a:lnTo>
                        <a:pt x="1094" y="3073"/>
                      </a:lnTo>
                      <a:lnTo>
                        <a:pt x="1102" y="3064"/>
                      </a:lnTo>
                      <a:lnTo>
                        <a:pt x="1107" y="3058"/>
                      </a:lnTo>
                      <a:lnTo>
                        <a:pt x="1113" y="3051"/>
                      </a:lnTo>
                      <a:lnTo>
                        <a:pt x="1116" y="3044"/>
                      </a:lnTo>
                      <a:lnTo>
                        <a:pt x="1120" y="3037"/>
                      </a:lnTo>
                      <a:lnTo>
                        <a:pt x="1125" y="3024"/>
                      </a:lnTo>
                      <a:lnTo>
                        <a:pt x="1129" y="3010"/>
                      </a:lnTo>
                      <a:lnTo>
                        <a:pt x="1134" y="2982"/>
                      </a:lnTo>
                      <a:lnTo>
                        <a:pt x="1143" y="2950"/>
                      </a:lnTo>
                      <a:lnTo>
                        <a:pt x="1147" y="2940"/>
                      </a:lnTo>
                      <a:lnTo>
                        <a:pt x="1152" y="2931"/>
                      </a:lnTo>
                      <a:lnTo>
                        <a:pt x="1158" y="2925"/>
                      </a:lnTo>
                      <a:lnTo>
                        <a:pt x="1166" y="2919"/>
                      </a:lnTo>
                      <a:lnTo>
                        <a:pt x="1182" y="2906"/>
                      </a:lnTo>
                      <a:lnTo>
                        <a:pt x="1200" y="2893"/>
                      </a:lnTo>
                      <a:lnTo>
                        <a:pt x="1217" y="2878"/>
                      </a:lnTo>
                      <a:lnTo>
                        <a:pt x="1234" y="2866"/>
                      </a:lnTo>
                      <a:lnTo>
                        <a:pt x="1250" y="2855"/>
                      </a:lnTo>
                      <a:lnTo>
                        <a:pt x="1269" y="2841"/>
                      </a:lnTo>
                      <a:lnTo>
                        <a:pt x="1269" y="2841"/>
                      </a:lnTo>
                      <a:lnTo>
                        <a:pt x="1273" y="2843"/>
                      </a:lnTo>
                      <a:lnTo>
                        <a:pt x="1277" y="2844"/>
                      </a:lnTo>
                      <a:lnTo>
                        <a:pt x="1282" y="2845"/>
                      </a:lnTo>
                      <a:lnTo>
                        <a:pt x="1287" y="2845"/>
                      </a:lnTo>
                      <a:lnTo>
                        <a:pt x="1295" y="2844"/>
                      </a:lnTo>
                      <a:lnTo>
                        <a:pt x="1302" y="2842"/>
                      </a:lnTo>
                      <a:lnTo>
                        <a:pt x="1309" y="2838"/>
                      </a:lnTo>
                      <a:lnTo>
                        <a:pt x="1314" y="2833"/>
                      </a:lnTo>
                      <a:lnTo>
                        <a:pt x="1316" y="2829"/>
                      </a:lnTo>
                      <a:lnTo>
                        <a:pt x="1318" y="2824"/>
                      </a:lnTo>
                      <a:lnTo>
                        <a:pt x="1318" y="2819"/>
                      </a:lnTo>
                      <a:lnTo>
                        <a:pt x="1319" y="2814"/>
                      </a:lnTo>
                      <a:lnTo>
                        <a:pt x="1320" y="2810"/>
                      </a:lnTo>
                      <a:lnTo>
                        <a:pt x="1321" y="2806"/>
                      </a:lnTo>
                      <a:lnTo>
                        <a:pt x="1323" y="2802"/>
                      </a:lnTo>
                      <a:lnTo>
                        <a:pt x="1327" y="2800"/>
                      </a:lnTo>
                      <a:lnTo>
                        <a:pt x="1331" y="2798"/>
                      </a:lnTo>
                      <a:lnTo>
                        <a:pt x="1334" y="2797"/>
                      </a:lnTo>
                      <a:lnTo>
                        <a:pt x="1339" y="2797"/>
                      </a:lnTo>
                      <a:lnTo>
                        <a:pt x="1343" y="2797"/>
                      </a:lnTo>
                      <a:lnTo>
                        <a:pt x="1351" y="2798"/>
                      </a:lnTo>
                      <a:lnTo>
                        <a:pt x="1360" y="2798"/>
                      </a:lnTo>
                      <a:lnTo>
                        <a:pt x="1372" y="2793"/>
                      </a:lnTo>
                      <a:lnTo>
                        <a:pt x="1382" y="2789"/>
                      </a:lnTo>
                      <a:lnTo>
                        <a:pt x="1387" y="2790"/>
                      </a:lnTo>
                      <a:lnTo>
                        <a:pt x="1391" y="2792"/>
                      </a:lnTo>
                      <a:lnTo>
                        <a:pt x="1395" y="2796"/>
                      </a:lnTo>
                      <a:lnTo>
                        <a:pt x="1399" y="2799"/>
                      </a:lnTo>
                      <a:lnTo>
                        <a:pt x="1402" y="2802"/>
                      </a:lnTo>
                      <a:lnTo>
                        <a:pt x="1405" y="2805"/>
                      </a:lnTo>
                      <a:lnTo>
                        <a:pt x="1409" y="2808"/>
                      </a:lnTo>
                      <a:lnTo>
                        <a:pt x="1413" y="2810"/>
                      </a:lnTo>
                      <a:lnTo>
                        <a:pt x="1425" y="2811"/>
                      </a:lnTo>
                      <a:lnTo>
                        <a:pt x="1436" y="2810"/>
                      </a:lnTo>
                      <a:lnTo>
                        <a:pt x="1465" y="2810"/>
                      </a:lnTo>
                      <a:lnTo>
                        <a:pt x="1469" y="2810"/>
                      </a:lnTo>
                      <a:lnTo>
                        <a:pt x="1472" y="2811"/>
                      </a:lnTo>
                      <a:lnTo>
                        <a:pt x="1475" y="2813"/>
                      </a:lnTo>
                      <a:lnTo>
                        <a:pt x="1477" y="2815"/>
                      </a:lnTo>
                      <a:lnTo>
                        <a:pt x="1483" y="2820"/>
                      </a:lnTo>
                      <a:lnTo>
                        <a:pt x="1488" y="2827"/>
                      </a:lnTo>
                      <a:lnTo>
                        <a:pt x="1497" y="2836"/>
                      </a:lnTo>
                      <a:lnTo>
                        <a:pt x="1506" y="2843"/>
                      </a:lnTo>
                      <a:lnTo>
                        <a:pt x="1515" y="2850"/>
                      </a:lnTo>
                      <a:lnTo>
                        <a:pt x="1526" y="2858"/>
                      </a:lnTo>
                      <a:lnTo>
                        <a:pt x="1519" y="2846"/>
                      </a:lnTo>
                      <a:lnTo>
                        <a:pt x="1511" y="2836"/>
                      </a:lnTo>
                      <a:lnTo>
                        <a:pt x="1507" y="2831"/>
                      </a:lnTo>
                      <a:lnTo>
                        <a:pt x="1505" y="2825"/>
                      </a:lnTo>
                      <a:lnTo>
                        <a:pt x="1503" y="2819"/>
                      </a:lnTo>
                      <a:lnTo>
                        <a:pt x="1502" y="2813"/>
                      </a:lnTo>
                      <a:lnTo>
                        <a:pt x="1500" y="2808"/>
                      </a:lnTo>
                      <a:lnTo>
                        <a:pt x="1498" y="2802"/>
                      </a:lnTo>
                      <a:lnTo>
                        <a:pt x="1496" y="2797"/>
                      </a:lnTo>
                      <a:lnTo>
                        <a:pt x="1492" y="2792"/>
                      </a:lnTo>
                      <a:lnTo>
                        <a:pt x="1491" y="2786"/>
                      </a:lnTo>
                      <a:lnTo>
                        <a:pt x="1489" y="2781"/>
                      </a:lnTo>
                      <a:lnTo>
                        <a:pt x="1487" y="2777"/>
                      </a:lnTo>
                      <a:lnTo>
                        <a:pt x="1484" y="2772"/>
                      </a:lnTo>
                      <a:lnTo>
                        <a:pt x="1478" y="2769"/>
                      </a:lnTo>
                      <a:lnTo>
                        <a:pt x="1472" y="2767"/>
                      </a:lnTo>
                      <a:lnTo>
                        <a:pt x="1469" y="2765"/>
                      </a:lnTo>
                      <a:lnTo>
                        <a:pt x="1467" y="2764"/>
                      </a:lnTo>
                      <a:lnTo>
                        <a:pt x="1465" y="2762"/>
                      </a:lnTo>
                      <a:lnTo>
                        <a:pt x="1465" y="2760"/>
                      </a:lnTo>
                      <a:lnTo>
                        <a:pt x="1465" y="2754"/>
                      </a:lnTo>
                      <a:lnTo>
                        <a:pt x="1467" y="2750"/>
                      </a:lnTo>
                      <a:lnTo>
                        <a:pt x="1469" y="2746"/>
                      </a:lnTo>
                      <a:lnTo>
                        <a:pt x="1473" y="2742"/>
                      </a:lnTo>
                      <a:lnTo>
                        <a:pt x="1482" y="2735"/>
                      </a:lnTo>
                      <a:lnTo>
                        <a:pt x="1492" y="2730"/>
                      </a:lnTo>
                      <a:lnTo>
                        <a:pt x="1499" y="2727"/>
                      </a:lnTo>
                      <a:lnTo>
                        <a:pt x="1505" y="2724"/>
                      </a:lnTo>
                      <a:lnTo>
                        <a:pt x="1509" y="2722"/>
                      </a:lnTo>
                      <a:lnTo>
                        <a:pt x="1511" y="2720"/>
                      </a:lnTo>
                      <a:lnTo>
                        <a:pt x="1513" y="2717"/>
                      </a:lnTo>
                      <a:lnTo>
                        <a:pt x="1513" y="2714"/>
                      </a:lnTo>
                      <a:lnTo>
                        <a:pt x="1513" y="2712"/>
                      </a:lnTo>
                      <a:lnTo>
                        <a:pt x="1512" y="2709"/>
                      </a:lnTo>
                      <a:close/>
                      <a:moveTo>
                        <a:pt x="219" y="3131"/>
                      </a:moveTo>
                      <a:lnTo>
                        <a:pt x="226" y="3139"/>
                      </a:lnTo>
                      <a:lnTo>
                        <a:pt x="231" y="3146"/>
                      </a:lnTo>
                      <a:lnTo>
                        <a:pt x="234" y="3154"/>
                      </a:lnTo>
                      <a:lnTo>
                        <a:pt x="238" y="3161"/>
                      </a:lnTo>
                      <a:lnTo>
                        <a:pt x="242" y="3169"/>
                      </a:lnTo>
                      <a:lnTo>
                        <a:pt x="247" y="3176"/>
                      </a:lnTo>
                      <a:lnTo>
                        <a:pt x="249" y="3178"/>
                      </a:lnTo>
                      <a:lnTo>
                        <a:pt x="254" y="3181"/>
                      </a:lnTo>
                      <a:lnTo>
                        <a:pt x="257" y="3183"/>
                      </a:lnTo>
                      <a:lnTo>
                        <a:pt x="262" y="3185"/>
                      </a:lnTo>
                      <a:lnTo>
                        <a:pt x="280" y="3190"/>
                      </a:lnTo>
                      <a:lnTo>
                        <a:pt x="296" y="3196"/>
                      </a:lnTo>
                      <a:lnTo>
                        <a:pt x="303" y="3200"/>
                      </a:lnTo>
                      <a:lnTo>
                        <a:pt x="309" y="3204"/>
                      </a:lnTo>
                      <a:lnTo>
                        <a:pt x="311" y="3207"/>
                      </a:lnTo>
                      <a:lnTo>
                        <a:pt x="313" y="3210"/>
                      </a:lnTo>
                      <a:lnTo>
                        <a:pt x="314" y="3214"/>
                      </a:lnTo>
                      <a:lnTo>
                        <a:pt x="314" y="3218"/>
                      </a:lnTo>
                      <a:lnTo>
                        <a:pt x="314" y="3229"/>
                      </a:lnTo>
                      <a:lnTo>
                        <a:pt x="313" y="3239"/>
                      </a:lnTo>
                      <a:lnTo>
                        <a:pt x="311" y="3249"/>
                      </a:lnTo>
                      <a:lnTo>
                        <a:pt x="309" y="3258"/>
                      </a:lnTo>
                      <a:lnTo>
                        <a:pt x="303" y="3274"/>
                      </a:lnTo>
                      <a:lnTo>
                        <a:pt x="296" y="3291"/>
                      </a:lnTo>
                      <a:lnTo>
                        <a:pt x="287" y="3306"/>
                      </a:lnTo>
                      <a:lnTo>
                        <a:pt x="276" y="3321"/>
                      </a:lnTo>
                      <a:lnTo>
                        <a:pt x="265" y="3337"/>
                      </a:lnTo>
                      <a:lnTo>
                        <a:pt x="254" y="3353"/>
                      </a:lnTo>
                      <a:lnTo>
                        <a:pt x="236" y="3346"/>
                      </a:lnTo>
                      <a:lnTo>
                        <a:pt x="220" y="3341"/>
                      </a:lnTo>
                      <a:lnTo>
                        <a:pt x="205" y="3336"/>
                      </a:lnTo>
                      <a:lnTo>
                        <a:pt x="188" y="3328"/>
                      </a:lnTo>
                      <a:lnTo>
                        <a:pt x="170" y="3318"/>
                      </a:lnTo>
                      <a:lnTo>
                        <a:pt x="153" y="3308"/>
                      </a:lnTo>
                      <a:lnTo>
                        <a:pt x="138" y="3298"/>
                      </a:lnTo>
                      <a:lnTo>
                        <a:pt x="123" y="3288"/>
                      </a:lnTo>
                      <a:lnTo>
                        <a:pt x="110" y="3278"/>
                      </a:lnTo>
                      <a:lnTo>
                        <a:pt x="96" y="3265"/>
                      </a:lnTo>
                      <a:lnTo>
                        <a:pt x="82" y="3253"/>
                      </a:lnTo>
                      <a:lnTo>
                        <a:pt x="67" y="3237"/>
                      </a:lnTo>
                      <a:lnTo>
                        <a:pt x="48" y="3221"/>
                      </a:lnTo>
                      <a:lnTo>
                        <a:pt x="31" y="3206"/>
                      </a:lnTo>
                      <a:lnTo>
                        <a:pt x="23" y="3199"/>
                      </a:lnTo>
                      <a:lnTo>
                        <a:pt x="14" y="3190"/>
                      </a:lnTo>
                      <a:lnTo>
                        <a:pt x="7" y="3181"/>
                      </a:lnTo>
                      <a:lnTo>
                        <a:pt x="0" y="3170"/>
                      </a:lnTo>
                      <a:lnTo>
                        <a:pt x="6" y="3169"/>
                      </a:lnTo>
                      <a:lnTo>
                        <a:pt x="12" y="3167"/>
                      </a:lnTo>
                      <a:lnTo>
                        <a:pt x="18" y="3166"/>
                      </a:lnTo>
                      <a:lnTo>
                        <a:pt x="27" y="3166"/>
                      </a:lnTo>
                      <a:lnTo>
                        <a:pt x="29" y="3166"/>
                      </a:lnTo>
                      <a:lnTo>
                        <a:pt x="31" y="3167"/>
                      </a:lnTo>
                      <a:lnTo>
                        <a:pt x="32" y="3168"/>
                      </a:lnTo>
                      <a:lnTo>
                        <a:pt x="34" y="3170"/>
                      </a:lnTo>
                      <a:lnTo>
                        <a:pt x="36" y="3174"/>
                      </a:lnTo>
                      <a:lnTo>
                        <a:pt x="39" y="3178"/>
                      </a:lnTo>
                      <a:lnTo>
                        <a:pt x="45" y="3182"/>
                      </a:lnTo>
                      <a:lnTo>
                        <a:pt x="52" y="3185"/>
                      </a:lnTo>
                      <a:lnTo>
                        <a:pt x="58" y="3187"/>
                      </a:lnTo>
                      <a:lnTo>
                        <a:pt x="65" y="3187"/>
                      </a:lnTo>
                      <a:lnTo>
                        <a:pt x="70" y="3187"/>
                      </a:lnTo>
                      <a:lnTo>
                        <a:pt x="73" y="3186"/>
                      </a:lnTo>
                      <a:lnTo>
                        <a:pt x="77" y="3184"/>
                      </a:lnTo>
                      <a:lnTo>
                        <a:pt x="81" y="3182"/>
                      </a:lnTo>
                      <a:lnTo>
                        <a:pt x="84" y="3180"/>
                      </a:lnTo>
                      <a:lnTo>
                        <a:pt x="87" y="3179"/>
                      </a:lnTo>
                      <a:lnTo>
                        <a:pt x="90" y="3178"/>
                      </a:lnTo>
                      <a:lnTo>
                        <a:pt x="91" y="3176"/>
                      </a:lnTo>
                      <a:lnTo>
                        <a:pt x="90" y="3169"/>
                      </a:lnTo>
                      <a:lnTo>
                        <a:pt x="87" y="3162"/>
                      </a:lnTo>
                      <a:lnTo>
                        <a:pt x="84" y="3157"/>
                      </a:lnTo>
                      <a:lnTo>
                        <a:pt x="77" y="3153"/>
                      </a:lnTo>
                      <a:lnTo>
                        <a:pt x="72" y="3151"/>
                      </a:lnTo>
                      <a:lnTo>
                        <a:pt x="66" y="3150"/>
                      </a:lnTo>
                      <a:lnTo>
                        <a:pt x="64" y="3148"/>
                      </a:lnTo>
                      <a:lnTo>
                        <a:pt x="62" y="3147"/>
                      </a:lnTo>
                      <a:lnTo>
                        <a:pt x="61" y="3145"/>
                      </a:lnTo>
                      <a:lnTo>
                        <a:pt x="61" y="3143"/>
                      </a:lnTo>
                      <a:lnTo>
                        <a:pt x="62" y="3139"/>
                      </a:lnTo>
                      <a:lnTo>
                        <a:pt x="64" y="3137"/>
                      </a:lnTo>
                      <a:lnTo>
                        <a:pt x="68" y="3134"/>
                      </a:lnTo>
                      <a:lnTo>
                        <a:pt x="71" y="3131"/>
                      </a:lnTo>
                      <a:lnTo>
                        <a:pt x="74" y="3128"/>
                      </a:lnTo>
                      <a:lnTo>
                        <a:pt x="78" y="3126"/>
                      </a:lnTo>
                      <a:lnTo>
                        <a:pt x="102" y="3126"/>
                      </a:lnTo>
                      <a:lnTo>
                        <a:pt x="111" y="3125"/>
                      </a:lnTo>
                      <a:lnTo>
                        <a:pt x="118" y="3124"/>
                      </a:lnTo>
                      <a:lnTo>
                        <a:pt x="125" y="3122"/>
                      </a:lnTo>
                      <a:lnTo>
                        <a:pt x="132" y="3120"/>
                      </a:lnTo>
                      <a:lnTo>
                        <a:pt x="146" y="3115"/>
                      </a:lnTo>
                      <a:lnTo>
                        <a:pt x="161" y="3111"/>
                      </a:lnTo>
                      <a:lnTo>
                        <a:pt x="171" y="3106"/>
                      </a:lnTo>
                      <a:lnTo>
                        <a:pt x="177" y="3102"/>
                      </a:lnTo>
                      <a:lnTo>
                        <a:pt x="181" y="3100"/>
                      </a:lnTo>
                      <a:lnTo>
                        <a:pt x="184" y="3098"/>
                      </a:lnTo>
                      <a:lnTo>
                        <a:pt x="188" y="3097"/>
                      </a:lnTo>
                      <a:lnTo>
                        <a:pt x="192" y="3096"/>
                      </a:lnTo>
                      <a:lnTo>
                        <a:pt x="196" y="3097"/>
                      </a:lnTo>
                      <a:lnTo>
                        <a:pt x="198" y="3097"/>
                      </a:lnTo>
                      <a:lnTo>
                        <a:pt x="197" y="3102"/>
                      </a:lnTo>
                      <a:lnTo>
                        <a:pt x="196" y="3106"/>
                      </a:lnTo>
                      <a:lnTo>
                        <a:pt x="194" y="3111"/>
                      </a:lnTo>
                      <a:lnTo>
                        <a:pt x="191" y="3115"/>
                      </a:lnTo>
                      <a:lnTo>
                        <a:pt x="186" y="3121"/>
                      </a:lnTo>
                      <a:lnTo>
                        <a:pt x="179" y="3126"/>
                      </a:lnTo>
                      <a:lnTo>
                        <a:pt x="162" y="3136"/>
                      </a:lnTo>
                      <a:lnTo>
                        <a:pt x="144" y="3145"/>
                      </a:lnTo>
                      <a:lnTo>
                        <a:pt x="147" y="3150"/>
                      </a:lnTo>
                      <a:lnTo>
                        <a:pt x="150" y="3154"/>
                      </a:lnTo>
                      <a:lnTo>
                        <a:pt x="151" y="3155"/>
                      </a:lnTo>
                      <a:lnTo>
                        <a:pt x="153" y="3157"/>
                      </a:lnTo>
                      <a:lnTo>
                        <a:pt x="155" y="3157"/>
                      </a:lnTo>
                      <a:lnTo>
                        <a:pt x="158" y="3158"/>
                      </a:lnTo>
                      <a:lnTo>
                        <a:pt x="162" y="3157"/>
                      </a:lnTo>
                      <a:lnTo>
                        <a:pt x="167" y="3156"/>
                      </a:lnTo>
                      <a:lnTo>
                        <a:pt x="171" y="3155"/>
                      </a:lnTo>
                      <a:lnTo>
                        <a:pt x="174" y="3153"/>
                      </a:lnTo>
                      <a:lnTo>
                        <a:pt x="181" y="3149"/>
                      </a:lnTo>
                      <a:lnTo>
                        <a:pt x="189" y="3144"/>
                      </a:lnTo>
                      <a:lnTo>
                        <a:pt x="197" y="3141"/>
                      </a:lnTo>
                      <a:lnTo>
                        <a:pt x="205" y="3139"/>
                      </a:lnTo>
                      <a:lnTo>
                        <a:pt x="209" y="3139"/>
                      </a:lnTo>
                      <a:lnTo>
                        <a:pt x="212" y="3137"/>
                      </a:lnTo>
                      <a:lnTo>
                        <a:pt x="215" y="3134"/>
                      </a:lnTo>
                      <a:lnTo>
                        <a:pt x="218" y="3131"/>
                      </a:lnTo>
                      <a:lnTo>
                        <a:pt x="219" y="3131"/>
                      </a:lnTo>
                      <a:lnTo>
                        <a:pt x="219" y="3131"/>
                      </a:lnTo>
                      <a:close/>
                    </a:path>
                  </a:pathLst>
                </a:custGeom>
                <a:solidFill>
                  <a:sysClr val="window" lastClr="FFFFFF"/>
                </a:solidFill>
                <a:ln w="9525">
                  <a:solidFill>
                    <a:sysClr val="window" lastClr="FFFFFF">
                      <a:lumMod val="85000"/>
                    </a:sysClr>
                  </a:solidFill>
                  <a:round/>
                  <a:headEnd/>
                  <a:tailEnd/>
                </a:ln>
              </p:spPr>
            </p:sp>
            <p:sp>
              <p:nvSpPr>
                <p:cNvPr id="80" name="Freeform 79"/>
                <p:cNvSpPr>
                  <a:spLocks noEditPoints="1"/>
                </p:cNvSpPr>
                <p:nvPr/>
              </p:nvSpPr>
              <p:spPr bwMode="auto">
                <a:xfrm>
                  <a:off x="317070" y="74109"/>
                  <a:ext cx="2176520" cy="1009989"/>
                </a:xfrm>
                <a:custGeom>
                  <a:avLst/>
                  <a:gdLst/>
                  <a:ahLst/>
                  <a:cxnLst>
                    <a:cxn ang="0">
                      <a:pos x="3909" y="88"/>
                    </a:cxn>
                    <a:cxn ang="0">
                      <a:pos x="3821" y="216"/>
                    </a:cxn>
                    <a:cxn ang="0">
                      <a:pos x="3911" y="220"/>
                    </a:cxn>
                    <a:cxn ang="0">
                      <a:pos x="3764" y="269"/>
                    </a:cxn>
                    <a:cxn ang="0">
                      <a:pos x="3672" y="320"/>
                    </a:cxn>
                    <a:cxn ang="0">
                      <a:pos x="3632" y="443"/>
                    </a:cxn>
                    <a:cxn ang="0">
                      <a:pos x="3816" y="359"/>
                    </a:cxn>
                    <a:cxn ang="0">
                      <a:pos x="4060" y="206"/>
                    </a:cxn>
                    <a:cxn ang="0">
                      <a:pos x="4165" y="21"/>
                    </a:cxn>
                    <a:cxn ang="0">
                      <a:pos x="4091" y="39"/>
                    </a:cxn>
                    <a:cxn ang="0">
                      <a:pos x="4343" y="2"/>
                    </a:cxn>
                    <a:cxn ang="0">
                      <a:pos x="4294" y="91"/>
                    </a:cxn>
                    <a:cxn ang="0">
                      <a:pos x="4429" y="146"/>
                    </a:cxn>
                    <a:cxn ang="0">
                      <a:pos x="4423" y="9"/>
                    </a:cxn>
                    <a:cxn ang="0">
                      <a:pos x="3947" y="355"/>
                    </a:cxn>
                    <a:cxn ang="0">
                      <a:pos x="4100" y="343"/>
                    </a:cxn>
                    <a:cxn ang="0">
                      <a:pos x="559" y="2172"/>
                    </a:cxn>
                    <a:cxn ang="0">
                      <a:pos x="912" y="2000"/>
                    </a:cxn>
                    <a:cxn ang="0">
                      <a:pos x="1173" y="1832"/>
                    </a:cxn>
                    <a:cxn ang="0">
                      <a:pos x="1406" y="1721"/>
                    </a:cxn>
                    <a:cxn ang="0">
                      <a:pos x="1669" y="1648"/>
                    </a:cxn>
                    <a:cxn ang="0">
                      <a:pos x="1890" y="1521"/>
                    </a:cxn>
                    <a:cxn ang="0">
                      <a:pos x="2180" y="1420"/>
                    </a:cxn>
                    <a:cxn ang="0">
                      <a:pos x="2461" y="1346"/>
                    </a:cxn>
                    <a:cxn ang="0">
                      <a:pos x="2669" y="1343"/>
                    </a:cxn>
                    <a:cxn ang="0">
                      <a:pos x="2790" y="1435"/>
                    </a:cxn>
                    <a:cxn ang="0">
                      <a:pos x="3119" y="1358"/>
                    </a:cxn>
                    <a:cxn ang="0">
                      <a:pos x="3389" y="1434"/>
                    </a:cxn>
                    <a:cxn ang="0">
                      <a:pos x="3265" y="1365"/>
                    </a:cxn>
                    <a:cxn ang="0">
                      <a:pos x="3330" y="1249"/>
                    </a:cxn>
                    <a:cxn ang="0">
                      <a:pos x="3179" y="1252"/>
                    </a:cxn>
                    <a:cxn ang="0">
                      <a:pos x="3098" y="1267"/>
                    </a:cxn>
                    <a:cxn ang="0">
                      <a:pos x="3164" y="1186"/>
                    </a:cxn>
                    <a:cxn ang="0">
                      <a:pos x="2964" y="1235"/>
                    </a:cxn>
                    <a:cxn ang="0">
                      <a:pos x="2885" y="1237"/>
                    </a:cxn>
                    <a:cxn ang="0">
                      <a:pos x="2777" y="1228"/>
                    </a:cxn>
                    <a:cxn ang="0">
                      <a:pos x="2641" y="1300"/>
                    </a:cxn>
                    <a:cxn ang="0">
                      <a:pos x="2545" y="1253"/>
                    </a:cxn>
                    <a:cxn ang="0">
                      <a:pos x="2385" y="1329"/>
                    </a:cxn>
                    <a:cxn ang="0">
                      <a:pos x="2244" y="1338"/>
                    </a:cxn>
                    <a:cxn ang="0">
                      <a:pos x="2136" y="1341"/>
                    </a:cxn>
                    <a:cxn ang="0">
                      <a:pos x="2102" y="1405"/>
                    </a:cxn>
                    <a:cxn ang="0">
                      <a:pos x="1945" y="1391"/>
                    </a:cxn>
                    <a:cxn ang="0">
                      <a:pos x="1839" y="1475"/>
                    </a:cxn>
                    <a:cxn ang="0">
                      <a:pos x="1780" y="1513"/>
                    </a:cxn>
                    <a:cxn ang="0">
                      <a:pos x="1633" y="1545"/>
                    </a:cxn>
                    <a:cxn ang="0">
                      <a:pos x="1416" y="1607"/>
                    </a:cxn>
                    <a:cxn ang="0">
                      <a:pos x="1193" y="1674"/>
                    </a:cxn>
                    <a:cxn ang="0">
                      <a:pos x="1262" y="1694"/>
                    </a:cxn>
                    <a:cxn ang="0">
                      <a:pos x="1022" y="1642"/>
                    </a:cxn>
                    <a:cxn ang="0">
                      <a:pos x="931" y="1628"/>
                    </a:cxn>
                    <a:cxn ang="0">
                      <a:pos x="811" y="1662"/>
                    </a:cxn>
                    <a:cxn ang="0">
                      <a:pos x="682" y="1679"/>
                    </a:cxn>
                    <a:cxn ang="0">
                      <a:pos x="574" y="1696"/>
                    </a:cxn>
                    <a:cxn ang="0">
                      <a:pos x="416" y="1712"/>
                    </a:cxn>
                    <a:cxn ang="0">
                      <a:pos x="508" y="1783"/>
                    </a:cxn>
                    <a:cxn ang="0">
                      <a:pos x="328" y="1762"/>
                    </a:cxn>
                    <a:cxn ang="0">
                      <a:pos x="386" y="1854"/>
                    </a:cxn>
                    <a:cxn ang="0">
                      <a:pos x="251" y="1869"/>
                    </a:cxn>
                    <a:cxn ang="0">
                      <a:pos x="205" y="1918"/>
                    </a:cxn>
                    <a:cxn ang="0">
                      <a:pos x="19" y="1951"/>
                    </a:cxn>
                    <a:cxn ang="0">
                      <a:pos x="128" y="2108"/>
                    </a:cxn>
                    <a:cxn ang="0">
                      <a:pos x="456" y="2107"/>
                    </a:cxn>
                  </a:cxnLst>
                  <a:rect l="0" t="0" r="r" b="b"/>
                  <a:pathLst>
                    <a:path w="4538" h="2175">
                      <a:moveTo>
                        <a:pt x="4003" y="9"/>
                      </a:moveTo>
                      <a:lnTo>
                        <a:pt x="3997" y="10"/>
                      </a:lnTo>
                      <a:lnTo>
                        <a:pt x="3991" y="11"/>
                      </a:lnTo>
                      <a:lnTo>
                        <a:pt x="3984" y="10"/>
                      </a:lnTo>
                      <a:lnTo>
                        <a:pt x="3977" y="9"/>
                      </a:lnTo>
                      <a:lnTo>
                        <a:pt x="3971" y="7"/>
                      </a:lnTo>
                      <a:lnTo>
                        <a:pt x="3965" y="5"/>
                      </a:lnTo>
                      <a:lnTo>
                        <a:pt x="3959" y="3"/>
                      </a:lnTo>
                      <a:lnTo>
                        <a:pt x="3953" y="2"/>
                      </a:lnTo>
                      <a:lnTo>
                        <a:pt x="3946" y="1"/>
                      </a:lnTo>
                      <a:lnTo>
                        <a:pt x="3939" y="0"/>
                      </a:lnTo>
                      <a:lnTo>
                        <a:pt x="3929" y="0"/>
                      </a:lnTo>
                      <a:lnTo>
                        <a:pt x="3918" y="0"/>
                      </a:lnTo>
                      <a:lnTo>
                        <a:pt x="3917" y="6"/>
                      </a:lnTo>
                      <a:lnTo>
                        <a:pt x="3917" y="11"/>
                      </a:lnTo>
                      <a:lnTo>
                        <a:pt x="3919" y="18"/>
                      </a:lnTo>
                      <a:lnTo>
                        <a:pt x="3922" y="26"/>
                      </a:lnTo>
                      <a:lnTo>
                        <a:pt x="3921" y="31"/>
                      </a:lnTo>
                      <a:lnTo>
                        <a:pt x="3921" y="36"/>
                      </a:lnTo>
                      <a:lnTo>
                        <a:pt x="3926" y="40"/>
                      </a:lnTo>
                      <a:lnTo>
                        <a:pt x="3931" y="43"/>
                      </a:lnTo>
                      <a:lnTo>
                        <a:pt x="3933" y="45"/>
                      </a:lnTo>
                      <a:lnTo>
                        <a:pt x="3935" y="47"/>
                      </a:lnTo>
                      <a:lnTo>
                        <a:pt x="3937" y="49"/>
                      </a:lnTo>
                      <a:lnTo>
                        <a:pt x="3937" y="53"/>
                      </a:lnTo>
                      <a:lnTo>
                        <a:pt x="3936" y="57"/>
                      </a:lnTo>
                      <a:lnTo>
                        <a:pt x="3935" y="60"/>
                      </a:lnTo>
                      <a:lnTo>
                        <a:pt x="3932" y="62"/>
                      </a:lnTo>
                      <a:lnTo>
                        <a:pt x="3929" y="64"/>
                      </a:lnTo>
                      <a:lnTo>
                        <a:pt x="3922" y="69"/>
                      </a:lnTo>
                      <a:lnTo>
                        <a:pt x="3915" y="74"/>
                      </a:lnTo>
                      <a:lnTo>
                        <a:pt x="3913" y="79"/>
                      </a:lnTo>
                      <a:lnTo>
                        <a:pt x="3911" y="84"/>
                      </a:lnTo>
                      <a:lnTo>
                        <a:pt x="3909" y="88"/>
                      </a:lnTo>
                      <a:lnTo>
                        <a:pt x="3908" y="93"/>
                      </a:lnTo>
                      <a:lnTo>
                        <a:pt x="3907" y="97"/>
                      </a:lnTo>
                      <a:lnTo>
                        <a:pt x="3906" y="101"/>
                      </a:lnTo>
                      <a:lnTo>
                        <a:pt x="3904" y="105"/>
                      </a:lnTo>
                      <a:lnTo>
                        <a:pt x="3902" y="111"/>
                      </a:lnTo>
                      <a:lnTo>
                        <a:pt x="3899" y="114"/>
                      </a:lnTo>
                      <a:lnTo>
                        <a:pt x="3895" y="115"/>
                      </a:lnTo>
                      <a:lnTo>
                        <a:pt x="3891" y="116"/>
                      </a:lnTo>
                      <a:lnTo>
                        <a:pt x="3887" y="116"/>
                      </a:lnTo>
                      <a:lnTo>
                        <a:pt x="3878" y="114"/>
                      </a:lnTo>
                      <a:lnTo>
                        <a:pt x="3869" y="114"/>
                      </a:lnTo>
                      <a:lnTo>
                        <a:pt x="3862" y="116"/>
                      </a:lnTo>
                      <a:lnTo>
                        <a:pt x="3858" y="119"/>
                      </a:lnTo>
                      <a:lnTo>
                        <a:pt x="3854" y="123"/>
                      </a:lnTo>
                      <a:lnTo>
                        <a:pt x="3849" y="127"/>
                      </a:lnTo>
                      <a:lnTo>
                        <a:pt x="3835" y="134"/>
                      </a:lnTo>
                      <a:lnTo>
                        <a:pt x="3822" y="142"/>
                      </a:lnTo>
                      <a:lnTo>
                        <a:pt x="3817" y="146"/>
                      </a:lnTo>
                      <a:lnTo>
                        <a:pt x="3813" y="151"/>
                      </a:lnTo>
                      <a:lnTo>
                        <a:pt x="3810" y="156"/>
                      </a:lnTo>
                      <a:lnTo>
                        <a:pt x="3808" y="163"/>
                      </a:lnTo>
                      <a:lnTo>
                        <a:pt x="3810" y="172"/>
                      </a:lnTo>
                      <a:lnTo>
                        <a:pt x="3810" y="180"/>
                      </a:lnTo>
                      <a:lnTo>
                        <a:pt x="3799" y="195"/>
                      </a:lnTo>
                      <a:lnTo>
                        <a:pt x="3790" y="208"/>
                      </a:lnTo>
                      <a:lnTo>
                        <a:pt x="3790" y="211"/>
                      </a:lnTo>
                      <a:lnTo>
                        <a:pt x="3792" y="213"/>
                      </a:lnTo>
                      <a:lnTo>
                        <a:pt x="3794" y="215"/>
                      </a:lnTo>
                      <a:lnTo>
                        <a:pt x="3796" y="217"/>
                      </a:lnTo>
                      <a:lnTo>
                        <a:pt x="3802" y="219"/>
                      </a:lnTo>
                      <a:lnTo>
                        <a:pt x="3808" y="219"/>
                      </a:lnTo>
                      <a:lnTo>
                        <a:pt x="3814" y="219"/>
                      </a:lnTo>
                      <a:lnTo>
                        <a:pt x="3818" y="218"/>
                      </a:lnTo>
                      <a:lnTo>
                        <a:pt x="3821" y="216"/>
                      </a:lnTo>
                      <a:lnTo>
                        <a:pt x="3825" y="214"/>
                      </a:lnTo>
                      <a:lnTo>
                        <a:pt x="3831" y="209"/>
                      </a:lnTo>
                      <a:lnTo>
                        <a:pt x="3840" y="205"/>
                      </a:lnTo>
                      <a:lnTo>
                        <a:pt x="3848" y="203"/>
                      </a:lnTo>
                      <a:lnTo>
                        <a:pt x="3854" y="199"/>
                      </a:lnTo>
                      <a:lnTo>
                        <a:pt x="3861" y="195"/>
                      </a:lnTo>
                      <a:lnTo>
                        <a:pt x="3868" y="191"/>
                      </a:lnTo>
                      <a:lnTo>
                        <a:pt x="3880" y="182"/>
                      </a:lnTo>
                      <a:lnTo>
                        <a:pt x="3891" y="174"/>
                      </a:lnTo>
                      <a:lnTo>
                        <a:pt x="3903" y="166"/>
                      </a:lnTo>
                      <a:lnTo>
                        <a:pt x="3915" y="159"/>
                      </a:lnTo>
                      <a:lnTo>
                        <a:pt x="3921" y="156"/>
                      </a:lnTo>
                      <a:lnTo>
                        <a:pt x="3929" y="155"/>
                      </a:lnTo>
                      <a:lnTo>
                        <a:pt x="3936" y="153"/>
                      </a:lnTo>
                      <a:lnTo>
                        <a:pt x="3944" y="153"/>
                      </a:lnTo>
                      <a:lnTo>
                        <a:pt x="3947" y="154"/>
                      </a:lnTo>
                      <a:lnTo>
                        <a:pt x="3951" y="156"/>
                      </a:lnTo>
                      <a:lnTo>
                        <a:pt x="3948" y="163"/>
                      </a:lnTo>
                      <a:lnTo>
                        <a:pt x="3944" y="169"/>
                      </a:lnTo>
                      <a:lnTo>
                        <a:pt x="3940" y="174"/>
                      </a:lnTo>
                      <a:lnTo>
                        <a:pt x="3935" y="177"/>
                      </a:lnTo>
                      <a:lnTo>
                        <a:pt x="3930" y="181"/>
                      </a:lnTo>
                      <a:lnTo>
                        <a:pt x="3925" y="185"/>
                      </a:lnTo>
                      <a:lnTo>
                        <a:pt x="3919" y="190"/>
                      </a:lnTo>
                      <a:lnTo>
                        <a:pt x="3914" y="196"/>
                      </a:lnTo>
                      <a:lnTo>
                        <a:pt x="3918" y="198"/>
                      </a:lnTo>
                      <a:lnTo>
                        <a:pt x="3922" y="200"/>
                      </a:lnTo>
                      <a:lnTo>
                        <a:pt x="3926" y="203"/>
                      </a:lnTo>
                      <a:lnTo>
                        <a:pt x="3927" y="207"/>
                      </a:lnTo>
                      <a:lnTo>
                        <a:pt x="3926" y="211"/>
                      </a:lnTo>
                      <a:lnTo>
                        <a:pt x="3922" y="214"/>
                      </a:lnTo>
                      <a:lnTo>
                        <a:pt x="3919" y="216"/>
                      </a:lnTo>
                      <a:lnTo>
                        <a:pt x="3915" y="218"/>
                      </a:lnTo>
                      <a:lnTo>
                        <a:pt x="3911" y="220"/>
                      </a:lnTo>
                      <a:lnTo>
                        <a:pt x="3906" y="223"/>
                      </a:lnTo>
                      <a:lnTo>
                        <a:pt x="3903" y="226"/>
                      </a:lnTo>
                      <a:lnTo>
                        <a:pt x="3901" y="229"/>
                      </a:lnTo>
                      <a:lnTo>
                        <a:pt x="3898" y="237"/>
                      </a:lnTo>
                      <a:lnTo>
                        <a:pt x="3895" y="244"/>
                      </a:lnTo>
                      <a:lnTo>
                        <a:pt x="3893" y="248"/>
                      </a:lnTo>
                      <a:lnTo>
                        <a:pt x="3890" y="251"/>
                      </a:lnTo>
                      <a:lnTo>
                        <a:pt x="3888" y="253"/>
                      </a:lnTo>
                      <a:lnTo>
                        <a:pt x="3884" y="253"/>
                      </a:lnTo>
                      <a:lnTo>
                        <a:pt x="3879" y="253"/>
                      </a:lnTo>
                      <a:lnTo>
                        <a:pt x="3875" y="251"/>
                      </a:lnTo>
                      <a:lnTo>
                        <a:pt x="3871" y="247"/>
                      </a:lnTo>
                      <a:lnTo>
                        <a:pt x="3867" y="244"/>
                      </a:lnTo>
                      <a:lnTo>
                        <a:pt x="3863" y="241"/>
                      </a:lnTo>
                      <a:lnTo>
                        <a:pt x="3859" y="239"/>
                      </a:lnTo>
                      <a:lnTo>
                        <a:pt x="3854" y="237"/>
                      </a:lnTo>
                      <a:lnTo>
                        <a:pt x="3849" y="236"/>
                      </a:lnTo>
                      <a:lnTo>
                        <a:pt x="3845" y="237"/>
                      </a:lnTo>
                      <a:lnTo>
                        <a:pt x="3841" y="238"/>
                      </a:lnTo>
                      <a:lnTo>
                        <a:pt x="3838" y="239"/>
                      </a:lnTo>
                      <a:lnTo>
                        <a:pt x="3833" y="241"/>
                      </a:lnTo>
                      <a:lnTo>
                        <a:pt x="3830" y="243"/>
                      </a:lnTo>
                      <a:lnTo>
                        <a:pt x="3826" y="244"/>
                      </a:lnTo>
                      <a:lnTo>
                        <a:pt x="3823" y="245"/>
                      </a:lnTo>
                      <a:lnTo>
                        <a:pt x="3818" y="245"/>
                      </a:lnTo>
                      <a:lnTo>
                        <a:pt x="3789" y="245"/>
                      </a:lnTo>
                      <a:lnTo>
                        <a:pt x="3778" y="246"/>
                      </a:lnTo>
                      <a:lnTo>
                        <a:pt x="3768" y="248"/>
                      </a:lnTo>
                      <a:lnTo>
                        <a:pt x="3764" y="251"/>
                      </a:lnTo>
                      <a:lnTo>
                        <a:pt x="3760" y="254"/>
                      </a:lnTo>
                      <a:lnTo>
                        <a:pt x="3758" y="258"/>
                      </a:lnTo>
                      <a:lnTo>
                        <a:pt x="3756" y="262"/>
                      </a:lnTo>
                      <a:lnTo>
                        <a:pt x="3760" y="265"/>
                      </a:lnTo>
                      <a:lnTo>
                        <a:pt x="3764" y="269"/>
                      </a:lnTo>
                      <a:lnTo>
                        <a:pt x="3759" y="274"/>
                      </a:lnTo>
                      <a:lnTo>
                        <a:pt x="3769" y="282"/>
                      </a:lnTo>
                      <a:lnTo>
                        <a:pt x="3778" y="288"/>
                      </a:lnTo>
                      <a:lnTo>
                        <a:pt x="3783" y="291"/>
                      </a:lnTo>
                      <a:lnTo>
                        <a:pt x="3786" y="295"/>
                      </a:lnTo>
                      <a:lnTo>
                        <a:pt x="3788" y="299"/>
                      </a:lnTo>
                      <a:lnTo>
                        <a:pt x="3789" y="305"/>
                      </a:lnTo>
                      <a:lnTo>
                        <a:pt x="3788" y="309"/>
                      </a:lnTo>
                      <a:lnTo>
                        <a:pt x="3786" y="311"/>
                      </a:lnTo>
                      <a:lnTo>
                        <a:pt x="3783" y="313"/>
                      </a:lnTo>
                      <a:lnTo>
                        <a:pt x="3779" y="314"/>
                      </a:lnTo>
                      <a:lnTo>
                        <a:pt x="3769" y="306"/>
                      </a:lnTo>
                      <a:lnTo>
                        <a:pt x="3759" y="300"/>
                      </a:lnTo>
                      <a:lnTo>
                        <a:pt x="3754" y="301"/>
                      </a:lnTo>
                      <a:lnTo>
                        <a:pt x="3749" y="303"/>
                      </a:lnTo>
                      <a:lnTo>
                        <a:pt x="3745" y="306"/>
                      </a:lnTo>
                      <a:lnTo>
                        <a:pt x="3742" y="310"/>
                      </a:lnTo>
                      <a:lnTo>
                        <a:pt x="3739" y="314"/>
                      </a:lnTo>
                      <a:lnTo>
                        <a:pt x="3735" y="317"/>
                      </a:lnTo>
                      <a:lnTo>
                        <a:pt x="3731" y="319"/>
                      </a:lnTo>
                      <a:lnTo>
                        <a:pt x="3726" y="319"/>
                      </a:lnTo>
                      <a:lnTo>
                        <a:pt x="3720" y="319"/>
                      </a:lnTo>
                      <a:lnTo>
                        <a:pt x="3716" y="316"/>
                      </a:lnTo>
                      <a:lnTo>
                        <a:pt x="3712" y="313"/>
                      </a:lnTo>
                      <a:lnTo>
                        <a:pt x="3708" y="310"/>
                      </a:lnTo>
                      <a:lnTo>
                        <a:pt x="3705" y="305"/>
                      </a:lnTo>
                      <a:lnTo>
                        <a:pt x="3701" y="302"/>
                      </a:lnTo>
                      <a:lnTo>
                        <a:pt x="3697" y="300"/>
                      </a:lnTo>
                      <a:lnTo>
                        <a:pt x="3691" y="299"/>
                      </a:lnTo>
                      <a:lnTo>
                        <a:pt x="3686" y="300"/>
                      </a:lnTo>
                      <a:lnTo>
                        <a:pt x="3682" y="302"/>
                      </a:lnTo>
                      <a:lnTo>
                        <a:pt x="3679" y="305"/>
                      </a:lnTo>
                      <a:lnTo>
                        <a:pt x="3676" y="310"/>
                      </a:lnTo>
                      <a:lnTo>
                        <a:pt x="3672" y="320"/>
                      </a:lnTo>
                      <a:lnTo>
                        <a:pt x="3667" y="330"/>
                      </a:lnTo>
                      <a:lnTo>
                        <a:pt x="3659" y="337"/>
                      </a:lnTo>
                      <a:lnTo>
                        <a:pt x="3652" y="342"/>
                      </a:lnTo>
                      <a:lnTo>
                        <a:pt x="3649" y="344"/>
                      </a:lnTo>
                      <a:lnTo>
                        <a:pt x="3646" y="347"/>
                      </a:lnTo>
                      <a:lnTo>
                        <a:pt x="3645" y="351"/>
                      </a:lnTo>
                      <a:lnTo>
                        <a:pt x="3644" y="355"/>
                      </a:lnTo>
                      <a:lnTo>
                        <a:pt x="3648" y="364"/>
                      </a:lnTo>
                      <a:lnTo>
                        <a:pt x="3652" y="371"/>
                      </a:lnTo>
                      <a:lnTo>
                        <a:pt x="3651" y="375"/>
                      </a:lnTo>
                      <a:lnTo>
                        <a:pt x="3650" y="378"/>
                      </a:lnTo>
                      <a:lnTo>
                        <a:pt x="3648" y="381"/>
                      </a:lnTo>
                      <a:lnTo>
                        <a:pt x="3645" y="383"/>
                      </a:lnTo>
                      <a:lnTo>
                        <a:pt x="3638" y="387"/>
                      </a:lnTo>
                      <a:lnTo>
                        <a:pt x="3630" y="391"/>
                      </a:lnTo>
                      <a:lnTo>
                        <a:pt x="3624" y="400"/>
                      </a:lnTo>
                      <a:lnTo>
                        <a:pt x="3618" y="406"/>
                      </a:lnTo>
                      <a:lnTo>
                        <a:pt x="3614" y="409"/>
                      </a:lnTo>
                      <a:lnTo>
                        <a:pt x="3611" y="411"/>
                      </a:lnTo>
                      <a:lnTo>
                        <a:pt x="3606" y="413"/>
                      </a:lnTo>
                      <a:lnTo>
                        <a:pt x="3601" y="413"/>
                      </a:lnTo>
                      <a:lnTo>
                        <a:pt x="3600" y="419"/>
                      </a:lnTo>
                      <a:lnTo>
                        <a:pt x="3600" y="427"/>
                      </a:lnTo>
                      <a:lnTo>
                        <a:pt x="3600" y="431"/>
                      </a:lnTo>
                      <a:lnTo>
                        <a:pt x="3601" y="434"/>
                      </a:lnTo>
                      <a:lnTo>
                        <a:pt x="3603" y="438"/>
                      </a:lnTo>
                      <a:lnTo>
                        <a:pt x="3606" y="441"/>
                      </a:lnTo>
                      <a:lnTo>
                        <a:pt x="3610" y="443"/>
                      </a:lnTo>
                      <a:lnTo>
                        <a:pt x="3613" y="445"/>
                      </a:lnTo>
                      <a:lnTo>
                        <a:pt x="3617" y="446"/>
                      </a:lnTo>
                      <a:lnTo>
                        <a:pt x="3621" y="446"/>
                      </a:lnTo>
                      <a:lnTo>
                        <a:pt x="3625" y="446"/>
                      </a:lnTo>
                      <a:lnTo>
                        <a:pt x="3629" y="445"/>
                      </a:lnTo>
                      <a:lnTo>
                        <a:pt x="3632" y="443"/>
                      </a:lnTo>
                      <a:lnTo>
                        <a:pt x="3635" y="442"/>
                      </a:lnTo>
                      <a:lnTo>
                        <a:pt x="3642" y="437"/>
                      </a:lnTo>
                      <a:lnTo>
                        <a:pt x="3647" y="432"/>
                      </a:lnTo>
                      <a:lnTo>
                        <a:pt x="3652" y="427"/>
                      </a:lnTo>
                      <a:lnTo>
                        <a:pt x="3658" y="422"/>
                      </a:lnTo>
                      <a:lnTo>
                        <a:pt x="3661" y="419"/>
                      </a:lnTo>
                      <a:lnTo>
                        <a:pt x="3664" y="418"/>
                      </a:lnTo>
                      <a:lnTo>
                        <a:pt x="3669" y="417"/>
                      </a:lnTo>
                      <a:lnTo>
                        <a:pt x="3673" y="416"/>
                      </a:lnTo>
                      <a:lnTo>
                        <a:pt x="3697" y="416"/>
                      </a:lnTo>
                      <a:lnTo>
                        <a:pt x="3703" y="416"/>
                      </a:lnTo>
                      <a:lnTo>
                        <a:pt x="3707" y="413"/>
                      </a:lnTo>
                      <a:lnTo>
                        <a:pt x="3710" y="410"/>
                      </a:lnTo>
                      <a:lnTo>
                        <a:pt x="3712" y="405"/>
                      </a:lnTo>
                      <a:lnTo>
                        <a:pt x="3717" y="395"/>
                      </a:lnTo>
                      <a:lnTo>
                        <a:pt x="3722" y="383"/>
                      </a:lnTo>
                      <a:lnTo>
                        <a:pt x="3727" y="378"/>
                      </a:lnTo>
                      <a:lnTo>
                        <a:pt x="3731" y="373"/>
                      </a:lnTo>
                      <a:lnTo>
                        <a:pt x="3735" y="370"/>
                      </a:lnTo>
                      <a:lnTo>
                        <a:pt x="3740" y="367"/>
                      </a:lnTo>
                      <a:lnTo>
                        <a:pt x="3751" y="361"/>
                      </a:lnTo>
                      <a:lnTo>
                        <a:pt x="3764" y="356"/>
                      </a:lnTo>
                      <a:lnTo>
                        <a:pt x="3769" y="353"/>
                      </a:lnTo>
                      <a:lnTo>
                        <a:pt x="3773" y="350"/>
                      </a:lnTo>
                      <a:lnTo>
                        <a:pt x="3777" y="348"/>
                      </a:lnTo>
                      <a:lnTo>
                        <a:pt x="3783" y="347"/>
                      </a:lnTo>
                      <a:lnTo>
                        <a:pt x="3793" y="347"/>
                      </a:lnTo>
                      <a:lnTo>
                        <a:pt x="3793" y="355"/>
                      </a:lnTo>
                      <a:lnTo>
                        <a:pt x="3793" y="364"/>
                      </a:lnTo>
                      <a:lnTo>
                        <a:pt x="3798" y="365"/>
                      </a:lnTo>
                      <a:lnTo>
                        <a:pt x="3803" y="365"/>
                      </a:lnTo>
                      <a:lnTo>
                        <a:pt x="3808" y="364"/>
                      </a:lnTo>
                      <a:lnTo>
                        <a:pt x="3813" y="362"/>
                      </a:lnTo>
                      <a:lnTo>
                        <a:pt x="3816" y="359"/>
                      </a:lnTo>
                      <a:lnTo>
                        <a:pt x="3820" y="356"/>
                      </a:lnTo>
                      <a:lnTo>
                        <a:pt x="3825" y="349"/>
                      </a:lnTo>
                      <a:lnTo>
                        <a:pt x="3832" y="342"/>
                      </a:lnTo>
                      <a:lnTo>
                        <a:pt x="3844" y="332"/>
                      </a:lnTo>
                      <a:lnTo>
                        <a:pt x="3853" y="324"/>
                      </a:lnTo>
                      <a:lnTo>
                        <a:pt x="3862" y="316"/>
                      </a:lnTo>
                      <a:lnTo>
                        <a:pt x="3873" y="306"/>
                      </a:lnTo>
                      <a:lnTo>
                        <a:pt x="3880" y="299"/>
                      </a:lnTo>
                      <a:lnTo>
                        <a:pt x="3887" y="293"/>
                      </a:lnTo>
                      <a:lnTo>
                        <a:pt x="3891" y="290"/>
                      </a:lnTo>
                      <a:lnTo>
                        <a:pt x="3896" y="288"/>
                      </a:lnTo>
                      <a:lnTo>
                        <a:pt x="3900" y="287"/>
                      </a:lnTo>
                      <a:lnTo>
                        <a:pt x="3905" y="286"/>
                      </a:lnTo>
                      <a:lnTo>
                        <a:pt x="3930" y="286"/>
                      </a:lnTo>
                      <a:lnTo>
                        <a:pt x="3938" y="274"/>
                      </a:lnTo>
                      <a:lnTo>
                        <a:pt x="3947" y="265"/>
                      </a:lnTo>
                      <a:lnTo>
                        <a:pt x="3957" y="258"/>
                      </a:lnTo>
                      <a:lnTo>
                        <a:pt x="3969" y="251"/>
                      </a:lnTo>
                      <a:lnTo>
                        <a:pt x="3976" y="245"/>
                      </a:lnTo>
                      <a:lnTo>
                        <a:pt x="3984" y="241"/>
                      </a:lnTo>
                      <a:lnTo>
                        <a:pt x="3987" y="238"/>
                      </a:lnTo>
                      <a:lnTo>
                        <a:pt x="3990" y="237"/>
                      </a:lnTo>
                      <a:lnTo>
                        <a:pt x="3994" y="236"/>
                      </a:lnTo>
                      <a:lnTo>
                        <a:pt x="3999" y="235"/>
                      </a:lnTo>
                      <a:lnTo>
                        <a:pt x="4004" y="235"/>
                      </a:lnTo>
                      <a:lnTo>
                        <a:pt x="4010" y="234"/>
                      </a:lnTo>
                      <a:lnTo>
                        <a:pt x="4014" y="232"/>
                      </a:lnTo>
                      <a:lnTo>
                        <a:pt x="4019" y="230"/>
                      </a:lnTo>
                      <a:lnTo>
                        <a:pt x="4027" y="226"/>
                      </a:lnTo>
                      <a:lnTo>
                        <a:pt x="4034" y="219"/>
                      </a:lnTo>
                      <a:lnTo>
                        <a:pt x="4043" y="214"/>
                      </a:lnTo>
                      <a:lnTo>
                        <a:pt x="4051" y="209"/>
                      </a:lnTo>
                      <a:lnTo>
                        <a:pt x="4055" y="207"/>
                      </a:lnTo>
                      <a:lnTo>
                        <a:pt x="4060" y="206"/>
                      </a:lnTo>
                      <a:lnTo>
                        <a:pt x="4064" y="205"/>
                      </a:lnTo>
                      <a:lnTo>
                        <a:pt x="4071" y="204"/>
                      </a:lnTo>
                      <a:lnTo>
                        <a:pt x="4142" y="204"/>
                      </a:lnTo>
                      <a:lnTo>
                        <a:pt x="4144" y="204"/>
                      </a:lnTo>
                      <a:lnTo>
                        <a:pt x="4146" y="203"/>
                      </a:lnTo>
                      <a:lnTo>
                        <a:pt x="4148" y="201"/>
                      </a:lnTo>
                      <a:lnTo>
                        <a:pt x="4149" y="199"/>
                      </a:lnTo>
                      <a:lnTo>
                        <a:pt x="4151" y="194"/>
                      </a:lnTo>
                      <a:lnTo>
                        <a:pt x="4151" y="188"/>
                      </a:lnTo>
                      <a:lnTo>
                        <a:pt x="4151" y="154"/>
                      </a:lnTo>
                      <a:lnTo>
                        <a:pt x="4153" y="147"/>
                      </a:lnTo>
                      <a:lnTo>
                        <a:pt x="4156" y="141"/>
                      </a:lnTo>
                      <a:lnTo>
                        <a:pt x="4160" y="135"/>
                      </a:lnTo>
                      <a:lnTo>
                        <a:pt x="4164" y="130"/>
                      </a:lnTo>
                      <a:lnTo>
                        <a:pt x="4169" y="125"/>
                      </a:lnTo>
                      <a:lnTo>
                        <a:pt x="4173" y="120"/>
                      </a:lnTo>
                      <a:lnTo>
                        <a:pt x="4176" y="114"/>
                      </a:lnTo>
                      <a:lnTo>
                        <a:pt x="4177" y="106"/>
                      </a:lnTo>
                      <a:lnTo>
                        <a:pt x="4177" y="97"/>
                      </a:lnTo>
                      <a:lnTo>
                        <a:pt x="4169" y="96"/>
                      </a:lnTo>
                      <a:lnTo>
                        <a:pt x="4161" y="94"/>
                      </a:lnTo>
                      <a:lnTo>
                        <a:pt x="4158" y="92"/>
                      </a:lnTo>
                      <a:lnTo>
                        <a:pt x="4156" y="90"/>
                      </a:lnTo>
                      <a:lnTo>
                        <a:pt x="4154" y="87"/>
                      </a:lnTo>
                      <a:lnTo>
                        <a:pt x="4154" y="83"/>
                      </a:lnTo>
                      <a:lnTo>
                        <a:pt x="4165" y="72"/>
                      </a:lnTo>
                      <a:lnTo>
                        <a:pt x="4177" y="61"/>
                      </a:lnTo>
                      <a:lnTo>
                        <a:pt x="4177" y="36"/>
                      </a:lnTo>
                      <a:lnTo>
                        <a:pt x="4176" y="31"/>
                      </a:lnTo>
                      <a:lnTo>
                        <a:pt x="4173" y="26"/>
                      </a:lnTo>
                      <a:lnTo>
                        <a:pt x="4172" y="24"/>
                      </a:lnTo>
                      <a:lnTo>
                        <a:pt x="4169" y="22"/>
                      </a:lnTo>
                      <a:lnTo>
                        <a:pt x="4167" y="21"/>
                      </a:lnTo>
                      <a:lnTo>
                        <a:pt x="4165" y="21"/>
                      </a:lnTo>
                      <a:lnTo>
                        <a:pt x="4162" y="21"/>
                      </a:lnTo>
                      <a:lnTo>
                        <a:pt x="4160" y="22"/>
                      </a:lnTo>
                      <a:lnTo>
                        <a:pt x="4158" y="24"/>
                      </a:lnTo>
                      <a:lnTo>
                        <a:pt x="4156" y="26"/>
                      </a:lnTo>
                      <a:lnTo>
                        <a:pt x="4153" y="30"/>
                      </a:lnTo>
                      <a:lnTo>
                        <a:pt x="4149" y="34"/>
                      </a:lnTo>
                      <a:lnTo>
                        <a:pt x="4138" y="49"/>
                      </a:lnTo>
                      <a:lnTo>
                        <a:pt x="4125" y="64"/>
                      </a:lnTo>
                      <a:lnTo>
                        <a:pt x="4113" y="74"/>
                      </a:lnTo>
                      <a:lnTo>
                        <a:pt x="4103" y="82"/>
                      </a:lnTo>
                      <a:lnTo>
                        <a:pt x="4092" y="90"/>
                      </a:lnTo>
                      <a:lnTo>
                        <a:pt x="4081" y="99"/>
                      </a:lnTo>
                      <a:lnTo>
                        <a:pt x="4061" y="118"/>
                      </a:lnTo>
                      <a:lnTo>
                        <a:pt x="4044" y="134"/>
                      </a:lnTo>
                      <a:lnTo>
                        <a:pt x="4035" y="142"/>
                      </a:lnTo>
                      <a:lnTo>
                        <a:pt x="4026" y="149"/>
                      </a:lnTo>
                      <a:lnTo>
                        <a:pt x="4016" y="156"/>
                      </a:lnTo>
                      <a:lnTo>
                        <a:pt x="4003" y="163"/>
                      </a:lnTo>
                      <a:lnTo>
                        <a:pt x="4002" y="159"/>
                      </a:lnTo>
                      <a:lnTo>
                        <a:pt x="4013" y="139"/>
                      </a:lnTo>
                      <a:lnTo>
                        <a:pt x="4023" y="122"/>
                      </a:lnTo>
                      <a:lnTo>
                        <a:pt x="4029" y="115"/>
                      </a:lnTo>
                      <a:lnTo>
                        <a:pt x="4035" y="107"/>
                      </a:lnTo>
                      <a:lnTo>
                        <a:pt x="4043" y="99"/>
                      </a:lnTo>
                      <a:lnTo>
                        <a:pt x="4051" y="91"/>
                      </a:lnTo>
                      <a:lnTo>
                        <a:pt x="4064" y="77"/>
                      </a:lnTo>
                      <a:lnTo>
                        <a:pt x="4077" y="63"/>
                      </a:lnTo>
                      <a:lnTo>
                        <a:pt x="4082" y="58"/>
                      </a:lnTo>
                      <a:lnTo>
                        <a:pt x="4086" y="54"/>
                      </a:lnTo>
                      <a:lnTo>
                        <a:pt x="4088" y="50"/>
                      </a:lnTo>
                      <a:lnTo>
                        <a:pt x="4090" y="48"/>
                      </a:lnTo>
                      <a:lnTo>
                        <a:pt x="4091" y="45"/>
                      </a:lnTo>
                      <a:lnTo>
                        <a:pt x="4091" y="41"/>
                      </a:lnTo>
                      <a:lnTo>
                        <a:pt x="4091" y="39"/>
                      </a:lnTo>
                      <a:lnTo>
                        <a:pt x="4090" y="37"/>
                      </a:lnTo>
                      <a:lnTo>
                        <a:pt x="4088" y="35"/>
                      </a:lnTo>
                      <a:lnTo>
                        <a:pt x="4086" y="34"/>
                      </a:lnTo>
                      <a:lnTo>
                        <a:pt x="4082" y="32"/>
                      </a:lnTo>
                      <a:lnTo>
                        <a:pt x="4077" y="31"/>
                      </a:lnTo>
                      <a:lnTo>
                        <a:pt x="4072" y="31"/>
                      </a:lnTo>
                      <a:lnTo>
                        <a:pt x="4068" y="33"/>
                      </a:lnTo>
                      <a:lnTo>
                        <a:pt x="4063" y="34"/>
                      </a:lnTo>
                      <a:lnTo>
                        <a:pt x="4060" y="37"/>
                      </a:lnTo>
                      <a:lnTo>
                        <a:pt x="4054" y="42"/>
                      </a:lnTo>
                      <a:lnTo>
                        <a:pt x="4048" y="49"/>
                      </a:lnTo>
                      <a:lnTo>
                        <a:pt x="4042" y="56"/>
                      </a:lnTo>
                      <a:lnTo>
                        <a:pt x="4035" y="62"/>
                      </a:lnTo>
                      <a:lnTo>
                        <a:pt x="4032" y="64"/>
                      </a:lnTo>
                      <a:lnTo>
                        <a:pt x="4028" y="66"/>
                      </a:lnTo>
                      <a:lnTo>
                        <a:pt x="4024" y="67"/>
                      </a:lnTo>
                      <a:lnTo>
                        <a:pt x="4019" y="68"/>
                      </a:lnTo>
                      <a:lnTo>
                        <a:pt x="4019" y="58"/>
                      </a:lnTo>
                      <a:lnTo>
                        <a:pt x="4019" y="47"/>
                      </a:lnTo>
                      <a:lnTo>
                        <a:pt x="4019" y="36"/>
                      </a:lnTo>
                      <a:lnTo>
                        <a:pt x="4017" y="25"/>
                      </a:lnTo>
                      <a:lnTo>
                        <a:pt x="4015" y="19"/>
                      </a:lnTo>
                      <a:lnTo>
                        <a:pt x="4012" y="15"/>
                      </a:lnTo>
                      <a:lnTo>
                        <a:pt x="4008" y="12"/>
                      </a:lnTo>
                      <a:lnTo>
                        <a:pt x="4003" y="9"/>
                      </a:lnTo>
                      <a:close/>
                      <a:moveTo>
                        <a:pt x="4370" y="46"/>
                      </a:moveTo>
                      <a:lnTo>
                        <a:pt x="4365" y="32"/>
                      </a:lnTo>
                      <a:lnTo>
                        <a:pt x="4361" y="17"/>
                      </a:lnTo>
                      <a:lnTo>
                        <a:pt x="4359" y="11"/>
                      </a:lnTo>
                      <a:lnTo>
                        <a:pt x="4355" y="7"/>
                      </a:lnTo>
                      <a:lnTo>
                        <a:pt x="4353" y="5"/>
                      </a:lnTo>
                      <a:lnTo>
                        <a:pt x="4349" y="4"/>
                      </a:lnTo>
                      <a:lnTo>
                        <a:pt x="4346" y="3"/>
                      </a:lnTo>
                      <a:lnTo>
                        <a:pt x="4343" y="2"/>
                      </a:lnTo>
                      <a:lnTo>
                        <a:pt x="4330" y="7"/>
                      </a:lnTo>
                      <a:lnTo>
                        <a:pt x="4317" y="12"/>
                      </a:lnTo>
                      <a:lnTo>
                        <a:pt x="4305" y="9"/>
                      </a:lnTo>
                      <a:lnTo>
                        <a:pt x="4292" y="7"/>
                      </a:lnTo>
                      <a:lnTo>
                        <a:pt x="4280" y="8"/>
                      </a:lnTo>
                      <a:lnTo>
                        <a:pt x="4268" y="11"/>
                      </a:lnTo>
                      <a:lnTo>
                        <a:pt x="4257" y="11"/>
                      </a:lnTo>
                      <a:lnTo>
                        <a:pt x="4248" y="13"/>
                      </a:lnTo>
                      <a:lnTo>
                        <a:pt x="4245" y="15"/>
                      </a:lnTo>
                      <a:lnTo>
                        <a:pt x="4242" y="17"/>
                      </a:lnTo>
                      <a:lnTo>
                        <a:pt x="4240" y="20"/>
                      </a:lnTo>
                      <a:lnTo>
                        <a:pt x="4239" y="25"/>
                      </a:lnTo>
                      <a:lnTo>
                        <a:pt x="4240" y="29"/>
                      </a:lnTo>
                      <a:lnTo>
                        <a:pt x="4242" y="31"/>
                      </a:lnTo>
                      <a:lnTo>
                        <a:pt x="4246" y="33"/>
                      </a:lnTo>
                      <a:lnTo>
                        <a:pt x="4249" y="34"/>
                      </a:lnTo>
                      <a:lnTo>
                        <a:pt x="4244" y="40"/>
                      </a:lnTo>
                      <a:lnTo>
                        <a:pt x="4239" y="44"/>
                      </a:lnTo>
                      <a:lnTo>
                        <a:pt x="4235" y="47"/>
                      </a:lnTo>
                      <a:lnTo>
                        <a:pt x="4233" y="49"/>
                      </a:lnTo>
                      <a:lnTo>
                        <a:pt x="4232" y="54"/>
                      </a:lnTo>
                      <a:lnTo>
                        <a:pt x="4231" y="57"/>
                      </a:lnTo>
                      <a:lnTo>
                        <a:pt x="4232" y="61"/>
                      </a:lnTo>
                      <a:lnTo>
                        <a:pt x="4234" y="65"/>
                      </a:lnTo>
                      <a:lnTo>
                        <a:pt x="4237" y="67"/>
                      </a:lnTo>
                      <a:lnTo>
                        <a:pt x="4242" y="69"/>
                      </a:lnTo>
                      <a:lnTo>
                        <a:pt x="4250" y="72"/>
                      </a:lnTo>
                      <a:lnTo>
                        <a:pt x="4260" y="74"/>
                      </a:lnTo>
                      <a:lnTo>
                        <a:pt x="4268" y="78"/>
                      </a:lnTo>
                      <a:lnTo>
                        <a:pt x="4275" y="83"/>
                      </a:lnTo>
                      <a:lnTo>
                        <a:pt x="4282" y="86"/>
                      </a:lnTo>
                      <a:lnTo>
                        <a:pt x="4289" y="88"/>
                      </a:lnTo>
                      <a:lnTo>
                        <a:pt x="4292" y="89"/>
                      </a:lnTo>
                      <a:lnTo>
                        <a:pt x="4294" y="91"/>
                      </a:lnTo>
                      <a:lnTo>
                        <a:pt x="4297" y="94"/>
                      </a:lnTo>
                      <a:lnTo>
                        <a:pt x="4297" y="97"/>
                      </a:lnTo>
                      <a:lnTo>
                        <a:pt x="4297" y="106"/>
                      </a:lnTo>
                      <a:lnTo>
                        <a:pt x="4285" y="106"/>
                      </a:lnTo>
                      <a:lnTo>
                        <a:pt x="4276" y="105"/>
                      </a:lnTo>
                      <a:lnTo>
                        <a:pt x="4268" y="103"/>
                      </a:lnTo>
                      <a:lnTo>
                        <a:pt x="4259" y="101"/>
                      </a:lnTo>
                      <a:lnTo>
                        <a:pt x="4249" y="99"/>
                      </a:lnTo>
                      <a:lnTo>
                        <a:pt x="4235" y="99"/>
                      </a:lnTo>
                      <a:lnTo>
                        <a:pt x="4234" y="104"/>
                      </a:lnTo>
                      <a:lnTo>
                        <a:pt x="4234" y="110"/>
                      </a:lnTo>
                      <a:lnTo>
                        <a:pt x="4235" y="115"/>
                      </a:lnTo>
                      <a:lnTo>
                        <a:pt x="4237" y="119"/>
                      </a:lnTo>
                      <a:lnTo>
                        <a:pt x="4242" y="123"/>
                      </a:lnTo>
                      <a:lnTo>
                        <a:pt x="4246" y="127"/>
                      </a:lnTo>
                      <a:lnTo>
                        <a:pt x="4251" y="133"/>
                      </a:lnTo>
                      <a:lnTo>
                        <a:pt x="4256" y="139"/>
                      </a:lnTo>
                      <a:lnTo>
                        <a:pt x="4262" y="143"/>
                      </a:lnTo>
                      <a:lnTo>
                        <a:pt x="4268" y="146"/>
                      </a:lnTo>
                      <a:lnTo>
                        <a:pt x="4281" y="151"/>
                      </a:lnTo>
                      <a:lnTo>
                        <a:pt x="4296" y="155"/>
                      </a:lnTo>
                      <a:lnTo>
                        <a:pt x="4312" y="160"/>
                      </a:lnTo>
                      <a:lnTo>
                        <a:pt x="4327" y="167"/>
                      </a:lnTo>
                      <a:lnTo>
                        <a:pt x="4334" y="169"/>
                      </a:lnTo>
                      <a:lnTo>
                        <a:pt x="4341" y="172"/>
                      </a:lnTo>
                      <a:lnTo>
                        <a:pt x="4348" y="173"/>
                      </a:lnTo>
                      <a:lnTo>
                        <a:pt x="4358" y="174"/>
                      </a:lnTo>
                      <a:lnTo>
                        <a:pt x="4365" y="173"/>
                      </a:lnTo>
                      <a:lnTo>
                        <a:pt x="4372" y="172"/>
                      </a:lnTo>
                      <a:lnTo>
                        <a:pt x="4378" y="171"/>
                      </a:lnTo>
                      <a:lnTo>
                        <a:pt x="4385" y="170"/>
                      </a:lnTo>
                      <a:lnTo>
                        <a:pt x="4396" y="164"/>
                      </a:lnTo>
                      <a:lnTo>
                        <a:pt x="4407" y="159"/>
                      </a:lnTo>
                      <a:lnTo>
                        <a:pt x="4429" y="146"/>
                      </a:lnTo>
                      <a:lnTo>
                        <a:pt x="4455" y="133"/>
                      </a:lnTo>
                      <a:lnTo>
                        <a:pt x="4471" y="128"/>
                      </a:lnTo>
                      <a:lnTo>
                        <a:pt x="4486" y="122"/>
                      </a:lnTo>
                      <a:lnTo>
                        <a:pt x="4496" y="114"/>
                      </a:lnTo>
                      <a:lnTo>
                        <a:pt x="4505" y="104"/>
                      </a:lnTo>
                      <a:lnTo>
                        <a:pt x="4515" y="98"/>
                      </a:lnTo>
                      <a:lnTo>
                        <a:pt x="4526" y="93"/>
                      </a:lnTo>
                      <a:lnTo>
                        <a:pt x="4530" y="89"/>
                      </a:lnTo>
                      <a:lnTo>
                        <a:pt x="4533" y="86"/>
                      </a:lnTo>
                      <a:lnTo>
                        <a:pt x="4536" y="81"/>
                      </a:lnTo>
                      <a:lnTo>
                        <a:pt x="4538" y="74"/>
                      </a:lnTo>
                      <a:lnTo>
                        <a:pt x="4538" y="68"/>
                      </a:lnTo>
                      <a:lnTo>
                        <a:pt x="4493" y="68"/>
                      </a:lnTo>
                      <a:lnTo>
                        <a:pt x="4487" y="67"/>
                      </a:lnTo>
                      <a:lnTo>
                        <a:pt x="4481" y="66"/>
                      </a:lnTo>
                      <a:lnTo>
                        <a:pt x="4477" y="64"/>
                      </a:lnTo>
                      <a:lnTo>
                        <a:pt x="4473" y="59"/>
                      </a:lnTo>
                      <a:lnTo>
                        <a:pt x="4471" y="56"/>
                      </a:lnTo>
                      <a:lnTo>
                        <a:pt x="4471" y="54"/>
                      </a:lnTo>
                      <a:lnTo>
                        <a:pt x="4471" y="50"/>
                      </a:lnTo>
                      <a:lnTo>
                        <a:pt x="4471" y="47"/>
                      </a:lnTo>
                      <a:lnTo>
                        <a:pt x="4472" y="40"/>
                      </a:lnTo>
                      <a:lnTo>
                        <a:pt x="4472" y="33"/>
                      </a:lnTo>
                      <a:lnTo>
                        <a:pt x="4454" y="33"/>
                      </a:lnTo>
                      <a:lnTo>
                        <a:pt x="4446" y="35"/>
                      </a:lnTo>
                      <a:lnTo>
                        <a:pt x="4439" y="38"/>
                      </a:lnTo>
                      <a:lnTo>
                        <a:pt x="4437" y="28"/>
                      </a:lnTo>
                      <a:lnTo>
                        <a:pt x="4439" y="16"/>
                      </a:lnTo>
                      <a:lnTo>
                        <a:pt x="4437" y="14"/>
                      </a:lnTo>
                      <a:lnTo>
                        <a:pt x="4436" y="12"/>
                      </a:lnTo>
                      <a:lnTo>
                        <a:pt x="4435" y="11"/>
                      </a:lnTo>
                      <a:lnTo>
                        <a:pt x="4433" y="10"/>
                      </a:lnTo>
                      <a:lnTo>
                        <a:pt x="4428" y="10"/>
                      </a:lnTo>
                      <a:lnTo>
                        <a:pt x="4423" y="9"/>
                      </a:lnTo>
                      <a:lnTo>
                        <a:pt x="4419" y="10"/>
                      </a:lnTo>
                      <a:lnTo>
                        <a:pt x="4415" y="10"/>
                      </a:lnTo>
                      <a:lnTo>
                        <a:pt x="4411" y="12"/>
                      </a:lnTo>
                      <a:lnTo>
                        <a:pt x="4407" y="13"/>
                      </a:lnTo>
                      <a:lnTo>
                        <a:pt x="4401" y="18"/>
                      </a:lnTo>
                      <a:lnTo>
                        <a:pt x="4396" y="24"/>
                      </a:lnTo>
                      <a:lnTo>
                        <a:pt x="4391" y="30"/>
                      </a:lnTo>
                      <a:lnTo>
                        <a:pt x="4385" y="36"/>
                      </a:lnTo>
                      <a:lnTo>
                        <a:pt x="4378" y="41"/>
                      </a:lnTo>
                      <a:lnTo>
                        <a:pt x="4370" y="46"/>
                      </a:lnTo>
                      <a:close/>
                      <a:moveTo>
                        <a:pt x="4040" y="279"/>
                      </a:moveTo>
                      <a:lnTo>
                        <a:pt x="4036" y="280"/>
                      </a:lnTo>
                      <a:lnTo>
                        <a:pt x="4034" y="282"/>
                      </a:lnTo>
                      <a:lnTo>
                        <a:pt x="4033" y="285"/>
                      </a:lnTo>
                      <a:lnTo>
                        <a:pt x="4032" y="288"/>
                      </a:lnTo>
                      <a:lnTo>
                        <a:pt x="4031" y="291"/>
                      </a:lnTo>
                      <a:lnTo>
                        <a:pt x="4030" y="295"/>
                      </a:lnTo>
                      <a:lnTo>
                        <a:pt x="4029" y="298"/>
                      </a:lnTo>
                      <a:lnTo>
                        <a:pt x="4027" y="301"/>
                      </a:lnTo>
                      <a:lnTo>
                        <a:pt x="4020" y="310"/>
                      </a:lnTo>
                      <a:lnTo>
                        <a:pt x="4013" y="316"/>
                      </a:lnTo>
                      <a:lnTo>
                        <a:pt x="4004" y="321"/>
                      </a:lnTo>
                      <a:lnTo>
                        <a:pt x="3994" y="324"/>
                      </a:lnTo>
                      <a:lnTo>
                        <a:pt x="3984" y="327"/>
                      </a:lnTo>
                      <a:lnTo>
                        <a:pt x="3975" y="329"/>
                      </a:lnTo>
                      <a:lnTo>
                        <a:pt x="3966" y="332"/>
                      </a:lnTo>
                      <a:lnTo>
                        <a:pt x="3956" y="337"/>
                      </a:lnTo>
                      <a:lnTo>
                        <a:pt x="3948" y="339"/>
                      </a:lnTo>
                      <a:lnTo>
                        <a:pt x="3941" y="342"/>
                      </a:lnTo>
                      <a:lnTo>
                        <a:pt x="3938" y="343"/>
                      </a:lnTo>
                      <a:lnTo>
                        <a:pt x="3936" y="345"/>
                      </a:lnTo>
                      <a:lnTo>
                        <a:pt x="3933" y="348"/>
                      </a:lnTo>
                      <a:lnTo>
                        <a:pt x="3931" y="351"/>
                      </a:lnTo>
                      <a:lnTo>
                        <a:pt x="3947" y="355"/>
                      </a:lnTo>
                      <a:lnTo>
                        <a:pt x="3962" y="357"/>
                      </a:lnTo>
                      <a:lnTo>
                        <a:pt x="3976" y="359"/>
                      </a:lnTo>
                      <a:lnTo>
                        <a:pt x="3993" y="362"/>
                      </a:lnTo>
                      <a:lnTo>
                        <a:pt x="4000" y="367"/>
                      </a:lnTo>
                      <a:lnTo>
                        <a:pt x="4007" y="372"/>
                      </a:lnTo>
                      <a:lnTo>
                        <a:pt x="4004" y="378"/>
                      </a:lnTo>
                      <a:lnTo>
                        <a:pt x="4001" y="383"/>
                      </a:lnTo>
                      <a:lnTo>
                        <a:pt x="3996" y="387"/>
                      </a:lnTo>
                      <a:lnTo>
                        <a:pt x="3992" y="390"/>
                      </a:lnTo>
                      <a:lnTo>
                        <a:pt x="3988" y="395"/>
                      </a:lnTo>
                      <a:lnTo>
                        <a:pt x="3984" y="399"/>
                      </a:lnTo>
                      <a:lnTo>
                        <a:pt x="3981" y="404"/>
                      </a:lnTo>
                      <a:lnTo>
                        <a:pt x="3979" y="410"/>
                      </a:lnTo>
                      <a:lnTo>
                        <a:pt x="3979" y="417"/>
                      </a:lnTo>
                      <a:lnTo>
                        <a:pt x="4012" y="417"/>
                      </a:lnTo>
                      <a:lnTo>
                        <a:pt x="4016" y="417"/>
                      </a:lnTo>
                      <a:lnTo>
                        <a:pt x="4020" y="416"/>
                      </a:lnTo>
                      <a:lnTo>
                        <a:pt x="4023" y="414"/>
                      </a:lnTo>
                      <a:lnTo>
                        <a:pt x="4026" y="413"/>
                      </a:lnTo>
                      <a:lnTo>
                        <a:pt x="4032" y="408"/>
                      </a:lnTo>
                      <a:lnTo>
                        <a:pt x="4038" y="403"/>
                      </a:lnTo>
                      <a:lnTo>
                        <a:pt x="4043" y="397"/>
                      </a:lnTo>
                      <a:lnTo>
                        <a:pt x="4048" y="391"/>
                      </a:lnTo>
                      <a:lnTo>
                        <a:pt x="4052" y="389"/>
                      </a:lnTo>
                      <a:lnTo>
                        <a:pt x="4055" y="388"/>
                      </a:lnTo>
                      <a:lnTo>
                        <a:pt x="4059" y="386"/>
                      </a:lnTo>
                      <a:lnTo>
                        <a:pt x="4063" y="386"/>
                      </a:lnTo>
                      <a:lnTo>
                        <a:pt x="4076" y="384"/>
                      </a:lnTo>
                      <a:lnTo>
                        <a:pt x="4087" y="383"/>
                      </a:lnTo>
                      <a:lnTo>
                        <a:pt x="4099" y="381"/>
                      </a:lnTo>
                      <a:lnTo>
                        <a:pt x="4110" y="376"/>
                      </a:lnTo>
                      <a:lnTo>
                        <a:pt x="4104" y="362"/>
                      </a:lnTo>
                      <a:lnTo>
                        <a:pt x="4099" y="348"/>
                      </a:lnTo>
                      <a:lnTo>
                        <a:pt x="4100" y="343"/>
                      </a:lnTo>
                      <a:lnTo>
                        <a:pt x="4101" y="338"/>
                      </a:lnTo>
                      <a:lnTo>
                        <a:pt x="4104" y="333"/>
                      </a:lnTo>
                      <a:lnTo>
                        <a:pt x="4107" y="329"/>
                      </a:lnTo>
                      <a:lnTo>
                        <a:pt x="4110" y="325"/>
                      </a:lnTo>
                      <a:lnTo>
                        <a:pt x="4112" y="321"/>
                      </a:lnTo>
                      <a:lnTo>
                        <a:pt x="4114" y="316"/>
                      </a:lnTo>
                      <a:lnTo>
                        <a:pt x="4115" y="311"/>
                      </a:lnTo>
                      <a:lnTo>
                        <a:pt x="4115" y="302"/>
                      </a:lnTo>
                      <a:lnTo>
                        <a:pt x="4104" y="301"/>
                      </a:lnTo>
                      <a:lnTo>
                        <a:pt x="4091" y="299"/>
                      </a:lnTo>
                      <a:lnTo>
                        <a:pt x="4087" y="302"/>
                      </a:lnTo>
                      <a:lnTo>
                        <a:pt x="4083" y="305"/>
                      </a:lnTo>
                      <a:lnTo>
                        <a:pt x="4079" y="305"/>
                      </a:lnTo>
                      <a:lnTo>
                        <a:pt x="4076" y="305"/>
                      </a:lnTo>
                      <a:lnTo>
                        <a:pt x="4073" y="304"/>
                      </a:lnTo>
                      <a:lnTo>
                        <a:pt x="4070" y="302"/>
                      </a:lnTo>
                      <a:lnTo>
                        <a:pt x="4063" y="299"/>
                      </a:lnTo>
                      <a:lnTo>
                        <a:pt x="4057" y="294"/>
                      </a:lnTo>
                      <a:lnTo>
                        <a:pt x="4052" y="290"/>
                      </a:lnTo>
                      <a:lnTo>
                        <a:pt x="4049" y="285"/>
                      </a:lnTo>
                      <a:lnTo>
                        <a:pt x="4047" y="283"/>
                      </a:lnTo>
                      <a:lnTo>
                        <a:pt x="4045" y="281"/>
                      </a:lnTo>
                      <a:lnTo>
                        <a:pt x="4043" y="280"/>
                      </a:lnTo>
                      <a:lnTo>
                        <a:pt x="4040" y="279"/>
                      </a:lnTo>
                      <a:close/>
                      <a:moveTo>
                        <a:pt x="510" y="2157"/>
                      </a:moveTo>
                      <a:lnTo>
                        <a:pt x="520" y="2162"/>
                      </a:lnTo>
                      <a:lnTo>
                        <a:pt x="530" y="2168"/>
                      </a:lnTo>
                      <a:lnTo>
                        <a:pt x="535" y="2170"/>
                      </a:lnTo>
                      <a:lnTo>
                        <a:pt x="539" y="2173"/>
                      </a:lnTo>
                      <a:lnTo>
                        <a:pt x="544" y="2174"/>
                      </a:lnTo>
                      <a:lnTo>
                        <a:pt x="551" y="2175"/>
                      </a:lnTo>
                      <a:lnTo>
                        <a:pt x="554" y="2174"/>
                      </a:lnTo>
                      <a:lnTo>
                        <a:pt x="557" y="2174"/>
                      </a:lnTo>
                      <a:lnTo>
                        <a:pt x="559" y="2172"/>
                      </a:lnTo>
                      <a:lnTo>
                        <a:pt x="562" y="2171"/>
                      </a:lnTo>
                      <a:lnTo>
                        <a:pt x="566" y="2167"/>
                      </a:lnTo>
                      <a:lnTo>
                        <a:pt x="569" y="2162"/>
                      </a:lnTo>
                      <a:lnTo>
                        <a:pt x="573" y="2156"/>
                      </a:lnTo>
                      <a:lnTo>
                        <a:pt x="577" y="2151"/>
                      </a:lnTo>
                      <a:lnTo>
                        <a:pt x="582" y="2145"/>
                      </a:lnTo>
                      <a:lnTo>
                        <a:pt x="588" y="2141"/>
                      </a:lnTo>
                      <a:lnTo>
                        <a:pt x="612" y="2135"/>
                      </a:lnTo>
                      <a:lnTo>
                        <a:pt x="633" y="2129"/>
                      </a:lnTo>
                      <a:lnTo>
                        <a:pt x="653" y="2124"/>
                      </a:lnTo>
                      <a:lnTo>
                        <a:pt x="674" y="2119"/>
                      </a:lnTo>
                      <a:lnTo>
                        <a:pt x="694" y="2116"/>
                      </a:lnTo>
                      <a:lnTo>
                        <a:pt x="714" y="2112"/>
                      </a:lnTo>
                      <a:lnTo>
                        <a:pt x="736" y="2107"/>
                      </a:lnTo>
                      <a:lnTo>
                        <a:pt x="759" y="2101"/>
                      </a:lnTo>
                      <a:lnTo>
                        <a:pt x="773" y="2098"/>
                      </a:lnTo>
                      <a:lnTo>
                        <a:pt x="786" y="2096"/>
                      </a:lnTo>
                      <a:lnTo>
                        <a:pt x="792" y="2094"/>
                      </a:lnTo>
                      <a:lnTo>
                        <a:pt x="798" y="2090"/>
                      </a:lnTo>
                      <a:lnTo>
                        <a:pt x="803" y="2087"/>
                      </a:lnTo>
                      <a:lnTo>
                        <a:pt x="809" y="2082"/>
                      </a:lnTo>
                      <a:lnTo>
                        <a:pt x="821" y="2069"/>
                      </a:lnTo>
                      <a:lnTo>
                        <a:pt x="831" y="2055"/>
                      </a:lnTo>
                      <a:lnTo>
                        <a:pt x="841" y="2041"/>
                      </a:lnTo>
                      <a:lnTo>
                        <a:pt x="850" y="2028"/>
                      </a:lnTo>
                      <a:lnTo>
                        <a:pt x="854" y="2022"/>
                      </a:lnTo>
                      <a:lnTo>
                        <a:pt x="859" y="2017"/>
                      </a:lnTo>
                      <a:lnTo>
                        <a:pt x="865" y="2012"/>
                      </a:lnTo>
                      <a:lnTo>
                        <a:pt x="871" y="2008"/>
                      </a:lnTo>
                      <a:lnTo>
                        <a:pt x="877" y="2003"/>
                      </a:lnTo>
                      <a:lnTo>
                        <a:pt x="884" y="2001"/>
                      </a:lnTo>
                      <a:lnTo>
                        <a:pt x="891" y="1999"/>
                      </a:lnTo>
                      <a:lnTo>
                        <a:pt x="901" y="1999"/>
                      </a:lnTo>
                      <a:lnTo>
                        <a:pt x="912" y="2000"/>
                      </a:lnTo>
                      <a:lnTo>
                        <a:pt x="923" y="2002"/>
                      </a:lnTo>
                      <a:lnTo>
                        <a:pt x="934" y="2005"/>
                      </a:lnTo>
                      <a:lnTo>
                        <a:pt x="945" y="2006"/>
                      </a:lnTo>
                      <a:lnTo>
                        <a:pt x="954" y="2005"/>
                      </a:lnTo>
                      <a:lnTo>
                        <a:pt x="960" y="2003"/>
                      </a:lnTo>
                      <a:lnTo>
                        <a:pt x="966" y="2000"/>
                      </a:lnTo>
                      <a:lnTo>
                        <a:pt x="972" y="1996"/>
                      </a:lnTo>
                      <a:lnTo>
                        <a:pt x="982" y="1985"/>
                      </a:lnTo>
                      <a:lnTo>
                        <a:pt x="992" y="1973"/>
                      </a:lnTo>
                      <a:lnTo>
                        <a:pt x="1000" y="1964"/>
                      </a:lnTo>
                      <a:lnTo>
                        <a:pt x="1009" y="1957"/>
                      </a:lnTo>
                      <a:lnTo>
                        <a:pt x="1017" y="1949"/>
                      </a:lnTo>
                      <a:lnTo>
                        <a:pt x="1025" y="1940"/>
                      </a:lnTo>
                      <a:lnTo>
                        <a:pt x="1029" y="1932"/>
                      </a:lnTo>
                      <a:lnTo>
                        <a:pt x="1033" y="1925"/>
                      </a:lnTo>
                      <a:lnTo>
                        <a:pt x="1035" y="1921"/>
                      </a:lnTo>
                      <a:lnTo>
                        <a:pt x="1038" y="1918"/>
                      </a:lnTo>
                      <a:lnTo>
                        <a:pt x="1041" y="1916"/>
                      </a:lnTo>
                      <a:lnTo>
                        <a:pt x="1044" y="1913"/>
                      </a:lnTo>
                      <a:lnTo>
                        <a:pt x="1058" y="1906"/>
                      </a:lnTo>
                      <a:lnTo>
                        <a:pt x="1072" y="1900"/>
                      </a:lnTo>
                      <a:lnTo>
                        <a:pt x="1085" y="1895"/>
                      </a:lnTo>
                      <a:lnTo>
                        <a:pt x="1101" y="1889"/>
                      </a:lnTo>
                      <a:lnTo>
                        <a:pt x="1114" y="1887"/>
                      </a:lnTo>
                      <a:lnTo>
                        <a:pt x="1127" y="1883"/>
                      </a:lnTo>
                      <a:lnTo>
                        <a:pt x="1132" y="1881"/>
                      </a:lnTo>
                      <a:lnTo>
                        <a:pt x="1137" y="1878"/>
                      </a:lnTo>
                      <a:lnTo>
                        <a:pt x="1141" y="1874"/>
                      </a:lnTo>
                      <a:lnTo>
                        <a:pt x="1144" y="1869"/>
                      </a:lnTo>
                      <a:lnTo>
                        <a:pt x="1147" y="1860"/>
                      </a:lnTo>
                      <a:lnTo>
                        <a:pt x="1152" y="1853"/>
                      </a:lnTo>
                      <a:lnTo>
                        <a:pt x="1157" y="1847"/>
                      </a:lnTo>
                      <a:lnTo>
                        <a:pt x="1162" y="1842"/>
                      </a:lnTo>
                      <a:lnTo>
                        <a:pt x="1173" y="1832"/>
                      </a:lnTo>
                      <a:lnTo>
                        <a:pt x="1186" y="1824"/>
                      </a:lnTo>
                      <a:lnTo>
                        <a:pt x="1198" y="1816"/>
                      </a:lnTo>
                      <a:lnTo>
                        <a:pt x="1212" y="1807"/>
                      </a:lnTo>
                      <a:lnTo>
                        <a:pt x="1218" y="1803"/>
                      </a:lnTo>
                      <a:lnTo>
                        <a:pt x="1224" y="1798"/>
                      </a:lnTo>
                      <a:lnTo>
                        <a:pt x="1230" y="1792"/>
                      </a:lnTo>
                      <a:lnTo>
                        <a:pt x="1237" y="1786"/>
                      </a:lnTo>
                      <a:lnTo>
                        <a:pt x="1243" y="1777"/>
                      </a:lnTo>
                      <a:lnTo>
                        <a:pt x="1250" y="1771"/>
                      </a:lnTo>
                      <a:lnTo>
                        <a:pt x="1256" y="1766"/>
                      </a:lnTo>
                      <a:lnTo>
                        <a:pt x="1263" y="1761"/>
                      </a:lnTo>
                      <a:lnTo>
                        <a:pt x="1278" y="1750"/>
                      </a:lnTo>
                      <a:lnTo>
                        <a:pt x="1294" y="1738"/>
                      </a:lnTo>
                      <a:lnTo>
                        <a:pt x="1304" y="1729"/>
                      </a:lnTo>
                      <a:lnTo>
                        <a:pt x="1314" y="1720"/>
                      </a:lnTo>
                      <a:lnTo>
                        <a:pt x="1319" y="1716"/>
                      </a:lnTo>
                      <a:lnTo>
                        <a:pt x="1326" y="1714"/>
                      </a:lnTo>
                      <a:lnTo>
                        <a:pt x="1332" y="1712"/>
                      </a:lnTo>
                      <a:lnTo>
                        <a:pt x="1339" y="1712"/>
                      </a:lnTo>
                      <a:lnTo>
                        <a:pt x="1342" y="1712"/>
                      </a:lnTo>
                      <a:lnTo>
                        <a:pt x="1345" y="1713"/>
                      </a:lnTo>
                      <a:lnTo>
                        <a:pt x="1348" y="1714"/>
                      </a:lnTo>
                      <a:lnTo>
                        <a:pt x="1352" y="1716"/>
                      </a:lnTo>
                      <a:lnTo>
                        <a:pt x="1356" y="1721"/>
                      </a:lnTo>
                      <a:lnTo>
                        <a:pt x="1360" y="1727"/>
                      </a:lnTo>
                      <a:lnTo>
                        <a:pt x="1365" y="1733"/>
                      </a:lnTo>
                      <a:lnTo>
                        <a:pt x="1369" y="1738"/>
                      </a:lnTo>
                      <a:lnTo>
                        <a:pt x="1372" y="1740"/>
                      </a:lnTo>
                      <a:lnTo>
                        <a:pt x="1375" y="1741"/>
                      </a:lnTo>
                      <a:lnTo>
                        <a:pt x="1378" y="1742"/>
                      </a:lnTo>
                      <a:lnTo>
                        <a:pt x="1382" y="1742"/>
                      </a:lnTo>
                      <a:lnTo>
                        <a:pt x="1408" y="1742"/>
                      </a:lnTo>
                      <a:lnTo>
                        <a:pt x="1406" y="1731"/>
                      </a:lnTo>
                      <a:lnTo>
                        <a:pt x="1406" y="1721"/>
                      </a:lnTo>
                      <a:lnTo>
                        <a:pt x="1406" y="1716"/>
                      </a:lnTo>
                      <a:lnTo>
                        <a:pt x="1408" y="1711"/>
                      </a:lnTo>
                      <a:lnTo>
                        <a:pt x="1410" y="1707"/>
                      </a:lnTo>
                      <a:lnTo>
                        <a:pt x="1413" y="1702"/>
                      </a:lnTo>
                      <a:lnTo>
                        <a:pt x="1415" y="1699"/>
                      </a:lnTo>
                      <a:lnTo>
                        <a:pt x="1419" y="1696"/>
                      </a:lnTo>
                      <a:lnTo>
                        <a:pt x="1422" y="1693"/>
                      </a:lnTo>
                      <a:lnTo>
                        <a:pt x="1425" y="1691"/>
                      </a:lnTo>
                      <a:lnTo>
                        <a:pt x="1433" y="1689"/>
                      </a:lnTo>
                      <a:lnTo>
                        <a:pt x="1442" y="1688"/>
                      </a:lnTo>
                      <a:lnTo>
                        <a:pt x="1459" y="1689"/>
                      </a:lnTo>
                      <a:lnTo>
                        <a:pt x="1479" y="1690"/>
                      </a:lnTo>
                      <a:lnTo>
                        <a:pt x="1489" y="1691"/>
                      </a:lnTo>
                      <a:lnTo>
                        <a:pt x="1499" y="1693"/>
                      </a:lnTo>
                      <a:lnTo>
                        <a:pt x="1508" y="1697"/>
                      </a:lnTo>
                      <a:lnTo>
                        <a:pt x="1519" y="1698"/>
                      </a:lnTo>
                      <a:lnTo>
                        <a:pt x="1528" y="1697"/>
                      </a:lnTo>
                      <a:lnTo>
                        <a:pt x="1536" y="1696"/>
                      </a:lnTo>
                      <a:lnTo>
                        <a:pt x="1543" y="1692"/>
                      </a:lnTo>
                      <a:lnTo>
                        <a:pt x="1551" y="1689"/>
                      </a:lnTo>
                      <a:lnTo>
                        <a:pt x="1564" y="1682"/>
                      </a:lnTo>
                      <a:lnTo>
                        <a:pt x="1576" y="1673"/>
                      </a:lnTo>
                      <a:lnTo>
                        <a:pt x="1589" y="1663"/>
                      </a:lnTo>
                      <a:lnTo>
                        <a:pt x="1601" y="1655"/>
                      </a:lnTo>
                      <a:lnTo>
                        <a:pt x="1609" y="1652"/>
                      </a:lnTo>
                      <a:lnTo>
                        <a:pt x="1616" y="1650"/>
                      </a:lnTo>
                      <a:lnTo>
                        <a:pt x="1624" y="1648"/>
                      </a:lnTo>
                      <a:lnTo>
                        <a:pt x="1633" y="1648"/>
                      </a:lnTo>
                      <a:lnTo>
                        <a:pt x="1643" y="1650"/>
                      </a:lnTo>
                      <a:lnTo>
                        <a:pt x="1652" y="1652"/>
                      </a:lnTo>
                      <a:lnTo>
                        <a:pt x="1657" y="1652"/>
                      </a:lnTo>
                      <a:lnTo>
                        <a:pt x="1661" y="1651"/>
                      </a:lnTo>
                      <a:lnTo>
                        <a:pt x="1666" y="1650"/>
                      </a:lnTo>
                      <a:lnTo>
                        <a:pt x="1669" y="1648"/>
                      </a:lnTo>
                      <a:lnTo>
                        <a:pt x="1676" y="1644"/>
                      </a:lnTo>
                      <a:lnTo>
                        <a:pt x="1682" y="1638"/>
                      </a:lnTo>
                      <a:lnTo>
                        <a:pt x="1689" y="1633"/>
                      </a:lnTo>
                      <a:lnTo>
                        <a:pt x="1696" y="1627"/>
                      </a:lnTo>
                      <a:lnTo>
                        <a:pt x="1703" y="1623"/>
                      </a:lnTo>
                      <a:lnTo>
                        <a:pt x="1711" y="1619"/>
                      </a:lnTo>
                      <a:lnTo>
                        <a:pt x="1726" y="1618"/>
                      </a:lnTo>
                      <a:lnTo>
                        <a:pt x="1740" y="1617"/>
                      </a:lnTo>
                      <a:lnTo>
                        <a:pt x="1746" y="1615"/>
                      </a:lnTo>
                      <a:lnTo>
                        <a:pt x="1750" y="1611"/>
                      </a:lnTo>
                      <a:lnTo>
                        <a:pt x="1755" y="1606"/>
                      </a:lnTo>
                      <a:lnTo>
                        <a:pt x="1757" y="1600"/>
                      </a:lnTo>
                      <a:lnTo>
                        <a:pt x="1760" y="1595"/>
                      </a:lnTo>
                      <a:lnTo>
                        <a:pt x="1763" y="1589"/>
                      </a:lnTo>
                      <a:lnTo>
                        <a:pt x="1766" y="1584"/>
                      </a:lnTo>
                      <a:lnTo>
                        <a:pt x="1771" y="1578"/>
                      </a:lnTo>
                      <a:lnTo>
                        <a:pt x="1780" y="1572"/>
                      </a:lnTo>
                      <a:lnTo>
                        <a:pt x="1789" y="1567"/>
                      </a:lnTo>
                      <a:lnTo>
                        <a:pt x="1797" y="1564"/>
                      </a:lnTo>
                      <a:lnTo>
                        <a:pt x="1806" y="1561"/>
                      </a:lnTo>
                      <a:lnTo>
                        <a:pt x="1816" y="1559"/>
                      </a:lnTo>
                      <a:lnTo>
                        <a:pt x="1825" y="1556"/>
                      </a:lnTo>
                      <a:lnTo>
                        <a:pt x="1834" y="1552"/>
                      </a:lnTo>
                      <a:lnTo>
                        <a:pt x="1845" y="1547"/>
                      </a:lnTo>
                      <a:lnTo>
                        <a:pt x="1850" y="1544"/>
                      </a:lnTo>
                      <a:lnTo>
                        <a:pt x="1854" y="1540"/>
                      </a:lnTo>
                      <a:lnTo>
                        <a:pt x="1858" y="1535"/>
                      </a:lnTo>
                      <a:lnTo>
                        <a:pt x="1861" y="1531"/>
                      </a:lnTo>
                      <a:lnTo>
                        <a:pt x="1866" y="1527"/>
                      </a:lnTo>
                      <a:lnTo>
                        <a:pt x="1870" y="1522"/>
                      </a:lnTo>
                      <a:lnTo>
                        <a:pt x="1874" y="1520"/>
                      </a:lnTo>
                      <a:lnTo>
                        <a:pt x="1880" y="1519"/>
                      </a:lnTo>
                      <a:lnTo>
                        <a:pt x="1885" y="1520"/>
                      </a:lnTo>
                      <a:lnTo>
                        <a:pt x="1890" y="1521"/>
                      </a:lnTo>
                      <a:lnTo>
                        <a:pt x="1895" y="1524"/>
                      </a:lnTo>
                      <a:lnTo>
                        <a:pt x="1899" y="1528"/>
                      </a:lnTo>
                      <a:lnTo>
                        <a:pt x="1902" y="1531"/>
                      </a:lnTo>
                      <a:lnTo>
                        <a:pt x="1906" y="1533"/>
                      </a:lnTo>
                      <a:lnTo>
                        <a:pt x="1911" y="1535"/>
                      </a:lnTo>
                      <a:lnTo>
                        <a:pt x="1916" y="1536"/>
                      </a:lnTo>
                      <a:lnTo>
                        <a:pt x="1931" y="1535"/>
                      </a:lnTo>
                      <a:lnTo>
                        <a:pt x="1944" y="1534"/>
                      </a:lnTo>
                      <a:lnTo>
                        <a:pt x="1944" y="1523"/>
                      </a:lnTo>
                      <a:lnTo>
                        <a:pt x="1944" y="1514"/>
                      </a:lnTo>
                      <a:lnTo>
                        <a:pt x="1944" y="1509"/>
                      </a:lnTo>
                      <a:lnTo>
                        <a:pt x="1946" y="1505"/>
                      </a:lnTo>
                      <a:lnTo>
                        <a:pt x="1948" y="1502"/>
                      </a:lnTo>
                      <a:lnTo>
                        <a:pt x="1952" y="1498"/>
                      </a:lnTo>
                      <a:lnTo>
                        <a:pt x="1956" y="1494"/>
                      </a:lnTo>
                      <a:lnTo>
                        <a:pt x="1961" y="1493"/>
                      </a:lnTo>
                      <a:lnTo>
                        <a:pt x="1965" y="1492"/>
                      </a:lnTo>
                      <a:lnTo>
                        <a:pt x="1970" y="1492"/>
                      </a:lnTo>
                      <a:lnTo>
                        <a:pt x="1981" y="1493"/>
                      </a:lnTo>
                      <a:lnTo>
                        <a:pt x="1992" y="1493"/>
                      </a:lnTo>
                      <a:lnTo>
                        <a:pt x="2003" y="1490"/>
                      </a:lnTo>
                      <a:lnTo>
                        <a:pt x="2014" y="1488"/>
                      </a:lnTo>
                      <a:lnTo>
                        <a:pt x="2023" y="1485"/>
                      </a:lnTo>
                      <a:lnTo>
                        <a:pt x="2034" y="1481"/>
                      </a:lnTo>
                      <a:lnTo>
                        <a:pt x="2055" y="1474"/>
                      </a:lnTo>
                      <a:lnTo>
                        <a:pt x="2073" y="1465"/>
                      </a:lnTo>
                      <a:lnTo>
                        <a:pt x="2090" y="1457"/>
                      </a:lnTo>
                      <a:lnTo>
                        <a:pt x="2110" y="1450"/>
                      </a:lnTo>
                      <a:lnTo>
                        <a:pt x="2120" y="1448"/>
                      </a:lnTo>
                      <a:lnTo>
                        <a:pt x="2130" y="1444"/>
                      </a:lnTo>
                      <a:lnTo>
                        <a:pt x="2138" y="1441"/>
                      </a:lnTo>
                      <a:lnTo>
                        <a:pt x="2145" y="1436"/>
                      </a:lnTo>
                      <a:lnTo>
                        <a:pt x="2161" y="1428"/>
                      </a:lnTo>
                      <a:lnTo>
                        <a:pt x="2180" y="1420"/>
                      </a:lnTo>
                      <a:lnTo>
                        <a:pt x="2188" y="1417"/>
                      </a:lnTo>
                      <a:lnTo>
                        <a:pt x="2195" y="1415"/>
                      </a:lnTo>
                      <a:lnTo>
                        <a:pt x="2202" y="1415"/>
                      </a:lnTo>
                      <a:lnTo>
                        <a:pt x="2211" y="1414"/>
                      </a:lnTo>
                      <a:lnTo>
                        <a:pt x="2225" y="1413"/>
                      </a:lnTo>
                      <a:lnTo>
                        <a:pt x="2242" y="1410"/>
                      </a:lnTo>
                      <a:lnTo>
                        <a:pt x="2255" y="1404"/>
                      </a:lnTo>
                      <a:lnTo>
                        <a:pt x="2267" y="1397"/>
                      </a:lnTo>
                      <a:lnTo>
                        <a:pt x="2273" y="1394"/>
                      </a:lnTo>
                      <a:lnTo>
                        <a:pt x="2279" y="1391"/>
                      </a:lnTo>
                      <a:lnTo>
                        <a:pt x="2286" y="1390"/>
                      </a:lnTo>
                      <a:lnTo>
                        <a:pt x="2293" y="1389"/>
                      </a:lnTo>
                      <a:lnTo>
                        <a:pt x="2303" y="1390"/>
                      </a:lnTo>
                      <a:lnTo>
                        <a:pt x="2311" y="1392"/>
                      </a:lnTo>
                      <a:lnTo>
                        <a:pt x="2318" y="1395"/>
                      </a:lnTo>
                      <a:lnTo>
                        <a:pt x="2326" y="1399"/>
                      </a:lnTo>
                      <a:lnTo>
                        <a:pt x="2333" y="1403"/>
                      </a:lnTo>
                      <a:lnTo>
                        <a:pt x="2340" y="1406"/>
                      </a:lnTo>
                      <a:lnTo>
                        <a:pt x="2348" y="1409"/>
                      </a:lnTo>
                      <a:lnTo>
                        <a:pt x="2358" y="1410"/>
                      </a:lnTo>
                      <a:lnTo>
                        <a:pt x="2363" y="1409"/>
                      </a:lnTo>
                      <a:lnTo>
                        <a:pt x="2367" y="1406"/>
                      </a:lnTo>
                      <a:lnTo>
                        <a:pt x="2370" y="1403"/>
                      </a:lnTo>
                      <a:lnTo>
                        <a:pt x="2372" y="1399"/>
                      </a:lnTo>
                      <a:lnTo>
                        <a:pt x="2377" y="1389"/>
                      </a:lnTo>
                      <a:lnTo>
                        <a:pt x="2384" y="1379"/>
                      </a:lnTo>
                      <a:lnTo>
                        <a:pt x="2392" y="1371"/>
                      </a:lnTo>
                      <a:lnTo>
                        <a:pt x="2401" y="1364"/>
                      </a:lnTo>
                      <a:lnTo>
                        <a:pt x="2410" y="1359"/>
                      </a:lnTo>
                      <a:lnTo>
                        <a:pt x="2419" y="1353"/>
                      </a:lnTo>
                      <a:lnTo>
                        <a:pt x="2428" y="1350"/>
                      </a:lnTo>
                      <a:lnTo>
                        <a:pt x="2439" y="1347"/>
                      </a:lnTo>
                      <a:lnTo>
                        <a:pt x="2449" y="1346"/>
                      </a:lnTo>
                      <a:lnTo>
                        <a:pt x="2461" y="1346"/>
                      </a:lnTo>
                      <a:lnTo>
                        <a:pt x="2463" y="1346"/>
                      </a:lnTo>
                      <a:lnTo>
                        <a:pt x="2467" y="1347"/>
                      </a:lnTo>
                      <a:lnTo>
                        <a:pt x="2469" y="1348"/>
                      </a:lnTo>
                      <a:lnTo>
                        <a:pt x="2470" y="1350"/>
                      </a:lnTo>
                      <a:lnTo>
                        <a:pt x="2472" y="1354"/>
                      </a:lnTo>
                      <a:lnTo>
                        <a:pt x="2473" y="1361"/>
                      </a:lnTo>
                      <a:lnTo>
                        <a:pt x="2474" y="1367"/>
                      </a:lnTo>
                      <a:lnTo>
                        <a:pt x="2475" y="1373"/>
                      </a:lnTo>
                      <a:lnTo>
                        <a:pt x="2476" y="1380"/>
                      </a:lnTo>
                      <a:lnTo>
                        <a:pt x="2479" y="1387"/>
                      </a:lnTo>
                      <a:lnTo>
                        <a:pt x="2481" y="1390"/>
                      </a:lnTo>
                      <a:lnTo>
                        <a:pt x="2484" y="1393"/>
                      </a:lnTo>
                      <a:lnTo>
                        <a:pt x="2487" y="1395"/>
                      </a:lnTo>
                      <a:lnTo>
                        <a:pt x="2491" y="1397"/>
                      </a:lnTo>
                      <a:lnTo>
                        <a:pt x="2500" y="1400"/>
                      </a:lnTo>
                      <a:lnTo>
                        <a:pt x="2510" y="1400"/>
                      </a:lnTo>
                      <a:lnTo>
                        <a:pt x="2516" y="1400"/>
                      </a:lnTo>
                      <a:lnTo>
                        <a:pt x="2523" y="1399"/>
                      </a:lnTo>
                      <a:lnTo>
                        <a:pt x="2529" y="1397"/>
                      </a:lnTo>
                      <a:lnTo>
                        <a:pt x="2534" y="1395"/>
                      </a:lnTo>
                      <a:lnTo>
                        <a:pt x="2544" y="1390"/>
                      </a:lnTo>
                      <a:lnTo>
                        <a:pt x="2554" y="1383"/>
                      </a:lnTo>
                      <a:lnTo>
                        <a:pt x="2563" y="1376"/>
                      </a:lnTo>
                      <a:lnTo>
                        <a:pt x="2573" y="1370"/>
                      </a:lnTo>
                      <a:lnTo>
                        <a:pt x="2585" y="1365"/>
                      </a:lnTo>
                      <a:lnTo>
                        <a:pt x="2597" y="1360"/>
                      </a:lnTo>
                      <a:lnTo>
                        <a:pt x="2613" y="1358"/>
                      </a:lnTo>
                      <a:lnTo>
                        <a:pt x="2625" y="1358"/>
                      </a:lnTo>
                      <a:lnTo>
                        <a:pt x="2639" y="1357"/>
                      </a:lnTo>
                      <a:lnTo>
                        <a:pt x="2653" y="1354"/>
                      </a:lnTo>
                      <a:lnTo>
                        <a:pt x="2657" y="1352"/>
                      </a:lnTo>
                      <a:lnTo>
                        <a:pt x="2661" y="1350"/>
                      </a:lnTo>
                      <a:lnTo>
                        <a:pt x="2666" y="1346"/>
                      </a:lnTo>
                      <a:lnTo>
                        <a:pt x="2669" y="1343"/>
                      </a:lnTo>
                      <a:lnTo>
                        <a:pt x="2673" y="1340"/>
                      </a:lnTo>
                      <a:lnTo>
                        <a:pt x="2676" y="1337"/>
                      </a:lnTo>
                      <a:lnTo>
                        <a:pt x="2681" y="1335"/>
                      </a:lnTo>
                      <a:lnTo>
                        <a:pt x="2685" y="1334"/>
                      </a:lnTo>
                      <a:lnTo>
                        <a:pt x="2688" y="1334"/>
                      </a:lnTo>
                      <a:lnTo>
                        <a:pt x="2690" y="1335"/>
                      </a:lnTo>
                      <a:lnTo>
                        <a:pt x="2693" y="1336"/>
                      </a:lnTo>
                      <a:lnTo>
                        <a:pt x="2695" y="1338"/>
                      </a:lnTo>
                      <a:lnTo>
                        <a:pt x="2698" y="1342"/>
                      </a:lnTo>
                      <a:lnTo>
                        <a:pt x="2700" y="1347"/>
                      </a:lnTo>
                      <a:lnTo>
                        <a:pt x="2703" y="1360"/>
                      </a:lnTo>
                      <a:lnTo>
                        <a:pt x="2707" y="1372"/>
                      </a:lnTo>
                      <a:lnTo>
                        <a:pt x="2716" y="1374"/>
                      </a:lnTo>
                      <a:lnTo>
                        <a:pt x="2726" y="1360"/>
                      </a:lnTo>
                      <a:lnTo>
                        <a:pt x="2733" y="1346"/>
                      </a:lnTo>
                      <a:lnTo>
                        <a:pt x="2741" y="1333"/>
                      </a:lnTo>
                      <a:lnTo>
                        <a:pt x="2752" y="1319"/>
                      </a:lnTo>
                      <a:lnTo>
                        <a:pt x="2755" y="1324"/>
                      </a:lnTo>
                      <a:lnTo>
                        <a:pt x="2757" y="1329"/>
                      </a:lnTo>
                      <a:lnTo>
                        <a:pt x="2758" y="1334"/>
                      </a:lnTo>
                      <a:lnTo>
                        <a:pt x="2759" y="1338"/>
                      </a:lnTo>
                      <a:lnTo>
                        <a:pt x="2759" y="1348"/>
                      </a:lnTo>
                      <a:lnTo>
                        <a:pt x="2759" y="1360"/>
                      </a:lnTo>
                      <a:lnTo>
                        <a:pt x="2759" y="1418"/>
                      </a:lnTo>
                      <a:lnTo>
                        <a:pt x="2760" y="1423"/>
                      </a:lnTo>
                      <a:lnTo>
                        <a:pt x="2761" y="1428"/>
                      </a:lnTo>
                      <a:lnTo>
                        <a:pt x="2763" y="1432"/>
                      </a:lnTo>
                      <a:lnTo>
                        <a:pt x="2765" y="1436"/>
                      </a:lnTo>
                      <a:lnTo>
                        <a:pt x="2772" y="1444"/>
                      </a:lnTo>
                      <a:lnTo>
                        <a:pt x="2781" y="1450"/>
                      </a:lnTo>
                      <a:lnTo>
                        <a:pt x="2784" y="1445"/>
                      </a:lnTo>
                      <a:lnTo>
                        <a:pt x="2786" y="1439"/>
                      </a:lnTo>
                      <a:lnTo>
                        <a:pt x="2788" y="1437"/>
                      </a:lnTo>
                      <a:lnTo>
                        <a:pt x="2790" y="1435"/>
                      </a:lnTo>
                      <a:lnTo>
                        <a:pt x="2792" y="1434"/>
                      </a:lnTo>
                      <a:lnTo>
                        <a:pt x="2795" y="1433"/>
                      </a:lnTo>
                      <a:lnTo>
                        <a:pt x="2802" y="1435"/>
                      </a:lnTo>
                      <a:lnTo>
                        <a:pt x="2810" y="1437"/>
                      </a:lnTo>
                      <a:lnTo>
                        <a:pt x="2815" y="1442"/>
                      </a:lnTo>
                      <a:lnTo>
                        <a:pt x="2821" y="1447"/>
                      </a:lnTo>
                      <a:lnTo>
                        <a:pt x="2826" y="1452"/>
                      </a:lnTo>
                      <a:lnTo>
                        <a:pt x="2832" y="1456"/>
                      </a:lnTo>
                      <a:lnTo>
                        <a:pt x="2839" y="1459"/>
                      </a:lnTo>
                      <a:lnTo>
                        <a:pt x="2847" y="1460"/>
                      </a:lnTo>
                      <a:lnTo>
                        <a:pt x="2853" y="1459"/>
                      </a:lnTo>
                      <a:lnTo>
                        <a:pt x="2858" y="1456"/>
                      </a:lnTo>
                      <a:lnTo>
                        <a:pt x="2862" y="1452"/>
                      </a:lnTo>
                      <a:lnTo>
                        <a:pt x="2867" y="1447"/>
                      </a:lnTo>
                      <a:lnTo>
                        <a:pt x="2870" y="1443"/>
                      </a:lnTo>
                      <a:lnTo>
                        <a:pt x="2874" y="1437"/>
                      </a:lnTo>
                      <a:lnTo>
                        <a:pt x="2879" y="1433"/>
                      </a:lnTo>
                      <a:lnTo>
                        <a:pt x="2885" y="1431"/>
                      </a:lnTo>
                      <a:lnTo>
                        <a:pt x="2899" y="1427"/>
                      </a:lnTo>
                      <a:lnTo>
                        <a:pt x="2911" y="1423"/>
                      </a:lnTo>
                      <a:lnTo>
                        <a:pt x="2922" y="1419"/>
                      </a:lnTo>
                      <a:lnTo>
                        <a:pt x="2934" y="1413"/>
                      </a:lnTo>
                      <a:lnTo>
                        <a:pt x="2956" y="1401"/>
                      </a:lnTo>
                      <a:lnTo>
                        <a:pt x="2979" y="1387"/>
                      </a:lnTo>
                      <a:lnTo>
                        <a:pt x="2992" y="1380"/>
                      </a:lnTo>
                      <a:lnTo>
                        <a:pt x="3002" y="1377"/>
                      </a:lnTo>
                      <a:lnTo>
                        <a:pt x="3014" y="1375"/>
                      </a:lnTo>
                      <a:lnTo>
                        <a:pt x="3025" y="1374"/>
                      </a:lnTo>
                      <a:lnTo>
                        <a:pt x="3048" y="1374"/>
                      </a:lnTo>
                      <a:lnTo>
                        <a:pt x="3073" y="1372"/>
                      </a:lnTo>
                      <a:lnTo>
                        <a:pt x="3089" y="1368"/>
                      </a:lnTo>
                      <a:lnTo>
                        <a:pt x="3105" y="1363"/>
                      </a:lnTo>
                      <a:lnTo>
                        <a:pt x="3112" y="1360"/>
                      </a:lnTo>
                      <a:lnTo>
                        <a:pt x="3119" y="1358"/>
                      </a:lnTo>
                      <a:lnTo>
                        <a:pt x="3128" y="1356"/>
                      </a:lnTo>
                      <a:lnTo>
                        <a:pt x="3137" y="1356"/>
                      </a:lnTo>
                      <a:lnTo>
                        <a:pt x="3222" y="1356"/>
                      </a:lnTo>
                      <a:lnTo>
                        <a:pt x="3224" y="1363"/>
                      </a:lnTo>
                      <a:lnTo>
                        <a:pt x="3224" y="1370"/>
                      </a:lnTo>
                      <a:lnTo>
                        <a:pt x="3224" y="1376"/>
                      </a:lnTo>
                      <a:lnTo>
                        <a:pt x="3223" y="1381"/>
                      </a:lnTo>
                      <a:lnTo>
                        <a:pt x="3222" y="1387"/>
                      </a:lnTo>
                      <a:lnTo>
                        <a:pt x="3220" y="1391"/>
                      </a:lnTo>
                      <a:lnTo>
                        <a:pt x="3215" y="1399"/>
                      </a:lnTo>
                      <a:lnTo>
                        <a:pt x="3210" y="1408"/>
                      </a:lnTo>
                      <a:lnTo>
                        <a:pt x="3203" y="1417"/>
                      </a:lnTo>
                      <a:lnTo>
                        <a:pt x="3198" y="1425"/>
                      </a:lnTo>
                      <a:lnTo>
                        <a:pt x="3196" y="1429"/>
                      </a:lnTo>
                      <a:lnTo>
                        <a:pt x="3195" y="1434"/>
                      </a:lnTo>
                      <a:lnTo>
                        <a:pt x="3194" y="1439"/>
                      </a:lnTo>
                      <a:lnTo>
                        <a:pt x="3194" y="1446"/>
                      </a:lnTo>
                      <a:lnTo>
                        <a:pt x="3194" y="1450"/>
                      </a:lnTo>
                      <a:lnTo>
                        <a:pt x="3196" y="1454"/>
                      </a:lnTo>
                      <a:lnTo>
                        <a:pt x="3198" y="1458"/>
                      </a:lnTo>
                      <a:lnTo>
                        <a:pt x="3201" y="1462"/>
                      </a:lnTo>
                      <a:lnTo>
                        <a:pt x="3207" y="1470"/>
                      </a:lnTo>
                      <a:lnTo>
                        <a:pt x="3215" y="1477"/>
                      </a:lnTo>
                      <a:lnTo>
                        <a:pt x="3235" y="1477"/>
                      </a:lnTo>
                      <a:lnTo>
                        <a:pt x="3247" y="1476"/>
                      </a:lnTo>
                      <a:lnTo>
                        <a:pt x="3257" y="1476"/>
                      </a:lnTo>
                      <a:lnTo>
                        <a:pt x="3267" y="1474"/>
                      </a:lnTo>
                      <a:lnTo>
                        <a:pt x="3277" y="1472"/>
                      </a:lnTo>
                      <a:lnTo>
                        <a:pt x="3296" y="1467"/>
                      </a:lnTo>
                      <a:lnTo>
                        <a:pt x="3313" y="1461"/>
                      </a:lnTo>
                      <a:lnTo>
                        <a:pt x="3331" y="1454"/>
                      </a:lnTo>
                      <a:lnTo>
                        <a:pt x="3348" y="1448"/>
                      </a:lnTo>
                      <a:lnTo>
                        <a:pt x="3368" y="1441"/>
                      </a:lnTo>
                      <a:lnTo>
                        <a:pt x="3389" y="1434"/>
                      </a:lnTo>
                      <a:lnTo>
                        <a:pt x="3382" y="1431"/>
                      </a:lnTo>
                      <a:lnTo>
                        <a:pt x="3373" y="1427"/>
                      </a:lnTo>
                      <a:lnTo>
                        <a:pt x="3364" y="1423"/>
                      </a:lnTo>
                      <a:lnTo>
                        <a:pt x="3357" y="1420"/>
                      </a:lnTo>
                      <a:lnTo>
                        <a:pt x="3348" y="1419"/>
                      </a:lnTo>
                      <a:lnTo>
                        <a:pt x="3338" y="1419"/>
                      </a:lnTo>
                      <a:lnTo>
                        <a:pt x="3333" y="1418"/>
                      </a:lnTo>
                      <a:lnTo>
                        <a:pt x="3328" y="1418"/>
                      </a:lnTo>
                      <a:lnTo>
                        <a:pt x="3324" y="1416"/>
                      </a:lnTo>
                      <a:lnTo>
                        <a:pt x="3319" y="1413"/>
                      </a:lnTo>
                      <a:lnTo>
                        <a:pt x="3317" y="1408"/>
                      </a:lnTo>
                      <a:lnTo>
                        <a:pt x="3317" y="1403"/>
                      </a:lnTo>
                      <a:lnTo>
                        <a:pt x="3316" y="1401"/>
                      </a:lnTo>
                      <a:lnTo>
                        <a:pt x="3315" y="1400"/>
                      </a:lnTo>
                      <a:lnTo>
                        <a:pt x="3314" y="1398"/>
                      </a:lnTo>
                      <a:lnTo>
                        <a:pt x="3312" y="1398"/>
                      </a:lnTo>
                      <a:lnTo>
                        <a:pt x="3300" y="1406"/>
                      </a:lnTo>
                      <a:lnTo>
                        <a:pt x="3287" y="1415"/>
                      </a:lnTo>
                      <a:lnTo>
                        <a:pt x="3285" y="1415"/>
                      </a:lnTo>
                      <a:lnTo>
                        <a:pt x="3283" y="1414"/>
                      </a:lnTo>
                      <a:lnTo>
                        <a:pt x="3273" y="1414"/>
                      </a:lnTo>
                      <a:lnTo>
                        <a:pt x="3264" y="1413"/>
                      </a:lnTo>
                      <a:lnTo>
                        <a:pt x="3261" y="1410"/>
                      </a:lnTo>
                      <a:lnTo>
                        <a:pt x="3257" y="1409"/>
                      </a:lnTo>
                      <a:lnTo>
                        <a:pt x="3254" y="1406"/>
                      </a:lnTo>
                      <a:lnTo>
                        <a:pt x="3251" y="1403"/>
                      </a:lnTo>
                      <a:lnTo>
                        <a:pt x="3257" y="1400"/>
                      </a:lnTo>
                      <a:lnTo>
                        <a:pt x="3262" y="1395"/>
                      </a:lnTo>
                      <a:lnTo>
                        <a:pt x="3264" y="1392"/>
                      </a:lnTo>
                      <a:lnTo>
                        <a:pt x="3267" y="1389"/>
                      </a:lnTo>
                      <a:lnTo>
                        <a:pt x="3267" y="1386"/>
                      </a:lnTo>
                      <a:lnTo>
                        <a:pt x="3268" y="1382"/>
                      </a:lnTo>
                      <a:lnTo>
                        <a:pt x="3267" y="1373"/>
                      </a:lnTo>
                      <a:lnTo>
                        <a:pt x="3265" y="1365"/>
                      </a:lnTo>
                      <a:lnTo>
                        <a:pt x="3264" y="1357"/>
                      </a:lnTo>
                      <a:lnTo>
                        <a:pt x="3264" y="1347"/>
                      </a:lnTo>
                      <a:lnTo>
                        <a:pt x="3264" y="1330"/>
                      </a:lnTo>
                      <a:lnTo>
                        <a:pt x="3273" y="1330"/>
                      </a:lnTo>
                      <a:lnTo>
                        <a:pt x="3277" y="1330"/>
                      </a:lnTo>
                      <a:lnTo>
                        <a:pt x="3281" y="1331"/>
                      </a:lnTo>
                      <a:lnTo>
                        <a:pt x="3284" y="1332"/>
                      </a:lnTo>
                      <a:lnTo>
                        <a:pt x="3287" y="1334"/>
                      </a:lnTo>
                      <a:lnTo>
                        <a:pt x="3293" y="1338"/>
                      </a:lnTo>
                      <a:lnTo>
                        <a:pt x="3301" y="1341"/>
                      </a:lnTo>
                      <a:lnTo>
                        <a:pt x="3307" y="1341"/>
                      </a:lnTo>
                      <a:lnTo>
                        <a:pt x="3313" y="1341"/>
                      </a:lnTo>
                      <a:lnTo>
                        <a:pt x="3322" y="1351"/>
                      </a:lnTo>
                      <a:lnTo>
                        <a:pt x="3330" y="1363"/>
                      </a:lnTo>
                      <a:lnTo>
                        <a:pt x="3337" y="1367"/>
                      </a:lnTo>
                      <a:lnTo>
                        <a:pt x="3343" y="1370"/>
                      </a:lnTo>
                      <a:lnTo>
                        <a:pt x="3349" y="1371"/>
                      </a:lnTo>
                      <a:lnTo>
                        <a:pt x="3357" y="1372"/>
                      </a:lnTo>
                      <a:lnTo>
                        <a:pt x="3371" y="1371"/>
                      </a:lnTo>
                      <a:lnTo>
                        <a:pt x="3388" y="1371"/>
                      </a:lnTo>
                      <a:lnTo>
                        <a:pt x="3398" y="1371"/>
                      </a:lnTo>
                      <a:lnTo>
                        <a:pt x="3398" y="1357"/>
                      </a:lnTo>
                      <a:lnTo>
                        <a:pt x="3397" y="1347"/>
                      </a:lnTo>
                      <a:lnTo>
                        <a:pt x="3395" y="1339"/>
                      </a:lnTo>
                      <a:lnTo>
                        <a:pt x="3391" y="1332"/>
                      </a:lnTo>
                      <a:lnTo>
                        <a:pt x="3387" y="1324"/>
                      </a:lnTo>
                      <a:lnTo>
                        <a:pt x="3375" y="1312"/>
                      </a:lnTo>
                      <a:lnTo>
                        <a:pt x="3362" y="1298"/>
                      </a:lnTo>
                      <a:lnTo>
                        <a:pt x="3356" y="1290"/>
                      </a:lnTo>
                      <a:lnTo>
                        <a:pt x="3349" y="1282"/>
                      </a:lnTo>
                      <a:lnTo>
                        <a:pt x="3345" y="1274"/>
                      </a:lnTo>
                      <a:lnTo>
                        <a:pt x="3340" y="1264"/>
                      </a:lnTo>
                      <a:lnTo>
                        <a:pt x="3335" y="1256"/>
                      </a:lnTo>
                      <a:lnTo>
                        <a:pt x="3330" y="1249"/>
                      </a:lnTo>
                      <a:lnTo>
                        <a:pt x="3329" y="1246"/>
                      </a:lnTo>
                      <a:lnTo>
                        <a:pt x="3327" y="1241"/>
                      </a:lnTo>
                      <a:lnTo>
                        <a:pt x="3326" y="1237"/>
                      </a:lnTo>
                      <a:lnTo>
                        <a:pt x="3326" y="1233"/>
                      </a:lnTo>
                      <a:lnTo>
                        <a:pt x="3326" y="1210"/>
                      </a:lnTo>
                      <a:lnTo>
                        <a:pt x="3325" y="1207"/>
                      </a:lnTo>
                      <a:lnTo>
                        <a:pt x="3324" y="1205"/>
                      </a:lnTo>
                      <a:lnTo>
                        <a:pt x="3321" y="1203"/>
                      </a:lnTo>
                      <a:lnTo>
                        <a:pt x="3318" y="1202"/>
                      </a:lnTo>
                      <a:lnTo>
                        <a:pt x="3311" y="1201"/>
                      </a:lnTo>
                      <a:lnTo>
                        <a:pt x="3304" y="1201"/>
                      </a:lnTo>
                      <a:lnTo>
                        <a:pt x="3280" y="1201"/>
                      </a:lnTo>
                      <a:lnTo>
                        <a:pt x="3276" y="1217"/>
                      </a:lnTo>
                      <a:lnTo>
                        <a:pt x="3271" y="1232"/>
                      </a:lnTo>
                      <a:lnTo>
                        <a:pt x="3265" y="1228"/>
                      </a:lnTo>
                      <a:lnTo>
                        <a:pt x="3261" y="1224"/>
                      </a:lnTo>
                      <a:lnTo>
                        <a:pt x="3256" y="1228"/>
                      </a:lnTo>
                      <a:lnTo>
                        <a:pt x="3252" y="1234"/>
                      </a:lnTo>
                      <a:lnTo>
                        <a:pt x="3249" y="1241"/>
                      </a:lnTo>
                      <a:lnTo>
                        <a:pt x="3246" y="1248"/>
                      </a:lnTo>
                      <a:lnTo>
                        <a:pt x="3243" y="1253"/>
                      </a:lnTo>
                      <a:lnTo>
                        <a:pt x="3239" y="1258"/>
                      </a:lnTo>
                      <a:lnTo>
                        <a:pt x="3236" y="1260"/>
                      </a:lnTo>
                      <a:lnTo>
                        <a:pt x="3233" y="1261"/>
                      </a:lnTo>
                      <a:lnTo>
                        <a:pt x="3230" y="1262"/>
                      </a:lnTo>
                      <a:lnTo>
                        <a:pt x="3227" y="1262"/>
                      </a:lnTo>
                      <a:lnTo>
                        <a:pt x="3218" y="1257"/>
                      </a:lnTo>
                      <a:lnTo>
                        <a:pt x="3210" y="1252"/>
                      </a:lnTo>
                      <a:lnTo>
                        <a:pt x="3200" y="1254"/>
                      </a:lnTo>
                      <a:lnTo>
                        <a:pt x="3191" y="1257"/>
                      </a:lnTo>
                      <a:lnTo>
                        <a:pt x="3186" y="1256"/>
                      </a:lnTo>
                      <a:lnTo>
                        <a:pt x="3183" y="1255"/>
                      </a:lnTo>
                      <a:lnTo>
                        <a:pt x="3181" y="1254"/>
                      </a:lnTo>
                      <a:lnTo>
                        <a:pt x="3179" y="1252"/>
                      </a:lnTo>
                      <a:lnTo>
                        <a:pt x="3178" y="1251"/>
                      </a:lnTo>
                      <a:lnTo>
                        <a:pt x="3178" y="1249"/>
                      </a:lnTo>
                      <a:lnTo>
                        <a:pt x="3178" y="1246"/>
                      </a:lnTo>
                      <a:lnTo>
                        <a:pt x="3179" y="1243"/>
                      </a:lnTo>
                      <a:lnTo>
                        <a:pt x="3182" y="1241"/>
                      </a:lnTo>
                      <a:lnTo>
                        <a:pt x="3184" y="1239"/>
                      </a:lnTo>
                      <a:lnTo>
                        <a:pt x="3190" y="1236"/>
                      </a:lnTo>
                      <a:lnTo>
                        <a:pt x="3195" y="1233"/>
                      </a:lnTo>
                      <a:lnTo>
                        <a:pt x="3207" y="1224"/>
                      </a:lnTo>
                      <a:lnTo>
                        <a:pt x="3220" y="1216"/>
                      </a:lnTo>
                      <a:lnTo>
                        <a:pt x="3225" y="1211"/>
                      </a:lnTo>
                      <a:lnTo>
                        <a:pt x="3229" y="1206"/>
                      </a:lnTo>
                      <a:lnTo>
                        <a:pt x="3233" y="1200"/>
                      </a:lnTo>
                      <a:lnTo>
                        <a:pt x="3235" y="1193"/>
                      </a:lnTo>
                      <a:lnTo>
                        <a:pt x="3226" y="1193"/>
                      </a:lnTo>
                      <a:lnTo>
                        <a:pt x="3221" y="1193"/>
                      </a:lnTo>
                      <a:lnTo>
                        <a:pt x="3216" y="1194"/>
                      </a:lnTo>
                      <a:lnTo>
                        <a:pt x="3212" y="1195"/>
                      </a:lnTo>
                      <a:lnTo>
                        <a:pt x="3207" y="1197"/>
                      </a:lnTo>
                      <a:lnTo>
                        <a:pt x="3199" y="1201"/>
                      </a:lnTo>
                      <a:lnTo>
                        <a:pt x="3192" y="1207"/>
                      </a:lnTo>
                      <a:lnTo>
                        <a:pt x="3179" y="1222"/>
                      </a:lnTo>
                      <a:lnTo>
                        <a:pt x="3164" y="1236"/>
                      </a:lnTo>
                      <a:lnTo>
                        <a:pt x="3159" y="1239"/>
                      </a:lnTo>
                      <a:lnTo>
                        <a:pt x="3154" y="1241"/>
                      </a:lnTo>
                      <a:lnTo>
                        <a:pt x="3148" y="1244"/>
                      </a:lnTo>
                      <a:lnTo>
                        <a:pt x="3143" y="1245"/>
                      </a:lnTo>
                      <a:lnTo>
                        <a:pt x="3138" y="1246"/>
                      </a:lnTo>
                      <a:lnTo>
                        <a:pt x="3133" y="1247"/>
                      </a:lnTo>
                      <a:lnTo>
                        <a:pt x="3128" y="1249"/>
                      </a:lnTo>
                      <a:lnTo>
                        <a:pt x="3122" y="1252"/>
                      </a:lnTo>
                      <a:lnTo>
                        <a:pt x="3114" y="1258"/>
                      </a:lnTo>
                      <a:lnTo>
                        <a:pt x="3106" y="1262"/>
                      </a:lnTo>
                      <a:lnTo>
                        <a:pt x="3098" y="1267"/>
                      </a:lnTo>
                      <a:lnTo>
                        <a:pt x="3088" y="1273"/>
                      </a:lnTo>
                      <a:lnTo>
                        <a:pt x="3079" y="1278"/>
                      </a:lnTo>
                      <a:lnTo>
                        <a:pt x="3072" y="1282"/>
                      </a:lnTo>
                      <a:lnTo>
                        <a:pt x="3069" y="1284"/>
                      </a:lnTo>
                      <a:lnTo>
                        <a:pt x="3064" y="1286"/>
                      </a:lnTo>
                      <a:lnTo>
                        <a:pt x="3059" y="1287"/>
                      </a:lnTo>
                      <a:lnTo>
                        <a:pt x="3055" y="1287"/>
                      </a:lnTo>
                      <a:lnTo>
                        <a:pt x="3051" y="1287"/>
                      </a:lnTo>
                      <a:lnTo>
                        <a:pt x="3048" y="1286"/>
                      </a:lnTo>
                      <a:lnTo>
                        <a:pt x="3045" y="1285"/>
                      </a:lnTo>
                      <a:lnTo>
                        <a:pt x="3043" y="1283"/>
                      </a:lnTo>
                      <a:lnTo>
                        <a:pt x="3040" y="1281"/>
                      </a:lnTo>
                      <a:lnTo>
                        <a:pt x="3039" y="1279"/>
                      </a:lnTo>
                      <a:lnTo>
                        <a:pt x="3038" y="1276"/>
                      </a:lnTo>
                      <a:lnTo>
                        <a:pt x="3036" y="1273"/>
                      </a:lnTo>
                      <a:lnTo>
                        <a:pt x="3038" y="1266"/>
                      </a:lnTo>
                      <a:lnTo>
                        <a:pt x="3041" y="1261"/>
                      </a:lnTo>
                      <a:lnTo>
                        <a:pt x="3045" y="1258"/>
                      </a:lnTo>
                      <a:lnTo>
                        <a:pt x="3049" y="1255"/>
                      </a:lnTo>
                      <a:lnTo>
                        <a:pt x="3061" y="1250"/>
                      </a:lnTo>
                      <a:lnTo>
                        <a:pt x="3074" y="1246"/>
                      </a:lnTo>
                      <a:lnTo>
                        <a:pt x="3087" y="1237"/>
                      </a:lnTo>
                      <a:lnTo>
                        <a:pt x="3101" y="1228"/>
                      </a:lnTo>
                      <a:lnTo>
                        <a:pt x="3111" y="1223"/>
                      </a:lnTo>
                      <a:lnTo>
                        <a:pt x="3120" y="1220"/>
                      </a:lnTo>
                      <a:lnTo>
                        <a:pt x="3130" y="1216"/>
                      </a:lnTo>
                      <a:lnTo>
                        <a:pt x="3139" y="1209"/>
                      </a:lnTo>
                      <a:lnTo>
                        <a:pt x="3147" y="1204"/>
                      </a:lnTo>
                      <a:lnTo>
                        <a:pt x="3156" y="1200"/>
                      </a:lnTo>
                      <a:lnTo>
                        <a:pt x="3159" y="1198"/>
                      </a:lnTo>
                      <a:lnTo>
                        <a:pt x="3162" y="1196"/>
                      </a:lnTo>
                      <a:lnTo>
                        <a:pt x="3163" y="1192"/>
                      </a:lnTo>
                      <a:lnTo>
                        <a:pt x="3164" y="1188"/>
                      </a:lnTo>
                      <a:lnTo>
                        <a:pt x="3164" y="1186"/>
                      </a:lnTo>
                      <a:lnTo>
                        <a:pt x="3163" y="1182"/>
                      </a:lnTo>
                      <a:lnTo>
                        <a:pt x="3162" y="1181"/>
                      </a:lnTo>
                      <a:lnTo>
                        <a:pt x="3161" y="1179"/>
                      </a:lnTo>
                      <a:lnTo>
                        <a:pt x="3157" y="1177"/>
                      </a:lnTo>
                      <a:lnTo>
                        <a:pt x="3152" y="1175"/>
                      </a:lnTo>
                      <a:lnTo>
                        <a:pt x="3139" y="1174"/>
                      </a:lnTo>
                      <a:lnTo>
                        <a:pt x="3127" y="1173"/>
                      </a:lnTo>
                      <a:lnTo>
                        <a:pt x="3122" y="1172"/>
                      </a:lnTo>
                      <a:lnTo>
                        <a:pt x="3116" y="1170"/>
                      </a:lnTo>
                      <a:lnTo>
                        <a:pt x="3111" y="1167"/>
                      </a:lnTo>
                      <a:lnTo>
                        <a:pt x="3106" y="1163"/>
                      </a:lnTo>
                      <a:lnTo>
                        <a:pt x="3102" y="1161"/>
                      </a:lnTo>
                      <a:lnTo>
                        <a:pt x="3099" y="1159"/>
                      </a:lnTo>
                      <a:lnTo>
                        <a:pt x="3099" y="1159"/>
                      </a:lnTo>
                      <a:lnTo>
                        <a:pt x="3100" y="1162"/>
                      </a:lnTo>
                      <a:lnTo>
                        <a:pt x="3100" y="1167"/>
                      </a:lnTo>
                      <a:lnTo>
                        <a:pt x="3100" y="1172"/>
                      </a:lnTo>
                      <a:lnTo>
                        <a:pt x="3098" y="1175"/>
                      </a:lnTo>
                      <a:lnTo>
                        <a:pt x="3096" y="1178"/>
                      </a:lnTo>
                      <a:lnTo>
                        <a:pt x="3092" y="1181"/>
                      </a:lnTo>
                      <a:lnTo>
                        <a:pt x="3085" y="1187"/>
                      </a:lnTo>
                      <a:lnTo>
                        <a:pt x="3077" y="1192"/>
                      </a:lnTo>
                      <a:lnTo>
                        <a:pt x="3069" y="1197"/>
                      </a:lnTo>
                      <a:lnTo>
                        <a:pt x="3060" y="1202"/>
                      </a:lnTo>
                      <a:lnTo>
                        <a:pt x="3052" y="1206"/>
                      </a:lnTo>
                      <a:lnTo>
                        <a:pt x="3042" y="1210"/>
                      </a:lnTo>
                      <a:lnTo>
                        <a:pt x="3025" y="1219"/>
                      </a:lnTo>
                      <a:lnTo>
                        <a:pt x="3012" y="1227"/>
                      </a:lnTo>
                      <a:lnTo>
                        <a:pt x="3004" y="1231"/>
                      </a:lnTo>
                      <a:lnTo>
                        <a:pt x="2997" y="1234"/>
                      </a:lnTo>
                      <a:lnTo>
                        <a:pt x="2989" y="1236"/>
                      </a:lnTo>
                      <a:lnTo>
                        <a:pt x="2979" y="1236"/>
                      </a:lnTo>
                      <a:lnTo>
                        <a:pt x="2972" y="1236"/>
                      </a:lnTo>
                      <a:lnTo>
                        <a:pt x="2964" y="1235"/>
                      </a:lnTo>
                      <a:lnTo>
                        <a:pt x="2959" y="1249"/>
                      </a:lnTo>
                      <a:lnTo>
                        <a:pt x="2955" y="1260"/>
                      </a:lnTo>
                      <a:lnTo>
                        <a:pt x="2952" y="1272"/>
                      </a:lnTo>
                      <a:lnTo>
                        <a:pt x="2947" y="1285"/>
                      </a:lnTo>
                      <a:lnTo>
                        <a:pt x="2945" y="1298"/>
                      </a:lnTo>
                      <a:lnTo>
                        <a:pt x="2943" y="1313"/>
                      </a:lnTo>
                      <a:lnTo>
                        <a:pt x="2942" y="1316"/>
                      </a:lnTo>
                      <a:lnTo>
                        <a:pt x="2941" y="1320"/>
                      </a:lnTo>
                      <a:lnTo>
                        <a:pt x="2940" y="1322"/>
                      </a:lnTo>
                      <a:lnTo>
                        <a:pt x="2939" y="1323"/>
                      </a:lnTo>
                      <a:lnTo>
                        <a:pt x="2938" y="1324"/>
                      </a:lnTo>
                      <a:lnTo>
                        <a:pt x="2936" y="1324"/>
                      </a:lnTo>
                      <a:lnTo>
                        <a:pt x="2933" y="1323"/>
                      </a:lnTo>
                      <a:lnTo>
                        <a:pt x="2930" y="1322"/>
                      </a:lnTo>
                      <a:lnTo>
                        <a:pt x="2928" y="1320"/>
                      </a:lnTo>
                      <a:lnTo>
                        <a:pt x="2927" y="1317"/>
                      </a:lnTo>
                      <a:lnTo>
                        <a:pt x="2924" y="1311"/>
                      </a:lnTo>
                      <a:lnTo>
                        <a:pt x="2920" y="1305"/>
                      </a:lnTo>
                      <a:lnTo>
                        <a:pt x="2915" y="1296"/>
                      </a:lnTo>
                      <a:lnTo>
                        <a:pt x="2912" y="1289"/>
                      </a:lnTo>
                      <a:lnTo>
                        <a:pt x="2909" y="1281"/>
                      </a:lnTo>
                      <a:lnTo>
                        <a:pt x="2909" y="1273"/>
                      </a:lnTo>
                      <a:lnTo>
                        <a:pt x="2910" y="1263"/>
                      </a:lnTo>
                      <a:lnTo>
                        <a:pt x="2912" y="1256"/>
                      </a:lnTo>
                      <a:lnTo>
                        <a:pt x="2915" y="1250"/>
                      </a:lnTo>
                      <a:lnTo>
                        <a:pt x="2919" y="1241"/>
                      </a:lnTo>
                      <a:lnTo>
                        <a:pt x="2914" y="1237"/>
                      </a:lnTo>
                      <a:lnTo>
                        <a:pt x="2910" y="1234"/>
                      </a:lnTo>
                      <a:lnTo>
                        <a:pt x="2906" y="1232"/>
                      </a:lnTo>
                      <a:lnTo>
                        <a:pt x="2901" y="1230"/>
                      </a:lnTo>
                      <a:lnTo>
                        <a:pt x="2896" y="1231"/>
                      </a:lnTo>
                      <a:lnTo>
                        <a:pt x="2891" y="1232"/>
                      </a:lnTo>
                      <a:lnTo>
                        <a:pt x="2888" y="1235"/>
                      </a:lnTo>
                      <a:lnTo>
                        <a:pt x="2885" y="1237"/>
                      </a:lnTo>
                      <a:lnTo>
                        <a:pt x="2880" y="1246"/>
                      </a:lnTo>
                      <a:lnTo>
                        <a:pt x="2876" y="1254"/>
                      </a:lnTo>
                      <a:lnTo>
                        <a:pt x="2872" y="1262"/>
                      </a:lnTo>
                      <a:lnTo>
                        <a:pt x="2867" y="1269"/>
                      </a:lnTo>
                      <a:lnTo>
                        <a:pt x="2863" y="1273"/>
                      </a:lnTo>
                      <a:lnTo>
                        <a:pt x="2860" y="1275"/>
                      </a:lnTo>
                      <a:lnTo>
                        <a:pt x="2856" y="1277"/>
                      </a:lnTo>
                      <a:lnTo>
                        <a:pt x="2852" y="1277"/>
                      </a:lnTo>
                      <a:lnTo>
                        <a:pt x="2845" y="1277"/>
                      </a:lnTo>
                      <a:lnTo>
                        <a:pt x="2839" y="1276"/>
                      </a:lnTo>
                      <a:lnTo>
                        <a:pt x="2839" y="1245"/>
                      </a:lnTo>
                      <a:lnTo>
                        <a:pt x="2836" y="1235"/>
                      </a:lnTo>
                      <a:lnTo>
                        <a:pt x="2831" y="1236"/>
                      </a:lnTo>
                      <a:lnTo>
                        <a:pt x="2827" y="1245"/>
                      </a:lnTo>
                      <a:lnTo>
                        <a:pt x="2823" y="1252"/>
                      </a:lnTo>
                      <a:lnTo>
                        <a:pt x="2818" y="1258"/>
                      </a:lnTo>
                      <a:lnTo>
                        <a:pt x="2812" y="1263"/>
                      </a:lnTo>
                      <a:lnTo>
                        <a:pt x="2805" y="1267"/>
                      </a:lnTo>
                      <a:lnTo>
                        <a:pt x="2799" y="1271"/>
                      </a:lnTo>
                      <a:lnTo>
                        <a:pt x="2791" y="1273"/>
                      </a:lnTo>
                      <a:lnTo>
                        <a:pt x="2783" y="1274"/>
                      </a:lnTo>
                      <a:lnTo>
                        <a:pt x="2777" y="1273"/>
                      </a:lnTo>
                      <a:lnTo>
                        <a:pt x="2773" y="1271"/>
                      </a:lnTo>
                      <a:lnTo>
                        <a:pt x="2776" y="1262"/>
                      </a:lnTo>
                      <a:lnTo>
                        <a:pt x="2781" y="1255"/>
                      </a:lnTo>
                      <a:lnTo>
                        <a:pt x="2783" y="1252"/>
                      </a:lnTo>
                      <a:lnTo>
                        <a:pt x="2785" y="1248"/>
                      </a:lnTo>
                      <a:lnTo>
                        <a:pt x="2786" y="1244"/>
                      </a:lnTo>
                      <a:lnTo>
                        <a:pt x="2787" y="1238"/>
                      </a:lnTo>
                      <a:lnTo>
                        <a:pt x="2786" y="1236"/>
                      </a:lnTo>
                      <a:lnTo>
                        <a:pt x="2785" y="1234"/>
                      </a:lnTo>
                      <a:lnTo>
                        <a:pt x="2784" y="1232"/>
                      </a:lnTo>
                      <a:lnTo>
                        <a:pt x="2782" y="1230"/>
                      </a:lnTo>
                      <a:lnTo>
                        <a:pt x="2777" y="1228"/>
                      </a:lnTo>
                      <a:lnTo>
                        <a:pt x="2772" y="1227"/>
                      </a:lnTo>
                      <a:lnTo>
                        <a:pt x="2768" y="1228"/>
                      </a:lnTo>
                      <a:lnTo>
                        <a:pt x="2765" y="1229"/>
                      </a:lnTo>
                      <a:lnTo>
                        <a:pt x="2763" y="1231"/>
                      </a:lnTo>
                      <a:lnTo>
                        <a:pt x="2761" y="1234"/>
                      </a:lnTo>
                      <a:lnTo>
                        <a:pt x="2758" y="1240"/>
                      </a:lnTo>
                      <a:lnTo>
                        <a:pt x="2753" y="1248"/>
                      </a:lnTo>
                      <a:lnTo>
                        <a:pt x="2747" y="1253"/>
                      </a:lnTo>
                      <a:lnTo>
                        <a:pt x="2741" y="1256"/>
                      </a:lnTo>
                      <a:lnTo>
                        <a:pt x="2735" y="1258"/>
                      </a:lnTo>
                      <a:lnTo>
                        <a:pt x="2727" y="1259"/>
                      </a:lnTo>
                      <a:lnTo>
                        <a:pt x="2729" y="1248"/>
                      </a:lnTo>
                      <a:lnTo>
                        <a:pt x="2731" y="1237"/>
                      </a:lnTo>
                      <a:lnTo>
                        <a:pt x="2730" y="1234"/>
                      </a:lnTo>
                      <a:lnTo>
                        <a:pt x="2729" y="1231"/>
                      </a:lnTo>
                      <a:lnTo>
                        <a:pt x="2728" y="1229"/>
                      </a:lnTo>
                      <a:lnTo>
                        <a:pt x="2726" y="1227"/>
                      </a:lnTo>
                      <a:lnTo>
                        <a:pt x="2720" y="1225"/>
                      </a:lnTo>
                      <a:lnTo>
                        <a:pt x="2715" y="1224"/>
                      </a:lnTo>
                      <a:lnTo>
                        <a:pt x="2703" y="1236"/>
                      </a:lnTo>
                      <a:lnTo>
                        <a:pt x="2691" y="1250"/>
                      </a:lnTo>
                      <a:lnTo>
                        <a:pt x="2688" y="1250"/>
                      </a:lnTo>
                      <a:lnTo>
                        <a:pt x="2685" y="1250"/>
                      </a:lnTo>
                      <a:lnTo>
                        <a:pt x="2685" y="1225"/>
                      </a:lnTo>
                      <a:lnTo>
                        <a:pt x="2683" y="1218"/>
                      </a:lnTo>
                      <a:lnTo>
                        <a:pt x="2675" y="1220"/>
                      </a:lnTo>
                      <a:lnTo>
                        <a:pt x="2667" y="1223"/>
                      </a:lnTo>
                      <a:lnTo>
                        <a:pt x="2659" y="1227"/>
                      </a:lnTo>
                      <a:lnTo>
                        <a:pt x="2653" y="1231"/>
                      </a:lnTo>
                      <a:lnTo>
                        <a:pt x="2648" y="1236"/>
                      </a:lnTo>
                      <a:lnTo>
                        <a:pt x="2644" y="1243"/>
                      </a:lnTo>
                      <a:lnTo>
                        <a:pt x="2641" y="1250"/>
                      </a:lnTo>
                      <a:lnTo>
                        <a:pt x="2641" y="1258"/>
                      </a:lnTo>
                      <a:lnTo>
                        <a:pt x="2641" y="1300"/>
                      </a:lnTo>
                      <a:lnTo>
                        <a:pt x="2640" y="1306"/>
                      </a:lnTo>
                      <a:lnTo>
                        <a:pt x="2638" y="1311"/>
                      </a:lnTo>
                      <a:lnTo>
                        <a:pt x="2635" y="1314"/>
                      </a:lnTo>
                      <a:lnTo>
                        <a:pt x="2633" y="1316"/>
                      </a:lnTo>
                      <a:lnTo>
                        <a:pt x="2631" y="1317"/>
                      </a:lnTo>
                      <a:lnTo>
                        <a:pt x="2628" y="1317"/>
                      </a:lnTo>
                      <a:lnTo>
                        <a:pt x="2624" y="1316"/>
                      </a:lnTo>
                      <a:lnTo>
                        <a:pt x="2621" y="1315"/>
                      </a:lnTo>
                      <a:lnTo>
                        <a:pt x="2619" y="1312"/>
                      </a:lnTo>
                      <a:lnTo>
                        <a:pt x="2617" y="1309"/>
                      </a:lnTo>
                      <a:lnTo>
                        <a:pt x="2615" y="1301"/>
                      </a:lnTo>
                      <a:lnTo>
                        <a:pt x="2614" y="1291"/>
                      </a:lnTo>
                      <a:lnTo>
                        <a:pt x="2615" y="1281"/>
                      </a:lnTo>
                      <a:lnTo>
                        <a:pt x="2616" y="1271"/>
                      </a:lnTo>
                      <a:lnTo>
                        <a:pt x="2615" y="1262"/>
                      </a:lnTo>
                      <a:lnTo>
                        <a:pt x="2612" y="1254"/>
                      </a:lnTo>
                      <a:lnTo>
                        <a:pt x="2610" y="1251"/>
                      </a:lnTo>
                      <a:lnTo>
                        <a:pt x="2607" y="1249"/>
                      </a:lnTo>
                      <a:lnTo>
                        <a:pt x="2603" y="1247"/>
                      </a:lnTo>
                      <a:lnTo>
                        <a:pt x="2600" y="1246"/>
                      </a:lnTo>
                      <a:lnTo>
                        <a:pt x="2597" y="1247"/>
                      </a:lnTo>
                      <a:lnTo>
                        <a:pt x="2595" y="1249"/>
                      </a:lnTo>
                      <a:lnTo>
                        <a:pt x="2594" y="1251"/>
                      </a:lnTo>
                      <a:lnTo>
                        <a:pt x="2592" y="1253"/>
                      </a:lnTo>
                      <a:lnTo>
                        <a:pt x="2586" y="1252"/>
                      </a:lnTo>
                      <a:lnTo>
                        <a:pt x="2584" y="1240"/>
                      </a:lnTo>
                      <a:lnTo>
                        <a:pt x="2581" y="1228"/>
                      </a:lnTo>
                      <a:lnTo>
                        <a:pt x="2574" y="1230"/>
                      </a:lnTo>
                      <a:lnTo>
                        <a:pt x="2569" y="1233"/>
                      </a:lnTo>
                      <a:lnTo>
                        <a:pt x="2564" y="1237"/>
                      </a:lnTo>
                      <a:lnTo>
                        <a:pt x="2560" y="1241"/>
                      </a:lnTo>
                      <a:lnTo>
                        <a:pt x="2556" y="1246"/>
                      </a:lnTo>
                      <a:lnTo>
                        <a:pt x="2550" y="1250"/>
                      </a:lnTo>
                      <a:lnTo>
                        <a:pt x="2545" y="1253"/>
                      </a:lnTo>
                      <a:lnTo>
                        <a:pt x="2539" y="1257"/>
                      </a:lnTo>
                      <a:lnTo>
                        <a:pt x="2531" y="1260"/>
                      </a:lnTo>
                      <a:lnTo>
                        <a:pt x="2524" y="1263"/>
                      </a:lnTo>
                      <a:lnTo>
                        <a:pt x="2517" y="1266"/>
                      </a:lnTo>
                      <a:lnTo>
                        <a:pt x="2510" y="1271"/>
                      </a:lnTo>
                      <a:lnTo>
                        <a:pt x="2503" y="1278"/>
                      </a:lnTo>
                      <a:lnTo>
                        <a:pt x="2498" y="1284"/>
                      </a:lnTo>
                      <a:lnTo>
                        <a:pt x="2496" y="1287"/>
                      </a:lnTo>
                      <a:lnTo>
                        <a:pt x="2492" y="1289"/>
                      </a:lnTo>
                      <a:lnTo>
                        <a:pt x="2488" y="1290"/>
                      </a:lnTo>
                      <a:lnTo>
                        <a:pt x="2484" y="1291"/>
                      </a:lnTo>
                      <a:lnTo>
                        <a:pt x="2470" y="1286"/>
                      </a:lnTo>
                      <a:lnTo>
                        <a:pt x="2454" y="1282"/>
                      </a:lnTo>
                      <a:lnTo>
                        <a:pt x="2445" y="1282"/>
                      </a:lnTo>
                      <a:lnTo>
                        <a:pt x="2435" y="1284"/>
                      </a:lnTo>
                      <a:lnTo>
                        <a:pt x="2431" y="1286"/>
                      </a:lnTo>
                      <a:lnTo>
                        <a:pt x="2428" y="1288"/>
                      </a:lnTo>
                      <a:lnTo>
                        <a:pt x="2425" y="1291"/>
                      </a:lnTo>
                      <a:lnTo>
                        <a:pt x="2424" y="1295"/>
                      </a:lnTo>
                      <a:lnTo>
                        <a:pt x="2423" y="1305"/>
                      </a:lnTo>
                      <a:lnTo>
                        <a:pt x="2421" y="1313"/>
                      </a:lnTo>
                      <a:lnTo>
                        <a:pt x="2420" y="1317"/>
                      </a:lnTo>
                      <a:lnTo>
                        <a:pt x="2418" y="1319"/>
                      </a:lnTo>
                      <a:lnTo>
                        <a:pt x="2415" y="1321"/>
                      </a:lnTo>
                      <a:lnTo>
                        <a:pt x="2411" y="1322"/>
                      </a:lnTo>
                      <a:lnTo>
                        <a:pt x="2400" y="1315"/>
                      </a:lnTo>
                      <a:lnTo>
                        <a:pt x="2389" y="1309"/>
                      </a:lnTo>
                      <a:lnTo>
                        <a:pt x="2384" y="1309"/>
                      </a:lnTo>
                      <a:lnTo>
                        <a:pt x="2380" y="1310"/>
                      </a:lnTo>
                      <a:lnTo>
                        <a:pt x="2375" y="1312"/>
                      </a:lnTo>
                      <a:lnTo>
                        <a:pt x="2370" y="1314"/>
                      </a:lnTo>
                      <a:lnTo>
                        <a:pt x="2375" y="1320"/>
                      </a:lnTo>
                      <a:lnTo>
                        <a:pt x="2382" y="1325"/>
                      </a:lnTo>
                      <a:lnTo>
                        <a:pt x="2385" y="1329"/>
                      </a:lnTo>
                      <a:lnTo>
                        <a:pt x="2387" y="1332"/>
                      </a:lnTo>
                      <a:lnTo>
                        <a:pt x="2388" y="1335"/>
                      </a:lnTo>
                      <a:lnTo>
                        <a:pt x="2389" y="1339"/>
                      </a:lnTo>
                      <a:lnTo>
                        <a:pt x="2388" y="1342"/>
                      </a:lnTo>
                      <a:lnTo>
                        <a:pt x="2387" y="1345"/>
                      </a:lnTo>
                      <a:lnTo>
                        <a:pt x="2385" y="1348"/>
                      </a:lnTo>
                      <a:lnTo>
                        <a:pt x="2383" y="1350"/>
                      </a:lnTo>
                      <a:lnTo>
                        <a:pt x="2380" y="1351"/>
                      </a:lnTo>
                      <a:lnTo>
                        <a:pt x="2376" y="1353"/>
                      </a:lnTo>
                      <a:lnTo>
                        <a:pt x="2372" y="1353"/>
                      </a:lnTo>
                      <a:lnTo>
                        <a:pt x="2369" y="1354"/>
                      </a:lnTo>
                      <a:lnTo>
                        <a:pt x="2358" y="1352"/>
                      </a:lnTo>
                      <a:lnTo>
                        <a:pt x="2345" y="1351"/>
                      </a:lnTo>
                      <a:lnTo>
                        <a:pt x="2334" y="1352"/>
                      </a:lnTo>
                      <a:lnTo>
                        <a:pt x="2323" y="1354"/>
                      </a:lnTo>
                      <a:lnTo>
                        <a:pt x="2300" y="1354"/>
                      </a:lnTo>
                      <a:lnTo>
                        <a:pt x="2295" y="1349"/>
                      </a:lnTo>
                      <a:lnTo>
                        <a:pt x="2289" y="1344"/>
                      </a:lnTo>
                      <a:lnTo>
                        <a:pt x="2287" y="1342"/>
                      </a:lnTo>
                      <a:lnTo>
                        <a:pt x="2284" y="1341"/>
                      </a:lnTo>
                      <a:lnTo>
                        <a:pt x="2281" y="1340"/>
                      </a:lnTo>
                      <a:lnTo>
                        <a:pt x="2278" y="1340"/>
                      </a:lnTo>
                      <a:lnTo>
                        <a:pt x="2273" y="1340"/>
                      </a:lnTo>
                      <a:lnTo>
                        <a:pt x="2269" y="1342"/>
                      </a:lnTo>
                      <a:lnTo>
                        <a:pt x="2264" y="1345"/>
                      </a:lnTo>
                      <a:lnTo>
                        <a:pt x="2261" y="1348"/>
                      </a:lnTo>
                      <a:lnTo>
                        <a:pt x="2255" y="1357"/>
                      </a:lnTo>
                      <a:lnTo>
                        <a:pt x="2248" y="1366"/>
                      </a:lnTo>
                      <a:lnTo>
                        <a:pt x="2244" y="1364"/>
                      </a:lnTo>
                      <a:lnTo>
                        <a:pt x="2241" y="1362"/>
                      </a:lnTo>
                      <a:lnTo>
                        <a:pt x="2239" y="1359"/>
                      </a:lnTo>
                      <a:lnTo>
                        <a:pt x="2238" y="1354"/>
                      </a:lnTo>
                      <a:lnTo>
                        <a:pt x="2241" y="1346"/>
                      </a:lnTo>
                      <a:lnTo>
                        <a:pt x="2244" y="1338"/>
                      </a:lnTo>
                      <a:lnTo>
                        <a:pt x="2244" y="1319"/>
                      </a:lnTo>
                      <a:lnTo>
                        <a:pt x="2234" y="1319"/>
                      </a:lnTo>
                      <a:lnTo>
                        <a:pt x="2227" y="1321"/>
                      </a:lnTo>
                      <a:lnTo>
                        <a:pt x="2220" y="1323"/>
                      </a:lnTo>
                      <a:lnTo>
                        <a:pt x="2215" y="1328"/>
                      </a:lnTo>
                      <a:lnTo>
                        <a:pt x="2211" y="1333"/>
                      </a:lnTo>
                      <a:lnTo>
                        <a:pt x="2207" y="1338"/>
                      </a:lnTo>
                      <a:lnTo>
                        <a:pt x="2204" y="1344"/>
                      </a:lnTo>
                      <a:lnTo>
                        <a:pt x="2201" y="1348"/>
                      </a:lnTo>
                      <a:lnTo>
                        <a:pt x="2197" y="1352"/>
                      </a:lnTo>
                      <a:lnTo>
                        <a:pt x="2195" y="1354"/>
                      </a:lnTo>
                      <a:lnTo>
                        <a:pt x="2193" y="1356"/>
                      </a:lnTo>
                      <a:lnTo>
                        <a:pt x="2190" y="1357"/>
                      </a:lnTo>
                      <a:lnTo>
                        <a:pt x="2187" y="1357"/>
                      </a:lnTo>
                      <a:lnTo>
                        <a:pt x="2182" y="1356"/>
                      </a:lnTo>
                      <a:lnTo>
                        <a:pt x="2177" y="1354"/>
                      </a:lnTo>
                      <a:lnTo>
                        <a:pt x="2174" y="1352"/>
                      </a:lnTo>
                      <a:lnTo>
                        <a:pt x="2171" y="1349"/>
                      </a:lnTo>
                      <a:lnTo>
                        <a:pt x="2166" y="1342"/>
                      </a:lnTo>
                      <a:lnTo>
                        <a:pt x="2162" y="1334"/>
                      </a:lnTo>
                      <a:lnTo>
                        <a:pt x="2160" y="1330"/>
                      </a:lnTo>
                      <a:lnTo>
                        <a:pt x="2158" y="1325"/>
                      </a:lnTo>
                      <a:lnTo>
                        <a:pt x="2157" y="1323"/>
                      </a:lnTo>
                      <a:lnTo>
                        <a:pt x="2155" y="1322"/>
                      </a:lnTo>
                      <a:lnTo>
                        <a:pt x="2154" y="1321"/>
                      </a:lnTo>
                      <a:lnTo>
                        <a:pt x="2150" y="1321"/>
                      </a:lnTo>
                      <a:lnTo>
                        <a:pt x="2148" y="1321"/>
                      </a:lnTo>
                      <a:lnTo>
                        <a:pt x="2147" y="1322"/>
                      </a:lnTo>
                      <a:lnTo>
                        <a:pt x="2146" y="1324"/>
                      </a:lnTo>
                      <a:lnTo>
                        <a:pt x="2146" y="1328"/>
                      </a:lnTo>
                      <a:lnTo>
                        <a:pt x="2146" y="1334"/>
                      </a:lnTo>
                      <a:lnTo>
                        <a:pt x="2146" y="1340"/>
                      </a:lnTo>
                      <a:lnTo>
                        <a:pt x="2141" y="1340"/>
                      </a:lnTo>
                      <a:lnTo>
                        <a:pt x="2136" y="1341"/>
                      </a:lnTo>
                      <a:lnTo>
                        <a:pt x="2130" y="1342"/>
                      </a:lnTo>
                      <a:lnTo>
                        <a:pt x="2125" y="1344"/>
                      </a:lnTo>
                      <a:lnTo>
                        <a:pt x="2120" y="1346"/>
                      </a:lnTo>
                      <a:lnTo>
                        <a:pt x="2117" y="1349"/>
                      </a:lnTo>
                      <a:lnTo>
                        <a:pt x="2115" y="1353"/>
                      </a:lnTo>
                      <a:lnTo>
                        <a:pt x="2114" y="1359"/>
                      </a:lnTo>
                      <a:lnTo>
                        <a:pt x="2114" y="1361"/>
                      </a:lnTo>
                      <a:lnTo>
                        <a:pt x="2115" y="1363"/>
                      </a:lnTo>
                      <a:lnTo>
                        <a:pt x="2116" y="1365"/>
                      </a:lnTo>
                      <a:lnTo>
                        <a:pt x="2117" y="1366"/>
                      </a:lnTo>
                      <a:lnTo>
                        <a:pt x="2121" y="1368"/>
                      </a:lnTo>
                      <a:lnTo>
                        <a:pt x="2127" y="1370"/>
                      </a:lnTo>
                      <a:lnTo>
                        <a:pt x="2138" y="1371"/>
                      </a:lnTo>
                      <a:lnTo>
                        <a:pt x="2149" y="1373"/>
                      </a:lnTo>
                      <a:lnTo>
                        <a:pt x="2153" y="1375"/>
                      </a:lnTo>
                      <a:lnTo>
                        <a:pt x="2156" y="1377"/>
                      </a:lnTo>
                      <a:lnTo>
                        <a:pt x="2157" y="1380"/>
                      </a:lnTo>
                      <a:lnTo>
                        <a:pt x="2158" y="1383"/>
                      </a:lnTo>
                      <a:lnTo>
                        <a:pt x="2158" y="1391"/>
                      </a:lnTo>
                      <a:lnTo>
                        <a:pt x="2158" y="1399"/>
                      </a:lnTo>
                      <a:lnTo>
                        <a:pt x="2158" y="1407"/>
                      </a:lnTo>
                      <a:lnTo>
                        <a:pt x="2155" y="1416"/>
                      </a:lnTo>
                      <a:lnTo>
                        <a:pt x="2150" y="1411"/>
                      </a:lnTo>
                      <a:lnTo>
                        <a:pt x="2148" y="1407"/>
                      </a:lnTo>
                      <a:lnTo>
                        <a:pt x="2147" y="1405"/>
                      </a:lnTo>
                      <a:lnTo>
                        <a:pt x="2145" y="1403"/>
                      </a:lnTo>
                      <a:lnTo>
                        <a:pt x="2144" y="1402"/>
                      </a:lnTo>
                      <a:lnTo>
                        <a:pt x="2141" y="1401"/>
                      </a:lnTo>
                      <a:lnTo>
                        <a:pt x="2130" y="1406"/>
                      </a:lnTo>
                      <a:lnTo>
                        <a:pt x="2117" y="1411"/>
                      </a:lnTo>
                      <a:lnTo>
                        <a:pt x="2111" y="1410"/>
                      </a:lnTo>
                      <a:lnTo>
                        <a:pt x="2106" y="1408"/>
                      </a:lnTo>
                      <a:lnTo>
                        <a:pt x="2103" y="1407"/>
                      </a:lnTo>
                      <a:lnTo>
                        <a:pt x="2102" y="1405"/>
                      </a:lnTo>
                      <a:lnTo>
                        <a:pt x="2101" y="1402"/>
                      </a:lnTo>
                      <a:lnTo>
                        <a:pt x="2100" y="1399"/>
                      </a:lnTo>
                      <a:lnTo>
                        <a:pt x="2100" y="1375"/>
                      </a:lnTo>
                      <a:lnTo>
                        <a:pt x="2098" y="1371"/>
                      </a:lnTo>
                      <a:lnTo>
                        <a:pt x="2092" y="1376"/>
                      </a:lnTo>
                      <a:lnTo>
                        <a:pt x="2087" y="1381"/>
                      </a:lnTo>
                      <a:lnTo>
                        <a:pt x="2084" y="1383"/>
                      </a:lnTo>
                      <a:lnTo>
                        <a:pt x="2081" y="1385"/>
                      </a:lnTo>
                      <a:lnTo>
                        <a:pt x="2078" y="1386"/>
                      </a:lnTo>
                      <a:lnTo>
                        <a:pt x="2074" y="1387"/>
                      </a:lnTo>
                      <a:lnTo>
                        <a:pt x="2063" y="1382"/>
                      </a:lnTo>
                      <a:lnTo>
                        <a:pt x="2053" y="1379"/>
                      </a:lnTo>
                      <a:lnTo>
                        <a:pt x="2048" y="1380"/>
                      </a:lnTo>
                      <a:lnTo>
                        <a:pt x="2042" y="1382"/>
                      </a:lnTo>
                      <a:lnTo>
                        <a:pt x="2040" y="1385"/>
                      </a:lnTo>
                      <a:lnTo>
                        <a:pt x="2039" y="1387"/>
                      </a:lnTo>
                      <a:lnTo>
                        <a:pt x="2038" y="1390"/>
                      </a:lnTo>
                      <a:lnTo>
                        <a:pt x="2037" y="1393"/>
                      </a:lnTo>
                      <a:lnTo>
                        <a:pt x="2037" y="1423"/>
                      </a:lnTo>
                      <a:lnTo>
                        <a:pt x="2031" y="1424"/>
                      </a:lnTo>
                      <a:lnTo>
                        <a:pt x="2025" y="1424"/>
                      </a:lnTo>
                      <a:lnTo>
                        <a:pt x="2017" y="1424"/>
                      </a:lnTo>
                      <a:lnTo>
                        <a:pt x="2011" y="1423"/>
                      </a:lnTo>
                      <a:lnTo>
                        <a:pt x="2003" y="1421"/>
                      </a:lnTo>
                      <a:lnTo>
                        <a:pt x="1996" y="1417"/>
                      </a:lnTo>
                      <a:lnTo>
                        <a:pt x="1991" y="1410"/>
                      </a:lnTo>
                      <a:lnTo>
                        <a:pt x="1986" y="1403"/>
                      </a:lnTo>
                      <a:lnTo>
                        <a:pt x="1983" y="1401"/>
                      </a:lnTo>
                      <a:lnTo>
                        <a:pt x="1978" y="1399"/>
                      </a:lnTo>
                      <a:lnTo>
                        <a:pt x="1975" y="1398"/>
                      </a:lnTo>
                      <a:lnTo>
                        <a:pt x="1971" y="1398"/>
                      </a:lnTo>
                      <a:lnTo>
                        <a:pt x="1964" y="1397"/>
                      </a:lnTo>
                      <a:lnTo>
                        <a:pt x="1956" y="1396"/>
                      </a:lnTo>
                      <a:lnTo>
                        <a:pt x="1945" y="1391"/>
                      </a:lnTo>
                      <a:lnTo>
                        <a:pt x="1933" y="1389"/>
                      </a:lnTo>
                      <a:lnTo>
                        <a:pt x="1924" y="1389"/>
                      </a:lnTo>
                      <a:lnTo>
                        <a:pt x="1914" y="1389"/>
                      </a:lnTo>
                      <a:lnTo>
                        <a:pt x="1914" y="1395"/>
                      </a:lnTo>
                      <a:lnTo>
                        <a:pt x="1913" y="1400"/>
                      </a:lnTo>
                      <a:lnTo>
                        <a:pt x="1916" y="1414"/>
                      </a:lnTo>
                      <a:lnTo>
                        <a:pt x="1919" y="1428"/>
                      </a:lnTo>
                      <a:lnTo>
                        <a:pt x="1918" y="1431"/>
                      </a:lnTo>
                      <a:lnTo>
                        <a:pt x="1917" y="1433"/>
                      </a:lnTo>
                      <a:lnTo>
                        <a:pt x="1915" y="1435"/>
                      </a:lnTo>
                      <a:lnTo>
                        <a:pt x="1912" y="1436"/>
                      </a:lnTo>
                      <a:lnTo>
                        <a:pt x="1903" y="1429"/>
                      </a:lnTo>
                      <a:lnTo>
                        <a:pt x="1895" y="1422"/>
                      </a:lnTo>
                      <a:lnTo>
                        <a:pt x="1887" y="1423"/>
                      </a:lnTo>
                      <a:lnTo>
                        <a:pt x="1880" y="1425"/>
                      </a:lnTo>
                      <a:lnTo>
                        <a:pt x="1875" y="1429"/>
                      </a:lnTo>
                      <a:lnTo>
                        <a:pt x="1870" y="1435"/>
                      </a:lnTo>
                      <a:lnTo>
                        <a:pt x="1867" y="1439"/>
                      </a:lnTo>
                      <a:lnTo>
                        <a:pt x="1864" y="1446"/>
                      </a:lnTo>
                      <a:lnTo>
                        <a:pt x="1863" y="1448"/>
                      </a:lnTo>
                      <a:lnTo>
                        <a:pt x="1862" y="1450"/>
                      </a:lnTo>
                      <a:lnTo>
                        <a:pt x="1860" y="1451"/>
                      </a:lnTo>
                      <a:lnTo>
                        <a:pt x="1857" y="1452"/>
                      </a:lnTo>
                      <a:lnTo>
                        <a:pt x="1846" y="1449"/>
                      </a:lnTo>
                      <a:lnTo>
                        <a:pt x="1835" y="1447"/>
                      </a:lnTo>
                      <a:lnTo>
                        <a:pt x="1832" y="1447"/>
                      </a:lnTo>
                      <a:lnTo>
                        <a:pt x="1831" y="1448"/>
                      </a:lnTo>
                      <a:lnTo>
                        <a:pt x="1829" y="1450"/>
                      </a:lnTo>
                      <a:lnTo>
                        <a:pt x="1829" y="1452"/>
                      </a:lnTo>
                      <a:lnTo>
                        <a:pt x="1829" y="1457"/>
                      </a:lnTo>
                      <a:lnTo>
                        <a:pt x="1831" y="1462"/>
                      </a:lnTo>
                      <a:lnTo>
                        <a:pt x="1833" y="1466"/>
                      </a:lnTo>
                      <a:lnTo>
                        <a:pt x="1837" y="1471"/>
                      </a:lnTo>
                      <a:lnTo>
                        <a:pt x="1839" y="1475"/>
                      </a:lnTo>
                      <a:lnTo>
                        <a:pt x="1841" y="1479"/>
                      </a:lnTo>
                      <a:lnTo>
                        <a:pt x="1843" y="1484"/>
                      </a:lnTo>
                      <a:lnTo>
                        <a:pt x="1844" y="1489"/>
                      </a:lnTo>
                      <a:lnTo>
                        <a:pt x="1842" y="1492"/>
                      </a:lnTo>
                      <a:lnTo>
                        <a:pt x="1841" y="1494"/>
                      </a:lnTo>
                      <a:lnTo>
                        <a:pt x="1820" y="1494"/>
                      </a:lnTo>
                      <a:lnTo>
                        <a:pt x="1817" y="1494"/>
                      </a:lnTo>
                      <a:lnTo>
                        <a:pt x="1814" y="1493"/>
                      </a:lnTo>
                      <a:lnTo>
                        <a:pt x="1812" y="1491"/>
                      </a:lnTo>
                      <a:lnTo>
                        <a:pt x="1810" y="1490"/>
                      </a:lnTo>
                      <a:lnTo>
                        <a:pt x="1805" y="1486"/>
                      </a:lnTo>
                      <a:lnTo>
                        <a:pt x="1801" y="1481"/>
                      </a:lnTo>
                      <a:lnTo>
                        <a:pt x="1798" y="1476"/>
                      </a:lnTo>
                      <a:lnTo>
                        <a:pt x="1794" y="1472"/>
                      </a:lnTo>
                      <a:lnTo>
                        <a:pt x="1792" y="1470"/>
                      </a:lnTo>
                      <a:lnTo>
                        <a:pt x="1789" y="1468"/>
                      </a:lnTo>
                      <a:lnTo>
                        <a:pt x="1787" y="1467"/>
                      </a:lnTo>
                      <a:lnTo>
                        <a:pt x="1784" y="1467"/>
                      </a:lnTo>
                      <a:lnTo>
                        <a:pt x="1781" y="1467"/>
                      </a:lnTo>
                      <a:lnTo>
                        <a:pt x="1777" y="1468"/>
                      </a:lnTo>
                      <a:lnTo>
                        <a:pt x="1775" y="1470"/>
                      </a:lnTo>
                      <a:lnTo>
                        <a:pt x="1773" y="1472"/>
                      </a:lnTo>
                      <a:lnTo>
                        <a:pt x="1771" y="1474"/>
                      </a:lnTo>
                      <a:lnTo>
                        <a:pt x="1770" y="1476"/>
                      </a:lnTo>
                      <a:lnTo>
                        <a:pt x="1769" y="1479"/>
                      </a:lnTo>
                      <a:lnTo>
                        <a:pt x="1768" y="1482"/>
                      </a:lnTo>
                      <a:lnTo>
                        <a:pt x="1769" y="1486"/>
                      </a:lnTo>
                      <a:lnTo>
                        <a:pt x="1770" y="1490"/>
                      </a:lnTo>
                      <a:lnTo>
                        <a:pt x="1771" y="1493"/>
                      </a:lnTo>
                      <a:lnTo>
                        <a:pt x="1773" y="1498"/>
                      </a:lnTo>
                      <a:lnTo>
                        <a:pt x="1780" y="1503"/>
                      </a:lnTo>
                      <a:lnTo>
                        <a:pt x="1787" y="1509"/>
                      </a:lnTo>
                      <a:lnTo>
                        <a:pt x="1783" y="1512"/>
                      </a:lnTo>
                      <a:lnTo>
                        <a:pt x="1780" y="1513"/>
                      </a:lnTo>
                      <a:lnTo>
                        <a:pt x="1771" y="1513"/>
                      </a:lnTo>
                      <a:lnTo>
                        <a:pt x="1762" y="1512"/>
                      </a:lnTo>
                      <a:lnTo>
                        <a:pt x="1757" y="1513"/>
                      </a:lnTo>
                      <a:lnTo>
                        <a:pt x="1753" y="1515"/>
                      </a:lnTo>
                      <a:lnTo>
                        <a:pt x="1747" y="1517"/>
                      </a:lnTo>
                      <a:lnTo>
                        <a:pt x="1743" y="1520"/>
                      </a:lnTo>
                      <a:lnTo>
                        <a:pt x="1740" y="1523"/>
                      </a:lnTo>
                      <a:lnTo>
                        <a:pt x="1735" y="1527"/>
                      </a:lnTo>
                      <a:lnTo>
                        <a:pt x="1731" y="1528"/>
                      </a:lnTo>
                      <a:lnTo>
                        <a:pt x="1726" y="1529"/>
                      </a:lnTo>
                      <a:lnTo>
                        <a:pt x="1723" y="1529"/>
                      </a:lnTo>
                      <a:lnTo>
                        <a:pt x="1719" y="1528"/>
                      </a:lnTo>
                      <a:lnTo>
                        <a:pt x="1717" y="1526"/>
                      </a:lnTo>
                      <a:lnTo>
                        <a:pt x="1716" y="1523"/>
                      </a:lnTo>
                      <a:lnTo>
                        <a:pt x="1713" y="1519"/>
                      </a:lnTo>
                      <a:lnTo>
                        <a:pt x="1710" y="1513"/>
                      </a:lnTo>
                      <a:lnTo>
                        <a:pt x="1708" y="1510"/>
                      </a:lnTo>
                      <a:lnTo>
                        <a:pt x="1706" y="1507"/>
                      </a:lnTo>
                      <a:lnTo>
                        <a:pt x="1704" y="1505"/>
                      </a:lnTo>
                      <a:lnTo>
                        <a:pt x="1701" y="1503"/>
                      </a:lnTo>
                      <a:lnTo>
                        <a:pt x="1695" y="1500"/>
                      </a:lnTo>
                      <a:lnTo>
                        <a:pt x="1686" y="1499"/>
                      </a:lnTo>
                      <a:lnTo>
                        <a:pt x="1679" y="1500"/>
                      </a:lnTo>
                      <a:lnTo>
                        <a:pt x="1673" y="1500"/>
                      </a:lnTo>
                      <a:lnTo>
                        <a:pt x="1667" y="1501"/>
                      </a:lnTo>
                      <a:lnTo>
                        <a:pt x="1660" y="1503"/>
                      </a:lnTo>
                      <a:lnTo>
                        <a:pt x="1654" y="1506"/>
                      </a:lnTo>
                      <a:lnTo>
                        <a:pt x="1650" y="1510"/>
                      </a:lnTo>
                      <a:lnTo>
                        <a:pt x="1645" y="1514"/>
                      </a:lnTo>
                      <a:lnTo>
                        <a:pt x="1642" y="1520"/>
                      </a:lnTo>
                      <a:lnTo>
                        <a:pt x="1639" y="1530"/>
                      </a:lnTo>
                      <a:lnTo>
                        <a:pt x="1637" y="1538"/>
                      </a:lnTo>
                      <a:lnTo>
                        <a:pt x="1635" y="1542"/>
                      </a:lnTo>
                      <a:lnTo>
                        <a:pt x="1633" y="1545"/>
                      </a:lnTo>
                      <a:lnTo>
                        <a:pt x="1630" y="1547"/>
                      </a:lnTo>
                      <a:lnTo>
                        <a:pt x="1626" y="1547"/>
                      </a:lnTo>
                      <a:lnTo>
                        <a:pt x="1615" y="1537"/>
                      </a:lnTo>
                      <a:lnTo>
                        <a:pt x="1603" y="1527"/>
                      </a:lnTo>
                      <a:lnTo>
                        <a:pt x="1597" y="1528"/>
                      </a:lnTo>
                      <a:lnTo>
                        <a:pt x="1592" y="1530"/>
                      </a:lnTo>
                      <a:lnTo>
                        <a:pt x="1588" y="1534"/>
                      </a:lnTo>
                      <a:lnTo>
                        <a:pt x="1585" y="1538"/>
                      </a:lnTo>
                      <a:lnTo>
                        <a:pt x="1578" y="1549"/>
                      </a:lnTo>
                      <a:lnTo>
                        <a:pt x="1572" y="1562"/>
                      </a:lnTo>
                      <a:lnTo>
                        <a:pt x="1570" y="1566"/>
                      </a:lnTo>
                      <a:lnTo>
                        <a:pt x="1568" y="1569"/>
                      </a:lnTo>
                      <a:lnTo>
                        <a:pt x="1565" y="1571"/>
                      </a:lnTo>
                      <a:lnTo>
                        <a:pt x="1562" y="1573"/>
                      </a:lnTo>
                      <a:lnTo>
                        <a:pt x="1555" y="1576"/>
                      </a:lnTo>
                      <a:lnTo>
                        <a:pt x="1547" y="1577"/>
                      </a:lnTo>
                      <a:lnTo>
                        <a:pt x="1530" y="1578"/>
                      </a:lnTo>
                      <a:lnTo>
                        <a:pt x="1512" y="1577"/>
                      </a:lnTo>
                      <a:lnTo>
                        <a:pt x="1503" y="1576"/>
                      </a:lnTo>
                      <a:lnTo>
                        <a:pt x="1496" y="1574"/>
                      </a:lnTo>
                      <a:lnTo>
                        <a:pt x="1487" y="1571"/>
                      </a:lnTo>
                      <a:lnTo>
                        <a:pt x="1479" y="1570"/>
                      </a:lnTo>
                      <a:lnTo>
                        <a:pt x="1472" y="1571"/>
                      </a:lnTo>
                      <a:lnTo>
                        <a:pt x="1466" y="1573"/>
                      </a:lnTo>
                      <a:lnTo>
                        <a:pt x="1460" y="1575"/>
                      </a:lnTo>
                      <a:lnTo>
                        <a:pt x="1455" y="1578"/>
                      </a:lnTo>
                      <a:lnTo>
                        <a:pt x="1445" y="1587"/>
                      </a:lnTo>
                      <a:lnTo>
                        <a:pt x="1433" y="1595"/>
                      </a:lnTo>
                      <a:lnTo>
                        <a:pt x="1429" y="1599"/>
                      </a:lnTo>
                      <a:lnTo>
                        <a:pt x="1425" y="1603"/>
                      </a:lnTo>
                      <a:lnTo>
                        <a:pt x="1423" y="1604"/>
                      </a:lnTo>
                      <a:lnTo>
                        <a:pt x="1421" y="1606"/>
                      </a:lnTo>
                      <a:lnTo>
                        <a:pt x="1419" y="1606"/>
                      </a:lnTo>
                      <a:lnTo>
                        <a:pt x="1416" y="1607"/>
                      </a:lnTo>
                      <a:lnTo>
                        <a:pt x="1412" y="1606"/>
                      </a:lnTo>
                      <a:lnTo>
                        <a:pt x="1410" y="1604"/>
                      </a:lnTo>
                      <a:lnTo>
                        <a:pt x="1408" y="1602"/>
                      </a:lnTo>
                      <a:lnTo>
                        <a:pt x="1405" y="1599"/>
                      </a:lnTo>
                      <a:lnTo>
                        <a:pt x="1402" y="1591"/>
                      </a:lnTo>
                      <a:lnTo>
                        <a:pt x="1399" y="1584"/>
                      </a:lnTo>
                      <a:lnTo>
                        <a:pt x="1392" y="1588"/>
                      </a:lnTo>
                      <a:lnTo>
                        <a:pt x="1386" y="1593"/>
                      </a:lnTo>
                      <a:lnTo>
                        <a:pt x="1384" y="1595"/>
                      </a:lnTo>
                      <a:lnTo>
                        <a:pt x="1381" y="1597"/>
                      </a:lnTo>
                      <a:lnTo>
                        <a:pt x="1376" y="1598"/>
                      </a:lnTo>
                      <a:lnTo>
                        <a:pt x="1372" y="1599"/>
                      </a:lnTo>
                      <a:lnTo>
                        <a:pt x="1339" y="1599"/>
                      </a:lnTo>
                      <a:lnTo>
                        <a:pt x="1328" y="1600"/>
                      </a:lnTo>
                      <a:lnTo>
                        <a:pt x="1317" y="1602"/>
                      </a:lnTo>
                      <a:lnTo>
                        <a:pt x="1308" y="1605"/>
                      </a:lnTo>
                      <a:lnTo>
                        <a:pt x="1300" y="1608"/>
                      </a:lnTo>
                      <a:lnTo>
                        <a:pt x="1290" y="1613"/>
                      </a:lnTo>
                      <a:lnTo>
                        <a:pt x="1281" y="1617"/>
                      </a:lnTo>
                      <a:lnTo>
                        <a:pt x="1272" y="1620"/>
                      </a:lnTo>
                      <a:lnTo>
                        <a:pt x="1260" y="1623"/>
                      </a:lnTo>
                      <a:lnTo>
                        <a:pt x="1246" y="1624"/>
                      </a:lnTo>
                      <a:lnTo>
                        <a:pt x="1232" y="1626"/>
                      </a:lnTo>
                      <a:lnTo>
                        <a:pt x="1220" y="1628"/>
                      </a:lnTo>
                      <a:lnTo>
                        <a:pt x="1205" y="1632"/>
                      </a:lnTo>
                      <a:lnTo>
                        <a:pt x="1201" y="1636"/>
                      </a:lnTo>
                      <a:lnTo>
                        <a:pt x="1197" y="1642"/>
                      </a:lnTo>
                      <a:lnTo>
                        <a:pt x="1186" y="1647"/>
                      </a:lnTo>
                      <a:lnTo>
                        <a:pt x="1173" y="1652"/>
                      </a:lnTo>
                      <a:lnTo>
                        <a:pt x="1176" y="1658"/>
                      </a:lnTo>
                      <a:lnTo>
                        <a:pt x="1180" y="1663"/>
                      </a:lnTo>
                      <a:lnTo>
                        <a:pt x="1184" y="1668"/>
                      </a:lnTo>
                      <a:lnTo>
                        <a:pt x="1188" y="1671"/>
                      </a:lnTo>
                      <a:lnTo>
                        <a:pt x="1193" y="1674"/>
                      </a:lnTo>
                      <a:lnTo>
                        <a:pt x="1198" y="1676"/>
                      </a:lnTo>
                      <a:lnTo>
                        <a:pt x="1204" y="1677"/>
                      </a:lnTo>
                      <a:lnTo>
                        <a:pt x="1211" y="1677"/>
                      </a:lnTo>
                      <a:lnTo>
                        <a:pt x="1219" y="1677"/>
                      </a:lnTo>
                      <a:lnTo>
                        <a:pt x="1227" y="1676"/>
                      </a:lnTo>
                      <a:lnTo>
                        <a:pt x="1234" y="1674"/>
                      </a:lnTo>
                      <a:lnTo>
                        <a:pt x="1243" y="1670"/>
                      </a:lnTo>
                      <a:lnTo>
                        <a:pt x="1251" y="1661"/>
                      </a:lnTo>
                      <a:lnTo>
                        <a:pt x="1260" y="1652"/>
                      </a:lnTo>
                      <a:lnTo>
                        <a:pt x="1269" y="1650"/>
                      </a:lnTo>
                      <a:lnTo>
                        <a:pt x="1276" y="1649"/>
                      </a:lnTo>
                      <a:lnTo>
                        <a:pt x="1283" y="1648"/>
                      </a:lnTo>
                      <a:lnTo>
                        <a:pt x="1292" y="1648"/>
                      </a:lnTo>
                      <a:lnTo>
                        <a:pt x="1302" y="1645"/>
                      </a:lnTo>
                      <a:lnTo>
                        <a:pt x="1311" y="1643"/>
                      </a:lnTo>
                      <a:lnTo>
                        <a:pt x="1317" y="1643"/>
                      </a:lnTo>
                      <a:lnTo>
                        <a:pt x="1324" y="1644"/>
                      </a:lnTo>
                      <a:lnTo>
                        <a:pt x="1327" y="1645"/>
                      </a:lnTo>
                      <a:lnTo>
                        <a:pt x="1329" y="1647"/>
                      </a:lnTo>
                      <a:lnTo>
                        <a:pt x="1330" y="1649"/>
                      </a:lnTo>
                      <a:lnTo>
                        <a:pt x="1331" y="1651"/>
                      </a:lnTo>
                      <a:lnTo>
                        <a:pt x="1330" y="1656"/>
                      </a:lnTo>
                      <a:lnTo>
                        <a:pt x="1328" y="1659"/>
                      </a:lnTo>
                      <a:lnTo>
                        <a:pt x="1324" y="1662"/>
                      </a:lnTo>
                      <a:lnTo>
                        <a:pt x="1319" y="1664"/>
                      </a:lnTo>
                      <a:lnTo>
                        <a:pt x="1309" y="1668"/>
                      </a:lnTo>
                      <a:lnTo>
                        <a:pt x="1299" y="1669"/>
                      </a:lnTo>
                      <a:lnTo>
                        <a:pt x="1290" y="1671"/>
                      </a:lnTo>
                      <a:lnTo>
                        <a:pt x="1284" y="1674"/>
                      </a:lnTo>
                      <a:lnTo>
                        <a:pt x="1278" y="1678"/>
                      </a:lnTo>
                      <a:lnTo>
                        <a:pt x="1272" y="1683"/>
                      </a:lnTo>
                      <a:lnTo>
                        <a:pt x="1268" y="1688"/>
                      </a:lnTo>
                      <a:lnTo>
                        <a:pt x="1264" y="1692"/>
                      </a:lnTo>
                      <a:lnTo>
                        <a:pt x="1262" y="1694"/>
                      </a:lnTo>
                      <a:lnTo>
                        <a:pt x="1260" y="1696"/>
                      </a:lnTo>
                      <a:lnTo>
                        <a:pt x="1258" y="1697"/>
                      </a:lnTo>
                      <a:lnTo>
                        <a:pt x="1255" y="1698"/>
                      </a:lnTo>
                      <a:lnTo>
                        <a:pt x="1217" y="1698"/>
                      </a:lnTo>
                      <a:lnTo>
                        <a:pt x="1205" y="1701"/>
                      </a:lnTo>
                      <a:lnTo>
                        <a:pt x="1194" y="1704"/>
                      </a:lnTo>
                      <a:lnTo>
                        <a:pt x="1188" y="1703"/>
                      </a:lnTo>
                      <a:lnTo>
                        <a:pt x="1182" y="1702"/>
                      </a:lnTo>
                      <a:lnTo>
                        <a:pt x="1176" y="1700"/>
                      </a:lnTo>
                      <a:lnTo>
                        <a:pt x="1171" y="1697"/>
                      </a:lnTo>
                      <a:lnTo>
                        <a:pt x="1168" y="1693"/>
                      </a:lnTo>
                      <a:lnTo>
                        <a:pt x="1166" y="1690"/>
                      </a:lnTo>
                      <a:lnTo>
                        <a:pt x="1163" y="1688"/>
                      </a:lnTo>
                      <a:lnTo>
                        <a:pt x="1159" y="1687"/>
                      </a:lnTo>
                      <a:lnTo>
                        <a:pt x="1145" y="1688"/>
                      </a:lnTo>
                      <a:lnTo>
                        <a:pt x="1132" y="1690"/>
                      </a:lnTo>
                      <a:lnTo>
                        <a:pt x="1124" y="1690"/>
                      </a:lnTo>
                      <a:lnTo>
                        <a:pt x="1115" y="1689"/>
                      </a:lnTo>
                      <a:lnTo>
                        <a:pt x="1115" y="1677"/>
                      </a:lnTo>
                      <a:lnTo>
                        <a:pt x="1115" y="1663"/>
                      </a:lnTo>
                      <a:lnTo>
                        <a:pt x="1115" y="1657"/>
                      </a:lnTo>
                      <a:lnTo>
                        <a:pt x="1115" y="1651"/>
                      </a:lnTo>
                      <a:lnTo>
                        <a:pt x="1114" y="1649"/>
                      </a:lnTo>
                      <a:lnTo>
                        <a:pt x="1113" y="1647"/>
                      </a:lnTo>
                      <a:lnTo>
                        <a:pt x="1112" y="1646"/>
                      </a:lnTo>
                      <a:lnTo>
                        <a:pt x="1109" y="1645"/>
                      </a:lnTo>
                      <a:lnTo>
                        <a:pt x="1100" y="1648"/>
                      </a:lnTo>
                      <a:lnTo>
                        <a:pt x="1089" y="1651"/>
                      </a:lnTo>
                      <a:lnTo>
                        <a:pt x="1076" y="1646"/>
                      </a:lnTo>
                      <a:lnTo>
                        <a:pt x="1062" y="1641"/>
                      </a:lnTo>
                      <a:lnTo>
                        <a:pt x="1047" y="1649"/>
                      </a:lnTo>
                      <a:lnTo>
                        <a:pt x="1032" y="1658"/>
                      </a:lnTo>
                      <a:lnTo>
                        <a:pt x="1022" y="1658"/>
                      </a:lnTo>
                      <a:lnTo>
                        <a:pt x="1022" y="1642"/>
                      </a:lnTo>
                      <a:lnTo>
                        <a:pt x="1024" y="1635"/>
                      </a:lnTo>
                      <a:lnTo>
                        <a:pt x="1023" y="1630"/>
                      </a:lnTo>
                      <a:lnTo>
                        <a:pt x="1013" y="1625"/>
                      </a:lnTo>
                      <a:lnTo>
                        <a:pt x="1002" y="1620"/>
                      </a:lnTo>
                      <a:lnTo>
                        <a:pt x="999" y="1621"/>
                      </a:lnTo>
                      <a:lnTo>
                        <a:pt x="996" y="1622"/>
                      </a:lnTo>
                      <a:lnTo>
                        <a:pt x="994" y="1625"/>
                      </a:lnTo>
                      <a:lnTo>
                        <a:pt x="993" y="1628"/>
                      </a:lnTo>
                      <a:lnTo>
                        <a:pt x="990" y="1635"/>
                      </a:lnTo>
                      <a:lnTo>
                        <a:pt x="987" y="1643"/>
                      </a:lnTo>
                      <a:lnTo>
                        <a:pt x="983" y="1646"/>
                      </a:lnTo>
                      <a:lnTo>
                        <a:pt x="980" y="1651"/>
                      </a:lnTo>
                      <a:lnTo>
                        <a:pt x="977" y="1655"/>
                      </a:lnTo>
                      <a:lnTo>
                        <a:pt x="976" y="1660"/>
                      </a:lnTo>
                      <a:lnTo>
                        <a:pt x="974" y="1664"/>
                      </a:lnTo>
                      <a:lnTo>
                        <a:pt x="971" y="1668"/>
                      </a:lnTo>
                      <a:lnTo>
                        <a:pt x="968" y="1671"/>
                      </a:lnTo>
                      <a:lnTo>
                        <a:pt x="963" y="1672"/>
                      </a:lnTo>
                      <a:lnTo>
                        <a:pt x="960" y="1671"/>
                      </a:lnTo>
                      <a:lnTo>
                        <a:pt x="956" y="1670"/>
                      </a:lnTo>
                      <a:lnTo>
                        <a:pt x="954" y="1668"/>
                      </a:lnTo>
                      <a:lnTo>
                        <a:pt x="953" y="1664"/>
                      </a:lnTo>
                      <a:lnTo>
                        <a:pt x="959" y="1650"/>
                      </a:lnTo>
                      <a:lnTo>
                        <a:pt x="966" y="1635"/>
                      </a:lnTo>
                      <a:lnTo>
                        <a:pt x="965" y="1630"/>
                      </a:lnTo>
                      <a:lnTo>
                        <a:pt x="964" y="1625"/>
                      </a:lnTo>
                      <a:lnTo>
                        <a:pt x="963" y="1623"/>
                      </a:lnTo>
                      <a:lnTo>
                        <a:pt x="961" y="1622"/>
                      </a:lnTo>
                      <a:lnTo>
                        <a:pt x="959" y="1621"/>
                      </a:lnTo>
                      <a:lnTo>
                        <a:pt x="957" y="1620"/>
                      </a:lnTo>
                      <a:lnTo>
                        <a:pt x="949" y="1621"/>
                      </a:lnTo>
                      <a:lnTo>
                        <a:pt x="943" y="1622"/>
                      </a:lnTo>
                      <a:lnTo>
                        <a:pt x="937" y="1624"/>
                      </a:lnTo>
                      <a:lnTo>
                        <a:pt x="931" y="1628"/>
                      </a:lnTo>
                      <a:lnTo>
                        <a:pt x="930" y="1631"/>
                      </a:lnTo>
                      <a:lnTo>
                        <a:pt x="929" y="1633"/>
                      </a:lnTo>
                      <a:lnTo>
                        <a:pt x="928" y="1636"/>
                      </a:lnTo>
                      <a:lnTo>
                        <a:pt x="928" y="1640"/>
                      </a:lnTo>
                      <a:lnTo>
                        <a:pt x="928" y="1645"/>
                      </a:lnTo>
                      <a:lnTo>
                        <a:pt x="927" y="1651"/>
                      </a:lnTo>
                      <a:lnTo>
                        <a:pt x="925" y="1654"/>
                      </a:lnTo>
                      <a:lnTo>
                        <a:pt x="924" y="1656"/>
                      </a:lnTo>
                      <a:lnTo>
                        <a:pt x="920" y="1657"/>
                      </a:lnTo>
                      <a:lnTo>
                        <a:pt x="918" y="1659"/>
                      </a:lnTo>
                      <a:lnTo>
                        <a:pt x="912" y="1660"/>
                      </a:lnTo>
                      <a:lnTo>
                        <a:pt x="906" y="1660"/>
                      </a:lnTo>
                      <a:lnTo>
                        <a:pt x="894" y="1649"/>
                      </a:lnTo>
                      <a:lnTo>
                        <a:pt x="881" y="1636"/>
                      </a:lnTo>
                      <a:lnTo>
                        <a:pt x="878" y="1637"/>
                      </a:lnTo>
                      <a:lnTo>
                        <a:pt x="874" y="1640"/>
                      </a:lnTo>
                      <a:lnTo>
                        <a:pt x="874" y="1650"/>
                      </a:lnTo>
                      <a:lnTo>
                        <a:pt x="882" y="1661"/>
                      </a:lnTo>
                      <a:lnTo>
                        <a:pt x="889" y="1673"/>
                      </a:lnTo>
                      <a:lnTo>
                        <a:pt x="889" y="1678"/>
                      </a:lnTo>
                      <a:lnTo>
                        <a:pt x="886" y="1683"/>
                      </a:lnTo>
                      <a:lnTo>
                        <a:pt x="883" y="1687"/>
                      </a:lnTo>
                      <a:lnTo>
                        <a:pt x="879" y="1691"/>
                      </a:lnTo>
                      <a:lnTo>
                        <a:pt x="857" y="1691"/>
                      </a:lnTo>
                      <a:lnTo>
                        <a:pt x="852" y="1691"/>
                      </a:lnTo>
                      <a:lnTo>
                        <a:pt x="849" y="1689"/>
                      </a:lnTo>
                      <a:lnTo>
                        <a:pt x="846" y="1687"/>
                      </a:lnTo>
                      <a:lnTo>
                        <a:pt x="843" y="1685"/>
                      </a:lnTo>
                      <a:lnTo>
                        <a:pt x="837" y="1680"/>
                      </a:lnTo>
                      <a:lnTo>
                        <a:pt x="829" y="1675"/>
                      </a:lnTo>
                      <a:lnTo>
                        <a:pt x="824" y="1673"/>
                      </a:lnTo>
                      <a:lnTo>
                        <a:pt x="819" y="1670"/>
                      </a:lnTo>
                      <a:lnTo>
                        <a:pt x="814" y="1665"/>
                      </a:lnTo>
                      <a:lnTo>
                        <a:pt x="811" y="1662"/>
                      </a:lnTo>
                      <a:lnTo>
                        <a:pt x="808" y="1657"/>
                      </a:lnTo>
                      <a:lnTo>
                        <a:pt x="805" y="1653"/>
                      </a:lnTo>
                      <a:lnTo>
                        <a:pt x="803" y="1648"/>
                      </a:lnTo>
                      <a:lnTo>
                        <a:pt x="803" y="1642"/>
                      </a:lnTo>
                      <a:lnTo>
                        <a:pt x="795" y="1641"/>
                      </a:lnTo>
                      <a:lnTo>
                        <a:pt x="781" y="1642"/>
                      </a:lnTo>
                      <a:lnTo>
                        <a:pt x="767" y="1644"/>
                      </a:lnTo>
                      <a:lnTo>
                        <a:pt x="761" y="1645"/>
                      </a:lnTo>
                      <a:lnTo>
                        <a:pt x="756" y="1648"/>
                      </a:lnTo>
                      <a:lnTo>
                        <a:pt x="755" y="1650"/>
                      </a:lnTo>
                      <a:lnTo>
                        <a:pt x="753" y="1652"/>
                      </a:lnTo>
                      <a:lnTo>
                        <a:pt x="753" y="1654"/>
                      </a:lnTo>
                      <a:lnTo>
                        <a:pt x="752" y="1657"/>
                      </a:lnTo>
                      <a:lnTo>
                        <a:pt x="752" y="1692"/>
                      </a:lnTo>
                      <a:lnTo>
                        <a:pt x="747" y="1692"/>
                      </a:lnTo>
                      <a:lnTo>
                        <a:pt x="743" y="1693"/>
                      </a:lnTo>
                      <a:lnTo>
                        <a:pt x="739" y="1696"/>
                      </a:lnTo>
                      <a:lnTo>
                        <a:pt x="735" y="1698"/>
                      </a:lnTo>
                      <a:lnTo>
                        <a:pt x="732" y="1699"/>
                      </a:lnTo>
                      <a:lnTo>
                        <a:pt x="728" y="1701"/>
                      </a:lnTo>
                      <a:lnTo>
                        <a:pt x="724" y="1702"/>
                      </a:lnTo>
                      <a:lnTo>
                        <a:pt x="718" y="1702"/>
                      </a:lnTo>
                      <a:lnTo>
                        <a:pt x="707" y="1702"/>
                      </a:lnTo>
                      <a:lnTo>
                        <a:pt x="709" y="1691"/>
                      </a:lnTo>
                      <a:lnTo>
                        <a:pt x="710" y="1681"/>
                      </a:lnTo>
                      <a:lnTo>
                        <a:pt x="710" y="1666"/>
                      </a:lnTo>
                      <a:lnTo>
                        <a:pt x="704" y="1665"/>
                      </a:lnTo>
                      <a:lnTo>
                        <a:pt x="698" y="1665"/>
                      </a:lnTo>
                      <a:lnTo>
                        <a:pt x="695" y="1665"/>
                      </a:lnTo>
                      <a:lnTo>
                        <a:pt x="692" y="1666"/>
                      </a:lnTo>
                      <a:lnTo>
                        <a:pt x="690" y="1668"/>
                      </a:lnTo>
                      <a:lnTo>
                        <a:pt x="688" y="1670"/>
                      </a:lnTo>
                      <a:lnTo>
                        <a:pt x="685" y="1674"/>
                      </a:lnTo>
                      <a:lnTo>
                        <a:pt x="682" y="1679"/>
                      </a:lnTo>
                      <a:lnTo>
                        <a:pt x="679" y="1683"/>
                      </a:lnTo>
                      <a:lnTo>
                        <a:pt x="676" y="1687"/>
                      </a:lnTo>
                      <a:lnTo>
                        <a:pt x="674" y="1689"/>
                      </a:lnTo>
                      <a:lnTo>
                        <a:pt x="672" y="1690"/>
                      </a:lnTo>
                      <a:lnTo>
                        <a:pt x="670" y="1691"/>
                      </a:lnTo>
                      <a:lnTo>
                        <a:pt x="667" y="1691"/>
                      </a:lnTo>
                      <a:lnTo>
                        <a:pt x="662" y="1690"/>
                      </a:lnTo>
                      <a:lnTo>
                        <a:pt x="658" y="1689"/>
                      </a:lnTo>
                      <a:lnTo>
                        <a:pt x="662" y="1678"/>
                      </a:lnTo>
                      <a:lnTo>
                        <a:pt x="667" y="1666"/>
                      </a:lnTo>
                      <a:lnTo>
                        <a:pt x="666" y="1662"/>
                      </a:lnTo>
                      <a:lnTo>
                        <a:pt x="666" y="1657"/>
                      </a:lnTo>
                      <a:lnTo>
                        <a:pt x="655" y="1657"/>
                      </a:lnTo>
                      <a:lnTo>
                        <a:pt x="651" y="1657"/>
                      </a:lnTo>
                      <a:lnTo>
                        <a:pt x="647" y="1659"/>
                      </a:lnTo>
                      <a:lnTo>
                        <a:pt x="644" y="1662"/>
                      </a:lnTo>
                      <a:lnTo>
                        <a:pt x="642" y="1665"/>
                      </a:lnTo>
                      <a:lnTo>
                        <a:pt x="638" y="1673"/>
                      </a:lnTo>
                      <a:lnTo>
                        <a:pt x="632" y="1681"/>
                      </a:lnTo>
                      <a:lnTo>
                        <a:pt x="629" y="1679"/>
                      </a:lnTo>
                      <a:lnTo>
                        <a:pt x="626" y="1677"/>
                      </a:lnTo>
                      <a:lnTo>
                        <a:pt x="625" y="1669"/>
                      </a:lnTo>
                      <a:lnTo>
                        <a:pt x="625" y="1661"/>
                      </a:lnTo>
                      <a:lnTo>
                        <a:pt x="624" y="1654"/>
                      </a:lnTo>
                      <a:lnTo>
                        <a:pt x="625" y="1645"/>
                      </a:lnTo>
                      <a:lnTo>
                        <a:pt x="614" y="1645"/>
                      </a:lnTo>
                      <a:lnTo>
                        <a:pt x="602" y="1645"/>
                      </a:lnTo>
                      <a:lnTo>
                        <a:pt x="592" y="1646"/>
                      </a:lnTo>
                      <a:lnTo>
                        <a:pt x="580" y="1645"/>
                      </a:lnTo>
                      <a:lnTo>
                        <a:pt x="580" y="1678"/>
                      </a:lnTo>
                      <a:lnTo>
                        <a:pt x="580" y="1685"/>
                      </a:lnTo>
                      <a:lnTo>
                        <a:pt x="577" y="1691"/>
                      </a:lnTo>
                      <a:lnTo>
                        <a:pt x="575" y="1693"/>
                      </a:lnTo>
                      <a:lnTo>
                        <a:pt x="574" y="1696"/>
                      </a:lnTo>
                      <a:lnTo>
                        <a:pt x="571" y="1697"/>
                      </a:lnTo>
                      <a:lnTo>
                        <a:pt x="568" y="1698"/>
                      </a:lnTo>
                      <a:lnTo>
                        <a:pt x="564" y="1697"/>
                      </a:lnTo>
                      <a:lnTo>
                        <a:pt x="560" y="1696"/>
                      </a:lnTo>
                      <a:lnTo>
                        <a:pt x="557" y="1693"/>
                      </a:lnTo>
                      <a:lnTo>
                        <a:pt x="554" y="1690"/>
                      </a:lnTo>
                      <a:lnTo>
                        <a:pt x="547" y="1684"/>
                      </a:lnTo>
                      <a:lnTo>
                        <a:pt x="540" y="1679"/>
                      </a:lnTo>
                      <a:lnTo>
                        <a:pt x="529" y="1671"/>
                      </a:lnTo>
                      <a:lnTo>
                        <a:pt x="518" y="1663"/>
                      </a:lnTo>
                      <a:lnTo>
                        <a:pt x="513" y="1661"/>
                      </a:lnTo>
                      <a:lnTo>
                        <a:pt x="508" y="1659"/>
                      </a:lnTo>
                      <a:lnTo>
                        <a:pt x="501" y="1657"/>
                      </a:lnTo>
                      <a:lnTo>
                        <a:pt x="495" y="1657"/>
                      </a:lnTo>
                      <a:lnTo>
                        <a:pt x="485" y="1657"/>
                      </a:lnTo>
                      <a:lnTo>
                        <a:pt x="478" y="1658"/>
                      </a:lnTo>
                      <a:lnTo>
                        <a:pt x="474" y="1659"/>
                      </a:lnTo>
                      <a:lnTo>
                        <a:pt x="471" y="1661"/>
                      </a:lnTo>
                      <a:lnTo>
                        <a:pt x="468" y="1663"/>
                      </a:lnTo>
                      <a:lnTo>
                        <a:pt x="465" y="1666"/>
                      </a:lnTo>
                      <a:lnTo>
                        <a:pt x="461" y="1672"/>
                      </a:lnTo>
                      <a:lnTo>
                        <a:pt x="457" y="1677"/>
                      </a:lnTo>
                      <a:lnTo>
                        <a:pt x="456" y="1680"/>
                      </a:lnTo>
                      <a:lnTo>
                        <a:pt x="454" y="1681"/>
                      </a:lnTo>
                      <a:lnTo>
                        <a:pt x="451" y="1683"/>
                      </a:lnTo>
                      <a:lnTo>
                        <a:pt x="449" y="1683"/>
                      </a:lnTo>
                      <a:lnTo>
                        <a:pt x="440" y="1683"/>
                      </a:lnTo>
                      <a:lnTo>
                        <a:pt x="431" y="1682"/>
                      </a:lnTo>
                      <a:lnTo>
                        <a:pt x="423" y="1682"/>
                      </a:lnTo>
                      <a:lnTo>
                        <a:pt x="414" y="1683"/>
                      </a:lnTo>
                      <a:lnTo>
                        <a:pt x="414" y="1691"/>
                      </a:lnTo>
                      <a:lnTo>
                        <a:pt x="414" y="1699"/>
                      </a:lnTo>
                      <a:lnTo>
                        <a:pt x="414" y="1706"/>
                      </a:lnTo>
                      <a:lnTo>
                        <a:pt x="416" y="1712"/>
                      </a:lnTo>
                      <a:lnTo>
                        <a:pt x="417" y="1718"/>
                      </a:lnTo>
                      <a:lnTo>
                        <a:pt x="420" y="1723"/>
                      </a:lnTo>
                      <a:lnTo>
                        <a:pt x="423" y="1729"/>
                      </a:lnTo>
                      <a:lnTo>
                        <a:pt x="428" y="1734"/>
                      </a:lnTo>
                      <a:lnTo>
                        <a:pt x="433" y="1738"/>
                      </a:lnTo>
                      <a:lnTo>
                        <a:pt x="441" y="1741"/>
                      </a:lnTo>
                      <a:lnTo>
                        <a:pt x="448" y="1743"/>
                      </a:lnTo>
                      <a:lnTo>
                        <a:pt x="454" y="1743"/>
                      </a:lnTo>
                      <a:lnTo>
                        <a:pt x="461" y="1743"/>
                      </a:lnTo>
                      <a:lnTo>
                        <a:pt x="468" y="1744"/>
                      </a:lnTo>
                      <a:lnTo>
                        <a:pt x="475" y="1744"/>
                      </a:lnTo>
                      <a:lnTo>
                        <a:pt x="482" y="1745"/>
                      </a:lnTo>
                      <a:lnTo>
                        <a:pt x="489" y="1748"/>
                      </a:lnTo>
                      <a:lnTo>
                        <a:pt x="508" y="1757"/>
                      </a:lnTo>
                      <a:lnTo>
                        <a:pt x="526" y="1762"/>
                      </a:lnTo>
                      <a:lnTo>
                        <a:pt x="543" y="1766"/>
                      </a:lnTo>
                      <a:lnTo>
                        <a:pt x="562" y="1773"/>
                      </a:lnTo>
                      <a:lnTo>
                        <a:pt x="573" y="1777"/>
                      </a:lnTo>
                      <a:lnTo>
                        <a:pt x="584" y="1782"/>
                      </a:lnTo>
                      <a:lnTo>
                        <a:pt x="588" y="1784"/>
                      </a:lnTo>
                      <a:lnTo>
                        <a:pt x="591" y="1787"/>
                      </a:lnTo>
                      <a:lnTo>
                        <a:pt x="593" y="1791"/>
                      </a:lnTo>
                      <a:lnTo>
                        <a:pt x="594" y="1796"/>
                      </a:lnTo>
                      <a:lnTo>
                        <a:pt x="593" y="1802"/>
                      </a:lnTo>
                      <a:lnTo>
                        <a:pt x="593" y="1807"/>
                      </a:lnTo>
                      <a:lnTo>
                        <a:pt x="585" y="1808"/>
                      </a:lnTo>
                      <a:lnTo>
                        <a:pt x="576" y="1810"/>
                      </a:lnTo>
                      <a:lnTo>
                        <a:pt x="568" y="1808"/>
                      </a:lnTo>
                      <a:lnTo>
                        <a:pt x="561" y="1807"/>
                      </a:lnTo>
                      <a:lnTo>
                        <a:pt x="555" y="1805"/>
                      </a:lnTo>
                      <a:lnTo>
                        <a:pt x="548" y="1803"/>
                      </a:lnTo>
                      <a:lnTo>
                        <a:pt x="536" y="1796"/>
                      </a:lnTo>
                      <a:lnTo>
                        <a:pt x="522" y="1789"/>
                      </a:lnTo>
                      <a:lnTo>
                        <a:pt x="508" y="1783"/>
                      </a:lnTo>
                      <a:lnTo>
                        <a:pt x="495" y="1775"/>
                      </a:lnTo>
                      <a:lnTo>
                        <a:pt x="487" y="1771"/>
                      </a:lnTo>
                      <a:lnTo>
                        <a:pt x="482" y="1767"/>
                      </a:lnTo>
                      <a:lnTo>
                        <a:pt x="479" y="1765"/>
                      </a:lnTo>
                      <a:lnTo>
                        <a:pt x="476" y="1764"/>
                      </a:lnTo>
                      <a:lnTo>
                        <a:pt x="472" y="1763"/>
                      </a:lnTo>
                      <a:lnTo>
                        <a:pt x="468" y="1763"/>
                      </a:lnTo>
                      <a:lnTo>
                        <a:pt x="446" y="1763"/>
                      </a:lnTo>
                      <a:lnTo>
                        <a:pt x="441" y="1765"/>
                      </a:lnTo>
                      <a:lnTo>
                        <a:pt x="411" y="1765"/>
                      </a:lnTo>
                      <a:lnTo>
                        <a:pt x="398" y="1754"/>
                      </a:lnTo>
                      <a:lnTo>
                        <a:pt x="386" y="1741"/>
                      </a:lnTo>
                      <a:lnTo>
                        <a:pt x="381" y="1733"/>
                      </a:lnTo>
                      <a:lnTo>
                        <a:pt x="376" y="1725"/>
                      </a:lnTo>
                      <a:lnTo>
                        <a:pt x="373" y="1721"/>
                      </a:lnTo>
                      <a:lnTo>
                        <a:pt x="370" y="1718"/>
                      </a:lnTo>
                      <a:lnTo>
                        <a:pt x="367" y="1717"/>
                      </a:lnTo>
                      <a:lnTo>
                        <a:pt x="362" y="1716"/>
                      </a:lnTo>
                      <a:lnTo>
                        <a:pt x="360" y="1717"/>
                      </a:lnTo>
                      <a:lnTo>
                        <a:pt x="358" y="1718"/>
                      </a:lnTo>
                      <a:lnTo>
                        <a:pt x="357" y="1719"/>
                      </a:lnTo>
                      <a:lnTo>
                        <a:pt x="355" y="1721"/>
                      </a:lnTo>
                      <a:lnTo>
                        <a:pt x="354" y="1727"/>
                      </a:lnTo>
                      <a:lnTo>
                        <a:pt x="353" y="1733"/>
                      </a:lnTo>
                      <a:lnTo>
                        <a:pt x="352" y="1738"/>
                      </a:lnTo>
                      <a:lnTo>
                        <a:pt x="349" y="1743"/>
                      </a:lnTo>
                      <a:lnTo>
                        <a:pt x="348" y="1745"/>
                      </a:lnTo>
                      <a:lnTo>
                        <a:pt x="346" y="1747"/>
                      </a:lnTo>
                      <a:lnTo>
                        <a:pt x="344" y="1748"/>
                      </a:lnTo>
                      <a:lnTo>
                        <a:pt x="342" y="1748"/>
                      </a:lnTo>
                      <a:lnTo>
                        <a:pt x="333" y="1746"/>
                      </a:lnTo>
                      <a:lnTo>
                        <a:pt x="324" y="1744"/>
                      </a:lnTo>
                      <a:lnTo>
                        <a:pt x="327" y="1753"/>
                      </a:lnTo>
                      <a:lnTo>
                        <a:pt x="328" y="1762"/>
                      </a:lnTo>
                      <a:lnTo>
                        <a:pt x="328" y="1766"/>
                      </a:lnTo>
                      <a:lnTo>
                        <a:pt x="327" y="1770"/>
                      </a:lnTo>
                      <a:lnTo>
                        <a:pt x="325" y="1774"/>
                      </a:lnTo>
                      <a:lnTo>
                        <a:pt x="322" y="1777"/>
                      </a:lnTo>
                      <a:lnTo>
                        <a:pt x="318" y="1781"/>
                      </a:lnTo>
                      <a:lnTo>
                        <a:pt x="314" y="1783"/>
                      </a:lnTo>
                      <a:lnTo>
                        <a:pt x="310" y="1784"/>
                      </a:lnTo>
                      <a:lnTo>
                        <a:pt x="305" y="1785"/>
                      </a:lnTo>
                      <a:lnTo>
                        <a:pt x="296" y="1784"/>
                      </a:lnTo>
                      <a:lnTo>
                        <a:pt x="288" y="1782"/>
                      </a:lnTo>
                      <a:lnTo>
                        <a:pt x="280" y="1779"/>
                      </a:lnTo>
                      <a:lnTo>
                        <a:pt x="271" y="1778"/>
                      </a:lnTo>
                      <a:lnTo>
                        <a:pt x="271" y="1788"/>
                      </a:lnTo>
                      <a:lnTo>
                        <a:pt x="271" y="1797"/>
                      </a:lnTo>
                      <a:lnTo>
                        <a:pt x="271" y="1804"/>
                      </a:lnTo>
                      <a:lnTo>
                        <a:pt x="272" y="1812"/>
                      </a:lnTo>
                      <a:lnTo>
                        <a:pt x="273" y="1815"/>
                      </a:lnTo>
                      <a:lnTo>
                        <a:pt x="274" y="1818"/>
                      </a:lnTo>
                      <a:lnTo>
                        <a:pt x="277" y="1821"/>
                      </a:lnTo>
                      <a:lnTo>
                        <a:pt x="279" y="1823"/>
                      </a:lnTo>
                      <a:lnTo>
                        <a:pt x="283" y="1826"/>
                      </a:lnTo>
                      <a:lnTo>
                        <a:pt x="287" y="1827"/>
                      </a:lnTo>
                      <a:lnTo>
                        <a:pt x="291" y="1828"/>
                      </a:lnTo>
                      <a:lnTo>
                        <a:pt x="296" y="1828"/>
                      </a:lnTo>
                      <a:lnTo>
                        <a:pt x="304" y="1829"/>
                      </a:lnTo>
                      <a:lnTo>
                        <a:pt x="312" y="1831"/>
                      </a:lnTo>
                      <a:lnTo>
                        <a:pt x="310" y="1838"/>
                      </a:lnTo>
                      <a:lnTo>
                        <a:pt x="309" y="1843"/>
                      </a:lnTo>
                      <a:lnTo>
                        <a:pt x="309" y="1847"/>
                      </a:lnTo>
                      <a:lnTo>
                        <a:pt x="310" y="1851"/>
                      </a:lnTo>
                      <a:lnTo>
                        <a:pt x="325" y="1852"/>
                      </a:lnTo>
                      <a:lnTo>
                        <a:pt x="339" y="1853"/>
                      </a:lnTo>
                      <a:lnTo>
                        <a:pt x="376" y="1853"/>
                      </a:lnTo>
                      <a:lnTo>
                        <a:pt x="386" y="1854"/>
                      </a:lnTo>
                      <a:lnTo>
                        <a:pt x="393" y="1856"/>
                      </a:lnTo>
                      <a:lnTo>
                        <a:pt x="400" y="1859"/>
                      </a:lnTo>
                      <a:lnTo>
                        <a:pt x="409" y="1863"/>
                      </a:lnTo>
                      <a:lnTo>
                        <a:pt x="414" y="1867"/>
                      </a:lnTo>
                      <a:lnTo>
                        <a:pt x="419" y="1869"/>
                      </a:lnTo>
                      <a:lnTo>
                        <a:pt x="421" y="1870"/>
                      </a:lnTo>
                      <a:lnTo>
                        <a:pt x="423" y="1872"/>
                      </a:lnTo>
                      <a:lnTo>
                        <a:pt x="424" y="1874"/>
                      </a:lnTo>
                      <a:lnTo>
                        <a:pt x="424" y="1876"/>
                      </a:lnTo>
                      <a:lnTo>
                        <a:pt x="423" y="1881"/>
                      </a:lnTo>
                      <a:lnTo>
                        <a:pt x="422" y="1885"/>
                      </a:lnTo>
                      <a:lnTo>
                        <a:pt x="419" y="1889"/>
                      </a:lnTo>
                      <a:lnTo>
                        <a:pt x="416" y="1892"/>
                      </a:lnTo>
                      <a:lnTo>
                        <a:pt x="411" y="1895"/>
                      </a:lnTo>
                      <a:lnTo>
                        <a:pt x="406" y="1897"/>
                      </a:lnTo>
                      <a:lnTo>
                        <a:pt x="401" y="1898"/>
                      </a:lnTo>
                      <a:lnTo>
                        <a:pt x="396" y="1899"/>
                      </a:lnTo>
                      <a:lnTo>
                        <a:pt x="384" y="1898"/>
                      </a:lnTo>
                      <a:lnTo>
                        <a:pt x="373" y="1897"/>
                      </a:lnTo>
                      <a:lnTo>
                        <a:pt x="363" y="1895"/>
                      </a:lnTo>
                      <a:lnTo>
                        <a:pt x="352" y="1890"/>
                      </a:lnTo>
                      <a:lnTo>
                        <a:pt x="346" y="1887"/>
                      </a:lnTo>
                      <a:lnTo>
                        <a:pt x="342" y="1884"/>
                      </a:lnTo>
                      <a:lnTo>
                        <a:pt x="337" y="1881"/>
                      </a:lnTo>
                      <a:lnTo>
                        <a:pt x="331" y="1880"/>
                      </a:lnTo>
                      <a:lnTo>
                        <a:pt x="286" y="1880"/>
                      </a:lnTo>
                      <a:lnTo>
                        <a:pt x="278" y="1881"/>
                      </a:lnTo>
                      <a:lnTo>
                        <a:pt x="270" y="1882"/>
                      </a:lnTo>
                      <a:lnTo>
                        <a:pt x="266" y="1882"/>
                      </a:lnTo>
                      <a:lnTo>
                        <a:pt x="261" y="1882"/>
                      </a:lnTo>
                      <a:lnTo>
                        <a:pt x="258" y="1880"/>
                      </a:lnTo>
                      <a:lnTo>
                        <a:pt x="254" y="1878"/>
                      </a:lnTo>
                      <a:lnTo>
                        <a:pt x="252" y="1874"/>
                      </a:lnTo>
                      <a:lnTo>
                        <a:pt x="251" y="1869"/>
                      </a:lnTo>
                      <a:lnTo>
                        <a:pt x="248" y="1867"/>
                      </a:lnTo>
                      <a:lnTo>
                        <a:pt x="244" y="1866"/>
                      </a:lnTo>
                      <a:lnTo>
                        <a:pt x="241" y="1864"/>
                      </a:lnTo>
                      <a:lnTo>
                        <a:pt x="236" y="1864"/>
                      </a:lnTo>
                      <a:lnTo>
                        <a:pt x="222" y="1871"/>
                      </a:lnTo>
                      <a:lnTo>
                        <a:pt x="209" y="1877"/>
                      </a:lnTo>
                      <a:lnTo>
                        <a:pt x="198" y="1876"/>
                      </a:lnTo>
                      <a:lnTo>
                        <a:pt x="189" y="1874"/>
                      </a:lnTo>
                      <a:lnTo>
                        <a:pt x="181" y="1870"/>
                      </a:lnTo>
                      <a:lnTo>
                        <a:pt x="172" y="1867"/>
                      </a:lnTo>
                      <a:lnTo>
                        <a:pt x="165" y="1862"/>
                      </a:lnTo>
                      <a:lnTo>
                        <a:pt x="156" y="1858"/>
                      </a:lnTo>
                      <a:lnTo>
                        <a:pt x="147" y="1856"/>
                      </a:lnTo>
                      <a:lnTo>
                        <a:pt x="137" y="1855"/>
                      </a:lnTo>
                      <a:lnTo>
                        <a:pt x="130" y="1856"/>
                      </a:lnTo>
                      <a:lnTo>
                        <a:pt x="125" y="1857"/>
                      </a:lnTo>
                      <a:lnTo>
                        <a:pt x="122" y="1859"/>
                      </a:lnTo>
                      <a:lnTo>
                        <a:pt x="119" y="1861"/>
                      </a:lnTo>
                      <a:lnTo>
                        <a:pt x="118" y="1863"/>
                      </a:lnTo>
                      <a:lnTo>
                        <a:pt x="117" y="1867"/>
                      </a:lnTo>
                      <a:lnTo>
                        <a:pt x="118" y="1871"/>
                      </a:lnTo>
                      <a:lnTo>
                        <a:pt x="119" y="1875"/>
                      </a:lnTo>
                      <a:lnTo>
                        <a:pt x="122" y="1878"/>
                      </a:lnTo>
                      <a:lnTo>
                        <a:pt x="124" y="1881"/>
                      </a:lnTo>
                      <a:lnTo>
                        <a:pt x="130" y="1885"/>
                      </a:lnTo>
                      <a:lnTo>
                        <a:pt x="138" y="1889"/>
                      </a:lnTo>
                      <a:lnTo>
                        <a:pt x="157" y="1892"/>
                      </a:lnTo>
                      <a:lnTo>
                        <a:pt x="177" y="1895"/>
                      </a:lnTo>
                      <a:lnTo>
                        <a:pt x="187" y="1897"/>
                      </a:lnTo>
                      <a:lnTo>
                        <a:pt x="195" y="1899"/>
                      </a:lnTo>
                      <a:lnTo>
                        <a:pt x="202" y="1902"/>
                      </a:lnTo>
                      <a:lnTo>
                        <a:pt x="212" y="1907"/>
                      </a:lnTo>
                      <a:lnTo>
                        <a:pt x="209" y="1912"/>
                      </a:lnTo>
                      <a:lnTo>
                        <a:pt x="205" y="1918"/>
                      </a:lnTo>
                      <a:lnTo>
                        <a:pt x="202" y="1923"/>
                      </a:lnTo>
                      <a:lnTo>
                        <a:pt x="197" y="1927"/>
                      </a:lnTo>
                      <a:lnTo>
                        <a:pt x="193" y="1930"/>
                      </a:lnTo>
                      <a:lnTo>
                        <a:pt x="187" y="1932"/>
                      </a:lnTo>
                      <a:lnTo>
                        <a:pt x="181" y="1933"/>
                      </a:lnTo>
                      <a:lnTo>
                        <a:pt x="174" y="1934"/>
                      </a:lnTo>
                      <a:lnTo>
                        <a:pt x="141" y="1934"/>
                      </a:lnTo>
                      <a:lnTo>
                        <a:pt x="137" y="1937"/>
                      </a:lnTo>
                      <a:lnTo>
                        <a:pt x="140" y="1944"/>
                      </a:lnTo>
                      <a:lnTo>
                        <a:pt x="145" y="1951"/>
                      </a:lnTo>
                      <a:lnTo>
                        <a:pt x="146" y="1954"/>
                      </a:lnTo>
                      <a:lnTo>
                        <a:pt x="148" y="1957"/>
                      </a:lnTo>
                      <a:lnTo>
                        <a:pt x="149" y="1961"/>
                      </a:lnTo>
                      <a:lnTo>
                        <a:pt x="149" y="1965"/>
                      </a:lnTo>
                      <a:lnTo>
                        <a:pt x="148" y="1968"/>
                      </a:lnTo>
                      <a:lnTo>
                        <a:pt x="147" y="1970"/>
                      </a:lnTo>
                      <a:lnTo>
                        <a:pt x="124" y="1970"/>
                      </a:lnTo>
                      <a:lnTo>
                        <a:pt x="119" y="1970"/>
                      </a:lnTo>
                      <a:lnTo>
                        <a:pt x="114" y="1969"/>
                      </a:lnTo>
                      <a:lnTo>
                        <a:pt x="110" y="1967"/>
                      </a:lnTo>
                      <a:lnTo>
                        <a:pt x="107" y="1965"/>
                      </a:lnTo>
                      <a:lnTo>
                        <a:pt x="100" y="1959"/>
                      </a:lnTo>
                      <a:lnTo>
                        <a:pt x="95" y="1952"/>
                      </a:lnTo>
                      <a:lnTo>
                        <a:pt x="88" y="1944"/>
                      </a:lnTo>
                      <a:lnTo>
                        <a:pt x="82" y="1937"/>
                      </a:lnTo>
                      <a:lnTo>
                        <a:pt x="79" y="1934"/>
                      </a:lnTo>
                      <a:lnTo>
                        <a:pt x="75" y="1931"/>
                      </a:lnTo>
                      <a:lnTo>
                        <a:pt x="71" y="1929"/>
                      </a:lnTo>
                      <a:lnTo>
                        <a:pt x="66" y="1927"/>
                      </a:lnTo>
                      <a:lnTo>
                        <a:pt x="53" y="1932"/>
                      </a:lnTo>
                      <a:lnTo>
                        <a:pt x="42" y="1938"/>
                      </a:lnTo>
                      <a:lnTo>
                        <a:pt x="33" y="1942"/>
                      </a:lnTo>
                      <a:lnTo>
                        <a:pt x="26" y="1946"/>
                      </a:lnTo>
                      <a:lnTo>
                        <a:pt x="19" y="1951"/>
                      </a:lnTo>
                      <a:lnTo>
                        <a:pt x="13" y="1956"/>
                      </a:lnTo>
                      <a:lnTo>
                        <a:pt x="8" y="1962"/>
                      </a:lnTo>
                      <a:lnTo>
                        <a:pt x="3" y="1969"/>
                      </a:lnTo>
                      <a:lnTo>
                        <a:pt x="1" y="1976"/>
                      </a:lnTo>
                      <a:lnTo>
                        <a:pt x="0" y="1985"/>
                      </a:lnTo>
                      <a:lnTo>
                        <a:pt x="0" y="1990"/>
                      </a:lnTo>
                      <a:lnTo>
                        <a:pt x="1" y="1995"/>
                      </a:lnTo>
                      <a:lnTo>
                        <a:pt x="3" y="1999"/>
                      </a:lnTo>
                      <a:lnTo>
                        <a:pt x="5" y="2004"/>
                      </a:lnTo>
                      <a:lnTo>
                        <a:pt x="11" y="2012"/>
                      </a:lnTo>
                      <a:lnTo>
                        <a:pt x="16" y="2019"/>
                      </a:lnTo>
                      <a:lnTo>
                        <a:pt x="22" y="2027"/>
                      </a:lnTo>
                      <a:lnTo>
                        <a:pt x="27" y="2034"/>
                      </a:lnTo>
                      <a:lnTo>
                        <a:pt x="29" y="2039"/>
                      </a:lnTo>
                      <a:lnTo>
                        <a:pt x="31" y="2044"/>
                      </a:lnTo>
                      <a:lnTo>
                        <a:pt x="32" y="2049"/>
                      </a:lnTo>
                      <a:lnTo>
                        <a:pt x="32" y="2054"/>
                      </a:lnTo>
                      <a:lnTo>
                        <a:pt x="24" y="2062"/>
                      </a:lnTo>
                      <a:lnTo>
                        <a:pt x="16" y="2072"/>
                      </a:lnTo>
                      <a:lnTo>
                        <a:pt x="16" y="2076"/>
                      </a:lnTo>
                      <a:lnTo>
                        <a:pt x="18" y="2079"/>
                      </a:lnTo>
                      <a:lnTo>
                        <a:pt x="21" y="2082"/>
                      </a:lnTo>
                      <a:lnTo>
                        <a:pt x="24" y="2084"/>
                      </a:lnTo>
                      <a:lnTo>
                        <a:pt x="33" y="2088"/>
                      </a:lnTo>
                      <a:lnTo>
                        <a:pt x="42" y="2093"/>
                      </a:lnTo>
                      <a:lnTo>
                        <a:pt x="54" y="2101"/>
                      </a:lnTo>
                      <a:lnTo>
                        <a:pt x="67" y="2106"/>
                      </a:lnTo>
                      <a:lnTo>
                        <a:pt x="72" y="2108"/>
                      </a:lnTo>
                      <a:lnTo>
                        <a:pt x="78" y="2109"/>
                      </a:lnTo>
                      <a:lnTo>
                        <a:pt x="85" y="2110"/>
                      </a:lnTo>
                      <a:lnTo>
                        <a:pt x="92" y="2111"/>
                      </a:lnTo>
                      <a:lnTo>
                        <a:pt x="98" y="2110"/>
                      </a:lnTo>
                      <a:lnTo>
                        <a:pt x="103" y="2108"/>
                      </a:lnTo>
                      <a:lnTo>
                        <a:pt x="128" y="2108"/>
                      </a:lnTo>
                      <a:lnTo>
                        <a:pt x="136" y="2109"/>
                      </a:lnTo>
                      <a:lnTo>
                        <a:pt x="142" y="2111"/>
                      </a:lnTo>
                      <a:lnTo>
                        <a:pt x="149" y="2113"/>
                      </a:lnTo>
                      <a:lnTo>
                        <a:pt x="155" y="2116"/>
                      </a:lnTo>
                      <a:lnTo>
                        <a:pt x="161" y="2119"/>
                      </a:lnTo>
                      <a:lnTo>
                        <a:pt x="167" y="2122"/>
                      </a:lnTo>
                      <a:lnTo>
                        <a:pt x="174" y="2124"/>
                      </a:lnTo>
                      <a:lnTo>
                        <a:pt x="182" y="2124"/>
                      </a:lnTo>
                      <a:lnTo>
                        <a:pt x="189" y="2124"/>
                      </a:lnTo>
                      <a:lnTo>
                        <a:pt x="196" y="2123"/>
                      </a:lnTo>
                      <a:lnTo>
                        <a:pt x="202" y="2121"/>
                      </a:lnTo>
                      <a:lnTo>
                        <a:pt x="209" y="2118"/>
                      </a:lnTo>
                      <a:lnTo>
                        <a:pt x="220" y="2113"/>
                      </a:lnTo>
                      <a:lnTo>
                        <a:pt x="234" y="2110"/>
                      </a:lnTo>
                      <a:lnTo>
                        <a:pt x="245" y="2108"/>
                      </a:lnTo>
                      <a:lnTo>
                        <a:pt x="255" y="2107"/>
                      </a:lnTo>
                      <a:lnTo>
                        <a:pt x="265" y="2107"/>
                      </a:lnTo>
                      <a:lnTo>
                        <a:pt x="276" y="2106"/>
                      </a:lnTo>
                      <a:lnTo>
                        <a:pt x="288" y="2097"/>
                      </a:lnTo>
                      <a:lnTo>
                        <a:pt x="301" y="2088"/>
                      </a:lnTo>
                      <a:lnTo>
                        <a:pt x="316" y="2089"/>
                      </a:lnTo>
                      <a:lnTo>
                        <a:pt x="330" y="2093"/>
                      </a:lnTo>
                      <a:lnTo>
                        <a:pt x="343" y="2097"/>
                      </a:lnTo>
                      <a:lnTo>
                        <a:pt x="358" y="2098"/>
                      </a:lnTo>
                      <a:lnTo>
                        <a:pt x="383" y="2098"/>
                      </a:lnTo>
                      <a:lnTo>
                        <a:pt x="391" y="2098"/>
                      </a:lnTo>
                      <a:lnTo>
                        <a:pt x="398" y="2099"/>
                      </a:lnTo>
                      <a:lnTo>
                        <a:pt x="405" y="2101"/>
                      </a:lnTo>
                      <a:lnTo>
                        <a:pt x="413" y="2103"/>
                      </a:lnTo>
                      <a:lnTo>
                        <a:pt x="420" y="2104"/>
                      </a:lnTo>
                      <a:lnTo>
                        <a:pt x="427" y="2106"/>
                      </a:lnTo>
                      <a:lnTo>
                        <a:pt x="434" y="2107"/>
                      </a:lnTo>
                      <a:lnTo>
                        <a:pt x="443" y="2107"/>
                      </a:lnTo>
                      <a:lnTo>
                        <a:pt x="456" y="2107"/>
                      </a:lnTo>
                      <a:lnTo>
                        <a:pt x="467" y="2105"/>
                      </a:lnTo>
                      <a:lnTo>
                        <a:pt x="478" y="2102"/>
                      </a:lnTo>
                      <a:lnTo>
                        <a:pt x="489" y="2098"/>
                      </a:lnTo>
                      <a:lnTo>
                        <a:pt x="503" y="2090"/>
                      </a:lnTo>
                      <a:lnTo>
                        <a:pt x="514" y="2082"/>
                      </a:lnTo>
                      <a:lnTo>
                        <a:pt x="520" y="2079"/>
                      </a:lnTo>
                      <a:lnTo>
                        <a:pt x="527" y="2077"/>
                      </a:lnTo>
                      <a:lnTo>
                        <a:pt x="534" y="2075"/>
                      </a:lnTo>
                      <a:lnTo>
                        <a:pt x="541" y="2074"/>
                      </a:lnTo>
                      <a:lnTo>
                        <a:pt x="546" y="2074"/>
                      </a:lnTo>
                      <a:lnTo>
                        <a:pt x="552" y="2075"/>
                      </a:lnTo>
                      <a:lnTo>
                        <a:pt x="556" y="2076"/>
                      </a:lnTo>
                      <a:lnTo>
                        <a:pt x="561" y="2078"/>
                      </a:lnTo>
                      <a:lnTo>
                        <a:pt x="557" y="2084"/>
                      </a:lnTo>
                      <a:lnTo>
                        <a:pt x="552" y="2089"/>
                      </a:lnTo>
                      <a:lnTo>
                        <a:pt x="545" y="2095"/>
                      </a:lnTo>
                      <a:lnTo>
                        <a:pt x="539" y="2098"/>
                      </a:lnTo>
                      <a:lnTo>
                        <a:pt x="534" y="2102"/>
                      </a:lnTo>
                      <a:lnTo>
                        <a:pt x="528" y="2107"/>
                      </a:lnTo>
                      <a:lnTo>
                        <a:pt x="524" y="2112"/>
                      </a:lnTo>
                      <a:lnTo>
                        <a:pt x="519" y="2119"/>
                      </a:lnTo>
                      <a:lnTo>
                        <a:pt x="516" y="2129"/>
                      </a:lnTo>
                      <a:lnTo>
                        <a:pt x="515" y="2139"/>
                      </a:lnTo>
                      <a:lnTo>
                        <a:pt x="513" y="2148"/>
                      </a:lnTo>
                      <a:lnTo>
                        <a:pt x="510" y="2157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solidFill>
                    <a:sysClr val="window" lastClr="FFFFFF">
                      <a:lumMod val="85000"/>
                    </a:sysClr>
                  </a:solidFill>
                  <a:round/>
                  <a:headEnd/>
                  <a:tailEnd/>
                </a:ln>
              </p:spPr>
            </p:sp>
            <p:sp>
              <p:nvSpPr>
                <p:cNvPr id="81" name="Freeform 80"/>
                <p:cNvSpPr>
                  <a:spLocks/>
                </p:cNvSpPr>
                <p:nvPr/>
              </p:nvSpPr>
              <p:spPr bwMode="auto">
                <a:xfrm>
                  <a:off x="10248" y="1658587"/>
                  <a:ext cx="86294" cy="176053"/>
                </a:xfrm>
                <a:custGeom>
                  <a:avLst/>
                  <a:gdLst/>
                  <a:ahLst/>
                  <a:cxnLst>
                    <a:cxn ang="0">
                      <a:pos x="11" y="372"/>
                    </a:cxn>
                    <a:cxn ang="0">
                      <a:pos x="28" y="352"/>
                    </a:cxn>
                    <a:cxn ang="0">
                      <a:pos x="39" y="329"/>
                    </a:cxn>
                    <a:cxn ang="0">
                      <a:pos x="45" y="302"/>
                    </a:cxn>
                    <a:cxn ang="0">
                      <a:pos x="51" y="285"/>
                    </a:cxn>
                    <a:cxn ang="0">
                      <a:pos x="61" y="283"/>
                    </a:cxn>
                    <a:cxn ang="0">
                      <a:pos x="69" y="287"/>
                    </a:cxn>
                    <a:cxn ang="0">
                      <a:pos x="76" y="293"/>
                    </a:cxn>
                    <a:cxn ang="0">
                      <a:pos x="85" y="297"/>
                    </a:cxn>
                    <a:cxn ang="0">
                      <a:pos x="94" y="297"/>
                    </a:cxn>
                    <a:cxn ang="0">
                      <a:pos x="101" y="293"/>
                    </a:cxn>
                    <a:cxn ang="0">
                      <a:pos x="111" y="282"/>
                    </a:cxn>
                    <a:cxn ang="0">
                      <a:pos x="127" y="268"/>
                    </a:cxn>
                    <a:cxn ang="0">
                      <a:pos x="142" y="255"/>
                    </a:cxn>
                    <a:cxn ang="0">
                      <a:pos x="153" y="249"/>
                    </a:cxn>
                    <a:cxn ang="0">
                      <a:pos x="137" y="222"/>
                    </a:cxn>
                    <a:cxn ang="0">
                      <a:pos x="132" y="209"/>
                    </a:cxn>
                    <a:cxn ang="0">
                      <a:pos x="129" y="193"/>
                    </a:cxn>
                    <a:cxn ang="0">
                      <a:pos x="131" y="181"/>
                    </a:cxn>
                    <a:cxn ang="0">
                      <a:pos x="134" y="170"/>
                    </a:cxn>
                    <a:cxn ang="0">
                      <a:pos x="148" y="154"/>
                    </a:cxn>
                    <a:cxn ang="0">
                      <a:pos x="186" y="124"/>
                    </a:cxn>
                    <a:cxn ang="0">
                      <a:pos x="180" y="113"/>
                    </a:cxn>
                    <a:cxn ang="0">
                      <a:pos x="173" y="106"/>
                    </a:cxn>
                    <a:cxn ang="0">
                      <a:pos x="154" y="95"/>
                    </a:cxn>
                    <a:cxn ang="0">
                      <a:pos x="134" y="84"/>
                    </a:cxn>
                    <a:cxn ang="0">
                      <a:pos x="116" y="69"/>
                    </a:cxn>
                    <a:cxn ang="0">
                      <a:pos x="105" y="61"/>
                    </a:cxn>
                    <a:cxn ang="0">
                      <a:pos x="95" y="55"/>
                    </a:cxn>
                    <a:cxn ang="0">
                      <a:pos x="85" y="49"/>
                    </a:cxn>
                    <a:cxn ang="0">
                      <a:pos x="75" y="41"/>
                    </a:cxn>
                    <a:cxn ang="0">
                      <a:pos x="59" y="15"/>
                    </a:cxn>
                    <a:cxn ang="0">
                      <a:pos x="50" y="4"/>
                    </a:cxn>
                    <a:cxn ang="0">
                      <a:pos x="44" y="1"/>
                    </a:cxn>
                    <a:cxn ang="0">
                      <a:pos x="37" y="0"/>
                    </a:cxn>
                    <a:cxn ang="0">
                      <a:pos x="27" y="2"/>
                    </a:cxn>
                    <a:cxn ang="0">
                      <a:pos x="18" y="8"/>
                    </a:cxn>
                    <a:cxn ang="0">
                      <a:pos x="9" y="14"/>
                    </a:cxn>
                    <a:cxn ang="0">
                      <a:pos x="0" y="18"/>
                    </a:cxn>
                    <a:cxn ang="0">
                      <a:pos x="0" y="382"/>
                    </a:cxn>
                  </a:cxnLst>
                  <a:rect l="0" t="0" r="r" b="b"/>
                  <a:pathLst>
                    <a:path w="186" h="382">
                      <a:moveTo>
                        <a:pt x="0" y="382"/>
                      </a:moveTo>
                      <a:lnTo>
                        <a:pt x="11" y="372"/>
                      </a:lnTo>
                      <a:lnTo>
                        <a:pt x="20" y="363"/>
                      </a:lnTo>
                      <a:lnTo>
                        <a:pt x="28" y="352"/>
                      </a:lnTo>
                      <a:lnTo>
                        <a:pt x="34" y="341"/>
                      </a:lnTo>
                      <a:lnTo>
                        <a:pt x="39" y="329"/>
                      </a:lnTo>
                      <a:lnTo>
                        <a:pt x="42" y="316"/>
                      </a:lnTo>
                      <a:lnTo>
                        <a:pt x="45" y="302"/>
                      </a:lnTo>
                      <a:lnTo>
                        <a:pt x="46" y="287"/>
                      </a:lnTo>
                      <a:lnTo>
                        <a:pt x="51" y="285"/>
                      </a:lnTo>
                      <a:lnTo>
                        <a:pt x="56" y="283"/>
                      </a:lnTo>
                      <a:lnTo>
                        <a:pt x="61" y="283"/>
                      </a:lnTo>
                      <a:lnTo>
                        <a:pt x="65" y="285"/>
                      </a:lnTo>
                      <a:lnTo>
                        <a:pt x="69" y="287"/>
                      </a:lnTo>
                      <a:lnTo>
                        <a:pt x="72" y="290"/>
                      </a:lnTo>
                      <a:lnTo>
                        <a:pt x="76" y="293"/>
                      </a:lnTo>
                      <a:lnTo>
                        <a:pt x="80" y="295"/>
                      </a:lnTo>
                      <a:lnTo>
                        <a:pt x="85" y="297"/>
                      </a:lnTo>
                      <a:lnTo>
                        <a:pt x="89" y="297"/>
                      </a:lnTo>
                      <a:lnTo>
                        <a:pt x="94" y="297"/>
                      </a:lnTo>
                      <a:lnTo>
                        <a:pt x="98" y="295"/>
                      </a:lnTo>
                      <a:lnTo>
                        <a:pt x="101" y="293"/>
                      </a:lnTo>
                      <a:lnTo>
                        <a:pt x="104" y="289"/>
                      </a:lnTo>
                      <a:lnTo>
                        <a:pt x="111" y="282"/>
                      </a:lnTo>
                      <a:lnTo>
                        <a:pt x="118" y="276"/>
                      </a:lnTo>
                      <a:lnTo>
                        <a:pt x="127" y="268"/>
                      </a:lnTo>
                      <a:lnTo>
                        <a:pt x="134" y="261"/>
                      </a:lnTo>
                      <a:lnTo>
                        <a:pt x="142" y="255"/>
                      </a:lnTo>
                      <a:lnTo>
                        <a:pt x="153" y="249"/>
                      </a:lnTo>
                      <a:lnTo>
                        <a:pt x="153" y="249"/>
                      </a:lnTo>
                      <a:lnTo>
                        <a:pt x="145" y="234"/>
                      </a:lnTo>
                      <a:lnTo>
                        <a:pt x="137" y="222"/>
                      </a:lnTo>
                      <a:lnTo>
                        <a:pt x="134" y="215"/>
                      </a:lnTo>
                      <a:lnTo>
                        <a:pt x="132" y="209"/>
                      </a:lnTo>
                      <a:lnTo>
                        <a:pt x="130" y="201"/>
                      </a:lnTo>
                      <a:lnTo>
                        <a:pt x="129" y="193"/>
                      </a:lnTo>
                      <a:lnTo>
                        <a:pt x="130" y="186"/>
                      </a:lnTo>
                      <a:lnTo>
                        <a:pt x="131" y="181"/>
                      </a:lnTo>
                      <a:lnTo>
                        <a:pt x="132" y="175"/>
                      </a:lnTo>
                      <a:lnTo>
                        <a:pt x="134" y="170"/>
                      </a:lnTo>
                      <a:lnTo>
                        <a:pt x="141" y="162"/>
                      </a:lnTo>
                      <a:lnTo>
                        <a:pt x="148" y="154"/>
                      </a:lnTo>
                      <a:lnTo>
                        <a:pt x="166" y="139"/>
                      </a:lnTo>
                      <a:lnTo>
                        <a:pt x="186" y="124"/>
                      </a:lnTo>
                      <a:lnTo>
                        <a:pt x="184" y="118"/>
                      </a:lnTo>
                      <a:lnTo>
                        <a:pt x="180" y="113"/>
                      </a:lnTo>
                      <a:lnTo>
                        <a:pt x="177" y="109"/>
                      </a:lnTo>
                      <a:lnTo>
                        <a:pt x="173" y="106"/>
                      </a:lnTo>
                      <a:lnTo>
                        <a:pt x="163" y="100"/>
                      </a:lnTo>
                      <a:lnTo>
                        <a:pt x="154" y="95"/>
                      </a:lnTo>
                      <a:lnTo>
                        <a:pt x="144" y="89"/>
                      </a:lnTo>
                      <a:lnTo>
                        <a:pt x="134" y="84"/>
                      </a:lnTo>
                      <a:lnTo>
                        <a:pt x="124" y="77"/>
                      </a:lnTo>
                      <a:lnTo>
                        <a:pt x="116" y="69"/>
                      </a:lnTo>
                      <a:lnTo>
                        <a:pt x="111" y="64"/>
                      </a:lnTo>
                      <a:lnTo>
                        <a:pt x="105" y="61"/>
                      </a:lnTo>
                      <a:lnTo>
                        <a:pt x="100" y="58"/>
                      </a:lnTo>
                      <a:lnTo>
                        <a:pt x="95" y="55"/>
                      </a:lnTo>
                      <a:lnTo>
                        <a:pt x="90" y="52"/>
                      </a:lnTo>
                      <a:lnTo>
                        <a:pt x="85" y="49"/>
                      </a:lnTo>
                      <a:lnTo>
                        <a:pt x="79" y="46"/>
                      </a:lnTo>
                      <a:lnTo>
                        <a:pt x="75" y="41"/>
                      </a:lnTo>
                      <a:lnTo>
                        <a:pt x="66" y="27"/>
                      </a:lnTo>
                      <a:lnTo>
                        <a:pt x="59" y="15"/>
                      </a:lnTo>
                      <a:lnTo>
                        <a:pt x="55" y="8"/>
                      </a:lnTo>
                      <a:lnTo>
                        <a:pt x="50" y="4"/>
                      </a:lnTo>
                      <a:lnTo>
                        <a:pt x="47" y="2"/>
                      </a:lnTo>
                      <a:lnTo>
                        <a:pt x="44" y="1"/>
                      </a:lnTo>
                      <a:lnTo>
                        <a:pt x="41" y="0"/>
                      </a:lnTo>
                      <a:lnTo>
                        <a:pt x="37" y="0"/>
                      </a:lnTo>
                      <a:lnTo>
                        <a:pt x="32" y="1"/>
                      </a:lnTo>
                      <a:lnTo>
                        <a:pt x="27" y="2"/>
                      </a:lnTo>
                      <a:lnTo>
                        <a:pt x="22" y="5"/>
                      </a:lnTo>
                      <a:lnTo>
                        <a:pt x="18" y="8"/>
                      </a:lnTo>
                      <a:lnTo>
                        <a:pt x="14" y="12"/>
                      </a:lnTo>
                      <a:lnTo>
                        <a:pt x="9" y="14"/>
                      </a:lnTo>
                      <a:lnTo>
                        <a:pt x="5" y="17"/>
                      </a:lnTo>
                      <a:lnTo>
                        <a:pt x="0" y="18"/>
                      </a:lnTo>
                      <a:lnTo>
                        <a:pt x="0" y="18"/>
                      </a:lnTo>
                      <a:lnTo>
                        <a:pt x="0" y="382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solidFill>
                    <a:sysClr val="window" lastClr="FFFFFF">
                      <a:lumMod val="85000"/>
                    </a:sysClr>
                  </a:solidFill>
                  <a:round/>
                  <a:headEnd/>
                  <a:tailEnd/>
                </a:ln>
              </p:spPr>
            </p:sp>
            <p:sp>
              <p:nvSpPr>
                <p:cNvPr id="82" name="Freeform 81"/>
                <p:cNvSpPr>
                  <a:spLocks/>
                </p:cNvSpPr>
                <p:nvPr/>
              </p:nvSpPr>
              <p:spPr bwMode="auto">
                <a:xfrm>
                  <a:off x="288306" y="1723448"/>
                  <a:ext cx="968408" cy="667149"/>
                </a:xfrm>
                <a:custGeom>
                  <a:avLst/>
                  <a:gdLst/>
                  <a:ahLst/>
                  <a:cxnLst>
                    <a:cxn ang="0">
                      <a:pos x="753" y="0"/>
                    </a:cxn>
                    <a:cxn ang="0">
                      <a:pos x="852" y="90"/>
                    </a:cxn>
                    <a:cxn ang="0">
                      <a:pos x="1095" y="251"/>
                    </a:cxn>
                    <a:cxn ang="0">
                      <a:pos x="1259" y="287"/>
                    </a:cxn>
                    <a:cxn ang="0">
                      <a:pos x="1369" y="191"/>
                    </a:cxn>
                    <a:cxn ang="0">
                      <a:pos x="1514" y="246"/>
                    </a:cxn>
                    <a:cxn ang="0">
                      <a:pos x="1712" y="239"/>
                    </a:cxn>
                    <a:cxn ang="0">
                      <a:pos x="1748" y="325"/>
                    </a:cxn>
                    <a:cxn ang="0">
                      <a:pos x="1767" y="395"/>
                    </a:cxn>
                    <a:cxn ang="0">
                      <a:pos x="1793" y="539"/>
                    </a:cxn>
                    <a:cxn ang="0">
                      <a:pos x="1874" y="761"/>
                    </a:cxn>
                    <a:cxn ang="0">
                      <a:pos x="2002" y="849"/>
                    </a:cxn>
                    <a:cxn ang="0">
                      <a:pos x="1999" y="892"/>
                    </a:cxn>
                    <a:cxn ang="0">
                      <a:pos x="1950" y="965"/>
                    </a:cxn>
                    <a:cxn ang="0">
                      <a:pos x="1894" y="1074"/>
                    </a:cxn>
                    <a:cxn ang="0">
                      <a:pos x="1797" y="1127"/>
                    </a:cxn>
                    <a:cxn ang="0">
                      <a:pos x="1645" y="1198"/>
                    </a:cxn>
                    <a:cxn ang="0">
                      <a:pos x="1490" y="1204"/>
                    </a:cxn>
                    <a:cxn ang="0">
                      <a:pos x="1396" y="1205"/>
                    </a:cxn>
                    <a:cxn ang="0">
                      <a:pos x="1270" y="1183"/>
                    </a:cxn>
                    <a:cxn ang="0">
                      <a:pos x="1162" y="1187"/>
                    </a:cxn>
                    <a:cxn ang="0">
                      <a:pos x="1105" y="1151"/>
                    </a:cxn>
                    <a:cxn ang="0">
                      <a:pos x="1105" y="1206"/>
                    </a:cxn>
                    <a:cxn ang="0">
                      <a:pos x="1122" y="1344"/>
                    </a:cxn>
                    <a:cxn ang="0">
                      <a:pos x="1150" y="1208"/>
                    </a:cxn>
                    <a:cxn ang="0">
                      <a:pos x="1179" y="1332"/>
                    </a:cxn>
                    <a:cxn ang="0">
                      <a:pos x="1247" y="1339"/>
                    </a:cxn>
                    <a:cxn ang="0">
                      <a:pos x="1217" y="1399"/>
                    </a:cxn>
                    <a:cxn ang="0">
                      <a:pos x="1142" y="1377"/>
                    </a:cxn>
                    <a:cxn ang="0">
                      <a:pos x="1082" y="1402"/>
                    </a:cxn>
                    <a:cxn ang="0">
                      <a:pos x="932" y="1430"/>
                    </a:cxn>
                    <a:cxn ang="0">
                      <a:pos x="901" y="1353"/>
                    </a:cxn>
                    <a:cxn ang="0">
                      <a:pos x="939" y="1270"/>
                    </a:cxn>
                    <a:cxn ang="0">
                      <a:pos x="869" y="1191"/>
                    </a:cxn>
                    <a:cxn ang="0">
                      <a:pos x="1047" y="1159"/>
                    </a:cxn>
                    <a:cxn ang="0">
                      <a:pos x="995" y="1118"/>
                    </a:cxn>
                    <a:cxn ang="0">
                      <a:pos x="922" y="1117"/>
                    </a:cxn>
                    <a:cxn ang="0">
                      <a:pos x="882" y="1071"/>
                    </a:cxn>
                    <a:cxn ang="0">
                      <a:pos x="853" y="1037"/>
                    </a:cxn>
                    <a:cxn ang="0">
                      <a:pos x="920" y="1042"/>
                    </a:cxn>
                    <a:cxn ang="0">
                      <a:pos x="887" y="1005"/>
                    </a:cxn>
                    <a:cxn ang="0">
                      <a:pos x="790" y="975"/>
                    </a:cxn>
                    <a:cxn ang="0">
                      <a:pos x="694" y="975"/>
                    </a:cxn>
                    <a:cxn ang="0">
                      <a:pos x="624" y="1024"/>
                    </a:cxn>
                    <a:cxn ang="0">
                      <a:pos x="572" y="1040"/>
                    </a:cxn>
                    <a:cxn ang="0">
                      <a:pos x="509" y="1116"/>
                    </a:cxn>
                    <a:cxn ang="0">
                      <a:pos x="405" y="1044"/>
                    </a:cxn>
                    <a:cxn ang="0">
                      <a:pos x="530" y="967"/>
                    </a:cxn>
                    <a:cxn ang="0">
                      <a:pos x="630" y="907"/>
                    </a:cxn>
                    <a:cxn ang="0">
                      <a:pos x="701" y="849"/>
                    </a:cxn>
                    <a:cxn ang="0">
                      <a:pos x="739" y="708"/>
                    </a:cxn>
                    <a:cxn ang="0">
                      <a:pos x="683" y="630"/>
                    </a:cxn>
                    <a:cxn ang="0">
                      <a:pos x="562" y="561"/>
                    </a:cxn>
                    <a:cxn ang="0">
                      <a:pos x="419" y="553"/>
                    </a:cxn>
                    <a:cxn ang="0">
                      <a:pos x="226" y="461"/>
                    </a:cxn>
                    <a:cxn ang="0">
                      <a:pos x="42" y="355"/>
                    </a:cxn>
                    <a:cxn ang="0">
                      <a:pos x="77" y="277"/>
                    </a:cxn>
                    <a:cxn ang="0">
                      <a:pos x="206" y="276"/>
                    </a:cxn>
                    <a:cxn ang="0">
                      <a:pos x="329" y="185"/>
                    </a:cxn>
                    <a:cxn ang="0">
                      <a:pos x="552" y="99"/>
                    </a:cxn>
                  </a:cxnLst>
                  <a:rect l="0" t="0" r="r" b="b"/>
                  <a:pathLst>
                    <a:path w="2028" h="1433">
                      <a:moveTo>
                        <a:pt x="597" y="29"/>
                      </a:moveTo>
                      <a:lnTo>
                        <a:pt x="603" y="30"/>
                      </a:lnTo>
                      <a:lnTo>
                        <a:pt x="610" y="31"/>
                      </a:lnTo>
                      <a:lnTo>
                        <a:pt x="616" y="30"/>
                      </a:lnTo>
                      <a:lnTo>
                        <a:pt x="623" y="28"/>
                      </a:lnTo>
                      <a:lnTo>
                        <a:pt x="629" y="26"/>
                      </a:lnTo>
                      <a:lnTo>
                        <a:pt x="634" y="23"/>
                      </a:lnTo>
                      <a:lnTo>
                        <a:pt x="639" y="20"/>
                      </a:lnTo>
                      <a:lnTo>
                        <a:pt x="644" y="17"/>
                      </a:lnTo>
                      <a:lnTo>
                        <a:pt x="651" y="14"/>
                      </a:lnTo>
                      <a:lnTo>
                        <a:pt x="658" y="12"/>
                      </a:lnTo>
                      <a:lnTo>
                        <a:pt x="683" y="7"/>
                      </a:lnTo>
                      <a:lnTo>
                        <a:pt x="704" y="2"/>
                      </a:lnTo>
                      <a:lnTo>
                        <a:pt x="727" y="0"/>
                      </a:lnTo>
                      <a:lnTo>
                        <a:pt x="753" y="0"/>
                      </a:lnTo>
                      <a:lnTo>
                        <a:pt x="759" y="0"/>
                      </a:lnTo>
                      <a:lnTo>
                        <a:pt x="766" y="2"/>
                      </a:lnTo>
                      <a:lnTo>
                        <a:pt x="771" y="4"/>
                      </a:lnTo>
                      <a:lnTo>
                        <a:pt x="775" y="7"/>
                      </a:lnTo>
                      <a:lnTo>
                        <a:pt x="784" y="15"/>
                      </a:lnTo>
                      <a:lnTo>
                        <a:pt x="791" y="24"/>
                      </a:lnTo>
                      <a:lnTo>
                        <a:pt x="798" y="35"/>
                      </a:lnTo>
                      <a:lnTo>
                        <a:pt x="805" y="45"/>
                      </a:lnTo>
                      <a:lnTo>
                        <a:pt x="809" y="50"/>
                      </a:lnTo>
                      <a:lnTo>
                        <a:pt x="814" y="55"/>
                      </a:lnTo>
                      <a:lnTo>
                        <a:pt x="818" y="59"/>
                      </a:lnTo>
                      <a:lnTo>
                        <a:pt x="824" y="65"/>
                      </a:lnTo>
                      <a:lnTo>
                        <a:pt x="835" y="73"/>
                      </a:lnTo>
                      <a:lnTo>
                        <a:pt x="844" y="82"/>
                      </a:lnTo>
                      <a:lnTo>
                        <a:pt x="852" y="90"/>
                      </a:lnTo>
                      <a:lnTo>
                        <a:pt x="859" y="100"/>
                      </a:lnTo>
                      <a:lnTo>
                        <a:pt x="872" y="121"/>
                      </a:lnTo>
                      <a:lnTo>
                        <a:pt x="888" y="142"/>
                      </a:lnTo>
                      <a:lnTo>
                        <a:pt x="897" y="154"/>
                      </a:lnTo>
                      <a:lnTo>
                        <a:pt x="906" y="163"/>
                      </a:lnTo>
                      <a:lnTo>
                        <a:pt x="917" y="170"/>
                      </a:lnTo>
                      <a:lnTo>
                        <a:pt x="927" y="178"/>
                      </a:lnTo>
                      <a:lnTo>
                        <a:pt x="950" y="188"/>
                      </a:lnTo>
                      <a:lnTo>
                        <a:pt x="976" y="199"/>
                      </a:lnTo>
                      <a:lnTo>
                        <a:pt x="999" y="210"/>
                      </a:lnTo>
                      <a:lnTo>
                        <a:pt x="1019" y="218"/>
                      </a:lnTo>
                      <a:lnTo>
                        <a:pt x="1038" y="226"/>
                      </a:lnTo>
                      <a:lnTo>
                        <a:pt x="1057" y="235"/>
                      </a:lnTo>
                      <a:lnTo>
                        <a:pt x="1075" y="243"/>
                      </a:lnTo>
                      <a:lnTo>
                        <a:pt x="1095" y="251"/>
                      </a:lnTo>
                      <a:lnTo>
                        <a:pt x="1115" y="260"/>
                      </a:lnTo>
                      <a:lnTo>
                        <a:pt x="1138" y="271"/>
                      </a:lnTo>
                      <a:lnTo>
                        <a:pt x="1160" y="283"/>
                      </a:lnTo>
                      <a:lnTo>
                        <a:pt x="1180" y="296"/>
                      </a:lnTo>
                      <a:lnTo>
                        <a:pt x="1190" y="301"/>
                      </a:lnTo>
                      <a:lnTo>
                        <a:pt x="1201" y="305"/>
                      </a:lnTo>
                      <a:lnTo>
                        <a:pt x="1212" y="308"/>
                      </a:lnTo>
                      <a:lnTo>
                        <a:pt x="1226" y="309"/>
                      </a:lnTo>
                      <a:lnTo>
                        <a:pt x="1230" y="308"/>
                      </a:lnTo>
                      <a:lnTo>
                        <a:pt x="1234" y="308"/>
                      </a:lnTo>
                      <a:lnTo>
                        <a:pt x="1238" y="306"/>
                      </a:lnTo>
                      <a:lnTo>
                        <a:pt x="1241" y="305"/>
                      </a:lnTo>
                      <a:lnTo>
                        <a:pt x="1247" y="300"/>
                      </a:lnTo>
                      <a:lnTo>
                        <a:pt x="1254" y="294"/>
                      </a:lnTo>
                      <a:lnTo>
                        <a:pt x="1259" y="287"/>
                      </a:lnTo>
                      <a:lnTo>
                        <a:pt x="1264" y="281"/>
                      </a:lnTo>
                      <a:lnTo>
                        <a:pt x="1270" y="274"/>
                      </a:lnTo>
                      <a:lnTo>
                        <a:pt x="1277" y="269"/>
                      </a:lnTo>
                      <a:lnTo>
                        <a:pt x="1289" y="263"/>
                      </a:lnTo>
                      <a:lnTo>
                        <a:pt x="1300" y="258"/>
                      </a:lnTo>
                      <a:lnTo>
                        <a:pt x="1305" y="256"/>
                      </a:lnTo>
                      <a:lnTo>
                        <a:pt x="1311" y="253"/>
                      </a:lnTo>
                      <a:lnTo>
                        <a:pt x="1316" y="249"/>
                      </a:lnTo>
                      <a:lnTo>
                        <a:pt x="1320" y="245"/>
                      </a:lnTo>
                      <a:lnTo>
                        <a:pt x="1333" y="226"/>
                      </a:lnTo>
                      <a:lnTo>
                        <a:pt x="1346" y="209"/>
                      </a:lnTo>
                      <a:lnTo>
                        <a:pt x="1352" y="201"/>
                      </a:lnTo>
                      <a:lnTo>
                        <a:pt x="1360" y="195"/>
                      </a:lnTo>
                      <a:lnTo>
                        <a:pt x="1364" y="193"/>
                      </a:lnTo>
                      <a:lnTo>
                        <a:pt x="1369" y="191"/>
                      </a:lnTo>
                      <a:lnTo>
                        <a:pt x="1374" y="191"/>
                      </a:lnTo>
                      <a:lnTo>
                        <a:pt x="1380" y="190"/>
                      </a:lnTo>
                      <a:lnTo>
                        <a:pt x="1392" y="191"/>
                      </a:lnTo>
                      <a:lnTo>
                        <a:pt x="1405" y="192"/>
                      </a:lnTo>
                      <a:lnTo>
                        <a:pt x="1416" y="193"/>
                      </a:lnTo>
                      <a:lnTo>
                        <a:pt x="1427" y="196"/>
                      </a:lnTo>
                      <a:lnTo>
                        <a:pt x="1437" y="200"/>
                      </a:lnTo>
                      <a:lnTo>
                        <a:pt x="1447" y="205"/>
                      </a:lnTo>
                      <a:lnTo>
                        <a:pt x="1459" y="210"/>
                      </a:lnTo>
                      <a:lnTo>
                        <a:pt x="1470" y="216"/>
                      </a:lnTo>
                      <a:lnTo>
                        <a:pt x="1484" y="226"/>
                      </a:lnTo>
                      <a:lnTo>
                        <a:pt x="1495" y="236"/>
                      </a:lnTo>
                      <a:lnTo>
                        <a:pt x="1500" y="241"/>
                      </a:lnTo>
                      <a:lnTo>
                        <a:pt x="1507" y="244"/>
                      </a:lnTo>
                      <a:lnTo>
                        <a:pt x="1514" y="246"/>
                      </a:lnTo>
                      <a:lnTo>
                        <a:pt x="1522" y="247"/>
                      </a:lnTo>
                      <a:lnTo>
                        <a:pt x="1522" y="247"/>
                      </a:lnTo>
                      <a:lnTo>
                        <a:pt x="1532" y="250"/>
                      </a:lnTo>
                      <a:lnTo>
                        <a:pt x="1543" y="252"/>
                      </a:lnTo>
                      <a:lnTo>
                        <a:pt x="1563" y="251"/>
                      </a:lnTo>
                      <a:lnTo>
                        <a:pt x="1582" y="249"/>
                      </a:lnTo>
                      <a:lnTo>
                        <a:pt x="1601" y="247"/>
                      </a:lnTo>
                      <a:lnTo>
                        <a:pt x="1618" y="244"/>
                      </a:lnTo>
                      <a:lnTo>
                        <a:pt x="1635" y="241"/>
                      </a:lnTo>
                      <a:lnTo>
                        <a:pt x="1654" y="238"/>
                      </a:lnTo>
                      <a:lnTo>
                        <a:pt x="1672" y="236"/>
                      </a:lnTo>
                      <a:lnTo>
                        <a:pt x="1693" y="236"/>
                      </a:lnTo>
                      <a:lnTo>
                        <a:pt x="1700" y="236"/>
                      </a:lnTo>
                      <a:lnTo>
                        <a:pt x="1706" y="237"/>
                      </a:lnTo>
                      <a:lnTo>
                        <a:pt x="1712" y="239"/>
                      </a:lnTo>
                      <a:lnTo>
                        <a:pt x="1718" y="241"/>
                      </a:lnTo>
                      <a:lnTo>
                        <a:pt x="1723" y="244"/>
                      </a:lnTo>
                      <a:lnTo>
                        <a:pt x="1728" y="248"/>
                      </a:lnTo>
                      <a:lnTo>
                        <a:pt x="1732" y="252"/>
                      </a:lnTo>
                      <a:lnTo>
                        <a:pt x="1736" y="256"/>
                      </a:lnTo>
                      <a:lnTo>
                        <a:pt x="1740" y="262"/>
                      </a:lnTo>
                      <a:lnTo>
                        <a:pt x="1744" y="267"/>
                      </a:lnTo>
                      <a:lnTo>
                        <a:pt x="1746" y="273"/>
                      </a:lnTo>
                      <a:lnTo>
                        <a:pt x="1748" y="278"/>
                      </a:lnTo>
                      <a:lnTo>
                        <a:pt x="1750" y="284"/>
                      </a:lnTo>
                      <a:lnTo>
                        <a:pt x="1752" y="291"/>
                      </a:lnTo>
                      <a:lnTo>
                        <a:pt x="1752" y="298"/>
                      </a:lnTo>
                      <a:lnTo>
                        <a:pt x="1753" y="304"/>
                      </a:lnTo>
                      <a:lnTo>
                        <a:pt x="1750" y="314"/>
                      </a:lnTo>
                      <a:lnTo>
                        <a:pt x="1748" y="325"/>
                      </a:lnTo>
                      <a:lnTo>
                        <a:pt x="1748" y="328"/>
                      </a:lnTo>
                      <a:lnTo>
                        <a:pt x="1749" y="332"/>
                      </a:lnTo>
                      <a:lnTo>
                        <a:pt x="1750" y="335"/>
                      </a:lnTo>
                      <a:lnTo>
                        <a:pt x="1752" y="338"/>
                      </a:lnTo>
                      <a:lnTo>
                        <a:pt x="1756" y="343"/>
                      </a:lnTo>
                      <a:lnTo>
                        <a:pt x="1761" y="349"/>
                      </a:lnTo>
                      <a:lnTo>
                        <a:pt x="1766" y="354"/>
                      </a:lnTo>
                      <a:lnTo>
                        <a:pt x="1770" y="360"/>
                      </a:lnTo>
                      <a:lnTo>
                        <a:pt x="1772" y="362"/>
                      </a:lnTo>
                      <a:lnTo>
                        <a:pt x="1773" y="366"/>
                      </a:lnTo>
                      <a:lnTo>
                        <a:pt x="1774" y="369"/>
                      </a:lnTo>
                      <a:lnTo>
                        <a:pt x="1774" y="373"/>
                      </a:lnTo>
                      <a:lnTo>
                        <a:pt x="1773" y="382"/>
                      </a:lnTo>
                      <a:lnTo>
                        <a:pt x="1771" y="389"/>
                      </a:lnTo>
                      <a:lnTo>
                        <a:pt x="1767" y="395"/>
                      </a:lnTo>
                      <a:lnTo>
                        <a:pt x="1761" y="401"/>
                      </a:lnTo>
                      <a:lnTo>
                        <a:pt x="1750" y="413"/>
                      </a:lnTo>
                      <a:lnTo>
                        <a:pt x="1739" y="425"/>
                      </a:lnTo>
                      <a:lnTo>
                        <a:pt x="1744" y="432"/>
                      </a:lnTo>
                      <a:lnTo>
                        <a:pt x="1748" y="438"/>
                      </a:lnTo>
                      <a:lnTo>
                        <a:pt x="1751" y="445"/>
                      </a:lnTo>
                      <a:lnTo>
                        <a:pt x="1754" y="451"/>
                      </a:lnTo>
                      <a:lnTo>
                        <a:pt x="1758" y="466"/>
                      </a:lnTo>
                      <a:lnTo>
                        <a:pt x="1764" y="480"/>
                      </a:lnTo>
                      <a:lnTo>
                        <a:pt x="1774" y="495"/>
                      </a:lnTo>
                      <a:lnTo>
                        <a:pt x="1783" y="508"/>
                      </a:lnTo>
                      <a:lnTo>
                        <a:pt x="1787" y="514"/>
                      </a:lnTo>
                      <a:lnTo>
                        <a:pt x="1790" y="522"/>
                      </a:lnTo>
                      <a:lnTo>
                        <a:pt x="1792" y="530"/>
                      </a:lnTo>
                      <a:lnTo>
                        <a:pt x="1793" y="539"/>
                      </a:lnTo>
                      <a:lnTo>
                        <a:pt x="1793" y="599"/>
                      </a:lnTo>
                      <a:lnTo>
                        <a:pt x="1793" y="607"/>
                      </a:lnTo>
                      <a:lnTo>
                        <a:pt x="1795" y="614"/>
                      </a:lnTo>
                      <a:lnTo>
                        <a:pt x="1796" y="621"/>
                      </a:lnTo>
                      <a:lnTo>
                        <a:pt x="1798" y="627"/>
                      </a:lnTo>
                      <a:lnTo>
                        <a:pt x="1802" y="640"/>
                      </a:lnTo>
                      <a:lnTo>
                        <a:pt x="1808" y="651"/>
                      </a:lnTo>
                      <a:lnTo>
                        <a:pt x="1824" y="674"/>
                      </a:lnTo>
                      <a:lnTo>
                        <a:pt x="1840" y="699"/>
                      </a:lnTo>
                      <a:lnTo>
                        <a:pt x="1850" y="719"/>
                      </a:lnTo>
                      <a:lnTo>
                        <a:pt x="1858" y="737"/>
                      </a:lnTo>
                      <a:lnTo>
                        <a:pt x="1862" y="746"/>
                      </a:lnTo>
                      <a:lnTo>
                        <a:pt x="1867" y="754"/>
                      </a:lnTo>
                      <a:lnTo>
                        <a:pt x="1870" y="758"/>
                      </a:lnTo>
                      <a:lnTo>
                        <a:pt x="1874" y="761"/>
                      </a:lnTo>
                      <a:lnTo>
                        <a:pt x="1878" y="764"/>
                      </a:lnTo>
                      <a:lnTo>
                        <a:pt x="1884" y="767"/>
                      </a:lnTo>
                      <a:lnTo>
                        <a:pt x="1901" y="777"/>
                      </a:lnTo>
                      <a:lnTo>
                        <a:pt x="1918" y="785"/>
                      </a:lnTo>
                      <a:lnTo>
                        <a:pt x="1934" y="792"/>
                      </a:lnTo>
                      <a:lnTo>
                        <a:pt x="1952" y="804"/>
                      </a:lnTo>
                      <a:lnTo>
                        <a:pt x="1958" y="808"/>
                      </a:lnTo>
                      <a:lnTo>
                        <a:pt x="1962" y="813"/>
                      </a:lnTo>
                      <a:lnTo>
                        <a:pt x="1968" y="818"/>
                      </a:lnTo>
                      <a:lnTo>
                        <a:pt x="1971" y="823"/>
                      </a:lnTo>
                      <a:lnTo>
                        <a:pt x="1975" y="829"/>
                      </a:lnTo>
                      <a:lnTo>
                        <a:pt x="1979" y="834"/>
                      </a:lnTo>
                      <a:lnTo>
                        <a:pt x="1984" y="839"/>
                      </a:lnTo>
                      <a:lnTo>
                        <a:pt x="1990" y="843"/>
                      </a:lnTo>
                      <a:lnTo>
                        <a:pt x="2002" y="849"/>
                      </a:lnTo>
                      <a:lnTo>
                        <a:pt x="2014" y="852"/>
                      </a:lnTo>
                      <a:lnTo>
                        <a:pt x="2019" y="854"/>
                      </a:lnTo>
                      <a:lnTo>
                        <a:pt x="2025" y="858"/>
                      </a:lnTo>
                      <a:lnTo>
                        <a:pt x="2026" y="860"/>
                      </a:lnTo>
                      <a:lnTo>
                        <a:pt x="2027" y="862"/>
                      </a:lnTo>
                      <a:lnTo>
                        <a:pt x="2028" y="864"/>
                      </a:lnTo>
                      <a:lnTo>
                        <a:pt x="2028" y="867"/>
                      </a:lnTo>
                      <a:lnTo>
                        <a:pt x="2028" y="870"/>
                      </a:lnTo>
                      <a:lnTo>
                        <a:pt x="2026" y="873"/>
                      </a:lnTo>
                      <a:lnTo>
                        <a:pt x="2024" y="875"/>
                      </a:lnTo>
                      <a:lnTo>
                        <a:pt x="2021" y="877"/>
                      </a:lnTo>
                      <a:lnTo>
                        <a:pt x="2015" y="880"/>
                      </a:lnTo>
                      <a:lnTo>
                        <a:pt x="2009" y="883"/>
                      </a:lnTo>
                      <a:lnTo>
                        <a:pt x="2004" y="889"/>
                      </a:lnTo>
                      <a:lnTo>
                        <a:pt x="1999" y="892"/>
                      </a:lnTo>
                      <a:lnTo>
                        <a:pt x="1993" y="895"/>
                      </a:lnTo>
                      <a:lnTo>
                        <a:pt x="1987" y="897"/>
                      </a:lnTo>
                      <a:lnTo>
                        <a:pt x="1981" y="899"/>
                      </a:lnTo>
                      <a:lnTo>
                        <a:pt x="1976" y="900"/>
                      </a:lnTo>
                      <a:lnTo>
                        <a:pt x="1969" y="900"/>
                      </a:lnTo>
                      <a:lnTo>
                        <a:pt x="1961" y="900"/>
                      </a:lnTo>
                      <a:lnTo>
                        <a:pt x="1960" y="905"/>
                      </a:lnTo>
                      <a:lnTo>
                        <a:pt x="1959" y="910"/>
                      </a:lnTo>
                      <a:lnTo>
                        <a:pt x="1964" y="925"/>
                      </a:lnTo>
                      <a:lnTo>
                        <a:pt x="1969" y="938"/>
                      </a:lnTo>
                      <a:lnTo>
                        <a:pt x="1968" y="946"/>
                      </a:lnTo>
                      <a:lnTo>
                        <a:pt x="1964" y="952"/>
                      </a:lnTo>
                      <a:lnTo>
                        <a:pt x="1960" y="956"/>
                      </a:lnTo>
                      <a:lnTo>
                        <a:pt x="1956" y="961"/>
                      </a:lnTo>
                      <a:lnTo>
                        <a:pt x="1950" y="965"/>
                      </a:lnTo>
                      <a:lnTo>
                        <a:pt x="1945" y="971"/>
                      </a:lnTo>
                      <a:lnTo>
                        <a:pt x="1940" y="976"/>
                      </a:lnTo>
                      <a:lnTo>
                        <a:pt x="1935" y="981"/>
                      </a:lnTo>
                      <a:lnTo>
                        <a:pt x="1931" y="990"/>
                      </a:lnTo>
                      <a:lnTo>
                        <a:pt x="1928" y="1000"/>
                      </a:lnTo>
                      <a:lnTo>
                        <a:pt x="1926" y="1008"/>
                      </a:lnTo>
                      <a:lnTo>
                        <a:pt x="1924" y="1016"/>
                      </a:lnTo>
                      <a:lnTo>
                        <a:pt x="1922" y="1024"/>
                      </a:lnTo>
                      <a:lnTo>
                        <a:pt x="1920" y="1034"/>
                      </a:lnTo>
                      <a:lnTo>
                        <a:pt x="1918" y="1043"/>
                      </a:lnTo>
                      <a:lnTo>
                        <a:pt x="1914" y="1052"/>
                      </a:lnTo>
                      <a:lnTo>
                        <a:pt x="1911" y="1060"/>
                      </a:lnTo>
                      <a:lnTo>
                        <a:pt x="1905" y="1065"/>
                      </a:lnTo>
                      <a:lnTo>
                        <a:pt x="1900" y="1070"/>
                      </a:lnTo>
                      <a:lnTo>
                        <a:pt x="1894" y="1074"/>
                      </a:lnTo>
                      <a:lnTo>
                        <a:pt x="1889" y="1077"/>
                      </a:lnTo>
                      <a:lnTo>
                        <a:pt x="1883" y="1081"/>
                      </a:lnTo>
                      <a:lnTo>
                        <a:pt x="1876" y="1087"/>
                      </a:lnTo>
                      <a:lnTo>
                        <a:pt x="1871" y="1093"/>
                      </a:lnTo>
                      <a:lnTo>
                        <a:pt x="1863" y="1107"/>
                      </a:lnTo>
                      <a:lnTo>
                        <a:pt x="1854" y="1120"/>
                      </a:lnTo>
                      <a:lnTo>
                        <a:pt x="1848" y="1126"/>
                      </a:lnTo>
                      <a:lnTo>
                        <a:pt x="1843" y="1130"/>
                      </a:lnTo>
                      <a:lnTo>
                        <a:pt x="1837" y="1132"/>
                      </a:lnTo>
                      <a:lnTo>
                        <a:pt x="1829" y="1133"/>
                      </a:lnTo>
                      <a:lnTo>
                        <a:pt x="1821" y="1133"/>
                      </a:lnTo>
                      <a:lnTo>
                        <a:pt x="1814" y="1132"/>
                      </a:lnTo>
                      <a:lnTo>
                        <a:pt x="1808" y="1130"/>
                      </a:lnTo>
                      <a:lnTo>
                        <a:pt x="1803" y="1129"/>
                      </a:lnTo>
                      <a:lnTo>
                        <a:pt x="1797" y="1127"/>
                      </a:lnTo>
                      <a:lnTo>
                        <a:pt x="1790" y="1125"/>
                      </a:lnTo>
                      <a:lnTo>
                        <a:pt x="1784" y="1124"/>
                      </a:lnTo>
                      <a:lnTo>
                        <a:pt x="1777" y="1124"/>
                      </a:lnTo>
                      <a:lnTo>
                        <a:pt x="1766" y="1125"/>
                      </a:lnTo>
                      <a:lnTo>
                        <a:pt x="1756" y="1128"/>
                      </a:lnTo>
                      <a:lnTo>
                        <a:pt x="1747" y="1132"/>
                      </a:lnTo>
                      <a:lnTo>
                        <a:pt x="1740" y="1137"/>
                      </a:lnTo>
                      <a:lnTo>
                        <a:pt x="1723" y="1150"/>
                      </a:lnTo>
                      <a:lnTo>
                        <a:pt x="1705" y="1162"/>
                      </a:lnTo>
                      <a:lnTo>
                        <a:pt x="1693" y="1170"/>
                      </a:lnTo>
                      <a:lnTo>
                        <a:pt x="1682" y="1178"/>
                      </a:lnTo>
                      <a:lnTo>
                        <a:pt x="1671" y="1187"/>
                      </a:lnTo>
                      <a:lnTo>
                        <a:pt x="1661" y="1199"/>
                      </a:lnTo>
                      <a:lnTo>
                        <a:pt x="1654" y="1199"/>
                      </a:lnTo>
                      <a:lnTo>
                        <a:pt x="1645" y="1198"/>
                      </a:lnTo>
                      <a:lnTo>
                        <a:pt x="1626" y="1195"/>
                      </a:lnTo>
                      <a:lnTo>
                        <a:pt x="1608" y="1193"/>
                      </a:lnTo>
                      <a:lnTo>
                        <a:pt x="1590" y="1191"/>
                      </a:lnTo>
                      <a:lnTo>
                        <a:pt x="1570" y="1189"/>
                      </a:lnTo>
                      <a:lnTo>
                        <a:pt x="1555" y="1185"/>
                      </a:lnTo>
                      <a:lnTo>
                        <a:pt x="1541" y="1181"/>
                      </a:lnTo>
                      <a:lnTo>
                        <a:pt x="1534" y="1181"/>
                      </a:lnTo>
                      <a:lnTo>
                        <a:pt x="1528" y="1181"/>
                      </a:lnTo>
                      <a:lnTo>
                        <a:pt x="1522" y="1182"/>
                      </a:lnTo>
                      <a:lnTo>
                        <a:pt x="1517" y="1184"/>
                      </a:lnTo>
                      <a:lnTo>
                        <a:pt x="1509" y="1191"/>
                      </a:lnTo>
                      <a:lnTo>
                        <a:pt x="1501" y="1198"/>
                      </a:lnTo>
                      <a:lnTo>
                        <a:pt x="1498" y="1201"/>
                      </a:lnTo>
                      <a:lnTo>
                        <a:pt x="1494" y="1203"/>
                      </a:lnTo>
                      <a:lnTo>
                        <a:pt x="1490" y="1204"/>
                      </a:lnTo>
                      <a:lnTo>
                        <a:pt x="1485" y="1205"/>
                      </a:lnTo>
                      <a:lnTo>
                        <a:pt x="1476" y="1204"/>
                      </a:lnTo>
                      <a:lnTo>
                        <a:pt x="1468" y="1203"/>
                      </a:lnTo>
                      <a:lnTo>
                        <a:pt x="1462" y="1202"/>
                      </a:lnTo>
                      <a:lnTo>
                        <a:pt x="1455" y="1200"/>
                      </a:lnTo>
                      <a:lnTo>
                        <a:pt x="1448" y="1198"/>
                      </a:lnTo>
                      <a:lnTo>
                        <a:pt x="1441" y="1195"/>
                      </a:lnTo>
                      <a:lnTo>
                        <a:pt x="1434" y="1194"/>
                      </a:lnTo>
                      <a:lnTo>
                        <a:pt x="1426" y="1194"/>
                      </a:lnTo>
                      <a:lnTo>
                        <a:pt x="1419" y="1194"/>
                      </a:lnTo>
                      <a:lnTo>
                        <a:pt x="1414" y="1197"/>
                      </a:lnTo>
                      <a:lnTo>
                        <a:pt x="1410" y="1199"/>
                      </a:lnTo>
                      <a:lnTo>
                        <a:pt x="1405" y="1201"/>
                      </a:lnTo>
                      <a:lnTo>
                        <a:pt x="1401" y="1203"/>
                      </a:lnTo>
                      <a:lnTo>
                        <a:pt x="1396" y="1205"/>
                      </a:lnTo>
                      <a:lnTo>
                        <a:pt x="1390" y="1207"/>
                      </a:lnTo>
                      <a:lnTo>
                        <a:pt x="1384" y="1207"/>
                      </a:lnTo>
                      <a:lnTo>
                        <a:pt x="1386" y="1207"/>
                      </a:lnTo>
                      <a:lnTo>
                        <a:pt x="1387" y="1206"/>
                      </a:lnTo>
                      <a:lnTo>
                        <a:pt x="1387" y="1204"/>
                      </a:lnTo>
                      <a:lnTo>
                        <a:pt x="1387" y="1203"/>
                      </a:lnTo>
                      <a:lnTo>
                        <a:pt x="1387" y="1199"/>
                      </a:lnTo>
                      <a:lnTo>
                        <a:pt x="1387" y="1194"/>
                      </a:lnTo>
                      <a:lnTo>
                        <a:pt x="1386" y="1189"/>
                      </a:lnTo>
                      <a:lnTo>
                        <a:pt x="1383" y="1185"/>
                      </a:lnTo>
                      <a:lnTo>
                        <a:pt x="1379" y="1182"/>
                      </a:lnTo>
                      <a:lnTo>
                        <a:pt x="1375" y="1181"/>
                      </a:lnTo>
                      <a:lnTo>
                        <a:pt x="1348" y="1181"/>
                      </a:lnTo>
                      <a:lnTo>
                        <a:pt x="1284" y="1191"/>
                      </a:lnTo>
                      <a:lnTo>
                        <a:pt x="1270" y="1183"/>
                      </a:lnTo>
                      <a:lnTo>
                        <a:pt x="1258" y="1175"/>
                      </a:lnTo>
                      <a:lnTo>
                        <a:pt x="1252" y="1176"/>
                      </a:lnTo>
                      <a:lnTo>
                        <a:pt x="1247" y="1177"/>
                      </a:lnTo>
                      <a:lnTo>
                        <a:pt x="1242" y="1179"/>
                      </a:lnTo>
                      <a:lnTo>
                        <a:pt x="1238" y="1181"/>
                      </a:lnTo>
                      <a:lnTo>
                        <a:pt x="1234" y="1183"/>
                      </a:lnTo>
                      <a:lnTo>
                        <a:pt x="1230" y="1185"/>
                      </a:lnTo>
                      <a:lnTo>
                        <a:pt x="1225" y="1186"/>
                      </a:lnTo>
                      <a:lnTo>
                        <a:pt x="1218" y="1187"/>
                      </a:lnTo>
                      <a:lnTo>
                        <a:pt x="1204" y="1183"/>
                      </a:lnTo>
                      <a:lnTo>
                        <a:pt x="1189" y="1180"/>
                      </a:lnTo>
                      <a:lnTo>
                        <a:pt x="1182" y="1180"/>
                      </a:lnTo>
                      <a:lnTo>
                        <a:pt x="1175" y="1182"/>
                      </a:lnTo>
                      <a:lnTo>
                        <a:pt x="1169" y="1184"/>
                      </a:lnTo>
                      <a:lnTo>
                        <a:pt x="1162" y="1187"/>
                      </a:lnTo>
                      <a:lnTo>
                        <a:pt x="1156" y="1189"/>
                      </a:lnTo>
                      <a:lnTo>
                        <a:pt x="1149" y="1191"/>
                      </a:lnTo>
                      <a:lnTo>
                        <a:pt x="1143" y="1193"/>
                      </a:lnTo>
                      <a:lnTo>
                        <a:pt x="1134" y="1194"/>
                      </a:lnTo>
                      <a:lnTo>
                        <a:pt x="1127" y="1193"/>
                      </a:lnTo>
                      <a:lnTo>
                        <a:pt x="1121" y="1191"/>
                      </a:lnTo>
                      <a:lnTo>
                        <a:pt x="1123" y="1179"/>
                      </a:lnTo>
                      <a:lnTo>
                        <a:pt x="1124" y="1166"/>
                      </a:lnTo>
                      <a:lnTo>
                        <a:pt x="1124" y="1159"/>
                      </a:lnTo>
                      <a:lnTo>
                        <a:pt x="1123" y="1153"/>
                      </a:lnTo>
                      <a:lnTo>
                        <a:pt x="1122" y="1151"/>
                      </a:lnTo>
                      <a:lnTo>
                        <a:pt x="1121" y="1149"/>
                      </a:lnTo>
                      <a:lnTo>
                        <a:pt x="1119" y="1147"/>
                      </a:lnTo>
                      <a:lnTo>
                        <a:pt x="1116" y="1147"/>
                      </a:lnTo>
                      <a:lnTo>
                        <a:pt x="1105" y="1151"/>
                      </a:lnTo>
                      <a:lnTo>
                        <a:pt x="1095" y="1155"/>
                      </a:lnTo>
                      <a:lnTo>
                        <a:pt x="1084" y="1152"/>
                      </a:lnTo>
                      <a:lnTo>
                        <a:pt x="1073" y="1149"/>
                      </a:lnTo>
                      <a:lnTo>
                        <a:pt x="1062" y="1149"/>
                      </a:lnTo>
                      <a:lnTo>
                        <a:pt x="1062" y="1157"/>
                      </a:lnTo>
                      <a:lnTo>
                        <a:pt x="1062" y="1161"/>
                      </a:lnTo>
                      <a:lnTo>
                        <a:pt x="1064" y="1165"/>
                      </a:lnTo>
                      <a:lnTo>
                        <a:pt x="1066" y="1169"/>
                      </a:lnTo>
                      <a:lnTo>
                        <a:pt x="1069" y="1172"/>
                      </a:lnTo>
                      <a:lnTo>
                        <a:pt x="1076" y="1177"/>
                      </a:lnTo>
                      <a:lnTo>
                        <a:pt x="1084" y="1183"/>
                      </a:lnTo>
                      <a:lnTo>
                        <a:pt x="1089" y="1193"/>
                      </a:lnTo>
                      <a:lnTo>
                        <a:pt x="1095" y="1203"/>
                      </a:lnTo>
                      <a:lnTo>
                        <a:pt x="1100" y="1205"/>
                      </a:lnTo>
                      <a:lnTo>
                        <a:pt x="1105" y="1206"/>
                      </a:lnTo>
                      <a:lnTo>
                        <a:pt x="1107" y="1208"/>
                      </a:lnTo>
                      <a:lnTo>
                        <a:pt x="1110" y="1209"/>
                      </a:lnTo>
                      <a:lnTo>
                        <a:pt x="1111" y="1211"/>
                      </a:lnTo>
                      <a:lnTo>
                        <a:pt x="1112" y="1213"/>
                      </a:lnTo>
                      <a:lnTo>
                        <a:pt x="1112" y="1249"/>
                      </a:lnTo>
                      <a:lnTo>
                        <a:pt x="1115" y="1263"/>
                      </a:lnTo>
                      <a:lnTo>
                        <a:pt x="1119" y="1277"/>
                      </a:lnTo>
                      <a:lnTo>
                        <a:pt x="1115" y="1289"/>
                      </a:lnTo>
                      <a:lnTo>
                        <a:pt x="1112" y="1301"/>
                      </a:lnTo>
                      <a:lnTo>
                        <a:pt x="1112" y="1324"/>
                      </a:lnTo>
                      <a:lnTo>
                        <a:pt x="1112" y="1329"/>
                      </a:lnTo>
                      <a:lnTo>
                        <a:pt x="1114" y="1333"/>
                      </a:lnTo>
                      <a:lnTo>
                        <a:pt x="1116" y="1337"/>
                      </a:lnTo>
                      <a:lnTo>
                        <a:pt x="1119" y="1341"/>
                      </a:lnTo>
                      <a:lnTo>
                        <a:pt x="1122" y="1344"/>
                      </a:lnTo>
                      <a:lnTo>
                        <a:pt x="1126" y="1346"/>
                      </a:lnTo>
                      <a:lnTo>
                        <a:pt x="1131" y="1347"/>
                      </a:lnTo>
                      <a:lnTo>
                        <a:pt x="1135" y="1347"/>
                      </a:lnTo>
                      <a:lnTo>
                        <a:pt x="1142" y="1347"/>
                      </a:lnTo>
                      <a:lnTo>
                        <a:pt x="1146" y="1344"/>
                      </a:lnTo>
                      <a:lnTo>
                        <a:pt x="1150" y="1341"/>
                      </a:lnTo>
                      <a:lnTo>
                        <a:pt x="1153" y="1336"/>
                      </a:lnTo>
                      <a:lnTo>
                        <a:pt x="1156" y="1331"/>
                      </a:lnTo>
                      <a:lnTo>
                        <a:pt x="1157" y="1325"/>
                      </a:lnTo>
                      <a:lnTo>
                        <a:pt x="1158" y="1320"/>
                      </a:lnTo>
                      <a:lnTo>
                        <a:pt x="1159" y="1314"/>
                      </a:lnTo>
                      <a:lnTo>
                        <a:pt x="1146" y="1222"/>
                      </a:lnTo>
                      <a:lnTo>
                        <a:pt x="1147" y="1216"/>
                      </a:lnTo>
                      <a:lnTo>
                        <a:pt x="1149" y="1210"/>
                      </a:lnTo>
                      <a:lnTo>
                        <a:pt x="1150" y="1208"/>
                      </a:lnTo>
                      <a:lnTo>
                        <a:pt x="1152" y="1206"/>
                      </a:lnTo>
                      <a:lnTo>
                        <a:pt x="1155" y="1205"/>
                      </a:lnTo>
                      <a:lnTo>
                        <a:pt x="1157" y="1205"/>
                      </a:lnTo>
                      <a:lnTo>
                        <a:pt x="1161" y="1206"/>
                      </a:lnTo>
                      <a:lnTo>
                        <a:pt x="1166" y="1207"/>
                      </a:lnTo>
                      <a:lnTo>
                        <a:pt x="1168" y="1210"/>
                      </a:lnTo>
                      <a:lnTo>
                        <a:pt x="1170" y="1214"/>
                      </a:lnTo>
                      <a:lnTo>
                        <a:pt x="1173" y="1222"/>
                      </a:lnTo>
                      <a:lnTo>
                        <a:pt x="1173" y="1233"/>
                      </a:lnTo>
                      <a:lnTo>
                        <a:pt x="1173" y="1278"/>
                      </a:lnTo>
                      <a:lnTo>
                        <a:pt x="1174" y="1291"/>
                      </a:lnTo>
                      <a:lnTo>
                        <a:pt x="1177" y="1301"/>
                      </a:lnTo>
                      <a:lnTo>
                        <a:pt x="1179" y="1313"/>
                      </a:lnTo>
                      <a:lnTo>
                        <a:pt x="1180" y="1325"/>
                      </a:lnTo>
                      <a:lnTo>
                        <a:pt x="1179" y="1332"/>
                      </a:lnTo>
                      <a:lnTo>
                        <a:pt x="1178" y="1340"/>
                      </a:lnTo>
                      <a:lnTo>
                        <a:pt x="1178" y="1343"/>
                      </a:lnTo>
                      <a:lnTo>
                        <a:pt x="1179" y="1346"/>
                      </a:lnTo>
                      <a:lnTo>
                        <a:pt x="1196" y="1346"/>
                      </a:lnTo>
                      <a:lnTo>
                        <a:pt x="1200" y="1346"/>
                      </a:lnTo>
                      <a:lnTo>
                        <a:pt x="1204" y="1345"/>
                      </a:lnTo>
                      <a:lnTo>
                        <a:pt x="1208" y="1343"/>
                      </a:lnTo>
                      <a:lnTo>
                        <a:pt x="1211" y="1341"/>
                      </a:lnTo>
                      <a:lnTo>
                        <a:pt x="1215" y="1339"/>
                      </a:lnTo>
                      <a:lnTo>
                        <a:pt x="1219" y="1337"/>
                      </a:lnTo>
                      <a:lnTo>
                        <a:pt x="1224" y="1335"/>
                      </a:lnTo>
                      <a:lnTo>
                        <a:pt x="1228" y="1335"/>
                      </a:lnTo>
                      <a:lnTo>
                        <a:pt x="1234" y="1335"/>
                      </a:lnTo>
                      <a:lnTo>
                        <a:pt x="1241" y="1336"/>
                      </a:lnTo>
                      <a:lnTo>
                        <a:pt x="1247" y="1339"/>
                      </a:lnTo>
                      <a:lnTo>
                        <a:pt x="1253" y="1342"/>
                      </a:lnTo>
                      <a:lnTo>
                        <a:pt x="1258" y="1346"/>
                      </a:lnTo>
                      <a:lnTo>
                        <a:pt x="1261" y="1350"/>
                      </a:lnTo>
                      <a:lnTo>
                        <a:pt x="1264" y="1355"/>
                      </a:lnTo>
                      <a:lnTo>
                        <a:pt x="1265" y="1361"/>
                      </a:lnTo>
                      <a:lnTo>
                        <a:pt x="1264" y="1365"/>
                      </a:lnTo>
                      <a:lnTo>
                        <a:pt x="1263" y="1369"/>
                      </a:lnTo>
                      <a:lnTo>
                        <a:pt x="1262" y="1372"/>
                      </a:lnTo>
                      <a:lnTo>
                        <a:pt x="1260" y="1374"/>
                      </a:lnTo>
                      <a:lnTo>
                        <a:pt x="1255" y="1379"/>
                      </a:lnTo>
                      <a:lnTo>
                        <a:pt x="1248" y="1383"/>
                      </a:lnTo>
                      <a:lnTo>
                        <a:pt x="1237" y="1389"/>
                      </a:lnTo>
                      <a:lnTo>
                        <a:pt x="1228" y="1395"/>
                      </a:lnTo>
                      <a:lnTo>
                        <a:pt x="1223" y="1398"/>
                      </a:lnTo>
                      <a:lnTo>
                        <a:pt x="1217" y="1399"/>
                      </a:lnTo>
                      <a:lnTo>
                        <a:pt x="1211" y="1401"/>
                      </a:lnTo>
                      <a:lnTo>
                        <a:pt x="1205" y="1401"/>
                      </a:lnTo>
                      <a:lnTo>
                        <a:pt x="1199" y="1401"/>
                      </a:lnTo>
                      <a:lnTo>
                        <a:pt x="1192" y="1399"/>
                      </a:lnTo>
                      <a:lnTo>
                        <a:pt x="1187" y="1398"/>
                      </a:lnTo>
                      <a:lnTo>
                        <a:pt x="1182" y="1395"/>
                      </a:lnTo>
                      <a:lnTo>
                        <a:pt x="1173" y="1388"/>
                      </a:lnTo>
                      <a:lnTo>
                        <a:pt x="1162" y="1380"/>
                      </a:lnTo>
                      <a:lnTo>
                        <a:pt x="1159" y="1378"/>
                      </a:lnTo>
                      <a:lnTo>
                        <a:pt x="1157" y="1375"/>
                      </a:lnTo>
                      <a:lnTo>
                        <a:pt x="1154" y="1373"/>
                      </a:lnTo>
                      <a:lnTo>
                        <a:pt x="1151" y="1372"/>
                      </a:lnTo>
                      <a:lnTo>
                        <a:pt x="1147" y="1373"/>
                      </a:lnTo>
                      <a:lnTo>
                        <a:pt x="1144" y="1375"/>
                      </a:lnTo>
                      <a:lnTo>
                        <a:pt x="1142" y="1377"/>
                      </a:lnTo>
                      <a:lnTo>
                        <a:pt x="1141" y="1380"/>
                      </a:lnTo>
                      <a:lnTo>
                        <a:pt x="1138" y="1387"/>
                      </a:lnTo>
                      <a:lnTo>
                        <a:pt x="1134" y="1395"/>
                      </a:lnTo>
                      <a:lnTo>
                        <a:pt x="1130" y="1401"/>
                      </a:lnTo>
                      <a:lnTo>
                        <a:pt x="1126" y="1406"/>
                      </a:lnTo>
                      <a:lnTo>
                        <a:pt x="1122" y="1410"/>
                      </a:lnTo>
                      <a:lnTo>
                        <a:pt x="1117" y="1414"/>
                      </a:lnTo>
                      <a:lnTo>
                        <a:pt x="1112" y="1417"/>
                      </a:lnTo>
                      <a:lnTo>
                        <a:pt x="1106" y="1420"/>
                      </a:lnTo>
                      <a:lnTo>
                        <a:pt x="1100" y="1421"/>
                      </a:lnTo>
                      <a:lnTo>
                        <a:pt x="1093" y="1422"/>
                      </a:lnTo>
                      <a:lnTo>
                        <a:pt x="1086" y="1422"/>
                      </a:lnTo>
                      <a:lnTo>
                        <a:pt x="1085" y="1413"/>
                      </a:lnTo>
                      <a:lnTo>
                        <a:pt x="1084" y="1406"/>
                      </a:lnTo>
                      <a:lnTo>
                        <a:pt x="1082" y="1402"/>
                      </a:lnTo>
                      <a:lnTo>
                        <a:pt x="1080" y="1400"/>
                      </a:lnTo>
                      <a:lnTo>
                        <a:pt x="1077" y="1398"/>
                      </a:lnTo>
                      <a:lnTo>
                        <a:pt x="1073" y="1398"/>
                      </a:lnTo>
                      <a:lnTo>
                        <a:pt x="1065" y="1399"/>
                      </a:lnTo>
                      <a:lnTo>
                        <a:pt x="1058" y="1400"/>
                      </a:lnTo>
                      <a:lnTo>
                        <a:pt x="1015" y="1400"/>
                      </a:lnTo>
                      <a:lnTo>
                        <a:pt x="1006" y="1400"/>
                      </a:lnTo>
                      <a:lnTo>
                        <a:pt x="997" y="1401"/>
                      </a:lnTo>
                      <a:lnTo>
                        <a:pt x="988" y="1403"/>
                      </a:lnTo>
                      <a:lnTo>
                        <a:pt x="981" y="1405"/>
                      </a:lnTo>
                      <a:lnTo>
                        <a:pt x="966" y="1412"/>
                      </a:lnTo>
                      <a:lnTo>
                        <a:pt x="949" y="1419"/>
                      </a:lnTo>
                      <a:lnTo>
                        <a:pt x="942" y="1424"/>
                      </a:lnTo>
                      <a:lnTo>
                        <a:pt x="935" y="1428"/>
                      </a:lnTo>
                      <a:lnTo>
                        <a:pt x="932" y="1430"/>
                      </a:lnTo>
                      <a:lnTo>
                        <a:pt x="929" y="1432"/>
                      </a:lnTo>
                      <a:lnTo>
                        <a:pt x="926" y="1433"/>
                      </a:lnTo>
                      <a:lnTo>
                        <a:pt x="922" y="1433"/>
                      </a:lnTo>
                      <a:lnTo>
                        <a:pt x="918" y="1432"/>
                      </a:lnTo>
                      <a:lnTo>
                        <a:pt x="914" y="1430"/>
                      </a:lnTo>
                      <a:lnTo>
                        <a:pt x="912" y="1427"/>
                      </a:lnTo>
                      <a:lnTo>
                        <a:pt x="910" y="1421"/>
                      </a:lnTo>
                      <a:lnTo>
                        <a:pt x="907" y="1411"/>
                      </a:lnTo>
                      <a:lnTo>
                        <a:pt x="907" y="1401"/>
                      </a:lnTo>
                      <a:lnTo>
                        <a:pt x="905" y="1390"/>
                      </a:lnTo>
                      <a:lnTo>
                        <a:pt x="902" y="1381"/>
                      </a:lnTo>
                      <a:lnTo>
                        <a:pt x="900" y="1372"/>
                      </a:lnTo>
                      <a:lnTo>
                        <a:pt x="899" y="1361"/>
                      </a:lnTo>
                      <a:lnTo>
                        <a:pt x="899" y="1357"/>
                      </a:lnTo>
                      <a:lnTo>
                        <a:pt x="901" y="1353"/>
                      </a:lnTo>
                      <a:lnTo>
                        <a:pt x="903" y="1350"/>
                      </a:lnTo>
                      <a:lnTo>
                        <a:pt x="906" y="1347"/>
                      </a:lnTo>
                      <a:lnTo>
                        <a:pt x="913" y="1343"/>
                      </a:lnTo>
                      <a:lnTo>
                        <a:pt x="921" y="1337"/>
                      </a:lnTo>
                      <a:lnTo>
                        <a:pt x="927" y="1334"/>
                      </a:lnTo>
                      <a:lnTo>
                        <a:pt x="931" y="1330"/>
                      </a:lnTo>
                      <a:lnTo>
                        <a:pt x="935" y="1326"/>
                      </a:lnTo>
                      <a:lnTo>
                        <a:pt x="939" y="1322"/>
                      </a:lnTo>
                      <a:lnTo>
                        <a:pt x="942" y="1317"/>
                      </a:lnTo>
                      <a:lnTo>
                        <a:pt x="944" y="1312"/>
                      </a:lnTo>
                      <a:lnTo>
                        <a:pt x="945" y="1305"/>
                      </a:lnTo>
                      <a:lnTo>
                        <a:pt x="945" y="1299"/>
                      </a:lnTo>
                      <a:lnTo>
                        <a:pt x="945" y="1289"/>
                      </a:lnTo>
                      <a:lnTo>
                        <a:pt x="943" y="1279"/>
                      </a:lnTo>
                      <a:lnTo>
                        <a:pt x="939" y="1270"/>
                      </a:lnTo>
                      <a:lnTo>
                        <a:pt x="934" y="1263"/>
                      </a:lnTo>
                      <a:lnTo>
                        <a:pt x="928" y="1256"/>
                      </a:lnTo>
                      <a:lnTo>
                        <a:pt x="921" y="1248"/>
                      </a:lnTo>
                      <a:lnTo>
                        <a:pt x="914" y="1242"/>
                      </a:lnTo>
                      <a:lnTo>
                        <a:pt x="904" y="1237"/>
                      </a:lnTo>
                      <a:lnTo>
                        <a:pt x="890" y="1229"/>
                      </a:lnTo>
                      <a:lnTo>
                        <a:pt x="876" y="1222"/>
                      </a:lnTo>
                      <a:lnTo>
                        <a:pt x="869" y="1218"/>
                      </a:lnTo>
                      <a:lnTo>
                        <a:pt x="863" y="1214"/>
                      </a:lnTo>
                      <a:lnTo>
                        <a:pt x="858" y="1209"/>
                      </a:lnTo>
                      <a:lnTo>
                        <a:pt x="852" y="1203"/>
                      </a:lnTo>
                      <a:lnTo>
                        <a:pt x="855" y="1198"/>
                      </a:lnTo>
                      <a:lnTo>
                        <a:pt x="860" y="1194"/>
                      </a:lnTo>
                      <a:lnTo>
                        <a:pt x="864" y="1192"/>
                      </a:lnTo>
                      <a:lnTo>
                        <a:pt x="869" y="1191"/>
                      </a:lnTo>
                      <a:lnTo>
                        <a:pt x="880" y="1189"/>
                      </a:lnTo>
                      <a:lnTo>
                        <a:pt x="892" y="1189"/>
                      </a:lnTo>
                      <a:lnTo>
                        <a:pt x="920" y="1189"/>
                      </a:lnTo>
                      <a:lnTo>
                        <a:pt x="933" y="1193"/>
                      </a:lnTo>
                      <a:lnTo>
                        <a:pt x="948" y="1198"/>
                      </a:lnTo>
                      <a:lnTo>
                        <a:pt x="974" y="1198"/>
                      </a:lnTo>
                      <a:lnTo>
                        <a:pt x="988" y="1194"/>
                      </a:lnTo>
                      <a:lnTo>
                        <a:pt x="1003" y="1191"/>
                      </a:lnTo>
                      <a:lnTo>
                        <a:pt x="1013" y="1191"/>
                      </a:lnTo>
                      <a:lnTo>
                        <a:pt x="1023" y="1191"/>
                      </a:lnTo>
                      <a:lnTo>
                        <a:pt x="1032" y="1192"/>
                      </a:lnTo>
                      <a:lnTo>
                        <a:pt x="1042" y="1191"/>
                      </a:lnTo>
                      <a:lnTo>
                        <a:pt x="1045" y="1177"/>
                      </a:lnTo>
                      <a:lnTo>
                        <a:pt x="1048" y="1162"/>
                      </a:lnTo>
                      <a:lnTo>
                        <a:pt x="1047" y="1159"/>
                      </a:lnTo>
                      <a:lnTo>
                        <a:pt x="1047" y="1156"/>
                      </a:lnTo>
                      <a:lnTo>
                        <a:pt x="1039" y="1158"/>
                      </a:lnTo>
                      <a:lnTo>
                        <a:pt x="1031" y="1159"/>
                      </a:lnTo>
                      <a:lnTo>
                        <a:pt x="1028" y="1159"/>
                      </a:lnTo>
                      <a:lnTo>
                        <a:pt x="1025" y="1158"/>
                      </a:lnTo>
                      <a:lnTo>
                        <a:pt x="1021" y="1156"/>
                      </a:lnTo>
                      <a:lnTo>
                        <a:pt x="1019" y="1153"/>
                      </a:lnTo>
                      <a:lnTo>
                        <a:pt x="1016" y="1147"/>
                      </a:lnTo>
                      <a:lnTo>
                        <a:pt x="1013" y="1138"/>
                      </a:lnTo>
                      <a:lnTo>
                        <a:pt x="1010" y="1131"/>
                      </a:lnTo>
                      <a:lnTo>
                        <a:pt x="1007" y="1124"/>
                      </a:lnTo>
                      <a:lnTo>
                        <a:pt x="1005" y="1122"/>
                      </a:lnTo>
                      <a:lnTo>
                        <a:pt x="1002" y="1120"/>
                      </a:lnTo>
                      <a:lnTo>
                        <a:pt x="999" y="1119"/>
                      </a:lnTo>
                      <a:lnTo>
                        <a:pt x="995" y="1118"/>
                      </a:lnTo>
                      <a:lnTo>
                        <a:pt x="989" y="1119"/>
                      </a:lnTo>
                      <a:lnTo>
                        <a:pt x="984" y="1120"/>
                      </a:lnTo>
                      <a:lnTo>
                        <a:pt x="979" y="1122"/>
                      </a:lnTo>
                      <a:lnTo>
                        <a:pt x="975" y="1125"/>
                      </a:lnTo>
                      <a:lnTo>
                        <a:pt x="970" y="1127"/>
                      </a:lnTo>
                      <a:lnTo>
                        <a:pt x="966" y="1129"/>
                      </a:lnTo>
                      <a:lnTo>
                        <a:pt x="960" y="1130"/>
                      </a:lnTo>
                      <a:lnTo>
                        <a:pt x="954" y="1131"/>
                      </a:lnTo>
                      <a:lnTo>
                        <a:pt x="949" y="1130"/>
                      </a:lnTo>
                      <a:lnTo>
                        <a:pt x="944" y="1130"/>
                      </a:lnTo>
                      <a:lnTo>
                        <a:pt x="939" y="1128"/>
                      </a:lnTo>
                      <a:lnTo>
                        <a:pt x="934" y="1126"/>
                      </a:lnTo>
                      <a:lnTo>
                        <a:pt x="930" y="1123"/>
                      </a:lnTo>
                      <a:lnTo>
                        <a:pt x="926" y="1120"/>
                      </a:lnTo>
                      <a:lnTo>
                        <a:pt x="922" y="1117"/>
                      </a:lnTo>
                      <a:lnTo>
                        <a:pt x="919" y="1112"/>
                      </a:lnTo>
                      <a:lnTo>
                        <a:pt x="915" y="1106"/>
                      </a:lnTo>
                      <a:lnTo>
                        <a:pt x="911" y="1101"/>
                      </a:lnTo>
                      <a:lnTo>
                        <a:pt x="905" y="1097"/>
                      </a:lnTo>
                      <a:lnTo>
                        <a:pt x="899" y="1094"/>
                      </a:lnTo>
                      <a:lnTo>
                        <a:pt x="892" y="1093"/>
                      </a:lnTo>
                      <a:lnTo>
                        <a:pt x="885" y="1091"/>
                      </a:lnTo>
                      <a:lnTo>
                        <a:pt x="882" y="1090"/>
                      </a:lnTo>
                      <a:lnTo>
                        <a:pt x="880" y="1089"/>
                      </a:lnTo>
                      <a:lnTo>
                        <a:pt x="878" y="1086"/>
                      </a:lnTo>
                      <a:lnTo>
                        <a:pt x="877" y="1082"/>
                      </a:lnTo>
                      <a:lnTo>
                        <a:pt x="877" y="1079"/>
                      </a:lnTo>
                      <a:lnTo>
                        <a:pt x="878" y="1076"/>
                      </a:lnTo>
                      <a:lnTo>
                        <a:pt x="880" y="1073"/>
                      </a:lnTo>
                      <a:lnTo>
                        <a:pt x="882" y="1071"/>
                      </a:lnTo>
                      <a:lnTo>
                        <a:pt x="887" y="1066"/>
                      </a:lnTo>
                      <a:lnTo>
                        <a:pt x="892" y="1061"/>
                      </a:lnTo>
                      <a:lnTo>
                        <a:pt x="894" y="1060"/>
                      </a:lnTo>
                      <a:lnTo>
                        <a:pt x="897" y="1058"/>
                      </a:lnTo>
                      <a:lnTo>
                        <a:pt x="899" y="1057"/>
                      </a:lnTo>
                      <a:lnTo>
                        <a:pt x="900" y="1053"/>
                      </a:lnTo>
                      <a:lnTo>
                        <a:pt x="899" y="1050"/>
                      </a:lnTo>
                      <a:lnTo>
                        <a:pt x="899" y="1048"/>
                      </a:lnTo>
                      <a:lnTo>
                        <a:pt x="884" y="1046"/>
                      </a:lnTo>
                      <a:lnTo>
                        <a:pt x="868" y="1044"/>
                      </a:lnTo>
                      <a:lnTo>
                        <a:pt x="863" y="1043"/>
                      </a:lnTo>
                      <a:lnTo>
                        <a:pt x="858" y="1042"/>
                      </a:lnTo>
                      <a:lnTo>
                        <a:pt x="856" y="1041"/>
                      </a:lnTo>
                      <a:lnTo>
                        <a:pt x="854" y="1039"/>
                      </a:lnTo>
                      <a:lnTo>
                        <a:pt x="853" y="1037"/>
                      </a:lnTo>
                      <a:lnTo>
                        <a:pt x="853" y="1035"/>
                      </a:lnTo>
                      <a:lnTo>
                        <a:pt x="853" y="1032"/>
                      </a:lnTo>
                      <a:lnTo>
                        <a:pt x="854" y="1030"/>
                      </a:lnTo>
                      <a:lnTo>
                        <a:pt x="856" y="1027"/>
                      </a:lnTo>
                      <a:lnTo>
                        <a:pt x="858" y="1025"/>
                      </a:lnTo>
                      <a:lnTo>
                        <a:pt x="864" y="1022"/>
                      </a:lnTo>
                      <a:lnTo>
                        <a:pt x="870" y="1021"/>
                      </a:lnTo>
                      <a:lnTo>
                        <a:pt x="880" y="1021"/>
                      </a:lnTo>
                      <a:lnTo>
                        <a:pt x="888" y="1022"/>
                      </a:lnTo>
                      <a:lnTo>
                        <a:pt x="895" y="1024"/>
                      </a:lnTo>
                      <a:lnTo>
                        <a:pt x="902" y="1029"/>
                      </a:lnTo>
                      <a:lnTo>
                        <a:pt x="909" y="1034"/>
                      </a:lnTo>
                      <a:lnTo>
                        <a:pt x="914" y="1038"/>
                      </a:lnTo>
                      <a:lnTo>
                        <a:pt x="917" y="1040"/>
                      </a:lnTo>
                      <a:lnTo>
                        <a:pt x="920" y="1042"/>
                      </a:lnTo>
                      <a:lnTo>
                        <a:pt x="923" y="1043"/>
                      </a:lnTo>
                      <a:lnTo>
                        <a:pt x="927" y="1043"/>
                      </a:lnTo>
                      <a:lnTo>
                        <a:pt x="925" y="1028"/>
                      </a:lnTo>
                      <a:lnTo>
                        <a:pt x="921" y="1012"/>
                      </a:lnTo>
                      <a:lnTo>
                        <a:pt x="920" y="1006"/>
                      </a:lnTo>
                      <a:lnTo>
                        <a:pt x="918" y="1001"/>
                      </a:lnTo>
                      <a:lnTo>
                        <a:pt x="916" y="997"/>
                      </a:lnTo>
                      <a:lnTo>
                        <a:pt x="914" y="996"/>
                      </a:lnTo>
                      <a:lnTo>
                        <a:pt x="912" y="994"/>
                      </a:lnTo>
                      <a:lnTo>
                        <a:pt x="909" y="994"/>
                      </a:lnTo>
                      <a:lnTo>
                        <a:pt x="903" y="995"/>
                      </a:lnTo>
                      <a:lnTo>
                        <a:pt x="899" y="996"/>
                      </a:lnTo>
                      <a:lnTo>
                        <a:pt x="895" y="1000"/>
                      </a:lnTo>
                      <a:lnTo>
                        <a:pt x="891" y="1002"/>
                      </a:lnTo>
                      <a:lnTo>
                        <a:pt x="887" y="1005"/>
                      </a:lnTo>
                      <a:lnTo>
                        <a:pt x="883" y="1008"/>
                      </a:lnTo>
                      <a:lnTo>
                        <a:pt x="878" y="1009"/>
                      </a:lnTo>
                      <a:lnTo>
                        <a:pt x="873" y="1010"/>
                      </a:lnTo>
                      <a:lnTo>
                        <a:pt x="866" y="1010"/>
                      </a:lnTo>
                      <a:lnTo>
                        <a:pt x="859" y="1009"/>
                      </a:lnTo>
                      <a:lnTo>
                        <a:pt x="853" y="1007"/>
                      </a:lnTo>
                      <a:lnTo>
                        <a:pt x="846" y="1005"/>
                      </a:lnTo>
                      <a:lnTo>
                        <a:pt x="834" y="999"/>
                      </a:lnTo>
                      <a:lnTo>
                        <a:pt x="821" y="991"/>
                      </a:lnTo>
                      <a:lnTo>
                        <a:pt x="813" y="985"/>
                      </a:lnTo>
                      <a:lnTo>
                        <a:pt x="807" y="980"/>
                      </a:lnTo>
                      <a:lnTo>
                        <a:pt x="803" y="978"/>
                      </a:lnTo>
                      <a:lnTo>
                        <a:pt x="800" y="976"/>
                      </a:lnTo>
                      <a:lnTo>
                        <a:pt x="796" y="975"/>
                      </a:lnTo>
                      <a:lnTo>
                        <a:pt x="790" y="975"/>
                      </a:lnTo>
                      <a:lnTo>
                        <a:pt x="778" y="975"/>
                      </a:lnTo>
                      <a:lnTo>
                        <a:pt x="767" y="976"/>
                      </a:lnTo>
                      <a:lnTo>
                        <a:pt x="755" y="978"/>
                      </a:lnTo>
                      <a:lnTo>
                        <a:pt x="743" y="983"/>
                      </a:lnTo>
                      <a:lnTo>
                        <a:pt x="738" y="986"/>
                      </a:lnTo>
                      <a:lnTo>
                        <a:pt x="732" y="989"/>
                      </a:lnTo>
                      <a:lnTo>
                        <a:pt x="728" y="991"/>
                      </a:lnTo>
                      <a:lnTo>
                        <a:pt x="722" y="992"/>
                      </a:lnTo>
                      <a:lnTo>
                        <a:pt x="717" y="991"/>
                      </a:lnTo>
                      <a:lnTo>
                        <a:pt x="713" y="989"/>
                      </a:lnTo>
                      <a:lnTo>
                        <a:pt x="709" y="986"/>
                      </a:lnTo>
                      <a:lnTo>
                        <a:pt x="705" y="983"/>
                      </a:lnTo>
                      <a:lnTo>
                        <a:pt x="701" y="980"/>
                      </a:lnTo>
                      <a:lnTo>
                        <a:pt x="698" y="977"/>
                      </a:lnTo>
                      <a:lnTo>
                        <a:pt x="694" y="975"/>
                      </a:lnTo>
                      <a:lnTo>
                        <a:pt x="689" y="975"/>
                      </a:lnTo>
                      <a:lnTo>
                        <a:pt x="684" y="975"/>
                      </a:lnTo>
                      <a:lnTo>
                        <a:pt x="680" y="977"/>
                      </a:lnTo>
                      <a:lnTo>
                        <a:pt x="675" y="979"/>
                      </a:lnTo>
                      <a:lnTo>
                        <a:pt x="672" y="982"/>
                      </a:lnTo>
                      <a:lnTo>
                        <a:pt x="666" y="990"/>
                      </a:lnTo>
                      <a:lnTo>
                        <a:pt x="662" y="1001"/>
                      </a:lnTo>
                      <a:lnTo>
                        <a:pt x="657" y="1010"/>
                      </a:lnTo>
                      <a:lnTo>
                        <a:pt x="652" y="1018"/>
                      </a:lnTo>
                      <a:lnTo>
                        <a:pt x="648" y="1021"/>
                      </a:lnTo>
                      <a:lnTo>
                        <a:pt x="644" y="1024"/>
                      </a:lnTo>
                      <a:lnTo>
                        <a:pt x="640" y="1025"/>
                      </a:lnTo>
                      <a:lnTo>
                        <a:pt x="635" y="1027"/>
                      </a:lnTo>
                      <a:lnTo>
                        <a:pt x="629" y="1027"/>
                      </a:lnTo>
                      <a:lnTo>
                        <a:pt x="624" y="1024"/>
                      </a:lnTo>
                      <a:lnTo>
                        <a:pt x="618" y="1023"/>
                      </a:lnTo>
                      <a:lnTo>
                        <a:pt x="613" y="1021"/>
                      </a:lnTo>
                      <a:lnTo>
                        <a:pt x="608" y="1019"/>
                      </a:lnTo>
                      <a:lnTo>
                        <a:pt x="603" y="1017"/>
                      </a:lnTo>
                      <a:lnTo>
                        <a:pt x="598" y="1016"/>
                      </a:lnTo>
                      <a:lnTo>
                        <a:pt x="591" y="1016"/>
                      </a:lnTo>
                      <a:lnTo>
                        <a:pt x="588" y="1017"/>
                      </a:lnTo>
                      <a:lnTo>
                        <a:pt x="585" y="1018"/>
                      </a:lnTo>
                      <a:lnTo>
                        <a:pt x="584" y="1025"/>
                      </a:lnTo>
                      <a:lnTo>
                        <a:pt x="583" y="1033"/>
                      </a:lnTo>
                      <a:lnTo>
                        <a:pt x="582" y="1036"/>
                      </a:lnTo>
                      <a:lnTo>
                        <a:pt x="580" y="1039"/>
                      </a:lnTo>
                      <a:lnTo>
                        <a:pt x="578" y="1040"/>
                      </a:lnTo>
                      <a:lnTo>
                        <a:pt x="575" y="1041"/>
                      </a:lnTo>
                      <a:lnTo>
                        <a:pt x="572" y="1040"/>
                      </a:lnTo>
                      <a:lnTo>
                        <a:pt x="570" y="1040"/>
                      </a:lnTo>
                      <a:lnTo>
                        <a:pt x="568" y="1039"/>
                      </a:lnTo>
                      <a:lnTo>
                        <a:pt x="566" y="1037"/>
                      </a:lnTo>
                      <a:lnTo>
                        <a:pt x="563" y="1033"/>
                      </a:lnTo>
                      <a:lnTo>
                        <a:pt x="561" y="1029"/>
                      </a:lnTo>
                      <a:lnTo>
                        <a:pt x="559" y="1023"/>
                      </a:lnTo>
                      <a:lnTo>
                        <a:pt x="557" y="1018"/>
                      </a:lnTo>
                      <a:lnTo>
                        <a:pt x="554" y="1013"/>
                      </a:lnTo>
                      <a:lnTo>
                        <a:pt x="550" y="1010"/>
                      </a:lnTo>
                      <a:lnTo>
                        <a:pt x="544" y="1034"/>
                      </a:lnTo>
                      <a:lnTo>
                        <a:pt x="540" y="1055"/>
                      </a:lnTo>
                      <a:lnTo>
                        <a:pt x="534" y="1075"/>
                      </a:lnTo>
                      <a:lnTo>
                        <a:pt x="526" y="1098"/>
                      </a:lnTo>
                      <a:lnTo>
                        <a:pt x="517" y="1106"/>
                      </a:lnTo>
                      <a:lnTo>
                        <a:pt x="509" y="1116"/>
                      </a:lnTo>
                      <a:lnTo>
                        <a:pt x="504" y="1125"/>
                      </a:lnTo>
                      <a:lnTo>
                        <a:pt x="499" y="1132"/>
                      </a:lnTo>
                      <a:lnTo>
                        <a:pt x="497" y="1135"/>
                      </a:lnTo>
                      <a:lnTo>
                        <a:pt x="494" y="1138"/>
                      </a:lnTo>
                      <a:lnTo>
                        <a:pt x="490" y="1141"/>
                      </a:lnTo>
                      <a:lnTo>
                        <a:pt x="486" y="1143"/>
                      </a:lnTo>
                      <a:lnTo>
                        <a:pt x="483" y="1147"/>
                      </a:lnTo>
                      <a:lnTo>
                        <a:pt x="478" y="1150"/>
                      </a:lnTo>
                      <a:lnTo>
                        <a:pt x="454" y="1117"/>
                      </a:lnTo>
                      <a:lnTo>
                        <a:pt x="429" y="1086"/>
                      </a:lnTo>
                      <a:lnTo>
                        <a:pt x="423" y="1078"/>
                      </a:lnTo>
                      <a:lnTo>
                        <a:pt x="417" y="1070"/>
                      </a:lnTo>
                      <a:lnTo>
                        <a:pt x="413" y="1062"/>
                      </a:lnTo>
                      <a:lnTo>
                        <a:pt x="409" y="1053"/>
                      </a:lnTo>
                      <a:lnTo>
                        <a:pt x="405" y="1044"/>
                      </a:lnTo>
                      <a:lnTo>
                        <a:pt x="402" y="1035"/>
                      </a:lnTo>
                      <a:lnTo>
                        <a:pt x="400" y="1025"/>
                      </a:lnTo>
                      <a:lnTo>
                        <a:pt x="399" y="1015"/>
                      </a:lnTo>
                      <a:lnTo>
                        <a:pt x="417" y="1015"/>
                      </a:lnTo>
                      <a:lnTo>
                        <a:pt x="428" y="1009"/>
                      </a:lnTo>
                      <a:lnTo>
                        <a:pt x="437" y="1001"/>
                      </a:lnTo>
                      <a:lnTo>
                        <a:pt x="453" y="993"/>
                      </a:lnTo>
                      <a:lnTo>
                        <a:pt x="467" y="986"/>
                      </a:lnTo>
                      <a:lnTo>
                        <a:pt x="481" y="979"/>
                      </a:lnTo>
                      <a:lnTo>
                        <a:pt x="496" y="972"/>
                      </a:lnTo>
                      <a:lnTo>
                        <a:pt x="503" y="970"/>
                      </a:lnTo>
                      <a:lnTo>
                        <a:pt x="510" y="968"/>
                      </a:lnTo>
                      <a:lnTo>
                        <a:pt x="517" y="968"/>
                      </a:lnTo>
                      <a:lnTo>
                        <a:pt x="524" y="967"/>
                      </a:lnTo>
                      <a:lnTo>
                        <a:pt x="530" y="967"/>
                      </a:lnTo>
                      <a:lnTo>
                        <a:pt x="537" y="966"/>
                      </a:lnTo>
                      <a:lnTo>
                        <a:pt x="543" y="964"/>
                      </a:lnTo>
                      <a:lnTo>
                        <a:pt x="549" y="960"/>
                      </a:lnTo>
                      <a:lnTo>
                        <a:pt x="556" y="952"/>
                      </a:lnTo>
                      <a:lnTo>
                        <a:pt x="562" y="943"/>
                      </a:lnTo>
                      <a:lnTo>
                        <a:pt x="568" y="934"/>
                      </a:lnTo>
                      <a:lnTo>
                        <a:pt x="573" y="925"/>
                      </a:lnTo>
                      <a:lnTo>
                        <a:pt x="579" y="918"/>
                      </a:lnTo>
                      <a:lnTo>
                        <a:pt x="586" y="911"/>
                      </a:lnTo>
                      <a:lnTo>
                        <a:pt x="589" y="908"/>
                      </a:lnTo>
                      <a:lnTo>
                        <a:pt x="595" y="907"/>
                      </a:lnTo>
                      <a:lnTo>
                        <a:pt x="599" y="905"/>
                      </a:lnTo>
                      <a:lnTo>
                        <a:pt x="604" y="905"/>
                      </a:lnTo>
                      <a:lnTo>
                        <a:pt x="618" y="906"/>
                      </a:lnTo>
                      <a:lnTo>
                        <a:pt x="630" y="907"/>
                      </a:lnTo>
                      <a:lnTo>
                        <a:pt x="638" y="910"/>
                      </a:lnTo>
                      <a:lnTo>
                        <a:pt x="644" y="914"/>
                      </a:lnTo>
                      <a:lnTo>
                        <a:pt x="659" y="924"/>
                      </a:lnTo>
                      <a:lnTo>
                        <a:pt x="681" y="938"/>
                      </a:lnTo>
                      <a:lnTo>
                        <a:pt x="686" y="937"/>
                      </a:lnTo>
                      <a:lnTo>
                        <a:pt x="691" y="935"/>
                      </a:lnTo>
                      <a:lnTo>
                        <a:pt x="695" y="932"/>
                      </a:lnTo>
                      <a:lnTo>
                        <a:pt x="697" y="929"/>
                      </a:lnTo>
                      <a:lnTo>
                        <a:pt x="700" y="924"/>
                      </a:lnTo>
                      <a:lnTo>
                        <a:pt x="701" y="920"/>
                      </a:lnTo>
                      <a:lnTo>
                        <a:pt x="702" y="914"/>
                      </a:lnTo>
                      <a:lnTo>
                        <a:pt x="703" y="908"/>
                      </a:lnTo>
                      <a:lnTo>
                        <a:pt x="702" y="881"/>
                      </a:lnTo>
                      <a:lnTo>
                        <a:pt x="700" y="854"/>
                      </a:lnTo>
                      <a:lnTo>
                        <a:pt x="701" y="849"/>
                      </a:lnTo>
                      <a:lnTo>
                        <a:pt x="702" y="844"/>
                      </a:lnTo>
                      <a:lnTo>
                        <a:pt x="704" y="840"/>
                      </a:lnTo>
                      <a:lnTo>
                        <a:pt x="707" y="836"/>
                      </a:lnTo>
                      <a:lnTo>
                        <a:pt x="713" y="827"/>
                      </a:lnTo>
                      <a:lnTo>
                        <a:pt x="717" y="817"/>
                      </a:lnTo>
                      <a:lnTo>
                        <a:pt x="720" y="806"/>
                      </a:lnTo>
                      <a:lnTo>
                        <a:pt x="721" y="794"/>
                      </a:lnTo>
                      <a:lnTo>
                        <a:pt x="721" y="784"/>
                      </a:lnTo>
                      <a:lnTo>
                        <a:pt x="721" y="774"/>
                      </a:lnTo>
                      <a:lnTo>
                        <a:pt x="721" y="763"/>
                      </a:lnTo>
                      <a:lnTo>
                        <a:pt x="722" y="753"/>
                      </a:lnTo>
                      <a:lnTo>
                        <a:pt x="723" y="741"/>
                      </a:lnTo>
                      <a:lnTo>
                        <a:pt x="726" y="729"/>
                      </a:lnTo>
                      <a:lnTo>
                        <a:pt x="731" y="718"/>
                      </a:lnTo>
                      <a:lnTo>
                        <a:pt x="739" y="708"/>
                      </a:lnTo>
                      <a:lnTo>
                        <a:pt x="741" y="703"/>
                      </a:lnTo>
                      <a:lnTo>
                        <a:pt x="744" y="698"/>
                      </a:lnTo>
                      <a:lnTo>
                        <a:pt x="745" y="692"/>
                      </a:lnTo>
                      <a:lnTo>
                        <a:pt x="746" y="685"/>
                      </a:lnTo>
                      <a:lnTo>
                        <a:pt x="745" y="679"/>
                      </a:lnTo>
                      <a:lnTo>
                        <a:pt x="744" y="673"/>
                      </a:lnTo>
                      <a:lnTo>
                        <a:pt x="741" y="668"/>
                      </a:lnTo>
                      <a:lnTo>
                        <a:pt x="738" y="663"/>
                      </a:lnTo>
                      <a:lnTo>
                        <a:pt x="733" y="659"/>
                      </a:lnTo>
                      <a:lnTo>
                        <a:pt x="729" y="655"/>
                      </a:lnTo>
                      <a:lnTo>
                        <a:pt x="724" y="652"/>
                      </a:lnTo>
                      <a:lnTo>
                        <a:pt x="719" y="648"/>
                      </a:lnTo>
                      <a:lnTo>
                        <a:pt x="707" y="643"/>
                      </a:lnTo>
                      <a:lnTo>
                        <a:pt x="695" y="637"/>
                      </a:lnTo>
                      <a:lnTo>
                        <a:pt x="683" y="630"/>
                      </a:lnTo>
                      <a:lnTo>
                        <a:pt x="672" y="620"/>
                      </a:lnTo>
                      <a:lnTo>
                        <a:pt x="653" y="597"/>
                      </a:lnTo>
                      <a:lnTo>
                        <a:pt x="635" y="576"/>
                      </a:lnTo>
                      <a:lnTo>
                        <a:pt x="630" y="571"/>
                      </a:lnTo>
                      <a:lnTo>
                        <a:pt x="625" y="567"/>
                      </a:lnTo>
                      <a:lnTo>
                        <a:pt x="619" y="563"/>
                      </a:lnTo>
                      <a:lnTo>
                        <a:pt x="614" y="560"/>
                      </a:lnTo>
                      <a:lnTo>
                        <a:pt x="608" y="557"/>
                      </a:lnTo>
                      <a:lnTo>
                        <a:pt x="602" y="555"/>
                      </a:lnTo>
                      <a:lnTo>
                        <a:pt x="596" y="554"/>
                      </a:lnTo>
                      <a:lnTo>
                        <a:pt x="587" y="554"/>
                      </a:lnTo>
                      <a:lnTo>
                        <a:pt x="580" y="554"/>
                      </a:lnTo>
                      <a:lnTo>
                        <a:pt x="574" y="556"/>
                      </a:lnTo>
                      <a:lnTo>
                        <a:pt x="568" y="558"/>
                      </a:lnTo>
                      <a:lnTo>
                        <a:pt x="562" y="561"/>
                      </a:lnTo>
                      <a:lnTo>
                        <a:pt x="557" y="564"/>
                      </a:lnTo>
                      <a:lnTo>
                        <a:pt x="552" y="567"/>
                      </a:lnTo>
                      <a:lnTo>
                        <a:pt x="546" y="570"/>
                      </a:lnTo>
                      <a:lnTo>
                        <a:pt x="538" y="573"/>
                      </a:lnTo>
                      <a:lnTo>
                        <a:pt x="530" y="567"/>
                      </a:lnTo>
                      <a:lnTo>
                        <a:pt x="524" y="563"/>
                      </a:lnTo>
                      <a:lnTo>
                        <a:pt x="521" y="561"/>
                      </a:lnTo>
                      <a:lnTo>
                        <a:pt x="518" y="560"/>
                      </a:lnTo>
                      <a:lnTo>
                        <a:pt x="514" y="559"/>
                      </a:lnTo>
                      <a:lnTo>
                        <a:pt x="510" y="558"/>
                      </a:lnTo>
                      <a:lnTo>
                        <a:pt x="444" y="558"/>
                      </a:lnTo>
                      <a:lnTo>
                        <a:pt x="437" y="558"/>
                      </a:lnTo>
                      <a:lnTo>
                        <a:pt x="431" y="557"/>
                      </a:lnTo>
                      <a:lnTo>
                        <a:pt x="425" y="555"/>
                      </a:lnTo>
                      <a:lnTo>
                        <a:pt x="419" y="553"/>
                      </a:lnTo>
                      <a:lnTo>
                        <a:pt x="408" y="548"/>
                      </a:lnTo>
                      <a:lnTo>
                        <a:pt x="398" y="541"/>
                      </a:lnTo>
                      <a:lnTo>
                        <a:pt x="387" y="535"/>
                      </a:lnTo>
                      <a:lnTo>
                        <a:pt x="376" y="530"/>
                      </a:lnTo>
                      <a:lnTo>
                        <a:pt x="371" y="528"/>
                      </a:lnTo>
                      <a:lnTo>
                        <a:pt x="364" y="527"/>
                      </a:lnTo>
                      <a:lnTo>
                        <a:pt x="357" y="526"/>
                      </a:lnTo>
                      <a:lnTo>
                        <a:pt x="351" y="525"/>
                      </a:lnTo>
                      <a:lnTo>
                        <a:pt x="266" y="525"/>
                      </a:lnTo>
                      <a:lnTo>
                        <a:pt x="257" y="514"/>
                      </a:lnTo>
                      <a:lnTo>
                        <a:pt x="251" y="503"/>
                      </a:lnTo>
                      <a:lnTo>
                        <a:pt x="244" y="493"/>
                      </a:lnTo>
                      <a:lnTo>
                        <a:pt x="238" y="481"/>
                      </a:lnTo>
                      <a:lnTo>
                        <a:pt x="233" y="471"/>
                      </a:lnTo>
                      <a:lnTo>
                        <a:pt x="226" y="461"/>
                      </a:lnTo>
                      <a:lnTo>
                        <a:pt x="217" y="451"/>
                      </a:lnTo>
                      <a:lnTo>
                        <a:pt x="206" y="442"/>
                      </a:lnTo>
                      <a:lnTo>
                        <a:pt x="194" y="434"/>
                      </a:lnTo>
                      <a:lnTo>
                        <a:pt x="180" y="427"/>
                      </a:lnTo>
                      <a:lnTo>
                        <a:pt x="167" y="423"/>
                      </a:lnTo>
                      <a:lnTo>
                        <a:pt x="154" y="420"/>
                      </a:lnTo>
                      <a:lnTo>
                        <a:pt x="141" y="416"/>
                      </a:lnTo>
                      <a:lnTo>
                        <a:pt x="127" y="412"/>
                      </a:lnTo>
                      <a:lnTo>
                        <a:pt x="114" y="407"/>
                      </a:lnTo>
                      <a:lnTo>
                        <a:pt x="99" y="399"/>
                      </a:lnTo>
                      <a:lnTo>
                        <a:pt x="82" y="385"/>
                      </a:lnTo>
                      <a:lnTo>
                        <a:pt x="64" y="370"/>
                      </a:lnTo>
                      <a:lnTo>
                        <a:pt x="56" y="363"/>
                      </a:lnTo>
                      <a:lnTo>
                        <a:pt x="46" y="357"/>
                      </a:lnTo>
                      <a:lnTo>
                        <a:pt x="42" y="355"/>
                      </a:lnTo>
                      <a:lnTo>
                        <a:pt x="37" y="352"/>
                      </a:lnTo>
                      <a:lnTo>
                        <a:pt x="32" y="351"/>
                      </a:lnTo>
                      <a:lnTo>
                        <a:pt x="26" y="350"/>
                      </a:lnTo>
                      <a:lnTo>
                        <a:pt x="27" y="338"/>
                      </a:lnTo>
                      <a:lnTo>
                        <a:pt x="26" y="329"/>
                      </a:lnTo>
                      <a:lnTo>
                        <a:pt x="23" y="320"/>
                      </a:lnTo>
                      <a:lnTo>
                        <a:pt x="18" y="311"/>
                      </a:lnTo>
                      <a:lnTo>
                        <a:pt x="9" y="295"/>
                      </a:lnTo>
                      <a:lnTo>
                        <a:pt x="0" y="275"/>
                      </a:lnTo>
                      <a:lnTo>
                        <a:pt x="0" y="275"/>
                      </a:lnTo>
                      <a:lnTo>
                        <a:pt x="17" y="275"/>
                      </a:lnTo>
                      <a:lnTo>
                        <a:pt x="34" y="276"/>
                      </a:lnTo>
                      <a:lnTo>
                        <a:pt x="51" y="277"/>
                      </a:lnTo>
                      <a:lnTo>
                        <a:pt x="68" y="278"/>
                      </a:lnTo>
                      <a:lnTo>
                        <a:pt x="77" y="277"/>
                      </a:lnTo>
                      <a:lnTo>
                        <a:pt x="86" y="274"/>
                      </a:lnTo>
                      <a:lnTo>
                        <a:pt x="93" y="271"/>
                      </a:lnTo>
                      <a:lnTo>
                        <a:pt x="100" y="267"/>
                      </a:lnTo>
                      <a:lnTo>
                        <a:pt x="108" y="262"/>
                      </a:lnTo>
                      <a:lnTo>
                        <a:pt x="115" y="258"/>
                      </a:lnTo>
                      <a:lnTo>
                        <a:pt x="123" y="255"/>
                      </a:lnTo>
                      <a:lnTo>
                        <a:pt x="132" y="254"/>
                      </a:lnTo>
                      <a:lnTo>
                        <a:pt x="142" y="254"/>
                      </a:lnTo>
                      <a:lnTo>
                        <a:pt x="149" y="255"/>
                      </a:lnTo>
                      <a:lnTo>
                        <a:pt x="156" y="257"/>
                      </a:lnTo>
                      <a:lnTo>
                        <a:pt x="163" y="259"/>
                      </a:lnTo>
                      <a:lnTo>
                        <a:pt x="177" y="264"/>
                      </a:lnTo>
                      <a:lnTo>
                        <a:pt x="194" y="269"/>
                      </a:lnTo>
                      <a:lnTo>
                        <a:pt x="200" y="272"/>
                      </a:lnTo>
                      <a:lnTo>
                        <a:pt x="206" y="276"/>
                      </a:lnTo>
                      <a:lnTo>
                        <a:pt x="211" y="275"/>
                      </a:lnTo>
                      <a:lnTo>
                        <a:pt x="215" y="273"/>
                      </a:lnTo>
                      <a:lnTo>
                        <a:pt x="218" y="269"/>
                      </a:lnTo>
                      <a:lnTo>
                        <a:pt x="220" y="265"/>
                      </a:lnTo>
                      <a:lnTo>
                        <a:pt x="224" y="253"/>
                      </a:lnTo>
                      <a:lnTo>
                        <a:pt x="228" y="243"/>
                      </a:lnTo>
                      <a:lnTo>
                        <a:pt x="234" y="231"/>
                      </a:lnTo>
                      <a:lnTo>
                        <a:pt x="240" y="223"/>
                      </a:lnTo>
                      <a:lnTo>
                        <a:pt x="248" y="215"/>
                      </a:lnTo>
                      <a:lnTo>
                        <a:pt x="257" y="209"/>
                      </a:lnTo>
                      <a:lnTo>
                        <a:pt x="266" y="203"/>
                      </a:lnTo>
                      <a:lnTo>
                        <a:pt x="276" y="199"/>
                      </a:lnTo>
                      <a:lnTo>
                        <a:pt x="287" y="195"/>
                      </a:lnTo>
                      <a:lnTo>
                        <a:pt x="299" y="192"/>
                      </a:lnTo>
                      <a:lnTo>
                        <a:pt x="329" y="185"/>
                      </a:lnTo>
                      <a:lnTo>
                        <a:pt x="356" y="177"/>
                      </a:lnTo>
                      <a:lnTo>
                        <a:pt x="383" y="167"/>
                      </a:lnTo>
                      <a:lnTo>
                        <a:pt x="413" y="157"/>
                      </a:lnTo>
                      <a:lnTo>
                        <a:pt x="433" y="152"/>
                      </a:lnTo>
                      <a:lnTo>
                        <a:pt x="452" y="150"/>
                      </a:lnTo>
                      <a:lnTo>
                        <a:pt x="469" y="146"/>
                      </a:lnTo>
                      <a:lnTo>
                        <a:pt x="489" y="142"/>
                      </a:lnTo>
                      <a:lnTo>
                        <a:pt x="500" y="139"/>
                      </a:lnTo>
                      <a:lnTo>
                        <a:pt x="510" y="135"/>
                      </a:lnTo>
                      <a:lnTo>
                        <a:pt x="518" y="131"/>
                      </a:lnTo>
                      <a:lnTo>
                        <a:pt x="526" y="125"/>
                      </a:lnTo>
                      <a:lnTo>
                        <a:pt x="533" y="120"/>
                      </a:lnTo>
                      <a:lnTo>
                        <a:pt x="541" y="113"/>
                      </a:lnTo>
                      <a:lnTo>
                        <a:pt x="547" y="106"/>
                      </a:lnTo>
                      <a:lnTo>
                        <a:pt x="552" y="99"/>
                      </a:lnTo>
                      <a:lnTo>
                        <a:pt x="574" y="67"/>
                      </a:lnTo>
                      <a:lnTo>
                        <a:pt x="597" y="2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solidFill>
                    <a:sysClr val="window" lastClr="FFFFFF">
                      <a:lumMod val="85000"/>
                    </a:sysClr>
                  </a:solidFill>
                  <a:round/>
                  <a:headEnd/>
                  <a:tailEnd/>
                </a:ln>
              </p:spPr>
            </p:sp>
            <p:sp>
              <p:nvSpPr>
                <p:cNvPr id="83" name="Freeform 82"/>
                <p:cNvSpPr>
                  <a:spLocks/>
                </p:cNvSpPr>
                <p:nvPr/>
              </p:nvSpPr>
              <p:spPr bwMode="auto">
                <a:xfrm>
                  <a:off x="125306" y="1890235"/>
                  <a:ext cx="421881" cy="416968"/>
                </a:xfrm>
                <a:custGeom>
                  <a:avLst/>
                  <a:gdLst/>
                  <a:ahLst/>
                  <a:cxnLst>
                    <a:cxn ang="0">
                      <a:pos x="719" y="637"/>
                    </a:cxn>
                    <a:cxn ang="0">
                      <a:pos x="729" y="615"/>
                    </a:cxn>
                    <a:cxn ang="0">
                      <a:pos x="777" y="570"/>
                    </a:cxn>
                    <a:cxn ang="0">
                      <a:pos x="805" y="524"/>
                    </a:cxn>
                    <a:cxn ang="0">
                      <a:pos x="845" y="462"/>
                    </a:cxn>
                    <a:cxn ang="0">
                      <a:pos x="852" y="366"/>
                    </a:cxn>
                    <a:cxn ang="0">
                      <a:pos x="859" y="315"/>
                    </a:cxn>
                    <a:cxn ang="0">
                      <a:pos x="869" y="287"/>
                    </a:cxn>
                    <a:cxn ang="0">
                      <a:pos x="880" y="269"/>
                    </a:cxn>
                    <a:cxn ang="0">
                      <a:pos x="873" y="233"/>
                    </a:cxn>
                    <a:cxn ang="0">
                      <a:pos x="856" y="213"/>
                    </a:cxn>
                    <a:cxn ang="0">
                      <a:pos x="842" y="208"/>
                    </a:cxn>
                    <a:cxn ang="0">
                      <a:pos x="757" y="205"/>
                    </a:cxn>
                    <a:cxn ang="0">
                      <a:pos x="719" y="185"/>
                    </a:cxn>
                    <a:cxn ang="0">
                      <a:pos x="689" y="176"/>
                    </a:cxn>
                    <a:cxn ang="0">
                      <a:pos x="583" y="153"/>
                    </a:cxn>
                    <a:cxn ang="0">
                      <a:pos x="558" y="111"/>
                    </a:cxn>
                    <a:cxn ang="0">
                      <a:pos x="512" y="77"/>
                    </a:cxn>
                    <a:cxn ang="0">
                      <a:pos x="459" y="62"/>
                    </a:cxn>
                    <a:cxn ang="0">
                      <a:pos x="396" y="20"/>
                    </a:cxn>
                    <a:cxn ang="0">
                      <a:pos x="369" y="2"/>
                    </a:cxn>
                    <a:cxn ang="0">
                      <a:pos x="336" y="7"/>
                    </a:cxn>
                    <a:cxn ang="0">
                      <a:pos x="263" y="30"/>
                    </a:cxn>
                    <a:cxn ang="0">
                      <a:pos x="240" y="56"/>
                    </a:cxn>
                    <a:cxn ang="0">
                      <a:pos x="194" y="101"/>
                    </a:cxn>
                    <a:cxn ang="0">
                      <a:pos x="109" y="172"/>
                    </a:cxn>
                    <a:cxn ang="0">
                      <a:pos x="55" y="199"/>
                    </a:cxn>
                    <a:cxn ang="0">
                      <a:pos x="5" y="241"/>
                    </a:cxn>
                    <a:cxn ang="0">
                      <a:pos x="3" y="346"/>
                    </a:cxn>
                    <a:cxn ang="0">
                      <a:pos x="0" y="381"/>
                    </a:cxn>
                    <a:cxn ang="0">
                      <a:pos x="9" y="408"/>
                    </a:cxn>
                    <a:cxn ang="0">
                      <a:pos x="23" y="430"/>
                    </a:cxn>
                    <a:cxn ang="0">
                      <a:pos x="41" y="509"/>
                    </a:cxn>
                    <a:cxn ang="0">
                      <a:pos x="49" y="570"/>
                    </a:cxn>
                    <a:cxn ang="0">
                      <a:pos x="83" y="622"/>
                    </a:cxn>
                    <a:cxn ang="0">
                      <a:pos x="142" y="670"/>
                    </a:cxn>
                    <a:cxn ang="0">
                      <a:pos x="194" y="706"/>
                    </a:cxn>
                    <a:cxn ang="0">
                      <a:pos x="223" y="716"/>
                    </a:cxn>
                    <a:cxn ang="0">
                      <a:pos x="249" y="738"/>
                    </a:cxn>
                    <a:cxn ang="0">
                      <a:pos x="270" y="747"/>
                    </a:cxn>
                    <a:cxn ang="0">
                      <a:pos x="368" y="749"/>
                    </a:cxn>
                    <a:cxn ang="0">
                      <a:pos x="414" y="756"/>
                    </a:cxn>
                    <a:cxn ang="0">
                      <a:pos x="473" y="783"/>
                    </a:cxn>
                    <a:cxn ang="0">
                      <a:pos x="529" y="821"/>
                    </a:cxn>
                    <a:cxn ang="0">
                      <a:pos x="561" y="858"/>
                    </a:cxn>
                    <a:cxn ang="0">
                      <a:pos x="595" y="892"/>
                    </a:cxn>
                    <a:cxn ang="0">
                      <a:pos x="619" y="889"/>
                    </a:cxn>
                    <a:cxn ang="0">
                      <a:pos x="671" y="842"/>
                    </a:cxn>
                    <a:cxn ang="0">
                      <a:pos x="689" y="831"/>
                    </a:cxn>
                    <a:cxn ang="0">
                      <a:pos x="701" y="815"/>
                    </a:cxn>
                    <a:cxn ang="0">
                      <a:pos x="695" y="806"/>
                    </a:cxn>
                    <a:cxn ang="0">
                      <a:pos x="695" y="797"/>
                    </a:cxn>
                    <a:cxn ang="0">
                      <a:pos x="712" y="780"/>
                    </a:cxn>
                    <a:cxn ang="0">
                      <a:pos x="721" y="764"/>
                    </a:cxn>
                    <a:cxn ang="0">
                      <a:pos x="741" y="757"/>
                    </a:cxn>
                    <a:cxn ang="0">
                      <a:pos x="762" y="792"/>
                    </a:cxn>
                    <a:cxn ang="0">
                      <a:pos x="799" y="804"/>
                    </a:cxn>
                    <a:cxn ang="0">
                      <a:pos x="810" y="800"/>
                    </a:cxn>
                    <a:cxn ang="0">
                      <a:pos x="749" y="720"/>
                    </a:cxn>
                    <a:cxn ang="0">
                      <a:pos x="734" y="685"/>
                    </a:cxn>
                  </a:cxnLst>
                  <a:rect l="0" t="0" r="r" b="b"/>
                  <a:pathLst>
                    <a:path w="881" h="900">
                      <a:moveTo>
                        <a:pt x="731" y="665"/>
                      </a:moveTo>
                      <a:lnTo>
                        <a:pt x="724" y="654"/>
                      </a:lnTo>
                      <a:lnTo>
                        <a:pt x="719" y="643"/>
                      </a:lnTo>
                      <a:lnTo>
                        <a:pt x="719" y="637"/>
                      </a:lnTo>
                      <a:lnTo>
                        <a:pt x="720" y="632"/>
                      </a:lnTo>
                      <a:lnTo>
                        <a:pt x="721" y="628"/>
                      </a:lnTo>
                      <a:lnTo>
                        <a:pt x="723" y="623"/>
                      </a:lnTo>
                      <a:lnTo>
                        <a:pt x="729" y="615"/>
                      </a:lnTo>
                      <a:lnTo>
                        <a:pt x="736" y="607"/>
                      </a:lnTo>
                      <a:lnTo>
                        <a:pt x="751" y="594"/>
                      </a:lnTo>
                      <a:lnTo>
                        <a:pt x="769" y="579"/>
                      </a:lnTo>
                      <a:lnTo>
                        <a:pt x="777" y="570"/>
                      </a:lnTo>
                      <a:lnTo>
                        <a:pt x="785" y="561"/>
                      </a:lnTo>
                      <a:lnTo>
                        <a:pt x="790" y="552"/>
                      </a:lnTo>
                      <a:lnTo>
                        <a:pt x="795" y="543"/>
                      </a:lnTo>
                      <a:lnTo>
                        <a:pt x="805" y="524"/>
                      </a:lnTo>
                      <a:lnTo>
                        <a:pt x="817" y="503"/>
                      </a:lnTo>
                      <a:lnTo>
                        <a:pt x="828" y="486"/>
                      </a:lnTo>
                      <a:lnTo>
                        <a:pt x="839" y="470"/>
                      </a:lnTo>
                      <a:lnTo>
                        <a:pt x="845" y="462"/>
                      </a:lnTo>
                      <a:lnTo>
                        <a:pt x="849" y="454"/>
                      </a:lnTo>
                      <a:lnTo>
                        <a:pt x="851" y="444"/>
                      </a:lnTo>
                      <a:lnTo>
                        <a:pt x="852" y="434"/>
                      </a:lnTo>
                      <a:lnTo>
                        <a:pt x="852" y="366"/>
                      </a:lnTo>
                      <a:lnTo>
                        <a:pt x="854" y="351"/>
                      </a:lnTo>
                      <a:lnTo>
                        <a:pt x="857" y="339"/>
                      </a:lnTo>
                      <a:lnTo>
                        <a:pt x="858" y="326"/>
                      </a:lnTo>
                      <a:lnTo>
                        <a:pt x="859" y="315"/>
                      </a:lnTo>
                      <a:lnTo>
                        <a:pt x="861" y="301"/>
                      </a:lnTo>
                      <a:lnTo>
                        <a:pt x="863" y="295"/>
                      </a:lnTo>
                      <a:lnTo>
                        <a:pt x="865" y="291"/>
                      </a:lnTo>
                      <a:lnTo>
                        <a:pt x="869" y="287"/>
                      </a:lnTo>
                      <a:lnTo>
                        <a:pt x="873" y="283"/>
                      </a:lnTo>
                      <a:lnTo>
                        <a:pt x="876" y="278"/>
                      </a:lnTo>
                      <a:lnTo>
                        <a:pt x="878" y="273"/>
                      </a:lnTo>
                      <a:lnTo>
                        <a:pt x="880" y="269"/>
                      </a:lnTo>
                      <a:lnTo>
                        <a:pt x="881" y="263"/>
                      </a:lnTo>
                      <a:lnTo>
                        <a:pt x="879" y="253"/>
                      </a:lnTo>
                      <a:lnTo>
                        <a:pt x="877" y="242"/>
                      </a:lnTo>
                      <a:lnTo>
                        <a:pt x="873" y="233"/>
                      </a:lnTo>
                      <a:lnTo>
                        <a:pt x="870" y="223"/>
                      </a:lnTo>
                      <a:lnTo>
                        <a:pt x="870" y="223"/>
                      </a:lnTo>
                      <a:lnTo>
                        <a:pt x="862" y="217"/>
                      </a:lnTo>
                      <a:lnTo>
                        <a:pt x="856" y="213"/>
                      </a:lnTo>
                      <a:lnTo>
                        <a:pt x="853" y="211"/>
                      </a:lnTo>
                      <a:lnTo>
                        <a:pt x="850" y="210"/>
                      </a:lnTo>
                      <a:lnTo>
                        <a:pt x="846" y="209"/>
                      </a:lnTo>
                      <a:lnTo>
                        <a:pt x="842" y="208"/>
                      </a:lnTo>
                      <a:lnTo>
                        <a:pt x="776" y="208"/>
                      </a:lnTo>
                      <a:lnTo>
                        <a:pt x="769" y="208"/>
                      </a:lnTo>
                      <a:lnTo>
                        <a:pt x="763" y="207"/>
                      </a:lnTo>
                      <a:lnTo>
                        <a:pt x="757" y="205"/>
                      </a:lnTo>
                      <a:lnTo>
                        <a:pt x="751" y="203"/>
                      </a:lnTo>
                      <a:lnTo>
                        <a:pt x="740" y="198"/>
                      </a:lnTo>
                      <a:lnTo>
                        <a:pt x="730" y="191"/>
                      </a:lnTo>
                      <a:lnTo>
                        <a:pt x="719" y="185"/>
                      </a:lnTo>
                      <a:lnTo>
                        <a:pt x="708" y="180"/>
                      </a:lnTo>
                      <a:lnTo>
                        <a:pt x="703" y="178"/>
                      </a:lnTo>
                      <a:lnTo>
                        <a:pt x="696" y="177"/>
                      </a:lnTo>
                      <a:lnTo>
                        <a:pt x="689" y="176"/>
                      </a:lnTo>
                      <a:lnTo>
                        <a:pt x="683" y="175"/>
                      </a:lnTo>
                      <a:lnTo>
                        <a:pt x="598" y="175"/>
                      </a:lnTo>
                      <a:lnTo>
                        <a:pt x="589" y="164"/>
                      </a:lnTo>
                      <a:lnTo>
                        <a:pt x="583" y="153"/>
                      </a:lnTo>
                      <a:lnTo>
                        <a:pt x="576" y="143"/>
                      </a:lnTo>
                      <a:lnTo>
                        <a:pt x="570" y="131"/>
                      </a:lnTo>
                      <a:lnTo>
                        <a:pt x="565" y="121"/>
                      </a:lnTo>
                      <a:lnTo>
                        <a:pt x="558" y="111"/>
                      </a:lnTo>
                      <a:lnTo>
                        <a:pt x="549" y="101"/>
                      </a:lnTo>
                      <a:lnTo>
                        <a:pt x="538" y="92"/>
                      </a:lnTo>
                      <a:lnTo>
                        <a:pt x="526" y="84"/>
                      </a:lnTo>
                      <a:lnTo>
                        <a:pt x="512" y="77"/>
                      </a:lnTo>
                      <a:lnTo>
                        <a:pt x="499" y="73"/>
                      </a:lnTo>
                      <a:lnTo>
                        <a:pt x="486" y="70"/>
                      </a:lnTo>
                      <a:lnTo>
                        <a:pt x="473" y="66"/>
                      </a:lnTo>
                      <a:lnTo>
                        <a:pt x="459" y="62"/>
                      </a:lnTo>
                      <a:lnTo>
                        <a:pt x="446" y="57"/>
                      </a:lnTo>
                      <a:lnTo>
                        <a:pt x="431" y="49"/>
                      </a:lnTo>
                      <a:lnTo>
                        <a:pt x="414" y="35"/>
                      </a:lnTo>
                      <a:lnTo>
                        <a:pt x="396" y="20"/>
                      </a:lnTo>
                      <a:lnTo>
                        <a:pt x="388" y="13"/>
                      </a:lnTo>
                      <a:lnTo>
                        <a:pt x="378" y="7"/>
                      </a:lnTo>
                      <a:lnTo>
                        <a:pt x="374" y="5"/>
                      </a:lnTo>
                      <a:lnTo>
                        <a:pt x="369" y="2"/>
                      </a:lnTo>
                      <a:lnTo>
                        <a:pt x="364" y="1"/>
                      </a:lnTo>
                      <a:lnTo>
                        <a:pt x="358" y="0"/>
                      </a:lnTo>
                      <a:lnTo>
                        <a:pt x="358" y="0"/>
                      </a:lnTo>
                      <a:lnTo>
                        <a:pt x="336" y="7"/>
                      </a:lnTo>
                      <a:lnTo>
                        <a:pt x="315" y="12"/>
                      </a:lnTo>
                      <a:lnTo>
                        <a:pt x="294" y="18"/>
                      </a:lnTo>
                      <a:lnTo>
                        <a:pt x="273" y="26"/>
                      </a:lnTo>
                      <a:lnTo>
                        <a:pt x="263" y="30"/>
                      </a:lnTo>
                      <a:lnTo>
                        <a:pt x="256" y="35"/>
                      </a:lnTo>
                      <a:lnTo>
                        <a:pt x="250" y="41"/>
                      </a:lnTo>
                      <a:lnTo>
                        <a:pt x="245" y="48"/>
                      </a:lnTo>
                      <a:lnTo>
                        <a:pt x="240" y="56"/>
                      </a:lnTo>
                      <a:lnTo>
                        <a:pt x="233" y="63"/>
                      </a:lnTo>
                      <a:lnTo>
                        <a:pt x="227" y="70"/>
                      </a:lnTo>
                      <a:lnTo>
                        <a:pt x="220" y="77"/>
                      </a:lnTo>
                      <a:lnTo>
                        <a:pt x="194" y="101"/>
                      </a:lnTo>
                      <a:lnTo>
                        <a:pt x="169" y="124"/>
                      </a:lnTo>
                      <a:lnTo>
                        <a:pt x="145" y="145"/>
                      </a:lnTo>
                      <a:lnTo>
                        <a:pt x="121" y="163"/>
                      </a:lnTo>
                      <a:lnTo>
                        <a:pt x="109" y="172"/>
                      </a:lnTo>
                      <a:lnTo>
                        <a:pt x="97" y="179"/>
                      </a:lnTo>
                      <a:lnTo>
                        <a:pt x="84" y="186"/>
                      </a:lnTo>
                      <a:lnTo>
                        <a:pt x="70" y="193"/>
                      </a:lnTo>
                      <a:lnTo>
                        <a:pt x="55" y="199"/>
                      </a:lnTo>
                      <a:lnTo>
                        <a:pt x="40" y="204"/>
                      </a:lnTo>
                      <a:lnTo>
                        <a:pt x="23" y="207"/>
                      </a:lnTo>
                      <a:lnTo>
                        <a:pt x="5" y="210"/>
                      </a:lnTo>
                      <a:lnTo>
                        <a:pt x="5" y="241"/>
                      </a:lnTo>
                      <a:lnTo>
                        <a:pt x="4" y="270"/>
                      </a:lnTo>
                      <a:lnTo>
                        <a:pt x="4" y="299"/>
                      </a:lnTo>
                      <a:lnTo>
                        <a:pt x="4" y="330"/>
                      </a:lnTo>
                      <a:lnTo>
                        <a:pt x="3" y="346"/>
                      </a:lnTo>
                      <a:lnTo>
                        <a:pt x="1" y="359"/>
                      </a:lnTo>
                      <a:lnTo>
                        <a:pt x="0" y="367"/>
                      </a:lnTo>
                      <a:lnTo>
                        <a:pt x="0" y="374"/>
                      </a:lnTo>
                      <a:lnTo>
                        <a:pt x="0" y="381"/>
                      </a:lnTo>
                      <a:lnTo>
                        <a:pt x="1" y="389"/>
                      </a:lnTo>
                      <a:lnTo>
                        <a:pt x="4" y="396"/>
                      </a:lnTo>
                      <a:lnTo>
                        <a:pt x="6" y="402"/>
                      </a:lnTo>
                      <a:lnTo>
                        <a:pt x="9" y="408"/>
                      </a:lnTo>
                      <a:lnTo>
                        <a:pt x="14" y="413"/>
                      </a:lnTo>
                      <a:lnTo>
                        <a:pt x="17" y="418"/>
                      </a:lnTo>
                      <a:lnTo>
                        <a:pt x="20" y="424"/>
                      </a:lnTo>
                      <a:lnTo>
                        <a:pt x="23" y="430"/>
                      </a:lnTo>
                      <a:lnTo>
                        <a:pt x="25" y="436"/>
                      </a:lnTo>
                      <a:lnTo>
                        <a:pt x="32" y="467"/>
                      </a:lnTo>
                      <a:lnTo>
                        <a:pt x="38" y="494"/>
                      </a:lnTo>
                      <a:lnTo>
                        <a:pt x="41" y="509"/>
                      </a:lnTo>
                      <a:lnTo>
                        <a:pt x="42" y="522"/>
                      </a:lnTo>
                      <a:lnTo>
                        <a:pt x="43" y="538"/>
                      </a:lnTo>
                      <a:lnTo>
                        <a:pt x="44" y="553"/>
                      </a:lnTo>
                      <a:lnTo>
                        <a:pt x="49" y="570"/>
                      </a:lnTo>
                      <a:lnTo>
                        <a:pt x="56" y="584"/>
                      </a:lnTo>
                      <a:lnTo>
                        <a:pt x="64" y="598"/>
                      </a:lnTo>
                      <a:lnTo>
                        <a:pt x="73" y="610"/>
                      </a:lnTo>
                      <a:lnTo>
                        <a:pt x="83" y="622"/>
                      </a:lnTo>
                      <a:lnTo>
                        <a:pt x="93" y="632"/>
                      </a:lnTo>
                      <a:lnTo>
                        <a:pt x="107" y="642"/>
                      </a:lnTo>
                      <a:lnTo>
                        <a:pt x="120" y="653"/>
                      </a:lnTo>
                      <a:lnTo>
                        <a:pt x="142" y="670"/>
                      </a:lnTo>
                      <a:lnTo>
                        <a:pt x="162" y="687"/>
                      </a:lnTo>
                      <a:lnTo>
                        <a:pt x="171" y="694"/>
                      </a:lnTo>
                      <a:lnTo>
                        <a:pt x="181" y="700"/>
                      </a:lnTo>
                      <a:lnTo>
                        <a:pt x="194" y="706"/>
                      </a:lnTo>
                      <a:lnTo>
                        <a:pt x="208" y="710"/>
                      </a:lnTo>
                      <a:lnTo>
                        <a:pt x="214" y="711"/>
                      </a:lnTo>
                      <a:lnTo>
                        <a:pt x="219" y="713"/>
                      </a:lnTo>
                      <a:lnTo>
                        <a:pt x="223" y="716"/>
                      </a:lnTo>
                      <a:lnTo>
                        <a:pt x="227" y="718"/>
                      </a:lnTo>
                      <a:lnTo>
                        <a:pt x="234" y="724"/>
                      </a:lnTo>
                      <a:lnTo>
                        <a:pt x="242" y="731"/>
                      </a:lnTo>
                      <a:lnTo>
                        <a:pt x="249" y="738"/>
                      </a:lnTo>
                      <a:lnTo>
                        <a:pt x="256" y="743"/>
                      </a:lnTo>
                      <a:lnTo>
                        <a:pt x="260" y="745"/>
                      </a:lnTo>
                      <a:lnTo>
                        <a:pt x="265" y="746"/>
                      </a:lnTo>
                      <a:lnTo>
                        <a:pt x="270" y="747"/>
                      </a:lnTo>
                      <a:lnTo>
                        <a:pt x="276" y="748"/>
                      </a:lnTo>
                      <a:lnTo>
                        <a:pt x="343" y="748"/>
                      </a:lnTo>
                      <a:lnTo>
                        <a:pt x="356" y="748"/>
                      </a:lnTo>
                      <a:lnTo>
                        <a:pt x="368" y="749"/>
                      </a:lnTo>
                      <a:lnTo>
                        <a:pt x="380" y="750"/>
                      </a:lnTo>
                      <a:lnTo>
                        <a:pt x="392" y="752"/>
                      </a:lnTo>
                      <a:lnTo>
                        <a:pt x="402" y="754"/>
                      </a:lnTo>
                      <a:lnTo>
                        <a:pt x="414" y="756"/>
                      </a:lnTo>
                      <a:lnTo>
                        <a:pt x="424" y="759"/>
                      </a:lnTo>
                      <a:lnTo>
                        <a:pt x="433" y="764"/>
                      </a:lnTo>
                      <a:lnTo>
                        <a:pt x="453" y="772"/>
                      </a:lnTo>
                      <a:lnTo>
                        <a:pt x="473" y="783"/>
                      </a:lnTo>
                      <a:lnTo>
                        <a:pt x="493" y="796"/>
                      </a:lnTo>
                      <a:lnTo>
                        <a:pt x="515" y="809"/>
                      </a:lnTo>
                      <a:lnTo>
                        <a:pt x="522" y="814"/>
                      </a:lnTo>
                      <a:lnTo>
                        <a:pt x="529" y="821"/>
                      </a:lnTo>
                      <a:lnTo>
                        <a:pt x="535" y="827"/>
                      </a:lnTo>
                      <a:lnTo>
                        <a:pt x="540" y="833"/>
                      </a:lnTo>
                      <a:lnTo>
                        <a:pt x="551" y="845"/>
                      </a:lnTo>
                      <a:lnTo>
                        <a:pt x="561" y="858"/>
                      </a:lnTo>
                      <a:lnTo>
                        <a:pt x="571" y="870"/>
                      </a:lnTo>
                      <a:lnTo>
                        <a:pt x="583" y="882"/>
                      </a:lnTo>
                      <a:lnTo>
                        <a:pt x="589" y="887"/>
                      </a:lnTo>
                      <a:lnTo>
                        <a:pt x="595" y="892"/>
                      </a:lnTo>
                      <a:lnTo>
                        <a:pt x="602" y="896"/>
                      </a:lnTo>
                      <a:lnTo>
                        <a:pt x="610" y="900"/>
                      </a:lnTo>
                      <a:lnTo>
                        <a:pt x="615" y="894"/>
                      </a:lnTo>
                      <a:lnTo>
                        <a:pt x="619" y="889"/>
                      </a:lnTo>
                      <a:lnTo>
                        <a:pt x="632" y="877"/>
                      </a:lnTo>
                      <a:lnTo>
                        <a:pt x="646" y="866"/>
                      </a:lnTo>
                      <a:lnTo>
                        <a:pt x="657" y="856"/>
                      </a:lnTo>
                      <a:lnTo>
                        <a:pt x="671" y="842"/>
                      </a:lnTo>
                      <a:lnTo>
                        <a:pt x="675" y="839"/>
                      </a:lnTo>
                      <a:lnTo>
                        <a:pt x="680" y="836"/>
                      </a:lnTo>
                      <a:lnTo>
                        <a:pt x="684" y="833"/>
                      </a:lnTo>
                      <a:lnTo>
                        <a:pt x="689" y="831"/>
                      </a:lnTo>
                      <a:lnTo>
                        <a:pt x="694" y="828"/>
                      </a:lnTo>
                      <a:lnTo>
                        <a:pt x="698" y="825"/>
                      </a:lnTo>
                      <a:lnTo>
                        <a:pt x="701" y="821"/>
                      </a:lnTo>
                      <a:lnTo>
                        <a:pt x="701" y="815"/>
                      </a:lnTo>
                      <a:lnTo>
                        <a:pt x="701" y="812"/>
                      </a:lnTo>
                      <a:lnTo>
                        <a:pt x="700" y="810"/>
                      </a:lnTo>
                      <a:lnTo>
                        <a:pt x="698" y="808"/>
                      </a:lnTo>
                      <a:lnTo>
                        <a:pt x="695" y="806"/>
                      </a:lnTo>
                      <a:lnTo>
                        <a:pt x="689" y="804"/>
                      </a:lnTo>
                      <a:lnTo>
                        <a:pt x="683" y="801"/>
                      </a:lnTo>
                      <a:lnTo>
                        <a:pt x="689" y="799"/>
                      </a:lnTo>
                      <a:lnTo>
                        <a:pt x="695" y="797"/>
                      </a:lnTo>
                      <a:lnTo>
                        <a:pt x="701" y="795"/>
                      </a:lnTo>
                      <a:lnTo>
                        <a:pt x="706" y="791"/>
                      </a:lnTo>
                      <a:lnTo>
                        <a:pt x="710" y="786"/>
                      </a:lnTo>
                      <a:lnTo>
                        <a:pt x="712" y="780"/>
                      </a:lnTo>
                      <a:lnTo>
                        <a:pt x="714" y="775"/>
                      </a:lnTo>
                      <a:lnTo>
                        <a:pt x="716" y="769"/>
                      </a:lnTo>
                      <a:lnTo>
                        <a:pt x="718" y="766"/>
                      </a:lnTo>
                      <a:lnTo>
                        <a:pt x="721" y="764"/>
                      </a:lnTo>
                      <a:lnTo>
                        <a:pt x="724" y="762"/>
                      </a:lnTo>
                      <a:lnTo>
                        <a:pt x="727" y="760"/>
                      </a:lnTo>
                      <a:lnTo>
                        <a:pt x="734" y="758"/>
                      </a:lnTo>
                      <a:lnTo>
                        <a:pt x="741" y="757"/>
                      </a:lnTo>
                      <a:lnTo>
                        <a:pt x="745" y="768"/>
                      </a:lnTo>
                      <a:lnTo>
                        <a:pt x="749" y="777"/>
                      </a:lnTo>
                      <a:lnTo>
                        <a:pt x="756" y="784"/>
                      </a:lnTo>
                      <a:lnTo>
                        <a:pt x="762" y="792"/>
                      </a:lnTo>
                      <a:lnTo>
                        <a:pt x="770" y="797"/>
                      </a:lnTo>
                      <a:lnTo>
                        <a:pt x="779" y="801"/>
                      </a:lnTo>
                      <a:lnTo>
                        <a:pt x="789" y="803"/>
                      </a:lnTo>
                      <a:lnTo>
                        <a:pt x="799" y="804"/>
                      </a:lnTo>
                      <a:lnTo>
                        <a:pt x="802" y="803"/>
                      </a:lnTo>
                      <a:lnTo>
                        <a:pt x="805" y="803"/>
                      </a:lnTo>
                      <a:lnTo>
                        <a:pt x="808" y="802"/>
                      </a:lnTo>
                      <a:lnTo>
                        <a:pt x="810" y="800"/>
                      </a:lnTo>
                      <a:lnTo>
                        <a:pt x="786" y="767"/>
                      </a:lnTo>
                      <a:lnTo>
                        <a:pt x="761" y="736"/>
                      </a:lnTo>
                      <a:lnTo>
                        <a:pt x="755" y="728"/>
                      </a:lnTo>
                      <a:lnTo>
                        <a:pt x="749" y="720"/>
                      </a:lnTo>
                      <a:lnTo>
                        <a:pt x="745" y="712"/>
                      </a:lnTo>
                      <a:lnTo>
                        <a:pt x="741" y="703"/>
                      </a:lnTo>
                      <a:lnTo>
                        <a:pt x="737" y="694"/>
                      </a:lnTo>
                      <a:lnTo>
                        <a:pt x="734" y="685"/>
                      </a:lnTo>
                      <a:lnTo>
                        <a:pt x="732" y="675"/>
                      </a:lnTo>
                      <a:lnTo>
                        <a:pt x="731" y="66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solidFill>
                    <a:sysClr val="window" lastClr="FFFFFF">
                      <a:lumMod val="85000"/>
                    </a:sysClr>
                  </a:solidFill>
                  <a:round/>
                  <a:headEnd/>
                  <a:tailEnd/>
                </a:ln>
              </p:spPr>
            </p:sp>
            <p:sp>
              <p:nvSpPr>
                <p:cNvPr id="84" name="Freeform 83"/>
                <p:cNvSpPr>
                  <a:spLocks/>
                </p:cNvSpPr>
                <p:nvPr/>
              </p:nvSpPr>
              <p:spPr bwMode="auto">
                <a:xfrm>
                  <a:off x="470481" y="1982895"/>
                  <a:ext cx="172587" cy="213117"/>
                </a:xfrm>
                <a:custGeom>
                  <a:avLst/>
                  <a:gdLst/>
                  <a:ahLst/>
                  <a:cxnLst>
                    <a:cxn ang="0">
                      <a:pos x="41" y="455"/>
                    </a:cxn>
                    <a:cxn ang="0">
                      <a:pos x="80" y="432"/>
                    </a:cxn>
                    <a:cxn ang="0">
                      <a:pos x="116" y="416"/>
                    </a:cxn>
                    <a:cxn ang="0">
                      <a:pos x="137" y="413"/>
                    </a:cxn>
                    <a:cxn ang="0">
                      <a:pos x="156" y="410"/>
                    </a:cxn>
                    <a:cxn ang="0">
                      <a:pos x="175" y="389"/>
                    </a:cxn>
                    <a:cxn ang="0">
                      <a:pos x="192" y="364"/>
                    </a:cxn>
                    <a:cxn ang="0">
                      <a:pos x="208" y="353"/>
                    </a:cxn>
                    <a:cxn ang="0">
                      <a:pos x="231" y="352"/>
                    </a:cxn>
                    <a:cxn ang="0">
                      <a:pos x="257" y="360"/>
                    </a:cxn>
                    <a:cxn ang="0">
                      <a:pos x="299" y="383"/>
                    </a:cxn>
                    <a:cxn ang="0">
                      <a:pos x="310" y="375"/>
                    </a:cxn>
                    <a:cxn ang="0">
                      <a:pos x="315" y="360"/>
                    </a:cxn>
                    <a:cxn ang="0">
                      <a:pos x="313" y="300"/>
                    </a:cxn>
                    <a:cxn ang="0">
                      <a:pos x="317" y="286"/>
                    </a:cxn>
                    <a:cxn ang="0">
                      <a:pos x="330" y="263"/>
                    </a:cxn>
                    <a:cxn ang="0">
                      <a:pos x="334" y="230"/>
                    </a:cxn>
                    <a:cxn ang="0">
                      <a:pos x="335" y="199"/>
                    </a:cxn>
                    <a:cxn ang="0">
                      <a:pos x="344" y="164"/>
                    </a:cxn>
                    <a:cxn ang="0">
                      <a:pos x="357" y="144"/>
                    </a:cxn>
                    <a:cxn ang="0">
                      <a:pos x="358" y="125"/>
                    </a:cxn>
                    <a:cxn ang="0">
                      <a:pos x="351" y="109"/>
                    </a:cxn>
                    <a:cxn ang="0">
                      <a:pos x="337" y="98"/>
                    </a:cxn>
                    <a:cxn ang="0">
                      <a:pos x="308" y="83"/>
                    </a:cxn>
                    <a:cxn ang="0">
                      <a:pos x="266" y="43"/>
                    </a:cxn>
                    <a:cxn ang="0">
                      <a:pos x="238" y="13"/>
                    </a:cxn>
                    <a:cxn ang="0">
                      <a:pos x="221" y="3"/>
                    </a:cxn>
                    <a:cxn ang="0">
                      <a:pos x="200" y="0"/>
                    </a:cxn>
                    <a:cxn ang="0">
                      <a:pos x="181" y="4"/>
                    </a:cxn>
                    <a:cxn ang="0">
                      <a:pos x="165" y="13"/>
                    </a:cxn>
                    <a:cxn ang="0">
                      <a:pos x="151" y="19"/>
                    </a:cxn>
                    <a:cxn ang="0">
                      <a:pos x="160" y="49"/>
                    </a:cxn>
                    <a:cxn ang="0">
                      <a:pos x="159" y="69"/>
                    </a:cxn>
                    <a:cxn ang="0">
                      <a:pos x="150" y="83"/>
                    </a:cxn>
                    <a:cxn ang="0">
                      <a:pos x="142" y="97"/>
                    </a:cxn>
                    <a:cxn ang="0">
                      <a:pos x="138" y="135"/>
                    </a:cxn>
                    <a:cxn ang="0">
                      <a:pos x="133" y="230"/>
                    </a:cxn>
                    <a:cxn ang="0">
                      <a:pos x="126" y="258"/>
                    </a:cxn>
                    <a:cxn ang="0">
                      <a:pos x="98" y="299"/>
                    </a:cxn>
                    <a:cxn ang="0">
                      <a:pos x="71" y="348"/>
                    </a:cxn>
                    <a:cxn ang="0">
                      <a:pos x="50" y="375"/>
                    </a:cxn>
                    <a:cxn ang="0">
                      <a:pos x="10" y="411"/>
                    </a:cxn>
                    <a:cxn ang="0">
                      <a:pos x="1" y="428"/>
                    </a:cxn>
                    <a:cxn ang="0">
                      <a:pos x="5" y="450"/>
                    </a:cxn>
                  </a:cxnLst>
                  <a:rect l="0" t="0" r="r" b="b"/>
                  <a:pathLst>
                    <a:path w="359" h="461">
                      <a:moveTo>
                        <a:pt x="12" y="461"/>
                      </a:moveTo>
                      <a:lnTo>
                        <a:pt x="30" y="461"/>
                      </a:lnTo>
                      <a:lnTo>
                        <a:pt x="41" y="455"/>
                      </a:lnTo>
                      <a:lnTo>
                        <a:pt x="50" y="447"/>
                      </a:lnTo>
                      <a:lnTo>
                        <a:pt x="66" y="439"/>
                      </a:lnTo>
                      <a:lnTo>
                        <a:pt x="80" y="432"/>
                      </a:lnTo>
                      <a:lnTo>
                        <a:pt x="94" y="425"/>
                      </a:lnTo>
                      <a:lnTo>
                        <a:pt x="109" y="418"/>
                      </a:lnTo>
                      <a:lnTo>
                        <a:pt x="116" y="416"/>
                      </a:lnTo>
                      <a:lnTo>
                        <a:pt x="123" y="414"/>
                      </a:lnTo>
                      <a:lnTo>
                        <a:pt x="130" y="414"/>
                      </a:lnTo>
                      <a:lnTo>
                        <a:pt x="137" y="413"/>
                      </a:lnTo>
                      <a:lnTo>
                        <a:pt x="143" y="413"/>
                      </a:lnTo>
                      <a:lnTo>
                        <a:pt x="150" y="412"/>
                      </a:lnTo>
                      <a:lnTo>
                        <a:pt x="156" y="410"/>
                      </a:lnTo>
                      <a:lnTo>
                        <a:pt x="162" y="406"/>
                      </a:lnTo>
                      <a:lnTo>
                        <a:pt x="169" y="398"/>
                      </a:lnTo>
                      <a:lnTo>
                        <a:pt x="175" y="389"/>
                      </a:lnTo>
                      <a:lnTo>
                        <a:pt x="181" y="380"/>
                      </a:lnTo>
                      <a:lnTo>
                        <a:pt x="186" y="371"/>
                      </a:lnTo>
                      <a:lnTo>
                        <a:pt x="192" y="364"/>
                      </a:lnTo>
                      <a:lnTo>
                        <a:pt x="199" y="357"/>
                      </a:lnTo>
                      <a:lnTo>
                        <a:pt x="202" y="354"/>
                      </a:lnTo>
                      <a:lnTo>
                        <a:pt x="208" y="353"/>
                      </a:lnTo>
                      <a:lnTo>
                        <a:pt x="212" y="351"/>
                      </a:lnTo>
                      <a:lnTo>
                        <a:pt x="217" y="351"/>
                      </a:lnTo>
                      <a:lnTo>
                        <a:pt x="231" y="352"/>
                      </a:lnTo>
                      <a:lnTo>
                        <a:pt x="243" y="353"/>
                      </a:lnTo>
                      <a:lnTo>
                        <a:pt x="251" y="356"/>
                      </a:lnTo>
                      <a:lnTo>
                        <a:pt x="257" y="360"/>
                      </a:lnTo>
                      <a:lnTo>
                        <a:pt x="272" y="370"/>
                      </a:lnTo>
                      <a:lnTo>
                        <a:pt x="294" y="384"/>
                      </a:lnTo>
                      <a:lnTo>
                        <a:pt x="299" y="383"/>
                      </a:lnTo>
                      <a:lnTo>
                        <a:pt x="304" y="381"/>
                      </a:lnTo>
                      <a:lnTo>
                        <a:pt x="308" y="378"/>
                      </a:lnTo>
                      <a:lnTo>
                        <a:pt x="310" y="375"/>
                      </a:lnTo>
                      <a:lnTo>
                        <a:pt x="313" y="370"/>
                      </a:lnTo>
                      <a:lnTo>
                        <a:pt x="314" y="366"/>
                      </a:lnTo>
                      <a:lnTo>
                        <a:pt x="315" y="360"/>
                      </a:lnTo>
                      <a:lnTo>
                        <a:pt x="316" y="354"/>
                      </a:lnTo>
                      <a:lnTo>
                        <a:pt x="315" y="327"/>
                      </a:lnTo>
                      <a:lnTo>
                        <a:pt x="313" y="300"/>
                      </a:lnTo>
                      <a:lnTo>
                        <a:pt x="314" y="295"/>
                      </a:lnTo>
                      <a:lnTo>
                        <a:pt x="315" y="290"/>
                      </a:lnTo>
                      <a:lnTo>
                        <a:pt x="317" y="286"/>
                      </a:lnTo>
                      <a:lnTo>
                        <a:pt x="320" y="282"/>
                      </a:lnTo>
                      <a:lnTo>
                        <a:pt x="326" y="273"/>
                      </a:lnTo>
                      <a:lnTo>
                        <a:pt x="330" y="263"/>
                      </a:lnTo>
                      <a:lnTo>
                        <a:pt x="333" y="252"/>
                      </a:lnTo>
                      <a:lnTo>
                        <a:pt x="334" y="240"/>
                      </a:lnTo>
                      <a:lnTo>
                        <a:pt x="334" y="230"/>
                      </a:lnTo>
                      <a:lnTo>
                        <a:pt x="334" y="220"/>
                      </a:lnTo>
                      <a:lnTo>
                        <a:pt x="334" y="209"/>
                      </a:lnTo>
                      <a:lnTo>
                        <a:pt x="335" y="199"/>
                      </a:lnTo>
                      <a:lnTo>
                        <a:pt x="336" y="187"/>
                      </a:lnTo>
                      <a:lnTo>
                        <a:pt x="339" y="175"/>
                      </a:lnTo>
                      <a:lnTo>
                        <a:pt x="344" y="164"/>
                      </a:lnTo>
                      <a:lnTo>
                        <a:pt x="352" y="154"/>
                      </a:lnTo>
                      <a:lnTo>
                        <a:pt x="354" y="149"/>
                      </a:lnTo>
                      <a:lnTo>
                        <a:pt x="357" y="144"/>
                      </a:lnTo>
                      <a:lnTo>
                        <a:pt x="358" y="138"/>
                      </a:lnTo>
                      <a:lnTo>
                        <a:pt x="359" y="131"/>
                      </a:lnTo>
                      <a:lnTo>
                        <a:pt x="358" y="125"/>
                      </a:lnTo>
                      <a:lnTo>
                        <a:pt x="357" y="119"/>
                      </a:lnTo>
                      <a:lnTo>
                        <a:pt x="354" y="114"/>
                      </a:lnTo>
                      <a:lnTo>
                        <a:pt x="351" y="109"/>
                      </a:lnTo>
                      <a:lnTo>
                        <a:pt x="346" y="105"/>
                      </a:lnTo>
                      <a:lnTo>
                        <a:pt x="342" y="101"/>
                      </a:lnTo>
                      <a:lnTo>
                        <a:pt x="337" y="98"/>
                      </a:lnTo>
                      <a:lnTo>
                        <a:pt x="332" y="94"/>
                      </a:lnTo>
                      <a:lnTo>
                        <a:pt x="320" y="89"/>
                      </a:lnTo>
                      <a:lnTo>
                        <a:pt x="308" y="83"/>
                      </a:lnTo>
                      <a:lnTo>
                        <a:pt x="296" y="76"/>
                      </a:lnTo>
                      <a:lnTo>
                        <a:pt x="285" y="66"/>
                      </a:lnTo>
                      <a:lnTo>
                        <a:pt x="266" y="43"/>
                      </a:lnTo>
                      <a:lnTo>
                        <a:pt x="248" y="22"/>
                      </a:lnTo>
                      <a:lnTo>
                        <a:pt x="243" y="17"/>
                      </a:lnTo>
                      <a:lnTo>
                        <a:pt x="238" y="13"/>
                      </a:lnTo>
                      <a:lnTo>
                        <a:pt x="232" y="9"/>
                      </a:lnTo>
                      <a:lnTo>
                        <a:pt x="227" y="6"/>
                      </a:lnTo>
                      <a:lnTo>
                        <a:pt x="221" y="3"/>
                      </a:lnTo>
                      <a:lnTo>
                        <a:pt x="215" y="1"/>
                      </a:lnTo>
                      <a:lnTo>
                        <a:pt x="209" y="0"/>
                      </a:lnTo>
                      <a:lnTo>
                        <a:pt x="200" y="0"/>
                      </a:lnTo>
                      <a:lnTo>
                        <a:pt x="193" y="0"/>
                      </a:lnTo>
                      <a:lnTo>
                        <a:pt x="187" y="2"/>
                      </a:lnTo>
                      <a:lnTo>
                        <a:pt x="181" y="4"/>
                      </a:lnTo>
                      <a:lnTo>
                        <a:pt x="175" y="7"/>
                      </a:lnTo>
                      <a:lnTo>
                        <a:pt x="170" y="10"/>
                      </a:lnTo>
                      <a:lnTo>
                        <a:pt x="165" y="13"/>
                      </a:lnTo>
                      <a:lnTo>
                        <a:pt x="159" y="16"/>
                      </a:lnTo>
                      <a:lnTo>
                        <a:pt x="151" y="19"/>
                      </a:lnTo>
                      <a:lnTo>
                        <a:pt x="151" y="19"/>
                      </a:lnTo>
                      <a:lnTo>
                        <a:pt x="154" y="29"/>
                      </a:lnTo>
                      <a:lnTo>
                        <a:pt x="158" y="38"/>
                      </a:lnTo>
                      <a:lnTo>
                        <a:pt x="160" y="49"/>
                      </a:lnTo>
                      <a:lnTo>
                        <a:pt x="162" y="59"/>
                      </a:lnTo>
                      <a:lnTo>
                        <a:pt x="161" y="65"/>
                      </a:lnTo>
                      <a:lnTo>
                        <a:pt x="159" y="69"/>
                      </a:lnTo>
                      <a:lnTo>
                        <a:pt x="157" y="74"/>
                      </a:lnTo>
                      <a:lnTo>
                        <a:pt x="154" y="79"/>
                      </a:lnTo>
                      <a:lnTo>
                        <a:pt x="150" y="83"/>
                      </a:lnTo>
                      <a:lnTo>
                        <a:pt x="146" y="87"/>
                      </a:lnTo>
                      <a:lnTo>
                        <a:pt x="144" y="91"/>
                      </a:lnTo>
                      <a:lnTo>
                        <a:pt x="142" y="97"/>
                      </a:lnTo>
                      <a:lnTo>
                        <a:pt x="140" y="111"/>
                      </a:lnTo>
                      <a:lnTo>
                        <a:pt x="139" y="122"/>
                      </a:lnTo>
                      <a:lnTo>
                        <a:pt x="138" y="135"/>
                      </a:lnTo>
                      <a:lnTo>
                        <a:pt x="135" y="147"/>
                      </a:lnTo>
                      <a:lnTo>
                        <a:pt x="133" y="162"/>
                      </a:lnTo>
                      <a:lnTo>
                        <a:pt x="133" y="230"/>
                      </a:lnTo>
                      <a:lnTo>
                        <a:pt x="132" y="240"/>
                      </a:lnTo>
                      <a:lnTo>
                        <a:pt x="130" y="250"/>
                      </a:lnTo>
                      <a:lnTo>
                        <a:pt x="126" y="258"/>
                      </a:lnTo>
                      <a:lnTo>
                        <a:pt x="120" y="266"/>
                      </a:lnTo>
                      <a:lnTo>
                        <a:pt x="109" y="282"/>
                      </a:lnTo>
                      <a:lnTo>
                        <a:pt x="98" y="299"/>
                      </a:lnTo>
                      <a:lnTo>
                        <a:pt x="86" y="320"/>
                      </a:lnTo>
                      <a:lnTo>
                        <a:pt x="76" y="339"/>
                      </a:lnTo>
                      <a:lnTo>
                        <a:pt x="71" y="348"/>
                      </a:lnTo>
                      <a:lnTo>
                        <a:pt x="66" y="357"/>
                      </a:lnTo>
                      <a:lnTo>
                        <a:pt x="58" y="366"/>
                      </a:lnTo>
                      <a:lnTo>
                        <a:pt x="50" y="375"/>
                      </a:lnTo>
                      <a:lnTo>
                        <a:pt x="32" y="390"/>
                      </a:lnTo>
                      <a:lnTo>
                        <a:pt x="17" y="403"/>
                      </a:lnTo>
                      <a:lnTo>
                        <a:pt x="10" y="411"/>
                      </a:lnTo>
                      <a:lnTo>
                        <a:pt x="4" y="419"/>
                      </a:lnTo>
                      <a:lnTo>
                        <a:pt x="2" y="424"/>
                      </a:lnTo>
                      <a:lnTo>
                        <a:pt x="1" y="428"/>
                      </a:lnTo>
                      <a:lnTo>
                        <a:pt x="0" y="433"/>
                      </a:lnTo>
                      <a:lnTo>
                        <a:pt x="0" y="439"/>
                      </a:lnTo>
                      <a:lnTo>
                        <a:pt x="5" y="450"/>
                      </a:lnTo>
                      <a:lnTo>
                        <a:pt x="12" y="46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solidFill>
                    <a:sysClr val="window" lastClr="FFFFFF">
                      <a:lumMod val="85000"/>
                    </a:sysClr>
                  </a:solidFill>
                  <a:round/>
                  <a:headEnd/>
                  <a:tailEnd/>
                </a:ln>
              </p:spPr>
            </p:sp>
            <p:sp>
              <p:nvSpPr>
                <p:cNvPr id="85" name="Freeform 84"/>
                <p:cNvSpPr>
                  <a:spLocks/>
                </p:cNvSpPr>
                <p:nvPr/>
              </p:nvSpPr>
              <p:spPr bwMode="auto">
                <a:xfrm>
                  <a:off x="173247" y="1399140"/>
                  <a:ext cx="546527" cy="454032"/>
                </a:xfrm>
                <a:custGeom>
                  <a:avLst/>
                  <a:gdLst/>
                  <a:ahLst/>
                  <a:cxnLst>
                    <a:cxn ang="0">
                      <a:pos x="919" y="225"/>
                    </a:cxn>
                    <a:cxn ang="0">
                      <a:pos x="1009" y="302"/>
                    </a:cxn>
                    <a:cxn ang="0">
                      <a:pos x="1107" y="350"/>
                    </a:cxn>
                    <a:cxn ang="0">
                      <a:pos x="1132" y="434"/>
                    </a:cxn>
                    <a:cxn ang="0">
                      <a:pos x="1135" y="447"/>
                    </a:cxn>
                    <a:cxn ang="0">
                      <a:pos x="1105" y="448"/>
                    </a:cxn>
                    <a:cxn ang="0">
                      <a:pos x="1021" y="550"/>
                    </a:cxn>
                    <a:cxn ang="0">
                      <a:pos x="936" y="608"/>
                    </a:cxn>
                    <a:cxn ang="0">
                      <a:pos x="874" y="645"/>
                    </a:cxn>
                    <a:cxn ang="0">
                      <a:pos x="839" y="729"/>
                    </a:cxn>
                    <a:cxn ang="0">
                      <a:pos x="775" y="820"/>
                    </a:cxn>
                    <a:cxn ang="0">
                      <a:pos x="711" y="846"/>
                    </a:cxn>
                    <a:cxn ang="0">
                      <a:pos x="571" y="885"/>
                    </a:cxn>
                    <a:cxn ang="0">
                      <a:pos x="490" y="915"/>
                    </a:cxn>
                    <a:cxn ang="0">
                      <a:pos x="460" y="969"/>
                    </a:cxn>
                    <a:cxn ang="0">
                      <a:pos x="429" y="951"/>
                    </a:cxn>
                    <a:cxn ang="0">
                      <a:pos x="372" y="871"/>
                    </a:cxn>
                    <a:cxn ang="0">
                      <a:pos x="327" y="849"/>
                    </a:cxn>
                    <a:cxn ang="0">
                      <a:pos x="301" y="827"/>
                    </a:cxn>
                    <a:cxn ang="0">
                      <a:pos x="277" y="784"/>
                    </a:cxn>
                    <a:cxn ang="0">
                      <a:pos x="236" y="765"/>
                    </a:cxn>
                    <a:cxn ang="0">
                      <a:pos x="228" y="733"/>
                    </a:cxn>
                    <a:cxn ang="0">
                      <a:pos x="205" y="721"/>
                    </a:cxn>
                    <a:cxn ang="0">
                      <a:pos x="209" y="681"/>
                    </a:cxn>
                    <a:cxn ang="0">
                      <a:pos x="207" y="638"/>
                    </a:cxn>
                    <a:cxn ang="0">
                      <a:pos x="196" y="593"/>
                    </a:cxn>
                    <a:cxn ang="0">
                      <a:pos x="192" y="550"/>
                    </a:cxn>
                    <a:cxn ang="0">
                      <a:pos x="145" y="526"/>
                    </a:cxn>
                    <a:cxn ang="0">
                      <a:pos x="100" y="526"/>
                    </a:cxn>
                    <a:cxn ang="0">
                      <a:pos x="78" y="499"/>
                    </a:cxn>
                    <a:cxn ang="0">
                      <a:pos x="13" y="415"/>
                    </a:cxn>
                    <a:cxn ang="0">
                      <a:pos x="68" y="343"/>
                    </a:cxn>
                    <a:cxn ang="0">
                      <a:pos x="137" y="297"/>
                    </a:cxn>
                    <a:cxn ang="0">
                      <a:pos x="148" y="263"/>
                    </a:cxn>
                    <a:cxn ang="0">
                      <a:pos x="172" y="212"/>
                    </a:cxn>
                    <a:cxn ang="0">
                      <a:pos x="205" y="125"/>
                    </a:cxn>
                    <a:cxn ang="0">
                      <a:pos x="274" y="98"/>
                    </a:cxn>
                    <a:cxn ang="0">
                      <a:pos x="313" y="32"/>
                    </a:cxn>
                    <a:cxn ang="0">
                      <a:pos x="396" y="10"/>
                    </a:cxn>
                    <a:cxn ang="0">
                      <a:pos x="494" y="27"/>
                    </a:cxn>
                    <a:cxn ang="0">
                      <a:pos x="570" y="25"/>
                    </a:cxn>
                    <a:cxn ang="0">
                      <a:pos x="613" y="5"/>
                    </a:cxn>
                    <a:cxn ang="0">
                      <a:pos x="636" y="3"/>
                    </a:cxn>
                    <a:cxn ang="0">
                      <a:pos x="679" y="15"/>
                    </a:cxn>
                    <a:cxn ang="0">
                      <a:pos x="719" y="35"/>
                    </a:cxn>
                    <a:cxn ang="0">
                      <a:pos x="765" y="51"/>
                    </a:cxn>
                    <a:cxn ang="0">
                      <a:pos x="814" y="85"/>
                    </a:cxn>
                    <a:cxn ang="0">
                      <a:pos x="824" y="107"/>
                    </a:cxn>
                    <a:cxn ang="0">
                      <a:pos x="782" y="99"/>
                    </a:cxn>
                    <a:cxn ang="0">
                      <a:pos x="805" y="132"/>
                    </a:cxn>
                    <a:cxn ang="0">
                      <a:pos x="873" y="129"/>
                    </a:cxn>
                    <a:cxn ang="0">
                      <a:pos x="896" y="143"/>
                    </a:cxn>
                    <a:cxn ang="0">
                      <a:pos x="863" y="154"/>
                    </a:cxn>
                    <a:cxn ang="0">
                      <a:pos x="792" y="156"/>
                    </a:cxn>
                    <a:cxn ang="0">
                      <a:pos x="793" y="181"/>
                    </a:cxn>
                    <a:cxn ang="0">
                      <a:pos x="871" y="174"/>
                    </a:cxn>
                  </a:cxnLst>
                  <a:rect l="0" t="0" r="r" b="b"/>
                  <a:pathLst>
                    <a:path w="1143" h="976">
                      <a:moveTo>
                        <a:pt x="871" y="174"/>
                      </a:moveTo>
                      <a:lnTo>
                        <a:pt x="878" y="185"/>
                      </a:lnTo>
                      <a:lnTo>
                        <a:pt x="885" y="194"/>
                      </a:lnTo>
                      <a:lnTo>
                        <a:pt x="894" y="203"/>
                      </a:lnTo>
                      <a:lnTo>
                        <a:pt x="902" y="210"/>
                      </a:lnTo>
                      <a:lnTo>
                        <a:pt x="919" y="225"/>
                      </a:lnTo>
                      <a:lnTo>
                        <a:pt x="938" y="241"/>
                      </a:lnTo>
                      <a:lnTo>
                        <a:pt x="953" y="257"/>
                      </a:lnTo>
                      <a:lnTo>
                        <a:pt x="967" y="269"/>
                      </a:lnTo>
                      <a:lnTo>
                        <a:pt x="981" y="282"/>
                      </a:lnTo>
                      <a:lnTo>
                        <a:pt x="994" y="292"/>
                      </a:lnTo>
                      <a:lnTo>
                        <a:pt x="1009" y="302"/>
                      </a:lnTo>
                      <a:lnTo>
                        <a:pt x="1024" y="312"/>
                      </a:lnTo>
                      <a:lnTo>
                        <a:pt x="1041" y="322"/>
                      </a:lnTo>
                      <a:lnTo>
                        <a:pt x="1059" y="332"/>
                      </a:lnTo>
                      <a:lnTo>
                        <a:pt x="1076" y="340"/>
                      </a:lnTo>
                      <a:lnTo>
                        <a:pt x="1091" y="345"/>
                      </a:lnTo>
                      <a:lnTo>
                        <a:pt x="1107" y="350"/>
                      </a:lnTo>
                      <a:lnTo>
                        <a:pt x="1125" y="357"/>
                      </a:lnTo>
                      <a:lnTo>
                        <a:pt x="1127" y="376"/>
                      </a:lnTo>
                      <a:lnTo>
                        <a:pt x="1129" y="392"/>
                      </a:lnTo>
                      <a:lnTo>
                        <a:pt x="1130" y="408"/>
                      </a:lnTo>
                      <a:lnTo>
                        <a:pt x="1130" y="427"/>
                      </a:lnTo>
                      <a:lnTo>
                        <a:pt x="1132" y="434"/>
                      </a:lnTo>
                      <a:lnTo>
                        <a:pt x="1135" y="440"/>
                      </a:lnTo>
                      <a:lnTo>
                        <a:pt x="1139" y="446"/>
                      </a:lnTo>
                      <a:lnTo>
                        <a:pt x="1143" y="453"/>
                      </a:lnTo>
                      <a:lnTo>
                        <a:pt x="1143" y="453"/>
                      </a:lnTo>
                      <a:lnTo>
                        <a:pt x="1138" y="450"/>
                      </a:lnTo>
                      <a:lnTo>
                        <a:pt x="1135" y="447"/>
                      </a:lnTo>
                      <a:lnTo>
                        <a:pt x="1131" y="444"/>
                      </a:lnTo>
                      <a:lnTo>
                        <a:pt x="1126" y="443"/>
                      </a:lnTo>
                      <a:lnTo>
                        <a:pt x="1119" y="444"/>
                      </a:lnTo>
                      <a:lnTo>
                        <a:pt x="1114" y="445"/>
                      </a:lnTo>
                      <a:lnTo>
                        <a:pt x="1109" y="446"/>
                      </a:lnTo>
                      <a:lnTo>
                        <a:pt x="1105" y="448"/>
                      </a:lnTo>
                      <a:lnTo>
                        <a:pt x="1097" y="455"/>
                      </a:lnTo>
                      <a:lnTo>
                        <a:pt x="1090" y="463"/>
                      </a:lnTo>
                      <a:lnTo>
                        <a:pt x="1078" y="482"/>
                      </a:lnTo>
                      <a:lnTo>
                        <a:pt x="1063" y="500"/>
                      </a:lnTo>
                      <a:lnTo>
                        <a:pt x="1042" y="527"/>
                      </a:lnTo>
                      <a:lnTo>
                        <a:pt x="1021" y="550"/>
                      </a:lnTo>
                      <a:lnTo>
                        <a:pt x="1011" y="560"/>
                      </a:lnTo>
                      <a:lnTo>
                        <a:pt x="999" y="571"/>
                      </a:lnTo>
                      <a:lnTo>
                        <a:pt x="986" y="581"/>
                      </a:lnTo>
                      <a:lnTo>
                        <a:pt x="971" y="590"/>
                      </a:lnTo>
                      <a:lnTo>
                        <a:pt x="953" y="601"/>
                      </a:lnTo>
                      <a:lnTo>
                        <a:pt x="936" y="608"/>
                      </a:lnTo>
                      <a:lnTo>
                        <a:pt x="919" y="614"/>
                      </a:lnTo>
                      <a:lnTo>
                        <a:pt x="900" y="622"/>
                      </a:lnTo>
                      <a:lnTo>
                        <a:pt x="891" y="627"/>
                      </a:lnTo>
                      <a:lnTo>
                        <a:pt x="884" y="632"/>
                      </a:lnTo>
                      <a:lnTo>
                        <a:pt x="879" y="638"/>
                      </a:lnTo>
                      <a:lnTo>
                        <a:pt x="874" y="645"/>
                      </a:lnTo>
                      <a:lnTo>
                        <a:pt x="867" y="661"/>
                      </a:lnTo>
                      <a:lnTo>
                        <a:pt x="859" y="679"/>
                      </a:lnTo>
                      <a:lnTo>
                        <a:pt x="853" y="692"/>
                      </a:lnTo>
                      <a:lnTo>
                        <a:pt x="848" y="703"/>
                      </a:lnTo>
                      <a:lnTo>
                        <a:pt x="843" y="715"/>
                      </a:lnTo>
                      <a:lnTo>
                        <a:pt x="839" y="729"/>
                      </a:lnTo>
                      <a:lnTo>
                        <a:pt x="839" y="729"/>
                      </a:lnTo>
                      <a:lnTo>
                        <a:pt x="816" y="767"/>
                      </a:lnTo>
                      <a:lnTo>
                        <a:pt x="794" y="799"/>
                      </a:lnTo>
                      <a:lnTo>
                        <a:pt x="789" y="806"/>
                      </a:lnTo>
                      <a:lnTo>
                        <a:pt x="783" y="813"/>
                      </a:lnTo>
                      <a:lnTo>
                        <a:pt x="775" y="820"/>
                      </a:lnTo>
                      <a:lnTo>
                        <a:pt x="768" y="825"/>
                      </a:lnTo>
                      <a:lnTo>
                        <a:pt x="760" y="831"/>
                      </a:lnTo>
                      <a:lnTo>
                        <a:pt x="752" y="835"/>
                      </a:lnTo>
                      <a:lnTo>
                        <a:pt x="742" y="839"/>
                      </a:lnTo>
                      <a:lnTo>
                        <a:pt x="731" y="842"/>
                      </a:lnTo>
                      <a:lnTo>
                        <a:pt x="711" y="846"/>
                      </a:lnTo>
                      <a:lnTo>
                        <a:pt x="694" y="850"/>
                      </a:lnTo>
                      <a:lnTo>
                        <a:pt x="675" y="852"/>
                      </a:lnTo>
                      <a:lnTo>
                        <a:pt x="655" y="857"/>
                      </a:lnTo>
                      <a:lnTo>
                        <a:pt x="625" y="867"/>
                      </a:lnTo>
                      <a:lnTo>
                        <a:pt x="598" y="877"/>
                      </a:lnTo>
                      <a:lnTo>
                        <a:pt x="571" y="885"/>
                      </a:lnTo>
                      <a:lnTo>
                        <a:pt x="541" y="892"/>
                      </a:lnTo>
                      <a:lnTo>
                        <a:pt x="529" y="895"/>
                      </a:lnTo>
                      <a:lnTo>
                        <a:pt x="518" y="899"/>
                      </a:lnTo>
                      <a:lnTo>
                        <a:pt x="508" y="903"/>
                      </a:lnTo>
                      <a:lnTo>
                        <a:pt x="499" y="909"/>
                      </a:lnTo>
                      <a:lnTo>
                        <a:pt x="490" y="915"/>
                      </a:lnTo>
                      <a:lnTo>
                        <a:pt x="482" y="923"/>
                      </a:lnTo>
                      <a:lnTo>
                        <a:pt x="476" y="931"/>
                      </a:lnTo>
                      <a:lnTo>
                        <a:pt x="470" y="943"/>
                      </a:lnTo>
                      <a:lnTo>
                        <a:pt x="466" y="953"/>
                      </a:lnTo>
                      <a:lnTo>
                        <a:pt x="462" y="965"/>
                      </a:lnTo>
                      <a:lnTo>
                        <a:pt x="460" y="969"/>
                      </a:lnTo>
                      <a:lnTo>
                        <a:pt x="457" y="973"/>
                      </a:lnTo>
                      <a:lnTo>
                        <a:pt x="453" y="975"/>
                      </a:lnTo>
                      <a:lnTo>
                        <a:pt x="448" y="976"/>
                      </a:lnTo>
                      <a:lnTo>
                        <a:pt x="442" y="972"/>
                      </a:lnTo>
                      <a:lnTo>
                        <a:pt x="436" y="969"/>
                      </a:lnTo>
                      <a:lnTo>
                        <a:pt x="429" y="951"/>
                      </a:lnTo>
                      <a:lnTo>
                        <a:pt x="422" y="936"/>
                      </a:lnTo>
                      <a:lnTo>
                        <a:pt x="415" y="921"/>
                      </a:lnTo>
                      <a:lnTo>
                        <a:pt x="405" y="908"/>
                      </a:lnTo>
                      <a:lnTo>
                        <a:pt x="396" y="894"/>
                      </a:lnTo>
                      <a:lnTo>
                        <a:pt x="385" y="883"/>
                      </a:lnTo>
                      <a:lnTo>
                        <a:pt x="372" y="871"/>
                      </a:lnTo>
                      <a:lnTo>
                        <a:pt x="358" y="859"/>
                      </a:lnTo>
                      <a:lnTo>
                        <a:pt x="352" y="856"/>
                      </a:lnTo>
                      <a:lnTo>
                        <a:pt x="345" y="853"/>
                      </a:lnTo>
                      <a:lnTo>
                        <a:pt x="339" y="852"/>
                      </a:lnTo>
                      <a:lnTo>
                        <a:pt x="333" y="850"/>
                      </a:lnTo>
                      <a:lnTo>
                        <a:pt x="327" y="849"/>
                      </a:lnTo>
                      <a:lnTo>
                        <a:pt x="320" y="846"/>
                      </a:lnTo>
                      <a:lnTo>
                        <a:pt x="314" y="844"/>
                      </a:lnTo>
                      <a:lnTo>
                        <a:pt x="308" y="840"/>
                      </a:lnTo>
                      <a:lnTo>
                        <a:pt x="304" y="836"/>
                      </a:lnTo>
                      <a:lnTo>
                        <a:pt x="302" y="832"/>
                      </a:lnTo>
                      <a:lnTo>
                        <a:pt x="301" y="827"/>
                      </a:lnTo>
                      <a:lnTo>
                        <a:pt x="300" y="822"/>
                      </a:lnTo>
                      <a:lnTo>
                        <a:pt x="298" y="811"/>
                      </a:lnTo>
                      <a:lnTo>
                        <a:pt x="294" y="800"/>
                      </a:lnTo>
                      <a:lnTo>
                        <a:pt x="289" y="793"/>
                      </a:lnTo>
                      <a:lnTo>
                        <a:pt x="283" y="788"/>
                      </a:lnTo>
                      <a:lnTo>
                        <a:pt x="277" y="784"/>
                      </a:lnTo>
                      <a:lnTo>
                        <a:pt x="270" y="782"/>
                      </a:lnTo>
                      <a:lnTo>
                        <a:pt x="262" y="779"/>
                      </a:lnTo>
                      <a:lnTo>
                        <a:pt x="254" y="777"/>
                      </a:lnTo>
                      <a:lnTo>
                        <a:pt x="247" y="774"/>
                      </a:lnTo>
                      <a:lnTo>
                        <a:pt x="240" y="769"/>
                      </a:lnTo>
                      <a:lnTo>
                        <a:pt x="236" y="765"/>
                      </a:lnTo>
                      <a:lnTo>
                        <a:pt x="233" y="760"/>
                      </a:lnTo>
                      <a:lnTo>
                        <a:pt x="232" y="755"/>
                      </a:lnTo>
                      <a:lnTo>
                        <a:pt x="231" y="750"/>
                      </a:lnTo>
                      <a:lnTo>
                        <a:pt x="231" y="744"/>
                      </a:lnTo>
                      <a:lnTo>
                        <a:pt x="230" y="739"/>
                      </a:lnTo>
                      <a:lnTo>
                        <a:pt x="228" y="733"/>
                      </a:lnTo>
                      <a:lnTo>
                        <a:pt x="225" y="728"/>
                      </a:lnTo>
                      <a:lnTo>
                        <a:pt x="222" y="726"/>
                      </a:lnTo>
                      <a:lnTo>
                        <a:pt x="219" y="724"/>
                      </a:lnTo>
                      <a:lnTo>
                        <a:pt x="216" y="723"/>
                      </a:lnTo>
                      <a:lnTo>
                        <a:pt x="213" y="722"/>
                      </a:lnTo>
                      <a:lnTo>
                        <a:pt x="205" y="721"/>
                      </a:lnTo>
                      <a:lnTo>
                        <a:pt x="197" y="719"/>
                      </a:lnTo>
                      <a:lnTo>
                        <a:pt x="199" y="711"/>
                      </a:lnTo>
                      <a:lnTo>
                        <a:pt x="200" y="703"/>
                      </a:lnTo>
                      <a:lnTo>
                        <a:pt x="203" y="695"/>
                      </a:lnTo>
                      <a:lnTo>
                        <a:pt x="207" y="688"/>
                      </a:lnTo>
                      <a:lnTo>
                        <a:pt x="209" y="681"/>
                      </a:lnTo>
                      <a:lnTo>
                        <a:pt x="211" y="673"/>
                      </a:lnTo>
                      <a:lnTo>
                        <a:pt x="213" y="666"/>
                      </a:lnTo>
                      <a:lnTo>
                        <a:pt x="214" y="658"/>
                      </a:lnTo>
                      <a:lnTo>
                        <a:pt x="213" y="651"/>
                      </a:lnTo>
                      <a:lnTo>
                        <a:pt x="210" y="643"/>
                      </a:lnTo>
                      <a:lnTo>
                        <a:pt x="207" y="638"/>
                      </a:lnTo>
                      <a:lnTo>
                        <a:pt x="202" y="632"/>
                      </a:lnTo>
                      <a:lnTo>
                        <a:pt x="198" y="627"/>
                      </a:lnTo>
                      <a:lnTo>
                        <a:pt x="195" y="622"/>
                      </a:lnTo>
                      <a:lnTo>
                        <a:pt x="193" y="614"/>
                      </a:lnTo>
                      <a:lnTo>
                        <a:pt x="192" y="607"/>
                      </a:lnTo>
                      <a:lnTo>
                        <a:pt x="196" y="593"/>
                      </a:lnTo>
                      <a:lnTo>
                        <a:pt x="201" y="577"/>
                      </a:lnTo>
                      <a:lnTo>
                        <a:pt x="201" y="571"/>
                      </a:lnTo>
                      <a:lnTo>
                        <a:pt x="200" y="565"/>
                      </a:lnTo>
                      <a:lnTo>
                        <a:pt x="198" y="559"/>
                      </a:lnTo>
                      <a:lnTo>
                        <a:pt x="195" y="554"/>
                      </a:lnTo>
                      <a:lnTo>
                        <a:pt x="192" y="550"/>
                      </a:lnTo>
                      <a:lnTo>
                        <a:pt x="189" y="546"/>
                      </a:lnTo>
                      <a:lnTo>
                        <a:pt x="185" y="543"/>
                      </a:lnTo>
                      <a:lnTo>
                        <a:pt x="180" y="539"/>
                      </a:lnTo>
                      <a:lnTo>
                        <a:pt x="169" y="533"/>
                      </a:lnTo>
                      <a:lnTo>
                        <a:pt x="158" y="529"/>
                      </a:lnTo>
                      <a:lnTo>
                        <a:pt x="145" y="526"/>
                      </a:lnTo>
                      <a:lnTo>
                        <a:pt x="133" y="524"/>
                      </a:lnTo>
                      <a:lnTo>
                        <a:pt x="123" y="524"/>
                      </a:lnTo>
                      <a:lnTo>
                        <a:pt x="113" y="526"/>
                      </a:lnTo>
                      <a:lnTo>
                        <a:pt x="108" y="526"/>
                      </a:lnTo>
                      <a:lnTo>
                        <a:pt x="104" y="526"/>
                      </a:lnTo>
                      <a:lnTo>
                        <a:pt x="100" y="526"/>
                      </a:lnTo>
                      <a:lnTo>
                        <a:pt x="95" y="524"/>
                      </a:lnTo>
                      <a:lnTo>
                        <a:pt x="89" y="521"/>
                      </a:lnTo>
                      <a:lnTo>
                        <a:pt x="86" y="518"/>
                      </a:lnTo>
                      <a:lnTo>
                        <a:pt x="84" y="514"/>
                      </a:lnTo>
                      <a:lnTo>
                        <a:pt x="82" y="509"/>
                      </a:lnTo>
                      <a:lnTo>
                        <a:pt x="78" y="499"/>
                      </a:lnTo>
                      <a:lnTo>
                        <a:pt x="73" y="489"/>
                      </a:lnTo>
                      <a:lnTo>
                        <a:pt x="57" y="465"/>
                      </a:lnTo>
                      <a:lnTo>
                        <a:pt x="42" y="442"/>
                      </a:lnTo>
                      <a:lnTo>
                        <a:pt x="33" y="433"/>
                      </a:lnTo>
                      <a:lnTo>
                        <a:pt x="24" y="424"/>
                      </a:lnTo>
                      <a:lnTo>
                        <a:pt x="13" y="415"/>
                      </a:lnTo>
                      <a:lnTo>
                        <a:pt x="0" y="409"/>
                      </a:lnTo>
                      <a:lnTo>
                        <a:pt x="12" y="396"/>
                      </a:lnTo>
                      <a:lnTo>
                        <a:pt x="22" y="383"/>
                      </a:lnTo>
                      <a:lnTo>
                        <a:pt x="33" y="372"/>
                      </a:lnTo>
                      <a:lnTo>
                        <a:pt x="44" y="362"/>
                      </a:lnTo>
                      <a:lnTo>
                        <a:pt x="68" y="343"/>
                      </a:lnTo>
                      <a:lnTo>
                        <a:pt x="95" y="322"/>
                      </a:lnTo>
                      <a:lnTo>
                        <a:pt x="107" y="315"/>
                      </a:lnTo>
                      <a:lnTo>
                        <a:pt x="120" y="308"/>
                      </a:lnTo>
                      <a:lnTo>
                        <a:pt x="126" y="305"/>
                      </a:lnTo>
                      <a:lnTo>
                        <a:pt x="132" y="301"/>
                      </a:lnTo>
                      <a:lnTo>
                        <a:pt x="137" y="297"/>
                      </a:lnTo>
                      <a:lnTo>
                        <a:pt x="142" y="292"/>
                      </a:lnTo>
                      <a:lnTo>
                        <a:pt x="145" y="286"/>
                      </a:lnTo>
                      <a:lnTo>
                        <a:pt x="147" y="280"/>
                      </a:lnTo>
                      <a:lnTo>
                        <a:pt x="148" y="274"/>
                      </a:lnTo>
                      <a:lnTo>
                        <a:pt x="148" y="269"/>
                      </a:lnTo>
                      <a:lnTo>
                        <a:pt x="148" y="263"/>
                      </a:lnTo>
                      <a:lnTo>
                        <a:pt x="148" y="257"/>
                      </a:lnTo>
                      <a:lnTo>
                        <a:pt x="150" y="250"/>
                      </a:lnTo>
                      <a:lnTo>
                        <a:pt x="152" y="244"/>
                      </a:lnTo>
                      <a:lnTo>
                        <a:pt x="160" y="235"/>
                      </a:lnTo>
                      <a:lnTo>
                        <a:pt x="168" y="225"/>
                      </a:lnTo>
                      <a:lnTo>
                        <a:pt x="172" y="212"/>
                      </a:lnTo>
                      <a:lnTo>
                        <a:pt x="175" y="200"/>
                      </a:lnTo>
                      <a:lnTo>
                        <a:pt x="179" y="188"/>
                      </a:lnTo>
                      <a:lnTo>
                        <a:pt x="181" y="177"/>
                      </a:lnTo>
                      <a:lnTo>
                        <a:pt x="182" y="154"/>
                      </a:lnTo>
                      <a:lnTo>
                        <a:pt x="183" y="127"/>
                      </a:lnTo>
                      <a:lnTo>
                        <a:pt x="205" y="125"/>
                      </a:lnTo>
                      <a:lnTo>
                        <a:pt x="227" y="123"/>
                      </a:lnTo>
                      <a:lnTo>
                        <a:pt x="237" y="121"/>
                      </a:lnTo>
                      <a:lnTo>
                        <a:pt x="247" y="118"/>
                      </a:lnTo>
                      <a:lnTo>
                        <a:pt x="256" y="113"/>
                      </a:lnTo>
                      <a:lnTo>
                        <a:pt x="266" y="106"/>
                      </a:lnTo>
                      <a:lnTo>
                        <a:pt x="274" y="98"/>
                      </a:lnTo>
                      <a:lnTo>
                        <a:pt x="281" y="90"/>
                      </a:lnTo>
                      <a:lnTo>
                        <a:pt x="286" y="81"/>
                      </a:lnTo>
                      <a:lnTo>
                        <a:pt x="291" y="71"/>
                      </a:lnTo>
                      <a:lnTo>
                        <a:pt x="300" y="51"/>
                      </a:lnTo>
                      <a:lnTo>
                        <a:pt x="309" y="31"/>
                      </a:lnTo>
                      <a:lnTo>
                        <a:pt x="313" y="32"/>
                      </a:lnTo>
                      <a:lnTo>
                        <a:pt x="318" y="33"/>
                      </a:lnTo>
                      <a:lnTo>
                        <a:pt x="336" y="32"/>
                      </a:lnTo>
                      <a:lnTo>
                        <a:pt x="351" y="31"/>
                      </a:lnTo>
                      <a:lnTo>
                        <a:pt x="366" y="27"/>
                      </a:lnTo>
                      <a:lnTo>
                        <a:pt x="382" y="20"/>
                      </a:lnTo>
                      <a:lnTo>
                        <a:pt x="396" y="10"/>
                      </a:lnTo>
                      <a:lnTo>
                        <a:pt x="411" y="0"/>
                      </a:lnTo>
                      <a:lnTo>
                        <a:pt x="426" y="6"/>
                      </a:lnTo>
                      <a:lnTo>
                        <a:pt x="442" y="12"/>
                      </a:lnTo>
                      <a:lnTo>
                        <a:pt x="463" y="20"/>
                      </a:lnTo>
                      <a:lnTo>
                        <a:pt x="484" y="25"/>
                      </a:lnTo>
                      <a:lnTo>
                        <a:pt x="494" y="27"/>
                      </a:lnTo>
                      <a:lnTo>
                        <a:pt x="505" y="28"/>
                      </a:lnTo>
                      <a:lnTo>
                        <a:pt x="515" y="29"/>
                      </a:lnTo>
                      <a:lnTo>
                        <a:pt x="528" y="29"/>
                      </a:lnTo>
                      <a:lnTo>
                        <a:pt x="546" y="29"/>
                      </a:lnTo>
                      <a:lnTo>
                        <a:pt x="562" y="28"/>
                      </a:lnTo>
                      <a:lnTo>
                        <a:pt x="570" y="25"/>
                      </a:lnTo>
                      <a:lnTo>
                        <a:pt x="577" y="23"/>
                      </a:lnTo>
                      <a:lnTo>
                        <a:pt x="586" y="20"/>
                      </a:lnTo>
                      <a:lnTo>
                        <a:pt x="594" y="17"/>
                      </a:lnTo>
                      <a:lnTo>
                        <a:pt x="602" y="12"/>
                      </a:lnTo>
                      <a:lnTo>
                        <a:pt x="610" y="7"/>
                      </a:lnTo>
                      <a:lnTo>
                        <a:pt x="613" y="5"/>
                      </a:lnTo>
                      <a:lnTo>
                        <a:pt x="616" y="3"/>
                      </a:lnTo>
                      <a:lnTo>
                        <a:pt x="620" y="1"/>
                      </a:lnTo>
                      <a:lnTo>
                        <a:pt x="625" y="1"/>
                      </a:lnTo>
                      <a:lnTo>
                        <a:pt x="628" y="1"/>
                      </a:lnTo>
                      <a:lnTo>
                        <a:pt x="632" y="2"/>
                      </a:lnTo>
                      <a:lnTo>
                        <a:pt x="636" y="3"/>
                      </a:lnTo>
                      <a:lnTo>
                        <a:pt x="639" y="5"/>
                      </a:lnTo>
                      <a:lnTo>
                        <a:pt x="645" y="9"/>
                      </a:lnTo>
                      <a:lnTo>
                        <a:pt x="651" y="12"/>
                      </a:lnTo>
                      <a:lnTo>
                        <a:pt x="661" y="15"/>
                      </a:lnTo>
                      <a:lnTo>
                        <a:pt x="670" y="15"/>
                      </a:lnTo>
                      <a:lnTo>
                        <a:pt x="679" y="15"/>
                      </a:lnTo>
                      <a:lnTo>
                        <a:pt x="688" y="17"/>
                      </a:lnTo>
                      <a:lnTo>
                        <a:pt x="695" y="19"/>
                      </a:lnTo>
                      <a:lnTo>
                        <a:pt x="700" y="21"/>
                      </a:lnTo>
                      <a:lnTo>
                        <a:pt x="705" y="24"/>
                      </a:lnTo>
                      <a:lnTo>
                        <a:pt x="710" y="28"/>
                      </a:lnTo>
                      <a:lnTo>
                        <a:pt x="719" y="35"/>
                      </a:lnTo>
                      <a:lnTo>
                        <a:pt x="730" y="42"/>
                      </a:lnTo>
                      <a:lnTo>
                        <a:pt x="737" y="45"/>
                      </a:lnTo>
                      <a:lnTo>
                        <a:pt x="744" y="48"/>
                      </a:lnTo>
                      <a:lnTo>
                        <a:pt x="752" y="49"/>
                      </a:lnTo>
                      <a:lnTo>
                        <a:pt x="758" y="50"/>
                      </a:lnTo>
                      <a:lnTo>
                        <a:pt x="765" y="51"/>
                      </a:lnTo>
                      <a:lnTo>
                        <a:pt x="772" y="52"/>
                      </a:lnTo>
                      <a:lnTo>
                        <a:pt x="780" y="55"/>
                      </a:lnTo>
                      <a:lnTo>
                        <a:pt x="787" y="58"/>
                      </a:lnTo>
                      <a:lnTo>
                        <a:pt x="797" y="68"/>
                      </a:lnTo>
                      <a:lnTo>
                        <a:pt x="808" y="80"/>
                      </a:lnTo>
                      <a:lnTo>
                        <a:pt x="814" y="85"/>
                      </a:lnTo>
                      <a:lnTo>
                        <a:pt x="819" y="90"/>
                      </a:lnTo>
                      <a:lnTo>
                        <a:pt x="821" y="92"/>
                      </a:lnTo>
                      <a:lnTo>
                        <a:pt x="823" y="95"/>
                      </a:lnTo>
                      <a:lnTo>
                        <a:pt x="824" y="99"/>
                      </a:lnTo>
                      <a:lnTo>
                        <a:pt x="825" y="102"/>
                      </a:lnTo>
                      <a:lnTo>
                        <a:pt x="824" y="107"/>
                      </a:lnTo>
                      <a:lnTo>
                        <a:pt x="821" y="113"/>
                      </a:lnTo>
                      <a:lnTo>
                        <a:pt x="812" y="104"/>
                      </a:lnTo>
                      <a:lnTo>
                        <a:pt x="802" y="98"/>
                      </a:lnTo>
                      <a:lnTo>
                        <a:pt x="792" y="94"/>
                      </a:lnTo>
                      <a:lnTo>
                        <a:pt x="780" y="91"/>
                      </a:lnTo>
                      <a:lnTo>
                        <a:pt x="782" y="99"/>
                      </a:lnTo>
                      <a:lnTo>
                        <a:pt x="783" y="106"/>
                      </a:lnTo>
                      <a:lnTo>
                        <a:pt x="786" y="114"/>
                      </a:lnTo>
                      <a:lnTo>
                        <a:pt x="789" y="120"/>
                      </a:lnTo>
                      <a:lnTo>
                        <a:pt x="794" y="125"/>
                      </a:lnTo>
                      <a:lnTo>
                        <a:pt x="799" y="130"/>
                      </a:lnTo>
                      <a:lnTo>
                        <a:pt x="805" y="132"/>
                      </a:lnTo>
                      <a:lnTo>
                        <a:pt x="813" y="133"/>
                      </a:lnTo>
                      <a:lnTo>
                        <a:pt x="826" y="132"/>
                      </a:lnTo>
                      <a:lnTo>
                        <a:pt x="838" y="131"/>
                      </a:lnTo>
                      <a:lnTo>
                        <a:pt x="850" y="129"/>
                      </a:lnTo>
                      <a:lnTo>
                        <a:pt x="863" y="129"/>
                      </a:lnTo>
                      <a:lnTo>
                        <a:pt x="873" y="129"/>
                      </a:lnTo>
                      <a:lnTo>
                        <a:pt x="881" y="129"/>
                      </a:lnTo>
                      <a:lnTo>
                        <a:pt x="889" y="129"/>
                      </a:lnTo>
                      <a:lnTo>
                        <a:pt x="899" y="129"/>
                      </a:lnTo>
                      <a:lnTo>
                        <a:pt x="899" y="140"/>
                      </a:lnTo>
                      <a:lnTo>
                        <a:pt x="898" y="142"/>
                      </a:lnTo>
                      <a:lnTo>
                        <a:pt x="896" y="143"/>
                      </a:lnTo>
                      <a:lnTo>
                        <a:pt x="894" y="145"/>
                      </a:lnTo>
                      <a:lnTo>
                        <a:pt x="891" y="146"/>
                      </a:lnTo>
                      <a:lnTo>
                        <a:pt x="884" y="149"/>
                      </a:lnTo>
                      <a:lnTo>
                        <a:pt x="878" y="152"/>
                      </a:lnTo>
                      <a:lnTo>
                        <a:pt x="871" y="153"/>
                      </a:lnTo>
                      <a:lnTo>
                        <a:pt x="863" y="154"/>
                      </a:lnTo>
                      <a:lnTo>
                        <a:pt x="850" y="152"/>
                      </a:lnTo>
                      <a:lnTo>
                        <a:pt x="837" y="150"/>
                      </a:lnTo>
                      <a:lnTo>
                        <a:pt x="808" y="150"/>
                      </a:lnTo>
                      <a:lnTo>
                        <a:pt x="800" y="151"/>
                      </a:lnTo>
                      <a:lnTo>
                        <a:pt x="794" y="154"/>
                      </a:lnTo>
                      <a:lnTo>
                        <a:pt x="792" y="156"/>
                      </a:lnTo>
                      <a:lnTo>
                        <a:pt x="790" y="158"/>
                      </a:lnTo>
                      <a:lnTo>
                        <a:pt x="789" y="161"/>
                      </a:lnTo>
                      <a:lnTo>
                        <a:pt x="788" y="164"/>
                      </a:lnTo>
                      <a:lnTo>
                        <a:pt x="789" y="171"/>
                      </a:lnTo>
                      <a:lnTo>
                        <a:pt x="790" y="176"/>
                      </a:lnTo>
                      <a:lnTo>
                        <a:pt x="793" y="181"/>
                      </a:lnTo>
                      <a:lnTo>
                        <a:pt x="797" y="186"/>
                      </a:lnTo>
                      <a:lnTo>
                        <a:pt x="827" y="186"/>
                      </a:lnTo>
                      <a:lnTo>
                        <a:pt x="840" y="185"/>
                      </a:lnTo>
                      <a:lnTo>
                        <a:pt x="850" y="182"/>
                      </a:lnTo>
                      <a:lnTo>
                        <a:pt x="860" y="178"/>
                      </a:lnTo>
                      <a:lnTo>
                        <a:pt x="871" y="174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solidFill>
                    <a:sysClr val="window" lastClr="FFFFFF">
                      <a:lumMod val="85000"/>
                    </a:sysClr>
                  </a:solidFill>
                  <a:round/>
                  <a:headEnd/>
                  <a:tailEnd/>
                </a:ln>
              </p:spPr>
            </p:sp>
            <p:sp>
              <p:nvSpPr>
                <p:cNvPr id="86" name="Freeform 85"/>
                <p:cNvSpPr>
                  <a:spLocks/>
                </p:cNvSpPr>
                <p:nvPr/>
              </p:nvSpPr>
              <p:spPr bwMode="auto">
                <a:xfrm>
                  <a:off x="566363" y="1556661"/>
                  <a:ext cx="517762" cy="315042"/>
                </a:xfrm>
                <a:custGeom>
                  <a:avLst/>
                  <a:gdLst/>
                  <a:ahLst/>
                  <a:cxnLst>
                    <a:cxn ang="0">
                      <a:pos x="328" y="114"/>
                    </a:cxn>
                    <a:cxn ang="0">
                      <a:pos x="374" y="124"/>
                    </a:cxn>
                    <a:cxn ang="0">
                      <a:pos x="421" y="129"/>
                    </a:cxn>
                    <a:cxn ang="0">
                      <a:pos x="457" y="128"/>
                    </a:cxn>
                    <a:cxn ang="0">
                      <a:pos x="477" y="145"/>
                    </a:cxn>
                    <a:cxn ang="0">
                      <a:pos x="502" y="152"/>
                    </a:cxn>
                    <a:cxn ang="0">
                      <a:pos x="523" y="137"/>
                    </a:cxn>
                    <a:cxn ang="0">
                      <a:pos x="550" y="125"/>
                    </a:cxn>
                    <a:cxn ang="0">
                      <a:pos x="591" y="125"/>
                    </a:cxn>
                    <a:cxn ang="0">
                      <a:pos x="613" y="97"/>
                    </a:cxn>
                    <a:cxn ang="0">
                      <a:pos x="627" y="67"/>
                    </a:cxn>
                    <a:cxn ang="0">
                      <a:pos x="649" y="41"/>
                    </a:cxn>
                    <a:cxn ang="0">
                      <a:pos x="699" y="10"/>
                    </a:cxn>
                    <a:cxn ang="0">
                      <a:pos x="738" y="5"/>
                    </a:cxn>
                    <a:cxn ang="0">
                      <a:pos x="785" y="3"/>
                    </a:cxn>
                    <a:cxn ang="0">
                      <a:pos x="842" y="9"/>
                    </a:cxn>
                    <a:cxn ang="0">
                      <a:pos x="890" y="8"/>
                    </a:cxn>
                    <a:cxn ang="0">
                      <a:pos x="979" y="72"/>
                    </a:cxn>
                    <a:cxn ang="0">
                      <a:pos x="1026" y="101"/>
                    </a:cxn>
                    <a:cxn ang="0">
                      <a:pos x="1045" y="123"/>
                    </a:cxn>
                    <a:cxn ang="0">
                      <a:pos x="1061" y="168"/>
                    </a:cxn>
                    <a:cxn ang="0">
                      <a:pos x="1061" y="306"/>
                    </a:cxn>
                    <a:cxn ang="0">
                      <a:pos x="1049" y="329"/>
                    </a:cxn>
                    <a:cxn ang="0">
                      <a:pos x="1037" y="359"/>
                    </a:cxn>
                    <a:cxn ang="0">
                      <a:pos x="1046" y="452"/>
                    </a:cxn>
                    <a:cxn ang="0">
                      <a:pos x="1035" y="477"/>
                    </a:cxn>
                    <a:cxn ang="0">
                      <a:pos x="1010" y="488"/>
                    </a:cxn>
                    <a:cxn ang="0">
                      <a:pos x="978" y="486"/>
                    </a:cxn>
                    <a:cxn ang="0">
                      <a:pos x="965" y="490"/>
                    </a:cxn>
                    <a:cxn ang="0">
                      <a:pos x="951" y="531"/>
                    </a:cxn>
                    <a:cxn ang="0">
                      <a:pos x="925" y="609"/>
                    </a:cxn>
                    <a:cxn ang="0">
                      <a:pos x="903" y="603"/>
                    </a:cxn>
                    <a:cxn ang="0">
                      <a:pos x="862" y="572"/>
                    </a:cxn>
                    <a:cxn ang="0">
                      <a:pos x="819" y="555"/>
                    </a:cxn>
                    <a:cxn ang="0">
                      <a:pos x="777" y="553"/>
                    </a:cxn>
                    <a:cxn ang="0">
                      <a:pos x="755" y="563"/>
                    </a:cxn>
                    <a:cxn ang="0">
                      <a:pos x="719" y="611"/>
                    </a:cxn>
                    <a:cxn ang="0">
                      <a:pos x="692" y="625"/>
                    </a:cxn>
                    <a:cxn ang="0">
                      <a:pos x="662" y="649"/>
                    </a:cxn>
                    <a:cxn ang="0">
                      <a:pos x="641" y="668"/>
                    </a:cxn>
                    <a:cxn ang="0">
                      <a:pos x="615" y="670"/>
                    </a:cxn>
                    <a:cxn ang="0">
                      <a:pos x="563" y="645"/>
                    </a:cxn>
                    <a:cxn ang="0">
                      <a:pos x="478" y="605"/>
                    </a:cxn>
                    <a:cxn ang="0">
                      <a:pos x="402" y="572"/>
                    </a:cxn>
                    <a:cxn ang="0">
                      <a:pos x="320" y="532"/>
                    </a:cxn>
                    <a:cxn ang="0">
                      <a:pos x="275" y="483"/>
                    </a:cxn>
                    <a:cxn ang="0">
                      <a:pos x="238" y="435"/>
                    </a:cxn>
                    <a:cxn ang="0">
                      <a:pos x="212" y="412"/>
                    </a:cxn>
                    <a:cxn ang="0">
                      <a:pos x="187" y="377"/>
                    </a:cxn>
                    <a:cxn ang="0">
                      <a:pos x="162" y="362"/>
                    </a:cxn>
                    <a:cxn ang="0">
                      <a:pos x="86" y="369"/>
                    </a:cxn>
                    <a:cxn ang="0">
                      <a:pos x="42" y="382"/>
                    </a:cxn>
                    <a:cxn ang="0">
                      <a:pos x="19" y="392"/>
                    </a:cxn>
                    <a:cxn ang="0">
                      <a:pos x="0" y="391"/>
                    </a:cxn>
                    <a:cxn ang="0">
                      <a:pos x="20" y="341"/>
                    </a:cxn>
                    <a:cxn ang="0">
                      <a:pos x="45" y="294"/>
                    </a:cxn>
                    <a:cxn ang="0">
                      <a:pos x="97" y="270"/>
                    </a:cxn>
                    <a:cxn ang="0">
                      <a:pos x="160" y="233"/>
                    </a:cxn>
                    <a:cxn ang="0">
                      <a:pos x="224" y="162"/>
                    </a:cxn>
                    <a:cxn ang="0">
                      <a:pos x="266" y="110"/>
                    </a:cxn>
                    <a:cxn ang="0">
                      <a:pos x="287" y="105"/>
                    </a:cxn>
                    <a:cxn ang="0">
                      <a:pos x="304" y="115"/>
                    </a:cxn>
                  </a:cxnLst>
                  <a:rect l="0" t="0" r="r" b="b"/>
                  <a:pathLst>
                    <a:path w="1061" h="671">
                      <a:moveTo>
                        <a:pt x="304" y="115"/>
                      </a:moveTo>
                      <a:lnTo>
                        <a:pt x="309" y="114"/>
                      </a:lnTo>
                      <a:lnTo>
                        <a:pt x="315" y="112"/>
                      </a:lnTo>
                      <a:lnTo>
                        <a:pt x="328" y="114"/>
                      </a:lnTo>
                      <a:lnTo>
                        <a:pt x="340" y="116"/>
                      </a:lnTo>
                      <a:lnTo>
                        <a:pt x="351" y="118"/>
                      </a:lnTo>
                      <a:lnTo>
                        <a:pt x="362" y="121"/>
                      </a:lnTo>
                      <a:lnTo>
                        <a:pt x="374" y="124"/>
                      </a:lnTo>
                      <a:lnTo>
                        <a:pt x="385" y="127"/>
                      </a:lnTo>
                      <a:lnTo>
                        <a:pt x="396" y="128"/>
                      </a:lnTo>
                      <a:lnTo>
                        <a:pt x="410" y="129"/>
                      </a:lnTo>
                      <a:lnTo>
                        <a:pt x="421" y="129"/>
                      </a:lnTo>
                      <a:lnTo>
                        <a:pt x="430" y="128"/>
                      </a:lnTo>
                      <a:lnTo>
                        <a:pt x="439" y="127"/>
                      </a:lnTo>
                      <a:lnTo>
                        <a:pt x="449" y="127"/>
                      </a:lnTo>
                      <a:lnTo>
                        <a:pt x="457" y="128"/>
                      </a:lnTo>
                      <a:lnTo>
                        <a:pt x="463" y="131"/>
                      </a:lnTo>
                      <a:lnTo>
                        <a:pt x="468" y="135"/>
                      </a:lnTo>
                      <a:lnTo>
                        <a:pt x="472" y="140"/>
                      </a:lnTo>
                      <a:lnTo>
                        <a:pt x="477" y="145"/>
                      </a:lnTo>
                      <a:lnTo>
                        <a:pt x="483" y="149"/>
                      </a:lnTo>
                      <a:lnTo>
                        <a:pt x="489" y="152"/>
                      </a:lnTo>
                      <a:lnTo>
                        <a:pt x="495" y="153"/>
                      </a:lnTo>
                      <a:lnTo>
                        <a:pt x="502" y="152"/>
                      </a:lnTo>
                      <a:lnTo>
                        <a:pt x="508" y="150"/>
                      </a:lnTo>
                      <a:lnTo>
                        <a:pt x="514" y="146"/>
                      </a:lnTo>
                      <a:lnTo>
                        <a:pt x="518" y="142"/>
                      </a:lnTo>
                      <a:lnTo>
                        <a:pt x="523" y="137"/>
                      </a:lnTo>
                      <a:lnTo>
                        <a:pt x="528" y="133"/>
                      </a:lnTo>
                      <a:lnTo>
                        <a:pt x="533" y="129"/>
                      </a:lnTo>
                      <a:lnTo>
                        <a:pt x="541" y="127"/>
                      </a:lnTo>
                      <a:lnTo>
                        <a:pt x="550" y="125"/>
                      </a:lnTo>
                      <a:lnTo>
                        <a:pt x="558" y="125"/>
                      </a:lnTo>
                      <a:lnTo>
                        <a:pt x="566" y="125"/>
                      </a:lnTo>
                      <a:lnTo>
                        <a:pt x="575" y="125"/>
                      </a:lnTo>
                      <a:lnTo>
                        <a:pt x="591" y="125"/>
                      </a:lnTo>
                      <a:lnTo>
                        <a:pt x="609" y="125"/>
                      </a:lnTo>
                      <a:lnTo>
                        <a:pt x="610" y="115"/>
                      </a:lnTo>
                      <a:lnTo>
                        <a:pt x="611" y="106"/>
                      </a:lnTo>
                      <a:lnTo>
                        <a:pt x="613" y="97"/>
                      </a:lnTo>
                      <a:lnTo>
                        <a:pt x="615" y="89"/>
                      </a:lnTo>
                      <a:lnTo>
                        <a:pt x="618" y="81"/>
                      </a:lnTo>
                      <a:lnTo>
                        <a:pt x="622" y="73"/>
                      </a:lnTo>
                      <a:lnTo>
                        <a:pt x="627" y="67"/>
                      </a:lnTo>
                      <a:lnTo>
                        <a:pt x="632" y="60"/>
                      </a:lnTo>
                      <a:lnTo>
                        <a:pt x="637" y="53"/>
                      </a:lnTo>
                      <a:lnTo>
                        <a:pt x="643" y="47"/>
                      </a:lnTo>
                      <a:lnTo>
                        <a:pt x="649" y="41"/>
                      </a:lnTo>
                      <a:lnTo>
                        <a:pt x="657" y="36"/>
                      </a:lnTo>
                      <a:lnTo>
                        <a:pt x="671" y="25"/>
                      </a:lnTo>
                      <a:lnTo>
                        <a:pt x="688" y="15"/>
                      </a:lnTo>
                      <a:lnTo>
                        <a:pt x="699" y="10"/>
                      </a:lnTo>
                      <a:lnTo>
                        <a:pt x="708" y="8"/>
                      </a:lnTo>
                      <a:lnTo>
                        <a:pt x="719" y="6"/>
                      </a:lnTo>
                      <a:lnTo>
                        <a:pt x="728" y="6"/>
                      </a:lnTo>
                      <a:lnTo>
                        <a:pt x="738" y="5"/>
                      </a:lnTo>
                      <a:lnTo>
                        <a:pt x="749" y="5"/>
                      </a:lnTo>
                      <a:lnTo>
                        <a:pt x="759" y="3"/>
                      </a:lnTo>
                      <a:lnTo>
                        <a:pt x="772" y="0"/>
                      </a:lnTo>
                      <a:lnTo>
                        <a:pt x="785" y="3"/>
                      </a:lnTo>
                      <a:lnTo>
                        <a:pt x="799" y="5"/>
                      </a:lnTo>
                      <a:lnTo>
                        <a:pt x="811" y="7"/>
                      </a:lnTo>
                      <a:lnTo>
                        <a:pt x="826" y="8"/>
                      </a:lnTo>
                      <a:lnTo>
                        <a:pt x="842" y="9"/>
                      </a:lnTo>
                      <a:lnTo>
                        <a:pt x="858" y="10"/>
                      </a:lnTo>
                      <a:lnTo>
                        <a:pt x="873" y="10"/>
                      </a:lnTo>
                      <a:lnTo>
                        <a:pt x="890" y="8"/>
                      </a:lnTo>
                      <a:lnTo>
                        <a:pt x="890" y="8"/>
                      </a:lnTo>
                      <a:lnTo>
                        <a:pt x="921" y="33"/>
                      </a:lnTo>
                      <a:lnTo>
                        <a:pt x="949" y="52"/>
                      </a:lnTo>
                      <a:lnTo>
                        <a:pt x="963" y="63"/>
                      </a:lnTo>
                      <a:lnTo>
                        <a:pt x="979" y="72"/>
                      </a:lnTo>
                      <a:lnTo>
                        <a:pt x="994" y="81"/>
                      </a:lnTo>
                      <a:lnTo>
                        <a:pt x="1013" y="92"/>
                      </a:lnTo>
                      <a:lnTo>
                        <a:pt x="1020" y="96"/>
                      </a:lnTo>
                      <a:lnTo>
                        <a:pt x="1026" y="101"/>
                      </a:lnTo>
                      <a:lnTo>
                        <a:pt x="1031" y="107"/>
                      </a:lnTo>
                      <a:lnTo>
                        <a:pt x="1035" y="112"/>
                      </a:lnTo>
                      <a:lnTo>
                        <a:pt x="1040" y="119"/>
                      </a:lnTo>
                      <a:lnTo>
                        <a:pt x="1045" y="123"/>
                      </a:lnTo>
                      <a:lnTo>
                        <a:pt x="1051" y="127"/>
                      </a:lnTo>
                      <a:lnTo>
                        <a:pt x="1060" y="129"/>
                      </a:lnTo>
                      <a:lnTo>
                        <a:pt x="1060" y="150"/>
                      </a:lnTo>
                      <a:lnTo>
                        <a:pt x="1061" y="168"/>
                      </a:lnTo>
                      <a:lnTo>
                        <a:pt x="1061" y="187"/>
                      </a:lnTo>
                      <a:lnTo>
                        <a:pt x="1061" y="208"/>
                      </a:lnTo>
                      <a:lnTo>
                        <a:pt x="1061" y="299"/>
                      </a:lnTo>
                      <a:lnTo>
                        <a:pt x="1061" y="306"/>
                      </a:lnTo>
                      <a:lnTo>
                        <a:pt x="1059" y="313"/>
                      </a:lnTo>
                      <a:lnTo>
                        <a:pt x="1056" y="319"/>
                      </a:lnTo>
                      <a:lnTo>
                        <a:pt x="1052" y="324"/>
                      </a:lnTo>
                      <a:lnTo>
                        <a:pt x="1049" y="329"/>
                      </a:lnTo>
                      <a:lnTo>
                        <a:pt x="1045" y="335"/>
                      </a:lnTo>
                      <a:lnTo>
                        <a:pt x="1042" y="341"/>
                      </a:lnTo>
                      <a:lnTo>
                        <a:pt x="1039" y="348"/>
                      </a:lnTo>
                      <a:lnTo>
                        <a:pt x="1037" y="359"/>
                      </a:lnTo>
                      <a:lnTo>
                        <a:pt x="1036" y="370"/>
                      </a:lnTo>
                      <a:lnTo>
                        <a:pt x="1035" y="380"/>
                      </a:lnTo>
                      <a:lnTo>
                        <a:pt x="1035" y="391"/>
                      </a:lnTo>
                      <a:lnTo>
                        <a:pt x="1046" y="452"/>
                      </a:lnTo>
                      <a:lnTo>
                        <a:pt x="1045" y="460"/>
                      </a:lnTo>
                      <a:lnTo>
                        <a:pt x="1042" y="466"/>
                      </a:lnTo>
                      <a:lnTo>
                        <a:pt x="1039" y="472"/>
                      </a:lnTo>
                      <a:lnTo>
                        <a:pt x="1035" y="477"/>
                      </a:lnTo>
                      <a:lnTo>
                        <a:pt x="1030" y="482"/>
                      </a:lnTo>
                      <a:lnTo>
                        <a:pt x="1023" y="486"/>
                      </a:lnTo>
                      <a:lnTo>
                        <a:pt x="1017" y="488"/>
                      </a:lnTo>
                      <a:lnTo>
                        <a:pt x="1010" y="488"/>
                      </a:lnTo>
                      <a:lnTo>
                        <a:pt x="1002" y="488"/>
                      </a:lnTo>
                      <a:lnTo>
                        <a:pt x="993" y="487"/>
                      </a:lnTo>
                      <a:lnTo>
                        <a:pt x="986" y="486"/>
                      </a:lnTo>
                      <a:lnTo>
                        <a:pt x="978" y="486"/>
                      </a:lnTo>
                      <a:lnTo>
                        <a:pt x="974" y="486"/>
                      </a:lnTo>
                      <a:lnTo>
                        <a:pt x="971" y="487"/>
                      </a:lnTo>
                      <a:lnTo>
                        <a:pt x="967" y="488"/>
                      </a:lnTo>
                      <a:lnTo>
                        <a:pt x="965" y="490"/>
                      </a:lnTo>
                      <a:lnTo>
                        <a:pt x="961" y="495"/>
                      </a:lnTo>
                      <a:lnTo>
                        <a:pt x="958" y="501"/>
                      </a:lnTo>
                      <a:lnTo>
                        <a:pt x="954" y="516"/>
                      </a:lnTo>
                      <a:lnTo>
                        <a:pt x="951" y="531"/>
                      </a:lnTo>
                      <a:lnTo>
                        <a:pt x="946" y="552"/>
                      </a:lnTo>
                      <a:lnTo>
                        <a:pt x="939" y="571"/>
                      </a:lnTo>
                      <a:lnTo>
                        <a:pt x="932" y="588"/>
                      </a:lnTo>
                      <a:lnTo>
                        <a:pt x="925" y="609"/>
                      </a:lnTo>
                      <a:lnTo>
                        <a:pt x="925" y="609"/>
                      </a:lnTo>
                      <a:lnTo>
                        <a:pt x="917" y="608"/>
                      </a:lnTo>
                      <a:lnTo>
                        <a:pt x="910" y="606"/>
                      </a:lnTo>
                      <a:lnTo>
                        <a:pt x="903" y="603"/>
                      </a:lnTo>
                      <a:lnTo>
                        <a:pt x="898" y="598"/>
                      </a:lnTo>
                      <a:lnTo>
                        <a:pt x="887" y="588"/>
                      </a:lnTo>
                      <a:lnTo>
                        <a:pt x="873" y="578"/>
                      </a:lnTo>
                      <a:lnTo>
                        <a:pt x="862" y="572"/>
                      </a:lnTo>
                      <a:lnTo>
                        <a:pt x="850" y="567"/>
                      </a:lnTo>
                      <a:lnTo>
                        <a:pt x="840" y="562"/>
                      </a:lnTo>
                      <a:lnTo>
                        <a:pt x="830" y="558"/>
                      </a:lnTo>
                      <a:lnTo>
                        <a:pt x="819" y="555"/>
                      </a:lnTo>
                      <a:lnTo>
                        <a:pt x="808" y="554"/>
                      </a:lnTo>
                      <a:lnTo>
                        <a:pt x="795" y="553"/>
                      </a:lnTo>
                      <a:lnTo>
                        <a:pt x="783" y="552"/>
                      </a:lnTo>
                      <a:lnTo>
                        <a:pt x="777" y="553"/>
                      </a:lnTo>
                      <a:lnTo>
                        <a:pt x="772" y="553"/>
                      </a:lnTo>
                      <a:lnTo>
                        <a:pt x="767" y="555"/>
                      </a:lnTo>
                      <a:lnTo>
                        <a:pt x="763" y="557"/>
                      </a:lnTo>
                      <a:lnTo>
                        <a:pt x="755" y="563"/>
                      </a:lnTo>
                      <a:lnTo>
                        <a:pt x="749" y="571"/>
                      </a:lnTo>
                      <a:lnTo>
                        <a:pt x="736" y="588"/>
                      </a:lnTo>
                      <a:lnTo>
                        <a:pt x="723" y="607"/>
                      </a:lnTo>
                      <a:lnTo>
                        <a:pt x="719" y="611"/>
                      </a:lnTo>
                      <a:lnTo>
                        <a:pt x="714" y="615"/>
                      </a:lnTo>
                      <a:lnTo>
                        <a:pt x="708" y="618"/>
                      </a:lnTo>
                      <a:lnTo>
                        <a:pt x="703" y="620"/>
                      </a:lnTo>
                      <a:lnTo>
                        <a:pt x="692" y="625"/>
                      </a:lnTo>
                      <a:lnTo>
                        <a:pt x="680" y="631"/>
                      </a:lnTo>
                      <a:lnTo>
                        <a:pt x="673" y="636"/>
                      </a:lnTo>
                      <a:lnTo>
                        <a:pt x="667" y="643"/>
                      </a:lnTo>
                      <a:lnTo>
                        <a:pt x="662" y="649"/>
                      </a:lnTo>
                      <a:lnTo>
                        <a:pt x="657" y="656"/>
                      </a:lnTo>
                      <a:lnTo>
                        <a:pt x="650" y="662"/>
                      </a:lnTo>
                      <a:lnTo>
                        <a:pt x="644" y="667"/>
                      </a:lnTo>
                      <a:lnTo>
                        <a:pt x="641" y="668"/>
                      </a:lnTo>
                      <a:lnTo>
                        <a:pt x="637" y="670"/>
                      </a:lnTo>
                      <a:lnTo>
                        <a:pt x="633" y="670"/>
                      </a:lnTo>
                      <a:lnTo>
                        <a:pt x="629" y="671"/>
                      </a:lnTo>
                      <a:lnTo>
                        <a:pt x="615" y="670"/>
                      </a:lnTo>
                      <a:lnTo>
                        <a:pt x="604" y="667"/>
                      </a:lnTo>
                      <a:lnTo>
                        <a:pt x="593" y="663"/>
                      </a:lnTo>
                      <a:lnTo>
                        <a:pt x="583" y="658"/>
                      </a:lnTo>
                      <a:lnTo>
                        <a:pt x="563" y="645"/>
                      </a:lnTo>
                      <a:lnTo>
                        <a:pt x="541" y="633"/>
                      </a:lnTo>
                      <a:lnTo>
                        <a:pt x="518" y="622"/>
                      </a:lnTo>
                      <a:lnTo>
                        <a:pt x="498" y="613"/>
                      </a:lnTo>
                      <a:lnTo>
                        <a:pt x="478" y="605"/>
                      </a:lnTo>
                      <a:lnTo>
                        <a:pt x="460" y="597"/>
                      </a:lnTo>
                      <a:lnTo>
                        <a:pt x="441" y="588"/>
                      </a:lnTo>
                      <a:lnTo>
                        <a:pt x="422" y="580"/>
                      </a:lnTo>
                      <a:lnTo>
                        <a:pt x="402" y="572"/>
                      </a:lnTo>
                      <a:lnTo>
                        <a:pt x="379" y="561"/>
                      </a:lnTo>
                      <a:lnTo>
                        <a:pt x="353" y="550"/>
                      </a:lnTo>
                      <a:lnTo>
                        <a:pt x="330" y="540"/>
                      </a:lnTo>
                      <a:lnTo>
                        <a:pt x="320" y="532"/>
                      </a:lnTo>
                      <a:lnTo>
                        <a:pt x="309" y="525"/>
                      </a:lnTo>
                      <a:lnTo>
                        <a:pt x="300" y="516"/>
                      </a:lnTo>
                      <a:lnTo>
                        <a:pt x="291" y="504"/>
                      </a:lnTo>
                      <a:lnTo>
                        <a:pt x="275" y="483"/>
                      </a:lnTo>
                      <a:lnTo>
                        <a:pt x="262" y="462"/>
                      </a:lnTo>
                      <a:lnTo>
                        <a:pt x="255" y="452"/>
                      </a:lnTo>
                      <a:lnTo>
                        <a:pt x="247" y="444"/>
                      </a:lnTo>
                      <a:lnTo>
                        <a:pt x="238" y="435"/>
                      </a:lnTo>
                      <a:lnTo>
                        <a:pt x="227" y="427"/>
                      </a:lnTo>
                      <a:lnTo>
                        <a:pt x="221" y="421"/>
                      </a:lnTo>
                      <a:lnTo>
                        <a:pt x="217" y="417"/>
                      </a:lnTo>
                      <a:lnTo>
                        <a:pt x="212" y="412"/>
                      </a:lnTo>
                      <a:lnTo>
                        <a:pt x="208" y="407"/>
                      </a:lnTo>
                      <a:lnTo>
                        <a:pt x="201" y="397"/>
                      </a:lnTo>
                      <a:lnTo>
                        <a:pt x="194" y="386"/>
                      </a:lnTo>
                      <a:lnTo>
                        <a:pt x="187" y="377"/>
                      </a:lnTo>
                      <a:lnTo>
                        <a:pt x="178" y="369"/>
                      </a:lnTo>
                      <a:lnTo>
                        <a:pt x="174" y="366"/>
                      </a:lnTo>
                      <a:lnTo>
                        <a:pt x="169" y="364"/>
                      </a:lnTo>
                      <a:lnTo>
                        <a:pt x="162" y="362"/>
                      </a:lnTo>
                      <a:lnTo>
                        <a:pt x="156" y="362"/>
                      </a:lnTo>
                      <a:lnTo>
                        <a:pt x="130" y="362"/>
                      </a:lnTo>
                      <a:lnTo>
                        <a:pt x="107" y="364"/>
                      </a:lnTo>
                      <a:lnTo>
                        <a:pt x="86" y="369"/>
                      </a:lnTo>
                      <a:lnTo>
                        <a:pt x="61" y="374"/>
                      </a:lnTo>
                      <a:lnTo>
                        <a:pt x="54" y="376"/>
                      </a:lnTo>
                      <a:lnTo>
                        <a:pt x="47" y="379"/>
                      </a:lnTo>
                      <a:lnTo>
                        <a:pt x="42" y="382"/>
                      </a:lnTo>
                      <a:lnTo>
                        <a:pt x="37" y="385"/>
                      </a:lnTo>
                      <a:lnTo>
                        <a:pt x="32" y="388"/>
                      </a:lnTo>
                      <a:lnTo>
                        <a:pt x="26" y="390"/>
                      </a:lnTo>
                      <a:lnTo>
                        <a:pt x="19" y="392"/>
                      </a:lnTo>
                      <a:lnTo>
                        <a:pt x="13" y="393"/>
                      </a:lnTo>
                      <a:lnTo>
                        <a:pt x="6" y="392"/>
                      </a:lnTo>
                      <a:lnTo>
                        <a:pt x="0" y="391"/>
                      </a:lnTo>
                      <a:lnTo>
                        <a:pt x="0" y="391"/>
                      </a:lnTo>
                      <a:lnTo>
                        <a:pt x="4" y="377"/>
                      </a:lnTo>
                      <a:lnTo>
                        <a:pt x="9" y="365"/>
                      </a:lnTo>
                      <a:lnTo>
                        <a:pt x="14" y="354"/>
                      </a:lnTo>
                      <a:lnTo>
                        <a:pt x="20" y="341"/>
                      </a:lnTo>
                      <a:lnTo>
                        <a:pt x="28" y="323"/>
                      </a:lnTo>
                      <a:lnTo>
                        <a:pt x="35" y="307"/>
                      </a:lnTo>
                      <a:lnTo>
                        <a:pt x="40" y="300"/>
                      </a:lnTo>
                      <a:lnTo>
                        <a:pt x="45" y="294"/>
                      </a:lnTo>
                      <a:lnTo>
                        <a:pt x="52" y="289"/>
                      </a:lnTo>
                      <a:lnTo>
                        <a:pt x="61" y="284"/>
                      </a:lnTo>
                      <a:lnTo>
                        <a:pt x="80" y="276"/>
                      </a:lnTo>
                      <a:lnTo>
                        <a:pt x="97" y="270"/>
                      </a:lnTo>
                      <a:lnTo>
                        <a:pt x="114" y="263"/>
                      </a:lnTo>
                      <a:lnTo>
                        <a:pt x="132" y="252"/>
                      </a:lnTo>
                      <a:lnTo>
                        <a:pt x="147" y="243"/>
                      </a:lnTo>
                      <a:lnTo>
                        <a:pt x="160" y="233"/>
                      </a:lnTo>
                      <a:lnTo>
                        <a:pt x="172" y="222"/>
                      </a:lnTo>
                      <a:lnTo>
                        <a:pt x="182" y="212"/>
                      </a:lnTo>
                      <a:lnTo>
                        <a:pt x="203" y="189"/>
                      </a:lnTo>
                      <a:lnTo>
                        <a:pt x="224" y="162"/>
                      </a:lnTo>
                      <a:lnTo>
                        <a:pt x="239" y="144"/>
                      </a:lnTo>
                      <a:lnTo>
                        <a:pt x="251" y="125"/>
                      </a:lnTo>
                      <a:lnTo>
                        <a:pt x="258" y="117"/>
                      </a:lnTo>
                      <a:lnTo>
                        <a:pt x="266" y="110"/>
                      </a:lnTo>
                      <a:lnTo>
                        <a:pt x="270" y="108"/>
                      </a:lnTo>
                      <a:lnTo>
                        <a:pt x="275" y="107"/>
                      </a:lnTo>
                      <a:lnTo>
                        <a:pt x="280" y="106"/>
                      </a:lnTo>
                      <a:lnTo>
                        <a:pt x="287" y="105"/>
                      </a:lnTo>
                      <a:lnTo>
                        <a:pt x="292" y="106"/>
                      </a:lnTo>
                      <a:lnTo>
                        <a:pt x="296" y="109"/>
                      </a:lnTo>
                      <a:lnTo>
                        <a:pt x="299" y="112"/>
                      </a:lnTo>
                      <a:lnTo>
                        <a:pt x="304" y="11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solidFill>
                    <a:sysClr val="window" lastClr="FFFFFF">
                      <a:lumMod val="85000"/>
                    </a:sysClr>
                  </a:solidFill>
                  <a:round/>
                  <a:headEnd/>
                  <a:tailEnd/>
                </a:ln>
              </p:spPr>
            </p:sp>
            <p:sp>
              <p:nvSpPr>
                <p:cNvPr id="87" name="Freeform 86"/>
                <p:cNvSpPr>
                  <a:spLocks/>
                </p:cNvSpPr>
                <p:nvPr/>
              </p:nvSpPr>
              <p:spPr bwMode="auto">
                <a:xfrm>
                  <a:off x="691010" y="1426938"/>
                  <a:ext cx="249293" cy="203851"/>
                </a:xfrm>
                <a:custGeom>
                  <a:avLst/>
                  <a:gdLst/>
                  <a:ahLst/>
                  <a:cxnLst>
                    <a:cxn ang="0">
                      <a:pos x="12" y="100"/>
                    </a:cxn>
                    <a:cxn ang="0">
                      <a:pos x="23" y="123"/>
                    </a:cxn>
                    <a:cxn ang="0">
                      <a:pos x="35" y="135"/>
                    </a:cxn>
                    <a:cxn ang="0">
                      <a:pos x="61" y="144"/>
                    </a:cxn>
                    <a:cxn ang="0">
                      <a:pos x="90" y="158"/>
                    </a:cxn>
                    <a:cxn ang="0">
                      <a:pos x="95" y="168"/>
                    </a:cxn>
                    <a:cxn ang="0">
                      <a:pos x="94" y="193"/>
                    </a:cxn>
                    <a:cxn ang="0">
                      <a:pos x="84" y="228"/>
                    </a:cxn>
                    <a:cxn ang="0">
                      <a:pos x="57" y="275"/>
                    </a:cxn>
                    <a:cxn ang="0">
                      <a:pos x="37" y="326"/>
                    </a:cxn>
                    <a:cxn ang="0">
                      <a:pos x="40" y="377"/>
                    </a:cxn>
                    <a:cxn ang="0">
                      <a:pos x="49" y="396"/>
                    </a:cxn>
                    <a:cxn ang="0">
                      <a:pos x="58" y="402"/>
                    </a:cxn>
                    <a:cxn ang="0">
                      <a:pos x="89" y="404"/>
                    </a:cxn>
                    <a:cxn ang="0">
                      <a:pos x="123" y="412"/>
                    </a:cxn>
                    <a:cxn ang="0">
                      <a:pos x="159" y="417"/>
                    </a:cxn>
                    <a:cxn ang="0">
                      <a:pos x="188" y="415"/>
                    </a:cxn>
                    <a:cxn ang="0">
                      <a:pos x="212" y="419"/>
                    </a:cxn>
                    <a:cxn ang="0">
                      <a:pos x="226" y="433"/>
                    </a:cxn>
                    <a:cxn ang="0">
                      <a:pos x="244" y="441"/>
                    </a:cxn>
                    <a:cxn ang="0">
                      <a:pos x="263" y="434"/>
                    </a:cxn>
                    <a:cxn ang="0">
                      <a:pos x="277" y="421"/>
                    </a:cxn>
                    <a:cxn ang="0">
                      <a:pos x="299" y="413"/>
                    </a:cxn>
                    <a:cxn ang="0">
                      <a:pos x="324" y="413"/>
                    </a:cxn>
                    <a:cxn ang="0">
                      <a:pos x="359" y="403"/>
                    </a:cxn>
                    <a:cxn ang="0">
                      <a:pos x="364" y="377"/>
                    </a:cxn>
                    <a:cxn ang="0">
                      <a:pos x="376" y="355"/>
                    </a:cxn>
                    <a:cxn ang="0">
                      <a:pos x="392" y="335"/>
                    </a:cxn>
                    <a:cxn ang="0">
                      <a:pos x="420" y="313"/>
                    </a:cxn>
                    <a:cxn ang="0">
                      <a:pos x="457" y="296"/>
                    </a:cxn>
                    <a:cxn ang="0">
                      <a:pos x="487" y="293"/>
                    </a:cxn>
                    <a:cxn ang="0">
                      <a:pos x="521" y="288"/>
                    </a:cxn>
                    <a:cxn ang="0">
                      <a:pos x="515" y="253"/>
                    </a:cxn>
                    <a:cxn ang="0">
                      <a:pos x="511" y="207"/>
                    </a:cxn>
                    <a:cxn ang="0">
                      <a:pos x="497" y="172"/>
                    </a:cxn>
                    <a:cxn ang="0">
                      <a:pos x="482" y="154"/>
                    </a:cxn>
                    <a:cxn ang="0">
                      <a:pos x="468" y="133"/>
                    </a:cxn>
                    <a:cxn ang="0">
                      <a:pos x="455" y="128"/>
                    </a:cxn>
                    <a:cxn ang="0">
                      <a:pos x="434" y="131"/>
                    </a:cxn>
                    <a:cxn ang="0">
                      <a:pos x="417" y="120"/>
                    </a:cxn>
                    <a:cxn ang="0">
                      <a:pos x="400" y="105"/>
                    </a:cxn>
                    <a:cxn ang="0">
                      <a:pos x="369" y="88"/>
                    </a:cxn>
                    <a:cxn ang="0">
                      <a:pos x="327" y="60"/>
                    </a:cxn>
                    <a:cxn ang="0">
                      <a:pos x="289" y="35"/>
                    </a:cxn>
                    <a:cxn ang="0">
                      <a:pos x="256" y="21"/>
                    </a:cxn>
                    <a:cxn ang="0">
                      <a:pos x="218" y="16"/>
                    </a:cxn>
                    <a:cxn ang="0">
                      <a:pos x="91" y="15"/>
                    </a:cxn>
                    <a:cxn ang="0">
                      <a:pos x="71" y="7"/>
                    </a:cxn>
                    <a:cxn ang="0">
                      <a:pos x="52" y="8"/>
                    </a:cxn>
                    <a:cxn ang="0">
                      <a:pos x="30" y="30"/>
                    </a:cxn>
                    <a:cxn ang="0">
                      <a:pos x="25" y="59"/>
                    </a:cxn>
                    <a:cxn ang="0">
                      <a:pos x="11" y="65"/>
                    </a:cxn>
                    <a:cxn ang="0">
                      <a:pos x="5" y="71"/>
                    </a:cxn>
                    <a:cxn ang="0">
                      <a:pos x="0" y="85"/>
                    </a:cxn>
                  </a:cxnLst>
                  <a:rect l="0" t="0" r="r" b="b"/>
                  <a:pathLst>
                    <a:path w="521" h="441">
                      <a:moveTo>
                        <a:pt x="0" y="85"/>
                      </a:moveTo>
                      <a:lnTo>
                        <a:pt x="7" y="93"/>
                      </a:lnTo>
                      <a:lnTo>
                        <a:pt x="12" y="100"/>
                      </a:lnTo>
                      <a:lnTo>
                        <a:pt x="15" y="108"/>
                      </a:lnTo>
                      <a:lnTo>
                        <a:pt x="19" y="115"/>
                      </a:lnTo>
                      <a:lnTo>
                        <a:pt x="23" y="123"/>
                      </a:lnTo>
                      <a:lnTo>
                        <a:pt x="28" y="130"/>
                      </a:lnTo>
                      <a:lnTo>
                        <a:pt x="30" y="132"/>
                      </a:lnTo>
                      <a:lnTo>
                        <a:pt x="35" y="135"/>
                      </a:lnTo>
                      <a:lnTo>
                        <a:pt x="38" y="137"/>
                      </a:lnTo>
                      <a:lnTo>
                        <a:pt x="43" y="139"/>
                      </a:lnTo>
                      <a:lnTo>
                        <a:pt x="61" y="144"/>
                      </a:lnTo>
                      <a:lnTo>
                        <a:pt x="77" y="150"/>
                      </a:lnTo>
                      <a:lnTo>
                        <a:pt x="84" y="154"/>
                      </a:lnTo>
                      <a:lnTo>
                        <a:pt x="90" y="158"/>
                      </a:lnTo>
                      <a:lnTo>
                        <a:pt x="92" y="161"/>
                      </a:lnTo>
                      <a:lnTo>
                        <a:pt x="94" y="164"/>
                      </a:lnTo>
                      <a:lnTo>
                        <a:pt x="95" y="168"/>
                      </a:lnTo>
                      <a:lnTo>
                        <a:pt x="95" y="172"/>
                      </a:lnTo>
                      <a:lnTo>
                        <a:pt x="95" y="183"/>
                      </a:lnTo>
                      <a:lnTo>
                        <a:pt x="94" y="193"/>
                      </a:lnTo>
                      <a:lnTo>
                        <a:pt x="92" y="203"/>
                      </a:lnTo>
                      <a:lnTo>
                        <a:pt x="90" y="212"/>
                      </a:lnTo>
                      <a:lnTo>
                        <a:pt x="84" y="228"/>
                      </a:lnTo>
                      <a:lnTo>
                        <a:pt x="77" y="245"/>
                      </a:lnTo>
                      <a:lnTo>
                        <a:pt x="68" y="260"/>
                      </a:lnTo>
                      <a:lnTo>
                        <a:pt x="57" y="275"/>
                      </a:lnTo>
                      <a:lnTo>
                        <a:pt x="46" y="291"/>
                      </a:lnTo>
                      <a:lnTo>
                        <a:pt x="35" y="307"/>
                      </a:lnTo>
                      <a:lnTo>
                        <a:pt x="37" y="326"/>
                      </a:lnTo>
                      <a:lnTo>
                        <a:pt x="39" y="342"/>
                      </a:lnTo>
                      <a:lnTo>
                        <a:pt x="40" y="358"/>
                      </a:lnTo>
                      <a:lnTo>
                        <a:pt x="40" y="377"/>
                      </a:lnTo>
                      <a:lnTo>
                        <a:pt x="42" y="384"/>
                      </a:lnTo>
                      <a:lnTo>
                        <a:pt x="45" y="390"/>
                      </a:lnTo>
                      <a:lnTo>
                        <a:pt x="49" y="396"/>
                      </a:lnTo>
                      <a:lnTo>
                        <a:pt x="53" y="403"/>
                      </a:lnTo>
                      <a:lnTo>
                        <a:pt x="53" y="403"/>
                      </a:lnTo>
                      <a:lnTo>
                        <a:pt x="58" y="402"/>
                      </a:lnTo>
                      <a:lnTo>
                        <a:pt x="64" y="400"/>
                      </a:lnTo>
                      <a:lnTo>
                        <a:pt x="77" y="402"/>
                      </a:lnTo>
                      <a:lnTo>
                        <a:pt x="89" y="404"/>
                      </a:lnTo>
                      <a:lnTo>
                        <a:pt x="100" y="406"/>
                      </a:lnTo>
                      <a:lnTo>
                        <a:pt x="111" y="409"/>
                      </a:lnTo>
                      <a:lnTo>
                        <a:pt x="123" y="412"/>
                      </a:lnTo>
                      <a:lnTo>
                        <a:pt x="134" y="415"/>
                      </a:lnTo>
                      <a:lnTo>
                        <a:pt x="145" y="416"/>
                      </a:lnTo>
                      <a:lnTo>
                        <a:pt x="159" y="417"/>
                      </a:lnTo>
                      <a:lnTo>
                        <a:pt x="170" y="417"/>
                      </a:lnTo>
                      <a:lnTo>
                        <a:pt x="179" y="416"/>
                      </a:lnTo>
                      <a:lnTo>
                        <a:pt x="188" y="415"/>
                      </a:lnTo>
                      <a:lnTo>
                        <a:pt x="198" y="415"/>
                      </a:lnTo>
                      <a:lnTo>
                        <a:pt x="206" y="416"/>
                      </a:lnTo>
                      <a:lnTo>
                        <a:pt x="212" y="419"/>
                      </a:lnTo>
                      <a:lnTo>
                        <a:pt x="217" y="423"/>
                      </a:lnTo>
                      <a:lnTo>
                        <a:pt x="221" y="428"/>
                      </a:lnTo>
                      <a:lnTo>
                        <a:pt x="226" y="433"/>
                      </a:lnTo>
                      <a:lnTo>
                        <a:pt x="232" y="437"/>
                      </a:lnTo>
                      <a:lnTo>
                        <a:pt x="238" y="440"/>
                      </a:lnTo>
                      <a:lnTo>
                        <a:pt x="244" y="441"/>
                      </a:lnTo>
                      <a:lnTo>
                        <a:pt x="251" y="440"/>
                      </a:lnTo>
                      <a:lnTo>
                        <a:pt x="257" y="438"/>
                      </a:lnTo>
                      <a:lnTo>
                        <a:pt x="263" y="434"/>
                      </a:lnTo>
                      <a:lnTo>
                        <a:pt x="267" y="430"/>
                      </a:lnTo>
                      <a:lnTo>
                        <a:pt x="272" y="425"/>
                      </a:lnTo>
                      <a:lnTo>
                        <a:pt x="277" y="421"/>
                      </a:lnTo>
                      <a:lnTo>
                        <a:pt x="282" y="417"/>
                      </a:lnTo>
                      <a:lnTo>
                        <a:pt x="290" y="415"/>
                      </a:lnTo>
                      <a:lnTo>
                        <a:pt x="299" y="413"/>
                      </a:lnTo>
                      <a:lnTo>
                        <a:pt x="307" y="413"/>
                      </a:lnTo>
                      <a:lnTo>
                        <a:pt x="315" y="413"/>
                      </a:lnTo>
                      <a:lnTo>
                        <a:pt x="324" y="413"/>
                      </a:lnTo>
                      <a:lnTo>
                        <a:pt x="340" y="413"/>
                      </a:lnTo>
                      <a:lnTo>
                        <a:pt x="358" y="413"/>
                      </a:lnTo>
                      <a:lnTo>
                        <a:pt x="359" y="403"/>
                      </a:lnTo>
                      <a:lnTo>
                        <a:pt x="360" y="394"/>
                      </a:lnTo>
                      <a:lnTo>
                        <a:pt x="362" y="385"/>
                      </a:lnTo>
                      <a:lnTo>
                        <a:pt x="364" y="377"/>
                      </a:lnTo>
                      <a:lnTo>
                        <a:pt x="367" y="369"/>
                      </a:lnTo>
                      <a:lnTo>
                        <a:pt x="371" y="361"/>
                      </a:lnTo>
                      <a:lnTo>
                        <a:pt x="376" y="355"/>
                      </a:lnTo>
                      <a:lnTo>
                        <a:pt x="381" y="348"/>
                      </a:lnTo>
                      <a:lnTo>
                        <a:pt x="386" y="341"/>
                      </a:lnTo>
                      <a:lnTo>
                        <a:pt x="392" y="335"/>
                      </a:lnTo>
                      <a:lnTo>
                        <a:pt x="398" y="329"/>
                      </a:lnTo>
                      <a:lnTo>
                        <a:pt x="406" y="324"/>
                      </a:lnTo>
                      <a:lnTo>
                        <a:pt x="420" y="313"/>
                      </a:lnTo>
                      <a:lnTo>
                        <a:pt x="437" y="303"/>
                      </a:lnTo>
                      <a:lnTo>
                        <a:pt x="448" y="298"/>
                      </a:lnTo>
                      <a:lnTo>
                        <a:pt x="457" y="296"/>
                      </a:lnTo>
                      <a:lnTo>
                        <a:pt x="468" y="294"/>
                      </a:lnTo>
                      <a:lnTo>
                        <a:pt x="477" y="294"/>
                      </a:lnTo>
                      <a:lnTo>
                        <a:pt x="487" y="293"/>
                      </a:lnTo>
                      <a:lnTo>
                        <a:pt x="498" y="293"/>
                      </a:lnTo>
                      <a:lnTo>
                        <a:pt x="508" y="291"/>
                      </a:lnTo>
                      <a:lnTo>
                        <a:pt x="521" y="288"/>
                      </a:lnTo>
                      <a:lnTo>
                        <a:pt x="516" y="279"/>
                      </a:lnTo>
                      <a:lnTo>
                        <a:pt x="515" y="270"/>
                      </a:lnTo>
                      <a:lnTo>
                        <a:pt x="515" y="253"/>
                      </a:lnTo>
                      <a:lnTo>
                        <a:pt x="514" y="237"/>
                      </a:lnTo>
                      <a:lnTo>
                        <a:pt x="513" y="221"/>
                      </a:lnTo>
                      <a:lnTo>
                        <a:pt x="511" y="207"/>
                      </a:lnTo>
                      <a:lnTo>
                        <a:pt x="507" y="192"/>
                      </a:lnTo>
                      <a:lnTo>
                        <a:pt x="501" y="179"/>
                      </a:lnTo>
                      <a:lnTo>
                        <a:pt x="497" y="172"/>
                      </a:lnTo>
                      <a:lnTo>
                        <a:pt x="493" y="166"/>
                      </a:lnTo>
                      <a:lnTo>
                        <a:pt x="487" y="160"/>
                      </a:lnTo>
                      <a:lnTo>
                        <a:pt x="482" y="154"/>
                      </a:lnTo>
                      <a:lnTo>
                        <a:pt x="475" y="145"/>
                      </a:lnTo>
                      <a:lnTo>
                        <a:pt x="471" y="137"/>
                      </a:lnTo>
                      <a:lnTo>
                        <a:pt x="468" y="133"/>
                      </a:lnTo>
                      <a:lnTo>
                        <a:pt x="465" y="130"/>
                      </a:lnTo>
                      <a:lnTo>
                        <a:pt x="461" y="128"/>
                      </a:lnTo>
                      <a:lnTo>
                        <a:pt x="455" y="128"/>
                      </a:lnTo>
                      <a:lnTo>
                        <a:pt x="449" y="130"/>
                      </a:lnTo>
                      <a:lnTo>
                        <a:pt x="442" y="132"/>
                      </a:lnTo>
                      <a:lnTo>
                        <a:pt x="434" y="131"/>
                      </a:lnTo>
                      <a:lnTo>
                        <a:pt x="427" y="129"/>
                      </a:lnTo>
                      <a:lnTo>
                        <a:pt x="422" y="125"/>
                      </a:lnTo>
                      <a:lnTo>
                        <a:pt x="417" y="120"/>
                      </a:lnTo>
                      <a:lnTo>
                        <a:pt x="412" y="114"/>
                      </a:lnTo>
                      <a:lnTo>
                        <a:pt x="407" y="109"/>
                      </a:lnTo>
                      <a:lnTo>
                        <a:pt x="400" y="105"/>
                      </a:lnTo>
                      <a:lnTo>
                        <a:pt x="394" y="101"/>
                      </a:lnTo>
                      <a:lnTo>
                        <a:pt x="381" y="96"/>
                      </a:lnTo>
                      <a:lnTo>
                        <a:pt x="369" y="88"/>
                      </a:lnTo>
                      <a:lnTo>
                        <a:pt x="358" y="82"/>
                      </a:lnTo>
                      <a:lnTo>
                        <a:pt x="348" y="75"/>
                      </a:lnTo>
                      <a:lnTo>
                        <a:pt x="327" y="60"/>
                      </a:lnTo>
                      <a:lnTo>
                        <a:pt x="308" y="47"/>
                      </a:lnTo>
                      <a:lnTo>
                        <a:pt x="299" y="41"/>
                      </a:lnTo>
                      <a:lnTo>
                        <a:pt x="289" y="35"/>
                      </a:lnTo>
                      <a:lnTo>
                        <a:pt x="278" y="29"/>
                      </a:lnTo>
                      <a:lnTo>
                        <a:pt x="268" y="25"/>
                      </a:lnTo>
                      <a:lnTo>
                        <a:pt x="256" y="21"/>
                      </a:lnTo>
                      <a:lnTo>
                        <a:pt x="244" y="18"/>
                      </a:lnTo>
                      <a:lnTo>
                        <a:pt x="232" y="16"/>
                      </a:lnTo>
                      <a:lnTo>
                        <a:pt x="218" y="16"/>
                      </a:lnTo>
                      <a:lnTo>
                        <a:pt x="102" y="16"/>
                      </a:lnTo>
                      <a:lnTo>
                        <a:pt x="97" y="16"/>
                      </a:lnTo>
                      <a:lnTo>
                        <a:pt x="91" y="15"/>
                      </a:lnTo>
                      <a:lnTo>
                        <a:pt x="85" y="13"/>
                      </a:lnTo>
                      <a:lnTo>
                        <a:pt x="80" y="12"/>
                      </a:lnTo>
                      <a:lnTo>
                        <a:pt x="71" y="7"/>
                      </a:lnTo>
                      <a:lnTo>
                        <a:pt x="61" y="0"/>
                      </a:lnTo>
                      <a:lnTo>
                        <a:pt x="61" y="0"/>
                      </a:lnTo>
                      <a:lnTo>
                        <a:pt x="52" y="8"/>
                      </a:lnTo>
                      <a:lnTo>
                        <a:pt x="45" y="14"/>
                      </a:lnTo>
                      <a:lnTo>
                        <a:pt x="38" y="21"/>
                      </a:lnTo>
                      <a:lnTo>
                        <a:pt x="30" y="30"/>
                      </a:lnTo>
                      <a:lnTo>
                        <a:pt x="29" y="43"/>
                      </a:lnTo>
                      <a:lnTo>
                        <a:pt x="28" y="55"/>
                      </a:lnTo>
                      <a:lnTo>
                        <a:pt x="25" y="59"/>
                      </a:lnTo>
                      <a:lnTo>
                        <a:pt x="21" y="62"/>
                      </a:lnTo>
                      <a:lnTo>
                        <a:pt x="16" y="63"/>
                      </a:lnTo>
                      <a:lnTo>
                        <a:pt x="11" y="65"/>
                      </a:lnTo>
                      <a:lnTo>
                        <a:pt x="8" y="66"/>
                      </a:lnTo>
                      <a:lnTo>
                        <a:pt x="6" y="68"/>
                      </a:lnTo>
                      <a:lnTo>
                        <a:pt x="5" y="71"/>
                      </a:lnTo>
                      <a:lnTo>
                        <a:pt x="4" y="73"/>
                      </a:lnTo>
                      <a:lnTo>
                        <a:pt x="2" y="79"/>
                      </a:lnTo>
                      <a:lnTo>
                        <a:pt x="0" y="8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solidFill>
                    <a:sysClr val="window" lastClr="FFFFFF">
                      <a:lumMod val="85000"/>
                    </a:sysClr>
                  </a:solidFill>
                  <a:round/>
                  <a:headEnd/>
                  <a:tailEnd/>
                </a:ln>
              </p:spPr>
            </p:sp>
            <p:sp>
              <p:nvSpPr>
                <p:cNvPr id="88" name="Freeform 87"/>
                <p:cNvSpPr>
                  <a:spLocks/>
                </p:cNvSpPr>
                <p:nvPr/>
              </p:nvSpPr>
              <p:spPr bwMode="auto">
                <a:xfrm>
                  <a:off x="719774" y="1348921"/>
                  <a:ext cx="364351" cy="213117"/>
                </a:xfrm>
                <a:custGeom>
                  <a:avLst/>
                  <a:gdLst/>
                  <a:ahLst/>
                  <a:cxnLst>
                    <a:cxn ang="0">
                      <a:pos x="20" y="143"/>
                    </a:cxn>
                    <a:cxn ang="0">
                      <a:pos x="50" y="111"/>
                    </a:cxn>
                    <a:cxn ang="0">
                      <a:pos x="97" y="69"/>
                    </a:cxn>
                    <a:cxn ang="0">
                      <a:pos x="122" y="48"/>
                    </a:cxn>
                    <a:cxn ang="0">
                      <a:pos x="155" y="47"/>
                    </a:cxn>
                    <a:cxn ang="0">
                      <a:pos x="186" y="40"/>
                    </a:cxn>
                    <a:cxn ang="0">
                      <a:pos x="198" y="24"/>
                    </a:cxn>
                    <a:cxn ang="0">
                      <a:pos x="201" y="9"/>
                    </a:cxn>
                    <a:cxn ang="0">
                      <a:pos x="223" y="1"/>
                    </a:cxn>
                    <a:cxn ang="0">
                      <a:pos x="269" y="1"/>
                    </a:cxn>
                    <a:cxn ang="0">
                      <a:pos x="308" y="9"/>
                    </a:cxn>
                    <a:cxn ang="0">
                      <a:pos x="329" y="13"/>
                    </a:cxn>
                    <a:cxn ang="0">
                      <a:pos x="346" y="19"/>
                    </a:cxn>
                    <a:cxn ang="0">
                      <a:pos x="346" y="58"/>
                    </a:cxn>
                    <a:cxn ang="0">
                      <a:pos x="358" y="105"/>
                    </a:cxn>
                    <a:cxn ang="0">
                      <a:pos x="355" y="140"/>
                    </a:cxn>
                    <a:cxn ang="0">
                      <a:pos x="362" y="150"/>
                    </a:cxn>
                    <a:cxn ang="0">
                      <a:pos x="404" y="152"/>
                    </a:cxn>
                    <a:cxn ang="0">
                      <a:pos x="444" y="140"/>
                    </a:cxn>
                    <a:cxn ang="0">
                      <a:pos x="468" y="132"/>
                    </a:cxn>
                    <a:cxn ang="0">
                      <a:pos x="492" y="103"/>
                    </a:cxn>
                    <a:cxn ang="0">
                      <a:pos x="525" y="75"/>
                    </a:cxn>
                    <a:cxn ang="0">
                      <a:pos x="548" y="87"/>
                    </a:cxn>
                    <a:cxn ang="0">
                      <a:pos x="579" y="86"/>
                    </a:cxn>
                    <a:cxn ang="0">
                      <a:pos x="619" y="87"/>
                    </a:cxn>
                    <a:cxn ang="0">
                      <a:pos x="633" y="157"/>
                    </a:cxn>
                    <a:cxn ang="0">
                      <a:pos x="649" y="168"/>
                    </a:cxn>
                    <a:cxn ang="0">
                      <a:pos x="668" y="185"/>
                    </a:cxn>
                    <a:cxn ang="0">
                      <a:pos x="712" y="205"/>
                    </a:cxn>
                    <a:cxn ang="0">
                      <a:pos x="745" y="232"/>
                    </a:cxn>
                    <a:cxn ang="0">
                      <a:pos x="755" y="267"/>
                    </a:cxn>
                    <a:cxn ang="0">
                      <a:pos x="736" y="309"/>
                    </a:cxn>
                    <a:cxn ang="0">
                      <a:pos x="726" y="347"/>
                    </a:cxn>
                    <a:cxn ang="0">
                      <a:pos x="714" y="371"/>
                    </a:cxn>
                    <a:cxn ang="0">
                      <a:pos x="686" y="387"/>
                    </a:cxn>
                    <a:cxn ang="0">
                      <a:pos x="668" y="399"/>
                    </a:cxn>
                    <a:cxn ang="0">
                      <a:pos x="666" y="418"/>
                    </a:cxn>
                    <a:cxn ang="0">
                      <a:pos x="663" y="437"/>
                    </a:cxn>
                    <a:cxn ang="0">
                      <a:pos x="641" y="450"/>
                    </a:cxn>
                    <a:cxn ang="0">
                      <a:pos x="596" y="463"/>
                    </a:cxn>
                    <a:cxn ang="0">
                      <a:pos x="546" y="470"/>
                    </a:cxn>
                    <a:cxn ang="0">
                      <a:pos x="487" y="465"/>
                    </a:cxn>
                    <a:cxn ang="0">
                      <a:pos x="454" y="442"/>
                    </a:cxn>
                    <a:cxn ang="0">
                      <a:pos x="450" y="379"/>
                    </a:cxn>
                    <a:cxn ang="0">
                      <a:pos x="432" y="338"/>
                    </a:cxn>
                    <a:cxn ang="0">
                      <a:pos x="410" y="309"/>
                    </a:cxn>
                    <a:cxn ang="0">
                      <a:pos x="394" y="300"/>
                    </a:cxn>
                    <a:cxn ang="0">
                      <a:pos x="366" y="301"/>
                    </a:cxn>
                    <a:cxn ang="0">
                      <a:pos x="346" y="281"/>
                    </a:cxn>
                    <a:cxn ang="0">
                      <a:pos x="308" y="260"/>
                    </a:cxn>
                    <a:cxn ang="0">
                      <a:pos x="247" y="219"/>
                    </a:cxn>
                    <a:cxn ang="0">
                      <a:pos x="207" y="197"/>
                    </a:cxn>
                    <a:cxn ang="0">
                      <a:pos x="157" y="188"/>
                    </a:cxn>
                    <a:cxn ang="0">
                      <a:pos x="24" y="185"/>
                    </a:cxn>
                    <a:cxn ang="0">
                      <a:pos x="0" y="172"/>
                    </a:cxn>
                  </a:cxnLst>
                  <a:rect l="0" t="0" r="r" b="b"/>
                  <a:pathLst>
                    <a:path w="759" h="470">
                      <a:moveTo>
                        <a:pt x="0" y="172"/>
                      </a:moveTo>
                      <a:lnTo>
                        <a:pt x="5" y="167"/>
                      </a:lnTo>
                      <a:lnTo>
                        <a:pt x="10" y="160"/>
                      </a:lnTo>
                      <a:lnTo>
                        <a:pt x="20" y="143"/>
                      </a:lnTo>
                      <a:lnTo>
                        <a:pt x="31" y="128"/>
                      </a:lnTo>
                      <a:lnTo>
                        <a:pt x="36" y="122"/>
                      </a:lnTo>
                      <a:lnTo>
                        <a:pt x="43" y="115"/>
                      </a:lnTo>
                      <a:lnTo>
                        <a:pt x="50" y="111"/>
                      </a:lnTo>
                      <a:lnTo>
                        <a:pt x="60" y="107"/>
                      </a:lnTo>
                      <a:lnTo>
                        <a:pt x="73" y="94"/>
                      </a:lnTo>
                      <a:lnTo>
                        <a:pt x="86" y="81"/>
                      </a:lnTo>
                      <a:lnTo>
                        <a:pt x="97" y="69"/>
                      </a:lnTo>
                      <a:lnTo>
                        <a:pt x="109" y="54"/>
                      </a:lnTo>
                      <a:lnTo>
                        <a:pt x="114" y="51"/>
                      </a:lnTo>
                      <a:lnTo>
                        <a:pt x="118" y="49"/>
                      </a:lnTo>
                      <a:lnTo>
                        <a:pt x="122" y="48"/>
                      </a:lnTo>
                      <a:lnTo>
                        <a:pt x="127" y="48"/>
                      </a:lnTo>
                      <a:lnTo>
                        <a:pt x="137" y="49"/>
                      </a:lnTo>
                      <a:lnTo>
                        <a:pt x="148" y="49"/>
                      </a:lnTo>
                      <a:lnTo>
                        <a:pt x="155" y="47"/>
                      </a:lnTo>
                      <a:lnTo>
                        <a:pt x="163" y="44"/>
                      </a:lnTo>
                      <a:lnTo>
                        <a:pt x="173" y="43"/>
                      </a:lnTo>
                      <a:lnTo>
                        <a:pt x="182" y="41"/>
                      </a:lnTo>
                      <a:lnTo>
                        <a:pt x="186" y="40"/>
                      </a:lnTo>
                      <a:lnTo>
                        <a:pt x="190" y="38"/>
                      </a:lnTo>
                      <a:lnTo>
                        <a:pt x="193" y="35"/>
                      </a:lnTo>
                      <a:lnTo>
                        <a:pt x="196" y="31"/>
                      </a:lnTo>
                      <a:lnTo>
                        <a:pt x="198" y="24"/>
                      </a:lnTo>
                      <a:lnTo>
                        <a:pt x="198" y="18"/>
                      </a:lnTo>
                      <a:lnTo>
                        <a:pt x="200" y="15"/>
                      </a:lnTo>
                      <a:lnTo>
                        <a:pt x="200" y="12"/>
                      </a:lnTo>
                      <a:lnTo>
                        <a:pt x="201" y="9"/>
                      </a:lnTo>
                      <a:lnTo>
                        <a:pt x="204" y="8"/>
                      </a:lnTo>
                      <a:lnTo>
                        <a:pt x="211" y="4"/>
                      </a:lnTo>
                      <a:lnTo>
                        <a:pt x="217" y="2"/>
                      </a:lnTo>
                      <a:lnTo>
                        <a:pt x="223" y="1"/>
                      </a:lnTo>
                      <a:lnTo>
                        <a:pt x="230" y="0"/>
                      </a:lnTo>
                      <a:lnTo>
                        <a:pt x="242" y="1"/>
                      </a:lnTo>
                      <a:lnTo>
                        <a:pt x="257" y="1"/>
                      </a:lnTo>
                      <a:lnTo>
                        <a:pt x="269" y="1"/>
                      </a:lnTo>
                      <a:lnTo>
                        <a:pt x="279" y="0"/>
                      </a:lnTo>
                      <a:lnTo>
                        <a:pt x="290" y="1"/>
                      </a:lnTo>
                      <a:lnTo>
                        <a:pt x="301" y="3"/>
                      </a:lnTo>
                      <a:lnTo>
                        <a:pt x="308" y="9"/>
                      </a:lnTo>
                      <a:lnTo>
                        <a:pt x="316" y="12"/>
                      </a:lnTo>
                      <a:lnTo>
                        <a:pt x="318" y="12"/>
                      </a:lnTo>
                      <a:lnTo>
                        <a:pt x="320" y="11"/>
                      </a:lnTo>
                      <a:lnTo>
                        <a:pt x="329" y="13"/>
                      </a:lnTo>
                      <a:lnTo>
                        <a:pt x="337" y="14"/>
                      </a:lnTo>
                      <a:lnTo>
                        <a:pt x="340" y="15"/>
                      </a:lnTo>
                      <a:lnTo>
                        <a:pt x="344" y="17"/>
                      </a:lnTo>
                      <a:lnTo>
                        <a:pt x="346" y="19"/>
                      </a:lnTo>
                      <a:lnTo>
                        <a:pt x="346" y="23"/>
                      </a:lnTo>
                      <a:lnTo>
                        <a:pt x="346" y="37"/>
                      </a:lnTo>
                      <a:lnTo>
                        <a:pt x="346" y="48"/>
                      </a:lnTo>
                      <a:lnTo>
                        <a:pt x="346" y="58"/>
                      </a:lnTo>
                      <a:lnTo>
                        <a:pt x="349" y="72"/>
                      </a:lnTo>
                      <a:lnTo>
                        <a:pt x="352" y="83"/>
                      </a:lnTo>
                      <a:lnTo>
                        <a:pt x="356" y="95"/>
                      </a:lnTo>
                      <a:lnTo>
                        <a:pt x="358" y="105"/>
                      </a:lnTo>
                      <a:lnTo>
                        <a:pt x="359" y="117"/>
                      </a:lnTo>
                      <a:lnTo>
                        <a:pt x="357" y="128"/>
                      </a:lnTo>
                      <a:lnTo>
                        <a:pt x="354" y="138"/>
                      </a:lnTo>
                      <a:lnTo>
                        <a:pt x="355" y="140"/>
                      </a:lnTo>
                      <a:lnTo>
                        <a:pt x="355" y="143"/>
                      </a:lnTo>
                      <a:lnTo>
                        <a:pt x="357" y="145"/>
                      </a:lnTo>
                      <a:lnTo>
                        <a:pt x="358" y="146"/>
                      </a:lnTo>
                      <a:lnTo>
                        <a:pt x="362" y="150"/>
                      </a:lnTo>
                      <a:lnTo>
                        <a:pt x="367" y="151"/>
                      </a:lnTo>
                      <a:lnTo>
                        <a:pt x="380" y="152"/>
                      </a:lnTo>
                      <a:lnTo>
                        <a:pt x="392" y="152"/>
                      </a:lnTo>
                      <a:lnTo>
                        <a:pt x="404" y="152"/>
                      </a:lnTo>
                      <a:lnTo>
                        <a:pt x="413" y="149"/>
                      </a:lnTo>
                      <a:lnTo>
                        <a:pt x="422" y="145"/>
                      </a:lnTo>
                      <a:lnTo>
                        <a:pt x="433" y="142"/>
                      </a:lnTo>
                      <a:lnTo>
                        <a:pt x="444" y="140"/>
                      </a:lnTo>
                      <a:lnTo>
                        <a:pt x="454" y="138"/>
                      </a:lnTo>
                      <a:lnTo>
                        <a:pt x="459" y="137"/>
                      </a:lnTo>
                      <a:lnTo>
                        <a:pt x="464" y="135"/>
                      </a:lnTo>
                      <a:lnTo>
                        <a:pt x="468" y="132"/>
                      </a:lnTo>
                      <a:lnTo>
                        <a:pt x="472" y="129"/>
                      </a:lnTo>
                      <a:lnTo>
                        <a:pt x="479" y="120"/>
                      </a:lnTo>
                      <a:lnTo>
                        <a:pt x="486" y="111"/>
                      </a:lnTo>
                      <a:lnTo>
                        <a:pt x="492" y="103"/>
                      </a:lnTo>
                      <a:lnTo>
                        <a:pt x="498" y="94"/>
                      </a:lnTo>
                      <a:lnTo>
                        <a:pt x="508" y="80"/>
                      </a:lnTo>
                      <a:lnTo>
                        <a:pt x="517" y="68"/>
                      </a:lnTo>
                      <a:lnTo>
                        <a:pt x="525" y="75"/>
                      </a:lnTo>
                      <a:lnTo>
                        <a:pt x="533" y="81"/>
                      </a:lnTo>
                      <a:lnTo>
                        <a:pt x="537" y="84"/>
                      </a:lnTo>
                      <a:lnTo>
                        <a:pt x="543" y="86"/>
                      </a:lnTo>
                      <a:lnTo>
                        <a:pt x="548" y="87"/>
                      </a:lnTo>
                      <a:lnTo>
                        <a:pt x="553" y="88"/>
                      </a:lnTo>
                      <a:lnTo>
                        <a:pt x="562" y="87"/>
                      </a:lnTo>
                      <a:lnTo>
                        <a:pt x="571" y="86"/>
                      </a:lnTo>
                      <a:lnTo>
                        <a:pt x="579" y="86"/>
                      </a:lnTo>
                      <a:lnTo>
                        <a:pt x="588" y="85"/>
                      </a:lnTo>
                      <a:lnTo>
                        <a:pt x="600" y="86"/>
                      </a:lnTo>
                      <a:lnTo>
                        <a:pt x="610" y="86"/>
                      </a:lnTo>
                      <a:lnTo>
                        <a:pt x="619" y="87"/>
                      </a:lnTo>
                      <a:lnTo>
                        <a:pt x="631" y="88"/>
                      </a:lnTo>
                      <a:lnTo>
                        <a:pt x="631" y="151"/>
                      </a:lnTo>
                      <a:lnTo>
                        <a:pt x="632" y="154"/>
                      </a:lnTo>
                      <a:lnTo>
                        <a:pt x="633" y="157"/>
                      </a:lnTo>
                      <a:lnTo>
                        <a:pt x="635" y="159"/>
                      </a:lnTo>
                      <a:lnTo>
                        <a:pt x="638" y="160"/>
                      </a:lnTo>
                      <a:lnTo>
                        <a:pt x="643" y="164"/>
                      </a:lnTo>
                      <a:lnTo>
                        <a:pt x="649" y="168"/>
                      </a:lnTo>
                      <a:lnTo>
                        <a:pt x="653" y="173"/>
                      </a:lnTo>
                      <a:lnTo>
                        <a:pt x="659" y="179"/>
                      </a:lnTo>
                      <a:lnTo>
                        <a:pt x="663" y="182"/>
                      </a:lnTo>
                      <a:lnTo>
                        <a:pt x="668" y="185"/>
                      </a:lnTo>
                      <a:lnTo>
                        <a:pt x="679" y="190"/>
                      </a:lnTo>
                      <a:lnTo>
                        <a:pt x="692" y="195"/>
                      </a:lnTo>
                      <a:lnTo>
                        <a:pt x="703" y="199"/>
                      </a:lnTo>
                      <a:lnTo>
                        <a:pt x="712" y="205"/>
                      </a:lnTo>
                      <a:lnTo>
                        <a:pt x="722" y="211"/>
                      </a:lnTo>
                      <a:lnTo>
                        <a:pt x="730" y="217"/>
                      </a:lnTo>
                      <a:lnTo>
                        <a:pt x="737" y="224"/>
                      </a:lnTo>
                      <a:lnTo>
                        <a:pt x="745" y="232"/>
                      </a:lnTo>
                      <a:lnTo>
                        <a:pt x="752" y="241"/>
                      </a:lnTo>
                      <a:lnTo>
                        <a:pt x="759" y="251"/>
                      </a:lnTo>
                      <a:lnTo>
                        <a:pt x="757" y="259"/>
                      </a:lnTo>
                      <a:lnTo>
                        <a:pt x="755" y="267"/>
                      </a:lnTo>
                      <a:lnTo>
                        <a:pt x="753" y="274"/>
                      </a:lnTo>
                      <a:lnTo>
                        <a:pt x="751" y="281"/>
                      </a:lnTo>
                      <a:lnTo>
                        <a:pt x="744" y="295"/>
                      </a:lnTo>
                      <a:lnTo>
                        <a:pt x="736" y="309"/>
                      </a:lnTo>
                      <a:lnTo>
                        <a:pt x="733" y="319"/>
                      </a:lnTo>
                      <a:lnTo>
                        <a:pt x="730" y="328"/>
                      </a:lnTo>
                      <a:lnTo>
                        <a:pt x="728" y="338"/>
                      </a:lnTo>
                      <a:lnTo>
                        <a:pt x="726" y="347"/>
                      </a:lnTo>
                      <a:lnTo>
                        <a:pt x="723" y="356"/>
                      </a:lnTo>
                      <a:lnTo>
                        <a:pt x="719" y="364"/>
                      </a:lnTo>
                      <a:lnTo>
                        <a:pt x="717" y="367"/>
                      </a:lnTo>
                      <a:lnTo>
                        <a:pt x="714" y="371"/>
                      </a:lnTo>
                      <a:lnTo>
                        <a:pt x="710" y="375"/>
                      </a:lnTo>
                      <a:lnTo>
                        <a:pt x="706" y="378"/>
                      </a:lnTo>
                      <a:lnTo>
                        <a:pt x="696" y="383"/>
                      </a:lnTo>
                      <a:lnTo>
                        <a:pt x="686" y="387"/>
                      </a:lnTo>
                      <a:lnTo>
                        <a:pt x="680" y="389"/>
                      </a:lnTo>
                      <a:lnTo>
                        <a:pt x="676" y="391"/>
                      </a:lnTo>
                      <a:lnTo>
                        <a:pt x="672" y="394"/>
                      </a:lnTo>
                      <a:lnTo>
                        <a:pt x="668" y="399"/>
                      </a:lnTo>
                      <a:lnTo>
                        <a:pt x="666" y="404"/>
                      </a:lnTo>
                      <a:lnTo>
                        <a:pt x="665" y="409"/>
                      </a:lnTo>
                      <a:lnTo>
                        <a:pt x="665" y="414"/>
                      </a:lnTo>
                      <a:lnTo>
                        <a:pt x="666" y="418"/>
                      </a:lnTo>
                      <a:lnTo>
                        <a:pt x="666" y="423"/>
                      </a:lnTo>
                      <a:lnTo>
                        <a:pt x="666" y="428"/>
                      </a:lnTo>
                      <a:lnTo>
                        <a:pt x="666" y="433"/>
                      </a:lnTo>
                      <a:lnTo>
                        <a:pt x="663" y="437"/>
                      </a:lnTo>
                      <a:lnTo>
                        <a:pt x="659" y="442"/>
                      </a:lnTo>
                      <a:lnTo>
                        <a:pt x="652" y="446"/>
                      </a:lnTo>
                      <a:lnTo>
                        <a:pt x="647" y="448"/>
                      </a:lnTo>
                      <a:lnTo>
                        <a:pt x="641" y="450"/>
                      </a:lnTo>
                      <a:lnTo>
                        <a:pt x="627" y="452"/>
                      </a:lnTo>
                      <a:lnTo>
                        <a:pt x="613" y="456"/>
                      </a:lnTo>
                      <a:lnTo>
                        <a:pt x="605" y="460"/>
                      </a:lnTo>
                      <a:lnTo>
                        <a:pt x="596" y="463"/>
                      </a:lnTo>
                      <a:lnTo>
                        <a:pt x="587" y="466"/>
                      </a:lnTo>
                      <a:lnTo>
                        <a:pt x="578" y="468"/>
                      </a:lnTo>
                      <a:lnTo>
                        <a:pt x="561" y="470"/>
                      </a:lnTo>
                      <a:lnTo>
                        <a:pt x="546" y="470"/>
                      </a:lnTo>
                      <a:lnTo>
                        <a:pt x="530" y="469"/>
                      </a:lnTo>
                      <a:lnTo>
                        <a:pt x="514" y="468"/>
                      </a:lnTo>
                      <a:lnTo>
                        <a:pt x="499" y="467"/>
                      </a:lnTo>
                      <a:lnTo>
                        <a:pt x="487" y="465"/>
                      </a:lnTo>
                      <a:lnTo>
                        <a:pt x="473" y="463"/>
                      </a:lnTo>
                      <a:lnTo>
                        <a:pt x="460" y="460"/>
                      </a:lnTo>
                      <a:lnTo>
                        <a:pt x="455" y="451"/>
                      </a:lnTo>
                      <a:lnTo>
                        <a:pt x="454" y="442"/>
                      </a:lnTo>
                      <a:lnTo>
                        <a:pt x="454" y="425"/>
                      </a:lnTo>
                      <a:lnTo>
                        <a:pt x="453" y="409"/>
                      </a:lnTo>
                      <a:lnTo>
                        <a:pt x="452" y="393"/>
                      </a:lnTo>
                      <a:lnTo>
                        <a:pt x="450" y="379"/>
                      </a:lnTo>
                      <a:lnTo>
                        <a:pt x="446" y="364"/>
                      </a:lnTo>
                      <a:lnTo>
                        <a:pt x="440" y="351"/>
                      </a:lnTo>
                      <a:lnTo>
                        <a:pt x="436" y="344"/>
                      </a:lnTo>
                      <a:lnTo>
                        <a:pt x="432" y="338"/>
                      </a:lnTo>
                      <a:lnTo>
                        <a:pt x="426" y="332"/>
                      </a:lnTo>
                      <a:lnTo>
                        <a:pt x="421" y="326"/>
                      </a:lnTo>
                      <a:lnTo>
                        <a:pt x="414" y="317"/>
                      </a:lnTo>
                      <a:lnTo>
                        <a:pt x="410" y="309"/>
                      </a:lnTo>
                      <a:lnTo>
                        <a:pt x="407" y="305"/>
                      </a:lnTo>
                      <a:lnTo>
                        <a:pt x="404" y="302"/>
                      </a:lnTo>
                      <a:lnTo>
                        <a:pt x="400" y="300"/>
                      </a:lnTo>
                      <a:lnTo>
                        <a:pt x="394" y="300"/>
                      </a:lnTo>
                      <a:lnTo>
                        <a:pt x="388" y="302"/>
                      </a:lnTo>
                      <a:lnTo>
                        <a:pt x="381" y="304"/>
                      </a:lnTo>
                      <a:lnTo>
                        <a:pt x="373" y="303"/>
                      </a:lnTo>
                      <a:lnTo>
                        <a:pt x="366" y="301"/>
                      </a:lnTo>
                      <a:lnTo>
                        <a:pt x="361" y="297"/>
                      </a:lnTo>
                      <a:lnTo>
                        <a:pt x="356" y="292"/>
                      </a:lnTo>
                      <a:lnTo>
                        <a:pt x="351" y="286"/>
                      </a:lnTo>
                      <a:lnTo>
                        <a:pt x="346" y="281"/>
                      </a:lnTo>
                      <a:lnTo>
                        <a:pt x="339" y="277"/>
                      </a:lnTo>
                      <a:lnTo>
                        <a:pt x="333" y="273"/>
                      </a:lnTo>
                      <a:lnTo>
                        <a:pt x="320" y="268"/>
                      </a:lnTo>
                      <a:lnTo>
                        <a:pt x="308" y="260"/>
                      </a:lnTo>
                      <a:lnTo>
                        <a:pt x="297" y="254"/>
                      </a:lnTo>
                      <a:lnTo>
                        <a:pt x="287" y="247"/>
                      </a:lnTo>
                      <a:lnTo>
                        <a:pt x="266" y="232"/>
                      </a:lnTo>
                      <a:lnTo>
                        <a:pt x="247" y="219"/>
                      </a:lnTo>
                      <a:lnTo>
                        <a:pt x="238" y="213"/>
                      </a:lnTo>
                      <a:lnTo>
                        <a:pt x="228" y="207"/>
                      </a:lnTo>
                      <a:lnTo>
                        <a:pt x="217" y="201"/>
                      </a:lnTo>
                      <a:lnTo>
                        <a:pt x="207" y="197"/>
                      </a:lnTo>
                      <a:lnTo>
                        <a:pt x="195" y="193"/>
                      </a:lnTo>
                      <a:lnTo>
                        <a:pt x="183" y="190"/>
                      </a:lnTo>
                      <a:lnTo>
                        <a:pt x="171" y="188"/>
                      </a:lnTo>
                      <a:lnTo>
                        <a:pt x="157" y="188"/>
                      </a:lnTo>
                      <a:lnTo>
                        <a:pt x="41" y="188"/>
                      </a:lnTo>
                      <a:lnTo>
                        <a:pt x="36" y="188"/>
                      </a:lnTo>
                      <a:lnTo>
                        <a:pt x="30" y="187"/>
                      </a:lnTo>
                      <a:lnTo>
                        <a:pt x="24" y="185"/>
                      </a:lnTo>
                      <a:lnTo>
                        <a:pt x="19" y="184"/>
                      </a:lnTo>
                      <a:lnTo>
                        <a:pt x="10" y="179"/>
                      </a:lnTo>
                      <a:lnTo>
                        <a:pt x="0" y="172"/>
                      </a:lnTo>
                      <a:lnTo>
                        <a:pt x="0" y="172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solidFill>
                    <a:sysClr val="window" lastClr="FFFFFF">
                      <a:lumMod val="85000"/>
                    </a:sysClr>
                  </a:solidFill>
                  <a:round/>
                  <a:headEnd/>
                  <a:tailEnd/>
                </a:ln>
              </p:spPr>
            </p:sp>
            <p:sp>
              <p:nvSpPr>
                <p:cNvPr id="89" name="Freeform 88"/>
                <p:cNvSpPr>
                  <a:spLocks noEditPoints="1"/>
                </p:cNvSpPr>
                <p:nvPr/>
              </p:nvSpPr>
              <p:spPr bwMode="auto">
                <a:xfrm>
                  <a:off x="892362" y="1278682"/>
                  <a:ext cx="306822" cy="185319"/>
                </a:xfrm>
                <a:custGeom>
                  <a:avLst/>
                  <a:gdLst/>
                  <a:ahLst/>
                  <a:cxnLst>
                    <a:cxn ang="0">
                      <a:pos x="54" y="27"/>
                    </a:cxn>
                    <a:cxn ang="0">
                      <a:pos x="30" y="21"/>
                    </a:cxn>
                    <a:cxn ang="0">
                      <a:pos x="28" y="59"/>
                    </a:cxn>
                    <a:cxn ang="0">
                      <a:pos x="16" y="73"/>
                    </a:cxn>
                    <a:cxn ang="0">
                      <a:pos x="0" y="87"/>
                    </a:cxn>
                    <a:cxn ang="0">
                      <a:pos x="22" y="95"/>
                    </a:cxn>
                    <a:cxn ang="0">
                      <a:pos x="48" y="94"/>
                    </a:cxn>
                    <a:cxn ang="0">
                      <a:pos x="87" y="90"/>
                    </a:cxn>
                    <a:cxn ang="0">
                      <a:pos x="142" y="79"/>
                    </a:cxn>
                    <a:cxn ang="0">
                      <a:pos x="138" y="64"/>
                    </a:cxn>
                    <a:cxn ang="0">
                      <a:pos x="123" y="49"/>
                    </a:cxn>
                    <a:cxn ang="0">
                      <a:pos x="110" y="28"/>
                    </a:cxn>
                    <a:cxn ang="0">
                      <a:pos x="90" y="32"/>
                    </a:cxn>
                    <a:cxn ang="0">
                      <a:pos x="81" y="46"/>
                    </a:cxn>
                    <a:cxn ang="0">
                      <a:pos x="67" y="49"/>
                    </a:cxn>
                    <a:cxn ang="0">
                      <a:pos x="164" y="185"/>
                    </a:cxn>
                    <a:cxn ang="0">
                      <a:pos x="193" y="162"/>
                    </a:cxn>
                    <a:cxn ang="0">
                      <a:pos x="208" y="156"/>
                    </a:cxn>
                    <a:cxn ang="0">
                      <a:pos x="237" y="148"/>
                    </a:cxn>
                    <a:cxn ang="0">
                      <a:pos x="238" y="134"/>
                    </a:cxn>
                    <a:cxn ang="0">
                      <a:pos x="220" y="126"/>
                    </a:cxn>
                    <a:cxn ang="0">
                      <a:pos x="197" y="90"/>
                    </a:cxn>
                    <a:cxn ang="0">
                      <a:pos x="209" y="80"/>
                    </a:cxn>
                    <a:cxn ang="0">
                      <a:pos x="221" y="71"/>
                    </a:cxn>
                    <a:cxn ang="0">
                      <a:pos x="214" y="54"/>
                    </a:cxn>
                    <a:cxn ang="0">
                      <a:pos x="218" y="36"/>
                    </a:cxn>
                    <a:cxn ang="0">
                      <a:pos x="246" y="14"/>
                    </a:cxn>
                    <a:cxn ang="0">
                      <a:pos x="307" y="2"/>
                    </a:cxn>
                    <a:cxn ang="0">
                      <a:pos x="379" y="1"/>
                    </a:cxn>
                    <a:cxn ang="0">
                      <a:pos x="406" y="7"/>
                    </a:cxn>
                    <a:cxn ang="0">
                      <a:pos x="430" y="20"/>
                    </a:cxn>
                    <a:cxn ang="0">
                      <a:pos x="451" y="17"/>
                    </a:cxn>
                    <a:cxn ang="0">
                      <a:pos x="458" y="4"/>
                    </a:cxn>
                    <a:cxn ang="0">
                      <a:pos x="473" y="1"/>
                    </a:cxn>
                    <a:cxn ang="0">
                      <a:pos x="493" y="13"/>
                    </a:cxn>
                    <a:cxn ang="0">
                      <a:pos x="530" y="49"/>
                    </a:cxn>
                    <a:cxn ang="0">
                      <a:pos x="565" y="64"/>
                    </a:cxn>
                    <a:cxn ang="0">
                      <a:pos x="612" y="91"/>
                    </a:cxn>
                    <a:cxn ang="0">
                      <a:pos x="590" y="124"/>
                    </a:cxn>
                    <a:cxn ang="0">
                      <a:pos x="522" y="177"/>
                    </a:cxn>
                    <a:cxn ang="0">
                      <a:pos x="499" y="208"/>
                    </a:cxn>
                    <a:cxn ang="0">
                      <a:pos x="476" y="295"/>
                    </a:cxn>
                    <a:cxn ang="0">
                      <a:pos x="458" y="322"/>
                    </a:cxn>
                    <a:cxn ang="0">
                      <a:pos x="425" y="352"/>
                    </a:cxn>
                    <a:cxn ang="0">
                      <a:pos x="395" y="383"/>
                    </a:cxn>
                    <a:cxn ang="0">
                      <a:pos x="373" y="356"/>
                    </a:cxn>
                    <a:cxn ang="0">
                      <a:pos x="339" y="331"/>
                    </a:cxn>
                    <a:cxn ang="0">
                      <a:pos x="299" y="314"/>
                    </a:cxn>
                    <a:cxn ang="0">
                      <a:pos x="279" y="296"/>
                    </a:cxn>
                    <a:cxn ang="0">
                      <a:pos x="268" y="286"/>
                    </a:cxn>
                    <a:cxn ang="0">
                      <a:pos x="246" y="218"/>
                    </a:cxn>
                    <a:cxn ang="0">
                      <a:pos x="207" y="218"/>
                    </a:cxn>
                    <a:cxn ang="0">
                      <a:pos x="179" y="218"/>
                    </a:cxn>
                    <a:cxn ang="0">
                      <a:pos x="153" y="200"/>
                    </a:cxn>
                  </a:cxnLst>
                  <a:rect l="0" t="0" r="r" b="b"/>
                  <a:pathLst>
                    <a:path w="625" h="383">
                      <a:moveTo>
                        <a:pt x="67" y="45"/>
                      </a:moveTo>
                      <a:lnTo>
                        <a:pt x="61" y="38"/>
                      </a:lnTo>
                      <a:lnTo>
                        <a:pt x="56" y="30"/>
                      </a:lnTo>
                      <a:lnTo>
                        <a:pt x="54" y="27"/>
                      </a:lnTo>
                      <a:lnTo>
                        <a:pt x="51" y="23"/>
                      </a:lnTo>
                      <a:lnTo>
                        <a:pt x="48" y="22"/>
                      </a:lnTo>
                      <a:lnTo>
                        <a:pt x="44" y="21"/>
                      </a:lnTo>
                      <a:lnTo>
                        <a:pt x="30" y="21"/>
                      </a:lnTo>
                      <a:lnTo>
                        <a:pt x="30" y="32"/>
                      </a:lnTo>
                      <a:lnTo>
                        <a:pt x="30" y="40"/>
                      </a:lnTo>
                      <a:lnTo>
                        <a:pt x="30" y="48"/>
                      </a:lnTo>
                      <a:lnTo>
                        <a:pt x="28" y="59"/>
                      </a:lnTo>
                      <a:lnTo>
                        <a:pt x="26" y="64"/>
                      </a:lnTo>
                      <a:lnTo>
                        <a:pt x="23" y="67"/>
                      </a:lnTo>
                      <a:lnTo>
                        <a:pt x="20" y="70"/>
                      </a:lnTo>
                      <a:lnTo>
                        <a:pt x="16" y="73"/>
                      </a:lnTo>
                      <a:lnTo>
                        <a:pt x="11" y="75"/>
                      </a:lnTo>
                      <a:lnTo>
                        <a:pt x="7" y="78"/>
                      </a:lnTo>
                      <a:lnTo>
                        <a:pt x="3" y="83"/>
                      </a:lnTo>
                      <a:lnTo>
                        <a:pt x="0" y="87"/>
                      </a:lnTo>
                      <a:lnTo>
                        <a:pt x="0" y="96"/>
                      </a:lnTo>
                      <a:lnTo>
                        <a:pt x="8" y="96"/>
                      </a:lnTo>
                      <a:lnTo>
                        <a:pt x="16" y="96"/>
                      </a:lnTo>
                      <a:lnTo>
                        <a:pt x="22" y="95"/>
                      </a:lnTo>
                      <a:lnTo>
                        <a:pt x="27" y="93"/>
                      </a:lnTo>
                      <a:lnTo>
                        <a:pt x="32" y="92"/>
                      </a:lnTo>
                      <a:lnTo>
                        <a:pt x="38" y="92"/>
                      </a:lnTo>
                      <a:lnTo>
                        <a:pt x="48" y="94"/>
                      </a:lnTo>
                      <a:lnTo>
                        <a:pt x="57" y="95"/>
                      </a:lnTo>
                      <a:lnTo>
                        <a:pt x="69" y="95"/>
                      </a:lnTo>
                      <a:lnTo>
                        <a:pt x="78" y="93"/>
                      </a:lnTo>
                      <a:lnTo>
                        <a:pt x="87" y="90"/>
                      </a:lnTo>
                      <a:lnTo>
                        <a:pt x="98" y="87"/>
                      </a:lnTo>
                      <a:lnTo>
                        <a:pt x="105" y="83"/>
                      </a:lnTo>
                      <a:lnTo>
                        <a:pt x="113" y="79"/>
                      </a:lnTo>
                      <a:lnTo>
                        <a:pt x="142" y="79"/>
                      </a:lnTo>
                      <a:lnTo>
                        <a:pt x="142" y="70"/>
                      </a:lnTo>
                      <a:lnTo>
                        <a:pt x="142" y="68"/>
                      </a:lnTo>
                      <a:lnTo>
                        <a:pt x="140" y="66"/>
                      </a:lnTo>
                      <a:lnTo>
                        <a:pt x="138" y="64"/>
                      </a:lnTo>
                      <a:lnTo>
                        <a:pt x="136" y="63"/>
                      </a:lnTo>
                      <a:lnTo>
                        <a:pt x="131" y="60"/>
                      </a:lnTo>
                      <a:lnTo>
                        <a:pt x="126" y="56"/>
                      </a:lnTo>
                      <a:lnTo>
                        <a:pt x="123" y="49"/>
                      </a:lnTo>
                      <a:lnTo>
                        <a:pt x="120" y="43"/>
                      </a:lnTo>
                      <a:lnTo>
                        <a:pt x="120" y="36"/>
                      </a:lnTo>
                      <a:lnTo>
                        <a:pt x="119" y="28"/>
                      </a:lnTo>
                      <a:lnTo>
                        <a:pt x="110" y="28"/>
                      </a:lnTo>
                      <a:lnTo>
                        <a:pt x="102" y="28"/>
                      </a:lnTo>
                      <a:lnTo>
                        <a:pt x="98" y="29"/>
                      </a:lnTo>
                      <a:lnTo>
                        <a:pt x="95" y="30"/>
                      </a:lnTo>
                      <a:lnTo>
                        <a:pt x="90" y="32"/>
                      </a:lnTo>
                      <a:lnTo>
                        <a:pt x="87" y="35"/>
                      </a:lnTo>
                      <a:lnTo>
                        <a:pt x="85" y="39"/>
                      </a:lnTo>
                      <a:lnTo>
                        <a:pt x="82" y="44"/>
                      </a:lnTo>
                      <a:lnTo>
                        <a:pt x="81" y="46"/>
                      </a:lnTo>
                      <a:lnTo>
                        <a:pt x="80" y="47"/>
                      </a:lnTo>
                      <a:lnTo>
                        <a:pt x="78" y="48"/>
                      </a:lnTo>
                      <a:lnTo>
                        <a:pt x="76" y="49"/>
                      </a:lnTo>
                      <a:lnTo>
                        <a:pt x="67" y="49"/>
                      </a:lnTo>
                      <a:lnTo>
                        <a:pt x="67" y="45"/>
                      </a:lnTo>
                      <a:close/>
                      <a:moveTo>
                        <a:pt x="153" y="200"/>
                      </a:moveTo>
                      <a:lnTo>
                        <a:pt x="158" y="192"/>
                      </a:lnTo>
                      <a:lnTo>
                        <a:pt x="164" y="185"/>
                      </a:lnTo>
                      <a:lnTo>
                        <a:pt x="171" y="179"/>
                      </a:lnTo>
                      <a:lnTo>
                        <a:pt x="181" y="173"/>
                      </a:lnTo>
                      <a:lnTo>
                        <a:pt x="187" y="168"/>
                      </a:lnTo>
                      <a:lnTo>
                        <a:pt x="193" y="162"/>
                      </a:lnTo>
                      <a:lnTo>
                        <a:pt x="196" y="160"/>
                      </a:lnTo>
                      <a:lnTo>
                        <a:pt x="199" y="158"/>
                      </a:lnTo>
                      <a:lnTo>
                        <a:pt x="203" y="157"/>
                      </a:lnTo>
                      <a:lnTo>
                        <a:pt x="208" y="156"/>
                      </a:lnTo>
                      <a:lnTo>
                        <a:pt x="218" y="154"/>
                      </a:lnTo>
                      <a:lnTo>
                        <a:pt x="228" y="152"/>
                      </a:lnTo>
                      <a:lnTo>
                        <a:pt x="233" y="151"/>
                      </a:lnTo>
                      <a:lnTo>
                        <a:pt x="237" y="148"/>
                      </a:lnTo>
                      <a:lnTo>
                        <a:pt x="239" y="145"/>
                      </a:lnTo>
                      <a:lnTo>
                        <a:pt x="240" y="141"/>
                      </a:lnTo>
                      <a:lnTo>
                        <a:pt x="240" y="137"/>
                      </a:lnTo>
                      <a:lnTo>
                        <a:pt x="238" y="134"/>
                      </a:lnTo>
                      <a:lnTo>
                        <a:pt x="236" y="131"/>
                      </a:lnTo>
                      <a:lnTo>
                        <a:pt x="233" y="129"/>
                      </a:lnTo>
                      <a:lnTo>
                        <a:pt x="227" y="127"/>
                      </a:lnTo>
                      <a:lnTo>
                        <a:pt x="220" y="126"/>
                      </a:lnTo>
                      <a:lnTo>
                        <a:pt x="196" y="125"/>
                      </a:lnTo>
                      <a:lnTo>
                        <a:pt x="196" y="95"/>
                      </a:lnTo>
                      <a:lnTo>
                        <a:pt x="196" y="92"/>
                      </a:lnTo>
                      <a:lnTo>
                        <a:pt x="197" y="90"/>
                      </a:lnTo>
                      <a:lnTo>
                        <a:pt x="198" y="88"/>
                      </a:lnTo>
                      <a:lnTo>
                        <a:pt x="200" y="87"/>
                      </a:lnTo>
                      <a:lnTo>
                        <a:pt x="204" y="84"/>
                      </a:lnTo>
                      <a:lnTo>
                        <a:pt x="209" y="80"/>
                      </a:lnTo>
                      <a:lnTo>
                        <a:pt x="214" y="78"/>
                      </a:lnTo>
                      <a:lnTo>
                        <a:pt x="218" y="75"/>
                      </a:lnTo>
                      <a:lnTo>
                        <a:pt x="220" y="73"/>
                      </a:lnTo>
                      <a:lnTo>
                        <a:pt x="221" y="71"/>
                      </a:lnTo>
                      <a:lnTo>
                        <a:pt x="222" y="69"/>
                      </a:lnTo>
                      <a:lnTo>
                        <a:pt x="222" y="67"/>
                      </a:lnTo>
                      <a:lnTo>
                        <a:pt x="218" y="60"/>
                      </a:lnTo>
                      <a:lnTo>
                        <a:pt x="214" y="54"/>
                      </a:lnTo>
                      <a:lnTo>
                        <a:pt x="214" y="48"/>
                      </a:lnTo>
                      <a:lnTo>
                        <a:pt x="215" y="44"/>
                      </a:lnTo>
                      <a:lnTo>
                        <a:pt x="216" y="40"/>
                      </a:lnTo>
                      <a:lnTo>
                        <a:pt x="218" y="36"/>
                      </a:lnTo>
                      <a:lnTo>
                        <a:pt x="223" y="30"/>
                      </a:lnTo>
                      <a:lnTo>
                        <a:pt x="229" y="23"/>
                      </a:lnTo>
                      <a:lnTo>
                        <a:pt x="238" y="18"/>
                      </a:lnTo>
                      <a:lnTo>
                        <a:pt x="246" y="14"/>
                      </a:lnTo>
                      <a:lnTo>
                        <a:pt x="255" y="11"/>
                      </a:lnTo>
                      <a:lnTo>
                        <a:pt x="265" y="9"/>
                      </a:lnTo>
                      <a:lnTo>
                        <a:pt x="287" y="4"/>
                      </a:lnTo>
                      <a:lnTo>
                        <a:pt x="307" y="2"/>
                      </a:lnTo>
                      <a:lnTo>
                        <a:pt x="328" y="1"/>
                      </a:lnTo>
                      <a:lnTo>
                        <a:pt x="351" y="1"/>
                      </a:lnTo>
                      <a:lnTo>
                        <a:pt x="366" y="0"/>
                      </a:lnTo>
                      <a:lnTo>
                        <a:pt x="379" y="1"/>
                      </a:lnTo>
                      <a:lnTo>
                        <a:pt x="386" y="2"/>
                      </a:lnTo>
                      <a:lnTo>
                        <a:pt x="392" y="3"/>
                      </a:lnTo>
                      <a:lnTo>
                        <a:pt x="399" y="5"/>
                      </a:lnTo>
                      <a:lnTo>
                        <a:pt x="406" y="7"/>
                      </a:lnTo>
                      <a:lnTo>
                        <a:pt x="415" y="12"/>
                      </a:lnTo>
                      <a:lnTo>
                        <a:pt x="422" y="16"/>
                      </a:lnTo>
                      <a:lnTo>
                        <a:pt x="426" y="18"/>
                      </a:lnTo>
                      <a:lnTo>
                        <a:pt x="430" y="20"/>
                      </a:lnTo>
                      <a:lnTo>
                        <a:pt x="434" y="21"/>
                      </a:lnTo>
                      <a:lnTo>
                        <a:pt x="440" y="21"/>
                      </a:lnTo>
                      <a:lnTo>
                        <a:pt x="451" y="21"/>
                      </a:lnTo>
                      <a:lnTo>
                        <a:pt x="451" y="17"/>
                      </a:lnTo>
                      <a:lnTo>
                        <a:pt x="452" y="14"/>
                      </a:lnTo>
                      <a:lnTo>
                        <a:pt x="454" y="10"/>
                      </a:lnTo>
                      <a:lnTo>
                        <a:pt x="455" y="7"/>
                      </a:lnTo>
                      <a:lnTo>
                        <a:pt x="458" y="4"/>
                      </a:lnTo>
                      <a:lnTo>
                        <a:pt x="460" y="2"/>
                      </a:lnTo>
                      <a:lnTo>
                        <a:pt x="465" y="1"/>
                      </a:lnTo>
                      <a:lnTo>
                        <a:pt x="468" y="1"/>
                      </a:lnTo>
                      <a:lnTo>
                        <a:pt x="473" y="1"/>
                      </a:lnTo>
                      <a:lnTo>
                        <a:pt x="478" y="2"/>
                      </a:lnTo>
                      <a:lnTo>
                        <a:pt x="482" y="4"/>
                      </a:lnTo>
                      <a:lnTo>
                        <a:pt x="486" y="7"/>
                      </a:lnTo>
                      <a:lnTo>
                        <a:pt x="493" y="13"/>
                      </a:lnTo>
                      <a:lnTo>
                        <a:pt x="500" y="21"/>
                      </a:lnTo>
                      <a:lnTo>
                        <a:pt x="512" y="35"/>
                      </a:lnTo>
                      <a:lnTo>
                        <a:pt x="524" y="44"/>
                      </a:lnTo>
                      <a:lnTo>
                        <a:pt x="530" y="49"/>
                      </a:lnTo>
                      <a:lnTo>
                        <a:pt x="537" y="52"/>
                      </a:lnTo>
                      <a:lnTo>
                        <a:pt x="544" y="57"/>
                      </a:lnTo>
                      <a:lnTo>
                        <a:pt x="554" y="60"/>
                      </a:lnTo>
                      <a:lnTo>
                        <a:pt x="565" y="64"/>
                      </a:lnTo>
                      <a:lnTo>
                        <a:pt x="575" y="69"/>
                      </a:lnTo>
                      <a:lnTo>
                        <a:pt x="586" y="74"/>
                      </a:lnTo>
                      <a:lnTo>
                        <a:pt x="597" y="80"/>
                      </a:lnTo>
                      <a:lnTo>
                        <a:pt x="612" y="91"/>
                      </a:lnTo>
                      <a:lnTo>
                        <a:pt x="625" y="99"/>
                      </a:lnTo>
                      <a:lnTo>
                        <a:pt x="625" y="99"/>
                      </a:lnTo>
                      <a:lnTo>
                        <a:pt x="606" y="113"/>
                      </a:lnTo>
                      <a:lnTo>
                        <a:pt x="590" y="124"/>
                      </a:lnTo>
                      <a:lnTo>
                        <a:pt x="573" y="136"/>
                      </a:lnTo>
                      <a:lnTo>
                        <a:pt x="556" y="151"/>
                      </a:lnTo>
                      <a:lnTo>
                        <a:pt x="538" y="164"/>
                      </a:lnTo>
                      <a:lnTo>
                        <a:pt x="522" y="177"/>
                      </a:lnTo>
                      <a:lnTo>
                        <a:pt x="514" y="183"/>
                      </a:lnTo>
                      <a:lnTo>
                        <a:pt x="508" y="189"/>
                      </a:lnTo>
                      <a:lnTo>
                        <a:pt x="503" y="198"/>
                      </a:lnTo>
                      <a:lnTo>
                        <a:pt x="499" y="208"/>
                      </a:lnTo>
                      <a:lnTo>
                        <a:pt x="490" y="240"/>
                      </a:lnTo>
                      <a:lnTo>
                        <a:pt x="485" y="268"/>
                      </a:lnTo>
                      <a:lnTo>
                        <a:pt x="481" y="282"/>
                      </a:lnTo>
                      <a:lnTo>
                        <a:pt x="476" y="295"/>
                      </a:lnTo>
                      <a:lnTo>
                        <a:pt x="472" y="302"/>
                      </a:lnTo>
                      <a:lnTo>
                        <a:pt x="469" y="309"/>
                      </a:lnTo>
                      <a:lnTo>
                        <a:pt x="463" y="316"/>
                      </a:lnTo>
                      <a:lnTo>
                        <a:pt x="458" y="322"/>
                      </a:lnTo>
                      <a:lnTo>
                        <a:pt x="450" y="331"/>
                      </a:lnTo>
                      <a:lnTo>
                        <a:pt x="442" y="339"/>
                      </a:lnTo>
                      <a:lnTo>
                        <a:pt x="433" y="346"/>
                      </a:lnTo>
                      <a:lnTo>
                        <a:pt x="425" y="352"/>
                      </a:lnTo>
                      <a:lnTo>
                        <a:pt x="417" y="358"/>
                      </a:lnTo>
                      <a:lnTo>
                        <a:pt x="410" y="364"/>
                      </a:lnTo>
                      <a:lnTo>
                        <a:pt x="402" y="373"/>
                      </a:lnTo>
                      <a:lnTo>
                        <a:pt x="395" y="383"/>
                      </a:lnTo>
                      <a:lnTo>
                        <a:pt x="395" y="383"/>
                      </a:lnTo>
                      <a:lnTo>
                        <a:pt x="388" y="373"/>
                      </a:lnTo>
                      <a:lnTo>
                        <a:pt x="381" y="364"/>
                      </a:lnTo>
                      <a:lnTo>
                        <a:pt x="373" y="356"/>
                      </a:lnTo>
                      <a:lnTo>
                        <a:pt x="366" y="349"/>
                      </a:lnTo>
                      <a:lnTo>
                        <a:pt x="358" y="343"/>
                      </a:lnTo>
                      <a:lnTo>
                        <a:pt x="348" y="337"/>
                      </a:lnTo>
                      <a:lnTo>
                        <a:pt x="339" y="331"/>
                      </a:lnTo>
                      <a:lnTo>
                        <a:pt x="328" y="327"/>
                      </a:lnTo>
                      <a:lnTo>
                        <a:pt x="315" y="322"/>
                      </a:lnTo>
                      <a:lnTo>
                        <a:pt x="304" y="317"/>
                      </a:lnTo>
                      <a:lnTo>
                        <a:pt x="299" y="314"/>
                      </a:lnTo>
                      <a:lnTo>
                        <a:pt x="295" y="311"/>
                      </a:lnTo>
                      <a:lnTo>
                        <a:pt x="289" y="305"/>
                      </a:lnTo>
                      <a:lnTo>
                        <a:pt x="285" y="300"/>
                      </a:lnTo>
                      <a:lnTo>
                        <a:pt x="279" y="296"/>
                      </a:lnTo>
                      <a:lnTo>
                        <a:pt x="274" y="292"/>
                      </a:lnTo>
                      <a:lnTo>
                        <a:pt x="271" y="291"/>
                      </a:lnTo>
                      <a:lnTo>
                        <a:pt x="269" y="289"/>
                      </a:lnTo>
                      <a:lnTo>
                        <a:pt x="268" y="286"/>
                      </a:lnTo>
                      <a:lnTo>
                        <a:pt x="267" y="283"/>
                      </a:lnTo>
                      <a:lnTo>
                        <a:pt x="267" y="220"/>
                      </a:lnTo>
                      <a:lnTo>
                        <a:pt x="255" y="219"/>
                      </a:lnTo>
                      <a:lnTo>
                        <a:pt x="246" y="218"/>
                      </a:lnTo>
                      <a:lnTo>
                        <a:pt x="236" y="218"/>
                      </a:lnTo>
                      <a:lnTo>
                        <a:pt x="224" y="217"/>
                      </a:lnTo>
                      <a:lnTo>
                        <a:pt x="215" y="218"/>
                      </a:lnTo>
                      <a:lnTo>
                        <a:pt x="207" y="218"/>
                      </a:lnTo>
                      <a:lnTo>
                        <a:pt x="198" y="219"/>
                      </a:lnTo>
                      <a:lnTo>
                        <a:pt x="189" y="220"/>
                      </a:lnTo>
                      <a:lnTo>
                        <a:pt x="184" y="219"/>
                      </a:lnTo>
                      <a:lnTo>
                        <a:pt x="179" y="218"/>
                      </a:lnTo>
                      <a:lnTo>
                        <a:pt x="173" y="216"/>
                      </a:lnTo>
                      <a:lnTo>
                        <a:pt x="169" y="213"/>
                      </a:lnTo>
                      <a:lnTo>
                        <a:pt x="161" y="207"/>
                      </a:lnTo>
                      <a:lnTo>
                        <a:pt x="153" y="20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solidFill>
                    <a:sysClr val="window" lastClr="FFFFFF">
                      <a:lumMod val="85000"/>
                    </a:sysClr>
                  </a:solidFill>
                  <a:round/>
                  <a:headEnd/>
                  <a:tailEnd/>
                </a:ln>
              </p:spPr>
            </p:sp>
            <p:sp>
              <p:nvSpPr>
                <p:cNvPr id="90" name="Freeform 89"/>
                <p:cNvSpPr>
                  <a:spLocks noEditPoints="1"/>
                </p:cNvSpPr>
                <p:nvPr/>
              </p:nvSpPr>
              <p:spPr bwMode="auto">
                <a:xfrm>
                  <a:off x="940303" y="685662"/>
                  <a:ext cx="920467" cy="583755"/>
                </a:xfrm>
                <a:custGeom>
                  <a:avLst/>
                  <a:gdLst/>
                  <a:ahLst/>
                  <a:cxnLst>
                    <a:cxn ang="0">
                      <a:pos x="5" y="1037"/>
                    </a:cxn>
                    <a:cxn ang="0">
                      <a:pos x="16" y="1060"/>
                    </a:cxn>
                    <a:cxn ang="0">
                      <a:pos x="45" y="1075"/>
                    </a:cxn>
                    <a:cxn ang="0">
                      <a:pos x="40" y="1014"/>
                    </a:cxn>
                    <a:cxn ang="0">
                      <a:pos x="742" y="1251"/>
                    </a:cxn>
                    <a:cxn ang="0">
                      <a:pos x="662" y="1244"/>
                    </a:cxn>
                    <a:cxn ang="0">
                      <a:pos x="602" y="1228"/>
                    </a:cxn>
                    <a:cxn ang="0">
                      <a:pos x="543" y="1206"/>
                    </a:cxn>
                    <a:cxn ang="0">
                      <a:pos x="442" y="1197"/>
                    </a:cxn>
                    <a:cxn ang="0">
                      <a:pos x="342" y="1199"/>
                    </a:cxn>
                    <a:cxn ang="0">
                      <a:pos x="262" y="1160"/>
                    </a:cxn>
                    <a:cxn ang="0">
                      <a:pos x="257" y="1107"/>
                    </a:cxn>
                    <a:cxn ang="0">
                      <a:pos x="240" y="1057"/>
                    </a:cxn>
                    <a:cxn ang="0">
                      <a:pos x="241" y="972"/>
                    </a:cxn>
                    <a:cxn ang="0">
                      <a:pos x="287" y="953"/>
                    </a:cxn>
                    <a:cxn ang="0">
                      <a:pos x="347" y="918"/>
                    </a:cxn>
                    <a:cxn ang="0">
                      <a:pos x="368" y="873"/>
                    </a:cxn>
                    <a:cxn ang="0">
                      <a:pos x="418" y="821"/>
                    </a:cxn>
                    <a:cxn ang="0">
                      <a:pos x="473" y="765"/>
                    </a:cxn>
                    <a:cxn ang="0">
                      <a:pos x="553" y="743"/>
                    </a:cxn>
                    <a:cxn ang="0">
                      <a:pos x="593" y="740"/>
                    </a:cxn>
                    <a:cxn ang="0">
                      <a:pos x="662" y="712"/>
                    </a:cxn>
                    <a:cxn ang="0">
                      <a:pos x="716" y="695"/>
                    </a:cxn>
                    <a:cxn ang="0">
                      <a:pos x="773" y="701"/>
                    </a:cxn>
                    <a:cxn ang="0">
                      <a:pos x="874" y="648"/>
                    </a:cxn>
                    <a:cxn ang="0">
                      <a:pos x="928" y="646"/>
                    </a:cxn>
                    <a:cxn ang="0">
                      <a:pos x="1009" y="624"/>
                    </a:cxn>
                    <a:cxn ang="0">
                      <a:pos x="1046" y="639"/>
                    </a:cxn>
                    <a:cxn ang="0">
                      <a:pos x="1092" y="597"/>
                    </a:cxn>
                    <a:cxn ang="0">
                      <a:pos x="1091" y="500"/>
                    </a:cxn>
                    <a:cxn ang="0">
                      <a:pos x="1163" y="406"/>
                    </a:cxn>
                    <a:cxn ang="0">
                      <a:pos x="1262" y="289"/>
                    </a:cxn>
                    <a:cxn ang="0">
                      <a:pos x="1375" y="228"/>
                    </a:cxn>
                    <a:cxn ang="0">
                      <a:pos x="1374" y="96"/>
                    </a:cxn>
                    <a:cxn ang="0">
                      <a:pos x="1373" y="18"/>
                    </a:cxn>
                    <a:cxn ang="0">
                      <a:pos x="1400" y="41"/>
                    </a:cxn>
                    <a:cxn ang="0">
                      <a:pos x="1455" y="15"/>
                    </a:cxn>
                    <a:cxn ang="0">
                      <a:pos x="1469" y="125"/>
                    </a:cxn>
                    <a:cxn ang="0">
                      <a:pos x="1507" y="118"/>
                    </a:cxn>
                    <a:cxn ang="0">
                      <a:pos x="1559" y="133"/>
                    </a:cxn>
                    <a:cxn ang="0">
                      <a:pos x="1631" y="94"/>
                    </a:cxn>
                    <a:cxn ang="0">
                      <a:pos x="1786" y="49"/>
                    </a:cxn>
                    <a:cxn ang="0">
                      <a:pos x="1921" y="57"/>
                    </a:cxn>
                    <a:cxn ang="0">
                      <a:pos x="1892" y="115"/>
                    </a:cxn>
                    <a:cxn ang="0">
                      <a:pos x="1902" y="163"/>
                    </a:cxn>
                    <a:cxn ang="0">
                      <a:pos x="1790" y="248"/>
                    </a:cxn>
                    <a:cxn ang="0">
                      <a:pos x="1741" y="292"/>
                    </a:cxn>
                    <a:cxn ang="0">
                      <a:pos x="1674" y="341"/>
                    </a:cxn>
                    <a:cxn ang="0">
                      <a:pos x="1598" y="470"/>
                    </a:cxn>
                    <a:cxn ang="0">
                      <a:pos x="1557" y="560"/>
                    </a:cxn>
                    <a:cxn ang="0">
                      <a:pos x="1513" y="598"/>
                    </a:cxn>
                    <a:cxn ang="0">
                      <a:pos x="1446" y="649"/>
                    </a:cxn>
                    <a:cxn ang="0">
                      <a:pos x="1406" y="696"/>
                    </a:cxn>
                    <a:cxn ang="0">
                      <a:pos x="1392" y="756"/>
                    </a:cxn>
                    <a:cxn ang="0">
                      <a:pos x="1322" y="827"/>
                    </a:cxn>
                    <a:cxn ang="0">
                      <a:pos x="1244" y="907"/>
                    </a:cxn>
                    <a:cxn ang="0">
                      <a:pos x="1224" y="982"/>
                    </a:cxn>
                    <a:cxn ang="0">
                      <a:pos x="1238" y="1096"/>
                    </a:cxn>
                    <a:cxn ang="0">
                      <a:pos x="1164" y="1120"/>
                    </a:cxn>
                    <a:cxn ang="0">
                      <a:pos x="1052" y="1158"/>
                    </a:cxn>
                    <a:cxn ang="0">
                      <a:pos x="867" y="1193"/>
                    </a:cxn>
                  </a:cxnLst>
                  <a:rect l="0" t="0" r="r" b="b"/>
                  <a:pathLst>
                    <a:path w="1921" h="1256">
                      <a:moveTo>
                        <a:pt x="33" y="1008"/>
                      </a:moveTo>
                      <a:lnTo>
                        <a:pt x="30" y="1009"/>
                      </a:lnTo>
                      <a:lnTo>
                        <a:pt x="26" y="1010"/>
                      </a:lnTo>
                      <a:lnTo>
                        <a:pt x="24" y="1012"/>
                      </a:lnTo>
                      <a:lnTo>
                        <a:pt x="22" y="1015"/>
                      </a:lnTo>
                      <a:lnTo>
                        <a:pt x="17" y="1021"/>
                      </a:lnTo>
                      <a:lnTo>
                        <a:pt x="13" y="1029"/>
                      </a:lnTo>
                      <a:lnTo>
                        <a:pt x="9" y="1033"/>
                      </a:lnTo>
                      <a:lnTo>
                        <a:pt x="5" y="1037"/>
                      </a:lnTo>
                      <a:lnTo>
                        <a:pt x="3" y="1039"/>
                      </a:lnTo>
                      <a:lnTo>
                        <a:pt x="2" y="1042"/>
                      </a:lnTo>
                      <a:lnTo>
                        <a:pt x="1" y="1044"/>
                      </a:lnTo>
                      <a:lnTo>
                        <a:pt x="0" y="1047"/>
                      </a:lnTo>
                      <a:lnTo>
                        <a:pt x="1" y="1051"/>
                      </a:lnTo>
                      <a:lnTo>
                        <a:pt x="3" y="1053"/>
                      </a:lnTo>
                      <a:lnTo>
                        <a:pt x="5" y="1055"/>
                      </a:lnTo>
                      <a:lnTo>
                        <a:pt x="9" y="1058"/>
                      </a:lnTo>
                      <a:lnTo>
                        <a:pt x="16" y="1060"/>
                      </a:lnTo>
                      <a:lnTo>
                        <a:pt x="25" y="1063"/>
                      </a:lnTo>
                      <a:lnTo>
                        <a:pt x="29" y="1067"/>
                      </a:lnTo>
                      <a:lnTo>
                        <a:pt x="32" y="1071"/>
                      </a:lnTo>
                      <a:lnTo>
                        <a:pt x="34" y="1073"/>
                      </a:lnTo>
                      <a:lnTo>
                        <a:pt x="35" y="1075"/>
                      </a:lnTo>
                      <a:lnTo>
                        <a:pt x="38" y="1076"/>
                      </a:lnTo>
                      <a:lnTo>
                        <a:pt x="40" y="1077"/>
                      </a:lnTo>
                      <a:lnTo>
                        <a:pt x="43" y="1076"/>
                      </a:lnTo>
                      <a:lnTo>
                        <a:pt x="45" y="1075"/>
                      </a:lnTo>
                      <a:lnTo>
                        <a:pt x="48" y="1073"/>
                      </a:lnTo>
                      <a:lnTo>
                        <a:pt x="49" y="1071"/>
                      </a:lnTo>
                      <a:lnTo>
                        <a:pt x="50" y="1065"/>
                      </a:lnTo>
                      <a:lnTo>
                        <a:pt x="50" y="1058"/>
                      </a:lnTo>
                      <a:lnTo>
                        <a:pt x="46" y="1048"/>
                      </a:lnTo>
                      <a:lnTo>
                        <a:pt x="41" y="1038"/>
                      </a:lnTo>
                      <a:lnTo>
                        <a:pt x="41" y="1029"/>
                      </a:lnTo>
                      <a:lnTo>
                        <a:pt x="41" y="1018"/>
                      </a:lnTo>
                      <a:lnTo>
                        <a:pt x="40" y="1014"/>
                      </a:lnTo>
                      <a:lnTo>
                        <a:pt x="39" y="1011"/>
                      </a:lnTo>
                      <a:lnTo>
                        <a:pt x="37" y="1009"/>
                      </a:lnTo>
                      <a:lnTo>
                        <a:pt x="33" y="1008"/>
                      </a:lnTo>
                      <a:close/>
                      <a:moveTo>
                        <a:pt x="766" y="1254"/>
                      </a:moveTo>
                      <a:lnTo>
                        <a:pt x="763" y="1252"/>
                      </a:lnTo>
                      <a:lnTo>
                        <a:pt x="758" y="1251"/>
                      </a:lnTo>
                      <a:lnTo>
                        <a:pt x="754" y="1250"/>
                      </a:lnTo>
                      <a:lnTo>
                        <a:pt x="750" y="1250"/>
                      </a:lnTo>
                      <a:lnTo>
                        <a:pt x="742" y="1251"/>
                      </a:lnTo>
                      <a:lnTo>
                        <a:pt x="735" y="1252"/>
                      </a:lnTo>
                      <a:lnTo>
                        <a:pt x="727" y="1254"/>
                      </a:lnTo>
                      <a:lnTo>
                        <a:pt x="719" y="1256"/>
                      </a:lnTo>
                      <a:lnTo>
                        <a:pt x="688" y="1256"/>
                      </a:lnTo>
                      <a:lnTo>
                        <a:pt x="683" y="1254"/>
                      </a:lnTo>
                      <a:lnTo>
                        <a:pt x="679" y="1253"/>
                      </a:lnTo>
                      <a:lnTo>
                        <a:pt x="674" y="1251"/>
                      </a:lnTo>
                      <a:lnTo>
                        <a:pt x="670" y="1249"/>
                      </a:lnTo>
                      <a:lnTo>
                        <a:pt x="662" y="1244"/>
                      </a:lnTo>
                      <a:lnTo>
                        <a:pt x="653" y="1241"/>
                      </a:lnTo>
                      <a:lnTo>
                        <a:pt x="641" y="1239"/>
                      </a:lnTo>
                      <a:lnTo>
                        <a:pt x="632" y="1239"/>
                      </a:lnTo>
                      <a:lnTo>
                        <a:pt x="627" y="1239"/>
                      </a:lnTo>
                      <a:lnTo>
                        <a:pt x="622" y="1238"/>
                      </a:lnTo>
                      <a:lnTo>
                        <a:pt x="616" y="1237"/>
                      </a:lnTo>
                      <a:lnTo>
                        <a:pt x="610" y="1235"/>
                      </a:lnTo>
                      <a:lnTo>
                        <a:pt x="605" y="1232"/>
                      </a:lnTo>
                      <a:lnTo>
                        <a:pt x="602" y="1228"/>
                      </a:lnTo>
                      <a:lnTo>
                        <a:pt x="599" y="1223"/>
                      </a:lnTo>
                      <a:lnTo>
                        <a:pt x="595" y="1218"/>
                      </a:lnTo>
                      <a:lnTo>
                        <a:pt x="591" y="1214"/>
                      </a:lnTo>
                      <a:lnTo>
                        <a:pt x="585" y="1211"/>
                      </a:lnTo>
                      <a:lnTo>
                        <a:pt x="581" y="1209"/>
                      </a:lnTo>
                      <a:lnTo>
                        <a:pt x="576" y="1207"/>
                      </a:lnTo>
                      <a:lnTo>
                        <a:pt x="565" y="1205"/>
                      </a:lnTo>
                      <a:lnTo>
                        <a:pt x="553" y="1204"/>
                      </a:lnTo>
                      <a:lnTo>
                        <a:pt x="543" y="1206"/>
                      </a:lnTo>
                      <a:lnTo>
                        <a:pt x="534" y="1209"/>
                      </a:lnTo>
                      <a:lnTo>
                        <a:pt x="524" y="1212"/>
                      </a:lnTo>
                      <a:lnTo>
                        <a:pt x="514" y="1213"/>
                      </a:lnTo>
                      <a:lnTo>
                        <a:pt x="485" y="1213"/>
                      </a:lnTo>
                      <a:lnTo>
                        <a:pt x="480" y="1211"/>
                      </a:lnTo>
                      <a:lnTo>
                        <a:pt x="475" y="1208"/>
                      </a:lnTo>
                      <a:lnTo>
                        <a:pt x="463" y="1203"/>
                      </a:lnTo>
                      <a:lnTo>
                        <a:pt x="453" y="1200"/>
                      </a:lnTo>
                      <a:lnTo>
                        <a:pt x="442" y="1197"/>
                      </a:lnTo>
                      <a:lnTo>
                        <a:pt x="429" y="1196"/>
                      </a:lnTo>
                      <a:lnTo>
                        <a:pt x="414" y="1199"/>
                      </a:lnTo>
                      <a:lnTo>
                        <a:pt x="402" y="1201"/>
                      </a:lnTo>
                      <a:lnTo>
                        <a:pt x="388" y="1203"/>
                      </a:lnTo>
                      <a:lnTo>
                        <a:pt x="374" y="1204"/>
                      </a:lnTo>
                      <a:lnTo>
                        <a:pt x="361" y="1204"/>
                      </a:lnTo>
                      <a:lnTo>
                        <a:pt x="351" y="1203"/>
                      </a:lnTo>
                      <a:lnTo>
                        <a:pt x="346" y="1201"/>
                      </a:lnTo>
                      <a:lnTo>
                        <a:pt x="342" y="1199"/>
                      </a:lnTo>
                      <a:lnTo>
                        <a:pt x="338" y="1195"/>
                      </a:lnTo>
                      <a:lnTo>
                        <a:pt x="334" y="1191"/>
                      </a:lnTo>
                      <a:lnTo>
                        <a:pt x="326" y="1181"/>
                      </a:lnTo>
                      <a:lnTo>
                        <a:pt x="320" y="1171"/>
                      </a:lnTo>
                      <a:lnTo>
                        <a:pt x="317" y="1166"/>
                      </a:lnTo>
                      <a:lnTo>
                        <a:pt x="313" y="1163"/>
                      </a:lnTo>
                      <a:lnTo>
                        <a:pt x="309" y="1161"/>
                      </a:lnTo>
                      <a:lnTo>
                        <a:pt x="302" y="1160"/>
                      </a:lnTo>
                      <a:lnTo>
                        <a:pt x="262" y="1160"/>
                      </a:lnTo>
                      <a:lnTo>
                        <a:pt x="250" y="1159"/>
                      </a:lnTo>
                      <a:lnTo>
                        <a:pt x="237" y="1159"/>
                      </a:lnTo>
                      <a:lnTo>
                        <a:pt x="237" y="1144"/>
                      </a:lnTo>
                      <a:lnTo>
                        <a:pt x="238" y="1135"/>
                      </a:lnTo>
                      <a:lnTo>
                        <a:pt x="240" y="1129"/>
                      </a:lnTo>
                      <a:lnTo>
                        <a:pt x="244" y="1124"/>
                      </a:lnTo>
                      <a:lnTo>
                        <a:pt x="249" y="1118"/>
                      </a:lnTo>
                      <a:lnTo>
                        <a:pt x="253" y="1112"/>
                      </a:lnTo>
                      <a:lnTo>
                        <a:pt x="257" y="1107"/>
                      </a:lnTo>
                      <a:lnTo>
                        <a:pt x="260" y="1101"/>
                      </a:lnTo>
                      <a:lnTo>
                        <a:pt x="262" y="1094"/>
                      </a:lnTo>
                      <a:lnTo>
                        <a:pt x="259" y="1092"/>
                      </a:lnTo>
                      <a:lnTo>
                        <a:pt x="255" y="1090"/>
                      </a:lnTo>
                      <a:lnTo>
                        <a:pt x="253" y="1088"/>
                      </a:lnTo>
                      <a:lnTo>
                        <a:pt x="250" y="1086"/>
                      </a:lnTo>
                      <a:lnTo>
                        <a:pt x="246" y="1079"/>
                      </a:lnTo>
                      <a:lnTo>
                        <a:pt x="243" y="1072"/>
                      </a:lnTo>
                      <a:lnTo>
                        <a:pt x="240" y="1057"/>
                      </a:lnTo>
                      <a:lnTo>
                        <a:pt x="239" y="1039"/>
                      </a:lnTo>
                      <a:lnTo>
                        <a:pt x="236" y="1029"/>
                      </a:lnTo>
                      <a:lnTo>
                        <a:pt x="233" y="1019"/>
                      </a:lnTo>
                      <a:lnTo>
                        <a:pt x="231" y="1010"/>
                      </a:lnTo>
                      <a:lnTo>
                        <a:pt x="229" y="998"/>
                      </a:lnTo>
                      <a:lnTo>
                        <a:pt x="230" y="990"/>
                      </a:lnTo>
                      <a:lnTo>
                        <a:pt x="232" y="983"/>
                      </a:lnTo>
                      <a:lnTo>
                        <a:pt x="235" y="977"/>
                      </a:lnTo>
                      <a:lnTo>
                        <a:pt x="241" y="972"/>
                      </a:lnTo>
                      <a:lnTo>
                        <a:pt x="245" y="968"/>
                      </a:lnTo>
                      <a:lnTo>
                        <a:pt x="249" y="967"/>
                      </a:lnTo>
                      <a:lnTo>
                        <a:pt x="253" y="967"/>
                      </a:lnTo>
                      <a:lnTo>
                        <a:pt x="257" y="967"/>
                      </a:lnTo>
                      <a:lnTo>
                        <a:pt x="262" y="967"/>
                      </a:lnTo>
                      <a:lnTo>
                        <a:pt x="266" y="967"/>
                      </a:lnTo>
                      <a:lnTo>
                        <a:pt x="270" y="967"/>
                      </a:lnTo>
                      <a:lnTo>
                        <a:pt x="274" y="965"/>
                      </a:lnTo>
                      <a:lnTo>
                        <a:pt x="287" y="953"/>
                      </a:lnTo>
                      <a:lnTo>
                        <a:pt x="298" y="939"/>
                      </a:lnTo>
                      <a:lnTo>
                        <a:pt x="304" y="935"/>
                      </a:lnTo>
                      <a:lnTo>
                        <a:pt x="310" y="932"/>
                      </a:lnTo>
                      <a:lnTo>
                        <a:pt x="316" y="930"/>
                      </a:lnTo>
                      <a:lnTo>
                        <a:pt x="322" y="928"/>
                      </a:lnTo>
                      <a:lnTo>
                        <a:pt x="328" y="927"/>
                      </a:lnTo>
                      <a:lnTo>
                        <a:pt x="335" y="925"/>
                      </a:lnTo>
                      <a:lnTo>
                        <a:pt x="341" y="922"/>
                      </a:lnTo>
                      <a:lnTo>
                        <a:pt x="347" y="918"/>
                      </a:lnTo>
                      <a:lnTo>
                        <a:pt x="350" y="914"/>
                      </a:lnTo>
                      <a:lnTo>
                        <a:pt x="352" y="911"/>
                      </a:lnTo>
                      <a:lnTo>
                        <a:pt x="353" y="908"/>
                      </a:lnTo>
                      <a:lnTo>
                        <a:pt x="354" y="904"/>
                      </a:lnTo>
                      <a:lnTo>
                        <a:pt x="356" y="897"/>
                      </a:lnTo>
                      <a:lnTo>
                        <a:pt x="358" y="888"/>
                      </a:lnTo>
                      <a:lnTo>
                        <a:pt x="361" y="882"/>
                      </a:lnTo>
                      <a:lnTo>
                        <a:pt x="365" y="877"/>
                      </a:lnTo>
                      <a:lnTo>
                        <a:pt x="368" y="873"/>
                      </a:lnTo>
                      <a:lnTo>
                        <a:pt x="372" y="869"/>
                      </a:lnTo>
                      <a:lnTo>
                        <a:pt x="380" y="862"/>
                      </a:lnTo>
                      <a:lnTo>
                        <a:pt x="388" y="855"/>
                      </a:lnTo>
                      <a:lnTo>
                        <a:pt x="398" y="848"/>
                      </a:lnTo>
                      <a:lnTo>
                        <a:pt x="405" y="841"/>
                      </a:lnTo>
                      <a:lnTo>
                        <a:pt x="409" y="837"/>
                      </a:lnTo>
                      <a:lnTo>
                        <a:pt x="412" y="833"/>
                      </a:lnTo>
                      <a:lnTo>
                        <a:pt x="415" y="827"/>
                      </a:lnTo>
                      <a:lnTo>
                        <a:pt x="418" y="821"/>
                      </a:lnTo>
                      <a:lnTo>
                        <a:pt x="423" y="811"/>
                      </a:lnTo>
                      <a:lnTo>
                        <a:pt x="428" y="799"/>
                      </a:lnTo>
                      <a:lnTo>
                        <a:pt x="434" y="790"/>
                      </a:lnTo>
                      <a:lnTo>
                        <a:pt x="440" y="782"/>
                      </a:lnTo>
                      <a:lnTo>
                        <a:pt x="449" y="775"/>
                      </a:lnTo>
                      <a:lnTo>
                        <a:pt x="457" y="769"/>
                      </a:lnTo>
                      <a:lnTo>
                        <a:pt x="462" y="767"/>
                      </a:lnTo>
                      <a:lnTo>
                        <a:pt x="467" y="765"/>
                      </a:lnTo>
                      <a:lnTo>
                        <a:pt x="473" y="765"/>
                      </a:lnTo>
                      <a:lnTo>
                        <a:pt x="479" y="764"/>
                      </a:lnTo>
                      <a:lnTo>
                        <a:pt x="528" y="764"/>
                      </a:lnTo>
                      <a:lnTo>
                        <a:pt x="531" y="764"/>
                      </a:lnTo>
                      <a:lnTo>
                        <a:pt x="535" y="763"/>
                      </a:lnTo>
                      <a:lnTo>
                        <a:pt x="538" y="762"/>
                      </a:lnTo>
                      <a:lnTo>
                        <a:pt x="541" y="760"/>
                      </a:lnTo>
                      <a:lnTo>
                        <a:pt x="545" y="755"/>
                      </a:lnTo>
                      <a:lnTo>
                        <a:pt x="549" y="749"/>
                      </a:lnTo>
                      <a:lnTo>
                        <a:pt x="553" y="743"/>
                      </a:lnTo>
                      <a:lnTo>
                        <a:pt x="557" y="738"/>
                      </a:lnTo>
                      <a:lnTo>
                        <a:pt x="560" y="736"/>
                      </a:lnTo>
                      <a:lnTo>
                        <a:pt x="564" y="735"/>
                      </a:lnTo>
                      <a:lnTo>
                        <a:pt x="567" y="734"/>
                      </a:lnTo>
                      <a:lnTo>
                        <a:pt x="570" y="734"/>
                      </a:lnTo>
                      <a:lnTo>
                        <a:pt x="576" y="734"/>
                      </a:lnTo>
                      <a:lnTo>
                        <a:pt x="582" y="736"/>
                      </a:lnTo>
                      <a:lnTo>
                        <a:pt x="587" y="738"/>
                      </a:lnTo>
                      <a:lnTo>
                        <a:pt x="593" y="740"/>
                      </a:lnTo>
                      <a:lnTo>
                        <a:pt x="597" y="743"/>
                      </a:lnTo>
                      <a:lnTo>
                        <a:pt x="602" y="746"/>
                      </a:lnTo>
                      <a:lnTo>
                        <a:pt x="608" y="748"/>
                      </a:lnTo>
                      <a:lnTo>
                        <a:pt x="614" y="748"/>
                      </a:lnTo>
                      <a:lnTo>
                        <a:pt x="640" y="748"/>
                      </a:lnTo>
                      <a:lnTo>
                        <a:pt x="647" y="733"/>
                      </a:lnTo>
                      <a:lnTo>
                        <a:pt x="655" y="719"/>
                      </a:lnTo>
                      <a:lnTo>
                        <a:pt x="658" y="715"/>
                      </a:lnTo>
                      <a:lnTo>
                        <a:pt x="662" y="712"/>
                      </a:lnTo>
                      <a:lnTo>
                        <a:pt x="666" y="711"/>
                      </a:lnTo>
                      <a:lnTo>
                        <a:pt x="670" y="710"/>
                      </a:lnTo>
                      <a:lnTo>
                        <a:pt x="680" y="708"/>
                      </a:lnTo>
                      <a:lnTo>
                        <a:pt x="689" y="705"/>
                      </a:lnTo>
                      <a:lnTo>
                        <a:pt x="694" y="702"/>
                      </a:lnTo>
                      <a:lnTo>
                        <a:pt x="698" y="699"/>
                      </a:lnTo>
                      <a:lnTo>
                        <a:pt x="703" y="696"/>
                      </a:lnTo>
                      <a:lnTo>
                        <a:pt x="709" y="695"/>
                      </a:lnTo>
                      <a:lnTo>
                        <a:pt x="716" y="695"/>
                      </a:lnTo>
                      <a:lnTo>
                        <a:pt x="722" y="696"/>
                      </a:lnTo>
                      <a:lnTo>
                        <a:pt x="727" y="698"/>
                      </a:lnTo>
                      <a:lnTo>
                        <a:pt x="734" y="699"/>
                      </a:lnTo>
                      <a:lnTo>
                        <a:pt x="739" y="701"/>
                      </a:lnTo>
                      <a:lnTo>
                        <a:pt x="745" y="702"/>
                      </a:lnTo>
                      <a:lnTo>
                        <a:pt x="751" y="703"/>
                      </a:lnTo>
                      <a:lnTo>
                        <a:pt x="757" y="704"/>
                      </a:lnTo>
                      <a:lnTo>
                        <a:pt x="766" y="703"/>
                      </a:lnTo>
                      <a:lnTo>
                        <a:pt x="773" y="701"/>
                      </a:lnTo>
                      <a:lnTo>
                        <a:pt x="779" y="699"/>
                      </a:lnTo>
                      <a:lnTo>
                        <a:pt x="785" y="695"/>
                      </a:lnTo>
                      <a:lnTo>
                        <a:pt x="798" y="687"/>
                      </a:lnTo>
                      <a:lnTo>
                        <a:pt x="812" y="680"/>
                      </a:lnTo>
                      <a:lnTo>
                        <a:pt x="829" y="674"/>
                      </a:lnTo>
                      <a:lnTo>
                        <a:pt x="842" y="668"/>
                      </a:lnTo>
                      <a:lnTo>
                        <a:pt x="856" y="659"/>
                      </a:lnTo>
                      <a:lnTo>
                        <a:pt x="870" y="650"/>
                      </a:lnTo>
                      <a:lnTo>
                        <a:pt x="874" y="648"/>
                      </a:lnTo>
                      <a:lnTo>
                        <a:pt x="879" y="647"/>
                      </a:lnTo>
                      <a:lnTo>
                        <a:pt x="883" y="646"/>
                      </a:lnTo>
                      <a:lnTo>
                        <a:pt x="887" y="645"/>
                      </a:lnTo>
                      <a:lnTo>
                        <a:pt x="895" y="646"/>
                      </a:lnTo>
                      <a:lnTo>
                        <a:pt x="903" y="647"/>
                      </a:lnTo>
                      <a:lnTo>
                        <a:pt x="912" y="648"/>
                      </a:lnTo>
                      <a:lnTo>
                        <a:pt x="920" y="648"/>
                      </a:lnTo>
                      <a:lnTo>
                        <a:pt x="924" y="647"/>
                      </a:lnTo>
                      <a:lnTo>
                        <a:pt x="928" y="646"/>
                      </a:lnTo>
                      <a:lnTo>
                        <a:pt x="932" y="645"/>
                      </a:lnTo>
                      <a:lnTo>
                        <a:pt x="936" y="642"/>
                      </a:lnTo>
                      <a:lnTo>
                        <a:pt x="946" y="635"/>
                      </a:lnTo>
                      <a:lnTo>
                        <a:pt x="955" y="629"/>
                      </a:lnTo>
                      <a:lnTo>
                        <a:pt x="960" y="627"/>
                      </a:lnTo>
                      <a:lnTo>
                        <a:pt x="966" y="625"/>
                      </a:lnTo>
                      <a:lnTo>
                        <a:pt x="972" y="624"/>
                      </a:lnTo>
                      <a:lnTo>
                        <a:pt x="978" y="624"/>
                      </a:lnTo>
                      <a:lnTo>
                        <a:pt x="1009" y="624"/>
                      </a:lnTo>
                      <a:lnTo>
                        <a:pt x="1014" y="625"/>
                      </a:lnTo>
                      <a:lnTo>
                        <a:pt x="1017" y="626"/>
                      </a:lnTo>
                      <a:lnTo>
                        <a:pt x="1022" y="629"/>
                      </a:lnTo>
                      <a:lnTo>
                        <a:pt x="1025" y="633"/>
                      </a:lnTo>
                      <a:lnTo>
                        <a:pt x="1028" y="635"/>
                      </a:lnTo>
                      <a:lnTo>
                        <a:pt x="1032" y="638"/>
                      </a:lnTo>
                      <a:lnTo>
                        <a:pt x="1036" y="639"/>
                      </a:lnTo>
                      <a:lnTo>
                        <a:pt x="1040" y="640"/>
                      </a:lnTo>
                      <a:lnTo>
                        <a:pt x="1046" y="639"/>
                      </a:lnTo>
                      <a:lnTo>
                        <a:pt x="1051" y="638"/>
                      </a:lnTo>
                      <a:lnTo>
                        <a:pt x="1055" y="635"/>
                      </a:lnTo>
                      <a:lnTo>
                        <a:pt x="1059" y="632"/>
                      </a:lnTo>
                      <a:lnTo>
                        <a:pt x="1066" y="622"/>
                      </a:lnTo>
                      <a:lnTo>
                        <a:pt x="1072" y="613"/>
                      </a:lnTo>
                      <a:lnTo>
                        <a:pt x="1077" y="608"/>
                      </a:lnTo>
                      <a:lnTo>
                        <a:pt x="1082" y="604"/>
                      </a:lnTo>
                      <a:lnTo>
                        <a:pt x="1087" y="600"/>
                      </a:lnTo>
                      <a:lnTo>
                        <a:pt x="1092" y="597"/>
                      </a:lnTo>
                      <a:lnTo>
                        <a:pt x="1097" y="594"/>
                      </a:lnTo>
                      <a:lnTo>
                        <a:pt x="1101" y="590"/>
                      </a:lnTo>
                      <a:lnTo>
                        <a:pt x="1103" y="585"/>
                      </a:lnTo>
                      <a:lnTo>
                        <a:pt x="1104" y="580"/>
                      </a:lnTo>
                      <a:lnTo>
                        <a:pt x="1104" y="561"/>
                      </a:lnTo>
                      <a:lnTo>
                        <a:pt x="1102" y="544"/>
                      </a:lnTo>
                      <a:lnTo>
                        <a:pt x="1099" y="528"/>
                      </a:lnTo>
                      <a:lnTo>
                        <a:pt x="1094" y="510"/>
                      </a:lnTo>
                      <a:lnTo>
                        <a:pt x="1091" y="500"/>
                      </a:lnTo>
                      <a:lnTo>
                        <a:pt x="1088" y="489"/>
                      </a:lnTo>
                      <a:lnTo>
                        <a:pt x="1101" y="481"/>
                      </a:lnTo>
                      <a:lnTo>
                        <a:pt x="1114" y="472"/>
                      </a:lnTo>
                      <a:lnTo>
                        <a:pt x="1124" y="462"/>
                      </a:lnTo>
                      <a:lnTo>
                        <a:pt x="1132" y="451"/>
                      </a:lnTo>
                      <a:lnTo>
                        <a:pt x="1141" y="440"/>
                      </a:lnTo>
                      <a:lnTo>
                        <a:pt x="1149" y="429"/>
                      </a:lnTo>
                      <a:lnTo>
                        <a:pt x="1155" y="417"/>
                      </a:lnTo>
                      <a:lnTo>
                        <a:pt x="1163" y="406"/>
                      </a:lnTo>
                      <a:lnTo>
                        <a:pt x="1176" y="383"/>
                      </a:lnTo>
                      <a:lnTo>
                        <a:pt x="1192" y="359"/>
                      </a:lnTo>
                      <a:lnTo>
                        <a:pt x="1200" y="347"/>
                      </a:lnTo>
                      <a:lnTo>
                        <a:pt x="1209" y="337"/>
                      </a:lnTo>
                      <a:lnTo>
                        <a:pt x="1221" y="327"/>
                      </a:lnTo>
                      <a:lnTo>
                        <a:pt x="1233" y="316"/>
                      </a:lnTo>
                      <a:lnTo>
                        <a:pt x="1245" y="306"/>
                      </a:lnTo>
                      <a:lnTo>
                        <a:pt x="1257" y="295"/>
                      </a:lnTo>
                      <a:lnTo>
                        <a:pt x="1262" y="289"/>
                      </a:lnTo>
                      <a:lnTo>
                        <a:pt x="1268" y="284"/>
                      </a:lnTo>
                      <a:lnTo>
                        <a:pt x="1274" y="280"/>
                      </a:lnTo>
                      <a:lnTo>
                        <a:pt x="1283" y="276"/>
                      </a:lnTo>
                      <a:lnTo>
                        <a:pt x="1318" y="264"/>
                      </a:lnTo>
                      <a:lnTo>
                        <a:pt x="1351" y="249"/>
                      </a:lnTo>
                      <a:lnTo>
                        <a:pt x="1358" y="244"/>
                      </a:lnTo>
                      <a:lnTo>
                        <a:pt x="1365" y="240"/>
                      </a:lnTo>
                      <a:lnTo>
                        <a:pt x="1370" y="234"/>
                      </a:lnTo>
                      <a:lnTo>
                        <a:pt x="1375" y="228"/>
                      </a:lnTo>
                      <a:lnTo>
                        <a:pt x="1379" y="222"/>
                      </a:lnTo>
                      <a:lnTo>
                        <a:pt x="1382" y="215"/>
                      </a:lnTo>
                      <a:lnTo>
                        <a:pt x="1384" y="207"/>
                      </a:lnTo>
                      <a:lnTo>
                        <a:pt x="1384" y="198"/>
                      </a:lnTo>
                      <a:lnTo>
                        <a:pt x="1384" y="174"/>
                      </a:lnTo>
                      <a:lnTo>
                        <a:pt x="1383" y="154"/>
                      </a:lnTo>
                      <a:lnTo>
                        <a:pt x="1381" y="133"/>
                      </a:lnTo>
                      <a:lnTo>
                        <a:pt x="1378" y="114"/>
                      </a:lnTo>
                      <a:lnTo>
                        <a:pt x="1374" y="96"/>
                      </a:lnTo>
                      <a:lnTo>
                        <a:pt x="1368" y="76"/>
                      </a:lnTo>
                      <a:lnTo>
                        <a:pt x="1359" y="56"/>
                      </a:lnTo>
                      <a:lnTo>
                        <a:pt x="1350" y="35"/>
                      </a:lnTo>
                      <a:lnTo>
                        <a:pt x="1354" y="33"/>
                      </a:lnTo>
                      <a:lnTo>
                        <a:pt x="1358" y="31"/>
                      </a:lnTo>
                      <a:lnTo>
                        <a:pt x="1363" y="27"/>
                      </a:lnTo>
                      <a:lnTo>
                        <a:pt x="1366" y="24"/>
                      </a:lnTo>
                      <a:lnTo>
                        <a:pt x="1370" y="21"/>
                      </a:lnTo>
                      <a:lnTo>
                        <a:pt x="1373" y="18"/>
                      </a:lnTo>
                      <a:lnTo>
                        <a:pt x="1378" y="16"/>
                      </a:lnTo>
                      <a:lnTo>
                        <a:pt x="1382" y="15"/>
                      </a:lnTo>
                      <a:lnTo>
                        <a:pt x="1385" y="15"/>
                      </a:lnTo>
                      <a:lnTo>
                        <a:pt x="1387" y="16"/>
                      </a:lnTo>
                      <a:lnTo>
                        <a:pt x="1390" y="17"/>
                      </a:lnTo>
                      <a:lnTo>
                        <a:pt x="1392" y="19"/>
                      </a:lnTo>
                      <a:lnTo>
                        <a:pt x="1395" y="23"/>
                      </a:lnTo>
                      <a:lnTo>
                        <a:pt x="1397" y="28"/>
                      </a:lnTo>
                      <a:lnTo>
                        <a:pt x="1400" y="41"/>
                      </a:lnTo>
                      <a:lnTo>
                        <a:pt x="1404" y="53"/>
                      </a:lnTo>
                      <a:lnTo>
                        <a:pt x="1413" y="55"/>
                      </a:lnTo>
                      <a:lnTo>
                        <a:pt x="1423" y="41"/>
                      </a:lnTo>
                      <a:lnTo>
                        <a:pt x="1430" y="27"/>
                      </a:lnTo>
                      <a:lnTo>
                        <a:pt x="1438" y="14"/>
                      </a:lnTo>
                      <a:lnTo>
                        <a:pt x="1449" y="0"/>
                      </a:lnTo>
                      <a:lnTo>
                        <a:pt x="1452" y="5"/>
                      </a:lnTo>
                      <a:lnTo>
                        <a:pt x="1454" y="10"/>
                      </a:lnTo>
                      <a:lnTo>
                        <a:pt x="1455" y="15"/>
                      </a:lnTo>
                      <a:lnTo>
                        <a:pt x="1456" y="19"/>
                      </a:lnTo>
                      <a:lnTo>
                        <a:pt x="1456" y="29"/>
                      </a:lnTo>
                      <a:lnTo>
                        <a:pt x="1456" y="41"/>
                      </a:lnTo>
                      <a:lnTo>
                        <a:pt x="1456" y="99"/>
                      </a:lnTo>
                      <a:lnTo>
                        <a:pt x="1457" y="104"/>
                      </a:lnTo>
                      <a:lnTo>
                        <a:pt x="1458" y="109"/>
                      </a:lnTo>
                      <a:lnTo>
                        <a:pt x="1460" y="113"/>
                      </a:lnTo>
                      <a:lnTo>
                        <a:pt x="1462" y="117"/>
                      </a:lnTo>
                      <a:lnTo>
                        <a:pt x="1469" y="125"/>
                      </a:lnTo>
                      <a:lnTo>
                        <a:pt x="1478" y="131"/>
                      </a:lnTo>
                      <a:lnTo>
                        <a:pt x="1481" y="126"/>
                      </a:lnTo>
                      <a:lnTo>
                        <a:pt x="1483" y="120"/>
                      </a:lnTo>
                      <a:lnTo>
                        <a:pt x="1485" y="118"/>
                      </a:lnTo>
                      <a:lnTo>
                        <a:pt x="1487" y="116"/>
                      </a:lnTo>
                      <a:lnTo>
                        <a:pt x="1489" y="115"/>
                      </a:lnTo>
                      <a:lnTo>
                        <a:pt x="1492" y="114"/>
                      </a:lnTo>
                      <a:lnTo>
                        <a:pt x="1499" y="116"/>
                      </a:lnTo>
                      <a:lnTo>
                        <a:pt x="1507" y="118"/>
                      </a:lnTo>
                      <a:lnTo>
                        <a:pt x="1512" y="123"/>
                      </a:lnTo>
                      <a:lnTo>
                        <a:pt x="1518" y="128"/>
                      </a:lnTo>
                      <a:lnTo>
                        <a:pt x="1523" y="133"/>
                      </a:lnTo>
                      <a:lnTo>
                        <a:pt x="1529" y="137"/>
                      </a:lnTo>
                      <a:lnTo>
                        <a:pt x="1536" y="140"/>
                      </a:lnTo>
                      <a:lnTo>
                        <a:pt x="1544" y="141"/>
                      </a:lnTo>
                      <a:lnTo>
                        <a:pt x="1550" y="140"/>
                      </a:lnTo>
                      <a:lnTo>
                        <a:pt x="1555" y="137"/>
                      </a:lnTo>
                      <a:lnTo>
                        <a:pt x="1559" y="133"/>
                      </a:lnTo>
                      <a:lnTo>
                        <a:pt x="1564" y="128"/>
                      </a:lnTo>
                      <a:lnTo>
                        <a:pt x="1567" y="124"/>
                      </a:lnTo>
                      <a:lnTo>
                        <a:pt x="1571" y="118"/>
                      </a:lnTo>
                      <a:lnTo>
                        <a:pt x="1576" y="114"/>
                      </a:lnTo>
                      <a:lnTo>
                        <a:pt x="1582" y="112"/>
                      </a:lnTo>
                      <a:lnTo>
                        <a:pt x="1596" y="108"/>
                      </a:lnTo>
                      <a:lnTo>
                        <a:pt x="1608" y="104"/>
                      </a:lnTo>
                      <a:lnTo>
                        <a:pt x="1619" y="100"/>
                      </a:lnTo>
                      <a:lnTo>
                        <a:pt x="1631" y="94"/>
                      </a:lnTo>
                      <a:lnTo>
                        <a:pt x="1653" y="82"/>
                      </a:lnTo>
                      <a:lnTo>
                        <a:pt x="1676" y="68"/>
                      </a:lnTo>
                      <a:lnTo>
                        <a:pt x="1689" y="61"/>
                      </a:lnTo>
                      <a:lnTo>
                        <a:pt x="1699" y="58"/>
                      </a:lnTo>
                      <a:lnTo>
                        <a:pt x="1711" y="56"/>
                      </a:lnTo>
                      <a:lnTo>
                        <a:pt x="1722" y="55"/>
                      </a:lnTo>
                      <a:lnTo>
                        <a:pt x="1745" y="55"/>
                      </a:lnTo>
                      <a:lnTo>
                        <a:pt x="1770" y="53"/>
                      </a:lnTo>
                      <a:lnTo>
                        <a:pt x="1786" y="49"/>
                      </a:lnTo>
                      <a:lnTo>
                        <a:pt x="1802" y="44"/>
                      </a:lnTo>
                      <a:lnTo>
                        <a:pt x="1809" y="41"/>
                      </a:lnTo>
                      <a:lnTo>
                        <a:pt x="1816" y="39"/>
                      </a:lnTo>
                      <a:lnTo>
                        <a:pt x="1825" y="37"/>
                      </a:lnTo>
                      <a:lnTo>
                        <a:pt x="1834" y="37"/>
                      </a:lnTo>
                      <a:lnTo>
                        <a:pt x="1919" y="37"/>
                      </a:lnTo>
                      <a:lnTo>
                        <a:pt x="1921" y="44"/>
                      </a:lnTo>
                      <a:lnTo>
                        <a:pt x="1921" y="51"/>
                      </a:lnTo>
                      <a:lnTo>
                        <a:pt x="1921" y="57"/>
                      </a:lnTo>
                      <a:lnTo>
                        <a:pt x="1920" y="62"/>
                      </a:lnTo>
                      <a:lnTo>
                        <a:pt x="1919" y="68"/>
                      </a:lnTo>
                      <a:lnTo>
                        <a:pt x="1917" y="72"/>
                      </a:lnTo>
                      <a:lnTo>
                        <a:pt x="1912" y="80"/>
                      </a:lnTo>
                      <a:lnTo>
                        <a:pt x="1907" y="89"/>
                      </a:lnTo>
                      <a:lnTo>
                        <a:pt x="1900" y="98"/>
                      </a:lnTo>
                      <a:lnTo>
                        <a:pt x="1895" y="106"/>
                      </a:lnTo>
                      <a:lnTo>
                        <a:pt x="1893" y="110"/>
                      </a:lnTo>
                      <a:lnTo>
                        <a:pt x="1892" y="115"/>
                      </a:lnTo>
                      <a:lnTo>
                        <a:pt x="1891" y="120"/>
                      </a:lnTo>
                      <a:lnTo>
                        <a:pt x="1891" y="127"/>
                      </a:lnTo>
                      <a:lnTo>
                        <a:pt x="1891" y="131"/>
                      </a:lnTo>
                      <a:lnTo>
                        <a:pt x="1893" y="135"/>
                      </a:lnTo>
                      <a:lnTo>
                        <a:pt x="1895" y="139"/>
                      </a:lnTo>
                      <a:lnTo>
                        <a:pt x="1898" y="143"/>
                      </a:lnTo>
                      <a:lnTo>
                        <a:pt x="1904" y="151"/>
                      </a:lnTo>
                      <a:lnTo>
                        <a:pt x="1912" y="158"/>
                      </a:lnTo>
                      <a:lnTo>
                        <a:pt x="1902" y="163"/>
                      </a:lnTo>
                      <a:lnTo>
                        <a:pt x="1895" y="168"/>
                      </a:lnTo>
                      <a:lnTo>
                        <a:pt x="1888" y="173"/>
                      </a:lnTo>
                      <a:lnTo>
                        <a:pt x="1881" y="179"/>
                      </a:lnTo>
                      <a:lnTo>
                        <a:pt x="1866" y="190"/>
                      </a:lnTo>
                      <a:lnTo>
                        <a:pt x="1851" y="200"/>
                      </a:lnTo>
                      <a:lnTo>
                        <a:pt x="1833" y="211"/>
                      </a:lnTo>
                      <a:lnTo>
                        <a:pt x="1819" y="222"/>
                      </a:lnTo>
                      <a:lnTo>
                        <a:pt x="1806" y="234"/>
                      </a:lnTo>
                      <a:lnTo>
                        <a:pt x="1790" y="248"/>
                      </a:lnTo>
                      <a:lnTo>
                        <a:pt x="1784" y="253"/>
                      </a:lnTo>
                      <a:lnTo>
                        <a:pt x="1777" y="256"/>
                      </a:lnTo>
                      <a:lnTo>
                        <a:pt x="1770" y="259"/>
                      </a:lnTo>
                      <a:lnTo>
                        <a:pt x="1764" y="262"/>
                      </a:lnTo>
                      <a:lnTo>
                        <a:pt x="1756" y="267"/>
                      </a:lnTo>
                      <a:lnTo>
                        <a:pt x="1751" y="271"/>
                      </a:lnTo>
                      <a:lnTo>
                        <a:pt x="1747" y="276"/>
                      </a:lnTo>
                      <a:lnTo>
                        <a:pt x="1744" y="283"/>
                      </a:lnTo>
                      <a:lnTo>
                        <a:pt x="1741" y="292"/>
                      </a:lnTo>
                      <a:lnTo>
                        <a:pt x="1740" y="300"/>
                      </a:lnTo>
                      <a:lnTo>
                        <a:pt x="1740" y="307"/>
                      </a:lnTo>
                      <a:lnTo>
                        <a:pt x="1739" y="314"/>
                      </a:lnTo>
                      <a:lnTo>
                        <a:pt x="1739" y="329"/>
                      </a:lnTo>
                      <a:lnTo>
                        <a:pt x="1739" y="345"/>
                      </a:lnTo>
                      <a:lnTo>
                        <a:pt x="1720" y="345"/>
                      </a:lnTo>
                      <a:lnTo>
                        <a:pt x="1684" y="338"/>
                      </a:lnTo>
                      <a:lnTo>
                        <a:pt x="1679" y="339"/>
                      </a:lnTo>
                      <a:lnTo>
                        <a:pt x="1674" y="341"/>
                      </a:lnTo>
                      <a:lnTo>
                        <a:pt x="1670" y="343"/>
                      </a:lnTo>
                      <a:lnTo>
                        <a:pt x="1666" y="346"/>
                      </a:lnTo>
                      <a:lnTo>
                        <a:pt x="1660" y="353"/>
                      </a:lnTo>
                      <a:lnTo>
                        <a:pt x="1655" y="360"/>
                      </a:lnTo>
                      <a:lnTo>
                        <a:pt x="1645" y="377"/>
                      </a:lnTo>
                      <a:lnTo>
                        <a:pt x="1636" y="395"/>
                      </a:lnTo>
                      <a:lnTo>
                        <a:pt x="1622" y="421"/>
                      </a:lnTo>
                      <a:lnTo>
                        <a:pt x="1609" y="445"/>
                      </a:lnTo>
                      <a:lnTo>
                        <a:pt x="1598" y="470"/>
                      </a:lnTo>
                      <a:lnTo>
                        <a:pt x="1584" y="497"/>
                      </a:lnTo>
                      <a:lnTo>
                        <a:pt x="1578" y="507"/>
                      </a:lnTo>
                      <a:lnTo>
                        <a:pt x="1572" y="514"/>
                      </a:lnTo>
                      <a:lnTo>
                        <a:pt x="1568" y="519"/>
                      </a:lnTo>
                      <a:lnTo>
                        <a:pt x="1565" y="523"/>
                      </a:lnTo>
                      <a:lnTo>
                        <a:pt x="1563" y="527"/>
                      </a:lnTo>
                      <a:lnTo>
                        <a:pt x="1560" y="533"/>
                      </a:lnTo>
                      <a:lnTo>
                        <a:pt x="1558" y="548"/>
                      </a:lnTo>
                      <a:lnTo>
                        <a:pt x="1557" y="560"/>
                      </a:lnTo>
                      <a:lnTo>
                        <a:pt x="1556" y="566"/>
                      </a:lnTo>
                      <a:lnTo>
                        <a:pt x="1554" y="572"/>
                      </a:lnTo>
                      <a:lnTo>
                        <a:pt x="1551" y="578"/>
                      </a:lnTo>
                      <a:lnTo>
                        <a:pt x="1546" y="583"/>
                      </a:lnTo>
                      <a:lnTo>
                        <a:pt x="1540" y="587"/>
                      </a:lnTo>
                      <a:lnTo>
                        <a:pt x="1533" y="591"/>
                      </a:lnTo>
                      <a:lnTo>
                        <a:pt x="1526" y="593"/>
                      </a:lnTo>
                      <a:lnTo>
                        <a:pt x="1520" y="596"/>
                      </a:lnTo>
                      <a:lnTo>
                        <a:pt x="1513" y="598"/>
                      </a:lnTo>
                      <a:lnTo>
                        <a:pt x="1507" y="600"/>
                      </a:lnTo>
                      <a:lnTo>
                        <a:pt x="1500" y="605"/>
                      </a:lnTo>
                      <a:lnTo>
                        <a:pt x="1494" y="609"/>
                      </a:lnTo>
                      <a:lnTo>
                        <a:pt x="1482" y="621"/>
                      </a:lnTo>
                      <a:lnTo>
                        <a:pt x="1471" y="632"/>
                      </a:lnTo>
                      <a:lnTo>
                        <a:pt x="1466" y="637"/>
                      </a:lnTo>
                      <a:lnTo>
                        <a:pt x="1461" y="642"/>
                      </a:lnTo>
                      <a:lnTo>
                        <a:pt x="1455" y="646"/>
                      </a:lnTo>
                      <a:lnTo>
                        <a:pt x="1446" y="649"/>
                      </a:lnTo>
                      <a:lnTo>
                        <a:pt x="1435" y="653"/>
                      </a:lnTo>
                      <a:lnTo>
                        <a:pt x="1426" y="657"/>
                      </a:lnTo>
                      <a:lnTo>
                        <a:pt x="1422" y="661"/>
                      </a:lnTo>
                      <a:lnTo>
                        <a:pt x="1417" y="664"/>
                      </a:lnTo>
                      <a:lnTo>
                        <a:pt x="1413" y="668"/>
                      </a:lnTo>
                      <a:lnTo>
                        <a:pt x="1411" y="673"/>
                      </a:lnTo>
                      <a:lnTo>
                        <a:pt x="1408" y="681"/>
                      </a:lnTo>
                      <a:lnTo>
                        <a:pt x="1406" y="689"/>
                      </a:lnTo>
                      <a:lnTo>
                        <a:pt x="1406" y="696"/>
                      </a:lnTo>
                      <a:lnTo>
                        <a:pt x="1406" y="703"/>
                      </a:lnTo>
                      <a:lnTo>
                        <a:pt x="1407" y="711"/>
                      </a:lnTo>
                      <a:lnTo>
                        <a:pt x="1407" y="719"/>
                      </a:lnTo>
                      <a:lnTo>
                        <a:pt x="1406" y="727"/>
                      </a:lnTo>
                      <a:lnTo>
                        <a:pt x="1404" y="735"/>
                      </a:lnTo>
                      <a:lnTo>
                        <a:pt x="1401" y="741"/>
                      </a:lnTo>
                      <a:lnTo>
                        <a:pt x="1399" y="747"/>
                      </a:lnTo>
                      <a:lnTo>
                        <a:pt x="1395" y="752"/>
                      </a:lnTo>
                      <a:lnTo>
                        <a:pt x="1392" y="756"/>
                      </a:lnTo>
                      <a:lnTo>
                        <a:pt x="1383" y="763"/>
                      </a:lnTo>
                      <a:lnTo>
                        <a:pt x="1375" y="770"/>
                      </a:lnTo>
                      <a:lnTo>
                        <a:pt x="1365" y="777"/>
                      </a:lnTo>
                      <a:lnTo>
                        <a:pt x="1355" y="784"/>
                      </a:lnTo>
                      <a:lnTo>
                        <a:pt x="1346" y="792"/>
                      </a:lnTo>
                      <a:lnTo>
                        <a:pt x="1338" y="802"/>
                      </a:lnTo>
                      <a:lnTo>
                        <a:pt x="1331" y="810"/>
                      </a:lnTo>
                      <a:lnTo>
                        <a:pt x="1326" y="819"/>
                      </a:lnTo>
                      <a:lnTo>
                        <a:pt x="1322" y="827"/>
                      </a:lnTo>
                      <a:lnTo>
                        <a:pt x="1318" y="836"/>
                      </a:lnTo>
                      <a:lnTo>
                        <a:pt x="1314" y="844"/>
                      </a:lnTo>
                      <a:lnTo>
                        <a:pt x="1309" y="851"/>
                      </a:lnTo>
                      <a:lnTo>
                        <a:pt x="1302" y="859"/>
                      </a:lnTo>
                      <a:lnTo>
                        <a:pt x="1294" y="866"/>
                      </a:lnTo>
                      <a:lnTo>
                        <a:pt x="1281" y="875"/>
                      </a:lnTo>
                      <a:lnTo>
                        <a:pt x="1267" y="885"/>
                      </a:lnTo>
                      <a:lnTo>
                        <a:pt x="1255" y="896"/>
                      </a:lnTo>
                      <a:lnTo>
                        <a:pt x="1244" y="907"/>
                      </a:lnTo>
                      <a:lnTo>
                        <a:pt x="1239" y="913"/>
                      </a:lnTo>
                      <a:lnTo>
                        <a:pt x="1235" y="920"/>
                      </a:lnTo>
                      <a:lnTo>
                        <a:pt x="1232" y="926"/>
                      </a:lnTo>
                      <a:lnTo>
                        <a:pt x="1229" y="932"/>
                      </a:lnTo>
                      <a:lnTo>
                        <a:pt x="1227" y="939"/>
                      </a:lnTo>
                      <a:lnTo>
                        <a:pt x="1225" y="948"/>
                      </a:lnTo>
                      <a:lnTo>
                        <a:pt x="1224" y="955"/>
                      </a:lnTo>
                      <a:lnTo>
                        <a:pt x="1224" y="964"/>
                      </a:lnTo>
                      <a:lnTo>
                        <a:pt x="1224" y="982"/>
                      </a:lnTo>
                      <a:lnTo>
                        <a:pt x="1226" y="997"/>
                      </a:lnTo>
                      <a:lnTo>
                        <a:pt x="1229" y="1012"/>
                      </a:lnTo>
                      <a:lnTo>
                        <a:pt x="1232" y="1026"/>
                      </a:lnTo>
                      <a:lnTo>
                        <a:pt x="1235" y="1041"/>
                      </a:lnTo>
                      <a:lnTo>
                        <a:pt x="1237" y="1055"/>
                      </a:lnTo>
                      <a:lnTo>
                        <a:pt x="1239" y="1071"/>
                      </a:lnTo>
                      <a:lnTo>
                        <a:pt x="1240" y="1089"/>
                      </a:lnTo>
                      <a:lnTo>
                        <a:pt x="1239" y="1093"/>
                      </a:lnTo>
                      <a:lnTo>
                        <a:pt x="1238" y="1096"/>
                      </a:lnTo>
                      <a:lnTo>
                        <a:pt x="1237" y="1099"/>
                      </a:lnTo>
                      <a:lnTo>
                        <a:pt x="1234" y="1101"/>
                      </a:lnTo>
                      <a:lnTo>
                        <a:pt x="1229" y="1104"/>
                      </a:lnTo>
                      <a:lnTo>
                        <a:pt x="1221" y="1106"/>
                      </a:lnTo>
                      <a:lnTo>
                        <a:pt x="1203" y="1107"/>
                      </a:lnTo>
                      <a:lnTo>
                        <a:pt x="1185" y="1110"/>
                      </a:lnTo>
                      <a:lnTo>
                        <a:pt x="1177" y="1112"/>
                      </a:lnTo>
                      <a:lnTo>
                        <a:pt x="1170" y="1116"/>
                      </a:lnTo>
                      <a:lnTo>
                        <a:pt x="1164" y="1120"/>
                      </a:lnTo>
                      <a:lnTo>
                        <a:pt x="1157" y="1124"/>
                      </a:lnTo>
                      <a:lnTo>
                        <a:pt x="1151" y="1127"/>
                      </a:lnTo>
                      <a:lnTo>
                        <a:pt x="1144" y="1130"/>
                      </a:lnTo>
                      <a:lnTo>
                        <a:pt x="1137" y="1132"/>
                      </a:lnTo>
                      <a:lnTo>
                        <a:pt x="1128" y="1134"/>
                      </a:lnTo>
                      <a:lnTo>
                        <a:pt x="1113" y="1140"/>
                      </a:lnTo>
                      <a:lnTo>
                        <a:pt x="1097" y="1148"/>
                      </a:lnTo>
                      <a:lnTo>
                        <a:pt x="1072" y="1153"/>
                      </a:lnTo>
                      <a:lnTo>
                        <a:pt x="1052" y="1158"/>
                      </a:lnTo>
                      <a:lnTo>
                        <a:pt x="1030" y="1162"/>
                      </a:lnTo>
                      <a:lnTo>
                        <a:pt x="1005" y="1167"/>
                      </a:lnTo>
                      <a:lnTo>
                        <a:pt x="982" y="1171"/>
                      </a:lnTo>
                      <a:lnTo>
                        <a:pt x="961" y="1174"/>
                      </a:lnTo>
                      <a:lnTo>
                        <a:pt x="943" y="1177"/>
                      </a:lnTo>
                      <a:lnTo>
                        <a:pt x="924" y="1180"/>
                      </a:lnTo>
                      <a:lnTo>
                        <a:pt x="906" y="1183"/>
                      </a:lnTo>
                      <a:lnTo>
                        <a:pt x="887" y="1188"/>
                      </a:lnTo>
                      <a:lnTo>
                        <a:pt x="867" y="1193"/>
                      </a:lnTo>
                      <a:lnTo>
                        <a:pt x="845" y="1201"/>
                      </a:lnTo>
                      <a:lnTo>
                        <a:pt x="825" y="1209"/>
                      </a:lnTo>
                      <a:lnTo>
                        <a:pt x="806" y="1218"/>
                      </a:lnTo>
                      <a:lnTo>
                        <a:pt x="797" y="1221"/>
                      </a:lnTo>
                      <a:lnTo>
                        <a:pt x="787" y="1225"/>
                      </a:lnTo>
                      <a:lnTo>
                        <a:pt x="777" y="1228"/>
                      </a:lnTo>
                      <a:lnTo>
                        <a:pt x="765" y="1229"/>
                      </a:lnTo>
                      <a:lnTo>
                        <a:pt x="766" y="1254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solidFill>
                    <a:sysClr val="window" lastClr="FFFFFF">
                      <a:lumMod val="85000"/>
                    </a:sysClr>
                  </a:solidFill>
                  <a:round/>
                  <a:headEnd/>
                  <a:tailEnd/>
                </a:ln>
              </p:spPr>
            </p:sp>
            <p:sp>
              <p:nvSpPr>
                <p:cNvPr id="91" name="Freeform 90"/>
                <p:cNvSpPr>
                  <a:spLocks noEditPoints="1"/>
                </p:cNvSpPr>
                <p:nvPr/>
              </p:nvSpPr>
              <p:spPr bwMode="auto">
                <a:xfrm>
                  <a:off x="374599" y="694927"/>
                  <a:ext cx="1236877" cy="639351"/>
                </a:xfrm>
                <a:custGeom>
                  <a:avLst/>
                  <a:gdLst/>
                  <a:ahLst/>
                  <a:cxnLst>
                    <a:cxn ang="0">
                      <a:pos x="658" y="1286"/>
                    </a:cxn>
                    <a:cxn ang="0">
                      <a:pos x="645" y="1347"/>
                    </a:cxn>
                    <a:cxn ang="0">
                      <a:pos x="750" y="1322"/>
                    </a:cxn>
                    <a:cxn ang="0">
                      <a:pos x="807" y="1289"/>
                    </a:cxn>
                    <a:cxn ang="0">
                      <a:pos x="785" y="1241"/>
                    </a:cxn>
                    <a:cxn ang="0">
                      <a:pos x="2194" y="435"/>
                    </a:cxn>
                    <a:cxn ang="0">
                      <a:pos x="2029" y="488"/>
                    </a:cxn>
                    <a:cxn ang="0">
                      <a:pos x="1920" y="514"/>
                    </a:cxn>
                    <a:cxn ang="0">
                      <a:pos x="1803" y="589"/>
                    </a:cxn>
                    <a:cxn ang="0">
                      <a:pos x="1689" y="607"/>
                    </a:cxn>
                    <a:cxn ang="0">
                      <a:pos x="1504" y="644"/>
                    </a:cxn>
                    <a:cxn ang="0">
                      <a:pos x="1455" y="630"/>
                    </a:cxn>
                    <a:cxn ang="0">
                      <a:pos x="1342" y="685"/>
                    </a:cxn>
                    <a:cxn ang="0">
                      <a:pos x="1249" y="757"/>
                    </a:cxn>
                    <a:cxn ang="0">
                      <a:pos x="1153" y="798"/>
                    </a:cxn>
                    <a:cxn ang="0">
                      <a:pos x="1076" y="894"/>
                    </a:cxn>
                    <a:cxn ang="0">
                      <a:pos x="1087" y="937"/>
                    </a:cxn>
                    <a:cxn ang="0">
                      <a:pos x="1049" y="1010"/>
                    </a:cxn>
                    <a:cxn ang="0">
                      <a:pos x="942" y="950"/>
                    </a:cxn>
                    <a:cxn ang="0">
                      <a:pos x="947" y="992"/>
                    </a:cxn>
                    <a:cxn ang="0">
                      <a:pos x="993" y="1040"/>
                    </a:cxn>
                    <a:cxn ang="0">
                      <a:pos x="899" y="1057"/>
                    </a:cxn>
                    <a:cxn ang="0">
                      <a:pos x="837" y="1048"/>
                    </a:cxn>
                    <a:cxn ang="0">
                      <a:pos x="745" y="1084"/>
                    </a:cxn>
                    <a:cxn ang="0">
                      <a:pos x="683" y="1133"/>
                    </a:cxn>
                    <a:cxn ang="0">
                      <a:pos x="587" y="1154"/>
                    </a:cxn>
                    <a:cxn ang="0">
                      <a:pos x="528" y="1217"/>
                    </a:cxn>
                    <a:cxn ang="0">
                      <a:pos x="423" y="1279"/>
                    </a:cxn>
                    <a:cxn ang="0">
                      <a:pos x="326" y="1331"/>
                    </a:cxn>
                    <a:cxn ang="0">
                      <a:pos x="285" y="1279"/>
                    </a:cxn>
                    <a:cxn ang="0">
                      <a:pos x="188" y="1280"/>
                    </a:cxn>
                    <a:cxn ang="0">
                      <a:pos x="123" y="1350"/>
                    </a:cxn>
                    <a:cxn ang="0">
                      <a:pos x="19" y="1289"/>
                    </a:cxn>
                    <a:cxn ang="0">
                      <a:pos x="36" y="1246"/>
                    </a:cxn>
                    <a:cxn ang="0">
                      <a:pos x="74" y="1185"/>
                    </a:cxn>
                    <a:cxn ang="0">
                      <a:pos x="119" y="1156"/>
                    </a:cxn>
                    <a:cxn ang="0">
                      <a:pos x="182" y="1093"/>
                    </a:cxn>
                    <a:cxn ang="0">
                      <a:pos x="223" y="990"/>
                    </a:cxn>
                    <a:cxn ang="0">
                      <a:pos x="298" y="937"/>
                    </a:cxn>
                    <a:cxn ang="0">
                      <a:pos x="299" y="880"/>
                    </a:cxn>
                    <a:cxn ang="0">
                      <a:pos x="410" y="824"/>
                    </a:cxn>
                    <a:cxn ang="0">
                      <a:pos x="508" y="783"/>
                    </a:cxn>
                    <a:cxn ang="0">
                      <a:pos x="716" y="695"/>
                    </a:cxn>
                    <a:cxn ang="0">
                      <a:pos x="835" y="657"/>
                    </a:cxn>
                    <a:cxn ang="0">
                      <a:pos x="933" y="560"/>
                    </a:cxn>
                    <a:cxn ang="0">
                      <a:pos x="1061" y="478"/>
                    </a:cxn>
                    <a:cxn ang="0">
                      <a:pos x="1194" y="370"/>
                    </a:cxn>
                    <a:cxn ang="0">
                      <a:pos x="1257" y="396"/>
                    </a:cxn>
                    <a:cxn ang="0">
                      <a:pos x="1354" y="344"/>
                    </a:cxn>
                    <a:cxn ang="0">
                      <a:pos x="1499" y="302"/>
                    </a:cxn>
                    <a:cxn ang="0">
                      <a:pos x="1615" y="271"/>
                    </a:cxn>
                    <a:cxn ang="0">
                      <a:pos x="1709" y="206"/>
                    </a:cxn>
                    <a:cxn ang="0">
                      <a:pos x="1781" y="187"/>
                    </a:cxn>
                    <a:cxn ang="0">
                      <a:pos x="1856" y="147"/>
                    </a:cxn>
                    <a:cxn ang="0">
                      <a:pos x="2055" y="74"/>
                    </a:cxn>
                    <a:cxn ang="0">
                      <a:pos x="2193" y="49"/>
                    </a:cxn>
                    <a:cxn ang="0">
                      <a:pos x="2294" y="7"/>
                    </a:cxn>
                    <a:cxn ang="0">
                      <a:pos x="2356" y="44"/>
                    </a:cxn>
                    <a:cxn ang="0">
                      <a:pos x="2472" y="14"/>
                    </a:cxn>
                    <a:cxn ang="0">
                      <a:pos x="2557" y="195"/>
                    </a:cxn>
                    <a:cxn ang="0">
                      <a:pos x="2387" y="310"/>
                    </a:cxn>
                  </a:cxnLst>
                  <a:rect l="0" t="0" r="r" b="b"/>
                  <a:pathLst>
                    <a:path w="2562" h="1366">
                      <a:moveTo>
                        <a:pt x="756" y="1225"/>
                      </a:moveTo>
                      <a:lnTo>
                        <a:pt x="752" y="1226"/>
                      </a:lnTo>
                      <a:lnTo>
                        <a:pt x="749" y="1226"/>
                      </a:lnTo>
                      <a:lnTo>
                        <a:pt x="745" y="1229"/>
                      </a:lnTo>
                      <a:lnTo>
                        <a:pt x="742" y="1230"/>
                      </a:lnTo>
                      <a:lnTo>
                        <a:pt x="736" y="1234"/>
                      </a:lnTo>
                      <a:lnTo>
                        <a:pt x="731" y="1239"/>
                      </a:lnTo>
                      <a:lnTo>
                        <a:pt x="726" y="1245"/>
                      </a:lnTo>
                      <a:lnTo>
                        <a:pt x="721" y="1251"/>
                      </a:lnTo>
                      <a:lnTo>
                        <a:pt x="715" y="1257"/>
                      </a:lnTo>
                      <a:lnTo>
                        <a:pt x="707" y="1262"/>
                      </a:lnTo>
                      <a:lnTo>
                        <a:pt x="694" y="1268"/>
                      </a:lnTo>
                      <a:lnTo>
                        <a:pt x="683" y="1272"/>
                      </a:lnTo>
                      <a:lnTo>
                        <a:pt x="670" y="1277"/>
                      </a:lnTo>
                      <a:lnTo>
                        <a:pt x="658" y="1286"/>
                      </a:lnTo>
                      <a:lnTo>
                        <a:pt x="646" y="1294"/>
                      </a:lnTo>
                      <a:lnTo>
                        <a:pt x="635" y="1302"/>
                      </a:lnTo>
                      <a:lnTo>
                        <a:pt x="626" y="1310"/>
                      </a:lnTo>
                      <a:lnTo>
                        <a:pt x="616" y="1320"/>
                      </a:lnTo>
                      <a:lnTo>
                        <a:pt x="609" y="1329"/>
                      </a:lnTo>
                      <a:lnTo>
                        <a:pt x="603" y="1339"/>
                      </a:lnTo>
                      <a:lnTo>
                        <a:pt x="600" y="1346"/>
                      </a:lnTo>
                      <a:lnTo>
                        <a:pt x="598" y="1352"/>
                      </a:lnTo>
                      <a:lnTo>
                        <a:pt x="597" y="1359"/>
                      </a:lnTo>
                      <a:lnTo>
                        <a:pt x="594" y="1366"/>
                      </a:lnTo>
                      <a:lnTo>
                        <a:pt x="607" y="1364"/>
                      </a:lnTo>
                      <a:lnTo>
                        <a:pt x="617" y="1360"/>
                      </a:lnTo>
                      <a:lnTo>
                        <a:pt x="627" y="1356"/>
                      </a:lnTo>
                      <a:lnTo>
                        <a:pt x="636" y="1352"/>
                      </a:lnTo>
                      <a:lnTo>
                        <a:pt x="645" y="1347"/>
                      </a:lnTo>
                      <a:lnTo>
                        <a:pt x="655" y="1343"/>
                      </a:lnTo>
                      <a:lnTo>
                        <a:pt x="665" y="1339"/>
                      </a:lnTo>
                      <a:lnTo>
                        <a:pt x="677" y="1338"/>
                      </a:lnTo>
                      <a:lnTo>
                        <a:pt x="686" y="1339"/>
                      </a:lnTo>
                      <a:lnTo>
                        <a:pt x="695" y="1340"/>
                      </a:lnTo>
                      <a:lnTo>
                        <a:pt x="701" y="1339"/>
                      </a:lnTo>
                      <a:lnTo>
                        <a:pt x="705" y="1337"/>
                      </a:lnTo>
                      <a:lnTo>
                        <a:pt x="709" y="1333"/>
                      </a:lnTo>
                      <a:lnTo>
                        <a:pt x="714" y="1328"/>
                      </a:lnTo>
                      <a:lnTo>
                        <a:pt x="718" y="1324"/>
                      </a:lnTo>
                      <a:lnTo>
                        <a:pt x="722" y="1320"/>
                      </a:lnTo>
                      <a:lnTo>
                        <a:pt x="727" y="1317"/>
                      </a:lnTo>
                      <a:lnTo>
                        <a:pt x="732" y="1316"/>
                      </a:lnTo>
                      <a:lnTo>
                        <a:pt x="742" y="1319"/>
                      </a:lnTo>
                      <a:lnTo>
                        <a:pt x="750" y="1322"/>
                      </a:lnTo>
                      <a:lnTo>
                        <a:pt x="754" y="1322"/>
                      </a:lnTo>
                      <a:lnTo>
                        <a:pt x="756" y="1320"/>
                      </a:lnTo>
                      <a:lnTo>
                        <a:pt x="758" y="1317"/>
                      </a:lnTo>
                      <a:lnTo>
                        <a:pt x="760" y="1314"/>
                      </a:lnTo>
                      <a:lnTo>
                        <a:pt x="762" y="1306"/>
                      </a:lnTo>
                      <a:lnTo>
                        <a:pt x="765" y="1298"/>
                      </a:lnTo>
                      <a:lnTo>
                        <a:pt x="767" y="1296"/>
                      </a:lnTo>
                      <a:lnTo>
                        <a:pt x="770" y="1294"/>
                      </a:lnTo>
                      <a:lnTo>
                        <a:pt x="773" y="1293"/>
                      </a:lnTo>
                      <a:lnTo>
                        <a:pt x="776" y="1292"/>
                      </a:lnTo>
                      <a:lnTo>
                        <a:pt x="782" y="1292"/>
                      </a:lnTo>
                      <a:lnTo>
                        <a:pt x="788" y="1292"/>
                      </a:lnTo>
                      <a:lnTo>
                        <a:pt x="794" y="1292"/>
                      </a:lnTo>
                      <a:lnTo>
                        <a:pt x="801" y="1291"/>
                      </a:lnTo>
                      <a:lnTo>
                        <a:pt x="807" y="1289"/>
                      </a:lnTo>
                      <a:lnTo>
                        <a:pt x="812" y="1286"/>
                      </a:lnTo>
                      <a:lnTo>
                        <a:pt x="816" y="1281"/>
                      </a:lnTo>
                      <a:lnTo>
                        <a:pt x="820" y="1276"/>
                      </a:lnTo>
                      <a:lnTo>
                        <a:pt x="822" y="1271"/>
                      </a:lnTo>
                      <a:lnTo>
                        <a:pt x="822" y="1265"/>
                      </a:lnTo>
                      <a:lnTo>
                        <a:pt x="822" y="1260"/>
                      </a:lnTo>
                      <a:lnTo>
                        <a:pt x="820" y="1255"/>
                      </a:lnTo>
                      <a:lnTo>
                        <a:pt x="818" y="1253"/>
                      </a:lnTo>
                      <a:lnTo>
                        <a:pt x="817" y="1252"/>
                      </a:lnTo>
                      <a:lnTo>
                        <a:pt x="815" y="1251"/>
                      </a:lnTo>
                      <a:lnTo>
                        <a:pt x="812" y="1250"/>
                      </a:lnTo>
                      <a:lnTo>
                        <a:pt x="801" y="1251"/>
                      </a:lnTo>
                      <a:lnTo>
                        <a:pt x="788" y="1251"/>
                      </a:lnTo>
                      <a:lnTo>
                        <a:pt x="787" y="1246"/>
                      </a:lnTo>
                      <a:lnTo>
                        <a:pt x="785" y="1241"/>
                      </a:lnTo>
                      <a:lnTo>
                        <a:pt x="782" y="1237"/>
                      </a:lnTo>
                      <a:lnTo>
                        <a:pt x="777" y="1233"/>
                      </a:lnTo>
                      <a:lnTo>
                        <a:pt x="773" y="1230"/>
                      </a:lnTo>
                      <a:lnTo>
                        <a:pt x="766" y="1227"/>
                      </a:lnTo>
                      <a:lnTo>
                        <a:pt x="761" y="1226"/>
                      </a:lnTo>
                      <a:lnTo>
                        <a:pt x="756" y="1225"/>
                      </a:lnTo>
                      <a:close/>
                      <a:moveTo>
                        <a:pt x="2266" y="462"/>
                      </a:moveTo>
                      <a:lnTo>
                        <a:pt x="2264" y="458"/>
                      </a:lnTo>
                      <a:lnTo>
                        <a:pt x="2260" y="453"/>
                      </a:lnTo>
                      <a:lnTo>
                        <a:pt x="2252" y="448"/>
                      </a:lnTo>
                      <a:lnTo>
                        <a:pt x="2245" y="443"/>
                      </a:lnTo>
                      <a:lnTo>
                        <a:pt x="2238" y="440"/>
                      </a:lnTo>
                      <a:lnTo>
                        <a:pt x="2230" y="438"/>
                      </a:lnTo>
                      <a:lnTo>
                        <a:pt x="2213" y="436"/>
                      </a:lnTo>
                      <a:lnTo>
                        <a:pt x="2194" y="435"/>
                      </a:lnTo>
                      <a:lnTo>
                        <a:pt x="2183" y="436"/>
                      </a:lnTo>
                      <a:lnTo>
                        <a:pt x="2173" y="439"/>
                      </a:lnTo>
                      <a:lnTo>
                        <a:pt x="2162" y="442"/>
                      </a:lnTo>
                      <a:lnTo>
                        <a:pt x="2151" y="444"/>
                      </a:lnTo>
                      <a:lnTo>
                        <a:pt x="2129" y="447"/>
                      </a:lnTo>
                      <a:lnTo>
                        <a:pt x="2110" y="451"/>
                      </a:lnTo>
                      <a:lnTo>
                        <a:pt x="2092" y="457"/>
                      </a:lnTo>
                      <a:lnTo>
                        <a:pt x="2071" y="465"/>
                      </a:lnTo>
                      <a:lnTo>
                        <a:pt x="2064" y="468"/>
                      </a:lnTo>
                      <a:lnTo>
                        <a:pt x="2058" y="471"/>
                      </a:lnTo>
                      <a:lnTo>
                        <a:pt x="2052" y="475"/>
                      </a:lnTo>
                      <a:lnTo>
                        <a:pt x="2046" y="479"/>
                      </a:lnTo>
                      <a:lnTo>
                        <a:pt x="2041" y="483"/>
                      </a:lnTo>
                      <a:lnTo>
                        <a:pt x="2035" y="486"/>
                      </a:lnTo>
                      <a:lnTo>
                        <a:pt x="2029" y="488"/>
                      </a:lnTo>
                      <a:lnTo>
                        <a:pt x="2021" y="489"/>
                      </a:lnTo>
                      <a:lnTo>
                        <a:pt x="2010" y="487"/>
                      </a:lnTo>
                      <a:lnTo>
                        <a:pt x="2000" y="483"/>
                      </a:lnTo>
                      <a:lnTo>
                        <a:pt x="1988" y="488"/>
                      </a:lnTo>
                      <a:lnTo>
                        <a:pt x="1978" y="493"/>
                      </a:lnTo>
                      <a:lnTo>
                        <a:pt x="1974" y="496"/>
                      </a:lnTo>
                      <a:lnTo>
                        <a:pt x="1968" y="498"/>
                      </a:lnTo>
                      <a:lnTo>
                        <a:pt x="1962" y="499"/>
                      </a:lnTo>
                      <a:lnTo>
                        <a:pt x="1956" y="500"/>
                      </a:lnTo>
                      <a:lnTo>
                        <a:pt x="1944" y="501"/>
                      </a:lnTo>
                      <a:lnTo>
                        <a:pt x="1932" y="502"/>
                      </a:lnTo>
                      <a:lnTo>
                        <a:pt x="1928" y="504"/>
                      </a:lnTo>
                      <a:lnTo>
                        <a:pt x="1924" y="506"/>
                      </a:lnTo>
                      <a:lnTo>
                        <a:pt x="1921" y="509"/>
                      </a:lnTo>
                      <a:lnTo>
                        <a:pt x="1920" y="514"/>
                      </a:lnTo>
                      <a:lnTo>
                        <a:pt x="1920" y="554"/>
                      </a:lnTo>
                      <a:lnTo>
                        <a:pt x="1914" y="554"/>
                      </a:lnTo>
                      <a:lnTo>
                        <a:pt x="1907" y="555"/>
                      </a:lnTo>
                      <a:lnTo>
                        <a:pt x="1902" y="557"/>
                      </a:lnTo>
                      <a:lnTo>
                        <a:pt x="1897" y="560"/>
                      </a:lnTo>
                      <a:lnTo>
                        <a:pt x="1887" y="564"/>
                      </a:lnTo>
                      <a:lnTo>
                        <a:pt x="1874" y="569"/>
                      </a:lnTo>
                      <a:lnTo>
                        <a:pt x="1859" y="571"/>
                      </a:lnTo>
                      <a:lnTo>
                        <a:pt x="1845" y="573"/>
                      </a:lnTo>
                      <a:lnTo>
                        <a:pt x="1839" y="573"/>
                      </a:lnTo>
                      <a:lnTo>
                        <a:pt x="1833" y="575"/>
                      </a:lnTo>
                      <a:lnTo>
                        <a:pt x="1825" y="577"/>
                      </a:lnTo>
                      <a:lnTo>
                        <a:pt x="1818" y="580"/>
                      </a:lnTo>
                      <a:lnTo>
                        <a:pt x="1810" y="584"/>
                      </a:lnTo>
                      <a:lnTo>
                        <a:pt x="1803" y="589"/>
                      </a:lnTo>
                      <a:lnTo>
                        <a:pt x="1799" y="591"/>
                      </a:lnTo>
                      <a:lnTo>
                        <a:pt x="1795" y="592"/>
                      </a:lnTo>
                      <a:lnTo>
                        <a:pt x="1791" y="593"/>
                      </a:lnTo>
                      <a:lnTo>
                        <a:pt x="1786" y="594"/>
                      </a:lnTo>
                      <a:lnTo>
                        <a:pt x="1776" y="591"/>
                      </a:lnTo>
                      <a:lnTo>
                        <a:pt x="1765" y="588"/>
                      </a:lnTo>
                      <a:lnTo>
                        <a:pt x="1758" y="589"/>
                      </a:lnTo>
                      <a:lnTo>
                        <a:pt x="1751" y="591"/>
                      </a:lnTo>
                      <a:lnTo>
                        <a:pt x="1745" y="594"/>
                      </a:lnTo>
                      <a:lnTo>
                        <a:pt x="1739" y="597"/>
                      </a:lnTo>
                      <a:lnTo>
                        <a:pt x="1733" y="600"/>
                      </a:lnTo>
                      <a:lnTo>
                        <a:pt x="1727" y="603"/>
                      </a:lnTo>
                      <a:lnTo>
                        <a:pt x="1720" y="606"/>
                      </a:lnTo>
                      <a:lnTo>
                        <a:pt x="1713" y="607"/>
                      </a:lnTo>
                      <a:lnTo>
                        <a:pt x="1689" y="607"/>
                      </a:lnTo>
                      <a:lnTo>
                        <a:pt x="1676" y="607"/>
                      </a:lnTo>
                      <a:lnTo>
                        <a:pt x="1666" y="605"/>
                      </a:lnTo>
                      <a:lnTo>
                        <a:pt x="1655" y="602"/>
                      </a:lnTo>
                      <a:lnTo>
                        <a:pt x="1642" y="602"/>
                      </a:lnTo>
                      <a:lnTo>
                        <a:pt x="1632" y="602"/>
                      </a:lnTo>
                      <a:lnTo>
                        <a:pt x="1621" y="603"/>
                      </a:lnTo>
                      <a:lnTo>
                        <a:pt x="1612" y="605"/>
                      </a:lnTo>
                      <a:lnTo>
                        <a:pt x="1604" y="607"/>
                      </a:lnTo>
                      <a:lnTo>
                        <a:pt x="1585" y="611"/>
                      </a:lnTo>
                      <a:lnTo>
                        <a:pt x="1565" y="616"/>
                      </a:lnTo>
                      <a:lnTo>
                        <a:pt x="1550" y="620"/>
                      </a:lnTo>
                      <a:lnTo>
                        <a:pt x="1537" y="624"/>
                      </a:lnTo>
                      <a:lnTo>
                        <a:pt x="1525" y="630"/>
                      </a:lnTo>
                      <a:lnTo>
                        <a:pt x="1512" y="638"/>
                      </a:lnTo>
                      <a:lnTo>
                        <a:pt x="1504" y="644"/>
                      </a:lnTo>
                      <a:lnTo>
                        <a:pt x="1498" y="650"/>
                      </a:lnTo>
                      <a:lnTo>
                        <a:pt x="1495" y="652"/>
                      </a:lnTo>
                      <a:lnTo>
                        <a:pt x="1492" y="654"/>
                      </a:lnTo>
                      <a:lnTo>
                        <a:pt x="1488" y="656"/>
                      </a:lnTo>
                      <a:lnTo>
                        <a:pt x="1484" y="656"/>
                      </a:lnTo>
                      <a:lnTo>
                        <a:pt x="1480" y="655"/>
                      </a:lnTo>
                      <a:lnTo>
                        <a:pt x="1478" y="653"/>
                      </a:lnTo>
                      <a:lnTo>
                        <a:pt x="1478" y="630"/>
                      </a:lnTo>
                      <a:lnTo>
                        <a:pt x="1478" y="627"/>
                      </a:lnTo>
                      <a:lnTo>
                        <a:pt x="1476" y="624"/>
                      </a:lnTo>
                      <a:lnTo>
                        <a:pt x="1474" y="621"/>
                      </a:lnTo>
                      <a:lnTo>
                        <a:pt x="1472" y="619"/>
                      </a:lnTo>
                      <a:lnTo>
                        <a:pt x="1466" y="622"/>
                      </a:lnTo>
                      <a:lnTo>
                        <a:pt x="1460" y="626"/>
                      </a:lnTo>
                      <a:lnTo>
                        <a:pt x="1455" y="630"/>
                      </a:lnTo>
                      <a:lnTo>
                        <a:pt x="1449" y="635"/>
                      </a:lnTo>
                      <a:lnTo>
                        <a:pt x="1440" y="645"/>
                      </a:lnTo>
                      <a:lnTo>
                        <a:pt x="1429" y="655"/>
                      </a:lnTo>
                      <a:lnTo>
                        <a:pt x="1418" y="663"/>
                      </a:lnTo>
                      <a:lnTo>
                        <a:pt x="1408" y="670"/>
                      </a:lnTo>
                      <a:lnTo>
                        <a:pt x="1401" y="678"/>
                      </a:lnTo>
                      <a:lnTo>
                        <a:pt x="1392" y="684"/>
                      </a:lnTo>
                      <a:lnTo>
                        <a:pt x="1388" y="687"/>
                      </a:lnTo>
                      <a:lnTo>
                        <a:pt x="1383" y="690"/>
                      </a:lnTo>
                      <a:lnTo>
                        <a:pt x="1379" y="691"/>
                      </a:lnTo>
                      <a:lnTo>
                        <a:pt x="1373" y="692"/>
                      </a:lnTo>
                      <a:lnTo>
                        <a:pt x="1364" y="691"/>
                      </a:lnTo>
                      <a:lnTo>
                        <a:pt x="1357" y="690"/>
                      </a:lnTo>
                      <a:lnTo>
                        <a:pt x="1350" y="687"/>
                      </a:lnTo>
                      <a:lnTo>
                        <a:pt x="1342" y="685"/>
                      </a:lnTo>
                      <a:lnTo>
                        <a:pt x="1342" y="693"/>
                      </a:lnTo>
                      <a:lnTo>
                        <a:pt x="1341" y="699"/>
                      </a:lnTo>
                      <a:lnTo>
                        <a:pt x="1337" y="705"/>
                      </a:lnTo>
                      <a:lnTo>
                        <a:pt x="1334" y="710"/>
                      </a:lnTo>
                      <a:lnTo>
                        <a:pt x="1331" y="715"/>
                      </a:lnTo>
                      <a:lnTo>
                        <a:pt x="1326" y="720"/>
                      </a:lnTo>
                      <a:lnTo>
                        <a:pt x="1321" y="724"/>
                      </a:lnTo>
                      <a:lnTo>
                        <a:pt x="1315" y="727"/>
                      </a:lnTo>
                      <a:lnTo>
                        <a:pt x="1301" y="730"/>
                      </a:lnTo>
                      <a:lnTo>
                        <a:pt x="1289" y="734"/>
                      </a:lnTo>
                      <a:lnTo>
                        <a:pt x="1275" y="740"/>
                      </a:lnTo>
                      <a:lnTo>
                        <a:pt x="1264" y="745"/>
                      </a:lnTo>
                      <a:lnTo>
                        <a:pt x="1259" y="749"/>
                      </a:lnTo>
                      <a:lnTo>
                        <a:pt x="1255" y="753"/>
                      </a:lnTo>
                      <a:lnTo>
                        <a:pt x="1249" y="757"/>
                      </a:lnTo>
                      <a:lnTo>
                        <a:pt x="1244" y="762"/>
                      </a:lnTo>
                      <a:lnTo>
                        <a:pt x="1240" y="768"/>
                      </a:lnTo>
                      <a:lnTo>
                        <a:pt x="1237" y="773"/>
                      </a:lnTo>
                      <a:lnTo>
                        <a:pt x="1234" y="775"/>
                      </a:lnTo>
                      <a:lnTo>
                        <a:pt x="1232" y="777"/>
                      </a:lnTo>
                      <a:lnTo>
                        <a:pt x="1229" y="778"/>
                      </a:lnTo>
                      <a:lnTo>
                        <a:pt x="1226" y="778"/>
                      </a:lnTo>
                      <a:lnTo>
                        <a:pt x="1212" y="768"/>
                      </a:lnTo>
                      <a:lnTo>
                        <a:pt x="1199" y="758"/>
                      </a:lnTo>
                      <a:lnTo>
                        <a:pt x="1190" y="759"/>
                      </a:lnTo>
                      <a:lnTo>
                        <a:pt x="1183" y="761"/>
                      </a:lnTo>
                      <a:lnTo>
                        <a:pt x="1178" y="765"/>
                      </a:lnTo>
                      <a:lnTo>
                        <a:pt x="1173" y="770"/>
                      </a:lnTo>
                      <a:lnTo>
                        <a:pt x="1163" y="784"/>
                      </a:lnTo>
                      <a:lnTo>
                        <a:pt x="1153" y="798"/>
                      </a:lnTo>
                      <a:lnTo>
                        <a:pt x="1145" y="805"/>
                      </a:lnTo>
                      <a:lnTo>
                        <a:pt x="1136" y="811"/>
                      </a:lnTo>
                      <a:lnTo>
                        <a:pt x="1124" y="823"/>
                      </a:lnTo>
                      <a:lnTo>
                        <a:pt x="1113" y="835"/>
                      </a:lnTo>
                      <a:lnTo>
                        <a:pt x="1102" y="846"/>
                      </a:lnTo>
                      <a:lnTo>
                        <a:pt x="1090" y="860"/>
                      </a:lnTo>
                      <a:lnTo>
                        <a:pt x="1085" y="864"/>
                      </a:lnTo>
                      <a:lnTo>
                        <a:pt x="1078" y="868"/>
                      </a:lnTo>
                      <a:lnTo>
                        <a:pt x="1076" y="869"/>
                      </a:lnTo>
                      <a:lnTo>
                        <a:pt x="1074" y="871"/>
                      </a:lnTo>
                      <a:lnTo>
                        <a:pt x="1073" y="873"/>
                      </a:lnTo>
                      <a:lnTo>
                        <a:pt x="1072" y="876"/>
                      </a:lnTo>
                      <a:lnTo>
                        <a:pt x="1073" y="884"/>
                      </a:lnTo>
                      <a:lnTo>
                        <a:pt x="1075" y="891"/>
                      </a:lnTo>
                      <a:lnTo>
                        <a:pt x="1076" y="894"/>
                      </a:lnTo>
                      <a:lnTo>
                        <a:pt x="1078" y="896"/>
                      </a:lnTo>
                      <a:lnTo>
                        <a:pt x="1081" y="898"/>
                      </a:lnTo>
                      <a:lnTo>
                        <a:pt x="1085" y="900"/>
                      </a:lnTo>
                      <a:lnTo>
                        <a:pt x="1088" y="902"/>
                      </a:lnTo>
                      <a:lnTo>
                        <a:pt x="1092" y="903"/>
                      </a:lnTo>
                      <a:lnTo>
                        <a:pt x="1094" y="903"/>
                      </a:lnTo>
                      <a:lnTo>
                        <a:pt x="1095" y="904"/>
                      </a:lnTo>
                      <a:lnTo>
                        <a:pt x="1096" y="905"/>
                      </a:lnTo>
                      <a:lnTo>
                        <a:pt x="1096" y="907"/>
                      </a:lnTo>
                      <a:lnTo>
                        <a:pt x="1096" y="913"/>
                      </a:lnTo>
                      <a:lnTo>
                        <a:pt x="1094" y="919"/>
                      </a:lnTo>
                      <a:lnTo>
                        <a:pt x="1093" y="923"/>
                      </a:lnTo>
                      <a:lnTo>
                        <a:pt x="1091" y="928"/>
                      </a:lnTo>
                      <a:lnTo>
                        <a:pt x="1089" y="932"/>
                      </a:lnTo>
                      <a:lnTo>
                        <a:pt x="1087" y="937"/>
                      </a:lnTo>
                      <a:lnTo>
                        <a:pt x="1086" y="942"/>
                      </a:lnTo>
                      <a:lnTo>
                        <a:pt x="1086" y="948"/>
                      </a:lnTo>
                      <a:lnTo>
                        <a:pt x="1086" y="975"/>
                      </a:lnTo>
                      <a:lnTo>
                        <a:pt x="1086" y="988"/>
                      </a:lnTo>
                      <a:lnTo>
                        <a:pt x="1084" y="1000"/>
                      </a:lnTo>
                      <a:lnTo>
                        <a:pt x="1081" y="1006"/>
                      </a:lnTo>
                      <a:lnTo>
                        <a:pt x="1078" y="1011"/>
                      </a:lnTo>
                      <a:lnTo>
                        <a:pt x="1076" y="1012"/>
                      </a:lnTo>
                      <a:lnTo>
                        <a:pt x="1074" y="1013"/>
                      </a:lnTo>
                      <a:lnTo>
                        <a:pt x="1072" y="1014"/>
                      </a:lnTo>
                      <a:lnTo>
                        <a:pt x="1069" y="1014"/>
                      </a:lnTo>
                      <a:lnTo>
                        <a:pt x="1064" y="1014"/>
                      </a:lnTo>
                      <a:lnTo>
                        <a:pt x="1059" y="1013"/>
                      </a:lnTo>
                      <a:lnTo>
                        <a:pt x="1053" y="1012"/>
                      </a:lnTo>
                      <a:lnTo>
                        <a:pt x="1049" y="1010"/>
                      </a:lnTo>
                      <a:lnTo>
                        <a:pt x="1042" y="1006"/>
                      </a:lnTo>
                      <a:lnTo>
                        <a:pt x="1035" y="1000"/>
                      </a:lnTo>
                      <a:lnTo>
                        <a:pt x="1020" y="987"/>
                      </a:lnTo>
                      <a:lnTo>
                        <a:pt x="1005" y="974"/>
                      </a:lnTo>
                      <a:lnTo>
                        <a:pt x="998" y="967"/>
                      </a:lnTo>
                      <a:lnTo>
                        <a:pt x="992" y="959"/>
                      </a:lnTo>
                      <a:lnTo>
                        <a:pt x="990" y="956"/>
                      </a:lnTo>
                      <a:lnTo>
                        <a:pt x="987" y="953"/>
                      </a:lnTo>
                      <a:lnTo>
                        <a:pt x="983" y="951"/>
                      </a:lnTo>
                      <a:lnTo>
                        <a:pt x="979" y="950"/>
                      </a:lnTo>
                      <a:lnTo>
                        <a:pt x="971" y="953"/>
                      </a:lnTo>
                      <a:lnTo>
                        <a:pt x="963" y="955"/>
                      </a:lnTo>
                      <a:lnTo>
                        <a:pt x="956" y="954"/>
                      </a:lnTo>
                      <a:lnTo>
                        <a:pt x="949" y="953"/>
                      </a:lnTo>
                      <a:lnTo>
                        <a:pt x="942" y="950"/>
                      </a:lnTo>
                      <a:lnTo>
                        <a:pt x="935" y="948"/>
                      </a:lnTo>
                      <a:lnTo>
                        <a:pt x="929" y="945"/>
                      </a:lnTo>
                      <a:lnTo>
                        <a:pt x="922" y="941"/>
                      </a:lnTo>
                      <a:lnTo>
                        <a:pt x="916" y="940"/>
                      </a:lnTo>
                      <a:lnTo>
                        <a:pt x="907" y="939"/>
                      </a:lnTo>
                      <a:lnTo>
                        <a:pt x="903" y="940"/>
                      </a:lnTo>
                      <a:lnTo>
                        <a:pt x="900" y="941"/>
                      </a:lnTo>
                      <a:lnTo>
                        <a:pt x="904" y="951"/>
                      </a:lnTo>
                      <a:lnTo>
                        <a:pt x="908" y="959"/>
                      </a:lnTo>
                      <a:lnTo>
                        <a:pt x="913" y="965"/>
                      </a:lnTo>
                      <a:lnTo>
                        <a:pt x="918" y="972"/>
                      </a:lnTo>
                      <a:lnTo>
                        <a:pt x="924" y="978"/>
                      </a:lnTo>
                      <a:lnTo>
                        <a:pt x="930" y="983"/>
                      </a:lnTo>
                      <a:lnTo>
                        <a:pt x="937" y="988"/>
                      </a:lnTo>
                      <a:lnTo>
                        <a:pt x="947" y="992"/>
                      </a:lnTo>
                      <a:lnTo>
                        <a:pt x="956" y="996"/>
                      </a:lnTo>
                      <a:lnTo>
                        <a:pt x="963" y="1002"/>
                      </a:lnTo>
                      <a:lnTo>
                        <a:pt x="972" y="1006"/>
                      </a:lnTo>
                      <a:lnTo>
                        <a:pt x="981" y="1011"/>
                      </a:lnTo>
                      <a:lnTo>
                        <a:pt x="988" y="1013"/>
                      </a:lnTo>
                      <a:lnTo>
                        <a:pt x="996" y="1015"/>
                      </a:lnTo>
                      <a:lnTo>
                        <a:pt x="1000" y="1017"/>
                      </a:lnTo>
                      <a:lnTo>
                        <a:pt x="1003" y="1019"/>
                      </a:lnTo>
                      <a:lnTo>
                        <a:pt x="1004" y="1021"/>
                      </a:lnTo>
                      <a:lnTo>
                        <a:pt x="1005" y="1025"/>
                      </a:lnTo>
                      <a:lnTo>
                        <a:pt x="1004" y="1028"/>
                      </a:lnTo>
                      <a:lnTo>
                        <a:pt x="1003" y="1032"/>
                      </a:lnTo>
                      <a:lnTo>
                        <a:pt x="1002" y="1034"/>
                      </a:lnTo>
                      <a:lnTo>
                        <a:pt x="1000" y="1036"/>
                      </a:lnTo>
                      <a:lnTo>
                        <a:pt x="993" y="1040"/>
                      </a:lnTo>
                      <a:lnTo>
                        <a:pt x="988" y="1044"/>
                      </a:lnTo>
                      <a:lnTo>
                        <a:pt x="978" y="1052"/>
                      </a:lnTo>
                      <a:lnTo>
                        <a:pt x="969" y="1059"/>
                      </a:lnTo>
                      <a:lnTo>
                        <a:pt x="963" y="1061"/>
                      </a:lnTo>
                      <a:lnTo>
                        <a:pt x="958" y="1063"/>
                      </a:lnTo>
                      <a:lnTo>
                        <a:pt x="953" y="1065"/>
                      </a:lnTo>
                      <a:lnTo>
                        <a:pt x="947" y="1066"/>
                      </a:lnTo>
                      <a:lnTo>
                        <a:pt x="934" y="1054"/>
                      </a:lnTo>
                      <a:lnTo>
                        <a:pt x="922" y="1046"/>
                      </a:lnTo>
                      <a:lnTo>
                        <a:pt x="915" y="1047"/>
                      </a:lnTo>
                      <a:lnTo>
                        <a:pt x="908" y="1048"/>
                      </a:lnTo>
                      <a:lnTo>
                        <a:pt x="905" y="1050"/>
                      </a:lnTo>
                      <a:lnTo>
                        <a:pt x="903" y="1052"/>
                      </a:lnTo>
                      <a:lnTo>
                        <a:pt x="901" y="1054"/>
                      </a:lnTo>
                      <a:lnTo>
                        <a:pt x="899" y="1057"/>
                      </a:lnTo>
                      <a:lnTo>
                        <a:pt x="897" y="1061"/>
                      </a:lnTo>
                      <a:lnTo>
                        <a:pt x="895" y="1064"/>
                      </a:lnTo>
                      <a:lnTo>
                        <a:pt x="892" y="1066"/>
                      </a:lnTo>
                      <a:lnTo>
                        <a:pt x="889" y="1067"/>
                      </a:lnTo>
                      <a:lnTo>
                        <a:pt x="884" y="1066"/>
                      </a:lnTo>
                      <a:lnTo>
                        <a:pt x="879" y="1064"/>
                      </a:lnTo>
                      <a:lnTo>
                        <a:pt x="875" y="1060"/>
                      </a:lnTo>
                      <a:lnTo>
                        <a:pt x="872" y="1055"/>
                      </a:lnTo>
                      <a:lnTo>
                        <a:pt x="868" y="1052"/>
                      </a:lnTo>
                      <a:lnTo>
                        <a:pt x="865" y="1048"/>
                      </a:lnTo>
                      <a:lnTo>
                        <a:pt x="860" y="1046"/>
                      </a:lnTo>
                      <a:lnTo>
                        <a:pt x="855" y="1045"/>
                      </a:lnTo>
                      <a:lnTo>
                        <a:pt x="848" y="1046"/>
                      </a:lnTo>
                      <a:lnTo>
                        <a:pt x="842" y="1047"/>
                      </a:lnTo>
                      <a:lnTo>
                        <a:pt x="837" y="1048"/>
                      </a:lnTo>
                      <a:lnTo>
                        <a:pt x="832" y="1050"/>
                      </a:lnTo>
                      <a:lnTo>
                        <a:pt x="827" y="1052"/>
                      </a:lnTo>
                      <a:lnTo>
                        <a:pt x="820" y="1054"/>
                      </a:lnTo>
                      <a:lnTo>
                        <a:pt x="815" y="1055"/>
                      </a:lnTo>
                      <a:lnTo>
                        <a:pt x="808" y="1055"/>
                      </a:lnTo>
                      <a:lnTo>
                        <a:pt x="794" y="1054"/>
                      </a:lnTo>
                      <a:lnTo>
                        <a:pt x="781" y="1053"/>
                      </a:lnTo>
                      <a:lnTo>
                        <a:pt x="777" y="1053"/>
                      </a:lnTo>
                      <a:lnTo>
                        <a:pt x="774" y="1053"/>
                      </a:lnTo>
                      <a:lnTo>
                        <a:pt x="771" y="1053"/>
                      </a:lnTo>
                      <a:lnTo>
                        <a:pt x="767" y="1054"/>
                      </a:lnTo>
                      <a:lnTo>
                        <a:pt x="763" y="1068"/>
                      </a:lnTo>
                      <a:lnTo>
                        <a:pt x="759" y="1079"/>
                      </a:lnTo>
                      <a:lnTo>
                        <a:pt x="752" y="1083"/>
                      </a:lnTo>
                      <a:lnTo>
                        <a:pt x="745" y="1084"/>
                      </a:lnTo>
                      <a:lnTo>
                        <a:pt x="737" y="1085"/>
                      </a:lnTo>
                      <a:lnTo>
                        <a:pt x="729" y="1087"/>
                      </a:lnTo>
                      <a:lnTo>
                        <a:pt x="732" y="1098"/>
                      </a:lnTo>
                      <a:lnTo>
                        <a:pt x="734" y="1108"/>
                      </a:lnTo>
                      <a:lnTo>
                        <a:pt x="733" y="1110"/>
                      </a:lnTo>
                      <a:lnTo>
                        <a:pt x="732" y="1112"/>
                      </a:lnTo>
                      <a:lnTo>
                        <a:pt x="723" y="1112"/>
                      </a:lnTo>
                      <a:lnTo>
                        <a:pt x="707" y="1108"/>
                      </a:lnTo>
                      <a:lnTo>
                        <a:pt x="697" y="1108"/>
                      </a:lnTo>
                      <a:lnTo>
                        <a:pt x="697" y="1112"/>
                      </a:lnTo>
                      <a:lnTo>
                        <a:pt x="696" y="1117"/>
                      </a:lnTo>
                      <a:lnTo>
                        <a:pt x="695" y="1120"/>
                      </a:lnTo>
                      <a:lnTo>
                        <a:pt x="693" y="1123"/>
                      </a:lnTo>
                      <a:lnTo>
                        <a:pt x="689" y="1129"/>
                      </a:lnTo>
                      <a:lnTo>
                        <a:pt x="683" y="1133"/>
                      </a:lnTo>
                      <a:lnTo>
                        <a:pt x="676" y="1137"/>
                      </a:lnTo>
                      <a:lnTo>
                        <a:pt x="668" y="1140"/>
                      </a:lnTo>
                      <a:lnTo>
                        <a:pt x="660" y="1144"/>
                      </a:lnTo>
                      <a:lnTo>
                        <a:pt x="651" y="1147"/>
                      </a:lnTo>
                      <a:lnTo>
                        <a:pt x="644" y="1149"/>
                      </a:lnTo>
                      <a:lnTo>
                        <a:pt x="638" y="1152"/>
                      </a:lnTo>
                      <a:lnTo>
                        <a:pt x="632" y="1154"/>
                      </a:lnTo>
                      <a:lnTo>
                        <a:pt x="624" y="1155"/>
                      </a:lnTo>
                      <a:lnTo>
                        <a:pt x="611" y="1151"/>
                      </a:lnTo>
                      <a:lnTo>
                        <a:pt x="598" y="1147"/>
                      </a:lnTo>
                      <a:lnTo>
                        <a:pt x="594" y="1147"/>
                      </a:lnTo>
                      <a:lnTo>
                        <a:pt x="592" y="1148"/>
                      </a:lnTo>
                      <a:lnTo>
                        <a:pt x="590" y="1149"/>
                      </a:lnTo>
                      <a:lnTo>
                        <a:pt x="589" y="1150"/>
                      </a:lnTo>
                      <a:lnTo>
                        <a:pt x="587" y="1154"/>
                      </a:lnTo>
                      <a:lnTo>
                        <a:pt x="586" y="1159"/>
                      </a:lnTo>
                      <a:lnTo>
                        <a:pt x="585" y="1165"/>
                      </a:lnTo>
                      <a:lnTo>
                        <a:pt x="584" y="1172"/>
                      </a:lnTo>
                      <a:lnTo>
                        <a:pt x="582" y="1177"/>
                      </a:lnTo>
                      <a:lnTo>
                        <a:pt x="580" y="1182"/>
                      </a:lnTo>
                      <a:lnTo>
                        <a:pt x="576" y="1186"/>
                      </a:lnTo>
                      <a:lnTo>
                        <a:pt x="572" y="1188"/>
                      </a:lnTo>
                      <a:lnTo>
                        <a:pt x="567" y="1190"/>
                      </a:lnTo>
                      <a:lnTo>
                        <a:pt x="562" y="1191"/>
                      </a:lnTo>
                      <a:lnTo>
                        <a:pt x="552" y="1191"/>
                      </a:lnTo>
                      <a:lnTo>
                        <a:pt x="541" y="1192"/>
                      </a:lnTo>
                      <a:lnTo>
                        <a:pt x="540" y="1206"/>
                      </a:lnTo>
                      <a:lnTo>
                        <a:pt x="540" y="1218"/>
                      </a:lnTo>
                      <a:lnTo>
                        <a:pt x="533" y="1220"/>
                      </a:lnTo>
                      <a:lnTo>
                        <a:pt x="528" y="1217"/>
                      </a:lnTo>
                      <a:lnTo>
                        <a:pt x="524" y="1216"/>
                      </a:lnTo>
                      <a:lnTo>
                        <a:pt x="518" y="1217"/>
                      </a:lnTo>
                      <a:lnTo>
                        <a:pt x="514" y="1218"/>
                      </a:lnTo>
                      <a:lnTo>
                        <a:pt x="509" y="1220"/>
                      </a:lnTo>
                      <a:lnTo>
                        <a:pt x="505" y="1223"/>
                      </a:lnTo>
                      <a:lnTo>
                        <a:pt x="498" y="1231"/>
                      </a:lnTo>
                      <a:lnTo>
                        <a:pt x="489" y="1238"/>
                      </a:lnTo>
                      <a:lnTo>
                        <a:pt x="476" y="1245"/>
                      </a:lnTo>
                      <a:lnTo>
                        <a:pt x="463" y="1249"/>
                      </a:lnTo>
                      <a:lnTo>
                        <a:pt x="457" y="1252"/>
                      </a:lnTo>
                      <a:lnTo>
                        <a:pt x="451" y="1254"/>
                      </a:lnTo>
                      <a:lnTo>
                        <a:pt x="445" y="1259"/>
                      </a:lnTo>
                      <a:lnTo>
                        <a:pt x="439" y="1264"/>
                      </a:lnTo>
                      <a:lnTo>
                        <a:pt x="432" y="1272"/>
                      </a:lnTo>
                      <a:lnTo>
                        <a:pt x="423" y="1279"/>
                      </a:lnTo>
                      <a:lnTo>
                        <a:pt x="417" y="1282"/>
                      </a:lnTo>
                      <a:lnTo>
                        <a:pt x="410" y="1286"/>
                      </a:lnTo>
                      <a:lnTo>
                        <a:pt x="404" y="1288"/>
                      </a:lnTo>
                      <a:lnTo>
                        <a:pt x="398" y="1289"/>
                      </a:lnTo>
                      <a:lnTo>
                        <a:pt x="385" y="1292"/>
                      </a:lnTo>
                      <a:lnTo>
                        <a:pt x="371" y="1296"/>
                      </a:lnTo>
                      <a:lnTo>
                        <a:pt x="360" y="1300"/>
                      </a:lnTo>
                      <a:lnTo>
                        <a:pt x="352" y="1305"/>
                      </a:lnTo>
                      <a:lnTo>
                        <a:pt x="345" y="1311"/>
                      </a:lnTo>
                      <a:lnTo>
                        <a:pt x="337" y="1320"/>
                      </a:lnTo>
                      <a:lnTo>
                        <a:pt x="334" y="1324"/>
                      </a:lnTo>
                      <a:lnTo>
                        <a:pt x="331" y="1327"/>
                      </a:lnTo>
                      <a:lnTo>
                        <a:pt x="330" y="1329"/>
                      </a:lnTo>
                      <a:lnTo>
                        <a:pt x="328" y="1330"/>
                      </a:lnTo>
                      <a:lnTo>
                        <a:pt x="326" y="1331"/>
                      </a:lnTo>
                      <a:lnTo>
                        <a:pt x="324" y="1331"/>
                      </a:lnTo>
                      <a:lnTo>
                        <a:pt x="321" y="1331"/>
                      </a:lnTo>
                      <a:lnTo>
                        <a:pt x="317" y="1330"/>
                      </a:lnTo>
                      <a:lnTo>
                        <a:pt x="314" y="1329"/>
                      </a:lnTo>
                      <a:lnTo>
                        <a:pt x="310" y="1327"/>
                      </a:lnTo>
                      <a:lnTo>
                        <a:pt x="307" y="1325"/>
                      </a:lnTo>
                      <a:lnTo>
                        <a:pt x="305" y="1323"/>
                      </a:lnTo>
                      <a:lnTo>
                        <a:pt x="304" y="1320"/>
                      </a:lnTo>
                      <a:lnTo>
                        <a:pt x="303" y="1316"/>
                      </a:lnTo>
                      <a:lnTo>
                        <a:pt x="301" y="1303"/>
                      </a:lnTo>
                      <a:lnTo>
                        <a:pt x="298" y="1291"/>
                      </a:lnTo>
                      <a:lnTo>
                        <a:pt x="295" y="1287"/>
                      </a:lnTo>
                      <a:lnTo>
                        <a:pt x="292" y="1283"/>
                      </a:lnTo>
                      <a:lnTo>
                        <a:pt x="289" y="1281"/>
                      </a:lnTo>
                      <a:lnTo>
                        <a:pt x="285" y="1279"/>
                      </a:lnTo>
                      <a:lnTo>
                        <a:pt x="275" y="1276"/>
                      </a:lnTo>
                      <a:lnTo>
                        <a:pt x="265" y="1275"/>
                      </a:lnTo>
                      <a:lnTo>
                        <a:pt x="250" y="1283"/>
                      </a:lnTo>
                      <a:lnTo>
                        <a:pt x="236" y="1292"/>
                      </a:lnTo>
                      <a:lnTo>
                        <a:pt x="231" y="1292"/>
                      </a:lnTo>
                      <a:lnTo>
                        <a:pt x="227" y="1291"/>
                      </a:lnTo>
                      <a:lnTo>
                        <a:pt x="222" y="1288"/>
                      </a:lnTo>
                      <a:lnTo>
                        <a:pt x="219" y="1283"/>
                      </a:lnTo>
                      <a:lnTo>
                        <a:pt x="218" y="1281"/>
                      </a:lnTo>
                      <a:lnTo>
                        <a:pt x="217" y="1278"/>
                      </a:lnTo>
                      <a:lnTo>
                        <a:pt x="216" y="1275"/>
                      </a:lnTo>
                      <a:lnTo>
                        <a:pt x="214" y="1274"/>
                      </a:lnTo>
                      <a:lnTo>
                        <a:pt x="205" y="1277"/>
                      </a:lnTo>
                      <a:lnTo>
                        <a:pt x="198" y="1280"/>
                      </a:lnTo>
                      <a:lnTo>
                        <a:pt x="188" y="1280"/>
                      </a:lnTo>
                      <a:lnTo>
                        <a:pt x="181" y="1280"/>
                      </a:lnTo>
                      <a:lnTo>
                        <a:pt x="177" y="1280"/>
                      </a:lnTo>
                      <a:lnTo>
                        <a:pt x="174" y="1281"/>
                      </a:lnTo>
                      <a:lnTo>
                        <a:pt x="171" y="1282"/>
                      </a:lnTo>
                      <a:lnTo>
                        <a:pt x="167" y="1286"/>
                      </a:lnTo>
                      <a:lnTo>
                        <a:pt x="162" y="1292"/>
                      </a:lnTo>
                      <a:lnTo>
                        <a:pt x="159" y="1298"/>
                      </a:lnTo>
                      <a:lnTo>
                        <a:pt x="157" y="1304"/>
                      </a:lnTo>
                      <a:lnTo>
                        <a:pt x="155" y="1310"/>
                      </a:lnTo>
                      <a:lnTo>
                        <a:pt x="151" y="1324"/>
                      </a:lnTo>
                      <a:lnTo>
                        <a:pt x="145" y="1337"/>
                      </a:lnTo>
                      <a:lnTo>
                        <a:pt x="141" y="1340"/>
                      </a:lnTo>
                      <a:lnTo>
                        <a:pt x="135" y="1343"/>
                      </a:lnTo>
                      <a:lnTo>
                        <a:pt x="129" y="1346"/>
                      </a:lnTo>
                      <a:lnTo>
                        <a:pt x="123" y="1350"/>
                      </a:lnTo>
                      <a:lnTo>
                        <a:pt x="117" y="1352"/>
                      </a:lnTo>
                      <a:lnTo>
                        <a:pt x="109" y="1353"/>
                      </a:lnTo>
                      <a:lnTo>
                        <a:pt x="101" y="1353"/>
                      </a:lnTo>
                      <a:lnTo>
                        <a:pt x="95" y="1351"/>
                      </a:lnTo>
                      <a:lnTo>
                        <a:pt x="89" y="1349"/>
                      </a:lnTo>
                      <a:lnTo>
                        <a:pt x="84" y="1345"/>
                      </a:lnTo>
                      <a:lnTo>
                        <a:pt x="79" y="1336"/>
                      </a:lnTo>
                      <a:lnTo>
                        <a:pt x="77" y="1328"/>
                      </a:lnTo>
                      <a:lnTo>
                        <a:pt x="71" y="1323"/>
                      </a:lnTo>
                      <a:lnTo>
                        <a:pt x="63" y="1320"/>
                      </a:lnTo>
                      <a:lnTo>
                        <a:pt x="54" y="1315"/>
                      </a:lnTo>
                      <a:lnTo>
                        <a:pt x="45" y="1308"/>
                      </a:lnTo>
                      <a:lnTo>
                        <a:pt x="38" y="1302"/>
                      </a:lnTo>
                      <a:lnTo>
                        <a:pt x="30" y="1295"/>
                      </a:lnTo>
                      <a:lnTo>
                        <a:pt x="19" y="1289"/>
                      </a:lnTo>
                      <a:lnTo>
                        <a:pt x="10" y="1283"/>
                      </a:lnTo>
                      <a:lnTo>
                        <a:pt x="6" y="1281"/>
                      </a:lnTo>
                      <a:lnTo>
                        <a:pt x="3" y="1278"/>
                      </a:lnTo>
                      <a:lnTo>
                        <a:pt x="1" y="1274"/>
                      </a:lnTo>
                      <a:lnTo>
                        <a:pt x="0" y="1269"/>
                      </a:lnTo>
                      <a:lnTo>
                        <a:pt x="1" y="1266"/>
                      </a:lnTo>
                      <a:lnTo>
                        <a:pt x="3" y="1263"/>
                      </a:lnTo>
                      <a:lnTo>
                        <a:pt x="5" y="1262"/>
                      </a:lnTo>
                      <a:lnTo>
                        <a:pt x="9" y="1261"/>
                      </a:lnTo>
                      <a:lnTo>
                        <a:pt x="16" y="1260"/>
                      </a:lnTo>
                      <a:lnTo>
                        <a:pt x="23" y="1258"/>
                      </a:lnTo>
                      <a:lnTo>
                        <a:pt x="28" y="1255"/>
                      </a:lnTo>
                      <a:lnTo>
                        <a:pt x="31" y="1252"/>
                      </a:lnTo>
                      <a:lnTo>
                        <a:pt x="34" y="1249"/>
                      </a:lnTo>
                      <a:lnTo>
                        <a:pt x="36" y="1246"/>
                      </a:lnTo>
                      <a:lnTo>
                        <a:pt x="38" y="1238"/>
                      </a:lnTo>
                      <a:lnTo>
                        <a:pt x="39" y="1229"/>
                      </a:lnTo>
                      <a:lnTo>
                        <a:pt x="50" y="1230"/>
                      </a:lnTo>
                      <a:lnTo>
                        <a:pt x="62" y="1229"/>
                      </a:lnTo>
                      <a:lnTo>
                        <a:pt x="57" y="1220"/>
                      </a:lnTo>
                      <a:lnTo>
                        <a:pt x="52" y="1212"/>
                      </a:lnTo>
                      <a:lnTo>
                        <a:pt x="56" y="1207"/>
                      </a:lnTo>
                      <a:lnTo>
                        <a:pt x="60" y="1204"/>
                      </a:lnTo>
                      <a:lnTo>
                        <a:pt x="62" y="1197"/>
                      </a:lnTo>
                      <a:lnTo>
                        <a:pt x="63" y="1191"/>
                      </a:lnTo>
                      <a:lnTo>
                        <a:pt x="64" y="1188"/>
                      </a:lnTo>
                      <a:lnTo>
                        <a:pt x="65" y="1186"/>
                      </a:lnTo>
                      <a:lnTo>
                        <a:pt x="67" y="1185"/>
                      </a:lnTo>
                      <a:lnTo>
                        <a:pt x="70" y="1184"/>
                      </a:lnTo>
                      <a:lnTo>
                        <a:pt x="74" y="1185"/>
                      </a:lnTo>
                      <a:lnTo>
                        <a:pt x="77" y="1186"/>
                      </a:lnTo>
                      <a:lnTo>
                        <a:pt x="79" y="1189"/>
                      </a:lnTo>
                      <a:lnTo>
                        <a:pt x="83" y="1192"/>
                      </a:lnTo>
                      <a:lnTo>
                        <a:pt x="87" y="1198"/>
                      </a:lnTo>
                      <a:lnTo>
                        <a:pt x="93" y="1205"/>
                      </a:lnTo>
                      <a:lnTo>
                        <a:pt x="96" y="1200"/>
                      </a:lnTo>
                      <a:lnTo>
                        <a:pt x="100" y="1195"/>
                      </a:lnTo>
                      <a:lnTo>
                        <a:pt x="103" y="1190"/>
                      </a:lnTo>
                      <a:lnTo>
                        <a:pt x="104" y="1184"/>
                      </a:lnTo>
                      <a:lnTo>
                        <a:pt x="105" y="1175"/>
                      </a:lnTo>
                      <a:lnTo>
                        <a:pt x="107" y="1165"/>
                      </a:lnTo>
                      <a:lnTo>
                        <a:pt x="109" y="1161"/>
                      </a:lnTo>
                      <a:lnTo>
                        <a:pt x="112" y="1158"/>
                      </a:lnTo>
                      <a:lnTo>
                        <a:pt x="115" y="1156"/>
                      </a:lnTo>
                      <a:lnTo>
                        <a:pt x="119" y="1156"/>
                      </a:lnTo>
                      <a:lnTo>
                        <a:pt x="131" y="1161"/>
                      </a:lnTo>
                      <a:lnTo>
                        <a:pt x="144" y="1166"/>
                      </a:lnTo>
                      <a:lnTo>
                        <a:pt x="147" y="1166"/>
                      </a:lnTo>
                      <a:lnTo>
                        <a:pt x="150" y="1164"/>
                      </a:lnTo>
                      <a:lnTo>
                        <a:pt x="152" y="1162"/>
                      </a:lnTo>
                      <a:lnTo>
                        <a:pt x="153" y="1159"/>
                      </a:lnTo>
                      <a:lnTo>
                        <a:pt x="156" y="1153"/>
                      </a:lnTo>
                      <a:lnTo>
                        <a:pt x="158" y="1147"/>
                      </a:lnTo>
                      <a:lnTo>
                        <a:pt x="162" y="1128"/>
                      </a:lnTo>
                      <a:lnTo>
                        <a:pt x="166" y="1111"/>
                      </a:lnTo>
                      <a:lnTo>
                        <a:pt x="170" y="1104"/>
                      </a:lnTo>
                      <a:lnTo>
                        <a:pt x="173" y="1098"/>
                      </a:lnTo>
                      <a:lnTo>
                        <a:pt x="176" y="1096"/>
                      </a:lnTo>
                      <a:lnTo>
                        <a:pt x="179" y="1094"/>
                      </a:lnTo>
                      <a:lnTo>
                        <a:pt x="182" y="1093"/>
                      </a:lnTo>
                      <a:lnTo>
                        <a:pt x="186" y="1093"/>
                      </a:lnTo>
                      <a:lnTo>
                        <a:pt x="191" y="1088"/>
                      </a:lnTo>
                      <a:lnTo>
                        <a:pt x="194" y="1082"/>
                      </a:lnTo>
                      <a:lnTo>
                        <a:pt x="198" y="1077"/>
                      </a:lnTo>
                      <a:lnTo>
                        <a:pt x="199" y="1070"/>
                      </a:lnTo>
                      <a:lnTo>
                        <a:pt x="193" y="1062"/>
                      </a:lnTo>
                      <a:lnTo>
                        <a:pt x="187" y="1052"/>
                      </a:lnTo>
                      <a:lnTo>
                        <a:pt x="188" y="1047"/>
                      </a:lnTo>
                      <a:lnTo>
                        <a:pt x="189" y="1043"/>
                      </a:lnTo>
                      <a:lnTo>
                        <a:pt x="191" y="1039"/>
                      </a:lnTo>
                      <a:lnTo>
                        <a:pt x="194" y="1035"/>
                      </a:lnTo>
                      <a:lnTo>
                        <a:pt x="200" y="1027"/>
                      </a:lnTo>
                      <a:lnTo>
                        <a:pt x="207" y="1019"/>
                      </a:lnTo>
                      <a:lnTo>
                        <a:pt x="214" y="1005"/>
                      </a:lnTo>
                      <a:lnTo>
                        <a:pt x="223" y="990"/>
                      </a:lnTo>
                      <a:lnTo>
                        <a:pt x="235" y="986"/>
                      </a:lnTo>
                      <a:lnTo>
                        <a:pt x="247" y="982"/>
                      </a:lnTo>
                      <a:lnTo>
                        <a:pt x="249" y="980"/>
                      </a:lnTo>
                      <a:lnTo>
                        <a:pt x="250" y="976"/>
                      </a:lnTo>
                      <a:lnTo>
                        <a:pt x="250" y="971"/>
                      </a:lnTo>
                      <a:lnTo>
                        <a:pt x="251" y="968"/>
                      </a:lnTo>
                      <a:lnTo>
                        <a:pt x="256" y="960"/>
                      </a:lnTo>
                      <a:lnTo>
                        <a:pt x="261" y="954"/>
                      </a:lnTo>
                      <a:lnTo>
                        <a:pt x="264" y="952"/>
                      </a:lnTo>
                      <a:lnTo>
                        <a:pt x="267" y="950"/>
                      </a:lnTo>
                      <a:lnTo>
                        <a:pt x="271" y="949"/>
                      </a:lnTo>
                      <a:lnTo>
                        <a:pt x="275" y="948"/>
                      </a:lnTo>
                      <a:lnTo>
                        <a:pt x="284" y="946"/>
                      </a:lnTo>
                      <a:lnTo>
                        <a:pt x="291" y="942"/>
                      </a:lnTo>
                      <a:lnTo>
                        <a:pt x="298" y="937"/>
                      </a:lnTo>
                      <a:lnTo>
                        <a:pt x="305" y="932"/>
                      </a:lnTo>
                      <a:lnTo>
                        <a:pt x="310" y="929"/>
                      </a:lnTo>
                      <a:lnTo>
                        <a:pt x="316" y="926"/>
                      </a:lnTo>
                      <a:lnTo>
                        <a:pt x="318" y="924"/>
                      </a:lnTo>
                      <a:lnTo>
                        <a:pt x="319" y="922"/>
                      </a:lnTo>
                      <a:lnTo>
                        <a:pt x="320" y="920"/>
                      </a:lnTo>
                      <a:lnTo>
                        <a:pt x="321" y="917"/>
                      </a:lnTo>
                      <a:lnTo>
                        <a:pt x="320" y="911"/>
                      </a:lnTo>
                      <a:lnTo>
                        <a:pt x="318" y="907"/>
                      </a:lnTo>
                      <a:lnTo>
                        <a:pt x="315" y="905"/>
                      </a:lnTo>
                      <a:lnTo>
                        <a:pt x="310" y="902"/>
                      </a:lnTo>
                      <a:lnTo>
                        <a:pt x="300" y="899"/>
                      </a:lnTo>
                      <a:lnTo>
                        <a:pt x="290" y="895"/>
                      </a:lnTo>
                      <a:lnTo>
                        <a:pt x="294" y="887"/>
                      </a:lnTo>
                      <a:lnTo>
                        <a:pt x="299" y="880"/>
                      </a:lnTo>
                      <a:lnTo>
                        <a:pt x="304" y="875"/>
                      </a:lnTo>
                      <a:lnTo>
                        <a:pt x="309" y="870"/>
                      </a:lnTo>
                      <a:lnTo>
                        <a:pt x="321" y="862"/>
                      </a:lnTo>
                      <a:lnTo>
                        <a:pt x="333" y="853"/>
                      </a:lnTo>
                      <a:lnTo>
                        <a:pt x="346" y="846"/>
                      </a:lnTo>
                      <a:lnTo>
                        <a:pt x="358" y="838"/>
                      </a:lnTo>
                      <a:lnTo>
                        <a:pt x="364" y="834"/>
                      </a:lnTo>
                      <a:lnTo>
                        <a:pt x="371" y="828"/>
                      </a:lnTo>
                      <a:lnTo>
                        <a:pt x="377" y="822"/>
                      </a:lnTo>
                      <a:lnTo>
                        <a:pt x="382" y="816"/>
                      </a:lnTo>
                      <a:lnTo>
                        <a:pt x="384" y="814"/>
                      </a:lnTo>
                      <a:lnTo>
                        <a:pt x="385" y="811"/>
                      </a:lnTo>
                      <a:lnTo>
                        <a:pt x="395" y="816"/>
                      </a:lnTo>
                      <a:lnTo>
                        <a:pt x="405" y="822"/>
                      </a:lnTo>
                      <a:lnTo>
                        <a:pt x="410" y="824"/>
                      </a:lnTo>
                      <a:lnTo>
                        <a:pt x="414" y="827"/>
                      </a:lnTo>
                      <a:lnTo>
                        <a:pt x="419" y="828"/>
                      </a:lnTo>
                      <a:lnTo>
                        <a:pt x="426" y="829"/>
                      </a:lnTo>
                      <a:lnTo>
                        <a:pt x="429" y="828"/>
                      </a:lnTo>
                      <a:lnTo>
                        <a:pt x="432" y="828"/>
                      </a:lnTo>
                      <a:lnTo>
                        <a:pt x="434" y="826"/>
                      </a:lnTo>
                      <a:lnTo>
                        <a:pt x="437" y="825"/>
                      </a:lnTo>
                      <a:lnTo>
                        <a:pt x="441" y="821"/>
                      </a:lnTo>
                      <a:lnTo>
                        <a:pt x="444" y="816"/>
                      </a:lnTo>
                      <a:lnTo>
                        <a:pt x="448" y="810"/>
                      </a:lnTo>
                      <a:lnTo>
                        <a:pt x="452" y="805"/>
                      </a:lnTo>
                      <a:lnTo>
                        <a:pt x="457" y="799"/>
                      </a:lnTo>
                      <a:lnTo>
                        <a:pt x="463" y="795"/>
                      </a:lnTo>
                      <a:lnTo>
                        <a:pt x="487" y="789"/>
                      </a:lnTo>
                      <a:lnTo>
                        <a:pt x="508" y="783"/>
                      </a:lnTo>
                      <a:lnTo>
                        <a:pt x="528" y="778"/>
                      </a:lnTo>
                      <a:lnTo>
                        <a:pt x="549" y="773"/>
                      </a:lnTo>
                      <a:lnTo>
                        <a:pt x="569" y="770"/>
                      </a:lnTo>
                      <a:lnTo>
                        <a:pt x="589" y="766"/>
                      </a:lnTo>
                      <a:lnTo>
                        <a:pt x="611" y="761"/>
                      </a:lnTo>
                      <a:lnTo>
                        <a:pt x="634" y="755"/>
                      </a:lnTo>
                      <a:lnTo>
                        <a:pt x="648" y="752"/>
                      </a:lnTo>
                      <a:lnTo>
                        <a:pt x="661" y="750"/>
                      </a:lnTo>
                      <a:lnTo>
                        <a:pt x="667" y="748"/>
                      </a:lnTo>
                      <a:lnTo>
                        <a:pt x="673" y="744"/>
                      </a:lnTo>
                      <a:lnTo>
                        <a:pt x="678" y="741"/>
                      </a:lnTo>
                      <a:lnTo>
                        <a:pt x="684" y="736"/>
                      </a:lnTo>
                      <a:lnTo>
                        <a:pt x="696" y="723"/>
                      </a:lnTo>
                      <a:lnTo>
                        <a:pt x="706" y="709"/>
                      </a:lnTo>
                      <a:lnTo>
                        <a:pt x="716" y="695"/>
                      </a:lnTo>
                      <a:lnTo>
                        <a:pt x="725" y="682"/>
                      </a:lnTo>
                      <a:lnTo>
                        <a:pt x="729" y="676"/>
                      </a:lnTo>
                      <a:lnTo>
                        <a:pt x="734" y="671"/>
                      </a:lnTo>
                      <a:lnTo>
                        <a:pt x="740" y="666"/>
                      </a:lnTo>
                      <a:lnTo>
                        <a:pt x="746" y="662"/>
                      </a:lnTo>
                      <a:lnTo>
                        <a:pt x="752" y="657"/>
                      </a:lnTo>
                      <a:lnTo>
                        <a:pt x="759" y="655"/>
                      </a:lnTo>
                      <a:lnTo>
                        <a:pt x="766" y="653"/>
                      </a:lnTo>
                      <a:lnTo>
                        <a:pt x="776" y="653"/>
                      </a:lnTo>
                      <a:lnTo>
                        <a:pt x="787" y="654"/>
                      </a:lnTo>
                      <a:lnTo>
                        <a:pt x="798" y="656"/>
                      </a:lnTo>
                      <a:lnTo>
                        <a:pt x="809" y="659"/>
                      </a:lnTo>
                      <a:lnTo>
                        <a:pt x="820" y="660"/>
                      </a:lnTo>
                      <a:lnTo>
                        <a:pt x="829" y="659"/>
                      </a:lnTo>
                      <a:lnTo>
                        <a:pt x="835" y="657"/>
                      </a:lnTo>
                      <a:lnTo>
                        <a:pt x="841" y="654"/>
                      </a:lnTo>
                      <a:lnTo>
                        <a:pt x="847" y="650"/>
                      </a:lnTo>
                      <a:lnTo>
                        <a:pt x="857" y="639"/>
                      </a:lnTo>
                      <a:lnTo>
                        <a:pt x="867" y="627"/>
                      </a:lnTo>
                      <a:lnTo>
                        <a:pt x="875" y="618"/>
                      </a:lnTo>
                      <a:lnTo>
                        <a:pt x="884" y="611"/>
                      </a:lnTo>
                      <a:lnTo>
                        <a:pt x="892" y="603"/>
                      </a:lnTo>
                      <a:lnTo>
                        <a:pt x="900" y="594"/>
                      </a:lnTo>
                      <a:lnTo>
                        <a:pt x="904" y="586"/>
                      </a:lnTo>
                      <a:lnTo>
                        <a:pt x="908" y="579"/>
                      </a:lnTo>
                      <a:lnTo>
                        <a:pt x="910" y="575"/>
                      </a:lnTo>
                      <a:lnTo>
                        <a:pt x="913" y="572"/>
                      </a:lnTo>
                      <a:lnTo>
                        <a:pt x="916" y="570"/>
                      </a:lnTo>
                      <a:lnTo>
                        <a:pt x="919" y="567"/>
                      </a:lnTo>
                      <a:lnTo>
                        <a:pt x="933" y="560"/>
                      </a:lnTo>
                      <a:lnTo>
                        <a:pt x="947" y="554"/>
                      </a:lnTo>
                      <a:lnTo>
                        <a:pt x="960" y="549"/>
                      </a:lnTo>
                      <a:lnTo>
                        <a:pt x="976" y="543"/>
                      </a:lnTo>
                      <a:lnTo>
                        <a:pt x="989" y="541"/>
                      </a:lnTo>
                      <a:lnTo>
                        <a:pt x="1002" y="537"/>
                      </a:lnTo>
                      <a:lnTo>
                        <a:pt x="1007" y="535"/>
                      </a:lnTo>
                      <a:lnTo>
                        <a:pt x="1012" y="532"/>
                      </a:lnTo>
                      <a:lnTo>
                        <a:pt x="1016" y="528"/>
                      </a:lnTo>
                      <a:lnTo>
                        <a:pt x="1019" y="523"/>
                      </a:lnTo>
                      <a:lnTo>
                        <a:pt x="1022" y="514"/>
                      </a:lnTo>
                      <a:lnTo>
                        <a:pt x="1027" y="507"/>
                      </a:lnTo>
                      <a:lnTo>
                        <a:pt x="1032" y="501"/>
                      </a:lnTo>
                      <a:lnTo>
                        <a:pt x="1037" y="496"/>
                      </a:lnTo>
                      <a:lnTo>
                        <a:pt x="1048" y="486"/>
                      </a:lnTo>
                      <a:lnTo>
                        <a:pt x="1061" y="478"/>
                      </a:lnTo>
                      <a:lnTo>
                        <a:pt x="1073" y="470"/>
                      </a:lnTo>
                      <a:lnTo>
                        <a:pt x="1087" y="461"/>
                      </a:lnTo>
                      <a:lnTo>
                        <a:pt x="1093" y="457"/>
                      </a:lnTo>
                      <a:lnTo>
                        <a:pt x="1099" y="452"/>
                      </a:lnTo>
                      <a:lnTo>
                        <a:pt x="1105" y="446"/>
                      </a:lnTo>
                      <a:lnTo>
                        <a:pt x="1112" y="440"/>
                      </a:lnTo>
                      <a:lnTo>
                        <a:pt x="1118" y="431"/>
                      </a:lnTo>
                      <a:lnTo>
                        <a:pt x="1125" y="425"/>
                      </a:lnTo>
                      <a:lnTo>
                        <a:pt x="1131" y="420"/>
                      </a:lnTo>
                      <a:lnTo>
                        <a:pt x="1138" y="415"/>
                      </a:lnTo>
                      <a:lnTo>
                        <a:pt x="1153" y="404"/>
                      </a:lnTo>
                      <a:lnTo>
                        <a:pt x="1169" y="392"/>
                      </a:lnTo>
                      <a:lnTo>
                        <a:pt x="1179" y="383"/>
                      </a:lnTo>
                      <a:lnTo>
                        <a:pt x="1189" y="374"/>
                      </a:lnTo>
                      <a:lnTo>
                        <a:pt x="1194" y="370"/>
                      </a:lnTo>
                      <a:lnTo>
                        <a:pt x="1201" y="368"/>
                      </a:lnTo>
                      <a:lnTo>
                        <a:pt x="1207" y="366"/>
                      </a:lnTo>
                      <a:lnTo>
                        <a:pt x="1214" y="366"/>
                      </a:lnTo>
                      <a:lnTo>
                        <a:pt x="1217" y="366"/>
                      </a:lnTo>
                      <a:lnTo>
                        <a:pt x="1220" y="367"/>
                      </a:lnTo>
                      <a:lnTo>
                        <a:pt x="1223" y="368"/>
                      </a:lnTo>
                      <a:lnTo>
                        <a:pt x="1227" y="370"/>
                      </a:lnTo>
                      <a:lnTo>
                        <a:pt x="1231" y="375"/>
                      </a:lnTo>
                      <a:lnTo>
                        <a:pt x="1235" y="381"/>
                      </a:lnTo>
                      <a:lnTo>
                        <a:pt x="1240" y="387"/>
                      </a:lnTo>
                      <a:lnTo>
                        <a:pt x="1244" y="392"/>
                      </a:lnTo>
                      <a:lnTo>
                        <a:pt x="1247" y="394"/>
                      </a:lnTo>
                      <a:lnTo>
                        <a:pt x="1250" y="395"/>
                      </a:lnTo>
                      <a:lnTo>
                        <a:pt x="1253" y="396"/>
                      </a:lnTo>
                      <a:lnTo>
                        <a:pt x="1257" y="396"/>
                      </a:lnTo>
                      <a:lnTo>
                        <a:pt x="1283" y="396"/>
                      </a:lnTo>
                      <a:lnTo>
                        <a:pt x="1281" y="385"/>
                      </a:lnTo>
                      <a:lnTo>
                        <a:pt x="1281" y="375"/>
                      </a:lnTo>
                      <a:lnTo>
                        <a:pt x="1281" y="370"/>
                      </a:lnTo>
                      <a:lnTo>
                        <a:pt x="1283" y="365"/>
                      </a:lnTo>
                      <a:lnTo>
                        <a:pt x="1285" y="361"/>
                      </a:lnTo>
                      <a:lnTo>
                        <a:pt x="1288" y="356"/>
                      </a:lnTo>
                      <a:lnTo>
                        <a:pt x="1290" y="353"/>
                      </a:lnTo>
                      <a:lnTo>
                        <a:pt x="1294" y="350"/>
                      </a:lnTo>
                      <a:lnTo>
                        <a:pt x="1297" y="347"/>
                      </a:lnTo>
                      <a:lnTo>
                        <a:pt x="1300" y="345"/>
                      </a:lnTo>
                      <a:lnTo>
                        <a:pt x="1308" y="343"/>
                      </a:lnTo>
                      <a:lnTo>
                        <a:pt x="1317" y="342"/>
                      </a:lnTo>
                      <a:lnTo>
                        <a:pt x="1334" y="343"/>
                      </a:lnTo>
                      <a:lnTo>
                        <a:pt x="1354" y="344"/>
                      </a:lnTo>
                      <a:lnTo>
                        <a:pt x="1364" y="345"/>
                      </a:lnTo>
                      <a:lnTo>
                        <a:pt x="1374" y="347"/>
                      </a:lnTo>
                      <a:lnTo>
                        <a:pt x="1383" y="351"/>
                      </a:lnTo>
                      <a:lnTo>
                        <a:pt x="1394" y="352"/>
                      </a:lnTo>
                      <a:lnTo>
                        <a:pt x="1403" y="351"/>
                      </a:lnTo>
                      <a:lnTo>
                        <a:pt x="1411" y="350"/>
                      </a:lnTo>
                      <a:lnTo>
                        <a:pt x="1418" y="346"/>
                      </a:lnTo>
                      <a:lnTo>
                        <a:pt x="1426" y="343"/>
                      </a:lnTo>
                      <a:lnTo>
                        <a:pt x="1439" y="336"/>
                      </a:lnTo>
                      <a:lnTo>
                        <a:pt x="1451" y="327"/>
                      </a:lnTo>
                      <a:lnTo>
                        <a:pt x="1464" y="317"/>
                      </a:lnTo>
                      <a:lnTo>
                        <a:pt x="1476" y="309"/>
                      </a:lnTo>
                      <a:lnTo>
                        <a:pt x="1484" y="306"/>
                      </a:lnTo>
                      <a:lnTo>
                        <a:pt x="1491" y="304"/>
                      </a:lnTo>
                      <a:lnTo>
                        <a:pt x="1499" y="302"/>
                      </a:lnTo>
                      <a:lnTo>
                        <a:pt x="1508" y="302"/>
                      </a:lnTo>
                      <a:lnTo>
                        <a:pt x="1518" y="304"/>
                      </a:lnTo>
                      <a:lnTo>
                        <a:pt x="1527" y="306"/>
                      </a:lnTo>
                      <a:lnTo>
                        <a:pt x="1532" y="306"/>
                      </a:lnTo>
                      <a:lnTo>
                        <a:pt x="1536" y="305"/>
                      </a:lnTo>
                      <a:lnTo>
                        <a:pt x="1541" y="304"/>
                      </a:lnTo>
                      <a:lnTo>
                        <a:pt x="1544" y="302"/>
                      </a:lnTo>
                      <a:lnTo>
                        <a:pt x="1551" y="298"/>
                      </a:lnTo>
                      <a:lnTo>
                        <a:pt x="1557" y="292"/>
                      </a:lnTo>
                      <a:lnTo>
                        <a:pt x="1564" y="287"/>
                      </a:lnTo>
                      <a:lnTo>
                        <a:pt x="1571" y="281"/>
                      </a:lnTo>
                      <a:lnTo>
                        <a:pt x="1578" y="277"/>
                      </a:lnTo>
                      <a:lnTo>
                        <a:pt x="1586" y="273"/>
                      </a:lnTo>
                      <a:lnTo>
                        <a:pt x="1601" y="272"/>
                      </a:lnTo>
                      <a:lnTo>
                        <a:pt x="1615" y="271"/>
                      </a:lnTo>
                      <a:lnTo>
                        <a:pt x="1621" y="269"/>
                      </a:lnTo>
                      <a:lnTo>
                        <a:pt x="1625" y="265"/>
                      </a:lnTo>
                      <a:lnTo>
                        <a:pt x="1630" y="260"/>
                      </a:lnTo>
                      <a:lnTo>
                        <a:pt x="1632" y="254"/>
                      </a:lnTo>
                      <a:lnTo>
                        <a:pt x="1635" y="249"/>
                      </a:lnTo>
                      <a:lnTo>
                        <a:pt x="1638" y="243"/>
                      </a:lnTo>
                      <a:lnTo>
                        <a:pt x="1641" y="238"/>
                      </a:lnTo>
                      <a:lnTo>
                        <a:pt x="1646" y="232"/>
                      </a:lnTo>
                      <a:lnTo>
                        <a:pt x="1655" y="226"/>
                      </a:lnTo>
                      <a:lnTo>
                        <a:pt x="1664" y="221"/>
                      </a:lnTo>
                      <a:lnTo>
                        <a:pt x="1672" y="218"/>
                      </a:lnTo>
                      <a:lnTo>
                        <a:pt x="1681" y="215"/>
                      </a:lnTo>
                      <a:lnTo>
                        <a:pt x="1691" y="213"/>
                      </a:lnTo>
                      <a:lnTo>
                        <a:pt x="1700" y="210"/>
                      </a:lnTo>
                      <a:lnTo>
                        <a:pt x="1709" y="206"/>
                      </a:lnTo>
                      <a:lnTo>
                        <a:pt x="1720" y="201"/>
                      </a:lnTo>
                      <a:lnTo>
                        <a:pt x="1725" y="198"/>
                      </a:lnTo>
                      <a:lnTo>
                        <a:pt x="1729" y="194"/>
                      </a:lnTo>
                      <a:lnTo>
                        <a:pt x="1733" y="189"/>
                      </a:lnTo>
                      <a:lnTo>
                        <a:pt x="1736" y="185"/>
                      </a:lnTo>
                      <a:lnTo>
                        <a:pt x="1741" y="181"/>
                      </a:lnTo>
                      <a:lnTo>
                        <a:pt x="1745" y="176"/>
                      </a:lnTo>
                      <a:lnTo>
                        <a:pt x="1749" y="174"/>
                      </a:lnTo>
                      <a:lnTo>
                        <a:pt x="1755" y="173"/>
                      </a:lnTo>
                      <a:lnTo>
                        <a:pt x="1760" y="174"/>
                      </a:lnTo>
                      <a:lnTo>
                        <a:pt x="1765" y="175"/>
                      </a:lnTo>
                      <a:lnTo>
                        <a:pt x="1770" y="178"/>
                      </a:lnTo>
                      <a:lnTo>
                        <a:pt x="1774" y="182"/>
                      </a:lnTo>
                      <a:lnTo>
                        <a:pt x="1777" y="185"/>
                      </a:lnTo>
                      <a:lnTo>
                        <a:pt x="1781" y="187"/>
                      </a:lnTo>
                      <a:lnTo>
                        <a:pt x="1786" y="189"/>
                      </a:lnTo>
                      <a:lnTo>
                        <a:pt x="1791" y="190"/>
                      </a:lnTo>
                      <a:lnTo>
                        <a:pt x="1806" y="189"/>
                      </a:lnTo>
                      <a:lnTo>
                        <a:pt x="1819" y="188"/>
                      </a:lnTo>
                      <a:lnTo>
                        <a:pt x="1819" y="177"/>
                      </a:lnTo>
                      <a:lnTo>
                        <a:pt x="1819" y="168"/>
                      </a:lnTo>
                      <a:lnTo>
                        <a:pt x="1819" y="163"/>
                      </a:lnTo>
                      <a:lnTo>
                        <a:pt x="1821" y="159"/>
                      </a:lnTo>
                      <a:lnTo>
                        <a:pt x="1823" y="156"/>
                      </a:lnTo>
                      <a:lnTo>
                        <a:pt x="1827" y="152"/>
                      </a:lnTo>
                      <a:lnTo>
                        <a:pt x="1831" y="148"/>
                      </a:lnTo>
                      <a:lnTo>
                        <a:pt x="1836" y="147"/>
                      </a:lnTo>
                      <a:lnTo>
                        <a:pt x="1840" y="146"/>
                      </a:lnTo>
                      <a:lnTo>
                        <a:pt x="1845" y="146"/>
                      </a:lnTo>
                      <a:lnTo>
                        <a:pt x="1856" y="147"/>
                      </a:lnTo>
                      <a:lnTo>
                        <a:pt x="1867" y="147"/>
                      </a:lnTo>
                      <a:lnTo>
                        <a:pt x="1878" y="144"/>
                      </a:lnTo>
                      <a:lnTo>
                        <a:pt x="1889" y="142"/>
                      </a:lnTo>
                      <a:lnTo>
                        <a:pt x="1898" y="139"/>
                      </a:lnTo>
                      <a:lnTo>
                        <a:pt x="1909" y="135"/>
                      </a:lnTo>
                      <a:lnTo>
                        <a:pt x="1930" y="128"/>
                      </a:lnTo>
                      <a:lnTo>
                        <a:pt x="1948" y="119"/>
                      </a:lnTo>
                      <a:lnTo>
                        <a:pt x="1965" y="111"/>
                      </a:lnTo>
                      <a:lnTo>
                        <a:pt x="1985" y="104"/>
                      </a:lnTo>
                      <a:lnTo>
                        <a:pt x="1995" y="102"/>
                      </a:lnTo>
                      <a:lnTo>
                        <a:pt x="2005" y="98"/>
                      </a:lnTo>
                      <a:lnTo>
                        <a:pt x="2013" y="95"/>
                      </a:lnTo>
                      <a:lnTo>
                        <a:pt x="2020" y="90"/>
                      </a:lnTo>
                      <a:lnTo>
                        <a:pt x="2036" y="82"/>
                      </a:lnTo>
                      <a:lnTo>
                        <a:pt x="2055" y="74"/>
                      </a:lnTo>
                      <a:lnTo>
                        <a:pt x="2063" y="71"/>
                      </a:lnTo>
                      <a:lnTo>
                        <a:pt x="2070" y="69"/>
                      </a:lnTo>
                      <a:lnTo>
                        <a:pt x="2077" y="69"/>
                      </a:lnTo>
                      <a:lnTo>
                        <a:pt x="2086" y="68"/>
                      </a:lnTo>
                      <a:lnTo>
                        <a:pt x="2100" y="67"/>
                      </a:lnTo>
                      <a:lnTo>
                        <a:pt x="2117" y="64"/>
                      </a:lnTo>
                      <a:lnTo>
                        <a:pt x="2130" y="58"/>
                      </a:lnTo>
                      <a:lnTo>
                        <a:pt x="2142" y="51"/>
                      </a:lnTo>
                      <a:lnTo>
                        <a:pt x="2148" y="48"/>
                      </a:lnTo>
                      <a:lnTo>
                        <a:pt x="2154" y="45"/>
                      </a:lnTo>
                      <a:lnTo>
                        <a:pt x="2161" y="44"/>
                      </a:lnTo>
                      <a:lnTo>
                        <a:pt x="2168" y="43"/>
                      </a:lnTo>
                      <a:lnTo>
                        <a:pt x="2178" y="44"/>
                      </a:lnTo>
                      <a:lnTo>
                        <a:pt x="2186" y="46"/>
                      </a:lnTo>
                      <a:lnTo>
                        <a:pt x="2193" y="49"/>
                      </a:lnTo>
                      <a:lnTo>
                        <a:pt x="2201" y="53"/>
                      </a:lnTo>
                      <a:lnTo>
                        <a:pt x="2208" y="57"/>
                      </a:lnTo>
                      <a:lnTo>
                        <a:pt x="2215" y="60"/>
                      </a:lnTo>
                      <a:lnTo>
                        <a:pt x="2223" y="63"/>
                      </a:lnTo>
                      <a:lnTo>
                        <a:pt x="2233" y="64"/>
                      </a:lnTo>
                      <a:lnTo>
                        <a:pt x="2238" y="63"/>
                      </a:lnTo>
                      <a:lnTo>
                        <a:pt x="2242" y="60"/>
                      </a:lnTo>
                      <a:lnTo>
                        <a:pt x="2245" y="57"/>
                      </a:lnTo>
                      <a:lnTo>
                        <a:pt x="2247" y="53"/>
                      </a:lnTo>
                      <a:lnTo>
                        <a:pt x="2252" y="43"/>
                      </a:lnTo>
                      <a:lnTo>
                        <a:pt x="2259" y="33"/>
                      </a:lnTo>
                      <a:lnTo>
                        <a:pt x="2267" y="25"/>
                      </a:lnTo>
                      <a:lnTo>
                        <a:pt x="2276" y="18"/>
                      </a:lnTo>
                      <a:lnTo>
                        <a:pt x="2285" y="13"/>
                      </a:lnTo>
                      <a:lnTo>
                        <a:pt x="2294" y="7"/>
                      </a:lnTo>
                      <a:lnTo>
                        <a:pt x="2303" y="4"/>
                      </a:lnTo>
                      <a:lnTo>
                        <a:pt x="2314" y="1"/>
                      </a:lnTo>
                      <a:lnTo>
                        <a:pt x="2324" y="0"/>
                      </a:lnTo>
                      <a:lnTo>
                        <a:pt x="2336" y="0"/>
                      </a:lnTo>
                      <a:lnTo>
                        <a:pt x="2338" y="0"/>
                      </a:lnTo>
                      <a:lnTo>
                        <a:pt x="2342" y="1"/>
                      </a:lnTo>
                      <a:lnTo>
                        <a:pt x="2344" y="2"/>
                      </a:lnTo>
                      <a:lnTo>
                        <a:pt x="2345" y="4"/>
                      </a:lnTo>
                      <a:lnTo>
                        <a:pt x="2347" y="8"/>
                      </a:lnTo>
                      <a:lnTo>
                        <a:pt x="2348" y="15"/>
                      </a:lnTo>
                      <a:lnTo>
                        <a:pt x="2349" y="21"/>
                      </a:lnTo>
                      <a:lnTo>
                        <a:pt x="2350" y="27"/>
                      </a:lnTo>
                      <a:lnTo>
                        <a:pt x="2351" y="34"/>
                      </a:lnTo>
                      <a:lnTo>
                        <a:pt x="2354" y="41"/>
                      </a:lnTo>
                      <a:lnTo>
                        <a:pt x="2356" y="44"/>
                      </a:lnTo>
                      <a:lnTo>
                        <a:pt x="2359" y="47"/>
                      </a:lnTo>
                      <a:lnTo>
                        <a:pt x="2362" y="49"/>
                      </a:lnTo>
                      <a:lnTo>
                        <a:pt x="2366" y="51"/>
                      </a:lnTo>
                      <a:lnTo>
                        <a:pt x="2375" y="54"/>
                      </a:lnTo>
                      <a:lnTo>
                        <a:pt x="2385" y="54"/>
                      </a:lnTo>
                      <a:lnTo>
                        <a:pt x="2391" y="54"/>
                      </a:lnTo>
                      <a:lnTo>
                        <a:pt x="2398" y="53"/>
                      </a:lnTo>
                      <a:lnTo>
                        <a:pt x="2404" y="51"/>
                      </a:lnTo>
                      <a:lnTo>
                        <a:pt x="2409" y="49"/>
                      </a:lnTo>
                      <a:lnTo>
                        <a:pt x="2419" y="44"/>
                      </a:lnTo>
                      <a:lnTo>
                        <a:pt x="2429" y="37"/>
                      </a:lnTo>
                      <a:lnTo>
                        <a:pt x="2438" y="30"/>
                      </a:lnTo>
                      <a:lnTo>
                        <a:pt x="2448" y="24"/>
                      </a:lnTo>
                      <a:lnTo>
                        <a:pt x="2460" y="19"/>
                      </a:lnTo>
                      <a:lnTo>
                        <a:pt x="2472" y="14"/>
                      </a:lnTo>
                      <a:lnTo>
                        <a:pt x="2488" y="12"/>
                      </a:lnTo>
                      <a:lnTo>
                        <a:pt x="2500" y="12"/>
                      </a:lnTo>
                      <a:lnTo>
                        <a:pt x="2514" y="11"/>
                      </a:lnTo>
                      <a:lnTo>
                        <a:pt x="2528" y="8"/>
                      </a:lnTo>
                      <a:lnTo>
                        <a:pt x="2537" y="29"/>
                      </a:lnTo>
                      <a:lnTo>
                        <a:pt x="2546" y="49"/>
                      </a:lnTo>
                      <a:lnTo>
                        <a:pt x="2552" y="69"/>
                      </a:lnTo>
                      <a:lnTo>
                        <a:pt x="2556" y="87"/>
                      </a:lnTo>
                      <a:lnTo>
                        <a:pt x="2559" y="106"/>
                      </a:lnTo>
                      <a:lnTo>
                        <a:pt x="2561" y="127"/>
                      </a:lnTo>
                      <a:lnTo>
                        <a:pt x="2562" y="147"/>
                      </a:lnTo>
                      <a:lnTo>
                        <a:pt x="2562" y="171"/>
                      </a:lnTo>
                      <a:lnTo>
                        <a:pt x="2562" y="180"/>
                      </a:lnTo>
                      <a:lnTo>
                        <a:pt x="2560" y="188"/>
                      </a:lnTo>
                      <a:lnTo>
                        <a:pt x="2557" y="195"/>
                      </a:lnTo>
                      <a:lnTo>
                        <a:pt x="2553" y="201"/>
                      </a:lnTo>
                      <a:lnTo>
                        <a:pt x="2548" y="207"/>
                      </a:lnTo>
                      <a:lnTo>
                        <a:pt x="2543" y="213"/>
                      </a:lnTo>
                      <a:lnTo>
                        <a:pt x="2536" y="217"/>
                      </a:lnTo>
                      <a:lnTo>
                        <a:pt x="2529" y="222"/>
                      </a:lnTo>
                      <a:lnTo>
                        <a:pt x="2496" y="237"/>
                      </a:lnTo>
                      <a:lnTo>
                        <a:pt x="2461" y="249"/>
                      </a:lnTo>
                      <a:lnTo>
                        <a:pt x="2452" y="253"/>
                      </a:lnTo>
                      <a:lnTo>
                        <a:pt x="2446" y="257"/>
                      </a:lnTo>
                      <a:lnTo>
                        <a:pt x="2440" y="262"/>
                      </a:lnTo>
                      <a:lnTo>
                        <a:pt x="2435" y="268"/>
                      </a:lnTo>
                      <a:lnTo>
                        <a:pt x="2423" y="279"/>
                      </a:lnTo>
                      <a:lnTo>
                        <a:pt x="2411" y="289"/>
                      </a:lnTo>
                      <a:lnTo>
                        <a:pt x="2399" y="300"/>
                      </a:lnTo>
                      <a:lnTo>
                        <a:pt x="2387" y="310"/>
                      </a:lnTo>
                      <a:lnTo>
                        <a:pt x="2378" y="320"/>
                      </a:lnTo>
                      <a:lnTo>
                        <a:pt x="2370" y="332"/>
                      </a:lnTo>
                      <a:lnTo>
                        <a:pt x="2354" y="356"/>
                      </a:lnTo>
                      <a:lnTo>
                        <a:pt x="2341" y="379"/>
                      </a:lnTo>
                      <a:lnTo>
                        <a:pt x="2333" y="390"/>
                      </a:lnTo>
                      <a:lnTo>
                        <a:pt x="2327" y="402"/>
                      </a:lnTo>
                      <a:lnTo>
                        <a:pt x="2319" y="413"/>
                      </a:lnTo>
                      <a:lnTo>
                        <a:pt x="2310" y="424"/>
                      </a:lnTo>
                      <a:lnTo>
                        <a:pt x="2302" y="435"/>
                      </a:lnTo>
                      <a:lnTo>
                        <a:pt x="2292" y="445"/>
                      </a:lnTo>
                      <a:lnTo>
                        <a:pt x="2279" y="454"/>
                      </a:lnTo>
                      <a:lnTo>
                        <a:pt x="2266" y="462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solidFill>
                    <a:sysClr val="window" lastClr="FFFFFF">
                      <a:lumMod val="85000"/>
                    </a:sysClr>
                  </a:solidFill>
                  <a:round/>
                  <a:headEnd/>
                  <a:tailEnd/>
                </a:ln>
              </p:spPr>
            </p:sp>
            <p:sp>
              <p:nvSpPr>
                <p:cNvPr id="92" name="Freeform 91"/>
                <p:cNvSpPr>
                  <a:spLocks noEditPoints="1"/>
                </p:cNvSpPr>
                <p:nvPr/>
              </p:nvSpPr>
              <p:spPr bwMode="auto">
                <a:xfrm>
                  <a:off x="173247" y="1121161"/>
                  <a:ext cx="278058" cy="185319"/>
                </a:xfrm>
                <a:custGeom>
                  <a:avLst/>
                  <a:gdLst/>
                  <a:ahLst/>
                  <a:cxnLst>
                    <a:cxn ang="0">
                      <a:pos x="376" y="14"/>
                    </a:cxn>
                    <a:cxn ang="0">
                      <a:pos x="293" y="5"/>
                    </a:cxn>
                    <a:cxn ang="0">
                      <a:pos x="259" y="31"/>
                    </a:cxn>
                    <a:cxn ang="0">
                      <a:pos x="326" y="31"/>
                    </a:cxn>
                    <a:cxn ang="0">
                      <a:pos x="417" y="57"/>
                    </a:cxn>
                    <a:cxn ang="0">
                      <a:pos x="442" y="91"/>
                    </a:cxn>
                    <a:cxn ang="0">
                      <a:pos x="497" y="76"/>
                    </a:cxn>
                    <a:cxn ang="0">
                      <a:pos x="568" y="36"/>
                    </a:cxn>
                    <a:cxn ang="0">
                      <a:pos x="523" y="20"/>
                    </a:cxn>
                    <a:cxn ang="0">
                      <a:pos x="435" y="265"/>
                    </a:cxn>
                    <a:cxn ang="0">
                      <a:pos x="413" y="288"/>
                    </a:cxn>
                    <a:cxn ang="0">
                      <a:pos x="380" y="302"/>
                    </a:cxn>
                    <a:cxn ang="0">
                      <a:pos x="370" y="285"/>
                    </a:cxn>
                    <a:cxn ang="0">
                      <a:pos x="394" y="249"/>
                    </a:cxn>
                    <a:cxn ang="0">
                      <a:pos x="378" y="217"/>
                    </a:cxn>
                    <a:cxn ang="0">
                      <a:pos x="366" y="259"/>
                    </a:cxn>
                    <a:cxn ang="0">
                      <a:pos x="321" y="260"/>
                    </a:cxn>
                    <a:cxn ang="0">
                      <a:pos x="310" y="293"/>
                    </a:cxn>
                    <a:cxn ang="0">
                      <a:pos x="279" y="328"/>
                    </a:cxn>
                    <a:cxn ang="0">
                      <a:pos x="280" y="369"/>
                    </a:cxn>
                    <a:cxn ang="0">
                      <a:pos x="302" y="388"/>
                    </a:cxn>
                    <a:cxn ang="0">
                      <a:pos x="329" y="392"/>
                    </a:cxn>
                    <a:cxn ang="0">
                      <a:pos x="352" y="363"/>
                    </a:cxn>
                    <a:cxn ang="0">
                      <a:pos x="392" y="355"/>
                    </a:cxn>
                    <a:cxn ang="0">
                      <a:pos x="418" y="324"/>
                    </a:cxn>
                    <a:cxn ang="0">
                      <a:pos x="462" y="272"/>
                    </a:cxn>
                    <a:cxn ang="0">
                      <a:pos x="171" y="230"/>
                    </a:cxn>
                    <a:cxn ang="0">
                      <a:pos x="174" y="288"/>
                    </a:cxn>
                    <a:cxn ang="0">
                      <a:pos x="200" y="304"/>
                    </a:cxn>
                    <a:cxn ang="0">
                      <a:pos x="246" y="284"/>
                    </a:cxn>
                    <a:cxn ang="0">
                      <a:pos x="234" y="269"/>
                    </a:cxn>
                    <a:cxn ang="0">
                      <a:pos x="202" y="234"/>
                    </a:cxn>
                    <a:cxn ang="0">
                      <a:pos x="15" y="241"/>
                    </a:cxn>
                    <a:cxn ang="0">
                      <a:pos x="69" y="256"/>
                    </a:cxn>
                    <a:cxn ang="0">
                      <a:pos x="122" y="221"/>
                    </a:cxn>
                    <a:cxn ang="0">
                      <a:pos x="181" y="195"/>
                    </a:cxn>
                    <a:cxn ang="0">
                      <a:pos x="211" y="205"/>
                    </a:cxn>
                    <a:cxn ang="0">
                      <a:pos x="236" y="201"/>
                    </a:cxn>
                    <a:cxn ang="0">
                      <a:pos x="266" y="206"/>
                    </a:cxn>
                    <a:cxn ang="0">
                      <a:pos x="314" y="180"/>
                    </a:cxn>
                    <a:cxn ang="0">
                      <a:pos x="391" y="190"/>
                    </a:cxn>
                    <a:cxn ang="0">
                      <a:pos x="399" y="154"/>
                    </a:cxn>
                    <a:cxn ang="0">
                      <a:pos x="370" y="132"/>
                    </a:cxn>
                    <a:cxn ang="0">
                      <a:pos x="418" y="119"/>
                    </a:cxn>
                    <a:cxn ang="0">
                      <a:pos x="406" y="85"/>
                    </a:cxn>
                    <a:cxn ang="0">
                      <a:pos x="346" y="57"/>
                    </a:cxn>
                    <a:cxn ang="0">
                      <a:pos x="299" y="95"/>
                    </a:cxn>
                    <a:cxn ang="0">
                      <a:pos x="280" y="84"/>
                    </a:cxn>
                    <a:cxn ang="0">
                      <a:pos x="253" y="80"/>
                    </a:cxn>
                    <a:cxn ang="0">
                      <a:pos x="240" y="51"/>
                    </a:cxn>
                    <a:cxn ang="0">
                      <a:pos x="187" y="62"/>
                    </a:cxn>
                    <a:cxn ang="0">
                      <a:pos x="139" y="80"/>
                    </a:cxn>
                    <a:cxn ang="0">
                      <a:pos x="124" y="125"/>
                    </a:cxn>
                    <a:cxn ang="0">
                      <a:pos x="76" y="132"/>
                    </a:cxn>
                    <a:cxn ang="0">
                      <a:pos x="60" y="173"/>
                    </a:cxn>
                    <a:cxn ang="0">
                      <a:pos x="18" y="205"/>
                    </a:cxn>
                  </a:cxnLst>
                  <a:rect l="0" t="0" r="r" b="b"/>
                  <a:pathLst>
                    <a:path w="571" h="398">
                      <a:moveTo>
                        <a:pt x="477" y="22"/>
                      </a:moveTo>
                      <a:lnTo>
                        <a:pt x="460" y="22"/>
                      </a:lnTo>
                      <a:lnTo>
                        <a:pt x="445" y="22"/>
                      </a:lnTo>
                      <a:lnTo>
                        <a:pt x="430" y="23"/>
                      </a:lnTo>
                      <a:lnTo>
                        <a:pt x="413" y="24"/>
                      </a:lnTo>
                      <a:lnTo>
                        <a:pt x="400" y="21"/>
                      </a:lnTo>
                      <a:lnTo>
                        <a:pt x="387" y="18"/>
                      </a:lnTo>
                      <a:lnTo>
                        <a:pt x="376" y="14"/>
                      </a:lnTo>
                      <a:lnTo>
                        <a:pt x="365" y="9"/>
                      </a:lnTo>
                      <a:lnTo>
                        <a:pt x="354" y="6"/>
                      </a:lnTo>
                      <a:lnTo>
                        <a:pt x="343" y="3"/>
                      </a:lnTo>
                      <a:lnTo>
                        <a:pt x="330" y="1"/>
                      </a:lnTo>
                      <a:lnTo>
                        <a:pt x="317" y="0"/>
                      </a:lnTo>
                      <a:lnTo>
                        <a:pt x="308" y="1"/>
                      </a:lnTo>
                      <a:lnTo>
                        <a:pt x="300" y="2"/>
                      </a:lnTo>
                      <a:lnTo>
                        <a:pt x="293" y="5"/>
                      </a:lnTo>
                      <a:lnTo>
                        <a:pt x="285" y="8"/>
                      </a:lnTo>
                      <a:lnTo>
                        <a:pt x="275" y="12"/>
                      </a:lnTo>
                      <a:lnTo>
                        <a:pt x="267" y="16"/>
                      </a:lnTo>
                      <a:lnTo>
                        <a:pt x="264" y="19"/>
                      </a:lnTo>
                      <a:lnTo>
                        <a:pt x="261" y="22"/>
                      </a:lnTo>
                      <a:lnTo>
                        <a:pt x="258" y="25"/>
                      </a:lnTo>
                      <a:lnTo>
                        <a:pt x="256" y="30"/>
                      </a:lnTo>
                      <a:lnTo>
                        <a:pt x="259" y="31"/>
                      </a:lnTo>
                      <a:lnTo>
                        <a:pt x="262" y="33"/>
                      </a:lnTo>
                      <a:lnTo>
                        <a:pt x="265" y="34"/>
                      </a:lnTo>
                      <a:lnTo>
                        <a:pt x="268" y="34"/>
                      </a:lnTo>
                      <a:lnTo>
                        <a:pt x="278" y="34"/>
                      </a:lnTo>
                      <a:lnTo>
                        <a:pt x="287" y="32"/>
                      </a:lnTo>
                      <a:lnTo>
                        <a:pt x="295" y="31"/>
                      </a:lnTo>
                      <a:lnTo>
                        <a:pt x="304" y="31"/>
                      </a:lnTo>
                      <a:lnTo>
                        <a:pt x="326" y="31"/>
                      </a:lnTo>
                      <a:lnTo>
                        <a:pt x="346" y="33"/>
                      </a:lnTo>
                      <a:lnTo>
                        <a:pt x="364" y="36"/>
                      </a:lnTo>
                      <a:lnTo>
                        <a:pt x="386" y="41"/>
                      </a:lnTo>
                      <a:lnTo>
                        <a:pt x="392" y="42"/>
                      </a:lnTo>
                      <a:lnTo>
                        <a:pt x="399" y="44"/>
                      </a:lnTo>
                      <a:lnTo>
                        <a:pt x="404" y="47"/>
                      </a:lnTo>
                      <a:lnTo>
                        <a:pt x="408" y="50"/>
                      </a:lnTo>
                      <a:lnTo>
                        <a:pt x="417" y="57"/>
                      </a:lnTo>
                      <a:lnTo>
                        <a:pt x="427" y="66"/>
                      </a:lnTo>
                      <a:lnTo>
                        <a:pt x="431" y="72"/>
                      </a:lnTo>
                      <a:lnTo>
                        <a:pt x="433" y="76"/>
                      </a:lnTo>
                      <a:lnTo>
                        <a:pt x="435" y="81"/>
                      </a:lnTo>
                      <a:lnTo>
                        <a:pt x="437" y="87"/>
                      </a:lnTo>
                      <a:lnTo>
                        <a:pt x="438" y="89"/>
                      </a:lnTo>
                      <a:lnTo>
                        <a:pt x="440" y="90"/>
                      </a:lnTo>
                      <a:lnTo>
                        <a:pt x="442" y="91"/>
                      </a:lnTo>
                      <a:lnTo>
                        <a:pt x="444" y="91"/>
                      </a:lnTo>
                      <a:lnTo>
                        <a:pt x="450" y="91"/>
                      </a:lnTo>
                      <a:lnTo>
                        <a:pt x="456" y="91"/>
                      </a:lnTo>
                      <a:lnTo>
                        <a:pt x="464" y="90"/>
                      </a:lnTo>
                      <a:lnTo>
                        <a:pt x="471" y="89"/>
                      </a:lnTo>
                      <a:lnTo>
                        <a:pt x="477" y="86"/>
                      </a:lnTo>
                      <a:lnTo>
                        <a:pt x="484" y="83"/>
                      </a:lnTo>
                      <a:lnTo>
                        <a:pt x="497" y="76"/>
                      </a:lnTo>
                      <a:lnTo>
                        <a:pt x="511" y="71"/>
                      </a:lnTo>
                      <a:lnTo>
                        <a:pt x="529" y="65"/>
                      </a:lnTo>
                      <a:lnTo>
                        <a:pt x="545" y="61"/>
                      </a:lnTo>
                      <a:lnTo>
                        <a:pt x="551" y="58"/>
                      </a:lnTo>
                      <a:lnTo>
                        <a:pt x="558" y="54"/>
                      </a:lnTo>
                      <a:lnTo>
                        <a:pt x="564" y="49"/>
                      </a:lnTo>
                      <a:lnTo>
                        <a:pt x="571" y="43"/>
                      </a:lnTo>
                      <a:lnTo>
                        <a:pt x="568" y="36"/>
                      </a:lnTo>
                      <a:lnTo>
                        <a:pt x="559" y="36"/>
                      </a:lnTo>
                      <a:lnTo>
                        <a:pt x="551" y="35"/>
                      </a:lnTo>
                      <a:lnTo>
                        <a:pt x="543" y="34"/>
                      </a:lnTo>
                      <a:lnTo>
                        <a:pt x="534" y="31"/>
                      </a:lnTo>
                      <a:lnTo>
                        <a:pt x="530" y="27"/>
                      </a:lnTo>
                      <a:lnTo>
                        <a:pt x="527" y="23"/>
                      </a:lnTo>
                      <a:lnTo>
                        <a:pt x="525" y="22"/>
                      </a:lnTo>
                      <a:lnTo>
                        <a:pt x="523" y="20"/>
                      </a:lnTo>
                      <a:lnTo>
                        <a:pt x="521" y="19"/>
                      </a:lnTo>
                      <a:lnTo>
                        <a:pt x="518" y="19"/>
                      </a:lnTo>
                      <a:lnTo>
                        <a:pt x="507" y="20"/>
                      </a:lnTo>
                      <a:lnTo>
                        <a:pt x="497" y="21"/>
                      </a:lnTo>
                      <a:lnTo>
                        <a:pt x="488" y="21"/>
                      </a:lnTo>
                      <a:lnTo>
                        <a:pt x="477" y="22"/>
                      </a:lnTo>
                      <a:close/>
                      <a:moveTo>
                        <a:pt x="438" y="267"/>
                      </a:moveTo>
                      <a:lnTo>
                        <a:pt x="435" y="265"/>
                      </a:lnTo>
                      <a:lnTo>
                        <a:pt x="433" y="264"/>
                      </a:lnTo>
                      <a:lnTo>
                        <a:pt x="429" y="265"/>
                      </a:lnTo>
                      <a:lnTo>
                        <a:pt x="427" y="267"/>
                      </a:lnTo>
                      <a:lnTo>
                        <a:pt x="423" y="269"/>
                      </a:lnTo>
                      <a:lnTo>
                        <a:pt x="422" y="272"/>
                      </a:lnTo>
                      <a:lnTo>
                        <a:pt x="419" y="278"/>
                      </a:lnTo>
                      <a:lnTo>
                        <a:pt x="416" y="284"/>
                      </a:lnTo>
                      <a:lnTo>
                        <a:pt x="413" y="288"/>
                      </a:lnTo>
                      <a:lnTo>
                        <a:pt x="410" y="291"/>
                      </a:lnTo>
                      <a:lnTo>
                        <a:pt x="408" y="295"/>
                      </a:lnTo>
                      <a:lnTo>
                        <a:pt x="404" y="297"/>
                      </a:lnTo>
                      <a:lnTo>
                        <a:pt x="401" y="299"/>
                      </a:lnTo>
                      <a:lnTo>
                        <a:pt x="396" y="301"/>
                      </a:lnTo>
                      <a:lnTo>
                        <a:pt x="392" y="302"/>
                      </a:lnTo>
                      <a:lnTo>
                        <a:pt x="387" y="302"/>
                      </a:lnTo>
                      <a:lnTo>
                        <a:pt x="380" y="302"/>
                      </a:lnTo>
                      <a:lnTo>
                        <a:pt x="374" y="300"/>
                      </a:lnTo>
                      <a:lnTo>
                        <a:pt x="371" y="299"/>
                      </a:lnTo>
                      <a:lnTo>
                        <a:pt x="368" y="297"/>
                      </a:lnTo>
                      <a:lnTo>
                        <a:pt x="367" y="295"/>
                      </a:lnTo>
                      <a:lnTo>
                        <a:pt x="367" y="291"/>
                      </a:lnTo>
                      <a:lnTo>
                        <a:pt x="367" y="288"/>
                      </a:lnTo>
                      <a:lnTo>
                        <a:pt x="368" y="286"/>
                      </a:lnTo>
                      <a:lnTo>
                        <a:pt x="370" y="285"/>
                      </a:lnTo>
                      <a:lnTo>
                        <a:pt x="372" y="283"/>
                      </a:lnTo>
                      <a:lnTo>
                        <a:pt x="376" y="280"/>
                      </a:lnTo>
                      <a:lnTo>
                        <a:pt x="380" y="277"/>
                      </a:lnTo>
                      <a:lnTo>
                        <a:pt x="386" y="269"/>
                      </a:lnTo>
                      <a:lnTo>
                        <a:pt x="390" y="261"/>
                      </a:lnTo>
                      <a:lnTo>
                        <a:pt x="392" y="257"/>
                      </a:lnTo>
                      <a:lnTo>
                        <a:pt x="393" y="253"/>
                      </a:lnTo>
                      <a:lnTo>
                        <a:pt x="394" y="249"/>
                      </a:lnTo>
                      <a:lnTo>
                        <a:pt x="394" y="244"/>
                      </a:lnTo>
                      <a:lnTo>
                        <a:pt x="391" y="240"/>
                      </a:lnTo>
                      <a:lnTo>
                        <a:pt x="386" y="235"/>
                      </a:lnTo>
                      <a:lnTo>
                        <a:pt x="384" y="229"/>
                      </a:lnTo>
                      <a:lnTo>
                        <a:pt x="382" y="224"/>
                      </a:lnTo>
                      <a:lnTo>
                        <a:pt x="381" y="221"/>
                      </a:lnTo>
                      <a:lnTo>
                        <a:pt x="380" y="219"/>
                      </a:lnTo>
                      <a:lnTo>
                        <a:pt x="378" y="217"/>
                      </a:lnTo>
                      <a:lnTo>
                        <a:pt x="376" y="215"/>
                      </a:lnTo>
                      <a:lnTo>
                        <a:pt x="365" y="216"/>
                      </a:lnTo>
                      <a:lnTo>
                        <a:pt x="365" y="235"/>
                      </a:lnTo>
                      <a:lnTo>
                        <a:pt x="367" y="242"/>
                      </a:lnTo>
                      <a:lnTo>
                        <a:pt x="370" y="247"/>
                      </a:lnTo>
                      <a:lnTo>
                        <a:pt x="368" y="251"/>
                      </a:lnTo>
                      <a:lnTo>
                        <a:pt x="367" y="255"/>
                      </a:lnTo>
                      <a:lnTo>
                        <a:pt x="366" y="259"/>
                      </a:lnTo>
                      <a:lnTo>
                        <a:pt x="363" y="262"/>
                      </a:lnTo>
                      <a:lnTo>
                        <a:pt x="360" y="265"/>
                      </a:lnTo>
                      <a:lnTo>
                        <a:pt x="357" y="268"/>
                      </a:lnTo>
                      <a:lnTo>
                        <a:pt x="353" y="270"/>
                      </a:lnTo>
                      <a:lnTo>
                        <a:pt x="349" y="270"/>
                      </a:lnTo>
                      <a:lnTo>
                        <a:pt x="336" y="264"/>
                      </a:lnTo>
                      <a:lnTo>
                        <a:pt x="324" y="260"/>
                      </a:lnTo>
                      <a:lnTo>
                        <a:pt x="321" y="260"/>
                      </a:lnTo>
                      <a:lnTo>
                        <a:pt x="319" y="262"/>
                      </a:lnTo>
                      <a:lnTo>
                        <a:pt x="318" y="265"/>
                      </a:lnTo>
                      <a:lnTo>
                        <a:pt x="318" y="269"/>
                      </a:lnTo>
                      <a:lnTo>
                        <a:pt x="317" y="276"/>
                      </a:lnTo>
                      <a:lnTo>
                        <a:pt x="316" y="284"/>
                      </a:lnTo>
                      <a:lnTo>
                        <a:pt x="315" y="287"/>
                      </a:lnTo>
                      <a:lnTo>
                        <a:pt x="313" y="290"/>
                      </a:lnTo>
                      <a:lnTo>
                        <a:pt x="310" y="293"/>
                      </a:lnTo>
                      <a:lnTo>
                        <a:pt x="308" y="296"/>
                      </a:lnTo>
                      <a:lnTo>
                        <a:pt x="302" y="299"/>
                      </a:lnTo>
                      <a:lnTo>
                        <a:pt x="296" y="303"/>
                      </a:lnTo>
                      <a:lnTo>
                        <a:pt x="291" y="306"/>
                      </a:lnTo>
                      <a:lnTo>
                        <a:pt x="288" y="310"/>
                      </a:lnTo>
                      <a:lnTo>
                        <a:pt x="285" y="314"/>
                      </a:lnTo>
                      <a:lnTo>
                        <a:pt x="282" y="318"/>
                      </a:lnTo>
                      <a:lnTo>
                        <a:pt x="279" y="328"/>
                      </a:lnTo>
                      <a:lnTo>
                        <a:pt x="275" y="339"/>
                      </a:lnTo>
                      <a:lnTo>
                        <a:pt x="272" y="343"/>
                      </a:lnTo>
                      <a:lnTo>
                        <a:pt x="270" y="348"/>
                      </a:lnTo>
                      <a:lnTo>
                        <a:pt x="272" y="352"/>
                      </a:lnTo>
                      <a:lnTo>
                        <a:pt x="275" y="356"/>
                      </a:lnTo>
                      <a:lnTo>
                        <a:pt x="278" y="361"/>
                      </a:lnTo>
                      <a:lnTo>
                        <a:pt x="279" y="366"/>
                      </a:lnTo>
                      <a:lnTo>
                        <a:pt x="280" y="369"/>
                      </a:lnTo>
                      <a:lnTo>
                        <a:pt x="281" y="371"/>
                      </a:lnTo>
                      <a:lnTo>
                        <a:pt x="282" y="373"/>
                      </a:lnTo>
                      <a:lnTo>
                        <a:pt x="285" y="375"/>
                      </a:lnTo>
                      <a:lnTo>
                        <a:pt x="292" y="376"/>
                      </a:lnTo>
                      <a:lnTo>
                        <a:pt x="299" y="376"/>
                      </a:lnTo>
                      <a:lnTo>
                        <a:pt x="300" y="381"/>
                      </a:lnTo>
                      <a:lnTo>
                        <a:pt x="300" y="385"/>
                      </a:lnTo>
                      <a:lnTo>
                        <a:pt x="302" y="388"/>
                      </a:lnTo>
                      <a:lnTo>
                        <a:pt x="304" y="391"/>
                      </a:lnTo>
                      <a:lnTo>
                        <a:pt x="306" y="394"/>
                      </a:lnTo>
                      <a:lnTo>
                        <a:pt x="309" y="396"/>
                      </a:lnTo>
                      <a:lnTo>
                        <a:pt x="314" y="397"/>
                      </a:lnTo>
                      <a:lnTo>
                        <a:pt x="317" y="398"/>
                      </a:lnTo>
                      <a:lnTo>
                        <a:pt x="322" y="397"/>
                      </a:lnTo>
                      <a:lnTo>
                        <a:pt x="326" y="395"/>
                      </a:lnTo>
                      <a:lnTo>
                        <a:pt x="329" y="392"/>
                      </a:lnTo>
                      <a:lnTo>
                        <a:pt x="333" y="389"/>
                      </a:lnTo>
                      <a:lnTo>
                        <a:pt x="338" y="386"/>
                      </a:lnTo>
                      <a:lnTo>
                        <a:pt x="342" y="383"/>
                      </a:lnTo>
                      <a:lnTo>
                        <a:pt x="345" y="380"/>
                      </a:lnTo>
                      <a:lnTo>
                        <a:pt x="348" y="375"/>
                      </a:lnTo>
                      <a:lnTo>
                        <a:pt x="350" y="372"/>
                      </a:lnTo>
                      <a:lnTo>
                        <a:pt x="352" y="367"/>
                      </a:lnTo>
                      <a:lnTo>
                        <a:pt x="352" y="363"/>
                      </a:lnTo>
                      <a:lnTo>
                        <a:pt x="353" y="358"/>
                      </a:lnTo>
                      <a:lnTo>
                        <a:pt x="352" y="354"/>
                      </a:lnTo>
                      <a:lnTo>
                        <a:pt x="350" y="350"/>
                      </a:lnTo>
                      <a:lnTo>
                        <a:pt x="350" y="342"/>
                      </a:lnTo>
                      <a:lnTo>
                        <a:pt x="361" y="342"/>
                      </a:lnTo>
                      <a:lnTo>
                        <a:pt x="375" y="348"/>
                      </a:lnTo>
                      <a:lnTo>
                        <a:pt x="388" y="356"/>
                      </a:lnTo>
                      <a:lnTo>
                        <a:pt x="392" y="355"/>
                      </a:lnTo>
                      <a:lnTo>
                        <a:pt x="395" y="354"/>
                      </a:lnTo>
                      <a:lnTo>
                        <a:pt x="397" y="353"/>
                      </a:lnTo>
                      <a:lnTo>
                        <a:pt x="400" y="350"/>
                      </a:lnTo>
                      <a:lnTo>
                        <a:pt x="404" y="346"/>
                      </a:lnTo>
                      <a:lnTo>
                        <a:pt x="408" y="341"/>
                      </a:lnTo>
                      <a:lnTo>
                        <a:pt x="411" y="335"/>
                      </a:lnTo>
                      <a:lnTo>
                        <a:pt x="414" y="329"/>
                      </a:lnTo>
                      <a:lnTo>
                        <a:pt x="418" y="324"/>
                      </a:lnTo>
                      <a:lnTo>
                        <a:pt x="424" y="318"/>
                      </a:lnTo>
                      <a:lnTo>
                        <a:pt x="437" y="311"/>
                      </a:lnTo>
                      <a:lnTo>
                        <a:pt x="449" y="306"/>
                      </a:lnTo>
                      <a:lnTo>
                        <a:pt x="454" y="302"/>
                      </a:lnTo>
                      <a:lnTo>
                        <a:pt x="459" y="298"/>
                      </a:lnTo>
                      <a:lnTo>
                        <a:pt x="461" y="292"/>
                      </a:lnTo>
                      <a:lnTo>
                        <a:pt x="462" y="286"/>
                      </a:lnTo>
                      <a:lnTo>
                        <a:pt x="462" y="272"/>
                      </a:lnTo>
                      <a:lnTo>
                        <a:pt x="450" y="269"/>
                      </a:lnTo>
                      <a:lnTo>
                        <a:pt x="439" y="267"/>
                      </a:lnTo>
                      <a:lnTo>
                        <a:pt x="436" y="268"/>
                      </a:lnTo>
                      <a:lnTo>
                        <a:pt x="434" y="271"/>
                      </a:lnTo>
                      <a:lnTo>
                        <a:pt x="438" y="267"/>
                      </a:lnTo>
                      <a:close/>
                      <a:moveTo>
                        <a:pt x="180" y="227"/>
                      </a:moveTo>
                      <a:lnTo>
                        <a:pt x="175" y="228"/>
                      </a:lnTo>
                      <a:lnTo>
                        <a:pt x="171" y="230"/>
                      </a:lnTo>
                      <a:lnTo>
                        <a:pt x="166" y="234"/>
                      </a:lnTo>
                      <a:lnTo>
                        <a:pt x="164" y="240"/>
                      </a:lnTo>
                      <a:lnTo>
                        <a:pt x="162" y="252"/>
                      </a:lnTo>
                      <a:lnTo>
                        <a:pt x="161" y="264"/>
                      </a:lnTo>
                      <a:lnTo>
                        <a:pt x="162" y="272"/>
                      </a:lnTo>
                      <a:lnTo>
                        <a:pt x="165" y="277"/>
                      </a:lnTo>
                      <a:lnTo>
                        <a:pt x="170" y="283"/>
                      </a:lnTo>
                      <a:lnTo>
                        <a:pt x="174" y="288"/>
                      </a:lnTo>
                      <a:lnTo>
                        <a:pt x="177" y="295"/>
                      </a:lnTo>
                      <a:lnTo>
                        <a:pt x="180" y="300"/>
                      </a:lnTo>
                      <a:lnTo>
                        <a:pt x="182" y="302"/>
                      </a:lnTo>
                      <a:lnTo>
                        <a:pt x="184" y="304"/>
                      </a:lnTo>
                      <a:lnTo>
                        <a:pt x="187" y="305"/>
                      </a:lnTo>
                      <a:lnTo>
                        <a:pt x="190" y="305"/>
                      </a:lnTo>
                      <a:lnTo>
                        <a:pt x="195" y="305"/>
                      </a:lnTo>
                      <a:lnTo>
                        <a:pt x="200" y="304"/>
                      </a:lnTo>
                      <a:lnTo>
                        <a:pt x="204" y="302"/>
                      </a:lnTo>
                      <a:lnTo>
                        <a:pt x="208" y="301"/>
                      </a:lnTo>
                      <a:lnTo>
                        <a:pt x="215" y="297"/>
                      </a:lnTo>
                      <a:lnTo>
                        <a:pt x="224" y="293"/>
                      </a:lnTo>
                      <a:lnTo>
                        <a:pt x="233" y="291"/>
                      </a:lnTo>
                      <a:lnTo>
                        <a:pt x="240" y="288"/>
                      </a:lnTo>
                      <a:lnTo>
                        <a:pt x="243" y="286"/>
                      </a:lnTo>
                      <a:lnTo>
                        <a:pt x="246" y="284"/>
                      </a:lnTo>
                      <a:lnTo>
                        <a:pt x="247" y="281"/>
                      </a:lnTo>
                      <a:lnTo>
                        <a:pt x="248" y="277"/>
                      </a:lnTo>
                      <a:lnTo>
                        <a:pt x="248" y="275"/>
                      </a:lnTo>
                      <a:lnTo>
                        <a:pt x="247" y="273"/>
                      </a:lnTo>
                      <a:lnTo>
                        <a:pt x="245" y="272"/>
                      </a:lnTo>
                      <a:lnTo>
                        <a:pt x="243" y="272"/>
                      </a:lnTo>
                      <a:lnTo>
                        <a:pt x="239" y="270"/>
                      </a:lnTo>
                      <a:lnTo>
                        <a:pt x="234" y="269"/>
                      </a:lnTo>
                      <a:lnTo>
                        <a:pt x="225" y="261"/>
                      </a:lnTo>
                      <a:lnTo>
                        <a:pt x="216" y="254"/>
                      </a:lnTo>
                      <a:lnTo>
                        <a:pt x="213" y="253"/>
                      </a:lnTo>
                      <a:lnTo>
                        <a:pt x="211" y="251"/>
                      </a:lnTo>
                      <a:lnTo>
                        <a:pt x="210" y="248"/>
                      </a:lnTo>
                      <a:lnTo>
                        <a:pt x="208" y="246"/>
                      </a:lnTo>
                      <a:lnTo>
                        <a:pt x="206" y="240"/>
                      </a:lnTo>
                      <a:lnTo>
                        <a:pt x="202" y="234"/>
                      </a:lnTo>
                      <a:lnTo>
                        <a:pt x="198" y="230"/>
                      </a:lnTo>
                      <a:lnTo>
                        <a:pt x="192" y="228"/>
                      </a:lnTo>
                      <a:lnTo>
                        <a:pt x="186" y="227"/>
                      </a:lnTo>
                      <a:lnTo>
                        <a:pt x="180" y="227"/>
                      </a:lnTo>
                      <a:close/>
                      <a:moveTo>
                        <a:pt x="0" y="223"/>
                      </a:moveTo>
                      <a:lnTo>
                        <a:pt x="6" y="229"/>
                      </a:lnTo>
                      <a:lnTo>
                        <a:pt x="11" y="234"/>
                      </a:lnTo>
                      <a:lnTo>
                        <a:pt x="15" y="241"/>
                      </a:lnTo>
                      <a:lnTo>
                        <a:pt x="18" y="247"/>
                      </a:lnTo>
                      <a:lnTo>
                        <a:pt x="27" y="258"/>
                      </a:lnTo>
                      <a:lnTo>
                        <a:pt x="37" y="271"/>
                      </a:lnTo>
                      <a:lnTo>
                        <a:pt x="45" y="270"/>
                      </a:lnTo>
                      <a:lnTo>
                        <a:pt x="55" y="269"/>
                      </a:lnTo>
                      <a:lnTo>
                        <a:pt x="61" y="265"/>
                      </a:lnTo>
                      <a:lnTo>
                        <a:pt x="65" y="261"/>
                      </a:lnTo>
                      <a:lnTo>
                        <a:pt x="69" y="256"/>
                      </a:lnTo>
                      <a:lnTo>
                        <a:pt x="73" y="252"/>
                      </a:lnTo>
                      <a:lnTo>
                        <a:pt x="82" y="244"/>
                      </a:lnTo>
                      <a:lnTo>
                        <a:pt x="90" y="236"/>
                      </a:lnTo>
                      <a:lnTo>
                        <a:pt x="93" y="232"/>
                      </a:lnTo>
                      <a:lnTo>
                        <a:pt x="97" y="229"/>
                      </a:lnTo>
                      <a:lnTo>
                        <a:pt x="101" y="226"/>
                      </a:lnTo>
                      <a:lnTo>
                        <a:pt x="107" y="223"/>
                      </a:lnTo>
                      <a:lnTo>
                        <a:pt x="122" y="221"/>
                      </a:lnTo>
                      <a:lnTo>
                        <a:pt x="136" y="219"/>
                      </a:lnTo>
                      <a:lnTo>
                        <a:pt x="144" y="216"/>
                      </a:lnTo>
                      <a:lnTo>
                        <a:pt x="149" y="213"/>
                      </a:lnTo>
                      <a:lnTo>
                        <a:pt x="154" y="210"/>
                      </a:lnTo>
                      <a:lnTo>
                        <a:pt x="158" y="205"/>
                      </a:lnTo>
                      <a:lnTo>
                        <a:pt x="167" y="198"/>
                      </a:lnTo>
                      <a:lnTo>
                        <a:pt x="179" y="190"/>
                      </a:lnTo>
                      <a:lnTo>
                        <a:pt x="181" y="195"/>
                      </a:lnTo>
                      <a:lnTo>
                        <a:pt x="182" y="200"/>
                      </a:lnTo>
                      <a:lnTo>
                        <a:pt x="183" y="204"/>
                      </a:lnTo>
                      <a:lnTo>
                        <a:pt x="183" y="211"/>
                      </a:lnTo>
                      <a:lnTo>
                        <a:pt x="190" y="211"/>
                      </a:lnTo>
                      <a:lnTo>
                        <a:pt x="198" y="211"/>
                      </a:lnTo>
                      <a:lnTo>
                        <a:pt x="203" y="210"/>
                      </a:lnTo>
                      <a:lnTo>
                        <a:pt x="207" y="207"/>
                      </a:lnTo>
                      <a:lnTo>
                        <a:pt x="211" y="205"/>
                      </a:lnTo>
                      <a:lnTo>
                        <a:pt x="214" y="202"/>
                      </a:lnTo>
                      <a:lnTo>
                        <a:pt x="218" y="200"/>
                      </a:lnTo>
                      <a:lnTo>
                        <a:pt x="222" y="197"/>
                      </a:lnTo>
                      <a:lnTo>
                        <a:pt x="227" y="195"/>
                      </a:lnTo>
                      <a:lnTo>
                        <a:pt x="232" y="195"/>
                      </a:lnTo>
                      <a:lnTo>
                        <a:pt x="234" y="196"/>
                      </a:lnTo>
                      <a:lnTo>
                        <a:pt x="236" y="198"/>
                      </a:lnTo>
                      <a:lnTo>
                        <a:pt x="236" y="201"/>
                      </a:lnTo>
                      <a:lnTo>
                        <a:pt x="238" y="204"/>
                      </a:lnTo>
                      <a:lnTo>
                        <a:pt x="240" y="207"/>
                      </a:lnTo>
                      <a:lnTo>
                        <a:pt x="243" y="208"/>
                      </a:lnTo>
                      <a:lnTo>
                        <a:pt x="247" y="210"/>
                      </a:lnTo>
                      <a:lnTo>
                        <a:pt x="251" y="210"/>
                      </a:lnTo>
                      <a:lnTo>
                        <a:pt x="257" y="208"/>
                      </a:lnTo>
                      <a:lnTo>
                        <a:pt x="262" y="207"/>
                      </a:lnTo>
                      <a:lnTo>
                        <a:pt x="266" y="206"/>
                      </a:lnTo>
                      <a:lnTo>
                        <a:pt x="270" y="204"/>
                      </a:lnTo>
                      <a:lnTo>
                        <a:pt x="277" y="200"/>
                      </a:lnTo>
                      <a:lnTo>
                        <a:pt x="285" y="195"/>
                      </a:lnTo>
                      <a:lnTo>
                        <a:pt x="292" y="190"/>
                      </a:lnTo>
                      <a:lnTo>
                        <a:pt x="300" y="185"/>
                      </a:lnTo>
                      <a:lnTo>
                        <a:pt x="304" y="184"/>
                      </a:lnTo>
                      <a:lnTo>
                        <a:pt x="308" y="182"/>
                      </a:lnTo>
                      <a:lnTo>
                        <a:pt x="314" y="180"/>
                      </a:lnTo>
                      <a:lnTo>
                        <a:pt x="319" y="180"/>
                      </a:lnTo>
                      <a:lnTo>
                        <a:pt x="330" y="188"/>
                      </a:lnTo>
                      <a:lnTo>
                        <a:pt x="343" y="195"/>
                      </a:lnTo>
                      <a:lnTo>
                        <a:pt x="367" y="195"/>
                      </a:lnTo>
                      <a:lnTo>
                        <a:pt x="375" y="194"/>
                      </a:lnTo>
                      <a:lnTo>
                        <a:pt x="381" y="193"/>
                      </a:lnTo>
                      <a:lnTo>
                        <a:pt x="386" y="192"/>
                      </a:lnTo>
                      <a:lnTo>
                        <a:pt x="391" y="190"/>
                      </a:lnTo>
                      <a:lnTo>
                        <a:pt x="397" y="189"/>
                      </a:lnTo>
                      <a:lnTo>
                        <a:pt x="403" y="187"/>
                      </a:lnTo>
                      <a:lnTo>
                        <a:pt x="409" y="186"/>
                      </a:lnTo>
                      <a:lnTo>
                        <a:pt x="416" y="186"/>
                      </a:lnTo>
                      <a:lnTo>
                        <a:pt x="416" y="174"/>
                      </a:lnTo>
                      <a:lnTo>
                        <a:pt x="408" y="166"/>
                      </a:lnTo>
                      <a:lnTo>
                        <a:pt x="402" y="158"/>
                      </a:lnTo>
                      <a:lnTo>
                        <a:pt x="399" y="154"/>
                      </a:lnTo>
                      <a:lnTo>
                        <a:pt x="394" y="150"/>
                      </a:lnTo>
                      <a:lnTo>
                        <a:pt x="390" y="147"/>
                      </a:lnTo>
                      <a:lnTo>
                        <a:pt x="385" y="145"/>
                      </a:lnTo>
                      <a:lnTo>
                        <a:pt x="379" y="143"/>
                      </a:lnTo>
                      <a:lnTo>
                        <a:pt x="374" y="141"/>
                      </a:lnTo>
                      <a:lnTo>
                        <a:pt x="368" y="138"/>
                      </a:lnTo>
                      <a:lnTo>
                        <a:pt x="364" y="134"/>
                      </a:lnTo>
                      <a:lnTo>
                        <a:pt x="370" y="132"/>
                      </a:lnTo>
                      <a:lnTo>
                        <a:pt x="376" y="130"/>
                      </a:lnTo>
                      <a:lnTo>
                        <a:pt x="381" y="129"/>
                      </a:lnTo>
                      <a:lnTo>
                        <a:pt x="385" y="128"/>
                      </a:lnTo>
                      <a:lnTo>
                        <a:pt x="396" y="127"/>
                      </a:lnTo>
                      <a:lnTo>
                        <a:pt x="408" y="123"/>
                      </a:lnTo>
                      <a:lnTo>
                        <a:pt x="412" y="122"/>
                      </a:lnTo>
                      <a:lnTo>
                        <a:pt x="416" y="120"/>
                      </a:lnTo>
                      <a:lnTo>
                        <a:pt x="418" y="119"/>
                      </a:lnTo>
                      <a:lnTo>
                        <a:pt x="419" y="118"/>
                      </a:lnTo>
                      <a:lnTo>
                        <a:pt x="420" y="116"/>
                      </a:lnTo>
                      <a:lnTo>
                        <a:pt x="420" y="114"/>
                      </a:lnTo>
                      <a:lnTo>
                        <a:pt x="419" y="107"/>
                      </a:lnTo>
                      <a:lnTo>
                        <a:pt x="418" y="101"/>
                      </a:lnTo>
                      <a:lnTo>
                        <a:pt x="415" y="94"/>
                      </a:lnTo>
                      <a:lnTo>
                        <a:pt x="411" y="89"/>
                      </a:lnTo>
                      <a:lnTo>
                        <a:pt x="406" y="85"/>
                      </a:lnTo>
                      <a:lnTo>
                        <a:pt x="401" y="81"/>
                      </a:lnTo>
                      <a:lnTo>
                        <a:pt x="394" y="79"/>
                      </a:lnTo>
                      <a:lnTo>
                        <a:pt x="387" y="77"/>
                      </a:lnTo>
                      <a:lnTo>
                        <a:pt x="378" y="77"/>
                      </a:lnTo>
                      <a:lnTo>
                        <a:pt x="368" y="76"/>
                      </a:lnTo>
                      <a:lnTo>
                        <a:pt x="358" y="64"/>
                      </a:lnTo>
                      <a:lnTo>
                        <a:pt x="348" y="55"/>
                      </a:lnTo>
                      <a:lnTo>
                        <a:pt x="346" y="57"/>
                      </a:lnTo>
                      <a:lnTo>
                        <a:pt x="345" y="59"/>
                      </a:lnTo>
                      <a:lnTo>
                        <a:pt x="333" y="65"/>
                      </a:lnTo>
                      <a:lnTo>
                        <a:pt x="324" y="72"/>
                      </a:lnTo>
                      <a:lnTo>
                        <a:pt x="315" y="79"/>
                      </a:lnTo>
                      <a:lnTo>
                        <a:pt x="305" y="87"/>
                      </a:lnTo>
                      <a:lnTo>
                        <a:pt x="302" y="90"/>
                      </a:lnTo>
                      <a:lnTo>
                        <a:pt x="300" y="94"/>
                      </a:lnTo>
                      <a:lnTo>
                        <a:pt x="299" y="95"/>
                      </a:lnTo>
                      <a:lnTo>
                        <a:pt x="297" y="98"/>
                      </a:lnTo>
                      <a:lnTo>
                        <a:pt x="296" y="99"/>
                      </a:lnTo>
                      <a:lnTo>
                        <a:pt x="293" y="99"/>
                      </a:lnTo>
                      <a:lnTo>
                        <a:pt x="289" y="98"/>
                      </a:lnTo>
                      <a:lnTo>
                        <a:pt x="286" y="95"/>
                      </a:lnTo>
                      <a:lnTo>
                        <a:pt x="284" y="92"/>
                      </a:lnTo>
                      <a:lnTo>
                        <a:pt x="282" y="88"/>
                      </a:lnTo>
                      <a:lnTo>
                        <a:pt x="280" y="84"/>
                      </a:lnTo>
                      <a:lnTo>
                        <a:pt x="278" y="79"/>
                      </a:lnTo>
                      <a:lnTo>
                        <a:pt x="276" y="75"/>
                      </a:lnTo>
                      <a:lnTo>
                        <a:pt x="273" y="72"/>
                      </a:lnTo>
                      <a:lnTo>
                        <a:pt x="269" y="75"/>
                      </a:lnTo>
                      <a:lnTo>
                        <a:pt x="265" y="78"/>
                      </a:lnTo>
                      <a:lnTo>
                        <a:pt x="261" y="80"/>
                      </a:lnTo>
                      <a:lnTo>
                        <a:pt x="256" y="81"/>
                      </a:lnTo>
                      <a:lnTo>
                        <a:pt x="253" y="80"/>
                      </a:lnTo>
                      <a:lnTo>
                        <a:pt x="252" y="80"/>
                      </a:lnTo>
                      <a:lnTo>
                        <a:pt x="251" y="78"/>
                      </a:lnTo>
                      <a:lnTo>
                        <a:pt x="250" y="76"/>
                      </a:lnTo>
                      <a:lnTo>
                        <a:pt x="249" y="72"/>
                      </a:lnTo>
                      <a:lnTo>
                        <a:pt x="248" y="67"/>
                      </a:lnTo>
                      <a:lnTo>
                        <a:pt x="245" y="61"/>
                      </a:lnTo>
                      <a:lnTo>
                        <a:pt x="242" y="57"/>
                      </a:lnTo>
                      <a:lnTo>
                        <a:pt x="240" y="51"/>
                      </a:lnTo>
                      <a:lnTo>
                        <a:pt x="239" y="45"/>
                      </a:lnTo>
                      <a:lnTo>
                        <a:pt x="223" y="45"/>
                      </a:lnTo>
                      <a:lnTo>
                        <a:pt x="216" y="46"/>
                      </a:lnTo>
                      <a:lnTo>
                        <a:pt x="210" y="48"/>
                      </a:lnTo>
                      <a:lnTo>
                        <a:pt x="204" y="51"/>
                      </a:lnTo>
                      <a:lnTo>
                        <a:pt x="199" y="55"/>
                      </a:lnTo>
                      <a:lnTo>
                        <a:pt x="192" y="58"/>
                      </a:lnTo>
                      <a:lnTo>
                        <a:pt x="187" y="62"/>
                      </a:lnTo>
                      <a:lnTo>
                        <a:pt x="181" y="66"/>
                      </a:lnTo>
                      <a:lnTo>
                        <a:pt x="174" y="69"/>
                      </a:lnTo>
                      <a:lnTo>
                        <a:pt x="165" y="72"/>
                      </a:lnTo>
                      <a:lnTo>
                        <a:pt x="158" y="75"/>
                      </a:lnTo>
                      <a:lnTo>
                        <a:pt x="151" y="76"/>
                      </a:lnTo>
                      <a:lnTo>
                        <a:pt x="145" y="78"/>
                      </a:lnTo>
                      <a:lnTo>
                        <a:pt x="142" y="79"/>
                      </a:lnTo>
                      <a:lnTo>
                        <a:pt x="139" y="80"/>
                      </a:lnTo>
                      <a:lnTo>
                        <a:pt x="138" y="83"/>
                      </a:lnTo>
                      <a:lnTo>
                        <a:pt x="137" y="85"/>
                      </a:lnTo>
                      <a:lnTo>
                        <a:pt x="147" y="98"/>
                      </a:lnTo>
                      <a:lnTo>
                        <a:pt x="156" y="109"/>
                      </a:lnTo>
                      <a:lnTo>
                        <a:pt x="155" y="114"/>
                      </a:lnTo>
                      <a:lnTo>
                        <a:pt x="154" y="120"/>
                      </a:lnTo>
                      <a:lnTo>
                        <a:pt x="138" y="122"/>
                      </a:lnTo>
                      <a:lnTo>
                        <a:pt x="124" y="125"/>
                      </a:lnTo>
                      <a:lnTo>
                        <a:pt x="115" y="120"/>
                      </a:lnTo>
                      <a:lnTo>
                        <a:pt x="105" y="115"/>
                      </a:lnTo>
                      <a:lnTo>
                        <a:pt x="101" y="116"/>
                      </a:lnTo>
                      <a:lnTo>
                        <a:pt x="97" y="117"/>
                      </a:lnTo>
                      <a:lnTo>
                        <a:pt x="94" y="119"/>
                      </a:lnTo>
                      <a:lnTo>
                        <a:pt x="91" y="121"/>
                      </a:lnTo>
                      <a:lnTo>
                        <a:pt x="84" y="128"/>
                      </a:lnTo>
                      <a:lnTo>
                        <a:pt x="76" y="132"/>
                      </a:lnTo>
                      <a:lnTo>
                        <a:pt x="66" y="136"/>
                      </a:lnTo>
                      <a:lnTo>
                        <a:pt x="57" y="139"/>
                      </a:lnTo>
                      <a:lnTo>
                        <a:pt x="52" y="142"/>
                      </a:lnTo>
                      <a:lnTo>
                        <a:pt x="49" y="144"/>
                      </a:lnTo>
                      <a:lnTo>
                        <a:pt x="47" y="148"/>
                      </a:lnTo>
                      <a:lnTo>
                        <a:pt x="46" y="154"/>
                      </a:lnTo>
                      <a:lnTo>
                        <a:pt x="52" y="163"/>
                      </a:lnTo>
                      <a:lnTo>
                        <a:pt x="60" y="173"/>
                      </a:lnTo>
                      <a:lnTo>
                        <a:pt x="59" y="177"/>
                      </a:lnTo>
                      <a:lnTo>
                        <a:pt x="58" y="179"/>
                      </a:lnTo>
                      <a:lnTo>
                        <a:pt x="55" y="182"/>
                      </a:lnTo>
                      <a:lnTo>
                        <a:pt x="51" y="184"/>
                      </a:lnTo>
                      <a:lnTo>
                        <a:pt x="45" y="187"/>
                      </a:lnTo>
                      <a:lnTo>
                        <a:pt x="38" y="190"/>
                      </a:lnTo>
                      <a:lnTo>
                        <a:pt x="28" y="198"/>
                      </a:lnTo>
                      <a:lnTo>
                        <a:pt x="18" y="205"/>
                      </a:lnTo>
                      <a:lnTo>
                        <a:pt x="9" y="214"/>
                      </a:lnTo>
                      <a:lnTo>
                        <a:pt x="0" y="223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solidFill>
                    <a:sysClr val="window" lastClr="FFFFFF">
                      <a:lumMod val="85000"/>
                    </a:sysClr>
                  </a:solidFill>
                  <a:round/>
                  <a:headEnd/>
                  <a:tailEnd/>
                </a:ln>
              </p:spPr>
            </p:sp>
            <p:sp>
              <p:nvSpPr>
                <p:cNvPr id="93" name="Freeform 92"/>
                <p:cNvSpPr>
                  <a:spLocks/>
                </p:cNvSpPr>
                <p:nvPr/>
              </p:nvSpPr>
              <p:spPr bwMode="auto">
                <a:xfrm>
                  <a:off x="10248" y="1223087"/>
                  <a:ext cx="306822" cy="370638"/>
                </a:xfrm>
                <a:custGeom>
                  <a:avLst/>
                  <a:gdLst/>
                  <a:ahLst/>
                  <a:cxnLst>
                    <a:cxn ang="0">
                      <a:pos x="25" y="61"/>
                    </a:cxn>
                    <a:cxn ang="0">
                      <a:pos x="72" y="73"/>
                    </a:cxn>
                    <a:cxn ang="0">
                      <a:pos x="94" y="87"/>
                    </a:cxn>
                    <a:cxn ang="0">
                      <a:pos x="86" y="124"/>
                    </a:cxn>
                    <a:cxn ang="0">
                      <a:pos x="102" y="137"/>
                    </a:cxn>
                    <a:cxn ang="0">
                      <a:pos x="158" y="132"/>
                    </a:cxn>
                    <a:cxn ang="0">
                      <a:pos x="191" y="120"/>
                    </a:cxn>
                    <a:cxn ang="0">
                      <a:pos x="212" y="133"/>
                    </a:cxn>
                    <a:cxn ang="0">
                      <a:pos x="234" y="171"/>
                    </a:cxn>
                    <a:cxn ang="0">
                      <a:pos x="238" y="98"/>
                    </a:cxn>
                    <a:cxn ang="0">
                      <a:pos x="282" y="77"/>
                    </a:cxn>
                    <a:cxn ang="0">
                      <a:pos x="296" y="58"/>
                    </a:cxn>
                    <a:cxn ang="0">
                      <a:pos x="324" y="11"/>
                    </a:cxn>
                    <a:cxn ang="0">
                      <a:pos x="347" y="6"/>
                    </a:cxn>
                    <a:cxn ang="0">
                      <a:pos x="378" y="48"/>
                    </a:cxn>
                    <a:cxn ang="0">
                      <a:pos x="380" y="83"/>
                    </a:cxn>
                    <a:cxn ang="0">
                      <a:pos x="364" y="101"/>
                    </a:cxn>
                    <a:cxn ang="0">
                      <a:pos x="337" y="123"/>
                    </a:cxn>
                    <a:cxn ang="0">
                      <a:pos x="357" y="135"/>
                    </a:cxn>
                    <a:cxn ang="0">
                      <a:pos x="396" y="139"/>
                    </a:cxn>
                    <a:cxn ang="0">
                      <a:pos x="435" y="175"/>
                    </a:cxn>
                    <a:cxn ang="0">
                      <a:pos x="442" y="198"/>
                    </a:cxn>
                    <a:cxn ang="0">
                      <a:pos x="429" y="208"/>
                    </a:cxn>
                    <a:cxn ang="0">
                      <a:pos x="401" y="206"/>
                    </a:cxn>
                    <a:cxn ang="0">
                      <a:pos x="426" y="240"/>
                    </a:cxn>
                    <a:cxn ang="0">
                      <a:pos x="457" y="251"/>
                    </a:cxn>
                    <a:cxn ang="0">
                      <a:pos x="468" y="269"/>
                    </a:cxn>
                    <a:cxn ang="0">
                      <a:pos x="484" y="261"/>
                    </a:cxn>
                    <a:cxn ang="0">
                      <a:pos x="584" y="269"/>
                    </a:cxn>
                    <a:cxn ang="0">
                      <a:pos x="589" y="291"/>
                    </a:cxn>
                    <a:cxn ang="0">
                      <a:pos x="612" y="301"/>
                    </a:cxn>
                    <a:cxn ang="0">
                      <a:pos x="620" y="319"/>
                    </a:cxn>
                    <a:cxn ang="0">
                      <a:pos x="612" y="354"/>
                    </a:cxn>
                    <a:cxn ang="0">
                      <a:pos x="601" y="377"/>
                    </a:cxn>
                    <a:cxn ang="0">
                      <a:pos x="621" y="402"/>
                    </a:cxn>
                    <a:cxn ang="0">
                      <a:pos x="618" y="467"/>
                    </a:cxn>
                    <a:cxn ang="0">
                      <a:pos x="579" y="504"/>
                    </a:cxn>
                    <a:cxn ang="0">
                      <a:pos x="514" y="540"/>
                    </a:cxn>
                    <a:cxn ang="0">
                      <a:pos x="500" y="611"/>
                    </a:cxn>
                    <a:cxn ang="0">
                      <a:pos x="480" y="649"/>
                    </a:cxn>
                    <a:cxn ang="0">
                      <a:pos x="474" y="678"/>
                    </a:cxn>
                    <a:cxn ang="0">
                      <a:pos x="439" y="701"/>
                    </a:cxn>
                    <a:cxn ang="0">
                      <a:pos x="354" y="769"/>
                    </a:cxn>
                    <a:cxn ang="0">
                      <a:pos x="317" y="773"/>
                    </a:cxn>
                    <a:cxn ang="0">
                      <a:pos x="279" y="744"/>
                    </a:cxn>
                    <a:cxn ang="0">
                      <a:pos x="258" y="708"/>
                    </a:cxn>
                    <a:cxn ang="0">
                      <a:pos x="222" y="720"/>
                    </a:cxn>
                    <a:cxn ang="0">
                      <a:pos x="187" y="703"/>
                    </a:cxn>
                    <a:cxn ang="0">
                      <a:pos x="151" y="696"/>
                    </a:cxn>
                    <a:cxn ang="0">
                      <a:pos x="119" y="706"/>
                    </a:cxn>
                    <a:cxn ang="0">
                      <a:pos x="54" y="701"/>
                    </a:cxn>
                  </a:cxnLst>
                  <a:rect l="0" t="0" r="r" b="b"/>
                  <a:pathLst>
                    <a:path w="641" h="795">
                      <a:moveTo>
                        <a:pt x="0" y="680"/>
                      </a:moveTo>
                      <a:lnTo>
                        <a:pt x="0" y="62"/>
                      </a:lnTo>
                      <a:lnTo>
                        <a:pt x="9" y="63"/>
                      </a:lnTo>
                      <a:lnTo>
                        <a:pt x="16" y="62"/>
                      </a:lnTo>
                      <a:lnTo>
                        <a:pt x="25" y="61"/>
                      </a:lnTo>
                      <a:lnTo>
                        <a:pt x="33" y="61"/>
                      </a:lnTo>
                      <a:lnTo>
                        <a:pt x="44" y="62"/>
                      </a:lnTo>
                      <a:lnTo>
                        <a:pt x="54" y="64"/>
                      </a:lnTo>
                      <a:lnTo>
                        <a:pt x="63" y="68"/>
                      </a:lnTo>
                      <a:lnTo>
                        <a:pt x="72" y="73"/>
                      </a:lnTo>
                      <a:lnTo>
                        <a:pt x="79" y="76"/>
                      </a:lnTo>
                      <a:lnTo>
                        <a:pt x="87" y="80"/>
                      </a:lnTo>
                      <a:lnTo>
                        <a:pt x="90" y="82"/>
                      </a:lnTo>
                      <a:lnTo>
                        <a:pt x="92" y="84"/>
                      </a:lnTo>
                      <a:lnTo>
                        <a:pt x="94" y="87"/>
                      </a:lnTo>
                      <a:lnTo>
                        <a:pt x="94" y="90"/>
                      </a:lnTo>
                      <a:lnTo>
                        <a:pt x="89" y="103"/>
                      </a:lnTo>
                      <a:lnTo>
                        <a:pt x="84" y="116"/>
                      </a:lnTo>
                      <a:lnTo>
                        <a:pt x="84" y="120"/>
                      </a:lnTo>
                      <a:lnTo>
                        <a:pt x="86" y="124"/>
                      </a:lnTo>
                      <a:lnTo>
                        <a:pt x="88" y="127"/>
                      </a:lnTo>
                      <a:lnTo>
                        <a:pt x="91" y="131"/>
                      </a:lnTo>
                      <a:lnTo>
                        <a:pt x="94" y="134"/>
                      </a:lnTo>
                      <a:lnTo>
                        <a:pt x="98" y="136"/>
                      </a:lnTo>
                      <a:lnTo>
                        <a:pt x="102" y="137"/>
                      </a:lnTo>
                      <a:lnTo>
                        <a:pt x="107" y="137"/>
                      </a:lnTo>
                      <a:lnTo>
                        <a:pt x="137" y="137"/>
                      </a:lnTo>
                      <a:lnTo>
                        <a:pt x="146" y="136"/>
                      </a:lnTo>
                      <a:lnTo>
                        <a:pt x="152" y="135"/>
                      </a:lnTo>
                      <a:lnTo>
                        <a:pt x="158" y="132"/>
                      </a:lnTo>
                      <a:lnTo>
                        <a:pt x="164" y="129"/>
                      </a:lnTo>
                      <a:lnTo>
                        <a:pt x="171" y="125"/>
                      </a:lnTo>
                      <a:lnTo>
                        <a:pt x="177" y="123"/>
                      </a:lnTo>
                      <a:lnTo>
                        <a:pt x="184" y="121"/>
                      </a:lnTo>
                      <a:lnTo>
                        <a:pt x="191" y="120"/>
                      </a:lnTo>
                      <a:lnTo>
                        <a:pt x="196" y="121"/>
                      </a:lnTo>
                      <a:lnTo>
                        <a:pt x="200" y="122"/>
                      </a:lnTo>
                      <a:lnTo>
                        <a:pt x="204" y="124"/>
                      </a:lnTo>
                      <a:lnTo>
                        <a:pt x="207" y="126"/>
                      </a:lnTo>
                      <a:lnTo>
                        <a:pt x="212" y="133"/>
                      </a:lnTo>
                      <a:lnTo>
                        <a:pt x="217" y="141"/>
                      </a:lnTo>
                      <a:lnTo>
                        <a:pt x="222" y="148"/>
                      </a:lnTo>
                      <a:lnTo>
                        <a:pt x="228" y="155"/>
                      </a:lnTo>
                      <a:lnTo>
                        <a:pt x="231" y="163"/>
                      </a:lnTo>
                      <a:lnTo>
                        <a:pt x="234" y="171"/>
                      </a:lnTo>
                      <a:lnTo>
                        <a:pt x="239" y="170"/>
                      </a:lnTo>
                      <a:lnTo>
                        <a:pt x="241" y="161"/>
                      </a:lnTo>
                      <a:lnTo>
                        <a:pt x="243" y="151"/>
                      </a:lnTo>
                      <a:lnTo>
                        <a:pt x="243" y="113"/>
                      </a:lnTo>
                      <a:lnTo>
                        <a:pt x="238" y="98"/>
                      </a:lnTo>
                      <a:lnTo>
                        <a:pt x="233" y="85"/>
                      </a:lnTo>
                      <a:lnTo>
                        <a:pt x="233" y="74"/>
                      </a:lnTo>
                      <a:lnTo>
                        <a:pt x="272" y="74"/>
                      </a:lnTo>
                      <a:lnTo>
                        <a:pt x="276" y="76"/>
                      </a:lnTo>
                      <a:lnTo>
                        <a:pt x="282" y="77"/>
                      </a:lnTo>
                      <a:lnTo>
                        <a:pt x="286" y="76"/>
                      </a:lnTo>
                      <a:lnTo>
                        <a:pt x="289" y="74"/>
                      </a:lnTo>
                      <a:lnTo>
                        <a:pt x="292" y="70"/>
                      </a:lnTo>
                      <a:lnTo>
                        <a:pt x="293" y="67"/>
                      </a:lnTo>
                      <a:lnTo>
                        <a:pt x="296" y="58"/>
                      </a:lnTo>
                      <a:lnTo>
                        <a:pt x="299" y="49"/>
                      </a:lnTo>
                      <a:lnTo>
                        <a:pt x="305" y="38"/>
                      </a:lnTo>
                      <a:lnTo>
                        <a:pt x="311" y="29"/>
                      </a:lnTo>
                      <a:lnTo>
                        <a:pt x="317" y="21"/>
                      </a:lnTo>
                      <a:lnTo>
                        <a:pt x="324" y="11"/>
                      </a:lnTo>
                      <a:lnTo>
                        <a:pt x="332" y="5"/>
                      </a:lnTo>
                      <a:lnTo>
                        <a:pt x="340" y="0"/>
                      </a:lnTo>
                      <a:lnTo>
                        <a:pt x="341" y="0"/>
                      </a:lnTo>
                      <a:lnTo>
                        <a:pt x="341" y="0"/>
                      </a:lnTo>
                      <a:lnTo>
                        <a:pt x="347" y="6"/>
                      </a:lnTo>
                      <a:lnTo>
                        <a:pt x="352" y="11"/>
                      </a:lnTo>
                      <a:lnTo>
                        <a:pt x="356" y="18"/>
                      </a:lnTo>
                      <a:lnTo>
                        <a:pt x="359" y="24"/>
                      </a:lnTo>
                      <a:lnTo>
                        <a:pt x="368" y="35"/>
                      </a:lnTo>
                      <a:lnTo>
                        <a:pt x="378" y="48"/>
                      </a:lnTo>
                      <a:lnTo>
                        <a:pt x="376" y="50"/>
                      </a:lnTo>
                      <a:lnTo>
                        <a:pt x="376" y="53"/>
                      </a:lnTo>
                      <a:lnTo>
                        <a:pt x="378" y="66"/>
                      </a:lnTo>
                      <a:lnTo>
                        <a:pt x="380" y="80"/>
                      </a:lnTo>
                      <a:lnTo>
                        <a:pt x="380" y="83"/>
                      </a:lnTo>
                      <a:lnTo>
                        <a:pt x="379" y="87"/>
                      </a:lnTo>
                      <a:lnTo>
                        <a:pt x="378" y="90"/>
                      </a:lnTo>
                      <a:lnTo>
                        <a:pt x="376" y="92"/>
                      </a:lnTo>
                      <a:lnTo>
                        <a:pt x="371" y="97"/>
                      </a:lnTo>
                      <a:lnTo>
                        <a:pt x="364" y="101"/>
                      </a:lnTo>
                      <a:lnTo>
                        <a:pt x="349" y="106"/>
                      </a:lnTo>
                      <a:lnTo>
                        <a:pt x="332" y="110"/>
                      </a:lnTo>
                      <a:lnTo>
                        <a:pt x="333" y="115"/>
                      </a:lnTo>
                      <a:lnTo>
                        <a:pt x="335" y="119"/>
                      </a:lnTo>
                      <a:lnTo>
                        <a:pt x="337" y="123"/>
                      </a:lnTo>
                      <a:lnTo>
                        <a:pt x="341" y="126"/>
                      </a:lnTo>
                      <a:lnTo>
                        <a:pt x="345" y="130"/>
                      </a:lnTo>
                      <a:lnTo>
                        <a:pt x="348" y="132"/>
                      </a:lnTo>
                      <a:lnTo>
                        <a:pt x="353" y="134"/>
                      </a:lnTo>
                      <a:lnTo>
                        <a:pt x="357" y="135"/>
                      </a:lnTo>
                      <a:lnTo>
                        <a:pt x="383" y="129"/>
                      </a:lnTo>
                      <a:lnTo>
                        <a:pt x="387" y="130"/>
                      </a:lnTo>
                      <a:lnTo>
                        <a:pt x="390" y="132"/>
                      </a:lnTo>
                      <a:lnTo>
                        <a:pt x="393" y="135"/>
                      </a:lnTo>
                      <a:lnTo>
                        <a:pt x="396" y="139"/>
                      </a:lnTo>
                      <a:lnTo>
                        <a:pt x="401" y="147"/>
                      </a:lnTo>
                      <a:lnTo>
                        <a:pt x="406" y="154"/>
                      </a:lnTo>
                      <a:lnTo>
                        <a:pt x="418" y="164"/>
                      </a:lnTo>
                      <a:lnTo>
                        <a:pt x="430" y="171"/>
                      </a:lnTo>
                      <a:lnTo>
                        <a:pt x="435" y="175"/>
                      </a:lnTo>
                      <a:lnTo>
                        <a:pt x="439" y="179"/>
                      </a:lnTo>
                      <a:lnTo>
                        <a:pt x="442" y="184"/>
                      </a:lnTo>
                      <a:lnTo>
                        <a:pt x="443" y="192"/>
                      </a:lnTo>
                      <a:lnTo>
                        <a:pt x="443" y="195"/>
                      </a:lnTo>
                      <a:lnTo>
                        <a:pt x="442" y="198"/>
                      </a:lnTo>
                      <a:lnTo>
                        <a:pt x="440" y="201"/>
                      </a:lnTo>
                      <a:lnTo>
                        <a:pt x="438" y="203"/>
                      </a:lnTo>
                      <a:lnTo>
                        <a:pt x="435" y="205"/>
                      </a:lnTo>
                      <a:lnTo>
                        <a:pt x="432" y="207"/>
                      </a:lnTo>
                      <a:lnTo>
                        <a:pt x="429" y="208"/>
                      </a:lnTo>
                      <a:lnTo>
                        <a:pt x="426" y="208"/>
                      </a:lnTo>
                      <a:lnTo>
                        <a:pt x="416" y="206"/>
                      </a:lnTo>
                      <a:lnTo>
                        <a:pt x="408" y="204"/>
                      </a:lnTo>
                      <a:lnTo>
                        <a:pt x="404" y="205"/>
                      </a:lnTo>
                      <a:lnTo>
                        <a:pt x="401" y="206"/>
                      </a:lnTo>
                      <a:lnTo>
                        <a:pt x="406" y="219"/>
                      </a:lnTo>
                      <a:lnTo>
                        <a:pt x="412" y="229"/>
                      </a:lnTo>
                      <a:lnTo>
                        <a:pt x="416" y="234"/>
                      </a:lnTo>
                      <a:lnTo>
                        <a:pt x="420" y="237"/>
                      </a:lnTo>
                      <a:lnTo>
                        <a:pt x="426" y="240"/>
                      </a:lnTo>
                      <a:lnTo>
                        <a:pt x="433" y="241"/>
                      </a:lnTo>
                      <a:lnTo>
                        <a:pt x="439" y="243"/>
                      </a:lnTo>
                      <a:lnTo>
                        <a:pt x="445" y="245"/>
                      </a:lnTo>
                      <a:lnTo>
                        <a:pt x="450" y="247"/>
                      </a:lnTo>
                      <a:lnTo>
                        <a:pt x="457" y="251"/>
                      </a:lnTo>
                      <a:lnTo>
                        <a:pt x="461" y="256"/>
                      </a:lnTo>
                      <a:lnTo>
                        <a:pt x="463" y="262"/>
                      </a:lnTo>
                      <a:lnTo>
                        <a:pt x="465" y="265"/>
                      </a:lnTo>
                      <a:lnTo>
                        <a:pt x="466" y="267"/>
                      </a:lnTo>
                      <a:lnTo>
                        <a:pt x="468" y="269"/>
                      </a:lnTo>
                      <a:lnTo>
                        <a:pt x="471" y="269"/>
                      </a:lnTo>
                      <a:lnTo>
                        <a:pt x="475" y="269"/>
                      </a:lnTo>
                      <a:lnTo>
                        <a:pt x="478" y="267"/>
                      </a:lnTo>
                      <a:lnTo>
                        <a:pt x="480" y="264"/>
                      </a:lnTo>
                      <a:lnTo>
                        <a:pt x="484" y="261"/>
                      </a:lnTo>
                      <a:lnTo>
                        <a:pt x="575" y="261"/>
                      </a:lnTo>
                      <a:lnTo>
                        <a:pt x="578" y="262"/>
                      </a:lnTo>
                      <a:lnTo>
                        <a:pt x="581" y="264"/>
                      </a:lnTo>
                      <a:lnTo>
                        <a:pt x="584" y="266"/>
                      </a:lnTo>
                      <a:lnTo>
                        <a:pt x="584" y="269"/>
                      </a:lnTo>
                      <a:lnTo>
                        <a:pt x="584" y="275"/>
                      </a:lnTo>
                      <a:lnTo>
                        <a:pt x="584" y="280"/>
                      </a:lnTo>
                      <a:lnTo>
                        <a:pt x="584" y="284"/>
                      </a:lnTo>
                      <a:lnTo>
                        <a:pt x="585" y="288"/>
                      </a:lnTo>
                      <a:lnTo>
                        <a:pt x="589" y="291"/>
                      </a:lnTo>
                      <a:lnTo>
                        <a:pt x="593" y="294"/>
                      </a:lnTo>
                      <a:lnTo>
                        <a:pt x="598" y="295"/>
                      </a:lnTo>
                      <a:lnTo>
                        <a:pt x="603" y="297"/>
                      </a:lnTo>
                      <a:lnTo>
                        <a:pt x="607" y="299"/>
                      </a:lnTo>
                      <a:lnTo>
                        <a:pt x="612" y="301"/>
                      </a:lnTo>
                      <a:lnTo>
                        <a:pt x="615" y="303"/>
                      </a:lnTo>
                      <a:lnTo>
                        <a:pt x="619" y="307"/>
                      </a:lnTo>
                      <a:lnTo>
                        <a:pt x="620" y="311"/>
                      </a:lnTo>
                      <a:lnTo>
                        <a:pt x="620" y="315"/>
                      </a:lnTo>
                      <a:lnTo>
                        <a:pt x="620" y="319"/>
                      </a:lnTo>
                      <a:lnTo>
                        <a:pt x="620" y="323"/>
                      </a:lnTo>
                      <a:lnTo>
                        <a:pt x="619" y="332"/>
                      </a:lnTo>
                      <a:lnTo>
                        <a:pt x="618" y="340"/>
                      </a:lnTo>
                      <a:lnTo>
                        <a:pt x="616" y="347"/>
                      </a:lnTo>
                      <a:lnTo>
                        <a:pt x="612" y="354"/>
                      </a:lnTo>
                      <a:lnTo>
                        <a:pt x="608" y="359"/>
                      </a:lnTo>
                      <a:lnTo>
                        <a:pt x="604" y="363"/>
                      </a:lnTo>
                      <a:lnTo>
                        <a:pt x="601" y="367"/>
                      </a:lnTo>
                      <a:lnTo>
                        <a:pt x="600" y="373"/>
                      </a:lnTo>
                      <a:lnTo>
                        <a:pt x="601" y="377"/>
                      </a:lnTo>
                      <a:lnTo>
                        <a:pt x="602" y="382"/>
                      </a:lnTo>
                      <a:lnTo>
                        <a:pt x="604" y="386"/>
                      </a:lnTo>
                      <a:lnTo>
                        <a:pt x="607" y="390"/>
                      </a:lnTo>
                      <a:lnTo>
                        <a:pt x="613" y="396"/>
                      </a:lnTo>
                      <a:lnTo>
                        <a:pt x="621" y="402"/>
                      </a:lnTo>
                      <a:lnTo>
                        <a:pt x="632" y="410"/>
                      </a:lnTo>
                      <a:lnTo>
                        <a:pt x="641" y="417"/>
                      </a:lnTo>
                      <a:lnTo>
                        <a:pt x="632" y="437"/>
                      </a:lnTo>
                      <a:lnTo>
                        <a:pt x="623" y="457"/>
                      </a:lnTo>
                      <a:lnTo>
                        <a:pt x="618" y="467"/>
                      </a:lnTo>
                      <a:lnTo>
                        <a:pt x="613" y="476"/>
                      </a:lnTo>
                      <a:lnTo>
                        <a:pt x="606" y="484"/>
                      </a:lnTo>
                      <a:lnTo>
                        <a:pt x="598" y="492"/>
                      </a:lnTo>
                      <a:lnTo>
                        <a:pt x="588" y="499"/>
                      </a:lnTo>
                      <a:lnTo>
                        <a:pt x="579" y="504"/>
                      </a:lnTo>
                      <a:lnTo>
                        <a:pt x="569" y="507"/>
                      </a:lnTo>
                      <a:lnTo>
                        <a:pt x="559" y="509"/>
                      </a:lnTo>
                      <a:lnTo>
                        <a:pt x="537" y="511"/>
                      </a:lnTo>
                      <a:lnTo>
                        <a:pt x="515" y="513"/>
                      </a:lnTo>
                      <a:lnTo>
                        <a:pt x="514" y="540"/>
                      </a:lnTo>
                      <a:lnTo>
                        <a:pt x="513" y="563"/>
                      </a:lnTo>
                      <a:lnTo>
                        <a:pt x="511" y="574"/>
                      </a:lnTo>
                      <a:lnTo>
                        <a:pt x="507" y="586"/>
                      </a:lnTo>
                      <a:lnTo>
                        <a:pt x="504" y="598"/>
                      </a:lnTo>
                      <a:lnTo>
                        <a:pt x="500" y="611"/>
                      </a:lnTo>
                      <a:lnTo>
                        <a:pt x="492" y="621"/>
                      </a:lnTo>
                      <a:lnTo>
                        <a:pt x="484" y="630"/>
                      </a:lnTo>
                      <a:lnTo>
                        <a:pt x="482" y="636"/>
                      </a:lnTo>
                      <a:lnTo>
                        <a:pt x="480" y="643"/>
                      </a:lnTo>
                      <a:lnTo>
                        <a:pt x="480" y="649"/>
                      </a:lnTo>
                      <a:lnTo>
                        <a:pt x="480" y="655"/>
                      </a:lnTo>
                      <a:lnTo>
                        <a:pt x="480" y="660"/>
                      </a:lnTo>
                      <a:lnTo>
                        <a:pt x="479" y="666"/>
                      </a:lnTo>
                      <a:lnTo>
                        <a:pt x="477" y="672"/>
                      </a:lnTo>
                      <a:lnTo>
                        <a:pt x="474" y="678"/>
                      </a:lnTo>
                      <a:lnTo>
                        <a:pt x="469" y="683"/>
                      </a:lnTo>
                      <a:lnTo>
                        <a:pt x="464" y="687"/>
                      </a:lnTo>
                      <a:lnTo>
                        <a:pt x="458" y="691"/>
                      </a:lnTo>
                      <a:lnTo>
                        <a:pt x="452" y="694"/>
                      </a:lnTo>
                      <a:lnTo>
                        <a:pt x="439" y="701"/>
                      </a:lnTo>
                      <a:lnTo>
                        <a:pt x="427" y="708"/>
                      </a:lnTo>
                      <a:lnTo>
                        <a:pt x="400" y="729"/>
                      </a:lnTo>
                      <a:lnTo>
                        <a:pt x="376" y="748"/>
                      </a:lnTo>
                      <a:lnTo>
                        <a:pt x="365" y="758"/>
                      </a:lnTo>
                      <a:lnTo>
                        <a:pt x="354" y="769"/>
                      </a:lnTo>
                      <a:lnTo>
                        <a:pt x="344" y="782"/>
                      </a:lnTo>
                      <a:lnTo>
                        <a:pt x="332" y="795"/>
                      </a:lnTo>
                      <a:lnTo>
                        <a:pt x="328" y="787"/>
                      </a:lnTo>
                      <a:lnTo>
                        <a:pt x="323" y="779"/>
                      </a:lnTo>
                      <a:lnTo>
                        <a:pt x="317" y="773"/>
                      </a:lnTo>
                      <a:lnTo>
                        <a:pt x="309" y="768"/>
                      </a:lnTo>
                      <a:lnTo>
                        <a:pt x="301" y="763"/>
                      </a:lnTo>
                      <a:lnTo>
                        <a:pt x="294" y="757"/>
                      </a:lnTo>
                      <a:lnTo>
                        <a:pt x="286" y="751"/>
                      </a:lnTo>
                      <a:lnTo>
                        <a:pt x="279" y="744"/>
                      </a:lnTo>
                      <a:lnTo>
                        <a:pt x="272" y="732"/>
                      </a:lnTo>
                      <a:lnTo>
                        <a:pt x="266" y="719"/>
                      </a:lnTo>
                      <a:lnTo>
                        <a:pt x="263" y="714"/>
                      </a:lnTo>
                      <a:lnTo>
                        <a:pt x="260" y="710"/>
                      </a:lnTo>
                      <a:lnTo>
                        <a:pt x="258" y="708"/>
                      </a:lnTo>
                      <a:lnTo>
                        <a:pt x="255" y="707"/>
                      </a:lnTo>
                      <a:lnTo>
                        <a:pt x="251" y="706"/>
                      </a:lnTo>
                      <a:lnTo>
                        <a:pt x="248" y="706"/>
                      </a:lnTo>
                      <a:lnTo>
                        <a:pt x="235" y="713"/>
                      </a:lnTo>
                      <a:lnTo>
                        <a:pt x="222" y="720"/>
                      </a:lnTo>
                      <a:lnTo>
                        <a:pt x="214" y="719"/>
                      </a:lnTo>
                      <a:lnTo>
                        <a:pt x="207" y="716"/>
                      </a:lnTo>
                      <a:lnTo>
                        <a:pt x="200" y="712"/>
                      </a:lnTo>
                      <a:lnTo>
                        <a:pt x="193" y="707"/>
                      </a:lnTo>
                      <a:lnTo>
                        <a:pt x="187" y="703"/>
                      </a:lnTo>
                      <a:lnTo>
                        <a:pt x="181" y="699"/>
                      </a:lnTo>
                      <a:lnTo>
                        <a:pt x="174" y="696"/>
                      </a:lnTo>
                      <a:lnTo>
                        <a:pt x="165" y="694"/>
                      </a:lnTo>
                      <a:lnTo>
                        <a:pt x="157" y="694"/>
                      </a:lnTo>
                      <a:lnTo>
                        <a:pt x="151" y="696"/>
                      </a:lnTo>
                      <a:lnTo>
                        <a:pt x="144" y="698"/>
                      </a:lnTo>
                      <a:lnTo>
                        <a:pt x="137" y="700"/>
                      </a:lnTo>
                      <a:lnTo>
                        <a:pt x="131" y="702"/>
                      </a:lnTo>
                      <a:lnTo>
                        <a:pt x="125" y="704"/>
                      </a:lnTo>
                      <a:lnTo>
                        <a:pt x="119" y="706"/>
                      </a:lnTo>
                      <a:lnTo>
                        <a:pt x="111" y="706"/>
                      </a:lnTo>
                      <a:lnTo>
                        <a:pt x="96" y="706"/>
                      </a:lnTo>
                      <a:lnTo>
                        <a:pt x="82" y="705"/>
                      </a:lnTo>
                      <a:lnTo>
                        <a:pt x="67" y="703"/>
                      </a:lnTo>
                      <a:lnTo>
                        <a:pt x="54" y="701"/>
                      </a:lnTo>
                      <a:lnTo>
                        <a:pt x="40" y="698"/>
                      </a:lnTo>
                      <a:lnTo>
                        <a:pt x="27" y="692"/>
                      </a:lnTo>
                      <a:lnTo>
                        <a:pt x="13" y="687"/>
                      </a:lnTo>
                      <a:lnTo>
                        <a:pt x="0" y="68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solidFill>
                    <a:sysClr val="window" lastClr="FFFFFF">
                      <a:lumMod val="85000"/>
                    </a:sysClr>
                  </a:solidFill>
                  <a:round/>
                  <a:headEnd/>
                  <a:tailEnd/>
                </a:ln>
              </p:spPr>
            </p:sp>
            <p:sp>
              <p:nvSpPr>
                <p:cNvPr id="94" name="Freeform 93"/>
                <p:cNvSpPr>
                  <a:spLocks/>
                </p:cNvSpPr>
                <p:nvPr/>
              </p:nvSpPr>
              <p:spPr bwMode="auto">
                <a:xfrm>
                  <a:off x="10248" y="1538129"/>
                  <a:ext cx="258881" cy="194585"/>
                </a:xfrm>
                <a:custGeom>
                  <a:avLst/>
                  <a:gdLst/>
                  <a:ahLst/>
                  <a:cxnLst>
                    <a:cxn ang="0">
                      <a:pos x="356" y="130"/>
                    </a:cxn>
                    <a:cxn ang="0">
                      <a:pos x="389" y="171"/>
                    </a:cxn>
                    <a:cxn ang="0">
                      <a:pos x="414" y="215"/>
                    </a:cxn>
                    <a:cxn ang="0">
                      <a:pos x="421" y="227"/>
                    </a:cxn>
                    <a:cxn ang="0">
                      <a:pos x="436" y="232"/>
                    </a:cxn>
                    <a:cxn ang="0">
                      <a:pos x="455" y="230"/>
                    </a:cxn>
                    <a:cxn ang="0">
                      <a:pos x="490" y="235"/>
                    </a:cxn>
                    <a:cxn ang="0">
                      <a:pos x="517" y="249"/>
                    </a:cxn>
                    <a:cxn ang="0">
                      <a:pos x="527" y="260"/>
                    </a:cxn>
                    <a:cxn ang="0">
                      <a:pos x="533" y="277"/>
                    </a:cxn>
                    <a:cxn ang="0">
                      <a:pos x="524" y="313"/>
                    </a:cxn>
                    <a:cxn ang="0">
                      <a:pos x="530" y="333"/>
                    </a:cxn>
                    <a:cxn ang="0">
                      <a:pos x="542" y="349"/>
                    </a:cxn>
                    <a:cxn ang="0">
                      <a:pos x="545" y="372"/>
                    </a:cxn>
                    <a:cxn ang="0">
                      <a:pos x="539" y="394"/>
                    </a:cxn>
                    <a:cxn ang="0">
                      <a:pos x="531" y="417"/>
                    </a:cxn>
                    <a:cxn ang="0">
                      <a:pos x="511" y="418"/>
                    </a:cxn>
                    <a:cxn ang="0">
                      <a:pos x="486" y="402"/>
                    </a:cxn>
                    <a:cxn ang="0">
                      <a:pos x="458" y="394"/>
                    </a:cxn>
                    <a:cxn ang="0">
                      <a:pos x="430" y="400"/>
                    </a:cxn>
                    <a:cxn ang="0">
                      <a:pos x="405" y="410"/>
                    </a:cxn>
                    <a:cxn ang="0">
                      <a:pos x="370" y="413"/>
                    </a:cxn>
                    <a:cxn ang="0">
                      <a:pos x="332" y="402"/>
                    </a:cxn>
                    <a:cxn ang="0">
                      <a:pos x="275" y="374"/>
                    </a:cxn>
                    <a:cxn ang="0">
                      <a:pos x="260" y="362"/>
                    </a:cxn>
                    <a:cxn ang="0">
                      <a:pos x="243" y="352"/>
                    </a:cxn>
                    <a:cxn ang="0">
                      <a:pos x="229" y="352"/>
                    </a:cxn>
                    <a:cxn ang="0">
                      <a:pos x="216" y="360"/>
                    </a:cxn>
                    <a:cxn ang="0">
                      <a:pos x="201" y="376"/>
                    </a:cxn>
                    <a:cxn ang="0">
                      <a:pos x="184" y="379"/>
                    </a:cxn>
                    <a:cxn ang="0">
                      <a:pos x="173" y="367"/>
                    </a:cxn>
                    <a:cxn ang="0">
                      <a:pos x="144" y="350"/>
                    </a:cxn>
                    <a:cxn ang="0">
                      <a:pos x="116" y="330"/>
                    </a:cxn>
                    <a:cxn ang="0">
                      <a:pos x="100" y="319"/>
                    </a:cxn>
                    <a:cxn ang="0">
                      <a:pos x="85" y="310"/>
                    </a:cxn>
                    <a:cxn ang="0">
                      <a:pos x="66" y="288"/>
                    </a:cxn>
                    <a:cxn ang="0">
                      <a:pos x="50" y="265"/>
                    </a:cxn>
                    <a:cxn ang="0">
                      <a:pos x="41" y="261"/>
                    </a:cxn>
                    <a:cxn ang="0">
                      <a:pos x="27" y="263"/>
                    </a:cxn>
                    <a:cxn ang="0">
                      <a:pos x="14" y="273"/>
                    </a:cxn>
                    <a:cxn ang="0">
                      <a:pos x="0" y="279"/>
                    </a:cxn>
                    <a:cxn ang="0">
                      <a:pos x="13" y="7"/>
                    </a:cxn>
                    <a:cxn ang="0">
                      <a:pos x="54" y="21"/>
                    </a:cxn>
                    <a:cxn ang="0">
                      <a:pos x="96" y="26"/>
                    </a:cxn>
                    <a:cxn ang="0">
                      <a:pos x="125" y="24"/>
                    </a:cxn>
                    <a:cxn ang="0">
                      <a:pos x="144" y="18"/>
                    </a:cxn>
                    <a:cxn ang="0">
                      <a:pos x="165" y="14"/>
                    </a:cxn>
                    <a:cxn ang="0">
                      <a:pos x="187" y="23"/>
                    </a:cxn>
                    <a:cxn ang="0">
                      <a:pos x="207" y="36"/>
                    </a:cxn>
                    <a:cxn ang="0">
                      <a:pos x="235" y="33"/>
                    </a:cxn>
                    <a:cxn ang="0">
                      <a:pos x="255" y="27"/>
                    </a:cxn>
                    <a:cxn ang="0">
                      <a:pos x="263" y="34"/>
                    </a:cxn>
                    <a:cxn ang="0">
                      <a:pos x="279" y="64"/>
                    </a:cxn>
                    <a:cxn ang="0">
                      <a:pos x="301" y="83"/>
                    </a:cxn>
                    <a:cxn ang="0">
                      <a:pos x="323" y="99"/>
                    </a:cxn>
                  </a:cxnLst>
                  <a:rect l="0" t="0" r="r" b="b"/>
                  <a:pathLst>
                    <a:path w="546" h="425">
                      <a:moveTo>
                        <a:pt x="332" y="115"/>
                      </a:moveTo>
                      <a:lnTo>
                        <a:pt x="345" y="121"/>
                      </a:lnTo>
                      <a:lnTo>
                        <a:pt x="356" y="130"/>
                      </a:lnTo>
                      <a:lnTo>
                        <a:pt x="365" y="139"/>
                      </a:lnTo>
                      <a:lnTo>
                        <a:pt x="374" y="148"/>
                      </a:lnTo>
                      <a:lnTo>
                        <a:pt x="389" y="171"/>
                      </a:lnTo>
                      <a:lnTo>
                        <a:pt x="405" y="195"/>
                      </a:lnTo>
                      <a:lnTo>
                        <a:pt x="410" y="205"/>
                      </a:lnTo>
                      <a:lnTo>
                        <a:pt x="414" y="215"/>
                      </a:lnTo>
                      <a:lnTo>
                        <a:pt x="416" y="220"/>
                      </a:lnTo>
                      <a:lnTo>
                        <a:pt x="418" y="224"/>
                      </a:lnTo>
                      <a:lnTo>
                        <a:pt x="421" y="227"/>
                      </a:lnTo>
                      <a:lnTo>
                        <a:pt x="427" y="230"/>
                      </a:lnTo>
                      <a:lnTo>
                        <a:pt x="432" y="232"/>
                      </a:lnTo>
                      <a:lnTo>
                        <a:pt x="436" y="232"/>
                      </a:lnTo>
                      <a:lnTo>
                        <a:pt x="440" y="232"/>
                      </a:lnTo>
                      <a:lnTo>
                        <a:pt x="445" y="232"/>
                      </a:lnTo>
                      <a:lnTo>
                        <a:pt x="455" y="230"/>
                      </a:lnTo>
                      <a:lnTo>
                        <a:pt x="465" y="230"/>
                      </a:lnTo>
                      <a:lnTo>
                        <a:pt x="477" y="232"/>
                      </a:lnTo>
                      <a:lnTo>
                        <a:pt x="490" y="235"/>
                      </a:lnTo>
                      <a:lnTo>
                        <a:pt x="501" y="239"/>
                      </a:lnTo>
                      <a:lnTo>
                        <a:pt x="512" y="245"/>
                      </a:lnTo>
                      <a:lnTo>
                        <a:pt x="517" y="249"/>
                      </a:lnTo>
                      <a:lnTo>
                        <a:pt x="521" y="252"/>
                      </a:lnTo>
                      <a:lnTo>
                        <a:pt x="524" y="256"/>
                      </a:lnTo>
                      <a:lnTo>
                        <a:pt x="527" y="260"/>
                      </a:lnTo>
                      <a:lnTo>
                        <a:pt x="530" y="265"/>
                      </a:lnTo>
                      <a:lnTo>
                        <a:pt x="532" y="271"/>
                      </a:lnTo>
                      <a:lnTo>
                        <a:pt x="533" y="277"/>
                      </a:lnTo>
                      <a:lnTo>
                        <a:pt x="533" y="283"/>
                      </a:lnTo>
                      <a:lnTo>
                        <a:pt x="528" y="299"/>
                      </a:lnTo>
                      <a:lnTo>
                        <a:pt x="524" y="313"/>
                      </a:lnTo>
                      <a:lnTo>
                        <a:pt x="525" y="320"/>
                      </a:lnTo>
                      <a:lnTo>
                        <a:pt x="527" y="328"/>
                      </a:lnTo>
                      <a:lnTo>
                        <a:pt x="530" y="333"/>
                      </a:lnTo>
                      <a:lnTo>
                        <a:pt x="534" y="338"/>
                      </a:lnTo>
                      <a:lnTo>
                        <a:pt x="539" y="344"/>
                      </a:lnTo>
                      <a:lnTo>
                        <a:pt x="542" y="349"/>
                      </a:lnTo>
                      <a:lnTo>
                        <a:pt x="545" y="357"/>
                      </a:lnTo>
                      <a:lnTo>
                        <a:pt x="546" y="364"/>
                      </a:lnTo>
                      <a:lnTo>
                        <a:pt x="545" y="372"/>
                      </a:lnTo>
                      <a:lnTo>
                        <a:pt x="543" y="379"/>
                      </a:lnTo>
                      <a:lnTo>
                        <a:pt x="541" y="387"/>
                      </a:lnTo>
                      <a:lnTo>
                        <a:pt x="539" y="394"/>
                      </a:lnTo>
                      <a:lnTo>
                        <a:pt x="535" y="401"/>
                      </a:lnTo>
                      <a:lnTo>
                        <a:pt x="532" y="409"/>
                      </a:lnTo>
                      <a:lnTo>
                        <a:pt x="531" y="417"/>
                      </a:lnTo>
                      <a:lnTo>
                        <a:pt x="529" y="425"/>
                      </a:lnTo>
                      <a:lnTo>
                        <a:pt x="520" y="422"/>
                      </a:lnTo>
                      <a:lnTo>
                        <a:pt x="511" y="418"/>
                      </a:lnTo>
                      <a:lnTo>
                        <a:pt x="502" y="413"/>
                      </a:lnTo>
                      <a:lnTo>
                        <a:pt x="494" y="407"/>
                      </a:lnTo>
                      <a:lnTo>
                        <a:pt x="486" y="402"/>
                      </a:lnTo>
                      <a:lnTo>
                        <a:pt x="476" y="398"/>
                      </a:lnTo>
                      <a:lnTo>
                        <a:pt x="467" y="395"/>
                      </a:lnTo>
                      <a:lnTo>
                        <a:pt x="458" y="394"/>
                      </a:lnTo>
                      <a:lnTo>
                        <a:pt x="447" y="395"/>
                      </a:lnTo>
                      <a:lnTo>
                        <a:pt x="438" y="397"/>
                      </a:lnTo>
                      <a:lnTo>
                        <a:pt x="430" y="400"/>
                      </a:lnTo>
                      <a:lnTo>
                        <a:pt x="421" y="404"/>
                      </a:lnTo>
                      <a:lnTo>
                        <a:pt x="413" y="407"/>
                      </a:lnTo>
                      <a:lnTo>
                        <a:pt x="405" y="410"/>
                      </a:lnTo>
                      <a:lnTo>
                        <a:pt x="396" y="413"/>
                      </a:lnTo>
                      <a:lnTo>
                        <a:pt x="385" y="414"/>
                      </a:lnTo>
                      <a:lnTo>
                        <a:pt x="370" y="413"/>
                      </a:lnTo>
                      <a:lnTo>
                        <a:pt x="356" y="410"/>
                      </a:lnTo>
                      <a:lnTo>
                        <a:pt x="344" y="406"/>
                      </a:lnTo>
                      <a:lnTo>
                        <a:pt x="332" y="402"/>
                      </a:lnTo>
                      <a:lnTo>
                        <a:pt x="308" y="390"/>
                      </a:lnTo>
                      <a:lnTo>
                        <a:pt x="282" y="377"/>
                      </a:lnTo>
                      <a:lnTo>
                        <a:pt x="275" y="374"/>
                      </a:lnTo>
                      <a:lnTo>
                        <a:pt x="270" y="370"/>
                      </a:lnTo>
                      <a:lnTo>
                        <a:pt x="265" y="366"/>
                      </a:lnTo>
                      <a:lnTo>
                        <a:pt x="260" y="362"/>
                      </a:lnTo>
                      <a:lnTo>
                        <a:pt x="255" y="358"/>
                      </a:lnTo>
                      <a:lnTo>
                        <a:pt x="249" y="354"/>
                      </a:lnTo>
                      <a:lnTo>
                        <a:pt x="243" y="352"/>
                      </a:lnTo>
                      <a:lnTo>
                        <a:pt x="237" y="351"/>
                      </a:lnTo>
                      <a:lnTo>
                        <a:pt x="233" y="351"/>
                      </a:lnTo>
                      <a:lnTo>
                        <a:pt x="229" y="352"/>
                      </a:lnTo>
                      <a:lnTo>
                        <a:pt x="226" y="353"/>
                      </a:lnTo>
                      <a:lnTo>
                        <a:pt x="222" y="356"/>
                      </a:lnTo>
                      <a:lnTo>
                        <a:pt x="216" y="360"/>
                      </a:lnTo>
                      <a:lnTo>
                        <a:pt x="211" y="365"/>
                      </a:lnTo>
                      <a:lnTo>
                        <a:pt x="206" y="370"/>
                      </a:lnTo>
                      <a:lnTo>
                        <a:pt x="201" y="376"/>
                      </a:lnTo>
                      <a:lnTo>
                        <a:pt x="194" y="380"/>
                      </a:lnTo>
                      <a:lnTo>
                        <a:pt x="186" y="385"/>
                      </a:lnTo>
                      <a:lnTo>
                        <a:pt x="184" y="379"/>
                      </a:lnTo>
                      <a:lnTo>
                        <a:pt x="180" y="374"/>
                      </a:lnTo>
                      <a:lnTo>
                        <a:pt x="177" y="370"/>
                      </a:lnTo>
                      <a:lnTo>
                        <a:pt x="173" y="367"/>
                      </a:lnTo>
                      <a:lnTo>
                        <a:pt x="163" y="361"/>
                      </a:lnTo>
                      <a:lnTo>
                        <a:pt x="154" y="356"/>
                      </a:lnTo>
                      <a:lnTo>
                        <a:pt x="144" y="350"/>
                      </a:lnTo>
                      <a:lnTo>
                        <a:pt x="134" y="345"/>
                      </a:lnTo>
                      <a:lnTo>
                        <a:pt x="124" y="338"/>
                      </a:lnTo>
                      <a:lnTo>
                        <a:pt x="116" y="330"/>
                      </a:lnTo>
                      <a:lnTo>
                        <a:pt x="111" y="325"/>
                      </a:lnTo>
                      <a:lnTo>
                        <a:pt x="105" y="322"/>
                      </a:lnTo>
                      <a:lnTo>
                        <a:pt x="100" y="319"/>
                      </a:lnTo>
                      <a:lnTo>
                        <a:pt x="95" y="316"/>
                      </a:lnTo>
                      <a:lnTo>
                        <a:pt x="90" y="313"/>
                      </a:lnTo>
                      <a:lnTo>
                        <a:pt x="85" y="310"/>
                      </a:lnTo>
                      <a:lnTo>
                        <a:pt x="79" y="307"/>
                      </a:lnTo>
                      <a:lnTo>
                        <a:pt x="75" y="302"/>
                      </a:lnTo>
                      <a:lnTo>
                        <a:pt x="66" y="288"/>
                      </a:lnTo>
                      <a:lnTo>
                        <a:pt x="59" y="276"/>
                      </a:lnTo>
                      <a:lnTo>
                        <a:pt x="55" y="269"/>
                      </a:lnTo>
                      <a:lnTo>
                        <a:pt x="50" y="265"/>
                      </a:lnTo>
                      <a:lnTo>
                        <a:pt x="47" y="263"/>
                      </a:lnTo>
                      <a:lnTo>
                        <a:pt x="44" y="262"/>
                      </a:lnTo>
                      <a:lnTo>
                        <a:pt x="41" y="261"/>
                      </a:lnTo>
                      <a:lnTo>
                        <a:pt x="37" y="261"/>
                      </a:lnTo>
                      <a:lnTo>
                        <a:pt x="32" y="262"/>
                      </a:lnTo>
                      <a:lnTo>
                        <a:pt x="27" y="263"/>
                      </a:lnTo>
                      <a:lnTo>
                        <a:pt x="22" y="266"/>
                      </a:lnTo>
                      <a:lnTo>
                        <a:pt x="18" y="269"/>
                      </a:lnTo>
                      <a:lnTo>
                        <a:pt x="14" y="273"/>
                      </a:lnTo>
                      <a:lnTo>
                        <a:pt x="9" y="275"/>
                      </a:lnTo>
                      <a:lnTo>
                        <a:pt x="5" y="278"/>
                      </a:lnTo>
                      <a:lnTo>
                        <a:pt x="0" y="279"/>
                      </a:lnTo>
                      <a:lnTo>
                        <a:pt x="0" y="279"/>
                      </a:lnTo>
                      <a:lnTo>
                        <a:pt x="0" y="0"/>
                      </a:lnTo>
                      <a:lnTo>
                        <a:pt x="13" y="7"/>
                      </a:lnTo>
                      <a:lnTo>
                        <a:pt x="27" y="12"/>
                      </a:lnTo>
                      <a:lnTo>
                        <a:pt x="40" y="18"/>
                      </a:lnTo>
                      <a:lnTo>
                        <a:pt x="54" y="21"/>
                      </a:lnTo>
                      <a:lnTo>
                        <a:pt x="67" y="23"/>
                      </a:lnTo>
                      <a:lnTo>
                        <a:pt x="82" y="25"/>
                      </a:lnTo>
                      <a:lnTo>
                        <a:pt x="96" y="26"/>
                      </a:lnTo>
                      <a:lnTo>
                        <a:pt x="111" y="26"/>
                      </a:lnTo>
                      <a:lnTo>
                        <a:pt x="119" y="26"/>
                      </a:lnTo>
                      <a:lnTo>
                        <a:pt x="125" y="24"/>
                      </a:lnTo>
                      <a:lnTo>
                        <a:pt x="131" y="22"/>
                      </a:lnTo>
                      <a:lnTo>
                        <a:pt x="137" y="20"/>
                      </a:lnTo>
                      <a:lnTo>
                        <a:pt x="144" y="18"/>
                      </a:lnTo>
                      <a:lnTo>
                        <a:pt x="151" y="16"/>
                      </a:lnTo>
                      <a:lnTo>
                        <a:pt x="157" y="14"/>
                      </a:lnTo>
                      <a:lnTo>
                        <a:pt x="165" y="14"/>
                      </a:lnTo>
                      <a:lnTo>
                        <a:pt x="174" y="16"/>
                      </a:lnTo>
                      <a:lnTo>
                        <a:pt x="181" y="19"/>
                      </a:lnTo>
                      <a:lnTo>
                        <a:pt x="187" y="23"/>
                      </a:lnTo>
                      <a:lnTo>
                        <a:pt x="193" y="27"/>
                      </a:lnTo>
                      <a:lnTo>
                        <a:pt x="200" y="32"/>
                      </a:lnTo>
                      <a:lnTo>
                        <a:pt x="207" y="36"/>
                      </a:lnTo>
                      <a:lnTo>
                        <a:pt x="214" y="39"/>
                      </a:lnTo>
                      <a:lnTo>
                        <a:pt x="222" y="40"/>
                      </a:lnTo>
                      <a:lnTo>
                        <a:pt x="235" y="33"/>
                      </a:lnTo>
                      <a:lnTo>
                        <a:pt x="248" y="26"/>
                      </a:lnTo>
                      <a:lnTo>
                        <a:pt x="251" y="26"/>
                      </a:lnTo>
                      <a:lnTo>
                        <a:pt x="255" y="27"/>
                      </a:lnTo>
                      <a:lnTo>
                        <a:pt x="258" y="28"/>
                      </a:lnTo>
                      <a:lnTo>
                        <a:pt x="260" y="30"/>
                      </a:lnTo>
                      <a:lnTo>
                        <a:pt x="263" y="34"/>
                      </a:lnTo>
                      <a:lnTo>
                        <a:pt x="266" y="39"/>
                      </a:lnTo>
                      <a:lnTo>
                        <a:pt x="272" y="52"/>
                      </a:lnTo>
                      <a:lnTo>
                        <a:pt x="279" y="64"/>
                      </a:lnTo>
                      <a:lnTo>
                        <a:pt x="286" y="71"/>
                      </a:lnTo>
                      <a:lnTo>
                        <a:pt x="294" y="77"/>
                      </a:lnTo>
                      <a:lnTo>
                        <a:pt x="301" y="83"/>
                      </a:lnTo>
                      <a:lnTo>
                        <a:pt x="309" y="88"/>
                      </a:lnTo>
                      <a:lnTo>
                        <a:pt x="317" y="93"/>
                      </a:lnTo>
                      <a:lnTo>
                        <a:pt x="323" y="99"/>
                      </a:lnTo>
                      <a:lnTo>
                        <a:pt x="328" y="107"/>
                      </a:lnTo>
                      <a:lnTo>
                        <a:pt x="332" y="11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solidFill>
                    <a:sysClr val="window" lastClr="FFFFFF">
                      <a:lumMod val="85000"/>
                    </a:sysClr>
                  </a:solidFill>
                  <a:round/>
                  <a:headEnd/>
                  <a:tailEnd/>
                </a:ln>
              </p:spPr>
            </p:sp>
            <p:sp>
              <p:nvSpPr>
                <p:cNvPr id="95" name="Freeform 94"/>
                <p:cNvSpPr>
                  <a:spLocks/>
                </p:cNvSpPr>
                <p:nvPr/>
              </p:nvSpPr>
              <p:spPr bwMode="auto">
                <a:xfrm>
                  <a:off x="67777" y="1695650"/>
                  <a:ext cx="306822" cy="157521"/>
                </a:xfrm>
                <a:custGeom>
                  <a:avLst/>
                  <a:gdLst/>
                  <a:ahLst/>
                  <a:cxnLst>
                    <a:cxn ang="0">
                      <a:pos x="8" y="132"/>
                    </a:cxn>
                    <a:cxn ang="0">
                      <a:pos x="1" y="111"/>
                    </a:cxn>
                    <a:cxn ang="0">
                      <a:pos x="2" y="91"/>
                    </a:cxn>
                    <a:cxn ang="0">
                      <a:pos x="12" y="72"/>
                    </a:cxn>
                    <a:cxn ang="0">
                      <a:pos x="57" y="34"/>
                    </a:cxn>
                    <a:cxn ang="0">
                      <a:pos x="77" y="19"/>
                    </a:cxn>
                    <a:cxn ang="0">
                      <a:pos x="93" y="5"/>
                    </a:cxn>
                    <a:cxn ang="0">
                      <a:pos x="104" y="0"/>
                    </a:cxn>
                    <a:cxn ang="0">
                      <a:pos x="120" y="3"/>
                    </a:cxn>
                    <a:cxn ang="0">
                      <a:pos x="136" y="15"/>
                    </a:cxn>
                    <a:cxn ang="0">
                      <a:pos x="153" y="26"/>
                    </a:cxn>
                    <a:cxn ang="0">
                      <a:pos x="215" y="55"/>
                    </a:cxn>
                    <a:cxn ang="0">
                      <a:pos x="256" y="63"/>
                    </a:cxn>
                    <a:cxn ang="0">
                      <a:pos x="284" y="56"/>
                    </a:cxn>
                    <a:cxn ang="0">
                      <a:pos x="309" y="46"/>
                    </a:cxn>
                    <a:cxn ang="0">
                      <a:pos x="338" y="44"/>
                    </a:cxn>
                    <a:cxn ang="0">
                      <a:pos x="365" y="56"/>
                    </a:cxn>
                    <a:cxn ang="0">
                      <a:pos x="391" y="71"/>
                    </a:cxn>
                    <a:cxn ang="0">
                      <a:pos x="416" y="77"/>
                    </a:cxn>
                    <a:cxn ang="0">
                      <a:pos x="425" y="81"/>
                    </a:cxn>
                    <a:cxn ang="0">
                      <a:pos x="433" y="94"/>
                    </a:cxn>
                    <a:cxn ang="0">
                      <a:pos x="435" y="110"/>
                    </a:cxn>
                    <a:cxn ang="0">
                      <a:pos x="443" y="124"/>
                    </a:cxn>
                    <a:cxn ang="0">
                      <a:pos x="465" y="134"/>
                    </a:cxn>
                    <a:cxn ang="0">
                      <a:pos x="486" y="143"/>
                    </a:cxn>
                    <a:cxn ang="0">
                      <a:pos x="501" y="166"/>
                    </a:cxn>
                    <a:cxn ang="0">
                      <a:pos x="505" y="187"/>
                    </a:cxn>
                    <a:cxn ang="0">
                      <a:pos x="517" y="199"/>
                    </a:cxn>
                    <a:cxn ang="0">
                      <a:pos x="536" y="205"/>
                    </a:cxn>
                    <a:cxn ang="0">
                      <a:pos x="555" y="211"/>
                    </a:cxn>
                    <a:cxn ang="0">
                      <a:pos x="588" y="238"/>
                    </a:cxn>
                    <a:cxn ang="0">
                      <a:pos x="618" y="276"/>
                    </a:cxn>
                    <a:cxn ang="0">
                      <a:pos x="639" y="324"/>
                    </a:cxn>
                    <a:cxn ang="0">
                      <a:pos x="601" y="312"/>
                    </a:cxn>
                    <a:cxn ang="0">
                      <a:pos x="577" y="309"/>
                    </a:cxn>
                    <a:cxn ang="0">
                      <a:pos x="553" y="317"/>
                    </a:cxn>
                    <a:cxn ang="0">
                      <a:pos x="531" y="329"/>
                    </a:cxn>
                    <a:cxn ang="0">
                      <a:pos x="496" y="332"/>
                    </a:cxn>
                    <a:cxn ang="0">
                      <a:pos x="445" y="330"/>
                    </a:cxn>
                    <a:cxn ang="0">
                      <a:pos x="411" y="313"/>
                    </a:cxn>
                    <a:cxn ang="0">
                      <a:pos x="360" y="300"/>
                    </a:cxn>
                    <a:cxn ang="0">
                      <a:pos x="307" y="283"/>
                    </a:cxn>
                    <a:cxn ang="0">
                      <a:pos x="277" y="268"/>
                    </a:cxn>
                    <a:cxn ang="0">
                      <a:pos x="255" y="250"/>
                    </a:cxn>
                    <a:cxn ang="0">
                      <a:pos x="246" y="243"/>
                    </a:cxn>
                    <a:cxn ang="0">
                      <a:pos x="231" y="245"/>
                    </a:cxn>
                    <a:cxn ang="0">
                      <a:pos x="217" y="262"/>
                    </a:cxn>
                    <a:cxn ang="0">
                      <a:pos x="200" y="293"/>
                    </a:cxn>
                    <a:cxn ang="0">
                      <a:pos x="187" y="302"/>
                    </a:cxn>
                    <a:cxn ang="0">
                      <a:pos x="167" y="301"/>
                    </a:cxn>
                    <a:cxn ang="0">
                      <a:pos x="145" y="291"/>
                    </a:cxn>
                    <a:cxn ang="0">
                      <a:pos x="96" y="247"/>
                    </a:cxn>
                    <a:cxn ang="0">
                      <a:pos x="62" y="219"/>
                    </a:cxn>
                    <a:cxn ang="0">
                      <a:pos x="36" y="186"/>
                    </a:cxn>
                    <a:cxn ang="0">
                      <a:pos x="24" y="159"/>
                    </a:cxn>
                  </a:cxnLst>
                  <a:rect l="0" t="0" r="r" b="b"/>
                  <a:pathLst>
                    <a:path w="639" h="333">
                      <a:moveTo>
                        <a:pt x="24" y="159"/>
                      </a:moveTo>
                      <a:lnTo>
                        <a:pt x="16" y="144"/>
                      </a:lnTo>
                      <a:lnTo>
                        <a:pt x="8" y="132"/>
                      </a:lnTo>
                      <a:lnTo>
                        <a:pt x="5" y="125"/>
                      </a:lnTo>
                      <a:lnTo>
                        <a:pt x="3" y="119"/>
                      </a:lnTo>
                      <a:lnTo>
                        <a:pt x="1" y="111"/>
                      </a:lnTo>
                      <a:lnTo>
                        <a:pt x="0" y="103"/>
                      </a:lnTo>
                      <a:lnTo>
                        <a:pt x="1" y="96"/>
                      </a:lnTo>
                      <a:lnTo>
                        <a:pt x="2" y="91"/>
                      </a:lnTo>
                      <a:lnTo>
                        <a:pt x="3" y="85"/>
                      </a:lnTo>
                      <a:lnTo>
                        <a:pt x="5" y="80"/>
                      </a:lnTo>
                      <a:lnTo>
                        <a:pt x="12" y="72"/>
                      </a:lnTo>
                      <a:lnTo>
                        <a:pt x="19" y="64"/>
                      </a:lnTo>
                      <a:lnTo>
                        <a:pt x="37" y="49"/>
                      </a:lnTo>
                      <a:lnTo>
                        <a:pt x="57" y="34"/>
                      </a:lnTo>
                      <a:lnTo>
                        <a:pt x="65" y="29"/>
                      </a:lnTo>
                      <a:lnTo>
                        <a:pt x="72" y="25"/>
                      </a:lnTo>
                      <a:lnTo>
                        <a:pt x="77" y="19"/>
                      </a:lnTo>
                      <a:lnTo>
                        <a:pt x="82" y="14"/>
                      </a:lnTo>
                      <a:lnTo>
                        <a:pt x="87" y="9"/>
                      </a:lnTo>
                      <a:lnTo>
                        <a:pt x="93" y="5"/>
                      </a:lnTo>
                      <a:lnTo>
                        <a:pt x="97" y="2"/>
                      </a:lnTo>
                      <a:lnTo>
                        <a:pt x="100" y="1"/>
                      </a:lnTo>
                      <a:lnTo>
                        <a:pt x="104" y="0"/>
                      </a:lnTo>
                      <a:lnTo>
                        <a:pt x="108" y="0"/>
                      </a:lnTo>
                      <a:lnTo>
                        <a:pt x="114" y="1"/>
                      </a:lnTo>
                      <a:lnTo>
                        <a:pt x="120" y="3"/>
                      </a:lnTo>
                      <a:lnTo>
                        <a:pt x="126" y="7"/>
                      </a:lnTo>
                      <a:lnTo>
                        <a:pt x="131" y="11"/>
                      </a:lnTo>
                      <a:lnTo>
                        <a:pt x="136" y="15"/>
                      </a:lnTo>
                      <a:lnTo>
                        <a:pt x="141" y="19"/>
                      </a:lnTo>
                      <a:lnTo>
                        <a:pt x="146" y="23"/>
                      </a:lnTo>
                      <a:lnTo>
                        <a:pt x="153" y="26"/>
                      </a:lnTo>
                      <a:lnTo>
                        <a:pt x="179" y="39"/>
                      </a:lnTo>
                      <a:lnTo>
                        <a:pt x="203" y="51"/>
                      </a:lnTo>
                      <a:lnTo>
                        <a:pt x="215" y="55"/>
                      </a:lnTo>
                      <a:lnTo>
                        <a:pt x="227" y="59"/>
                      </a:lnTo>
                      <a:lnTo>
                        <a:pt x="241" y="62"/>
                      </a:lnTo>
                      <a:lnTo>
                        <a:pt x="256" y="63"/>
                      </a:lnTo>
                      <a:lnTo>
                        <a:pt x="267" y="62"/>
                      </a:lnTo>
                      <a:lnTo>
                        <a:pt x="276" y="59"/>
                      </a:lnTo>
                      <a:lnTo>
                        <a:pt x="284" y="56"/>
                      </a:lnTo>
                      <a:lnTo>
                        <a:pt x="292" y="53"/>
                      </a:lnTo>
                      <a:lnTo>
                        <a:pt x="301" y="49"/>
                      </a:lnTo>
                      <a:lnTo>
                        <a:pt x="309" y="46"/>
                      </a:lnTo>
                      <a:lnTo>
                        <a:pt x="318" y="44"/>
                      </a:lnTo>
                      <a:lnTo>
                        <a:pt x="329" y="43"/>
                      </a:lnTo>
                      <a:lnTo>
                        <a:pt x="338" y="44"/>
                      </a:lnTo>
                      <a:lnTo>
                        <a:pt x="347" y="47"/>
                      </a:lnTo>
                      <a:lnTo>
                        <a:pt x="357" y="51"/>
                      </a:lnTo>
                      <a:lnTo>
                        <a:pt x="365" y="56"/>
                      </a:lnTo>
                      <a:lnTo>
                        <a:pt x="373" y="62"/>
                      </a:lnTo>
                      <a:lnTo>
                        <a:pt x="382" y="67"/>
                      </a:lnTo>
                      <a:lnTo>
                        <a:pt x="391" y="71"/>
                      </a:lnTo>
                      <a:lnTo>
                        <a:pt x="400" y="74"/>
                      </a:lnTo>
                      <a:lnTo>
                        <a:pt x="408" y="76"/>
                      </a:lnTo>
                      <a:lnTo>
                        <a:pt x="416" y="77"/>
                      </a:lnTo>
                      <a:lnTo>
                        <a:pt x="419" y="78"/>
                      </a:lnTo>
                      <a:lnTo>
                        <a:pt x="422" y="79"/>
                      </a:lnTo>
                      <a:lnTo>
                        <a:pt x="425" y="81"/>
                      </a:lnTo>
                      <a:lnTo>
                        <a:pt x="428" y="83"/>
                      </a:lnTo>
                      <a:lnTo>
                        <a:pt x="431" y="88"/>
                      </a:lnTo>
                      <a:lnTo>
                        <a:pt x="433" y="94"/>
                      </a:lnTo>
                      <a:lnTo>
                        <a:pt x="434" y="99"/>
                      </a:lnTo>
                      <a:lnTo>
                        <a:pt x="434" y="105"/>
                      </a:lnTo>
                      <a:lnTo>
                        <a:pt x="435" y="110"/>
                      </a:lnTo>
                      <a:lnTo>
                        <a:pt x="436" y="115"/>
                      </a:lnTo>
                      <a:lnTo>
                        <a:pt x="439" y="120"/>
                      </a:lnTo>
                      <a:lnTo>
                        <a:pt x="443" y="124"/>
                      </a:lnTo>
                      <a:lnTo>
                        <a:pt x="450" y="129"/>
                      </a:lnTo>
                      <a:lnTo>
                        <a:pt x="457" y="132"/>
                      </a:lnTo>
                      <a:lnTo>
                        <a:pt x="465" y="134"/>
                      </a:lnTo>
                      <a:lnTo>
                        <a:pt x="473" y="137"/>
                      </a:lnTo>
                      <a:lnTo>
                        <a:pt x="480" y="139"/>
                      </a:lnTo>
                      <a:lnTo>
                        <a:pt x="486" y="143"/>
                      </a:lnTo>
                      <a:lnTo>
                        <a:pt x="492" y="148"/>
                      </a:lnTo>
                      <a:lnTo>
                        <a:pt x="497" y="155"/>
                      </a:lnTo>
                      <a:lnTo>
                        <a:pt x="501" y="166"/>
                      </a:lnTo>
                      <a:lnTo>
                        <a:pt x="503" y="177"/>
                      </a:lnTo>
                      <a:lnTo>
                        <a:pt x="504" y="182"/>
                      </a:lnTo>
                      <a:lnTo>
                        <a:pt x="505" y="187"/>
                      </a:lnTo>
                      <a:lnTo>
                        <a:pt x="507" y="191"/>
                      </a:lnTo>
                      <a:lnTo>
                        <a:pt x="511" y="195"/>
                      </a:lnTo>
                      <a:lnTo>
                        <a:pt x="517" y="199"/>
                      </a:lnTo>
                      <a:lnTo>
                        <a:pt x="523" y="201"/>
                      </a:lnTo>
                      <a:lnTo>
                        <a:pt x="530" y="204"/>
                      </a:lnTo>
                      <a:lnTo>
                        <a:pt x="536" y="205"/>
                      </a:lnTo>
                      <a:lnTo>
                        <a:pt x="542" y="207"/>
                      </a:lnTo>
                      <a:lnTo>
                        <a:pt x="548" y="208"/>
                      </a:lnTo>
                      <a:lnTo>
                        <a:pt x="555" y="211"/>
                      </a:lnTo>
                      <a:lnTo>
                        <a:pt x="561" y="214"/>
                      </a:lnTo>
                      <a:lnTo>
                        <a:pt x="575" y="226"/>
                      </a:lnTo>
                      <a:lnTo>
                        <a:pt x="588" y="238"/>
                      </a:lnTo>
                      <a:lnTo>
                        <a:pt x="599" y="249"/>
                      </a:lnTo>
                      <a:lnTo>
                        <a:pt x="608" y="263"/>
                      </a:lnTo>
                      <a:lnTo>
                        <a:pt x="618" y="276"/>
                      </a:lnTo>
                      <a:lnTo>
                        <a:pt x="625" y="291"/>
                      </a:lnTo>
                      <a:lnTo>
                        <a:pt x="632" y="306"/>
                      </a:lnTo>
                      <a:lnTo>
                        <a:pt x="639" y="324"/>
                      </a:lnTo>
                      <a:lnTo>
                        <a:pt x="622" y="319"/>
                      </a:lnTo>
                      <a:lnTo>
                        <a:pt x="608" y="314"/>
                      </a:lnTo>
                      <a:lnTo>
                        <a:pt x="601" y="312"/>
                      </a:lnTo>
                      <a:lnTo>
                        <a:pt x="594" y="310"/>
                      </a:lnTo>
                      <a:lnTo>
                        <a:pt x="587" y="309"/>
                      </a:lnTo>
                      <a:lnTo>
                        <a:pt x="577" y="309"/>
                      </a:lnTo>
                      <a:lnTo>
                        <a:pt x="568" y="310"/>
                      </a:lnTo>
                      <a:lnTo>
                        <a:pt x="560" y="313"/>
                      </a:lnTo>
                      <a:lnTo>
                        <a:pt x="553" y="317"/>
                      </a:lnTo>
                      <a:lnTo>
                        <a:pt x="545" y="322"/>
                      </a:lnTo>
                      <a:lnTo>
                        <a:pt x="538" y="326"/>
                      </a:lnTo>
                      <a:lnTo>
                        <a:pt x="531" y="329"/>
                      </a:lnTo>
                      <a:lnTo>
                        <a:pt x="522" y="332"/>
                      </a:lnTo>
                      <a:lnTo>
                        <a:pt x="513" y="333"/>
                      </a:lnTo>
                      <a:lnTo>
                        <a:pt x="496" y="332"/>
                      </a:lnTo>
                      <a:lnTo>
                        <a:pt x="479" y="331"/>
                      </a:lnTo>
                      <a:lnTo>
                        <a:pt x="462" y="330"/>
                      </a:lnTo>
                      <a:lnTo>
                        <a:pt x="445" y="330"/>
                      </a:lnTo>
                      <a:lnTo>
                        <a:pt x="445" y="330"/>
                      </a:lnTo>
                      <a:lnTo>
                        <a:pt x="427" y="321"/>
                      </a:lnTo>
                      <a:lnTo>
                        <a:pt x="411" y="313"/>
                      </a:lnTo>
                      <a:lnTo>
                        <a:pt x="394" y="308"/>
                      </a:lnTo>
                      <a:lnTo>
                        <a:pt x="377" y="304"/>
                      </a:lnTo>
                      <a:lnTo>
                        <a:pt x="360" y="300"/>
                      </a:lnTo>
                      <a:lnTo>
                        <a:pt x="343" y="296"/>
                      </a:lnTo>
                      <a:lnTo>
                        <a:pt x="326" y="290"/>
                      </a:lnTo>
                      <a:lnTo>
                        <a:pt x="307" y="283"/>
                      </a:lnTo>
                      <a:lnTo>
                        <a:pt x="297" y="278"/>
                      </a:lnTo>
                      <a:lnTo>
                        <a:pt x="286" y="273"/>
                      </a:lnTo>
                      <a:lnTo>
                        <a:pt x="277" y="268"/>
                      </a:lnTo>
                      <a:lnTo>
                        <a:pt x="267" y="262"/>
                      </a:lnTo>
                      <a:lnTo>
                        <a:pt x="260" y="256"/>
                      </a:lnTo>
                      <a:lnTo>
                        <a:pt x="255" y="250"/>
                      </a:lnTo>
                      <a:lnTo>
                        <a:pt x="252" y="247"/>
                      </a:lnTo>
                      <a:lnTo>
                        <a:pt x="249" y="245"/>
                      </a:lnTo>
                      <a:lnTo>
                        <a:pt x="246" y="243"/>
                      </a:lnTo>
                      <a:lnTo>
                        <a:pt x="242" y="243"/>
                      </a:lnTo>
                      <a:lnTo>
                        <a:pt x="236" y="244"/>
                      </a:lnTo>
                      <a:lnTo>
                        <a:pt x="231" y="245"/>
                      </a:lnTo>
                      <a:lnTo>
                        <a:pt x="227" y="248"/>
                      </a:lnTo>
                      <a:lnTo>
                        <a:pt x="223" y="252"/>
                      </a:lnTo>
                      <a:lnTo>
                        <a:pt x="217" y="262"/>
                      </a:lnTo>
                      <a:lnTo>
                        <a:pt x="212" y="273"/>
                      </a:lnTo>
                      <a:lnTo>
                        <a:pt x="206" y="283"/>
                      </a:lnTo>
                      <a:lnTo>
                        <a:pt x="200" y="293"/>
                      </a:lnTo>
                      <a:lnTo>
                        <a:pt x="196" y="297"/>
                      </a:lnTo>
                      <a:lnTo>
                        <a:pt x="192" y="300"/>
                      </a:lnTo>
                      <a:lnTo>
                        <a:pt x="187" y="302"/>
                      </a:lnTo>
                      <a:lnTo>
                        <a:pt x="182" y="302"/>
                      </a:lnTo>
                      <a:lnTo>
                        <a:pt x="174" y="302"/>
                      </a:lnTo>
                      <a:lnTo>
                        <a:pt x="167" y="301"/>
                      </a:lnTo>
                      <a:lnTo>
                        <a:pt x="162" y="299"/>
                      </a:lnTo>
                      <a:lnTo>
                        <a:pt x="156" y="297"/>
                      </a:lnTo>
                      <a:lnTo>
                        <a:pt x="145" y="291"/>
                      </a:lnTo>
                      <a:lnTo>
                        <a:pt x="135" y="283"/>
                      </a:lnTo>
                      <a:lnTo>
                        <a:pt x="116" y="266"/>
                      </a:lnTo>
                      <a:lnTo>
                        <a:pt x="96" y="247"/>
                      </a:lnTo>
                      <a:lnTo>
                        <a:pt x="84" y="239"/>
                      </a:lnTo>
                      <a:lnTo>
                        <a:pt x="73" y="228"/>
                      </a:lnTo>
                      <a:lnTo>
                        <a:pt x="62" y="219"/>
                      </a:lnTo>
                      <a:lnTo>
                        <a:pt x="52" y="209"/>
                      </a:lnTo>
                      <a:lnTo>
                        <a:pt x="44" y="197"/>
                      </a:lnTo>
                      <a:lnTo>
                        <a:pt x="36" y="186"/>
                      </a:lnTo>
                      <a:lnTo>
                        <a:pt x="29" y="172"/>
                      </a:lnTo>
                      <a:lnTo>
                        <a:pt x="24" y="159"/>
                      </a:lnTo>
                      <a:lnTo>
                        <a:pt x="24" y="15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solidFill>
                    <a:sysClr val="window" lastClr="FFFFFF">
                      <a:lumMod val="85000"/>
                    </a:sysClr>
                  </a:solidFill>
                  <a:round/>
                  <a:headEnd/>
                  <a:tailEnd/>
                </a:ln>
              </p:spPr>
            </p:sp>
            <p:sp>
              <p:nvSpPr>
                <p:cNvPr id="96" name="Freeform 95"/>
                <p:cNvSpPr>
                  <a:spLocks/>
                </p:cNvSpPr>
                <p:nvPr/>
              </p:nvSpPr>
              <p:spPr bwMode="auto">
                <a:xfrm>
                  <a:off x="10248" y="1769778"/>
                  <a:ext cx="287646" cy="213117"/>
                </a:xfrm>
                <a:custGeom>
                  <a:avLst/>
                  <a:gdLst/>
                  <a:ahLst/>
                  <a:cxnLst>
                    <a:cxn ang="0">
                      <a:pos x="20" y="114"/>
                    </a:cxn>
                    <a:cxn ang="0">
                      <a:pos x="39" y="80"/>
                    </a:cxn>
                    <a:cxn ang="0">
                      <a:pos x="46" y="38"/>
                    </a:cxn>
                    <a:cxn ang="0">
                      <a:pos x="61" y="34"/>
                    </a:cxn>
                    <a:cxn ang="0">
                      <a:pos x="72" y="41"/>
                    </a:cxn>
                    <a:cxn ang="0">
                      <a:pos x="85" y="48"/>
                    </a:cxn>
                    <a:cxn ang="0">
                      <a:pos x="98" y="46"/>
                    </a:cxn>
                    <a:cxn ang="0">
                      <a:pos x="111" y="33"/>
                    </a:cxn>
                    <a:cxn ang="0">
                      <a:pos x="134" y="12"/>
                    </a:cxn>
                    <a:cxn ang="0">
                      <a:pos x="158" y="13"/>
                    </a:cxn>
                    <a:cxn ang="0">
                      <a:pos x="181" y="50"/>
                    </a:cxn>
                    <a:cxn ang="0">
                      <a:pos x="213" y="80"/>
                    </a:cxn>
                    <a:cxn ang="0">
                      <a:pos x="264" y="124"/>
                    </a:cxn>
                    <a:cxn ang="0">
                      <a:pos x="291" y="140"/>
                    </a:cxn>
                    <a:cxn ang="0">
                      <a:pos x="311" y="143"/>
                    </a:cxn>
                    <a:cxn ang="0">
                      <a:pos x="325" y="138"/>
                    </a:cxn>
                    <a:cxn ang="0">
                      <a:pos x="341" y="114"/>
                    </a:cxn>
                    <a:cxn ang="0">
                      <a:pos x="356" y="89"/>
                    </a:cxn>
                    <a:cxn ang="0">
                      <a:pos x="371" y="84"/>
                    </a:cxn>
                    <a:cxn ang="0">
                      <a:pos x="381" y="88"/>
                    </a:cxn>
                    <a:cxn ang="0">
                      <a:pos x="396" y="103"/>
                    </a:cxn>
                    <a:cxn ang="0">
                      <a:pos x="426" y="119"/>
                    </a:cxn>
                    <a:cxn ang="0">
                      <a:pos x="472" y="137"/>
                    </a:cxn>
                    <a:cxn ang="0">
                      <a:pos x="523" y="149"/>
                    </a:cxn>
                    <a:cxn ang="0">
                      <a:pos x="574" y="171"/>
                    </a:cxn>
                    <a:cxn ang="0">
                      <a:pos x="597" y="216"/>
                    </a:cxn>
                    <a:cxn ang="0">
                      <a:pos x="600" y="246"/>
                    </a:cxn>
                    <a:cxn ang="0">
                      <a:pos x="557" y="258"/>
                    </a:cxn>
                    <a:cxn ang="0">
                      <a:pos x="505" y="276"/>
                    </a:cxn>
                    <a:cxn ang="0">
                      <a:pos x="487" y="294"/>
                    </a:cxn>
                    <a:cxn ang="0">
                      <a:pos x="469" y="316"/>
                    </a:cxn>
                    <a:cxn ang="0">
                      <a:pos x="411" y="370"/>
                    </a:cxn>
                    <a:cxn ang="0">
                      <a:pos x="351" y="418"/>
                    </a:cxn>
                    <a:cxn ang="0">
                      <a:pos x="312" y="439"/>
                    </a:cxn>
                    <a:cxn ang="0">
                      <a:pos x="265" y="453"/>
                    </a:cxn>
                    <a:cxn ang="0">
                      <a:pos x="227" y="450"/>
                    </a:cxn>
                    <a:cxn ang="0">
                      <a:pos x="192" y="431"/>
                    </a:cxn>
                    <a:cxn ang="0">
                      <a:pos x="163" y="404"/>
                    </a:cxn>
                    <a:cxn ang="0">
                      <a:pos x="155" y="396"/>
                    </a:cxn>
                    <a:cxn ang="0">
                      <a:pos x="98" y="395"/>
                    </a:cxn>
                    <a:cxn ang="0">
                      <a:pos x="84" y="390"/>
                    </a:cxn>
                    <a:cxn ang="0">
                      <a:pos x="68" y="386"/>
                    </a:cxn>
                    <a:cxn ang="0">
                      <a:pos x="46" y="378"/>
                    </a:cxn>
                    <a:cxn ang="0">
                      <a:pos x="0" y="362"/>
                    </a:cxn>
                  </a:cxnLst>
                  <a:rect l="0" t="0" r="r" b="b"/>
                  <a:pathLst>
                    <a:path w="601" h="456">
                      <a:moveTo>
                        <a:pt x="0" y="133"/>
                      </a:moveTo>
                      <a:lnTo>
                        <a:pt x="11" y="123"/>
                      </a:lnTo>
                      <a:lnTo>
                        <a:pt x="20" y="114"/>
                      </a:lnTo>
                      <a:lnTo>
                        <a:pt x="28" y="103"/>
                      </a:lnTo>
                      <a:lnTo>
                        <a:pt x="34" y="92"/>
                      </a:lnTo>
                      <a:lnTo>
                        <a:pt x="39" y="80"/>
                      </a:lnTo>
                      <a:lnTo>
                        <a:pt x="42" y="67"/>
                      </a:lnTo>
                      <a:lnTo>
                        <a:pt x="45" y="53"/>
                      </a:lnTo>
                      <a:lnTo>
                        <a:pt x="46" y="38"/>
                      </a:lnTo>
                      <a:lnTo>
                        <a:pt x="51" y="36"/>
                      </a:lnTo>
                      <a:lnTo>
                        <a:pt x="56" y="34"/>
                      </a:lnTo>
                      <a:lnTo>
                        <a:pt x="61" y="34"/>
                      </a:lnTo>
                      <a:lnTo>
                        <a:pt x="65" y="36"/>
                      </a:lnTo>
                      <a:lnTo>
                        <a:pt x="69" y="38"/>
                      </a:lnTo>
                      <a:lnTo>
                        <a:pt x="72" y="41"/>
                      </a:lnTo>
                      <a:lnTo>
                        <a:pt x="76" y="44"/>
                      </a:lnTo>
                      <a:lnTo>
                        <a:pt x="80" y="46"/>
                      </a:lnTo>
                      <a:lnTo>
                        <a:pt x="85" y="48"/>
                      </a:lnTo>
                      <a:lnTo>
                        <a:pt x="89" y="48"/>
                      </a:lnTo>
                      <a:lnTo>
                        <a:pt x="94" y="48"/>
                      </a:lnTo>
                      <a:lnTo>
                        <a:pt x="98" y="46"/>
                      </a:lnTo>
                      <a:lnTo>
                        <a:pt x="101" y="44"/>
                      </a:lnTo>
                      <a:lnTo>
                        <a:pt x="104" y="40"/>
                      </a:lnTo>
                      <a:lnTo>
                        <a:pt x="111" y="33"/>
                      </a:lnTo>
                      <a:lnTo>
                        <a:pt x="118" y="27"/>
                      </a:lnTo>
                      <a:lnTo>
                        <a:pt x="127" y="19"/>
                      </a:lnTo>
                      <a:lnTo>
                        <a:pt x="134" y="12"/>
                      </a:lnTo>
                      <a:lnTo>
                        <a:pt x="142" y="6"/>
                      </a:lnTo>
                      <a:lnTo>
                        <a:pt x="153" y="0"/>
                      </a:lnTo>
                      <a:lnTo>
                        <a:pt x="158" y="13"/>
                      </a:lnTo>
                      <a:lnTo>
                        <a:pt x="165" y="27"/>
                      </a:lnTo>
                      <a:lnTo>
                        <a:pt x="173" y="38"/>
                      </a:lnTo>
                      <a:lnTo>
                        <a:pt x="181" y="50"/>
                      </a:lnTo>
                      <a:lnTo>
                        <a:pt x="191" y="60"/>
                      </a:lnTo>
                      <a:lnTo>
                        <a:pt x="202" y="69"/>
                      </a:lnTo>
                      <a:lnTo>
                        <a:pt x="213" y="80"/>
                      </a:lnTo>
                      <a:lnTo>
                        <a:pt x="225" y="88"/>
                      </a:lnTo>
                      <a:lnTo>
                        <a:pt x="245" y="107"/>
                      </a:lnTo>
                      <a:lnTo>
                        <a:pt x="264" y="124"/>
                      </a:lnTo>
                      <a:lnTo>
                        <a:pt x="274" y="132"/>
                      </a:lnTo>
                      <a:lnTo>
                        <a:pt x="285" y="138"/>
                      </a:lnTo>
                      <a:lnTo>
                        <a:pt x="291" y="140"/>
                      </a:lnTo>
                      <a:lnTo>
                        <a:pt x="296" y="142"/>
                      </a:lnTo>
                      <a:lnTo>
                        <a:pt x="303" y="143"/>
                      </a:lnTo>
                      <a:lnTo>
                        <a:pt x="311" y="143"/>
                      </a:lnTo>
                      <a:lnTo>
                        <a:pt x="316" y="143"/>
                      </a:lnTo>
                      <a:lnTo>
                        <a:pt x="321" y="141"/>
                      </a:lnTo>
                      <a:lnTo>
                        <a:pt x="325" y="138"/>
                      </a:lnTo>
                      <a:lnTo>
                        <a:pt x="329" y="134"/>
                      </a:lnTo>
                      <a:lnTo>
                        <a:pt x="335" y="124"/>
                      </a:lnTo>
                      <a:lnTo>
                        <a:pt x="341" y="114"/>
                      </a:lnTo>
                      <a:lnTo>
                        <a:pt x="346" y="103"/>
                      </a:lnTo>
                      <a:lnTo>
                        <a:pt x="352" y="93"/>
                      </a:lnTo>
                      <a:lnTo>
                        <a:pt x="356" y="89"/>
                      </a:lnTo>
                      <a:lnTo>
                        <a:pt x="360" y="86"/>
                      </a:lnTo>
                      <a:lnTo>
                        <a:pt x="365" y="85"/>
                      </a:lnTo>
                      <a:lnTo>
                        <a:pt x="371" y="84"/>
                      </a:lnTo>
                      <a:lnTo>
                        <a:pt x="375" y="84"/>
                      </a:lnTo>
                      <a:lnTo>
                        <a:pt x="378" y="86"/>
                      </a:lnTo>
                      <a:lnTo>
                        <a:pt x="381" y="88"/>
                      </a:lnTo>
                      <a:lnTo>
                        <a:pt x="384" y="91"/>
                      </a:lnTo>
                      <a:lnTo>
                        <a:pt x="389" y="97"/>
                      </a:lnTo>
                      <a:lnTo>
                        <a:pt x="396" y="103"/>
                      </a:lnTo>
                      <a:lnTo>
                        <a:pt x="406" y="109"/>
                      </a:lnTo>
                      <a:lnTo>
                        <a:pt x="415" y="114"/>
                      </a:lnTo>
                      <a:lnTo>
                        <a:pt x="426" y="119"/>
                      </a:lnTo>
                      <a:lnTo>
                        <a:pt x="436" y="124"/>
                      </a:lnTo>
                      <a:lnTo>
                        <a:pt x="455" y="131"/>
                      </a:lnTo>
                      <a:lnTo>
                        <a:pt x="472" y="137"/>
                      </a:lnTo>
                      <a:lnTo>
                        <a:pt x="489" y="141"/>
                      </a:lnTo>
                      <a:lnTo>
                        <a:pt x="506" y="145"/>
                      </a:lnTo>
                      <a:lnTo>
                        <a:pt x="523" y="149"/>
                      </a:lnTo>
                      <a:lnTo>
                        <a:pt x="540" y="154"/>
                      </a:lnTo>
                      <a:lnTo>
                        <a:pt x="556" y="162"/>
                      </a:lnTo>
                      <a:lnTo>
                        <a:pt x="574" y="171"/>
                      </a:lnTo>
                      <a:lnTo>
                        <a:pt x="583" y="191"/>
                      </a:lnTo>
                      <a:lnTo>
                        <a:pt x="592" y="207"/>
                      </a:lnTo>
                      <a:lnTo>
                        <a:pt x="597" y="216"/>
                      </a:lnTo>
                      <a:lnTo>
                        <a:pt x="600" y="225"/>
                      </a:lnTo>
                      <a:lnTo>
                        <a:pt x="601" y="234"/>
                      </a:lnTo>
                      <a:lnTo>
                        <a:pt x="600" y="246"/>
                      </a:lnTo>
                      <a:lnTo>
                        <a:pt x="600" y="246"/>
                      </a:lnTo>
                      <a:lnTo>
                        <a:pt x="578" y="253"/>
                      </a:lnTo>
                      <a:lnTo>
                        <a:pt x="557" y="258"/>
                      </a:lnTo>
                      <a:lnTo>
                        <a:pt x="536" y="264"/>
                      </a:lnTo>
                      <a:lnTo>
                        <a:pt x="515" y="272"/>
                      </a:lnTo>
                      <a:lnTo>
                        <a:pt x="505" y="276"/>
                      </a:lnTo>
                      <a:lnTo>
                        <a:pt x="498" y="281"/>
                      </a:lnTo>
                      <a:lnTo>
                        <a:pt x="492" y="287"/>
                      </a:lnTo>
                      <a:lnTo>
                        <a:pt x="487" y="294"/>
                      </a:lnTo>
                      <a:lnTo>
                        <a:pt x="482" y="302"/>
                      </a:lnTo>
                      <a:lnTo>
                        <a:pt x="475" y="309"/>
                      </a:lnTo>
                      <a:lnTo>
                        <a:pt x="469" y="316"/>
                      </a:lnTo>
                      <a:lnTo>
                        <a:pt x="462" y="323"/>
                      </a:lnTo>
                      <a:lnTo>
                        <a:pt x="436" y="347"/>
                      </a:lnTo>
                      <a:lnTo>
                        <a:pt x="411" y="370"/>
                      </a:lnTo>
                      <a:lnTo>
                        <a:pt x="387" y="391"/>
                      </a:lnTo>
                      <a:lnTo>
                        <a:pt x="363" y="409"/>
                      </a:lnTo>
                      <a:lnTo>
                        <a:pt x="351" y="418"/>
                      </a:lnTo>
                      <a:lnTo>
                        <a:pt x="339" y="425"/>
                      </a:lnTo>
                      <a:lnTo>
                        <a:pt x="326" y="432"/>
                      </a:lnTo>
                      <a:lnTo>
                        <a:pt x="312" y="439"/>
                      </a:lnTo>
                      <a:lnTo>
                        <a:pt x="297" y="445"/>
                      </a:lnTo>
                      <a:lnTo>
                        <a:pt x="282" y="450"/>
                      </a:lnTo>
                      <a:lnTo>
                        <a:pt x="265" y="453"/>
                      </a:lnTo>
                      <a:lnTo>
                        <a:pt x="247" y="456"/>
                      </a:lnTo>
                      <a:lnTo>
                        <a:pt x="236" y="453"/>
                      </a:lnTo>
                      <a:lnTo>
                        <a:pt x="227" y="450"/>
                      </a:lnTo>
                      <a:lnTo>
                        <a:pt x="217" y="446"/>
                      </a:lnTo>
                      <a:lnTo>
                        <a:pt x="209" y="442"/>
                      </a:lnTo>
                      <a:lnTo>
                        <a:pt x="192" y="431"/>
                      </a:lnTo>
                      <a:lnTo>
                        <a:pt x="175" y="419"/>
                      </a:lnTo>
                      <a:lnTo>
                        <a:pt x="169" y="413"/>
                      </a:lnTo>
                      <a:lnTo>
                        <a:pt x="163" y="404"/>
                      </a:lnTo>
                      <a:lnTo>
                        <a:pt x="161" y="401"/>
                      </a:lnTo>
                      <a:lnTo>
                        <a:pt x="158" y="398"/>
                      </a:lnTo>
                      <a:lnTo>
                        <a:pt x="155" y="396"/>
                      </a:lnTo>
                      <a:lnTo>
                        <a:pt x="150" y="395"/>
                      </a:lnTo>
                      <a:lnTo>
                        <a:pt x="104" y="395"/>
                      </a:lnTo>
                      <a:lnTo>
                        <a:pt x="98" y="395"/>
                      </a:lnTo>
                      <a:lnTo>
                        <a:pt x="93" y="394"/>
                      </a:lnTo>
                      <a:lnTo>
                        <a:pt x="88" y="392"/>
                      </a:lnTo>
                      <a:lnTo>
                        <a:pt x="84" y="390"/>
                      </a:lnTo>
                      <a:lnTo>
                        <a:pt x="78" y="388"/>
                      </a:lnTo>
                      <a:lnTo>
                        <a:pt x="73" y="387"/>
                      </a:lnTo>
                      <a:lnTo>
                        <a:pt x="68" y="386"/>
                      </a:lnTo>
                      <a:lnTo>
                        <a:pt x="63" y="385"/>
                      </a:lnTo>
                      <a:lnTo>
                        <a:pt x="63" y="385"/>
                      </a:lnTo>
                      <a:lnTo>
                        <a:pt x="46" y="378"/>
                      </a:lnTo>
                      <a:lnTo>
                        <a:pt x="32" y="373"/>
                      </a:lnTo>
                      <a:lnTo>
                        <a:pt x="16" y="368"/>
                      </a:lnTo>
                      <a:lnTo>
                        <a:pt x="0" y="362"/>
                      </a:lnTo>
                      <a:lnTo>
                        <a:pt x="0" y="133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solidFill>
                    <a:sysClr val="window" lastClr="FFFFFF">
                      <a:lumMod val="85000"/>
                    </a:sysClr>
                  </a:solidFill>
                  <a:round/>
                  <a:headEnd/>
                  <a:tailEnd/>
                </a:ln>
              </p:spPr>
            </p:sp>
            <p:sp>
              <p:nvSpPr>
                <p:cNvPr id="97" name="Freeform 96"/>
                <p:cNvSpPr>
                  <a:spLocks/>
                </p:cNvSpPr>
                <p:nvPr/>
              </p:nvSpPr>
              <p:spPr bwMode="auto">
                <a:xfrm>
                  <a:off x="10248" y="1945831"/>
                  <a:ext cx="134235" cy="296510"/>
                </a:xfrm>
                <a:custGeom>
                  <a:avLst/>
                  <a:gdLst/>
                  <a:ahLst/>
                  <a:cxnLst>
                    <a:cxn ang="0">
                      <a:pos x="6" y="94"/>
                    </a:cxn>
                    <a:cxn ang="0">
                      <a:pos x="16" y="84"/>
                    </a:cxn>
                    <a:cxn ang="0">
                      <a:pos x="27" y="65"/>
                    </a:cxn>
                    <a:cxn ang="0">
                      <a:pos x="38" y="37"/>
                    </a:cxn>
                    <a:cxn ang="0">
                      <a:pos x="47" y="16"/>
                    </a:cxn>
                    <a:cxn ang="0">
                      <a:pos x="57" y="5"/>
                    </a:cxn>
                    <a:cxn ang="0">
                      <a:pos x="63" y="0"/>
                    </a:cxn>
                    <a:cxn ang="0">
                      <a:pos x="73" y="2"/>
                    </a:cxn>
                    <a:cxn ang="0">
                      <a:pos x="84" y="5"/>
                    </a:cxn>
                    <a:cxn ang="0">
                      <a:pos x="93" y="9"/>
                    </a:cxn>
                    <a:cxn ang="0">
                      <a:pos x="104" y="10"/>
                    </a:cxn>
                    <a:cxn ang="0">
                      <a:pos x="155" y="11"/>
                    </a:cxn>
                    <a:cxn ang="0">
                      <a:pos x="161" y="16"/>
                    </a:cxn>
                    <a:cxn ang="0">
                      <a:pos x="169" y="28"/>
                    </a:cxn>
                    <a:cxn ang="0">
                      <a:pos x="192" y="46"/>
                    </a:cxn>
                    <a:cxn ang="0">
                      <a:pos x="217" y="61"/>
                    </a:cxn>
                    <a:cxn ang="0">
                      <a:pos x="236" y="68"/>
                    </a:cxn>
                    <a:cxn ang="0">
                      <a:pos x="247" y="102"/>
                    </a:cxn>
                    <a:cxn ang="0">
                      <a:pos x="246" y="160"/>
                    </a:cxn>
                    <a:cxn ang="0">
                      <a:pos x="245" y="207"/>
                    </a:cxn>
                    <a:cxn ang="0">
                      <a:pos x="242" y="228"/>
                    </a:cxn>
                    <a:cxn ang="0">
                      <a:pos x="242" y="242"/>
                    </a:cxn>
                    <a:cxn ang="0">
                      <a:pos x="246" y="257"/>
                    </a:cxn>
                    <a:cxn ang="0">
                      <a:pos x="251" y="269"/>
                    </a:cxn>
                    <a:cxn ang="0">
                      <a:pos x="259" y="279"/>
                    </a:cxn>
                    <a:cxn ang="0">
                      <a:pos x="265" y="291"/>
                    </a:cxn>
                    <a:cxn ang="0">
                      <a:pos x="274" y="328"/>
                    </a:cxn>
                    <a:cxn ang="0">
                      <a:pos x="283" y="370"/>
                    </a:cxn>
                    <a:cxn ang="0">
                      <a:pos x="285" y="399"/>
                    </a:cxn>
                    <a:cxn ang="0">
                      <a:pos x="286" y="414"/>
                    </a:cxn>
                    <a:cxn ang="0">
                      <a:pos x="242" y="434"/>
                    </a:cxn>
                    <a:cxn ang="0">
                      <a:pos x="225" y="445"/>
                    </a:cxn>
                    <a:cxn ang="0">
                      <a:pos x="217" y="454"/>
                    </a:cxn>
                    <a:cxn ang="0">
                      <a:pos x="210" y="464"/>
                    </a:cxn>
                    <a:cxn ang="0">
                      <a:pos x="206" y="475"/>
                    </a:cxn>
                    <a:cxn ang="0">
                      <a:pos x="205" y="487"/>
                    </a:cxn>
                    <a:cxn ang="0">
                      <a:pos x="203" y="512"/>
                    </a:cxn>
                    <a:cxn ang="0">
                      <a:pos x="199" y="522"/>
                    </a:cxn>
                    <a:cxn ang="0">
                      <a:pos x="191" y="530"/>
                    </a:cxn>
                    <a:cxn ang="0">
                      <a:pos x="185" y="539"/>
                    </a:cxn>
                    <a:cxn ang="0">
                      <a:pos x="182" y="549"/>
                    </a:cxn>
                    <a:cxn ang="0">
                      <a:pos x="181" y="587"/>
                    </a:cxn>
                    <a:cxn ang="0">
                      <a:pos x="178" y="603"/>
                    </a:cxn>
                    <a:cxn ang="0">
                      <a:pos x="170" y="616"/>
                    </a:cxn>
                    <a:cxn ang="0">
                      <a:pos x="161" y="623"/>
                    </a:cxn>
                    <a:cxn ang="0">
                      <a:pos x="154" y="625"/>
                    </a:cxn>
                    <a:cxn ang="0">
                      <a:pos x="100" y="626"/>
                    </a:cxn>
                    <a:cxn ang="0">
                      <a:pos x="50" y="613"/>
                    </a:cxn>
                    <a:cxn ang="0">
                      <a:pos x="26" y="608"/>
                    </a:cxn>
                    <a:cxn ang="0">
                      <a:pos x="0" y="606"/>
                    </a:cxn>
                  </a:cxnLst>
                  <a:rect l="0" t="0" r="r" b="b"/>
                  <a:pathLst>
                    <a:path w="286" h="626">
                      <a:moveTo>
                        <a:pt x="0" y="98"/>
                      </a:moveTo>
                      <a:lnTo>
                        <a:pt x="6" y="94"/>
                      </a:lnTo>
                      <a:lnTo>
                        <a:pt x="12" y="89"/>
                      </a:lnTo>
                      <a:lnTo>
                        <a:pt x="16" y="84"/>
                      </a:lnTo>
                      <a:lnTo>
                        <a:pt x="20" y="77"/>
                      </a:lnTo>
                      <a:lnTo>
                        <a:pt x="27" y="65"/>
                      </a:lnTo>
                      <a:lnTo>
                        <a:pt x="33" y="51"/>
                      </a:lnTo>
                      <a:lnTo>
                        <a:pt x="38" y="37"/>
                      </a:lnTo>
                      <a:lnTo>
                        <a:pt x="44" y="23"/>
                      </a:lnTo>
                      <a:lnTo>
                        <a:pt x="47" y="16"/>
                      </a:lnTo>
                      <a:lnTo>
                        <a:pt x="51" y="11"/>
                      </a:lnTo>
                      <a:lnTo>
                        <a:pt x="57" y="5"/>
                      </a:lnTo>
                      <a:lnTo>
                        <a:pt x="63" y="0"/>
                      </a:lnTo>
                      <a:lnTo>
                        <a:pt x="63" y="0"/>
                      </a:lnTo>
                      <a:lnTo>
                        <a:pt x="68" y="1"/>
                      </a:lnTo>
                      <a:lnTo>
                        <a:pt x="73" y="2"/>
                      </a:lnTo>
                      <a:lnTo>
                        <a:pt x="78" y="3"/>
                      </a:lnTo>
                      <a:lnTo>
                        <a:pt x="84" y="5"/>
                      </a:lnTo>
                      <a:lnTo>
                        <a:pt x="88" y="7"/>
                      </a:lnTo>
                      <a:lnTo>
                        <a:pt x="93" y="9"/>
                      </a:lnTo>
                      <a:lnTo>
                        <a:pt x="98" y="10"/>
                      </a:lnTo>
                      <a:lnTo>
                        <a:pt x="104" y="10"/>
                      </a:lnTo>
                      <a:lnTo>
                        <a:pt x="150" y="10"/>
                      </a:lnTo>
                      <a:lnTo>
                        <a:pt x="155" y="11"/>
                      </a:lnTo>
                      <a:lnTo>
                        <a:pt x="158" y="13"/>
                      </a:lnTo>
                      <a:lnTo>
                        <a:pt x="161" y="16"/>
                      </a:lnTo>
                      <a:lnTo>
                        <a:pt x="163" y="19"/>
                      </a:lnTo>
                      <a:lnTo>
                        <a:pt x="169" y="28"/>
                      </a:lnTo>
                      <a:lnTo>
                        <a:pt x="175" y="34"/>
                      </a:lnTo>
                      <a:lnTo>
                        <a:pt x="192" y="46"/>
                      </a:lnTo>
                      <a:lnTo>
                        <a:pt x="209" y="57"/>
                      </a:lnTo>
                      <a:lnTo>
                        <a:pt x="217" y="61"/>
                      </a:lnTo>
                      <a:lnTo>
                        <a:pt x="227" y="65"/>
                      </a:lnTo>
                      <a:lnTo>
                        <a:pt x="236" y="68"/>
                      </a:lnTo>
                      <a:lnTo>
                        <a:pt x="247" y="71"/>
                      </a:lnTo>
                      <a:lnTo>
                        <a:pt x="247" y="102"/>
                      </a:lnTo>
                      <a:lnTo>
                        <a:pt x="246" y="131"/>
                      </a:lnTo>
                      <a:lnTo>
                        <a:pt x="246" y="160"/>
                      </a:lnTo>
                      <a:lnTo>
                        <a:pt x="246" y="191"/>
                      </a:lnTo>
                      <a:lnTo>
                        <a:pt x="245" y="207"/>
                      </a:lnTo>
                      <a:lnTo>
                        <a:pt x="243" y="220"/>
                      </a:lnTo>
                      <a:lnTo>
                        <a:pt x="242" y="228"/>
                      </a:lnTo>
                      <a:lnTo>
                        <a:pt x="242" y="235"/>
                      </a:lnTo>
                      <a:lnTo>
                        <a:pt x="242" y="242"/>
                      </a:lnTo>
                      <a:lnTo>
                        <a:pt x="243" y="250"/>
                      </a:lnTo>
                      <a:lnTo>
                        <a:pt x="246" y="257"/>
                      </a:lnTo>
                      <a:lnTo>
                        <a:pt x="248" y="263"/>
                      </a:lnTo>
                      <a:lnTo>
                        <a:pt x="251" y="269"/>
                      </a:lnTo>
                      <a:lnTo>
                        <a:pt x="256" y="274"/>
                      </a:lnTo>
                      <a:lnTo>
                        <a:pt x="259" y="279"/>
                      </a:lnTo>
                      <a:lnTo>
                        <a:pt x="262" y="285"/>
                      </a:lnTo>
                      <a:lnTo>
                        <a:pt x="265" y="291"/>
                      </a:lnTo>
                      <a:lnTo>
                        <a:pt x="267" y="297"/>
                      </a:lnTo>
                      <a:lnTo>
                        <a:pt x="274" y="328"/>
                      </a:lnTo>
                      <a:lnTo>
                        <a:pt x="280" y="355"/>
                      </a:lnTo>
                      <a:lnTo>
                        <a:pt x="283" y="370"/>
                      </a:lnTo>
                      <a:lnTo>
                        <a:pt x="284" y="383"/>
                      </a:lnTo>
                      <a:lnTo>
                        <a:pt x="285" y="399"/>
                      </a:lnTo>
                      <a:lnTo>
                        <a:pt x="286" y="414"/>
                      </a:lnTo>
                      <a:lnTo>
                        <a:pt x="286" y="414"/>
                      </a:lnTo>
                      <a:lnTo>
                        <a:pt x="263" y="426"/>
                      </a:lnTo>
                      <a:lnTo>
                        <a:pt x="242" y="434"/>
                      </a:lnTo>
                      <a:lnTo>
                        <a:pt x="233" y="439"/>
                      </a:lnTo>
                      <a:lnTo>
                        <a:pt x="225" y="445"/>
                      </a:lnTo>
                      <a:lnTo>
                        <a:pt x="220" y="449"/>
                      </a:lnTo>
                      <a:lnTo>
                        <a:pt x="217" y="454"/>
                      </a:lnTo>
                      <a:lnTo>
                        <a:pt x="213" y="459"/>
                      </a:lnTo>
                      <a:lnTo>
                        <a:pt x="210" y="464"/>
                      </a:lnTo>
                      <a:lnTo>
                        <a:pt x="208" y="470"/>
                      </a:lnTo>
                      <a:lnTo>
                        <a:pt x="206" y="475"/>
                      </a:lnTo>
                      <a:lnTo>
                        <a:pt x="205" y="482"/>
                      </a:lnTo>
                      <a:lnTo>
                        <a:pt x="205" y="487"/>
                      </a:lnTo>
                      <a:lnTo>
                        <a:pt x="205" y="499"/>
                      </a:lnTo>
                      <a:lnTo>
                        <a:pt x="203" y="512"/>
                      </a:lnTo>
                      <a:lnTo>
                        <a:pt x="202" y="517"/>
                      </a:lnTo>
                      <a:lnTo>
                        <a:pt x="199" y="522"/>
                      </a:lnTo>
                      <a:lnTo>
                        <a:pt x="196" y="526"/>
                      </a:lnTo>
                      <a:lnTo>
                        <a:pt x="191" y="530"/>
                      </a:lnTo>
                      <a:lnTo>
                        <a:pt x="188" y="534"/>
                      </a:lnTo>
                      <a:lnTo>
                        <a:pt x="185" y="539"/>
                      </a:lnTo>
                      <a:lnTo>
                        <a:pt x="183" y="544"/>
                      </a:lnTo>
                      <a:lnTo>
                        <a:pt x="182" y="549"/>
                      </a:lnTo>
                      <a:lnTo>
                        <a:pt x="182" y="578"/>
                      </a:lnTo>
                      <a:lnTo>
                        <a:pt x="181" y="587"/>
                      </a:lnTo>
                      <a:lnTo>
                        <a:pt x="180" y="596"/>
                      </a:lnTo>
                      <a:lnTo>
                        <a:pt x="178" y="603"/>
                      </a:lnTo>
                      <a:lnTo>
                        <a:pt x="175" y="610"/>
                      </a:lnTo>
                      <a:lnTo>
                        <a:pt x="170" y="616"/>
                      </a:lnTo>
                      <a:lnTo>
                        <a:pt x="164" y="621"/>
                      </a:lnTo>
                      <a:lnTo>
                        <a:pt x="161" y="623"/>
                      </a:lnTo>
                      <a:lnTo>
                        <a:pt x="158" y="625"/>
                      </a:lnTo>
                      <a:lnTo>
                        <a:pt x="154" y="625"/>
                      </a:lnTo>
                      <a:lnTo>
                        <a:pt x="150" y="626"/>
                      </a:lnTo>
                      <a:lnTo>
                        <a:pt x="100" y="626"/>
                      </a:lnTo>
                      <a:lnTo>
                        <a:pt x="74" y="619"/>
                      </a:lnTo>
                      <a:lnTo>
                        <a:pt x="50" y="613"/>
                      </a:lnTo>
                      <a:lnTo>
                        <a:pt x="38" y="610"/>
                      </a:lnTo>
                      <a:lnTo>
                        <a:pt x="26" y="608"/>
                      </a:lnTo>
                      <a:lnTo>
                        <a:pt x="13" y="607"/>
                      </a:lnTo>
                      <a:lnTo>
                        <a:pt x="0" y="606"/>
                      </a:lnTo>
                      <a:lnTo>
                        <a:pt x="0" y="9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solidFill>
                    <a:sysClr val="window" lastClr="FFFFFF">
                      <a:lumMod val="85000"/>
                    </a:sysClr>
                  </a:solidFill>
                  <a:round/>
                  <a:headEnd/>
                  <a:tailEnd/>
                </a:ln>
              </p:spPr>
            </p:sp>
            <p:sp>
              <p:nvSpPr>
                <p:cNvPr id="98" name="Freeform 97"/>
                <p:cNvSpPr>
                  <a:spLocks/>
                </p:cNvSpPr>
                <p:nvPr/>
              </p:nvSpPr>
              <p:spPr bwMode="auto">
                <a:xfrm>
                  <a:off x="10248" y="1936565"/>
                  <a:ext cx="28765" cy="55596"/>
                </a:xfrm>
                <a:custGeom>
                  <a:avLst/>
                  <a:gdLst/>
                  <a:ahLst/>
                  <a:cxnLst>
                    <a:cxn ang="0">
                      <a:pos x="0" y="121"/>
                    </a:cxn>
                    <a:cxn ang="0">
                      <a:pos x="6" y="117"/>
                    </a:cxn>
                    <a:cxn ang="0">
                      <a:pos x="12" y="112"/>
                    </a:cxn>
                    <a:cxn ang="0">
                      <a:pos x="16" y="107"/>
                    </a:cxn>
                    <a:cxn ang="0">
                      <a:pos x="20" y="100"/>
                    </a:cxn>
                    <a:cxn ang="0">
                      <a:pos x="27" y="88"/>
                    </a:cxn>
                    <a:cxn ang="0">
                      <a:pos x="33" y="74"/>
                    </a:cxn>
                    <a:cxn ang="0">
                      <a:pos x="38" y="60"/>
                    </a:cxn>
                    <a:cxn ang="0">
                      <a:pos x="44" y="46"/>
                    </a:cxn>
                    <a:cxn ang="0">
                      <a:pos x="47" y="39"/>
                    </a:cxn>
                    <a:cxn ang="0">
                      <a:pos x="51" y="34"/>
                    </a:cxn>
                    <a:cxn ang="0">
                      <a:pos x="57" y="28"/>
                    </a:cxn>
                    <a:cxn ang="0">
                      <a:pos x="63" y="23"/>
                    </a:cxn>
                    <a:cxn ang="0">
                      <a:pos x="46" y="16"/>
                    </a:cxn>
                    <a:cxn ang="0">
                      <a:pos x="32" y="11"/>
                    </a:cxn>
                    <a:cxn ang="0">
                      <a:pos x="16" y="6"/>
                    </a:cxn>
                    <a:cxn ang="0">
                      <a:pos x="0" y="0"/>
                    </a:cxn>
                    <a:cxn ang="0">
                      <a:pos x="0" y="121"/>
                    </a:cxn>
                  </a:cxnLst>
                  <a:rect l="0" t="0" r="r" b="b"/>
                  <a:pathLst>
                    <a:path w="63" h="121">
                      <a:moveTo>
                        <a:pt x="0" y="121"/>
                      </a:moveTo>
                      <a:lnTo>
                        <a:pt x="6" y="117"/>
                      </a:lnTo>
                      <a:lnTo>
                        <a:pt x="12" y="112"/>
                      </a:lnTo>
                      <a:lnTo>
                        <a:pt x="16" y="107"/>
                      </a:lnTo>
                      <a:lnTo>
                        <a:pt x="20" y="100"/>
                      </a:lnTo>
                      <a:lnTo>
                        <a:pt x="27" y="88"/>
                      </a:lnTo>
                      <a:lnTo>
                        <a:pt x="33" y="74"/>
                      </a:lnTo>
                      <a:lnTo>
                        <a:pt x="38" y="60"/>
                      </a:lnTo>
                      <a:lnTo>
                        <a:pt x="44" y="46"/>
                      </a:lnTo>
                      <a:lnTo>
                        <a:pt x="47" y="39"/>
                      </a:lnTo>
                      <a:lnTo>
                        <a:pt x="51" y="34"/>
                      </a:lnTo>
                      <a:lnTo>
                        <a:pt x="57" y="28"/>
                      </a:lnTo>
                      <a:lnTo>
                        <a:pt x="63" y="23"/>
                      </a:lnTo>
                      <a:lnTo>
                        <a:pt x="46" y="16"/>
                      </a:lnTo>
                      <a:lnTo>
                        <a:pt x="32" y="11"/>
                      </a:lnTo>
                      <a:lnTo>
                        <a:pt x="16" y="6"/>
                      </a:lnTo>
                      <a:lnTo>
                        <a:pt x="0" y="0"/>
                      </a:lnTo>
                      <a:lnTo>
                        <a:pt x="0" y="12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solidFill>
                    <a:sysClr val="window" lastClr="FFFFFF">
                      <a:lumMod val="85000"/>
                    </a:sysClr>
                  </a:solidFill>
                  <a:round/>
                  <a:headEnd/>
                  <a:tailEnd/>
                </a:ln>
              </p:spPr>
            </p:sp>
            <p:sp>
              <p:nvSpPr>
                <p:cNvPr id="99" name="Freeform 98"/>
                <p:cNvSpPr>
                  <a:spLocks/>
                </p:cNvSpPr>
                <p:nvPr/>
              </p:nvSpPr>
              <p:spPr bwMode="auto">
                <a:xfrm>
                  <a:off x="48601" y="2140416"/>
                  <a:ext cx="373940" cy="240915"/>
                </a:xfrm>
                <a:custGeom>
                  <a:avLst/>
                  <a:gdLst/>
                  <a:ahLst/>
                  <a:cxnLst>
                    <a:cxn ang="0">
                      <a:pos x="763" y="368"/>
                    </a:cxn>
                    <a:cxn ang="0">
                      <a:pos x="747" y="383"/>
                    </a:cxn>
                    <a:cxn ang="0">
                      <a:pos x="716" y="393"/>
                    </a:cxn>
                    <a:cxn ang="0">
                      <a:pos x="673" y="390"/>
                    </a:cxn>
                    <a:cxn ang="0">
                      <a:pos x="635" y="408"/>
                    </a:cxn>
                    <a:cxn ang="0">
                      <a:pos x="609" y="421"/>
                    </a:cxn>
                    <a:cxn ang="0">
                      <a:pos x="606" y="438"/>
                    </a:cxn>
                    <a:cxn ang="0">
                      <a:pos x="603" y="450"/>
                    </a:cxn>
                    <a:cxn ang="0">
                      <a:pos x="581" y="447"/>
                    </a:cxn>
                    <a:cxn ang="0">
                      <a:pos x="526" y="467"/>
                    </a:cxn>
                    <a:cxn ang="0">
                      <a:pos x="534" y="482"/>
                    </a:cxn>
                    <a:cxn ang="0">
                      <a:pos x="551" y="507"/>
                    </a:cxn>
                    <a:cxn ang="0">
                      <a:pos x="550" y="526"/>
                    </a:cxn>
                    <a:cxn ang="0">
                      <a:pos x="467" y="475"/>
                    </a:cxn>
                    <a:cxn ang="0">
                      <a:pos x="445" y="456"/>
                    </a:cxn>
                    <a:cxn ang="0">
                      <a:pos x="417" y="455"/>
                    </a:cxn>
                    <a:cxn ang="0">
                      <a:pos x="387" y="465"/>
                    </a:cxn>
                    <a:cxn ang="0">
                      <a:pos x="325" y="452"/>
                    </a:cxn>
                    <a:cxn ang="0">
                      <a:pos x="278" y="447"/>
                    </a:cxn>
                    <a:cxn ang="0">
                      <a:pos x="262" y="453"/>
                    </a:cxn>
                    <a:cxn ang="0">
                      <a:pos x="253" y="470"/>
                    </a:cxn>
                    <a:cxn ang="0">
                      <a:pos x="181" y="488"/>
                    </a:cxn>
                    <a:cxn ang="0">
                      <a:pos x="122" y="458"/>
                    </a:cxn>
                    <a:cxn ang="0">
                      <a:pos x="86" y="426"/>
                    </a:cxn>
                    <a:cxn ang="0">
                      <a:pos x="50" y="427"/>
                    </a:cxn>
                    <a:cxn ang="0">
                      <a:pos x="23" y="413"/>
                    </a:cxn>
                    <a:cxn ang="0">
                      <a:pos x="10" y="362"/>
                    </a:cxn>
                    <a:cxn ang="0">
                      <a:pos x="0" y="311"/>
                    </a:cxn>
                    <a:cxn ang="0">
                      <a:pos x="10" y="261"/>
                    </a:cxn>
                    <a:cxn ang="0">
                      <a:pos x="21" y="212"/>
                    </a:cxn>
                    <a:cxn ang="0">
                      <a:pos x="79" y="211"/>
                    </a:cxn>
                    <a:cxn ang="0">
                      <a:pos x="96" y="196"/>
                    </a:cxn>
                    <a:cxn ang="0">
                      <a:pos x="103" y="164"/>
                    </a:cxn>
                    <a:cxn ang="0">
                      <a:pos x="109" y="120"/>
                    </a:cxn>
                    <a:cxn ang="0">
                      <a:pos x="123" y="103"/>
                    </a:cxn>
                    <a:cxn ang="0">
                      <a:pos x="126" y="68"/>
                    </a:cxn>
                    <a:cxn ang="0">
                      <a:pos x="134" y="45"/>
                    </a:cxn>
                    <a:cxn ang="0">
                      <a:pos x="154" y="25"/>
                    </a:cxn>
                    <a:cxn ang="0">
                      <a:pos x="207" y="0"/>
                    </a:cxn>
                    <a:cxn ang="0">
                      <a:pos x="236" y="57"/>
                    </a:cxn>
                    <a:cxn ang="0">
                      <a:pos x="283" y="100"/>
                    </a:cxn>
                    <a:cxn ang="0">
                      <a:pos x="344" y="147"/>
                    </a:cxn>
                    <a:cxn ang="0">
                      <a:pos x="382" y="160"/>
                    </a:cxn>
                    <a:cxn ang="0">
                      <a:pos x="405" y="178"/>
                    </a:cxn>
                    <a:cxn ang="0">
                      <a:pos x="428" y="193"/>
                    </a:cxn>
                    <a:cxn ang="0">
                      <a:pos x="519" y="195"/>
                    </a:cxn>
                    <a:cxn ang="0">
                      <a:pos x="565" y="201"/>
                    </a:cxn>
                    <a:cxn ang="0">
                      <a:pos x="616" y="219"/>
                    </a:cxn>
                    <a:cxn ang="0">
                      <a:pos x="685" y="261"/>
                    </a:cxn>
                    <a:cxn ang="0">
                      <a:pos x="714" y="292"/>
                    </a:cxn>
                    <a:cxn ang="0">
                      <a:pos x="752" y="334"/>
                    </a:cxn>
                  </a:cxnLst>
                  <a:rect l="0" t="0" r="r" b="b"/>
                  <a:pathLst>
                    <a:path w="773" h="526">
                      <a:moveTo>
                        <a:pt x="773" y="347"/>
                      </a:moveTo>
                      <a:lnTo>
                        <a:pt x="769" y="356"/>
                      </a:lnTo>
                      <a:lnTo>
                        <a:pt x="765" y="364"/>
                      </a:lnTo>
                      <a:lnTo>
                        <a:pt x="763" y="368"/>
                      </a:lnTo>
                      <a:lnTo>
                        <a:pt x="760" y="371"/>
                      </a:lnTo>
                      <a:lnTo>
                        <a:pt x="757" y="375"/>
                      </a:lnTo>
                      <a:lnTo>
                        <a:pt x="753" y="379"/>
                      </a:lnTo>
                      <a:lnTo>
                        <a:pt x="747" y="383"/>
                      </a:lnTo>
                      <a:lnTo>
                        <a:pt x="740" y="386"/>
                      </a:lnTo>
                      <a:lnTo>
                        <a:pt x="735" y="389"/>
                      </a:lnTo>
                      <a:lnTo>
                        <a:pt x="729" y="391"/>
                      </a:lnTo>
                      <a:lnTo>
                        <a:pt x="716" y="393"/>
                      </a:lnTo>
                      <a:lnTo>
                        <a:pt x="703" y="393"/>
                      </a:lnTo>
                      <a:lnTo>
                        <a:pt x="691" y="391"/>
                      </a:lnTo>
                      <a:lnTo>
                        <a:pt x="678" y="390"/>
                      </a:lnTo>
                      <a:lnTo>
                        <a:pt x="673" y="390"/>
                      </a:lnTo>
                      <a:lnTo>
                        <a:pt x="667" y="391"/>
                      </a:lnTo>
                      <a:lnTo>
                        <a:pt x="656" y="398"/>
                      </a:lnTo>
                      <a:lnTo>
                        <a:pt x="646" y="403"/>
                      </a:lnTo>
                      <a:lnTo>
                        <a:pt x="635" y="408"/>
                      </a:lnTo>
                      <a:lnTo>
                        <a:pt x="622" y="411"/>
                      </a:lnTo>
                      <a:lnTo>
                        <a:pt x="615" y="414"/>
                      </a:lnTo>
                      <a:lnTo>
                        <a:pt x="611" y="418"/>
                      </a:lnTo>
                      <a:lnTo>
                        <a:pt x="609" y="421"/>
                      </a:lnTo>
                      <a:lnTo>
                        <a:pt x="607" y="424"/>
                      </a:lnTo>
                      <a:lnTo>
                        <a:pt x="606" y="427"/>
                      </a:lnTo>
                      <a:lnTo>
                        <a:pt x="606" y="431"/>
                      </a:lnTo>
                      <a:lnTo>
                        <a:pt x="606" y="438"/>
                      </a:lnTo>
                      <a:lnTo>
                        <a:pt x="606" y="444"/>
                      </a:lnTo>
                      <a:lnTo>
                        <a:pt x="605" y="446"/>
                      </a:lnTo>
                      <a:lnTo>
                        <a:pt x="605" y="448"/>
                      </a:lnTo>
                      <a:lnTo>
                        <a:pt x="603" y="450"/>
                      </a:lnTo>
                      <a:lnTo>
                        <a:pt x="600" y="450"/>
                      </a:lnTo>
                      <a:lnTo>
                        <a:pt x="593" y="448"/>
                      </a:lnTo>
                      <a:lnTo>
                        <a:pt x="586" y="446"/>
                      </a:lnTo>
                      <a:lnTo>
                        <a:pt x="581" y="447"/>
                      </a:lnTo>
                      <a:lnTo>
                        <a:pt x="576" y="448"/>
                      </a:lnTo>
                      <a:lnTo>
                        <a:pt x="522" y="448"/>
                      </a:lnTo>
                      <a:lnTo>
                        <a:pt x="524" y="457"/>
                      </a:lnTo>
                      <a:lnTo>
                        <a:pt x="526" y="467"/>
                      </a:lnTo>
                      <a:lnTo>
                        <a:pt x="527" y="471"/>
                      </a:lnTo>
                      <a:lnTo>
                        <a:pt x="528" y="475"/>
                      </a:lnTo>
                      <a:lnTo>
                        <a:pt x="531" y="478"/>
                      </a:lnTo>
                      <a:lnTo>
                        <a:pt x="534" y="482"/>
                      </a:lnTo>
                      <a:lnTo>
                        <a:pt x="541" y="490"/>
                      </a:lnTo>
                      <a:lnTo>
                        <a:pt x="547" y="498"/>
                      </a:lnTo>
                      <a:lnTo>
                        <a:pt x="549" y="502"/>
                      </a:lnTo>
                      <a:lnTo>
                        <a:pt x="551" y="507"/>
                      </a:lnTo>
                      <a:lnTo>
                        <a:pt x="552" y="512"/>
                      </a:lnTo>
                      <a:lnTo>
                        <a:pt x="552" y="517"/>
                      </a:lnTo>
                      <a:lnTo>
                        <a:pt x="552" y="522"/>
                      </a:lnTo>
                      <a:lnTo>
                        <a:pt x="550" y="526"/>
                      </a:lnTo>
                      <a:lnTo>
                        <a:pt x="528" y="511"/>
                      </a:lnTo>
                      <a:lnTo>
                        <a:pt x="508" y="500"/>
                      </a:lnTo>
                      <a:lnTo>
                        <a:pt x="489" y="489"/>
                      </a:lnTo>
                      <a:lnTo>
                        <a:pt x="467" y="475"/>
                      </a:lnTo>
                      <a:lnTo>
                        <a:pt x="458" y="469"/>
                      </a:lnTo>
                      <a:lnTo>
                        <a:pt x="452" y="461"/>
                      </a:lnTo>
                      <a:lnTo>
                        <a:pt x="448" y="458"/>
                      </a:lnTo>
                      <a:lnTo>
                        <a:pt x="445" y="456"/>
                      </a:lnTo>
                      <a:lnTo>
                        <a:pt x="441" y="454"/>
                      </a:lnTo>
                      <a:lnTo>
                        <a:pt x="436" y="454"/>
                      </a:lnTo>
                      <a:lnTo>
                        <a:pt x="425" y="454"/>
                      </a:lnTo>
                      <a:lnTo>
                        <a:pt x="417" y="455"/>
                      </a:lnTo>
                      <a:lnTo>
                        <a:pt x="410" y="457"/>
                      </a:lnTo>
                      <a:lnTo>
                        <a:pt x="403" y="460"/>
                      </a:lnTo>
                      <a:lnTo>
                        <a:pt x="394" y="462"/>
                      </a:lnTo>
                      <a:lnTo>
                        <a:pt x="387" y="465"/>
                      </a:lnTo>
                      <a:lnTo>
                        <a:pt x="379" y="467"/>
                      </a:lnTo>
                      <a:lnTo>
                        <a:pt x="369" y="468"/>
                      </a:lnTo>
                      <a:lnTo>
                        <a:pt x="346" y="459"/>
                      </a:lnTo>
                      <a:lnTo>
                        <a:pt x="325" y="452"/>
                      </a:lnTo>
                      <a:lnTo>
                        <a:pt x="314" y="450"/>
                      </a:lnTo>
                      <a:lnTo>
                        <a:pt x="303" y="448"/>
                      </a:lnTo>
                      <a:lnTo>
                        <a:pt x="292" y="447"/>
                      </a:lnTo>
                      <a:lnTo>
                        <a:pt x="278" y="447"/>
                      </a:lnTo>
                      <a:lnTo>
                        <a:pt x="273" y="447"/>
                      </a:lnTo>
                      <a:lnTo>
                        <a:pt x="269" y="448"/>
                      </a:lnTo>
                      <a:lnTo>
                        <a:pt x="266" y="450"/>
                      </a:lnTo>
                      <a:lnTo>
                        <a:pt x="262" y="453"/>
                      </a:lnTo>
                      <a:lnTo>
                        <a:pt x="260" y="456"/>
                      </a:lnTo>
                      <a:lnTo>
                        <a:pt x="257" y="460"/>
                      </a:lnTo>
                      <a:lnTo>
                        <a:pt x="255" y="465"/>
                      </a:lnTo>
                      <a:lnTo>
                        <a:pt x="253" y="470"/>
                      </a:lnTo>
                      <a:lnTo>
                        <a:pt x="249" y="490"/>
                      </a:lnTo>
                      <a:lnTo>
                        <a:pt x="243" y="513"/>
                      </a:lnTo>
                      <a:lnTo>
                        <a:pt x="210" y="500"/>
                      </a:lnTo>
                      <a:lnTo>
                        <a:pt x="181" y="488"/>
                      </a:lnTo>
                      <a:lnTo>
                        <a:pt x="166" y="482"/>
                      </a:lnTo>
                      <a:lnTo>
                        <a:pt x="153" y="476"/>
                      </a:lnTo>
                      <a:lnTo>
                        <a:pt x="137" y="468"/>
                      </a:lnTo>
                      <a:lnTo>
                        <a:pt x="122" y="458"/>
                      </a:lnTo>
                      <a:lnTo>
                        <a:pt x="110" y="444"/>
                      </a:lnTo>
                      <a:lnTo>
                        <a:pt x="98" y="430"/>
                      </a:lnTo>
                      <a:lnTo>
                        <a:pt x="93" y="427"/>
                      </a:lnTo>
                      <a:lnTo>
                        <a:pt x="86" y="426"/>
                      </a:lnTo>
                      <a:lnTo>
                        <a:pt x="80" y="426"/>
                      </a:lnTo>
                      <a:lnTo>
                        <a:pt x="75" y="427"/>
                      </a:lnTo>
                      <a:lnTo>
                        <a:pt x="64" y="428"/>
                      </a:lnTo>
                      <a:lnTo>
                        <a:pt x="50" y="427"/>
                      </a:lnTo>
                      <a:lnTo>
                        <a:pt x="42" y="425"/>
                      </a:lnTo>
                      <a:lnTo>
                        <a:pt x="36" y="422"/>
                      </a:lnTo>
                      <a:lnTo>
                        <a:pt x="30" y="419"/>
                      </a:lnTo>
                      <a:lnTo>
                        <a:pt x="23" y="413"/>
                      </a:lnTo>
                      <a:lnTo>
                        <a:pt x="20" y="398"/>
                      </a:lnTo>
                      <a:lnTo>
                        <a:pt x="17" y="386"/>
                      </a:lnTo>
                      <a:lnTo>
                        <a:pt x="13" y="373"/>
                      </a:lnTo>
                      <a:lnTo>
                        <a:pt x="10" y="362"/>
                      </a:lnTo>
                      <a:lnTo>
                        <a:pt x="6" y="351"/>
                      </a:lnTo>
                      <a:lnTo>
                        <a:pt x="4" y="339"/>
                      </a:lnTo>
                      <a:lnTo>
                        <a:pt x="1" y="326"/>
                      </a:lnTo>
                      <a:lnTo>
                        <a:pt x="0" y="311"/>
                      </a:lnTo>
                      <a:lnTo>
                        <a:pt x="1" y="298"/>
                      </a:lnTo>
                      <a:lnTo>
                        <a:pt x="4" y="285"/>
                      </a:lnTo>
                      <a:lnTo>
                        <a:pt x="7" y="273"/>
                      </a:lnTo>
                      <a:lnTo>
                        <a:pt x="10" y="261"/>
                      </a:lnTo>
                      <a:lnTo>
                        <a:pt x="13" y="250"/>
                      </a:lnTo>
                      <a:lnTo>
                        <a:pt x="16" y="238"/>
                      </a:lnTo>
                      <a:lnTo>
                        <a:pt x="19" y="225"/>
                      </a:lnTo>
                      <a:lnTo>
                        <a:pt x="21" y="212"/>
                      </a:lnTo>
                      <a:lnTo>
                        <a:pt x="21" y="212"/>
                      </a:lnTo>
                      <a:lnTo>
                        <a:pt x="71" y="212"/>
                      </a:lnTo>
                      <a:lnTo>
                        <a:pt x="75" y="211"/>
                      </a:lnTo>
                      <a:lnTo>
                        <a:pt x="79" y="211"/>
                      </a:lnTo>
                      <a:lnTo>
                        <a:pt x="82" y="209"/>
                      </a:lnTo>
                      <a:lnTo>
                        <a:pt x="85" y="207"/>
                      </a:lnTo>
                      <a:lnTo>
                        <a:pt x="91" y="202"/>
                      </a:lnTo>
                      <a:lnTo>
                        <a:pt x="96" y="196"/>
                      </a:lnTo>
                      <a:lnTo>
                        <a:pt x="99" y="189"/>
                      </a:lnTo>
                      <a:lnTo>
                        <a:pt x="101" y="182"/>
                      </a:lnTo>
                      <a:lnTo>
                        <a:pt x="102" y="173"/>
                      </a:lnTo>
                      <a:lnTo>
                        <a:pt x="103" y="164"/>
                      </a:lnTo>
                      <a:lnTo>
                        <a:pt x="103" y="135"/>
                      </a:lnTo>
                      <a:lnTo>
                        <a:pt x="104" y="130"/>
                      </a:lnTo>
                      <a:lnTo>
                        <a:pt x="106" y="125"/>
                      </a:lnTo>
                      <a:lnTo>
                        <a:pt x="109" y="120"/>
                      </a:lnTo>
                      <a:lnTo>
                        <a:pt x="112" y="116"/>
                      </a:lnTo>
                      <a:lnTo>
                        <a:pt x="117" y="112"/>
                      </a:lnTo>
                      <a:lnTo>
                        <a:pt x="120" y="108"/>
                      </a:lnTo>
                      <a:lnTo>
                        <a:pt x="123" y="103"/>
                      </a:lnTo>
                      <a:lnTo>
                        <a:pt x="124" y="98"/>
                      </a:lnTo>
                      <a:lnTo>
                        <a:pt x="126" y="85"/>
                      </a:lnTo>
                      <a:lnTo>
                        <a:pt x="126" y="73"/>
                      </a:lnTo>
                      <a:lnTo>
                        <a:pt x="126" y="68"/>
                      </a:lnTo>
                      <a:lnTo>
                        <a:pt x="127" y="61"/>
                      </a:lnTo>
                      <a:lnTo>
                        <a:pt x="129" y="56"/>
                      </a:lnTo>
                      <a:lnTo>
                        <a:pt x="131" y="50"/>
                      </a:lnTo>
                      <a:lnTo>
                        <a:pt x="134" y="45"/>
                      </a:lnTo>
                      <a:lnTo>
                        <a:pt x="138" y="40"/>
                      </a:lnTo>
                      <a:lnTo>
                        <a:pt x="141" y="35"/>
                      </a:lnTo>
                      <a:lnTo>
                        <a:pt x="146" y="31"/>
                      </a:lnTo>
                      <a:lnTo>
                        <a:pt x="154" y="25"/>
                      </a:lnTo>
                      <a:lnTo>
                        <a:pt x="163" y="20"/>
                      </a:lnTo>
                      <a:lnTo>
                        <a:pt x="184" y="12"/>
                      </a:lnTo>
                      <a:lnTo>
                        <a:pt x="207" y="0"/>
                      </a:lnTo>
                      <a:lnTo>
                        <a:pt x="207" y="0"/>
                      </a:lnTo>
                      <a:lnTo>
                        <a:pt x="212" y="17"/>
                      </a:lnTo>
                      <a:lnTo>
                        <a:pt x="219" y="31"/>
                      </a:lnTo>
                      <a:lnTo>
                        <a:pt x="227" y="45"/>
                      </a:lnTo>
                      <a:lnTo>
                        <a:pt x="236" y="57"/>
                      </a:lnTo>
                      <a:lnTo>
                        <a:pt x="246" y="69"/>
                      </a:lnTo>
                      <a:lnTo>
                        <a:pt x="256" y="79"/>
                      </a:lnTo>
                      <a:lnTo>
                        <a:pt x="270" y="89"/>
                      </a:lnTo>
                      <a:lnTo>
                        <a:pt x="283" y="100"/>
                      </a:lnTo>
                      <a:lnTo>
                        <a:pt x="305" y="117"/>
                      </a:lnTo>
                      <a:lnTo>
                        <a:pt x="325" y="134"/>
                      </a:lnTo>
                      <a:lnTo>
                        <a:pt x="334" y="141"/>
                      </a:lnTo>
                      <a:lnTo>
                        <a:pt x="344" y="147"/>
                      </a:lnTo>
                      <a:lnTo>
                        <a:pt x="357" y="153"/>
                      </a:lnTo>
                      <a:lnTo>
                        <a:pt x="371" y="157"/>
                      </a:lnTo>
                      <a:lnTo>
                        <a:pt x="377" y="158"/>
                      </a:lnTo>
                      <a:lnTo>
                        <a:pt x="382" y="160"/>
                      </a:lnTo>
                      <a:lnTo>
                        <a:pt x="386" y="163"/>
                      </a:lnTo>
                      <a:lnTo>
                        <a:pt x="390" y="165"/>
                      </a:lnTo>
                      <a:lnTo>
                        <a:pt x="397" y="171"/>
                      </a:lnTo>
                      <a:lnTo>
                        <a:pt x="405" y="178"/>
                      </a:lnTo>
                      <a:lnTo>
                        <a:pt x="412" y="185"/>
                      </a:lnTo>
                      <a:lnTo>
                        <a:pt x="419" y="190"/>
                      </a:lnTo>
                      <a:lnTo>
                        <a:pt x="423" y="192"/>
                      </a:lnTo>
                      <a:lnTo>
                        <a:pt x="428" y="193"/>
                      </a:lnTo>
                      <a:lnTo>
                        <a:pt x="433" y="194"/>
                      </a:lnTo>
                      <a:lnTo>
                        <a:pt x="439" y="195"/>
                      </a:lnTo>
                      <a:lnTo>
                        <a:pt x="506" y="195"/>
                      </a:lnTo>
                      <a:lnTo>
                        <a:pt x="519" y="195"/>
                      </a:lnTo>
                      <a:lnTo>
                        <a:pt x="531" y="196"/>
                      </a:lnTo>
                      <a:lnTo>
                        <a:pt x="543" y="197"/>
                      </a:lnTo>
                      <a:lnTo>
                        <a:pt x="555" y="199"/>
                      </a:lnTo>
                      <a:lnTo>
                        <a:pt x="565" y="201"/>
                      </a:lnTo>
                      <a:lnTo>
                        <a:pt x="577" y="203"/>
                      </a:lnTo>
                      <a:lnTo>
                        <a:pt x="587" y="206"/>
                      </a:lnTo>
                      <a:lnTo>
                        <a:pt x="596" y="211"/>
                      </a:lnTo>
                      <a:lnTo>
                        <a:pt x="616" y="219"/>
                      </a:lnTo>
                      <a:lnTo>
                        <a:pt x="636" y="230"/>
                      </a:lnTo>
                      <a:lnTo>
                        <a:pt x="656" y="243"/>
                      </a:lnTo>
                      <a:lnTo>
                        <a:pt x="678" y="256"/>
                      </a:lnTo>
                      <a:lnTo>
                        <a:pt x="685" y="261"/>
                      </a:lnTo>
                      <a:lnTo>
                        <a:pt x="692" y="268"/>
                      </a:lnTo>
                      <a:lnTo>
                        <a:pt x="698" y="274"/>
                      </a:lnTo>
                      <a:lnTo>
                        <a:pt x="703" y="280"/>
                      </a:lnTo>
                      <a:lnTo>
                        <a:pt x="714" y="292"/>
                      </a:lnTo>
                      <a:lnTo>
                        <a:pt x="724" y="305"/>
                      </a:lnTo>
                      <a:lnTo>
                        <a:pt x="734" y="317"/>
                      </a:lnTo>
                      <a:lnTo>
                        <a:pt x="746" y="329"/>
                      </a:lnTo>
                      <a:lnTo>
                        <a:pt x="752" y="334"/>
                      </a:lnTo>
                      <a:lnTo>
                        <a:pt x="758" y="339"/>
                      </a:lnTo>
                      <a:lnTo>
                        <a:pt x="765" y="343"/>
                      </a:lnTo>
                      <a:lnTo>
                        <a:pt x="773" y="347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solidFill>
                    <a:sysClr val="window" lastClr="FFFFFF">
                      <a:lumMod val="85000"/>
                    </a:sysClr>
                  </a:solidFill>
                  <a:round/>
                  <a:headEnd/>
                  <a:tailEnd/>
                </a:ln>
              </p:spPr>
            </p:sp>
            <p:sp>
              <p:nvSpPr>
                <p:cNvPr id="100" name="Freeform 99"/>
                <p:cNvSpPr>
                  <a:spLocks/>
                </p:cNvSpPr>
                <p:nvPr/>
              </p:nvSpPr>
              <p:spPr bwMode="auto">
                <a:xfrm>
                  <a:off x="10248" y="2233076"/>
                  <a:ext cx="47941" cy="101925"/>
                </a:xfrm>
                <a:custGeom>
                  <a:avLst/>
                  <a:gdLst/>
                  <a:ahLst/>
                  <a:cxnLst>
                    <a:cxn ang="0">
                      <a:pos x="0" y="191"/>
                    </a:cxn>
                    <a:cxn ang="0">
                      <a:pos x="14" y="193"/>
                    </a:cxn>
                    <a:cxn ang="0">
                      <a:pos x="27" y="197"/>
                    </a:cxn>
                    <a:cxn ang="0">
                      <a:pos x="39" y="201"/>
                    </a:cxn>
                    <a:cxn ang="0">
                      <a:pos x="51" y="205"/>
                    </a:cxn>
                    <a:cxn ang="0">
                      <a:pos x="63" y="210"/>
                    </a:cxn>
                    <a:cxn ang="0">
                      <a:pos x="75" y="215"/>
                    </a:cxn>
                    <a:cxn ang="0">
                      <a:pos x="88" y="218"/>
                    </a:cxn>
                    <a:cxn ang="0">
                      <a:pos x="102" y="221"/>
                    </a:cxn>
                    <a:cxn ang="0">
                      <a:pos x="99" y="206"/>
                    </a:cxn>
                    <a:cxn ang="0">
                      <a:pos x="96" y="194"/>
                    </a:cxn>
                    <a:cxn ang="0">
                      <a:pos x="92" y="181"/>
                    </a:cxn>
                    <a:cxn ang="0">
                      <a:pos x="89" y="170"/>
                    </a:cxn>
                    <a:cxn ang="0">
                      <a:pos x="85" y="159"/>
                    </a:cxn>
                    <a:cxn ang="0">
                      <a:pos x="83" y="147"/>
                    </a:cxn>
                    <a:cxn ang="0">
                      <a:pos x="80" y="134"/>
                    </a:cxn>
                    <a:cxn ang="0">
                      <a:pos x="79" y="119"/>
                    </a:cxn>
                    <a:cxn ang="0">
                      <a:pos x="80" y="106"/>
                    </a:cxn>
                    <a:cxn ang="0">
                      <a:pos x="83" y="93"/>
                    </a:cxn>
                    <a:cxn ang="0">
                      <a:pos x="86" y="81"/>
                    </a:cxn>
                    <a:cxn ang="0">
                      <a:pos x="89" y="69"/>
                    </a:cxn>
                    <a:cxn ang="0">
                      <a:pos x="92" y="58"/>
                    </a:cxn>
                    <a:cxn ang="0">
                      <a:pos x="95" y="46"/>
                    </a:cxn>
                    <a:cxn ang="0">
                      <a:pos x="98" y="33"/>
                    </a:cxn>
                    <a:cxn ang="0">
                      <a:pos x="100" y="20"/>
                    </a:cxn>
                    <a:cxn ang="0">
                      <a:pos x="100" y="20"/>
                    </a:cxn>
                    <a:cxn ang="0">
                      <a:pos x="74" y="13"/>
                    </a:cxn>
                    <a:cxn ang="0">
                      <a:pos x="50" y="7"/>
                    </a:cxn>
                    <a:cxn ang="0">
                      <a:pos x="38" y="4"/>
                    </a:cxn>
                    <a:cxn ang="0">
                      <a:pos x="26" y="2"/>
                    </a:cxn>
                    <a:cxn ang="0">
                      <a:pos x="13" y="1"/>
                    </a:cxn>
                    <a:cxn ang="0">
                      <a:pos x="0" y="0"/>
                    </a:cxn>
                    <a:cxn ang="0">
                      <a:pos x="0" y="191"/>
                    </a:cxn>
                    <a:cxn ang="0">
                      <a:pos x="0" y="191"/>
                    </a:cxn>
                  </a:cxnLst>
                  <a:rect l="0" t="0" r="r" b="b"/>
                  <a:pathLst>
                    <a:path w="102" h="221">
                      <a:moveTo>
                        <a:pt x="0" y="191"/>
                      </a:moveTo>
                      <a:lnTo>
                        <a:pt x="14" y="193"/>
                      </a:lnTo>
                      <a:lnTo>
                        <a:pt x="27" y="197"/>
                      </a:lnTo>
                      <a:lnTo>
                        <a:pt x="39" y="201"/>
                      </a:lnTo>
                      <a:lnTo>
                        <a:pt x="51" y="205"/>
                      </a:lnTo>
                      <a:lnTo>
                        <a:pt x="63" y="210"/>
                      </a:lnTo>
                      <a:lnTo>
                        <a:pt x="75" y="215"/>
                      </a:lnTo>
                      <a:lnTo>
                        <a:pt x="88" y="218"/>
                      </a:lnTo>
                      <a:lnTo>
                        <a:pt x="102" y="221"/>
                      </a:lnTo>
                      <a:lnTo>
                        <a:pt x="99" y="206"/>
                      </a:lnTo>
                      <a:lnTo>
                        <a:pt x="96" y="194"/>
                      </a:lnTo>
                      <a:lnTo>
                        <a:pt x="92" y="181"/>
                      </a:lnTo>
                      <a:lnTo>
                        <a:pt x="89" y="170"/>
                      </a:lnTo>
                      <a:lnTo>
                        <a:pt x="85" y="159"/>
                      </a:lnTo>
                      <a:lnTo>
                        <a:pt x="83" y="147"/>
                      </a:lnTo>
                      <a:lnTo>
                        <a:pt x="80" y="134"/>
                      </a:lnTo>
                      <a:lnTo>
                        <a:pt x="79" y="119"/>
                      </a:lnTo>
                      <a:lnTo>
                        <a:pt x="80" y="106"/>
                      </a:lnTo>
                      <a:lnTo>
                        <a:pt x="83" y="93"/>
                      </a:lnTo>
                      <a:lnTo>
                        <a:pt x="86" y="81"/>
                      </a:lnTo>
                      <a:lnTo>
                        <a:pt x="89" y="69"/>
                      </a:lnTo>
                      <a:lnTo>
                        <a:pt x="92" y="58"/>
                      </a:lnTo>
                      <a:lnTo>
                        <a:pt x="95" y="46"/>
                      </a:lnTo>
                      <a:lnTo>
                        <a:pt x="98" y="33"/>
                      </a:lnTo>
                      <a:lnTo>
                        <a:pt x="100" y="20"/>
                      </a:lnTo>
                      <a:lnTo>
                        <a:pt x="100" y="20"/>
                      </a:lnTo>
                      <a:lnTo>
                        <a:pt x="74" y="13"/>
                      </a:lnTo>
                      <a:lnTo>
                        <a:pt x="50" y="7"/>
                      </a:lnTo>
                      <a:lnTo>
                        <a:pt x="38" y="4"/>
                      </a:lnTo>
                      <a:lnTo>
                        <a:pt x="26" y="2"/>
                      </a:lnTo>
                      <a:lnTo>
                        <a:pt x="13" y="1"/>
                      </a:lnTo>
                      <a:lnTo>
                        <a:pt x="0" y="0"/>
                      </a:lnTo>
                      <a:lnTo>
                        <a:pt x="0" y="191"/>
                      </a:lnTo>
                      <a:lnTo>
                        <a:pt x="0" y="19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solidFill>
                    <a:sysClr val="window" lastClr="FFFFFF">
                      <a:lumMod val="85000"/>
                    </a:sysClr>
                  </a:solidFill>
                  <a:round/>
                  <a:headEnd/>
                  <a:tailEnd/>
                </a:ln>
              </p:spPr>
            </p:sp>
            <p:sp>
              <p:nvSpPr>
                <p:cNvPr id="101" name="Freeform 100"/>
                <p:cNvSpPr>
                  <a:spLocks/>
                </p:cNvSpPr>
                <p:nvPr/>
              </p:nvSpPr>
              <p:spPr bwMode="auto">
                <a:xfrm>
                  <a:off x="10248" y="2316469"/>
                  <a:ext cx="210940" cy="120457"/>
                </a:xfrm>
                <a:custGeom>
                  <a:avLst/>
                  <a:gdLst/>
                  <a:ahLst/>
                  <a:cxnLst>
                    <a:cxn ang="0">
                      <a:pos x="296" y="251"/>
                    </a:cxn>
                    <a:cxn ang="0">
                      <a:pos x="249" y="216"/>
                    </a:cxn>
                    <a:cxn ang="0">
                      <a:pos x="225" y="190"/>
                    </a:cxn>
                    <a:cxn ang="0">
                      <a:pos x="210" y="175"/>
                    </a:cxn>
                    <a:cxn ang="0">
                      <a:pos x="193" y="171"/>
                    </a:cxn>
                    <a:cxn ang="0">
                      <a:pos x="179" y="173"/>
                    </a:cxn>
                    <a:cxn ang="0">
                      <a:pos x="165" y="170"/>
                    </a:cxn>
                    <a:cxn ang="0">
                      <a:pos x="155" y="153"/>
                    </a:cxn>
                    <a:cxn ang="0">
                      <a:pos x="153" y="133"/>
                    </a:cxn>
                    <a:cxn ang="0">
                      <a:pos x="146" y="119"/>
                    </a:cxn>
                    <a:cxn ang="0">
                      <a:pos x="140" y="117"/>
                    </a:cxn>
                    <a:cxn ang="0">
                      <a:pos x="120" y="118"/>
                    </a:cxn>
                    <a:cxn ang="0">
                      <a:pos x="95" y="126"/>
                    </a:cxn>
                    <a:cxn ang="0">
                      <a:pos x="69" y="134"/>
                    </a:cxn>
                    <a:cxn ang="0">
                      <a:pos x="39" y="130"/>
                    </a:cxn>
                    <a:cxn ang="0">
                      <a:pos x="17" y="127"/>
                    </a:cxn>
                    <a:cxn ang="0">
                      <a:pos x="13" y="131"/>
                    </a:cxn>
                    <a:cxn ang="0">
                      <a:pos x="11" y="144"/>
                    </a:cxn>
                    <a:cxn ang="0">
                      <a:pos x="15" y="155"/>
                    </a:cxn>
                    <a:cxn ang="0">
                      <a:pos x="30" y="175"/>
                    </a:cxn>
                    <a:cxn ang="0">
                      <a:pos x="37" y="188"/>
                    </a:cxn>
                    <a:cxn ang="0">
                      <a:pos x="37" y="201"/>
                    </a:cxn>
                    <a:cxn ang="0">
                      <a:pos x="11" y="188"/>
                    </a:cxn>
                    <a:cxn ang="0">
                      <a:pos x="0" y="0"/>
                    </a:cxn>
                    <a:cxn ang="0">
                      <a:pos x="27" y="6"/>
                    </a:cxn>
                    <a:cxn ang="0">
                      <a:pos x="63" y="19"/>
                    </a:cxn>
                    <a:cxn ang="0">
                      <a:pos x="102" y="30"/>
                    </a:cxn>
                    <a:cxn ang="0">
                      <a:pos x="121" y="42"/>
                    </a:cxn>
                    <a:cxn ang="0">
                      <a:pos x="154" y="44"/>
                    </a:cxn>
                    <a:cxn ang="0">
                      <a:pos x="172" y="44"/>
                    </a:cxn>
                    <a:cxn ang="0">
                      <a:pos x="201" y="75"/>
                    </a:cxn>
                    <a:cxn ang="0">
                      <a:pos x="245" y="99"/>
                    </a:cxn>
                    <a:cxn ang="0">
                      <a:pos x="322" y="130"/>
                    </a:cxn>
                    <a:cxn ang="0">
                      <a:pos x="334" y="82"/>
                    </a:cxn>
                    <a:cxn ang="0">
                      <a:pos x="341" y="70"/>
                    </a:cxn>
                    <a:cxn ang="0">
                      <a:pos x="352" y="64"/>
                    </a:cxn>
                    <a:cxn ang="0">
                      <a:pos x="382" y="65"/>
                    </a:cxn>
                    <a:cxn ang="0">
                      <a:pos x="425" y="76"/>
                    </a:cxn>
                    <a:cxn ang="0">
                      <a:pos x="439" y="88"/>
                    </a:cxn>
                    <a:cxn ang="0">
                      <a:pos x="427" y="99"/>
                    </a:cxn>
                    <a:cxn ang="0">
                      <a:pos x="417" y="126"/>
                    </a:cxn>
                    <a:cxn ang="0">
                      <a:pos x="400" y="147"/>
                    </a:cxn>
                    <a:cxn ang="0">
                      <a:pos x="360" y="147"/>
                    </a:cxn>
                    <a:cxn ang="0">
                      <a:pos x="358" y="177"/>
                    </a:cxn>
                    <a:cxn ang="0">
                      <a:pos x="353" y="195"/>
                    </a:cxn>
                    <a:cxn ang="0">
                      <a:pos x="333" y="217"/>
                    </a:cxn>
                    <a:cxn ang="0">
                      <a:pos x="311" y="235"/>
                    </a:cxn>
                  </a:cxnLst>
                  <a:rect l="0" t="0" r="r" b="b"/>
                  <a:pathLst>
                    <a:path w="448" h="253">
                      <a:moveTo>
                        <a:pt x="299" y="253"/>
                      </a:moveTo>
                      <a:lnTo>
                        <a:pt x="297" y="252"/>
                      </a:lnTo>
                      <a:lnTo>
                        <a:pt x="296" y="251"/>
                      </a:lnTo>
                      <a:lnTo>
                        <a:pt x="276" y="236"/>
                      </a:lnTo>
                      <a:lnTo>
                        <a:pt x="258" y="223"/>
                      </a:lnTo>
                      <a:lnTo>
                        <a:pt x="249" y="216"/>
                      </a:lnTo>
                      <a:lnTo>
                        <a:pt x="241" y="209"/>
                      </a:lnTo>
                      <a:lnTo>
                        <a:pt x="233" y="201"/>
                      </a:lnTo>
                      <a:lnTo>
                        <a:pt x="225" y="190"/>
                      </a:lnTo>
                      <a:lnTo>
                        <a:pt x="220" y="184"/>
                      </a:lnTo>
                      <a:lnTo>
                        <a:pt x="215" y="179"/>
                      </a:lnTo>
                      <a:lnTo>
                        <a:pt x="210" y="175"/>
                      </a:lnTo>
                      <a:lnTo>
                        <a:pt x="203" y="172"/>
                      </a:lnTo>
                      <a:lnTo>
                        <a:pt x="198" y="171"/>
                      </a:lnTo>
                      <a:lnTo>
                        <a:pt x="193" y="171"/>
                      </a:lnTo>
                      <a:lnTo>
                        <a:pt x="188" y="172"/>
                      </a:lnTo>
                      <a:lnTo>
                        <a:pt x="183" y="173"/>
                      </a:lnTo>
                      <a:lnTo>
                        <a:pt x="179" y="173"/>
                      </a:lnTo>
                      <a:lnTo>
                        <a:pt x="175" y="173"/>
                      </a:lnTo>
                      <a:lnTo>
                        <a:pt x="170" y="172"/>
                      </a:lnTo>
                      <a:lnTo>
                        <a:pt x="165" y="170"/>
                      </a:lnTo>
                      <a:lnTo>
                        <a:pt x="160" y="164"/>
                      </a:lnTo>
                      <a:lnTo>
                        <a:pt x="157" y="159"/>
                      </a:lnTo>
                      <a:lnTo>
                        <a:pt x="155" y="153"/>
                      </a:lnTo>
                      <a:lnTo>
                        <a:pt x="154" y="147"/>
                      </a:lnTo>
                      <a:lnTo>
                        <a:pt x="154" y="141"/>
                      </a:lnTo>
                      <a:lnTo>
                        <a:pt x="153" y="133"/>
                      </a:lnTo>
                      <a:lnTo>
                        <a:pt x="151" y="127"/>
                      </a:lnTo>
                      <a:lnTo>
                        <a:pt x="148" y="121"/>
                      </a:lnTo>
                      <a:lnTo>
                        <a:pt x="146" y="119"/>
                      </a:lnTo>
                      <a:lnTo>
                        <a:pt x="144" y="118"/>
                      </a:lnTo>
                      <a:lnTo>
                        <a:pt x="142" y="117"/>
                      </a:lnTo>
                      <a:lnTo>
                        <a:pt x="140" y="117"/>
                      </a:lnTo>
                      <a:lnTo>
                        <a:pt x="134" y="117"/>
                      </a:lnTo>
                      <a:lnTo>
                        <a:pt x="129" y="117"/>
                      </a:lnTo>
                      <a:lnTo>
                        <a:pt x="120" y="118"/>
                      </a:lnTo>
                      <a:lnTo>
                        <a:pt x="111" y="120"/>
                      </a:lnTo>
                      <a:lnTo>
                        <a:pt x="102" y="123"/>
                      </a:lnTo>
                      <a:lnTo>
                        <a:pt x="95" y="126"/>
                      </a:lnTo>
                      <a:lnTo>
                        <a:pt x="87" y="129"/>
                      </a:lnTo>
                      <a:lnTo>
                        <a:pt x="78" y="132"/>
                      </a:lnTo>
                      <a:lnTo>
                        <a:pt x="69" y="134"/>
                      </a:lnTo>
                      <a:lnTo>
                        <a:pt x="60" y="134"/>
                      </a:lnTo>
                      <a:lnTo>
                        <a:pt x="48" y="133"/>
                      </a:lnTo>
                      <a:lnTo>
                        <a:pt x="39" y="130"/>
                      </a:lnTo>
                      <a:lnTo>
                        <a:pt x="30" y="128"/>
                      </a:lnTo>
                      <a:lnTo>
                        <a:pt x="19" y="126"/>
                      </a:lnTo>
                      <a:lnTo>
                        <a:pt x="17" y="127"/>
                      </a:lnTo>
                      <a:lnTo>
                        <a:pt x="15" y="128"/>
                      </a:lnTo>
                      <a:lnTo>
                        <a:pt x="14" y="129"/>
                      </a:lnTo>
                      <a:lnTo>
                        <a:pt x="13" y="131"/>
                      </a:lnTo>
                      <a:lnTo>
                        <a:pt x="11" y="135"/>
                      </a:lnTo>
                      <a:lnTo>
                        <a:pt x="11" y="140"/>
                      </a:lnTo>
                      <a:lnTo>
                        <a:pt x="11" y="144"/>
                      </a:lnTo>
                      <a:lnTo>
                        <a:pt x="12" y="148"/>
                      </a:lnTo>
                      <a:lnTo>
                        <a:pt x="13" y="152"/>
                      </a:lnTo>
                      <a:lnTo>
                        <a:pt x="15" y="155"/>
                      </a:lnTo>
                      <a:lnTo>
                        <a:pt x="19" y="162"/>
                      </a:lnTo>
                      <a:lnTo>
                        <a:pt x="25" y="169"/>
                      </a:lnTo>
                      <a:lnTo>
                        <a:pt x="30" y="175"/>
                      </a:lnTo>
                      <a:lnTo>
                        <a:pt x="34" y="181"/>
                      </a:lnTo>
                      <a:lnTo>
                        <a:pt x="36" y="185"/>
                      </a:lnTo>
                      <a:lnTo>
                        <a:pt x="37" y="188"/>
                      </a:lnTo>
                      <a:lnTo>
                        <a:pt x="38" y="192"/>
                      </a:lnTo>
                      <a:lnTo>
                        <a:pt x="38" y="198"/>
                      </a:lnTo>
                      <a:lnTo>
                        <a:pt x="37" y="201"/>
                      </a:lnTo>
                      <a:lnTo>
                        <a:pt x="36" y="205"/>
                      </a:lnTo>
                      <a:lnTo>
                        <a:pt x="23" y="197"/>
                      </a:lnTo>
                      <a:lnTo>
                        <a:pt x="11" y="188"/>
                      </a:lnTo>
                      <a:lnTo>
                        <a:pt x="11" y="235"/>
                      </a:lnTo>
                      <a:lnTo>
                        <a:pt x="0" y="235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14" y="2"/>
                      </a:lnTo>
                      <a:lnTo>
                        <a:pt x="27" y="6"/>
                      </a:lnTo>
                      <a:lnTo>
                        <a:pt x="39" y="10"/>
                      </a:lnTo>
                      <a:lnTo>
                        <a:pt x="51" y="14"/>
                      </a:lnTo>
                      <a:lnTo>
                        <a:pt x="63" y="19"/>
                      </a:lnTo>
                      <a:lnTo>
                        <a:pt x="75" y="24"/>
                      </a:lnTo>
                      <a:lnTo>
                        <a:pt x="88" y="27"/>
                      </a:lnTo>
                      <a:lnTo>
                        <a:pt x="102" y="30"/>
                      </a:lnTo>
                      <a:lnTo>
                        <a:pt x="109" y="36"/>
                      </a:lnTo>
                      <a:lnTo>
                        <a:pt x="115" y="39"/>
                      </a:lnTo>
                      <a:lnTo>
                        <a:pt x="121" y="42"/>
                      </a:lnTo>
                      <a:lnTo>
                        <a:pt x="129" y="44"/>
                      </a:lnTo>
                      <a:lnTo>
                        <a:pt x="143" y="45"/>
                      </a:lnTo>
                      <a:lnTo>
                        <a:pt x="154" y="44"/>
                      </a:lnTo>
                      <a:lnTo>
                        <a:pt x="159" y="43"/>
                      </a:lnTo>
                      <a:lnTo>
                        <a:pt x="165" y="43"/>
                      </a:lnTo>
                      <a:lnTo>
                        <a:pt x="172" y="44"/>
                      </a:lnTo>
                      <a:lnTo>
                        <a:pt x="177" y="47"/>
                      </a:lnTo>
                      <a:lnTo>
                        <a:pt x="189" y="61"/>
                      </a:lnTo>
                      <a:lnTo>
                        <a:pt x="201" y="75"/>
                      </a:lnTo>
                      <a:lnTo>
                        <a:pt x="216" y="85"/>
                      </a:lnTo>
                      <a:lnTo>
                        <a:pt x="232" y="93"/>
                      </a:lnTo>
                      <a:lnTo>
                        <a:pt x="245" y="99"/>
                      </a:lnTo>
                      <a:lnTo>
                        <a:pt x="260" y="105"/>
                      </a:lnTo>
                      <a:lnTo>
                        <a:pt x="289" y="117"/>
                      </a:lnTo>
                      <a:lnTo>
                        <a:pt x="322" y="130"/>
                      </a:lnTo>
                      <a:lnTo>
                        <a:pt x="328" y="107"/>
                      </a:lnTo>
                      <a:lnTo>
                        <a:pt x="332" y="87"/>
                      </a:lnTo>
                      <a:lnTo>
                        <a:pt x="334" y="82"/>
                      </a:lnTo>
                      <a:lnTo>
                        <a:pt x="336" y="77"/>
                      </a:lnTo>
                      <a:lnTo>
                        <a:pt x="339" y="73"/>
                      </a:lnTo>
                      <a:lnTo>
                        <a:pt x="341" y="70"/>
                      </a:lnTo>
                      <a:lnTo>
                        <a:pt x="345" y="67"/>
                      </a:lnTo>
                      <a:lnTo>
                        <a:pt x="348" y="65"/>
                      </a:lnTo>
                      <a:lnTo>
                        <a:pt x="352" y="64"/>
                      </a:lnTo>
                      <a:lnTo>
                        <a:pt x="357" y="64"/>
                      </a:lnTo>
                      <a:lnTo>
                        <a:pt x="371" y="64"/>
                      </a:lnTo>
                      <a:lnTo>
                        <a:pt x="382" y="65"/>
                      </a:lnTo>
                      <a:lnTo>
                        <a:pt x="393" y="67"/>
                      </a:lnTo>
                      <a:lnTo>
                        <a:pt x="404" y="69"/>
                      </a:lnTo>
                      <a:lnTo>
                        <a:pt x="425" y="76"/>
                      </a:lnTo>
                      <a:lnTo>
                        <a:pt x="448" y="85"/>
                      </a:lnTo>
                      <a:lnTo>
                        <a:pt x="443" y="86"/>
                      </a:lnTo>
                      <a:lnTo>
                        <a:pt x="439" y="88"/>
                      </a:lnTo>
                      <a:lnTo>
                        <a:pt x="435" y="90"/>
                      </a:lnTo>
                      <a:lnTo>
                        <a:pt x="432" y="93"/>
                      </a:lnTo>
                      <a:lnTo>
                        <a:pt x="427" y="99"/>
                      </a:lnTo>
                      <a:lnTo>
                        <a:pt x="422" y="107"/>
                      </a:lnTo>
                      <a:lnTo>
                        <a:pt x="419" y="117"/>
                      </a:lnTo>
                      <a:lnTo>
                        <a:pt x="417" y="126"/>
                      </a:lnTo>
                      <a:lnTo>
                        <a:pt x="416" y="136"/>
                      </a:lnTo>
                      <a:lnTo>
                        <a:pt x="414" y="147"/>
                      </a:lnTo>
                      <a:lnTo>
                        <a:pt x="400" y="147"/>
                      </a:lnTo>
                      <a:lnTo>
                        <a:pt x="387" y="146"/>
                      </a:lnTo>
                      <a:lnTo>
                        <a:pt x="375" y="146"/>
                      </a:lnTo>
                      <a:lnTo>
                        <a:pt x="360" y="147"/>
                      </a:lnTo>
                      <a:lnTo>
                        <a:pt x="359" y="159"/>
                      </a:lnTo>
                      <a:lnTo>
                        <a:pt x="359" y="172"/>
                      </a:lnTo>
                      <a:lnTo>
                        <a:pt x="358" y="177"/>
                      </a:lnTo>
                      <a:lnTo>
                        <a:pt x="357" y="183"/>
                      </a:lnTo>
                      <a:lnTo>
                        <a:pt x="355" y="188"/>
                      </a:lnTo>
                      <a:lnTo>
                        <a:pt x="353" y="195"/>
                      </a:lnTo>
                      <a:lnTo>
                        <a:pt x="347" y="204"/>
                      </a:lnTo>
                      <a:lnTo>
                        <a:pt x="341" y="211"/>
                      </a:lnTo>
                      <a:lnTo>
                        <a:pt x="333" y="217"/>
                      </a:lnTo>
                      <a:lnTo>
                        <a:pt x="325" y="223"/>
                      </a:lnTo>
                      <a:lnTo>
                        <a:pt x="318" y="229"/>
                      </a:lnTo>
                      <a:lnTo>
                        <a:pt x="311" y="235"/>
                      </a:lnTo>
                      <a:lnTo>
                        <a:pt x="304" y="242"/>
                      </a:lnTo>
                      <a:lnTo>
                        <a:pt x="299" y="253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solidFill>
                    <a:sysClr val="window" lastClr="FFFFFF">
                      <a:lumMod val="85000"/>
                    </a:sysClr>
                  </a:solidFill>
                  <a:round/>
                  <a:headEnd/>
                  <a:tailEnd/>
                </a:ln>
              </p:spPr>
            </p:sp>
          </p:grpSp>
          <p:grpSp>
            <p:nvGrpSpPr>
              <p:cNvPr id="69" name="Africa"/>
              <p:cNvGrpSpPr/>
              <p:nvPr/>
            </p:nvGrpSpPr>
            <p:grpSpPr>
              <a:xfrm>
                <a:off x="10248" y="3141139"/>
                <a:ext cx="1073878" cy="3493264"/>
                <a:chOff x="10248" y="3141139"/>
                <a:chExt cx="1073878" cy="3493264"/>
              </a:xfrm>
            </p:grpSpPr>
            <p:sp>
              <p:nvSpPr>
                <p:cNvPr id="70" name="Freeform 69"/>
                <p:cNvSpPr>
                  <a:spLocks/>
                </p:cNvSpPr>
                <p:nvPr/>
              </p:nvSpPr>
              <p:spPr bwMode="auto">
                <a:xfrm>
                  <a:off x="19836" y="4299383"/>
                  <a:ext cx="479410" cy="528159"/>
                </a:xfrm>
                <a:custGeom>
                  <a:avLst/>
                  <a:gdLst/>
                  <a:ahLst/>
                  <a:cxnLst>
                    <a:cxn ang="0">
                      <a:pos x="452" y="49"/>
                    </a:cxn>
                    <a:cxn ang="0">
                      <a:pos x="470" y="109"/>
                    </a:cxn>
                    <a:cxn ang="0">
                      <a:pos x="481" y="253"/>
                    </a:cxn>
                    <a:cxn ang="0">
                      <a:pos x="514" y="404"/>
                    </a:cxn>
                    <a:cxn ang="0">
                      <a:pos x="529" y="435"/>
                    </a:cxn>
                    <a:cxn ang="0">
                      <a:pos x="519" y="496"/>
                    </a:cxn>
                    <a:cxn ang="0">
                      <a:pos x="528" y="513"/>
                    </a:cxn>
                    <a:cxn ang="0">
                      <a:pos x="521" y="567"/>
                    </a:cxn>
                    <a:cxn ang="0">
                      <a:pos x="531" y="591"/>
                    </a:cxn>
                    <a:cxn ang="0">
                      <a:pos x="549" y="567"/>
                    </a:cxn>
                    <a:cxn ang="0">
                      <a:pos x="557" y="544"/>
                    </a:cxn>
                    <a:cxn ang="0">
                      <a:pos x="576" y="553"/>
                    </a:cxn>
                    <a:cxn ang="0">
                      <a:pos x="583" y="611"/>
                    </a:cxn>
                    <a:cxn ang="0">
                      <a:pos x="635" y="642"/>
                    </a:cxn>
                    <a:cxn ang="0">
                      <a:pos x="688" y="653"/>
                    </a:cxn>
                    <a:cxn ang="0">
                      <a:pos x="710" y="668"/>
                    </a:cxn>
                    <a:cxn ang="0">
                      <a:pos x="724" y="691"/>
                    </a:cxn>
                    <a:cxn ang="0">
                      <a:pos x="757" y="717"/>
                    </a:cxn>
                    <a:cxn ang="0">
                      <a:pos x="772" y="762"/>
                    </a:cxn>
                    <a:cxn ang="0">
                      <a:pos x="786" y="808"/>
                    </a:cxn>
                    <a:cxn ang="0">
                      <a:pos x="810" y="873"/>
                    </a:cxn>
                    <a:cxn ang="0">
                      <a:pos x="840" y="900"/>
                    </a:cxn>
                    <a:cxn ang="0">
                      <a:pos x="862" y="923"/>
                    </a:cxn>
                    <a:cxn ang="0">
                      <a:pos x="887" y="979"/>
                    </a:cxn>
                    <a:cxn ang="0">
                      <a:pos x="903" y="1007"/>
                    </a:cxn>
                    <a:cxn ang="0">
                      <a:pos x="921" y="1038"/>
                    </a:cxn>
                    <a:cxn ang="0">
                      <a:pos x="940" y="1071"/>
                    </a:cxn>
                    <a:cxn ang="0">
                      <a:pos x="982" y="1102"/>
                    </a:cxn>
                    <a:cxn ang="0">
                      <a:pos x="803" y="1142"/>
                    </a:cxn>
                    <a:cxn ang="0">
                      <a:pos x="756" y="1088"/>
                    </a:cxn>
                    <a:cxn ang="0">
                      <a:pos x="684" y="1001"/>
                    </a:cxn>
                    <a:cxn ang="0">
                      <a:pos x="662" y="953"/>
                    </a:cxn>
                    <a:cxn ang="0">
                      <a:pos x="629" y="908"/>
                    </a:cxn>
                    <a:cxn ang="0">
                      <a:pos x="531" y="823"/>
                    </a:cxn>
                    <a:cxn ang="0">
                      <a:pos x="455" y="763"/>
                    </a:cxn>
                    <a:cxn ang="0">
                      <a:pos x="398" y="708"/>
                    </a:cxn>
                    <a:cxn ang="0">
                      <a:pos x="381" y="663"/>
                    </a:cxn>
                    <a:cxn ang="0">
                      <a:pos x="311" y="661"/>
                    </a:cxn>
                    <a:cxn ang="0">
                      <a:pos x="275" y="702"/>
                    </a:cxn>
                    <a:cxn ang="0">
                      <a:pos x="240" y="747"/>
                    </a:cxn>
                    <a:cxn ang="0">
                      <a:pos x="214" y="748"/>
                    </a:cxn>
                    <a:cxn ang="0">
                      <a:pos x="188" y="730"/>
                    </a:cxn>
                    <a:cxn ang="0">
                      <a:pos x="163" y="671"/>
                    </a:cxn>
                    <a:cxn ang="0">
                      <a:pos x="145" y="621"/>
                    </a:cxn>
                    <a:cxn ang="0">
                      <a:pos x="68" y="618"/>
                    </a:cxn>
                    <a:cxn ang="0">
                      <a:pos x="0" y="581"/>
                    </a:cxn>
                    <a:cxn ang="0">
                      <a:pos x="20" y="498"/>
                    </a:cxn>
                    <a:cxn ang="0">
                      <a:pos x="35" y="447"/>
                    </a:cxn>
                    <a:cxn ang="0">
                      <a:pos x="100" y="371"/>
                    </a:cxn>
                    <a:cxn ang="0">
                      <a:pos x="127" y="306"/>
                    </a:cxn>
                    <a:cxn ang="0">
                      <a:pos x="142" y="246"/>
                    </a:cxn>
                    <a:cxn ang="0">
                      <a:pos x="172" y="207"/>
                    </a:cxn>
                    <a:cxn ang="0">
                      <a:pos x="180" y="180"/>
                    </a:cxn>
                    <a:cxn ang="0">
                      <a:pos x="186" y="137"/>
                    </a:cxn>
                    <a:cxn ang="0">
                      <a:pos x="260" y="124"/>
                    </a:cxn>
                    <a:cxn ang="0">
                      <a:pos x="336" y="104"/>
                    </a:cxn>
                    <a:cxn ang="0">
                      <a:pos x="381" y="78"/>
                    </a:cxn>
                    <a:cxn ang="0">
                      <a:pos x="414" y="40"/>
                    </a:cxn>
                  </a:cxnLst>
                  <a:rect l="0" t="0" r="r" b="b"/>
                  <a:pathLst>
                    <a:path w="992" h="1149">
                      <a:moveTo>
                        <a:pt x="432" y="0"/>
                      </a:moveTo>
                      <a:lnTo>
                        <a:pt x="436" y="10"/>
                      </a:lnTo>
                      <a:lnTo>
                        <a:pt x="440" y="21"/>
                      </a:lnTo>
                      <a:lnTo>
                        <a:pt x="446" y="37"/>
                      </a:lnTo>
                      <a:lnTo>
                        <a:pt x="452" y="49"/>
                      </a:lnTo>
                      <a:lnTo>
                        <a:pt x="458" y="62"/>
                      </a:lnTo>
                      <a:lnTo>
                        <a:pt x="463" y="78"/>
                      </a:lnTo>
                      <a:lnTo>
                        <a:pt x="466" y="89"/>
                      </a:lnTo>
                      <a:lnTo>
                        <a:pt x="468" y="99"/>
                      </a:lnTo>
                      <a:lnTo>
                        <a:pt x="470" y="109"/>
                      </a:lnTo>
                      <a:lnTo>
                        <a:pt x="472" y="121"/>
                      </a:lnTo>
                      <a:lnTo>
                        <a:pt x="476" y="156"/>
                      </a:lnTo>
                      <a:lnTo>
                        <a:pt x="479" y="187"/>
                      </a:lnTo>
                      <a:lnTo>
                        <a:pt x="481" y="218"/>
                      </a:lnTo>
                      <a:lnTo>
                        <a:pt x="481" y="253"/>
                      </a:lnTo>
                      <a:lnTo>
                        <a:pt x="481" y="361"/>
                      </a:lnTo>
                      <a:lnTo>
                        <a:pt x="483" y="366"/>
                      </a:lnTo>
                      <a:lnTo>
                        <a:pt x="484" y="371"/>
                      </a:lnTo>
                      <a:lnTo>
                        <a:pt x="499" y="388"/>
                      </a:lnTo>
                      <a:lnTo>
                        <a:pt x="514" y="404"/>
                      </a:lnTo>
                      <a:lnTo>
                        <a:pt x="520" y="411"/>
                      </a:lnTo>
                      <a:lnTo>
                        <a:pt x="525" y="420"/>
                      </a:lnTo>
                      <a:lnTo>
                        <a:pt x="527" y="424"/>
                      </a:lnTo>
                      <a:lnTo>
                        <a:pt x="528" y="429"/>
                      </a:lnTo>
                      <a:lnTo>
                        <a:pt x="529" y="435"/>
                      </a:lnTo>
                      <a:lnTo>
                        <a:pt x="529" y="441"/>
                      </a:lnTo>
                      <a:lnTo>
                        <a:pt x="522" y="454"/>
                      </a:lnTo>
                      <a:lnTo>
                        <a:pt x="514" y="469"/>
                      </a:lnTo>
                      <a:lnTo>
                        <a:pt x="514" y="492"/>
                      </a:lnTo>
                      <a:lnTo>
                        <a:pt x="519" y="496"/>
                      </a:lnTo>
                      <a:lnTo>
                        <a:pt x="524" y="501"/>
                      </a:lnTo>
                      <a:lnTo>
                        <a:pt x="525" y="503"/>
                      </a:lnTo>
                      <a:lnTo>
                        <a:pt x="527" y="506"/>
                      </a:lnTo>
                      <a:lnTo>
                        <a:pt x="528" y="509"/>
                      </a:lnTo>
                      <a:lnTo>
                        <a:pt x="528" y="513"/>
                      </a:lnTo>
                      <a:lnTo>
                        <a:pt x="527" y="525"/>
                      </a:lnTo>
                      <a:lnTo>
                        <a:pt x="524" y="534"/>
                      </a:lnTo>
                      <a:lnTo>
                        <a:pt x="522" y="544"/>
                      </a:lnTo>
                      <a:lnTo>
                        <a:pt x="521" y="556"/>
                      </a:lnTo>
                      <a:lnTo>
                        <a:pt x="521" y="567"/>
                      </a:lnTo>
                      <a:lnTo>
                        <a:pt x="521" y="579"/>
                      </a:lnTo>
                      <a:lnTo>
                        <a:pt x="522" y="584"/>
                      </a:lnTo>
                      <a:lnTo>
                        <a:pt x="524" y="588"/>
                      </a:lnTo>
                      <a:lnTo>
                        <a:pt x="527" y="590"/>
                      </a:lnTo>
                      <a:lnTo>
                        <a:pt x="531" y="591"/>
                      </a:lnTo>
                      <a:lnTo>
                        <a:pt x="536" y="590"/>
                      </a:lnTo>
                      <a:lnTo>
                        <a:pt x="541" y="588"/>
                      </a:lnTo>
                      <a:lnTo>
                        <a:pt x="544" y="584"/>
                      </a:lnTo>
                      <a:lnTo>
                        <a:pt x="546" y="579"/>
                      </a:lnTo>
                      <a:lnTo>
                        <a:pt x="549" y="567"/>
                      </a:lnTo>
                      <a:lnTo>
                        <a:pt x="551" y="555"/>
                      </a:lnTo>
                      <a:lnTo>
                        <a:pt x="552" y="552"/>
                      </a:lnTo>
                      <a:lnTo>
                        <a:pt x="553" y="549"/>
                      </a:lnTo>
                      <a:lnTo>
                        <a:pt x="555" y="547"/>
                      </a:lnTo>
                      <a:lnTo>
                        <a:pt x="557" y="544"/>
                      </a:lnTo>
                      <a:lnTo>
                        <a:pt x="563" y="542"/>
                      </a:lnTo>
                      <a:lnTo>
                        <a:pt x="570" y="539"/>
                      </a:lnTo>
                      <a:lnTo>
                        <a:pt x="573" y="543"/>
                      </a:lnTo>
                      <a:lnTo>
                        <a:pt x="575" y="548"/>
                      </a:lnTo>
                      <a:lnTo>
                        <a:pt x="576" y="553"/>
                      </a:lnTo>
                      <a:lnTo>
                        <a:pt x="577" y="558"/>
                      </a:lnTo>
                      <a:lnTo>
                        <a:pt x="577" y="594"/>
                      </a:lnTo>
                      <a:lnTo>
                        <a:pt x="578" y="600"/>
                      </a:lnTo>
                      <a:lnTo>
                        <a:pt x="580" y="607"/>
                      </a:lnTo>
                      <a:lnTo>
                        <a:pt x="583" y="611"/>
                      </a:lnTo>
                      <a:lnTo>
                        <a:pt x="588" y="616"/>
                      </a:lnTo>
                      <a:lnTo>
                        <a:pt x="600" y="622"/>
                      </a:lnTo>
                      <a:lnTo>
                        <a:pt x="612" y="629"/>
                      </a:lnTo>
                      <a:lnTo>
                        <a:pt x="624" y="636"/>
                      </a:lnTo>
                      <a:lnTo>
                        <a:pt x="635" y="642"/>
                      </a:lnTo>
                      <a:lnTo>
                        <a:pt x="646" y="646"/>
                      </a:lnTo>
                      <a:lnTo>
                        <a:pt x="660" y="649"/>
                      </a:lnTo>
                      <a:lnTo>
                        <a:pt x="671" y="651"/>
                      </a:lnTo>
                      <a:lnTo>
                        <a:pt x="683" y="652"/>
                      </a:lnTo>
                      <a:lnTo>
                        <a:pt x="688" y="653"/>
                      </a:lnTo>
                      <a:lnTo>
                        <a:pt x="692" y="654"/>
                      </a:lnTo>
                      <a:lnTo>
                        <a:pt x="697" y="657"/>
                      </a:lnTo>
                      <a:lnTo>
                        <a:pt x="702" y="661"/>
                      </a:lnTo>
                      <a:lnTo>
                        <a:pt x="707" y="664"/>
                      </a:lnTo>
                      <a:lnTo>
                        <a:pt x="710" y="668"/>
                      </a:lnTo>
                      <a:lnTo>
                        <a:pt x="714" y="673"/>
                      </a:lnTo>
                      <a:lnTo>
                        <a:pt x="716" y="677"/>
                      </a:lnTo>
                      <a:lnTo>
                        <a:pt x="718" y="682"/>
                      </a:lnTo>
                      <a:lnTo>
                        <a:pt x="721" y="687"/>
                      </a:lnTo>
                      <a:lnTo>
                        <a:pt x="724" y="691"/>
                      </a:lnTo>
                      <a:lnTo>
                        <a:pt x="729" y="695"/>
                      </a:lnTo>
                      <a:lnTo>
                        <a:pt x="740" y="702"/>
                      </a:lnTo>
                      <a:lnTo>
                        <a:pt x="749" y="709"/>
                      </a:lnTo>
                      <a:lnTo>
                        <a:pt x="753" y="712"/>
                      </a:lnTo>
                      <a:lnTo>
                        <a:pt x="757" y="717"/>
                      </a:lnTo>
                      <a:lnTo>
                        <a:pt x="760" y="722"/>
                      </a:lnTo>
                      <a:lnTo>
                        <a:pt x="763" y="728"/>
                      </a:lnTo>
                      <a:lnTo>
                        <a:pt x="767" y="740"/>
                      </a:lnTo>
                      <a:lnTo>
                        <a:pt x="770" y="751"/>
                      </a:lnTo>
                      <a:lnTo>
                        <a:pt x="772" y="762"/>
                      </a:lnTo>
                      <a:lnTo>
                        <a:pt x="774" y="776"/>
                      </a:lnTo>
                      <a:lnTo>
                        <a:pt x="777" y="784"/>
                      </a:lnTo>
                      <a:lnTo>
                        <a:pt x="780" y="791"/>
                      </a:lnTo>
                      <a:lnTo>
                        <a:pt x="783" y="798"/>
                      </a:lnTo>
                      <a:lnTo>
                        <a:pt x="786" y="808"/>
                      </a:lnTo>
                      <a:lnTo>
                        <a:pt x="790" y="822"/>
                      </a:lnTo>
                      <a:lnTo>
                        <a:pt x="794" y="836"/>
                      </a:lnTo>
                      <a:lnTo>
                        <a:pt x="799" y="849"/>
                      </a:lnTo>
                      <a:lnTo>
                        <a:pt x="804" y="862"/>
                      </a:lnTo>
                      <a:lnTo>
                        <a:pt x="810" y="873"/>
                      </a:lnTo>
                      <a:lnTo>
                        <a:pt x="818" y="882"/>
                      </a:lnTo>
                      <a:lnTo>
                        <a:pt x="822" y="888"/>
                      </a:lnTo>
                      <a:lnTo>
                        <a:pt x="828" y="892"/>
                      </a:lnTo>
                      <a:lnTo>
                        <a:pt x="834" y="896"/>
                      </a:lnTo>
                      <a:lnTo>
                        <a:pt x="840" y="900"/>
                      </a:lnTo>
                      <a:lnTo>
                        <a:pt x="845" y="903"/>
                      </a:lnTo>
                      <a:lnTo>
                        <a:pt x="849" y="906"/>
                      </a:lnTo>
                      <a:lnTo>
                        <a:pt x="852" y="910"/>
                      </a:lnTo>
                      <a:lnTo>
                        <a:pt x="856" y="914"/>
                      </a:lnTo>
                      <a:lnTo>
                        <a:pt x="862" y="923"/>
                      </a:lnTo>
                      <a:lnTo>
                        <a:pt x="868" y="932"/>
                      </a:lnTo>
                      <a:lnTo>
                        <a:pt x="875" y="941"/>
                      </a:lnTo>
                      <a:lnTo>
                        <a:pt x="880" y="951"/>
                      </a:lnTo>
                      <a:lnTo>
                        <a:pt x="885" y="965"/>
                      </a:lnTo>
                      <a:lnTo>
                        <a:pt x="887" y="979"/>
                      </a:lnTo>
                      <a:lnTo>
                        <a:pt x="889" y="985"/>
                      </a:lnTo>
                      <a:lnTo>
                        <a:pt x="891" y="991"/>
                      </a:lnTo>
                      <a:lnTo>
                        <a:pt x="894" y="997"/>
                      </a:lnTo>
                      <a:lnTo>
                        <a:pt x="898" y="1004"/>
                      </a:lnTo>
                      <a:lnTo>
                        <a:pt x="903" y="1007"/>
                      </a:lnTo>
                      <a:lnTo>
                        <a:pt x="908" y="1009"/>
                      </a:lnTo>
                      <a:lnTo>
                        <a:pt x="914" y="1009"/>
                      </a:lnTo>
                      <a:lnTo>
                        <a:pt x="920" y="1010"/>
                      </a:lnTo>
                      <a:lnTo>
                        <a:pt x="921" y="1024"/>
                      </a:lnTo>
                      <a:lnTo>
                        <a:pt x="921" y="1038"/>
                      </a:lnTo>
                      <a:lnTo>
                        <a:pt x="922" y="1044"/>
                      </a:lnTo>
                      <a:lnTo>
                        <a:pt x="924" y="1050"/>
                      </a:lnTo>
                      <a:lnTo>
                        <a:pt x="927" y="1057"/>
                      </a:lnTo>
                      <a:lnTo>
                        <a:pt x="932" y="1063"/>
                      </a:lnTo>
                      <a:lnTo>
                        <a:pt x="940" y="1071"/>
                      </a:lnTo>
                      <a:lnTo>
                        <a:pt x="949" y="1078"/>
                      </a:lnTo>
                      <a:lnTo>
                        <a:pt x="957" y="1085"/>
                      </a:lnTo>
                      <a:lnTo>
                        <a:pt x="966" y="1090"/>
                      </a:lnTo>
                      <a:lnTo>
                        <a:pt x="975" y="1096"/>
                      </a:lnTo>
                      <a:lnTo>
                        <a:pt x="982" y="1102"/>
                      </a:lnTo>
                      <a:lnTo>
                        <a:pt x="988" y="1109"/>
                      </a:lnTo>
                      <a:lnTo>
                        <a:pt x="992" y="1118"/>
                      </a:lnTo>
                      <a:lnTo>
                        <a:pt x="992" y="1118"/>
                      </a:lnTo>
                      <a:lnTo>
                        <a:pt x="812" y="1149"/>
                      </a:lnTo>
                      <a:lnTo>
                        <a:pt x="803" y="1142"/>
                      </a:lnTo>
                      <a:lnTo>
                        <a:pt x="794" y="1134"/>
                      </a:lnTo>
                      <a:lnTo>
                        <a:pt x="787" y="1126"/>
                      </a:lnTo>
                      <a:lnTo>
                        <a:pt x="778" y="1119"/>
                      </a:lnTo>
                      <a:lnTo>
                        <a:pt x="766" y="1102"/>
                      </a:lnTo>
                      <a:lnTo>
                        <a:pt x="756" y="1088"/>
                      </a:lnTo>
                      <a:lnTo>
                        <a:pt x="746" y="1075"/>
                      </a:lnTo>
                      <a:lnTo>
                        <a:pt x="735" y="1064"/>
                      </a:lnTo>
                      <a:lnTo>
                        <a:pt x="714" y="1040"/>
                      </a:lnTo>
                      <a:lnTo>
                        <a:pt x="691" y="1011"/>
                      </a:lnTo>
                      <a:lnTo>
                        <a:pt x="684" y="1001"/>
                      </a:lnTo>
                      <a:lnTo>
                        <a:pt x="678" y="991"/>
                      </a:lnTo>
                      <a:lnTo>
                        <a:pt x="674" y="981"/>
                      </a:lnTo>
                      <a:lnTo>
                        <a:pt x="670" y="972"/>
                      </a:lnTo>
                      <a:lnTo>
                        <a:pt x="666" y="962"/>
                      </a:lnTo>
                      <a:lnTo>
                        <a:pt x="662" y="953"/>
                      </a:lnTo>
                      <a:lnTo>
                        <a:pt x="657" y="943"/>
                      </a:lnTo>
                      <a:lnTo>
                        <a:pt x="650" y="932"/>
                      </a:lnTo>
                      <a:lnTo>
                        <a:pt x="643" y="923"/>
                      </a:lnTo>
                      <a:lnTo>
                        <a:pt x="636" y="915"/>
                      </a:lnTo>
                      <a:lnTo>
                        <a:pt x="629" y="908"/>
                      </a:lnTo>
                      <a:lnTo>
                        <a:pt x="621" y="901"/>
                      </a:lnTo>
                      <a:lnTo>
                        <a:pt x="604" y="890"/>
                      </a:lnTo>
                      <a:lnTo>
                        <a:pt x="586" y="875"/>
                      </a:lnTo>
                      <a:lnTo>
                        <a:pt x="556" y="848"/>
                      </a:lnTo>
                      <a:lnTo>
                        <a:pt x="531" y="823"/>
                      </a:lnTo>
                      <a:lnTo>
                        <a:pt x="518" y="811"/>
                      </a:lnTo>
                      <a:lnTo>
                        <a:pt x="504" y="799"/>
                      </a:lnTo>
                      <a:lnTo>
                        <a:pt x="489" y="787"/>
                      </a:lnTo>
                      <a:lnTo>
                        <a:pt x="472" y="776"/>
                      </a:lnTo>
                      <a:lnTo>
                        <a:pt x="455" y="763"/>
                      </a:lnTo>
                      <a:lnTo>
                        <a:pt x="437" y="751"/>
                      </a:lnTo>
                      <a:lnTo>
                        <a:pt x="422" y="737"/>
                      </a:lnTo>
                      <a:lnTo>
                        <a:pt x="409" y="724"/>
                      </a:lnTo>
                      <a:lnTo>
                        <a:pt x="403" y="717"/>
                      </a:lnTo>
                      <a:lnTo>
                        <a:pt x="398" y="708"/>
                      </a:lnTo>
                      <a:lnTo>
                        <a:pt x="393" y="700"/>
                      </a:lnTo>
                      <a:lnTo>
                        <a:pt x="389" y="692"/>
                      </a:lnTo>
                      <a:lnTo>
                        <a:pt x="385" y="682"/>
                      </a:lnTo>
                      <a:lnTo>
                        <a:pt x="383" y="673"/>
                      </a:lnTo>
                      <a:lnTo>
                        <a:pt x="381" y="663"/>
                      </a:lnTo>
                      <a:lnTo>
                        <a:pt x="380" y="652"/>
                      </a:lnTo>
                      <a:lnTo>
                        <a:pt x="342" y="652"/>
                      </a:lnTo>
                      <a:lnTo>
                        <a:pt x="330" y="653"/>
                      </a:lnTo>
                      <a:lnTo>
                        <a:pt x="320" y="655"/>
                      </a:lnTo>
                      <a:lnTo>
                        <a:pt x="311" y="661"/>
                      </a:lnTo>
                      <a:lnTo>
                        <a:pt x="302" y="666"/>
                      </a:lnTo>
                      <a:lnTo>
                        <a:pt x="294" y="673"/>
                      </a:lnTo>
                      <a:lnTo>
                        <a:pt x="288" y="682"/>
                      </a:lnTo>
                      <a:lnTo>
                        <a:pt x="281" y="692"/>
                      </a:lnTo>
                      <a:lnTo>
                        <a:pt x="275" y="702"/>
                      </a:lnTo>
                      <a:lnTo>
                        <a:pt x="266" y="719"/>
                      </a:lnTo>
                      <a:lnTo>
                        <a:pt x="257" y="734"/>
                      </a:lnTo>
                      <a:lnTo>
                        <a:pt x="250" y="740"/>
                      </a:lnTo>
                      <a:lnTo>
                        <a:pt x="244" y="745"/>
                      </a:lnTo>
                      <a:lnTo>
                        <a:pt x="240" y="747"/>
                      </a:lnTo>
                      <a:lnTo>
                        <a:pt x="237" y="748"/>
                      </a:lnTo>
                      <a:lnTo>
                        <a:pt x="232" y="749"/>
                      </a:lnTo>
                      <a:lnTo>
                        <a:pt x="228" y="750"/>
                      </a:lnTo>
                      <a:lnTo>
                        <a:pt x="220" y="749"/>
                      </a:lnTo>
                      <a:lnTo>
                        <a:pt x="214" y="748"/>
                      </a:lnTo>
                      <a:lnTo>
                        <a:pt x="208" y="746"/>
                      </a:lnTo>
                      <a:lnTo>
                        <a:pt x="203" y="742"/>
                      </a:lnTo>
                      <a:lnTo>
                        <a:pt x="198" y="738"/>
                      </a:lnTo>
                      <a:lnTo>
                        <a:pt x="192" y="734"/>
                      </a:lnTo>
                      <a:lnTo>
                        <a:pt x="188" y="730"/>
                      </a:lnTo>
                      <a:lnTo>
                        <a:pt x="184" y="724"/>
                      </a:lnTo>
                      <a:lnTo>
                        <a:pt x="178" y="712"/>
                      </a:lnTo>
                      <a:lnTo>
                        <a:pt x="172" y="699"/>
                      </a:lnTo>
                      <a:lnTo>
                        <a:pt x="168" y="685"/>
                      </a:lnTo>
                      <a:lnTo>
                        <a:pt x="163" y="671"/>
                      </a:lnTo>
                      <a:lnTo>
                        <a:pt x="159" y="653"/>
                      </a:lnTo>
                      <a:lnTo>
                        <a:pt x="155" y="637"/>
                      </a:lnTo>
                      <a:lnTo>
                        <a:pt x="152" y="629"/>
                      </a:lnTo>
                      <a:lnTo>
                        <a:pt x="148" y="623"/>
                      </a:lnTo>
                      <a:lnTo>
                        <a:pt x="145" y="621"/>
                      </a:lnTo>
                      <a:lnTo>
                        <a:pt x="142" y="620"/>
                      </a:lnTo>
                      <a:lnTo>
                        <a:pt x="138" y="619"/>
                      </a:lnTo>
                      <a:lnTo>
                        <a:pt x="134" y="619"/>
                      </a:lnTo>
                      <a:lnTo>
                        <a:pt x="98" y="618"/>
                      </a:lnTo>
                      <a:lnTo>
                        <a:pt x="68" y="618"/>
                      </a:lnTo>
                      <a:lnTo>
                        <a:pt x="37" y="617"/>
                      </a:lnTo>
                      <a:lnTo>
                        <a:pt x="1" y="617"/>
                      </a:lnTo>
                      <a:lnTo>
                        <a:pt x="1" y="606"/>
                      </a:lnTo>
                      <a:lnTo>
                        <a:pt x="0" y="594"/>
                      </a:lnTo>
                      <a:lnTo>
                        <a:pt x="0" y="581"/>
                      </a:lnTo>
                      <a:lnTo>
                        <a:pt x="2" y="568"/>
                      </a:lnTo>
                      <a:lnTo>
                        <a:pt x="4" y="557"/>
                      </a:lnTo>
                      <a:lnTo>
                        <a:pt x="7" y="546"/>
                      </a:lnTo>
                      <a:lnTo>
                        <a:pt x="14" y="523"/>
                      </a:lnTo>
                      <a:lnTo>
                        <a:pt x="20" y="498"/>
                      </a:lnTo>
                      <a:lnTo>
                        <a:pt x="23" y="481"/>
                      </a:lnTo>
                      <a:lnTo>
                        <a:pt x="27" y="467"/>
                      </a:lnTo>
                      <a:lnTo>
                        <a:pt x="29" y="461"/>
                      </a:lnTo>
                      <a:lnTo>
                        <a:pt x="32" y="453"/>
                      </a:lnTo>
                      <a:lnTo>
                        <a:pt x="35" y="447"/>
                      </a:lnTo>
                      <a:lnTo>
                        <a:pt x="40" y="441"/>
                      </a:lnTo>
                      <a:lnTo>
                        <a:pt x="62" y="416"/>
                      </a:lnTo>
                      <a:lnTo>
                        <a:pt x="81" y="394"/>
                      </a:lnTo>
                      <a:lnTo>
                        <a:pt x="91" y="383"/>
                      </a:lnTo>
                      <a:lnTo>
                        <a:pt x="100" y="371"/>
                      </a:lnTo>
                      <a:lnTo>
                        <a:pt x="108" y="358"/>
                      </a:lnTo>
                      <a:lnTo>
                        <a:pt x="116" y="343"/>
                      </a:lnTo>
                      <a:lnTo>
                        <a:pt x="121" y="330"/>
                      </a:lnTo>
                      <a:lnTo>
                        <a:pt x="124" y="317"/>
                      </a:lnTo>
                      <a:lnTo>
                        <a:pt x="127" y="306"/>
                      </a:lnTo>
                      <a:lnTo>
                        <a:pt x="128" y="294"/>
                      </a:lnTo>
                      <a:lnTo>
                        <a:pt x="130" y="282"/>
                      </a:lnTo>
                      <a:lnTo>
                        <a:pt x="133" y="271"/>
                      </a:lnTo>
                      <a:lnTo>
                        <a:pt x="136" y="258"/>
                      </a:lnTo>
                      <a:lnTo>
                        <a:pt x="142" y="246"/>
                      </a:lnTo>
                      <a:lnTo>
                        <a:pt x="148" y="237"/>
                      </a:lnTo>
                      <a:lnTo>
                        <a:pt x="153" y="228"/>
                      </a:lnTo>
                      <a:lnTo>
                        <a:pt x="160" y="221"/>
                      </a:lnTo>
                      <a:lnTo>
                        <a:pt x="165" y="214"/>
                      </a:lnTo>
                      <a:lnTo>
                        <a:pt x="172" y="207"/>
                      </a:lnTo>
                      <a:lnTo>
                        <a:pt x="176" y="198"/>
                      </a:lnTo>
                      <a:lnTo>
                        <a:pt x="178" y="194"/>
                      </a:lnTo>
                      <a:lnTo>
                        <a:pt x="179" y="190"/>
                      </a:lnTo>
                      <a:lnTo>
                        <a:pt x="180" y="185"/>
                      </a:lnTo>
                      <a:lnTo>
                        <a:pt x="180" y="180"/>
                      </a:lnTo>
                      <a:lnTo>
                        <a:pt x="180" y="151"/>
                      </a:lnTo>
                      <a:lnTo>
                        <a:pt x="180" y="146"/>
                      </a:lnTo>
                      <a:lnTo>
                        <a:pt x="182" y="142"/>
                      </a:lnTo>
                      <a:lnTo>
                        <a:pt x="183" y="139"/>
                      </a:lnTo>
                      <a:lnTo>
                        <a:pt x="186" y="137"/>
                      </a:lnTo>
                      <a:lnTo>
                        <a:pt x="192" y="133"/>
                      </a:lnTo>
                      <a:lnTo>
                        <a:pt x="201" y="131"/>
                      </a:lnTo>
                      <a:lnTo>
                        <a:pt x="219" y="128"/>
                      </a:lnTo>
                      <a:lnTo>
                        <a:pt x="239" y="127"/>
                      </a:lnTo>
                      <a:lnTo>
                        <a:pt x="260" y="124"/>
                      </a:lnTo>
                      <a:lnTo>
                        <a:pt x="277" y="119"/>
                      </a:lnTo>
                      <a:lnTo>
                        <a:pt x="295" y="115"/>
                      </a:lnTo>
                      <a:lnTo>
                        <a:pt x="316" y="110"/>
                      </a:lnTo>
                      <a:lnTo>
                        <a:pt x="326" y="107"/>
                      </a:lnTo>
                      <a:lnTo>
                        <a:pt x="336" y="104"/>
                      </a:lnTo>
                      <a:lnTo>
                        <a:pt x="347" y="100"/>
                      </a:lnTo>
                      <a:lnTo>
                        <a:pt x="356" y="96"/>
                      </a:lnTo>
                      <a:lnTo>
                        <a:pt x="364" y="90"/>
                      </a:lnTo>
                      <a:lnTo>
                        <a:pt x="374" y="84"/>
                      </a:lnTo>
                      <a:lnTo>
                        <a:pt x="381" y="78"/>
                      </a:lnTo>
                      <a:lnTo>
                        <a:pt x="388" y="72"/>
                      </a:lnTo>
                      <a:lnTo>
                        <a:pt x="395" y="65"/>
                      </a:lnTo>
                      <a:lnTo>
                        <a:pt x="402" y="57"/>
                      </a:lnTo>
                      <a:lnTo>
                        <a:pt x="408" y="49"/>
                      </a:lnTo>
                      <a:lnTo>
                        <a:pt x="414" y="40"/>
                      </a:lnTo>
                      <a:lnTo>
                        <a:pt x="419" y="31"/>
                      </a:lnTo>
                      <a:lnTo>
                        <a:pt x="423" y="21"/>
                      </a:lnTo>
                      <a:lnTo>
                        <a:pt x="428" y="11"/>
                      </a:lnTo>
                      <a:lnTo>
                        <a:pt x="43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solidFill>
                    <a:sysClr val="window" lastClr="FFFFFF">
                      <a:lumMod val="85000"/>
                    </a:sysClr>
                  </a:solidFill>
                  <a:round/>
                  <a:headEnd/>
                  <a:tailEnd/>
                </a:ln>
              </p:spPr>
            </p:sp>
            <p:sp>
              <p:nvSpPr>
                <p:cNvPr id="71" name="Freeform 70"/>
                <p:cNvSpPr>
                  <a:spLocks/>
                </p:cNvSpPr>
                <p:nvPr/>
              </p:nvSpPr>
              <p:spPr bwMode="auto">
                <a:xfrm>
                  <a:off x="10248" y="3141139"/>
                  <a:ext cx="249293" cy="769074"/>
                </a:xfrm>
                <a:custGeom>
                  <a:avLst/>
                  <a:gdLst/>
                  <a:ahLst/>
                  <a:cxnLst>
                    <a:cxn ang="0">
                      <a:pos x="59" y="1"/>
                    </a:cxn>
                    <a:cxn ang="0">
                      <a:pos x="123" y="6"/>
                    </a:cxn>
                    <a:cxn ang="0">
                      <a:pos x="187" y="27"/>
                    </a:cxn>
                    <a:cxn ang="0">
                      <a:pos x="237" y="63"/>
                    </a:cxn>
                    <a:cxn ang="0">
                      <a:pos x="245" y="88"/>
                    </a:cxn>
                    <a:cxn ang="0">
                      <a:pos x="234" y="112"/>
                    </a:cxn>
                    <a:cxn ang="0">
                      <a:pos x="234" y="134"/>
                    </a:cxn>
                    <a:cxn ang="0">
                      <a:pos x="255" y="136"/>
                    </a:cxn>
                    <a:cxn ang="0">
                      <a:pos x="277" y="166"/>
                    </a:cxn>
                    <a:cxn ang="0">
                      <a:pos x="297" y="192"/>
                    </a:cxn>
                    <a:cxn ang="0">
                      <a:pos x="325" y="202"/>
                    </a:cxn>
                    <a:cxn ang="0">
                      <a:pos x="375" y="209"/>
                    </a:cxn>
                    <a:cxn ang="0">
                      <a:pos x="447" y="237"/>
                    </a:cxn>
                    <a:cxn ang="0">
                      <a:pos x="507" y="250"/>
                    </a:cxn>
                    <a:cxn ang="0">
                      <a:pos x="525" y="273"/>
                    </a:cxn>
                    <a:cxn ang="0">
                      <a:pos x="524" y="329"/>
                    </a:cxn>
                    <a:cxn ang="0">
                      <a:pos x="517" y="440"/>
                    </a:cxn>
                    <a:cxn ang="0">
                      <a:pos x="507" y="469"/>
                    </a:cxn>
                    <a:cxn ang="0">
                      <a:pos x="499" y="563"/>
                    </a:cxn>
                    <a:cxn ang="0">
                      <a:pos x="454" y="614"/>
                    </a:cxn>
                    <a:cxn ang="0">
                      <a:pos x="394" y="702"/>
                    </a:cxn>
                    <a:cxn ang="0">
                      <a:pos x="369" y="732"/>
                    </a:cxn>
                    <a:cxn ang="0">
                      <a:pos x="356" y="764"/>
                    </a:cxn>
                    <a:cxn ang="0">
                      <a:pos x="332" y="818"/>
                    </a:cxn>
                    <a:cxn ang="0">
                      <a:pos x="321" y="841"/>
                    </a:cxn>
                    <a:cxn ang="0">
                      <a:pos x="289" y="812"/>
                    </a:cxn>
                    <a:cxn ang="0">
                      <a:pos x="263" y="718"/>
                    </a:cxn>
                    <a:cxn ang="0">
                      <a:pos x="244" y="655"/>
                    </a:cxn>
                    <a:cxn ang="0">
                      <a:pos x="241" y="552"/>
                    </a:cxn>
                    <a:cxn ang="0">
                      <a:pos x="220" y="512"/>
                    </a:cxn>
                    <a:cxn ang="0">
                      <a:pos x="217" y="479"/>
                    </a:cxn>
                    <a:cxn ang="0">
                      <a:pos x="233" y="427"/>
                    </a:cxn>
                    <a:cxn ang="0">
                      <a:pos x="214" y="393"/>
                    </a:cxn>
                    <a:cxn ang="0">
                      <a:pos x="184" y="422"/>
                    </a:cxn>
                    <a:cxn ang="0">
                      <a:pos x="181" y="485"/>
                    </a:cxn>
                    <a:cxn ang="0">
                      <a:pos x="170" y="527"/>
                    </a:cxn>
                    <a:cxn ang="0">
                      <a:pos x="175" y="558"/>
                    </a:cxn>
                    <a:cxn ang="0">
                      <a:pos x="196" y="609"/>
                    </a:cxn>
                    <a:cxn ang="0">
                      <a:pos x="205" y="691"/>
                    </a:cxn>
                    <a:cxn ang="0">
                      <a:pos x="225" y="760"/>
                    </a:cxn>
                    <a:cxn ang="0">
                      <a:pos x="216" y="843"/>
                    </a:cxn>
                    <a:cxn ang="0">
                      <a:pos x="227" y="1026"/>
                    </a:cxn>
                    <a:cxn ang="0">
                      <a:pos x="226" y="1105"/>
                    </a:cxn>
                    <a:cxn ang="0">
                      <a:pos x="227" y="1146"/>
                    </a:cxn>
                    <a:cxn ang="0">
                      <a:pos x="236" y="1351"/>
                    </a:cxn>
                    <a:cxn ang="0">
                      <a:pos x="245" y="1394"/>
                    </a:cxn>
                    <a:cxn ang="0">
                      <a:pos x="268" y="1461"/>
                    </a:cxn>
                    <a:cxn ang="0">
                      <a:pos x="254" y="1472"/>
                    </a:cxn>
                    <a:cxn ang="0">
                      <a:pos x="249" y="1515"/>
                    </a:cxn>
                    <a:cxn ang="0">
                      <a:pos x="239" y="1602"/>
                    </a:cxn>
                    <a:cxn ang="0">
                      <a:pos x="212" y="1627"/>
                    </a:cxn>
                    <a:cxn ang="0">
                      <a:pos x="137" y="1648"/>
                    </a:cxn>
                    <a:cxn ang="0">
                      <a:pos x="90" y="1653"/>
                    </a:cxn>
                    <a:cxn ang="0">
                      <a:pos x="54" y="1638"/>
                    </a:cxn>
                    <a:cxn ang="0">
                      <a:pos x="13" y="1652"/>
                    </a:cxn>
                  </a:cxnLst>
                  <a:rect l="0" t="0" r="r" b="b"/>
                  <a:pathLst>
                    <a:path w="526" h="1658">
                      <a:moveTo>
                        <a:pt x="0" y="1658"/>
                      </a:moveTo>
                      <a:lnTo>
                        <a:pt x="0" y="9"/>
                      </a:lnTo>
                      <a:lnTo>
                        <a:pt x="21" y="8"/>
                      </a:lnTo>
                      <a:lnTo>
                        <a:pt x="40" y="4"/>
                      </a:lnTo>
                      <a:lnTo>
                        <a:pt x="59" y="1"/>
                      </a:lnTo>
                      <a:lnTo>
                        <a:pt x="79" y="0"/>
                      </a:lnTo>
                      <a:lnTo>
                        <a:pt x="92" y="0"/>
                      </a:lnTo>
                      <a:lnTo>
                        <a:pt x="103" y="2"/>
                      </a:lnTo>
                      <a:lnTo>
                        <a:pt x="114" y="4"/>
                      </a:lnTo>
                      <a:lnTo>
                        <a:pt x="123" y="6"/>
                      </a:lnTo>
                      <a:lnTo>
                        <a:pt x="144" y="13"/>
                      </a:lnTo>
                      <a:lnTo>
                        <a:pt x="166" y="19"/>
                      </a:lnTo>
                      <a:lnTo>
                        <a:pt x="175" y="21"/>
                      </a:lnTo>
                      <a:lnTo>
                        <a:pt x="181" y="24"/>
                      </a:lnTo>
                      <a:lnTo>
                        <a:pt x="187" y="27"/>
                      </a:lnTo>
                      <a:lnTo>
                        <a:pt x="193" y="31"/>
                      </a:lnTo>
                      <a:lnTo>
                        <a:pt x="205" y="40"/>
                      </a:lnTo>
                      <a:lnTo>
                        <a:pt x="217" y="50"/>
                      </a:lnTo>
                      <a:lnTo>
                        <a:pt x="228" y="56"/>
                      </a:lnTo>
                      <a:lnTo>
                        <a:pt x="237" y="63"/>
                      </a:lnTo>
                      <a:lnTo>
                        <a:pt x="240" y="68"/>
                      </a:lnTo>
                      <a:lnTo>
                        <a:pt x="243" y="72"/>
                      </a:lnTo>
                      <a:lnTo>
                        <a:pt x="245" y="76"/>
                      </a:lnTo>
                      <a:lnTo>
                        <a:pt x="246" y="82"/>
                      </a:lnTo>
                      <a:lnTo>
                        <a:pt x="245" y="88"/>
                      </a:lnTo>
                      <a:lnTo>
                        <a:pt x="244" y="94"/>
                      </a:lnTo>
                      <a:lnTo>
                        <a:pt x="241" y="98"/>
                      </a:lnTo>
                      <a:lnTo>
                        <a:pt x="239" y="103"/>
                      </a:lnTo>
                      <a:lnTo>
                        <a:pt x="236" y="107"/>
                      </a:lnTo>
                      <a:lnTo>
                        <a:pt x="234" y="112"/>
                      </a:lnTo>
                      <a:lnTo>
                        <a:pt x="233" y="117"/>
                      </a:lnTo>
                      <a:lnTo>
                        <a:pt x="232" y="124"/>
                      </a:lnTo>
                      <a:lnTo>
                        <a:pt x="232" y="128"/>
                      </a:lnTo>
                      <a:lnTo>
                        <a:pt x="233" y="131"/>
                      </a:lnTo>
                      <a:lnTo>
                        <a:pt x="234" y="134"/>
                      </a:lnTo>
                      <a:lnTo>
                        <a:pt x="235" y="137"/>
                      </a:lnTo>
                      <a:lnTo>
                        <a:pt x="240" y="135"/>
                      </a:lnTo>
                      <a:lnTo>
                        <a:pt x="245" y="134"/>
                      </a:lnTo>
                      <a:lnTo>
                        <a:pt x="250" y="135"/>
                      </a:lnTo>
                      <a:lnTo>
                        <a:pt x="255" y="136"/>
                      </a:lnTo>
                      <a:lnTo>
                        <a:pt x="259" y="138"/>
                      </a:lnTo>
                      <a:lnTo>
                        <a:pt x="263" y="141"/>
                      </a:lnTo>
                      <a:lnTo>
                        <a:pt x="268" y="148"/>
                      </a:lnTo>
                      <a:lnTo>
                        <a:pt x="273" y="157"/>
                      </a:lnTo>
                      <a:lnTo>
                        <a:pt x="277" y="166"/>
                      </a:lnTo>
                      <a:lnTo>
                        <a:pt x="283" y="175"/>
                      </a:lnTo>
                      <a:lnTo>
                        <a:pt x="286" y="181"/>
                      </a:lnTo>
                      <a:lnTo>
                        <a:pt x="289" y="185"/>
                      </a:lnTo>
                      <a:lnTo>
                        <a:pt x="293" y="189"/>
                      </a:lnTo>
                      <a:lnTo>
                        <a:pt x="297" y="192"/>
                      </a:lnTo>
                      <a:lnTo>
                        <a:pt x="301" y="195"/>
                      </a:lnTo>
                      <a:lnTo>
                        <a:pt x="306" y="198"/>
                      </a:lnTo>
                      <a:lnTo>
                        <a:pt x="311" y="199"/>
                      </a:lnTo>
                      <a:lnTo>
                        <a:pt x="316" y="201"/>
                      </a:lnTo>
                      <a:lnTo>
                        <a:pt x="325" y="202"/>
                      </a:lnTo>
                      <a:lnTo>
                        <a:pt x="334" y="202"/>
                      </a:lnTo>
                      <a:lnTo>
                        <a:pt x="344" y="203"/>
                      </a:lnTo>
                      <a:lnTo>
                        <a:pt x="354" y="203"/>
                      </a:lnTo>
                      <a:lnTo>
                        <a:pt x="363" y="205"/>
                      </a:lnTo>
                      <a:lnTo>
                        <a:pt x="375" y="209"/>
                      </a:lnTo>
                      <a:lnTo>
                        <a:pt x="397" y="219"/>
                      </a:lnTo>
                      <a:lnTo>
                        <a:pt x="416" y="227"/>
                      </a:lnTo>
                      <a:lnTo>
                        <a:pt x="426" y="230"/>
                      </a:lnTo>
                      <a:lnTo>
                        <a:pt x="436" y="233"/>
                      </a:lnTo>
                      <a:lnTo>
                        <a:pt x="447" y="237"/>
                      </a:lnTo>
                      <a:lnTo>
                        <a:pt x="460" y="239"/>
                      </a:lnTo>
                      <a:lnTo>
                        <a:pt x="477" y="242"/>
                      </a:lnTo>
                      <a:lnTo>
                        <a:pt x="494" y="244"/>
                      </a:lnTo>
                      <a:lnTo>
                        <a:pt x="501" y="247"/>
                      </a:lnTo>
                      <a:lnTo>
                        <a:pt x="507" y="250"/>
                      </a:lnTo>
                      <a:lnTo>
                        <a:pt x="515" y="254"/>
                      </a:lnTo>
                      <a:lnTo>
                        <a:pt x="522" y="260"/>
                      </a:lnTo>
                      <a:lnTo>
                        <a:pt x="523" y="261"/>
                      </a:lnTo>
                      <a:lnTo>
                        <a:pt x="524" y="264"/>
                      </a:lnTo>
                      <a:lnTo>
                        <a:pt x="525" y="273"/>
                      </a:lnTo>
                      <a:lnTo>
                        <a:pt x="526" y="281"/>
                      </a:lnTo>
                      <a:lnTo>
                        <a:pt x="526" y="288"/>
                      </a:lnTo>
                      <a:lnTo>
                        <a:pt x="526" y="296"/>
                      </a:lnTo>
                      <a:lnTo>
                        <a:pt x="525" y="310"/>
                      </a:lnTo>
                      <a:lnTo>
                        <a:pt x="524" y="329"/>
                      </a:lnTo>
                      <a:lnTo>
                        <a:pt x="524" y="356"/>
                      </a:lnTo>
                      <a:lnTo>
                        <a:pt x="524" y="379"/>
                      </a:lnTo>
                      <a:lnTo>
                        <a:pt x="522" y="402"/>
                      </a:lnTo>
                      <a:lnTo>
                        <a:pt x="519" y="429"/>
                      </a:lnTo>
                      <a:lnTo>
                        <a:pt x="517" y="440"/>
                      </a:lnTo>
                      <a:lnTo>
                        <a:pt x="513" y="448"/>
                      </a:lnTo>
                      <a:lnTo>
                        <a:pt x="511" y="453"/>
                      </a:lnTo>
                      <a:lnTo>
                        <a:pt x="508" y="457"/>
                      </a:lnTo>
                      <a:lnTo>
                        <a:pt x="507" y="463"/>
                      </a:lnTo>
                      <a:lnTo>
                        <a:pt x="507" y="469"/>
                      </a:lnTo>
                      <a:lnTo>
                        <a:pt x="507" y="494"/>
                      </a:lnTo>
                      <a:lnTo>
                        <a:pt x="507" y="513"/>
                      </a:lnTo>
                      <a:lnTo>
                        <a:pt x="508" y="534"/>
                      </a:lnTo>
                      <a:lnTo>
                        <a:pt x="508" y="558"/>
                      </a:lnTo>
                      <a:lnTo>
                        <a:pt x="499" y="563"/>
                      </a:lnTo>
                      <a:lnTo>
                        <a:pt x="491" y="568"/>
                      </a:lnTo>
                      <a:lnTo>
                        <a:pt x="484" y="575"/>
                      </a:lnTo>
                      <a:lnTo>
                        <a:pt x="477" y="581"/>
                      </a:lnTo>
                      <a:lnTo>
                        <a:pt x="466" y="596"/>
                      </a:lnTo>
                      <a:lnTo>
                        <a:pt x="454" y="614"/>
                      </a:lnTo>
                      <a:lnTo>
                        <a:pt x="441" y="635"/>
                      </a:lnTo>
                      <a:lnTo>
                        <a:pt x="430" y="652"/>
                      </a:lnTo>
                      <a:lnTo>
                        <a:pt x="417" y="670"/>
                      </a:lnTo>
                      <a:lnTo>
                        <a:pt x="403" y="689"/>
                      </a:lnTo>
                      <a:lnTo>
                        <a:pt x="394" y="702"/>
                      </a:lnTo>
                      <a:lnTo>
                        <a:pt x="388" y="713"/>
                      </a:lnTo>
                      <a:lnTo>
                        <a:pt x="384" y="720"/>
                      </a:lnTo>
                      <a:lnTo>
                        <a:pt x="380" y="724"/>
                      </a:lnTo>
                      <a:lnTo>
                        <a:pt x="375" y="728"/>
                      </a:lnTo>
                      <a:lnTo>
                        <a:pt x="369" y="732"/>
                      </a:lnTo>
                      <a:lnTo>
                        <a:pt x="364" y="736"/>
                      </a:lnTo>
                      <a:lnTo>
                        <a:pt x="361" y="741"/>
                      </a:lnTo>
                      <a:lnTo>
                        <a:pt x="359" y="747"/>
                      </a:lnTo>
                      <a:lnTo>
                        <a:pt x="358" y="753"/>
                      </a:lnTo>
                      <a:lnTo>
                        <a:pt x="356" y="764"/>
                      </a:lnTo>
                      <a:lnTo>
                        <a:pt x="353" y="776"/>
                      </a:lnTo>
                      <a:lnTo>
                        <a:pt x="348" y="787"/>
                      </a:lnTo>
                      <a:lnTo>
                        <a:pt x="344" y="797"/>
                      </a:lnTo>
                      <a:lnTo>
                        <a:pt x="340" y="808"/>
                      </a:lnTo>
                      <a:lnTo>
                        <a:pt x="332" y="818"/>
                      </a:lnTo>
                      <a:lnTo>
                        <a:pt x="329" y="825"/>
                      </a:lnTo>
                      <a:lnTo>
                        <a:pt x="326" y="833"/>
                      </a:lnTo>
                      <a:lnTo>
                        <a:pt x="325" y="836"/>
                      </a:lnTo>
                      <a:lnTo>
                        <a:pt x="323" y="838"/>
                      </a:lnTo>
                      <a:lnTo>
                        <a:pt x="321" y="841"/>
                      </a:lnTo>
                      <a:lnTo>
                        <a:pt x="318" y="843"/>
                      </a:lnTo>
                      <a:lnTo>
                        <a:pt x="315" y="843"/>
                      </a:lnTo>
                      <a:lnTo>
                        <a:pt x="304" y="834"/>
                      </a:lnTo>
                      <a:lnTo>
                        <a:pt x="295" y="822"/>
                      </a:lnTo>
                      <a:lnTo>
                        <a:pt x="289" y="812"/>
                      </a:lnTo>
                      <a:lnTo>
                        <a:pt x="284" y="800"/>
                      </a:lnTo>
                      <a:lnTo>
                        <a:pt x="277" y="775"/>
                      </a:lnTo>
                      <a:lnTo>
                        <a:pt x="271" y="746"/>
                      </a:lnTo>
                      <a:lnTo>
                        <a:pt x="267" y="731"/>
                      </a:lnTo>
                      <a:lnTo>
                        <a:pt x="263" y="718"/>
                      </a:lnTo>
                      <a:lnTo>
                        <a:pt x="259" y="705"/>
                      </a:lnTo>
                      <a:lnTo>
                        <a:pt x="255" y="694"/>
                      </a:lnTo>
                      <a:lnTo>
                        <a:pt x="250" y="681"/>
                      </a:lnTo>
                      <a:lnTo>
                        <a:pt x="246" y="669"/>
                      </a:lnTo>
                      <a:lnTo>
                        <a:pt x="244" y="655"/>
                      </a:lnTo>
                      <a:lnTo>
                        <a:pt x="243" y="641"/>
                      </a:lnTo>
                      <a:lnTo>
                        <a:pt x="243" y="567"/>
                      </a:lnTo>
                      <a:lnTo>
                        <a:pt x="243" y="562"/>
                      </a:lnTo>
                      <a:lnTo>
                        <a:pt x="242" y="557"/>
                      </a:lnTo>
                      <a:lnTo>
                        <a:pt x="241" y="552"/>
                      </a:lnTo>
                      <a:lnTo>
                        <a:pt x="239" y="547"/>
                      </a:lnTo>
                      <a:lnTo>
                        <a:pt x="235" y="538"/>
                      </a:lnTo>
                      <a:lnTo>
                        <a:pt x="230" y="530"/>
                      </a:lnTo>
                      <a:lnTo>
                        <a:pt x="225" y="522"/>
                      </a:lnTo>
                      <a:lnTo>
                        <a:pt x="220" y="512"/>
                      </a:lnTo>
                      <a:lnTo>
                        <a:pt x="219" y="508"/>
                      </a:lnTo>
                      <a:lnTo>
                        <a:pt x="217" y="503"/>
                      </a:lnTo>
                      <a:lnTo>
                        <a:pt x="216" y="498"/>
                      </a:lnTo>
                      <a:lnTo>
                        <a:pt x="216" y="492"/>
                      </a:lnTo>
                      <a:lnTo>
                        <a:pt x="217" y="479"/>
                      </a:lnTo>
                      <a:lnTo>
                        <a:pt x="219" y="468"/>
                      </a:lnTo>
                      <a:lnTo>
                        <a:pt x="222" y="457"/>
                      </a:lnTo>
                      <a:lnTo>
                        <a:pt x="226" y="448"/>
                      </a:lnTo>
                      <a:lnTo>
                        <a:pt x="230" y="438"/>
                      </a:lnTo>
                      <a:lnTo>
                        <a:pt x="233" y="427"/>
                      </a:lnTo>
                      <a:lnTo>
                        <a:pt x="235" y="416"/>
                      </a:lnTo>
                      <a:lnTo>
                        <a:pt x="235" y="403"/>
                      </a:lnTo>
                      <a:lnTo>
                        <a:pt x="235" y="393"/>
                      </a:lnTo>
                      <a:lnTo>
                        <a:pt x="232" y="384"/>
                      </a:lnTo>
                      <a:lnTo>
                        <a:pt x="214" y="393"/>
                      </a:lnTo>
                      <a:lnTo>
                        <a:pt x="199" y="402"/>
                      </a:lnTo>
                      <a:lnTo>
                        <a:pt x="192" y="408"/>
                      </a:lnTo>
                      <a:lnTo>
                        <a:pt x="187" y="415"/>
                      </a:lnTo>
                      <a:lnTo>
                        <a:pt x="185" y="418"/>
                      </a:lnTo>
                      <a:lnTo>
                        <a:pt x="184" y="422"/>
                      </a:lnTo>
                      <a:lnTo>
                        <a:pt x="183" y="426"/>
                      </a:lnTo>
                      <a:lnTo>
                        <a:pt x="183" y="431"/>
                      </a:lnTo>
                      <a:lnTo>
                        <a:pt x="183" y="467"/>
                      </a:lnTo>
                      <a:lnTo>
                        <a:pt x="182" y="477"/>
                      </a:lnTo>
                      <a:lnTo>
                        <a:pt x="181" y="485"/>
                      </a:lnTo>
                      <a:lnTo>
                        <a:pt x="179" y="494"/>
                      </a:lnTo>
                      <a:lnTo>
                        <a:pt x="176" y="502"/>
                      </a:lnTo>
                      <a:lnTo>
                        <a:pt x="174" y="509"/>
                      </a:lnTo>
                      <a:lnTo>
                        <a:pt x="171" y="517"/>
                      </a:lnTo>
                      <a:lnTo>
                        <a:pt x="170" y="527"/>
                      </a:lnTo>
                      <a:lnTo>
                        <a:pt x="169" y="536"/>
                      </a:lnTo>
                      <a:lnTo>
                        <a:pt x="170" y="542"/>
                      </a:lnTo>
                      <a:lnTo>
                        <a:pt x="171" y="549"/>
                      </a:lnTo>
                      <a:lnTo>
                        <a:pt x="173" y="553"/>
                      </a:lnTo>
                      <a:lnTo>
                        <a:pt x="175" y="558"/>
                      </a:lnTo>
                      <a:lnTo>
                        <a:pt x="181" y="567"/>
                      </a:lnTo>
                      <a:lnTo>
                        <a:pt x="186" y="579"/>
                      </a:lnTo>
                      <a:lnTo>
                        <a:pt x="190" y="589"/>
                      </a:lnTo>
                      <a:lnTo>
                        <a:pt x="193" y="599"/>
                      </a:lnTo>
                      <a:lnTo>
                        <a:pt x="196" y="609"/>
                      </a:lnTo>
                      <a:lnTo>
                        <a:pt x="197" y="618"/>
                      </a:lnTo>
                      <a:lnTo>
                        <a:pt x="199" y="638"/>
                      </a:lnTo>
                      <a:lnTo>
                        <a:pt x="200" y="660"/>
                      </a:lnTo>
                      <a:lnTo>
                        <a:pt x="202" y="676"/>
                      </a:lnTo>
                      <a:lnTo>
                        <a:pt x="205" y="691"/>
                      </a:lnTo>
                      <a:lnTo>
                        <a:pt x="210" y="705"/>
                      </a:lnTo>
                      <a:lnTo>
                        <a:pt x="214" y="719"/>
                      </a:lnTo>
                      <a:lnTo>
                        <a:pt x="218" y="731"/>
                      </a:lnTo>
                      <a:lnTo>
                        <a:pt x="222" y="746"/>
                      </a:lnTo>
                      <a:lnTo>
                        <a:pt x="225" y="760"/>
                      </a:lnTo>
                      <a:lnTo>
                        <a:pt x="226" y="777"/>
                      </a:lnTo>
                      <a:lnTo>
                        <a:pt x="218" y="787"/>
                      </a:lnTo>
                      <a:lnTo>
                        <a:pt x="211" y="796"/>
                      </a:lnTo>
                      <a:lnTo>
                        <a:pt x="211" y="831"/>
                      </a:lnTo>
                      <a:lnTo>
                        <a:pt x="216" y="843"/>
                      </a:lnTo>
                      <a:lnTo>
                        <a:pt x="216" y="970"/>
                      </a:lnTo>
                      <a:lnTo>
                        <a:pt x="218" y="982"/>
                      </a:lnTo>
                      <a:lnTo>
                        <a:pt x="221" y="992"/>
                      </a:lnTo>
                      <a:lnTo>
                        <a:pt x="223" y="1010"/>
                      </a:lnTo>
                      <a:lnTo>
                        <a:pt x="227" y="1026"/>
                      </a:lnTo>
                      <a:lnTo>
                        <a:pt x="229" y="1042"/>
                      </a:lnTo>
                      <a:lnTo>
                        <a:pt x="230" y="1061"/>
                      </a:lnTo>
                      <a:lnTo>
                        <a:pt x="229" y="1076"/>
                      </a:lnTo>
                      <a:lnTo>
                        <a:pt x="228" y="1091"/>
                      </a:lnTo>
                      <a:lnTo>
                        <a:pt x="226" y="1105"/>
                      </a:lnTo>
                      <a:lnTo>
                        <a:pt x="222" y="1122"/>
                      </a:lnTo>
                      <a:lnTo>
                        <a:pt x="221" y="1124"/>
                      </a:lnTo>
                      <a:lnTo>
                        <a:pt x="221" y="1127"/>
                      </a:lnTo>
                      <a:lnTo>
                        <a:pt x="223" y="1136"/>
                      </a:lnTo>
                      <a:lnTo>
                        <a:pt x="227" y="1146"/>
                      </a:lnTo>
                      <a:lnTo>
                        <a:pt x="231" y="1161"/>
                      </a:lnTo>
                      <a:lnTo>
                        <a:pt x="234" y="1175"/>
                      </a:lnTo>
                      <a:lnTo>
                        <a:pt x="236" y="1189"/>
                      </a:lnTo>
                      <a:lnTo>
                        <a:pt x="236" y="1206"/>
                      </a:lnTo>
                      <a:lnTo>
                        <a:pt x="236" y="1351"/>
                      </a:lnTo>
                      <a:lnTo>
                        <a:pt x="236" y="1359"/>
                      </a:lnTo>
                      <a:lnTo>
                        <a:pt x="237" y="1367"/>
                      </a:lnTo>
                      <a:lnTo>
                        <a:pt x="238" y="1375"/>
                      </a:lnTo>
                      <a:lnTo>
                        <a:pt x="240" y="1381"/>
                      </a:lnTo>
                      <a:lnTo>
                        <a:pt x="245" y="1394"/>
                      </a:lnTo>
                      <a:lnTo>
                        <a:pt x="251" y="1407"/>
                      </a:lnTo>
                      <a:lnTo>
                        <a:pt x="267" y="1431"/>
                      </a:lnTo>
                      <a:lnTo>
                        <a:pt x="283" y="1459"/>
                      </a:lnTo>
                      <a:lnTo>
                        <a:pt x="275" y="1461"/>
                      </a:lnTo>
                      <a:lnTo>
                        <a:pt x="268" y="1461"/>
                      </a:lnTo>
                      <a:lnTo>
                        <a:pt x="265" y="1461"/>
                      </a:lnTo>
                      <a:lnTo>
                        <a:pt x="262" y="1462"/>
                      </a:lnTo>
                      <a:lnTo>
                        <a:pt x="259" y="1463"/>
                      </a:lnTo>
                      <a:lnTo>
                        <a:pt x="257" y="1466"/>
                      </a:lnTo>
                      <a:lnTo>
                        <a:pt x="254" y="1472"/>
                      </a:lnTo>
                      <a:lnTo>
                        <a:pt x="251" y="1477"/>
                      </a:lnTo>
                      <a:lnTo>
                        <a:pt x="250" y="1484"/>
                      </a:lnTo>
                      <a:lnTo>
                        <a:pt x="250" y="1490"/>
                      </a:lnTo>
                      <a:lnTo>
                        <a:pt x="250" y="1501"/>
                      </a:lnTo>
                      <a:lnTo>
                        <a:pt x="249" y="1515"/>
                      </a:lnTo>
                      <a:lnTo>
                        <a:pt x="246" y="1531"/>
                      </a:lnTo>
                      <a:lnTo>
                        <a:pt x="243" y="1546"/>
                      </a:lnTo>
                      <a:lnTo>
                        <a:pt x="240" y="1559"/>
                      </a:lnTo>
                      <a:lnTo>
                        <a:pt x="239" y="1576"/>
                      </a:lnTo>
                      <a:lnTo>
                        <a:pt x="239" y="1602"/>
                      </a:lnTo>
                      <a:lnTo>
                        <a:pt x="239" y="1613"/>
                      </a:lnTo>
                      <a:lnTo>
                        <a:pt x="241" y="1624"/>
                      </a:lnTo>
                      <a:lnTo>
                        <a:pt x="231" y="1625"/>
                      </a:lnTo>
                      <a:lnTo>
                        <a:pt x="220" y="1626"/>
                      </a:lnTo>
                      <a:lnTo>
                        <a:pt x="212" y="1627"/>
                      </a:lnTo>
                      <a:lnTo>
                        <a:pt x="203" y="1629"/>
                      </a:lnTo>
                      <a:lnTo>
                        <a:pt x="186" y="1633"/>
                      </a:lnTo>
                      <a:lnTo>
                        <a:pt x="171" y="1638"/>
                      </a:lnTo>
                      <a:lnTo>
                        <a:pt x="154" y="1643"/>
                      </a:lnTo>
                      <a:lnTo>
                        <a:pt x="137" y="1648"/>
                      </a:lnTo>
                      <a:lnTo>
                        <a:pt x="129" y="1649"/>
                      </a:lnTo>
                      <a:lnTo>
                        <a:pt x="120" y="1652"/>
                      </a:lnTo>
                      <a:lnTo>
                        <a:pt x="111" y="1653"/>
                      </a:lnTo>
                      <a:lnTo>
                        <a:pt x="100" y="1653"/>
                      </a:lnTo>
                      <a:lnTo>
                        <a:pt x="90" y="1653"/>
                      </a:lnTo>
                      <a:lnTo>
                        <a:pt x="79" y="1652"/>
                      </a:lnTo>
                      <a:lnTo>
                        <a:pt x="71" y="1650"/>
                      </a:lnTo>
                      <a:lnTo>
                        <a:pt x="61" y="1647"/>
                      </a:lnTo>
                      <a:lnTo>
                        <a:pt x="58" y="1642"/>
                      </a:lnTo>
                      <a:lnTo>
                        <a:pt x="54" y="1638"/>
                      </a:lnTo>
                      <a:lnTo>
                        <a:pt x="46" y="1639"/>
                      </a:lnTo>
                      <a:lnTo>
                        <a:pt x="39" y="1640"/>
                      </a:lnTo>
                      <a:lnTo>
                        <a:pt x="33" y="1642"/>
                      </a:lnTo>
                      <a:lnTo>
                        <a:pt x="27" y="1645"/>
                      </a:lnTo>
                      <a:lnTo>
                        <a:pt x="13" y="1652"/>
                      </a:lnTo>
                      <a:lnTo>
                        <a:pt x="0" y="165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solidFill>
                    <a:sysClr val="window" lastClr="FFFFFF">
                      <a:lumMod val="85000"/>
                    </a:sysClr>
                  </a:solidFill>
                  <a:round/>
                  <a:headEnd/>
                  <a:tailEnd/>
                </a:ln>
              </p:spPr>
            </p:sp>
            <p:sp>
              <p:nvSpPr>
                <p:cNvPr id="72" name="Freeform 71"/>
                <p:cNvSpPr>
                  <a:spLocks/>
                </p:cNvSpPr>
                <p:nvPr/>
              </p:nvSpPr>
              <p:spPr bwMode="auto">
                <a:xfrm>
                  <a:off x="10248" y="3891681"/>
                  <a:ext cx="220528" cy="713478"/>
                </a:xfrm>
                <a:custGeom>
                  <a:avLst/>
                  <a:gdLst/>
                  <a:ahLst/>
                  <a:cxnLst>
                    <a:cxn ang="0">
                      <a:pos x="9" y="1522"/>
                    </a:cxn>
                    <a:cxn ang="0">
                      <a:pos x="17" y="1505"/>
                    </a:cxn>
                    <a:cxn ang="0">
                      <a:pos x="29" y="1488"/>
                    </a:cxn>
                    <a:cxn ang="0">
                      <a:pos x="28" y="1452"/>
                    </a:cxn>
                    <a:cxn ang="0">
                      <a:pos x="35" y="1417"/>
                    </a:cxn>
                    <a:cxn ang="0">
                      <a:pos x="51" y="1352"/>
                    </a:cxn>
                    <a:cxn ang="0">
                      <a:pos x="60" y="1324"/>
                    </a:cxn>
                    <a:cxn ang="0">
                      <a:pos x="90" y="1287"/>
                    </a:cxn>
                    <a:cxn ang="0">
                      <a:pos x="128" y="1242"/>
                    </a:cxn>
                    <a:cxn ang="0">
                      <a:pos x="149" y="1201"/>
                    </a:cxn>
                    <a:cxn ang="0">
                      <a:pos x="156" y="1165"/>
                    </a:cxn>
                    <a:cxn ang="0">
                      <a:pos x="164" y="1129"/>
                    </a:cxn>
                    <a:cxn ang="0">
                      <a:pos x="181" y="1099"/>
                    </a:cxn>
                    <a:cxn ang="0">
                      <a:pos x="200" y="1078"/>
                    </a:cxn>
                    <a:cxn ang="0">
                      <a:pos x="207" y="1061"/>
                    </a:cxn>
                    <a:cxn ang="0">
                      <a:pos x="208" y="1022"/>
                    </a:cxn>
                    <a:cxn ang="0">
                      <a:pos x="211" y="1010"/>
                    </a:cxn>
                    <a:cxn ang="0">
                      <a:pos x="229" y="1002"/>
                    </a:cxn>
                    <a:cxn ang="0">
                      <a:pos x="288" y="995"/>
                    </a:cxn>
                    <a:cxn ang="0">
                      <a:pos x="344" y="981"/>
                    </a:cxn>
                    <a:cxn ang="0">
                      <a:pos x="375" y="971"/>
                    </a:cxn>
                    <a:cxn ang="0">
                      <a:pos x="402" y="955"/>
                    </a:cxn>
                    <a:cxn ang="0">
                      <a:pos x="423" y="936"/>
                    </a:cxn>
                    <a:cxn ang="0">
                      <a:pos x="442" y="911"/>
                    </a:cxn>
                    <a:cxn ang="0">
                      <a:pos x="456" y="882"/>
                    </a:cxn>
                    <a:cxn ang="0">
                      <a:pos x="451" y="856"/>
                    </a:cxn>
                    <a:cxn ang="0">
                      <a:pos x="434" y="823"/>
                    </a:cxn>
                    <a:cxn ang="0">
                      <a:pos x="417" y="794"/>
                    </a:cxn>
                    <a:cxn ang="0">
                      <a:pos x="396" y="771"/>
                    </a:cxn>
                    <a:cxn ang="0">
                      <a:pos x="369" y="745"/>
                    </a:cxn>
                    <a:cxn ang="0">
                      <a:pos x="332" y="712"/>
                    </a:cxn>
                    <a:cxn ang="0">
                      <a:pos x="324" y="685"/>
                    </a:cxn>
                    <a:cxn ang="0">
                      <a:pos x="328" y="600"/>
                    </a:cxn>
                    <a:cxn ang="0">
                      <a:pos x="339" y="555"/>
                    </a:cxn>
                    <a:cxn ang="0">
                      <a:pos x="351" y="492"/>
                    </a:cxn>
                    <a:cxn ang="0">
                      <a:pos x="362" y="442"/>
                    </a:cxn>
                    <a:cxn ang="0">
                      <a:pos x="365" y="411"/>
                    </a:cxn>
                    <a:cxn ang="0">
                      <a:pos x="378" y="357"/>
                    </a:cxn>
                    <a:cxn ang="0">
                      <a:pos x="389" y="370"/>
                    </a:cxn>
                    <a:cxn ang="0">
                      <a:pos x="381" y="334"/>
                    </a:cxn>
                    <a:cxn ang="0">
                      <a:pos x="370" y="303"/>
                    </a:cxn>
                    <a:cxn ang="0">
                      <a:pos x="366" y="269"/>
                    </a:cxn>
                    <a:cxn ang="0">
                      <a:pos x="372" y="244"/>
                    </a:cxn>
                    <a:cxn ang="0">
                      <a:pos x="377" y="218"/>
                    </a:cxn>
                    <a:cxn ang="0">
                      <a:pos x="376" y="193"/>
                    </a:cxn>
                    <a:cxn ang="0">
                      <a:pos x="361" y="167"/>
                    </a:cxn>
                    <a:cxn ang="0">
                      <a:pos x="339" y="132"/>
                    </a:cxn>
                    <a:cxn ang="0">
                      <a:pos x="307" y="99"/>
                    </a:cxn>
                    <a:cxn ang="0">
                      <a:pos x="259" y="42"/>
                    </a:cxn>
                    <a:cxn ang="0">
                      <a:pos x="243" y="11"/>
                    </a:cxn>
                    <a:cxn ang="0">
                      <a:pos x="220" y="2"/>
                    </a:cxn>
                    <a:cxn ang="0">
                      <a:pos x="186" y="9"/>
                    </a:cxn>
                    <a:cxn ang="0">
                      <a:pos x="137" y="24"/>
                    </a:cxn>
                    <a:cxn ang="0">
                      <a:pos x="111" y="29"/>
                    </a:cxn>
                    <a:cxn ang="0">
                      <a:pos x="79" y="28"/>
                    </a:cxn>
                    <a:cxn ang="0">
                      <a:pos x="58" y="18"/>
                    </a:cxn>
                    <a:cxn ang="0">
                      <a:pos x="39" y="16"/>
                    </a:cxn>
                    <a:cxn ang="0">
                      <a:pos x="13" y="28"/>
                    </a:cxn>
                    <a:cxn ang="0">
                      <a:pos x="0" y="1532"/>
                    </a:cxn>
                  </a:cxnLst>
                  <a:rect l="0" t="0" r="r" b="b"/>
                  <a:pathLst>
                    <a:path w="460" h="1532">
                      <a:moveTo>
                        <a:pt x="0" y="1532"/>
                      </a:moveTo>
                      <a:lnTo>
                        <a:pt x="5" y="1527"/>
                      </a:lnTo>
                      <a:lnTo>
                        <a:pt x="9" y="1522"/>
                      </a:lnTo>
                      <a:lnTo>
                        <a:pt x="12" y="1516"/>
                      </a:lnTo>
                      <a:lnTo>
                        <a:pt x="14" y="1510"/>
                      </a:lnTo>
                      <a:lnTo>
                        <a:pt x="17" y="1505"/>
                      </a:lnTo>
                      <a:lnTo>
                        <a:pt x="19" y="1498"/>
                      </a:lnTo>
                      <a:lnTo>
                        <a:pt x="23" y="1493"/>
                      </a:lnTo>
                      <a:lnTo>
                        <a:pt x="29" y="1488"/>
                      </a:lnTo>
                      <a:lnTo>
                        <a:pt x="29" y="1477"/>
                      </a:lnTo>
                      <a:lnTo>
                        <a:pt x="28" y="1465"/>
                      </a:lnTo>
                      <a:lnTo>
                        <a:pt x="28" y="1452"/>
                      </a:lnTo>
                      <a:lnTo>
                        <a:pt x="30" y="1439"/>
                      </a:lnTo>
                      <a:lnTo>
                        <a:pt x="32" y="1428"/>
                      </a:lnTo>
                      <a:lnTo>
                        <a:pt x="35" y="1417"/>
                      </a:lnTo>
                      <a:lnTo>
                        <a:pt x="42" y="1394"/>
                      </a:lnTo>
                      <a:lnTo>
                        <a:pt x="48" y="1369"/>
                      </a:lnTo>
                      <a:lnTo>
                        <a:pt x="51" y="1352"/>
                      </a:lnTo>
                      <a:lnTo>
                        <a:pt x="55" y="1338"/>
                      </a:lnTo>
                      <a:lnTo>
                        <a:pt x="57" y="1332"/>
                      </a:lnTo>
                      <a:lnTo>
                        <a:pt x="60" y="1324"/>
                      </a:lnTo>
                      <a:lnTo>
                        <a:pt x="63" y="1318"/>
                      </a:lnTo>
                      <a:lnTo>
                        <a:pt x="68" y="1312"/>
                      </a:lnTo>
                      <a:lnTo>
                        <a:pt x="90" y="1287"/>
                      </a:lnTo>
                      <a:lnTo>
                        <a:pt x="109" y="1265"/>
                      </a:lnTo>
                      <a:lnTo>
                        <a:pt x="119" y="1254"/>
                      </a:lnTo>
                      <a:lnTo>
                        <a:pt x="128" y="1242"/>
                      </a:lnTo>
                      <a:lnTo>
                        <a:pt x="136" y="1229"/>
                      </a:lnTo>
                      <a:lnTo>
                        <a:pt x="144" y="1214"/>
                      </a:lnTo>
                      <a:lnTo>
                        <a:pt x="149" y="1201"/>
                      </a:lnTo>
                      <a:lnTo>
                        <a:pt x="152" y="1188"/>
                      </a:lnTo>
                      <a:lnTo>
                        <a:pt x="155" y="1177"/>
                      </a:lnTo>
                      <a:lnTo>
                        <a:pt x="156" y="1165"/>
                      </a:lnTo>
                      <a:lnTo>
                        <a:pt x="158" y="1153"/>
                      </a:lnTo>
                      <a:lnTo>
                        <a:pt x="161" y="1142"/>
                      </a:lnTo>
                      <a:lnTo>
                        <a:pt x="164" y="1129"/>
                      </a:lnTo>
                      <a:lnTo>
                        <a:pt x="170" y="1117"/>
                      </a:lnTo>
                      <a:lnTo>
                        <a:pt x="176" y="1108"/>
                      </a:lnTo>
                      <a:lnTo>
                        <a:pt x="181" y="1099"/>
                      </a:lnTo>
                      <a:lnTo>
                        <a:pt x="188" y="1092"/>
                      </a:lnTo>
                      <a:lnTo>
                        <a:pt x="193" y="1085"/>
                      </a:lnTo>
                      <a:lnTo>
                        <a:pt x="200" y="1078"/>
                      </a:lnTo>
                      <a:lnTo>
                        <a:pt x="204" y="1069"/>
                      </a:lnTo>
                      <a:lnTo>
                        <a:pt x="206" y="1065"/>
                      </a:lnTo>
                      <a:lnTo>
                        <a:pt x="207" y="1061"/>
                      </a:lnTo>
                      <a:lnTo>
                        <a:pt x="208" y="1056"/>
                      </a:lnTo>
                      <a:lnTo>
                        <a:pt x="208" y="1051"/>
                      </a:lnTo>
                      <a:lnTo>
                        <a:pt x="208" y="1022"/>
                      </a:lnTo>
                      <a:lnTo>
                        <a:pt x="208" y="1017"/>
                      </a:lnTo>
                      <a:lnTo>
                        <a:pt x="210" y="1013"/>
                      </a:lnTo>
                      <a:lnTo>
                        <a:pt x="211" y="1010"/>
                      </a:lnTo>
                      <a:lnTo>
                        <a:pt x="214" y="1008"/>
                      </a:lnTo>
                      <a:lnTo>
                        <a:pt x="220" y="1004"/>
                      </a:lnTo>
                      <a:lnTo>
                        <a:pt x="229" y="1002"/>
                      </a:lnTo>
                      <a:lnTo>
                        <a:pt x="247" y="999"/>
                      </a:lnTo>
                      <a:lnTo>
                        <a:pt x="267" y="998"/>
                      </a:lnTo>
                      <a:lnTo>
                        <a:pt x="288" y="995"/>
                      </a:lnTo>
                      <a:lnTo>
                        <a:pt x="305" y="990"/>
                      </a:lnTo>
                      <a:lnTo>
                        <a:pt x="323" y="986"/>
                      </a:lnTo>
                      <a:lnTo>
                        <a:pt x="344" y="981"/>
                      </a:lnTo>
                      <a:lnTo>
                        <a:pt x="354" y="978"/>
                      </a:lnTo>
                      <a:lnTo>
                        <a:pt x="364" y="975"/>
                      </a:lnTo>
                      <a:lnTo>
                        <a:pt x="375" y="971"/>
                      </a:lnTo>
                      <a:lnTo>
                        <a:pt x="384" y="967"/>
                      </a:lnTo>
                      <a:lnTo>
                        <a:pt x="392" y="961"/>
                      </a:lnTo>
                      <a:lnTo>
                        <a:pt x="402" y="955"/>
                      </a:lnTo>
                      <a:lnTo>
                        <a:pt x="409" y="949"/>
                      </a:lnTo>
                      <a:lnTo>
                        <a:pt x="416" y="943"/>
                      </a:lnTo>
                      <a:lnTo>
                        <a:pt x="423" y="936"/>
                      </a:lnTo>
                      <a:lnTo>
                        <a:pt x="430" y="928"/>
                      </a:lnTo>
                      <a:lnTo>
                        <a:pt x="436" y="920"/>
                      </a:lnTo>
                      <a:lnTo>
                        <a:pt x="442" y="911"/>
                      </a:lnTo>
                      <a:lnTo>
                        <a:pt x="447" y="902"/>
                      </a:lnTo>
                      <a:lnTo>
                        <a:pt x="451" y="892"/>
                      </a:lnTo>
                      <a:lnTo>
                        <a:pt x="456" y="882"/>
                      </a:lnTo>
                      <a:lnTo>
                        <a:pt x="460" y="871"/>
                      </a:lnTo>
                      <a:lnTo>
                        <a:pt x="456" y="864"/>
                      </a:lnTo>
                      <a:lnTo>
                        <a:pt x="451" y="856"/>
                      </a:lnTo>
                      <a:lnTo>
                        <a:pt x="447" y="847"/>
                      </a:lnTo>
                      <a:lnTo>
                        <a:pt x="442" y="838"/>
                      </a:lnTo>
                      <a:lnTo>
                        <a:pt x="434" y="823"/>
                      </a:lnTo>
                      <a:lnTo>
                        <a:pt x="426" y="807"/>
                      </a:lnTo>
                      <a:lnTo>
                        <a:pt x="422" y="801"/>
                      </a:lnTo>
                      <a:lnTo>
                        <a:pt x="417" y="794"/>
                      </a:lnTo>
                      <a:lnTo>
                        <a:pt x="412" y="787"/>
                      </a:lnTo>
                      <a:lnTo>
                        <a:pt x="405" y="780"/>
                      </a:lnTo>
                      <a:lnTo>
                        <a:pt x="396" y="771"/>
                      </a:lnTo>
                      <a:lnTo>
                        <a:pt x="387" y="762"/>
                      </a:lnTo>
                      <a:lnTo>
                        <a:pt x="379" y="754"/>
                      </a:lnTo>
                      <a:lnTo>
                        <a:pt x="369" y="745"/>
                      </a:lnTo>
                      <a:lnTo>
                        <a:pt x="352" y="732"/>
                      </a:lnTo>
                      <a:lnTo>
                        <a:pt x="337" y="719"/>
                      </a:lnTo>
                      <a:lnTo>
                        <a:pt x="332" y="712"/>
                      </a:lnTo>
                      <a:lnTo>
                        <a:pt x="328" y="703"/>
                      </a:lnTo>
                      <a:lnTo>
                        <a:pt x="325" y="695"/>
                      </a:lnTo>
                      <a:lnTo>
                        <a:pt x="324" y="685"/>
                      </a:lnTo>
                      <a:lnTo>
                        <a:pt x="324" y="623"/>
                      </a:lnTo>
                      <a:lnTo>
                        <a:pt x="325" y="610"/>
                      </a:lnTo>
                      <a:lnTo>
                        <a:pt x="328" y="600"/>
                      </a:lnTo>
                      <a:lnTo>
                        <a:pt x="331" y="589"/>
                      </a:lnTo>
                      <a:lnTo>
                        <a:pt x="334" y="577"/>
                      </a:lnTo>
                      <a:lnTo>
                        <a:pt x="339" y="555"/>
                      </a:lnTo>
                      <a:lnTo>
                        <a:pt x="343" y="534"/>
                      </a:lnTo>
                      <a:lnTo>
                        <a:pt x="347" y="515"/>
                      </a:lnTo>
                      <a:lnTo>
                        <a:pt x="351" y="492"/>
                      </a:lnTo>
                      <a:lnTo>
                        <a:pt x="355" y="470"/>
                      </a:lnTo>
                      <a:lnTo>
                        <a:pt x="360" y="451"/>
                      </a:lnTo>
                      <a:lnTo>
                        <a:pt x="362" y="442"/>
                      </a:lnTo>
                      <a:lnTo>
                        <a:pt x="363" y="433"/>
                      </a:lnTo>
                      <a:lnTo>
                        <a:pt x="365" y="422"/>
                      </a:lnTo>
                      <a:lnTo>
                        <a:pt x="365" y="411"/>
                      </a:lnTo>
                      <a:lnTo>
                        <a:pt x="365" y="353"/>
                      </a:lnTo>
                      <a:lnTo>
                        <a:pt x="373" y="353"/>
                      </a:lnTo>
                      <a:lnTo>
                        <a:pt x="378" y="357"/>
                      </a:lnTo>
                      <a:lnTo>
                        <a:pt x="381" y="362"/>
                      </a:lnTo>
                      <a:lnTo>
                        <a:pt x="384" y="366"/>
                      </a:lnTo>
                      <a:lnTo>
                        <a:pt x="389" y="370"/>
                      </a:lnTo>
                      <a:lnTo>
                        <a:pt x="388" y="356"/>
                      </a:lnTo>
                      <a:lnTo>
                        <a:pt x="385" y="345"/>
                      </a:lnTo>
                      <a:lnTo>
                        <a:pt x="381" y="334"/>
                      </a:lnTo>
                      <a:lnTo>
                        <a:pt x="377" y="324"/>
                      </a:lnTo>
                      <a:lnTo>
                        <a:pt x="373" y="314"/>
                      </a:lnTo>
                      <a:lnTo>
                        <a:pt x="370" y="303"/>
                      </a:lnTo>
                      <a:lnTo>
                        <a:pt x="366" y="292"/>
                      </a:lnTo>
                      <a:lnTo>
                        <a:pt x="365" y="278"/>
                      </a:lnTo>
                      <a:lnTo>
                        <a:pt x="366" y="269"/>
                      </a:lnTo>
                      <a:lnTo>
                        <a:pt x="368" y="260"/>
                      </a:lnTo>
                      <a:lnTo>
                        <a:pt x="370" y="251"/>
                      </a:lnTo>
                      <a:lnTo>
                        <a:pt x="372" y="244"/>
                      </a:lnTo>
                      <a:lnTo>
                        <a:pt x="374" y="236"/>
                      </a:lnTo>
                      <a:lnTo>
                        <a:pt x="376" y="228"/>
                      </a:lnTo>
                      <a:lnTo>
                        <a:pt x="377" y="218"/>
                      </a:lnTo>
                      <a:lnTo>
                        <a:pt x="378" y="209"/>
                      </a:lnTo>
                      <a:lnTo>
                        <a:pt x="377" y="201"/>
                      </a:lnTo>
                      <a:lnTo>
                        <a:pt x="376" y="193"/>
                      </a:lnTo>
                      <a:lnTo>
                        <a:pt x="373" y="186"/>
                      </a:lnTo>
                      <a:lnTo>
                        <a:pt x="370" y="180"/>
                      </a:lnTo>
                      <a:lnTo>
                        <a:pt x="361" y="167"/>
                      </a:lnTo>
                      <a:lnTo>
                        <a:pt x="353" y="153"/>
                      </a:lnTo>
                      <a:lnTo>
                        <a:pt x="346" y="142"/>
                      </a:lnTo>
                      <a:lnTo>
                        <a:pt x="339" y="132"/>
                      </a:lnTo>
                      <a:lnTo>
                        <a:pt x="331" y="124"/>
                      </a:lnTo>
                      <a:lnTo>
                        <a:pt x="324" y="116"/>
                      </a:lnTo>
                      <a:lnTo>
                        <a:pt x="307" y="99"/>
                      </a:lnTo>
                      <a:lnTo>
                        <a:pt x="290" y="80"/>
                      </a:lnTo>
                      <a:lnTo>
                        <a:pt x="273" y="61"/>
                      </a:lnTo>
                      <a:lnTo>
                        <a:pt x="259" y="42"/>
                      </a:lnTo>
                      <a:lnTo>
                        <a:pt x="252" y="32"/>
                      </a:lnTo>
                      <a:lnTo>
                        <a:pt x="247" y="22"/>
                      </a:lnTo>
                      <a:lnTo>
                        <a:pt x="243" y="11"/>
                      </a:lnTo>
                      <a:lnTo>
                        <a:pt x="241" y="0"/>
                      </a:lnTo>
                      <a:lnTo>
                        <a:pt x="231" y="1"/>
                      </a:lnTo>
                      <a:lnTo>
                        <a:pt x="220" y="2"/>
                      </a:lnTo>
                      <a:lnTo>
                        <a:pt x="212" y="3"/>
                      </a:lnTo>
                      <a:lnTo>
                        <a:pt x="203" y="5"/>
                      </a:lnTo>
                      <a:lnTo>
                        <a:pt x="186" y="9"/>
                      </a:lnTo>
                      <a:lnTo>
                        <a:pt x="171" y="14"/>
                      </a:lnTo>
                      <a:lnTo>
                        <a:pt x="154" y="19"/>
                      </a:lnTo>
                      <a:lnTo>
                        <a:pt x="137" y="24"/>
                      </a:lnTo>
                      <a:lnTo>
                        <a:pt x="129" y="25"/>
                      </a:lnTo>
                      <a:lnTo>
                        <a:pt x="120" y="28"/>
                      </a:lnTo>
                      <a:lnTo>
                        <a:pt x="111" y="29"/>
                      </a:lnTo>
                      <a:lnTo>
                        <a:pt x="100" y="29"/>
                      </a:lnTo>
                      <a:lnTo>
                        <a:pt x="90" y="29"/>
                      </a:lnTo>
                      <a:lnTo>
                        <a:pt x="79" y="28"/>
                      </a:lnTo>
                      <a:lnTo>
                        <a:pt x="71" y="26"/>
                      </a:lnTo>
                      <a:lnTo>
                        <a:pt x="61" y="23"/>
                      </a:lnTo>
                      <a:lnTo>
                        <a:pt x="58" y="18"/>
                      </a:lnTo>
                      <a:lnTo>
                        <a:pt x="54" y="14"/>
                      </a:lnTo>
                      <a:lnTo>
                        <a:pt x="46" y="15"/>
                      </a:lnTo>
                      <a:lnTo>
                        <a:pt x="39" y="16"/>
                      </a:lnTo>
                      <a:lnTo>
                        <a:pt x="33" y="18"/>
                      </a:lnTo>
                      <a:lnTo>
                        <a:pt x="27" y="21"/>
                      </a:lnTo>
                      <a:lnTo>
                        <a:pt x="13" y="28"/>
                      </a:lnTo>
                      <a:lnTo>
                        <a:pt x="0" y="34"/>
                      </a:lnTo>
                      <a:lnTo>
                        <a:pt x="0" y="1532"/>
                      </a:lnTo>
                      <a:lnTo>
                        <a:pt x="0" y="1532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solidFill>
                    <a:sysClr val="window" lastClr="FFFFFF">
                      <a:lumMod val="85000"/>
                    </a:sysClr>
                  </a:solidFill>
                  <a:round/>
                  <a:headEnd/>
                  <a:tailEnd/>
                </a:ln>
              </p:spPr>
            </p:sp>
            <p:sp>
              <p:nvSpPr>
                <p:cNvPr id="73" name="Freeform 72"/>
                <p:cNvSpPr>
                  <a:spLocks/>
                </p:cNvSpPr>
                <p:nvPr/>
              </p:nvSpPr>
              <p:spPr bwMode="auto">
                <a:xfrm>
                  <a:off x="10248" y="4586628"/>
                  <a:ext cx="786232" cy="871000"/>
                </a:xfrm>
                <a:custGeom>
                  <a:avLst/>
                  <a:gdLst/>
                  <a:ahLst/>
                  <a:cxnLst>
                    <a:cxn ang="0">
                      <a:pos x="14" y="22"/>
                    </a:cxn>
                    <a:cxn ang="0">
                      <a:pos x="65" y="0"/>
                    </a:cxn>
                    <a:cxn ang="0">
                      <a:pos x="170" y="3"/>
                    </a:cxn>
                    <a:cxn ang="0">
                      <a:pos x="187" y="36"/>
                    </a:cxn>
                    <a:cxn ang="0">
                      <a:pos x="212" y="107"/>
                    </a:cxn>
                    <a:cxn ang="0">
                      <a:pos x="236" y="129"/>
                    </a:cxn>
                    <a:cxn ang="0">
                      <a:pos x="265" y="131"/>
                    </a:cxn>
                    <a:cxn ang="0">
                      <a:pos x="294" y="102"/>
                    </a:cxn>
                    <a:cxn ang="0">
                      <a:pos x="330" y="49"/>
                    </a:cxn>
                    <a:cxn ang="0">
                      <a:pos x="408" y="35"/>
                    </a:cxn>
                    <a:cxn ang="0">
                      <a:pos x="421" y="83"/>
                    </a:cxn>
                    <a:cxn ang="0">
                      <a:pos x="465" y="134"/>
                    </a:cxn>
                    <a:cxn ang="0">
                      <a:pos x="546" y="194"/>
                    </a:cxn>
                    <a:cxn ang="0">
                      <a:pos x="649" y="284"/>
                    </a:cxn>
                    <a:cxn ang="0">
                      <a:pos x="685" y="326"/>
                    </a:cxn>
                    <a:cxn ang="0">
                      <a:pos x="706" y="374"/>
                    </a:cxn>
                    <a:cxn ang="0">
                      <a:pos x="774" y="458"/>
                    </a:cxn>
                    <a:cxn ang="0">
                      <a:pos x="787" y="545"/>
                    </a:cxn>
                    <a:cxn ang="0">
                      <a:pos x="740" y="640"/>
                    </a:cxn>
                    <a:cxn ang="0">
                      <a:pos x="879" y="782"/>
                    </a:cxn>
                    <a:cxn ang="0">
                      <a:pos x="858" y="808"/>
                    </a:cxn>
                    <a:cxn ang="0">
                      <a:pos x="859" y="834"/>
                    </a:cxn>
                    <a:cxn ang="0">
                      <a:pos x="897" y="893"/>
                    </a:cxn>
                    <a:cxn ang="0">
                      <a:pos x="904" y="928"/>
                    </a:cxn>
                    <a:cxn ang="0">
                      <a:pos x="913" y="971"/>
                    </a:cxn>
                    <a:cxn ang="0">
                      <a:pos x="958" y="1011"/>
                    </a:cxn>
                    <a:cxn ang="0">
                      <a:pos x="969" y="1036"/>
                    </a:cxn>
                    <a:cxn ang="0">
                      <a:pos x="979" y="1096"/>
                    </a:cxn>
                    <a:cxn ang="0">
                      <a:pos x="1491" y="1582"/>
                    </a:cxn>
                    <a:cxn ang="0">
                      <a:pos x="1099" y="1843"/>
                    </a:cxn>
                    <a:cxn ang="0">
                      <a:pos x="1049" y="1825"/>
                    </a:cxn>
                    <a:cxn ang="0">
                      <a:pos x="994" y="1818"/>
                    </a:cxn>
                    <a:cxn ang="0">
                      <a:pos x="944" y="1835"/>
                    </a:cxn>
                    <a:cxn ang="0">
                      <a:pos x="905" y="1860"/>
                    </a:cxn>
                    <a:cxn ang="0">
                      <a:pos x="872" y="1857"/>
                    </a:cxn>
                    <a:cxn ang="0">
                      <a:pos x="821" y="1835"/>
                    </a:cxn>
                    <a:cxn ang="0">
                      <a:pos x="766" y="1821"/>
                    </a:cxn>
                    <a:cxn ang="0">
                      <a:pos x="718" y="1820"/>
                    </a:cxn>
                    <a:cxn ang="0">
                      <a:pos x="666" y="1842"/>
                    </a:cxn>
                    <a:cxn ang="0">
                      <a:pos x="597" y="1826"/>
                    </a:cxn>
                    <a:cxn ang="0">
                      <a:pos x="552" y="1818"/>
                    </a:cxn>
                    <a:cxn ang="0">
                      <a:pos x="508" y="1787"/>
                    </a:cxn>
                    <a:cxn ang="0">
                      <a:pos x="464" y="1775"/>
                    </a:cxn>
                    <a:cxn ang="0">
                      <a:pos x="422" y="1794"/>
                    </a:cxn>
                    <a:cxn ang="0">
                      <a:pos x="388" y="1794"/>
                    </a:cxn>
                    <a:cxn ang="0">
                      <a:pos x="364" y="1786"/>
                    </a:cxn>
                    <a:cxn ang="0">
                      <a:pos x="346" y="1807"/>
                    </a:cxn>
                    <a:cxn ang="0">
                      <a:pos x="315" y="1867"/>
                    </a:cxn>
                    <a:cxn ang="0">
                      <a:pos x="274" y="1859"/>
                    </a:cxn>
                    <a:cxn ang="0">
                      <a:pos x="227" y="1838"/>
                    </a:cxn>
                    <a:cxn ang="0">
                      <a:pos x="151" y="1817"/>
                    </a:cxn>
                    <a:cxn ang="0">
                      <a:pos x="83" y="1787"/>
                    </a:cxn>
                    <a:cxn ang="0">
                      <a:pos x="31" y="1721"/>
                    </a:cxn>
                    <a:cxn ang="0">
                      <a:pos x="0" y="44"/>
                    </a:cxn>
                  </a:cxnLst>
                  <a:rect l="0" t="0" r="r" b="b"/>
                  <a:pathLst>
                    <a:path w="1649" h="1884">
                      <a:moveTo>
                        <a:pt x="0" y="44"/>
                      </a:moveTo>
                      <a:lnTo>
                        <a:pt x="5" y="39"/>
                      </a:lnTo>
                      <a:lnTo>
                        <a:pt x="9" y="34"/>
                      </a:lnTo>
                      <a:lnTo>
                        <a:pt x="12" y="28"/>
                      </a:lnTo>
                      <a:lnTo>
                        <a:pt x="14" y="22"/>
                      </a:lnTo>
                      <a:lnTo>
                        <a:pt x="17" y="17"/>
                      </a:lnTo>
                      <a:lnTo>
                        <a:pt x="19" y="10"/>
                      </a:lnTo>
                      <a:lnTo>
                        <a:pt x="23" y="5"/>
                      </a:lnTo>
                      <a:lnTo>
                        <a:pt x="29" y="0"/>
                      </a:lnTo>
                      <a:lnTo>
                        <a:pt x="65" y="0"/>
                      </a:lnTo>
                      <a:lnTo>
                        <a:pt x="96" y="1"/>
                      </a:lnTo>
                      <a:lnTo>
                        <a:pt x="126" y="1"/>
                      </a:lnTo>
                      <a:lnTo>
                        <a:pt x="162" y="2"/>
                      </a:lnTo>
                      <a:lnTo>
                        <a:pt x="166" y="2"/>
                      </a:lnTo>
                      <a:lnTo>
                        <a:pt x="170" y="3"/>
                      </a:lnTo>
                      <a:lnTo>
                        <a:pt x="173" y="4"/>
                      </a:lnTo>
                      <a:lnTo>
                        <a:pt x="176" y="6"/>
                      </a:lnTo>
                      <a:lnTo>
                        <a:pt x="180" y="12"/>
                      </a:lnTo>
                      <a:lnTo>
                        <a:pt x="183" y="20"/>
                      </a:lnTo>
                      <a:lnTo>
                        <a:pt x="187" y="36"/>
                      </a:lnTo>
                      <a:lnTo>
                        <a:pt x="191" y="54"/>
                      </a:lnTo>
                      <a:lnTo>
                        <a:pt x="196" y="68"/>
                      </a:lnTo>
                      <a:lnTo>
                        <a:pt x="200" y="82"/>
                      </a:lnTo>
                      <a:lnTo>
                        <a:pt x="206" y="95"/>
                      </a:lnTo>
                      <a:lnTo>
                        <a:pt x="212" y="107"/>
                      </a:lnTo>
                      <a:lnTo>
                        <a:pt x="216" y="113"/>
                      </a:lnTo>
                      <a:lnTo>
                        <a:pt x="220" y="117"/>
                      </a:lnTo>
                      <a:lnTo>
                        <a:pt x="226" y="121"/>
                      </a:lnTo>
                      <a:lnTo>
                        <a:pt x="231" y="125"/>
                      </a:lnTo>
                      <a:lnTo>
                        <a:pt x="236" y="129"/>
                      </a:lnTo>
                      <a:lnTo>
                        <a:pt x="242" y="131"/>
                      </a:lnTo>
                      <a:lnTo>
                        <a:pt x="248" y="132"/>
                      </a:lnTo>
                      <a:lnTo>
                        <a:pt x="256" y="133"/>
                      </a:lnTo>
                      <a:lnTo>
                        <a:pt x="260" y="132"/>
                      </a:lnTo>
                      <a:lnTo>
                        <a:pt x="265" y="131"/>
                      </a:lnTo>
                      <a:lnTo>
                        <a:pt x="268" y="130"/>
                      </a:lnTo>
                      <a:lnTo>
                        <a:pt x="272" y="128"/>
                      </a:lnTo>
                      <a:lnTo>
                        <a:pt x="278" y="123"/>
                      </a:lnTo>
                      <a:lnTo>
                        <a:pt x="285" y="117"/>
                      </a:lnTo>
                      <a:lnTo>
                        <a:pt x="294" y="102"/>
                      </a:lnTo>
                      <a:lnTo>
                        <a:pt x="303" y="85"/>
                      </a:lnTo>
                      <a:lnTo>
                        <a:pt x="309" y="75"/>
                      </a:lnTo>
                      <a:lnTo>
                        <a:pt x="316" y="65"/>
                      </a:lnTo>
                      <a:lnTo>
                        <a:pt x="322" y="56"/>
                      </a:lnTo>
                      <a:lnTo>
                        <a:pt x="330" y="49"/>
                      </a:lnTo>
                      <a:lnTo>
                        <a:pt x="339" y="44"/>
                      </a:lnTo>
                      <a:lnTo>
                        <a:pt x="348" y="38"/>
                      </a:lnTo>
                      <a:lnTo>
                        <a:pt x="358" y="36"/>
                      </a:lnTo>
                      <a:lnTo>
                        <a:pt x="370" y="35"/>
                      </a:lnTo>
                      <a:lnTo>
                        <a:pt x="408" y="35"/>
                      </a:lnTo>
                      <a:lnTo>
                        <a:pt x="409" y="46"/>
                      </a:lnTo>
                      <a:lnTo>
                        <a:pt x="411" y="56"/>
                      </a:lnTo>
                      <a:lnTo>
                        <a:pt x="413" y="65"/>
                      </a:lnTo>
                      <a:lnTo>
                        <a:pt x="417" y="75"/>
                      </a:lnTo>
                      <a:lnTo>
                        <a:pt x="421" y="83"/>
                      </a:lnTo>
                      <a:lnTo>
                        <a:pt x="426" y="91"/>
                      </a:lnTo>
                      <a:lnTo>
                        <a:pt x="431" y="100"/>
                      </a:lnTo>
                      <a:lnTo>
                        <a:pt x="437" y="107"/>
                      </a:lnTo>
                      <a:lnTo>
                        <a:pt x="450" y="120"/>
                      </a:lnTo>
                      <a:lnTo>
                        <a:pt x="465" y="134"/>
                      </a:lnTo>
                      <a:lnTo>
                        <a:pt x="483" y="146"/>
                      </a:lnTo>
                      <a:lnTo>
                        <a:pt x="500" y="159"/>
                      </a:lnTo>
                      <a:lnTo>
                        <a:pt x="517" y="170"/>
                      </a:lnTo>
                      <a:lnTo>
                        <a:pt x="532" y="182"/>
                      </a:lnTo>
                      <a:lnTo>
                        <a:pt x="546" y="194"/>
                      </a:lnTo>
                      <a:lnTo>
                        <a:pt x="559" y="206"/>
                      </a:lnTo>
                      <a:lnTo>
                        <a:pt x="584" y="231"/>
                      </a:lnTo>
                      <a:lnTo>
                        <a:pt x="614" y="258"/>
                      </a:lnTo>
                      <a:lnTo>
                        <a:pt x="632" y="273"/>
                      </a:lnTo>
                      <a:lnTo>
                        <a:pt x="649" y="284"/>
                      </a:lnTo>
                      <a:lnTo>
                        <a:pt x="657" y="291"/>
                      </a:lnTo>
                      <a:lnTo>
                        <a:pt x="664" y="298"/>
                      </a:lnTo>
                      <a:lnTo>
                        <a:pt x="671" y="306"/>
                      </a:lnTo>
                      <a:lnTo>
                        <a:pt x="678" y="315"/>
                      </a:lnTo>
                      <a:lnTo>
                        <a:pt x="685" y="326"/>
                      </a:lnTo>
                      <a:lnTo>
                        <a:pt x="690" y="336"/>
                      </a:lnTo>
                      <a:lnTo>
                        <a:pt x="694" y="345"/>
                      </a:lnTo>
                      <a:lnTo>
                        <a:pt x="698" y="355"/>
                      </a:lnTo>
                      <a:lnTo>
                        <a:pt x="702" y="364"/>
                      </a:lnTo>
                      <a:lnTo>
                        <a:pt x="706" y="374"/>
                      </a:lnTo>
                      <a:lnTo>
                        <a:pt x="712" y="384"/>
                      </a:lnTo>
                      <a:lnTo>
                        <a:pt x="719" y="394"/>
                      </a:lnTo>
                      <a:lnTo>
                        <a:pt x="742" y="423"/>
                      </a:lnTo>
                      <a:lnTo>
                        <a:pt x="763" y="447"/>
                      </a:lnTo>
                      <a:lnTo>
                        <a:pt x="774" y="458"/>
                      </a:lnTo>
                      <a:lnTo>
                        <a:pt x="784" y="471"/>
                      </a:lnTo>
                      <a:lnTo>
                        <a:pt x="794" y="485"/>
                      </a:lnTo>
                      <a:lnTo>
                        <a:pt x="806" y="502"/>
                      </a:lnTo>
                      <a:lnTo>
                        <a:pt x="797" y="525"/>
                      </a:lnTo>
                      <a:lnTo>
                        <a:pt x="787" y="545"/>
                      </a:lnTo>
                      <a:lnTo>
                        <a:pt x="778" y="565"/>
                      </a:lnTo>
                      <a:lnTo>
                        <a:pt x="769" y="583"/>
                      </a:lnTo>
                      <a:lnTo>
                        <a:pt x="759" y="601"/>
                      </a:lnTo>
                      <a:lnTo>
                        <a:pt x="750" y="620"/>
                      </a:lnTo>
                      <a:lnTo>
                        <a:pt x="740" y="640"/>
                      </a:lnTo>
                      <a:lnTo>
                        <a:pt x="728" y="662"/>
                      </a:lnTo>
                      <a:lnTo>
                        <a:pt x="898" y="759"/>
                      </a:lnTo>
                      <a:lnTo>
                        <a:pt x="893" y="768"/>
                      </a:lnTo>
                      <a:lnTo>
                        <a:pt x="887" y="775"/>
                      </a:lnTo>
                      <a:lnTo>
                        <a:pt x="879" y="782"/>
                      </a:lnTo>
                      <a:lnTo>
                        <a:pt x="872" y="787"/>
                      </a:lnTo>
                      <a:lnTo>
                        <a:pt x="866" y="793"/>
                      </a:lnTo>
                      <a:lnTo>
                        <a:pt x="861" y="800"/>
                      </a:lnTo>
                      <a:lnTo>
                        <a:pt x="859" y="803"/>
                      </a:lnTo>
                      <a:lnTo>
                        <a:pt x="858" y="808"/>
                      </a:lnTo>
                      <a:lnTo>
                        <a:pt x="857" y="813"/>
                      </a:lnTo>
                      <a:lnTo>
                        <a:pt x="857" y="818"/>
                      </a:lnTo>
                      <a:lnTo>
                        <a:pt x="857" y="824"/>
                      </a:lnTo>
                      <a:lnTo>
                        <a:pt x="858" y="829"/>
                      </a:lnTo>
                      <a:lnTo>
                        <a:pt x="859" y="834"/>
                      </a:lnTo>
                      <a:lnTo>
                        <a:pt x="861" y="840"/>
                      </a:lnTo>
                      <a:lnTo>
                        <a:pt x="865" y="848"/>
                      </a:lnTo>
                      <a:lnTo>
                        <a:pt x="871" y="856"/>
                      </a:lnTo>
                      <a:lnTo>
                        <a:pt x="884" y="873"/>
                      </a:lnTo>
                      <a:lnTo>
                        <a:pt x="897" y="893"/>
                      </a:lnTo>
                      <a:lnTo>
                        <a:pt x="899" y="899"/>
                      </a:lnTo>
                      <a:lnTo>
                        <a:pt x="901" y="904"/>
                      </a:lnTo>
                      <a:lnTo>
                        <a:pt x="902" y="910"/>
                      </a:lnTo>
                      <a:lnTo>
                        <a:pt x="903" y="916"/>
                      </a:lnTo>
                      <a:lnTo>
                        <a:pt x="904" y="928"/>
                      </a:lnTo>
                      <a:lnTo>
                        <a:pt x="904" y="939"/>
                      </a:lnTo>
                      <a:lnTo>
                        <a:pt x="905" y="951"/>
                      </a:lnTo>
                      <a:lnTo>
                        <a:pt x="907" y="961"/>
                      </a:lnTo>
                      <a:lnTo>
                        <a:pt x="909" y="966"/>
                      </a:lnTo>
                      <a:lnTo>
                        <a:pt x="913" y="971"/>
                      </a:lnTo>
                      <a:lnTo>
                        <a:pt x="916" y="977"/>
                      </a:lnTo>
                      <a:lnTo>
                        <a:pt x="921" y="981"/>
                      </a:lnTo>
                      <a:lnTo>
                        <a:pt x="937" y="993"/>
                      </a:lnTo>
                      <a:lnTo>
                        <a:pt x="952" y="1004"/>
                      </a:lnTo>
                      <a:lnTo>
                        <a:pt x="958" y="1011"/>
                      </a:lnTo>
                      <a:lnTo>
                        <a:pt x="963" y="1018"/>
                      </a:lnTo>
                      <a:lnTo>
                        <a:pt x="965" y="1021"/>
                      </a:lnTo>
                      <a:lnTo>
                        <a:pt x="966" y="1026"/>
                      </a:lnTo>
                      <a:lnTo>
                        <a:pt x="968" y="1030"/>
                      </a:lnTo>
                      <a:lnTo>
                        <a:pt x="969" y="1036"/>
                      </a:lnTo>
                      <a:lnTo>
                        <a:pt x="969" y="1068"/>
                      </a:lnTo>
                      <a:lnTo>
                        <a:pt x="969" y="1076"/>
                      </a:lnTo>
                      <a:lnTo>
                        <a:pt x="972" y="1083"/>
                      </a:lnTo>
                      <a:lnTo>
                        <a:pt x="975" y="1091"/>
                      </a:lnTo>
                      <a:lnTo>
                        <a:pt x="979" y="1096"/>
                      </a:lnTo>
                      <a:lnTo>
                        <a:pt x="990" y="1107"/>
                      </a:lnTo>
                      <a:lnTo>
                        <a:pt x="1002" y="1121"/>
                      </a:lnTo>
                      <a:lnTo>
                        <a:pt x="1491" y="1463"/>
                      </a:lnTo>
                      <a:lnTo>
                        <a:pt x="1649" y="1503"/>
                      </a:lnTo>
                      <a:lnTo>
                        <a:pt x="1491" y="1582"/>
                      </a:lnTo>
                      <a:lnTo>
                        <a:pt x="1132" y="1838"/>
                      </a:lnTo>
                      <a:lnTo>
                        <a:pt x="1123" y="1839"/>
                      </a:lnTo>
                      <a:lnTo>
                        <a:pt x="1116" y="1841"/>
                      </a:lnTo>
                      <a:lnTo>
                        <a:pt x="1107" y="1842"/>
                      </a:lnTo>
                      <a:lnTo>
                        <a:pt x="1099" y="1843"/>
                      </a:lnTo>
                      <a:lnTo>
                        <a:pt x="1087" y="1842"/>
                      </a:lnTo>
                      <a:lnTo>
                        <a:pt x="1077" y="1839"/>
                      </a:lnTo>
                      <a:lnTo>
                        <a:pt x="1067" y="1835"/>
                      </a:lnTo>
                      <a:lnTo>
                        <a:pt x="1059" y="1830"/>
                      </a:lnTo>
                      <a:lnTo>
                        <a:pt x="1049" y="1825"/>
                      </a:lnTo>
                      <a:lnTo>
                        <a:pt x="1040" y="1821"/>
                      </a:lnTo>
                      <a:lnTo>
                        <a:pt x="1030" y="1818"/>
                      </a:lnTo>
                      <a:lnTo>
                        <a:pt x="1018" y="1817"/>
                      </a:lnTo>
                      <a:lnTo>
                        <a:pt x="1006" y="1817"/>
                      </a:lnTo>
                      <a:lnTo>
                        <a:pt x="994" y="1818"/>
                      </a:lnTo>
                      <a:lnTo>
                        <a:pt x="984" y="1819"/>
                      </a:lnTo>
                      <a:lnTo>
                        <a:pt x="974" y="1822"/>
                      </a:lnTo>
                      <a:lnTo>
                        <a:pt x="963" y="1825"/>
                      </a:lnTo>
                      <a:lnTo>
                        <a:pt x="953" y="1830"/>
                      </a:lnTo>
                      <a:lnTo>
                        <a:pt x="944" y="1835"/>
                      </a:lnTo>
                      <a:lnTo>
                        <a:pt x="932" y="1841"/>
                      </a:lnTo>
                      <a:lnTo>
                        <a:pt x="923" y="1847"/>
                      </a:lnTo>
                      <a:lnTo>
                        <a:pt x="915" y="1854"/>
                      </a:lnTo>
                      <a:lnTo>
                        <a:pt x="911" y="1858"/>
                      </a:lnTo>
                      <a:lnTo>
                        <a:pt x="905" y="1860"/>
                      </a:lnTo>
                      <a:lnTo>
                        <a:pt x="900" y="1862"/>
                      </a:lnTo>
                      <a:lnTo>
                        <a:pt x="894" y="1862"/>
                      </a:lnTo>
                      <a:lnTo>
                        <a:pt x="887" y="1862"/>
                      </a:lnTo>
                      <a:lnTo>
                        <a:pt x="879" y="1860"/>
                      </a:lnTo>
                      <a:lnTo>
                        <a:pt x="872" y="1857"/>
                      </a:lnTo>
                      <a:lnTo>
                        <a:pt x="866" y="1853"/>
                      </a:lnTo>
                      <a:lnTo>
                        <a:pt x="855" y="1845"/>
                      </a:lnTo>
                      <a:lnTo>
                        <a:pt x="840" y="1838"/>
                      </a:lnTo>
                      <a:lnTo>
                        <a:pt x="830" y="1836"/>
                      </a:lnTo>
                      <a:lnTo>
                        <a:pt x="821" y="1835"/>
                      </a:lnTo>
                      <a:lnTo>
                        <a:pt x="812" y="1835"/>
                      </a:lnTo>
                      <a:lnTo>
                        <a:pt x="802" y="1834"/>
                      </a:lnTo>
                      <a:lnTo>
                        <a:pt x="786" y="1829"/>
                      </a:lnTo>
                      <a:lnTo>
                        <a:pt x="773" y="1823"/>
                      </a:lnTo>
                      <a:lnTo>
                        <a:pt x="766" y="1821"/>
                      </a:lnTo>
                      <a:lnTo>
                        <a:pt x="759" y="1819"/>
                      </a:lnTo>
                      <a:lnTo>
                        <a:pt x="752" y="1817"/>
                      </a:lnTo>
                      <a:lnTo>
                        <a:pt x="744" y="1817"/>
                      </a:lnTo>
                      <a:lnTo>
                        <a:pt x="730" y="1818"/>
                      </a:lnTo>
                      <a:lnTo>
                        <a:pt x="718" y="1820"/>
                      </a:lnTo>
                      <a:lnTo>
                        <a:pt x="707" y="1824"/>
                      </a:lnTo>
                      <a:lnTo>
                        <a:pt x="698" y="1829"/>
                      </a:lnTo>
                      <a:lnTo>
                        <a:pt x="688" y="1834"/>
                      </a:lnTo>
                      <a:lnTo>
                        <a:pt x="677" y="1838"/>
                      </a:lnTo>
                      <a:lnTo>
                        <a:pt x="666" y="1842"/>
                      </a:lnTo>
                      <a:lnTo>
                        <a:pt x="652" y="1845"/>
                      </a:lnTo>
                      <a:lnTo>
                        <a:pt x="632" y="1839"/>
                      </a:lnTo>
                      <a:lnTo>
                        <a:pt x="614" y="1833"/>
                      </a:lnTo>
                      <a:lnTo>
                        <a:pt x="606" y="1830"/>
                      </a:lnTo>
                      <a:lnTo>
                        <a:pt x="597" y="1826"/>
                      </a:lnTo>
                      <a:lnTo>
                        <a:pt x="587" y="1823"/>
                      </a:lnTo>
                      <a:lnTo>
                        <a:pt x="576" y="1821"/>
                      </a:lnTo>
                      <a:lnTo>
                        <a:pt x="565" y="1820"/>
                      </a:lnTo>
                      <a:lnTo>
                        <a:pt x="556" y="1819"/>
                      </a:lnTo>
                      <a:lnTo>
                        <a:pt x="552" y="1818"/>
                      </a:lnTo>
                      <a:lnTo>
                        <a:pt x="547" y="1817"/>
                      </a:lnTo>
                      <a:lnTo>
                        <a:pt x="543" y="1815"/>
                      </a:lnTo>
                      <a:lnTo>
                        <a:pt x="539" y="1812"/>
                      </a:lnTo>
                      <a:lnTo>
                        <a:pt x="523" y="1800"/>
                      </a:lnTo>
                      <a:lnTo>
                        <a:pt x="508" y="1787"/>
                      </a:lnTo>
                      <a:lnTo>
                        <a:pt x="501" y="1782"/>
                      </a:lnTo>
                      <a:lnTo>
                        <a:pt x="493" y="1778"/>
                      </a:lnTo>
                      <a:lnTo>
                        <a:pt x="485" y="1775"/>
                      </a:lnTo>
                      <a:lnTo>
                        <a:pt x="474" y="1774"/>
                      </a:lnTo>
                      <a:lnTo>
                        <a:pt x="464" y="1775"/>
                      </a:lnTo>
                      <a:lnTo>
                        <a:pt x="455" y="1778"/>
                      </a:lnTo>
                      <a:lnTo>
                        <a:pt x="446" y="1782"/>
                      </a:lnTo>
                      <a:lnTo>
                        <a:pt x="438" y="1786"/>
                      </a:lnTo>
                      <a:lnTo>
                        <a:pt x="431" y="1790"/>
                      </a:lnTo>
                      <a:lnTo>
                        <a:pt x="422" y="1794"/>
                      </a:lnTo>
                      <a:lnTo>
                        <a:pt x="413" y="1796"/>
                      </a:lnTo>
                      <a:lnTo>
                        <a:pt x="403" y="1797"/>
                      </a:lnTo>
                      <a:lnTo>
                        <a:pt x="398" y="1797"/>
                      </a:lnTo>
                      <a:lnTo>
                        <a:pt x="392" y="1796"/>
                      </a:lnTo>
                      <a:lnTo>
                        <a:pt x="388" y="1794"/>
                      </a:lnTo>
                      <a:lnTo>
                        <a:pt x="384" y="1792"/>
                      </a:lnTo>
                      <a:lnTo>
                        <a:pt x="380" y="1789"/>
                      </a:lnTo>
                      <a:lnTo>
                        <a:pt x="375" y="1788"/>
                      </a:lnTo>
                      <a:lnTo>
                        <a:pt x="371" y="1786"/>
                      </a:lnTo>
                      <a:lnTo>
                        <a:pt x="364" y="1786"/>
                      </a:lnTo>
                      <a:lnTo>
                        <a:pt x="359" y="1787"/>
                      </a:lnTo>
                      <a:lnTo>
                        <a:pt x="356" y="1789"/>
                      </a:lnTo>
                      <a:lnTo>
                        <a:pt x="352" y="1792"/>
                      </a:lnTo>
                      <a:lnTo>
                        <a:pt x="350" y="1796"/>
                      </a:lnTo>
                      <a:lnTo>
                        <a:pt x="346" y="1807"/>
                      </a:lnTo>
                      <a:lnTo>
                        <a:pt x="341" y="1817"/>
                      </a:lnTo>
                      <a:lnTo>
                        <a:pt x="332" y="1835"/>
                      </a:lnTo>
                      <a:lnTo>
                        <a:pt x="324" y="1851"/>
                      </a:lnTo>
                      <a:lnTo>
                        <a:pt x="320" y="1860"/>
                      </a:lnTo>
                      <a:lnTo>
                        <a:pt x="315" y="1867"/>
                      </a:lnTo>
                      <a:lnTo>
                        <a:pt x="308" y="1875"/>
                      </a:lnTo>
                      <a:lnTo>
                        <a:pt x="300" y="1884"/>
                      </a:lnTo>
                      <a:lnTo>
                        <a:pt x="292" y="1874"/>
                      </a:lnTo>
                      <a:lnTo>
                        <a:pt x="284" y="1866"/>
                      </a:lnTo>
                      <a:lnTo>
                        <a:pt x="274" y="1859"/>
                      </a:lnTo>
                      <a:lnTo>
                        <a:pt x="266" y="1853"/>
                      </a:lnTo>
                      <a:lnTo>
                        <a:pt x="257" y="1848"/>
                      </a:lnTo>
                      <a:lnTo>
                        <a:pt x="246" y="1845"/>
                      </a:lnTo>
                      <a:lnTo>
                        <a:pt x="237" y="1841"/>
                      </a:lnTo>
                      <a:lnTo>
                        <a:pt x="227" y="1838"/>
                      </a:lnTo>
                      <a:lnTo>
                        <a:pt x="206" y="1833"/>
                      </a:lnTo>
                      <a:lnTo>
                        <a:pt x="184" y="1828"/>
                      </a:lnTo>
                      <a:lnTo>
                        <a:pt x="174" y="1824"/>
                      </a:lnTo>
                      <a:lnTo>
                        <a:pt x="162" y="1821"/>
                      </a:lnTo>
                      <a:lnTo>
                        <a:pt x="151" y="1817"/>
                      </a:lnTo>
                      <a:lnTo>
                        <a:pt x="140" y="1812"/>
                      </a:lnTo>
                      <a:lnTo>
                        <a:pt x="119" y="1804"/>
                      </a:lnTo>
                      <a:lnTo>
                        <a:pt x="99" y="1796"/>
                      </a:lnTo>
                      <a:lnTo>
                        <a:pt x="91" y="1792"/>
                      </a:lnTo>
                      <a:lnTo>
                        <a:pt x="83" y="1787"/>
                      </a:lnTo>
                      <a:lnTo>
                        <a:pt x="74" y="1780"/>
                      </a:lnTo>
                      <a:lnTo>
                        <a:pt x="68" y="1772"/>
                      </a:lnTo>
                      <a:lnTo>
                        <a:pt x="54" y="1750"/>
                      </a:lnTo>
                      <a:lnTo>
                        <a:pt x="38" y="1730"/>
                      </a:lnTo>
                      <a:lnTo>
                        <a:pt x="31" y="1721"/>
                      </a:lnTo>
                      <a:lnTo>
                        <a:pt x="21" y="1712"/>
                      </a:lnTo>
                      <a:lnTo>
                        <a:pt x="11" y="1704"/>
                      </a:lnTo>
                      <a:lnTo>
                        <a:pt x="0" y="1697"/>
                      </a:lnTo>
                      <a:lnTo>
                        <a:pt x="0" y="1697"/>
                      </a:lnTo>
                      <a:lnTo>
                        <a:pt x="0" y="44"/>
                      </a:lnTo>
                      <a:lnTo>
                        <a:pt x="0" y="44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solidFill>
                    <a:sysClr val="window" lastClr="FFFFFF">
                      <a:lumMod val="85000"/>
                    </a:sysClr>
                  </a:solidFill>
                  <a:round/>
                  <a:headEnd/>
                  <a:tailEnd/>
                </a:ln>
              </p:spPr>
            </p:sp>
            <p:sp>
              <p:nvSpPr>
                <p:cNvPr id="74" name="Freeform 73"/>
                <p:cNvSpPr>
                  <a:spLocks/>
                </p:cNvSpPr>
                <p:nvPr/>
              </p:nvSpPr>
              <p:spPr bwMode="auto">
                <a:xfrm>
                  <a:off x="355423" y="4818276"/>
                  <a:ext cx="143823" cy="120457"/>
                </a:xfrm>
                <a:custGeom>
                  <a:avLst/>
                  <a:gdLst/>
                  <a:ahLst/>
                  <a:cxnLst>
                    <a:cxn ang="0">
                      <a:pos x="294" y="7"/>
                    </a:cxn>
                    <a:cxn ang="0">
                      <a:pos x="294" y="47"/>
                    </a:cxn>
                    <a:cxn ang="0">
                      <a:pos x="297" y="64"/>
                    </a:cxn>
                    <a:cxn ang="0">
                      <a:pos x="299" y="82"/>
                    </a:cxn>
                    <a:cxn ang="0">
                      <a:pos x="297" y="93"/>
                    </a:cxn>
                    <a:cxn ang="0">
                      <a:pos x="292" y="103"/>
                    </a:cxn>
                    <a:cxn ang="0">
                      <a:pos x="285" y="112"/>
                    </a:cxn>
                    <a:cxn ang="0">
                      <a:pos x="276" y="119"/>
                    </a:cxn>
                    <a:cxn ang="0">
                      <a:pos x="254" y="128"/>
                    </a:cxn>
                    <a:cxn ang="0">
                      <a:pos x="229" y="131"/>
                    </a:cxn>
                    <a:cxn ang="0">
                      <a:pos x="212" y="129"/>
                    </a:cxn>
                    <a:cxn ang="0">
                      <a:pos x="195" y="126"/>
                    </a:cxn>
                    <a:cxn ang="0">
                      <a:pos x="172" y="134"/>
                    </a:cxn>
                    <a:cxn ang="0">
                      <a:pos x="165" y="143"/>
                    </a:cxn>
                    <a:cxn ang="0">
                      <a:pos x="162" y="153"/>
                    </a:cxn>
                    <a:cxn ang="0">
                      <a:pos x="163" y="157"/>
                    </a:cxn>
                    <a:cxn ang="0">
                      <a:pos x="167" y="160"/>
                    </a:cxn>
                    <a:cxn ang="0">
                      <a:pos x="177" y="162"/>
                    </a:cxn>
                    <a:cxn ang="0">
                      <a:pos x="221" y="162"/>
                    </a:cxn>
                    <a:cxn ang="0">
                      <a:pos x="264" y="162"/>
                    </a:cxn>
                    <a:cxn ang="0">
                      <a:pos x="272" y="165"/>
                    </a:cxn>
                    <a:cxn ang="0">
                      <a:pos x="277" y="172"/>
                    </a:cxn>
                    <a:cxn ang="0">
                      <a:pos x="283" y="189"/>
                    </a:cxn>
                    <a:cxn ang="0">
                      <a:pos x="288" y="201"/>
                    </a:cxn>
                    <a:cxn ang="0">
                      <a:pos x="0" y="161"/>
                    </a:cxn>
                    <a:cxn ang="0">
                      <a:pos x="22" y="119"/>
                    </a:cxn>
                    <a:cxn ang="0">
                      <a:pos x="41" y="82"/>
                    </a:cxn>
                    <a:cxn ang="0">
                      <a:pos x="59" y="44"/>
                    </a:cxn>
                    <a:cxn ang="0">
                      <a:pos x="78" y="1"/>
                    </a:cxn>
                    <a:cxn ang="0">
                      <a:pos x="94" y="16"/>
                    </a:cxn>
                    <a:cxn ang="0">
                      <a:pos x="112" y="31"/>
                    </a:cxn>
                    <a:cxn ang="0">
                      <a:pos x="292" y="0"/>
                    </a:cxn>
                  </a:cxnLst>
                  <a:rect l="0" t="0" r="r" b="b"/>
                  <a:pathLst>
                    <a:path w="299" h="258">
                      <a:moveTo>
                        <a:pt x="292" y="0"/>
                      </a:moveTo>
                      <a:lnTo>
                        <a:pt x="294" y="7"/>
                      </a:lnTo>
                      <a:lnTo>
                        <a:pt x="294" y="14"/>
                      </a:lnTo>
                      <a:lnTo>
                        <a:pt x="294" y="47"/>
                      </a:lnTo>
                      <a:lnTo>
                        <a:pt x="295" y="57"/>
                      </a:lnTo>
                      <a:lnTo>
                        <a:pt x="297" y="64"/>
                      </a:lnTo>
                      <a:lnTo>
                        <a:pt x="298" y="72"/>
                      </a:lnTo>
                      <a:lnTo>
                        <a:pt x="299" y="82"/>
                      </a:lnTo>
                      <a:lnTo>
                        <a:pt x="298" y="88"/>
                      </a:lnTo>
                      <a:lnTo>
                        <a:pt x="297" y="93"/>
                      </a:lnTo>
                      <a:lnTo>
                        <a:pt x="294" y="98"/>
                      </a:lnTo>
                      <a:lnTo>
                        <a:pt x="292" y="103"/>
                      </a:lnTo>
                      <a:lnTo>
                        <a:pt x="289" y="108"/>
                      </a:lnTo>
                      <a:lnTo>
                        <a:pt x="285" y="112"/>
                      </a:lnTo>
                      <a:lnTo>
                        <a:pt x="281" y="116"/>
                      </a:lnTo>
                      <a:lnTo>
                        <a:pt x="276" y="119"/>
                      </a:lnTo>
                      <a:lnTo>
                        <a:pt x="265" y="124"/>
                      </a:lnTo>
                      <a:lnTo>
                        <a:pt x="254" y="128"/>
                      </a:lnTo>
                      <a:lnTo>
                        <a:pt x="242" y="130"/>
                      </a:lnTo>
                      <a:lnTo>
                        <a:pt x="229" y="131"/>
                      </a:lnTo>
                      <a:lnTo>
                        <a:pt x="220" y="130"/>
                      </a:lnTo>
                      <a:lnTo>
                        <a:pt x="212" y="129"/>
                      </a:lnTo>
                      <a:lnTo>
                        <a:pt x="204" y="127"/>
                      </a:lnTo>
                      <a:lnTo>
                        <a:pt x="195" y="126"/>
                      </a:lnTo>
                      <a:lnTo>
                        <a:pt x="184" y="130"/>
                      </a:lnTo>
                      <a:lnTo>
                        <a:pt x="172" y="134"/>
                      </a:lnTo>
                      <a:lnTo>
                        <a:pt x="168" y="139"/>
                      </a:lnTo>
                      <a:lnTo>
                        <a:pt x="165" y="143"/>
                      </a:lnTo>
                      <a:lnTo>
                        <a:pt x="163" y="147"/>
                      </a:lnTo>
                      <a:lnTo>
                        <a:pt x="162" y="153"/>
                      </a:lnTo>
                      <a:lnTo>
                        <a:pt x="162" y="155"/>
                      </a:lnTo>
                      <a:lnTo>
                        <a:pt x="163" y="157"/>
                      </a:lnTo>
                      <a:lnTo>
                        <a:pt x="165" y="159"/>
                      </a:lnTo>
                      <a:lnTo>
                        <a:pt x="167" y="160"/>
                      </a:lnTo>
                      <a:lnTo>
                        <a:pt x="172" y="162"/>
                      </a:lnTo>
                      <a:lnTo>
                        <a:pt x="177" y="162"/>
                      </a:lnTo>
                      <a:lnTo>
                        <a:pt x="200" y="162"/>
                      </a:lnTo>
                      <a:lnTo>
                        <a:pt x="221" y="162"/>
                      </a:lnTo>
                      <a:lnTo>
                        <a:pt x="242" y="162"/>
                      </a:lnTo>
                      <a:lnTo>
                        <a:pt x="264" y="162"/>
                      </a:lnTo>
                      <a:lnTo>
                        <a:pt x="269" y="163"/>
                      </a:lnTo>
                      <a:lnTo>
                        <a:pt x="272" y="165"/>
                      </a:lnTo>
                      <a:lnTo>
                        <a:pt x="275" y="168"/>
                      </a:lnTo>
                      <a:lnTo>
                        <a:pt x="277" y="172"/>
                      </a:lnTo>
                      <a:lnTo>
                        <a:pt x="279" y="180"/>
                      </a:lnTo>
                      <a:lnTo>
                        <a:pt x="283" y="189"/>
                      </a:lnTo>
                      <a:lnTo>
                        <a:pt x="286" y="196"/>
                      </a:lnTo>
                      <a:lnTo>
                        <a:pt x="288" y="201"/>
                      </a:lnTo>
                      <a:lnTo>
                        <a:pt x="170" y="258"/>
                      </a:lnTo>
                      <a:lnTo>
                        <a:pt x="0" y="161"/>
                      </a:lnTo>
                      <a:lnTo>
                        <a:pt x="12" y="139"/>
                      </a:lnTo>
                      <a:lnTo>
                        <a:pt x="22" y="119"/>
                      </a:lnTo>
                      <a:lnTo>
                        <a:pt x="31" y="100"/>
                      </a:lnTo>
                      <a:lnTo>
                        <a:pt x="41" y="82"/>
                      </a:lnTo>
                      <a:lnTo>
                        <a:pt x="50" y="64"/>
                      </a:lnTo>
                      <a:lnTo>
                        <a:pt x="59" y="44"/>
                      </a:lnTo>
                      <a:lnTo>
                        <a:pt x="69" y="24"/>
                      </a:lnTo>
                      <a:lnTo>
                        <a:pt x="78" y="1"/>
                      </a:lnTo>
                      <a:lnTo>
                        <a:pt x="87" y="8"/>
                      </a:lnTo>
                      <a:lnTo>
                        <a:pt x="94" y="16"/>
                      </a:lnTo>
                      <a:lnTo>
                        <a:pt x="103" y="24"/>
                      </a:lnTo>
                      <a:lnTo>
                        <a:pt x="112" y="31"/>
                      </a:lnTo>
                      <a:lnTo>
                        <a:pt x="292" y="0"/>
                      </a:lnTo>
                      <a:lnTo>
                        <a:pt x="29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solidFill>
                    <a:sysClr val="window" lastClr="FFFFFF">
                      <a:lumMod val="85000"/>
                    </a:sysClr>
                  </a:solidFill>
                  <a:round/>
                  <a:headEnd/>
                  <a:tailEnd/>
                </a:ln>
              </p:spPr>
            </p:sp>
            <p:sp>
              <p:nvSpPr>
                <p:cNvPr id="75" name="Freeform 74"/>
                <p:cNvSpPr>
                  <a:spLocks/>
                </p:cNvSpPr>
                <p:nvPr/>
              </p:nvSpPr>
              <p:spPr bwMode="auto">
                <a:xfrm>
                  <a:off x="249953" y="4910936"/>
                  <a:ext cx="834173" cy="963659"/>
                </a:xfrm>
                <a:custGeom>
                  <a:avLst/>
                  <a:gdLst/>
                  <a:ahLst/>
                  <a:cxnLst>
                    <a:cxn ang="0">
                      <a:pos x="569" y="87"/>
                    </a:cxn>
                    <a:cxn ang="0">
                      <a:pos x="636" y="204"/>
                    </a:cxn>
                    <a:cxn ang="0">
                      <a:pos x="724" y="239"/>
                    </a:cxn>
                    <a:cxn ang="0">
                      <a:pos x="910" y="223"/>
                    </a:cxn>
                    <a:cxn ang="0">
                      <a:pos x="990" y="253"/>
                    </a:cxn>
                    <a:cxn ang="0">
                      <a:pos x="1054" y="250"/>
                    </a:cxn>
                    <a:cxn ang="0">
                      <a:pos x="1138" y="219"/>
                    </a:cxn>
                    <a:cxn ang="0">
                      <a:pos x="1200" y="234"/>
                    </a:cxn>
                    <a:cxn ang="0">
                      <a:pos x="1295" y="251"/>
                    </a:cxn>
                    <a:cxn ang="0">
                      <a:pos x="1385" y="267"/>
                    </a:cxn>
                    <a:cxn ang="0">
                      <a:pos x="1578" y="264"/>
                    </a:cxn>
                    <a:cxn ang="0">
                      <a:pos x="1660" y="219"/>
                    </a:cxn>
                    <a:cxn ang="0">
                      <a:pos x="1710" y="226"/>
                    </a:cxn>
                    <a:cxn ang="0">
                      <a:pos x="1745" y="238"/>
                    </a:cxn>
                    <a:cxn ang="0">
                      <a:pos x="1729" y="301"/>
                    </a:cxn>
                    <a:cxn ang="0">
                      <a:pos x="1720" y="356"/>
                    </a:cxn>
                    <a:cxn ang="0">
                      <a:pos x="1715" y="402"/>
                    </a:cxn>
                    <a:cxn ang="0">
                      <a:pos x="1706" y="464"/>
                    </a:cxn>
                    <a:cxn ang="0">
                      <a:pos x="1706" y="494"/>
                    </a:cxn>
                    <a:cxn ang="0">
                      <a:pos x="1721" y="507"/>
                    </a:cxn>
                    <a:cxn ang="0">
                      <a:pos x="1676" y="512"/>
                    </a:cxn>
                    <a:cxn ang="0">
                      <a:pos x="1657" y="555"/>
                    </a:cxn>
                    <a:cxn ang="0">
                      <a:pos x="1636" y="644"/>
                    </a:cxn>
                    <a:cxn ang="0">
                      <a:pos x="1597" y="704"/>
                    </a:cxn>
                    <a:cxn ang="0">
                      <a:pos x="1539" y="757"/>
                    </a:cxn>
                    <a:cxn ang="0">
                      <a:pos x="1477" y="854"/>
                    </a:cxn>
                    <a:cxn ang="0">
                      <a:pos x="1379" y="977"/>
                    </a:cxn>
                    <a:cxn ang="0">
                      <a:pos x="1339" y="1016"/>
                    </a:cxn>
                    <a:cxn ang="0">
                      <a:pos x="1335" y="1072"/>
                    </a:cxn>
                    <a:cxn ang="0">
                      <a:pos x="1300" y="1135"/>
                    </a:cxn>
                    <a:cxn ang="0">
                      <a:pos x="1258" y="1192"/>
                    </a:cxn>
                    <a:cxn ang="0">
                      <a:pos x="1209" y="1262"/>
                    </a:cxn>
                    <a:cxn ang="0">
                      <a:pos x="1173" y="1331"/>
                    </a:cxn>
                    <a:cxn ang="0">
                      <a:pos x="1097" y="1401"/>
                    </a:cxn>
                    <a:cxn ang="0">
                      <a:pos x="937" y="1527"/>
                    </a:cxn>
                    <a:cxn ang="0">
                      <a:pos x="861" y="1585"/>
                    </a:cxn>
                    <a:cxn ang="0">
                      <a:pos x="742" y="1633"/>
                    </a:cxn>
                    <a:cxn ang="0">
                      <a:pos x="653" y="1667"/>
                    </a:cxn>
                    <a:cxn ang="0">
                      <a:pos x="550" y="1697"/>
                    </a:cxn>
                    <a:cxn ang="0">
                      <a:pos x="430" y="1789"/>
                    </a:cxn>
                    <a:cxn ang="0">
                      <a:pos x="323" y="1870"/>
                    </a:cxn>
                    <a:cxn ang="0">
                      <a:pos x="247" y="1915"/>
                    </a:cxn>
                    <a:cxn ang="0">
                      <a:pos x="149" y="2011"/>
                    </a:cxn>
                    <a:cxn ang="0">
                      <a:pos x="87" y="2077"/>
                    </a:cxn>
                    <a:cxn ang="0">
                      <a:pos x="111" y="1230"/>
                    </a:cxn>
                    <a:cxn ang="0">
                      <a:pos x="154" y="1143"/>
                    </a:cxn>
                    <a:cxn ang="0">
                      <a:pos x="232" y="1116"/>
                    </a:cxn>
                    <a:cxn ang="0">
                      <a:pos x="304" y="1132"/>
                    </a:cxn>
                    <a:cxn ang="0">
                      <a:pos x="374" y="1155"/>
                    </a:cxn>
                    <a:cxn ang="0">
                      <a:pos x="417" y="1152"/>
                    </a:cxn>
                    <a:cxn ang="0">
                      <a:pos x="486" y="1117"/>
                    </a:cxn>
                    <a:cxn ang="0">
                      <a:pos x="561" y="1128"/>
                    </a:cxn>
                    <a:cxn ang="0">
                      <a:pos x="625" y="1137"/>
                    </a:cxn>
                    <a:cxn ang="0">
                      <a:pos x="481" y="394"/>
                    </a:cxn>
                    <a:cxn ang="0">
                      <a:pos x="468" y="324"/>
                    </a:cxn>
                    <a:cxn ang="0">
                      <a:pos x="418" y="275"/>
                    </a:cxn>
                    <a:cxn ang="0">
                      <a:pos x="405" y="214"/>
                    </a:cxn>
                    <a:cxn ang="0">
                      <a:pos x="367" y="146"/>
                    </a:cxn>
                    <a:cxn ang="0">
                      <a:pos x="360" y="106"/>
                    </a:cxn>
                    <a:cxn ang="0">
                      <a:pos x="395" y="66"/>
                    </a:cxn>
                  </a:cxnLst>
                  <a:rect l="0" t="0" r="r" b="b"/>
                  <a:pathLst>
                    <a:path w="1745" h="2077">
                      <a:moveTo>
                        <a:pt x="518" y="0"/>
                      </a:moveTo>
                      <a:lnTo>
                        <a:pt x="525" y="11"/>
                      </a:lnTo>
                      <a:lnTo>
                        <a:pt x="532" y="22"/>
                      </a:lnTo>
                      <a:lnTo>
                        <a:pt x="538" y="33"/>
                      </a:lnTo>
                      <a:lnTo>
                        <a:pt x="546" y="44"/>
                      </a:lnTo>
                      <a:lnTo>
                        <a:pt x="559" y="66"/>
                      </a:lnTo>
                      <a:lnTo>
                        <a:pt x="569" y="87"/>
                      </a:lnTo>
                      <a:lnTo>
                        <a:pt x="578" y="108"/>
                      </a:lnTo>
                      <a:lnTo>
                        <a:pt x="591" y="130"/>
                      </a:lnTo>
                      <a:lnTo>
                        <a:pt x="600" y="147"/>
                      </a:lnTo>
                      <a:lnTo>
                        <a:pt x="608" y="162"/>
                      </a:lnTo>
                      <a:lnTo>
                        <a:pt x="617" y="176"/>
                      </a:lnTo>
                      <a:lnTo>
                        <a:pt x="627" y="192"/>
                      </a:lnTo>
                      <a:lnTo>
                        <a:pt x="636" y="204"/>
                      </a:lnTo>
                      <a:lnTo>
                        <a:pt x="646" y="214"/>
                      </a:lnTo>
                      <a:lnTo>
                        <a:pt x="657" y="223"/>
                      </a:lnTo>
                      <a:lnTo>
                        <a:pt x="668" y="229"/>
                      </a:lnTo>
                      <a:lnTo>
                        <a:pt x="681" y="233"/>
                      </a:lnTo>
                      <a:lnTo>
                        <a:pt x="694" y="237"/>
                      </a:lnTo>
                      <a:lnTo>
                        <a:pt x="709" y="238"/>
                      </a:lnTo>
                      <a:lnTo>
                        <a:pt x="724" y="239"/>
                      </a:lnTo>
                      <a:lnTo>
                        <a:pt x="746" y="239"/>
                      </a:lnTo>
                      <a:lnTo>
                        <a:pt x="766" y="237"/>
                      </a:lnTo>
                      <a:lnTo>
                        <a:pt x="783" y="236"/>
                      </a:lnTo>
                      <a:lnTo>
                        <a:pt x="801" y="233"/>
                      </a:lnTo>
                      <a:lnTo>
                        <a:pt x="837" y="228"/>
                      </a:lnTo>
                      <a:lnTo>
                        <a:pt x="879" y="223"/>
                      </a:lnTo>
                      <a:lnTo>
                        <a:pt x="910" y="223"/>
                      </a:lnTo>
                      <a:lnTo>
                        <a:pt x="920" y="224"/>
                      </a:lnTo>
                      <a:lnTo>
                        <a:pt x="929" y="226"/>
                      </a:lnTo>
                      <a:lnTo>
                        <a:pt x="936" y="230"/>
                      </a:lnTo>
                      <a:lnTo>
                        <a:pt x="945" y="234"/>
                      </a:lnTo>
                      <a:lnTo>
                        <a:pt x="964" y="243"/>
                      </a:lnTo>
                      <a:lnTo>
                        <a:pt x="981" y="251"/>
                      </a:lnTo>
                      <a:lnTo>
                        <a:pt x="990" y="253"/>
                      </a:lnTo>
                      <a:lnTo>
                        <a:pt x="999" y="255"/>
                      </a:lnTo>
                      <a:lnTo>
                        <a:pt x="1009" y="256"/>
                      </a:lnTo>
                      <a:lnTo>
                        <a:pt x="1020" y="256"/>
                      </a:lnTo>
                      <a:lnTo>
                        <a:pt x="1029" y="256"/>
                      </a:lnTo>
                      <a:lnTo>
                        <a:pt x="1038" y="254"/>
                      </a:lnTo>
                      <a:lnTo>
                        <a:pt x="1047" y="253"/>
                      </a:lnTo>
                      <a:lnTo>
                        <a:pt x="1054" y="250"/>
                      </a:lnTo>
                      <a:lnTo>
                        <a:pt x="1069" y="243"/>
                      </a:lnTo>
                      <a:lnTo>
                        <a:pt x="1084" y="237"/>
                      </a:lnTo>
                      <a:lnTo>
                        <a:pt x="1099" y="230"/>
                      </a:lnTo>
                      <a:lnTo>
                        <a:pt x="1113" y="224"/>
                      </a:lnTo>
                      <a:lnTo>
                        <a:pt x="1121" y="222"/>
                      </a:lnTo>
                      <a:lnTo>
                        <a:pt x="1130" y="220"/>
                      </a:lnTo>
                      <a:lnTo>
                        <a:pt x="1138" y="219"/>
                      </a:lnTo>
                      <a:lnTo>
                        <a:pt x="1147" y="217"/>
                      </a:lnTo>
                      <a:lnTo>
                        <a:pt x="1156" y="219"/>
                      </a:lnTo>
                      <a:lnTo>
                        <a:pt x="1163" y="220"/>
                      </a:lnTo>
                      <a:lnTo>
                        <a:pt x="1169" y="221"/>
                      </a:lnTo>
                      <a:lnTo>
                        <a:pt x="1176" y="223"/>
                      </a:lnTo>
                      <a:lnTo>
                        <a:pt x="1188" y="229"/>
                      </a:lnTo>
                      <a:lnTo>
                        <a:pt x="1200" y="234"/>
                      </a:lnTo>
                      <a:lnTo>
                        <a:pt x="1211" y="240"/>
                      </a:lnTo>
                      <a:lnTo>
                        <a:pt x="1224" y="245"/>
                      </a:lnTo>
                      <a:lnTo>
                        <a:pt x="1230" y="248"/>
                      </a:lnTo>
                      <a:lnTo>
                        <a:pt x="1236" y="250"/>
                      </a:lnTo>
                      <a:lnTo>
                        <a:pt x="1244" y="251"/>
                      </a:lnTo>
                      <a:lnTo>
                        <a:pt x="1252" y="251"/>
                      </a:lnTo>
                      <a:lnTo>
                        <a:pt x="1295" y="251"/>
                      </a:lnTo>
                      <a:lnTo>
                        <a:pt x="1305" y="252"/>
                      </a:lnTo>
                      <a:lnTo>
                        <a:pt x="1313" y="253"/>
                      </a:lnTo>
                      <a:lnTo>
                        <a:pt x="1321" y="254"/>
                      </a:lnTo>
                      <a:lnTo>
                        <a:pt x="1330" y="256"/>
                      </a:lnTo>
                      <a:lnTo>
                        <a:pt x="1345" y="260"/>
                      </a:lnTo>
                      <a:lnTo>
                        <a:pt x="1363" y="264"/>
                      </a:lnTo>
                      <a:lnTo>
                        <a:pt x="1385" y="267"/>
                      </a:lnTo>
                      <a:lnTo>
                        <a:pt x="1403" y="268"/>
                      </a:lnTo>
                      <a:lnTo>
                        <a:pt x="1422" y="268"/>
                      </a:lnTo>
                      <a:lnTo>
                        <a:pt x="1444" y="268"/>
                      </a:lnTo>
                      <a:lnTo>
                        <a:pt x="1479" y="267"/>
                      </a:lnTo>
                      <a:lnTo>
                        <a:pt x="1511" y="266"/>
                      </a:lnTo>
                      <a:lnTo>
                        <a:pt x="1542" y="265"/>
                      </a:lnTo>
                      <a:lnTo>
                        <a:pt x="1578" y="264"/>
                      </a:lnTo>
                      <a:lnTo>
                        <a:pt x="1597" y="259"/>
                      </a:lnTo>
                      <a:lnTo>
                        <a:pt x="1612" y="254"/>
                      </a:lnTo>
                      <a:lnTo>
                        <a:pt x="1627" y="245"/>
                      </a:lnTo>
                      <a:lnTo>
                        <a:pt x="1644" y="236"/>
                      </a:lnTo>
                      <a:lnTo>
                        <a:pt x="1651" y="229"/>
                      </a:lnTo>
                      <a:lnTo>
                        <a:pt x="1657" y="222"/>
                      </a:lnTo>
                      <a:lnTo>
                        <a:pt x="1660" y="219"/>
                      </a:lnTo>
                      <a:lnTo>
                        <a:pt x="1664" y="215"/>
                      </a:lnTo>
                      <a:lnTo>
                        <a:pt x="1668" y="213"/>
                      </a:lnTo>
                      <a:lnTo>
                        <a:pt x="1673" y="213"/>
                      </a:lnTo>
                      <a:lnTo>
                        <a:pt x="1680" y="217"/>
                      </a:lnTo>
                      <a:lnTo>
                        <a:pt x="1686" y="223"/>
                      </a:lnTo>
                      <a:lnTo>
                        <a:pt x="1697" y="226"/>
                      </a:lnTo>
                      <a:lnTo>
                        <a:pt x="1710" y="226"/>
                      </a:lnTo>
                      <a:lnTo>
                        <a:pt x="1714" y="231"/>
                      </a:lnTo>
                      <a:lnTo>
                        <a:pt x="1718" y="235"/>
                      </a:lnTo>
                      <a:lnTo>
                        <a:pt x="1723" y="238"/>
                      </a:lnTo>
                      <a:lnTo>
                        <a:pt x="1730" y="239"/>
                      </a:lnTo>
                      <a:lnTo>
                        <a:pt x="1734" y="238"/>
                      </a:lnTo>
                      <a:lnTo>
                        <a:pt x="1737" y="237"/>
                      </a:lnTo>
                      <a:lnTo>
                        <a:pt x="1745" y="238"/>
                      </a:lnTo>
                      <a:lnTo>
                        <a:pt x="1745" y="260"/>
                      </a:lnTo>
                      <a:lnTo>
                        <a:pt x="1745" y="266"/>
                      </a:lnTo>
                      <a:lnTo>
                        <a:pt x="1744" y="272"/>
                      </a:lnTo>
                      <a:lnTo>
                        <a:pt x="1742" y="278"/>
                      </a:lnTo>
                      <a:lnTo>
                        <a:pt x="1740" y="283"/>
                      </a:lnTo>
                      <a:lnTo>
                        <a:pt x="1735" y="292"/>
                      </a:lnTo>
                      <a:lnTo>
                        <a:pt x="1729" y="301"/>
                      </a:lnTo>
                      <a:lnTo>
                        <a:pt x="1722" y="310"/>
                      </a:lnTo>
                      <a:lnTo>
                        <a:pt x="1716" y="320"/>
                      </a:lnTo>
                      <a:lnTo>
                        <a:pt x="1714" y="325"/>
                      </a:lnTo>
                      <a:lnTo>
                        <a:pt x="1713" y="330"/>
                      </a:lnTo>
                      <a:lnTo>
                        <a:pt x="1712" y="337"/>
                      </a:lnTo>
                      <a:lnTo>
                        <a:pt x="1711" y="343"/>
                      </a:lnTo>
                      <a:lnTo>
                        <a:pt x="1720" y="356"/>
                      </a:lnTo>
                      <a:lnTo>
                        <a:pt x="1729" y="371"/>
                      </a:lnTo>
                      <a:lnTo>
                        <a:pt x="1729" y="377"/>
                      </a:lnTo>
                      <a:lnTo>
                        <a:pt x="1726" y="382"/>
                      </a:lnTo>
                      <a:lnTo>
                        <a:pt x="1723" y="387"/>
                      </a:lnTo>
                      <a:lnTo>
                        <a:pt x="1720" y="393"/>
                      </a:lnTo>
                      <a:lnTo>
                        <a:pt x="1717" y="397"/>
                      </a:lnTo>
                      <a:lnTo>
                        <a:pt x="1715" y="402"/>
                      </a:lnTo>
                      <a:lnTo>
                        <a:pt x="1713" y="407"/>
                      </a:lnTo>
                      <a:lnTo>
                        <a:pt x="1712" y="413"/>
                      </a:lnTo>
                      <a:lnTo>
                        <a:pt x="1712" y="442"/>
                      </a:lnTo>
                      <a:lnTo>
                        <a:pt x="1712" y="449"/>
                      </a:lnTo>
                      <a:lnTo>
                        <a:pt x="1710" y="455"/>
                      </a:lnTo>
                      <a:lnTo>
                        <a:pt x="1708" y="460"/>
                      </a:lnTo>
                      <a:lnTo>
                        <a:pt x="1706" y="464"/>
                      </a:lnTo>
                      <a:lnTo>
                        <a:pt x="1704" y="469"/>
                      </a:lnTo>
                      <a:lnTo>
                        <a:pt x="1702" y="475"/>
                      </a:lnTo>
                      <a:lnTo>
                        <a:pt x="1700" y="480"/>
                      </a:lnTo>
                      <a:lnTo>
                        <a:pt x="1700" y="486"/>
                      </a:lnTo>
                      <a:lnTo>
                        <a:pt x="1701" y="490"/>
                      </a:lnTo>
                      <a:lnTo>
                        <a:pt x="1703" y="492"/>
                      </a:lnTo>
                      <a:lnTo>
                        <a:pt x="1706" y="494"/>
                      </a:lnTo>
                      <a:lnTo>
                        <a:pt x="1710" y="495"/>
                      </a:lnTo>
                      <a:lnTo>
                        <a:pt x="1715" y="495"/>
                      </a:lnTo>
                      <a:lnTo>
                        <a:pt x="1720" y="496"/>
                      </a:lnTo>
                      <a:lnTo>
                        <a:pt x="1724" y="497"/>
                      </a:lnTo>
                      <a:lnTo>
                        <a:pt x="1729" y="499"/>
                      </a:lnTo>
                      <a:lnTo>
                        <a:pt x="1725" y="504"/>
                      </a:lnTo>
                      <a:lnTo>
                        <a:pt x="1721" y="507"/>
                      </a:lnTo>
                      <a:lnTo>
                        <a:pt x="1717" y="510"/>
                      </a:lnTo>
                      <a:lnTo>
                        <a:pt x="1712" y="511"/>
                      </a:lnTo>
                      <a:lnTo>
                        <a:pt x="1703" y="513"/>
                      </a:lnTo>
                      <a:lnTo>
                        <a:pt x="1691" y="514"/>
                      </a:lnTo>
                      <a:lnTo>
                        <a:pt x="1685" y="513"/>
                      </a:lnTo>
                      <a:lnTo>
                        <a:pt x="1679" y="511"/>
                      </a:lnTo>
                      <a:lnTo>
                        <a:pt x="1676" y="512"/>
                      </a:lnTo>
                      <a:lnTo>
                        <a:pt x="1673" y="514"/>
                      </a:lnTo>
                      <a:lnTo>
                        <a:pt x="1671" y="516"/>
                      </a:lnTo>
                      <a:lnTo>
                        <a:pt x="1668" y="519"/>
                      </a:lnTo>
                      <a:lnTo>
                        <a:pt x="1666" y="527"/>
                      </a:lnTo>
                      <a:lnTo>
                        <a:pt x="1663" y="535"/>
                      </a:lnTo>
                      <a:lnTo>
                        <a:pt x="1659" y="545"/>
                      </a:lnTo>
                      <a:lnTo>
                        <a:pt x="1657" y="555"/>
                      </a:lnTo>
                      <a:lnTo>
                        <a:pt x="1655" y="566"/>
                      </a:lnTo>
                      <a:lnTo>
                        <a:pt x="1653" y="576"/>
                      </a:lnTo>
                      <a:lnTo>
                        <a:pt x="1650" y="598"/>
                      </a:lnTo>
                      <a:lnTo>
                        <a:pt x="1647" y="617"/>
                      </a:lnTo>
                      <a:lnTo>
                        <a:pt x="1645" y="626"/>
                      </a:lnTo>
                      <a:lnTo>
                        <a:pt x="1640" y="634"/>
                      </a:lnTo>
                      <a:lnTo>
                        <a:pt x="1636" y="644"/>
                      </a:lnTo>
                      <a:lnTo>
                        <a:pt x="1629" y="652"/>
                      </a:lnTo>
                      <a:lnTo>
                        <a:pt x="1619" y="661"/>
                      </a:lnTo>
                      <a:lnTo>
                        <a:pt x="1610" y="672"/>
                      </a:lnTo>
                      <a:lnTo>
                        <a:pt x="1605" y="683"/>
                      </a:lnTo>
                      <a:lnTo>
                        <a:pt x="1601" y="693"/>
                      </a:lnTo>
                      <a:lnTo>
                        <a:pt x="1599" y="698"/>
                      </a:lnTo>
                      <a:lnTo>
                        <a:pt x="1597" y="704"/>
                      </a:lnTo>
                      <a:lnTo>
                        <a:pt x="1594" y="709"/>
                      </a:lnTo>
                      <a:lnTo>
                        <a:pt x="1590" y="713"/>
                      </a:lnTo>
                      <a:lnTo>
                        <a:pt x="1574" y="726"/>
                      </a:lnTo>
                      <a:lnTo>
                        <a:pt x="1559" y="737"/>
                      </a:lnTo>
                      <a:lnTo>
                        <a:pt x="1551" y="743"/>
                      </a:lnTo>
                      <a:lnTo>
                        <a:pt x="1545" y="749"/>
                      </a:lnTo>
                      <a:lnTo>
                        <a:pt x="1539" y="757"/>
                      </a:lnTo>
                      <a:lnTo>
                        <a:pt x="1533" y="766"/>
                      </a:lnTo>
                      <a:lnTo>
                        <a:pt x="1525" y="777"/>
                      </a:lnTo>
                      <a:lnTo>
                        <a:pt x="1519" y="787"/>
                      </a:lnTo>
                      <a:lnTo>
                        <a:pt x="1512" y="796"/>
                      </a:lnTo>
                      <a:lnTo>
                        <a:pt x="1505" y="807"/>
                      </a:lnTo>
                      <a:lnTo>
                        <a:pt x="1490" y="832"/>
                      </a:lnTo>
                      <a:lnTo>
                        <a:pt x="1477" y="854"/>
                      </a:lnTo>
                      <a:lnTo>
                        <a:pt x="1462" y="875"/>
                      </a:lnTo>
                      <a:lnTo>
                        <a:pt x="1444" y="897"/>
                      </a:lnTo>
                      <a:lnTo>
                        <a:pt x="1429" y="916"/>
                      </a:lnTo>
                      <a:lnTo>
                        <a:pt x="1416" y="933"/>
                      </a:lnTo>
                      <a:lnTo>
                        <a:pt x="1403" y="949"/>
                      </a:lnTo>
                      <a:lnTo>
                        <a:pt x="1388" y="968"/>
                      </a:lnTo>
                      <a:lnTo>
                        <a:pt x="1379" y="977"/>
                      </a:lnTo>
                      <a:lnTo>
                        <a:pt x="1370" y="986"/>
                      </a:lnTo>
                      <a:lnTo>
                        <a:pt x="1362" y="994"/>
                      </a:lnTo>
                      <a:lnTo>
                        <a:pt x="1352" y="1003"/>
                      </a:lnTo>
                      <a:lnTo>
                        <a:pt x="1347" y="1007"/>
                      </a:lnTo>
                      <a:lnTo>
                        <a:pt x="1342" y="1012"/>
                      </a:lnTo>
                      <a:lnTo>
                        <a:pt x="1340" y="1014"/>
                      </a:lnTo>
                      <a:lnTo>
                        <a:pt x="1339" y="1016"/>
                      </a:lnTo>
                      <a:lnTo>
                        <a:pt x="1338" y="1019"/>
                      </a:lnTo>
                      <a:lnTo>
                        <a:pt x="1337" y="1022"/>
                      </a:lnTo>
                      <a:lnTo>
                        <a:pt x="1337" y="1030"/>
                      </a:lnTo>
                      <a:lnTo>
                        <a:pt x="1336" y="1038"/>
                      </a:lnTo>
                      <a:lnTo>
                        <a:pt x="1336" y="1062"/>
                      </a:lnTo>
                      <a:lnTo>
                        <a:pt x="1336" y="1067"/>
                      </a:lnTo>
                      <a:lnTo>
                        <a:pt x="1335" y="1072"/>
                      </a:lnTo>
                      <a:lnTo>
                        <a:pt x="1334" y="1076"/>
                      </a:lnTo>
                      <a:lnTo>
                        <a:pt x="1332" y="1080"/>
                      </a:lnTo>
                      <a:lnTo>
                        <a:pt x="1328" y="1087"/>
                      </a:lnTo>
                      <a:lnTo>
                        <a:pt x="1322" y="1095"/>
                      </a:lnTo>
                      <a:lnTo>
                        <a:pt x="1315" y="1110"/>
                      </a:lnTo>
                      <a:lnTo>
                        <a:pt x="1307" y="1122"/>
                      </a:lnTo>
                      <a:lnTo>
                        <a:pt x="1300" y="1135"/>
                      </a:lnTo>
                      <a:lnTo>
                        <a:pt x="1289" y="1148"/>
                      </a:lnTo>
                      <a:lnTo>
                        <a:pt x="1280" y="1159"/>
                      </a:lnTo>
                      <a:lnTo>
                        <a:pt x="1272" y="1169"/>
                      </a:lnTo>
                      <a:lnTo>
                        <a:pt x="1268" y="1174"/>
                      </a:lnTo>
                      <a:lnTo>
                        <a:pt x="1264" y="1179"/>
                      </a:lnTo>
                      <a:lnTo>
                        <a:pt x="1261" y="1186"/>
                      </a:lnTo>
                      <a:lnTo>
                        <a:pt x="1258" y="1192"/>
                      </a:lnTo>
                      <a:lnTo>
                        <a:pt x="1255" y="1201"/>
                      </a:lnTo>
                      <a:lnTo>
                        <a:pt x="1251" y="1209"/>
                      </a:lnTo>
                      <a:lnTo>
                        <a:pt x="1247" y="1218"/>
                      </a:lnTo>
                      <a:lnTo>
                        <a:pt x="1242" y="1224"/>
                      </a:lnTo>
                      <a:lnTo>
                        <a:pt x="1230" y="1239"/>
                      </a:lnTo>
                      <a:lnTo>
                        <a:pt x="1217" y="1253"/>
                      </a:lnTo>
                      <a:lnTo>
                        <a:pt x="1209" y="1262"/>
                      </a:lnTo>
                      <a:lnTo>
                        <a:pt x="1203" y="1272"/>
                      </a:lnTo>
                      <a:lnTo>
                        <a:pt x="1198" y="1281"/>
                      </a:lnTo>
                      <a:lnTo>
                        <a:pt x="1194" y="1290"/>
                      </a:lnTo>
                      <a:lnTo>
                        <a:pt x="1190" y="1300"/>
                      </a:lnTo>
                      <a:lnTo>
                        <a:pt x="1185" y="1310"/>
                      </a:lnTo>
                      <a:lnTo>
                        <a:pt x="1179" y="1320"/>
                      </a:lnTo>
                      <a:lnTo>
                        <a:pt x="1173" y="1331"/>
                      </a:lnTo>
                      <a:lnTo>
                        <a:pt x="1166" y="1341"/>
                      </a:lnTo>
                      <a:lnTo>
                        <a:pt x="1159" y="1349"/>
                      </a:lnTo>
                      <a:lnTo>
                        <a:pt x="1152" y="1358"/>
                      </a:lnTo>
                      <a:lnTo>
                        <a:pt x="1144" y="1365"/>
                      </a:lnTo>
                      <a:lnTo>
                        <a:pt x="1130" y="1378"/>
                      </a:lnTo>
                      <a:lnTo>
                        <a:pt x="1113" y="1390"/>
                      </a:lnTo>
                      <a:lnTo>
                        <a:pt x="1097" y="1401"/>
                      </a:lnTo>
                      <a:lnTo>
                        <a:pt x="1080" y="1413"/>
                      </a:lnTo>
                      <a:lnTo>
                        <a:pt x="1062" y="1425"/>
                      </a:lnTo>
                      <a:lnTo>
                        <a:pt x="1044" y="1441"/>
                      </a:lnTo>
                      <a:lnTo>
                        <a:pt x="1016" y="1464"/>
                      </a:lnTo>
                      <a:lnTo>
                        <a:pt x="992" y="1485"/>
                      </a:lnTo>
                      <a:lnTo>
                        <a:pt x="967" y="1506"/>
                      </a:lnTo>
                      <a:lnTo>
                        <a:pt x="937" y="1527"/>
                      </a:lnTo>
                      <a:lnTo>
                        <a:pt x="924" y="1539"/>
                      </a:lnTo>
                      <a:lnTo>
                        <a:pt x="911" y="1549"/>
                      </a:lnTo>
                      <a:lnTo>
                        <a:pt x="899" y="1557"/>
                      </a:lnTo>
                      <a:lnTo>
                        <a:pt x="888" y="1564"/>
                      </a:lnTo>
                      <a:lnTo>
                        <a:pt x="879" y="1571"/>
                      </a:lnTo>
                      <a:lnTo>
                        <a:pt x="871" y="1579"/>
                      </a:lnTo>
                      <a:lnTo>
                        <a:pt x="861" y="1585"/>
                      </a:lnTo>
                      <a:lnTo>
                        <a:pt x="852" y="1592"/>
                      </a:lnTo>
                      <a:lnTo>
                        <a:pt x="842" y="1598"/>
                      </a:lnTo>
                      <a:lnTo>
                        <a:pt x="829" y="1604"/>
                      </a:lnTo>
                      <a:lnTo>
                        <a:pt x="806" y="1613"/>
                      </a:lnTo>
                      <a:lnTo>
                        <a:pt x="786" y="1619"/>
                      </a:lnTo>
                      <a:lnTo>
                        <a:pt x="765" y="1625"/>
                      </a:lnTo>
                      <a:lnTo>
                        <a:pt x="742" y="1633"/>
                      </a:lnTo>
                      <a:lnTo>
                        <a:pt x="733" y="1639"/>
                      </a:lnTo>
                      <a:lnTo>
                        <a:pt x="725" y="1644"/>
                      </a:lnTo>
                      <a:lnTo>
                        <a:pt x="718" y="1650"/>
                      </a:lnTo>
                      <a:lnTo>
                        <a:pt x="709" y="1654"/>
                      </a:lnTo>
                      <a:lnTo>
                        <a:pt x="689" y="1659"/>
                      </a:lnTo>
                      <a:lnTo>
                        <a:pt x="671" y="1664"/>
                      </a:lnTo>
                      <a:lnTo>
                        <a:pt x="653" y="1667"/>
                      </a:lnTo>
                      <a:lnTo>
                        <a:pt x="633" y="1672"/>
                      </a:lnTo>
                      <a:lnTo>
                        <a:pt x="610" y="1678"/>
                      </a:lnTo>
                      <a:lnTo>
                        <a:pt x="591" y="1682"/>
                      </a:lnTo>
                      <a:lnTo>
                        <a:pt x="581" y="1685"/>
                      </a:lnTo>
                      <a:lnTo>
                        <a:pt x="571" y="1688"/>
                      </a:lnTo>
                      <a:lnTo>
                        <a:pt x="562" y="1692"/>
                      </a:lnTo>
                      <a:lnTo>
                        <a:pt x="550" y="1697"/>
                      </a:lnTo>
                      <a:lnTo>
                        <a:pt x="544" y="1703"/>
                      </a:lnTo>
                      <a:lnTo>
                        <a:pt x="538" y="1710"/>
                      </a:lnTo>
                      <a:lnTo>
                        <a:pt x="516" y="1725"/>
                      </a:lnTo>
                      <a:lnTo>
                        <a:pt x="497" y="1739"/>
                      </a:lnTo>
                      <a:lnTo>
                        <a:pt x="479" y="1754"/>
                      </a:lnTo>
                      <a:lnTo>
                        <a:pt x="458" y="1769"/>
                      </a:lnTo>
                      <a:lnTo>
                        <a:pt x="430" y="1789"/>
                      </a:lnTo>
                      <a:lnTo>
                        <a:pt x="405" y="1806"/>
                      </a:lnTo>
                      <a:lnTo>
                        <a:pt x="381" y="1823"/>
                      </a:lnTo>
                      <a:lnTo>
                        <a:pt x="357" y="1845"/>
                      </a:lnTo>
                      <a:lnTo>
                        <a:pt x="348" y="1853"/>
                      </a:lnTo>
                      <a:lnTo>
                        <a:pt x="340" y="1859"/>
                      </a:lnTo>
                      <a:lnTo>
                        <a:pt x="332" y="1866"/>
                      </a:lnTo>
                      <a:lnTo>
                        <a:pt x="323" y="1870"/>
                      </a:lnTo>
                      <a:lnTo>
                        <a:pt x="307" y="1878"/>
                      </a:lnTo>
                      <a:lnTo>
                        <a:pt x="287" y="1887"/>
                      </a:lnTo>
                      <a:lnTo>
                        <a:pt x="279" y="1891"/>
                      </a:lnTo>
                      <a:lnTo>
                        <a:pt x="272" y="1896"/>
                      </a:lnTo>
                      <a:lnTo>
                        <a:pt x="265" y="1900"/>
                      </a:lnTo>
                      <a:lnTo>
                        <a:pt x="259" y="1905"/>
                      </a:lnTo>
                      <a:lnTo>
                        <a:pt x="247" y="1915"/>
                      </a:lnTo>
                      <a:lnTo>
                        <a:pt x="233" y="1927"/>
                      </a:lnTo>
                      <a:lnTo>
                        <a:pt x="217" y="1941"/>
                      </a:lnTo>
                      <a:lnTo>
                        <a:pt x="201" y="1955"/>
                      </a:lnTo>
                      <a:lnTo>
                        <a:pt x="186" y="1967"/>
                      </a:lnTo>
                      <a:lnTo>
                        <a:pt x="170" y="1983"/>
                      </a:lnTo>
                      <a:lnTo>
                        <a:pt x="159" y="1996"/>
                      </a:lnTo>
                      <a:lnTo>
                        <a:pt x="149" y="2011"/>
                      </a:lnTo>
                      <a:lnTo>
                        <a:pt x="144" y="2015"/>
                      </a:lnTo>
                      <a:lnTo>
                        <a:pt x="138" y="2019"/>
                      </a:lnTo>
                      <a:lnTo>
                        <a:pt x="122" y="2034"/>
                      </a:lnTo>
                      <a:lnTo>
                        <a:pt x="111" y="2047"/>
                      </a:lnTo>
                      <a:lnTo>
                        <a:pt x="100" y="2062"/>
                      </a:lnTo>
                      <a:lnTo>
                        <a:pt x="87" y="2077"/>
                      </a:lnTo>
                      <a:lnTo>
                        <a:pt x="87" y="2077"/>
                      </a:lnTo>
                      <a:lnTo>
                        <a:pt x="0" y="1978"/>
                      </a:lnTo>
                      <a:lnTo>
                        <a:pt x="30" y="1327"/>
                      </a:lnTo>
                      <a:lnTo>
                        <a:pt x="50" y="1303"/>
                      </a:lnTo>
                      <a:lnTo>
                        <a:pt x="68" y="1281"/>
                      </a:lnTo>
                      <a:lnTo>
                        <a:pt x="87" y="1260"/>
                      </a:lnTo>
                      <a:lnTo>
                        <a:pt x="103" y="1241"/>
                      </a:lnTo>
                      <a:lnTo>
                        <a:pt x="111" y="1230"/>
                      </a:lnTo>
                      <a:lnTo>
                        <a:pt x="118" y="1220"/>
                      </a:lnTo>
                      <a:lnTo>
                        <a:pt x="125" y="1208"/>
                      </a:lnTo>
                      <a:lnTo>
                        <a:pt x="132" y="1197"/>
                      </a:lnTo>
                      <a:lnTo>
                        <a:pt x="138" y="1185"/>
                      </a:lnTo>
                      <a:lnTo>
                        <a:pt x="144" y="1172"/>
                      </a:lnTo>
                      <a:lnTo>
                        <a:pt x="149" y="1159"/>
                      </a:lnTo>
                      <a:lnTo>
                        <a:pt x="154" y="1143"/>
                      </a:lnTo>
                      <a:lnTo>
                        <a:pt x="168" y="1140"/>
                      </a:lnTo>
                      <a:lnTo>
                        <a:pt x="179" y="1136"/>
                      </a:lnTo>
                      <a:lnTo>
                        <a:pt x="190" y="1132"/>
                      </a:lnTo>
                      <a:lnTo>
                        <a:pt x="200" y="1127"/>
                      </a:lnTo>
                      <a:lnTo>
                        <a:pt x="209" y="1122"/>
                      </a:lnTo>
                      <a:lnTo>
                        <a:pt x="220" y="1118"/>
                      </a:lnTo>
                      <a:lnTo>
                        <a:pt x="232" y="1116"/>
                      </a:lnTo>
                      <a:lnTo>
                        <a:pt x="246" y="1115"/>
                      </a:lnTo>
                      <a:lnTo>
                        <a:pt x="254" y="1115"/>
                      </a:lnTo>
                      <a:lnTo>
                        <a:pt x="261" y="1117"/>
                      </a:lnTo>
                      <a:lnTo>
                        <a:pt x="268" y="1119"/>
                      </a:lnTo>
                      <a:lnTo>
                        <a:pt x="275" y="1121"/>
                      </a:lnTo>
                      <a:lnTo>
                        <a:pt x="288" y="1127"/>
                      </a:lnTo>
                      <a:lnTo>
                        <a:pt x="304" y="1132"/>
                      </a:lnTo>
                      <a:lnTo>
                        <a:pt x="314" y="1133"/>
                      </a:lnTo>
                      <a:lnTo>
                        <a:pt x="323" y="1133"/>
                      </a:lnTo>
                      <a:lnTo>
                        <a:pt x="332" y="1134"/>
                      </a:lnTo>
                      <a:lnTo>
                        <a:pt x="342" y="1136"/>
                      </a:lnTo>
                      <a:lnTo>
                        <a:pt x="357" y="1143"/>
                      </a:lnTo>
                      <a:lnTo>
                        <a:pt x="368" y="1151"/>
                      </a:lnTo>
                      <a:lnTo>
                        <a:pt x="374" y="1155"/>
                      </a:lnTo>
                      <a:lnTo>
                        <a:pt x="381" y="1158"/>
                      </a:lnTo>
                      <a:lnTo>
                        <a:pt x="389" y="1160"/>
                      </a:lnTo>
                      <a:lnTo>
                        <a:pt x="396" y="1160"/>
                      </a:lnTo>
                      <a:lnTo>
                        <a:pt x="402" y="1160"/>
                      </a:lnTo>
                      <a:lnTo>
                        <a:pt x="407" y="1158"/>
                      </a:lnTo>
                      <a:lnTo>
                        <a:pt x="413" y="1156"/>
                      </a:lnTo>
                      <a:lnTo>
                        <a:pt x="417" y="1152"/>
                      </a:lnTo>
                      <a:lnTo>
                        <a:pt x="425" y="1145"/>
                      </a:lnTo>
                      <a:lnTo>
                        <a:pt x="434" y="1139"/>
                      </a:lnTo>
                      <a:lnTo>
                        <a:pt x="446" y="1133"/>
                      </a:lnTo>
                      <a:lnTo>
                        <a:pt x="455" y="1128"/>
                      </a:lnTo>
                      <a:lnTo>
                        <a:pt x="465" y="1123"/>
                      </a:lnTo>
                      <a:lnTo>
                        <a:pt x="476" y="1120"/>
                      </a:lnTo>
                      <a:lnTo>
                        <a:pt x="486" y="1117"/>
                      </a:lnTo>
                      <a:lnTo>
                        <a:pt x="496" y="1116"/>
                      </a:lnTo>
                      <a:lnTo>
                        <a:pt x="508" y="1115"/>
                      </a:lnTo>
                      <a:lnTo>
                        <a:pt x="520" y="1115"/>
                      </a:lnTo>
                      <a:lnTo>
                        <a:pt x="532" y="1116"/>
                      </a:lnTo>
                      <a:lnTo>
                        <a:pt x="542" y="1119"/>
                      </a:lnTo>
                      <a:lnTo>
                        <a:pt x="551" y="1123"/>
                      </a:lnTo>
                      <a:lnTo>
                        <a:pt x="561" y="1128"/>
                      </a:lnTo>
                      <a:lnTo>
                        <a:pt x="569" y="1133"/>
                      </a:lnTo>
                      <a:lnTo>
                        <a:pt x="579" y="1137"/>
                      </a:lnTo>
                      <a:lnTo>
                        <a:pt x="589" y="1140"/>
                      </a:lnTo>
                      <a:lnTo>
                        <a:pt x="601" y="1141"/>
                      </a:lnTo>
                      <a:lnTo>
                        <a:pt x="609" y="1140"/>
                      </a:lnTo>
                      <a:lnTo>
                        <a:pt x="618" y="1139"/>
                      </a:lnTo>
                      <a:lnTo>
                        <a:pt x="625" y="1137"/>
                      </a:lnTo>
                      <a:lnTo>
                        <a:pt x="634" y="1136"/>
                      </a:lnTo>
                      <a:lnTo>
                        <a:pt x="993" y="880"/>
                      </a:lnTo>
                      <a:lnTo>
                        <a:pt x="1151" y="801"/>
                      </a:lnTo>
                      <a:lnTo>
                        <a:pt x="993" y="761"/>
                      </a:lnTo>
                      <a:lnTo>
                        <a:pt x="504" y="419"/>
                      </a:lnTo>
                      <a:lnTo>
                        <a:pt x="492" y="405"/>
                      </a:lnTo>
                      <a:lnTo>
                        <a:pt x="481" y="394"/>
                      </a:lnTo>
                      <a:lnTo>
                        <a:pt x="477" y="389"/>
                      </a:lnTo>
                      <a:lnTo>
                        <a:pt x="474" y="381"/>
                      </a:lnTo>
                      <a:lnTo>
                        <a:pt x="471" y="374"/>
                      </a:lnTo>
                      <a:lnTo>
                        <a:pt x="471" y="366"/>
                      </a:lnTo>
                      <a:lnTo>
                        <a:pt x="471" y="334"/>
                      </a:lnTo>
                      <a:lnTo>
                        <a:pt x="470" y="328"/>
                      </a:lnTo>
                      <a:lnTo>
                        <a:pt x="468" y="324"/>
                      </a:lnTo>
                      <a:lnTo>
                        <a:pt x="467" y="319"/>
                      </a:lnTo>
                      <a:lnTo>
                        <a:pt x="465" y="316"/>
                      </a:lnTo>
                      <a:lnTo>
                        <a:pt x="460" y="309"/>
                      </a:lnTo>
                      <a:lnTo>
                        <a:pt x="454" y="302"/>
                      </a:lnTo>
                      <a:lnTo>
                        <a:pt x="439" y="291"/>
                      </a:lnTo>
                      <a:lnTo>
                        <a:pt x="423" y="279"/>
                      </a:lnTo>
                      <a:lnTo>
                        <a:pt x="418" y="275"/>
                      </a:lnTo>
                      <a:lnTo>
                        <a:pt x="415" y="269"/>
                      </a:lnTo>
                      <a:lnTo>
                        <a:pt x="411" y="264"/>
                      </a:lnTo>
                      <a:lnTo>
                        <a:pt x="409" y="259"/>
                      </a:lnTo>
                      <a:lnTo>
                        <a:pt x="407" y="249"/>
                      </a:lnTo>
                      <a:lnTo>
                        <a:pt x="406" y="237"/>
                      </a:lnTo>
                      <a:lnTo>
                        <a:pt x="406" y="226"/>
                      </a:lnTo>
                      <a:lnTo>
                        <a:pt x="405" y="214"/>
                      </a:lnTo>
                      <a:lnTo>
                        <a:pt x="404" y="208"/>
                      </a:lnTo>
                      <a:lnTo>
                        <a:pt x="403" y="202"/>
                      </a:lnTo>
                      <a:lnTo>
                        <a:pt x="401" y="197"/>
                      </a:lnTo>
                      <a:lnTo>
                        <a:pt x="399" y="191"/>
                      </a:lnTo>
                      <a:lnTo>
                        <a:pt x="386" y="171"/>
                      </a:lnTo>
                      <a:lnTo>
                        <a:pt x="373" y="154"/>
                      </a:lnTo>
                      <a:lnTo>
                        <a:pt x="367" y="146"/>
                      </a:lnTo>
                      <a:lnTo>
                        <a:pt x="363" y="138"/>
                      </a:lnTo>
                      <a:lnTo>
                        <a:pt x="361" y="132"/>
                      </a:lnTo>
                      <a:lnTo>
                        <a:pt x="360" y="127"/>
                      </a:lnTo>
                      <a:lnTo>
                        <a:pt x="359" y="122"/>
                      </a:lnTo>
                      <a:lnTo>
                        <a:pt x="359" y="116"/>
                      </a:lnTo>
                      <a:lnTo>
                        <a:pt x="359" y="111"/>
                      </a:lnTo>
                      <a:lnTo>
                        <a:pt x="360" y="106"/>
                      </a:lnTo>
                      <a:lnTo>
                        <a:pt x="361" y="101"/>
                      </a:lnTo>
                      <a:lnTo>
                        <a:pt x="363" y="98"/>
                      </a:lnTo>
                      <a:lnTo>
                        <a:pt x="368" y="91"/>
                      </a:lnTo>
                      <a:lnTo>
                        <a:pt x="374" y="85"/>
                      </a:lnTo>
                      <a:lnTo>
                        <a:pt x="381" y="80"/>
                      </a:lnTo>
                      <a:lnTo>
                        <a:pt x="389" y="73"/>
                      </a:lnTo>
                      <a:lnTo>
                        <a:pt x="395" y="66"/>
                      </a:lnTo>
                      <a:lnTo>
                        <a:pt x="400" y="57"/>
                      </a:lnTo>
                      <a:lnTo>
                        <a:pt x="518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solidFill>
                    <a:sysClr val="window" lastClr="FFFFFF">
                      <a:lumMod val="85000"/>
                    </a:sysClr>
                  </a:solidFill>
                  <a:round/>
                  <a:headEnd/>
                  <a:tailEnd/>
                </a:ln>
              </p:spPr>
            </p:sp>
            <p:sp>
              <p:nvSpPr>
                <p:cNvPr id="76" name="Freeform 75"/>
                <p:cNvSpPr>
                  <a:spLocks/>
                </p:cNvSpPr>
                <p:nvPr/>
              </p:nvSpPr>
              <p:spPr bwMode="auto">
                <a:xfrm>
                  <a:off x="10248" y="5364968"/>
                  <a:ext cx="316410" cy="704212"/>
                </a:xfrm>
                <a:custGeom>
                  <a:avLst/>
                  <a:gdLst/>
                  <a:ahLst/>
                  <a:cxnLst>
                    <a:cxn ang="0">
                      <a:pos x="21" y="15"/>
                    </a:cxn>
                    <a:cxn ang="0">
                      <a:pos x="54" y="53"/>
                    </a:cxn>
                    <a:cxn ang="0">
                      <a:pos x="83" y="90"/>
                    </a:cxn>
                    <a:cxn ang="0">
                      <a:pos x="119" y="107"/>
                    </a:cxn>
                    <a:cxn ang="0">
                      <a:pos x="162" y="124"/>
                    </a:cxn>
                    <a:cxn ang="0">
                      <a:pos x="206" y="136"/>
                    </a:cxn>
                    <a:cxn ang="0">
                      <a:pos x="246" y="148"/>
                    </a:cxn>
                    <a:cxn ang="0">
                      <a:pos x="274" y="162"/>
                    </a:cxn>
                    <a:cxn ang="0">
                      <a:pos x="300" y="187"/>
                    </a:cxn>
                    <a:cxn ang="0">
                      <a:pos x="320" y="163"/>
                    </a:cxn>
                    <a:cxn ang="0">
                      <a:pos x="341" y="120"/>
                    </a:cxn>
                    <a:cxn ang="0">
                      <a:pos x="352" y="95"/>
                    </a:cxn>
                    <a:cxn ang="0">
                      <a:pos x="364" y="89"/>
                    </a:cxn>
                    <a:cxn ang="0">
                      <a:pos x="380" y="92"/>
                    </a:cxn>
                    <a:cxn ang="0">
                      <a:pos x="392" y="99"/>
                    </a:cxn>
                    <a:cxn ang="0">
                      <a:pos x="413" y="99"/>
                    </a:cxn>
                    <a:cxn ang="0">
                      <a:pos x="438" y="89"/>
                    </a:cxn>
                    <a:cxn ang="0">
                      <a:pos x="464" y="78"/>
                    </a:cxn>
                    <a:cxn ang="0">
                      <a:pos x="493" y="81"/>
                    </a:cxn>
                    <a:cxn ang="0">
                      <a:pos x="523" y="103"/>
                    </a:cxn>
                    <a:cxn ang="0">
                      <a:pos x="547" y="120"/>
                    </a:cxn>
                    <a:cxn ang="0">
                      <a:pos x="565" y="123"/>
                    </a:cxn>
                    <a:cxn ang="0">
                      <a:pos x="597" y="129"/>
                    </a:cxn>
                    <a:cxn ang="0">
                      <a:pos x="632" y="142"/>
                    </a:cxn>
                    <a:cxn ang="0">
                      <a:pos x="642" y="177"/>
                    </a:cxn>
                    <a:cxn ang="0">
                      <a:pos x="623" y="213"/>
                    </a:cxn>
                    <a:cxn ang="0">
                      <a:pos x="601" y="246"/>
                    </a:cxn>
                    <a:cxn ang="0">
                      <a:pos x="548" y="308"/>
                    </a:cxn>
                    <a:cxn ang="0">
                      <a:pos x="585" y="1082"/>
                    </a:cxn>
                    <a:cxn ang="0">
                      <a:pos x="582" y="1086"/>
                    </a:cxn>
                    <a:cxn ang="0">
                      <a:pos x="546" y="1128"/>
                    </a:cxn>
                    <a:cxn ang="0">
                      <a:pos x="519" y="1154"/>
                    </a:cxn>
                    <a:cxn ang="0">
                      <a:pos x="509" y="1160"/>
                    </a:cxn>
                    <a:cxn ang="0">
                      <a:pos x="502" y="1144"/>
                    </a:cxn>
                    <a:cxn ang="0">
                      <a:pos x="495" y="1127"/>
                    </a:cxn>
                    <a:cxn ang="0">
                      <a:pos x="484" y="1129"/>
                    </a:cxn>
                    <a:cxn ang="0">
                      <a:pos x="478" y="1142"/>
                    </a:cxn>
                    <a:cxn ang="0">
                      <a:pos x="473" y="1163"/>
                    </a:cxn>
                    <a:cxn ang="0">
                      <a:pos x="464" y="1180"/>
                    </a:cxn>
                    <a:cxn ang="0">
                      <a:pos x="446" y="1190"/>
                    </a:cxn>
                    <a:cxn ang="0">
                      <a:pos x="404" y="1217"/>
                    </a:cxn>
                    <a:cxn ang="0">
                      <a:pos x="384" y="1229"/>
                    </a:cxn>
                    <a:cxn ang="0">
                      <a:pos x="380" y="1274"/>
                    </a:cxn>
                    <a:cxn ang="0">
                      <a:pos x="375" y="1285"/>
                    </a:cxn>
                    <a:cxn ang="0">
                      <a:pos x="354" y="1298"/>
                    </a:cxn>
                    <a:cxn ang="0">
                      <a:pos x="345" y="1309"/>
                    </a:cxn>
                    <a:cxn ang="0">
                      <a:pos x="336" y="1332"/>
                    </a:cxn>
                    <a:cxn ang="0">
                      <a:pos x="314" y="1371"/>
                    </a:cxn>
                    <a:cxn ang="0">
                      <a:pos x="305" y="1398"/>
                    </a:cxn>
                    <a:cxn ang="0">
                      <a:pos x="299" y="1429"/>
                    </a:cxn>
                    <a:cxn ang="0">
                      <a:pos x="278" y="1475"/>
                    </a:cxn>
                    <a:cxn ang="0">
                      <a:pos x="259" y="1506"/>
                    </a:cxn>
                    <a:cxn ang="0">
                      <a:pos x="240" y="1513"/>
                    </a:cxn>
                    <a:cxn ang="0">
                      <a:pos x="196" y="1488"/>
                    </a:cxn>
                    <a:cxn ang="0">
                      <a:pos x="134" y="1434"/>
                    </a:cxn>
                    <a:cxn ang="0">
                      <a:pos x="87" y="1375"/>
                    </a:cxn>
                    <a:cxn ang="0">
                      <a:pos x="32" y="1325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652" h="1513">
                      <a:moveTo>
                        <a:pt x="0" y="0"/>
                      </a:moveTo>
                      <a:lnTo>
                        <a:pt x="11" y="7"/>
                      </a:lnTo>
                      <a:lnTo>
                        <a:pt x="21" y="15"/>
                      </a:lnTo>
                      <a:lnTo>
                        <a:pt x="31" y="24"/>
                      </a:lnTo>
                      <a:lnTo>
                        <a:pt x="38" y="33"/>
                      </a:lnTo>
                      <a:lnTo>
                        <a:pt x="54" y="53"/>
                      </a:lnTo>
                      <a:lnTo>
                        <a:pt x="68" y="75"/>
                      </a:lnTo>
                      <a:lnTo>
                        <a:pt x="74" y="83"/>
                      </a:lnTo>
                      <a:lnTo>
                        <a:pt x="83" y="90"/>
                      </a:lnTo>
                      <a:lnTo>
                        <a:pt x="91" y="95"/>
                      </a:lnTo>
                      <a:lnTo>
                        <a:pt x="99" y="99"/>
                      </a:lnTo>
                      <a:lnTo>
                        <a:pt x="119" y="107"/>
                      </a:lnTo>
                      <a:lnTo>
                        <a:pt x="140" y="115"/>
                      </a:lnTo>
                      <a:lnTo>
                        <a:pt x="151" y="120"/>
                      </a:lnTo>
                      <a:lnTo>
                        <a:pt x="162" y="124"/>
                      </a:lnTo>
                      <a:lnTo>
                        <a:pt x="174" y="127"/>
                      </a:lnTo>
                      <a:lnTo>
                        <a:pt x="184" y="131"/>
                      </a:lnTo>
                      <a:lnTo>
                        <a:pt x="206" y="136"/>
                      </a:lnTo>
                      <a:lnTo>
                        <a:pt x="227" y="141"/>
                      </a:lnTo>
                      <a:lnTo>
                        <a:pt x="237" y="144"/>
                      </a:lnTo>
                      <a:lnTo>
                        <a:pt x="246" y="148"/>
                      </a:lnTo>
                      <a:lnTo>
                        <a:pt x="257" y="151"/>
                      </a:lnTo>
                      <a:lnTo>
                        <a:pt x="266" y="156"/>
                      </a:lnTo>
                      <a:lnTo>
                        <a:pt x="274" y="162"/>
                      </a:lnTo>
                      <a:lnTo>
                        <a:pt x="284" y="169"/>
                      </a:lnTo>
                      <a:lnTo>
                        <a:pt x="292" y="177"/>
                      </a:lnTo>
                      <a:lnTo>
                        <a:pt x="300" y="187"/>
                      </a:lnTo>
                      <a:lnTo>
                        <a:pt x="308" y="178"/>
                      </a:lnTo>
                      <a:lnTo>
                        <a:pt x="315" y="170"/>
                      </a:lnTo>
                      <a:lnTo>
                        <a:pt x="320" y="163"/>
                      </a:lnTo>
                      <a:lnTo>
                        <a:pt x="324" y="154"/>
                      </a:lnTo>
                      <a:lnTo>
                        <a:pt x="332" y="138"/>
                      </a:lnTo>
                      <a:lnTo>
                        <a:pt x="341" y="120"/>
                      </a:lnTo>
                      <a:lnTo>
                        <a:pt x="346" y="110"/>
                      </a:lnTo>
                      <a:lnTo>
                        <a:pt x="350" y="99"/>
                      </a:lnTo>
                      <a:lnTo>
                        <a:pt x="352" y="95"/>
                      </a:lnTo>
                      <a:lnTo>
                        <a:pt x="356" y="92"/>
                      </a:lnTo>
                      <a:lnTo>
                        <a:pt x="359" y="90"/>
                      </a:lnTo>
                      <a:lnTo>
                        <a:pt x="364" y="89"/>
                      </a:lnTo>
                      <a:lnTo>
                        <a:pt x="371" y="89"/>
                      </a:lnTo>
                      <a:lnTo>
                        <a:pt x="375" y="91"/>
                      </a:lnTo>
                      <a:lnTo>
                        <a:pt x="380" y="92"/>
                      </a:lnTo>
                      <a:lnTo>
                        <a:pt x="384" y="95"/>
                      </a:lnTo>
                      <a:lnTo>
                        <a:pt x="388" y="97"/>
                      </a:lnTo>
                      <a:lnTo>
                        <a:pt x="392" y="99"/>
                      </a:lnTo>
                      <a:lnTo>
                        <a:pt x="398" y="100"/>
                      </a:lnTo>
                      <a:lnTo>
                        <a:pt x="403" y="100"/>
                      </a:lnTo>
                      <a:lnTo>
                        <a:pt x="413" y="99"/>
                      </a:lnTo>
                      <a:lnTo>
                        <a:pt x="422" y="97"/>
                      </a:lnTo>
                      <a:lnTo>
                        <a:pt x="431" y="93"/>
                      </a:lnTo>
                      <a:lnTo>
                        <a:pt x="438" y="89"/>
                      </a:lnTo>
                      <a:lnTo>
                        <a:pt x="446" y="85"/>
                      </a:lnTo>
                      <a:lnTo>
                        <a:pt x="455" y="81"/>
                      </a:lnTo>
                      <a:lnTo>
                        <a:pt x="464" y="78"/>
                      </a:lnTo>
                      <a:lnTo>
                        <a:pt x="474" y="77"/>
                      </a:lnTo>
                      <a:lnTo>
                        <a:pt x="485" y="78"/>
                      </a:lnTo>
                      <a:lnTo>
                        <a:pt x="493" y="81"/>
                      </a:lnTo>
                      <a:lnTo>
                        <a:pt x="501" y="85"/>
                      </a:lnTo>
                      <a:lnTo>
                        <a:pt x="508" y="90"/>
                      </a:lnTo>
                      <a:lnTo>
                        <a:pt x="523" y="103"/>
                      </a:lnTo>
                      <a:lnTo>
                        <a:pt x="539" y="115"/>
                      </a:lnTo>
                      <a:lnTo>
                        <a:pt x="543" y="118"/>
                      </a:lnTo>
                      <a:lnTo>
                        <a:pt x="547" y="120"/>
                      </a:lnTo>
                      <a:lnTo>
                        <a:pt x="552" y="121"/>
                      </a:lnTo>
                      <a:lnTo>
                        <a:pt x="556" y="122"/>
                      </a:lnTo>
                      <a:lnTo>
                        <a:pt x="565" y="123"/>
                      </a:lnTo>
                      <a:lnTo>
                        <a:pt x="576" y="124"/>
                      </a:lnTo>
                      <a:lnTo>
                        <a:pt x="587" y="126"/>
                      </a:lnTo>
                      <a:lnTo>
                        <a:pt x="597" y="129"/>
                      </a:lnTo>
                      <a:lnTo>
                        <a:pt x="606" y="133"/>
                      </a:lnTo>
                      <a:lnTo>
                        <a:pt x="614" y="136"/>
                      </a:lnTo>
                      <a:lnTo>
                        <a:pt x="632" y="142"/>
                      </a:lnTo>
                      <a:lnTo>
                        <a:pt x="652" y="148"/>
                      </a:lnTo>
                      <a:lnTo>
                        <a:pt x="647" y="164"/>
                      </a:lnTo>
                      <a:lnTo>
                        <a:pt x="642" y="177"/>
                      </a:lnTo>
                      <a:lnTo>
                        <a:pt x="636" y="190"/>
                      </a:lnTo>
                      <a:lnTo>
                        <a:pt x="630" y="202"/>
                      </a:lnTo>
                      <a:lnTo>
                        <a:pt x="623" y="213"/>
                      </a:lnTo>
                      <a:lnTo>
                        <a:pt x="616" y="225"/>
                      </a:lnTo>
                      <a:lnTo>
                        <a:pt x="609" y="235"/>
                      </a:lnTo>
                      <a:lnTo>
                        <a:pt x="601" y="246"/>
                      </a:lnTo>
                      <a:lnTo>
                        <a:pt x="585" y="265"/>
                      </a:lnTo>
                      <a:lnTo>
                        <a:pt x="566" y="286"/>
                      </a:lnTo>
                      <a:lnTo>
                        <a:pt x="548" y="308"/>
                      </a:lnTo>
                      <a:lnTo>
                        <a:pt x="528" y="332"/>
                      </a:lnTo>
                      <a:lnTo>
                        <a:pt x="498" y="983"/>
                      </a:lnTo>
                      <a:lnTo>
                        <a:pt x="585" y="1082"/>
                      </a:lnTo>
                      <a:lnTo>
                        <a:pt x="585" y="1082"/>
                      </a:lnTo>
                      <a:lnTo>
                        <a:pt x="584" y="1084"/>
                      </a:lnTo>
                      <a:lnTo>
                        <a:pt x="582" y="1086"/>
                      </a:lnTo>
                      <a:lnTo>
                        <a:pt x="570" y="1103"/>
                      </a:lnTo>
                      <a:lnTo>
                        <a:pt x="558" y="1115"/>
                      </a:lnTo>
                      <a:lnTo>
                        <a:pt x="546" y="1128"/>
                      </a:lnTo>
                      <a:lnTo>
                        <a:pt x="531" y="1141"/>
                      </a:lnTo>
                      <a:lnTo>
                        <a:pt x="525" y="1147"/>
                      </a:lnTo>
                      <a:lnTo>
                        <a:pt x="519" y="1154"/>
                      </a:lnTo>
                      <a:lnTo>
                        <a:pt x="516" y="1156"/>
                      </a:lnTo>
                      <a:lnTo>
                        <a:pt x="513" y="1159"/>
                      </a:lnTo>
                      <a:lnTo>
                        <a:pt x="509" y="1160"/>
                      </a:lnTo>
                      <a:lnTo>
                        <a:pt x="505" y="1162"/>
                      </a:lnTo>
                      <a:lnTo>
                        <a:pt x="503" y="1153"/>
                      </a:lnTo>
                      <a:lnTo>
                        <a:pt x="502" y="1144"/>
                      </a:lnTo>
                      <a:lnTo>
                        <a:pt x="502" y="1136"/>
                      </a:lnTo>
                      <a:lnTo>
                        <a:pt x="501" y="1127"/>
                      </a:lnTo>
                      <a:lnTo>
                        <a:pt x="495" y="1127"/>
                      </a:lnTo>
                      <a:lnTo>
                        <a:pt x="489" y="1126"/>
                      </a:lnTo>
                      <a:lnTo>
                        <a:pt x="486" y="1127"/>
                      </a:lnTo>
                      <a:lnTo>
                        <a:pt x="484" y="1129"/>
                      </a:lnTo>
                      <a:lnTo>
                        <a:pt x="482" y="1131"/>
                      </a:lnTo>
                      <a:lnTo>
                        <a:pt x="480" y="1134"/>
                      </a:lnTo>
                      <a:lnTo>
                        <a:pt x="478" y="1142"/>
                      </a:lnTo>
                      <a:lnTo>
                        <a:pt x="477" y="1149"/>
                      </a:lnTo>
                      <a:lnTo>
                        <a:pt x="476" y="1157"/>
                      </a:lnTo>
                      <a:lnTo>
                        <a:pt x="473" y="1163"/>
                      </a:lnTo>
                      <a:lnTo>
                        <a:pt x="471" y="1169"/>
                      </a:lnTo>
                      <a:lnTo>
                        <a:pt x="467" y="1174"/>
                      </a:lnTo>
                      <a:lnTo>
                        <a:pt x="464" y="1180"/>
                      </a:lnTo>
                      <a:lnTo>
                        <a:pt x="459" y="1184"/>
                      </a:lnTo>
                      <a:lnTo>
                        <a:pt x="454" y="1187"/>
                      </a:lnTo>
                      <a:lnTo>
                        <a:pt x="446" y="1190"/>
                      </a:lnTo>
                      <a:lnTo>
                        <a:pt x="431" y="1200"/>
                      </a:lnTo>
                      <a:lnTo>
                        <a:pt x="416" y="1212"/>
                      </a:lnTo>
                      <a:lnTo>
                        <a:pt x="404" y="1217"/>
                      </a:lnTo>
                      <a:lnTo>
                        <a:pt x="392" y="1222"/>
                      </a:lnTo>
                      <a:lnTo>
                        <a:pt x="387" y="1225"/>
                      </a:lnTo>
                      <a:lnTo>
                        <a:pt x="384" y="1229"/>
                      </a:lnTo>
                      <a:lnTo>
                        <a:pt x="381" y="1233"/>
                      </a:lnTo>
                      <a:lnTo>
                        <a:pt x="380" y="1240"/>
                      </a:lnTo>
                      <a:lnTo>
                        <a:pt x="380" y="1274"/>
                      </a:lnTo>
                      <a:lnTo>
                        <a:pt x="380" y="1278"/>
                      </a:lnTo>
                      <a:lnTo>
                        <a:pt x="378" y="1282"/>
                      </a:lnTo>
                      <a:lnTo>
                        <a:pt x="375" y="1285"/>
                      </a:lnTo>
                      <a:lnTo>
                        <a:pt x="371" y="1287"/>
                      </a:lnTo>
                      <a:lnTo>
                        <a:pt x="362" y="1293"/>
                      </a:lnTo>
                      <a:lnTo>
                        <a:pt x="354" y="1298"/>
                      </a:lnTo>
                      <a:lnTo>
                        <a:pt x="350" y="1302"/>
                      </a:lnTo>
                      <a:lnTo>
                        <a:pt x="347" y="1306"/>
                      </a:lnTo>
                      <a:lnTo>
                        <a:pt x="345" y="1309"/>
                      </a:lnTo>
                      <a:lnTo>
                        <a:pt x="343" y="1313"/>
                      </a:lnTo>
                      <a:lnTo>
                        <a:pt x="340" y="1322"/>
                      </a:lnTo>
                      <a:lnTo>
                        <a:pt x="336" y="1332"/>
                      </a:lnTo>
                      <a:lnTo>
                        <a:pt x="328" y="1350"/>
                      </a:lnTo>
                      <a:lnTo>
                        <a:pt x="319" y="1364"/>
                      </a:lnTo>
                      <a:lnTo>
                        <a:pt x="314" y="1371"/>
                      </a:lnTo>
                      <a:lnTo>
                        <a:pt x="311" y="1380"/>
                      </a:lnTo>
                      <a:lnTo>
                        <a:pt x="307" y="1388"/>
                      </a:lnTo>
                      <a:lnTo>
                        <a:pt x="305" y="1398"/>
                      </a:lnTo>
                      <a:lnTo>
                        <a:pt x="303" y="1410"/>
                      </a:lnTo>
                      <a:lnTo>
                        <a:pt x="301" y="1420"/>
                      </a:lnTo>
                      <a:lnTo>
                        <a:pt x="299" y="1429"/>
                      </a:lnTo>
                      <a:lnTo>
                        <a:pt x="296" y="1438"/>
                      </a:lnTo>
                      <a:lnTo>
                        <a:pt x="288" y="1456"/>
                      </a:lnTo>
                      <a:lnTo>
                        <a:pt x="278" y="1475"/>
                      </a:lnTo>
                      <a:lnTo>
                        <a:pt x="271" y="1488"/>
                      </a:lnTo>
                      <a:lnTo>
                        <a:pt x="263" y="1501"/>
                      </a:lnTo>
                      <a:lnTo>
                        <a:pt x="259" y="1506"/>
                      </a:lnTo>
                      <a:lnTo>
                        <a:pt x="254" y="1510"/>
                      </a:lnTo>
                      <a:lnTo>
                        <a:pt x="247" y="1512"/>
                      </a:lnTo>
                      <a:lnTo>
                        <a:pt x="240" y="1513"/>
                      </a:lnTo>
                      <a:lnTo>
                        <a:pt x="228" y="1512"/>
                      </a:lnTo>
                      <a:lnTo>
                        <a:pt x="216" y="1510"/>
                      </a:lnTo>
                      <a:lnTo>
                        <a:pt x="196" y="1488"/>
                      </a:lnTo>
                      <a:lnTo>
                        <a:pt x="177" y="1470"/>
                      </a:lnTo>
                      <a:lnTo>
                        <a:pt x="157" y="1452"/>
                      </a:lnTo>
                      <a:lnTo>
                        <a:pt x="134" y="1434"/>
                      </a:lnTo>
                      <a:lnTo>
                        <a:pt x="124" y="1420"/>
                      </a:lnTo>
                      <a:lnTo>
                        <a:pt x="116" y="1406"/>
                      </a:lnTo>
                      <a:lnTo>
                        <a:pt x="87" y="1375"/>
                      </a:lnTo>
                      <a:lnTo>
                        <a:pt x="60" y="1350"/>
                      </a:lnTo>
                      <a:lnTo>
                        <a:pt x="46" y="1337"/>
                      </a:lnTo>
                      <a:lnTo>
                        <a:pt x="32" y="1325"/>
                      </a:lnTo>
                      <a:lnTo>
                        <a:pt x="16" y="1312"/>
                      </a:lnTo>
                      <a:lnTo>
                        <a:pt x="0" y="130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solidFill>
                    <a:sysClr val="window" lastClr="FFFFFF">
                      <a:lumMod val="85000"/>
                    </a:sysClr>
                  </a:solidFill>
                  <a:round/>
                  <a:headEnd/>
                  <a:tailEnd/>
                </a:ln>
              </p:spPr>
            </p:sp>
            <p:sp>
              <p:nvSpPr>
                <p:cNvPr id="77" name="Freeform 76"/>
                <p:cNvSpPr>
                  <a:spLocks/>
                </p:cNvSpPr>
                <p:nvPr/>
              </p:nvSpPr>
              <p:spPr bwMode="auto">
                <a:xfrm>
                  <a:off x="10248" y="5967254"/>
                  <a:ext cx="220528" cy="574489"/>
                </a:xfrm>
                <a:custGeom>
                  <a:avLst/>
                  <a:gdLst/>
                  <a:ahLst/>
                  <a:cxnLst>
                    <a:cxn ang="0">
                      <a:pos x="206" y="210"/>
                    </a:cxn>
                    <a:cxn ang="0">
                      <a:pos x="196" y="220"/>
                    </a:cxn>
                    <a:cxn ang="0">
                      <a:pos x="202" y="278"/>
                    </a:cxn>
                    <a:cxn ang="0">
                      <a:pos x="198" y="295"/>
                    </a:cxn>
                    <a:cxn ang="0">
                      <a:pos x="180" y="331"/>
                    </a:cxn>
                    <a:cxn ang="0">
                      <a:pos x="162" y="359"/>
                    </a:cxn>
                    <a:cxn ang="0">
                      <a:pos x="157" y="369"/>
                    </a:cxn>
                    <a:cxn ang="0">
                      <a:pos x="161" y="384"/>
                    </a:cxn>
                    <a:cxn ang="0">
                      <a:pos x="177" y="421"/>
                    </a:cxn>
                    <a:cxn ang="0">
                      <a:pos x="189" y="449"/>
                    </a:cxn>
                    <a:cxn ang="0">
                      <a:pos x="217" y="476"/>
                    </a:cxn>
                    <a:cxn ang="0">
                      <a:pos x="241" y="494"/>
                    </a:cxn>
                    <a:cxn ang="0">
                      <a:pos x="264" y="514"/>
                    </a:cxn>
                    <a:cxn ang="0">
                      <a:pos x="273" y="537"/>
                    </a:cxn>
                    <a:cxn ang="0">
                      <a:pos x="272" y="568"/>
                    </a:cxn>
                    <a:cxn ang="0">
                      <a:pos x="263" y="575"/>
                    </a:cxn>
                    <a:cxn ang="0">
                      <a:pos x="252" y="602"/>
                    </a:cxn>
                    <a:cxn ang="0">
                      <a:pos x="251" y="669"/>
                    </a:cxn>
                    <a:cxn ang="0">
                      <a:pos x="261" y="697"/>
                    </a:cxn>
                    <a:cxn ang="0">
                      <a:pos x="270" y="746"/>
                    </a:cxn>
                    <a:cxn ang="0">
                      <a:pos x="289" y="831"/>
                    </a:cxn>
                    <a:cxn ang="0">
                      <a:pos x="309" y="888"/>
                    </a:cxn>
                    <a:cxn ang="0">
                      <a:pos x="327" y="965"/>
                    </a:cxn>
                    <a:cxn ang="0">
                      <a:pos x="350" y="1046"/>
                    </a:cxn>
                    <a:cxn ang="0">
                      <a:pos x="360" y="1071"/>
                    </a:cxn>
                    <a:cxn ang="0">
                      <a:pos x="385" y="1092"/>
                    </a:cxn>
                    <a:cxn ang="0">
                      <a:pos x="437" y="1110"/>
                    </a:cxn>
                    <a:cxn ang="0">
                      <a:pos x="456" y="1116"/>
                    </a:cxn>
                    <a:cxn ang="0">
                      <a:pos x="463" y="1130"/>
                    </a:cxn>
                    <a:cxn ang="0">
                      <a:pos x="464" y="1152"/>
                    </a:cxn>
                    <a:cxn ang="0">
                      <a:pos x="451" y="1161"/>
                    </a:cxn>
                    <a:cxn ang="0">
                      <a:pos x="379" y="1171"/>
                    </a:cxn>
                    <a:cxn ang="0">
                      <a:pos x="311" y="1198"/>
                    </a:cxn>
                    <a:cxn ang="0">
                      <a:pos x="278" y="1198"/>
                    </a:cxn>
                    <a:cxn ang="0">
                      <a:pos x="246" y="1206"/>
                    </a:cxn>
                    <a:cxn ang="0">
                      <a:pos x="227" y="1224"/>
                    </a:cxn>
                    <a:cxn ang="0">
                      <a:pos x="204" y="1231"/>
                    </a:cxn>
                    <a:cxn ang="0">
                      <a:pos x="188" y="1221"/>
                    </a:cxn>
                    <a:cxn ang="0">
                      <a:pos x="154" y="1212"/>
                    </a:cxn>
                    <a:cxn ang="0">
                      <a:pos x="121" y="1197"/>
                    </a:cxn>
                    <a:cxn ang="0">
                      <a:pos x="101" y="1194"/>
                    </a:cxn>
                    <a:cxn ang="0">
                      <a:pos x="85" y="1204"/>
                    </a:cxn>
                    <a:cxn ang="0">
                      <a:pos x="65" y="1223"/>
                    </a:cxn>
                    <a:cxn ang="0">
                      <a:pos x="48" y="1226"/>
                    </a:cxn>
                    <a:cxn ang="0">
                      <a:pos x="30" y="1220"/>
                    </a:cxn>
                    <a:cxn ang="0">
                      <a:pos x="8" y="1218"/>
                    </a:cxn>
                    <a:cxn ang="0">
                      <a:pos x="32" y="25"/>
                    </a:cxn>
                    <a:cxn ang="0">
                      <a:pos x="116" y="106"/>
                    </a:cxn>
                    <a:cxn ang="0">
                      <a:pos x="177" y="170"/>
                    </a:cxn>
                  </a:cxnLst>
                  <a:rect l="0" t="0" r="r" b="b"/>
                  <a:pathLst>
                    <a:path w="468" h="1231">
                      <a:moveTo>
                        <a:pt x="216" y="210"/>
                      </a:moveTo>
                      <a:lnTo>
                        <a:pt x="214" y="210"/>
                      </a:lnTo>
                      <a:lnTo>
                        <a:pt x="211" y="209"/>
                      </a:lnTo>
                      <a:lnTo>
                        <a:pt x="206" y="210"/>
                      </a:lnTo>
                      <a:lnTo>
                        <a:pt x="200" y="213"/>
                      </a:lnTo>
                      <a:lnTo>
                        <a:pt x="198" y="215"/>
                      </a:lnTo>
                      <a:lnTo>
                        <a:pt x="197" y="217"/>
                      </a:lnTo>
                      <a:lnTo>
                        <a:pt x="196" y="220"/>
                      </a:lnTo>
                      <a:lnTo>
                        <a:pt x="194" y="223"/>
                      </a:lnTo>
                      <a:lnTo>
                        <a:pt x="199" y="236"/>
                      </a:lnTo>
                      <a:lnTo>
                        <a:pt x="202" y="249"/>
                      </a:lnTo>
                      <a:lnTo>
                        <a:pt x="202" y="278"/>
                      </a:lnTo>
                      <a:lnTo>
                        <a:pt x="202" y="283"/>
                      </a:lnTo>
                      <a:lnTo>
                        <a:pt x="201" y="287"/>
                      </a:lnTo>
                      <a:lnTo>
                        <a:pt x="200" y="291"/>
                      </a:lnTo>
                      <a:lnTo>
                        <a:pt x="198" y="295"/>
                      </a:lnTo>
                      <a:lnTo>
                        <a:pt x="193" y="304"/>
                      </a:lnTo>
                      <a:lnTo>
                        <a:pt x="189" y="312"/>
                      </a:lnTo>
                      <a:lnTo>
                        <a:pt x="184" y="322"/>
                      </a:lnTo>
                      <a:lnTo>
                        <a:pt x="180" y="331"/>
                      </a:lnTo>
                      <a:lnTo>
                        <a:pt x="176" y="341"/>
                      </a:lnTo>
                      <a:lnTo>
                        <a:pt x="172" y="351"/>
                      </a:lnTo>
                      <a:lnTo>
                        <a:pt x="168" y="355"/>
                      </a:lnTo>
                      <a:lnTo>
                        <a:pt x="162" y="359"/>
                      </a:lnTo>
                      <a:lnTo>
                        <a:pt x="160" y="362"/>
                      </a:lnTo>
                      <a:lnTo>
                        <a:pt x="158" y="364"/>
                      </a:lnTo>
                      <a:lnTo>
                        <a:pt x="157" y="366"/>
                      </a:lnTo>
                      <a:lnTo>
                        <a:pt x="157" y="369"/>
                      </a:lnTo>
                      <a:lnTo>
                        <a:pt x="157" y="373"/>
                      </a:lnTo>
                      <a:lnTo>
                        <a:pt x="157" y="377"/>
                      </a:lnTo>
                      <a:lnTo>
                        <a:pt x="159" y="381"/>
                      </a:lnTo>
                      <a:lnTo>
                        <a:pt x="161" y="384"/>
                      </a:lnTo>
                      <a:lnTo>
                        <a:pt x="170" y="394"/>
                      </a:lnTo>
                      <a:lnTo>
                        <a:pt x="175" y="403"/>
                      </a:lnTo>
                      <a:lnTo>
                        <a:pt x="176" y="412"/>
                      </a:lnTo>
                      <a:lnTo>
                        <a:pt x="177" y="421"/>
                      </a:lnTo>
                      <a:lnTo>
                        <a:pt x="178" y="429"/>
                      </a:lnTo>
                      <a:lnTo>
                        <a:pt x="182" y="437"/>
                      </a:lnTo>
                      <a:lnTo>
                        <a:pt x="185" y="443"/>
                      </a:lnTo>
                      <a:lnTo>
                        <a:pt x="189" y="449"/>
                      </a:lnTo>
                      <a:lnTo>
                        <a:pt x="193" y="454"/>
                      </a:lnTo>
                      <a:lnTo>
                        <a:pt x="199" y="458"/>
                      </a:lnTo>
                      <a:lnTo>
                        <a:pt x="208" y="466"/>
                      </a:lnTo>
                      <a:lnTo>
                        <a:pt x="217" y="476"/>
                      </a:lnTo>
                      <a:lnTo>
                        <a:pt x="223" y="482"/>
                      </a:lnTo>
                      <a:lnTo>
                        <a:pt x="229" y="487"/>
                      </a:lnTo>
                      <a:lnTo>
                        <a:pt x="235" y="491"/>
                      </a:lnTo>
                      <a:lnTo>
                        <a:pt x="241" y="494"/>
                      </a:lnTo>
                      <a:lnTo>
                        <a:pt x="246" y="498"/>
                      </a:lnTo>
                      <a:lnTo>
                        <a:pt x="252" y="503"/>
                      </a:lnTo>
                      <a:lnTo>
                        <a:pt x="258" y="508"/>
                      </a:lnTo>
                      <a:lnTo>
                        <a:pt x="264" y="514"/>
                      </a:lnTo>
                      <a:lnTo>
                        <a:pt x="268" y="519"/>
                      </a:lnTo>
                      <a:lnTo>
                        <a:pt x="271" y="525"/>
                      </a:lnTo>
                      <a:lnTo>
                        <a:pt x="272" y="531"/>
                      </a:lnTo>
                      <a:lnTo>
                        <a:pt x="273" y="537"/>
                      </a:lnTo>
                      <a:lnTo>
                        <a:pt x="273" y="549"/>
                      </a:lnTo>
                      <a:lnTo>
                        <a:pt x="273" y="564"/>
                      </a:lnTo>
                      <a:lnTo>
                        <a:pt x="273" y="566"/>
                      </a:lnTo>
                      <a:lnTo>
                        <a:pt x="272" y="568"/>
                      </a:lnTo>
                      <a:lnTo>
                        <a:pt x="271" y="569"/>
                      </a:lnTo>
                      <a:lnTo>
                        <a:pt x="269" y="570"/>
                      </a:lnTo>
                      <a:lnTo>
                        <a:pt x="266" y="572"/>
                      </a:lnTo>
                      <a:lnTo>
                        <a:pt x="263" y="575"/>
                      </a:lnTo>
                      <a:lnTo>
                        <a:pt x="259" y="582"/>
                      </a:lnTo>
                      <a:lnTo>
                        <a:pt x="257" y="590"/>
                      </a:lnTo>
                      <a:lnTo>
                        <a:pt x="255" y="596"/>
                      </a:lnTo>
                      <a:lnTo>
                        <a:pt x="252" y="602"/>
                      </a:lnTo>
                      <a:lnTo>
                        <a:pt x="251" y="616"/>
                      </a:lnTo>
                      <a:lnTo>
                        <a:pt x="250" y="631"/>
                      </a:lnTo>
                      <a:lnTo>
                        <a:pt x="250" y="661"/>
                      </a:lnTo>
                      <a:lnTo>
                        <a:pt x="251" y="669"/>
                      </a:lnTo>
                      <a:lnTo>
                        <a:pt x="252" y="678"/>
                      </a:lnTo>
                      <a:lnTo>
                        <a:pt x="256" y="684"/>
                      </a:lnTo>
                      <a:lnTo>
                        <a:pt x="258" y="691"/>
                      </a:lnTo>
                      <a:lnTo>
                        <a:pt x="261" y="697"/>
                      </a:lnTo>
                      <a:lnTo>
                        <a:pt x="264" y="705"/>
                      </a:lnTo>
                      <a:lnTo>
                        <a:pt x="266" y="712"/>
                      </a:lnTo>
                      <a:lnTo>
                        <a:pt x="267" y="720"/>
                      </a:lnTo>
                      <a:lnTo>
                        <a:pt x="270" y="746"/>
                      </a:lnTo>
                      <a:lnTo>
                        <a:pt x="273" y="769"/>
                      </a:lnTo>
                      <a:lnTo>
                        <a:pt x="277" y="792"/>
                      </a:lnTo>
                      <a:lnTo>
                        <a:pt x="284" y="817"/>
                      </a:lnTo>
                      <a:lnTo>
                        <a:pt x="289" y="831"/>
                      </a:lnTo>
                      <a:lnTo>
                        <a:pt x="294" y="843"/>
                      </a:lnTo>
                      <a:lnTo>
                        <a:pt x="299" y="855"/>
                      </a:lnTo>
                      <a:lnTo>
                        <a:pt x="304" y="868"/>
                      </a:lnTo>
                      <a:lnTo>
                        <a:pt x="309" y="888"/>
                      </a:lnTo>
                      <a:lnTo>
                        <a:pt x="314" y="905"/>
                      </a:lnTo>
                      <a:lnTo>
                        <a:pt x="317" y="921"/>
                      </a:lnTo>
                      <a:lnTo>
                        <a:pt x="321" y="940"/>
                      </a:lnTo>
                      <a:lnTo>
                        <a:pt x="327" y="965"/>
                      </a:lnTo>
                      <a:lnTo>
                        <a:pt x="333" y="988"/>
                      </a:lnTo>
                      <a:lnTo>
                        <a:pt x="340" y="1009"/>
                      </a:lnTo>
                      <a:lnTo>
                        <a:pt x="347" y="1034"/>
                      </a:lnTo>
                      <a:lnTo>
                        <a:pt x="350" y="1046"/>
                      </a:lnTo>
                      <a:lnTo>
                        <a:pt x="353" y="1056"/>
                      </a:lnTo>
                      <a:lnTo>
                        <a:pt x="355" y="1061"/>
                      </a:lnTo>
                      <a:lnTo>
                        <a:pt x="357" y="1066"/>
                      </a:lnTo>
                      <a:lnTo>
                        <a:pt x="360" y="1071"/>
                      </a:lnTo>
                      <a:lnTo>
                        <a:pt x="363" y="1076"/>
                      </a:lnTo>
                      <a:lnTo>
                        <a:pt x="371" y="1083"/>
                      </a:lnTo>
                      <a:lnTo>
                        <a:pt x="378" y="1088"/>
                      </a:lnTo>
                      <a:lnTo>
                        <a:pt x="385" y="1092"/>
                      </a:lnTo>
                      <a:lnTo>
                        <a:pt x="392" y="1096"/>
                      </a:lnTo>
                      <a:lnTo>
                        <a:pt x="409" y="1102"/>
                      </a:lnTo>
                      <a:lnTo>
                        <a:pt x="428" y="1108"/>
                      </a:lnTo>
                      <a:lnTo>
                        <a:pt x="437" y="1110"/>
                      </a:lnTo>
                      <a:lnTo>
                        <a:pt x="445" y="1111"/>
                      </a:lnTo>
                      <a:lnTo>
                        <a:pt x="448" y="1112"/>
                      </a:lnTo>
                      <a:lnTo>
                        <a:pt x="452" y="1114"/>
                      </a:lnTo>
                      <a:lnTo>
                        <a:pt x="456" y="1116"/>
                      </a:lnTo>
                      <a:lnTo>
                        <a:pt x="459" y="1119"/>
                      </a:lnTo>
                      <a:lnTo>
                        <a:pt x="461" y="1123"/>
                      </a:lnTo>
                      <a:lnTo>
                        <a:pt x="462" y="1127"/>
                      </a:lnTo>
                      <a:lnTo>
                        <a:pt x="463" y="1130"/>
                      </a:lnTo>
                      <a:lnTo>
                        <a:pt x="464" y="1134"/>
                      </a:lnTo>
                      <a:lnTo>
                        <a:pt x="464" y="1141"/>
                      </a:lnTo>
                      <a:lnTo>
                        <a:pt x="463" y="1149"/>
                      </a:lnTo>
                      <a:lnTo>
                        <a:pt x="464" y="1152"/>
                      </a:lnTo>
                      <a:lnTo>
                        <a:pt x="465" y="1156"/>
                      </a:lnTo>
                      <a:lnTo>
                        <a:pt x="466" y="1158"/>
                      </a:lnTo>
                      <a:lnTo>
                        <a:pt x="468" y="1161"/>
                      </a:lnTo>
                      <a:lnTo>
                        <a:pt x="451" y="1161"/>
                      </a:lnTo>
                      <a:lnTo>
                        <a:pt x="437" y="1162"/>
                      </a:lnTo>
                      <a:lnTo>
                        <a:pt x="422" y="1164"/>
                      </a:lnTo>
                      <a:lnTo>
                        <a:pt x="408" y="1166"/>
                      </a:lnTo>
                      <a:lnTo>
                        <a:pt x="379" y="1171"/>
                      </a:lnTo>
                      <a:lnTo>
                        <a:pt x="348" y="1179"/>
                      </a:lnTo>
                      <a:lnTo>
                        <a:pt x="334" y="1188"/>
                      </a:lnTo>
                      <a:lnTo>
                        <a:pt x="320" y="1196"/>
                      </a:lnTo>
                      <a:lnTo>
                        <a:pt x="311" y="1198"/>
                      </a:lnTo>
                      <a:lnTo>
                        <a:pt x="302" y="1198"/>
                      </a:lnTo>
                      <a:lnTo>
                        <a:pt x="294" y="1198"/>
                      </a:lnTo>
                      <a:lnTo>
                        <a:pt x="286" y="1198"/>
                      </a:lnTo>
                      <a:lnTo>
                        <a:pt x="278" y="1198"/>
                      </a:lnTo>
                      <a:lnTo>
                        <a:pt x="270" y="1199"/>
                      </a:lnTo>
                      <a:lnTo>
                        <a:pt x="262" y="1200"/>
                      </a:lnTo>
                      <a:lnTo>
                        <a:pt x="254" y="1203"/>
                      </a:lnTo>
                      <a:lnTo>
                        <a:pt x="246" y="1206"/>
                      </a:lnTo>
                      <a:lnTo>
                        <a:pt x="241" y="1211"/>
                      </a:lnTo>
                      <a:lnTo>
                        <a:pt x="236" y="1216"/>
                      </a:lnTo>
                      <a:lnTo>
                        <a:pt x="231" y="1220"/>
                      </a:lnTo>
                      <a:lnTo>
                        <a:pt x="227" y="1224"/>
                      </a:lnTo>
                      <a:lnTo>
                        <a:pt x="221" y="1228"/>
                      </a:lnTo>
                      <a:lnTo>
                        <a:pt x="215" y="1230"/>
                      </a:lnTo>
                      <a:lnTo>
                        <a:pt x="208" y="1231"/>
                      </a:lnTo>
                      <a:lnTo>
                        <a:pt x="204" y="1231"/>
                      </a:lnTo>
                      <a:lnTo>
                        <a:pt x="201" y="1230"/>
                      </a:lnTo>
                      <a:lnTo>
                        <a:pt x="198" y="1228"/>
                      </a:lnTo>
                      <a:lnTo>
                        <a:pt x="194" y="1226"/>
                      </a:lnTo>
                      <a:lnTo>
                        <a:pt x="188" y="1221"/>
                      </a:lnTo>
                      <a:lnTo>
                        <a:pt x="182" y="1217"/>
                      </a:lnTo>
                      <a:lnTo>
                        <a:pt x="173" y="1214"/>
                      </a:lnTo>
                      <a:lnTo>
                        <a:pt x="163" y="1213"/>
                      </a:lnTo>
                      <a:lnTo>
                        <a:pt x="154" y="1212"/>
                      </a:lnTo>
                      <a:lnTo>
                        <a:pt x="144" y="1209"/>
                      </a:lnTo>
                      <a:lnTo>
                        <a:pt x="134" y="1205"/>
                      </a:lnTo>
                      <a:lnTo>
                        <a:pt x="125" y="1200"/>
                      </a:lnTo>
                      <a:lnTo>
                        <a:pt x="121" y="1197"/>
                      </a:lnTo>
                      <a:lnTo>
                        <a:pt x="117" y="1195"/>
                      </a:lnTo>
                      <a:lnTo>
                        <a:pt x="112" y="1194"/>
                      </a:lnTo>
                      <a:lnTo>
                        <a:pt x="105" y="1193"/>
                      </a:lnTo>
                      <a:lnTo>
                        <a:pt x="101" y="1194"/>
                      </a:lnTo>
                      <a:lnTo>
                        <a:pt x="98" y="1195"/>
                      </a:lnTo>
                      <a:lnTo>
                        <a:pt x="94" y="1196"/>
                      </a:lnTo>
                      <a:lnTo>
                        <a:pt x="91" y="1198"/>
                      </a:lnTo>
                      <a:lnTo>
                        <a:pt x="85" y="1204"/>
                      </a:lnTo>
                      <a:lnTo>
                        <a:pt x="79" y="1209"/>
                      </a:lnTo>
                      <a:lnTo>
                        <a:pt x="74" y="1216"/>
                      </a:lnTo>
                      <a:lnTo>
                        <a:pt x="69" y="1221"/>
                      </a:lnTo>
                      <a:lnTo>
                        <a:pt x="65" y="1223"/>
                      </a:lnTo>
                      <a:lnTo>
                        <a:pt x="62" y="1225"/>
                      </a:lnTo>
                      <a:lnTo>
                        <a:pt x="58" y="1226"/>
                      </a:lnTo>
                      <a:lnTo>
                        <a:pt x="54" y="1226"/>
                      </a:lnTo>
                      <a:lnTo>
                        <a:pt x="48" y="1226"/>
                      </a:lnTo>
                      <a:lnTo>
                        <a:pt x="43" y="1225"/>
                      </a:lnTo>
                      <a:lnTo>
                        <a:pt x="39" y="1224"/>
                      </a:lnTo>
                      <a:lnTo>
                        <a:pt x="34" y="1222"/>
                      </a:lnTo>
                      <a:lnTo>
                        <a:pt x="30" y="1220"/>
                      </a:lnTo>
                      <a:lnTo>
                        <a:pt x="26" y="1219"/>
                      </a:lnTo>
                      <a:lnTo>
                        <a:pt x="20" y="1218"/>
                      </a:lnTo>
                      <a:lnTo>
                        <a:pt x="15" y="1217"/>
                      </a:lnTo>
                      <a:lnTo>
                        <a:pt x="8" y="1218"/>
                      </a:lnTo>
                      <a:lnTo>
                        <a:pt x="0" y="1220"/>
                      </a:lnTo>
                      <a:lnTo>
                        <a:pt x="0" y="0"/>
                      </a:lnTo>
                      <a:lnTo>
                        <a:pt x="16" y="12"/>
                      </a:lnTo>
                      <a:lnTo>
                        <a:pt x="32" y="25"/>
                      </a:lnTo>
                      <a:lnTo>
                        <a:pt x="46" y="37"/>
                      </a:lnTo>
                      <a:lnTo>
                        <a:pt x="60" y="50"/>
                      </a:lnTo>
                      <a:lnTo>
                        <a:pt x="87" y="75"/>
                      </a:lnTo>
                      <a:lnTo>
                        <a:pt x="116" y="106"/>
                      </a:lnTo>
                      <a:lnTo>
                        <a:pt x="124" y="120"/>
                      </a:lnTo>
                      <a:lnTo>
                        <a:pt x="134" y="134"/>
                      </a:lnTo>
                      <a:lnTo>
                        <a:pt x="157" y="152"/>
                      </a:lnTo>
                      <a:lnTo>
                        <a:pt x="177" y="170"/>
                      </a:lnTo>
                      <a:lnTo>
                        <a:pt x="196" y="188"/>
                      </a:lnTo>
                      <a:lnTo>
                        <a:pt x="216" y="21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solidFill>
                    <a:sysClr val="window" lastClr="FFFFFF">
                      <a:lumMod val="85000"/>
                    </a:sysClr>
                  </a:solidFill>
                  <a:round/>
                  <a:headEnd/>
                  <a:tailEnd/>
                </a:ln>
              </p:spPr>
            </p:sp>
            <p:sp>
              <p:nvSpPr>
                <p:cNvPr id="78" name="Freeform 77"/>
                <p:cNvSpPr>
                  <a:spLocks/>
                </p:cNvSpPr>
                <p:nvPr/>
              </p:nvSpPr>
              <p:spPr bwMode="auto">
                <a:xfrm>
                  <a:off x="10248" y="6504680"/>
                  <a:ext cx="239705" cy="129723"/>
                </a:xfrm>
                <a:custGeom>
                  <a:avLst/>
                  <a:gdLst/>
                  <a:ahLst/>
                  <a:cxnLst>
                    <a:cxn ang="0">
                      <a:pos x="473" y="3"/>
                    </a:cxn>
                    <a:cxn ang="0">
                      <a:pos x="485" y="7"/>
                    </a:cxn>
                    <a:cxn ang="0">
                      <a:pos x="494" y="11"/>
                    </a:cxn>
                    <a:cxn ang="0">
                      <a:pos x="497" y="19"/>
                    </a:cxn>
                    <a:cxn ang="0">
                      <a:pos x="498" y="46"/>
                    </a:cxn>
                    <a:cxn ang="0">
                      <a:pos x="501" y="80"/>
                    </a:cxn>
                    <a:cxn ang="0">
                      <a:pos x="505" y="112"/>
                    </a:cxn>
                    <a:cxn ang="0">
                      <a:pos x="502" y="124"/>
                    </a:cxn>
                    <a:cxn ang="0">
                      <a:pos x="497" y="136"/>
                    </a:cxn>
                    <a:cxn ang="0">
                      <a:pos x="493" y="148"/>
                    </a:cxn>
                    <a:cxn ang="0">
                      <a:pos x="486" y="158"/>
                    </a:cxn>
                    <a:cxn ang="0">
                      <a:pos x="476" y="165"/>
                    </a:cxn>
                    <a:cxn ang="0">
                      <a:pos x="472" y="168"/>
                    </a:cxn>
                    <a:cxn ang="0">
                      <a:pos x="470" y="173"/>
                    </a:cxn>
                    <a:cxn ang="0">
                      <a:pos x="474" y="177"/>
                    </a:cxn>
                    <a:cxn ang="0">
                      <a:pos x="480" y="181"/>
                    </a:cxn>
                    <a:cxn ang="0">
                      <a:pos x="490" y="193"/>
                    </a:cxn>
                    <a:cxn ang="0">
                      <a:pos x="493" y="207"/>
                    </a:cxn>
                    <a:cxn ang="0">
                      <a:pos x="499" y="262"/>
                    </a:cxn>
                    <a:cxn ang="0">
                      <a:pos x="0" y="271"/>
                    </a:cxn>
                    <a:cxn ang="0">
                      <a:pos x="8" y="57"/>
                    </a:cxn>
                    <a:cxn ang="0">
                      <a:pos x="20" y="57"/>
                    </a:cxn>
                    <a:cxn ang="0">
                      <a:pos x="30" y="59"/>
                    </a:cxn>
                    <a:cxn ang="0">
                      <a:pos x="39" y="63"/>
                    </a:cxn>
                    <a:cxn ang="0">
                      <a:pos x="48" y="65"/>
                    </a:cxn>
                    <a:cxn ang="0">
                      <a:pos x="58" y="65"/>
                    </a:cxn>
                    <a:cxn ang="0">
                      <a:pos x="65" y="62"/>
                    </a:cxn>
                    <a:cxn ang="0">
                      <a:pos x="74" y="55"/>
                    </a:cxn>
                    <a:cxn ang="0">
                      <a:pos x="85" y="43"/>
                    </a:cxn>
                    <a:cxn ang="0">
                      <a:pos x="94" y="35"/>
                    </a:cxn>
                    <a:cxn ang="0">
                      <a:pos x="101" y="33"/>
                    </a:cxn>
                    <a:cxn ang="0">
                      <a:pos x="112" y="33"/>
                    </a:cxn>
                    <a:cxn ang="0">
                      <a:pos x="121" y="36"/>
                    </a:cxn>
                    <a:cxn ang="0">
                      <a:pos x="134" y="44"/>
                    </a:cxn>
                    <a:cxn ang="0">
                      <a:pos x="154" y="51"/>
                    </a:cxn>
                    <a:cxn ang="0">
                      <a:pos x="173" y="53"/>
                    </a:cxn>
                    <a:cxn ang="0">
                      <a:pos x="188" y="60"/>
                    </a:cxn>
                    <a:cxn ang="0">
                      <a:pos x="198" y="67"/>
                    </a:cxn>
                    <a:cxn ang="0">
                      <a:pos x="204" y="70"/>
                    </a:cxn>
                    <a:cxn ang="0">
                      <a:pos x="215" y="69"/>
                    </a:cxn>
                    <a:cxn ang="0">
                      <a:pos x="227" y="63"/>
                    </a:cxn>
                    <a:cxn ang="0">
                      <a:pos x="236" y="55"/>
                    </a:cxn>
                    <a:cxn ang="0">
                      <a:pos x="246" y="45"/>
                    </a:cxn>
                    <a:cxn ang="0">
                      <a:pos x="262" y="39"/>
                    </a:cxn>
                    <a:cxn ang="0">
                      <a:pos x="278" y="37"/>
                    </a:cxn>
                    <a:cxn ang="0">
                      <a:pos x="294" y="37"/>
                    </a:cxn>
                    <a:cxn ang="0">
                      <a:pos x="311" y="37"/>
                    </a:cxn>
                    <a:cxn ang="0">
                      <a:pos x="334" y="27"/>
                    </a:cxn>
                    <a:cxn ang="0">
                      <a:pos x="379" y="10"/>
                    </a:cxn>
                    <a:cxn ang="0">
                      <a:pos x="422" y="3"/>
                    </a:cxn>
                    <a:cxn ang="0">
                      <a:pos x="451" y="0"/>
                    </a:cxn>
                  </a:cxnLst>
                  <a:rect l="0" t="0" r="r" b="b"/>
                  <a:pathLst>
                    <a:path w="506" h="271">
                      <a:moveTo>
                        <a:pt x="468" y="0"/>
                      </a:moveTo>
                      <a:lnTo>
                        <a:pt x="473" y="3"/>
                      </a:lnTo>
                      <a:lnTo>
                        <a:pt x="478" y="5"/>
                      </a:lnTo>
                      <a:lnTo>
                        <a:pt x="485" y="7"/>
                      </a:lnTo>
                      <a:lnTo>
                        <a:pt x="491" y="7"/>
                      </a:lnTo>
                      <a:lnTo>
                        <a:pt x="494" y="11"/>
                      </a:lnTo>
                      <a:lnTo>
                        <a:pt x="496" y="15"/>
                      </a:lnTo>
                      <a:lnTo>
                        <a:pt x="497" y="19"/>
                      </a:lnTo>
                      <a:lnTo>
                        <a:pt x="498" y="24"/>
                      </a:lnTo>
                      <a:lnTo>
                        <a:pt x="498" y="46"/>
                      </a:lnTo>
                      <a:lnTo>
                        <a:pt x="499" y="64"/>
                      </a:lnTo>
                      <a:lnTo>
                        <a:pt x="501" y="80"/>
                      </a:lnTo>
                      <a:lnTo>
                        <a:pt x="503" y="94"/>
                      </a:lnTo>
                      <a:lnTo>
                        <a:pt x="505" y="112"/>
                      </a:lnTo>
                      <a:lnTo>
                        <a:pt x="504" y="119"/>
                      </a:lnTo>
                      <a:lnTo>
                        <a:pt x="502" y="124"/>
                      </a:lnTo>
                      <a:lnTo>
                        <a:pt x="499" y="129"/>
                      </a:lnTo>
                      <a:lnTo>
                        <a:pt x="497" y="136"/>
                      </a:lnTo>
                      <a:lnTo>
                        <a:pt x="494" y="142"/>
                      </a:lnTo>
                      <a:lnTo>
                        <a:pt x="493" y="148"/>
                      </a:lnTo>
                      <a:lnTo>
                        <a:pt x="490" y="153"/>
                      </a:lnTo>
                      <a:lnTo>
                        <a:pt x="486" y="158"/>
                      </a:lnTo>
                      <a:lnTo>
                        <a:pt x="480" y="161"/>
                      </a:lnTo>
                      <a:lnTo>
                        <a:pt x="476" y="165"/>
                      </a:lnTo>
                      <a:lnTo>
                        <a:pt x="474" y="166"/>
                      </a:lnTo>
                      <a:lnTo>
                        <a:pt x="472" y="168"/>
                      </a:lnTo>
                      <a:lnTo>
                        <a:pt x="471" y="170"/>
                      </a:lnTo>
                      <a:lnTo>
                        <a:pt x="470" y="173"/>
                      </a:lnTo>
                      <a:lnTo>
                        <a:pt x="471" y="175"/>
                      </a:lnTo>
                      <a:lnTo>
                        <a:pt x="474" y="177"/>
                      </a:lnTo>
                      <a:lnTo>
                        <a:pt x="477" y="179"/>
                      </a:lnTo>
                      <a:lnTo>
                        <a:pt x="480" y="181"/>
                      </a:lnTo>
                      <a:lnTo>
                        <a:pt x="486" y="186"/>
                      </a:lnTo>
                      <a:lnTo>
                        <a:pt x="490" y="193"/>
                      </a:lnTo>
                      <a:lnTo>
                        <a:pt x="492" y="199"/>
                      </a:lnTo>
                      <a:lnTo>
                        <a:pt x="493" y="207"/>
                      </a:lnTo>
                      <a:lnTo>
                        <a:pt x="493" y="253"/>
                      </a:lnTo>
                      <a:lnTo>
                        <a:pt x="499" y="262"/>
                      </a:lnTo>
                      <a:lnTo>
                        <a:pt x="506" y="271"/>
                      </a:lnTo>
                      <a:lnTo>
                        <a:pt x="0" y="271"/>
                      </a:lnTo>
                      <a:lnTo>
                        <a:pt x="0" y="59"/>
                      </a:lnTo>
                      <a:lnTo>
                        <a:pt x="8" y="57"/>
                      </a:lnTo>
                      <a:lnTo>
                        <a:pt x="15" y="56"/>
                      </a:lnTo>
                      <a:lnTo>
                        <a:pt x="20" y="57"/>
                      </a:lnTo>
                      <a:lnTo>
                        <a:pt x="26" y="58"/>
                      </a:lnTo>
                      <a:lnTo>
                        <a:pt x="30" y="59"/>
                      </a:lnTo>
                      <a:lnTo>
                        <a:pt x="34" y="61"/>
                      </a:lnTo>
                      <a:lnTo>
                        <a:pt x="39" y="63"/>
                      </a:lnTo>
                      <a:lnTo>
                        <a:pt x="43" y="64"/>
                      </a:lnTo>
                      <a:lnTo>
                        <a:pt x="48" y="65"/>
                      </a:lnTo>
                      <a:lnTo>
                        <a:pt x="54" y="65"/>
                      </a:lnTo>
                      <a:lnTo>
                        <a:pt x="58" y="65"/>
                      </a:lnTo>
                      <a:lnTo>
                        <a:pt x="62" y="64"/>
                      </a:lnTo>
                      <a:lnTo>
                        <a:pt x="65" y="62"/>
                      </a:lnTo>
                      <a:lnTo>
                        <a:pt x="69" y="60"/>
                      </a:lnTo>
                      <a:lnTo>
                        <a:pt x="74" y="55"/>
                      </a:lnTo>
                      <a:lnTo>
                        <a:pt x="79" y="48"/>
                      </a:lnTo>
                      <a:lnTo>
                        <a:pt x="85" y="43"/>
                      </a:lnTo>
                      <a:lnTo>
                        <a:pt x="91" y="37"/>
                      </a:lnTo>
                      <a:lnTo>
                        <a:pt x="94" y="35"/>
                      </a:lnTo>
                      <a:lnTo>
                        <a:pt x="98" y="34"/>
                      </a:lnTo>
                      <a:lnTo>
                        <a:pt x="101" y="33"/>
                      </a:lnTo>
                      <a:lnTo>
                        <a:pt x="105" y="32"/>
                      </a:lnTo>
                      <a:lnTo>
                        <a:pt x="112" y="33"/>
                      </a:lnTo>
                      <a:lnTo>
                        <a:pt x="117" y="34"/>
                      </a:lnTo>
                      <a:lnTo>
                        <a:pt x="121" y="36"/>
                      </a:lnTo>
                      <a:lnTo>
                        <a:pt x="125" y="39"/>
                      </a:lnTo>
                      <a:lnTo>
                        <a:pt x="134" y="44"/>
                      </a:lnTo>
                      <a:lnTo>
                        <a:pt x="144" y="48"/>
                      </a:lnTo>
                      <a:lnTo>
                        <a:pt x="154" y="51"/>
                      </a:lnTo>
                      <a:lnTo>
                        <a:pt x="163" y="52"/>
                      </a:lnTo>
                      <a:lnTo>
                        <a:pt x="173" y="53"/>
                      </a:lnTo>
                      <a:lnTo>
                        <a:pt x="182" y="56"/>
                      </a:lnTo>
                      <a:lnTo>
                        <a:pt x="188" y="60"/>
                      </a:lnTo>
                      <a:lnTo>
                        <a:pt x="194" y="65"/>
                      </a:lnTo>
                      <a:lnTo>
                        <a:pt x="198" y="67"/>
                      </a:lnTo>
                      <a:lnTo>
                        <a:pt x="201" y="69"/>
                      </a:lnTo>
                      <a:lnTo>
                        <a:pt x="204" y="70"/>
                      </a:lnTo>
                      <a:lnTo>
                        <a:pt x="208" y="70"/>
                      </a:lnTo>
                      <a:lnTo>
                        <a:pt x="215" y="69"/>
                      </a:lnTo>
                      <a:lnTo>
                        <a:pt x="221" y="67"/>
                      </a:lnTo>
                      <a:lnTo>
                        <a:pt x="227" y="63"/>
                      </a:lnTo>
                      <a:lnTo>
                        <a:pt x="231" y="59"/>
                      </a:lnTo>
                      <a:lnTo>
                        <a:pt x="236" y="55"/>
                      </a:lnTo>
                      <a:lnTo>
                        <a:pt x="241" y="50"/>
                      </a:lnTo>
                      <a:lnTo>
                        <a:pt x="246" y="45"/>
                      </a:lnTo>
                      <a:lnTo>
                        <a:pt x="254" y="42"/>
                      </a:lnTo>
                      <a:lnTo>
                        <a:pt x="262" y="39"/>
                      </a:lnTo>
                      <a:lnTo>
                        <a:pt x="270" y="38"/>
                      </a:lnTo>
                      <a:lnTo>
                        <a:pt x="278" y="37"/>
                      </a:lnTo>
                      <a:lnTo>
                        <a:pt x="286" y="37"/>
                      </a:lnTo>
                      <a:lnTo>
                        <a:pt x="294" y="37"/>
                      </a:lnTo>
                      <a:lnTo>
                        <a:pt x="302" y="37"/>
                      </a:lnTo>
                      <a:lnTo>
                        <a:pt x="311" y="37"/>
                      </a:lnTo>
                      <a:lnTo>
                        <a:pt x="320" y="35"/>
                      </a:lnTo>
                      <a:lnTo>
                        <a:pt x="334" y="27"/>
                      </a:lnTo>
                      <a:lnTo>
                        <a:pt x="348" y="18"/>
                      </a:lnTo>
                      <a:lnTo>
                        <a:pt x="379" y="10"/>
                      </a:lnTo>
                      <a:lnTo>
                        <a:pt x="408" y="5"/>
                      </a:lnTo>
                      <a:lnTo>
                        <a:pt x="422" y="3"/>
                      </a:lnTo>
                      <a:lnTo>
                        <a:pt x="437" y="1"/>
                      </a:lnTo>
                      <a:lnTo>
                        <a:pt x="451" y="0"/>
                      </a:lnTo>
                      <a:lnTo>
                        <a:pt x="468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solidFill>
                    <a:sysClr val="window" lastClr="FFFFFF">
                      <a:lumMod val="85000"/>
                    </a:sysClr>
                  </a:solidFill>
                  <a:round/>
                  <a:headEnd/>
                  <a:tailEnd/>
                </a:ln>
              </p:spPr>
            </p:sp>
          </p:grpSp>
        </p:grpSp>
        <p:grpSp>
          <p:nvGrpSpPr>
            <p:cNvPr id="8" name="Western Asia"/>
            <p:cNvGrpSpPr/>
            <p:nvPr/>
          </p:nvGrpSpPr>
          <p:grpSpPr>
            <a:xfrm>
              <a:off x="51684" y="2424160"/>
              <a:ext cx="1491150" cy="2763402"/>
              <a:chOff x="51684" y="2424163"/>
              <a:chExt cx="1734462" cy="2780654"/>
            </a:xfrm>
          </p:grpSpPr>
          <p:sp>
            <p:nvSpPr>
              <p:cNvPr id="48" name="Yemen"/>
              <p:cNvSpPr>
                <a:spLocks noEditPoints="1"/>
              </p:cNvSpPr>
              <p:nvPr/>
            </p:nvSpPr>
            <p:spPr bwMode="auto">
              <a:xfrm>
                <a:off x="480189" y="4628568"/>
                <a:ext cx="828442" cy="576249"/>
              </a:xfrm>
              <a:custGeom>
                <a:avLst/>
                <a:gdLst/>
                <a:ahLst/>
                <a:cxnLst>
                  <a:cxn ang="0">
                    <a:pos x="1615" y="1123"/>
                  </a:cxn>
                  <a:cxn ang="0">
                    <a:pos x="1604" y="1142"/>
                  </a:cxn>
                  <a:cxn ang="0">
                    <a:pos x="1625" y="1160"/>
                  </a:cxn>
                  <a:cxn ang="0">
                    <a:pos x="1703" y="1184"/>
                  </a:cxn>
                  <a:cxn ang="0">
                    <a:pos x="1748" y="1166"/>
                  </a:cxn>
                  <a:cxn ang="0">
                    <a:pos x="1748" y="1149"/>
                  </a:cxn>
                  <a:cxn ang="0">
                    <a:pos x="1686" y="1129"/>
                  </a:cxn>
                  <a:cxn ang="0">
                    <a:pos x="1634" y="1108"/>
                  </a:cxn>
                  <a:cxn ang="0">
                    <a:pos x="82" y="123"/>
                  </a:cxn>
                  <a:cxn ang="0">
                    <a:pos x="114" y="115"/>
                  </a:cxn>
                  <a:cxn ang="0">
                    <a:pos x="150" y="83"/>
                  </a:cxn>
                  <a:cxn ang="0">
                    <a:pos x="204" y="69"/>
                  </a:cxn>
                  <a:cxn ang="0">
                    <a:pos x="322" y="97"/>
                  </a:cxn>
                  <a:cxn ang="0">
                    <a:pos x="385" y="119"/>
                  </a:cxn>
                  <a:cxn ang="0">
                    <a:pos x="514" y="125"/>
                  </a:cxn>
                  <a:cxn ang="0">
                    <a:pos x="539" y="149"/>
                  </a:cxn>
                  <a:cxn ang="0">
                    <a:pos x="595" y="244"/>
                  </a:cxn>
                  <a:cxn ang="0">
                    <a:pos x="704" y="236"/>
                  </a:cxn>
                  <a:cxn ang="0">
                    <a:pos x="738" y="190"/>
                  </a:cxn>
                  <a:cxn ang="0">
                    <a:pos x="791" y="113"/>
                  </a:cxn>
                  <a:cxn ang="0">
                    <a:pos x="932" y="30"/>
                  </a:cxn>
                  <a:cxn ang="0">
                    <a:pos x="1003" y="2"/>
                  </a:cxn>
                  <a:cxn ang="0">
                    <a:pos x="1176" y="0"/>
                  </a:cxn>
                  <a:cxn ang="0">
                    <a:pos x="1312" y="12"/>
                  </a:cxn>
                  <a:cxn ang="0">
                    <a:pos x="1478" y="23"/>
                  </a:cxn>
                  <a:cxn ang="0">
                    <a:pos x="1633" y="477"/>
                  </a:cxn>
                  <a:cxn ang="0">
                    <a:pos x="1588" y="460"/>
                  </a:cxn>
                  <a:cxn ang="0">
                    <a:pos x="1516" y="488"/>
                  </a:cxn>
                  <a:cxn ang="0">
                    <a:pos x="1477" y="531"/>
                  </a:cxn>
                  <a:cxn ang="0">
                    <a:pos x="1482" y="591"/>
                  </a:cxn>
                  <a:cxn ang="0">
                    <a:pos x="1441" y="605"/>
                  </a:cxn>
                  <a:cxn ang="0">
                    <a:pos x="1254" y="625"/>
                  </a:cxn>
                  <a:cxn ang="0">
                    <a:pos x="1195" y="649"/>
                  </a:cxn>
                  <a:cxn ang="0">
                    <a:pos x="1144" y="646"/>
                  </a:cxn>
                  <a:cxn ang="0">
                    <a:pos x="1074" y="624"/>
                  </a:cxn>
                  <a:cxn ang="0">
                    <a:pos x="1032" y="646"/>
                  </a:cxn>
                  <a:cxn ang="0">
                    <a:pos x="983" y="661"/>
                  </a:cxn>
                  <a:cxn ang="0">
                    <a:pos x="904" y="711"/>
                  </a:cxn>
                  <a:cxn ang="0">
                    <a:pos x="806" y="714"/>
                  </a:cxn>
                  <a:cxn ang="0">
                    <a:pos x="711" y="718"/>
                  </a:cxn>
                  <a:cxn ang="0">
                    <a:pos x="619" y="744"/>
                  </a:cxn>
                  <a:cxn ang="0">
                    <a:pos x="561" y="734"/>
                  </a:cxn>
                  <a:cxn ang="0">
                    <a:pos x="484" y="724"/>
                  </a:cxn>
                  <a:cxn ang="0">
                    <a:pos x="446" y="710"/>
                  </a:cxn>
                  <a:cxn ang="0">
                    <a:pos x="386" y="740"/>
                  </a:cxn>
                  <a:cxn ang="0">
                    <a:pos x="322" y="772"/>
                  </a:cxn>
                  <a:cxn ang="0">
                    <a:pos x="274" y="768"/>
                  </a:cxn>
                  <a:cxn ang="0">
                    <a:pos x="174" y="757"/>
                  </a:cxn>
                  <a:cxn ang="0">
                    <a:pos x="104" y="717"/>
                  </a:cxn>
                  <a:cxn ang="0">
                    <a:pos x="69" y="699"/>
                  </a:cxn>
                  <a:cxn ang="0">
                    <a:pos x="37" y="614"/>
                  </a:cxn>
                  <a:cxn ang="0">
                    <a:pos x="39" y="521"/>
                  </a:cxn>
                  <a:cxn ang="0">
                    <a:pos x="21" y="488"/>
                  </a:cxn>
                  <a:cxn ang="0">
                    <a:pos x="0" y="279"/>
                  </a:cxn>
                  <a:cxn ang="0">
                    <a:pos x="19" y="261"/>
                  </a:cxn>
                  <a:cxn ang="0">
                    <a:pos x="38" y="210"/>
                  </a:cxn>
                  <a:cxn ang="0">
                    <a:pos x="43" y="149"/>
                  </a:cxn>
                </a:cxnLst>
                <a:rect l="0" t="0" r="r" b="b"/>
                <a:pathLst>
                  <a:path w="1753" h="1186">
                    <a:moveTo>
                      <a:pt x="1634" y="1108"/>
                    </a:moveTo>
                    <a:lnTo>
                      <a:pt x="1631" y="1109"/>
                    </a:lnTo>
                    <a:lnTo>
                      <a:pt x="1627" y="1110"/>
                    </a:lnTo>
                    <a:lnTo>
                      <a:pt x="1624" y="1111"/>
                    </a:lnTo>
                    <a:lnTo>
                      <a:pt x="1622" y="1113"/>
                    </a:lnTo>
                    <a:lnTo>
                      <a:pt x="1618" y="1118"/>
                    </a:lnTo>
                    <a:lnTo>
                      <a:pt x="1615" y="1123"/>
                    </a:lnTo>
                    <a:lnTo>
                      <a:pt x="1611" y="1128"/>
                    </a:lnTo>
                    <a:lnTo>
                      <a:pt x="1608" y="1131"/>
                    </a:lnTo>
                    <a:lnTo>
                      <a:pt x="1606" y="1133"/>
                    </a:lnTo>
                    <a:lnTo>
                      <a:pt x="1604" y="1134"/>
                    </a:lnTo>
                    <a:lnTo>
                      <a:pt x="1604" y="1136"/>
                    </a:lnTo>
                    <a:lnTo>
                      <a:pt x="1603" y="1139"/>
                    </a:lnTo>
                    <a:lnTo>
                      <a:pt x="1604" y="1142"/>
                    </a:lnTo>
                    <a:lnTo>
                      <a:pt x="1606" y="1145"/>
                    </a:lnTo>
                    <a:lnTo>
                      <a:pt x="1608" y="1147"/>
                    </a:lnTo>
                    <a:lnTo>
                      <a:pt x="1612" y="1149"/>
                    </a:lnTo>
                    <a:lnTo>
                      <a:pt x="1615" y="1151"/>
                    </a:lnTo>
                    <a:lnTo>
                      <a:pt x="1619" y="1154"/>
                    </a:lnTo>
                    <a:lnTo>
                      <a:pt x="1622" y="1157"/>
                    </a:lnTo>
                    <a:lnTo>
                      <a:pt x="1625" y="1160"/>
                    </a:lnTo>
                    <a:lnTo>
                      <a:pt x="1632" y="1169"/>
                    </a:lnTo>
                    <a:lnTo>
                      <a:pt x="1639" y="1178"/>
                    </a:lnTo>
                    <a:lnTo>
                      <a:pt x="1669" y="1178"/>
                    </a:lnTo>
                    <a:lnTo>
                      <a:pt x="1680" y="1182"/>
                    </a:lnTo>
                    <a:lnTo>
                      <a:pt x="1693" y="1186"/>
                    </a:lnTo>
                    <a:lnTo>
                      <a:pt x="1698" y="1185"/>
                    </a:lnTo>
                    <a:lnTo>
                      <a:pt x="1703" y="1184"/>
                    </a:lnTo>
                    <a:lnTo>
                      <a:pt x="1707" y="1183"/>
                    </a:lnTo>
                    <a:lnTo>
                      <a:pt x="1711" y="1180"/>
                    </a:lnTo>
                    <a:lnTo>
                      <a:pt x="1720" y="1176"/>
                    </a:lnTo>
                    <a:lnTo>
                      <a:pt x="1730" y="1171"/>
                    </a:lnTo>
                    <a:lnTo>
                      <a:pt x="1737" y="1169"/>
                    </a:lnTo>
                    <a:lnTo>
                      <a:pt x="1745" y="1167"/>
                    </a:lnTo>
                    <a:lnTo>
                      <a:pt x="1748" y="1166"/>
                    </a:lnTo>
                    <a:lnTo>
                      <a:pt x="1750" y="1164"/>
                    </a:lnTo>
                    <a:lnTo>
                      <a:pt x="1752" y="1162"/>
                    </a:lnTo>
                    <a:lnTo>
                      <a:pt x="1753" y="1158"/>
                    </a:lnTo>
                    <a:lnTo>
                      <a:pt x="1752" y="1156"/>
                    </a:lnTo>
                    <a:lnTo>
                      <a:pt x="1751" y="1154"/>
                    </a:lnTo>
                    <a:lnTo>
                      <a:pt x="1750" y="1151"/>
                    </a:lnTo>
                    <a:lnTo>
                      <a:pt x="1748" y="1149"/>
                    </a:lnTo>
                    <a:lnTo>
                      <a:pt x="1742" y="1147"/>
                    </a:lnTo>
                    <a:lnTo>
                      <a:pt x="1737" y="1145"/>
                    </a:lnTo>
                    <a:lnTo>
                      <a:pt x="1730" y="1139"/>
                    </a:lnTo>
                    <a:lnTo>
                      <a:pt x="1723" y="1133"/>
                    </a:lnTo>
                    <a:lnTo>
                      <a:pt x="1708" y="1132"/>
                    </a:lnTo>
                    <a:lnTo>
                      <a:pt x="1694" y="1131"/>
                    </a:lnTo>
                    <a:lnTo>
                      <a:pt x="1686" y="1129"/>
                    </a:lnTo>
                    <a:lnTo>
                      <a:pt x="1678" y="1126"/>
                    </a:lnTo>
                    <a:lnTo>
                      <a:pt x="1671" y="1121"/>
                    </a:lnTo>
                    <a:lnTo>
                      <a:pt x="1664" y="1118"/>
                    </a:lnTo>
                    <a:lnTo>
                      <a:pt x="1658" y="1114"/>
                    </a:lnTo>
                    <a:lnTo>
                      <a:pt x="1650" y="1111"/>
                    </a:lnTo>
                    <a:lnTo>
                      <a:pt x="1642" y="1109"/>
                    </a:lnTo>
                    <a:lnTo>
                      <a:pt x="1634" y="1108"/>
                    </a:lnTo>
                    <a:close/>
                    <a:moveTo>
                      <a:pt x="41" y="105"/>
                    </a:moveTo>
                    <a:lnTo>
                      <a:pt x="47" y="111"/>
                    </a:lnTo>
                    <a:lnTo>
                      <a:pt x="53" y="115"/>
                    </a:lnTo>
                    <a:lnTo>
                      <a:pt x="61" y="118"/>
                    </a:lnTo>
                    <a:lnTo>
                      <a:pt x="68" y="120"/>
                    </a:lnTo>
                    <a:lnTo>
                      <a:pt x="75" y="122"/>
                    </a:lnTo>
                    <a:lnTo>
                      <a:pt x="82" y="123"/>
                    </a:lnTo>
                    <a:lnTo>
                      <a:pt x="91" y="123"/>
                    </a:lnTo>
                    <a:lnTo>
                      <a:pt x="99" y="123"/>
                    </a:lnTo>
                    <a:lnTo>
                      <a:pt x="102" y="123"/>
                    </a:lnTo>
                    <a:lnTo>
                      <a:pt x="105" y="122"/>
                    </a:lnTo>
                    <a:lnTo>
                      <a:pt x="107" y="121"/>
                    </a:lnTo>
                    <a:lnTo>
                      <a:pt x="109" y="119"/>
                    </a:lnTo>
                    <a:lnTo>
                      <a:pt x="114" y="115"/>
                    </a:lnTo>
                    <a:lnTo>
                      <a:pt x="116" y="110"/>
                    </a:lnTo>
                    <a:lnTo>
                      <a:pt x="119" y="105"/>
                    </a:lnTo>
                    <a:lnTo>
                      <a:pt x="122" y="99"/>
                    </a:lnTo>
                    <a:lnTo>
                      <a:pt x="125" y="94"/>
                    </a:lnTo>
                    <a:lnTo>
                      <a:pt x="130" y="90"/>
                    </a:lnTo>
                    <a:lnTo>
                      <a:pt x="140" y="86"/>
                    </a:lnTo>
                    <a:lnTo>
                      <a:pt x="150" y="83"/>
                    </a:lnTo>
                    <a:lnTo>
                      <a:pt x="160" y="81"/>
                    </a:lnTo>
                    <a:lnTo>
                      <a:pt x="171" y="80"/>
                    </a:lnTo>
                    <a:lnTo>
                      <a:pt x="180" y="79"/>
                    </a:lnTo>
                    <a:lnTo>
                      <a:pt x="190" y="77"/>
                    </a:lnTo>
                    <a:lnTo>
                      <a:pt x="194" y="74"/>
                    </a:lnTo>
                    <a:lnTo>
                      <a:pt x="200" y="72"/>
                    </a:lnTo>
                    <a:lnTo>
                      <a:pt x="204" y="69"/>
                    </a:lnTo>
                    <a:lnTo>
                      <a:pt x="209" y="66"/>
                    </a:lnTo>
                    <a:lnTo>
                      <a:pt x="220" y="80"/>
                    </a:lnTo>
                    <a:lnTo>
                      <a:pt x="233" y="92"/>
                    </a:lnTo>
                    <a:lnTo>
                      <a:pt x="303" y="92"/>
                    </a:lnTo>
                    <a:lnTo>
                      <a:pt x="310" y="93"/>
                    </a:lnTo>
                    <a:lnTo>
                      <a:pt x="317" y="95"/>
                    </a:lnTo>
                    <a:lnTo>
                      <a:pt x="322" y="97"/>
                    </a:lnTo>
                    <a:lnTo>
                      <a:pt x="327" y="100"/>
                    </a:lnTo>
                    <a:lnTo>
                      <a:pt x="332" y="103"/>
                    </a:lnTo>
                    <a:lnTo>
                      <a:pt x="338" y="107"/>
                    </a:lnTo>
                    <a:lnTo>
                      <a:pt x="345" y="110"/>
                    </a:lnTo>
                    <a:lnTo>
                      <a:pt x="351" y="112"/>
                    </a:lnTo>
                    <a:lnTo>
                      <a:pt x="368" y="116"/>
                    </a:lnTo>
                    <a:lnTo>
                      <a:pt x="385" y="119"/>
                    </a:lnTo>
                    <a:lnTo>
                      <a:pt x="401" y="122"/>
                    </a:lnTo>
                    <a:lnTo>
                      <a:pt x="416" y="124"/>
                    </a:lnTo>
                    <a:lnTo>
                      <a:pt x="447" y="126"/>
                    </a:lnTo>
                    <a:lnTo>
                      <a:pt x="481" y="128"/>
                    </a:lnTo>
                    <a:lnTo>
                      <a:pt x="495" y="127"/>
                    </a:lnTo>
                    <a:lnTo>
                      <a:pt x="507" y="125"/>
                    </a:lnTo>
                    <a:lnTo>
                      <a:pt x="514" y="125"/>
                    </a:lnTo>
                    <a:lnTo>
                      <a:pt x="519" y="126"/>
                    </a:lnTo>
                    <a:lnTo>
                      <a:pt x="524" y="127"/>
                    </a:lnTo>
                    <a:lnTo>
                      <a:pt x="529" y="130"/>
                    </a:lnTo>
                    <a:lnTo>
                      <a:pt x="533" y="135"/>
                    </a:lnTo>
                    <a:lnTo>
                      <a:pt x="536" y="140"/>
                    </a:lnTo>
                    <a:lnTo>
                      <a:pt x="537" y="144"/>
                    </a:lnTo>
                    <a:lnTo>
                      <a:pt x="539" y="149"/>
                    </a:lnTo>
                    <a:lnTo>
                      <a:pt x="541" y="160"/>
                    </a:lnTo>
                    <a:lnTo>
                      <a:pt x="546" y="171"/>
                    </a:lnTo>
                    <a:lnTo>
                      <a:pt x="560" y="195"/>
                    </a:lnTo>
                    <a:lnTo>
                      <a:pt x="573" y="215"/>
                    </a:lnTo>
                    <a:lnTo>
                      <a:pt x="579" y="225"/>
                    </a:lnTo>
                    <a:lnTo>
                      <a:pt x="586" y="234"/>
                    </a:lnTo>
                    <a:lnTo>
                      <a:pt x="595" y="244"/>
                    </a:lnTo>
                    <a:lnTo>
                      <a:pt x="606" y="254"/>
                    </a:lnTo>
                    <a:lnTo>
                      <a:pt x="622" y="254"/>
                    </a:lnTo>
                    <a:lnTo>
                      <a:pt x="638" y="252"/>
                    </a:lnTo>
                    <a:lnTo>
                      <a:pt x="652" y="249"/>
                    </a:lnTo>
                    <a:lnTo>
                      <a:pt x="669" y="244"/>
                    </a:lnTo>
                    <a:lnTo>
                      <a:pt x="688" y="240"/>
                    </a:lnTo>
                    <a:lnTo>
                      <a:pt x="704" y="236"/>
                    </a:lnTo>
                    <a:lnTo>
                      <a:pt x="711" y="233"/>
                    </a:lnTo>
                    <a:lnTo>
                      <a:pt x="718" y="229"/>
                    </a:lnTo>
                    <a:lnTo>
                      <a:pt x="724" y="224"/>
                    </a:lnTo>
                    <a:lnTo>
                      <a:pt x="729" y="216"/>
                    </a:lnTo>
                    <a:lnTo>
                      <a:pt x="733" y="207"/>
                    </a:lnTo>
                    <a:lnTo>
                      <a:pt x="736" y="198"/>
                    </a:lnTo>
                    <a:lnTo>
                      <a:pt x="738" y="190"/>
                    </a:lnTo>
                    <a:lnTo>
                      <a:pt x="741" y="180"/>
                    </a:lnTo>
                    <a:lnTo>
                      <a:pt x="744" y="172"/>
                    </a:lnTo>
                    <a:lnTo>
                      <a:pt x="747" y="164"/>
                    </a:lnTo>
                    <a:lnTo>
                      <a:pt x="751" y="155"/>
                    </a:lnTo>
                    <a:lnTo>
                      <a:pt x="757" y="147"/>
                    </a:lnTo>
                    <a:lnTo>
                      <a:pt x="775" y="128"/>
                    </a:lnTo>
                    <a:lnTo>
                      <a:pt x="791" y="113"/>
                    </a:lnTo>
                    <a:lnTo>
                      <a:pt x="808" y="98"/>
                    </a:lnTo>
                    <a:lnTo>
                      <a:pt x="825" y="86"/>
                    </a:lnTo>
                    <a:lnTo>
                      <a:pt x="843" y="74"/>
                    </a:lnTo>
                    <a:lnTo>
                      <a:pt x="863" y="64"/>
                    </a:lnTo>
                    <a:lnTo>
                      <a:pt x="883" y="54"/>
                    </a:lnTo>
                    <a:lnTo>
                      <a:pt x="907" y="42"/>
                    </a:lnTo>
                    <a:lnTo>
                      <a:pt x="932" y="30"/>
                    </a:lnTo>
                    <a:lnTo>
                      <a:pt x="953" y="16"/>
                    </a:lnTo>
                    <a:lnTo>
                      <a:pt x="964" y="10"/>
                    </a:lnTo>
                    <a:lnTo>
                      <a:pt x="976" y="6"/>
                    </a:lnTo>
                    <a:lnTo>
                      <a:pt x="982" y="5"/>
                    </a:lnTo>
                    <a:lnTo>
                      <a:pt x="988" y="3"/>
                    </a:lnTo>
                    <a:lnTo>
                      <a:pt x="995" y="3"/>
                    </a:lnTo>
                    <a:lnTo>
                      <a:pt x="1003" y="2"/>
                    </a:lnTo>
                    <a:lnTo>
                      <a:pt x="1031" y="2"/>
                    </a:lnTo>
                    <a:lnTo>
                      <a:pt x="1055" y="2"/>
                    </a:lnTo>
                    <a:lnTo>
                      <a:pt x="1079" y="2"/>
                    </a:lnTo>
                    <a:lnTo>
                      <a:pt x="1103" y="1"/>
                    </a:lnTo>
                    <a:lnTo>
                      <a:pt x="1126" y="1"/>
                    </a:lnTo>
                    <a:lnTo>
                      <a:pt x="1150" y="0"/>
                    </a:lnTo>
                    <a:lnTo>
                      <a:pt x="1176" y="0"/>
                    </a:lnTo>
                    <a:lnTo>
                      <a:pt x="1204" y="0"/>
                    </a:lnTo>
                    <a:lnTo>
                      <a:pt x="1224" y="1"/>
                    </a:lnTo>
                    <a:lnTo>
                      <a:pt x="1243" y="2"/>
                    </a:lnTo>
                    <a:lnTo>
                      <a:pt x="1261" y="4"/>
                    </a:lnTo>
                    <a:lnTo>
                      <a:pt x="1277" y="7"/>
                    </a:lnTo>
                    <a:lnTo>
                      <a:pt x="1295" y="10"/>
                    </a:lnTo>
                    <a:lnTo>
                      <a:pt x="1312" y="12"/>
                    </a:lnTo>
                    <a:lnTo>
                      <a:pt x="1331" y="13"/>
                    </a:lnTo>
                    <a:lnTo>
                      <a:pt x="1352" y="14"/>
                    </a:lnTo>
                    <a:lnTo>
                      <a:pt x="1417" y="14"/>
                    </a:lnTo>
                    <a:lnTo>
                      <a:pt x="1434" y="15"/>
                    </a:lnTo>
                    <a:lnTo>
                      <a:pt x="1449" y="16"/>
                    </a:lnTo>
                    <a:lnTo>
                      <a:pt x="1464" y="20"/>
                    </a:lnTo>
                    <a:lnTo>
                      <a:pt x="1478" y="23"/>
                    </a:lnTo>
                    <a:lnTo>
                      <a:pt x="1492" y="26"/>
                    </a:lnTo>
                    <a:lnTo>
                      <a:pt x="1506" y="29"/>
                    </a:lnTo>
                    <a:lnTo>
                      <a:pt x="1522" y="31"/>
                    </a:lnTo>
                    <a:lnTo>
                      <a:pt x="1538" y="33"/>
                    </a:lnTo>
                    <a:lnTo>
                      <a:pt x="1538" y="33"/>
                    </a:lnTo>
                    <a:lnTo>
                      <a:pt x="1641" y="479"/>
                    </a:lnTo>
                    <a:lnTo>
                      <a:pt x="1633" y="477"/>
                    </a:lnTo>
                    <a:lnTo>
                      <a:pt x="1623" y="472"/>
                    </a:lnTo>
                    <a:lnTo>
                      <a:pt x="1614" y="467"/>
                    </a:lnTo>
                    <a:lnTo>
                      <a:pt x="1606" y="463"/>
                    </a:lnTo>
                    <a:lnTo>
                      <a:pt x="1602" y="462"/>
                    </a:lnTo>
                    <a:lnTo>
                      <a:pt x="1597" y="461"/>
                    </a:lnTo>
                    <a:lnTo>
                      <a:pt x="1593" y="460"/>
                    </a:lnTo>
                    <a:lnTo>
                      <a:pt x="1588" y="460"/>
                    </a:lnTo>
                    <a:lnTo>
                      <a:pt x="1579" y="460"/>
                    </a:lnTo>
                    <a:lnTo>
                      <a:pt x="1572" y="462"/>
                    </a:lnTo>
                    <a:lnTo>
                      <a:pt x="1563" y="464"/>
                    </a:lnTo>
                    <a:lnTo>
                      <a:pt x="1557" y="467"/>
                    </a:lnTo>
                    <a:lnTo>
                      <a:pt x="1543" y="475"/>
                    </a:lnTo>
                    <a:lnTo>
                      <a:pt x="1527" y="482"/>
                    </a:lnTo>
                    <a:lnTo>
                      <a:pt x="1516" y="488"/>
                    </a:lnTo>
                    <a:lnTo>
                      <a:pt x="1507" y="493"/>
                    </a:lnTo>
                    <a:lnTo>
                      <a:pt x="1499" y="500"/>
                    </a:lnTo>
                    <a:lnTo>
                      <a:pt x="1491" y="510"/>
                    </a:lnTo>
                    <a:lnTo>
                      <a:pt x="1486" y="517"/>
                    </a:lnTo>
                    <a:lnTo>
                      <a:pt x="1480" y="523"/>
                    </a:lnTo>
                    <a:lnTo>
                      <a:pt x="1478" y="527"/>
                    </a:lnTo>
                    <a:lnTo>
                      <a:pt x="1477" y="531"/>
                    </a:lnTo>
                    <a:lnTo>
                      <a:pt x="1476" y="535"/>
                    </a:lnTo>
                    <a:lnTo>
                      <a:pt x="1476" y="540"/>
                    </a:lnTo>
                    <a:lnTo>
                      <a:pt x="1477" y="552"/>
                    </a:lnTo>
                    <a:lnTo>
                      <a:pt x="1479" y="563"/>
                    </a:lnTo>
                    <a:lnTo>
                      <a:pt x="1481" y="574"/>
                    </a:lnTo>
                    <a:lnTo>
                      <a:pt x="1482" y="585"/>
                    </a:lnTo>
                    <a:lnTo>
                      <a:pt x="1482" y="591"/>
                    </a:lnTo>
                    <a:lnTo>
                      <a:pt x="1481" y="595"/>
                    </a:lnTo>
                    <a:lnTo>
                      <a:pt x="1474" y="596"/>
                    </a:lnTo>
                    <a:lnTo>
                      <a:pt x="1467" y="597"/>
                    </a:lnTo>
                    <a:lnTo>
                      <a:pt x="1460" y="599"/>
                    </a:lnTo>
                    <a:lnTo>
                      <a:pt x="1453" y="601"/>
                    </a:lnTo>
                    <a:lnTo>
                      <a:pt x="1447" y="603"/>
                    </a:lnTo>
                    <a:lnTo>
                      <a:pt x="1441" y="605"/>
                    </a:lnTo>
                    <a:lnTo>
                      <a:pt x="1434" y="607"/>
                    </a:lnTo>
                    <a:lnTo>
                      <a:pt x="1425" y="608"/>
                    </a:lnTo>
                    <a:lnTo>
                      <a:pt x="1309" y="628"/>
                    </a:lnTo>
                    <a:lnTo>
                      <a:pt x="1279" y="628"/>
                    </a:lnTo>
                    <a:lnTo>
                      <a:pt x="1270" y="628"/>
                    </a:lnTo>
                    <a:lnTo>
                      <a:pt x="1262" y="627"/>
                    </a:lnTo>
                    <a:lnTo>
                      <a:pt x="1254" y="625"/>
                    </a:lnTo>
                    <a:lnTo>
                      <a:pt x="1245" y="625"/>
                    </a:lnTo>
                    <a:lnTo>
                      <a:pt x="1235" y="625"/>
                    </a:lnTo>
                    <a:lnTo>
                      <a:pt x="1225" y="627"/>
                    </a:lnTo>
                    <a:lnTo>
                      <a:pt x="1217" y="631"/>
                    </a:lnTo>
                    <a:lnTo>
                      <a:pt x="1209" y="636"/>
                    </a:lnTo>
                    <a:lnTo>
                      <a:pt x="1202" y="642"/>
                    </a:lnTo>
                    <a:lnTo>
                      <a:pt x="1195" y="649"/>
                    </a:lnTo>
                    <a:lnTo>
                      <a:pt x="1192" y="651"/>
                    </a:lnTo>
                    <a:lnTo>
                      <a:pt x="1189" y="653"/>
                    </a:lnTo>
                    <a:lnTo>
                      <a:pt x="1185" y="654"/>
                    </a:lnTo>
                    <a:lnTo>
                      <a:pt x="1181" y="655"/>
                    </a:lnTo>
                    <a:lnTo>
                      <a:pt x="1168" y="653"/>
                    </a:lnTo>
                    <a:lnTo>
                      <a:pt x="1157" y="649"/>
                    </a:lnTo>
                    <a:lnTo>
                      <a:pt x="1144" y="646"/>
                    </a:lnTo>
                    <a:lnTo>
                      <a:pt x="1131" y="644"/>
                    </a:lnTo>
                    <a:lnTo>
                      <a:pt x="1120" y="640"/>
                    </a:lnTo>
                    <a:lnTo>
                      <a:pt x="1106" y="635"/>
                    </a:lnTo>
                    <a:lnTo>
                      <a:pt x="1098" y="631"/>
                    </a:lnTo>
                    <a:lnTo>
                      <a:pt x="1091" y="627"/>
                    </a:lnTo>
                    <a:lnTo>
                      <a:pt x="1082" y="625"/>
                    </a:lnTo>
                    <a:lnTo>
                      <a:pt x="1074" y="624"/>
                    </a:lnTo>
                    <a:lnTo>
                      <a:pt x="1068" y="624"/>
                    </a:lnTo>
                    <a:lnTo>
                      <a:pt x="1063" y="625"/>
                    </a:lnTo>
                    <a:lnTo>
                      <a:pt x="1058" y="626"/>
                    </a:lnTo>
                    <a:lnTo>
                      <a:pt x="1052" y="628"/>
                    </a:lnTo>
                    <a:lnTo>
                      <a:pt x="1044" y="634"/>
                    </a:lnTo>
                    <a:lnTo>
                      <a:pt x="1035" y="641"/>
                    </a:lnTo>
                    <a:lnTo>
                      <a:pt x="1032" y="646"/>
                    </a:lnTo>
                    <a:lnTo>
                      <a:pt x="1027" y="650"/>
                    </a:lnTo>
                    <a:lnTo>
                      <a:pt x="1024" y="653"/>
                    </a:lnTo>
                    <a:lnTo>
                      <a:pt x="1019" y="656"/>
                    </a:lnTo>
                    <a:lnTo>
                      <a:pt x="1010" y="658"/>
                    </a:lnTo>
                    <a:lnTo>
                      <a:pt x="1002" y="658"/>
                    </a:lnTo>
                    <a:lnTo>
                      <a:pt x="992" y="659"/>
                    </a:lnTo>
                    <a:lnTo>
                      <a:pt x="983" y="661"/>
                    </a:lnTo>
                    <a:lnTo>
                      <a:pt x="974" y="665"/>
                    </a:lnTo>
                    <a:lnTo>
                      <a:pt x="965" y="670"/>
                    </a:lnTo>
                    <a:lnTo>
                      <a:pt x="958" y="676"/>
                    </a:lnTo>
                    <a:lnTo>
                      <a:pt x="950" y="681"/>
                    </a:lnTo>
                    <a:lnTo>
                      <a:pt x="930" y="693"/>
                    </a:lnTo>
                    <a:lnTo>
                      <a:pt x="913" y="706"/>
                    </a:lnTo>
                    <a:lnTo>
                      <a:pt x="904" y="711"/>
                    </a:lnTo>
                    <a:lnTo>
                      <a:pt x="896" y="715"/>
                    </a:lnTo>
                    <a:lnTo>
                      <a:pt x="886" y="717"/>
                    </a:lnTo>
                    <a:lnTo>
                      <a:pt x="874" y="718"/>
                    </a:lnTo>
                    <a:lnTo>
                      <a:pt x="861" y="717"/>
                    </a:lnTo>
                    <a:lnTo>
                      <a:pt x="847" y="715"/>
                    </a:lnTo>
                    <a:lnTo>
                      <a:pt x="820" y="715"/>
                    </a:lnTo>
                    <a:lnTo>
                      <a:pt x="806" y="714"/>
                    </a:lnTo>
                    <a:lnTo>
                      <a:pt x="793" y="713"/>
                    </a:lnTo>
                    <a:lnTo>
                      <a:pt x="781" y="712"/>
                    </a:lnTo>
                    <a:lnTo>
                      <a:pt x="767" y="712"/>
                    </a:lnTo>
                    <a:lnTo>
                      <a:pt x="752" y="712"/>
                    </a:lnTo>
                    <a:lnTo>
                      <a:pt x="737" y="713"/>
                    </a:lnTo>
                    <a:lnTo>
                      <a:pt x="724" y="715"/>
                    </a:lnTo>
                    <a:lnTo>
                      <a:pt x="711" y="718"/>
                    </a:lnTo>
                    <a:lnTo>
                      <a:pt x="686" y="725"/>
                    </a:lnTo>
                    <a:lnTo>
                      <a:pt x="657" y="733"/>
                    </a:lnTo>
                    <a:lnTo>
                      <a:pt x="645" y="737"/>
                    </a:lnTo>
                    <a:lnTo>
                      <a:pt x="635" y="740"/>
                    </a:lnTo>
                    <a:lnTo>
                      <a:pt x="630" y="742"/>
                    </a:lnTo>
                    <a:lnTo>
                      <a:pt x="625" y="743"/>
                    </a:lnTo>
                    <a:lnTo>
                      <a:pt x="619" y="744"/>
                    </a:lnTo>
                    <a:lnTo>
                      <a:pt x="613" y="745"/>
                    </a:lnTo>
                    <a:lnTo>
                      <a:pt x="591" y="745"/>
                    </a:lnTo>
                    <a:lnTo>
                      <a:pt x="584" y="744"/>
                    </a:lnTo>
                    <a:lnTo>
                      <a:pt x="578" y="743"/>
                    </a:lnTo>
                    <a:lnTo>
                      <a:pt x="572" y="740"/>
                    </a:lnTo>
                    <a:lnTo>
                      <a:pt x="565" y="737"/>
                    </a:lnTo>
                    <a:lnTo>
                      <a:pt x="561" y="734"/>
                    </a:lnTo>
                    <a:lnTo>
                      <a:pt x="558" y="731"/>
                    </a:lnTo>
                    <a:lnTo>
                      <a:pt x="555" y="727"/>
                    </a:lnTo>
                    <a:lnTo>
                      <a:pt x="551" y="726"/>
                    </a:lnTo>
                    <a:lnTo>
                      <a:pt x="509" y="726"/>
                    </a:lnTo>
                    <a:lnTo>
                      <a:pt x="500" y="726"/>
                    </a:lnTo>
                    <a:lnTo>
                      <a:pt x="493" y="725"/>
                    </a:lnTo>
                    <a:lnTo>
                      <a:pt x="484" y="724"/>
                    </a:lnTo>
                    <a:lnTo>
                      <a:pt x="476" y="722"/>
                    </a:lnTo>
                    <a:lnTo>
                      <a:pt x="468" y="719"/>
                    </a:lnTo>
                    <a:lnTo>
                      <a:pt x="461" y="715"/>
                    </a:lnTo>
                    <a:lnTo>
                      <a:pt x="458" y="713"/>
                    </a:lnTo>
                    <a:lnTo>
                      <a:pt x="454" y="712"/>
                    </a:lnTo>
                    <a:lnTo>
                      <a:pt x="450" y="711"/>
                    </a:lnTo>
                    <a:lnTo>
                      <a:pt x="446" y="710"/>
                    </a:lnTo>
                    <a:lnTo>
                      <a:pt x="438" y="711"/>
                    </a:lnTo>
                    <a:lnTo>
                      <a:pt x="432" y="713"/>
                    </a:lnTo>
                    <a:lnTo>
                      <a:pt x="425" y="715"/>
                    </a:lnTo>
                    <a:lnTo>
                      <a:pt x="419" y="719"/>
                    </a:lnTo>
                    <a:lnTo>
                      <a:pt x="408" y="726"/>
                    </a:lnTo>
                    <a:lnTo>
                      <a:pt x="395" y="735"/>
                    </a:lnTo>
                    <a:lnTo>
                      <a:pt x="386" y="740"/>
                    </a:lnTo>
                    <a:lnTo>
                      <a:pt x="378" y="744"/>
                    </a:lnTo>
                    <a:lnTo>
                      <a:pt x="369" y="748"/>
                    </a:lnTo>
                    <a:lnTo>
                      <a:pt x="359" y="752"/>
                    </a:lnTo>
                    <a:lnTo>
                      <a:pt x="346" y="760"/>
                    </a:lnTo>
                    <a:lnTo>
                      <a:pt x="333" y="767"/>
                    </a:lnTo>
                    <a:lnTo>
                      <a:pt x="328" y="770"/>
                    </a:lnTo>
                    <a:lnTo>
                      <a:pt x="322" y="772"/>
                    </a:lnTo>
                    <a:lnTo>
                      <a:pt x="315" y="774"/>
                    </a:lnTo>
                    <a:lnTo>
                      <a:pt x="306" y="774"/>
                    </a:lnTo>
                    <a:lnTo>
                      <a:pt x="299" y="774"/>
                    </a:lnTo>
                    <a:lnTo>
                      <a:pt x="293" y="773"/>
                    </a:lnTo>
                    <a:lnTo>
                      <a:pt x="287" y="771"/>
                    </a:lnTo>
                    <a:lnTo>
                      <a:pt x="280" y="770"/>
                    </a:lnTo>
                    <a:lnTo>
                      <a:pt x="274" y="768"/>
                    </a:lnTo>
                    <a:lnTo>
                      <a:pt x="269" y="767"/>
                    </a:lnTo>
                    <a:lnTo>
                      <a:pt x="262" y="766"/>
                    </a:lnTo>
                    <a:lnTo>
                      <a:pt x="254" y="765"/>
                    </a:lnTo>
                    <a:lnTo>
                      <a:pt x="206" y="765"/>
                    </a:lnTo>
                    <a:lnTo>
                      <a:pt x="193" y="764"/>
                    </a:lnTo>
                    <a:lnTo>
                      <a:pt x="183" y="761"/>
                    </a:lnTo>
                    <a:lnTo>
                      <a:pt x="174" y="757"/>
                    </a:lnTo>
                    <a:lnTo>
                      <a:pt x="165" y="751"/>
                    </a:lnTo>
                    <a:lnTo>
                      <a:pt x="149" y="739"/>
                    </a:lnTo>
                    <a:lnTo>
                      <a:pt x="129" y="724"/>
                    </a:lnTo>
                    <a:lnTo>
                      <a:pt x="123" y="721"/>
                    </a:lnTo>
                    <a:lnTo>
                      <a:pt x="117" y="719"/>
                    </a:lnTo>
                    <a:lnTo>
                      <a:pt x="110" y="718"/>
                    </a:lnTo>
                    <a:lnTo>
                      <a:pt x="104" y="717"/>
                    </a:lnTo>
                    <a:lnTo>
                      <a:pt x="98" y="716"/>
                    </a:lnTo>
                    <a:lnTo>
                      <a:pt x="92" y="715"/>
                    </a:lnTo>
                    <a:lnTo>
                      <a:pt x="86" y="712"/>
                    </a:lnTo>
                    <a:lnTo>
                      <a:pt x="79" y="709"/>
                    </a:lnTo>
                    <a:lnTo>
                      <a:pt x="75" y="706"/>
                    </a:lnTo>
                    <a:lnTo>
                      <a:pt x="71" y="703"/>
                    </a:lnTo>
                    <a:lnTo>
                      <a:pt x="69" y="699"/>
                    </a:lnTo>
                    <a:lnTo>
                      <a:pt x="66" y="695"/>
                    </a:lnTo>
                    <a:lnTo>
                      <a:pt x="62" y="687"/>
                    </a:lnTo>
                    <a:lnTo>
                      <a:pt x="58" y="677"/>
                    </a:lnTo>
                    <a:lnTo>
                      <a:pt x="48" y="655"/>
                    </a:lnTo>
                    <a:lnTo>
                      <a:pt x="41" y="635"/>
                    </a:lnTo>
                    <a:lnTo>
                      <a:pt x="39" y="625"/>
                    </a:lnTo>
                    <a:lnTo>
                      <a:pt x="37" y="614"/>
                    </a:lnTo>
                    <a:lnTo>
                      <a:pt x="36" y="603"/>
                    </a:lnTo>
                    <a:lnTo>
                      <a:pt x="35" y="591"/>
                    </a:lnTo>
                    <a:lnTo>
                      <a:pt x="36" y="580"/>
                    </a:lnTo>
                    <a:lnTo>
                      <a:pt x="37" y="571"/>
                    </a:lnTo>
                    <a:lnTo>
                      <a:pt x="38" y="563"/>
                    </a:lnTo>
                    <a:lnTo>
                      <a:pt x="39" y="552"/>
                    </a:lnTo>
                    <a:lnTo>
                      <a:pt x="39" y="521"/>
                    </a:lnTo>
                    <a:lnTo>
                      <a:pt x="38" y="515"/>
                    </a:lnTo>
                    <a:lnTo>
                      <a:pt x="36" y="511"/>
                    </a:lnTo>
                    <a:lnTo>
                      <a:pt x="33" y="506"/>
                    </a:lnTo>
                    <a:lnTo>
                      <a:pt x="30" y="502"/>
                    </a:lnTo>
                    <a:lnTo>
                      <a:pt x="26" y="497"/>
                    </a:lnTo>
                    <a:lnTo>
                      <a:pt x="23" y="493"/>
                    </a:lnTo>
                    <a:lnTo>
                      <a:pt x="21" y="488"/>
                    </a:lnTo>
                    <a:lnTo>
                      <a:pt x="21" y="483"/>
                    </a:lnTo>
                    <a:lnTo>
                      <a:pt x="21" y="391"/>
                    </a:lnTo>
                    <a:lnTo>
                      <a:pt x="18" y="344"/>
                    </a:lnTo>
                    <a:lnTo>
                      <a:pt x="18" y="302"/>
                    </a:lnTo>
                    <a:lnTo>
                      <a:pt x="9" y="292"/>
                    </a:lnTo>
                    <a:lnTo>
                      <a:pt x="0" y="282"/>
                    </a:lnTo>
                    <a:lnTo>
                      <a:pt x="0" y="279"/>
                    </a:lnTo>
                    <a:lnTo>
                      <a:pt x="2" y="277"/>
                    </a:lnTo>
                    <a:lnTo>
                      <a:pt x="3" y="276"/>
                    </a:lnTo>
                    <a:lnTo>
                      <a:pt x="6" y="275"/>
                    </a:lnTo>
                    <a:lnTo>
                      <a:pt x="11" y="271"/>
                    </a:lnTo>
                    <a:lnTo>
                      <a:pt x="15" y="268"/>
                    </a:lnTo>
                    <a:lnTo>
                      <a:pt x="17" y="264"/>
                    </a:lnTo>
                    <a:lnTo>
                      <a:pt x="19" y="261"/>
                    </a:lnTo>
                    <a:lnTo>
                      <a:pt x="20" y="257"/>
                    </a:lnTo>
                    <a:lnTo>
                      <a:pt x="21" y="253"/>
                    </a:lnTo>
                    <a:lnTo>
                      <a:pt x="22" y="243"/>
                    </a:lnTo>
                    <a:lnTo>
                      <a:pt x="25" y="235"/>
                    </a:lnTo>
                    <a:lnTo>
                      <a:pt x="31" y="227"/>
                    </a:lnTo>
                    <a:lnTo>
                      <a:pt x="35" y="219"/>
                    </a:lnTo>
                    <a:lnTo>
                      <a:pt x="38" y="210"/>
                    </a:lnTo>
                    <a:lnTo>
                      <a:pt x="41" y="202"/>
                    </a:lnTo>
                    <a:lnTo>
                      <a:pt x="43" y="194"/>
                    </a:lnTo>
                    <a:lnTo>
                      <a:pt x="45" y="185"/>
                    </a:lnTo>
                    <a:lnTo>
                      <a:pt x="45" y="176"/>
                    </a:lnTo>
                    <a:lnTo>
                      <a:pt x="46" y="167"/>
                    </a:lnTo>
                    <a:lnTo>
                      <a:pt x="45" y="157"/>
                    </a:lnTo>
                    <a:lnTo>
                      <a:pt x="43" y="149"/>
                    </a:lnTo>
                    <a:lnTo>
                      <a:pt x="42" y="141"/>
                    </a:lnTo>
                    <a:lnTo>
                      <a:pt x="41" y="132"/>
                    </a:lnTo>
                    <a:lnTo>
                      <a:pt x="41" y="105"/>
                    </a:lnTo>
                    <a:lnTo>
                      <a:pt x="41" y="105"/>
                    </a:lnTo>
                    <a:close/>
                  </a:path>
                </a:pathLst>
              </a:custGeom>
              <a:blipFill dpi="0" rotWithShape="1">
                <a:blip r:embed="rId2" cstate="print"/>
                <a:srcRect/>
                <a:tile tx="0" ty="0" sx="100000" sy="100000" flip="none" algn="tl"/>
              </a:blipFill>
              <a:ln w="9525">
                <a:solidFill>
                  <a:sysClr val="windowText" lastClr="000000">
                    <a:lumMod val="50000"/>
                    <a:lumOff val="50000"/>
                  </a:sysClr>
                </a:solidFill>
                <a:round/>
                <a:headEnd/>
                <a:tailEnd/>
              </a:ln>
            </p:spPr>
          </p:sp>
          <p:sp>
            <p:nvSpPr>
              <p:cNvPr id="49" name="United_Arab_Emirates"/>
              <p:cNvSpPr>
                <a:spLocks/>
              </p:cNvSpPr>
              <p:nvPr/>
            </p:nvSpPr>
            <p:spPr bwMode="auto">
              <a:xfrm>
                <a:off x="1222931" y="4172117"/>
                <a:ext cx="371371" cy="259312"/>
              </a:xfrm>
              <a:custGeom>
                <a:avLst/>
                <a:gdLst/>
                <a:ahLst/>
                <a:cxnLst>
                  <a:cxn ang="0">
                    <a:pos x="27" y="169"/>
                  </a:cxn>
                  <a:cxn ang="0">
                    <a:pos x="42" y="212"/>
                  </a:cxn>
                  <a:cxn ang="0">
                    <a:pos x="75" y="223"/>
                  </a:cxn>
                  <a:cxn ang="0">
                    <a:pos x="99" y="238"/>
                  </a:cxn>
                  <a:cxn ang="0">
                    <a:pos x="115" y="251"/>
                  </a:cxn>
                  <a:cxn ang="0">
                    <a:pos x="134" y="251"/>
                  </a:cxn>
                  <a:cxn ang="0">
                    <a:pos x="150" y="241"/>
                  </a:cxn>
                  <a:cxn ang="0">
                    <a:pos x="168" y="215"/>
                  </a:cxn>
                  <a:cxn ang="0">
                    <a:pos x="181" y="204"/>
                  </a:cxn>
                  <a:cxn ang="0">
                    <a:pos x="201" y="208"/>
                  </a:cxn>
                  <a:cxn ang="0">
                    <a:pos x="246" y="249"/>
                  </a:cxn>
                  <a:cxn ang="0">
                    <a:pos x="293" y="272"/>
                  </a:cxn>
                  <a:cxn ang="0">
                    <a:pos x="322" y="282"/>
                  </a:cxn>
                  <a:cxn ang="0">
                    <a:pos x="376" y="278"/>
                  </a:cxn>
                  <a:cxn ang="0">
                    <a:pos x="415" y="282"/>
                  </a:cxn>
                  <a:cxn ang="0">
                    <a:pos x="426" y="273"/>
                  </a:cxn>
                  <a:cxn ang="0">
                    <a:pos x="435" y="229"/>
                  </a:cxn>
                  <a:cxn ang="0">
                    <a:pos x="445" y="211"/>
                  </a:cxn>
                  <a:cxn ang="0">
                    <a:pos x="482" y="196"/>
                  </a:cxn>
                  <a:cxn ang="0">
                    <a:pos x="529" y="179"/>
                  </a:cxn>
                  <a:cxn ang="0">
                    <a:pos x="564" y="153"/>
                  </a:cxn>
                  <a:cxn ang="0">
                    <a:pos x="608" y="115"/>
                  </a:cxn>
                  <a:cxn ang="0">
                    <a:pos x="632" y="87"/>
                  </a:cxn>
                  <a:cxn ang="0">
                    <a:pos x="652" y="82"/>
                  </a:cxn>
                  <a:cxn ang="0">
                    <a:pos x="694" y="63"/>
                  </a:cxn>
                  <a:cxn ang="0">
                    <a:pos x="722" y="41"/>
                  </a:cxn>
                  <a:cxn ang="0">
                    <a:pos x="739" y="14"/>
                  </a:cxn>
                  <a:cxn ang="0">
                    <a:pos x="742" y="3"/>
                  </a:cxn>
                  <a:cxn ang="0">
                    <a:pos x="776" y="1"/>
                  </a:cxn>
                  <a:cxn ang="0">
                    <a:pos x="781" y="47"/>
                  </a:cxn>
                  <a:cxn ang="0">
                    <a:pos x="762" y="88"/>
                  </a:cxn>
                  <a:cxn ang="0">
                    <a:pos x="756" y="103"/>
                  </a:cxn>
                  <a:cxn ang="0">
                    <a:pos x="762" y="123"/>
                  </a:cxn>
                  <a:cxn ang="0">
                    <a:pos x="767" y="144"/>
                  </a:cxn>
                  <a:cxn ang="0">
                    <a:pos x="724" y="204"/>
                  </a:cxn>
                  <a:cxn ang="0">
                    <a:pos x="684" y="220"/>
                  </a:cxn>
                  <a:cxn ang="0">
                    <a:pos x="661" y="226"/>
                  </a:cxn>
                  <a:cxn ang="0">
                    <a:pos x="641" y="249"/>
                  </a:cxn>
                  <a:cxn ang="0">
                    <a:pos x="629" y="278"/>
                  </a:cxn>
                  <a:cxn ang="0">
                    <a:pos x="614" y="390"/>
                  </a:cxn>
                  <a:cxn ang="0">
                    <a:pos x="595" y="473"/>
                  </a:cxn>
                  <a:cxn ang="0">
                    <a:pos x="575" y="518"/>
                  </a:cxn>
                  <a:cxn ang="0">
                    <a:pos x="565" y="532"/>
                  </a:cxn>
                  <a:cxn ang="0">
                    <a:pos x="529" y="515"/>
                  </a:cxn>
                  <a:cxn ang="0">
                    <a:pos x="454" y="487"/>
                  </a:cxn>
                  <a:cxn ang="0">
                    <a:pos x="371" y="461"/>
                  </a:cxn>
                  <a:cxn ang="0">
                    <a:pos x="283" y="432"/>
                  </a:cxn>
                  <a:cxn ang="0">
                    <a:pos x="200" y="404"/>
                  </a:cxn>
                  <a:cxn ang="0">
                    <a:pos x="123" y="369"/>
                  </a:cxn>
                  <a:cxn ang="0">
                    <a:pos x="59" y="350"/>
                  </a:cxn>
                  <a:cxn ang="0">
                    <a:pos x="44" y="338"/>
                  </a:cxn>
                  <a:cxn ang="0">
                    <a:pos x="32" y="288"/>
                  </a:cxn>
                  <a:cxn ang="0">
                    <a:pos x="14" y="243"/>
                  </a:cxn>
                  <a:cxn ang="0">
                    <a:pos x="7" y="214"/>
                  </a:cxn>
                </a:cxnLst>
                <a:rect l="0" t="0" r="r" b="b"/>
                <a:pathLst>
                  <a:path w="786" h="537">
                    <a:moveTo>
                      <a:pt x="0" y="174"/>
                    </a:moveTo>
                    <a:lnTo>
                      <a:pt x="7" y="175"/>
                    </a:lnTo>
                    <a:lnTo>
                      <a:pt x="17" y="171"/>
                    </a:lnTo>
                    <a:lnTo>
                      <a:pt x="27" y="169"/>
                    </a:lnTo>
                    <a:lnTo>
                      <a:pt x="38" y="169"/>
                    </a:lnTo>
                    <a:lnTo>
                      <a:pt x="38" y="203"/>
                    </a:lnTo>
                    <a:lnTo>
                      <a:pt x="40" y="208"/>
                    </a:lnTo>
                    <a:lnTo>
                      <a:pt x="42" y="212"/>
                    </a:lnTo>
                    <a:lnTo>
                      <a:pt x="46" y="216"/>
                    </a:lnTo>
                    <a:lnTo>
                      <a:pt x="51" y="219"/>
                    </a:lnTo>
                    <a:lnTo>
                      <a:pt x="62" y="221"/>
                    </a:lnTo>
                    <a:lnTo>
                      <a:pt x="75" y="223"/>
                    </a:lnTo>
                    <a:lnTo>
                      <a:pt x="82" y="224"/>
                    </a:lnTo>
                    <a:lnTo>
                      <a:pt x="88" y="228"/>
                    </a:lnTo>
                    <a:lnTo>
                      <a:pt x="93" y="233"/>
                    </a:lnTo>
                    <a:lnTo>
                      <a:pt x="99" y="238"/>
                    </a:lnTo>
                    <a:lnTo>
                      <a:pt x="104" y="244"/>
                    </a:lnTo>
                    <a:lnTo>
                      <a:pt x="109" y="248"/>
                    </a:lnTo>
                    <a:lnTo>
                      <a:pt x="112" y="250"/>
                    </a:lnTo>
                    <a:lnTo>
                      <a:pt x="115" y="251"/>
                    </a:lnTo>
                    <a:lnTo>
                      <a:pt x="118" y="252"/>
                    </a:lnTo>
                    <a:lnTo>
                      <a:pt x="122" y="252"/>
                    </a:lnTo>
                    <a:lnTo>
                      <a:pt x="129" y="252"/>
                    </a:lnTo>
                    <a:lnTo>
                      <a:pt x="134" y="251"/>
                    </a:lnTo>
                    <a:lnTo>
                      <a:pt x="138" y="250"/>
                    </a:lnTo>
                    <a:lnTo>
                      <a:pt x="143" y="248"/>
                    </a:lnTo>
                    <a:lnTo>
                      <a:pt x="147" y="245"/>
                    </a:lnTo>
                    <a:lnTo>
                      <a:pt x="150" y="241"/>
                    </a:lnTo>
                    <a:lnTo>
                      <a:pt x="155" y="237"/>
                    </a:lnTo>
                    <a:lnTo>
                      <a:pt x="158" y="233"/>
                    </a:lnTo>
                    <a:lnTo>
                      <a:pt x="164" y="224"/>
                    </a:lnTo>
                    <a:lnTo>
                      <a:pt x="168" y="215"/>
                    </a:lnTo>
                    <a:lnTo>
                      <a:pt x="170" y="210"/>
                    </a:lnTo>
                    <a:lnTo>
                      <a:pt x="173" y="207"/>
                    </a:lnTo>
                    <a:lnTo>
                      <a:pt x="177" y="205"/>
                    </a:lnTo>
                    <a:lnTo>
                      <a:pt x="181" y="204"/>
                    </a:lnTo>
                    <a:lnTo>
                      <a:pt x="188" y="205"/>
                    </a:lnTo>
                    <a:lnTo>
                      <a:pt x="193" y="205"/>
                    </a:lnTo>
                    <a:lnTo>
                      <a:pt x="197" y="207"/>
                    </a:lnTo>
                    <a:lnTo>
                      <a:pt x="201" y="208"/>
                    </a:lnTo>
                    <a:lnTo>
                      <a:pt x="209" y="214"/>
                    </a:lnTo>
                    <a:lnTo>
                      <a:pt x="217" y="220"/>
                    </a:lnTo>
                    <a:lnTo>
                      <a:pt x="230" y="234"/>
                    </a:lnTo>
                    <a:lnTo>
                      <a:pt x="246" y="249"/>
                    </a:lnTo>
                    <a:lnTo>
                      <a:pt x="258" y="256"/>
                    </a:lnTo>
                    <a:lnTo>
                      <a:pt x="269" y="261"/>
                    </a:lnTo>
                    <a:lnTo>
                      <a:pt x="281" y="266"/>
                    </a:lnTo>
                    <a:lnTo>
                      <a:pt x="293" y="272"/>
                    </a:lnTo>
                    <a:lnTo>
                      <a:pt x="301" y="275"/>
                    </a:lnTo>
                    <a:lnTo>
                      <a:pt x="308" y="278"/>
                    </a:lnTo>
                    <a:lnTo>
                      <a:pt x="314" y="281"/>
                    </a:lnTo>
                    <a:lnTo>
                      <a:pt x="322" y="282"/>
                    </a:lnTo>
                    <a:lnTo>
                      <a:pt x="352" y="282"/>
                    </a:lnTo>
                    <a:lnTo>
                      <a:pt x="362" y="281"/>
                    </a:lnTo>
                    <a:lnTo>
                      <a:pt x="369" y="280"/>
                    </a:lnTo>
                    <a:lnTo>
                      <a:pt x="376" y="278"/>
                    </a:lnTo>
                    <a:lnTo>
                      <a:pt x="386" y="277"/>
                    </a:lnTo>
                    <a:lnTo>
                      <a:pt x="399" y="280"/>
                    </a:lnTo>
                    <a:lnTo>
                      <a:pt x="412" y="282"/>
                    </a:lnTo>
                    <a:lnTo>
                      <a:pt x="415" y="282"/>
                    </a:lnTo>
                    <a:lnTo>
                      <a:pt x="418" y="281"/>
                    </a:lnTo>
                    <a:lnTo>
                      <a:pt x="421" y="279"/>
                    </a:lnTo>
                    <a:lnTo>
                      <a:pt x="423" y="278"/>
                    </a:lnTo>
                    <a:lnTo>
                      <a:pt x="426" y="273"/>
                    </a:lnTo>
                    <a:lnTo>
                      <a:pt x="428" y="266"/>
                    </a:lnTo>
                    <a:lnTo>
                      <a:pt x="431" y="252"/>
                    </a:lnTo>
                    <a:lnTo>
                      <a:pt x="433" y="237"/>
                    </a:lnTo>
                    <a:lnTo>
                      <a:pt x="435" y="229"/>
                    </a:lnTo>
                    <a:lnTo>
                      <a:pt x="438" y="221"/>
                    </a:lnTo>
                    <a:lnTo>
                      <a:pt x="440" y="217"/>
                    </a:lnTo>
                    <a:lnTo>
                      <a:pt x="443" y="214"/>
                    </a:lnTo>
                    <a:lnTo>
                      <a:pt x="445" y="211"/>
                    </a:lnTo>
                    <a:lnTo>
                      <a:pt x="449" y="209"/>
                    </a:lnTo>
                    <a:lnTo>
                      <a:pt x="459" y="206"/>
                    </a:lnTo>
                    <a:lnTo>
                      <a:pt x="470" y="202"/>
                    </a:lnTo>
                    <a:lnTo>
                      <a:pt x="482" y="196"/>
                    </a:lnTo>
                    <a:lnTo>
                      <a:pt x="493" y="192"/>
                    </a:lnTo>
                    <a:lnTo>
                      <a:pt x="506" y="188"/>
                    </a:lnTo>
                    <a:lnTo>
                      <a:pt x="519" y="183"/>
                    </a:lnTo>
                    <a:lnTo>
                      <a:pt x="529" y="179"/>
                    </a:lnTo>
                    <a:lnTo>
                      <a:pt x="537" y="175"/>
                    </a:lnTo>
                    <a:lnTo>
                      <a:pt x="544" y="170"/>
                    </a:lnTo>
                    <a:lnTo>
                      <a:pt x="551" y="165"/>
                    </a:lnTo>
                    <a:lnTo>
                      <a:pt x="564" y="153"/>
                    </a:lnTo>
                    <a:lnTo>
                      <a:pt x="577" y="139"/>
                    </a:lnTo>
                    <a:lnTo>
                      <a:pt x="588" y="130"/>
                    </a:lnTo>
                    <a:lnTo>
                      <a:pt x="598" y="122"/>
                    </a:lnTo>
                    <a:lnTo>
                      <a:pt x="608" y="115"/>
                    </a:lnTo>
                    <a:lnTo>
                      <a:pt x="619" y="105"/>
                    </a:lnTo>
                    <a:lnTo>
                      <a:pt x="623" y="96"/>
                    </a:lnTo>
                    <a:lnTo>
                      <a:pt x="628" y="89"/>
                    </a:lnTo>
                    <a:lnTo>
                      <a:pt x="632" y="87"/>
                    </a:lnTo>
                    <a:lnTo>
                      <a:pt x="636" y="85"/>
                    </a:lnTo>
                    <a:lnTo>
                      <a:pt x="640" y="84"/>
                    </a:lnTo>
                    <a:lnTo>
                      <a:pt x="644" y="83"/>
                    </a:lnTo>
                    <a:lnTo>
                      <a:pt x="652" y="82"/>
                    </a:lnTo>
                    <a:lnTo>
                      <a:pt x="660" y="80"/>
                    </a:lnTo>
                    <a:lnTo>
                      <a:pt x="670" y="76"/>
                    </a:lnTo>
                    <a:lnTo>
                      <a:pt x="680" y="70"/>
                    </a:lnTo>
                    <a:lnTo>
                      <a:pt x="694" y="63"/>
                    </a:lnTo>
                    <a:lnTo>
                      <a:pt x="707" y="56"/>
                    </a:lnTo>
                    <a:lnTo>
                      <a:pt x="712" y="52"/>
                    </a:lnTo>
                    <a:lnTo>
                      <a:pt x="717" y="47"/>
                    </a:lnTo>
                    <a:lnTo>
                      <a:pt x="722" y="41"/>
                    </a:lnTo>
                    <a:lnTo>
                      <a:pt x="729" y="34"/>
                    </a:lnTo>
                    <a:lnTo>
                      <a:pt x="734" y="27"/>
                    </a:lnTo>
                    <a:lnTo>
                      <a:pt x="738" y="20"/>
                    </a:lnTo>
                    <a:lnTo>
                      <a:pt x="739" y="14"/>
                    </a:lnTo>
                    <a:lnTo>
                      <a:pt x="739" y="9"/>
                    </a:lnTo>
                    <a:lnTo>
                      <a:pt x="740" y="7"/>
                    </a:lnTo>
                    <a:lnTo>
                      <a:pt x="740" y="5"/>
                    </a:lnTo>
                    <a:lnTo>
                      <a:pt x="742" y="3"/>
                    </a:lnTo>
                    <a:lnTo>
                      <a:pt x="743" y="3"/>
                    </a:lnTo>
                    <a:lnTo>
                      <a:pt x="755" y="1"/>
                    </a:lnTo>
                    <a:lnTo>
                      <a:pt x="767" y="0"/>
                    </a:lnTo>
                    <a:lnTo>
                      <a:pt x="776" y="1"/>
                    </a:lnTo>
                    <a:lnTo>
                      <a:pt x="786" y="1"/>
                    </a:lnTo>
                    <a:lnTo>
                      <a:pt x="786" y="18"/>
                    </a:lnTo>
                    <a:lnTo>
                      <a:pt x="785" y="33"/>
                    </a:lnTo>
                    <a:lnTo>
                      <a:pt x="781" y="47"/>
                    </a:lnTo>
                    <a:lnTo>
                      <a:pt x="777" y="59"/>
                    </a:lnTo>
                    <a:lnTo>
                      <a:pt x="772" y="74"/>
                    </a:lnTo>
                    <a:lnTo>
                      <a:pt x="768" y="82"/>
                    </a:lnTo>
                    <a:lnTo>
                      <a:pt x="762" y="88"/>
                    </a:lnTo>
                    <a:lnTo>
                      <a:pt x="760" y="91"/>
                    </a:lnTo>
                    <a:lnTo>
                      <a:pt x="758" y="94"/>
                    </a:lnTo>
                    <a:lnTo>
                      <a:pt x="756" y="98"/>
                    </a:lnTo>
                    <a:lnTo>
                      <a:pt x="756" y="103"/>
                    </a:lnTo>
                    <a:lnTo>
                      <a:pt x="756" y="109"/>
                    </a:lnTo>
                    <a:lnTo>
                      <a:pt x="758" y="114"/>
                    </a:lnTo>
                    <a:lnTo>
                      <a:pt x="760" y="118"/>
                    </a:lnTo>
                    <a:lnTo>
                      <a:pt x="762" y="123"/>
                    </a:lnTo>
                    <a:lnTo>
                      <a:pt x="764" y="129"/>
                    </a:lnTo>
                    <a:lnTo>
                      <a:pt x="766" y="133"/>
                    </a:lnTo>
                    <a:lnTo>
                      <a:pt x="767" y="138"/>
                    </a:lnTo>
                    <a:lnTo>
                      <a:pt x="767" y="144"/>
                    </a:lnTo>
                    <a:lnTo>
                      <a:pt x="767" y="173"/>
                    </a:lnTo>
                    <a:lnTo>
                      <a:pt x="748" y="187"/>
                    </a:lnTo>
                    <a:lnTo>
                      <a:pt x="733" y="198"/>
                    </a:lnTo>
                    <a:lnTo>
                      <a:pt x="724" y="204"/>
                    </a:lnTo>
                    <a:lnTo>
                      <a:pt x="716" y="209"/>
                    </a:lnTo>
                    <a:lnTo>
                      <a:pt x="706" y="214"/>
                    </a:lnTo>
                    <a:lnTo>
                      <a:pt x="695" y="218"/>
                    </a:lnTo>
                    <a:lnTo>
                      <a:pt x="684" y="220"/>
                    </a:lnTo>
                    <a:lnTo>
                      <a:pt x="675" y="222"/>
                    </a:lnTo>
                    <a:lnTo>
                      <a:pt x="670" y="223"/>
                    </a:lnTo>
                    <a:lnTo>
                      <a:pt x="665" y="224"/>
                    </a:lnTo>
                    <a:lnTo>
                      <a:pt x="661" y="226"/>
                    </a:lnTo>
                    <a:lnTo>
                      <a:pt x="657" y="229"/>
                    </a:lnTo>
                    <a:lnTo>
                      <a:pt x="651" y="236"/>
                    </a:lnTo>
                    <a:lnTo>
                      <a:pt x="646" y="243"/>
                    </a:lnTo>
                    <a:lnTo>
                      <a:pt x="641" y="249"/>
                    </a:lnTo>
                    <a:lnTo>
                      <a:pt x="636" y="256"/>
                    </a:lnTo>
                    <a:lnTo>
                      <a:pt x="633" y="263"/>
                    </a:lnTo>
                    <a:lnTo>
                      <a:pt x="631" y="271"/>
                    </a:lnTo>
                    <a:lnTo>
                      <a:pt x="629" y="278"/>
                    </a:lnTo>
                    <a:lnTo>
                      <a:pt x="627" y="285"/>
                    </a:lnTo>
                    <a:lnTo>
                      <a:pt x="623" y="318"/>
                    </a:lnTo>
                    <a:lnTo>
                      <a:pt x="619" y="353"/>
                    </a:lnTo>
                    <a:lnTo>
                      <a:pt x="614" y="390"/>
                    </a:lnTo>
                    <a:lnTo>
                      <a:pt x="608" y="423"/>
                    </a:lnTo>
                    <a:lnTo>
                      <a:pt x="604" y="439"/>
                    </a:lnTo>
                    <a:lnTo>
                      <a:pt x="600" y="456"/>
                    </a:lnTo>
                    <a:lnTo>
                      <a:pt x="595" y="473"/>
                    </a:lnTo>
                    <a:lnTo>
                      <a:pt x="588" y="491"/>
                    </a:lnTo>
                    <a:lnTo>
                      <a:pt x="583" y="503"/>
                    </a:lnTo>
                    <a:lnTo>
                      <a:pt x="577" y="513"/>
                    </a:lnTo>
                    <a:lnTo>
                      <a:pt x="575" y="518"/>
                    </a:lnTo>
                    <a:lnTo>
                      <a:pt x="573" y="523"/>
                    </a:lnTo>
                    <a:lnTo>
                      <a:pt x="572" y="530"/>
                    </a:lnTo>
                    <a:lnTo>
                      <a:pt x="571" y="537"/>
                    </a:lnTo>
                    <a:lnTo>
                      <a:pt x="565" y="532"/>
                    </a:lnTo>
                    <a:lnTo>
                      <a:pt x="559" y="527"/>
                    </a:lnTo>
                    <a:lnTo>
                      <a:pt x="551" y="523"/>
                    </a:lnTo>
                    <a:lnTo>
                      <a:pt x="544" y="520"/>
                    </a:lnTo>
                    <a:lnTo>
                      <a:pt x="529" y="515"/>
                    </a:lnTo>
                    <a:lnTo>
                      <a:pt x="512" y="510"/>
                    </a:lnTo>
                    <a:lnTo>
                      <a:pt x="491" y="502"/>
                    </a:lnTo>
                    <a:lnTo>
                      <a:pt x="473" y="494"/>
                    </a:lnTo>
                    <a:lnTo>
                      <a:pt x="454" y="487"/>
                    </a:lnTo>
                    <a:lnTo>
                      <a:pt x="431" y="481"/>
                    </a:lnTo>
                    <a:lnTo>
                      <a:pt x="409" y="476"/>
                    </a:lnTo>
                    <a:lnTo>
                      <a:pt x="390" y="469"/>
                    </a:lnTo>
                    <a:lnTo>
                      <a:pt x="371" y="461"/>
                    </a:lnTo>
                    <a:lnTo>
                      <a:pt x="350" y="453"/>
                    </a:lnTo>
                    <a:lnTo>
                      <a:pt x="327" y="445"/>
                    </a:lnTo>
                    <a:lnTo>
                      <a:pt x="304" y="438"/>
                    </a:lnTo>
                    <a:lnTo>
                      <a:pt x="283" y="432"/>
                    </a:lnTo>
                    <a:lnTo>
                      <a:pt x="262" y="426"/>
                    </a:lnTo>
                    <a:lnTo>
                      <a:pt x="243" y="420"/>
                    </a:lnTo>
                    <a:lnTo>
                      <a:pt x="222" y="413"/>
                    </a:lnTo>
                    <a:lnTo>
                      <a:pt x="200" y="404"/>
                    </a:lnTo>
                    <a:lnTo>
                      <a:pt x="177" y="394"/>
                    </a:lnTo>
                    <a:lnTo>
                      <a:pt x="158" y="385"/>
                    </a:lnTo>
                    <a:lnTo>
                      <a:pt x="141" y="376"/>
                    </a:lnTo>
                    <a:lnTo>
                      <a:pt x="123" y="369"/>
                    </a:lnTo>
                    <a:lnTo>
                      <a:pt x="104" y="361"/>
                    </a:lnTo>
                    <a:lnTo>
                      <a:pt x="85" y="356"/>
                    </a:lnTo>
                    <a:lnTo>
                      <a:pt x="68" y="352"/>
                    </a:lnTo>
                    <a:lnTo>
                      <a:pt x="59" y="350"/>
                    </a:lnTo>
                    <a:lnTo>
                      <a:pt x="52" y="347"/>
                    </a:lnTo>
                    <a:lnTo>
                      <a:pt x="49" y="345"/>
                    </a:lnTo>
                    <a:lnTo>
                      <a:pt x="46" y="342"/>
                    </a:lnTo>
                    <a:lnTo>
                      <a:pt x="44" y="338"/>
                    </a:lnTo>
                    <a:lnTo>
                      <a:pt x="42" y="334"/>
                    </a:lnTo>
                    <a:lnTo>
                      <a:pt x="36" y="314"/>
                    </a:lnTo>
                    <a:lnTo>
                      <a:pt x="33" y="296"/>
                    </a:lnTo>
                    <a:lnTo>
                      <a:pt x="32" y="288"/>
                    </a:lnTo>
                    <a:lnTo>
                      <a:pt x="30" y="279"/>
                    </a:lnTo>
                    <a:lnTo>
                      <a:pt x="27" y="271"/>
                    </a:lnTo>
                    <a:lnTo>
                      <a:pt x="23" y="260"/>
                    </a:lnTo>
                    <a:lnTo>
                      <a:pt x="14" y="243"/>
                    </a:lnTo>
                    <a:lnTo>
                      <a:pt x="9" y="231"/>
                    </a:lnTo>
                    <a:lnTo>
                      <a:pt x="7" y="224"/>
                    </a:lnTo>
                    <a:lnTo>
                      <a:pt x="7" y="219"/>
                    </a:lnTo>
                    <a:lnTo>
                      <a:pt x="7" y="214"/>
                    </a:lnTo>
                    <a:lnTo>
                      <a:pt x="7" y="205"/>
                    </a:lnTo>
                    <a:lnTo>
                      <a:pt x="5" y="193"/>
                    </a:lnTo>
                    <a:lnTo>
                      <a:pt x="0" y="174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solidFill>
                  <a:sysClr val="windowText" lastClr="000000">
                    <a:lumMod val="50000"/>
                    <a:lumOff val="50000"/>
                  </a:sysClr>
                </a:solidFill>
                <a:round/>
                <a:headEnd/>
                <a:tailEnd/>
              </a:ln>
            </p:spPr>
          </p:sp>
          <p:sp>
            <p:nvSpPr>
              <p:cNvPr id="50" name="Turkey"/>
              <p:cNvSpPr>
                <a:spLocks noEditPoints="1"/>
              </p:cNvSpPr>
              <p:nvPr/>
            </p:nvSpPr>
            <p:spPr bwMode="auto">
              <a:xfrm>
                <a:off x="51684" y="2424163"/>
                <a:ext cx="1076024" cy="787540"/>
              </a:xfrm>
              <a:custGeom>
                <a:avLst/>
                <a:gdLst/>
                <a:ahLst/>
                <a:cxnLst>
                  <a:cxn ang="0">
                    <a:pos x="256" y="101"/>
                  </a:cxn>
                  <a:cxn ang="0">
                    <a:pos x="227" y="205"/>
                  </a:cxn>
                  <a:cxn ang="0">
                    <a:pos x="238" y="230"/>
                  </a:cxn>
                  <a:cxn ang="0">
                    <a:pos x="406" y="226"/>
                  </a:cxn>
                  <a:cxn ang="0">
                    <a:pos x="527" y="239"/>
                  </a:cxn>
                  <a:cxn ang="0">
                    <a:pos x="507" y="153"/>
                  </a:cxn>
                  <a:cxn ang="0">
                    <a:pos x="412" y="0"/>
                  </a:cxn>
                  <a:cxn ang="0">
                    <a:pos x="966" y="1326"/>
                  </a:cxn>
                  <a:cxn ang="0">
                    <a:pos x="1058" y="1282"/>
                  </a:cxn>
                  <a:cxn ang="0">
                    <a:pos x="1024" y="1224"/>
                  </a:cxn>
                  <a:cxn ang="0">
                    <a:pos x="951" y="1241"/>
                  </a:cxn>
                  <a:cxn ang="0">
                    <a:pos x="823" y="1188"/>
                  </a:cxn>
                  <a:cxn ang="0">
                    <a:pos x="713" y="1222"/>
                  </a:cxn>
                  <a:cxn ang="0">
                    <a:pos x="557" y="1183"/>
                  </a:cxn>
                  <a:cxn ang="0">
                    <a:pos x="472" y="1023"/>
                  </a:cxn>
                  <a:cxn ang="0">
                    <a:pos x="376" y="1004"/>
                  </a:cxn>
                  <a:cxn ang="0">
                    <a:pos x="305" y="1038"/>
                  </a:cxn>
                  <a:cxn ang="0">
                    <a:pos x="174" y="953"/>
                  </a:cxn>
                  <a:cxn ang="0">
                    <a:pos x="110" y="867"/>
                  </a:cxn>
                  <a:cxn ang="0">
                    <a:pos x="42" y="856"/>
                  </a:cxn>
                  <a:cxn ang="0">
                    <a:pos x="48" y="818"/>
                  </a:cxn>
                  <a:cxn ang="0">
                    <a:pos x="48" y="776"/>
                  </a:cxn>
                  <a:cxn ang="0">
                    <a:pos x="41" y="735"/>
                  </a:cxn>
                  <a:cxn ang="0">
                    <a:pos x="42" y="683"/>
                  </a:cxn>
                  <a:cxn ang="0">
                    <a:pos x="80" y="587"/>
                  </a:cxn>
                  <a:cxn ang="0">
                    <a:pos x="47" y="517"/>
                  </a:cxn>
                  <a:cxn ang="0">
                    <a:pos x="107" y="396"/>
                  </a:cxn>
                  <a:cxn ang="0">
                    <a:pos x="133" y="344"/>
                  </a:cxn>
                  <a:cxn ang="0">
                    <a:pos x="107" y="299"/>
                  </a:cxn>
                  <a:cxn ang="0">
                    <a:pos x="281" y="290"/>
                  </a:cxn>
                  <a:cxn ang="0">
                    <a:pos x="338" y="336"/>
                  </a:cxn>
                  <a:cxn ang="0">
                    <a:pos x="439" y="369"/>
                  </a:cxn>
                  <a:cxn ang="0">
                    <a:pos x="512" y="352"/>
                  </a:cxn>
                  <a:cxn ang="0">
                    <a:pos x="577" y="328"/>
                  </a:cxn>
                  <a:cxn ang="0">
                    <a:pos x="537" y="274"/>
                  </a:cxn>
                  <a:cxn ang="0">
                    <a:pos x="707" y="352"/>
                  </a:cxn>
                  <a:cxn ang="0">
                    <a:pos x="841" y="385"/>
                  </a:cxn>
                  <a:cxn ang="0">
                    <a:pos x="1083" y="366"/>
                  </a:cxn>
                  <a:cxn ang="0">
                    <a:pos x="1276" y="459"/>
                  </a:cxn>
                  <a:cxn ang="0">
                    <a:pos x="1316" y="432"/>
                  </a:cxn>
                  <a:cxn ang="0">
                    <a:pos x="1336" y="513"/>
                  </a:cxn>
                  <a:cxn ang="0">
                    <a:pos x="1413" y="577"/>
                  </a:cxn>
                  <a:cxn ang="0">
                    <a:pos x="1494" y="621"/>
                  </a:cxn>
                  <a:cxn ang="0">
                    <a:pos x="1590" y="710"/>
                  </a:cxn>
                  <a:cxn ang="0">
                    <a:pos x="1773" y="763"/>
                  </a:cxn>
                  <a:cxn ang="0">
                    <a:pos x="1967" y="777"/>
                  </a:cxn>
                  <a:cxn ang="0">
                    <a:pos x="2126" y="828"/>
                  </a:cxn>
                  <a:cxn ang="0">
                    <a:pos x="2243" y="937"/>
                  </a:cxn>
                  <a:cxn ang="0">
                    <a:pos x="2202" y="1045"/>
                  </a:cxn>
                  <a:cxn ang="0">
                    <a:pos x="2214" y="1211"/>
                  </a:cxn>
                  <a:cxn ang="0">
                    <a:pos x="2191" y="1346"/>
                  </a:cxn>
                  <a:cxn ang="0">
                    <a:pos x="2133" y="1466"/>
                  </a:cxn>
                  <a:cxn ang="0">
                    <a:pos x="2163" y="1615"/>
                  </a:cxn>
                  <a:cxn ang="0">
                    <a:pos x="2049" y="1594"/>
                  </a:cxn>
                  <a:cxn ang="0">
                    <a:pos x="1967" y="1527"/>
                  </a:cxn>
                  <a:cxn ang="0">
                    <a:pos x="1689" y="1481"/>
                  </a:cxn>
                  <a:cxn ang="0">
                    <a:pos x="1370" y="1424"/>
                  </a:cxn>
                  <a:cxn ang="0">
                    <a:pos x="1180" y="1338"/>
                  </a:cxn>
                  <a:cxn ang="0">
                    <a:pos x="1100" y="1351"/>
                  </a:cxn>
                  <a:cxn ang="0">
                    <a:pos x="1022" y="1425"/>
                  </a:cxn>
                </a:cxnLst>
                <a:rect l="0" t="0" r="r" b="b"/>
                <a:pathLst>
                  <a:path w="2254" h="1637">
                    <a:moveTo>
                      <a:pt x="345" y="14"/>
                    </a:moveTo>
                    <a:lnTo>
                      <a:pt x="340" y="15"/>
                    </a:lnTo>
                    <a:lnTo>
                      <a:pt x="336" y="17"/>
                    </a:lnTo>
                    <a:lnTo>
                      <a:pt x="332" y="19"/>
                    </a:lnTo>
                    <a:lnTo>
                      <a:pt x="329" y="22"/>
                    </a:lnTo>
                    <a:lnTo>
                      <a:pt x="324" y="28"/>
                    </a:lnTo>
                    <a:lnTo>
                      <a:pt x="319" y="36"/>
                    </a:lnTo>
                    <a:lnTo>
                      <a:pt x="316" y="46"/>
                    </a:lnTo>
                    <a:lnTo>
                      <a:pt x="314" y="55"/>
                    </a:lnTo>
                    <a:lnTo>
                      <a:pt x="313" y="65"/>
                    </a:lnTo>
                    <a:lnTo>
                      <a:pt x="311" y="76"/>
                    </a:lnTo>
                    <a:lnTo>
                      <a:pt x="297" y="76"/>
                    </a:lnTo>
                    <a:lnTo>
                      <a:pt x="284" y="75"/>
                    </a:lnTo>
                    <a:lnTo>
                      <a:pt x="272" y="75"/>
                    </a:lnTo>
                    <a:lnTo>
                      <a:pt x="257" y="76"/>
                    </a:lnTo>
                    <a:lnTo>
                      <a:pt x="256" y="88"/>
                    </a:lnTo>
                    <a:lnTo>
                      <a:pt x="256" y="101"/>
                    </a:lnTo>
                    <a:lnTo>
                      <a:pt x="255" y="106"/>
                    </a:lnTo>
                    <a:lnTo>
                      <a:pt x="254" y="112"/>
                    </a:lnTo>
                    <a:lnTo>
                      <a:pt x="252" y="117"/>
                    </a:lnTo>
                    <a:lnTo>
                      <a:pt x="250" y="124"/>
                    </a:lnTo>
                    <a:lnTo>
                      <a:pt x="244" y="133"/>
                    </a:lnTo>
                    <a:lnTo>
                      <a:pt x="238" y="140"/>
                    </a:lnTo>
                    <a:lnTo>
                      <a:pt x="230" y="146"/>
                    </a:lnTo>
                    <a:lnTo>
                      <a:pt x="222" y="152"/>
                    </a:lnTo>
                    <a:lnTo>
                      <a:pt x="215" y="158"/>
                    </a:lnTo>
                    <a:lnTo>
                      <a:pt x="208" y="164"/>
                    </a:lnTo>
                    <a:lnTo>
                      <a:pt x="201" y="171"/>
                    </a:lnTo>
                    <a:lnTo>
                      <a:pt x="196" y="182"/>
                    </a:lnTo>
                    <a:lnTo>
                      <a:pt x="206" y="188"/>
                    </a:lnTo>
                    <a:lnTo>
                      <a:pt x="217" y="193"/>
                    </a:lnTo>
                    <a:lnTo>
                      <a:pt x="221" y="197"/>
                    </a:lnTo>
                    <a:lnTo>
                      <a:pt x="225" y="200"/>
                    </a:lnTo>
                    <a:lnTo>
                      <a:pt x="227" y="205"/>
                    </a:lnTo>
                    <a:lnTo>
                      <a:pt x="229" y="212"/>
                    </a:lnTo>
                    <a:lnTo>
                      <a:pt x="209" y="218"/>
                    </a:lnTo>
                    <a:lnTo>
                      <a:pt x="189" y="222"/>
                    </a:lnTo>
                    <a:lnTo>
                      <a:pt x="180" y="225"/>
                    </a:lnTo>
                    <a:lnTo>
                      <a:pt x="170" y="229"/>
                    </a:lnTo>
                    <a:lnTo>
                      <a:pt x="162" y="234"/>
                    </a:lnTo>
                    <a:lnTo>
                      <a:pt x="154" y="242"/>
                    </a:lnTo>
                    <a:lnTo>
                      <a:pt x="158" y="244"/>
                    </a:lnTo>
                    <a:lnTo>
                      <a:pt x="161" y="246"/>
                    </a:lnTo>
                    <a:lnTo>
                      <a:pt x="165" y="247"/>
                    </a:lnTo>
                    <a:lnTo>
                      <a:pt x="169" y="247"/>
                    </a:lnTo>
                    <a:lnTo>
                      <a:pt x="181" y="244"/>
                    </a:lnTo>
                    <a:lnTo>
                      <a:pt x="192" y="239"/>
                    </a:lnTo>
                    <a:lnTo>
                      <a:pt x="203" y="234"/>
                    </a:lnTo>
                    <a:lnTo>
                      <a:pt x="214" y="232"/>
                    </a:lnTo>
                    <a:lnTo>
                      <a:pt x="225" y="230"/>
                    </a:lnTo>
                    <a:lnTo>
                      <a:pt x="238" y="230"/>
                    </a:lnTo>
                    <a:lnTo>
                      <a:pt x="269" y="230"/>
                    </a:lnTo>
                    <a:lnTo>
                      <a:pt x="278" y="231"/>
                    </a:lnTo>
                    <a:lnTo>
                      <a:pt x="285" y="232"/>
                    </a:lnTo>
                    <a:lnTo>
                      <a:pt x="294" y="234"/>
                    </a:lnTo>
                    <a:lnTo>
                      <a:pt x="303" y="234"/>
                    </a:lnTo>
                    <a:lnTo>
                      <a:pt x="309" y="234"/>
                    </a:lnTo>
                    <a:lnTo>
                      <a:pt x="315" y="232"/>
                    </a:lnTo>
                    <a:lnTo>
                      <a:pt x="320" y="230"/>
                    </a:lnTo>
                    <a:lnTo>
                      <a:pt x="326" y="228"/>
                    </a:lnTo>
                    <a:lnTo>
                      <a:pt x="330" y="226"/>
                    </a:lnTo>
                    <a:lnTo>
                      <a:pt x="335" y="224"/>
                    </a:lnTo>
                    <a:lnTo>
                      <a:pt x="341" y="222"/>
                    </a:lnTo>
                    <a:lnTo>
                      <a:pt x="347" y="222"/>
                    </a:lnTo>
                    <a:lnTo>
                      <a:pt x="377" y="222"/>
                    </a:lnTo>
                    <a:lnTo>
                      <a:pt x="388" y="222"/>
                    </a:lnTo>
                    <a:lnTo>
                      <a:pt x="397" y="224"/>
                    </a:lnTo>
                    <a:lnTo>
                      <a:pt x="406" y="226"/>
                    </a:lnTo>
                    <a:lnTo>
                      <a:pt x="415" y="228"/>
                    </a:lnTo>
                    <a:lnTo>
                      <a:pt x="430" y="235"/>
                    </a:lnTo>
                    <a:lnTo>
                      <a:pt x="446" y="244"/>
                    </a:lnTo>
                    <a:lnTo>
                      <a:pt x="460" y="252"/>
                    </a:lnTo>
                    <a:lnTo>
                      <a:pt x="477" y="259"/>
                    </a:lnTo>
                    <a:lnTo>
                      <a:pt x="485" y="261"/>
                    </a:lnTo>
                    <a:lnTo>
                      <a:pt x="494" y="263"/>
                    </a:lnTo>
                    <a:lnTo>
                      <a:pt x="504" y="266"/>
                    </a:lnTo>
                    <a:lnTo>
                      <a:pt x="513" y="266"/>
                    </a:lnTo>
                    <a:lnTo>
                      <a:pt x="517" y="266"/>
                    </a:lnTo>
                    <a:lnTo>
                      <a:pt x="520" y="263"/>
                    </a:lnTo>
                    <a:lnTo>
                      <a:pt x="523" y="261"/>
                    </a:lnTo>
                    <a:lnTo>
                      <a:pt x="525" y="258"/>
                    </a:lnTo>
                    <a:lnTo>
                      <a:pt x="527" y="251"/>
                    </a:lnTo>
                    <a:lnTo>
                      <a:pt x="528" y="243"/>
                    </a:lnTo>
                    <a:lnTo>
                      <a:pt x="528" y="241"/>
                    </a:lnTo>
                    <a:lnTo>
                      <a:pt x="527" y="239"/>
                    </a:lnTo>
                    <a:lnTo>
                      <a:pt x="526" y="237"/>
                    </a:lnTo>
                    <a:lnTo>
                      <a:pt x="524" y="234"/>
                    </a:lnTo>
                    <a:lnTo>
                      <a:pt x="519" y="232"/>
                    </a:lnTo>
                    <a:lnTo>
                      <a:pt x="514" y="229"/>
                    </a:lnTo>
                    <a:lnTo>
                      <a:pt x="503" y="220"/>
                    </a:lnTo>
                    <a:lnTo>
                      <a:pt x="494" y="211"/>
                    </a:lnTo>
                    <a:lnTo>
                      <a:pt x="490" y="205"/>
                    </a:lnTo>
                    <a:lnTo>
                      <a:pt x="487" y="200"/>
                    </a:lnTo>
                    <a:lnTo>
                      <a:pt x="485" y="193"/>
                    </a:lnTo>
                    <a:lnTo>
                      <a:pt x="485" y="186"/>
                    </a:lnTo>
                    <a:lnTo>
                      <a:pt x="486" y="180"/>
                    </a:lnTo>
                    <a:lnTo>
                      <a:pt x="488" y="174"/>
                    </a:lnTo>
                    <a:lnTo>
                      <a:pt x="491" y="170"/>
                    </a:lnTo>
                    <a:lnTo>
                      <a:pt x="495" y="166"/>
                    </a:lnTo>
                    <a:lnTo>
                      <a:pt x="499" y="162"/>
                    </a:lnTo>
                    <a:lnTo>
                      <a:pt x="503" y="158"/>
                    </a:lnTo>
                    <a:lnTo>
                      <a:pt x="507" y="153"/>
                    </a:lnTo>
                    <a:lnTo>
                      <a:pt x="510" y="147"/>
                    </a:lnTo>
                    <a:lnTo>
                      <a:pt x="515" y="132"/>
                    </a:lnTo>
                    <a:lnTo>
                      <a:pt x="517" y="118"/>
                    </a:lnTo>
                    <a:lnTo>
                      <a:pt x="518" y="105"/>
                    </a:lnTo>
                    <a:lnTo>
                      <a:pt x="519" y="88"/>
                    </a:lnTo>
                    <a:lnTo>
                      <a:pt x="522" y="80"/>
                    </a:lnTo>
                    <a:lnTo>
                      <a:pt x="526" y="72"/>
                    </a:lnTo>
                    <a:lnTo>
                      <a:pt x="504" y="57"/>
                    </a:lnTo>
                    <a:lnTo>
                      <a:pt x="484" y="46"/>
                    </a:lnTo>
                    <a:lnTo>
                      <a:pt x="465" y="35"/>
                    </a:lnTo>
                    <a:lnTo>
                      <a:pt x="443" y="21"/>
                    </a:lnTo>
                    <a:lnTo>
                      <a:pt x="434" y="15"/>
                    </a:lnTo>
                    <a:lnTo>
                      <a:pt x="428" y="7"/>
                    </a:lnTo>
                    <a:lnTo>
                      <a:pt x="424" y="4"/>
                    </a:lnTo>
                    <a:lnTo>
                      <a:pt x="421" y="2"/>
                    </a:lnTo>
                    <a:lnTo>
                      <a:pt x="417" y="0"/>
                    </a:lnTo>
                    <a:lnTo>
                      <a:pt x="412" y="0"/>
                    </a:lnTo>
                    <a:lnTo>
                      <a:pt x="401" y="0"/>
                    </a:lnTo>
                    <a:lnTo>
                      <a:pt x="393" y="1"/>
                    </a:lnTo>
                    <a:lnTo>
                      <a:pt x="386" y="3"/>
                    </a:lnTo>
                    <a:lnTo>
                      <a:pt x="379" y="6"/>
                    </a:lnTo>
                    <a:lnTo>
                      <a:pt x="370" y="8"/>
                    </a:lnTo>
                    <a:lnTo>
                      <a:pt x="363" y="11"/>
                    </a:lnTo>
                    <a:lnTo>
                      <a:pt x="355" y="13"/>
                    </a:lnTo>
                    <a:lnTo>
                      <a:pt x="345" y="14"/>
                    </a:lnTo>
                    <a:close/>
                    <a:moveTo>
                      <a:pt x="949" y="1380"/>
                    </a:moveTo>
                    <a:lnTo>
                      <a:pt x="954" y="1374"/>
                    </a:lnTo>
                    <a:lnTo>
                      <a:pt x="957" y="1366"/>
                    </a:lnTo>
                    <a:lnTo>
                      <a:pt x="960" y="1359"/>
                    </a:lnTo>
                    <a:lnTo>
                      <a:pt x="962" y="1351"/>
                    </a:lnTo>
                    <a:lnTo>
                      <a:pt x="964" y="1345"/>
                    </a:lnTo>
                    <a:lnTo>
                      <a:pt x="965" y="1338"/>
                    </a:lnTo>
                    <a:lnTo>
                      <a:pt x="965" y="1332"/>
                    </a:lnTo>
                    <a:lnTo>
                      <a:pt x="966" y="1326"/>
                    </a:lnTo>
                    <a:lnTo>
                      <a:pt x="966" y="1321"/>
                    </a:lnTo>
                    <a:lnTo>
                      <a:pt x="967" y="1316"/>
                    </a:lnTo>
                    <a:lnTo>
                      <a:pt x="969" y="1309"/>
                    </a:lnTo>
                    <a:lnTo>
                      <a:pt x="972" y="1304"/>
                    </a:lnTo>
                    <a:lnTo>
                      <a:pt x="974" y="1301"/>
                    </a:lnTo>
                    <a:lnTo>
                      <a:pt x="978" y="1299"/>
                    </a:lnTo>
                    <a:lnTo>
                      <a:pt x="982" y="1298"/>
                    </a:lnTo>
                    <a:lnTo>
                      <a:pt x="986" y="1297"/>
                    </a:lnTo>
                    <a:lnTo>
                      <a:pt x="994" y="1296"/>
                    </a:lnTo>
                    <a:lnTo>
                      <a:pt x="1002" y="1296"/>
                    </a:lnTo>
                    <a:lnTo>
                      <a:pt x="1014" y="1293"/>
                    </a:lnTo>
                    <a:lnTo>
                      <a:pt x="1026" y="1290"/>
                    </a:lnTo>
                    <a:lnTo>
                      <a:pt x="1048" y="1290"/>
                    </a:lnTo>
                    <a:lnTo>
                      <a:pt x="1051" y="1290"/>
                    </a:lnTo>
                    <a:lnTo>
                      <a:pt x="1054" y="1288"/>
                    </a:lnTo>
                    <a:lnTo>
                      <a:pt x="1056" y="1286"/>
                    </a:lnTo>
                    <a:lnTo>
                      <a:pt x="1058" y="1282"/>
                    </a:lnTo>
                    <a:lnTo>
                      <a:pt x="1061" y="1275"/>
                    </a:lnTo>
                    <a:lnTo>
                      <a:pt x="1065" y="1268"/>
                    </a:lnTo>
                    <a:lnTo>
                      <a:pt x="1070" y="1262"/>
                    </a:lnTo>
                    <a:lnTo>
                      <a:pt x="1074" y="1255"/>
                    </a:lnTo>
                    <a:lnTo>
                      <a:pt x="1076" y="1251"/>
                    </a:lnTo>
                    <a:lnTo>
                      <a:pt x="1077" y="1248"/>
                    </a:lnTo>
                    <a:lnTo>
                      <a:pt x="1078" y="1244"/>
                    </a:lnTo>
                    <a:lnTo>
                      <a:pt x="1079" y="1240"/>
                    </a:lnTo>
                    <a:lnTo>
                      <a:pt x="1078" y="1236"/>
                    </a:lnTo>
                    <a:lnTo>
                      <a:pt x="1078" y="1231"/>
                    </a:lnTo>
                    <a:lnTo>
                      <a:pt x="1073" y="1230"/>
                    </a:lnTo>
                    <a:lnTo>
                      <a:pt x="1061" y="1234"/>
                    </a:lnTo>
                    <a:lnTo>
                      <a:pt x="1050" y="1235"/>
                    </a:lnTo>
                    <a:lnTo>
                      <a:pt x="1043" y="1235"/>
                    </a:lnTo>
                    <a:lnTo>
                      <a:pt x="1035" y="1232"/>
                    </a:lnTo>
                    <a:lnTo>
                      <a:pt x="1030" y="1229"/>
                    </a:lnTo>
                    <a:lnTo>
                      <a:pt x="1024" y="1224"/>
                    </a:lnTo>
                    <a:lnTo>
                      <a:pt x="1019" y="1220"/>
                    </a:lnTo>
                    <a:lnTo>
                      <a:pt x="1013" y="1217"/>
                    </a:lnTo>
                    <a:lnTo>
                      <a:pt x="1006" y="1215"/>
                    </a:lnTo>
                    <a:lnTo>
                      <a:pt x="999" y="1214"/>
                    </a:lnTo>
                    <a:lnTo>
                      <a:pt x="996" y="1214"/>
                    </a:lnTo>
                    <a:lnTo>
                      <a:pt x="993" y="1215"/>
                    </a:lnTo>
                    <a:lnTo>
                      <a:pt x="993" y="1220"/>
                    </a:lnTo>
                    <a:lnTo>
                      <a:pt x="992" y="1226"/>
                    </a:lnTo>
                    <a:lnTo>
                      <a:pt x="991" y="1232"/>
                    </a:lnTo>
                    <a:lnTo>
                      <a:pt x="989" y="1236"/>
                    </a:lnTo>
                    <a:lnTo>
                      <a:pt x="986" y="1240"/>
                    </a:lnTo>
                    <a:lnTo>
                      <a:pt x="982" y="1243"/>
                    </a:lnTo>
                    <a:lnTo>
                      <a:pt x="977" y="1245"/>
                    </a:lnTo>
                    <a:lnTo>
                      <a:pt x="972" y="1246"/>
                    </a:lnTo>
                    <a:lnTo>
                      <a:pt x="964" y="1245"/>
                    </a:lnTo>
                    <a:lnTo>
                      <a:pt x="958" y="1244"/>
                    </a:lnTo>
                    <a:lnTo>
                      <a:pt x="951" y="1241"/>
                    </a:lnTo>
                    <a:lnTo>
                      <a:pt x="944" y="1237"/>
                    </a:lnTo>
                    <a:lnTo>
                      <a:pt x="938" y="1225"/>
                    </a:lnTo>
                    <a:lnTo>
                      <a:pt x="933" y="1215"/>
                    </a:lnTo>
                    <a:lnTo>
                      <a:pt x="928" y="1210"/>
                    </a:lnTo>
                    <a:lnTo>
                      <a:pt x="924" y="1206"/>
                    </a:lnTo>
                    <a:lnTo>
                      <a:pt x="918" y="1203"/>
                    </a:lnTo>
                    <a:lnTo>
                      <a:pt x="913" y="1200"/>
                    </a:lnTo>
                    <a:lnTo>
                      <a:pt x="903" y="1194"/>
                    </a:lnTo>
                    <a:lnTo>
                      <a:pt x="891" y="1189"/>
                    </a:lnTo>
                    <a:lnTo>
                      <a:pt x="884" y="1184"/>
                    </a:lnTo>
                    <a:lnTo>
                      <a:pt x="877" y="1181"/>
                    </a:lnTo>
                    <a:lnTo>
                      <a:pt x="851" y="1181"/>
                    </a:lnTo>
                    <a:lnTo>
                      <a:pt x="845" y="1181"/>
                    </a:lnTo>
                    <a:lnTo>
                      <a:pt x="839" y="1182"/>
                    </a:lnTo>
                    <a:lnTo>
                      <a:pt x="833" y="1184"/>
                    </a:lnTo>
                    <a:lnTo>
                      <a:pt x="828" y="1186"/>
                    </a:lnTo>
                    <a:lnTo>
                      <a:pt x="823" y="1188"/>
                    </a:lnTo>
                    <a:lnTo>
                      <a:pt x="818" y="1189"/>
                    </a:lnTo>
                    <a:lnTo>
                      <a:pt x="812" y="1191"/>
                    </a:lnTo>
                    <a:lnTo>
                      <a:pt x="805" y="1191"/>
                    </a:lnTo>
                    <a:lnTo>
                      <a:pt x="774" y="1191"/>
                    </a:lnTo>
                    <a:lnTo>
                      <a:pt x="769" y="1191"/>
                    </a:lnTo>
                    <a:lnTo>
                      <a:pt x="766" y="1193"/>
                    </a:lnTo>
                    <a:lnTo>
                      <a:pt x="762" y="1194"/>
                    </a:lnTo>
                    <a:lnTo>
                      <a:pt x="759" y="1197"/>
                    </a:lnTo>
                    <a:lnTo>
                      <a:pt x="754" y="1203"/>
                    </a:lnTo>
                    <a:lnTo>
                      <a:pt x="748" y="1210"/>
                    </a:lnTo>
                    <a:lnTo>
                      <a:pt x="744" y="1216"/>
                    </a:lnTo>
                    <a:lnTo>
                      <a:pt x="738" y="1222"/>
                    </a:lnTo>
                    <a:lnTo>
                      <a:pt x="735" y="1224"/>
                    </a:lnTo>
                    <a:lnTo>
                      <a:pt x="732" y="1226"/>
                    </a:lnTo>
                    <a:lnTo>
                      <a:pt x="728" y="1227"/>
                    </a:lnTo>
                    <a:lnTo>
                      <a:pt x="724" y="1229"/>
                    </a:lnTo>
                    <a:lnTo>
                      <a:pt x="713" y="1222"/>
                    </a:lnTo>
                    <a:lnTo>
                      <a:pt x="702" y="1217"/>
                    </a:lnTo>
                    <a:lnTo>
                      <a:pt x="689" y="1219"/>
                    </a:lnTo>
                    <a:lnTo>
                      <a:pt x="677" y="1221"/>
                    </a:lnTo>
                    <a:lnTo>
                      <a:pt x="669" y="1220"/>
                    </a:lnTo>
                    <a:lnTo>
                      <a:pt x="660" y="1217"/>
                    </a:lnTo>
                    <a:lnTo>
                      <a:pt x="654" y="1214"/>
                    </a:lnTo>
                    <a:lnTo>
                      <a:pt x="647" y="1210"/>
                    </a:lnTo>
                    <a:lnTo>
                      <a:pt x="641" y="1206"/>
                    </a:lnTo>
                    <a:lnTo>
                      <a:pt x="633" y="1202"/>
                    </a:lnTo>
                    <a:lnTo>
                      <a:pt x="626" y="1200"/>
                    </a:lnTo>
                    <a:lnTo>
                      <a:pt x="618" y="1198"/>
                    </a:lnTo>
                    <a:lnTo>
                      <a:pt x="577" y="1198"/>
                    </a:lnTo>
                    <a:lnTo>
                      <a:pt x="573" y="1197"/>
                    </a:lnTo>
                    <a:lnTo>
                      <a:pt x="569" y="1196"/>
                    </a:lnTo>
                    <a:lnTo>
                      <a:pt x="565" y="1194"/>
                    </a:lnTo>
                    <a:lnTo>
                      <a:pt x="562" y="1191"/>
                    </a:lnTo>
                    <a:lnTo>
                      <a:pt x="557" y="1183"/>
                    </a:lnTo>
                    <a:lnTo>
                      <a:pt x="552" y="1175"/>
                    </a:lnTo>
                    <a:lnTo>
                      <a:pt x="542" y="1158"/>
                    </a:lnTo>
                    <a:lnTo>
                      <a:pt x="536" y="1144"/>
                    </a:lnTo>
                    <a:lnTo>
                      <a:pt x="530" y="1128"/>
                    </a:lnTo>
                    <a:lnTo>
                      <a:pt x="522" y="1110"/>
                    </a:lnTo>
                    <a:lnTo>
                      <a:pt x="517" y="1100"/>
                    </a:lnTo>
                    <a:lnTo>
                      <a:pt x="514" y="1090"/>
                    </a:lnTo>
                    <a:lnTo>
                      <a:pt x="510" y="1080"/>
                    </a:lnTo>
                    <a:lnTo>
                      <a:pt x="506" y="1069"/>
                    </a:lnTo>
                    <a:lnTo>
                      <a:pt x="503" y="1062"/>
                    </a:lnTo>
                    <a:lnTo>
                      <a:pt x="499" y="1056"/>
                    </a:lnTo>
                    <a:lnTo>
                      <a:pt x="494" y="1051"/>
                    </a:lnTo>
                    <a:lnTo>
                      <a:pt x="489" y="1046"/>
                    </a:lnTo>
                    <a:lnTo>
                      <a:pt x="484" y="1042"/>
                    </a:lnTo>
                    <a:lnTo>
                      <a:pt x="480" y="1037"/>
                    </a:lnTo>
                    <a:lnTo>
                      <a:pt x="476" y="1031"/>
                    </a:lnTo>
                    <a:lnTo>
                      <a:pt x="472" y="1023"/>
                    </a:lnTo>
                    <a:lnTo>
                      <a:pt x="463" y="1017"/>
                    </a:lnTo>
                    <a:lnTo>
                      <a:pt x="455" y="1012"/>
                    </a:lnTo>
                    <a:lnTo>
                      <a:pt x="447" y="1008"/>
                    </a:lnTo>
                    <a:lnTo>
                      <a:pt x="439" y="1002"/>
                    </a:lnTo>
                    <a:lnTo>
                      <a:pt x="429" y="992"/>
                    </a:lnTo>
                    <a:lnTo>
                      <a:pt x="420" y="984"/>
                    </a:lnTo>
                    <a:lnTo>
                      <a:pt x="415" y="981"/>
                    </a:lnTo>
                    <a:lnTo>
                      <a:pt x="410" y="979"/>
                    </a:lnTo>
                    <a:lnTo>
                      <a:pt x="403" y="977"/>
                    </a:lnTo>
                    <a:lnTo>
                      <a:pt x="397" y="977"/>
                    </a:lnTo>
                    <a:lnTo>
                      <a:pt x="393" y="978"/>
                    </a:lnTo>
                    <a:lnTo>
                      <a:pt x="390" y="980"/>
                    </a:lnTo>
                    <a:lnTo>
                      <a:pt x="387" y="984"/>
                    </a:lnTo>
                    <a:lnTo>
                      <a:pt x="386" y="988"/>
                    </a:lnTo>
                    <a:lnTo>
                      <a:pt x="383" y="993"/>
                    </a:lnTo>
                    <a:lnTo>
                      <a:pt x="380" y="998"/>
                    </a:lnTo>
                    <a:lnTo>
                      <a:pt x="376" y="1004"/>
                    </a:lnTo>
                    <a:lnTo>
                      <a:pt x="372" y="1008"/>
                    </a:lnTo>
                    <a:lnTo>
                      <a:pt x="368" y="1011"/>
                    </a:lnTo>
                    <a:lnTo>
                      <a:pt x="363" y="1013"/>
                    </a:lnTo>
                    <a:lnTo>
                      <a:pt x="358" y="1015"/>
                    </a:lnTo>
                    <a:lnTo>
                      <a:pt x="352" y="1015"/>
                    </a:lnTo>
                    <a:lnTo>
                      <a:pt x="345" y="1015"/>
                    </a:lnTo>
                    <a:lnTo>
                      <a:pt x="339" y="1016"/>
                    </a:lnTo>
                    <a:lnTo>
                      <a:pt x="336" y="1016"/>
                    </a:lnTo>
                    <a:lnTo>
                      <a:pt x="333" y="1017"/>
                    </a:lnTo>
                    <a:lnTo>
                      <a:pt x="331" y="1019"/>
                    </a:lnTo>
                    <a:lnTo>
                      <a:pt x="329" y="1021"/>
                    </a:lnTo>
                    <a:lnTo>
                      <a:pt x="325" y="1028"/>
                    </a:lnTo>
                    <a:lnTo>
                      <a:pt x="322" y="1036"/>
                    </a:lnTo>
                    <a:lnTo>
                      <a:pt x="318" y="1038"/>
                    </a:lnTo>
                    <a:lnTo>
                      <a:pt x="314" y="1039"/>
                    </a:lnTo>
                    <a:lnTo>
                      <a:pt x="310" y="1038"/>
                    </a:lnTo>
                    <a:lnTo>
                      <a:pt x="305" y="1038"/>
                    </a:lnTo>
                    <a:lnTo>
                      <a:pt x="298" y="1038"/>
                    </a:lnTo>
                    <a:lnTo>
                      <a:pt x="291" y="1036"/>
                    </a:lnTo>
                    <a:lnTo>
                      <a:pt x="285" y="1034"/>
                    </a:lnTo>
                    <a:lnTo>
                      <a:pt x="280" y="1032"/>
                    </a:lnTo>
                    <a:lnTo>
                      <a:pt x="269" y="1025"/>
                    </a:lnTo>
                    <a:lnTo>
                      <a:pt x="254" y="1021"/>
                    </a:lnTo>
                    <a:lnTo>
                      <a:pt x="238" y="1018"/>
                    </a:lnTo>
                    <a:lnTo>
                      <a:pt x="222" y="1014"/>
                    </a:lnTo>
                    <a:lnTo>
                      <a:pt x="215" y="1012"/>
                    </a:lnTo>
                    <a:lnTo>
                      <a:pt x="209" y="1008"/>
                    </a:lnTo>
                    <a:lnTo>
                      <a:pt x="202" y="1003"/>
                    </a:lnTo>
                    <a:lnTo>
                      <a:pt x="196" y="996"/>
                    </a:lnTo>
                    <a:lnTo>
                      <a:pt x="192" y="988"/>
                    </a:lnTo>
                    <a:lnTo>
                      <a:pt x="189" y="980"/>
                    </a:lnTo>
                    <a:lnTo>
                      <a:pt x="187" y="971"/>
                    </a:lnTo>
                    <a:lnTo>
                      <a:pt x="183" y="963"/>
                    </a:lnTo>
                    <a:lnTo>
                      <a:pt x="174" y="953"/>
                    </a:lnTo>
                    <a:lnTo>
                      <a:pt x="166" y="943"/>
                    </a:lnTo>
                    <a:lnTo>
                      <a:pt x="163" y="938"/>
                    </a:lnTo>
                    <a:lnTo>
                      <a:pt x="160" y="934"/>
                    </a:lnTo>
                    <a:lnTo>
                      <a:pt x="158" y="928"/>
                    </a:lnTo>
                    <a:lnTo>
                      <a:pt x="157" y="922"/>
                    </a:lnTo>
                    <a:lnTo>
                      <a:pt x="159" y="909"/>
                    </a:lnTo>
                    <a:lnTo>
                      <a:pt x="161" y="897"/>
                    </a:lnTo>
                    <a:lnTo>
                      <a:pt x="161" y="891"/>
                    </a:lnTo>
                    <a:lnTo>
                      <a:pt x="160" y="884"/>
                    </a:lnTo>
                    <a:lnTo>
                      <a:pt x="148" y="884"/>
                    </a:lnTo>
                    <a:lnTo>
                      <a:pt x="138" y="881"/>
                    </a:lnTo>
                    <a:lnTo>
                      <a:pt x="129" y="878"/>
                    </a:lnTo>
                    <a:lnTo>
                      <a:pt x="118" y="873"/>
                    </a:lnTo>
                    <a:lnTo>
                      <a:pt x="115" y="872"/>
                    </a:lnTo>
                    <a:lnTo>
                      <a:pt x="113" y="871"/>
                    </a:lnTo>
                    <a:lnTo>
                      <a:pt x="111" y="869"/>
                    </a:lnTo>
                    <a:lnTo>
                      <a:pt x="110" y="867"/>
                    </a:lnTo>
                    <a:lnTo>
                      <a:pt x="109" y="860"/>
                    </a:lnTo>
                    <a:lnTo>
                      <a:pt x="109" y="852"/>
                    </a:lnTo>
                    <a:lnTo>
                      <a:pt x="109" y="849"/>
                    </a:lnTo>
                    <a:lnTo>
                      <a:pt x="108" y="847"/>
                    </a:lnTo>
                    <a:lnTo>
                      <a:pt x="106" y="845"/>
                    </a:lnTo>
                    <a:lnTo>
                      <a:pt x="104" y="844"/>
                    </a:lnTo>
                    <a:lnTo>
                      <a:pt x="97" y="845"/>
                    </a:lnTo>
                    <a:lnTo>
                      <a:pt x="89" y="847"/>
                    </a:lnTo>
                    <a:lnTo>
                      <a:pt x="83" y="849"/>
                    </a:lnTo>
                    <a:lnTo>
                      <a:pt x="77" y="852"/>
                    </a:lnTo>
                    <a:lnTo>
                      <a:pt x="71" y="855"/>
                    </a:lnTo>
                    <a:lnTo>
                      <a:pt x="65" y="857"/>
                    </a:lnTo>
                    <a:lnTo>
                      <a:pt x="58" y="860"/>
                    </a:lnTo>
                    <a:lnTo>
                      <a:pt x="50" y="860"/>
                    </a:lnTo>
                    <a:lnTo>
                      <a:pt x="47" y="860"/>
                    </a:lnTo>
                    <a:lnTo>
                      <a:pt x="44" y="858"/>
                    </a:lnTo>
                    <a:lnTo>
                      <a:pt x="42" y="856"/>
                    </a:lnTo>
                    <a:lnTo>
                      <a:pt x="40" y="854"/>
                    </a:lnTo>
                    <a:lnTo>
                      <a:pt x="36" y="850"/>
                    </a:lnTo>
                    <a:lnTo>
                      <a:pt x="31" y="844"/>
                    </a:lnTo>
                    <a:lnTo>
                      <a:pt x="23" y="837"/>
                    </a:lnTo>
                    <a:lnTo>
                      <a:pt x="15" y="829"/>
                    </a:lnTo>
                    <a:lnTo>
                      <a:pt x="11" y="825"/>
                    </a:lnTo>
                    <a:lnTo>
                      <a:pt x="8" y="821"/>
                    </a:lnTo>
                    <a:lnTo>
                      <a:pt x="5" y="817"/>
                    </a:lnTo>
                    <a:lnTo>
                      <a:pt x="5" y="812"/>
                    </a:lnTo>
                    <a:lnTo>
                      <a:pt x="5" y="807"/>
                    </a:lnTo>
                    <a:lnTo>
                      <a:pt x="6" y="802"/>
                    </a:lnTo>
                    <a:lnTo>
                      <a:pt x="12" y="801"/>
                    </a:lnTo>
                    <a:lnTo>
                      <a:pt x="20" y="804"/>
                    </a:lnTo>
                    <a:lnTo>
                      <a:pt x="27" y="807"/>
                    </a:lnTo>
                    <a:lnTo>
                      <a:pt x="34" y="811"/>
                    </a:lnTo>
                    <a:lnTo>
                      <a:pt x="41" y="815"/>
                    </a:lnTo>
                    <a:lnTo>
                      <a:pt x="48" y="818"/>
                    </a:lnTo>
                    <a:lnTo>
                      <a:pt x="55" y="821"/>
                    </a:lnTo>
                    <a:lnTo>
                      <a:pt x="62" y="823"/>
                    </a:lnTo>
                    <a:lnTo>
                      <a:pt x="71" y="824"/>
                    </a:lnTo>
                    <a:lnTo>
                      <a:pt x="78" y="823"/>
                    </a:lnTo>
                    <a:lnTo>
                      <a:pt x="83" y="821"/>
                    </a:lnTo>
                    <a:lnTo>
                      <a:pt x="86" y="819"/>
                    </a:lnTo>
                    <a:lnTo>
                      <a:pt x="88" y="817"/>
                    </a:lnTo>
                    <a:lnTo>
                      <a:pt x="89" y="814"/>
                    </a:lnTo>
                    <a:lnTo>
                      <a:pt x="89" y="811"/>
                    </a:lnTo>
                    <a:lnTo>
                      <a:pt x="89" y="807"/>
                    </a:lnTo>
                    <a:lnTo>
                      <a:pt x="87" y="802"/>
                    </a:lnTo>
                    <a:lnTo>
                      <a:pt x="85" y="799"/>
                    </a:lnTo>
                    <a:lnTo>
                      <a:pt x="82" y="796"/>
                    </a:lnTo>
                    <a:lnTo>
                      <a:pt x="75" y="792"/>
                    </a:lnTo>
                    <a:lnTo>
                      <a:pt x="67" y="787"/>
                    </a:lnTo>
                    <a:lnTo>
                      <a:pt x="56" y="782"/>
                    </a:lnTo>
                    <a:lnTo>
                      <a:pt x="48" y="776"/>
                    </a:lnTo>
                    <a:lnTo>
                      <a:pt x="39" y="770"/>
                    </a:lnTo>
                    <a:lnTo>
                      <a:pt x="28" y="766"/>
                    </a:lnTo>
                    <a:lnTo>
                      <a:pt x="20" y="765"/>
                    </a:lnTo>
                    <a:lnTo>
                      <a:pt x="12" y="764"/>
                    </a:lnTo>
                    <a:lnTo>
                      <a:pt x="9" y="764"/>
                    </a:lnTo>
                    <a:lnTo>
                      <a:pt x="5" y="762"/>
                    </a:lnTo>
                    <a:lnTo>
                      <a:pt x="2" y="761"/>
                    </a:lnTo>
                    <a:lnTo>
                      <a:pt x="0" y="758"/>
                    </a:lnTo>
                    <a:lnTo>
                      <a:pt x="5" y="757"/>
                    </a:lnTo>
                    <a:lnTo>
                      <a:pt x="16" y="762"/>
                    </a:lnTo>
                    <a:lnTo>
                      <a:pt x="26" y="766"/>
                    </a:lnTo>
                    <a:lnTo>
                      <a:pt x="31" y="765"/>
                    </a:lnTo>
                    <a:lnTo>
                      <a:pt x="34" y="763"/>
                    </a:lnTo>
                    <a:lnTo>
                      <a:pt x="37" y="760"/>
                    </a:lnTo>
                    <a:lnTo>
                      <a:pt x="39" y="756"/>
                    </a:lnTo>
                    <a:lnTo>
                      <a:pt x="41" y="745"/>
                    </a:lnTo>
                    <a:lnTo>
                      <a:pt x="41" y="735"/>
                    </a:lnTo>
                    <a:lnTo>
                      <a:pt x="41" y="728"/>
                    </a:lnTo>
                    <a:lnTo>
                      <a:pt x="39" y="723"/>
                    </a:lnTo>
                    <a:lnTo>
                      <a:pt x="36" y="717"/>
                    </a:lnTo>
                    <a:lnTo>
                      <a:pt x="31" y="712"/>
                    </a:lnTo>
                    <a:lnTo>
                      <a:pt x="26" y="709"/>
                    </a:lnTo>
                    <a:lnTo>
                      <a:pt x="20" y="707"/>
                    </a:lnTo>
                    <a:lnTo>
                      <a:pt x="18" y="705"/>
                    </a:lnTo>
                    <a:lnTo>
                      <a:pt x="16" y="703"/>
                    </a:lnTo>
                    <a:lnTo>
                      <a:pt x="14" y="701"/>
                    </a:lnTo>
                    <a:lnTo>
                      <a:pt x="14" y="698"/>
                    </a:lnTo>
                    <a:lnTo>
                      <a:pt x="14" y="695"/>
                    </a:lnTo>
                    <a:lnTo>
                      <a:pt x="15" y="693"/>
                    </a:lnTo>
                    <a:lnTo>
                      <a:pt x="16" y="691"/>
                    </a:lnTo>
                    <a:lnTo>
                      <a:pt x="18" y="688"/>
                    </a:lnTo>
                    <a:lnTo>
                      <a:pt x="22" y="686"/>
                    </a:lnTo>
                    <a:lnTo>
                      <a:pt x="28" y="684"/>
                    </a:lnTo>
                    <a:lnTo>
                      <a:pt x="42" y="683"/>
                    </a:lnTo>
                    <a:lnTo>
                      <a:pt x="56" y="683"/>
                    </a:lnTo>
                    <a:lnTo>
                      <a:pt x="54" y="672"/>
                    </a:lnTo>
                    <a:lnTo>
                      <a:pt x="53" y="662"/>
                    </a:lnTo>
                    <a:lnTo>
                      <a:pt x="53" y="656"/>
                    </a:lnTo>
                    <a:lnTo>
                      <a:pt x="55" y="652"/>
                    </a:lnTo>
                    <a:lnTo>
                      <a:pt x="57" y="648"/>
                    </a:lnTo>
                    <a:lnTo>
                      <a:pt x="60" y="644"/>
                    </a:lnTo>
                    <a:lnTo>
                      <a:pt x="67" y="637"/>
                    </a:lnTo>
                    <a:lnTo>
                      <a:pt x="74" y="629"/>
                    </a:lnTo>
                    <a:lnTo>
                      <a:pt x="77" y="625"/>
                    </a:lnTo>
                    <a:lnTo>
                      <a:pt x="78" y="622"/>
                    </a:lnTo>
                    <a:lnTo>
                      <a:pt x="80" y="618"/>
                    </a:lnTo>
                    <a:lnTo>
                      <a:pt x="80" y="615"/>
                    </a:lnTo>
                    <a:lnTo>
                      <a:pt x="81" y="607"/>
                    </a:lnTo>
                    <a:lnTo>
                      <a:pt x="81" y="597"/>
                    </a:lnTo>
                    <a:lnTo>
                      <a:pt x="81" y="592"/>
                    </a:lnTo>
                    <a:lnTo>
                      <a:pt x="80" y="587"/>
                    </a:lnTo>
                    <a:lnTo>
                      <a:pt x="79" y="582"/>
                    </a:lnTo>
                    <a:lnTo>
                      <a:pt x="77" y="578"/>
                    </a:lnTo>
                    <a:lnTo>
                      <a:pt x="73" y="570"/>
                    </a:lnTo>
                    <a:lnTo>
                      <a:pt x="68" y="563"/>
                    </a:lnTo>
                    <a:lnTo>
                      <a:pt x="53" y="550"/>
                    </a:lnTo>
                    <a:lnTo>
                      <a:pt x="37" y="535"/>
                    </a:lnTo>
                    <a:lnTo>
                      <a:pt x="28" y="530"/>
                    </a:lnTo>
                    <a:lnTo>
                      <a:pt x="22" y="525"/>
                    </a:lnTo>
                    <a:lnTo>
                      <a:pt x="19" y="522"/>
                    </a:lnTo>
                    <a:lnTo>
                      <a:pt x="17" y="517"/>
                    </a:lnTo>
                    <a:lnTo>
                      <a:pt x="15" y="514"/>
                    </a:lnTo>
                    <a:lnTo>
                      <a:pt x="15" y="509"/>
                    </a:lnTo>
                    <a:lnTo>
                      <a:pt x="16" y="505"/>
                    </a:lnTo>
                    <a:lnTo>
                      <a:pt x="18" y="501"/>
                    </a:lnTo>
                    <a:lnTo>
                      <a:pt x="29" y="506"/>
                    </a:lnTo>
                    <a:lnTo>
                      <a:pt x="39" y="511"/>
                    </a:lnTo>
                    <a:lnTo>
                      <a:pt x="47" y="517"/>
                    </a:lnTo>
                    <a:lnTo>
                      <a:pt x="54" y="526"/>
                    </a:lnTo>
                    <a:lnTo>
                      <a:pt x="67" y="542"/>
                    </a:lnTo>
                    <a:lnTo>
                      <a:pt x="80" y="562"/>
                    </a:lnTo>
                    <a:lnTo>
                      <a:pt x="85" y="560"/>
                    </a:lnTo>
                    <a:lnTo>
                      <a:pt x="85" y="500"/>
                    </a:lnTo>
                    <a:lnTo>
                      <a:pt x="96" y="487"/>
                    </a:lnTo>
                    <a:lnTo>
                      <a:pt x="106" y="475"/>
                    </a:lnTo>
                    <a:lnTo>
                      <a:pt x="97" y="463"/>
                    </a:lnTo>
                    <a:lnTo>
                      <a:pt x="87" y="451"/>
                    </a:lnTo>
                    <a:lnTo>
                      <a:pt x="99" y="438"/>
                    </a:lnTo>
                    <a:lnTo>
                      <a:pt x="111" y="425"/>
                    </a:lnTo>
                    <a:lnTo>
                      <a:pt x="107" y="415"/>
                    </a:lnTo>
                    <a:lnTo>
                      <a:pt x="103" y="403"/>
                    </a:lnTo>
                    <a:lnTo>
                      <a:pt x="103" y="401"/>
                    </a:lnTo>
                    <a:lnTo>
                      <a:pt x="104" y="399"/>
                    </a:lnTo>
                    <a:lnTo>
                      <a:pt x="105" y="397"/>
                    </a:lnTo>
                    <a:lnTo>
                      <a:pt x="107" y="396"/>
                    </a:lnTo>
                    <a:lnTo>
                      <a:pt x="111" y="393"/>
                    </a:lnTo>
                    <a:lnTo>
                      <a:pt x="115" y="391"/>
                    </a:lnTo>
                    <a:lnTo>
                      <a:pt x="126" y="383"/>
                    </a:lnTo>
                    <a:lnTo>
                      <a:pt x="136" y="375"/>
                    </a:lnTo>
                    <a:lnTo>
                      <a:pt x="143" y="371"/>
                    </a:lnTo>
                    <a:lnTo>
                      <a:pt x="151" y="368"/>
                    </a:lnTo>
                    <a:lnTo>
                      <a:pt x="154" y="366"/>
                    </a:lnTo>
                    <a:lnTo>
                      <a:pt x="156" y="364"/>
                    </a:lnTo>
                    <a:lnTo>
                      <a:pt x="158" y="361"/>
                    </a:lnTo>
                    <a:lnTo>
                      <a:pt x="159" y="358"/>
                    </a:lnTo>
                    <a:lnTo>
                      <a:pt x="158" y="352"/>
                    </a:lnTo>
                    <a:lnTo>
                      <a:pt x="155" y="347"/>
                    </a:lnTo>
                    <a:lnTo>
                      <a:pt x="153" y="345"/>
                    </a:lnTo>
                    <a:lnTo>
                      <a:pt x="151" y="344"/>
                    </a:lnTo>
                    <a:lnTo>
                      <a:pt x="148" y="343"/>
                    </a:lnTo>
                    <a:lnTo>
                      <a:pt x="145" y="343"/>
                    </a:lnTo>
                    <a:lnTo>
                      <a:pt x="133" y="344"/>
                    </a:lnTo>
                    <a:lnTo>
                      <a:pt x="120" y="346"/>
                    </a:lnTo>
                    <a:lnTo>
                      <a:pt x="107" y="346"/>
                    </a:lnTo>
                    <a:lnTo>
                      <a:pt x="95" y="344"/>
                    </a:lnTo>
                    <a:lnTo>
                      <a:pt x="89" y="342"/>
                    </a:lnTo>
                    <a:lnTo>
                      <a:pt x="85" y="339"/>
                    </a:lnTo>
                    <a:lnTo>
                      <a:pt x="83" y="337"/>
                    </a:lnTo>
                    <a:lnTo>
                      <a:pt x="82" y="335"/>
                    </a:lnTo>
                    <a:lnTo>
                      <a:pt x="81" y="332"/>
                    </a:lnTo>
                    <a:lnTo>
                      <a:pt x="81" y="330"/>
                    </a:lnTo>
                    <a:lnTo>
                      <a:pt x="82" y="324"/>
                    </a:lnTo>
                    <a:lnTo>
                      <a:pt x="83" y="318"/>
                    </a:lnTo>
                    <a:lnTo>
                      <a:pt x="85" y="313"/>
                    </a:lnTo>
                    <a:lnTo>
                      <a:pt x="88" y="309"/>
                    </a:lnTo>
                    <a:lnTo>
                      <a:pt x="93" y="306"/>
                    </a:lnTo>
                    <a:lnTo>
                      <a:pt x="97" y="303"/>
                    </a:lnTo>
                    <a:lnTo>
                      <a:pt x="102" y="301"/>
                    </a:lnTo>
                    <a:lnTo>
                      <a:pt x="107" y="299"/>
                    </a:lnTo>
                    <a:lnTo>
                      <a:pt x="116" y="298"/>
                    </a:lnTo>
                    <a:lnTo>
                      <a:pt x="125" y="298"/>
                    </a:lnTo>
                    <a:lnTo>
                      <a:pt x="132" y="296"/>
                    </a:lnTo>
                    <a:lnTo>
                      <a:pt x="140" y="294"/>
                    </a:lnTo>
                    <a:lnTo>
                      <a:pt x="159" y="283"/>
                    </a:lnTo>
                    <a:lnTo>
                      <a:pt x="174" y="274"/>
                    </a:lnTo>
                    <a:lnTo>
                      <a:pt x="182" y="270"/>
                    </a:lnTo>
                    <a:lnTo>
                      <a:pt x="190" y="267"/>
                    </a:lnTo>
                    <a:lnTo>
                      <a:pt x="199" y="265"/>
                    </a:lnTo>
                    <a:lnTo>
                      <a:pt x="210" y="263"/>
                    </a:lnTo>
                    <a:lnTo>
                      <a:pt x="227" y="263"/>
                    </a:lnTo>
                    <a:lnTo>
                      <a:pt x="243" y="266"/>
                    </a:lnTo>
                    <a:lnTo>
                      <a:pt x="250" y="268"/>
                    </a:lnTo>
                    <a:lnTo>
                      <a:pt x="257" y="271"/>
                    </a:lnTo>
                    <a:lnTo>
                      <a:pt x="265" y="275"/>
                    </a:lnTo>
                    <a:lnTo>
                      <a:pt x="272" y="280"/>
                    </a:lnTo>
                    <a:lnTo>
                      <a:pt x="281" y="290"/>
                    </a:lnTo>
                    <a:lnTo>
                      <a:pt x="289" y="301"/>
                    </a:lnTo>
                    <a:lnTo>
                      <a:pt x="294" y="305"/>
                    </a:lnTo>
                    <a:lnTo>
                      <a:pt x="298" y="309"/>
                    </a:lnTo>
                    <a:lnTo>
                      <a:pt x="303" y="311"/>
                    </a:lnTo>
                    <a:lnTo>
                      <a:pt x="310" y="312"/>
                    </a:lnTo>
                    <a:lnTo>
                      <a:pt x="314" y="311"/>
                    </a:lnTo>
                    <a:lnTo>
                      <a:pt x="317" y="310"/>
                    </a:lnTo>
                    <a:lnTo>
                      <a:pt x="320" y="308"/>
                    </a:lnTo>
                    <a:lnTo>
                      <a:pt x="324" y="306"/>
                    </a:lnTo>
                    <a:lnTo>
                      <a:pt x="329" y="300"/>
                    </a:lnTo>
                    <a:lnTo>
                      <a:pt x="335" y="294"/>
                    </a:lnTo>
                    <a:lnTo>
                      <a:pt x="352" y="294"/>
                    </a:lnTo>
                    <a:lnTo>
                      <a:pt x="352" y="306"/>
                    </a:lnTo>
                    <a:lnTo>
                      <a:pt x="344" y="318"/>
                    </a:lnTo>
                    <a:lnTo>
                      <a:pt x="337" y="331"/>
                    </a:lnTo>
                    <a:lnTo>
                      <a:pt x="337" y="334"/>
                    </a:lnTo>
                    <a:lnTo>
                      <a:pt x="338" y="336"/>
                    </a:lnTo>
                    <a:lnTo>
                      <a:pt x="339" y="338"/>
                    </a:lnTo>
                    <a:lnTo>
                      <a:pt x="341" y="340"/>
                    </a:lnTo>
                    <a:lnTo>
                      <a:pt x="345" y="343"/>
                    </a:lnTo>
                    <a:lnTo>
                      <a:pt x="351" y="344"/>
                    </a:lnTo>
                    <a:lnTo>
                      <a:pt x="361" y="343"/>
                    </a:lnTo>
                    <a:lnTo>
                      <a:pt x="370" y="340"/>
                    </a:lnTo>
                    <a:lnTo>
                      <a:pt x="379" y="337"/>
                    </a:lnTo>
                    <a:lnTo>
                      <a:pt x="389" y="336"/>
                    </a:lnTo>
                    <a:lnTo>
                      <a:pt x="392" y="336"/>
                    </a:lnTo>
                    <a:lnTo>
                      <a:pt x="395" y="338"/>
                    </a:lnTo>
                    <a:lnTo>
                      <a:pt x="398" y="340"/>
                    </a:lnTo>
                    <a:lnTo>
                      <a:pt x="400" y="342"/>
                    </a:lnTo>
                    <a:lnTo>
                      <a:pt x="404" y="347"/>
                    </a:lnTo>
                    <a:lnTo>
                      <a:pt x="411" y="353"/>
                    </a:lnTo>
                    <a:lnTo>
                      <a:pt x="423" y="358"/>
                    </a:lnTo>
                    <a:lnTo>
                      <a:pt x="436" y="363"/>
                    </a:lnTo>
                    <a:lnTo>
                      <a:pt x="439" y="369"/>
                    </a:lnTo>
                    <a:lnTo>
                      <a:pt x="444" y="374"/>
                    </a:lnTo>
                    <a:lnTo>
                      <a:pt x="453" y="373"/>
                    </a:lnTo>
                    <a:lnTo>
                      <a:pt x="461" y="371"/>
                    </a:lnTo>
                    <a:lnTo>
                      <a:pt x="466" y="369"/>
                    </a:lnTo>
                    <a:lnTo>
                      <a:pt x="469" y="366"/>
                    </a:lnTo>
                    <a:lnTo>
                      <a:pt x="470" y="363"/>
                    </a:lnTo>
                    <a:lnTo>
                      <a:pt x="471" y="359"/>
                    </a:lnTo>
                    <a:lnTo>
                      <a:pt x="471" y="329"/>
                    </a:lnTo>
                    <a:lnTo>
                      <a:pt x="487" y="329"/>
                    </a:lnTo>
                    <a:lnTo>
                      <a:pt x="494" y="329"/>
                    </a:lnTo>
                    <a:lnTo>
                      <a:pt x="499" y="330"/>
                    </a:lnTo>
                    <a:lnTo>
                      <a:pt x="504" y="332"/>
                    </a:lnTo>
                    <a:lnTo>
                      <a:pt x="508" y="336"/>
                    </a:lnTo>
                    <a:lnTo>
                      <a:pt x="510" y="341"/>
                    </a:lnTo>
                    <a:lnTo>
                      <a:pt x="511" y="346"/>
                    </a:lnTo>
                    <a:lnTo>
                      <a:pt x="511" y="350"/>
                    </a:lnTo>
                    <a:lnTo>
                      <a:pt x="512" y="352"/>
                    </a:lnTo>
                    <a:lnTo>
                      <a:pt x="513" y="354"/>
                    </a:lnTo>
                    <a:lnTo>
                      <a:pt x="516" y="355"/>
                    </a:lnTo>
                    <a:lnTo>
                      <a:pt x="523" y="357"/>
                    </a:lnTo>
                    <a:lnTo>
                      <a:pt x="529" y="358"/>
                    </a:lnTo>
                    <a:lnTo>
                      <a:pt x="534" y="359"/>
                    </a:lnTo>
                    <a:lnTo>
                      <a:pt x="541" y="359"/>
                    </a:lnTo>
                    <a:lnTo>
                      <a:pt x="564" y="359"/>
                    </a:lnTo>
                    <a:lnTo>
                      <a:pt x="576" y="363"/>
                    </a:lnTo>
                    <a:lnTo>
                      <a:pt x="588" y="368"/>
                    </a:lnTo>
                    <a:lnTo>
                      <a:pt x="594" y="367"/>
                    </a:lnTo>
                    <a:lnTo>
                      <a:pt x="600" y="367"/>
                    </a:lnTo>
                    <a:lnTo>
                      <a:pt x="598" y="359"/>
                    </a:lnTo>
                    <a:lnTo>
                      <a:pt x="596" y="351"/>
                    </a:lnTo>
                    <a:lnTo>
                      <a:pt x="592" y="344"/>
                    </a:lnTo>
                    <a:lnTo>
                      <a:pt x="588" y="338"/>
                    </a:lnTo>
                    <a:lnTo>
                      <a:pt x="584" y="333"/>
                    </a:lnTo>
                    <a:lnTo>
                      <a:pt x="577" y="328"/>
                    </a:lnTo>
                    <a:lnTo>
                      <a:pt x="571" y="324"/>
                    </a:lnTo>
                    <a:lnTo>
                      <a:pt x="563" y="319"/>
                    </a:lnTo>
                    <a:lnTo>
                      <a:pt x="548" y="312"/>
                    </a:lnTo>
                    <a:lnTo>
                      <a:pt x="535" y="304"/>
                    </a:lnTo>
                    <a:lnTo>
                      <a:pt x="530" y="300"/>
                    </a:lnTo>
                    <a:lnTo>
                      <a:pt x="525" y="297"/>
                    </a:lnTo>
                    <a:lnTo>
                      <a:pt x="524" y="295"/>
                    </a:lnTo>
                    <a:lnTo>
                      <a:pt x="522" y="291"/>
                    </a:lnTo>
                    <a:lnTo>
                      <a:pt x="520" y="289"/>
                    </a:lnTo>
                    <a:lnTo>
                      <a:pt x="520" y="286"/>
                    </a:lnTo>
                    <a:lnTo>
                      <a:pt x="522" y="281"/>
                    </a:lnTo>
                    <a:lnTo>
                      <a:pt x="523" y="277"/>
                    </a:lnTo>
                    <a:lnTo>
                      <a:pt x="525" y="276"/>
                    </a:lnTo>
                    <a:lnTo>
                      <a:pt x="526" y="274"/>
                    </a:lnTo>
                    <a:lnTo>
                      <a:pt x="528" y="273"/>
                    </a:lnTo>
                    <a:lnTo>
                      <a:pt x="530" y="273"/>
                    </a:lnTo>
                    <a:lnTo>
                      <a:pt x="537" y="274"/>
                    </a:lnTo>
                    <a:lnTo>
                      <a:pt x="542" y="275"/>
                    </a:lnTo>
                    <a:lnTo>
                      <a:pt x="547" y="277"/>
                    </a:lnTo>
                    <a:lnTo>
                      <a:pt x="553" y="280"/>
                    </a:lnTo>
                    <a:lnTo>
                      <a:pt x="563" y="286"/>
                    </a:lnTo>
                    <a:lnTo>
                      <a:pt x="574" y="294"/>
                    </a:lnTo>
                    <a:lnTo>
                      <a:pt x="584" y="297"/>
                    </a:lnTo>
                    <a:lnTo>
                      <a:pt x="592" y="299"/>
                    </a:lnTo>
                    <a:lnTo>
                      <a:pt x="601" y="300"/>
                    </a:lnTo>
                    <a:lnTo>
                      <a:pt x="611" y="302"/>
                    </a:lnTo>
                    <a:lnTo>
                      <a:pt x="621" y="304"/>
                    </a:lnTo>
                    <a:lnTo>
                      <a:pt x="629" y="306"/>
                    </a:lnTo>
                    <a:lnTo>
                      <a:pt x="638" y="309"/>
                    </a:lnTo>
                    <a:lnTo>
                      <a:pt x="646" y="313"/>
                    </a:lnTo>
                    <a:lnTo>
                      <a:pt x="660" y="320"/>
                    </a:lnTo>
                    <a:lnTo>
                      <a:pt x="677" y="330"/>
                    </a:lnTo>
                    <a:lnTo>
                      <a:pt x="694" y="340"/>
                    </a:lnTo>
                    <a:lnTo>
                      <a:pt x="707" y="352"/>
                    </a:lnTo>
                    <a:lnTo>
                      <a:pt x="714" y="357"/>
                    </a:lnTo>
                    <a:lnTo>
                      <a:pt x="722" y="361"/>
                    </a:lnTo>
                    <a:lnTo>
                      <a:pt x="730" y="365"/>
                    </a:lnTo>
                    <a:lnTo>
                      <a:pt x="739" y="369"/>
                    </a:lnTo>
                    <a:lnTo>
                      <a:pt x="748" y="371"/>
                    </a:lnTo>
                    <a:lnTo>
                      <a:pt x="757" y="375"/>
                    </a:lnTo>
                    <a:lnTo>
                      <a:pt x="764" y="380"/>
                    </a:lnTo>
                    <a:lnTo>
                      <a:pt x="771" y="384"/>
                    </a:lnTo>
                    <a:lnTo>
                      <a:pt x="779" y="388"/>
                    </a:lnTo>
                    <a:lnTo>
                      <a:pt x="786" y="392"/>
                    </a:lnTo>
                    <a:lnTo>
                      <a:pt x="794" y="394"/>
                    </a:lnTo>
                    <a:lnTo>
                      <a:pt x="803" y="395"/>
                    </a:lnTo>
                    <a:lnTo>
                      <a:pt x="811" y="395"/>
                    </a:lnTo>
                    <a:lnTo>
                      <a:pt x="817" y="394"/>
                    </a:lnTo>
                    <a:lnTo>
                      <a:pt x="823" y="392"/>
                    </a:lnTo>
                    <a:lnTo>
                      <a:pt x="829" y="390"/>
                    </a:lnTo>
                    <a:lnTo>
                      <a:pt x="841" y="385"/>
                    </a:lnTo>
                    <a:lnTo>
                      <a:pt x="853" y="379"/>
                    </a:lnTo>
                    <a:lnTo>
                      <a:pt x="871" y="371"/>
                    </a:lnTo>
                    <a:lnTo>
                      <a:pt x="888" y="366"/>
                    </a:lnTo>
                    <a:lnTo>
                      <a:pt x="897" y="364"/>
                    </a:lnTo>
                    <a:lnTo>
                      <a:pt x="905" y="363"/>
                    </a:lnTo>
                    <a:lnTo>
                      <a:pt x="914" y="362"/>
                    </a:lnTo>
                    <a:lnTo>
                      <a:pt x="925" y="362"/>
                    </a:lnTo>
                    <a:lnTo>
                      <a:pt x="951" y="362"/>
                    </a:lnTo>
                    <a:lnTo>
                      <a:pt x="962" y="364"/>
                    </a:lnTo>
                    <a:lnTo>
                      <a:pt x="973" y="366"/>
                    </a:lnTo>
                    <a:lnTo>
                      <a:pt x="989" y="365"/>
                    </a:lnTo>
                    <a:lnTo>
                      <a:pt x="1003" y="364"/>
                    </a:lnTo>
                    <a:lnTo>
                      <a:pt x="1018" y="364"/>
                    </a:lnTo>
                    <a:lnTo>
                      <a:pt x="1033" y="363"/>
                    </a:lnTo>
                    <a:lnTo>
                      <a:pt x="1051" y="363"/>
                    </a:lnTo>
                    <a:lnTo>
                      <a:pt x="1068" y="364"/>
                    </a:lnTo>
                    <a:lnTo>
                      <a:pt x="1083" y="366"/>
                    </a:lnTo>
                    <a:lnTo>
                      <a:pt x="1098" y="369"/>
                    </a:lnTo>
                    <a:lnTo>
                      <a:pt x="1112" y="373"/>
                    </a:lnTo>
                    <a:lnTo>
                      <a:pt x="1127" y="379"/>
                    </a:lnTo>
                    <a:lnTo>
                      <a:pt x="1141" y="386"/>
                    </a:lnTo>
                    <a:lnTo>
                      <a:pt x="1156" y="394"/>
                    </a:lnTo>
                    <a:lnTo>
                      <a:pt x="1173" y="404"/>
                    </a:lnTo>
                    <a:lnTo>
                      <a:pt x="1189" y="413"/>
                    </a:lnTo>
                    <a:lnTo>
                      <a:pt x="1196" y="416"/>
                    </a:lnTo>
                    <a:lnTo>
                      <a:pt x="1204" y="420"/>
                    </a:lnTo>
                    <a:lnTo>
                      <a:pt x="1214" y="422"/>
                    </a:lnTo>
                    <a:lnTo>
                      <a:pt x="1224" y="425"/>
                    </a:lnTo>
                    <a:lnTo>
                      <a:pt x="1237" y="428"/>
                    </a:lnTo>
                    <a:lnTo>
                      <a:pt x="1248" y="433"/>
                    </a:lnTo>
                    <a:lnTo>
                      <a:pt x="1258" y="440"/>
                    </a:lnTo>
                    <a:lnTo>
                      <a:pt x="1269" y="449"/>
                    </a:lnTo>
                    <a:lnTo>
                      <a:pt x="1273" y="454"/>
                    </a:lnTo>
                    <a:lnTo>
                      <a:pt x="1276" y="459"/>
                    </a:lnTo>
                    <a:lnTo>
                      <a:pt x="1278" y="461"/>
                    </a:lnTo>
                    <a:lnTo>
                      <a:pt x="1280" y="464"/>
                    </a:lnTo>
                    <a:lnTo>
                      <a:pt x="1282" y="465"/>
                    </a:lnTo>
                    <a:lnTo>
                      <a:pt x="1285" y="466"/>
                    </a:lnTo>
                    <a:lnTo>
                      <a:pt x="1288" y="465"/>
                    </a:lnTo>
                    <a:lnTo>
                      <a:pt x="1290" y="464"/>
                    </a:lnTo>
                    <a:lnTo>
                      <a:pt x="1292" y="463"/>
                    </a:lnTo>
                    <a:lnTo>
                      <a:pt x="1295" y="460"/>
                    </a:lnTo>
                    <a:lnTo>
                      <a:pt x="1297" y="455"/>
                    </a:lnTo>
                    <a:lnTo>
                      <a:pt x="1299" y="449"/>
                    </a:lnTo>
                    <a:lnTo>
                      <a:pt x="1301" y="443"/>
                    </a:lnTo>
                    <a:lnTo>
                      <a:pt x="1303" y="438"/>
                    </a:lnTo>
                    <a:lnTo>
                      <a:pt x="1305" y="436"/>
                    </a:lnTo>
                    <a:lnTo>
                      <a:pt x="1306" y="433"/>
                    </a:lnTo>
                    <a:lnTo>
                      <a:pt x="1309" y="432"/>
                    </a:lnTo>
                    <a:lnTo>
                      <a:pt x="1311" y="432"/>
                    </a:lnTo>
                    <a:lnTo>
                      <a:pt x="1316" y="432"/>
                    </a:lnTo>
                    <a:lnTo>
                      <a:pt x="1320" y="435"/>
                    </a:lnTo>
                    <a:lnTo>
                      <a:pt x="1325" y="437"/>
                    </a:lnTo>
                    <a:lnTo>
                      <a:pt x="1328" y="440"/>
                    </a:lnTo>
                    <a:lnTo>
                      <a:pt x="1331" y="444"/>
                    </a:lnTo>
                    <a:lnTo>
                      <a:pt x="1333" y="449"/>
                    </a:lnTo>
                    <a:lnTo>
                      <a:pt x="1334" y="453"/>
                    </a:lnTo>
                    <a:lnTo>
                      <a:pt x="1334" y="458"/>
                    </a:lnTo>
                    <a:lnTo>
                      <a:pt x="1334" y="461"/>
                    </a:lnTo>
                    <a:lnTo>
                      <a:pt x="1333" y="466"/>
                    </a:lnTo>
                    <a:lnTo>
                      <a:pt x="1331" y="468"/>
                    </a:lnTo>
                    <a:lnTo>
                      <a:pt x="1328" y="471"/>
                    </a:lnTo>
                    <a:lnTo>
                      <a:pt x="1321" y="474"/>
                    </a:lnTo>
                    <a:lnTo>
                      <a:pt x="1314" y="476"/>
                    </a:lnTo>
                    <a:lnTo>
                      <a:pt x="1321" y="489"/>
                    </a:lnTo>
                    <a:lnTo>
                      <a:pt x="1328" y="503"/>
                    </a:lnTo>
                    <a:lnTo>
                      <a:pt x="1332" y="508"/>
                    </a:lnTo>
                    <a:lnTo>
                      <a:pt x="1336" y="513"/>
                    </a:lnTo>
                    <a:lnTo>
                      <a:pt x="1341" y="517"/>
                    </a:lnTo>
                    <a:lnTo>
                      <a:pt x="1348" y="521"/>
                    </a:lnTo>
                    <a:lnTo>
                      <a:pt x="1362" y="523"/>
                    </a:lnTo>
                    <a:lnTo>
                      <a:pt x="1375" y="525"/>
                    </a:lnTo>
                    <a:lnTo>
                      <a:pt x="1382" y="526"/>
                    </a:lnTo>
                    <a:lnTo>
                      <a:pt x="1387" y="528"/>
                    </a:lnTo>
                    <a:lnTo>
                      <a:pt x="1391" y="532"/>
                    </a:lnTo>
                    <a:lnTo>
                      <a:pt x="1394" y="538"/>
                    </a:lnTo>
                    <a:lnTo>
                      <a:pt x="1395" y="542"/>
                    </a:lnTo>
                    <a:lnTo>
                      <a:pt x="1395" y="548"/>
                    </a:lnTo>
                    <a:lnTo>
                      <a:pt x="1396" y="552"/>
                    </a:lnTo>
                    <a:lnTo>
                      <a:pt x="1399" y="555"/>
                    </a:lnTo>
                    <a:lnTo>
                      <a:pt x="1403" y="556"/>
                    </a:lnTo>
                    <a:lnTo>
                      <a:pt x="1406" y="558"/>
                    </a:lnTo>
                    <a:lnTo>
                      <a:pt x="1410" y="560"/>
                    </a:lnTo>
                    <a:lnTo>
                      <a:pt x="1412" y="563"/>
                    </a:lnTo>
                    <a:lnTo>
                      <a:pt x="1413" y="577"/>
                    </a:lnTo>
                    <a:lnTo>
                      <a:pt x="1415" y="589"/>
                    </a:lnTo>
                    <a:lnTo>
                      <a:pt x="1419" y="594"/>
                    </a:lnTo>
                    <a:lnTo>
                      <a:pt x="1423" y="597"/>
                    </a:lnTo>
                    <a:lnTo>
                      <a:pt x="1428" y="600"/>
                    </a:lnTo>
                    <a:lnTo>
                      <a:pt x="1433" y="605"/>
                    </a:lnTo>
                    <a:lnTo>
                      <a:pt x="1439" y="610"/>
                    </a:lnTo>
                    <a:lnTo>
                      <a:pt x="1443" y="615"/>
                    </a:lnTo>
                    <a:lnTo>
                      <a:pt x="1445" y="617"/>
                    </a:lnTo>
                    <a:lnTo>
                      <a:pt x="1448" y="619"/>
                    </a:lnTo>
                    <a:lnTo>
                      <a:pt x="1451" y="620"/>
                    </a:lnTo>
                    <a:lnTo>
                      <a:pt x="1454" y="621"/>
                    </a:lnTo>
                    <a:lnTo>
                      <a:pt x="1467" y="617"/>
                    </a:lnTo>
                    <a:lnTo>
                      <a:pt x="1478" y="614"/>
                    </a:lnTo>
                    <a:lnTo>
                      <a:pt x="1483" y="615"/>
                    </a:lnTo>
                    <a:lnTo>
                      <a:pt x="1487" y="616"/>
                    </a:lnTo>
                    <a:lnTo>
                      <a:pt x="1490" y="618"/>
                    </a:lnTo>
                    <a:lnTo>
                      <a:pt x="1494" y="621"/>
                    </a:lnTo>
                    <a:lnTo>
                      <a:pt x="1499" y="629"/>
                    </a:lnTo>
                    <a:lnTo>
                      <a:pt x="1503" y="638"/>
                    </a:lnTo>
                    <a:lnTo>
                      <a:pt x="1512" y="650"/>
                    </a:lnTo>
                    <a:lnTo>
                      <a:pt x="1519" y="663"/>
                    </a:lnTo>
                    <a:lnTo>
                      <a:pt x="1523" y="672"/>
                    </a:lnTo>
                    <a:lnTo>
                      <a:pt x="1528" y="679"/>
                    </a:lnTo>
                    <a:lnTo>
                      <a:pt x="1531" y="683"/>
                    </a:lnTo>
                    <a:lnTo>
                      <a:pt x="1534" y="685"/>
                    </a:lnTo>
                    <a:lnTo>
                      <a:pt x="1538" y="687"/>
                    </a:lnTo>
                    <a:lnTo>
                      <a:pt x="1542" y="687"/>
                    </a:lnTo>
                    <a:lnTo>
                      <a:pt x="1567" y="687"/>
                    </a:lnTo>
                    <a:lnTo>
                      <a:pt x="1571" y="688"/>
                    </a:lnTo>
                    <a:lnTo>
                      <a:pt x="1574" y="690"/>
                    </a:lnTo>
                    <a:lnTo>
                      <a:pt x="1576" y="693"/>
                    </a:lnTo>
                    <a:lnTo>
                      <a:pt x="1580" y="696"/>
                    </a:lnTo>
                    <a:lnTo>
                      <a:pt x="1584" y="703"/>
                    </a:lnTo>
                    <a:lnTo>
                      <a:pt x="1590" y="710"/>
                    </a:lnTo>
                    <a:lnTo>
                      <a:pt x="1594" y="713"/>
                    </a:lnTo>
                    <a:lnTo>
                      <a:pt x="1599" y="715"/>
                    </a:lnTo>
                    <a:lnTo>
                      <a:pt x="1603" y="717"/>
                    </a:lnTo>
                    <a:lnTo>
                      <a:pt x="1609" y="717"/>
                    </a:lnTo>
                    <a:lnTo>
                      <a:pt x="1619" y="720"/>
                    </a:lnTo>
                    <a:lnTo>
                      <a:pt x="1630" y="722"/>
                    </a:lnTo>
                    <a:lnTo>
                      <a:pt x="1651" y="730"/>
                    </a:lnTo>
                    <a:lnTo>
                      <a:pt x="1669" y="738"/>
                    </a:lnTo>
                    <a:lnTo>
                      <a:pt x="1678" y="741"/>
                    </a:lnTo>
                    <a:lnTo>
                      <a:pt x="1688" y="743"/>
                    </a:lnTo>
                    <a:lnTo>
                      <a:pt x="1699" y="745"/>
                    </a:lnTo>
                    <a:lnTo>
                      <a:pt x="1710" y="745"/>
                    </a:lnTo>
                    <a:lnTo>
                      <a:pt x="1743" y="745"/>
                    </a:lnTo>
                    <a:lnTo>
                      <a:pt x="1749" y="748"/>
                    </a:lnTo>
                    <a:lnTo>
                      <a:pt x="1755" y="752"/>
                    </a:lnTo>
                    <a:lnTo>
                      <a:pt x="1765" y="757"/>
                    </a:lnTo>
                    <a:lnTo>
                      <a:pt x="1773" y="763"/>
                    </a:lnTo>
                    <a:lnTo>
                      <a:pt x="1782" y="769"/>
                    </a:lnTo>
                    <a:lnTo>
                      <a:pt x="1790" y="778"/>
                    </a:lnTo>
                    <a:lnTo>
                      <a:pt x="1795" y="783"/>
                    </a:lnTo>
                    <a:lnTo>
                      <a:pt x="1799" y="788"/>
                    </a:lnTo>
                    <a:lnTo>
                      <a:pt x="1801" y="789"/>
                    </a:lnTo>
                    <a:lnTo>
                      <a:pt x="1804" y="791"/>
                    </a:lnTo>
                    <a:lnTo>
                      <a:pt x="1807" y="792"/>
                    </a:lnTo>
                    <a:lnTo>
                      <a:pt x="1811" y="792"/>
                    </a:lnTo>
                    <a:lnTo>
                      <a:pt x="1833" y="792"/>
                    </a:lnTo>
                    <a:lnTo>
                      <a:pt x="1853" y="791"/>
                    </a:lnTo>
                    <a:lnTo>
                      <a:pt x="1871" y="789"/>
                    </a:lnTo>
                    <a:lnTo>
                      <a:pt x="1887" y="786"/>
                    </a:lnTo>
                    <a:lnTo>
                      <a:pt x="1907" y="783"/>
                    </a:lnTo>
                    <a:lnTo>
                      <a:pt x="1918" y="779"/>
                    </a:lnTo>
                    <a:lnTo>
                      <a:pt x="1931" y="777"/>
                    </a:lnTo>
                    <a:lnTo>
                      <a:pt x="1960" y="777"/>
                    </a:lnTo>
                    <a:lnTo>
                      <a:pt x="1967" y="777"/>
                    </a:lnTo>
                    <a:lnTo>
                      <a:pt x="1974" y="776"/>
                    </a:lnTo>
                    <a:lnTo>
                      <a:pt x="1981" y="773"/>
                    </a:lnTo>
                    <a:lnTo>
                      <a:pt x="1986" y="772"/>
                    </a:lnTo>
                    <a:lnTo>
                      <a:pt x="1997" y="767"/>
                    </a:lnTo>
                    <a:lnTo>
                      <a:pt x="2010" y="761"/>
                    </a:lnTo>
                    <a:lnTo>
                      <a:pt x="2010" y="761"/>
                    </a:lnTo>
                    <a:lnTo>
                      <a:pt x="2023" y="776"/>
                    </a:lnTo>
                    <a:lnTo>
                      <a:pt x="2037" y="788"/>
                    </a:lnTo>
                    <a:lnTo>
                      <a:pt x="2051" y="800"/>
                    </a:lnTo>
                    <a:lnTo>
                      <a:pt x="2066" y="810"/>
                    </a:lnTo>
                    <a:lnTo>
                      <a:pt x="2074" y="814"/>
                    </a:lnTo>
                    <a:lnTo>
                      <a:pt x="2081" y="818"/>
                    </a:lnTo>
                    <a:lnTo>
                      <a:pt x="2089" y="821"/>
                    </a:lnTo>
                    <a:lnTo>
                      <a:pt x="2099" y="824"/>
                    </a:lnTo>
                    <a:lnTo>
                      <a:pt x="2107" y="826"/>
                    </a:lnTo>
                    <a:lnTo>
                      <a:pt x="2116" y="827"/>
                    </a:lnTo>
                    <a:lnTo>
                      <a:pt x="2126" y="828"/>
                    </a:lnTo>
                    <a:lnTo>
                      <a:pt x="2136" y="828"/>
                    </a:lnTo>
                    <a:lnTo>
                      <a:pt x="2147" y="826"/>
                    </a:lnTo>
                    <a:lnTo>
                      <a:pt x="2160" y="824"/>
                    </a:lnTo>
                    <a:lnTo>
                      <a:pt x="2164" y="824"/>
                    </a:lnTo>
                    <a:lnTo>
                      <a:pt x="2167" y="825"/>
                    </a:lnTo>
                    <a:lnTo>
                      <a:pt x="2171" y="826"/>
                    </a:lnTo>
                    <a:lnTo>
                      <a:pt x="2174" y="828"/>
                    </a:lnTo>
                    <a:lnTo>
                      <a:pt x="2180" y="834"/>
                    </a:lnTo>
                    <a:lnTo>
                      <a:pt x="2184" y="841"/>
                    </a:lnTo>
                    <a:lnTo>
                      <a:pt x="2190" y="855"/>
                    </a:lnTo>
                    <a:lnTo>
                      <a:pt x="2197" y="872"/>
                    </a:lnTo>
                    <a:lnTo>
                      <a:pt x="2207" y="891"/>
                    </a:lnTo>
                    <a:lnTo>
                      <a:pt x="2217" y="907"/>
                    </a:lnTo>
                    <a:lnTo>
                      <a:pt x="2222" y="915"/>
                    </a:lnTo>
                    <a:lnTo>
                      <a:pt x="2228" y="923"/>
                    </a:lnTo>
                    <a:lnTo>
                      <a:pt x="2234" y="930"/>
                    </a:lnTo>
                    <a:lnTo>
                      <a:pt x="2243" y="937"/>
                    </a:lnTo>
                    <a:lnTo>
                      <a:pt x="2241" y="943"/>
                    </a:lnTo>
                    <a:lnTo>
                      <a:pt x="2238" y="950"/>
                    </a:lnTo>
                    <a:lnTo>
                      <a:pt x="2233" y="955"/>
                    </a:lnTo>
                    <a:lnTo>
                      <a:pt x="2230" y="960"/>
                    </a:lnTo>
                    <a:lnTo>
                      <a:pt x="2221" y="969"/>
                    </a:lnTo>
                    <a:lnTo>
                      <a:pt x="2213" y="978"/>
                    </a:lnTo>
                    <a:lnTo>
                      <a:pt x="2205" y="986"/>
                    </a:lnTo>
                    <a:lnTo>
                      <a:pt x="2199" y="995"/>
                    </a:lnTo>
                    <a:lnTo>
                      <a:pt x="2196" y="1000"/>
                    </a:lnTo>
                    <a:lnTo>
                      <a:pt x="2194" y="1006"/>
                    </a:lnTo>
                    <a:lnTo>
                      <a:pt x="2193" y="1012"/>
                    </a:lnTo>
                    <a:lnTo>
                      <a:pt x="2193" y="1019"/>
                    </a:lnTo>
                    <a:lnTo>
                      <a:pt x="2193" y="1024"/>
                    </a:lnTo>
                    <a:lnTo>
                      <a:pt x="2194" y="1030"/>
                    </a:lnTo>
                    <a:lnTo>
                      <a:pt x="2195" y="1034"/>
                    </a:lnTo>
                    <a:lnTo>
                      <a:pt x="2197" y="1038"/>
                    </a:lnTo>
                    <a:lnTo>
                      <a:pt x="2202" y="1045"/>
                    </a:lnTo>
                    <a:lnTo>
                      <a:pt x="2207" y="1052"/>
                    </a:lnTo>
                    <a:lnTo>
                      <a:pt x="2222" y="1066"/>
                    </a:lnTo>
                    <a:lnTo>
                      <a:pt x="2235" y="1080"/>
                    </a:lnTo>
                    <a:lnTo>
                      <a:pt x="2241" y="1089"/>
                    </a:lnTo>
                    <a:lnTo>
                      <a:pt x="2244" y="1096"/>
                    </a:lnTo>
                    <a:lnTo>
                      <a:pt x="2246" y="1104"/>
                    </a:lnTo>
                    <a:lnTo>
                      <a:pt x="2248" y="1111"/>
                    </a:lnTo>
                    <a:lnTo>
                      <a:pt x="2250" y="1128"/>
                    </a:lnTo>
                    <a:lnTo>
                      <a:pt x="2254" y="1146"/>
                    </a:lnTo>
                    <a:lnTo>
                      <a:pt x="2250" y="1163"/>
                    </a:lnTo>
                    <a:lnTo>
                      <a:pt x="2246" y="1181"/>
                    </a:lnTo>
                    <a:lnTo>
                      <a:pt x="2244" y="1198"/>
                    </a:lnTo>
                    <a:lnTo>
                      <a:pt x="2243" y="1216"/>
                    </a:lnTo>
                    <a:lnTo>
                      <a:pt x="2239" y="1220"/>
                    </a:lnTo>
                    <a:lnTo>
                      <a:pt x="2233" y="1223"/>
                    </a:lnTo>
                    <a:lnTo>
                      <a:pt x="2223" y="1217"/>
                    </a:lnTo>
                    <a:lnTo>
                      <a:pt x="2214" y="1211"/>
                    </a:lnTo>
                    <a:lnTo>
                      <a:pt x="2201" y="1212"/>
                    </a:lnTo>
                    <a:lnTo>
                      <a:pt x="2188" y="1214"/>
                    </a:lnTo>
                    <a:lnTo>
                      <a:pt x="2187" y="1225"/>
                    </a:lnTo>
                    <a:lnTo>
                      <a:pt x="2186" y="1238"/>
                    </a:lnTo>
                    <a:lnTo>
                      <a:pt x="2187" y="1243"/>
                    </a:lnTo>
                    <a:lnTo>
                      <a:pt x="2189" y="1248"/>
                    </a:lnTo>
                    <a:lnTo>
                      <a:pt x="2192" y="1252"/>
                    </a:lnTo>
                    <a:lnTo>
                      <a:pt x="2195" y="1257"/>
                    </a:lnTo>
                    <a:lnTo>
                      <a:pt x="2198" y="1261"/>
                    </a:lnTo>
                    <a:lnTo>
                      <a:pt x="2201" y="1265"/>
                    </a:lnTo>
                    <a:lnTo>
                      <a:pt x="2203" y="1270"/>
                    </a:lnTo>
                    <a:lnTo>
                      <a:pt x="2204" y="1275"/>
                    </a:lnTo>
                    <a:lnTo>
                      <a:pt x="2203" y="1292"/>
                    </a:lnTo>
                    <a:lnTo>
                      <a:pt x="2201" y="1306"/>
                    </a:lnTo>
                    <a:lnTo>
                      <a:pt x="2198" y="1320"/>
                    </a:lnTo>
                    <a:lnTo>
                      <a:pt x="2195" y="1332"/>
                    </a:lnTo>
                    <a:lnTo>
                      <a:pt x="2191" y="1346"/>
                    </a:lnTo>
                    <a:lnTo>
                      <a:pt x="2188" y="1359"/>
                    </a:lnTo>
                    <a:lnTo>
                      <a:pt x="2185" y="1374"/>
                    </a:lnTo>
                    <a:lnTo>
                      <a:pt x="2184" y="1389"/>
                    </a:lnTo>
                    <a:lnTo>
                      <a:pt x="2183" y="1401"/>
                    </a:lnTo>
                    <a:lnTo>
                      <a:pt x="2181" y="1410"/>
                    </a:lnTo>
                    <a:lnTo>
                      <a:pt x="2177" y="1419"/>
                    </a:lnTo>
                    <a:lnTo>
                      <a:pt x="2171" y="1428"/>
                    </a:lnTo>
                    <a:lnTo>
                      <a:pt x="2166" y="1433"/>
                    </a:lnTo>
                    <a:lnTo>
                      <a:pt x="2160" y="1438"/>
                    </a:lnTo>
                    <a:lnTo>
                      <a:pt x="2154" y="1441"/>
                    </a:lnTo>
                    <a:lnTo>
                      <a:pt x="2147" y="1445"/>
                    </a:lnTo>
                    <a:lnTo>
                      <a:pt x="2142" y="1448"/>
                    </a:lnTo>
                    <a:lnTo>
                      <a:pt x="2138" y="1453"/>
                    </a:lnTo>
                    <a:lnTo>
                      <a:pt x="2136" y="1456"/>
                    </a:lnTo>
                    <a:lnTo>
                      <a:pt x="2135" y="1459"/>
                    </a:lnTo>
                    <a:lnTo>
                      <a:pt x="2134" y="1462"/>
                    </a:lnTo>
                    <a:lnTo>
                      <a:pt x="2133" y="1466"/>
                    </a:lnTo>
                    <a:lnTo>
                      <a:pt x="2134" y="1469"/>
                    </a:lnTo>
                    <a:lnTo>
                      <a:pt x="2135" y="1471"/>
                    </a:lnTo>
                    <a:lnTo>
                      <a:pt x="2137" y="1473"/>
                    </a:lnTo>
                    <a:lnTo>
                      <a:pt x="2140" y="1474"/>
                    </a:lnTo>
                    <a:lnTo>
                      <a:pt x="2146" y="1476"/>
                    </a:lnTo>
                    <a:lnTo>
                      <a:pt x="2153" y="1479"/>
                    </a:lnTo>
                    <a:lnTo>
                      <a:pt x="2157" y="1484"/>
                    </a:lnTo>
                    <a:lnTo>
                      <a:pt x="2159" y="1488"/>
                    </a:lnTo>
                    <a:lnTo>
                      <a:pt x="2161" y="1493"/>
                    </a:lnTo>
                    <a:lnTo>
                      <a:pt x="2162" y="1498"/>
                    </a:lnTo>
                    <a:lnTo>
                      <a:pt x="2162" y="1508"/>
                    </a:lnTo>
                    <a:lnTo>
                      <a:pt x="2162" y="1520"/>
                    </a:lnTo>
                    <a:lnTo>
                      <a:pt x="2162" y="1533"/>
                    </a:lnTo>
                    <a:lnTo>
                      <a:pt x="2163" y="1544"/>
                    </a:lnTo>
                    <a:lnTo>
                      <a:pt x="2163" y="1555"/>
                    </a:lnTo>
                    <a:lnTo>
                      <a:pt x="2163" y="1567"/>
                    </a:lnTo>
                    <a:lnTo>
                      <a:pt x="2163" y="1615"/>
                    </a:lnTo>
                    <a:lnTo>
                      <a:pt x="2163" y="1622"/>
                    </a:lnTo>
                    <a:lnTo>
                      <a:pt x="2161" y="1628"/>
                    </a:lnTo>
                    <a:lnTo>
                      <a:pt x="2158" y="1632"/>
                    </a:lnTo>
                    <a:lnTo>
                      <a:pt x="2154" y="1637"/>
                    </a:lnTo>
                    <a:lnTo>
                      <a:pt x="2154" y="1637"/>
                    </a:lnTo>
                    <a:lnTo>
                      <a:pt x="2133" y="1636"/>
                    </a:lnTo>
                    <a:lnTo>
                      <a:pt x="2114" y="1634"/>
                    </a:lnTo>
                    <a:lnTo>
                      <a:pt x="2097" y="1632"/>
                    </a:lnTo>
                    <a:lnTo>
                      <a:pt x="2076" y="1631"/>
                    </a:lnTo>
                    <a:lnTo>
                      <a:pt x="2060" y="1631"/>
                    </a:lnTo>
                    <a:lnTo>
                      <a:pt x="2046" y="1631"/>
                    </a:lnTo>
                    <a:lnTo>
                      <a:pt x="2043" y="1627"/>
                    </a:lnTo>
                    <a:lnTo>
                      <a:pt x="2041" y="1622"/>
                    </a:lnTo>
                    <a:lnTo>
                      <a:pt x="2042" y="1614"/>
                    </a:lnTo>
                    <a:lnTo>
                      <a:pt x="2044" y="1607"/>
                    </a:lnTo>
                    <a:lnTo>
                      <a:pt x="2046" y="1601"/>
                    </a:lnTo>
                    <a:lnTo>
                      <a:pt x="2049" y="1594"/>
                    </a:lnTo>
                    <a:lnTo>
                      <a:pt x="2052" y="1588"/>
                    </a:lnTo>
                    <a:lnTo>
                      <a:pt x="2055" y="1581"/>
                    </a:lnTo>
                    <a:lnTo>
                      <a:pt x="2056" y="1574"/>
                    </a:lnTo>
                    <a:lnTo>
                      <a:pt x="2057" y="1566"/>
                    </a:lnTo>
                    <a:lnTo>
                      <a:pt x="2056" y="1558"/>
                    </a:lnTo>
                    <a:lnTo>
                      <a:pt x="2055" y="1551"/>
                    </a:lnTo>
                    <a:lnTo>
                      <a:pt x="2037" y="1550"/>
                    </a:lnTo>
                    <a:lnTo>
                      <a:pt x="2021" y="1550"/>
                    </a:lnTo>
                    <a:lnTo>
                      <a:pt x="2014" y="1550"/>
                    </a:lnTo>
                    <a:lnTo>
                      <a:pt x="2005" y="1549"/>
                    </a:lnTo>
                    <a:lnTo>
                      <a:pt x="1997" y="1547"/>
                    </a:lnTo>
                    <a:lnTo>
                      <a:pt x="1989" y="1544"/>
                    </a:lnTo>
                    <a:lnTo>
                      <a:pt x="1984" y="1542"/>
                    </a:lnTo>
                    <a:lnTo>
                      <a:pt x="1981" y="1540"/>
                    </a:lnTo>
                    <a:lnTo>
                      <a:pt x="1976" y="1536"/>
                    </a:lnTo>
                    <a:lnTo>
                      <a:pt x="1973" y="1533"/>
                    </a:lnTo>
                    <a:lnTo>
                      <a:pt x="1967" y="1527"/>
                    </a:lnTo>
                    <a:lnTo>
                      <a:pt x="1962" y="1520"/>
                    </a:lnTo>
                    <a:lnTo>
                      <a:pt x="1957" y="1513"/>
                    </a:lnTo>
                    <a:lnTo>
                      <a:pt x="1951" y="1506"/>
                    </a:lnTo>
                    <a:lnTo>
                      <a:pt x="1946" y="1504"/>
                    </a:lnTo>
                    <a:lnTo>
                      <a:pt x="1943" y="1503"/>
                    </a:lnTo>
                    <a:lnTo>
                      <a:pt x="1939" y="1501"/>
                    </a:lnTo>
                    <a:lnTo>
                      <a:pt x="1934" y="1501"/>
                    </a:lnTo>
                    <a:lnTo>
                      <a:pt x="1915" y="1502"/>
                    </a:lnTo>
                    <a:lnTo>
                      <a:pt x="1898" y="1503"/>
                    </a:lnTo>
                    <a:lnTo>
                      <a:pt x="1880" y="1506"/>
                    </a:lnTo>
                    <a:lnTo>
                      <a:pt x="1861" y="1509"/>
                    </a:lnTo>
                    <a:lnTo>
                      <a:pt x="1856" y="1495"/>
                    </a:lnTo>
                    <a:lnTo>
                      <a:pt x="1851" y="1481"/>
                    </a:lnTo>
                    <a:lnTo>
                      <a:pt x="1846" y="1467"/>
                    </a:lnTo>
                    <a:lnTo>
                      <a:pt x="1842" y="1451"/>
                    </a:lnTo>
                    <a:lnTo>
                      <a:pt x="1697" y="1482"/>
                    </a:lnTo>
                    <a:lnTo>
                      <a:pt x="1689" y="1481"/>
                    </a:lnTo>
                    <a:lnTo>
                      <a:pt x="1682" y="1480"/>
                    </a:lnTo>
                    <a:lnTo>
                      <a:pt x="1676" y="1478"/>
                    </a:lnTo>
                    <a:lnTo>
                      <a:pt x="1671" y="1476"/>
                    </a:lnTo>
                    <a:lnTo>
                      <a:pt x="1660" y="1469"/>
                    </a:lnTo>
                    <a:lnTo>
                      <a:pt x="1650" y="1462"/>
                    </a:lnTo>
                    <a:lnTo>
                      <a:pt x="1640" y="1455"/>
                    </a:lnTo>
                    <a:lnTo>
                      <a:pt x="1629" y="1448"/>
                    </a:lnTo>
                    <a:lnTo>
                      <a:pt x="1623" y="1445"/>
                    </a:lnTo>
                    <a:lnTo>
                      <a:pt x="1617" y="1443"/>
                    </a:lnTo>
                    <a:lnTo>
                      <a:pt x="1611" y="1442"/>
                    </a:lnTo>
                    <a:lnTo>
                      <a:pt x="1603" y="1442"/>
                    </a:lnTo>
                    <a:lnTo>
                      <a:pt x="1469" y="1442"/>
                    </a:lnTo>
                    <a:lnTo>
                      <a:pt x="1447" y="1441"/>
                    </a:lnTo>
                    <a:lnTo>
                      <a:pt x="1426" y="1439"/>
                    </a:lnTo>
                    <a:lnTo>
                      <a:pt x="1406" y="1436"/>
                    </a:lnTo>
                    <a:lnTo>
                      <a:pt x="1388" y="1431"/>
                    </a:lnTo>
                    <a:lnTo>
                      <a:pt x="1370" y="1424"/>
                    </a:lnTo>
                    <a:lnTo>
                      <a:pt x="1352" y="1416"/>
                    </a:lnTo>
                    <a:lnTo>
                      <a:pt x="1333" y="1406"/>
                    </a:lnTo>
                    <a:lnTo>
                      <a:pt x="1314" y="1394"/>
                    </a:lnTo>
                    <a:lnTo>
                      <a:pt x="1302" y="1381"/>
                    </a:lnTo>
                    <a:lnTo>
                      <a:pt x="1290" y="1368"/>
                    </a:lnTo>
                    <a:lnTo>
                      <a:pt x="1279" y="1362"/>
                    </a:lnTo>
                    <a:lnTo>
                      <a:pt x="1268" y="1359"/>
                    </a:lnTo>
                    <a:lnTo>
                      <a:pt x="1257" y="1357"/>
                    </a:lnTo>
                    <a:lnTo>
                      <a:pt x="1247" y="1356"/>
                    </a:lnTo>
                    <a:lnTo>
                      <a:pt x="1235" y="1355"/>
                    </a:lnTo>
                    <a:lnTo>
                      <a:pt x="1224" y="1354"/>
                    </a:lnTo>
                    <a:lnTo>
                      <a:pt x="1213" y="1352"/>
                    </a:lnTo>
                    <a:lnTo>
                      <a:pt x="1200" y="1349"/>
                    </a:lnTo>
                    <a:lnTo>
                      <a:pt x="1194" y="1347"/>
                    </a:lnTo>
                    <a:lnTo>
                      <a:pt x="1189" y="1345"/>
                    </a:lnTo>
                    <a:lnTo>
                      <a:pt x="1184" y="1342"/>
                    </a:lnTo>
                    <a:lnTo>
                      <a:pt x="1180" y="1338"/>
                    </a:lnTo>
                    <a:lnTo>
                      <a:pt x="1170" y="1330"/>
                    </a:lnTo>
                    <a:lnTo>
                      <a:pt x="1162" y="1323"/>
                    </a:lnTo>
                    <a:lnTo>
                      <a:pt x="1154" y="1316"/>
                    </a:lnTo>
                    <a:lnTo>
                      <a:pt x="1145" y="1309"/>
                    </a:lnTo>
                    <a:lnTo>
                      <a:pt x="1140" y="1307"/>
                    </a:lnTo>
                    <a:lnTo>
                      <a:pt x="1135" y="1305"/>
                    </a:lnTo>
                    <a:lnTo>
                      <a:pt x="1130" y="1304"/>
                    </a:lnTo>
                    <a:lnTo>
                      <a:pt x="1124" y="1304"/>
                    </a:lnTo>
                    <a:lnTo>
                      <a:pt x="1117" y="1305"/>
                    </a:lnTo>
                    <a:lnTo>
                      <a:pt x="1112" y="1306"/>
                    </a:lnTo>
                    <a:lnTo>
                      <a:pt x="1112" y="1315"/>
                    </a:lnTo>
                    <a:lnTo>
                      <a:pt x="1111" y="1323"/>
                    </a:lnTo>
                    <a:lnTo>
                      <a:pt x="1111" y="1330"/>
                    </a:lnTo>
                    <a:lnTo>
                      <a:pt x="1109" y="1337"/>
                    </a:lnTo>
                    <a:lnTo>
                      <a:pt x="1106" y="1345"/>
                    </a:lnTo>
                    <a:lnTo>
                      <a:pt x="1103" y="1350"/>
                    </a:lnTo>
                    <a:lnTo>
                      <a:pt x="1100" y="1351"/>
                    </a:lnTo>
                    <a:lnTo>
                      <a:pt x="1098" y="1353"/>
                    </a:lnTo>
                    <a:lnTo>
                      <a:pt x="1095" y="1354"/>
                    </a:lnTo>
                    <a:lnTo>
                      <a:pt x="1090" y="1354"/>
                    </a:lnTo>
                    <a:lnTo>
                      <a:pt x="1077" y="1347"/>
                    </a:lnTo>
                    <a:lnTo>
                      <a:pt x="1062" y="1339"/>
                    </a:lnTo>
                    <a:lnTo>
                      <a:pt x="1056" y="1340"/>
                    </a:lnTo>
                    <a:lnTo>
                      <a:pt x="1050" y="1342"/>
                    </a:lnTo>
                    <a:lnTo>
                      <a:pt x="1045" y="1345"/>
                    </a:lnTo>
                    <a:lnTo>
                      <a:pt x="1041" y="1348"/>
                    </a:lnTo>
                    <a:lnTo>
                      <a:pt x="1038" y="1352"/>
                    </a:lnTo>
                    <a:lnTo>
                      <a:pt x="1034" y="1357"/>
                    </a:lnTo>
                    <a:lnTo>
                      <a:pt x="1031" y="1362"/>
                    </a:lnTo>
                    <a:lnTo>
                      <a:pt x="1029" y="1368"/>
                    </a:lnTo>
                    <a:lnTo>
                      <a:pt x="1026" y="1382"/>
                    </a:lnTo>
                    <a:lnTo>
                      <a:pt x="1024" y="1396"/>
                    </a:lnTo>
                    <a:lnTo>
                      <a:pt x="1023" y="1411"/>
                    </a:lnTo>
                    <a:lnTo>
                      <a:pt x="1022" y="1425"/>
                    </a:lnTo>
                    <a:lnTo>
                      <a:pt x="1005" y="1425"/>
                    </a:lnTo>
                    <a:lnTo>
                      <a:pt x="997" y="1421"/>
                    </a:lnTo>
                    <a:lnTo>
                      <a:pt x="989" y="1417"/>
                    </a:lnTo>
                    <a:lnTo>
                      <a:pt x="982" y="1412"/>
                    </a:lnTo>
                    <a:lnTo>
                      <a:pt x="975" y="1406"/>
                    </a:lnTo>
                    <a:lnTo>
                      <a:pt x="963" y="1393"/>
                    </a:lnTo>
                    <a:lnTo>
                      <a:pt x="949" y="1380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solidFill>
                  <a:sysClr val="windowText" lastClr="000000">
                    <a:lumMod val="50000"/>
                    <a:lumOff val="50000"/>
                  </a:sysClr>
                </a:solidFill>
                <a:round/>
                <a:headEnd/>
                <a:tailEnd/>
              </a:ln>
            </p:spPr>
          </p:sp>
          <p:sp>
            <p:nvSpPr>
              <p:cNvPr id="51" name="Syrian_Arab_Republic"/>
              <p:cNvSpPr>
                <a:spLocks/>
              </p:cNvSpPr>
              <p:nvPr/>
            </p:nvSpPr>
            <p:spPr bwMode="auto">
              <a:xfrm>
                <a:off x="413532" y="3048433"/>
                <a:ext cx="523729" cy="297729"/>
              </a:xfrm>
              <a:custGeom>
                <a:avLst/>
                <a:gdLst/>
                <a:ahLst/>
                <a:cxnLst>
                  <a:cxn ang="0">
                    <a:pos x="801" y="503"/>
                  </a:cxn>
                  <a:cxn ang="0">
                    <a:pos x="835" y="460"/>
                  </a:cxn>
                  <a:cxn ang="0">
                    <a:pos x="861" y="418"/>
                  </a:cxn>
                  <a:cxn ang="0">
                    <a:pos x="894" y="342"/>
                  </a:cxn>
                  <a:cxn ang="0">
                    <a:pos x="980" y="273"/>
                  </a:cxn>
                  <a:cxn ang="0">
                    <a:pos x="1002" y="267"/>
                  </a:cxn>
                  <a:cxn ang="0">
                    <a:pos x="1031" y="243"/>
                  </a:cxn>
                  <a:cxn ang="0">
                    <a:pos x="1060" y="228"/>
                  </a:cxn>
                  <a:cxn ang="0">
                    <a:pos x="1087" y="219"/>
                  </a:cxn>
                  <a:cxn ang="0">
                    <a:pos x="1098" y="191"/>
                  </a:cxn>
                  <a:cxn ang="0">
                    <a:pos x="1084" y="147"/>
                  </a:cxn>
                  <a:cxn ang="0">
                    <a:pos x="924" y="176"/>
                  </a:cxn>
                  <a:cxn ang="0">
                    <a:pos x="902" y="165"/>
                  </a:cxn>
                  <a:cxn ang="0">
                    <a:pos x="871" y="144"/>
                  </a:cxn>
                  <a:cxn ang="0">
                    <a:pos x="853" y="138"/>
                  </a:cxn>
                  <a:cxn ang="0">
                    <a:pos x="689" y="137"/>
                  </a:cxn>
                  <a:cxn ang="0">
                    <a:pos x="630" y="127"/>
                  </a:cxn>
                  <a:cxn ang="0">
                    <a:pos x="575" y="102"/>
                  </a:cxn>
                  <a:cxn ang="0">
                    <a:pos x="532" y="64"/>
                  </a:cxn>
                  <a:cxn ang="0">
                    <a:pos x="499" y="53"/>
                  </a:cxn>
                  <a:cxn ang="0">
                    <a:pos x="466" y="50"/>
                  </a:cxn>
                  <a:cxn ang="0">
                    <a:pos x="436" y="43"/>
                  </a:cxn>
                  <a:cxn ang="0">
                    <a:pos x="422" y="34"/>
                  </a:cxn>
                  <a:cxn ang="0">
                    <a:pos x="396" y="12"/>
                  </a:cxn>
                  <a:cxn ang="0">
                    <a:pos x="377" y="1"/>
                  </a:cxn>
                  <a:cxn ang="0">
                    <a:pos x="359" y="1"/>
                  </a:cxn>
                  <a:cxn ang="0">
                    <a:pos x="353" y="19"/>
                  </a:cxn>
                  <a:cxn ang="0">
                    <a:pos x="348" y="41"/>
                  </a:cxn>
                  <a:cxn ang="0">
                    <a:pos x="340" y="49"/>
                  </a:cxn>
                  <a:cxn ang="0">
                    <a:pos x="319" y="43"/>
                  </a:cxn>
                  <a:cxn ang="0">
                    <a:pos x="292" y="38"/>
                  </a:cxn>
                  <a:cxn ang="0">
                    <a:pos x="280" y="48"/>
                  </a:cxn>
                  <a:cxn ang="0">
                    <a:pos x="271" y="64"/>
                  </a:cxn>
                  <a:cxn ang="0">
                    <a:pos x="265" y="107"/>
                  </a:cxn>
                  <a:cxn ang="0">
                    <a:pos x="239" y="117"/>
                  </a:cxn>
                  <a:cxn ang="0">
                    <a:pos x="217" y="102"/>
                  </a:cxn>
                  <a:cxn ang="0">
                    <a:pos x="188" y="80"/>
                  </a:cxn>
                  <a:cxn ang="0">
                    <a:pos x="174" y="86"/>
                  </a:cxn>
                  <a:cxn ang="0">
                    <a:pos x="165" y="99"/>
                  </a:cxn>
                  <a:cxn ang="0">
                    <a:pos x="162" y="120"/>
                  </a:cxn>
                  <a:cxn ang="0">
                    <a:pos x="159" y="124"/>
                  </a:cxn>
                  <a:cxn ang="0">
                    <a:pos x="150" y="123"/>
                  </a:cxn>
                  <a:cxn ang="0">
                    <a:pos x="156" y="172"/>
                  </a:cxn>
                  <a:cxn ang="0">
                    <a:pos x="154" y="220"/>
                  </a:cxn>
                  <a:cxn ang="0">
                    <a:pos x="151" y="233"/>
                  </a:cxn>
                  <a:cxn ang="0">
                    <a:pos x="145" y="237"/>
                  </a:cxn>
                  <a:cxn ang="0">
                    <a:pos x="111" y="251"/>
                  </a:cxn>
                  <a:cxn ang="0">
                    <a:pos x="101" y="273"/>
                  </a:cxn>
                  <a:cxn ang="0">
                    <a:pos x="86" y="291"/>
                  </a:cxn>
                  <a:cxn ang="0">
                    <a:pos x="80" y="295"/>
                  </a:cxn>
                  <a:cxn ang="0">
                    <a:pos x="108" y="313"/>
                  </a:cxn>
                  <a:cxn ang="0">
                    <a:pos x="144" y="326"/>
                  </a:cxn>
                  <a:cxn ang="0">
                    <a:pos x="141" y="373"/>
                  </a:cxn>
                  <a:cxn ang="0">
                    <a:pos x="100" y="414"/>
                  </a:cxn>
                  <a:cxn ang="0">
                    <a:pos x="51" y="451"/>
                  </a:cxn>
                  <a:cxn ang="0">
                    <a:pos x="13" y="481"/>
                  </a:cxn>
                  <a:cxn ang="0">
                    <a:pos x="5" y="499"/>
                  </a:cxn>
                  <a:cxn ang="0">
                    <a:pos x="15" y="529"/>
                  </a:cxn>
                  <a:cxn ang="0">
                    <a:pos x="48" y="568"/>
                  </a:cxn>
                  <a:cxn ang="0">
                    <a:pos x="77" y="595"/>
                  </a:cxn>
                  <a:cxn ang="0">
                    <a:pos x="102" y="609"/>
                  </a:cxn>
                </a:cxnLst>
                <a:rect l="0" t="0" r="r" b="b"/>
                <a:pathLst>
                  <a:path w="1103" h="609">
                    <a:moveTo>
                      <a:pt x="316" y="593"/>
                    </a:moveTo>
                    <a:lnTo>
                      <a:pt x="786" y="518"/>
                    </a:lnTo>
                    <a:lnTo>
                      <a:pt x="801" y="503"/>
                    </a:lnTo>
                    <a:lnTo>
                      <a:pt x="813" y="488"/>
                    </a:lnTo>
                    <a:lnTo>
                      <a:pt x="825" y="475"/>
                    </a:lnTo>
                    <a:lnTo>
                      <a:pt x="835" y="460"/>
                    </a:lnTo>
                    <a:lnTo>
                      <a:pt x="844" y="446"/>
                    </a:lnTo>
                    <a:lnTo>
                      <a:pt x="853" y="432"/>
                    </a:lnTo>
                    <a:lnTo>
                      <a:pt x="861" y="418"/>
                    </a:lnTo>
                    <a:lnTo>
                      <a:pt x="868" y="403"/>
                    </a:lnTo>
                    <a:lnTo>
                      <a:pt x="882" y="373"/>
                    </a:lnTo>
                    <a:lnTo>
                      <a:pt x="894" y="342"/>
                    </a:lnTo>
                    <a:lnTo>
                      <a:pt x="908" y="309"/>
                    </a:lnTo>
                    <a:lnTo>
                      <a:pt x="922" y="273"/>
                    </a:lnTo>
                    <a:lnTo>
                      <a:pt x="980" y="273"/>
                    </a:lnTo>
                    <a:lnTo>
                      <a:pt x="988" y="273"/>
                    </a:lnTo>
                    <a:lnTo>
                      <a:pt x="996" y="271"/>
                    </a:lnTo>
                    <a:lnTo>
                      <a:pt x="1002" y="267"/>
                    </a:lnTo>
                    <a:lnTo>
                      <a:pt x="1008" y="262"/>
                    </a:lnTo>
                    <a:lnTo>
                      <a:pt x="1018" y="253"/>
                    </a:lnTo>
                    <a:lnTo>
                      <a:pt x="1031" y="243"/>
                    </a:lnTo>
                    <a:lnTo>
                      <a:pt x="1041" y="237"/>
                    </a:lnTo>
                    <a:lnTo>
                      <a:pt x="1051" y="232"/>
                    </a:lnTo>
                    <a:lnTo>
                      <a:pt x="1060" y="228"/>
                    </a:lnTo>
                    <a:lnTo>
                      <a:pt x="1069" y="226"/>
                    </a:lnTo>
                    <a:lnTo>
                      <a:pt x="1079" y="223"/>
                    </a:lnTo>
                    <a:lnTo>
                      <a:pt x="1087" y="219"/>
                    </a:lnTo>
                    <a:lnTo>
                      <a:pt x="1096" y="214"/>
                    </a:lnTo>
                    <a:lnTo>
                      <a:pt x="1103" y="205"/>
                    </a:lnTo>
                    <a:lnTo>
                      <a:pt x="1098" y="191"/>
                    </a:lnTo>
                    <a:lnTo>
                      <a:pt x="1093" y="177"/>
                    </a:lnTo>
                    <a:lnTo>
                      <a:pt x="1088" y="163"/>
                    </a:lnTo>
                    <a:lnTo>
                      <a:pt x="1084" y="147"/>
                    </a:lnTo>
                    <a:lnTo>
                      <a:pt x="939" y="178"/>
                    </a:lnTo>
                    <a:lnTo>
                      <a:pt x="931" y="177"/>
                    </a:lnTo>
                    <a:lnTo>
                      <a:pt x="924" y="176"/>
                    </a:lnTo>
                    <a:lnTo>
                      <a:pt x="918" y="174"/>
                    </a:lnTo>
                    <a:lnTo>
                      <a:pt x="913" y="172"/>
                    </a:lnTo>
                    <a:lnTo>
                      <a:pt x="902" y="165"/>
                    </a:lnTo>
                    <a:lnTo>
                      <a:pt x="892" y="158"/>
                    </a:lnTo>
                    <a:lnTo>
                      <a:pt x="882" y="151"/>
                    </a:lnTo>
                    <a:lnTo>
                      <a:pt x="871" y="144"/>
                    </a:lnTo>
                    <a:lnTo>
                      <a:pt x="865" y="141"/>
                    </a:lnTo>
                    <a:lnTo>
                      <a:pt x="859" y="139"/>
                    </a:lnTo>
                    <a:lnTo>
                      <a:pt x="853" y="138"/>
                    </a:lnTo>
                    <a:lnTo>
                      <a:pt x="845" y="138"/>
                    </a:lnTo>
                    <a:lnTo>
                      <a:pt x="711" y="138"/>
                    </a:lnTo>
                    <a:lnTo>
                      <a:pt x="689" y="137"/>
                    </a:lnTo>
                    <a:lnTo>
                      <a:pt x="668" y="135"/>
                    </a:lnTo>
                    <a:lnTo>
                      <a:pt x="648" y="132"/>
                    </a:lnTo>
                    <a:lnTo>
                      <a:pt x="630" y="127"/>
                    </a:lnTo>
                    <a:lnTo>
                      <a:pt x="612" y="120"/>
                    </a:lnTo>
                    <a:lnTo>
                      <a:pt x="594" y="112"/>
                    </a:lnTo>
                    <a:lnTo>
                      <a:pt x="575" y="102"/>
                    </a:lnTo>
                    <a:lnTo>
                      <a:pt x="556" y="90"/>
                    </a:lnTo>
                    <a:lnTo>
                      <a:pt x="544" y="77"/>
                    </a:lnTo>
                    <a:lnTo>
                      <a:pt x="532" y="64"/>
                    </a:lnTo>
                    <a:lnTo>
                      <a:pt x="521" y="58"/>
                    </a:lnTo>
                    <a:lnTo>
                      <a:pt x="510" y="55"/>
                    </a:lnTo>
                    <a:lnTo>
                      <a:pt x="499" y="53"/>
                    </a:lnTo>
                    <a:lnTo>
                      <a:pt x="489" y="52"/>
                    </a:lnTo>
                    <a:lnTo>
                      <a:pt x="477" y="51"/>
                    </a:lnTo>
                    <a:lnTo>
                      <a:pt x="466" y="50"/>
                    </a:lnTo>
                    <a:lnTo>
                      <a:pt x="455" y="48"/>
                    </a:lnTo>
                    <a:lnTo>
                      <a:pt x="442" y="45"/>
                    </a:lnTo>
                    <a:lnTo>
                      <a:pt x="436" y="43"/>
                    </a:lnTo>
                    <a:lnTo>
                      <a:pt x="431" y="41"/>
                    </a:lnTo>
                    <a:lnTo>
                      <a:pt x="426" y="38"/>
                    </a:lnTo>
                    <a:lnTo>
                      <a:pt x="422" y="34"/>
                    </a:lnTo>
                    <a:lnTo>
                      <a:pt x="412" y="26"/>
                    </a:lnTo>
                    <a:lnTo>
                      <a:pt x="404" y="19"/>
                    </a:lnTo>
                    <a:lnTo>
                      <a:pt x="396" y="12"/>
                    </a:lnTo>
                    <a:lnTo>
                      <a:pt x="387" y="5"/>
                    </a:lnTo>
                    <a:lnTo>
                      <a:pt x="382" y="3"/>
                    </a:lnTo>
                    <a:lnTo>
                      <a:pt x="377" y="1"/>
                    </a:lnTo>
                    <a:lnTo>
                      <a:pt x="372" y="0"/>
                    </a:lnTo>
                    <a:lnTo>
                      <a:pt x="366" y="0"/>
                    </a:lnTo>
                    <a:lnTo>
                      <a:pt x="359" y="1"/>
                    </a:lnTo>
                    <a:lnTo>
                      <a:pt x="354" y="2"/>
                    </a:lnTo>
                    <a:lnTo>
                      <a:pt x="354" y="11"/>
                    </a:lnTo>
                    <a:lnTo>
                      <a:pt x="353" y="19"/>
                    </a:lnTo>
                    <a:lnTo>
                      <a:pt x="353" y="26"/>
                    </a:lnTo>
                    <a:lnTo>
                      <a:pt x="351" y="33"/>
                    </a:lnTo>
                    <a:lnTo>
                      <a:pt x="348" y="41"/>
                    </a:lnTo>
                    <a:lnTo>
                      <a:pt x="345" y="46"/>
                    </a:lnTo>
                    <a:lnTo>
                      <a:pt x="342" y="47"/>
                    </a:lnTo>
                    <a:lnTo>
                      <a:pt x="340" y="49"/>
                    </a:lnTo>
                    <a:lnTo>
                      <a:pt x="337" y="50"/>
                    </a:lnTo>
                    <a:lnTo>
                      <a:pt x="332" y="50"/>
                    </a:lnTo>
                    <a:lnTo>
                      <a:pt x="319" y="43"/>
                    </a:lnTo>
                    <a:lnTo>
                      <a:pt x="304" y="35"/>
                    </a:lnTo>
                    <a:lnTo>
                      <a:pt x="298" y="36"/>
                    </a:lnTo>
                    <a:lnTo>
                      <a:pt x="292" y="38"/>
                    </a:lnTo>
                    <a:lnTo>
                      <a:pt x="287" y="41"/>
                    </a:lnTo>
                    <a:lnTo>
                      <a:pt x="283" y="44"/>
                    </a:lnTo>
                    <a:lnTo>
                      <a:pt x="280" y="48"/>
                    </a:lnTo>
                    <a:lnTo>
                      <a:pt x="276" y="53"/>
                    </a:lnTo>
                    <a:lnTo>
                      <a:pt x="273" y="58"/>
                    </a:lnTo>
                    <a:lnTo>
                      <a:pt x="271" y="64"/>
                    </a:lnTo>
                    <a:lnTo>
                      <a:pt x="268" y="78"/>
                    </a:lnTo>
                    <a:lnTo>
                      <a:pt x="266" y="92"/>
                    </a:lnTo>
                    <a:lnTo>
                      <a:pt x="265" y="107"/>
                    </a:lnTo>
                    <a:lnTo>
                      <a:pt x="264" y="121"/>
                    </a:lnTo>
                    <a:lnTo>
                      <a:pt x="247" y="121"/>
                    </a:lnTo>
                    <a:lnTo>
                      <a:pt x="239" y="117"/>
                    </a:lnTo>
                    <a:lnTo>
                      <a:pt x="231" y="113"/>
                    </a:lnTo>
                    <a:lnTo>
                      <a:pt x="224" y="108"/>
                    </a:lnTo>
                    <a:lnTo>
                      <a:pt x="217" y="102"/>
                    </a:lnTo>
                    <a:lnTo>
                      <a:pt x="205" y="89"/>
                    </a:lnTo>
                    <a:lnTo>
                      <a:pt x="191" y="76"/>
                    </a:lnTo>
                    <a:lnTo>
                      <a:pt x="188" y="80"/>
                    </a:lnTo>
                    <a:lnTo>
                      <a:pt x="183" y="83"/>
                    </a:lnTo>
                    <a:lnTo>
                      <a:pt x="179" y="85"/>
                    </a:lnTo>
                    <a:lnTo>
                      <a:pt x="174" y="86"/>
                    </a:lnTo>
                    <a:lnTo>
                      <a:pt x="171" y="88"/>
                    </a:lnTo>
                    <a:lnTo>
                      <a:pt x="168" y="91"/>
                    </a:lnTo>
                    <a:lnTo>
                      <a:pt x="165" y="99"/>
                    </a:lnTo>
                    <a:lnTo>
                      <a:pt x="164" y="105"/>
                    </a:lnTo>
                    <a:lnTo>
                      <a:pt x="164" y="112"/>
                    </a:lnTo>
                    <a:lnTo>
                      <a:pt x="162" y="120"/>
                    </a:lnTo>
                    <a:lnTo>
                      <a:pt x="162" y="121"/>
                    </a:lnTo>
                    <a:lnTo>
                      <a:pt x="161" y="123"/>
                    </a:lnTo>
                    <a:lnTo>
                      <a:pt x="159" y="124"/>
                    </a:lnTo>
                    <a:lnTo>
                      <a:pt x="157" y="124"/>
                    </a:lnTo>
                    <a:lnTo>
                      <a:pt x="154" y="123"/>
                    </a:lnTo>
                    <a:lnTo>
                      <a:pt x="150" y="123"/>
                    </a:lnTo>
                    <a:lnTo>
                      <a:pt x="151" y="140"/>
                    </a:lnTo>
                    <a:lnTo>
                      <a:pt x="153" y="157"/>
                    </a:lnTo>
                    <a:lnTo>
                      <a:pt x="156" y="172"/>
                    </a:lnTo>
                    <a:lnTo>
                      <a:pt x="157" y="190"/>
                    </a:lnTo>
                    <a:lnTo>
                      <a:pt x="156" y="205"/>
                    </a:lnTo>
                    <a:lnTo>
                      <a:pt x="154" y="220"/>
                    </a:lnTo>
                    <a:lnTo>
                      <a:pt x="153" y="225"/>
                    </a:lnTo>
                    <a:lnTo>
                      <a:pt x="152" y="230"/>
                    </a:lnTo>
                    <a:lnTo>
                      <a:pt x="151" y="233"/>
                    </a:lnTo>
                    <a:lnTo>
                      <a:pt x="149" y="234"/>
                    </a:lnTo>
                    <a:lnTo>
                      <a:pt x="147" y="237"/>
                    </a:lnTo>
                    <a:lnTo>
                      <a:pt x="145" y="237"/>
                    </a:lnTo>
                    <a:lnTo>
                      <a:pt x="120" y="237"/>
                    </a:lnTo>
                    <a:lnTo>
                      <a:pt x="115" y="244"/>
                    </a:lnTo>
                    <a:lnTo>
                      <a:pt x="111" y="251"/>
                    </a:lnTo>
                    <a:lnTo>
                      <a:pt x="107" y="258"/>
                    </a:lnTo>
                    <a:lnTo>
                      <a:pt x="104" y="266"/>
                    </a:lnTo>
                    <a:lnTo>
                      <a:pt x="101" y="273"/>
                    </a:lnTo>
                    <a:lnTo>
                      <a:pt x="97" y="280"/>
                    </a:lnTo>
                    <a:lnTo>
                      <a:pt x="93" y="286"/>
                    </a:lnTo>
                    <a:lnTo>
                      <a:pt x="86" y="291"/>
                    </a:lnTo>
                    <a:lnTo>
                      <a:pt x="83" y="293"/>
                    </a:lnTo>
                    <a:lnTo>
                      <a:pt x="80" y="295"/>
                    </a:lnTo>
                    <a:lnTo>
                      <a:pt x="80" y="295"/>
                    </a:lnTo>
                    <a:lnTo>
                      <a:pt x="86" y="311"/>
                    </a:lnTo>
                    <a:lnTo>
                      <a:pt x="97" y="312"/>
                    </a:lnTo>
                    <a:lnTo>
                      <a:pt x="108" y="313"/>
                    </a:lnTo>
                    <a:lnTo>
                      <a:pt x="117" y="315"/>
                    </a:lnTo>
                    <a:lnTo>
                      <a:pt x="126" y="317"/>
                    </a:lnTo>
                    <a:lnTo>
                      <a:pt x="144" y="326"/>
                    </a:lnTo>
                    <a:lnTo>
                      <a:pt x="165" y="335"/>
                    </a:lnTo>
                    <a:lnTo>
                      <a:pt x="153" y="356"/>
                    </a:lnTo>
                    <a:lnTo>
                      <a:pt x="141" y="373"/>
                    </a:lnTo>
                    <a:lnTo>
                      <a:pt x="128" y="388"/>
                    </a:lnTo>
                    <a:lnTo>
                      <a:pt x="115" y="401"/>
                    </a:lnTo>
                    <a:lnTo>
                      <a:pt x="100" y="414"/>
                    </a:lnTo>
                    <a:lnTo>
                      <a:pt x="85" y="426"/>
                    </a:lnTo>
                    <a:lnTo>
                      <a:pt x="68" y="439"/>
                    </a:lnTo>
                    <a:lnTo>
                      <a:pt x="51" y="451"/>
                    </a:lnTo>
                    <a:lnTo>
                      <a:pt x="37" y="461"/>
                    </a:lnTo>
                    <a:lnTo>
                      <a:pt x="26" y="472"/>
                    </a:lnTo>
                    <a:lnTo>
                      <a:pt x="13" y="481"/>
                    </a:lnTo>
                    <a:lnTo>
                      <a:pt x="0" y="489"/>
                    </a:lnTo>
                    <a:lnTo>
                      <a:pt x="3" y="495"/>
                    </a:lnTo>
                    <a:lnTo>
                      <a:pt x="5" y="499"/>
                    </a:lnTo>
                    <a:lnTo>
                      <a:pt x="1" y="516"/>
                    </a:lnTo>
                    <a:lnTo>
                      <a:pt x="1" y="516"/>
                    </a:lnTo>
                    <a:lnTo>
                      <a:pt x="15" y="529"/>
                    </a:lnTo>
                    <a:lnTo>
                      <a:pt x="28" y="542"/>
                    </a:lnTo>
                    <a:lnTo>
                      <a:pt x="38" y="555"/>
                    </a:lnTo>
                    <a:lnTo>
                      <a:pt x="48" y="568"/>
                    </a:lnTo>
                    <a:lnTo>
                      <a:pt x="59" y="580"/>
                    </a:lnTo>
                    <a:lnTo>
                      <a:pt x="70" y="591"/>
                    </a:lnTo>
                    <a:lnTo>
                      <a:pt x="77" y="595"/>
                    </a:lnTo>
                    <a:lnTo>
                      <a:pt x="85" y="600"/>
                    </a:lnTo>
                    <a:lnTo>
                      <a:pt x="93" y="605"/>
                    </a:lnTo>
                    <a:lnTo>
                      <a:pt x="102" y="609"/>
                    </a:lnTo>
                    <a:lnTo>
                      <a:pt x="195" y="592"/>
                    </a:lnTo>
                    <a:lnTo>
                      <a:pt x="316" y="593"/>
                    </a:lnTo>
                    <a:close/>
                  </a:path>
                </a:pathLst>
              </a:custGeom>
              <a:solidFill>
                <a:srgbClr val="C0C0C0"/>
              </a:solidFill>
              <a:ln w="9525">
                <a:solidFill>
                  <a:sysClr val="windowText" lastClr="000000">
                    <a:lumMod val="50000"/>
                    <a:lumOff val="50000"/>
                  </a:sysClr>
                </a:solidFill>
                <a:round/>
                <a:headEnd/>
                <a:tailEnd/>
              </a:ln>
            </p:spPr>
          </p:sp>
          <p:sp>
            <p:nvSpPr>
              <p:cNvPr id="52" name="State_of_Palestine"/>
              <p:cNvSpPr>
                <a:spLocks/>
              </p:cNvSpPr>
              <p:nvPr/>
            </p:nvSpPr>
            <p:spPr bwMode="auto">
              <a:xfrm rot="540000">
                <a:off x="311783" y="3297749"/>
                <a:ext cx="54085" cy="116550"/>
              </a:xfrm>
              <a:custGeom>
                <a:avLst/>
                <a:gdLst/>
                <a:ahLst/>
                <a:cxnLst>
                  <a:cxn ang="0">
                    <a:pos x="17" y="65"/>
                  </a:cxn>
                  <a:cxn ang="0">
                    <a:pos x="17" y="92"/>
                  </a:cxn>
                  <a:cxn ang="0">
                    <a:pos x="14" y="98"/>
                  </a:cxn>
                  <a:cxn ang="0">
                    <a:pos x="11" y="105"/>
                  </a:cxn>
                  <a:cxn ang="0">
                    <a:pos x="8" y="115"/>
                  </a:cxn>
                  <a:cxn ang="0">
                    <a:pos x="5" y="125"/>
                  </a:cxn>
                  <a:cxn ang="0">
                    <a:pos x="2" y="135"/>
                  </a:cxn>
                  <a:cxn ang="0">
                    <a:pos x="0" y="146"/>
                  </a:cxn>
                  <a:cxn ang="0">
                    <a:pos x="8" y="147"/>
                  </a:cxn>
                  <a:cxn ang="0">
                    <a:pos x="16" y="142"/>
                  </a:cxn>
                  <a:cxn ang="0">
                    <a:pos x="24" y="138"/>
                  </a:cxn>
                  <a:cxn ang="0">
                    <a:pos x="27" y="136"/>
                  </a:cxn>
                  <a:cxn ang="0">
                    <a:pos x="30" y="133"/>
                  </a:cxn>
                  <a:cxn ang="0">
                    <a:pos x="34" y="130"/>
                  </a:cxn>
                  <a:cxn ang="0">
                    <a:pos x="37" y="126"/>
                  </a:cxn>
                  <a:cxn ang="0">
                    <a:pos x="40" y="118"/>
                  </a:cxn>
                  <a:cxn ang="0">
                    <a:pos x="41" y="109"/>
                  </a:cxn>
                  <a:cxn ang="0">
                    <a:pos x="42" y="101"/>
                  </a:cxn>
                  <a:cxn ang="0">
                    <a:pos x="45" y="92"/>
                  </a:cxn>
                  <a:cxn ang="0">
                    <a:pos x="52" y="73"/>
                  </a:cxn>
                  <a:cxn ang="0">
                    <a:pos x="61" y="57"/>
                  </a:cxn>
                  <a:cxn ang="0">
                    <a:pos x="64" y="48"/>
                  </a:cxn>
                  <a:cxn ang="0">
                    <a:pos x="66" y="40"/>
                  </a:cxn>
                  <a:cxn ang="0">
                    <a:pos x="68" y="31"/>
                  </a:cxn>
                  <a:cxn ang="0">
                    <a:pos x="69" y="21"/>
                  </a:cxn>
                  <a:cxn ang="0">
                    <a:pos x="68" y="13"/>
                  </a:cxn>
                  <a:cxn ang="0">
                    <a:pos x="67" y="7"/>
                  </a:cxn>
                  <a:cxn ang="0">
                    <a:pos x="66" y="4"/>
                  </a:cxn>
                  <a:cxn ang="0">
                    <a:pos x="65" y="2"/>
                  </a:cxn>
                  <a:cxn ang="0">
                    <a:pos x="62" y="0"/>
                  </a:cxn>
                  <a:cxn ang="0">
                    <a:pos x="60" y="0"/>
                  </a:cxn>
                  <a:cxn ang="0">
                    <a:pos x="56" y="0"/>
                  </a:cxn>
                  <a:cxn ang="0">
                    <a:pos x="53" y="2"/>
                  </a:cxn>
                  <a:cxn ang="0">
                    <a:pos x="50" y="5"/>
                  </a:cxn>
                  <a:cxn ang="0">
                    <a:pos x="46" y="8"/>
                  </a:cxn>
                  <a:cxn ang="0">
                    <a:pos x="40" y="18"/>
                  </a:cxn>
                  <a:cxn ang="0">
                    <a:pos x="33" y="29"/>
                  </a:cxn>
                  <a:cxn ang="0">
                    <a:pos x="26" y="40"/>
                  </a:cxn>
                  <a:cxn ang="0">
                    <a:pos x="22" y="51"/>
                  </a:cxn>
                  <a:cxn ang="0">
                    <a:pos x="19" y="60"/>
                  </a:cxn>
                  <a:cxn ang="0">
                    <a:pos x="17" y="65"/>
                  </a:cxn>
                </a:cxnLst>
                <a:rect l="0" t="0" r="r" b="b"/>
                <a:pathLst>
                  <a:path w="69" h="147">
                    <a:moveTo>
                      <a:pt x="17" y="65"/>
                    </a:moveTo>
                    <a:lnTo>
                      <a:pt x="17" y="92"/>
                    </a:lnTo>
                    <a:lnTo>
                      <a:pt x="14" y="98"/>
                    </a:lnTo>
                    <a:lnTo>
                      <a:pt x="11" y="105"/>
                    </a:lnTo>
                    <a:lnTo>
                      <a:pt x="8" y="115"/>
                    </a:lnTo>
                    <a:lnTo>
                      <a:pt x="5" y="125"/>
                    </a:lnTo>
                    <a:lnTo>
                      <a:pt x="2" y="135"/>
                    </a:lnTo>
                    <a:lnTo>
                      <a:pt x="0" y="146"/>
                    </a:lnTo>
                    <a:lnTo>
                      <a:pt x="8" y="147"/>
                    </a:lnTo>
                    <a:lnTo>
                      <a:pt x="16" y="142"/>
                    </a:lnTo>
                    <a:lnTo>
                      <a:pt x="24" y="138"/>
                    </a:lnTo>
                    <a:lnTo>
                      <a:pt x="27" y="136"/>
                    </a:lnTo>
                    <a:lnTo>
                      <a:pt x="30" y="133"/>
                    </a:lnTo>
                    <a:lnTo>
                      <a:pt x="34" y="130"/>
                    </a:lnTo>
                    <a:lnTo>
                      <a:pt x="37" y="126"/>
                    </a:lnTo>
                    <a:lnTo>
                      <a:pt x="40" y="118"/>
                    </a:lnTo>
                    <a:lnTo>
                      <a:pt x="41" y="109"/>
                    </a:lnTo>
                    <a:lnTo>
                      <a:pt x="42" y="101"/>
                    </a:lnTo>
                    <a:lnTo>
                      <a:pt x="45" y="92"/>
                    </a:lnTo>
                    <a:lnTo>
                      <a:pt x="52" y="73"/>
                    </a:lnTo>
                    <a:lnTo>
                      <a:pt x="61" y="57"/>
                    </a:lnTo>
                    <a:lnTo>
                      <a:pt x="64" y="48"/>
                    </a:lnTo>
                    <a:lnTo>
                      <a:pt x="66" y="40"/>
                    </a:lnTo>
                    <a:lnTo>
                      <a:pt x="68" y="31"/>
                    </a:lnTo>
                    <a:lnTo>
                      <a:pt x="69" y="21"/>
                    </a:lnTo>
                    <a:lnTo>
                      <a:pt x="68" y="13"/>
                    </a:lnTo>
                    <a:lnTo>
                      <a:pt x="67" y="7"/>
                    </a:lnTo>
                    <a:lnTo>
                      <a:pt x="66" y="4"/>
                    </a:lnTo>
                    <a:lnTo>
                      <a:pt x="65" y="2"/>
                    </a:lnTo>
                    <a:lnTo>
                      <a:pt x="62" y="0"/>
                    </a:lnTo>
                    <a:lnTo>
                      <a:pt x="60" y="0"/>
                    </a:lnTo>
                    <a:lnTo>
                      <a:pt x="56" y="0"/>
                    </a:lnTo>
                    <a:lnTo>
                      <a:pt x="53" y="2"/>
                    </a:lnTo>
                    <a:lnTo>
                      <a:pt x="50" y="5"/>
                    </a:lnTo>
                    <a:lnTo>
                      <a:pt x="46" y="8"/>
                    </a:lnTo>
                    <a:lnTo>
                      <a:pt x="40" y="18"/>
                    </a:lnTo>
                    <a:lnTo>
                      <a:pt x="33" y="29"/>
                    </a:lnTo>
                    <a:lnTo>
                      <a:pt x="26" y="40"/>
                    </a:lnTo>
                    <a:lnTo>
                      <a:pt x="22" y="51"/>
                    </a:lnTo>
                    <a:lnTo>
                      <a:pt x="19" y="60"/>
                    </a:lnTo>
                    <a:lnTo>
                      <a:pt x="17" y="65"/>
                    </a:lnTo>
                    <a:close/>
                  </a:path>
                </a:pathLst>
              </a:custGeom>
              <a:solidFill>
                <a:srgbClr val="C0C0C0"/>
              </a:solidFill>
              <a:ln w="9525">
                <a:solidFill>
                  <a:sysClr val="windowText" lastClr="000000">
                    <a:lumMod val="50000"/>
                    <a:lumOff val="50000"/>
                  </a:sysClr>
                </a:solidFill>
                <a:prstDash val="solid"/>
                <a:round/>
                <a:headEnd/>
                <a:tailEnd/>
              </a:ln>
            </p:spPr>
          </p:sp>
          <p:sp>
            <p:nvSpPr>
              <p:cNvPr id="53" name="Saudi_Arabia"/>
              <p:cNvSpPr>
                <a:spLocks/>
              </p:cNvSpPr>
              <p:nvPr/>
            </p:nvSpPr>
            <p:spPr bwMode="auto">
              <a:xfrm>
                <a:off x="184997" y="3448207"/>
                <a:ext cx="1342649" cy="1306164"/>
              </a:xfrm>
              <a:custGeom>
                <a:avLst/>
                <a:gdLst/>
                <a:ahLst/>
                <a:cxnLst>
                  <a:cxn ang="0">
                    <a:pos x="440" y="169"/>
                  </a:cxn>
                  <a:cxn ang="0">
                    <a:pos x="587" y="96"/>
                  </a:cxn>
                  <a:cxn ang="0">
                    <a:pos x="950" y="47"/>
                  </a:cxn>
                  <a:cxn ang="0">
                    <a:pos x="1783" y="740"/>
                  </a:cxn>
                  <a:cxn ang="0">
                    <a:pos x="1826" y="823"/>
                  </a:cxn>
                  <a:cxn ang="0">
                    <a:pos x="1904" y="878"/>
                  </a:cxn>
                  <a:cxn ang="0">
                    <a:pos x="1956" y="1049"/>
                  </a:cxn>
                  <a:cxn ang="0">
                    <a:pos x="1992" y="1133"/>
                  </a:cxn>
                  <a:cxn ang="0">
                    <a:pos x="2069" y="1288"/>
                  </a:cxn>
                  <a:cxn ang="0">
                    <a:pos x="2122" y="1554"/>
                  </a:cxn>
                  <a:cxn ang="0">
                    <a:pos x="2183" y="1633"/>
                  </a:cxn>
                  <a:cxn ang="0">
                    <a:pos x="2179" y="1735"/>
                  </a:cxn>
                  <a:cxn ang="0">
                    <a:pos x="2216" y="1846"/>
                  </a:cxn>
                  <a:cxn ang="0">
                    <a:pos x="2347" y="1898"/>
                  </a:cxn>
                  <a:cxn ang="0">
                    <a:pos x="2560" y="1973"/>
                  </a:cxn>
                  <a:cxn ang="0">
                    <a:pos x="2729" y="2031"/>
                  </a:cxn>
                  <a:cxn ang="0">
                    <a:pos x="2819" y="2130"/>
                  </a:cxn>
                  <a:cxn ang="0">
                    <a:pos x="2793" y="2258"/>
                  </a:cxn>
                  <a:cxn ang="0">
                    <a:pos x="2714" y="2400"/>
                  </a:cxn>
                  <a:cxn ang="0">
                    <a:pos x="2669" y="2441"/>
                  </a:cxn>
                  <a:cxn ang="0">
                    <a:pos x="2440" y="2468"/>
                  </a:cxn>
                  <a:cxn ang="0">
                    <a:pos x="2215" y="2488"/>
                  </a:cxn>
                  <a:cxn ang="0">
                    <a:pos x="2073" y="2483"/>
                  </a:cxn>
                  <a:cxn ang="0">
                    <a:pos x="1852" y="2465"/>
                  </a:cxn>
                  <a:cxn ang="0">
                    <a:pos x="1612" y="2465"/>
                  </a:cxn>
                  <a:cxn ang="0">
                    <a:pos x="1472" y="2527"/>
                  </a:cxn>
                  <a:cxn ang="0">
                    <a:pos x="1350" y="2643"/>
                  </a:cxn>
                  <a:cxn ang="0">
                    <a:pos x="1278" y="2707"/>
                  </a:cxn>
                  <a:cxn ang="0">
                    <a:pos x="1155" y="2634"/>
                  </a:cxn>
                  <a:cxn ang="0">
                    <a:pos x="1116" y="2588"/>
                  </a:cxn>
                  <a:cxn ang="0">
                    <a:pos x="947" y="2570"/>
                  </a:cxn>
                  <a:cxn ang="0">
                    <a:pos x="813" y="2532"/>
                  </a:cxn>
                  <a:cxn ang="0">
                    <a:pos x="734" y="2557"/>
                  </a:cxn>
                  <a:cxn ang="0">
                    <a:pos x="700" y="2586"/>
                  </a:cxn>
                  <a:cxn ang="0">
                    <a:pos x="649" y="2491"/>
                  </a:cxn>
                  <a:cxn ang="0">
                    <a:pos x="624" y="2404"/>
                  </a:cxn>
                  <a:cxn ang="0">
                    <a:pos x="581" y="2317"/>
                  </a:cxn>
                  <a:cxn ang="0">
                    <a:pos x="511" y="2169"/>
                  </a:cxn>
                  <a:cxn ang="0">
                    <a:pos x="485" y="1987"/>
                  </a:cxn>
                  <a:cxn ang="0">
                    <a:pos x="464" y="1950"/>
                  </a:cxn>
                  <a:cxn ang="0">
                    <a:pos x="440" y="1886"/>
                  </a:cxn>
                  <a:cxn ang="0">
                    <a:pos x="373" y="1810"/>
                  </a:cxn>
                  <a:cxn ang="0">
                    <a:pos x="306" y="1749"/>
                  </a:cxn>
                  <a:cxn ang="0">
                    <a:pos x="273" y="1612"/>
                  </a:cxn>
                  <a:cxn ang="0">
                    <a:pos x="283" y="1495"/>
                  </a:cxn>
                  <a:cxn ang="0">
                    <a:pos x="314" y="1471"/>
                  </a:cxn>
                  <a:cxn ang="0">
                    <a:pos x="308" y="1330"/>
                  </a:cxn>
                  <a:cxn ang="0">
                    <a:pos x="276" y="1161"/>
                  </a:cxn>
                  <a:cxn ang="0">
                    <a:pos x="181" y="1077"/>
                  </a:cxn>
                  <a:cxn ang="0">
                    <a:pos x="149" y="997"/>
                  </a:cxn>
                  <a:cxn ang="0">
                    <a:pos x="155" y="932"/>
                  </a:cxn>
                  <a:cxn ang="0">
                    <a:pos x="136" y="783"/>
                  </a:cxn>
                  <a:cxn ang="0">
                    <a:pos x="88" y="532"/>
                  </a:cxn>
                  <a:cxn ang="0">
                    <a:pos x="61" y="376"/>
                  </a:cxn>
                  <a:cxn ang="0">
                    <a:pos x="0" y="339"/>
                  </a:cxn>
                  <a:cxn ang="0">
                    <a:pos x="39" y="257"/>
                  </a:cxn>
                  <a:cxn ang="0">
                    <a:pos x="106" y="156"/>
                  </a:cxn>
                </a:cxnLst>
                <a:rect l="0" t="0" r="r" b="b"/>
                <a:pathLst>
                  <a:path w="2820" h="2717">
                    <a:moveTo>
                      <a:pt x="118" y="138"/>
                    </a:moveTo>
                    <a:lnTo>
                      <a:pt x="125" y="149"/>
                    </a:lnTo>
                    <a:lnTo>
                      <a:pt x="129" y="161"/>
                    </a:lnTo>
                    <a:lnTo>
                      <a:pt x="131" y="171"/>
                    </a:lnTo>
                    <a:lnTo>
                      <a:pt x="134" y="184"/>
                    </a:lnTo>
                    <a:lnTo>
                      <a:pt x="283" y="282"/>
                    </a:lnTo>
                    <a:lnTo>
                      <a:pt x="383" y="173"/>
                    </a:lnTo>
                    <a:lnTo>
                      <a:pt x="411" y="173"/>
                    </a:lnTo>
                    <a:lnTo>
                      <a:pt x="426" y="172"/>
                    </a:lnTo>
                    <a:lnTo>
                      <a:pt x="440" y="169"/>
                    </a:lnTo>
                    <a:lnTo>
                      <a:pt x="452" y="165"/>
                    </a:lnTo>
                    <a:lnTo>
                      <a:pt x="463" y="158"/>
                    </a:lnTo>
                    <a:lnTo>
                      <a:pt x="486" y="144"/>
                    </a:lnTo>
                    <a:lnTo>
                      <a:pt x="511" y="127"/>
                    </a:lnTo>
                    <a:lnTo>
                      <a:pt x="520" y="121"/>
                    </a:lnTo>
                    <a:lnTo>
                      <a:pt x="530" y="117"/>
                    </a:lnTo>
                    <a:lnTo>
                      <a:pt x="539" y="113"/>
                    </a:lnTo>
                    <a:lnTo>
                      <a:pt x="547" y="110"/>
                    </a:lnTo>
                    <a:lnTo>
                      <a:pt x="566" y="104"/>
                    </a:lnTo>
                    <a:lnTo>
                      <a:pt x="587" y="96"/>
                    </a:lnTo>
                    <a:lnTo>
                      <a:pt x="576" y="84"/>
                    </a:lnTo>
                    <a:lnTo>
                      <a:pt x="567" y="72"/>
                    </a:lnTo>
                    <a:lnTo>
                      <a:pt x="557" y="62"/>
                    </a:lnTo>
                    <a:lnTo>
                      <a:pt x="546" y="52"/>
                    </a:lnTo>
                    <a:lnTo>
                      <a:pt x="537" y="41"/>
                    </a:lnTo>
                    <a:lnTo>
                      <a:pt x="528" y="31"/>
                    </a:lnTo>
                    <a:lnTo>
                      <a:pt x="519" y="19"/>
                    </a:lnTo>
                    <a:lnTo>
                      <a:pt x="511" y="4"/>
                    </a:lnTo>
                    <a:lnTo>
                      <a:pt x="775" y="0"/>
                    </a:lnTo>
                    <a:lnTo>
                      <a:pt x="950" y="47"/>
                    </a:lnTo>
                    <a:lnTo>
                      <a:pt x="1202" y="277"/>
                    </a:lnTo>
                    <a:lnTo>
                      <a:pt x="1347" y="567"/>
                    </a:lnTo>
                    <a:lnTo>
                      <a:pt x="1720" y="703"/>
                    </a:lnTo>
                    <a:lnTo>
                      <a:pt x="1720" y="703"/>
                    </a:lnTo>
                    <a:lnTo>
                      <a:pt x="1733" y="711"/>
                    </a:lnTo>
                    <a:lnTo>
                      <a:pt x="1746" y="717"/>
                    </a:lnTo>
                    <a:lnTo>
                      <a:pt x="1759" y="724"/>
                    </a:lnTo>
                    <a:lnTo>
                      <a:pt x="1772" y="731"/>
                    </a:lnTo>
                    <a:lnTo>
                      <a:pt x="1778" y="735"/>
                    </a:lnTo>
                    <a:lnTo>
                      <a:pt x="1783" y="740"/>
                    </a:lnTo>
                    <a:lnTo>
                      <a:pt x="1786" y="746"/>
                    </a:lnTo>
                    <a:lnTo>
                      <a:pt x="1788" y="753"/>
                    </a:lnTo>
                    <a:lnTo>
                      <a:pt x="1790" y="768"/>
                    </a:lnTo>
                    <a:lnTo>
                      <a:pt x="1794" y="784"/>
                    </a:lnTo>
                    <a:lnTo>
                      <a:pt x="1797" y="792"/>
                    </a:lnTo>
                    <a:lnTo>
                      <a:pt x="1801" y="800"/>
                    </a:lnTo>
                    <a:lnTo>
                      <a:pt x="1806" y="807"/>
                    </a:lnTo>
                    <a:lnTo>
                      <a:pt x="1813" y="814"/>
                    </a:lnTo>
                    <a:lnTo>
                      <a:pt x="1819" y="819"/>
                    </a:lnTo>
                    <a:lnTo>
                      <a:pt x="1826" y="823"/>
                    </a:lnTo>
                    <a:lnTo>
                      <a:pt x="1834" y="825"/>
                    </a:lnTo>
                    <a:lnTo>
                      <a:pt x="1844" y="826"/>
                    </a:lnTo>
                    <a:lnTo>
                      <a:pt x="1857" y="825"/>
                    </a:lnTo>
                    <a:lnTo>
                      <a:pt x="1871" y="824"/>
                    </a:lnTo>
                    <a:lnTo>
                      <a:pt x="1885" y="822"/>
                    </a:lnTo>
                    <a:lnTo>
                      <a:pt x="1899" y="821"/>
                    </a:lnTo>
                    <a:lnTo>
                      <a:pt x="1902" y="835"/>
                    </a:lnTo>
                    <a:lnTo>
                      <a:pt x="1904" y="849"/>
                    </a:lnTo>
                    <a:lnTo>
                      <a:pt x="1904" y="862"/>
                    </a:lnTo>
                    <a:lnTo>
                      <a:pt x="1904" y="878"/>
                    </a:lnTo>
                    <a:lnTo>
                      <a:pt x="1904" y="903"/>
                    </a:lnTo>
                    <a:lnTo>
                      <a:pt x="1903" y="926"/>
                    </a:lnTo>
                    <a:lnTo>
                      <a:pt x="1902" y="947"/>
                    </a:lnTo>
                    <a:lnTo>
                      <a:pt x="1901" y="972"/>
                    </a:lnTo>
                    <a:lnTo>
                      <a:pt x="1904" y="985"/>
                    </a:lnTo>
                    <a:lnTo>
                      <a:pt x="1908" y="996"/>
                    </a:lnTo>
                    <a:lnTo>
                      <a:pt x="1913" y="1006"/>
                    </a:lnTo>
                    <a:lnTo>
                      <a:pt x="1919" y="1015"/>
                    </a:lnTo>
                    <a:lnTo>
                      <a:pt x="1936" y="1032"/>
                    </a:lnTo>
                    <a:lnTo>
                      <a:pt x="1956" y="1049"/>
                    </a:lnTo>
                    <a:lnTo>
                      <a:pt x="1966" y="1057"/>
                    </a:lnTo>
                    <a:lnTo>
                      <a:pt x="1975" y="1064"/>
                    </a:lnTo>
                    <a:lnTo>
                      <a:pt x="1979" y="1069"/>
                    </a:lnTo>
                    <a:lnTo>
                      <a:pt x="1984" y="1073"/>
                    </a:lnTo>
                    <a:lnTo>
                      <a:pt x="1986" y="1078"/>
                    </a:lnTo>
                    <a:lnTo>
                      <a:pt x="1986" y="1084"/>
                    </a:lnTo>
                    <a:lnTo>
                      <a:pt x="1986" y="1109"/>
                    </a:lnTo>
                    <a:lnTo>
                      <a:pt x="1987" y="1118"/>
                    </a:lnTo>
                    <a:lnTo>
                      <a:pt x="1989" y="1126"/>
                    </a:lnTo>
                    <a:lnTo>
                      <a:pt x="1992" y="1133"/>
                    </a:lnTo>
                    <a:lnTo>
                      <a:pt x="1996" y="1139"/>
                    </a:lnTo>
                    <a:lnTo>
                      <a:pt x="2004" y="1153"/>
                    </a:lnTo>
                    <a:lnTo>
                      <a:pt x="2014" y="1167"/>
                    </a:lnTo>
                    <a:lnTo>
                      <a:pt x="2024" y="1189"/>
                    </a:lnTo>
                    <a:lnTo>
                      <a:pt x="2033" y="1209"/>
                    </a:lnTo>
                    <a:lnTo>
                      <a:pt x="2043" y="1228"/>
                    </a:lnTo>
                    <a:lnTo>
                      <a:pt x="2053" y="1251"/>
                    </a:lnTo>
                    <a:lnTo>
                      <a:pt x="2060" y="1267"/>
                    </a:lnTo>
                    <a:lnTo>
                      <a:pt x="2067" y="1281"/>
                    </a:lnTo>
                    <a:lnTo>
                      <a:pt x="2069" y="1288"/>
                    </a:lnTo>
                    <a:lnTo>
                      <a:pt x="2071" y="1296"/>
                    </a:lnTo>
                    <a:lnTo>
                      <a:pt x="2072" y="1304"/>
                    </a:lnTo>
                    <a:lnTo>
                      <a:pt x="2072" y="1313"/>
                    </a:lnTo>
                    <a:lnTo>
                      <a:pt x="2059" y="1389"/>
                    </a:lnTo>
                    <a:lnTo>
                      <a:pt x="2107" y="1551"/>
                    </a:lnTo>
                    <a:lnTo>
                      <a:pt x="2108" y="1550"/>
                    </a:lnTo>
                    <a:lnTo>
                      <a:pt x="2109" y="1550"/>
                    </a:lnTo>
                    <a:lnTo>
                      <a:pt x="2109" y="1550"/>
                    </a:lnTo>
                    <a:lnTo>
                      <a:pt x="2116" y="1552"/>
                    </a:lnTo>
                    <a:lnTo>
                      <a:pt x="2122" y="1554"/>
                    </a:lnTo>
                    <a:lnTo>
                      <a:pt x="2128" y="1557"/>
                    </a:lnTo>
                    <a:lnTo>
                      <a:pt x="2133" y="1561"/>
                    </a:lnTo>
                    <a:lnTo>
                      <a:pt x="2141" y="1568"/>
                    </a:lnTo>
                    <a:lnTo>
                      <a:pt x="2149" y="1578"/>
                    </a:lnTo>
                    <a:lnTo>
                      <a:pt x="2157" y="1588"/>
                    </a:lnTo>
                    <a:lnTo>
                      <a:pt x="2164" y="1598"/>
                    </a:lnTo>
                    <a:lnTo>
                      <a:pt x="2172" y="1609"/>
                    </a:lnTo>
                    <a:lnTo>
                      <a:pt x="2183" y="1618"/>
                    </a:lnTo>
                    <a:lnTo>
                      <a:pt x="2183" y="1618"/>
                    </a:lnTo>
                    <a:lnTo>
                      <a:pt x="2183" y="1633"/>
                    </a:lnTo>
                    <a:lnTo>
                      <a:pt x="2181" y="1648"/>
                    </a:lnTo>
                    <a:lnTo>
                      <a:pt x="2174" y="1658"/>
                    </a:lnTo>
                    <a:lnTo>
                      <a:pt x="2170" y="1669"/>
                    </a:lnTo>
                    <a:lnTo>
                      <a:pt x="2170" y="1678"/>
                    </a:lnTo>
                    <a:lnTo>
                      <a:pt x="2175" y="1697"/>
                    </a:lnTo>
                    <a:lnTo>
                      <a:pt x="2177" y="1709"/>
                    </a:lnTo>
                    <a:lnTo>
                      <a:pt x="2177" y="1718"/>
                    </a:lnTo>
                    <a:lnTo>
                      <a:pt x="2177" y="1723"/>
                    </a:lnTo>
                    <a:lnTo>
                      <a:pt x="2177" y="1728"/>
                    </a:lnTo>
                    <a:lnTo>
                      <a:pt x="2179" y="1735"/>
                    </a:lnTo>
                    <a:lnTo>
                      <a:pt x="2184" y="1747"/>
                    </a:lnTo>
                    <a:lnTo>
                      <a:pt x="2193" y="1764"/>
                    </a:lnTo>
                    <a:lnTo>
                      <a:pt x="2197" y="1775"/>
                    </a:lnTo>
                    <a:lnTo>
                      <a:pt x="2200" y="1783"/>
                    </a:lnTo>
                    <a:lnTo>
                      <a:pt x="2202" y="1792"/>
                    </a:lnTo>
                    <a:lnTo>
                      <a:pt x="2203" y="1800"/>
                    </a:lnTo>
                    <a:lnTo>
                      <a:pt x="2206" y="1818"/>
                    </a:lnTo>
                    <a:lnTo>
                      <a:pt x="2212" y="1838"/>
                    </a:lnTo>
                    <a:lnTo>
                      <a:pt x="2214" y="1842"/>
                    </a:lnTo>
                    <a:lnTo>
                      <a:pt x="2216" y="1846"/>
                    </a:lnTo>
                    <a:lnTo>
                      <a:pt x="2219" y="1849"/>
                    </a:lnTo>
                    <a:lnTo>
                      <a:pt x="2222" y="1851"/>
                    </a:lnTo>
                    <a:lnTo>
                      <a:pt x="2229" y="1854"/>
                    </a:lnTo>
                    <a:lnTo>
                      <a:pt x="2238" y="1856"/>
                    </a:lnTo>
                    <a:lnTo>
                      <a:pt x="2255" y="1860"/>
                    </a:lnTo>
                    <a:lnTo>
                      <a:pt x="2274" y="1865"/>
                    </a:lnTo>
                    <a:lnTo>
                      <a:pt x="2293" y="1873"/>
                    </a:lnTo>
                    <a:lnTo>
                      <a:pt x="2311" y="1880"/>
                    </a:lnTo>
                    <a:lnTo>
                      <a:pt x="2328" y="1889"/>
                    </a:lnTo>
                    <a:lnTo>
                      <a:pt x="2347" y="1898"/>
                    </a:lnTo>
                    <a:lnTo>
                      <a:pt x="2370" y="1908"/>
                    </a:lnTo>
                    <a:lnTo>
                      <a:pt x="2392" y="1917"/>
                    </a:lnTo>
                    <a:lnTo>
                      <a:pt x="2413" y="1924"/>
                    </a:lnTo>
                    <a:lnTo>
                      <a:pt x="2432" y="1930"/>
                    </a:lnTo>
                    <a:lnTo>
                      <a:pt x="2453" y="1936"/>
                    </a:lnTo>
                    <a:lnTo>
                      <a:pt x="2474" y="1942"/>
                    </a:lnTo>
                    <a:lnTo>
                      <a:pt x="2497" y="1949"/>
                    </a:lnTo>
                    <a:lnTo>
                      <a:pt x="2520" y="1957"/>
                    </a:lnTo>
                    <a:lnTo>
                      <a:pt x="2541" y="1965"/>
                    </a:lnTo>
                    <a:lnTo>
                      <a:pt x="2560" y="1973"/>
                    </a:lnTo>
                    <a:lnTo>
                      <a:pt x="2579" y="1980"/>
                    </a:lnTo>
                    <a:lnTo>
                      <a:pt x="2601" y="1985"/>
                    </a:lnTo>
                    <a:lnTo>
                      <a:pt x="2624" y="1991"/>
                    </a:lnTo>
                    <a:lnTo>
                      <a:pt x="2643" y="1998"/>
                    </a:lnTo>
                    <a:lnTo>
                      <a:pt x="2661" y="2006"/>
                    </a:lnTo>
                    <a:lnTo>
                      <a:pt x="2682" y="2014"/>
                    </a:lnTo>
                    <a:lnTo>
                      <a:pt x="2699" y="2019"/>
                    </a:lnTo>
                    <a:lnTo>
                      <a:pt x="2714" y="2024"/>
                    </a:lnTo>
                    <a:lnTo>
                      <a:pt x="2721" y="2027"/>
                    </a:lnTo>
                    <a:lnTo>
                      <a:pt x="2729" y="2031"/>
                    </a:lnTo>
                    <a:lnTo>
                      <a:pt x="2735" y="2036"/>
                    </a:lnTo>
                    <a:lnTo>
                      <a:pt x="2741" y="2041"/>
                    </a:lnTo>
                    <a:lnTo>
                      <a:pt x="2756" y="2061"/>
                    </a:lnTo>
                    <a:lnTo>
                      <a:pt x="2768" y="2077"/>
                    </a:lnTo>
                    <a:lnTo>
                      <a:pt x="2783" y="2093"/>
                    </a:lnTo>
                    <a:lnTo>
                      <a:pt x="2801" y="2109"/>
                    </a:lnTo>
                    <a:lnTo>
                      <a:pt x="2808" y="2116"/>
                    </a:lnTo>
                    <a:lnTo>
                      <a:pt x="2815" y="2123"/>
                    </a:lnTo>
                    <a:lnTo>
                      <a:pt x="2817" y="2126"/>
                    </a:lnTo>
                    <a:lnTo>
                      <a:pt x="2819" y="2130"/>
                    </a:lnTo>
                    <a:lnTo>
                      <a:pt x="2820" y="2135"/>
                    </a:lnTo>
                    <a:lnTo>
                      <a:pt x="2820" y="2139"/>
                    </a:lnTo>
                    <a:lnTo>
                      <a:pt x="2819" y="2157"/>
                    </a:lnTo>
                    <a:lnTo>
                      <a:pt x="2818" y="2174"/>
                    </a:lnTo>
                    <a:lnTo>
                      <a:pt x="2816" y="2189"/>
                    </a:lnTo>
                    <a:lnTo>
                      <a:pt x="2813" y="2204"/>
                    </a:lnTo>
                    <a:lnTo>
                      <a:pt x="2808" y="2218"/>
                    </a:lnTo>
                    <a:lnTo>
                      <a:pt x="2803" y="2232"/>
                    </a:lnTo>
                    <a:lnTo>
                      <a:pt x="2798" y="2245"/>
                    </a:lnTo>
                    <a:lnTo>
                      <a:pt x="2793" y="2258"/>
                    </a:lnTo>
                    <a:lnTo>
                      <a:pt x="2779" y="2283"/>
                    </a:lnTo>
                    <a:lnTo>
                      <a:pt x="2766" y="2310"/>
                    </a:lnTo>
                    <a:lnTo>
                      <a:pt x="2751" y="2338"/>
                    </a:lnTo>
                    <a:lnTo>
                      <a:pt x="2737" y="2371"/>
                    </a:lnTo>
                    <a:lnTo>
                      <a:pt x="2734" y="2376"/>
                    </a:lnTo>
                    <a:lnTo>
                      <a:pt x="2731" y="2381"/>
                    </a:lnTo>
                    <a:lnTo>
                      <a:pt x="2727" y="2386"/>
                    </a:lnTo>
                    <a:lnTo>
                      <a:pt x="2722" y="2390"/>
                    </a:lnTo>
                    <a:lnTo>
                      <a:pt x="2718" y="2394"/>
                    </a:lnTo>
                    <a:lnTo>
                      <a:pt x="2714" y="2400"/>
                    </a:lnTo>
                    <a:lnTo>
                      <a:pt x="2711" y="2405"/>
                    </a:lnTo>
                    <a:lnTo>
                      <a:pt x="2708" y="2411"/>
                    </a:lnTo>
                    <a:lnTo>
                      <a:pt x="2705" y="2417"/>
                    </a:lnTo>
                    <a:lnTo>
                      <a:pt x="2701" y="2422"/>
                    </a:lnTo>
                    <a:lnTo>
                      <a:pt x="2697" y="2428"/>
                    </a:lnTo>
                    <a:lnTo>
                      <a:pt x="2691" y="2432"/>
                    </a:lnTo>
                    <a:lnTo>
                      <a:pt x="2686" y="2435"/>
                    </a:lnTo>
                    <a:lnTo>
                      <a:pt x="2681" y="2437"/>
                    </a:lnTo>
                    <a:lnTo>
                      <a:pt x="2675" y="2439"/>
                    </a:lnTo>
                    <a:lnTo>
                      <a:pt x="2669" y="2441"/>
                    </a:lnTo>
                    <a:lnTo>
                      <a:pt x="2641" y="2445"/>
                    </a:lnTo>
                    <a:lnTo>
                      <a:pt x="2611" y="2448"/>
                    </a:lnTo>
                    <a:lnTo>
                      <a:pt x="2588" y="2453"/>
                    </a:lnTo>
                    <a:lnTo>
                      <a:pt x="2566" y="2458"/>
                    </a:lnTo>
                    <a:lnTo>
                      <a:pt x="2545" y="2461"/>
                    </a:lnTo>
                    <a:lnTo>
                      <a:pt x="2526" y="2463"/>
                    </a:lnTo>
                    <a:lnTo>
                      <a:pt x="2506" y="2465"/>
                    </a:lnTo>
                    <a:lnTo>
                      <a:pt x="2485" y="2467"/>
                    </a:lnTo>
                    <a:lnTo>
                      <a:pt x="2463" y="2467"/>
                    </a:lnTo>
                    <a:lnTo>
                      <a:pt x="2440" y="2468"/>
                    </a:lnTo>
                    <a:lnTo>
                      <a:pt x="2324" y="2468"/>
                    </a:lnTo>
                    <a:lnTo>
                      <a:pt x="2314" y="2468"/>
                    </a:lnTo>
                    <a:lnTo>
                      <a:pt x="2306" y="2469"/>
                    </a:lnTo>
                    <a:lnTo>
                      <a:pt x="2298" y="2470"/>
                    </a:lnTo>
                    <a:lnTo>
                      <a:pt x="2290" y="2472"/>
                    </a:lnTo>
                    <a:lnTo>
                      <a:pt x="2275" y="2477"/>
                    </a:lnTo>
                    <a:lnTo>
                      <a:pt x="2257" y="2481"/>
                    </a:lnTo>
                    <a:lnTo>
                      <a:pt x="2242" y="2485"/>
                    </a:lnTo>
                    <a:lnTo>
                      <a:pt x="2228" y="2487"/>
                    </a:lnTo>
                    <a:lnTo>
                      <a:pt x="2215" y="2488"/>
                    </a:lnTo>
                    <a:lnTo>
                      <a:pt x="2202" y="2488"/>
                    </a:lnTo>
                    <a:lnTo>
                      <a:pt x="2189" y="2489"/>
                    </a:lnTo>
                    <a:lnTo>
                      <a:pt x="2176" y="2490"/>
                    </a:lnTo>
                    <a:lnTo>
                      <a:pt x="2162" y="2492"/>
                    </a:lnTo>
                    <a:lnTo>
                      <a:pt x="2147" y="2496"/>
                    </a:lnTo>
                    <a:lnTo>
                      <a:pt x="2131" y="2494"/>
                    </a:lnTo>
                    <a:lnTo>
                      <a:pt x="2115" y="2492"/>
                    </a:lnTo>
                    <a:lnTo>
                      <a:pt x="2101" y="2489"/>
                    </a:lnTo>
                    <a:lnTo>
                      <a:pt x="2087" y="2486"/>
                    </a:lnTo>
                    <a:lnTo>
                      <a:pt x="2073" y="2483"/>
                    </a:lnTo>
                    <a:lnTo>
                      <a:pt x="2058" y="2479"/>
                    </a:lnTo>
                    <a:lnTo>
                      <a:pt x="2043" y="2478"/>
                    </a:lnTo>
                    <a:lnTo>
                      <a:pt x="2026" y="2477"/>
                    </a:lnTo>
                    <a:lnTo>
                      <a:pt x="1961" y="2477"/>
                    </a:lnTo>
                    <a:lnTo>
                      <a:pt x="1940" y="2476"/>
                    </a:lnTo>
                    <a:lnTo>
                      <a:pt x="1921" y="2475"/>
                    </a:lnTo>
                    <a:lnTo>
                      <a:pt x="1904" y="2473"/>
                    </a:lnTo>
                    <a:lnTo>
                      <a:pt x="1886" y="2470"/>
                    </a:lnTo>
                    <a:lnTo>
                      <a:pt x="1870" y="2467"/>
                    </a:lnTo>
                    <a:lnTo>
                      <a:pt x="1852" y="2465"/>
                    </a:lnTo>
                    <a:lnTo>
                      <a:pt x="1833" y="2464"/>
                    </a:lnTo>
                    <a:lnTo>
                      <a:pt x="1813" y="2463"/>
                    </a:lnTo>
                    <a:lnTo>
                      <a:pt x="1785" y="2463"/>
                    </a:lnTo>
                    <a:lnTo>
                      <a:pt x="1759" y="2463"/>
                    </a:lnTo>
                    <a:lnTo>
                      <a:pt x="1735" y="2464"/>
                    </a:lnTo>
                    <a:lnTo>
                      <a:pt x="1712" y="2464"/>
                    </a:lnTo>
                    <a:lnTo>
                      <a:pt x="1688" y="2465"/>
                    </a:lnTo>
                    <a:lnTo>
                      <a:pt x="1664" y="2465"/>
                    </a:lnTo>
                    <a:lnTo>
                      <a:pt x="1640" y="2465"/>
                    </a:lnTo>
                    <a:lnTo>
                      <a:pt x="1612" y="2465"/>
                    </a:lnTo>
                    <a:lnTo>
                      <a:pt x="1604" y="2466"/>
                    </a:lnTo>
                    <a:lnTo>
                      <a:pt x="1597" y="2466"/>
                    </a:lnTo>
                    <a:lnTo>
                      <a:pt x="1591" y="2468"/>
                    </a:lnTo>
                    <a:lnTo>
                      <a:pt x="1585" y="2469"/>
                    </a:lnTo>
                    <a:lnTo>
                      <a:pt x="1573" y="2473"/>
                    </a:lnTo>
                    <a:lnTo>
                      <a:pt x="1562" y="2479"/>
                    </a:lnTo>
                    <a:lnTo>
                      <a:pt x="1541" y="2493"/>
                    </a:lnTo>
                    <a:lnTo>
                      <a:pt x="1516" y="2505"/>
                    </a:lnTo>
                    <a:lnTo>
                      <a:pt x="1492" y="2517"/>
                    </a:lnTo>
                    <a:lnTo>
                      <a:pt x="1472" y="2527"/>
                    </a:lnTo>
                    <a:lnTo>
                      <a:pt x="1452" y="2537"/>
                    </a:lnTo>
                    <a:lnTo>
                      <a:pt x="1434" y="2549"/>
                    </a:lnTo>
                    <a:lnTo>
                      <a:pt x="1417" y="2561"/>
                    </a:lnTo>
                    <a:lnTo>
                      <a:pt x="1400" y="2576"/>
                    </a:lnTo>
                    <a:lnTo>
                      <a:pt x="1384" y="2591"/>
                    </a:lnTo>
                    <a:lnTo>
                      <a:pt x="1366" y="2610"/>
                    </a:lnTo>
                    <a:lnTo>
                      <a:pt x="1360" y="2618"/>
                    </a:lnTo>
                    <a:lnTo>
                      <a:pt x="1356" y="2627"/>
                    </a:lnTo>
                    <a:lnTo>
                      <a:pt x="1353" y="2635"/>
                    </a:lnTo>
                    <a:lnTo>
                      <a:pt x="1350" y="2643"/>
                    </a:lnTo>
                    <a:lnTo>
                      <a:pt x="1347" y="2653"/>
                    </a:lnTo>
                    <a:lnTo>
                      <a:pt x="1345" y="2661"/>
                    </a:lnTo>
                    <a:lnTo>
                      <a:pt x="1342" y="2670"/>
                    </a:lnTo>
                    <a:lnTo>
                      <a:pt x="1338" y="2679"/>
                    </a:lnTo>
                    <a:lnTo>
                      <a:pt x="1333" y="2687"/>
                    </a:lnTo>
                    <a:lnTo>
                      <a:pt x="1327" y="2692"/>
                    </a:lnTo>
                    <a:lnTo>
                      <a:pt x="1320" y="2696"/>
                    </a:lnTo>
                    <a:lnTo>
                      <a:pt x="1313" y="2699"/>
                    </a:lnTo>
                    <a:lnTo>
                      <a:pt x="1297" y="2703"/>
                    </a:lnTo>
                    <a:lnTo>
                      <a:pt x="1278" y="2707"/>
                    </a:lnTo>
                    <a:lnTo>
                      <a:pt x="1261" y="2712"/>
                    </a:lnTo>
                    <a:lnTo>
                      <a:pt x="1247" y="2715"/>
                    </a:lnTo>
                    <a:lnTo>
                      <a:pt x="1231" y="2717"/>
                    </a:lnTo>
                    <a:lnTo>
                      <a:pt x="1215" y="2717"/>
                    </a:lnTo>
                    <a:lnTo>
                      <a:pt x="1204" y="2707"/>
                    </a:lnTo>
                    <a:lnTo>
                      <a:pt x="1195" y="2697"/>
                    </a:lnTo>
                    <a:lnTo>
                      <a:pt x="1188" y="2688"/>
                    </a:lnTo>
                    <a:lnTo>
                      <a:pt x="1182" y="2678"/>
                    </a:lnTo>
                    <a:lnTo>
                      <a:pt x="1169" y="2658"/>
                    </a:lnTo>
                    <a:lnTo>
                      <a:pt x="1155" y="2634"/>
                    </a:lnTo>
                    <a:lnTo>
                      <a:pt x="1150" y="2623"/>
                    </a:lnTo>
                    <a:lnTo>
                      <a:pt x="1148" y="2612"/>
                    </a:lnTo>
                    <a:lnTo>
                      <a:pt x="1146" y="2607"/>
                    </a:lnTo>
                    <a:lnTo>
                      <a:pt x="1145" y="2603"/>
                    </a:lnTo>
                    <a:lnTo>
                      <a:pt x="1142" y="2598"/>
                    </a:lnTo>
                    <a:lnTo>
                      <a:pt x="1138" y="2593"/>
                    </a:lnTo>
                    <a:lnTo>
                      <a:pt x="1133" y="2590"/>
                    </a:lnTo>
                    <a:lnTo>
                      <a:pt x="1128" y="2589"/>
                    </a:lnTo>
                    <a:lnTo>
                      <a:pt x="1123" y="2588"/>
                    </a:lnTo>
                    <a:lnTo>
                      <a:pt x="1116" y="2588"/>
                    </a:lnTo>
                    <a:lnTo>
                      <a:pt x="1104" y="2590"/>
                    </a:lnTo>
                    <a:lnTo>
                      <a:pt x="1090" y="2591"/>
                    </a:lnTo>
                    <a:lnTo>
                      <a:pt x="1056" y="2589"/>
                    </a:lnTo>
                    <a:lnTo>
                      <a:pt x="1025" y="2587"/>
                    </a:lnTo>
                    <a:lnTo>
                      <a:pt x="1010" y="2585"/>
                    </a:lnTo>
                    <a:lnTo>
                      <a:pt x="994" y="2582"/>
                    </a:lnTo>
                    <a:lnTo>
                      <a:pt x="977" y="2579"/>
                    </a:lnTo>
                    <a:lnTo>
                      <a:pt x="960" y="2575"/>
                    </a:lnTo>
                    <a:lnTo>
                      <a:pt x="954" y="2573"/>
                    </a:lnTo>
                    <a:lnTo>
                      <a:pt x="947" y="2570"/>
                    </a:lnTo>
                    <a:lnTo>
                      <a:pt x="941" y="2566"/>
                    </a:lnTo>
                    <a:lnTo>
                      <a:pt x="936" y="2563"/>
                    </a:lnTo>
                    <a:lnTo>
                      <a:pt x="931" y="2560"/>
                    </a:lnTo>
                    <a:lnTo>
                      <a:pt x="926" y="2558"/>
                    </a:lnTo>
                    <a:lnTo>
                      <a:pt x="919" y="2556"/>
                    </a:lnTo>
                    <a:lnTo>
                      <a:pt x="912" y="2555"/>
                    </a:lnTo>
                    <a:lnTo>
                      <a:pt x="842" y="2555"/>
                    </a:lnTo>
                    <a:lnTo>
                      <a:pt x="829" y="2543"/>
                    </a:lnTo>
                    <a:lnTo>
                      <a:pt x="818" y="2529"/>
                    </a:lnTo>
                    <a:lnTo>
                      <a:pt x="813" y="2532"/>
                    </a:lnTo>
                    <a:lnTo>
                      <a:pt x="809" y="2535"/>
                    </a:lnTo>
                    <a:lnTo>
                      <a:pt x="803" y="2537"/>
                    </a:lnTo>
                    <a:lnTo>
                      <a:pt x="799" y="2540"/>
                    </a:lnTo>
                    <a:lnTo>
                      <a:pt x="789" y="2542"/>
                    </a:lnTo>
                    <a:lnTo>
                      <a:pt x="780" y="2543"/>
                    </a:lnTo>
                    <a:lnTo>
                      <a:pt x="769" y="2544"/>
                    </a:lnTo>
                    <a:lnTo>
                      <a:pt x="759" y="2546"/>
                    </a:lnTo>
                    <a:lnTo>
                      <a:pt x="749" y="2549"/>
                    </a:lnTo>
                    <a:lnTo>
                      <a:pt x="739" y="2553"/>
                    </a:lnTo>
                    <a:lnTo>
                      <a:pt x="734" y="2557"/>
                    </a:lnTo>
                    <a:lnTo>
                      <a:pt x="731" y="2562"/>
                    </a:lnTo>
                    <a:lnTo>
                      <a:pt x="728" y="2568"/>
                    </a:lnTo>
                    <a:lnTo>
                      <a:pt x="725" y="2573"/>
                    </a:lnTo>
                    <a:lnTo>
                      <a:pt x="723" y="2578"/>
                    </a:lnTo>
                    <a:lnTo>
                      <a:pt x="718" y="2582"/>
                    </a:lnTo>
                    <a:lnTo>
                      <a:pt x="716" y="2584"/>
                    </a:lnTo>
                    <a:lnTo>
                      <a:pt x="714" y="2585"/>
                    </a:lnTo>
                    <a:lnTo>
                      <a:pt x="711" y="2586"/>
                    </a:lnTo>
                    <a:lnTo>
                      <a:pt x="708" y="2586"/>
                    </a:lnTo>
                    <a:lnTo>
                      <a:pt x="700" y="2586"/>
                    </a:lnTo>
                    <a:lnTo>
                      <a:pt x="691" y="2586"/>
                    </a:lnTo>
                    <a:lnTo>
                      <a:pt x="684" y="2585"/>
                    </a:lnTo>
                    <a:lnTo>
                      <a:pt x="677" y="2583"/>
                    </a:lnTo>
                    <a:lnTo>
                      <a:pt x="670" y="2581"/>
                    </a:lnTo>
                    <a:lnTo>
                      <a:pt x="662" y="2578"/>
                    </a:lnTo>
                    <a:lnTo>
                      <a:pt x="656" y="2574"/>
                    </a:lnTo>
                    <a:lnTo>
                      <a:pt x="650" y="2568"/>
                    </a:lnTo>
                    <a:lnTo>
                      <a:pt x="650" y="2568"/>
                    </a:lnTo>
                    <a:lnTo>
                      <a:pt x="650" y="2507"/>
                    </a:lnTo>
                    <a:lnTo>
                      <a:pt x="649" y="2491"/>
                    </a:lnTo>
                    <a:lnTo>
                      <a:pt x="647" y="2475"/>
                    </a:lnTo>
                    <a:lnTo>
                      <a:pt x="644" y="2461"/>
                    </a:lnTo>
                    <a:lnTo>
                      <a:pt x="641" y="2444"/>
                    </a:lnTo>
                    <a:lnTo>
                      <a:pt x="640" y="2435"/>
                    </a:lnTo>
                    <a:lnTo>
                      <a:pt x="639" y="2428"/>
                    </a:lnTo>
                    <a:lnTo>
                      <a:pt x="637" y="2419"/>
                    </a:lnTo>
                    <a:lnTo>
                      <a:pt x="633" y="2412"/>
                    </a:lnTo>
                    <a:lnTo>
                      <a:pt x="630" y="2408"/>
                    </a:lnTo>
                    <a:lnTo>
                      <a:pt x="627" y="2406"/>
                    </a:lnTo>
                    <a:lnTo>
                      <a:pt x="624" y="2404"/>
                    </a:lnTo>
                    <a:lnTo>
                      <a:pt x="620" y="2403"/>
                    </a:lnTo>
                    <a:lnTo>
                      <a:pt x="611" y="2402"/>
                    </a:lnTo>
                    <a:lnTo>
                      <a:pt x="600" y="2400"/>
                    </a:lnTo>
                    <a:lnTo>
                      <a:pt x="600" y="2360"/>
                    </a:lnTo>
                    <a:lnTo>
                      <a:pt x="600" y="2354"/>
                    </a:lnTo>
                    <a:lnTo>
                      <a:pt x="598" y="2348"/>
                    </a:lnTo>
                    <a:lnTo>
                      <a:pt x="596" y="2343"/>
                    </a:lnTo>
                    <a:lnTo>
                      <a:pt x="594" y="2337"/>
                    </a:lnTo>
                    <a:lnTo>
                      <a:pt x="588" y="2327"/>
                    </a:lnTo>
                    <a:lnTo>
                      <a:pt x="581" y="2317"/>
                    </a:lnTo>
                    <a:lnTo>
                      <a:pt x="572" y="2305"/>
                    </a:lnTo>
                    <a:lnTo>
                      <a:pt x="566" y="2295"/>
                    </a:lnTo>
                    <a:lnTo>
                      <a:pt x="559" y="2285"/>
                    </a:lnTo>
                    <a:lnTo>
                      <a:pt x="552" y="2273"/>
                    </a:lnTo>
                    <a:lnTo>
                      <a:pt x="537" y="2246"/>
                    </a:lnTo>
                    <a:lnTo>
                      <a:pt x="524" y="2222"/>
                    </a:lnTo>
                    <a:lnTo>
                      <a:pt x="518" y="2211"/>
                    </a:lnTo>
                    <a:lnTo>
                      <a:pt x="514" y="2198"/>
                    </a:lnTo>
                    <a:lnTo>
                      <a:pt x="512" y="2185"/>
                    </a:lnTo>
                    <a:lnTo>
                      <a:pt x="511" y="2169"/>
                    </a:lnTo>
                    <a:lnTo>
                      <a:pt x="511" y="2075"/>
                    </a:lnTo>
                    <a:lnTo>
                      <a:pt x="510" y="2066"/>
                    </a:lnTo>
                    <a:lnTo>
                      <a:pt x="509" y="2056"/>
                    </a:lnTo>
                    <a:lnTo>
                      <a:pt x="507" y="2048"/>
                    </a:lnTo>
                    <a:lnTo>
                      <a:pt x="503" y="2040"/>
                    </a:lnTo>
                    <a:lnTo>
                      <a:pt x="496" y="2024"/>
                    </a:lnTo>
                    <a:lnTo>
                      <a:pt x="487" y="2007"/>
                    </a:lnTo>
                    <a:lnTo>
                      <a:pt x="485" y="2000"/>
                    </a:lnTo>
                    <a:lnTo>
                      <a:pt x="485" y="1993"/>
                    </a:lnTo>
                    <a:lnTo>
                      <a:pt x="485" y="1987"/>
                    </a:lnTo>
                    <a:lnTo>
                      <a:pt x="486" y="1982"/>
                    </a:lnTo>
                    <a:lnTo>
                      <a:pt x="486" y="1976"/>
                    </a:lnTo>
                    <a:lnTo>
                      <a:pt x="486" y="1969"/>
                    </a:lnTo>
                    <a:lnTo>
                      <a:pt x="485" y="1963"/>
                    </a:lnTo>
                    <a:lnTo>
                      <a:pt x="483" y="1957"/>
                    </a:lnTo>
                    <a:lnTo>
                      <a:pt x="481" y="1954"/>
                    </a:lnTo>
                    <a:lnTo>
                      <a:pt x="478" y="1953"/>
                    </a:lnTo>
                    <a:lnTo>
                      <a:pt x="475" y="1952"/>
                    </a:lnTo>
                    <a:lnTo>
                      <a:pt x="472" y="1951"/>
                    </a:lnTo>
                    <a:lnTo>
                      <a:pt x="464" y="1950"/>
                    </a:lnTo>
                    <a:lnTo>
                      <a:pt x="457" y="1948"/>
                    </a:lnTo>
                    <a:lnTo>
                      <a:pt x="454" y="1945"/>
                    </a:lnTo>
                    <a:lnTo>
                      <a:pt x="452" y="1941"/>
                    </a:lnTo>
                    <a:lnTo>
                      <a:pt x="450" y="1938"/>
                    </a:lnTo>
                    <a:lnTo>
                      <a:pt x="449" y="1935"/>
                    </a:lnTo>
                    <a:lnTo>
                      <a:pt x="447" y="1927"/>
                    </a:lnTo>
                    <a:lnTo>
                      <a:pt x="445" y="1919"/>
                    </a:lnTo>
                    <a:lnTo>
                      <a:pt x="443" y="1907"/>
                    </a:lnTo>
                    <a:lnTo>
                      <a:pt x="442" y="1897"/>
                    </a:lnTo>
                    <a:lnTo>
                      <a:pt x="440" y="1886"/>
                    </a:lnTo>
                    <a:lnTo>
                      <a:pt x="437" y="1876"/>
                    </a:lnTo>
                    <a:lnTo>
                      <a:pt x="429" y="1867"/>
                    </a:lnTo>
                    <a:lnTo>
                      <a:pt x="421" y="1857"/>
                    </a:lnTo>
                    <a:lnTo>
                      <a:pt x="414" y="1845"/>
                    </a:lnTo>
                    <a:lnTo>
                      <a:pt x="406" y="1835"/>
                    </a:lnTo>
                    <a:lnTo>
                      <a:pt x="402" y="1829"/>
                    </a:lnTo>
                    <a:lnTo>
                      <a:pt x="398" y="1825"/>
                    </a:lnTo>
                    <a:lnTo>
                      <a:pt x="393" y="1821"/>
                    </a:lnTo>
                    <a:lnTo>
                      <a:pt x="387" y="1817"/>
                    </a:lnTo>
                    <a:lnTo>
                      <a:pt x="373" y="1810"/>
                    </a:lnTo>
                    <a:lnTo>
                      <a:pt x="361" y="1805"/>
                    </a:lnTo>
                    <a:lnTo>
                      <a:pt x="348" y="1799"/>
                    </a:lnTo>
                    <a:lnTo>
                      <a:pt x="335" y="1792"/>
                    </a:lnTo>
                    <a:lnTo>
                      <a:pt x="330" y="1786"/>
                    </a:lnTo>
                    <a:lnTo>
                      <a:pt x="326" y="1780"/>
                    </a:lnTo>
                    <a:lnTo>
                      <a:pt x="323" y="1773"/>
                    </a:lnTo>
                    <a:lnTo>
                      <a:pt x="317" y="1767"/>
                    </a:lnTo>
                    <a:lnTo>
                      <a:pt x="313" y="1760"/>
                    </a:lnTo>
                    <a:lnTo>
                      <a:pt x="309" y="1754"/>
                    </a:lnTo>
                    <a:lnTo>
                      <a:pt x="306" y="1749"/>
                    </a:lnTo>
                    <a:lnTo>
                      <a:pt x="304" y="1742"/>
                    </a:lnTo>
                    <a:lnTo>
                      <a:pt x="299" y="1730"/>
                    </a:lnTo>
                    <a:lnTo>
                      <a:pt x="292" y="1715"/>
                    </a:lnTo>
                    <a:lnTo>
                      <a:pt x="284" y="1699"/>
                    </a:lnTo>
                    <a:lnTo>
                      <a:pt x="278" y="1684"/>
                    </a:lnTo>
                    <a:lnTo>
                      <a:pt x="276" y="1677"/>
                    </a:lnTo>
                    <a:lnTo>
                      <a:pt x="275" y="1669"/>
                    </a:lnTo>
                    <a:lnTo>
                      <a:pt x="274" y="1660"/>
                    </a:lnTo>
                    <a:lnTo>
                      <a:pt x="273" y="1651"/>
                    </a:lnTo>
                    <a:lnTo>
                      <a:pt x="273" y="1612"/>
                    </a:lnTo>
                    <a:lnTo>
                      <a:pt x="276" y="1599"/>
                    </a:lnTo>
                    <a:lnTo>
                      <a:pt x="281" y="1586"/>
                    </a:lnTo>
                    <a:lnTo>
                      <a:pt x="282" y="1575"/>
                    </a:lnTo>
                    <a:lnTo>
                      <a:pt x="282" y="1566"/>
                    </a:lnTo>
                    <a:lnTo>
                      <a:pt x="281" y="1557"/>
                    </a:lnTo>
                    <a:lnTo>
                      <a:pt x="281" y="1546"/>
                    </a:lnTo>
                    <a:lnTo>
                      <a:pt x="281" y="1520"/>
                    </a:lnTo>
                    <a:lnTo>
                      <a:pt x="281" y="1510"/>
                    </a:lnTo>
                    <a:lnTo>
                      <a:pt x="282" y="1503"/>
                    </a:lnTo>
                    <a:lnTo>
                      <a:pt x="283" y="1495"/>
                    </a:lnTo>
                    <a:lnTo>
                      <a:pt x="285" y="1486"/>
                    </a:lnTo>
                    <a:lnTo>
                      <a:pt x="290" y="1489"/>
                    </a:lnTo>
                    <a:lnTo>
                      <a:pt x="297" y="1493"/>
                    </a:lnTo>
                    <a:lnTo>
                      <a:pt x="301" y="1492"/>
                    </a:lnTo>
                    <a:lnTo>
                      <a:pt x="304" y="1490"/>
                    </a:lnTo>
                    <a:lnTo>
                      <a:pt x="307" y="1487"/>
                    </a:lnTo>
                    <a:lnTo>
                      <a:pt x="310" y="1484"/>
                    </a:lnTo>
                    <a:lnTo>
                      <a:pt x="311" y="1480"/>
                    </a:lnTo>
                    <a:lnTo>
                      <a:pt x="313" y="1476"/>
                    </a:lnTo>
                    <a:lnTo>
                      <a:pt x="314" y="1471"/>
                    </a:lnTo>
                    <a:lnTo>
                      <a:pt x="314" y="1467"/>
                    </a:lnTo>
                    <a:lnTo>
                      <a:pt x="314" y="1432"/>
                    </a:lnTo>
                    <a:lnTo>
                      <a:pt x="312" y="1421"/>
                    </a:lnTo>
                    <a:lnTo>
                      <a:pt x="309" y="1411"/>
                    </a:lnTo>
                    <a:lnTo>
                      <a:pt x="309" y="1396"/>
                    </a:lnTo>
                    <a:lnTo>
                      <a:pt x="310" y="1383"/>
                    </a:lnTo>
                    <a:lnTo>
                      <a:pt x="310" y="1370"/>
                    </a:lnTo>
                    <a:lnTo>
                      <a:pt x="310" y="1356"/>
                    </a:lnTo>
                    <a:lnTo>
                      <a:pt x="309" y="1342"/>
                    </a:lnTo>
                    <a:lnTo>
                      <a:pt x="308" y="1330"/>
                    </a:lnTo>
                    <a:lnTo>
                      <a:pt x="306" y="1319"/>
                    </a:lnTo>
                    <a:lnTo>
                      <a:pt x="303" y="1308"/>
                    </a:lnTo>
                    <a:lnTo>
                      <a:pt x="297" y="1286"/>
                    </a:lnTo>
                    <a:lnTo>
                      <a:pt x="290" y="1261"/>
                    </a:lnTo>
                    <a:lnTo>
                      <a:pt x="286" y="1251"/>
                    </a:lnTo>
                    <a:lnTo>
                      <a:pt x="284" y="1240"/>
                    </a:lnTo>
                    <a:lnTo>
                      <a:pt x="284" y="1188"/>
                    </a:lnTo>
                    <a:lnTo>
                      <a:pt x="283" y="1177"/>
                    </a:lnTo>
                    <a:lnTo>
                      <a:pt x="281" y="1169"/>
                    </a:lnTo>
                    <a:lnTo>
                      <a:pt x="276" y="1161"/>
                    </a:lnTo>
                    <a:lnTo>
                      <a:pt x="271" y="1154"/>
                    </a:lnTo>
                    <a:lnTo>
                      <a:pt x="258" y="1140"/>
                    </a:lnTo>
                    <a:lnTo>
                      <a:pt x="244" y="1125"/>
                    </a:lnTo>
                    <a:lnTo>
                      <a:pt x="232" y="1109"/>
                    </a:lnTo>
                    <a:lnTo>
                      <a:pt x="222" y="1096"/>
                    </a:lnTo>
                    <a:lnTo>
                      <a:pt x="216" y="1089"/>
                    </a:lnTo>
                    <a:lnTo>
                      <a:pt x="210" y="1084"/>
                    </a:lnTo>
                    <a:lnTo>
                      <a:pt x="202" y="1081"/>
                    </a:lnTo>
                    <a:lnTo>
                      <a:pt x="193" y="1078"/>
                    </a:lnTo>
                    <a:lnTo>
                      <a:pt x="181" y="1077"/>
                    </a:lnTo>
                    <a:lnTo>
                      <a:pt x="169" y="1074"/>
                    </a:lnTo>
                    <a:lnTo>
                      <a:pt x="165" y="1072"/>
                    </a:lnTo>
                    <a:lnTo>
                      <a:pt x="162" y="1069"/>
                    </a:lnTo>
                    <a:lnTo>
                      <a:pt x="161" y="1064"/>
                    </a:lnTo>
                    <a:lnTo>
                      <a:pt x="160" y="1059"/>
                    </a:lnTo>
                    <a:lnTo>
                      <a:pt x="160" y="1049"/>
                    </a:lnTo>
                    <a:lnTo>
                      <a:pt x="160" y="1039"/>
                    </a:lnTo>
                    <a:lnTo>
                      <a:pt x="157" y="1025"/>
                    </a:lnTo>
                    <a:lnTo>
                      <a:pt x="154" y="1013"/>
                    </a:lnTo>
                    <a:lnTo>
                      <a:pt x="149" y="997"/>
                    </a:lnTo>
                    <a:lnTo>
                      <a:pt x="145" y="983"/>
                    </a:lnTo>
                    <a:lnTo>
                      <a:pt x="143" y="976"/>
                    </a:lnTo>
                    <a:lnTo>
                      <a:pt x="142" y="969"/>
                    </a:lnTo>
                    <a:lnTo>
                      <a:pt x="141" y="962"/>
                    </a:lnTo>
                    <a:lnTo>
                      <a:pt x="140" y="954"/>
                    </a:lnTo>
                    <a:lnTo>
                      <a:pt x="142" y="948"/>
                    </a:lnTo>
                    <a:lnTo>
                      <a:pt x="144" y="945"/>
                    </a:lnTo>
                    <a:lnTo>
                      <a:pt x="148" y="941"/>
                    </a:lnTo>
                    <a:lnTo>
                      <a:pt x="152" y="938"/>
                    </a:lnTo>
                    <a:lnTo>
                      <a:pt x="155" y="932"/>
                    </a:lnTo>
                    <a:lnTo>
                      <a:pt x="156" y="927"/>
                    </a:lnTo>
                    <a:lnTo>
                      <a:pt x="156" y="920"/>
                    </a:lnTo>
                    <a:lnTo>
                      <a:pt x="156" y="914"/>
                    </a:lnTo>
                    <a:lnTo>
                      <a:pt x="156" y="883"/>
                    </a:lnTo>
                    <a:lnTo>
                      <a:pt x="154" y="856"/>
                    </a:lnTo>
                    <a:lnTo>
                      <a:pt x="152" y="843"/>
                    </a:lnTo>
                    <a:lnTo>
                      <a:pt x="149" y="829"/>
                    </a:lnTo>
                    <a:lnTo>
                      <a:pt x="146" y="815"/>
                    </a:lnTo>
                    <a:lnTo>
                      <a:pt x="142" y="799"/>
                    </a:lnTo>
                    <a:lnTo>
                      <a:pt x="136" y="783"/>
                    </a:lnTo>
                    <a:lnTo>
                      <a:pt x="129" y="769"/>
                    </a:lnTo>
                    <a:lnTo>
                      <a:pt x="126" y="762"/>
                    </a:lnTo>
                    <a:lnTo>
                      <a:pt x="123" y="755"/>
                    </a:lnTo>
                    <a:lnTo>
                      <a:pt x="121" y="747"/>
                    </a:lnTo>
                    <a:lnTo>
                      <a:pt x="120" y="738"/>
                    </a:lnTo>
                    <a:lnTo>
                      <a:pt x="120" y="705"/>
                    </a:lnTo>
                    <a:lnTo>
                      <a:pt x="95" y="559"/>
                    </a:lnTo>
                    <a:lnTo>
                      <a:pt x="92" y="548"/>
                    </a:lnTo>
                    <a:lnTo>
                      <a:pt x="90" y="540"/>
                    </a:lnTo>
                    <a:lnTo>
                      <a:pt x="88" y="532"/>
                    </a:lnTo>
                    <a:lnTo>
                      <a:pt x="87" y="522"/>
                    </a:lnTo>
                    <a:lnTo>
                      <a:pt x="87" y="462"/>
                    </a:lnTo>
                    <a:lnTo>
                      <a:pt x="87" y="455"/>
                    </a:lnTo>
                    <a:lnTo>
                      <a:pt x="85" y="449"/>
                    </a:lnTo>
                    <a:lnTo>
                      <a:pt x="84" y="443"/>
                    </a:lnTo>
                    <a:lnTo>
                      <a:pt x="82" y="436"/>
                    </a:lnTo>
                    <a:lnTo>
                      <a:pt x="77" y="425"/>
                    </a:lnTo>
                    <a:lnTo>
                      <a:pt x="73" y="411"/>
                    </a:lnTo>
                    <a:lnTo>
                      <a:pt x="68" y="393"/>
                    </a:lnTo>
                    <a:lnTo>
                      <a:pt x="61" y="376"/>
                    </a:lnTo>
                    <a:lnTo>
                      <a:pt x="58" y="369"/>
                    </a:lnTo>
                    <a:lnTo>
                      <a:pt x="53" y="363"/>
                    </a:lnTo>
                    <a:lnTo>
                      <a:pt x="47" y="355"/>
                    </a:lnTo>
                    <a:lnTo>
                      <a:pt x="40" y="349"/>
                    </a:lnTo>
                    <a:lnTo>
                      <a:pt x="35" y="346"/>
                    </a:lnTo>
                    <a:lnTo>
                      <a:pt x="30" y="344"/>
                    </a:lnTo>
                    <a:lnTo>
                      <a:pt x="26" y="343"/>
                    </a:lnTo>
                    <a:lnTo>
                      <a:pt x="21" y="342"/>
                    </a:lnTo>
                    <a:lnTo>
                      <a:pt x="12" y="340"/>
                    </a:lnTo>
                    <a:lnTo>
                      <a:pt x="0" y="339"/>
                    </a:lnTo>
                    <a:lnTo>
                      <a:pt x="0" y="330"/>
                    </a:lnTo>
                    <a:lnTo>
                      <a:pt x="1" y="322"/>
                    </a:lnTo>
                    <a:lnTo>
                      <a:pt x="3" y="316"/>
                    </a:lnTo>
                    <a:lnTo>
                      <a:pt x="6" y="311"/>
                    </a:lnTo>
                    <a:lnTo>
                      <a:pt x="10" y="306"/>
                    </a:lnTo>
                    <a:lnTo>
                      <a:pt x="18" y="295"/>
                    </a:lnTo>
                    <a:lnTo>
                      <a:pt x="25" y="284"/>
                    </a:lnTo>
                    <a:lnTo>
                      <a:pt x="30" y="275"/>
                    </a:lnTo>
                    <a:lnTo>
                      <a:pt x="34" y="265"/>
                    </a:lnTo>
                    <a:lnTo>
                      <a:pt x="39" y="257"/>
                    </a:lnTo>
                    <a:lnTo>
                      <a:pt x="44" y="248"/>
                    </a:lnTo>
                    <a:lnTo>
                      <a:pt x="53" y="231"/>
                    </a:lnTo>
                    <a:lnTo>
                      <a:pt x="63" y="218"/>
                    </a:lnTo>
                    <a:lnTo>
                      <a:pt x="74" y="204"/>
                    </a:lnTo>
                    <a:lnTo>
                      <a:pt x="82" y="188"/>
                    </a:lnTo>
                    <a:lnTo>
                      <a:pt x="86" y="180"/>
                    </a:lnTo>
                    <a:lnTo>
                      <a:pt x="91" y="174"/>
                    </a:lnTo>
                    <a:lnTo>
                      <a:pt x="97" y="168"/>
                    </a:lnTo>
                    <a:lnTo>
                      <a:pt x="102" y="162"/>
                    </a:lnTo>
                    <a:lnTo>
                      <a:pt x="106" y="156"/>
                    </a:lnTo>
                    <a:lnTo>
                      <a:pt x="111" y="150"/>
                    </a:lnTo>
                    <a:lnTo>
                      <a:pt x="115" y="144"/>
                    </a:lnTo>
                    <a:lnTo>
                      <a:pt x="118" y="138"/>
                    </a:lnTo>
                    <a:lnTo>
                      <a:pt x="119" y="136"/>
                    </a:lnTo>
                    <a:lnTo>
                      <a:pt x="120" y="133"/>
                    </a:lnTo>
                    <a:lnTo>
                      <a:pt x="118" y="138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solidFill>
                  <a:sysClr val="windowText" lastClr="000000">
                    <a:lumMod val="50000"/>
                    <a:lumOff val="50000"/>
                  </a:sysClr>
                </a:solidFill>
                <a:round/>
                <a:headEnd/>
                <a:tailEnd/>
              </a:ln>
            </p:spPr>
          </p:sp>
          <p:sp>
            <p:nvSpPr>
              <p:cNvPr id="54" name="Qatar"/>
              <p:cNvSpPr>
                <a:spLocks/>
              </p:cNvSpPr>
              <p:nvPr/>
            </p:nvSpPr>
            <p:spPr bwMode="auto">
              <a:xfrm>
                <a:off x="1194365" y="4104889"/>
                <a:ext cx="57134" cy="124854"/>
              </a:xfrm>
              <a:custGeom>
                <a:avLst/>
                <a:gdLst/>
                <a:ahLst/>
                <a:cxnLst>
                  <a:cxn ang="0">
                    <a:pos x="0" y="191"/>
                  </a:cxn>
                  <a:cxn ang="0">
                    <a:pos x="7" y="193"/>
                  </a:cxn>
                  <a:cxn ang="0">
                    <a:pos x="13" y="195"/>
                  </a:cxn>
                  <a:cxn ang="0">
                    <a:pos x="19" y="198"/>
                  </a:cxn>
                  <a:cxn ang="0">
                    <a:pos x="24" y="202"/>
                  </a:cxn>
                  <a:cxn ang="0">
                    <a:pos x="32" y="209"/>
                  </a:cxn>
                  <a:cxn ang="0">
                    <a:pos x="40" y="219"/>
                  </a:cxn>
                  <a:cxn ang="0">
                    <a:pos x="48" y="229"/>
                  </a:cxn>
                  <a:cxn ang="0">
                    <a:pos x="55" y="239"/>
                  </a:cxn>
                  <a:cxn ang="0">
                    <a:pos x="63" y="250"/>
                  </a:cxn>
                  <a:cxn ang="0">
                    <a:pos x="74" y="259"/>
                  </a:cxn>
                  <a:cxn ang="0">
                    <a:pos x="74" y="259"/>
                  </a:cxn>
                  <a:cxn ang="0">
                    <a:pos x="75" y="254"/>
                  </a:cxn>
                  <a:cxn ang="0">
                    <a:pos x="77" y="248"/>
                  </a:cxn>
                  <a:cxn ang="0">
                    <a:pos x="86" y="239"/>
                  </a:cxn>
                  <a:cxn ang="0">
                    <a:pos x="96" y="232"/>
                  </a:cxn>
                  <a:cxn ang="0">
                    <a:pos x="102" y="226"/>
                  </a:cxn>
                  <a:cxn ang="0">
                    <a:pos x="105" y="220"/>
                  </a:cxn>
                  <a:cxn ang="0">
                    <a:pos x="107" y="213"/>
                  </a:cxn>
                  <a:cxn ang="0">
                    <a:pos x="109" y="207"/>
                  </a:cxn>
                  <a:cxn ang="0">
                    <a:pos x="110" y="194"/>
                  </a:cxn>
                  <a:cxn ang="0">
                    <a:pos x="110" y="178"/>
                  </a:cxn>
                  <a:cxn ang="0">
                    <a:pos x="110" y="130"/>
                  </a:cxn>
                  <a:cxn ang="0">
                    <a:pos x="111" y="122"/>
                  </a:cxn>
                  <a:cxn ang="0">
                    <a:pos x="113" y="115"/>
                  </a:cxn>
                  <a:cxn ang="0">
                    <a:pos x="115" y="108"/>
                  </a:cxn>
                  <a:cxn ang="0">
                    <a:pos x="118" y="101"/>
                  </a:cxn>
                  <a:cxn ang="0">
                    <a:pos x="121" y="95"/>
                  </a:cxn>
                  <a:cxn ang="0">
                    <a:pos x="124" y="89"/>
                  </a:cxn>
                  <a:cxn ang="0">
                    <a:pos x="125" y="82"/>
                  </a:cxn>
                  <a:cxn ang="0">
                    <a:pos x="126" y="73"/>
                  </a:cxn>
                  <a:cxn ang="0">
                    <a:pos x="126" y="61"/>
                  </a:cxn>
                  <a:cxn ang="0">
                    <a:pos x="124" y="51"/>
                  </a:cxn>
                  <a:cxn ang="0">
                    <a:pos x="122" y="46"/>
                  </a:cxn>
                  <a:cxn ang="0">
                    <a:pos x="120" y="41"/>
                  </a:cxn>
                  <a:cxn ang="0">
                    <a:pos x="117" y="36"/>
                  </a:cxn>
                  <a:cxn ang="0">
                    <a:pos x="113" y="31"/>
                  </a:cxn>
                  <a:cxn ang="0">
                    <a:pos x="106" y="25"/>
                  </a:cxn>
                  <a:cxn ang="0">
                    <a:pos x="99" y="16"/>
                  </a:cxn>
                  <a:cxn ang="0">
                    <a:pos x="96" y="12"/>
                  </a:cxn>
                  <a:cxn ang="0">
                    <a:pos x="93" y="8"/>
                  </a:cxn>
                  <a:cxn ang="0">
                    <a:pos x="90" y="4"/>
                  </a:cxn>
                  <a:cxn ang="0">
                    <a:pos x="86" y="0"/>
                  </a:cxn>
                  <a:cxn ang="0">
                    <a:pos x="81" y="12"/>
                  </a:cxn>
                  <a:cxn ang="0">
                    <a:pos x="78" y="23"/>
                  </a:cxn>
                  <a:cxn ang="0">
                    <a:pos x="74" y="33"/>
                  </a:cxn>
                  <a:cxn ang="0">
                    <a:pos x="67" y="44"/>
                  </a:cxn>
                  <a:cxn ang="0">
                    <a:pos x="60" y="55"/>
                  </a:cxn>
                  <a:cxn ang="0">
                    <a:pos x="52" y="64"/>
                  </a:cxn>
                  <a:cxn ang="0">
                    <a:pos x="45" y="71"/>
                  </a:cxn>
                  <a:cxn ang="0">
                    <a:pos x="36" y="79"/>
                  </a:cxn>
                  <a:cxn ang="0">
                    <a:pos x="28" y="86"/>
                  </a:cxn>
                  <a:cxn ang="0">
                    <a:pos x="20" y="94"/>
                  </a:cxn>
                  <a:cxn ang="0">
                    <a:pos x="12" y="102"/>
                  </a:cxn>
                  <a:cxn ang="0">
                    <a:pos x="4" y="113"/>
                  </a:cxn>
                  <a:cxn ang="0">
                    <a:pos x="4" y="189"/>
                  </a:cxn>
                  <a:cxn ang="0">
                    <a:pos x="2" y="190"/>
                  </a:cxn>
                  <a:cxn ang="0">
                    <a:pos x="0" y="191"/>
                  </a:cxn>
                  <a:cxn ang="0">
                    <a:pos x="0" y="191"/>
                  </a:cxn>
                </a:cxnLst>
                <a:rect l="0" t="0" r="r" b="b"/>
                <a:pathLst>
                  <a:path w="126" h="259">
                    <a:moveTo>
                      <a:pt x="0" y="191"/>
                    </a:moveTo>
                    <a:lnTo>
                      <a:pt x="7" y="193"/>
                    </a:lnTo>
                    <a:lnTo>
                      <a:pt x="13" y="195"/>
                    </a:lnTo>
                    <a:lnTo>
                      <a:pt x="19" y="198"/>
                    </a:lnTo>
                    <a:lnTo>
                      <a:pt x="24" y="202"/>
                    </a:lnTo>
                    <a:lnTo>
                      <a:pt x="32" y="209"/>
                    </a:lnTo>
                    <a:lnTo>
                      <a:pt x="40" y="219"/>
                    </a:lnTo>
                    <a:lnTo>
                      <a:pt x="48" y="229"/>
                    </a:lnTo>
                    <a:lnTo>
                      <a:pt x="55" y="239"/>
                    </a:lnTo>
                    <a:lnTo>
                      <a:pt x="63" y="250"/>
                    </a:lnTo>
                    <a:lnTo>
                      <a:pt x="74" y="259"/>
                    </a:lnTo>
                    <a:lnTo>
                      <a:pt x="74" y="259"/>
                    </a:lnTo>
                    <a:lnTo>
                      <a:pt x="75" y="254"/>
                    </a:lnTo>
                    <a:lnTo>
                      <a:pt x="77" y="248"/>
                    </a:lnTo>
                    <a:lnTo>
                      <a:pt x="86" y="239"/>
                    </a:lnTo>
                    <a:lnTo>
                      <a:pt x="96" y="232"/>
                    </a:lnTo>
                    <a:lnTo>
                      <a:pt x="102" y="226"/>
                    </a:lnTo>
                    <a:lnTo>
                      <a:pt x="105" y="220"/>
                    </a:lnTo>
                    <a:lnTo>
                      <a:pt x="107" y="213"/>
                    </a:lnTo>
                    <a:lnTo>
                      <a:pt x="109" y="207"/>
                    </a:lnTo>
                    <a:lnTo>
                      <a:pt x="110" y="194"/>
                    </a:lnTo>
                    <a:lnTo>
                      <a:pt x="110" y="178"/>
                    </a:lnTo>
                    <a:lnTo>
                      <a:pt x="110" y="130"/>
                    </a:lnTo>
                    <a:lnTo>
                      <a:pt x="111" y="122"/>
                    </a:lnTo>
                    <a:lnTo>
                      <a:pt x="113" y="115"/>
                    </a:lnTo>
                    <a:lnTo>
                      <a:pt x="115" y="108"/>
                    </a:lnTo>
                    <a:lnTo>
                      <a:pt x="118" y="101"/>
                    </a:lnTo>
                    <a:lnTo>
                      <a:pt x="121" y="95"/>
                    </a:lnTo>
                    <a:lnTo>
                      <a:pt x="124" y="89"/>
                    </a:lnTo>
                    <a:lnTo>
                      <a:pt x="125" y="82"/>
                    </a:lnTo>
                    <a:lnTo>
                      <a:pt x="126" y="73"/>
                    </a:lnTo>
                    <a:lnTo>
                      <a:pt x="126" y="61"/>
                    </a:lnTo>
                    <a:lnTo>
                      <a:pt x="124" y="51"/>
                    </a:lnTo>
                    <a:lnTo>
                      <a:pt x="122" y="46"/>
                    </a:lnTo>
                    <a:lnTo>
                      <a:pt x="120" y="41"/>
                    </a:lnTo>
                    <a:lnTo>
                      <a:pt x="117" y="36"/>
                    </a:lnTo>
                    <a:lnTo>
                      <a:pt x="113" y="31"/>
                    </a:lnTo>
                    <a:lnTo>
                      <a:pt x="106" y="25"/>
                    </a:lnTo>
                    <a:lnTo>
                      <a:pt x="99" y="16"/>
                    </a:lnTo>
                    <a:lnTo>
                      <a:pt x="96" y="12"/>
                    </a:lnTo>
                    <a:lnTo>
                      <a:pt x="93" y="8"/>
                    </a:lnTo>
                    <a:lnTo>
                      <a:pt x="90" y="4"/>
                    </a:lnTo>
                    <a:lnTo>
                      <a:pt x="86" y="0"/>
                    </a:lnTo>
                    <a:lnTo>
                      <a:pt x="81" y="12"/>
                    </a:lnTo>
                    <a:lnTo>
                      <a:pt x="78" y="23"/>
                    </a:lnTo>
                    <a:lnTo>
                      <a:pt x="74" y="33"/>
                    </a:lnTo>
                    <a:lnTo>
                      <a:pt x="67" y="44"/>
                    </a:lnTo>
                    <a:lnTo>
                      <a:pt x="60" y="55"/>
                    </a:lnTo>
                    <a:lnTo>
                      <a:pt x="52" y="64"/>
                    </a:lnTo>
                    <a:lnTo>
                      <a:pt x="45" y="71"/>
                    </a:lnTo>
                    <a:lnTo>
                      <a:pt x="36" y="79"/>
                    </a:lnTo>
                    <a:lnTo>
                      <a:pt x="28" y="86"/>
                    </a:lnTo>
                    <a:lnTo>
                      <a:pt x="20" y="94"/>
                    </a:lnTo>
                    <a:lnTo>
                      <a:pt x="12" y="102"/>
                    </a:lnTo>
                    <a:lnTo>
                      <a:pt x="4" y="113"/>
                    </a:lnTo>
                    <a:lnTo>
                      <a:pt x="4" y="189"/>
                    </a:lnTo>
                    <a:lnTo>
                      <a:pt x="2" y="190"/>
                    </a:lnTo>
                    <a:lnTo>
                      <a:pt x="0" y="191"/>
                    </a:lnTo>
                    <a:lnTo>
                      <a:pt x="0" y="191"/>
                    </a:lnTo>
                    <a:close/>
                  </a:path>
                </a:pathLst>
              </a:custGeom>
              <a:solidFill>
                <a:srgbClr val="333333"/>
              </a:solidFill>
              <a:ln w="9525">
                <a:solidFill>
                  <a:sysClr val="windowText" lastClr="000000">
                    <a:lumMod val="50000"/>
                    <a:lumOff val="50000"/>
                  </a:sysClr>
                </a:solidFill>
                <a:round/>
                <a:headEnd/>
                <a:tailEnd/>
              </a:ln>
            </p:spPr>
          </p:sp>
          <p:sp>
            <p:nvSpPr>
              <p:cNvPr id="55" name="Oman"/>
              <p:cNvSpPr>
                <a:spLocks/>
              </p:cNvSpPr>
              <p:nvPr/>
            </p:nvSpPr>
            <p:spPr bwMode="auto">
              <a:xfrm>
                <a:off x="1205283" y="4258555"/>
                <a:ext cx="580863" cy="605061"/>
              </a:xfrm>
              <a:custGeom>
                <a:avLst/>
                <a:gdLst/>
                <a:ahLst/>
                <a:cxnLst>
                  <a:cxn ang="0">
                    <a:pos x="786" y="51"/>
                  </a:cxn>
                  <a:cxn ang="0">
                    <a:pos x="794" y="106"/>
                  </a:cxn>
                  <a:cxn ang="0">
                    <a:pos x="865" y="200"/>
                  </a:cxn>
                  <a:cxn ang="0">
                    <a:pos x="950" y="261"/>
                  </a:cxn>
                  <a:cxn ang="0">
                    <a:pos x="1048" y="323"/>
                  </a:cxn>
                  <a:cxn ang="0">
                    <a:pos x="1125" y="375"/>
                  </a:cxn>
                  <a:cxn ang="0">
                    <a:pos x="1150" y="425"/>
                  </a:cxn>
                  <a:cxn ang="0">
                    <a:pos x="1179" y="486"/>
                  </a:cxn>
                  <a:cxn ang="0">
                    <a:pos x="1218" y="503"/>
                  </a:cxn>
                  <a:cxn ang="0">
                    <a:pos x="1194" y="576"/>
                  </a:cxn>
                  <a:cxn ang="0">
                    <a:pos x="1144" y="654"/>
                  </a:cxn>
                  <a:cxn ang="0">
                    <a:pos x="1047" y="723"/>
                  </a:cxn>
                  <a:cxn ang="0">
                    <a:pos x="992" y="766"/>
                  </a:cxn>
                  <a:cxn ang="0">
                    <a:pos x="971" y="810"/>
                  </a:cxn>
                  <a:cxn ang="0">
                    <a:pos x="936" y="794"/>
                  </a:cxn>
                  <a:cxn ang="0">
                    <a:pos x="936" y="769"/>
                  </a:cxn>
                  <a:cxn ang="0">
                    <a:pos x="923" y="770"/>
                  </a:cxn>
                  <a:cxn ang="0">
                    <a:pos x="893" y="809"/>
                  </a:cxn>
                  <a:cxn ang="0">
                    <a:pos x="851" y="864"/>
                  </a:cxn>
                  <a:cxn ang="0">
                    <a:pos x="837" y="892"/>
                  </a:cxn>
                  <a:cxn ang="0">
                    <a:pos x="851" y="976"/>
                  </a:cxn>
                  <a:cxn ang="0">
                    <a:pos x="870" y="1020"/>
                  </a:cxn>
                  <a:cxn ang="0">
                    <a:pos x="760" y="1035"/>
                  </a:cxn>
                  <a:cxn ang="0">
                    <a:pos x="717" y="1039"/>
                  </a:cxn>
                  <a:cxn ang="0">
                    <a:pos x="661" y="1103"/>
                  </a:cxn>
                  <a:cxn ang="0">
                    <a:pos x="607" y="1169"/>
                  </a:cxn>
                  <a:cxn ang="0">
                    <a:pos x="573" y="1168"/>
                  </a:cxn>
                  <a:cxn ang="0">
                    <a:pos x="532" y="1159"/>
                  </a:cxn>
                  <a:cxn ang="0">
                    <a:pos x="466" y="1177"/>
                  </a:cxn>
                  <a:cxn ang="0">
                    <a:pos x="457" y="1210"/>
                  </a:cxn>
                  <a:cxn ang="0">
                    <a:pos x="448" y="1227"/>
                  </a:cxn>
                  <a:cxn ang="0">
                    <a:pos x="411" y="1236"/>
                  </a:cxn>
                  <a:cxn ang="0">
                    <a:pos x="380" y="1254"/>
                  </a:cxn>
                  <a:cxn ang="0">
                    <a:pos x="340" y="1247"/>
                  </a:cxn>
                  <a:cxn ang="0">
                    <a:pos x="320" y="1230"/>
                  </a:cxn>
                  <a:cxn ang="0">
                    <a:pos x="243" y="1230"/>
                  </a:cxn>
                  <a:cxn ang="0">
                    <a:pos x="168" y="1258"/>
                  </a:cxn>
                  <a:cxn ang="0">
                    <a:pos x="103" y="1265"/>
                  </a:cxn>
                  <a:cxn ang="0">
                    <a:pos x="55" y="811"/>
                  </a:cxn>
                  <a:cxn ang="0">
                    <a:pos x="143" y="795"/>
                  </a:cxn>
                  <a:cxn ang="0">
                    <a:pos x="316" y="790"/>
                  </a:cxn>
                  <a:cxn ang="0">
                    <a:pos x="441" y="776"/>
                  </a:cxn>
                  <a:cxn ang="0">
                    <a:pos x="539" y="758"/>
                  </a:cxn>
                  <a:cxn ang="0">
                    <a:pos x="564" y="728"/>
                  </a:cxn>
                  <a:cxn ang="0">
                    <a:pos x="587" y="699"/>
                  </a:cxn>
                  <a:cxn ang="0">
                    <a:pos x="651" y="568"/>
                  </a:cxn>
                  <a:cxn ang="0">
                    <a:pos x="672" y="480"/>
                  </a:cxn>
                  <a:cxn ang="0">
                    <a:pos x="661" y="439"/>
                  </a:cxn>
                  <a:cxn ang="0">
                    <a:pos x="595" y="357"/>
                  </a:cxn>
                  <a:cxn ang="0">
                    <a:pos x="618" y="300"/>
                  </a:cxn>
                  <a:cxn ang="0">
                    <a:pos x="646" y="145"/>
                  </a:cxn>
                  <a:cxn ang="0">
                    <a:pos x="664" y="76"/>
                  </a:cxn>
                  <a:cxn ang="0">
                    <a:pos x="693" y="50"/>
                  </a:cxn>
                  <a:cxn ang="0">
                    <a:pos x="747" y="31"/>
                  </a:cxn>
                </a:cxnLst>
                <a:rect l="0" t="0" r="r" b="b"/>
                <a:pathLst>
                  <a:path w="1218" h="1266">
                    <a:moveTo>
                      <a:pt x="790" y="0"/>
                    </a:moveTo>
                    <a:lnTo>
                      <a:pt x="790" y="7"/>
                    </a:lnTo>
                    <a:lnTo>
                      <a:pt x="790" y="23"/>
                    </a:lnTo>
                    <a:lnTo>
                      <a:pt x="789" y="37"/>
                    </a:lnTo>
                    <a:lnTo>
                      <a:pt x="788" y="44"/>
                    </a:lnTo>
                    <a:lnTo>
                      <a:pt x="786" y="51"/>
                    </a:lnTo>
                    <a:lnTo>
                      <a:pt x="783" y="57"/>
                    </a:lnTo>
                    <a:lnTo>
                      <a:pt x="780" y="64"/>
                    </a:lnTo>
                    <a:lnTo>
                      <a:pt x="782" y="77"/>
                    </a:lnTo>
                    <a:lnTo>
                      <a:pt x="786" y="87"/>
                    </a:lnTo>
                    <a:lnTo>
                      <a:pt x="790" y="96"/>
                    </a:lnTo>
                    <a:lnTo>
                      <a:pt x="794" y="106"/>
                    </a:lnTo>
                    <a:lnTo>
                      <a:pt x="806" y="122"/>
                    </a:lnTo>
                    <a:lnTo>
                      <a:pt x="818" y="142"/>
                    </a:lnTo>
                    <a:lnTo>
                      <a:pt x="832" y="165"/>
                    </a:lnTo>
                    <a:lnTo>
                      <a:pt x="848" y="184"/>
                    </a:lnTo>
                    <a:lnTo>
                      <a:pt x="856" y="192"/>
                    </a:lnTo>
                    <a:lnTo>
                      <a:pt x="865" y="200"/>
                    </a:lnTo>
                    <a:lnTo>
                      <a:pt x="875" y="208"/>
                    </a:lnTo>
                    <a:lnTo>
                      <a:pt x="886" y="217"/>
                    </a:lnTo>
                    <a:lnTo>
                      <a:pt x="900" y="229"/>
                    </a:lnTo>
                    <a:lnTo>
                      <a:pt x="914" y="241"/>
                    </a:lnTo>
                    <a:lnTo>
                      <a:pt x="933" y="252"/>
                    </a:lnTo>
                    <a:lnTo>
                      <a:pt x="950" y="261"/>
                    </a:lnTo>
                    <a:lnTo>
                      <a:pt x="965" y="272"/>
                    </a:lnTo>
                    <a:lnTo>
                      <a:pt x="983" y="284"/>
                    </a:lnTo>
                    <a:lnTo>
                      <a:pt x="1000" y="297"/>
                    </a:lnTo>
                    <a:lnTo>
                      <a:pt x="1016" y="307"/>
                    </a:lnTo>
                    <a:lnTo>
                      <a:pt x="1032" y="315"/>
                    </a:lnTo>
                    <a:lnTo>
                      <a:pt x="1048" y="323"/>
                    </a:lnTo>
                    <a:lnTo>
                      <a:pt x="1064" y="331"/>
                    </a:lnTo>
                    <a:lnTo>
                      <a:pt x="1079" y="340"/>
                    </a:lnTo>
                    <a:lnTo>
                      <a:pt x="1096" y="349"/>
                    </a:lnTo>
                    <a:lnTo>
                      <a:pt x="1112" y="362"/>
                    </a:lnTo>
                    <a:lnTo>
                      <a:pt x="1120" y="368"/>
                    </a:lnTo>
                    <a:lnTo>
                      <a:pt x="1125" y="375"/>
                    </a:lnTo>
                    <a:lnTo>
                      <a:pt x="1129" y="384"/>
                    </a:lnTo>
                    <a:lnTo>
                      <a:pt x="1132" y="391"/>
                    </a:lnTo>
                    <a:lnTo>
                      <a:pt x="1136" y="399"/>
                    </a:lnTo>
                    <a:lnTo>
                      <a:pt x="1139" y="407"/>
                    </a:lnTo>
                    <a:lnTo>
                      <a:pt x="1143" y="417"/>
                    </a:lnTo>
                    <a:lnTo>
                      <a:pt x="1150" y="425"/>
                    </a:lnTo>
                    <a:lnTo>
                      <a:pt x="1156" y="435"/>
                    </a:lnTo>
                    <a:lnTo>
                      <a:pt x="1161" y="445"/>
                    </a:lnTo>
                    <a:lnTo>
                      <a:pt x="1166" y="455"/>
                    </a:lnTo>
                    <a:lnTo>
                      <a:pt x="1170" y="467"/>
                    </a:lnTo>
                    <a:lnTo>
                      <a:pt x="1174" y="477"/>
                    </a:lnTo>
                    <a:lnTo>
                      <a:pt x="1179" y="486"/>
                    </a:lnTo>
                    <a:lnTo>
                      <a:pt x="1182" y="490"/>
                    </a:lnTo>
                    <a:lnTo>
                      <a:pt x="1185" y="493"/>
                    </a:lnTo>
                    <a:lnTo>
                      <a:pt x="1189" y="496"/>
                    </a:lnTo>
                    <a:lnTo>
                      <a:pt x="1194" y="497"/>
                    </a:lnTo>
                    <a:lnTo>
                      <a:pt x="1217" y="497"/>
                    </a:lnTo>
                    <a:lnTo>
                      <a:pt x="1218" y="503"/>
                    </a:lnTo>
                    <a:lnTo>
                      <a:pt x="1218" y="509"/>
                    </a:lnTo>
                    <a:lnTo>
                      <a:pt x="1217" y="523"/>
                    </a:lnTo>
                    <a:lnTo>
                      <a:pt x="1215" y="535"/>
                    </a:lnTo>
                    <a:lnTo>
                      <a:pt x="1212" y="545"/>
                    </a:lnTo>
                    <a:lnTo>
                      <a:pt x="1207" y="557"/>
                    </a:lnTo>
                    <a:lnTo>
                      <a:pt x="1194" y="576"/>
                    </a:lnTo>
                    <a:lnTo>
                      <a:pt x="1180" y="599"/>
                    </a:lnTo>
                    <a:lnTo>
                      <a:pt x="1170" y="617"/>
                    </a:lnTo>
                    <a:lnTo>
                      <a:pt x="1162" y="633"/>
                    </a:lnTo>
                    <a:lnTo>
                      <a:pt x="1157" y="641"/>
                    </a:lnTo>
                    <a:lnTo>
                      <a:pt x="1152" y="648"/>
                    </a:lnTo>
                    <a:lnTo>
                      <a:pt x="1144" y="654"/>
                    </a:lnTo>
                    <a:lnTo>
                      <a:pt x="1136" y="660"/>
                    </a:lnTo>
                    <a:lnTo>
                      <a:pt x="1114" y="673"/>
                    </a:lnTo>
                    <a:lnTo>
                      <a:pt x="1096" y="684"/>
                    </a:lnTo>
                    <a:lnTo>
                      <a:pt x="1077" y="698"/>
                    </a:lnTo>
                    <a:lnTo>
                      <a:pt x="1057" y="713"/>
                    </a:lnTo>
                    <a:lnTo>
                      <a:pt x="1047" y="723"/>
                    </a:lnTo>
                    <a:lnTo>
                      <a:pt x="1038" y="729"/>
                    </a:lnTo>
                    <a:lnTo>
                      <a:pt x="1028" y="736"/>
                    </a:lnTo>
                    <a:lnTo>
                      <a:pt x="1017" y="744"/>
                    </a:lnTo>
                    <a:lnTo>
                      <a:pt x="1006" y="753"/>
                    </a:lnTo>
                    <a:lnTo>
                      <a:pt x="996" y="761"/>
                    </a:lnTo>
                    <a:lnTo>
                      <a:pt x="992" y="766"/>
                    </a:lnTo>
                    <a:lnTo>
                      <a:pt x="989" y="771"/>
                    </a:lnTo>
                    <a:lnTo>
                      <a:pt x="987" y="776"/>
                    </a:lnTo>
                    <a:lnTo>
                      <a:pt x="987" y="784"/>
                    </a:lnTo>
                    <a:lnTo>
                      <a:pt x="982" y="793"/>
                    </a:lnTo>
                    <a:lnTo>
                      <a:pt x="977" y="801"/>
                    </a:lnTo>
                    <a:lnTo>
                      <a:pt x="971" y="810"/>
                    </a:lnTo>
                    <a:lnTo>
                      <a:pt x="964" y="817"/>
                    </a:lnTo>
                    <a:lnTo>
                      <a:pt x="958" y="811"/>
                    </a:lnTo>
                    <a:lnTo>
                      <a:pt x="952" y="804"/>
                    </a:lnTo>
                    <a:lnTo>
                      <a:pt x="944" y="802"/>
                    </a:lnTo>
                    <a:lnTo>
                      <a:pt x="938" y="799"/>
                    </a:lnTo>
                    <a:lnTo>
                      <a:pt x="936" y="794"/>
                    </a:lnTo>
                    <a:lnTo>
                      <a:pt x="936" y="790"/>
                    </a:lnTo>
                    <a:lnTo>
                      <a:pt x="936" y="784"/>
                    </a:lnTo>
                    <a:lnTo>
                      <a:pt x="937" y="779"/>
                    </a:lnTo>
                    <a:lnTo>
                      <a:pt x="937" y="774"/>
                    </a:lnTo>
                    <a:lnTo>
                      <a:pt x="937" y="770"/>
                    </a:lnTo>
                    <a:lnTo>
                      <a:pt x="936" y="769"/>
                    </a:lnTo>
                    <a:lnTo>
                      <a:pt x="935" y="768"/>
                    </a:lnTo>
                    <a:lnTo>
                      <a:pt x="934" y="767"/>
                    </a:lnTo>
                    <a:lnTo>
                      <a:pt x="932" y="767"/>
                    </a:lnTo>
                    <a:lnTo>
                      <a:pt x="928" y="767"/>
                    </a:lnTo>
                    <a:lnTo>
                      <a:pt x="925" y="768"/>
                    </a:lnTo>
                    <a:lnTo>
                      <a:pt x="923" y="770"/>
                    </a:lnTo>
                    <a:lnTo>
                      <a:pt x="920" y="772"/>
                    </a:lnTo>
                    <a:lnTo>
                      <a:pt x="915" y="779"/>
                    </a:lnTo>
                    <a:lnTo>
                      <a:pt x="911" y="785"/>
                    </a:lnTo>
                    <a:lnTo>
                      <a:pt x="905" y="794"/>
                    </a:lnTo>
                    <a:lnTo>
                      <a:pt x="899" y="801"/>
                    </a:lnTo>
                    <a:lnTo>
                      <a:pt x="893" y="809"/>
                    </a:lnTo>
                    <a:lnTo>
                      <a:pt x="885" y="817"/>
                    </a:lnTo>
                    <a:lnTo>
                      <a:pt x="878" y="828"/>
                    </a:lnTo>
                    <a:lnTo>
                      <a:pt x="873" y="839"/>
                    </a:lnTo>
                    <a:lnTo>
                      <a:pt x="867" y="848"/>
                    </a:lnTo>
                    <a:lnTo>
                      <a:pt x="858" y="858"/>
                    </a:lnTo>
                    <a:lnTo>
                      <a:pt x="851" y="864"/>
                    </a:lnTo>
                    <a:lnTo>
                      <a:pt x="844" y="867"/>
                    </a:lnTo>
                    <a:lnTo>
                      <a:pt x="841" y="869"/>
                    </a:lnTo>
                    <a:lnTo>
                      <a:pt x="838" y="871"/>
                    </a:lnTo>
                    <a:lnTo>
                      <a:pt x="837" y="874"/>
                    </a:lnTo>
                    <a:lnTo>
                      <a:pt x="836" y="877"/>
                    </a:lnTo>
                    <a:lnTo>
                      <a:pt x="837" y="892"/>
                    </a:lnTo>
                    <a:lnTo>
                      <a:pt x="840" y="904"/>
                    </a:lnTo>
                    <a:lnTo>
                      <a:pt x="843" y="915"/>
                    </a:lnTo>
                    <a:lnTo>
                      <a:pt x="845" y="930"/>
                    </a:lnTo>
                    <a:lnTo>
                      <a:pt x="847" y="946"/>
                    </a:lnTo>
                    <a:lnTo>
                      <a:pt x="849" y="961"/>
                    </a:lnTo>
                    <a:lnTo>
                      <a:pt x="851" y="976"/>
                    </a:lnTo>
                    <a:lnTo>
                      <a:pt x="855" y="991"/>
                    </a:lnTo>
                    <a:lnTo>
                      <a:pt x="859" y="1000"/>
                    </a:lnTo>
                    <a:lnTo>
                      <a:pt x="865" y="1008"/>
                    </a:lnTo>
                    <a:lnTo>
                      <a:pt x="867" y="1012"/>
                    </a:lnTo>
                    <a:lnTo>
                      <a:pt x="868" y="1016"/>
                    </a:lnTo>
                    <a:lnTo>
                      <a:pt x="870" y="1020"/>
                    </a:lnTo>
                    <a:lnTo>
                      <a:pt x="870" y="1024"/>
                    </a:lnTo>
                    <a:lnTo>
                      <a:pt x="846" y="1029"/>
                    </a:lnTo>
                    <a:lnTo>
                      <a:pt x="824" y="1033"/>
                    </a:lnTo>
                    <a:lnTo>
                      <a:pt x="802" y="1035"/>
                    </a:lnTo>
                    <a:lnTo>
                      <a:pt x="778" y="1036"/>
                    </a:lnTo>
                    <a:lnTo>
                      <a:pt x="760" y="1035"/>
                    </a:lnTo>
                    <a:lnTo>
                      <a:pt x="743" y="1033"/>
                    </a:lnTo>
                    <a:lnTo>
                      <a:pt x="735" y="1031"/>
                    </a:lnTo>
                    <a:lnTo>
                      <a:pt x="728" y="1034"/>
                    </a:lnTo>
                    <a:lnTo>
                      <a:pt x="725" y="1035"/>
                    </a:lnTo>
                    <a:lnTo>
                      <a:pt x="722" y="1036"/>
                    </a:lnTo>
                    <a:lnTo>
                      <a:pt x="717" y="1039"/>
                    </a:lnTo>
                    <a:lnTo>
                      <a:pt x="714" y="1041"/>
                    </a:lnTo>
                    <a:lnTo>
                      <a:pt x="705" y="1054"/>
                    </a:lnTo>
                    <a:lnTo>
                      <a:pt x="697" y="1067"/>
                    </a:lnTo>
                    <a:lnTo>
                      <a:pt x="683" y="1079"/>
                    </a:lnTo>
                    <a:lnTo>
                      <a:pt x="672" y="1091"/>
                    </a:lnTo>
                    <a:lnTo>
                      <a:pt x="661" y="1103"/>
                    </a:lnTo>
                    <a:lnTo>
                      <a:pt x="650" y="1119"/>
                    </a:lnTo>
                    <a:lnTo>
                      <a:pt x="639" y="1138"/>
                    </a:lnTo>
                    <a:lnTo>
                      <a:pt x="626" y="1155"/>
                    </a:lnTo>
                    <a:lnTo>
                      <a:pt x="619" y="1162"/>
                    </a:lnTo>
                    <a:lnTo>
                      <a:pt x="612" y="1167"/>
                    </a:lnTo>
                    <a:lnTo>
                      <a:pt x="607" y="1169"/>
                    </a:lnTo>
                    <a:lnTo>
                      <a:pt x="602" y="1170"/>
                    </a:lnTo>
                    <a:lnTo>
                      <a:pt x="597" y="1171"/>
                    </a:lnTo>
                    <a:lnTo>
                      <a:pt x="591" y="1172"/>
                    </a:lnTo>
                    <a:lnTo>
                      <a:pt x="585" y="1171"/>
                    </a:lnTo>
                    <a:lnTo>
                      <a:pt x="580" y="1170"/>
                    </a:lnTo>
                    <a:lnTo>
                      <a:pt x="573" y="1168"/>
                    </a:lnTo>
                    <a:lnTo>
                      <a:pt x="568" y="1165"/>
                    </a:lnTo>
                    <a:lnTo>
                      <a:pt x="563" y="1163"/>
                    </a:lnTo>
                    <a:lnTo>
                      <a:pt x="558" y="1161"/>
                    </a:lnTo>
                    <a:lnTo>
                      <a:pt x="553" y="1159"/>
                    </a:lnTo>
                    <a:lnTo>
                      <a:pt x="545" y="1159"/>
                    </a:lnTo>
                    <a:lnTo>
                      <a:pt x="532" y="1159"/>
                    </a:lnTo>
                    <a:lnTo>
                      <a:pt x="520" y="1161"/>
                    </a:lnTo>
                    <a:lnTo>
                      <a:pt x="508" y="1163"/>
                    </a:lnTo>
                    <a:lnTo>
                      <a:pt x="495" y="1166"/>
                    </a:lnTo>
                    <a:lnTo>
                      <a:pt x="482" y="1169"/>
                    </a:lnTo>
                    <a:lnTo>
                      <a:pt x="471" y="1173"/>
                    </a:lnTo>
                    <a:lnTo>
                      <a:pt x="466" y="1177"/>
                    </a:lnTo>
                    <a:lnTo>
                      <a:pt x="461" y="1181"/>
                    </a:lnTo>
                    <a:lnTo>
                      <a:pt x="458" y="1185"/>
                    </a:lnTo>
                    <a:lnTo>
                      <a:pt x="456" y="1191"/>
                    </a:lnTo>
                    <a:lnTo>
                      <a:pt x="456" y="1198"/>
                    </a:lnTo>
                    <a:lnTo>
                      <a:pt x="457" y="1206"/>
                    </a:lnTo>
                    <a:lnTo>
                      <a:pt x="457" y="1210"/>
                    </a:lnTo>
                    <a:lnTo>
                      <a:pt x="457" y="1213"/>
                    </a:lnTo>
                    <a:lnTo>
                      <a:pt x="457" y="1216"/>
                    </a:lnTo>
                    <a:lnTo>
                      <a:pt x="455" y="1219"/>
                    </a:lnTo>
                    <a:lnTo>
                      <a:pt x="453" y="1222"/>
                    </a:lnTo>
                    <a:lnTo>
                      <a:pt x="451" y="1225"/>
                    </a:lnTo>
                    <a:lnTo>
                      <a:pt x="448" y="1227"/>
                    </a:lnTo>
                    <a:lnTo>
                      <a:pt x="445" y="1228"/>
                    </a:lnTo>
                    <a:lnTo>
                      <a:pt x="439" y="1230"/>
                    </a:lnTo>
                    <a:lnTo>
                      <a:pt x="432" y="1232"/>
                    </a:lnTo>
                    <a:lnTo>
                      <a:pt x="425" y="1233"/>
                    </a:lnTo>
                    <a:lnTo>
                      <a:pt x="418" y="1234"/>
                    </a:lnTo>
                    <a:lnTo>
                      <a:pt x="411" y="1236"/>
                    </a:lnTo>
                    <a:lnTo>
                      <a:pt x="403" y="1239"/>
                    </a:lnTo>
                    <a:lnTo>
                      <a:pt x="396" y="1244"/>
                    </a:lnTo>
                    <a:lnTo>
                      <a:pt x="390" y="1249"/>
                    </a:lnTo>
                    <a:lnTo>
                      <a:pt x="387" y="1251"/>
                    </a:lnTo>
                    <a:lnTo>
                      <a:pt x="384" y="1253"/>
                    </a:lnTo>
                    <a:lnTo>
                      <a:pt x="380" y="1254"/>
                    </a:lnTo>
                    <a:lnTo>
                      <a:pt x="375" y="1255"/>
                    </a:lnTo>
                    <a:lnTo>
                      <a:pt x="351" y="1255"/>
                    </a:lnTo>
                    <a:lnTo>
                      <a:pt x="346" y="1254"/>
                    </a:lnTo>
                    <a:lnTo>
                      <a:pt x="343" y="1252"/>
                    </a:lnTo>
                    <a:lnTo>
                      <a:pt x="341" y="1250"/>
                    </a:lnTo>
                    <a:lnTo>
                      <a:pt x="340" y="1247"/>
                    </a:lnTo>
                    <a:lnTo>
                      <a:pt x="338" y="1244"/>
                    </a:lnTo>
                    <a:lnTo>
                      <a:pt x="336" y="1240"/>
                    </a:lnTo>
                    <a:lnTo>
                      <a:pt x="334" y="1238"/>
                    </a:lnTo>
                    <a:lnTo>
                      <a:pt x="331" y="1235"/>
                    </a:lnTo>
                    <a:lnTo>
                      <a:pt x="325" y="1233"/>
                    </a:lnTo>
                    <a:lnTo>
                      <a:pt x="320" y="1230"/>
                    </a:lnTo>
                    <a:lnTo>
                      <a:pt x="313" y="1229"/>
                    </a:lnTo>
                    <a:lnTo>
                      <a:pt x="308" y="1228"/>
                    </a:lnTo>
                    <a:lnTo>
                      <a:pt x="297" y="1228"/>
                    </a:lnTo>
                    <a:lnTo>
                      <a:pt x="283" y="1229"/>
                    </a:lnTo>
                    <a:lnTo>
                      <a:pt x="261" y="1229"/>
                    </a:lnTo>
                    <a:lnTo>
                      <a:pt x="243" y="1230"/>
                    </a:lnTo>
                    <a:lnTo>
                      <a:pt x="234" y="1232"/>
                    </a:lnTo>
                    <a:lnTo>
                      <a:pt x="224" y="1234"/>
                    </a:lnTo>
                    <a:lnTo>
                      <a:pt x="214" y="1237"/>
                    </a:lnTo>
                    <a:lnTo>
                      <a:pt x="203" y="1241"/>
                    </a:lnTo>
                    <a:lnTo>
                      <a:pt x="185" y="1250"/>
                    </a:lnTo>
                    <a:lnTo>
                      <a:pt x="168" y="1258"/>
                    </a:lnTo>
                    <a:lnTo>
                      <a:pt x="160" y="1262"/>
                    </a:lnTo>
                    <a:lnTo>
                      <a:pt x="152" y="1264"/>
                    </a:lnTo>
                    <a:lnTo>
                      <a:pt x="142" y="1266"/>
                    </a:lnTo>
                    <a:lnTo>
                      <a:pt x="131" y="1266"/>
                    </a:lnTo>
                    <a:lnTo>
                      <a:pt x="116" y="1266"/>
                    </a:lnTo>
                    <a:lnTo>
                      <a:pt x="103" y="1265"/>
                    </a:lnTo>
                    <a:lnTo>
                      <a:pt x="0" y="819"/>
                    </a:lnTo>
                    <a:lnTo>
                      <a:pt x="0" y="819"/>
                    </a:lnTo>
                    <a:lnTo>
                      <a:pt x="15" y="815"/>
                    </a:lnTo>
                    <a:lnTo>
                      <a:pt x="29" y="813"/>
                    </a:lnTo>
                    <a:lnTo>
                      <a:pt x="42" y="812"/>
                    </a:lnTo>
                    <a:lnTo>
                      <a:pt x="55" y="811"/>
                    </a:lnTo>
                    <a:lnTo>
                      <a:pt x="68" y="811"/>
                    </a:lnTo>
                    <a:lnTo>
                      <a:pt x="81" y="810"/>
                    </a:lnTo>
                    <a:lnTo>
                      <a:pt x="95" y="808"/>
                    </a:lnTo>
                    <a:lnTo>
                      <a:pt x="110" y="804"/>
                    </a:lnTo>
                    <a:lnTo>
                      <a:pt x="128" y="800"/>
                    </a:lnTo>
                    <a:lnTo>
                      <a:pt x="143" y="795"/>
                    </a:lnTo>
                    <a:lnTo>
                      <a:pt x="151" y="793"/>
                    </a:lnTo>
                    <a:lnTo>
                      <a:pt x="159" y="792"/>
                    </a:lnTo>
                    <a:lnTo>
                      <a:pt x="167" y="791"/>
                    </a:lnTo>
                    <a:lnTo>
                      <a:pt x="177" y="791"/>
                    </a:lnTo>
                    <a:lnTo>
                      <a:pt x="293" y="791"/>
                    </a:lnTo>
                    <a:lnTo>
                      <a:pt x="316" y="790"/>
                    </a:lnTo>
                    <a:lnTo>
                      <a:pt x="338" y="790"/>
                    </a:lnTo>
                    <a:lnTo>
                      <a:pt x="359" y="788"/>
                    </a:lnTo>
                    <a:lnTo>
                      <a:pt x="379" y="786"/>
                    </a:lnTo>
                    <a:lnTo>
                      <a:pt x="398" y="784"/>
                    </a:lnTo>
                    <a:lnTo>
                      <a:pt x="419" y="781"/>
                    </a:lnTo>
                    <a:lnTo>
                      <a:pt x="441" y="776"/>
                    </a:lnTo>
                    <a:lnTo>
                      <a:pt x="464" y="771"/>
                    </a:lnTo>
                    <a:lnTo>
                      <a:pt x="494" y="768"/>
                    </a:lnTo>
                    <a:lnTo>
                      <a:pt x="522" y="764"/>
                    </a:lnTo>
                    <a:lnTo>
                      <a:pt x="528" y="762"/>
                    </a:lnTo>
                    <a:lnTo>
                      <a:pt x="534" y="760"/>
                    </a:lnTo>
                    <a:lnTo>
                      <a:pt x="539" y="758"/>
                    </a:lnTo>
                    <a:lnTo>
                      <a:pt x="544" y="755"/>
                    </a:lnTo>
                    <a:lnTo>
                      <a:pt x="550" y="751"/>
                    </a:lnTo>
                    <a:lnTo>
                      <a:pt x="554" y="745"/>
                    </a:lnTo>
                    <a:lnTo>
                      <a:pt x="558" y="740"/>
                    </a:lnTo>
                    <a:lnTo>
                      <a:pt x="561" y="734"/>
                    </a:lnTo>
                    <a:lnTo>
                      <a:pt x="564" y="728"/>
                    </a:lnTo>
                    <a:lnTo>
                      <a:pt x="567" y="723"/>
                    </a:lnTo>
                    <a:lnTo>
                      <a:pt x="571" y="717"/>
                    </a:lnTo>
                    <a:lnTo>
                      <a:pt x="575" y="713"/>
                    </a:lnTo>
                    <a:lnTo>
                      <a:pt x="580" y="709"/>
                    </a:lnTo>
                    <a:lnTo>
                      <a:pt x="584" y="704"/>
                    </a:lnTo>
                    <a:lnTo>
                      <a:pt x="587" y="699"/>
                    </a:lnTo>
                    <a:lnTo>
                      <a:pt x="590" y="694"/>
                    </a:lnTo>
                    <a:lnTo>
                      <a:pt x="604" y="661"/>
                    </a:lnTo>
                    <a:lnTo>
                      <a:pt x="619" y="633"/>
                    </a:lnTo>
                    <a:lnTo>
                      <a:pt x="632" y="606"/>
                    </a:lnTo>
                    <a:lnTo>
                      <a:pt x="646" y="581"/>
                    </a:lnTo>
                    <a:lnTo>
                      <a:pt x="651" y="568"/>
                    </a:lnTo>
                    <a:lnTo>
                      <a:pt x="656" y="555"/>
                    </a:lnTo>
                    <a:lnTo>
                      <a:pt x="661" y="541"/>
                    </a:lnTo>
                    <a:lnTo>
                      <a:pt x="666" y="527"/>
                    </a:lnTo>
                    <a:lnTo>
                      <a:pt x="669" y="512"/>
                    </a:lnTo>
                    <a:lnTo>
                      <a:pt x="671" y="497"/>
                    </a:lnTo>
                    <a:lnTo>
                      <a:pt x="672" y="480"/>
                    </a:lnTo>
                    <a:lnTo>
                      <a:pt x="673" y="462"/>
                    </a:lnTo>
                    <a:lnTo>
                      <a:pt x="673" y="458"/>
                    </a:lnTo>
                    <a:lnTo>
                      <a:pt x="672" y="453"/>
                    </a:lnTo>
                    <a:lnTo>
                      <a:pt x="670" y="449"/>
                    </a:lnTo>
                    <a:lnTo>
                      <a:pt x="668" y="446"/>
                    </a:lnTo>
                    <a:lnTo>
                      <a:pt x="661" y="439"/>
                    </a:lnTo>
                    <a:lnTo>
                      <a:pt x="654" y="432"/>
                    </a:lnTo>
                    <a:lnTo>
                      <a:pt x="636" y="416"/>
                    </a:lnTo>
                    <a:lnTo>
                      <a:pt x="621" y="400"/>
                    </a:lnTo>
                    <a:lnTo>
                      <a:pt x="609" y="384"/>
                    </a:lnTo>
                    <a:lnTo>
                      <a:pt x="594" y="364"/>
                    </a:lnTo>
                    <a:lnTo>
                      <a:pt x="595" y="357"/>
                    </a:lnTo>
                    <a:lnTo>
                      <a:pt x="596" y="350"/>
                    </a:lnTo>
                    <a:lnTo>
                      <a:pt x="598" y="345"/>
                    </a:lnTo>
                    <a:lnTo>
                      <a:pt x="600" y="340"/>
                    </a:lnTo>
                    <a:lnTo>
                      <a:pt x="606" y="330"/>
                    </a:lnTo>
                    <a:lnTo>
                      <a:pt x="611" y="318"/>
                    </a:lnTo>
                    <a:lnTo>
                      <a:pt x="618" y="300"/>
                    </a:lnTo>
                    <a:lnTo>
                      <a:pt x="623" y="283"/>
                    </a:lnTo>
                    <a:lnTo>
                      <a:pt x="627" y="266"/>
                    </a:lnTo>
                    <a:lnTo>
                      <a:pt x="631" y="250"/>
                    </a:lnTo>
                    <a:lnTo>
                      <a:pt x="637" y="217"/>
                    </a:lnTo>
                    <a:lnTo>
                      <a:pt x="642" y="180"/>
                    </a:lnTo>
                    <a:lnTo>
                      <a:pt x="646" y="145"/>
                    </a:lnTo>
                    <a:lnTo>
                      <a:pt x="650" y="112"/>
                    </a:lnTo>
                    <a:lnTo>
                      <a:pt x="652" y="105"/>
                    </a:lnTo>
                    <a:lnTo>
                      <a:pt x="654" y="98"/>
                    </a:lnTo>
                    <a:lnTo>
                      <a:pt x="656" y="90"/>
                    </a:lnTo>
                    <a:lnTo>
                      <a:pt x="659" y="83"/>
                    </a:lnTo>
                    <a:lnTo>
                      <a:pt x="664" y="76"/>
                    </a:lnTo>
                    <a:lnTo>
                      <a:pt x="669" y="70"/>
                    </a:lnTo>
                    <a:lnTo>
                      <a:pt x="674" y="63"/>
                    </a:lnTo>
                    <a:lnTo>
                      <a:pt x="680" y="56"/>
                    </a:lnTo>
                    <a:lnTo>
                      <a:pt x="684" y="53"/>
                    </a:lnTo>
                    <a:lnTo>
                      <a:pt x="688" y="51"/>
                    </a:lnTo>
                    <a:lnTo>
                      <a:pt x="693" y="50"/>
                    </a:lnTo>
                    <a:lnTo>
                      <a:pt x="698" y="49"/>
                    </a:lnTo>
                    <a:lnTo>
                      <a:pt x="707" y="47"/>
                    </a:lnTo>
                    <a:lnTo>
                      <a:pt x="718" y="45"/>
                    </a:lnTo>
                    <a:lnTo>
                      <a:pt x="729" y="41"/>
                    </a:lnTo>
                    <a:lnTo>
                      <a:pt x="739" y="36"/>
                    </a:lnTo>
                    <a:lnTo>
                      <a:pt x="747" y="31"/>
                    </a:lnTo>
                    <a:lnTo>
                      <a:pt x="756" y="25"/>
                    </a:lnTo>
                    <a:lnTo>
                      <a:pt x="771" y="14"/>
                    </a:lnTo>
                    <a:lnTo>
                      <a:pt x="790" y="0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solidFill>
                  <a:sysClr val="windowText" lastClr="000000">
                    <a:lumMod val="50000"/>
                    <a:lumOff val="50000"/>
                  </a:sysClr>
                </a:solidFill>
                <a:round/>
                <a:headEnd/>
                <a:tailEnd/>
              </a:ln>
            </p:spPr>
          </p:sp>
          <p:sp>
            <p:nvSpPr>
              <p:cNvPr id="56" name="Lebanon"/>
              <p:cNvSpPr>
                <a:spLocks/>
              </p:cNvSpPr>
              <p:nvPr/>
            </p:nvSpPr>
            <p:spPr bwMode="auto">
              <a:xfrm>
                <a:off x="375444" y="3192494"/>
                <a:ext cx="114268" cy="96042"/>
              </a:xfrm>
              <a:custGeom>
                <a:avLst/>
                <a:gdLst/>
                <a:ahLst/>
                <a:cxnLst>
                  <a:cxn ang="0">
                    <a:pos x="80" y="194"/>
                  </a:cxn>
                  <a:cxn ang="0">
                    <a:pos x="93" y="186"/>
                  </a:cxn>
                  <a:cxn ang="0">
                    <a:pos x="106" y="177"/>
                  </a:cxn>
                  <a:cxn ang="0">
                    <a:pos x="117" y="166"/>
                  </a:cxn>
                  <a:cxn ang="0">
                    <a:pos x="131" y="156"/>
                  </a:cxn>
                  <a:cxn ang="0">
                    <a:pos x="148" y="144"/>
                  </a:cxn>
                  <a:cxn ang="0">
                    <a:pos x="165" y="131"/>
                  </a:cxn>
                  <a:cxn ang="0">
                    <a:pos x="180" y="119"/>
                  </a:cxn>
                  <a:cxn ang="0">
                    <a:pos x="195" y="106"/>
                  </a:cxn>
                  <a:cxn ang="0">
                    <a:pos x="208" y="93"/>
                  </a:cxn>
                  <a:cxn ang="0">
                    <a:pos x="221" y="78"/>
                  </a:cxn>
                  <a:cxn ang="0">
                    <a:pos x="233" y="61"/>
                  </a:cxn>
                  <a:cxn ang="0">
                    <a:pos x="245" y="40"/>
                  </a:cxn>
                  <a:cxn ang="0">
                    <a:pos x="224" y="31"/>
                  </a:cxn>
                  <a:cxn ang="0">
                    <a:pos x="206" y="22"/>
                  </a:cxn>
                  <a:cxn ang="0">
                    <a:pos x="197" y="20"/>
                  </a:cxn>
                  <a:cxn ang="0">
                    <a:pos x="188" y="18"/>
                  </a:cxn>
                  <a:cxn ang="0">
                    <a:pos x="177" y="17"/>
                  </a:cxn>
                  <a:cxn ang="0">
                    <a:pos x="166" y="16"/>
                  </a:cxn>
                  <a:cxn ang="0">
                    <a:pos x="160" y="0"/>
                  </a:cxn>
                  <a:cxn ang="0">
                    <a:pos x="160" y="0"/>
                  </a:cxn>
                  <a:cxn ang="0">
                    <a:pos x="149" y="3"/>
                  </a:cxn>
                  <a:cxn ang="0">
                    <a:pos x="139" y="7"/>
                  </a:cxn>
                  <a:cxn ang="0">
                    <a:pos x="124" y="15"/>
                  </a:cxn>
                  <a:cxn ang="0">
                    <a:pos x="113" y="23"/>
                  </a:cxn>
                  <a:cxn ang="0">
                    <a:pos x="103" y="33"/>
                  </a:cxn>
                  <a:cxn ang="0">
                    <a:pos x="90" y="42"/>
                  </a:cxn>
                  <a:cxn ang="0">
                    <a:pos x="79" y="50"/>
                  </a:cxn>
                  <a:cxn ang="0">
                    <a:pos x="69" y="59"/>
                  </a:cxn>
                  <a:cxn ang="0">
                    <a:pos x="61" y="66"/>
                  </a:cxn>
                  <a:cxn ang="0">
                    <a:pos x="54" y="74"/>
                  </a:cxn>
                  <a:cxn ang="0">
                    <a:pos x="38" y="91"/>
                  </a:cxn>
                  <a:cxn ang="0">
                    <a:pos x="22" y="111"/>
                  </a:cxn>
                  <a:cxn ang="0">
                    <a:pos x="16" y="119"/>
                  </a:cxn>
                  <a:cxn ang="0">
                    <a:pos x="10" y="127"/>
                  </a:cxn>
                  <a:cxn ang="0">
                    <a:pos x="5" y="135"/>
                  </a:cxn>
                  <a:cxn ang="0">
                    <a:pos x="0" y="143"/>
                  </a:cxn>
                  <a:cxn ang="0">
                    <a:pos x="11" y="150"/>
                  </a:cxn>
                  <a:cxn ang="0">
                    <a:pos x="23" y="155"/>
                  </a:cxn>
                  <a:cxn ang="0">
                    <a:pos x="33" y="161"/>
                  </a:cxn>
                  <a:cxn ang="0">
                    <a:pos x="45" y="166"/>
                  </a:cxn>
                  <a:cxn ang="0">
                    <a:pos x="55" y="172"/>
                  </a:cxn>
                  <a:cxn ang="0">
                    <a:pos x="64" y="178"/>
                  </a:cxn>
                  <a:cxn ang="0">
                    <a:pos x="69" y="182"/>
                  </a:cxn>
                  <a:cxn ang="0">
                    <a:pos x="73" y="185"/>
                  </a:cxn>
                  <a:cxn ang="0">
                    <a:pos x="77" y="190"/>
                  </a:cxn>
                  <a:cxn ang="0">
                    <a:pos x="80" y="194"/>
                  </a:cxn>
                </a:cxnLst>
                <a:rect l="0" t="0" r="r" b="b"/>
                <a:pathLst>
                  <a:path w="245" h="194">
                    <a:moveTo>
                      <a:pt x="80" y="194"/>
                    </a:moveTo>
                    <a:lnTo>
                      <a:pt x="93" y="186"/>
                    </a:lnTo>
                    <a:lnTo>
                      <a:pt x="106" y="177"/>
                    </a:lnTo>
                    <a:lnTo>
                      <a:pt x="117" y="166"/>
                    </a:lnTo>
                    <a:lnTo>
                      <a:pt x="131" y="156"/>
                    </a:lnTo>
                    <a:lnTo>
                      <a:pt x="148" y="144"/>
                    </a:lnTo>
                    <a:lnTo>
                      <a:pt x="165" y="131"/>
                    </a:lnTo>
                    <a:lnTo>
                      <a:pt x="180" y="119"/>
                    </a:lnTo>
                    <a:lnTo>
                      <a:pt x="195" y="106"/>
                    </a:lnTo>
                    <a:lnTo>
                      <a:pt x="208" y="93"/>
                    </a:lnTo>
                    <a:lnTo>
                      <a:pt x="221" y="78"/>
                    </a:lnTo>
                    <a:lnTo>
                      <a:pt x="233" y="61"/>
                    </a:lnTo>
                    <a:lnTo>
                      <a:pt x="245" y="40"/>
                    </a:lnTo>
                    <a:lnTo>
                      <a:pt x="224" y="31"/>
                    </a:lnTo>
                    <a:lnTo>
                      <a:pt x="206" y="22"/>
                    </a:lnTo>
                    <a:lnTo>
                      <a:pt x="197" y="20"/>
                    </a:lnTo>
                    <a:lnTo>
                      <a:pt x="188" y="18"/>
                    </a:lnTo>
                    <a:lnTo>
                      <a:pt x="177" y="17"/>
                    </a:lnTo>
                    <a:lnTo>
                      <a:pt x="166" y="16"/>
                    </a:lnTo>
                    <a:lnTo>
                      <a:pt x="160" y="0"/>
                    </a:lnTo>
                    <a:lnTo>
                      <a:pt x="160" y="0"/>
                    </a:lnTo>
                    <a:lnTo>
                      <a:pt x="149" y="3"/>
                    </a:lnTo>
                    <a:lnTo>
                      <a:pt x="139" y="7"/>
                    </a:lnTo>
                    <a:lnTo>
                      <a:pt x="124" y="15"/>
                    </a:lnTo>
                    <a:lnTo>
                      <a:pt x="113" y="23"/>
                    </a:lnTo>
                    <a:lnTo>
                      <a:pt x="103" y="33"/>
                    </a:lnTo>
                    <a:lnTo>
                      <a:pt x="90" y="42"/>
                    </a:lnTo>
                    <a:lnTo>
                      <a:pt x="79" y="50"/>
                    </a:lnTo>
                    <a:lnTo>
                      <a:pt x="69" y="59"/>
                    </a:lnTo>
                    <a:lnTo>
                      <a:pt x="61" y="66"/>
                    </a:lnTo>
                    <a:lnTo>
                      <a:pt x="54" y="74"/>
                    </a:lnTo>
                    <a:lnTo>
                      <a:pt x="38" y="91"/>
                    </a:lnTo>
                    <a:lnTo>
                      <a:pt x="22" y="111"/>
                    </a:lnTo>
                    <a:lnTo>
                      <a:pt x="16" y="119"/>
                    </a:lnTo>
                    <a:lnTo>
                      <a:pt x="10" y="127"/>
                    </a:lnTo>
                    <a:lnTo>
                      <a:pt x="5" y="135"/>
                    </a:lnTo>
                    <a:lnTo>
                      <a:pt x="0" y="143"/>
                    </a:lnTo>
                    <a:lnTo>
                      <a:pt x="11" y="150"/>
                    </a:lnTo>
                    <a:lnTo>
                      <a:pt x="23" y="155"/>
                    </a:lnTo>
                    <a:lnTo>
                      <a:pt x="33" y="161"/>
                    </a:lnTo>
                    <a:lnTo>
                      <a:pt x="45" y="166"/>
                    </a:lnTo>
                    <a:lnTo>
                      <a:pt x="55" y="172"/>
                    </a:lnTo>
                    <a:lnTo>
                      <a:pt x="64" y="178"/>
                    </a:lnTo>
                    <a:lnTo>
                      <a:pt x="69" y="182"/>
                    </a:lnTo>
                    <a:lnTo>
                      <a:pt x="73" y="185"/>
                    </a:lnTo>
                    <a:lnTo>
                      <a:pt x="77" y="190"/>
                    </a:lnTo>
                    <a:lnTo>
                      <a:pt x="80" y="194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solidFill>
                  <a:sysClr val="windowText" lastClr="000000">
                    <a:lumMod val="50000"/>
                    <a:lumOff val="50000"/>
                  </a:sysClr>
                </a:solidFill>
                <a:round/>
                <a:headEnd/>
                <a:tailEnd/>
              </a:ln>
            </p:spPr>
          </p:sp>
          <p:sp>
            <p:nvSpPr>
              <p:cNvPr id="57" name="Kuwait"/>
              <p:cNvSpPr>
                <a:spLocks/>
              </p:cNvSpPr>
              <p:nvPr/>
            </p:nvSpPr>
            <p:spPr bwMode="auto">
              <a:xfrm>
                <a:off x="1003917" y="3749535"/>
                <a:ext cx="95223" cy="105645"/>
              </a:xfrm>
              <a:custGeom>
                <a:avLst/>
                <a:gdLst/>
                <a:ahLst/>
                <a:cxnLst>
                  <a:cxn ang="0">
                    <a:pos x="0" y="90"/>
                  </a:cxn>
                  <a:cxn ang="0">
                    <a:pos x="11" y="83"/>
                  </a:cxn>
                  <a:cxn ang="0">
                    <a:pos x="19" y="76"/>
                  </a:cxn>
                  <a:cxn ang="0">
                    <a:pos x="27" y="69"/>
                  </a:cxn>
                  <a:cxn ang="0">
                    <a:pos x="35" y="61"/>
                  </a:cxn>
                  <a:cxn ang="0">
                    <a:pos x="48" y="43"/>
                  </a:cxn>
                  <a:cxn ang="0">
                    <a:pos x="65" y="25"/>
                  </a:cxn>
                  <a:cxn ang="0">
                    <a:pos x="72" y="16"/>
                  </a:cxn>
                  <a:cxn ang="0">
                    <a:pos x="79" y="8"/>
                  </a:cxn>
                  <a:cxn ang="0">
                    <a:pos x="83" y="5"/>
                  </a:cxn>
                  <a:cxn ang="0">
                    <a:pos x="87" y="2"/>
                  </a:cxn>
                  <a:cxn ang="0">
                    <a:pos x="93" y="0"/>
                  </a:cxn>
                  <a:cxn ang="0">
                    <a:pos x="98" y="0"/>
                  </a:cxn>
                  <a:cxn ang="0">
                    <a:pos x="121" y="0"/>
                  </a:cxn>
                  <a:cxn ang="0">
                    <a:pos x="140" y="2"/>
                  </a:cxn>
                  <a:cxn ang="0">
                    <a:pos x="150" y="3"/>
                  </a:cxn>
                  <a:cxn ang="0">
                    <a:pos x="160" y="3"/>
                  </a:cxn>
                  <a:cxn ang="0">
                    <a:pos x="171" y="3"/>
                  </a:cxn>
                  <a:cxn ang="0">
                    <a:pos x="183" y="2"/>
                  </a:cxn>
                  <a:cxn ang="0">
                    <a:pos x="183" y="9"/>
                  </a:cxn>
                  <a:cxn ang="0">
                    <a:pos x="184" y="18"/>
                  </a:cxn>
                  <a:cxn ang="0">
                    <a:pos x="184" y="30"/>
                  </a:cxn>
                  <a:cxn ang="0">
                    <a:pos x="184" y="43"/>
                  </a:cxn>
                  <a:cxn ang="0">
                    <a:pos x="184" y="55"/>
                  </a:cxn>
                  <a:cxn ang="0">
                    <a:pos x="182" y="66"/>
                  </a:cxn>
                  <a:cxn ang="0">
                    <a:pos x="178" y="77"/>
                  </a:cxn>
                  <a:cxn ang="0">
                    <a:pos x="172" y="89"/>
                  </a:cxn>
                  <a:cxn ang="0">
                    <a:pos x="167" y="100"/>
                  </a:cxn>
                  <a:cxn ang="0">
                    <a:pos x="163" y="111"/>
                  </a:cxn>
                  <a:cxn ang="0">
                    <a:pos x="161" y="116"/>
                  </a:cxn>
                  <a:cxn ang="0">
                    <a:pos x="158" y="121"/>
                  </a:cxn>
                  <a:cxn ang="0">
                    <a:pos x="154" y="124"/>
                  </a:cxn>
                  <a:cxn ang="0">
                    <a:pos x="149" y="127"/>
                  </a:cxn>
                  <a:cxn ang="0">
                    <a:pos x="154" y="142"/>
                  </a:cxn>
                  <a:cxn ang="0">
                    <a:pos x="158" y="155"/>
                  </a:cxn>
                  <a:cxn ang="0">
                    <a:pos x="161" y="168"/>
                  </a:cxn>
                  <a:cxn ang="0">
                    <a:pos x="165" y="183"/>
                  </a:cxn>
                  <a:cxn ang="0">
                    <a:pos x="171" y="192"/>
                  </a:cxn>
                  <a:cxn ang="0">
                    <a:pos x="177" y="203"/>
                  </a:cxn>
                  <a:cxn ang="0">
                    <a:pos x="178" y="205"/>
                  </a:cxn>
                  <a:cxn ang="0">
                    <a:pos x="179" y="208"/>
                  </a:cxn>
                  <a:cxn ang="0">
                    <a:pos x="165" y="209"/>
                  </a:cxn>
                  <a:cxn ang="0">
                    <a:pos x="151" y="211"/>
                  </a:cxn>
                  <a:cxn ang="0">
                    <a:pos x="137" y="212"/>
                  </a:cxn>
                  <a:cxn ang="0">
                    <a:pos x="124" y="213"/>
                  </a:cxn>
                  <a:cxn ang="0">
                    <a:pos x="114" y="212"/>
                  </a:cxn>
                  <a:cxn ang="0">
                    <a:pos x="106" y="210"/>
                  </a:cxn>
                  <a:cxn ang="0">
                    <a:pos x="99" y="206"/>
                  </a:cxn>
                  <a:cxn ang="0">
                    <a:pos x="93" y="201"/>
                  </a:cxn>
                  <a:cxn ang="0">
                    <a:pos x="86" y="194"/>
                  </a:cxn>
                  <a:cxn ang="0">
                    <a:pos x="81" y="187"/>
                  </a:cxn>
                  <a:cxn ang="0">
                    <a:pos x="77" y="179"/>
                  </a:cxn>
                  <a:cxn ang="0">
                    <a:pos x="74" y="171"/>
                  </a:cxn>
                  <a:cxn ang="0">
                    <a:pos x="70" y="155"/>
                  </a:cxn>
                  <a:cxn ang="0">
                    <a:pos x="68" y="140"/>
                  </a:cxn>
                  <a:cxn ang="0">
                    <a:pos x="66" y="133"/>
                  </a:cxn>
                  <a:cxn ang="0">
                    <a:pos x="63" y="127"/>
                  </a:cxn>
                  <a:cxn ang="0">
                    <a:pos x="58" y="122"/>
                  </a:cxn>
                  <a:cxn ang="0">
                    <a:pos x="52" y="118"/>
                  </a:cxn>
                  <a:cxn ang="0">
                    <a:pos x="39" y="111"/>
                  </a:cxn>
                  <a:cxn ang="0">
                    <a:pos x="26" y="104"/>
                  </a:cxn>
                  <a:cxn ang="0">
                    <a:pos x="13" y="98"/>
                  </a:cxn>
                  <a:cxn ang="0">
                    <a:pos x="0" y="90"/>
                  </a:cxn>
                </a:cxnLst>
                <a:rect l="0" t="0" r="r" b="b"/>
                <a:pathLst>
                  <a:path w="184" h="213">
                    <a:moveTo>
                      <a:pt x="0" y="90"/>
                    </a:moveTo>
                    <a:lnTo>
                      <a:pt x="11" y="83"/>
                    </a:lnTo>
                    <a:lnTo>
                      <a:pt x="19" y="76"/>
                    </a:lnTo>
                    <a:lnTo>
                      <a:pt x="27" y="69"/>
                    </a:lnTo>
                    <a:lnTo>
                      <a:pt x="35" y="61"/>
                    </a:lnTo>
                    <a:lnTo>
                      <a:pt x="48" y="43"/>
                    </a:lnTo>
                    <a:lnTo>
                      <a:pt x="65" y="25"/>
                    </a:lnTo>
                    <a:lnTo>
                      <a:pt x="72" y="16"/>
                    </a:lnTo>
                    <a:lnTo>
                      <a:pt x="79" y="8"/>
                    </a:lnTo>
                    <a:lnTo>
                      <a:pt x="83" y="5"/>
                    </a:lnTo>
                    <a:lnTo>
                      <a:pt x="87" y="2"/>
                    </a:lnTo>
                    <a:lnTo>
                      <a:pt x="93" y="0"/>
                    </a:lnTo>
                    <a:lnTo>
                      <a:pt x="98" y="0"/>
                    </a:lnTo>
                    <a:lnTo>
                      <a:pt x="121" y="0"/>
                    </a:lnTo>
                    <a:lnTo>
                      <a:pt x="140" y="2"/>
                    </a:lnTo>
                    <a:lnTo>
                      <a:pt x="150" y="3"/>
                    </a:lnTo>
                    <a:lnTo>
                      <a:pt x="160" y="3"/>
                    </a:lnTo>
                    <a:lnTo>
                      <a:pt x="171" y="3"/>
                    </a:lnTo>
                    <a:lnTo>
                      <a:pt x="183" y="2"/>
                    </a:lnTo>
                    <a:lnTo>
                      <a:pt x="183" y="9"/>
                    </a:lnTo>
                    <a:lnTo>
                      <a:pt x="184" y="18"/>
                    </a:lnTo>
                    <a:lnTo>
                      <a:pt x="184" y="30"/>
                    </a:lnTo>
                    <a:lnTo>
                      <a:pt x="184" y="43"/>
                    </a:lnTo>
                    <a:lnTo>
                      <a:pt x="184" y="55"/>
                    </a:lnTo>
                    <a:lnTo>
                      <a:pt x="182" y="66"/>
                    </a:lnTo>
                    <a:lnTo>
                      <a:pt x="178" y="77"/>
                    </a:lnTo>
                    <a:lnTo>
                      <a:pt x="172" y="89"/>
                    </a:lnTo>
                    <a:lnTo>
                      <a:pt x="167" y="100"/>
                    </a:lnTo>
                    <a:lnTo>
                      <a:pt x="163" y="111"/>
                    </a:lnTo>
                    <a:lnTo>
                      <a:pt x="161" y="116"/>
                    </a:lnTo>
                    <a:lnTo>
                      <a:pt x="158" y="121"/>
                    </a:lnTo>
                    <a:lnTo>
                      <a:pt x="154" y="124"/>
                    </a:lnTo>
                    <a:lnTo>
                      <a:pt x="149" y="127"/>
                    </a:lnTo>
                    <a:lnTo>
                      <a:pt x="154" y="142"/>
                    </a:lnTo>
                    <a:lnTo>
                      <a:pt x="158" y="155"/>
                    </a:lnTo>
                    <a:lnTo>
                      <a:pt x="161" y="168"/>
                    </a:lnTo>
                    <a:lnTo>
                      <a:pt x="165" y="183"/>
                    </a:lnTo>
                    <a:lnTo>
                      <a:pt x="171" y="192"/>
                    </a:lnTo>
                    <a:lnTo>
                      <a:pt x="177" y="203"/>
                    </a:lnTo>
                    <a:lnTo>
                      <a:pt x="178" y="205"/>
                    </a:lnTo>
                    <a:lnTo>
                      <a:pt x="179" y="208"/>
                    </a:lnTo>
                    <a:lnTo>
                      <a:pt x="165" y="209"/>
                    </a:lnTo>
                    <a:lnTo>
                      <a:pt x="151" y="211"/>
                    </a:lnTo>
                    <a:lnTo>
                      <a:pt x="137" y="212"/>
                    </a:lnTo>
                    <a:lnTo>
                      <a:pt x="124" y="213"/>
                    </a:lnTo>
                    <a:lnTo>
                      <a:pt x="114" y="212"/>
                    </a:lnTo>
                    <a:lnTo>
                      <a:pt x="106" y="210"/>
                    </a:lnTo>
                    <a:lnTo>
                      <a:pt x="99" y="206"/>
                    </a:lnTo>
                    <a:lnTo>
                      <a:pt x="93" y="201"/>
                    </a:lnTo>
                    <a:lnTo>
                      <a:pt x="86" y="194"/>
                    </a:lnTo>
                    <a:lnTo>
                      <a:pt x="81" y="187"/>
                    </a:lnTo>
                    <a:lnTo>
                      <a:pt x="77" y="179"/>
                    </a:lnTo>
                    <a:lnTo>
                      <a:pt x="74" y="171"/>
                    </a:lnTo>
                    <a:lnTo>
                      <a:pt x="70" y="155"/>
                    </a:lnTo>
                    <a:lnTo>
                      <a:pt x="68" y="140"/>
                    </a:lnTo>
                    <a:lnTo>
                      <a:pt x="66" y="133"/>
                    </a:lnTo>
                    <a:lnTo>
                      <a:pt x="63" y="127"/>
                    </a:lnTo>
                    <a:lnTo>
                      <a:pt x="58" y="122"/>
                    </a:lnTo>
                    <a:lnTo>
                      <a:pt x="52" y="118"/>
                    </a:lnTo>
                    <a:lnTo>
                      <a:pt x="39" y="111"/>
                    </a:lnTo>
                    <a:lnTo>
                      <a:pt x="26" y="104"/>
                    </a:lnTo>
                    <a:lnTo>
                      <a:pt x="13" y="98"/>
                    </a:lnTo>
                    <a:lnTo>
                      <a:pt x="0" y="90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solidFill>
                  <a:sysClr val="windowText" lastClr="000000">
                    <a:lumMod val="50000"/>
                    <a:lumOff val="50000"/>
                  </a:sysClr>
                </a:solidFill>
                <a:round/>
                <a:headEnd/>
                <a:tailEnd/>
              </a:ln>
            </p:spPr>
          </p:sp>
          <p:sp>
            <p:nvSpPr>
              <p:cNvPr id="58" name="Jordan"/>
              <p:cNvSpPr>
                <a:spLocks/>
              </p:cNvSpPr>
              <p:nvPr/>
            </p:nvSpPr>
            <p:spPr bwMode="auto">
              <a:xfrm>
                <a:off x="242131" y="3298141"/>
                <a:ext cx="323760" cy="288125"/>
              </a:xfrm>
              <a:custGeom>
                <a:avLst/>
                <a:gdLst/>
                <a:ahLst/>
                <a:cxnLst>
                  <a:cxn ang="0">
                    <a:pos x="7" y="475"/>
                  </a:cxn>
                  <a:cxn ang="0">
                    <a:pos x="13" y="497"/>
                  </a:cxn>
                  <a:cxn ang="0">
                    <a:pos x="165" y="608"/>
                  </a:cxn>
                  <a:cxn ang="0">
                    <a:pos x="293" y="499"/>
                  </a:cxn>
                  <a:cxn ang="0">
                    <a:pos x="322" y="495"/>
                  </a:cxn>
                  <a:cxn ang="0">
                    <a:pos x="345" y="484"/>
                  </a:cxn>
                  <a:cxn ang="0">
                    <a:pos x="393" y="453"/>
                  </a:cxn>
                  <a:cxn ang="0">
                    <a:pos x="412" y="443"/>
                  </a:cxn>
                  <a:cxn ang="0">
                    <a:pos x="429" y="436"/>
                  </a:cxn>
                  <a:cxn ang="0">
                    <a:pos x="469" y="422"/>
                  </a:cxn>
                  <a:cxn ang="0">
                    <a:pos x="449" y="398"/>
                  </a:cxn>
                  <a:cxn ang="0">
                    <a:pos x="428" y="378"/>
                  </a:cxn>
                  <a:cxn ang="0">
                    <a:pos x="410" y="357"/>
                  </a:cxn>
                  <a:cxn ang="0">
                    <a:pos x="393" y="330"/>
                  </a:cxn>
                  <a:cxn ang="0">
                    <a:pos x="671" y="77"/>
                  </a:cxn>
                  <a:cxn ang="0">
                    <a:pos x="550" y="76"/>
                  </a:cxn>
                  <a:cxn ang="0">
                    <a:pos x="448" y="89"/>
                  </a:cxn>
                  <a:cxn ang="0">
                    <a:pos x="432" y="79"/>
                  </a:cxn>
                  <a:cxn ang="0">
                    <a:pos x="414" y="64"/>
                  </a:cxn>
                  <a:cxn ang="0">
                    <a:pos x="393" y="39"/>
                  </a:cxn>
                  <a:cxn ang="0">
                    <a:pos x="370" y="13"/>
                  </a:cxn>
                  <a:cxn ang="0">
                    <a:pos x="356" y="0"/>
                  </a:cxn>
                  <a:cxn ang="0">
                    <a:pos x="346" y="23"/>
                  </a:cxn>
                  <a:cxn ang="0">
                    <a:pos x="340" y="33"/>
                  </a:cxn>
                  <a:cxn ang="0">
                    <a:pos x="331" y="40"/>
                  </a:cxn>
                  <a:cxn ang="0">
                    <a:pos x="316" y="45"/>
                  </a:cxn>
                  <a:cxn ang="0">
                    <a:pos x="301" y="47"/>
                  </a:cxn>
                  <a:cxn ang="0">
                    <a:pos x="286" y="50"/>
                  </a:cxn>
                  <a:cxn ang="0">
                    <a:pos x="272" y="56"/>
                  </a:cxn>
                  <a:cxn ang="0">
                    <a:pos x="262" y="66"/>
                  </a:cxn>
                  <a:cxn ang="0">
                    <a:pos x="254" y="75"/>
                  </a:cxn>
                  <a:cxn ang="0">
                    <a:pos x="245" y="96"/>
                  </a:cxn>
                  <a:cxn ang="0">
                    <a:pos x="237" y="119"/>
                  </a:cxn>
                  <a:cxn ang="0">
                    <a:pos x="224" y="142"/>
                  </a:cxn>
                  <a:cxn ang="0">
                    <a:pos x="211" y="159"/>
                  </a:cxn>
                  <a:cxn ang="0">
                    <a:pos x="196" y="174"/>
                  </a:cxn>
                  <a:cxn ang="0">
                    <a:pos x="184" y="189"/>
                  </a:cxn>
                  <a:cxn ang="0">
                    <a:pos x="181" y="198"/>
                  </a:cxn>
                  <a:cxn ang="0">
                    <a:pos x="180" y="209"/>
                  </a:cxn>
                  <a:cxn ang="0">
                    <a:pos x="187" y="233"/>
                  </a:cxn>
                  <a:cxn ang="0">
                    <a:pos x="183" y="243"/>
                  </a:cxn>
                  <a:cxn ang="0">
                    <a:pos x="174" y="250"/>
                  </a:cxn>
                  <a:cxn ang="0">
                    <a:pos x="165" y="257"/>
                  </a:cxn>
                  <a:cxn ang="0">
                    <a:pos x="156" y="266"/>
                  </a:cxn>
                  <a:cxn ang="0">
                    <a:pos x="128" y="305"/>
                  </a:cxn>
                  <a:cxn ang="0">
                    <a:pos x="101" y="345"/>
                  </a:cxn>
                  <a:cxn ang="0">
                    <a:pos x="62" y="414"/>
                  </a:cxn>
                  <a:cxn ang="0">
                    <a:pos x="50" y="430"/>
                  </a:cxn>
                  <a:cxn ang="0">
                    <a:pos x="38" y="442"/>
                  </a:cxn>
                  <a:cxn ang="0">
                    <a:pos x="22" y="452"/>
                  </a:cxn>
                  <a:cxn ang="0">
                    <a:pos x="2" y="459"/>
                  </a:cxn>
                </a:cxnLst>
                <a:rect l="0" t="0" r="r" b="b"/>
                <a:pathLst>
                  <a:path w="671" h="608">
                    <a:moveTo>
                      <a:pt x="0" y="464"/>
                    </a:moveTo>
                    <a:lnTo>
                      <a:pt x="7" y="475"/>
                    </a:lnTo>
                    <a:lnTo>
                      <a:pt x="11" y="487"/>
                    </a:lnTo>
                    <a:lnTo>
                      <a:pt x="13" y="497"/>
                    </a:lnTo>
                    <a:lnTo>
                      <a:pt x="16" y="510"/>
                    </a:lnTo>
                    <a:lnTo>
                      <a:pt x="165" y="608"/>
                    </a:lnTo>
                    <a:lnTo>
                      <a:pt x="265" y="499"/>
                    </a:lnTo>
                    <a:lnTo>
                      <a:pt x="293" y="499"/>
                    </a:lnTo>
                    <a:lnTo>
                      <a:pt x="308" y="498"/>
                    </a:lnTo>
                    <a:lnTo>
                      <a:pt x="322" y="495"/>
                    </a:lnTo>
                    <a:lnTo>
                      <a:pt x="334" y="491"/>
                    </a:lnTo>
                    <a:lnTo>
                      <a:pt x="345" y="484"/>
                    </a:lnTo>
                    <a:lnTo>
                      <a:pt x="368" y="470"/>
                    </a:lnTo>
                    <a:lnTo>
                      <a:pt x="393" y="453"/>
                    </a:lnTo>
                    <a:lnTo>
                      <a:pt x="402" y="447"/>
                    </a:lnTo>
                    <a:lnTo>
                      <a:pt x="412" y="443"/>
                    </a:lnTo>
                    <a:lnTo>
                      <a:pt x="421" y="439"/>
                    </a:lnTo>
                    <a:lnTo>
                      <a:pt x="429" y="436"/>
                    </a:lnTo>
                    <a:lnTo>
                      <a:pt x="448" y="430"/>
                    </a:lnTo>
                    <a:lnTo>
                      <a:pt x="469" y="422"/>
                    </a:lnTo>
                    <a:lnTo>
                      <a:pt x="458" y="410"/>
                    </a:lnTo>
                    <a:lnTo>
                      <a:pt x="449" y="398"/>
                    </a:lnTo>
                    <a:lnTo>
                      <a:pt x="439" y="388"/>
                    </a:lnTo>
                    <a:lnTo>
                      <a:pt x="428" y="378"/>
                    </a:lnTo>
                    <a:lnTo>
                      <a:pt x="419" y="367"/>
                    </a:lnTo>
                    <a:lnTo>
                      <a:pt x="410" y="357"/>
                    </a:lnTo>
                    <a:lnTo>
                      <a:pt x="401" y="345"/>
                    </a:lnTo>
                    <a:lnTo>
                      <a:pt x="393" y="330"/>
                    </a:lnTo>
                    <a:lnTo>
                      <a:pt x="657" y="326"/>
                    </a:lnTo>
                    <a:lnTo>
                      <a:pt x="671" y="77"/>
                    </a:lnTo>
                    <a:lnTo>
                      <a:pt x="671" y="77"/>
                    </a:lnTo>
                    <a:lnTo>
                      <a:pt x="550" y="76"/>
                    </a:lnTo>
                    <a:lnTo>
                      <a:pt x="457" y="93"/>
                    </a:lnTo>
                    <a:lnTo>
                      <a:pt x="448" y="89"/>
                    </a:lnTo>
                    <a:lnTo>
                      <a:pt x="440" y="84"/>
                    </a:lnTo>
                    <a:lnTo>
                      <a:pt x="432" y="79"/>
                    </a:lnTo>
                    <a:lnTo>
                      <a:pt x="425" y="75"/>
                    </a:lnTo>
                    <a:lnTo>
                      <a:pt x="414" y="64"/>
                    </a:lnTo>
                    <a:lnTo>
                      <a:pt x="403" y="52"/>
                    </a:lnTo>
                    <a:lnTo>
                      <a:pt x="393" y="39"/>
                    </a:lnTo>
                    <a:lnTo>
                      <a:pt x="383" y="26"/>
                    </a:lnTo>
                    <a:lnTo>
                      <a:pt x="370" y="13"/>
                    </a:lnTo>
                    <a:lnTo>
                      <a:pt x="356" y="0"/>
                    </a:lnTo>
                    <a:lnTo>
                      <a:pt x="356" y="0"/>
                    </a:lnTo>
                    <a:lnTo>
                      <a:pt x="352" y="12"/>
                    </a:lnTo>
                    <a:lnTo>
                      <a:pt x="346" y="23"/>
                    </a:lnTo>
                    <a:lnTo>
                      <a:pt x="343" y="28"/>
                    </a:lnTo>
                    <a:lnTo>
                      <a:pt x="340" y="33"/>
                    </a:lnTo>
                    <a:lnTo>
                      <a:pt x="336" y="37"/>
                    </a:lnTo>
                    <a:lnTo>
                      <a:pt x="331" y="40"/>
                    </a:lnTo>
                    <a:lnTo>
                      <a:pt x="324" y="43"/>
                    </a:lnTo>
                    <a:lnTo>
                      <a:pt x="316" y="45"/>
                    </a:lnTo>
                    <a:lnTo>
                      <a:pt x="308" y="46"/>
                    </a:lnTo>
                    <a:lnTo>
                      <a:pt x="301" y="47"/>
                    </a:lnTo>
                    <a:lnTo>
                      <a:pt x="294" y="48"/>
                    </a:lnTo>
                    <a:lnTo>
                      <a:pt x="286" y="50"/>
                    </a:lnTo>
                    <a:lnTo>
                      <a:pt x="279" y="52"/>
                    </a:lnTo>
                    <a:lnTo>
                      <a:pt x="272" y="56"/>
                    </a:lnTo>
                    <a:lnTo>
                      <a:pt x="267" y="61"/>
                    </a:lnTo>
                    <a:lnTo>
                      <a:pt x="262" y="66"/>
                    </a:lnTo>
                    <a:lnTo>
                      <a:pt x="258" y="70"/>
                    </a:lnTo>
                    <a:lnTo>
                      <a:pt x="254" y="75"/>
                    </a:lnTo>
                    <a:lnTo>
                      <a:pt x="249" y="85"/>
                    </a:lnTo>
                    <a:lnTo>
                      <a:pt x="245" y="96"/>
                    </a:lnTo>
                    <a:lnTo>
                      <a:pt x="241" y="107"/>
                    </a:lnTo>
                    <a:lnTo>
                      <a:pt x="237" y="119"/>
                    </a:lnTo>
                    <a:lnTo>
                      <a:pt x="231" y="130"/>
                    </a:lnTo>
                    <a:lnTo>
                      <a:pt x="224" y="142"/>
                    </a:lnTo>
                    <a:lnTo>
                      <a:pt x="218" y="152"/>
                    </a:lnTo>
                    <a:lnTo>
                      <a:pt x="211" y="159"/>
                    </a:lnTo>
                    <a:lnTo>
                      <a:pt x="202" y="166"/>
                    </a:lnTo>
                    <a:lnTo>
                      <a:pt x="196" y="174"/>
                    </a:lnTo>
                    <a:lnTo>
                      <a:pt x="189" y="181"/>
                    </a:lnTo>
                    <a:lnTo>
                      <a:pt x="184" y="189"/>
                    </a:lnTo>
                    <a:lnTo>
                      <a:pt x="182" y="193"/>
                    </a:lnTo>
                    <a:lnTo>
                      <a:pt x="181" y="198"/>
                    </a:lnTo>
                    <a:lnTo>
                      <a:pt x="180" y="203"/>
                    </a:lnTo>
                    <a:lnTo>
                      <a:pt x="180" y="209"/>
                    </a:lnTo>
                    <a:lnTo>
                      <a:pt x="183" y="220"/>
                    </a:lnTo>
                    <a:lnTo>
                      <a:pt x="187" y="233"/>
                    </a:lnTo>
                    <a:lnTo>
                      <a:pt x="186" y="239"/>
                    </a:lnTo>
                    <a:lnTo>
                      <a:pt x="183" y="243"/>
                    </a:lnTo>
                    <a:lnTo>
                      <a:pt x="180" y="247"/>
                    </a:lnTo>
                    <a:lnTo>
                      <a:pt x="174" y="250"/>
                    </a:lnTo>
                    <a:lnTo>
                      <a:pt x="170" y="253"/>
                    </a:lnTo>
                    <a:lnTo>
                      <a:pt x="165" y="257"/>
                    </a:lnTo>
                    <a:lnTo>
                      <a:pt x="160" y="261"/>
                    </a:lnTo>
                    <a:lnTo>
                      <a:pt x="156" y="266"/>
                    </a:lnTo>
                    <a:lnTo>
                      <a:pt x="141" y="287"/>
                    </a:lnTo>
                    <a:lnTo>
                      <a:pt x="128" y="305"/>
                    </a:lnTo>
                    <a:lnTo>
                      <a:pt x="115" y="323"/>
                    </a:lnTo>
                    <a:lnTo>
                      <a:pt x="101" y="345"/>
                    </a:lnTo>
                    <a:lnTo>
                      <a:pt x="80" y="381"/>
                    </a:lnTo>
                    <a:lnTo>
                      <a:pt x="62" y="414"/>
                    </a:lnTo>
                    <a:lnTo>
                      <a:pt x="56" y="422"/>
                    </a:lnTo>
                    <a:lnTo>
                      <a:pt x="50" y="430"/>
                    </a:lnTo>
                    <a:lnTo>
                      <a:pt x="44" y="436"/>
                    </a:lnTo>
                    <a:lnTo>
                      <a:pt x="38" y="442"/>
                    </a:lnTo>
                    <a:lnTo>
                      <a:pt x="30" y="447"/>
                    </a:lnTo>
                    <a:lnTo>
                      <a:pt x="22" y="452"/>
                    </a:lnTo>
                    <a:lnTo>
                      <a:pt x="13" y="455"/>
                    </a:lnTo>
                    <a:lnTo>
                      <a:pt x="2" y="459"/>
                    </a:lnTo>
                    <a:lnTo>
                      <a:pt x="0" y="464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solidFill>
                  <a:sysClr val="windowText" lastClr="000000">
                    <a:lumMod val="50000"/>
                    <a:lumOff val="50000"/>
                  </a:sysClr>
                </a:solidFill>
                <a:round/>
                <a:headEnd/>
                <a:tailEnd/>
              </a:ln>
            </p:spPr>
          </p:sp>
          <p:sp>
            <p:nvSpPr>
              <p:cNvPr id="59" name="Israel"/>
              <p:cNvSpPr>
                <a:spLocks/>
              </p:cNvSpPr>
              <p:nvPr/>
            </p:nvSpPr>
            <p:spPr bwMode="auto">
              <a:xfrm>
                <a:off x="242131" y="3259724"/>
                <a:ext cx="171402" cy="259312"/>
              </a:xfrm>
              <a:custGeom>
                <a:avLst/>
                <a:gdLst/>
                <a:ahLst/>
                <a:cxnLst>
                  <a:cxn ang="0">
                    <a:pos x="24" y="235"/>
                  </a:cxn>
                  <a:cxn ang="0">
                    <a:pos x="32" y="240"/>
                  </a:cxn>
                  <a:cxn ang="0">
                    <a:pos x="45" y="239"/>
                  </a:cxn>
                  <a:cxn ang="0">
                    <a:pos x="58" y="227"/>
                  </a:cxn>
                  <a:cxn ang="0">
                    <a:pos x="74" y="199"/>
                  </a:cxn>
                  <a:cxn ang="0">
                    <a:pos x="84" y="186"/>
                  </a:cxn>
                  <a:cxn ang="0">
                    <a:pos x="108" y="171"/>
                  </a:cxn>
                  <a:cxn ang="0">
                    <a:pos x="136" y="141"/>
                  </a:cxn>
                  <a:cxn ang="0">
                    <a:pos x="158" y="113"/>
                  </a:cxn>
                  <a:cxn ang="0">
                    <a:pos x="178" y="100"/>
                  </a:cxn>
                  <a:cxn ang="0">
                    <a:pos x="201" y="78"/>
                  </a:cxn>
                  <a:cxn ang="0">
                    <a:pos x="215" y="56"/>
                  </a:cxn>
                  <a:cxn ang="0">
                    <a:pos x="228" y="41"/>
                  </a:cxn>
                  <a:cxn ang="0">
                    <a:pos x="255" y="25"/>
                  </a:cxn>
                  <a:cxn ang="0">
                    <a:pos x="263" y="9"/>
                  </a:cxn>
                  <a:cxn ang="0">
                    <a:pos x="285" y="7"/>
                  </a:cxn>
                  <a:cxn ang="0">
                    <a:pos x="319" y="23"/>
                  </a:cxn>
                  <a:cxn ang="0">
                    <a:pos x="343" y="39"/>
                  </a:cxn>
                  <a:cxn ang="0">
                    <a:pos x="354" y="51"/>
                  </a:cxn>
                  <a:cxn ang="0">
                    <a:pos x="355" y="78"/>
                  </a:cxn>
                  <a:cxn ang="0">
                    <a:pos x="342" y="106"/>
                  </a:cxn>
                  <a:cxn ang="0">
                    <a:pos x="330" y="118"/>
                  </a:cxn>
                  <a:cxn ang="0">
                    <a:pos x="307" y="124"/>
                  </a:cxn>
                  <a:cxn ang="0">
                    <a:pos x="285" y="128"/>
                  </a:cxn>
                  <a:cxn ang="0">
                    <a:pos x="266" y="139"/>
                  </a:cxn>
                  <a:cxn ang="0">
                    <a:pos x="253" y="153"/>
                  </a:cxn>
                  <a:cxn ang="0">
                    <a:pos x="240" y="185"/>
                  </a:cxn>
                  <a:cxn ang="0">
                    <a:pos x="223" y="220"/>
                  </a:cxn>
                  <a:cxn ang="0">
                    <a:pos x="201" y="244"/>
                  </a:cxn>
                  <a:cxn ang="0">
                    <a:pos x="183" y="267"/>
                  </a:cxn>
                  <a:cxn ang="0">
                    <a:pos x="179" y="281"/>
                  </a:cxn>
                  <a:cxn ang="0">
                    <a:pos x="186" y="311"/>
                  </a:cxn>
                  <a:cxn ang="0">
                    <a:pos x="179" y="325"/>
                  </a:cxn>
                  <a:cxn ang="0">
                    <a:pos x="164" y="335"/>
                  </a:cxn>
                  <a:cxn ang="0">
                    <a:pos x="140" y="365"/>
                  </a:cxn>
                  <a:cxn ang="0">
                    <a:pos x="100" y="423"/>
                  </a:cxn>
                  <a:cxn ang="0">
                    <a:pos x="55" y="500"/>
                  </a:cxn>
                  <a:cxn ang="0">
                    <a:pos x="37" y="520"/>
                  </a:cxn>
                  <a:cxn ang="0">
                    <a:pos x="12" y="533"/>
                  </a:cxn>
                  <a:cxn ang="0">
                    <a:pos x="4" y="523"/>
                  </a:cxn>
                  <a:cxn ang="0">
                    <a:pos x="1" y="494"/>
                  </a:cxn>
                  <a:cxn ang="0">
                    <a:pos x="0" y="429"/>
                  </a:cxn>
                  <a:cxn ang="0">
                    <a:pos x="4" y="413"/>
                  </a:cxn>
                  <a:cxn ang="0">
                    <a:pos x="12" y="389"/>
                  </a:cxn>
                  <a:cxn ang="0">
                    <a:pos x="17" y="316"/>
                  </a:cxn>
                  <a:cxn ang="0">
                    <a:pos x="19" y="256"/>
                  </a:cxn>
                  <a:cxn ang="0">
                    <a:pos x="18" y="233"/>
                  </a:cxn>
                </a:cxnLst>
                <a:rect l="0" t="0" r="r" b="b"/>
                <a:pathLst>
                  <a:path w="359" h="537">
                    <a:moveTo>
                      <a:pt x="17" y="224"/>
                    </a:moveTo>
                    <a:lnTo>
                      <a:pt x="21" y="229"/>
                    </a:lnTo>
                    <a:lnTo>
                      <a:pt x="24" y="235"/>
                    </a:lnTo>
                    <a:lnTo>
                      <a:pt x="26" y="237"/>
                    </a:lnTo>
                    <a:lnTo>
                      <a:pt x="29" y="239"/>
                    </a:lnTo>
                    <a:lnTo>
                      <a:pt x="32" y="240"/>
                    </a:lnTo>
                    <a:lnTo>
                      <a:pt x="36" y="240"/>
                    </a:lnTo>
                    <a:lnTo>
                      <a:pt x="41" y="240"/>
                    </a:lnTo>
                    <a:lnTo>
                      <a:pt x="45" y="239"/>
                    </a:lnTo>
                    <a:lnTo>
                      <a:pt x="49" y="236"/>
                    </a:lnTo>
                    <a:lnTo>
                      <a:pt x="53" y="234"/>
                    </a:lnTo>
                    <a:lnTo>
                      <a:pt x="58" y="227"/>
                    </a:lnTo>
                    <a:lnTo>
                      <a:pt x="64" y="217"/>
                    </a:lnTo>
                    <a:lnTo>
                      <a:pt x="69" y="208"/>
                    </a:lnTo>
                    <a:lnTo>
                      <a:pt x="74" y="199"/>
                    </a:lnTo>
                    <a:lnTo>
                      <a:pt x="77" y="195"/>
                    </a:lnTo>
                    <a:lnTo>
                      <a:pt x="81" y="190"/>
                    </a:lnTo>
                    <a:lnTo>
                      <a:pt x="84" y="186"/>
                    </a:lnTo>
                    <a:lnTo>
                      <a:pt x="90" y="183"/>
                    </a:lnTo>
                    <a:lnTo>
                      <a:pt x="100" y="177"/>
                    </a:lnTo>
                    <a:lnTo>
                      <a:pt x="108" y="171"/>
                    </a:lnTo>
                    <a:lnTo>
                      <a:pt x="115" y="163"/>
                    </a:lnTo>
                    <a:lnTo>
                      <a:pt x="123" y="156"/>
                    </a:lnTo>
                    <a:lnTo>
                      <a:pt x="136" y="141"/>
                    </a:lnTo>
                    <a:lnTo>
                      <a:pt x="150" y="122"/>
                    </a:lnTo>
                    <a:lnTo>
                      <a:pt x="154" y="117"/>
                    </a:lnTo>
                    <a:lnTo>
                      <a:pt x="158" y="113"/>
                    </a:lnTo>
                    <a:lnTo>
                      <a:pt x="163" y="110"/>
                    </a:lnTo>
                    <a:lnTo>
                      <a:pt x="168" y="106"/>
                    </a:lnTo>
                    <a:lnTo>
                      <a:pt x="178" y="100"/>
                    </a:lnTo>
                    <a:lnTo>
                      <a:pt x="188" y="93"/>
                    </a:lnTo>
                    <a:lnTo>
                      <a:pt x="195" y="86"/>
                    </a:lnTo>
                    <a:lnTo>
                      <a:pt x="201" y="78"/>
                    </a:lnTo>
                    <a:lnTo>
                      <a:pt x="206" y="70"/>
                    </a:lnTo>
                    <a:lnTo>
                      <a:pt x="212" y="61"/>
                    </a:lnTo>
                    <a:lnTo>
                      <a:pt x="215" y="56"/>
                    </a:lnTo>
                    <a:lnTo>
                      <a:pt x="219" y="50"/>
                    </a:lnTo>
                    <a:lnTo>
                      <a:pt x="223" y="45"/>
                    </a:lnTo>
                    <a:lnTo>
                      <a:pt x="228" y="41"/>
                    </a:lnTo>
                    <a:lnTo>
                      <a:pt x="240" y="34"/>
                    </a:lnTo>
                    <a:lnTo>
                      <a:pt x="251" y="28"/>
                    </a:lnTo>
                    <a:lnTo>
                      <a:pt x="255" y="25"/>
                    </a:lnTo>
                    <a:lnTo>
                      <a:pt x="259" y="20"/>
                    </a:lnTo>
                    <a:lnTo>
                      <a:pt x="262" y="15"/>
                    </a:lnTo>
                    <a:lnTo>
                      <a:pt x="263" y="9"/>
                    </a:lnTo>
                    <a:lnTo>
                      <a:pt x="269" y="5"/>
                    </a:lnTo>
                    <a:lnTo>
                      <a:pt x="274" y="0"/>
                    </a:lnTo>
                    <a:lnTo>
                      <a:pt x="285" y="7"/>
                    </a:lnTo>
                    <a:lnTo>
                      <a:pt x="297" y="12"/>
                    </a:lnTo>
                    <a:lnTo>
                      <a:pt x="307" y="18"/>
                    </a:lnTo>
                    <a:lnTo>
                      <a:pt x="319" y="23"/>
                    </a:lnTo>
                    <a:lnTo>
                      <a:pt x="329" y="29"/>
                    </a:lnTo>
                    <a:lnTo>
                      <a:pt x="338" y="35"/>
                    </a:lnTo>
                    <a:lnTo>
                      <a:pt x="343" y="39"/>
                    </a:lnTo>
                    <a:lnTo>
                      <a:pt x="347" y="42"/>
                    </a:lnTo>
                    <a:lnTo>
                      <a:pt x="351" y="47"/>
                    </a:lnTo>
                    <a:lnTo>
                      <a:pt x="354" y="51"/>
                    </a:lnTo>
                    <a:lnTo>
                      <a:pt x="357" y="57"/>
                    </a:lnTo>
                    <a:lnTo>
                      <a:pt x="359" y="61"/>
                    </a:lnTo>
                    <a:lnTo>
                      <a:pt x="355" y="78"/>
                    </a:lnTo>
                    <a:lnTo>
                      <a:pt x="351" y="90"/>
                    </a:lnTo>
                    <a:lnTo>
                      <a:pt x="345" y="101"/>
                    </a:lnTo>
                    <a:lnTo>
                      <a:pt x="342" y="106"/>
                    </a:lnTo>
                    <a:lnTo>
                      <a:pt x="339" y="111"/>
                    </a:lnTo>
                    <a:lnTo>
                      <a:pt x="335" y="115"/>
                    </a:lnTo>
                    <a:lnTo>
                      <a:pt x="330" y="118"/>
                    </a:lnTo>
                    <a:lnTo>
                      <a:pt x="323" y="121"/>
                    </a:lnTo>
                    <a:lnTo>
                      <a:pt x="315" y="123"/>
                    </a:lnTo>
                    <a:lnTo>
                      <a:pt x="307" y="124"/>
                    </a:lnTo>
                    <a:lnTo>
                      <a:pt x="300" y="125"/>
                    </a:lnTo>
                    <a:lnTo>
                      <a:pt x="293" y="126"/>
                    </a:lnTo>
                    <a:lnTo>
                      <a:pt x="285" y="128"/>
                    </a:lnTo>
                    <a:lnTo>
                      <a:pt x="278" y="130"/>
                    </a:lnTo>
                    <a:lnTo>
                      <a:pt x="271" y="134"/>
                    </a:lnTo>
                    <a:lnTo>
                      <a:pt x="266" y="139"/>
                    </a:lnTo>
                    <a:lnTo>
                      <a:pt x="261" y="144"/>
                    </a:lnTo>
                    <a:lnTo>
                      <a:pt x="257" y="148"/>
                    </a:lnTo>
                    <a:lnTo>
                      <a:pt x="253" y="153"/>
                    </a:lnTo>
                    <a:lnTo>
                      <a:pt x="248" y="163"/>
                    </a:lnTo>
                    <a:lnTo>
                      <a:pt x="244" y="174"/>
                    </a:lnTo>
                    <a:lnTo>
                      <a:pt x="240" y="185"/>
                    </a:lnTo>
                    <a:lnTo>
                      <a:pt x="236" y="197"/>
                    </a:lnTo>
                    <a:lnTo>
                      <a:pt x="230" y="208"/>
                    </a:lnTo>
                    <a:lnTo>
                      <a:pt x="223" y="220"/>
                    </a:lnTo>
                    <a:lnTo>
                      <a:pt x="217" y="230"/>
                    </a:lnTo>
                    <a:lnTo>
                      <a:pt x="210" y="237"/>
                    </a:lnTo>
                    <a:lnTo>
                      <a:pt x="201" y="244"/>
                    </a:lnTo>
                    <a:lnTo>
                      <a:pt x="195" y="252"/>
                    </a:lnTo>
                    <a:lnTo>
                      <a:pt x="188" y="259"/>
                    </a:lnTo>
                    <a:lnTo>
                      <a:pt x="183" y="267"/>
                    </a:lnTo>
                    <a:lnTo>
                      <a:pt x="181" y="271"/>
                    </a:lnTo>
                    <a:lnTo>
                      <a:pt x="180" y="276"/>
                    </a:lnTo>
                    <a:lnTo>
                      <a:pt x="179" y="281"/>
                    </a:lnTo>
                    <a:lnTo>
                      <a:pt x="179" y="287"/>
                    </a:lnTo>
                    <a:lnTo>
                      <a:pt x="182" y="298"/>
                    </a:lnTo>
                    <a:lnTo>
                      <a:pt x="186" y="311"/>
                    </a:lnTo>
                    <a:lnTo>
                      <a:pt x="185" y="317"/>
                    </a:lnTo>
                    <a:lnTo>
                      <a:pt x="182" y="321"/>
                    </a:lnTo>
                    <a:lnTo>
                      <a:pt x="179" y="325"/>
                    </a:lnTo>
                    <a:lnTo>
                      <a:pt x="173" y="328"/>
                    </a:lnTo>
                    <a:lnTo>
                      <a:pt x="169" y="331"/>
                    </a:lnTo>
                    <a:lnTo>
                      <a:pt x="164" y="335"/>
                    </a:lnTo>
                    <a:lnTo>
                      <a:pt x="159" y="339"/>
                    </a:lnTo>
                    <a:lnTo>
                      <a:pt x="155" y="344"/>
                    </a:lnTo>
                    <a:lnTo>
                      <a:pt x="140" y="365"/>
                    </a:lnTo>
                    <a:lnTo>
                      <a:pt x="127" y="383"/>
                    </a:lnTo>
                    <a:lnTo>
                      <a:pt x="114" y="401"/>
                    </a:lnTo>
                    <a:lnTo>
                      <a:pt x="100" y="423"/>
                    </a:lnTo>
                    <a:lnTo>
                      <a:pt x="79" y="459"/>
                    </a:lnTo>
                    <a:lnTo>
                      <a:pt x="61" y="492"/>
                    </a:lnTo>
                    <a:lnTo>
                      <a:pt x="55" y="500"/>
                    </a:lnTo>
                    <a:lnTo>
                      <a:pt x="49" y="508"/>
                    </a:lnTo>
                    <a:lnTo>
                      <a:pt x="43" y="514"/>
                    </a:lnTo>
                    <a:lnTo>
                      <a:pt x="37" y="520"/>
                    </a:lnTo>
                    <a:lnTo>
                      <a:pt x="29" y="525"/>
                    </a:lnTo>
                    <a:lnTo>
                      <a:pt x="21" y="530"/>
                    </a:lnTo>
                    <a:lnTo>
                      <a:pt x="12" y="533"/>
                    </a:lnTo>
                    <a:lnTo>
                      <a:pt x="1" y="537"/>
                    </a:lnTo>
                    <a:lnTo>
                      <a:pt x="4" y="530"/>
                    </a:lnTo>
                    <a:lnTo>
                      <a:pt x="4" y="523"/>
                    </a:lnTo>
                    <a:lnTo>
                      <a:pt x="2" y="521"/>
                    </a:lnTo>
                    <a:lnTo>
                      <a:pt x="1" y="518"/>
                    </a:lnTo>
                    <a:lnTo>
                      <a:pt x="1" y="494"/>
                    </a:lnTo>
                    <a:lnTo>
                      <a:pt x="0" y="473"/>
                    </a:lnTo>
                    <a:lnTo>
                      <a:pt x="0" y="454"/>
                    </a:lnTo>
                    <a:lnTo>
                      <a:pt x="0" y="429"/>
                    </a:lnTo>
                    <a:lnTo>
                      <a:pt x="0" y="423"/>
                    </a:lnTo>
                    <a:lnTo>
                      <a:pt x="1" y="417"/>
                    </a:lnTo>
                    <a:lnTo>
                      <a:pt x="4" y="413"/>
                    </a:lnTo>
                    <a:lnTo>
                      <a:pt x="6" y="408"/>
                    </a:lnTo>
                    <a:lnTo>
                      <a:pt x="10" y="400"/>
                    </a:lnTo>
                    <a:lnTo>
                      <a:pt x="12" y="389"/>
                    </a:lnTo>
                    <a:lnTo>
                      <a:pt x="15" y="362"/>
                    </a:lnTo>
                    <a:lnTo>
                      <a:pt x="17" y="339"/>
                    </a:lnTo>
                    <a:lnTo>
                      <a:pt x="17" y="316"/>
                    </a:lnTo>
                    <a:lnTo>
                      <a:pt x="17" y="289"/>
                    </a:lnTo>
                    <a:lnTo>
                      <a:pt x="18" y="270"/>
                    </a:lnTo>
                    <a:lnTo>
                      <a:pt x="19" y="256"/>
                    </a:lnTo>
                    <a:lnTo>
                      <a:pt x="19" y="248"/>
                    </a:lnTo>
                    <a:lnTo>
                      <a:pt x="19" y="241"/>
                    </a:lnTo>
                    <a:lnTo>
                      <a:pt x="18" y="233"/>
                    </a:lnTo>
                    <a:lnTo>
                      <a:pt x="17" y="224"/>
                    </a:lnTo>
                    <a:close/>
                  </a:path>
                </a:pathLst>
              </a:custGeom>
              <a:solidFill>
                <a:srgbClr val="C0C0C0"/>
              </a:solidFill>
              <a:ln w="9525">
                <a:solidFill>
                  <a:sysClr val="windowText" lastClr="000000">
                    <a:lumMod val="50000"/>
                    <a:lumOff val="50000"/>
                  </a:sysClr>
                </a:solidFill>
                <a:round/>
                <a:headEnd/>
                <a:tailEnd/>
              </a:ln>
            </p:spPr>
          </p:sp>
          <p:sp>
            <p:nvSpPr>
              <p:cNvPr id="60" name="Iraq"/>
              <p:cNvSpPr>
                <a:spLocks/>
              </p:cNvSpPr>
              <p:nvPr/>
            </p:nvSpPr>
            <p:spPr bwMode="auto">
              <a:xfrm>
                <a:off x="556367" y="3144474"/>
                <a:ext cx="580863" cy="643478"/>
              </a:xfrm>
              <a:custGeom>
                <a:avLst/>
                <a:gdLst/>
                <a:ahLst/>
                <a:cxnLst>
                  <a:cxn ang="0">
                    <a:pos x="1128" y="1248"/>
                  </a:cxn>
                  <a:cxn ang="0">
                    <a:pos x="1116" y="1261"/>
                  </a:cxn>
                  <a:cxn ang="0">
                    <a:pos x="1066" y="1258"/>
                  </a:cxn>
                  <a:cxn ang="0">
                    <a:pos x="1028" y="1263"/>
                  </a:cxn>
                  <a:cxn ang="0">
                    <a:pos x="993" y="1301"/>
                  </a:cxn>
                  <a:cxn ang="0">
                    <a:pos x="956" y="1341"/>
                  </a:cxn>
                  <a:cxn ang="0">
                    <a:pos x="427" y="922"/>
                  </a:cxn>
                  <a:cxn ang="0">
                    <a:pos x="14" y="396"/>
                  </a:cxn>
                  <a:cxn ang="0">
                    <a:pos x="523" y="278"/>
                  </a:cxn>
                  <a:cxn ang="0">
                    <a:pos x="559" y="221"/>
                  </a:cxn>
                  <a:cxn ang="0">
                    <a:pos x="606" y="112"/>
                  </a:cxn>
                  <a:cxn ang="0">
                    <a:pos x="694" y="74"/>
                  </a:cxn>
                  <a:cxn ang="0">
                    <a:pos x="729" y="46"/>
                  </a:cxn>
                  <a:cxn ang="0">
                    <a:pos x="767" y="29"/>
                  </a:cxn>
                  <a:cxn ang="0">
                    <a:pos x="801" y="8"/>
                  </a:cxn>
                  <a:cxn ang="0">
                    <a:pos x="874" y="0"/>
                  </a:cxn>
                  <a:cxn ang="0">
                    <a:pos x="891" y="5"/>
                  </a:cxn>
                  <a:cxn ang="0">
                    <a:pos x="913" y="32"/>
                  </a:cxn>
                  <a:cxn ang="0">
                    <a:pos x="929" y="43"/>
                  </a:cxn>
                  <a:cxn ang="0">
                    <a:pos x="961" y="49"/>
                  </a:cxn>
                  <a:cxn ang="0">
                    <a:pos x="997" y="65"/>
                  </a:cxn>
                  <a:cxn ang="0">
                    <a:pos x="989" y="93"/>
                  </a:cxn>
                  <a:cxn ang="0">
                    <a:pos x="981" y="121"/>
                  </a:cxn>
                  <a:cxn ang="0">
                    <a:pos x="1016" y="130"/>
                  </a:cxn>
                  <a:cxn ang="0">
                    <a:pos x="1094" y="136"/>
                  </a:cxn>
                  <a:cxn ang="0">
                    <a:pos x="1090" y="161"/>
                  </a:cxn>
                  <a:cxn ang="0">
                    <a:pos x="1084" y="184"/>
                  </a:cxn>
                  <a:cxn ang="0">
                    <a:pos x="1084" y="212"/>
                  </a:cxn>
                  <a:cxn ang="0">
                    <a:pos x="1104" y="248"/>
                  </a:cxn>
                  <a:cxn ang="0">
                    <a:pos x="1137" y="299"/>
                  </a:cxn>
                  <a:cxn ang="0">
                    <a:pos x="1111" y="304"/>
                  </a:cxn>
                  <a:cxn ang="0">
                    <a:pos x="1114" y="342"/>
                  </a:cxn>
                  <a:cxn ang="0">
                    <a:pos x="1134" y="371"/>
                  </a:cxn>
                  <a:cxn ang="0">
                    <a:pos x="1144" y="394"/>
                  </a:cxn>
                  <a:cxn ang="0">
                    <a:pos x="1141" y="403"/>
                  </a:cxn>
                  <a:cxn ang="0">
                    <a:pos x="1129" y="411"/>
                  </a:cxn>
                  <a:cxn ang="0">
                    <a:pos x="1108" y="421"/>
                  </a:cxn>
                  <a:cxn ang="0">
                    <a:pos x="1099" y="449"/>
                  </a:cxn>
                  <a:cxn ang="0">
                    <a:pos x="1089" y="464"/>
                  </a:cxn>
                  <a:cxn ang="0">
                    <a:pos x="1072" y="467"/>
                  </a:cxn>
                  <a:cxn ang="0">
                    <a:pos x="1055" y="480"/>
                  </a:cxn>
                  <a:cxn ang="0">
                    <a:pos x="1052" y="503"/>
                  </a:cxn>
                  <a:cxn ang="0">
                    <a:pos x="1034" y="519"/>
                  </a:cxn>
                  <a:cxn ang="0">
                    <a:pos x="1009" y="528"/>
                  </a:cxn>
                  <a:cxn ang="0">
                    <a:pos x="995" y="546"/>
                  </a:cxn>
                  <a:cxn ang="0">
                    <a:pos x="995" y="590"/>
                  </a:cxn>
                  <a:cxn ang="0">
                    <a:pos x="990" y="636"/>
                  </a:cxn>
                  <a:cxn ang="0">
                    <a:pos x="999" y="658"/>
                  </a:cxn>
                  <a:cxn ang="0">
                    <a:pos x="1020" y="672"/>
                  </a:cxn>
                  <a:cxn ang="0">
                    <a:pos x="1041" y="703"/>
                  </a:cxn>
                  <a:cxn ang="0">
                    <a:pos x="1061" y="741"/>
                  </a:cxn>
                  <a:cxn ang="0">
                    <a:pos x="1098" y="768"/>
                  </a:cxn>
                  <a:cxn ang="0">
                    <a:pos x="1134" y="790"/>
                  </a:cxn>
                  <a:cxn ang="0">
                    <a:pos x="1154" y="823"/>
                  </a:cxn>
                  <a:cxn ang="0">
                    <a:pos x="1159" y="857"/>
                  </a:cxn>
                  <a:cxn ang="0">
                    <a:pos x="1192" y="904"/>
                  </a:cxn>
                  <a:cxn ang="0">
                    <a:pos x="1209" y="954"/>
                  </a:cxn>
                  <a:cxn ang="0">
                    <a:pos x="1211" y="1057"/>
                  </a:cxn>
                  <a:cxn ang="0">
                    <a:pos x="1180" y="1082"/>
                  </a:cxn>
                  <a:cxn ang="0">
                    <a:pos x="1167" y="1175"/>
                  </a:cxn>
                  <a:cxn ang="0">
                    <a:pos x="1146" y="1202"/>
                  </a:cxn>
                  <a:cxn ang="0">
                    <a:pos x="1138" y="1236"/>
                  </a:cxn>
                  <a:cxn ang="0">
                    <a:pos x="1129" y="1248"/>
                  </a:cxn>
                </a:cxnLst>
                <a:rect l="0" t="0" r="r" b="b"/>
                <a:pathLst>
                  <a:path w="1211" h="1348">
                    <a:moveTo>
                      <a:pt x="1129" y="1248"/>
                    </a:moveTo>
                    <a:lnTo>
                      <a:pt x="1128" y="1248"/>
                    </a:lnTo>
                    <a:lnTo>
                      <a:pt x="1128" y="1248"/>
                    </a:lnTo>
                    <a:lnTo>
                      <a:pt x="1128" y="1248"/>
                    </a:lnTo>
                    <a:lnTo>
                      <a:pt x="1127" y="1249"/>
                    </a:lnTo>
                    <a:lnTo>
                      <a:pt x="1127" y="1253"/>
                    </a:lnTo>
                    <a:lnTo>
                      <a:pt x="1128" y="1260"/>
                    </a:lnTo>
                    <a:lnTo>
                      <a:pt x="1116" y="1261"/>
                    </a:lnTo>
                    <a:lnTo>
                      <a:pt x="1105" y="1261"/>
                    </a:lnTo>
                    <a:lnTo>
                      <a:pt x="1095" y="1261"/>
                    </a:lnTo>
                    <a:lnTo>
                      <a:pt x="1085" y="1260"/>
                    </a:lnTo>
                    <a:lnTo>
                      <a:pt x="1066" y="1258"/>
                    </a:lnTo>
                    <a:lnTo>
                      <a:pt x="1043" y="1258"/>
                    </a:lnTo>
                    <a:lnTo>
                      <a:pt x="1038" y="1258"/>
                    </a:lnTo>
                    <a:lnTo>
                      <a:pt x="1032" y="1260"/>
                    </a:lnTo>
                    <a:lnTo>
                      <a:pt x="1028" y="1263"/>
                    </a:lnTo>
                    <a:lnTo>
                      <a:pt x="1024" y="1266"/>
                    </a:lnTo>
                    <a:lnTo>
                      <a:pt x="1017" y="1274"/>
                    </a:lnTo>
                    <a:lnTo>
                      <a:pt x="1010" y="1283"/>
                    </a:lnTo>
                    <a:lnTo>
                      <a:pt x="993" y="1301"/>
                    </a:lnTo>
                    <a:lnTo>
                      <a:pt x="980" y="1319"/>
                    </a:lnTo>
                    <a:lnTo>
                      <a:pt x="972" y="1327"/>
                    </a:lnTo>
                    <a:lnTo>
                      <a:pt x="964" y="1334"/>
                    </a:lnTo>
                    <a:lnTo>
                      <a:pt x="956" y="1341"/>
                    </a:lnTo>
                    <a:lnTo>
                      <a:pt x="945" y="1348"/>
                    </a:lnTo>
                    <a:lnTo>
                      <a:pt x="945" y="1348"/>
                    </a:lnTo>
                    <a:lnTo>
                      <a:pt x="572" y="1212"/>
                    </a:lnTo>
                    <a:lnTo>
                      <a:pt x="427" y="922"/>
                    </a:lnTo>
                    <a:lnTo>
                      <a:pt x="175" y="692"/>
                    </a:lnTo>
                    <a:lnTo>
                      <a:pt x="0" y="645"/>
                    </a:lnTo>
                    <a:lnTo>
                      <a:pt x="14" y="396"/>
                    </a:lnTo>
                    <a:lnTo>
                      <a:pt x="14" y="396"/>
                    </a:lnTo>
                    <a:lnTo>
                      <a:pt x="484" y="321"/>
                    </a:lnTo>
                    <a:lnTo>
                      <a:pt x="499" y="306"/>
                    </a:lnTo>
                    <a:lnTo>
                      <a:pt x="511" y="291"/>
                    </a:lnTo>
                    <a:lnTo>
                      <a:pt x="523" y="278"/>
                    </a:lnTo>
                    <a:lnTo>
                      <a:pt x="533" y="263"/>
                    </a:lnTo>
                    <a:lnTo>
                      <a:pt x="542" y="249"/>
                    </a:lnTo>
                    <a:lnTo>
                      <a:pt x="551" y="235"/>
                    </a:lnTo>
                    <a:lnTo>
                      <a:pt x="559" y="221"/>
                    </a:lnTo>
                    <a:lnTo>
                      <a:pt x="566" y="206"/>
                    </a:lnTo>
                    <a:lnTo>
                      <a:pt x="580" y="176"/>
                    </a:lnTo>
                    <a:lnTo>
                      <a:pt x="592" y="145"/>
                    </a:lnTo>
                    <a:lnTo>
                      <a:pt x="606" y="112"/>
                    </a:lnTo>
                    <a:lnTo>
                      <a:pt x="620" y="76"/>
                    </a:lnTo>
                    <a:lnTo>
                      <a:pt x="678" y="76"/>
                    </a:lnTo>
                    <a:lnTo>
                      <a:pt x="686" y="76"/>
                    </a:lnTo>
                    <a:lnTo>
                      <a:pt x="694" y="74"/>
                    </a:lnTo>
                    <a:lnTo>
                      <a:pt x="700" y="70"/>
                    </a:lnTo>
                    <a:lnTo>
                      <a:pt x="706" y="65"/>
                    </a:lnTo>
                    <a:lnTo>
                      <a:pt x="716" y="56"/>
                    </a:lnTo>
                    <a:lnTo>
                      <a:pt x="729" y="46"/>
                    </a:lnTo>
                    <a:lnTo>
                      <a:pt x="739" y="40"/>
                    </a:lnTo>
                    <a:lnTo>
                      <a:pt x="749" y="35"/>
                    </a:lnTo>
                    <a:lnTo>
                      <a:pt x="758" y="31"/>
                    </a:lnTo>
                    <a:lnTo>
                      <a:pt x="767" y="29"/>
                    </a:lnTo>
                    <a:lnTo>
                      <a:pt x="777" y="26"/>
                    </a:lnTo>
                    <a:lnTo>
                      <a:pt x="785" y="22"/>
                    </a:lnTo>
                    <a:lnTo>
                      <a:pt x="794" y="17"/>
                    </a:lnTo>
                    <a:lnTo>
                      <a:pt x="801" y="8"/>
                    </a:lnTo>
                    <a:lnTo>
                      <a:pt x="820" y="5"/>
                    </a:lnTo>
                    <a:lnTo>
                      <a:pt x="838" y="2"/>
                    </a:lnTo>
                    <a:lnTo>
                      <a:pt x="855" y="1"/>
                    </a:lnTo>
                    <a:lnTo>
                      <a:pt x="874" y="0"/>
                    </a:lnTo>
                    <a:lnTo>
                      <a:pt x="879" y="0"/>
                    </a:lnTo>
                    <a:lnTo>
                      <a:pt x="883" y="2"/>
                    </a:lnTo>
                    <a:lnTo>
                      <a:pt x="886" y="3"/>
                    </a:lnTo>
                    <a:lnTo>
                      <a:pt x="891" y="5"/>
                    </a:lnTo>
                    <a:lnTo>
                      <a:pt x="897" y="12"/>
                    </a:lnTo>
                    <a:lnTo>
                      <a:pt x="902" y="19"/>
                    </a:lnTo>
                    <a:lnTo>
                      <a:pt x="907" y="26"/>
                    </a:lnTo>
                    <a:lnTo>
                      <a:pt x="913" y="32"/>
                    </a:lnTo>
                    <a:lnTo>
                      <a:pt x="916" y="35"/>
                    </a:lnTo>
                    <a:lnTo>
                      <a:pt x="921" y="39"/>
                    </a:lnTo>
                    <a:lnTo>
                      <a:pt x="924" y="41"/>
                    </a:lnTo>
                    <a:lnTo>
                      <a:pt x="929" y="43"/>
                    </a:lnTo>
                    <a:lnTo>
                      <a:pt x="937" y="46"/>
                    </a:lnTo>
                    <a:lnTo>
                      <a:pt x="945" y="48"/>
                    </a:lnTo>
                    <a:lnTo>
                      <a:pt x="954" y="49"/>
                    </a:lnTo>
                    <a:lnTo>
                      <a:pt x="961" y="49"/>
                    </a:lnTo>
                    <a:lnTo>
                      <a:pt x="977" y="49"/>
                    </a:lnTo>
                    <a:lnTo>
                      <a:pt x="995" y="50"/>
                    </a:lnTo>
                    <a:lnTo>
                      <a:pt x="996" y="57"/>
                    </a:lnTo>
                    <a:lnTo>
                      <a:pt x="997" y="65"/>
                    </a:lnTo>
                    <a:lnTo>
                      <a:pt x="996" y="73"/>
                    </a:lnTo>
                    <a:lnTo>
                      <a:pt x="995" y="80"/>
                    </a:lnTo>
                    <a:lnTo>
                      <a:pt x="992" y="87"/>
                    </a:lnTo>
                    <a:lnTo>
                      <a:pt x="989" y="93"/>
                    </a:lnTo>
                    <a:lnTo>
                      <a:pt x="986" y="100"/>
                    </a:lnTo>
                    <a:lnTo>
                      <a:pt x="984" y="106"/>
                    </a:lnTo>
                    <a:lnTo>
                      <a:pt x="982" y="113"/>
                    </a:lnTo>
                    <a:lnTo>
                      <a:pt x="981" y="121"/>
                    </a:lnTo>
                    <a:lnTo>
                      <a:pt x="983" y="126"/>
                    </a:lnTo>
                    <a:lnTo>
                      <a:pt x="986" y="130"/>
                    </a:lnTo>
                    <a:lnTo>
                      <a:pt x="1000" y="130"/>
                    </a:lnTo>
                    <a:lnTo>
                      <a:pt x="1016" y="130"/>
                    </a:lnTo>
                    <a:lnTo>
                      <a:pt x="1037" y="131"/>
                    </a:lnTo>
                    <a:lnTo>
                      <a:pt x="1054" y="133"/>
                    </a:lnTo>
                    <a:lnTo>
                      <a:pt x="1073" y="135"/>
                    </a:lnTo>
                    <a:lnTo>
                      <a:pt x="1094" y="136"/>
                    </a:lnTo>
                    <a:lnTo>
                      <a:pt x="1093" y="142"/>
                    </a:lnTo>
                    <a:lnTo>
                      <a:pt x="1093" y="148"/>
                    </a:lnTo>
                    <a:lnTo>
                      <a:pt x="1092" y="155"/>
                    </a:lnTo>
                    <a:lnTo>
                      <a:pt x="1090" y="161"/>
                    </a:lnTo>
                    <a:lnTo>
                      <a:pt x="1089" y="167"/>
                    </a:lnTo>
                    <a:lnTo>
                      <a:pt x="1087" y="172"/>
                    </a:lnTo>
                    <a:lnTo>
                      <a:pt x="1086" y="177"/>
                    </a:lnTo>
                    <a:lnTo>
                      <a:pt x="1084" y="184"/>
                    </a:lnTo>
                    <a:lnTo>
                      <a:pt x="1083" y="190"/>
                    </a:lnTo>
                    <a:lnTo>
                      <a:pt x="1083" y="196"/>
                    </a:lnTo>
                    <a:lnTo>
                      <a:pt x="1083" y="204"/>
                    </a:lnTo>
                    <a:lnTo>
                      <a:pt x="1084" y="212"/>
                    </a:lnTo>
                    <a:lnTo>
                      <a:pt x="1086" y="219"/>
                    </a:lnTo>
                    <a:lnTo>
                      <a:pt x="1088" y="225"/>
                    </a:lnTo>
                    <a:lnTo>
                      <a:pt x="1096" y="236"/>
                    </a:lnTo>
                    <a:lnTo>
                      <a:pt x="1104" y="248"/>
                    </a:lnTo>
                    <a:lnTo>
                      <a:pt x="1124" y="269"/>
                    </a:lnTo>
                    <a:lnTo>
                      <a:pt x="1144" y="292"/>
                    </a:lnTo>
                    <a:lnTo>
                      <a:pt x="1141" y="296"/>
                    </a:lnTo>
                    <a:lnTo>
                      <a:pt x="1137" y="299"/>
                    </a:lnTo>
                    <a:lnTo>
                      <a:pt x="1134" y="301"/>
                    </a:lnTo>
                    <a:lnTo>
                      <a:pt x="1130" y="302"/>
                    </a:lnTo>
                    <a:lnTo>
                      <a:pt x="1122" y="304"/>
                    </a:lnTo>
                    <a:lnTo>
                      <a:pt x="1111" y="304"/>
                    </a:lnTo>
                    <a:lnTo>
                      <a:pt x="1111" y="327"/>
                    </a:lnTo>
                    <a:lnTo>
                      <a:pt x="1112" y="332"/>
                    </a:lnTo>
                    <a:lnTo>
                      <a:pt x="1113" y="337"/>
                    </a:lnTo>
                    <a:lnTo>
                      <a:pt x="1114" y="342"/>
                    </a:lnTo>
                    <a:lnTo>
                      <a:pt x="1116" y="346"/>
                    </a:lnTo>
                    <a:lnTo>
                      <a:pt x="1122" y="355"/>
                    </a:lnTo>
                    <a:lnTo>
                      <a:pt x="1128" y="363"/>
                    </a:lnTo>
                    <a:lnTo>
                      <a:pt x="1134" y="371"/>
                    </a:lnTo>
                    <a:lnTo>
                      <a:pt x="1139" y="380"/>
                    </a:lnTo>
                    <a:lnTo>
                      <a:pt x="1141" y="384"/>
                    </a:lnTo>
                    <a:lnTo>
                      <a:pt x="1143" y="389"/>
                    </a:lnTo>
                    <a:lnTo>
                      <a:pt x="1144" y="394"/>
                    </a:lnTo>
                    <a:lnTo>
                      <a:pt x="1144" y="399"/>
                    </a:lnTo>
                    <a:lnTo>
                      <a:pt x="1144" y="401"/>
                    </a:lnTo>
                    <a:lnTo>
                      <a:pt x="1143" y="402"/>
                    </a:lnTo>
                    <a:lnTo>
                      <a:pt x="1141" y="403"/>
                    </a:lnTo>
                    <a:lnTo>
                      <a:pt x="1140" y="403"/>
                    </a:lnTo>
                    <a:lnTo>
                      <a:pt x="1136" y="404"/>
                    </a:lnTo>
                    <a:lnTo>
                      <a:pt x="1133" y="406"/>
                    </a:lnTo>
                    <a:lnTo>
                      <a:pt x="1129" y="411"/>
                    </a:lnTo>
                    <a:lnTo>
                      <a:pt x="1126" y="414"/>
                    </a:lnTo>
                    <a:lnTo>
                      <a:pt x="1122" y="416"/>
                    </a:lnTo>
                    <a:lnTo>
                      <a:pt x="1117" y="418"/>
                    </a:lnTo>
                    <a:lnTo>
                      <a:pt x="1108" y="421"/>
                    </a:lnTo>
                    <a:lnTo>
                      <a:pt x="1097" y="423"/>
                    </a:lnTo>
                    <a:lnTo>
                      <a:pt x="1098" y="434"/>
                    </a:lnTo>
                    <a:lnTo>
                      <a:pt x="1099" y="444"/>
                    </a:lnTo>
                    <a:lnTo>
                      <a:pt x="1099" y="449"/>
                    </a:lnTo>
                    <a:lnTo>
                      <a:pt x="1098" y="453"/>
                    </a:lnTo>
                    <a:lnTo>
                      <a:pt x="1096" y="457"/>
                    </a:lnTo>
                    <a:lnTo>
                      <a:pt x="1093" y="461"/>
                    </a:lnTo>
                    <a:lnTo>
                      <a:pt x="1089" y="464"/>
                    </a:lnTo>
                    <a:lnTo>
                      <a:pt x="1086" y="465"/>
                    </a:lnTo>
                    <a:lnTo>
                      <a:pt x="1082" y="466"/>
                    </a:lnTo>
                    <a:lnTo>
                      <a:pt x="1079" y="466"/>
                    </a:lnTo>
                    <a:lnTo>
                      <a:pt x="1072" y="467"/>
                    </a:lnTo>
                    <a:lnTo>
                      <a:pt x="1064" y="469"/>
                    </a:lnTo>
                    <a:lnTo>
                      <a:pt x="1059" y="472"/>
                    </a:lnTo>
                    <a:lnTo>
                      <a:pt x="1056" y="476"/>
                    </a:lnTo>
                    <a:lnTo>
                      <a:pt x="1055" y="480"/>
                    </a:lnTo>
                    <a:lnTo>
                      <a:pt x="1055" y="486"/>
                    </a:lnTo>
                    <a:lnTo>
                      <a:pt x="1054" y="491"/>
                    </a:lnTo>
                    <a:lnTo>
                      <a:pt x="1054" y="498"/>
                    </a:lnTo>
                    <a:lnTo>
                      <a:pt x="1052" y="503"/>
                    </a:lnTo>
                    <a:lnTo>
                      <a:pt x="1050" y="509"/>
                    </a:lnTo>
                    <a:lnTo>
                      <a:pt x="1045" y="514"/>
                    </a:lnTo>
                    <a:lnTo>
                      <a:pt x="1040" y="517"/>
                    </a:lnTo>
                    <a:lnTo>
                      <a:pt x="1034" y="519"/>
                    </a:lnTo>
                    <a:lnTo>
                      <a:pt x="1027" y="522"/>
                    </a:lnTo>
                    <a:lnTo>
                      <a:pt x="1021" y="524"/>
                    </a:lnTo>
                    <a:lnTo>
                      <a:pt x="1015" y="526"/>
                    </a:lnTo>
                    <a:lnTo>
                      <a:pt x="1009" y="528"/>
                    </a:lnTo>
                    <a:lnTo>
                      <a:pt x="1002" y="533"/>
                    </a:lnTo>
                    <a:lnTo>
                      <a:pt x="998" y="537"/>
                    </a:lnTo>
                    <a:lnTo>
                      <a:pt x="996" y="541"/>
                    </a:lnTo>
                    <a:lnTo>
                      <a:pt x="995" y="546"/>
                    </a:lnTo>
                    <a:lnTo>
                      <a:pt x="995" y="552"/>
                    </a:lnTo>
                    <a:lnTo>
                      <a:pt x="996" y="564"/>
                    </a:lnTo>
                    <a:lnTo>
                      <a:pt x="997" y="576"/>
                    </a:lnTo>
                    <a:lnTo>
                      <a:pt x="995" y="590"/>
                    </a:lnTo>
                    <a:lnTo>
                      <a:pt x="993" y="603"/>
                    </a:lnTo>
                    <a:lnTo>
                      <a:pt x="992" y="618"/>
                    </a:lnTo>
                    <a:lnTo>
                      <a:pt x="990" y="629"/>
                    </a:lnTo>
                    <a:lnTo>
                      <a:pt x="990" y="636"/>
                    </a:lnTo>
                    <a:lnTo>
                      <a:pt x="991" y="642"/>
                    </a:lnTo>
                    <a:lnTo>
                      <a:pt x="992" y="648"/>
                    </a:lnTo>
                    <a:lnTo>
                      <a:pt x="995" y="653"/>
                    </a:lnTo>
                    <a:lnTo>
                      <a:pt x="999" y="658"/>
                    </a:lnTo>
                    <a:lnTo>
                      <a:pt x="1003" y="663"/>
                    </a:lnTo>
                    <a:lnTo>
                      <a:pt x="1010" y="666"/>
                    </a:lnTo>
                    <a:lnTo>
                      <a:pt x="1015" y="669"/>
                    </a:lnTo>
                    <a:lnTo>
                      <a:pt x="1020" y="672"/>
                    </a:lnTo>
                    <a:lnTo>
                      <a:pt x="1025" y="675"/>
                    </a:lnTo>
                    <a:lnTo>
                      <a:pt x="1029" y="679"/>
                    </a:lnTo>
                    <a:lnTo>
                      <a:pt x="1034" y="684"/>
                    </a:lnTo>
                    <a:lnTo>
                      <a:pt x="1041" y="703"/>
                    </a:lnTo>
                    <a:lnTo>
                      <a:pt x="1047" y="720"/>
                    </a:lnTo>
                    <a:lnTo>
                      <a:pt x="1051" y="727"/>
                    </a:lnTo>
                    <a:lnTo>
                      <a:pt x="1056" y="734"/>
                    </a:lnTo>
                    <a:lnTo>
                      <a:pt x="1061" y="741"/>
                    </a:lnTo>
                    <a:lnTo>
                      <a:pt x="1069" y="749"/>
                    </a:lnTo>
                    <a:lnTo>
                      <a:pt x="1078" y="757"/>
                    </a:lnTo>
                    <a:lnTo>
                      <a:pt x="1087" y="763"/>
                    </a:lnTo>
                    <a:lnTo>
                      <a:pt x="1098" y="768"/>
                    </a:lnTo>
                    <a:lnTo>
                      <a:pt x="1107" y="772"/>
                    </a:lnTo>
                    <a:lnTo>
                      <a:pt x="1116" y="778"/>
                    </a:lnTo>
                    <a:lnTo>
                      <a:pt x="1126" y="783"/>
                    </a:lnTo>
                    <a:lnTo>
                      <a:pt x="1134" y="790"/>
                    </a:lnTo>
                    <a:lnTo>
                      <a:pt x="1142" y="798"/>
                    </a:lnTo>
                    <a:lnTo>
                      <a:pt x="1147" y="807"/>
                    </a:lnTo>
                    <a:lnTo>
                      <a:pt x="1152" y="815"/>
                    </a:lnTo>
                    <a:lnTo>
                      <a:pt x="1154" y="823"/>
                    </a:lnTo>
                    <a:lnTo>
                      <a:pt x="1155" y="831"/>
                    </a:lnTo>
                    <a:lnTo>
                      <a:pt x="1156" y="840"/>
                    </a:lnTo>
                    <a:lnTo>
                      <a:pt x="1157" y="849"/>
                    </a:lnTo>
                    <a:lnTo>
                      <a:pt x="1159" y="857"/>
                    </a:lnTo>
                    <a:lnTo>
                      <a:pt x="1161" y="868"/>
                    </a:lnTo>
                    <a:lnTo>
                      <a:pt x="1172" y="879"/>
                    </a:lnTo>
                    <a:lnTo>
                      <a:pt x="1185" y="892"/>
                    </a:lnTo>
                    <a:lnTo>
                      <a:pt x="1192" y="904"/>
                    </a:lnTo>
                    <a:lnTo>
                      <a:pt x="1197" y="916"/>
                    </a:lnTo>
                    <a:lnTo>
                      <a:pt x="1202" y="929"/>
                    </a:lnTo>
                    <a:lnTo>
                      <a:pt x="1206" y="941"/>
                    </a:lnTo>
                    <a:lnTo>
                      <a:pt x="1209" y="954"/>
                    </a:lnTo>
                    <a:lnTo>
                      <a:pt x="1210" y="966"/>
                    </a:lnTo>
                    <a:lnTo>
                      <a:pt x="1211" y="981"/>
                    </a:lnTo>
                    <a:lnTo>
                      <a:pt x="1211" y="995"/>
                    </a:lnTo>
                    <a:lnTo>
                      <a:pt x="1211" y="1057"/>
                    </a:lnTo>
                    <a:lnTo>
                      <a:pt x="1199" y="1066"/>
                    </a:lnTo>
                    <a:lnTo>
                      <a:pt x="1188" y="1073"/>
                    </a:lnTo>
                    <a:lnTo>
                      <a:pt x="1184" y="1077"/>
                    </a:lnTo>
                    <a:lnTo>
                      <a:pt x="1180" y="1082"/>
                    </a:lnTo>
                    <a:lnTo>
                      <a:pt x="1178" y="1089"/>
                    </a:lnTo>
                    <a:lnTo>
                      <a:pt x="1177" y="1095"/>
                    </a:lnTo>
                    <a:lnTo>
                      <a:pt x="1177" y="1162"/>
                    </a:lnTo>
                    <a:lnTo>
                      <a:pt x="1167" y="1175"/>
                    </a:lnTo>
                    <a:lnTo>
                      <a:pt x="1158" y="1185"/>
                    </a:lnTo>
                    <a:lnTo>
                      <a:pt x="1153" y="1190"/>
                    </a:lnTo>
                    <a:lnTo>
                      <a:pt x="1150" y="1195"/>
                    </a:lnTo>
                    <a:lnTo>
                      <a:pt x="1146" y="1202"/>
                    </a:lnTo>
                    <a:lnTo>
                      <a:pt x="1144" y="1210"/>
                    </a:lnTo>
                    <a:lnTo>
                      <a:pt x="1143" y="1220"/>
                    </a:lnTo>
                    <a:lnTo>
                      <a:pt x="1140" y="1231"/>
                    </a:lnTo>
                    <a:lnTo>
                      <a:pt x="1138" y="1236"/>
                    </a:lnTo>
                    <a:lnTo>
                      <a:pt x="1135" y="1241"/>
                    </a:lnTo>
                    <a:lnTo>
                      <a:pt x="1133" y="1245"/>
                    </a:lnTo>
                    <a:lnTo>
                      <a:pt x="1129" y="1248"/>
                    </a:lnTo>
                    <a:lnTo>
                      <a:pt x="1129" y="1248"/>
                    </a:lnTo>
                    <a:close/>
                  </a:path>
                </a:pathLst>
              </a:custGeom>
              <a:blipFill dpi="0" rotWithShape="1">
                <a:blip r:embed="rId2" cstate="print"/>
                <a:srcRect/>
                <a:tile tx="0" ty="0" sx="100000" sy="100000" flip="none" algn="tl"/>
              </a:blipFill>
              <a:ln w="9525">
                <a:solidFill>
                  <a:sysClr val="windowText" lastClr="000000">
                    <a:lumMod val="50000"/>
                    <a:lumOff val="50000"/>
                  </a:sysClr>
                </a:solidFill>
                <a:round/>
                <a:headEnd/>
                <a:tailEnd/>
              </a:ln>
            </p:spPr>
          </p:sp>
          <p:sp>
            <p:nvSpPr>
              <p:cNvPr id="61" name="Georgia"/>
              <p:cNvSpPr>
                <a:spLocks/>
              </p:cNvSpPr>
              <p:nvPr/>
            </p:nvSpPr>
            <p:spPr bwMode="auto">
              <a:xfrm>
                <a:off x="994395" y="2635454"/>
                <a:ext cx="304715" cy="288125"/>
              </a:xfrm>
              <a:custGeom>
                <a:avLst/>
                <a:gdLst/>
                <a:ahLst/>
                <a:cxnLst>
                  <a:cxn ang="0">
                    <a:pos x="473" y="533"/>
                  </a:cxn>
                  <a:cxn ang="0">
                    <a:pos x="503" y="551"/>
                  </a:cxn>
                  <a:cxn ang="0">
                    <a:pos x="531" y="570"/>
                  </a:cxn>
                  <a:cxn ang="0">
                    <a:pos x="556" y="578"/>
                  </a:cxn>
                  <a:cxn ang="0">
                    <a:pos x="583" y="599"/>
                  </a:cxn>
                  <a:cxn ang="0">
                    <a:pos x="592" y="607"/>
                  </a:cxn>
                  <a:cxn ang="0">
                    <a:pos x="604" y="606"/>
                  </a:cxn>
                  <a:cxn ang="0">
                    <a:pos x="613" y="596"/>
                  </a:cxn>
                  <a:cxn ang="0">
                    <a:pos x="632" y="587"/>
                  </a:cxn>
                  <a:cxn ang="0">
                    <a:pos x="629" y="542"/>
                  </a:cxn>
                  <a:cxn ang="0">
                    <a:pos x="635" y="519"/>
                  </a:cxn>
                  <a:cxn ang="0">
                    <a:pos x="598" y="484"/>
                  </a:cxn>
                  <a:cxn ang="0">
                    <a:pos x="587" y="470"/>
                  </a:cxn>
                  <a:cxn ang="0">
                    <a:pos x="580" y="455"/>
                  </a:cxn>
                  <a:cxn ang="0">
                    <a:pos x="579" y="434"/>
                  </a:cxn>
                  <a:cxn ang="0">
                    <a:pos x="585" y="415"/>
                  </a:cxn>
                  <a:cxn ang="0">
                    <a:pos x="590" y="397"/>
                  </a:cxn>
                  <a:cxn ang="0">
                    <a:pos x="588" y="375"/>
                  </a:cxn>
                  <a:cxn ang="0">
                    <a:pos x="580" y="355"/>
                  </a:cxn>
                  <a:cxn ang="0">
                    <a:pos x="565" y="340"/>
                  </a:cxn>
                  <a:cxn ang="0">
                    <a:pos x="546" y="328"/>
                  </a:cxn>
                  <a:cxn ang="0">
                    <a:pos x="524" y="322"/>
                  </a:cxn>
                  <a:cxn ang="0">
                    <a:pos x="498" y="321"/>
                  </a:cxn>
                  <a:cxn ang="0">
                    <a:pos x="469" y="328"/>
                  </a:cxn>
                  <a:cxn ang="0">
                    <a:pos x="441" y="334"/>
                  </a:cxn>
                  <a:cxn ang="0">
                    <a:pos x="418" y="333"/>
                  </a:cxn>
                  <a:cxn ang="0">
                    <a:pos x="398" y="323"/>
                  </a:cxn>
                  <a:cxn ang="0">
                    <a:pos x="360" y="275"/>
                  </a:cxn>
                  <a:cxn ang="0">
                    <a:pos x="340" y="257"/>
                  </a:cxn>
                  <a:cxn ang="0">
                    <a:pos x="304" y="233"/>
                  </a:cxn>
                  <a:cxn ang="0">
                    <a:pos x="169" y="122"/>
                  </a:cxn>
                  <a:cxn ang="0">
                    <a:pos x="161" y="118"/>
                  </a:cxn>
                  <a:cxn ang="0">
                    <a:pos x="152" y="100"/>
                  </a:cxn>
                  <a:cxn ang="0">
                    <a:pos x="141" y="80"/>
                  </a:cxn>
                  <a:cxn ang="0">
                    <a:pos x="103" y="56"/>
                  </a:cxn>
                  <a:cxn ang="0">
                    <a:pos x="75" y="33"/>
                  </a:cxn>
                  <a:cxn ang="0">
                    <a:pos x="52" y="8"/>
                  </a:cxn>
                  <a:cxn ang="0">
                    <a:pos x="35" y="0"/>
                  </a:cxn>
                  <a:cxn ang="0">
                    <a:pos x="9" y="3"/>
                  </a:cxn>
                  <a:cxn ang="0">
                    <a:pos x="15" y="18"/>
                  </a:cxn>
                  <a:cxn ang="0">
                    <a:pos x="45" y="45"/>
                  </a:cxn>
                  <a:cxn ang="0">
                    <a:pos x="68" y="65"/>
                  </a:cxn>
                  <a:cxn ang="0">
                    <a:pos x="84" y="90"/>
                  </a:cxn>
                  <a:cxn ang="0">
                    <a:pos x="95" y="124"/>
                  </a:cxn>
                  <a:cxn ang="0">
                    <a:pos x="96" y="201"/>
                  </a:cxn>
                  <a:cxn ang="0">
                    <a:pos x="92" y="247"/>
                  </a:cxn>
                  <a:cxn ang="0">
                    <a:pos x="81" y="283"/>
                  </a:cxn>
                  <a:cxn ang="0">
                    <a:pos x="66" y="303"/>
                  </a:cxn>
                  <a:cxn ang="0">
                    <a:pos x="43" y="318"/>
                  </a:cxn>
                  <a:cxn ang="0">
                    <a:pos x="30" y="324"/>
                  </a:cxn>
                  <a:cxn ang="0">
                    <a:pos x="57" y="351"/>
                  </a:cxn>
                  <a:cxn ang="0">
                    <a:pos x="94" y="377"/>
                  </a:cxn>
                  <a:cxn ang="0">
                    <a:pos x="119" y="387"/>
                  </a:cxn>
                  <a:cxn ang="0">
                    <a:pos x="146" y="391"/>
                  </a:cxn>
                  <a:cxn ang="0">
                    <a:pos x="180" y="387"/>
                  </a:cxn>
                  <a:cxn ang="0">
                    <a:pos x="191" y="389"/>
                  </a:cxn>
                  <a:cxn ang="0">
                    <a:pos x="204" y="404"/>
                  </a:cxn>
                  <a:cxn ang="0">
                    <a:pos x="227" y="454"/>
                  </a:cxn>
                  <a:cxn ang="0">
                    <a:pos x="248" y="486"/>
                  </a:cxn>
                  <a:cxn ang="0">
                    <a:pos x="263" y="500"/>
                  </a:cxn>
                  <a:cxn ang="0">
                    <a:pos x="335" y="520"/>
                  </a:cxn>
                  <a:cxn ang="0">
                    <a:pos x="403" y="527"/>
                  </a:cxn>
                </a:cxnLst>
                <a:rect l="0" t="0" r="r" b="b"/>
                <a:pathLst>
                  <a:path w="643" h="608">
                    <a:moveTo>
                      <a:pt x="454" y="528"/>
                    </a:moveTo>
                    <a:lnTo>
                      <a:pt x="464" y="530"/>
                    </a:lnTo>
                    <a:lnTo>
                      <a:pt x="473" y="533"/>
                    </a:lnTo>
                    <a:lnTo>
                      <a:pt x="481" y="538"/>
                    </a:lnTo>
                    <a:lnTo>
                      <a:pt x="489" y="542"/>
                    </a:lnTo>
                    <a:lnTo>
                      <a:pt x="503" y="551"/>
                    </a:lnTo>
                    <a:lnTo>
                      <a:pt x="519" y="563"/>
                    </a:lnTo>
                    <a:lnTo>
                      <a:pt x="525" y="567"/>
                    </a:lnTo>
                    <a:lnTo>
                      <a:pt x="531" y="570"/>
                    </a:lnTo>
                    <a:lnTo>
                      <a:pt x="537" y="573"/>
                    </a:lnTo>
                    <a:lnTo>
                      <a:pt x="544" y="574"/>
                    </a:lnTo>
                    <a:lnTo>
                      <a:pt x="556" y="578"/>
                    </a:lnTo>
                    <a:lnTo>
                      <a:pt x="569" y="584"/>
                    </a:lnTo>
                    <a:lnTo>
                      <a:pt x="577" y="591"/>
                    </a:lnTo>
                    <a:lnTo>
                      <a:pt x="583" y="599"/>
                    </a:lnTo>
                    <a:lnTo>
                      <a:pt x="585" y="603"/>
                    </a:lnTo>
                    <a:lnTo>
                      <a:pt x="589" y="605"/>
                    </a:lnTo>
                    <a:lnTo>
                      <a:pt x="592" y="607"/>
                    </a:lnTo>
                    <a:lnTo>
                      <a:pt x="597" y="608"/>
                    </a:lnTo>
                    <a:lnTo>
                      <a:pt x="602" y="607"/>
                    </a:lnTo>
                    <a:lnTo>
                      <a:pt x="604" y="606"/>
                    </a:lnTo>
                    <a:lnTo>
                      <a:pt x="607" y="604"/>
                    </a:lnTo>
                    <a:lnTo>
                      <a:pt x="609" y="601"/>
                    </a:lnTo>
                    <a:lnTo>
                      <a:pt x="613" y="596"/>
                    </a:lnTo>
                    <a:lnTo>
                      <a:pt x="619" y="591"/>
                    </a:lnTo>
                    <a:lnTo>
                      <a:pt x="625" y="589"/>
                    </a:lnTo>
                    <a:lnTo>
                      <a:pt x="632" y="587"/>
                    </a:lnTo>
                    <a:lnTo>
                      <a:pt x="637" y="584"/>
                    </a:lnTo>
                    <a:lnTo>
                      <a:pt x="643" y="580"/>
                    </a:lnTo>
                    <a:lnTo>
                      <a:pt x="629" y="542"/>
                    </a:lnTo>
                    <a:lnTo>
                      <a:pt x="630" y="533"/>
                    </a:lnTo>
                    <a:lnTo>
                      <a:pt x="632" y="526"/>
                    </a:lnTo>
                    <a:lnTo>
                      <a:pt x="635" y="519"/>
                    </a:lnTo>
                    <a:lnTo>
                      <a:pt x="640" y="513"/>
                    </a:lnTo>
                    <a:lnTo>
                      <a:pt x="618" y="498"/>
                    </a:lnTo>
                    <a:lnTo>
                      <a:pt x="598" y="484"/>
                    </a:lnTo>
                    <a:lnTo>
                      <a:pt x="594" y="480"/>
                    </a:lnTo>
                    <a:lnTo>
                      <a:pt x="590" y="475"/>
                    </a:lnTo>
                    <a:lnTo>
                      <a:pt x="587" y="470"/>
                    </a:lnTo>
                    <a:lnTo>
                      <a:pt x="584" y="466"/>
                    </a:lnTo>
                    <a:lnTo>
                      <a:pt x="582" y="461"/>
                    </a:lnTo>
                    <a:lnTo>
                      <a:pt x="580" y="455"/>
                    </a:lnTo>
                    <a:lnTo>
                      <a:pt x="579" y="448"/>
                    </a:lnTo>
                    <a:lnTo>
                      <a:pt x="579" y="442"/>
                    </a:lnTo>
                    <a:lnTo>
                      <a:pt x="579" y="434"/>
                    </a:lnTo>
                    <a:lnTo>
                      <a:pt x="581" y="428"/>
                    </a:lnTo>
                    <a:lnTo>
                      <a:pt x="582" y="421"/>
                    </a:lnTo>
                    <a:lnTo>
                      <a:pt x="585" y="415"/>
                    </a:lnTo>
                    <a:lnTo>
                      <a:pt x="587" y="410"/>
                    </a:lnTo>
                    <a:lnTo>
                      <a:pt x="588" y="404"/>
                    </a:lnTo>
                    <a:lnTo>
                      <a:pt x="590" y="397"/>
                    </a:lnTo>
                    <a:lnTo>
                      <a:pt x="590" y="389"/>
                    </a:lnTo>
                    <a:lnTo>
                      <a:pt x="590" y="382"/>
                    </a:lnTo>
                    <a:lnTo>
                      <a:pt x="588" y="375"/>
                    </a:lnTo>
                    <a:lnTo>
                      <a:pt x="586" y="368"/>
                    </a:lnTo>
                    <a:lnTo>
                      <a:pt x="584" y="361"/>
                    </a:lnTo>
                    <a:lnTo>
                      <a:pt x="580" y="355"/>
                    </a:lnTo>
                    <a:lnTo>
                      <a:pt x="576" y="350"/>
                    </a:lnTo>
                    <a:lnTo>
                      <a:pt x="570" y="344"/>
                    </a:lnTo>
                    <a:lnTo>
                      <a:pt x="565" y="340"/>
                    </a:lnTo>
                    <a:lnTo>
                      <a:pt x="559" y="335"/>
                    </a:lnTo>
                    <a:lnTo>
                      <a:pt x="553" y="331"/>
                    </a:lnTo>
                    <a:lnTo>
                      <a:pt x="546" y="328"/>
                    </a:lnTo>
                    <a:lnTo>
                      <a:pt x="538" y="325"/>
                    </a:lnTo>
                    <a:lnTo>
                      <a:pt x="531" y="323"/>
                    </a:lnTo>
                    <a:lnTo>
                      <a:pt x="524" y="322"/>
                    </a:lnTo>
                    <a:lnTo>
                      <a:pt x="517" y="321"/>
                    </a:lnTo>
                    <a:lnTo>
                      <a:pt x="508" y="321"/>
                    </a:lnTo>
                    <a:lnTo>
                      <a:pt x="498" y="321"/>
                    </a:lnTo>
                    <a:lnTo>
                      <a:pt x="488" y="323"/>
                    </a:lnTo>
                    <a:lnTo>
                      <a:pt x="478" y="325"/>
                    </a:lnTo>
                    <a:lnTo>
                      <a:pt x="469" y="328"/>
                    </a:lnTo>
                    <a:lnTo>
                      <a:pt x="461" y="330"/>
                    </a:lnTo>
                    <a:lnTo>
                      <a:pt x="451" y="332"/>
                    </a:lnTo>
                    <a:lnTo>
                      <a:pt x="441" y="334"/>
                    </a:lnTo>
                    <a:lnTo>
                      <a:pt x="431" y="334"/>
                    </a:lnTo>
                    <a:lnTo>
                      <a:pt x="423" y="334"/>
                    </a:lnTo>
                    <a:lnTo>
                      <a:pt x="418" y="333"/>
                    </a:lnTo>
                    <a:lnTo>
                      <a:pt x="412" y="331"/>
                    </a:lnTo>
                    <a:lnTo>
                      <a:pt x="408" y="329"/>
                    </a:lnTo>
                    <a:lnTo>
                      <a:pt x="398" y="323"/>
                    </a:lnTo>
                    <a:lnTo>
                      <a:pt x="390" y="315"/>
                    </a:lnTo>
                    <a:lnTo>
                      <a:pt x="376" y="296"/>
                    </a:lnTo>
                    <a:lnTo>
                      <a:pt x="360" y="275"/>
                    </a:lnTo>
                    <a:lnTo>
                      <a:pt x="354" y="268"/>
                    </a:lnTo>
                    <a:lnTo>
                      <a:pt x="347" y="262"/>
                    </a:lnTo>
                    <a:lnTo>
                      <a:pt x="340" y="257"/>
                    </a:lnTo>
                    <a:lnTo>
                      <a:pt x="334" y="253"/>
                    </a:lnTo>
                    <a:lnTo>
                      <a:pt x="320" y="243"/>
                    </a:lnTo>
                    <a:lnTo>
                      <a:pt x="304" y="233"/>
                    </a:lnTo>
                    <a:lnTo>
                      <a:pt x="304" y="122"/>
                    </a:lnTo>
                    <a:lnTo>
                      <a:pt x="173" y="122"/>
                    </a:lnTo>
                    <a:lnTo>
                      <a:pt x="169" y="122"/>
                    </a:lnTo>
                    <a:lnTo>
                      <a:pt x="166" y="121"/>
                    </a:lnTo>
                    <a:lnTo>
                      <a:pt x="163" y="120"/>
                    </a:lnTo>
                    <a:lnTo>
                      <a:pt x="161" y="118"/>
                    </a:lnTo>
                    <a:lnTo>
                      <a:pt x="158" y="113"/>
                    </a:lnTo>
                    <a:lnTo>
                      <a:pt x="155" y="107"/>
                    </a:lnTo>
                    <a:lnTo>
                      <a:pt x="152" y="100"/>
                    </a:lnTo>
                    <a:lnTo>
                      <a:pt x="149" y="94"/>
                    </a:lnTo>
                    <a:lnTo>
                      <a:pt x="146" y="87"/>
                    </a:lnTo>
                    <a:lnTo>
                      <a:pt x="141" y="80"/>
                    </a:lnTo>
                    <a:lnTo>
                      <a:pt x="128" y="72"/>
                    </a:lnTo>
                    <a:lnTo>
                      <a:pt x="114" y="64"/>
                    </a:lnTo>
                    <a:lnTo>
                      <a:pt x="103" y="56"/>
                    </a:lnTo>
                    <a:lnTo>
                      <a:pt x="94" y="48"/>
                    </a:lnTo>
                    <a:lnTo>
                      <a:pt x="84" y="42"/>
                    </a:lnTo>
                    <a:lnTo>
                      <a:pt x="75" y="33"/>
                    </a:lnTo>
                    <a:lnTo>
                      <a:pt x="66" y="22"/>
                    </a:lnTo>
                    <a:lnTo>
                      <a:pt x="58" y="12"/>
                    </a:lnTo>
                    <a:lnTo>
                      <a:pt x="52" y="8"/>
                    </a:lnTo>
                    <a:lnTo>
                      <a:pt x="47" y="4"/>
                    </a:lnTo>
                    <a:lnTo>
                      <a:pt x="42" y="2"/>
                    </a:lnTo>
                    <a:lnTo>
                      <a:pt x="35" y="0"/>
                    </a:lnTo>
                    <a:lnTo>
                      <a:pt x="25" y="0"/>
                    </a:lnTo>
                    <a:lnTo>
                      <a:pt x="17" y="1"/>
                    </a:lnTo>
                    <a:lnTo>
                      <a:pt x="9" y="3"/>
                    </a:lnTo>
                    <a:lnTo>
                      <a:pt x="0" y="3"/>
                    </a:lnTo>
                    <a:lnTo>
                      <a:pt x="8" y="10"/>
                    </a:lnTo>
                    <a:lnTo>
                      <a:pt x="15" y="18"/>
                    </a:lnTo>
                    <a:lnTo>
                      <a:pt x="23" y="26"/>
                    </a:lnTo>
                    <a:lnTo>
                      <a:pt x="33" y="35"/>
                    </a:lnTo>
                    <a:lnTo>
                      <a:pt x="45" y="45"/>
                    </a:lnTo>
                    <a:lnTo>
                      <a:pt x="57" y="55"/>
                    </a:lnTo>
                    <a:lnTo>
                      <a:pt x="63" y="60"/>
                    </a:lnTo>
                    <a:lnTo>
                      <a:pt x="68" y="65"/>
                    </a:lnTo>
                    <a:lnTo>
                      <a:pt x="72" y="71"/>
                    </a:lnTo>
                    <a:lnTo>
                      <a:pt x="77" y="78"/>
                    </a:lnTo>
                    <a:lnTo>
                      <a:pt x="84" y="90"/>
                    </a:lnTo>
                    <a:lnTo>
                      <a:pt x="89" y="101"/>
                    </a:lnTo>
                    <a:lnTo>
                      <a:pt x="93" y="113"/>
                    </a:lnTo>
                    <a:lnTo>
                      <a:pt x="95" y="124"/>
                    </a:lnTo>
                    <a:lnTo>
                      <a:pt x="96" y="148"/>
                    </a:lnTo>
                    <a:lnTo>
                      <a:pt x="96" y="174"/>
                    </a:lnTo>
                    <a:lnTo>
                      <a:pt x="96" y="201"/>
                    </a:lnTo>
                    <a:lnTo>
                      <a:pt x="95" y="225"/>
                    </a:lnTo>
                    <a:lnTo>
                      <a:pt x="94" y="236"/>
                    </a:lnTo>
                    <a:lnTo>
                      <a:pt x="92" y="247"/>
                    </a:lnTo>
                    <a:lnTo>
                      <a:pt x="89" y="260"/>
                    </a:lnTo>
                    <a:lnTo>
                      <a:pt x="84" y="273"/>
                    </a:lnTo>
                    <a:lnTo>
                      <a:pt x="81" y="283"/>
                    </a:lnTo>
                    <a:lnTo>
                      <a:pt x="76" y="290"/>
                    </a:lnTo>
                    <a:lnTo>
                      <a:pt x="71" y="297"/>
                    </a:lnTo>
                    <a:lnTo>
                      <a:pt x="66" y="303"/>
                    </a:lnTo>
                    <a:lnTo>
                      <a:pt x="59" y="308"/>
                    </a:lnTo>
                    <a:lnTo>
                      <a:pt x="51" y="313"/>
                    </a:lnTo>
                    <a:lnTo>
                      <a:pt x="43" y="318"/>
                    </a:lnTo>
                    <a:lnTo>
                      <a:pt x="35" y="322"/>
                    </a:lnTo>
                    <a:lnTo>
                      <a:pt x="33" y="323"/>
                    </a:lnTo>
                    <a:lnTo>
                      <a:pt x="30" y="324"/>
                    </a:lnTo>
                    <a:lnTo>
                      <a:pt x="30" y="324"/>
                    </a:lnTo>
                    <a:lnTo>
                      <a:pt x="43" y="339"/>
                    </a:lnTo>
                    <a:lnTo>
                      <a:pt x="57" y="351"/>
                    </a:lnTo>
                    <a:lnTo>
                      <a:pt x="71" y="363"/>
                    </a:lnTo>
                    <a:lnTo>
                      <a:pt x="86" y="373"/>
                    </a:lnTo>
                    <a:lnTo>
                      <a:pt x="94" y="377"/>
                    </a:lnTo>
                    <a:lnTo>
                      <a:pt x="101" y="381"/>
                    </a:lnTo>
                    <a:lnTo>
                      <a:pt x="109" y="384"/>
                    </a:lnTo>
                    <a:lnTo>
                      <a:pt x="119" y="387"/>
                    </a:lnTo>
                    <a:lnTo>
                      <a:pt x="127" y="389"/>
                    </a:lnTo>
                    <a:lnTo>
                      <a:pt x="136" y="390"/>
                    </a:lnTo>
                    <a:lnTo>
                      <a:pt x="146" y="391"/>
                    </a:lnTo>
                    <a:lnTo>
                      <a:pt x="156" y="391"/>
                    </a:lnTo>
                    <a:lnTo>
                      <a:pt x="167" y="389"/>
                    </a:lnTo>
                    <a:lnTo>
                      <a:pt x="180" y="387"/>
                    </a:lnTo>
                    <a:lnTo>
                      <a:pt x="184" y="387"/>
                    </a:lnTo>
                    <a:lnTo>
                      <a:pt x="187" y="388"/>
                    </a:lnTo>
                    <a:lnTo>
                      <a:pt x="191" y="389"/>
                    </a:lnTo>
                    <a:lnTo>
                      <a:pt x="194" y="391"/>
                    </a:lnTo>
                    <a:lnTo>
                      <a:pt x="200" y="397"/>
                    </a:lnTo>
                    <a:lnTo>
                      <a:pt x="204" y="404"/>
                    </a:lnTo>
                    <a:lnTo>
                      <a:pt x="210" y="418"/>
                    </a:lnTo>
                    <a:lnTo>
                      <a:pt x="217" y="435"/>
                    </a:lnTo>
                    <a:lnTo>
                      <a:pt x="227" y="454"/>
                    </a:lnTo>
                    <a:lnTo>
                      <a:pt x="237" y="470"/>
                    </a:lnTo>
                    <a:lnTo>
                      <a:pt x="242" y="478"/>
                    </a:lnTo>
                    <a:lnTo>
                      <a:pt x="248" y="486"/>
                    </a:lnTo>
                    <a:lnTo>
                      <a:pt x="254" y="493"/>
                    </a:lnTo>
                    <a:lnTo>
                      <a:pt x="263" y="500"/>
                    </a:lnTo>
                    <a:lnTo>
                      <a:pt x="263" y="500"/>
                    </a:lnTo>
                    <a:lnTo>
                      <a:pt x="289" y="509"/>
                    </a:lnTo>
                    <a:lnTo>
                      <a:pt x="312" y="515"/>
                    </a:lnTo>
                    <a:lnTo>
                      <a:pt x="335" y="520"/>
                    </a:lnTo>
                    <a:lnTo>
                      <a:pt x="357" y="523"/>
                    </a:lnTo>
                    <a:lnTo>
                      <a:pt x="380" y="525"/>
                    </a:lnTo>
                    <a:lnTo>
                      <a:pt x="403" y="527"/>
                    </a:lnTo>
                    <a:lnTo>
                      <a:pt x="427" y="527"/>
                    </a:lnTo>
                    <a:lnTo>
                      <a:pt x="454" y="528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solidFill>
                  <a:sysClr val="windowText" lastClr="000000">
                    <a:lumMod val="50000"/>
                    <a:lumOff val="50000"/>
                  </a:sysClr>
                </a:solidFill>
                <a:round/>
                <a:headEnd/>
                <a:tailEnd/>
              </a:ln>
            </p:spPr>
          </p:sp>
          <p:sp>
            <p:nvSpPr>
              <p:cNvPr id="62" name="Cyprus"/>
              <p:cNvSpPr>
                <a:spLocks/>
              </p:cNvSpPr>
              <p:nvPr/>
            </p:nvSpPr>
            <p:spPr bwMode="auto">
              <a:xfrm>
                <a:off x="289743" y="3038828"/>
                <a:ext cx="133313" cy="57625"/>
              </a:xfrm>
              <a:custGeom>
                <a:avLst/>
                <a:gdLst/>
                <a:ahLst/>
                <a:cxnLst>
                  <a:cxn ang="0">
                    <a:pos x="2" y="22"/>
                  </a:cxn>
                  <a:cxn ang="0">
                    <a:pos x="8" y="29"/>
                  </a:cxn>
                  <a:cxn ang="0">
                    <a:pos x="13" y="31"/>
                  </a:cxn>
                  <a:cxn ang="0">
                    <a:pos x="21" y="37"/>
                  </a:cxn>
                  <a:cxn ang="0">
                    <a:pos x="32" y="43"/>
                  </a:cxn>
                  <a:cxn ang="0">
                    <a:pos x="51" y="53"/>
                  </a:cxn>
                  <a:cxn ang="0">
                    <a:pos x="73" y="59"/>
                  </a:cxn>
                  <a:cxn ang="0">
                    <a:pos x="78" y="61"/>
                  </a:cxn>
                  <a:cxn ang="0">
                    <a:pos x="81" y="64"/>
                  </a:cxn>
                  <a:cxn ang="0">
                    <a:pos x="86" y="66"/>
                  </a:cxn>
                  <a:cxn ang="0">
                    <a:pos x="91" y="72"/>
                  </a:cxn>
                  <a:cxn ang="0">
                    <a:pos x="95" y="75"/>
                  </a:cxn>
                  <a:cxn ang="0">
                    <a:pos x="96" y="79"/>
                  </a:cxn>
                  <a:cxn ang="0">
                    <a:pos x="102" y="85"/>
                  </a:cxn>
                  <a:cxn ang="0">
                    <a:pos x="105" y="86"/>
                  </a:cxn>
                  <a:cxn ang="0">
                    <a:pos x="109" y="88"/>
                  </a:cxn>
                  <a:cxn ang="0">
                    <a:pos x="114" y="89"/>
                  </a:cxn>
                  <a:cxn ang="0">
                    <a:pos x="116" y="92"/>
                  </a:cxn>
                  <a:cxn ang="0">
                    <a:pos x="121" y="95"/>
                  </a:cxn>
                  <a:cxn ang="0">
                    <a:pos x="126" y="99"/>
                  </a:cxn>
                  <a:cxn ang="0">
                    <a:pos x="130" y="101"/>
                  </a:cxn>
                  <a:cxn ang="0">
                    <a:pos x="134" y="105"/>
                  </a:cxn>
                  <a:cxn ang="0">
                    <a:pos x="140" y="111"/>
                  </a:cxn>
                  <a:cxn ang="0">
                    <a:pos x="147" y="115"/>
                  </a:cxn>
                  <a:cxn ang="0">
                    <a:pos x="160" y="121"/>
                  </a:cxn>
                  <a:cxn ang="0">
                    <a:pos x="164" y="115"/>
                  </a:cxn>
                  <a:cxn ang="0">
                    <a:pos x="171" y="106"/>
                  </a:cxn>
                  <a:cxn ang="0">
                    <a:pos x="176" y="99"/>
                  </a:cxn>
                  <a:cxn ang="0">
                    <a:pos x="182" y="95"/>
                  </a:cxn>
                  <a:cxn ang="0">
                    <a:pos x="193" y="93"/>
                  </a:cxn>
                  <a:cxn ang="0">
                    <a:pos x="213" y="92"/>
                  </a:cxn>
                  <a:cxn ang="0">
                    <a:pos x="233" y="90"/>
                  </a:cxn>
                  <a:cxn ang="0">
                    <a:pos x="246" y="87"/>
                  </a:cxn>
                  <a:cxn ang="0">
                    <a:pos x="257" y="84"/>
                  </a:cxn>
                  <a:cxn ang="0">
                    <a:pos x="269" y="82"/>
                  </a:cxn>
                  <a:cxn ang="0">
                    <a:pos x="272" y="72"/>
                  </a:cxn>
                  <a:cxn ang="0">
                    <a:pos x="261" y="64"/>
                  </a:cxn>
                  <a:cxn ang="0">
                    <a:pos x="239" y="53"/>
                  </a:cxn>
                  <a:cxn ang="0">
                    <a:pos x="211" y="43"/>
                  </a:cxn>
                  <a:cxn ang="0">
                    <a:pos x="186" y="38"/>
                  </a:cxn>
                  <a:cxn ang="0">
                    <a:pos x="157" y="34"/>
                  </a:cxn>
                  <a:cxn ang="0">
                    <a:pos x="132" y="27"/>
                  </a:cxn>
                  <a:cxn ang="0">
                    <a:pos x="106" y="20"/>
                  </a:cxn>
                  <a:cxn ang="0">
                    <a:pos x="90" y="11"/>
                  </a:cxn>
                  <a:cxn ang="0">
                    <a:pos x="84" y="4"/>
                  </a:cxn>
                  <a:cxn ang="0">
                    <a:pos x="78" y="0"/>
                  </a:cxn>
                  <a:cxn ang="0">
                    <a:pos x="72" y="1"/>
                  </a:cxn>
                  <a:cxn ang="0">
                    <a:pos x="67" y="5"/>
                  </a:cxn>
                  <a:cxn ang="0">
                    <a:pos x="59" y="14"/>
                  </a:cxn>
                  <a:cxn ang="0">
                    <a:pos x="45" y="20"/>
                  </a:cxn>
                  <a:cxn ang="0">
                    <a:pos x="25" y="19"/>
                  </a:cxn>
                  <a:cxn ang="0">
                    <a:pos x="7" y="17"/>
                  </a:cxn>
                </a:cxnLst>
                <a:rect l="0" t="0" r="r" b="b"/>
                <a:pathLst>
                  <a:path w="276" h="122">
                    <a:moveTo>
                      <a:pt x="0" y="19"/>
                    </a:moveTo>
                    <a:lnTo>
                      <a:pt x="2" y="22"/>
                    </a:lnTo>
                    <a:lnTo>
                      <a:pt x="4" y="26"/>
                    </a:lnTo>
                    <a:lnTo>
                      <a:pt x="8" y="29"/>
                    </a:lnTo>
                    <a:lnTo>
                      <a:pt x="12" y="30"/>
                    </a:lnTo>
                    <a:lnTo>
                      <a:pt x="13" y="31"/>
                    </a:lnTo>
                    <a:lnTo>
                      <a:pt x="13" y="33"/>
                    </a:lnTo>
                    <a:lnTo>
                      <a:pt x="21" y="37"/>
                    </a:lnTo>
                    <a:lnTo>
                      <a:pt x="30" y="43"/>
                    </a:lnTo>
                    <a:lnTo>
                      <a:pt x="32" y="43"/>
                    </a:lnTo>
                    <a:lnTo>
                      <a:pt x="39" y="47"/>
                    </a:lnTo>
                    <a:lnTo>
                      <a:pt x="51" y="53"/>
                    </a:lnTo>
                    <a:lnTo>
                      <a:pt x="65" y="57"/>
                    </a:lnTo>
                    <a:lnTo>
                      <a:pt x="73" y="59"/>
                    </a:lnTo>
                    <a:lnTo>
                      <a:pt x="75" y="61"/>
                    </a:lnTo>
                    <a:lnTo>
                      <a:pt x="78" y="61"/>
                    </a:lnTo>
                    <a:lnTo>
                      <a:pt x="79" y="63"/>
                    </a:lnTo>
                    <a:lnTo>
                      <a:pt x="81" y="64"/>
                    </a:lnTo>
                    <a:lnTo>
                      <a:pt x="84" y="65"/>
                    </a:lnTo>
                    <a:lnTo>
                      <a:pt x="86" y="66"/>
                    </a:lnTo>
                    <a:lnTo>
                      <a:pt x="87" y="70"/>
                    </a:lnTo>
                    <a:lnTo>
                      <a:pt x="91" y="72"/>
                    </a:lnTo>
                    <a:lnTo>
                      <a:pt x="94" y="74"/>
                    </a:lnTo>
                    <a:lnTo>
                      <a:pt x="95" y="75"/>
                    </a:lnTo>
                    <a:lnTo>
                      <a:pt x="95" y="77"/>
                    </a:lnTo>
                    <a:lnTo>
                      <a:pt x="96" y="79"/>
                    </a:lnTo>
                    <a:lnTo>
                      <a:pt x="99" y="82"/>
                    </a:lnTo>
                    <a:lnTo>
                      <a:pt x="102" y="85"/>
                    </a:lnTo>
                    <a:lnTo>
                      <a:pt x="103" y="86"/>
                    </a:lnTo>
                    <a:lnTo>
                      <a:pt x="105" y="86"/>
                    </a:lnTo>
                    <a:lnTo>
                      <a:pt x="107" y="88"/>
                    </a:lnTo>
                    <a:lnTo>
                      <a:pt x="109" y="88"/>
                    </a:lnTo>
                    <a:lnTo>
                      <a:pt x="111" y="89"/>
                    </a:lnTo>
                    <a:lnTo>
                      <a:pt x="114" y="89"/>
                    </a:lnTo>
                    <a:lnTo>
                      <a:pt x="115" y="91"/>
                    </a:lnTo>
                    <a:lnTo>
                      <a:pt x="116" y="92"/>
                    </a:lnTo>
                    <a:lnTo>
                      <a:pt x="119" y="93"/>
                    </a:lnTo>
                    <a:lnTo>
                      <a:pt x="121" y="95"/>
                    </a:lnTo>
                    <a:lnTo>
                      <a:pt x="122" y="96"/>
                    </a:lnTo>
                    <a:lnTo>
                      <a:pt x="126" y="99"/>
                    </a:lnTo>
                    <a:lnTo>
                      <a:pt x="129" y="100"/>
                    </a:lnTo>
                    <a:lnTo>
                      <a:pt x="130" y="101"/>
                    </a:lnTo>
                    <a:lnTo>
                      <a:pt x="131" y="103"/>
                    </a:lnTo>
                    <a:lnTo>
                      <a:pt x="134" y="105"/>
                    </a:lnTo>
                    <a:lnTo>
                      <a:pt x="137" y="107"/>
                    </a:lnTo>
                    <a:lnTo>
                      <a:pt x="140" y="111"/>
                    </a:lnTo>
                    <a:lnTo>
                      <a:pt x="146" y="115"/>
                    </a:lnTo>
                    <a:lnTo>
                      <a:pt x="147" y="115"/>
                    </a:lnTo>
                    <a:lnTo>
                      <a:pt x="160" y="122"/>
                    </a:lnTo>
                    <a:lnTo>
                      <a:pt x="160" y="121"/>
                    </a:lnTo>
                    <a:lnTo>
                      <a:pt x="161" y="120"/>
                    </a:lnTo>
                    <a:lnTo>
                      <a:pt x="164" y="115"/>
                    </a:lnTo>
                    <a:lnTo>
                      <a:pt x="168" y="111"/>
                    </a:lnTo>
                    <a:lnTo>
                      <a:pt x="171" y="106"/>
                    </a:lnTo>
                    <a:lnTo>
                      <a:pt x="173" y="101"/>
                    </a:lnTo>
                    <a:lnTo>
                      <a:pt x="176" y="99"/>
                    </a:lnTo>
                    <a:lnTo>
                      <a:pt x="179" y="96"/>
                    </a:lnTo>
                    <a:lnTo>
                      <a:pt x="182" y="95"/>
                    </a:lnTo>
                    <a:lnTo>
                      <a:pt x="186" y="94"/>
                    </a:lnTo>
                    <a:lnTo>
                      <a:pt x="193" y="93"/>
                    </a:lnTo>
                    <a:lnTo>
                      <a:pt x="202" y="92"/>
                    </a:lnTo>
                    <a:lnTo>
                      <a:pt x="213" y="92"/>
                    </a:lnTo>
                    <a:lnTo>
                      <a:pt x="223" y="91"/>
                    </a:lnTo>
                    <a:lnTo>
                      <a:pt x="233" y="90"/>
                    </a:lnTo>
                    <a:lnTo>
                      <a:pt x="244" y="88"/>
                    </a:lnTo>
                    <a:lnTo>
                      <a:pt x="246" y="87"/>
                    </a:lnTo>
                    <a:lnTo>
                      <a:pt x="249" y="85"/>
                    </a:lnTo>
                    <a:lnTo>
                      <a:pt x="257" y="84"/>
                    </a:lnTo>
                    <a:lnTo>
                      <a:pt x="263" y="83"/>
                    </a:lnTo>
                    <a:lnTo>
                      <a:pt x="269" y="82"/>
                    </a:lnTo>
                    <a:lnTo>
                      <a:pt x="276" y="79"/>
                    </a:lnTo>
                    <a:lnTo>
                      <a:pt x="272" y="72"/>
                    </a:lnTo>
                    <a:lnTo>
                      <a:pt x="267" y="67"/>
                    </a:lnTo>
                    <a:lnTo>
                      <a:pt x="261" y="64"/>
                    </a:lnTo>
                    <a:lnTo>
                      <a:pt x="253" y="60"/>
                    </a:lnTo>
                    <a:lnTo>
                      <a:pt x="239" y="53"/>
                    </a:lnTo>
                    <a:lnTo>
                      <a:pt x="224" y="47"/>
                    </a:lnTo>
                    <a:lnTo>
                      <a:pt x="211" y="43"/>
                    </a:lnTo>
                    <a:lnTo>
                      <a:pt x="199" y="40"/>
                    </a:lnTo>
                    <a:lnTo>
                      <a:pt x="186" y="38"/>
                    </a:lnTo>
                    <a:lnTo>
                      <a:pt x="172" y="36"/>
                    </a:lnTo>
                    <a:lnTo>
                      <a:pt x="157" y="34"/>
                    </a:lnTo>
                    <a:lnTo>
                      <a:pt x="145" y="31"/>
                    </a:lnTo>
                    <a:lnTo>
                      <a:pt x="132" y="27"/>
                    </a:lnTo>
                    <a:lnTo>
                      <a:pt x="119" y="23"/>
                    </a:lnTo>
                    <a:lnTo>
                      <a:pt x="106" y="20"/>
                    </a:lnTo>
                    <a:lnTo>
                      <a:pt x="95" y="16"/>
                    </a:lnTo>
                    <a:lnTo>
                      <a:pt x="90" y="11"/>
                    </a:lnTo>
                    <a:lnTo>
                      <a:pt x="86" y="6"/>
                    </a:lnTo>
                    <a:lnTo>
                      <a:pt x="84" y="4"/>
                    </a:lnTo>
                    <a:lnTo>
                      <a:pt x="81" y="2"/>
                    </a:lnTo>
                    <a:lnTo>
                      <a:pt x="78" y="0"/>
                    </a:lnTo>
                    <a:lnTo>
                      <a:pt x="75" y="0"/>
                    </a:lnTo>
                    <a:lnTo>
                      <a:pt x="72" y="1"/>
                    </a:lnTo>
                    <a:lnTo>
                      <a:pt x="70" y="3"/>
                    </a:lnTo>
                    <a:lnTo>
                      <a:pt x="67" y="5"/>
                    </a:lnTo>
                    <a:lnTo>
                      <a:pt x="65" y="8"/>
                    </a:lnTo>
                    <a:lnTo>
                      <a:pt x="59" y="14"/>
                    </a:lnTo>
                    <a:lnTo>
                      <a:pt x="52" y="18"/>
                    </a:lnTo>
                    <a:lnTo>
                      <a:pt x="45" y="20"/>
                    </a:lnTo>
                    <a:lnTo>
                      <a:pt x="36" y="20"/>
                    </a:lnTo>
                    <a:lnTo>
                      <a:pt x="25" y="19"/>
                    </a:lnTo>
                    <a:lnTo>
                      <a:pt x="15" y="17"/>
                    </a:lnTo>
                    <a:lnTo>
                      <a:pt x="7" y="17"/>
                    </a:lnTo>
                    <a:lnTo>
                      <a:pt x="0" y="19"/>
                    </a:lnTo>
                    <a:close/>
                  </a:path>
                </a:pathLst>
              </a:custGeom>
              <a:solidFill>
                <a:srgbClr val="333333"/>
              </a:solidFill>
              <a:ln w="9525">
                <a:solidFill>
                  <a:sysClr val="windowText" lastClr="000000">
                    <a:lumMod val="50000"/>
                    <a:lumOff val="50000"/>
                  </a:sysClr>
                </a:solidFill>
                <a:round/>
                <a:headEnd/>
                <a:tailEnd/>
              </a:ln>
            </p:spPr>
          </p:sp>
          <p:sp>
            <p:nvSpPr>
              <p:cNvPr id="63" name="Bahrain"/>
              <p:cNvSpPr>
                <a:spLocks/>
              </p:cNvSpPr>
              <p:nvPr/>
            </p:nvSpPr>
            <p:spPr bwMode="auto">
              <a:xfrm>
                <a:off x="1187924" y="4097527"/>
                <a:ext cx="18000" cy="43200"/>
              </a:xfrm>
              <a:custGeom>
                <a:avLst/>
                <a:gdLst/>
                <a:ahLst/>
                <a:cxnLst>
                  <a:cxn ang="0">
                    <a:pos x="0" y="35"/>
                  </a:cxn>
                  <a:cxn ang="0">
                    <a:pos x="0" y="43"/>
                  </a:cxn>
                  <a:cxn ang="0">
                    <a:pos x="1" y="51"/>
                  </a:cxn>
                  <a:cxn ang="0">
                    <a:pos x="3" y="58"/>
                  </a:cxn>
                  <a:cxn ang="0">
                    <a:pos x="5" y="66"/>
                  </a:cxn>
                  <a:cxn ang="0">
                    <a:pos x="6" y="73"/>
                  </a:cxn>
                  <a:cxn ang="0">
                    <a:pos x="8" y="81"/>
                  </a:cxn>
                  <a:cxn ang="0">
                    <a:pos x="9" y="89"/>
                  </a:cxn>
                  <a:cxn ang="0">
                    <a:pos x="9" y="98"/>
                  </a:cxn>
                  <a:cxn ang="0">
                    <a:pos x="9" y="141"/>
                  </a:cxn>
                  <a:cxn ang="0">
                    <a:pos x="11" y="145"/>
                  </a:cxn>
                  <a:cxn ang="0">
                    <a:pos x="17" y="145"/>
                  </a:cxn>
                  <a:cxn ang="0">
                    <a:pos x="32" y="130"/>
                  </a:cxn>
                  <a:cxn ang="0">
                    <a:pos x="46" y="116"/>
                  </a:cxn>
                  <a:cxn ang="0">
                    <a:pos x="53" y="112"/>
                  </a:cxn>
                  <a:cxn ang="0">
                    <a:pos x="60" y="109"/>
                  </a:cxn>
                  <a:cxn ang="0">
                    <a:pos x="63" y="107"/>
                  </a:cxn>
                  <a:cxn ang="0">
                    <a:pos x="65" y="105"/>
                  </a:cxn>
                  <a:cxn ang="0">
                    <a:pos x="67" y="103"/>
                  </a:cxn>
                  <a:cxn ang="0">
                    <a:pos x="67" y="99"/>
                  </a:cxn>
                  <a:cxn ang="0">
                    <a:pos x="67" y="75"/>
                  </a:cxn>
                  <a:cxn ang="0">
                    <a:pos x="67" y="71"/>
                  </a:cxn>
                  <a:cxn ang="0">
                    <a:pos x="66" y="67"/>
                  </a:cxn>
                  <a:cxn ang="0">
                    <a:pos x="65" y="62"/>
                  </a:cxn>
                  <a:cxn ang="0">
                    <a:pos x="63" y="59"/>
                  </a:cxn>
                  <a:cxn ang="0">
                    <a:pos x="59" y="53"/>
                  </a:cxn>
                  <a:cxn ang="0">
                    <a:pos x="54" y="47"/>
                  </a:cxn>
                  <a:cxn ang="0">
                    <a:pos x="48" y="42"/>
                  </a:cxn>
                  <a:cxn ang="0">
                    <a:pos x="42" y="36"/>
                  </a:cxn>
                  <a:cxn ang="0">
                    <a:pos x="37" y="28"/>
                  </a:cxn>
                  <a:cxn ang="0">
                    <a:pos x="33" y="21"/>
                  </a:cxn>
                  <a:cxn ang="0">
                    <a:pos x="28" y="14"/>
                  </a:cxn>
                  <a:cxn ang="0">
                    <a:pos x="19" y="8"/>
                  </a:cxn>
                  <a:cxn ang="0">
                    <a:pos x="17" y="5"/>
                  </a:cxn>
                  <a:cxn ang="0">
                    <a:pos x="15" y="2"/>
                  </a:cxn>
                  <a:cxn ang="0">
                    <a:pos x="14" y="1"/>
                  </a:cxn>
                  <a:cxn ang="0">
                    <a:pos x="12" y="0"/>
                  </a:cxn>
                  <a:cxn ang="0">
                    <a:pos x="11" y="0"/>
                  </a:cxn>
                  <a:cxn ang="0">
                    <a:pos x="9" y="0"/>
                  </a:cxn>
                  <a:cxn ang="0">
                    <a:pos x="5" y="3"/>
                  </a:cxn>
                  <a:cxn ang="0">
                    <a:pos x="3" y="6"/>
                  </a:cxn>
                  <a:cxn ang="0">
                    <a:pos x="1" y="10"/>
                  </a:cxn>
                  <a:cxn ang="0">
                    <a:pos x="0" y="14"/>
                  </a:cxn>
                  <a:cxn ang="0">
                    <a:pos x="0" y="24"/>
                  </a:cxn>
                  <a:cxn ang="0">
                    <a:pos x="0" y="35"/>
                  </a:cxn>
                </a:cxnLst>
                <a:rect l="0" t="0" r="r" b="b"/>
                <a:pathLst>
                  <a:path w="67" h="145">
                    <a:moveTo>
                      <a:pt x="0" y="35"/>
                    </a:moveTo>
                    <a:lnTo>
                      <a:pt x="0" y="43"/>
                    </a:lnTo>
                    <a:lnTo>
                      <a:pt x="1" y="51"/>
                    </a:lnTo>
                    <a:lnTo>
                      <a:pt x="3" y="58"/>
                    </a:lnTo>
                    <a:lnTo>
                      <a:pt x="5" y="66"/>
                    </a:lnTo>
                    <a:lnTo>
                      <a:pt x="6" y="73"/>
                    </a:lnTo>
                    <a:lnTo>
                      <a:pt x="8" y="81"/>
                    </a:lnTo>
                    <a:lnTo>
                      <a:pt x="9" y="89"/>
                    </a:lnTo>
                    <a:lnTo>
                      <a:pt x="9" y="98"/>
                    </a:lnTo>
                    <a:lnTo>
                      <a:pt x="9" y="141"/>
                    </a:lnTo>
                    <a:lnTo>
                      <a:pt x="11" y="145"/>
                    </a:lnTo>
                    <a:lnTo>
                      <a:pt x="17" y="145"/>
                    </a:lnTo>
                    <a:lnTo>
                      <a:pt x="32" y="130"/>
                    </a:lnTo>
                    <a:lnTo>
                      <a:pt x="46" y="116"/>
                    </a:lnTo>
                    <a:lnTo>
                      <a:pt x="53" y="112"/>
                    </a:lnTo>
                    <a:lnTo>
                      <a:pt x="60" y="109"/>
                    </a:lnTo>
                    <a:lnTo>
                      <a:pt x="63" y="107"/>
                    </a:lnTo>
                    <a:lnTo>
                      <a:pt x="65" y="105"/>
                    </a:lnTo>
                    <a:lnTo>
                      <a:pt x="67" y="103"/>
                    </a:lnTo>
                    <a:lnTo>
                      <a:pt x="67" y="99"/>
                    </a:lnTo>
                    <a:lnTo>
                      <a:pt x="67" y="75"/>
                    </a:lnTo>
                    <a:lnTo>
                      <a:pt x="67" y="71"/>
                    </a:lnTo>
                    <a:lnTo>
                      <a:pt x="66" y="67"/>
                    </a:lnTo>
                    <a:lnTo>
                      <a:pt x="65" y="62"/>
                    </a:lnTo>
                    <a:lnTo>
                      <a:pt x="63" y="59"/>
                    </a:lnTo>
                    <a:lnTo>
                      <a:pt x="59" y="53"/>
                    </a:lnTo>
                    <a:lnTo>
                      <a:pt x="54" y="47"/>
                    </a:lnTo>
                    <a:lnTo>
                      <a:pt x="48" y="42"/>
                    </a:lnTo>
                    <a:lnTo>
                      <a:pt x="42" y="36"/>
                    </a:lnTo>
                    <a:lnTo>
                      <a:pt x="37" y="28"/>
                    </a:lnTo>
                    <a:lnTo>
                      <a:pt x="33" y="21"/>
                    </a:lnTo>
                    <a:lnTo>
                      <a:pt x="28" y="14"/>
                    </a:lnTo>
                    <a:lnTo>
                      <a:pt x="19" y="8"/>
                    </a:lnTo>
                    <a:lnTo>
                      <a:pt x="17" y="5"/>
                    </a:lnTo>
                    <a:lnTo>
                      <a:pt x="15" y="2"/>
                    </a:lnTo>
                    <a:lnTo>
                      <a:pt x="14" y="1"/>
                    </a:lnTo>
                    <a:lnTo>
                      <a:pt x="12" y="0"/>
                    </a:lnTo>
                    <a:lnTo>
                      <a:pt x="11" y="0"/>
                    </a:lnTo>
                    <a:lnTo>
                      <a:pt x="9" y="0"/>
                    </a:lnTo>
                    <a:lnTo>
                      <a:pt x="5" y="3"/>
                    </a:lnTo>
                    <a:lnTo>
                      <a:pt x="3" y="6"/>
                    </a:lnTo>
                    <a:lnTo>
                      <a:pt x="1" y="10"/>
                    </a:lnTo>
                    <a:lnTo>
                      <a:pt x="0" y="14"/>
                    </a:lnTo>
                    <a:lnTo>
                      <a:pt x="0" y="24"/>
                    </a:lnTo>
                    <a:lnTo>
                      <a:pt x="0" y="35"/>
                    </a:lnTo>
                    <a:close/>
                  </a:path>
                </a:pathLst>
              </a:custGeom>
              <a:solidFill>
                <a:srgbClr val="333333"/>
              </a:solidFill>
              <a:ln w="9525">
                <a:solidFill>
                  <a:sysClr val="windowText" lastClr="000000">
                    <a:lumMod val="50000"/>
                    <a:lumOff val="50000"/>
                  </a:sysClr>
                </a:solidFill>
                <a:prstDash val="solid"/>
                <a:round/>
                <a:headEnd/>
                <a:tailEnd/>
              </a:ln>
            </p:spPr>
          </p:sp>
          <p:sp>
            <p:nvSpPr>
              <p:cNvPr id="64" name="Azerbaijan"/>
              <p:cNvSpPr>
                <a:spLocks/>
              </p:cNvSpPr>
              <p:nvPr/>
            </p:nvSpPr>
            <p:spPr bwMode="auto">
              <a:xfrm>
                <a:off x="1213409" y="2875558"/>
                <a:ext cx="257103" cy="307332"/>
              </a:xfrm>
              <a:custGeom>
                <a:avLst/>
                <a:gdLst/>
                <a:ahLst/>
                <a:cxnLst>
                  <a:cxn ang="0">
                    <a:pos x="141" y="403"/>
                  </a:cxn>
                  <a:cxn ang="0">
                    <a:pos x="184" y="381"/>
                  </a:cxn>
                  <a:cxn ang="0">
                    <a:pos x="219" y="371"/>
                  </a:cxn>
                  <a:cxn ang="0">
                    <a:pos x="239" y="384"/>
                  </a:cxn>
                  <a:cxn ang="0">
                    <a:pos x="241" y="420"/>
                  </a:cxn>
                  <a:cxn ang="0">
                    <a:pos x="223" y="443"/>
                  </a:cxn>
                  <a:cxn ang="0">
                    <a:pos x="206" y="461"/>
                  </a:cxn>
                  <a:cxn ang="0">
                    <a:pos x="214" y="482"/>
                  </a:cxn>
                  <a:cxn ang="0">
                    <a:pos x="214" y="503"/>
                  </a:cxn>
                  <a:cxn ang="0">
                    <a:pos x="200" y="522"/>
                  </a:cxn>
                  <a:cxn ang="0">
                    <a:pos x="205" y="542"/>
                  </a:cxn>
                  <a:cxn ang="0">
                    <a:pos x="240" y="563"/>
                  </a:cxn>
                  <a:cxn ang="0">
                    <a:pos x="249" y="582"/>
                  </a:cxn>
                  <a:cxn ang="0">
                    <a:pos x="246" y="606"/>
                  </a:cxn>
                  <a:cxn ang="0">
                    <a:pos x="266" y="624"/>
                  </a:cxn>
                  <a:cxn ang="0">
                    <a:pos x="290" y="627"/>
                  </a:cxn>
                  <a:cxn ang="0">
                    <a:pos x="326" y="428"/>
                  </a:cxn>
                  <a:cxn ang="0">
                    <a:pos x="337" y="465"/>
                  </a:cxn>
                  <a:cxn ang="0">
                    <a:pos x="366" y="468"/>
                  </a:cxn>
                  <a:cxn ang="0">
                    <a:pos x="389" y="436"/>
                  </a:cxn>
                  <a:cxn ang="0">
                    <a:pos x="402" y="413"/>
                  </a:cxn>
                  <a:cxn ang="0">
                    <a:pos x="399" y="378"/>
                  </a:cxn>
                  <a:cxn ang="0">
                    <a:pos x="418" y="364"/>
                  </a:cxn>
                  <a:cxn ang="0">
                    <a:pos x="450" y="327"/>
                  </a:cxn>
                  <a:cxn ang="0">
                    <a:pos x="513" y="314"/>
                  </a:cxn>
                  <a:cxn ang="0">
                    <a:pos x="546" y="314"/>
                  </a:cxn>
                  <a:cxn ang="0">
                    <a:pos x="528" y="270"/>
                  </a:cxn>
                  <a:cxn ang="0">
                    <a:pos x="506" y="248"/>
                  </a:cxn>
                  <a:cxn ang="0">
                    <a:pos x="498" y="213"/>
                  </a:cxn>
                  <a:cxn ang="0">
                    <a:pos x="472" y="189"/>
                  </a:cxn>
                  <a:cxn ang="0">
                    <a:pos x="468" y="123"/>
                  </a:cxn>
                  <a:cxn ang="0">
                    <a:pos x="450" y="88"/>
                  </a:cxn>
                  <a:cxn ang="0">
                    <a:pos x="399" y="91"/>
                  </a:cxn>
                  <a:cxn ang="0">
                    <a:pos x="359" y="113"/>
                  </a:cxn>
                  <a:cxn ang="0">
                    <a:pos x="322" y="106"/>
                  </a:cxn>
                  <a:cxn ang="0">
                    <a:pos x="260" y="54"/>
                  </a:cxn>
                  <a:cxn ang="0">
                    <a:pos x="202" y="12"/>
                  </a:cxn>
                  <a:cxn ang="0">
                    <a:pos x="179" y="29"/>
                  </a:cxn>
                  <a:cxn ang="0">
                    <a:pos x="169" y="78"/>
                  </a:cxn>
                  <a:cxn ang="0">
                    <a:pos x="152" y="94"/>
                  </a:cxn>
                  <a:cxn ang="0">
                    <a:pos x="133" y="86"/>
                  </a:cxn>
                  <a:cxn ang="0">
                    <a:pos x="87" y="60"/>
                  </a:cxn>
                  <a:cxn ang="0">
                    <a:pos x="39" y="29"/>
                  </a:cxn>
                  <a:cxn ang="0">
                    <a:pos x="3" y="29"/>
                  </a:cxn>
                  <a:cxn ang="0">
                    <a:pos x="3" y="91"/>
                  </a:cxn>
                  <a:cxn ang="0">
                    <a:pos x="16" y="143"/>
                  </a:cxn>
                  <a:cxn ang="0">
                    <a:pos x="54" y="167"/>
                  </a:cxn>
                  <a:cxn ang="0">
                    <a:pos x="71" y="195"/>
                  </a:cxn>
                  <a:cxn ang="0">
                    <a:pos x="65" y="226"/>
                  </a:cxn>
                  <a:cxn ang="0">
                    <a:pos x="58" y="258"/>
                  </a:cxn>
                  <a:cxn ang="0">
                    <a:pos x="82" y="285"/>
                  </a:cxn>
                  <a:cxn ang="0">
                    <a:pos x="107" y="313"/>
                  </a:cxn>
                  <a:cxn ang="0">
                    <a:pos x="100" y="357"/>
                  </a:cxn>
                  <a:cxn ang="0">
                    <a:pos x="94" y="399"/>
                  </a:cxn>
                  <a:cxn ang="0">
                    <a:pos x="102" y="403"/>
                  </a:cxn>
                </a:cxnLst>
                <a:rect l="0" t="0" r="r" b="b"/>
                <a:pathLst>
                  <a:path w="546" h="629">
                    <a:moveTo>
                      <a:pt x="102" y="403"/>
                    </a:moveTo>
                    <a:lnTo>
                      <a:pt x="115" y="403"/>
                    </a:lnTo>
                    <a:lnTo>
                      <a:pt x="128" y="404"/>
                    </a:lnTo>
                    <a:lnTo>
                      <a:pt x="135" y="404"/>
                    </a:lnTo>
                    <a:lnTo>
                      <a:pt x="141" y="403"/>
                    </a:lnTo>
                    <a:lnTo>
                      <a:pt x="147" y="401"/>
                    </a:lnTo>
                    <a:lnTo>
                      <a:pt x="153" y="399"/>
                    </a:lnTo>
                    <a:lnTo>
                      <a:pt x="163" y="394"/>
                    </a:lnTo>
                    <a:lnTo>
                      <a:pt x="173" y="387"/>
                    </a:lnTo>
                    <a:lnTo>
                      <a:pt x="184" y="381"/>
                    </a:lnTo>
                    <a:lnTo>
                      <a:pt x="194" y="376"/>
                    </a:lnTo>
                    <a:lnTo>
                      <a:pt x="199" y="374"/>
                    </a:lnTo>
                    <a:lnTo>
                      <a:pt x="205" y="372"/>
                    </a:lnTo>
                    <a:lnTo>
                      <a:pt x="212" y="371"/>
                    </a:lnTo>
                    <a:lnTo>
                      <a:pt x="219" y="371"/>
                    </a:lnTo>
                    <a:lnTo>
                      <a:pt x="224" y="372"/>
                    </a:lnTo>
                    <a:lnTo>
                      <a:pt x="228" y="373"/>
                    </a:lnTo>
                    <a:lnTo>
                      <a:pt x="232" y="376"/>
                    </a:lnTo>
                    <a:lnTo>
                      <a:pt x="236" y="380"/>
                    </a:lnTo>
                    <a:lnTo>
                      <a:pt x="239" y="384"/>
                    </a:lnTo>
                    <a:lnTo>
                      <a:pt x="241" y="388"/>
                    </a:lnTo>
                    <a:lnTo>
                      <a:pt x="242" y="394"/>
                    </a:lnTo>
                    <a:lnTo>
                      <a:pt x="243" y="399"/>
                    </a:lnTo>
                    <a:lnTo>
                      <a:pt x="242" y="410"/>
                    </a:lnTo>
                    <a:lnTo>
                      <a:pt x="241" y="420"/>
                    </a:lnTo>
                    <a:lnTo>
                      <a:pt x="239" y="425"/>
                    </a:lnTo>
                    <a:lnTo>
                      <a:pt x="237" y="429"/>
                    </a:lnTo>
                    <a:lnTo>
                      <a:pt x="233" y="433"/>
                    </a:lnTo>
                    <a:lnTo>
                      <a:pt x="230" y="437"/>
                    </a:lnTo>
                    <a:lnTo>
                      <a:pt x="223" y="443"/>
                    </a:lnTo>
                    <a:lnTo>
                      <a:pt x="216" y="447"/>
                    </a:lnTo>
                    <a:lnTo>
                      <a:pt x="213" y="451"/>
                    </a:lnTo>
                    <a:lnTo>
                      <a:pt x="210" y="453"/>
                    </a:lnTo>
                    <a:lnTo>
                      <a:pt x="208" y="457"/>
                    </a:lnTo>
                    <a:lnTo>
                      <a:pt x="206" y="461"/>
                    </a:lnTo>
                    <a:lnTo>
                      <a:pt x="208" y="466"/>
                    </a:lnTo>
                    <a:lnTo>
                      <a:pt x="209" y="470"/>
                    </a:lnTo>
                    <a:lnTo>
                      <a:pt x="210" y="473"/>
                    </a:lnTo>
                    <a:lnTo>
                      <a:pt x="212" y="478"/>
                    </a:lnTo>
                    <a:lnTo>
                      <a:pt x="214" y="482"/>
                    </a:lnTo>
                    <a:lnTo>
                      <a:pt x="215" y="485"/>
                    </a:lnTo>
                    <a:lnTo>
                      <a:pt x="216" y="489"/>
                    </a:lnTo>
                    <a:lnTo>
                      <a:pt x="217" y="494"/>
                    </a:lnTo>
                    <a:lnTo>
                      <a:pt x="216" y="499"/>
                    </a:lnTo>
                    <a:lnTo>
                      <a:pt x="214" y="503"/>
                    </a:lnTo>
                    <a:lnTo>
                      <a:pt x="212" y="508"/>
                    </a:lnTo>
                    <a:lnTo>
                      <a:pt x="209" y="511"/>
                    </a:lnTo>
                    <a:lnTo>
                      <a:pt x="205" y="515"/>
                    </a:lnTo>
                    <a:lnTo>
                      <a:pt x="202" y="518"/>
                    </a:lnTo>
                    <a:lnTo>
                      <a:pt x="200" y="522"/>
                    </a:lnTo>
                    <a:lnTo>
                      <a:pt x="200" y="527"/>
                    </a:lnTo>
                    <a:lnTo>
                      <a:pt x="200" y="532"/>
                    </a:lnTo>
                    <a:lnTo>
                      <a:pt x="201" y="536"/>
                    </a:lnTo>
                    <a:lnTo>
                      <a:pt x="203" y="539"/>
                    </a:lnTo>
                    <a:lnTo>
                      <a:pt x="205" y="542"/>
                    </a:lnTo>
                    <a:lnTo>
                      <a:pt x="212" y="547"/>
                    </a:lnTo>
                    <a:lnTo>
                      <a:pt x="220" y="551"/>
                    </a:lnTo>
                    <a:lnTo>
                      <a:pt x="228" y="555"/>
                    </a:lnTo>
                    <a:lnTo>
                      <a:pt x="236" y="559"/>
                    </a:lnTo>
                    <a:lnTo>
                      <a:pt x="240" y="563"/>
                    </a:lnTo>
                    <a:lnTo>
                      <a:pt x="243" y="565"/>
                    </a:lnTo>
                    <a:lnTo>
                      <a:pt x="245" y="569"/>
                    </a:lnTo>
                    <a:lnTo>
                      <a:pt x="247" y="573"/>
                    </a:lnTo>
                    <a:lnTo>
                      <a:pt x="249" y="577"/>
                    </a:lnTo>
                    <a:lnTo>
                      <a:pt x="249" y="582"/>
                    </a:lnTo>
                    <a:lnTo>
                      <a:pt x="248" y="587"/>
                    </a:lnTo>
                    <a:lnTo>
                      <a:pt x="247" y="592"/>
                    </a:lnTo>
                    <a:lnTo>
                      <a:pt x="246" y="597"/>
                    </a:lnTo>
                    <a:lnTo>
                      <a:pt x="245" y="601"/>
                    </a:lnTo>
                    <a:lnTo>
                      <a:pt x="246" y="606"/>
                    </a:lnTo>
                    <a:lnTo>
                      <a:pt x="247" y="610"/>
                    </a:lnTo>
                    <a:lnTo>
                      <a:pt x="251" y="615"/>
                    </a:lnTo>
                    <a:lnTo>
                      <a:pt x="255" y="619"/>
                    </a:lnTo>
                    <a:lnTo>
                      <a:pt x="260" y="622"/>
                    </a:lnTo>
                    <a:lnTo>
                      <a:pt x="266" y="624"/>
                    </a:lnTo>
                    <a:lnTo>
                      <a:pt x="278" y="626"/>
                    </a:lnTo>
                    <a:lnTo>
                      <a:pt x="290" y="629"/>
                    </a:lnTo>
                    <a:lnTo>
                      <a:pt x="290" y="629"/>
                    </a:lnTo>
                    <a:lnTo>
                      <a:pt x="290" y="628"/>
                    </a:lnTo>
                    <a:lnTo>
                      <a:pt x="290" y="627"/>
                    </a:lnTo>
                    <a:lnTo>
                      <a:pt x="290" y="598"/>
                    </a:lnTo>
                    <a:lnTo>
                      <a:pt x="316" y="420"/>
                    </a:lnTo>
                    <a:lnTo>
                      <a:pt x="320" y="422"/>
                    </a:lnTo>
                    <a:lnTo>
                      <a:pt x="324" y="425"/>
                    </a:lnTo>
                    <a:lnTo>
                      <a:pt x="326" y="428"/>
                    </a:lnTo>
                    <a:lnTo>
                      <a:pt x="328" y="432"/>
                    </a:lnTo>
                    <a:lnTo>
                      <a:pt x="331" y="439"/>
                    </a:lnTo>
                    <a:lnTo>
                      <a:pt x="333" y="447"/>
                    </a:lnTo>
                    <a:lnTo>
                      <a:pt x="335" y="457"/>
                    </a:lnTo>
                    <a:lnTo>
                      <a:pt x="337" y="465"/>
                    </a:lnTo>
                    <a:lnTo>
                      <a:pt x="340" y="474"/>
                    </a:lnTo>
                    <a:lnTo>
                      <a:pt x="344" y="483"/>
                    </a:lnTo>
                    <a:lnTo>
                      <a:pt x="353" y="478"/>
                    </a:lnTo>
                    <a:lnTo>
                      <a:pt x="360" y="473"/>
                    </a:lnTo>
                    <a:lnTo>
                      <a:pt x="366" y="468"/>
                    </a:lnTo>
                    <a:lnTo>
                      <a:pt x="371" y="463"/>
                    </a:lnTo>
                    <a:lnTo>
                      <a:pt x="376" y="458"/>
                    </a:lnTo>
                    <a:lnTo>
                      <a:pt x="381" y="452"/>
                    </a:lnTo>
                    <a:lnTo>
                      <a:pt x="385" y="444"/>
                    </a:lnTo>
                    <a:lnTo>
                      <a:pt x="389" y="436"/>
                    </a:lnTo>
                    <a:lnTo>
                      <a:pt x="393" y="429"/>
                    </a:lnTo>
                    <a:lnTo>
                      <a:pt x="398" y="423"/>
                    </a:lnTo>
                    <a:lnTo>
                      <a:pt x="400" y="420"/>
                    </a:lnTo>
                    <a:lnTo>
                      <a:pt x="401" y="416"/>
                    </a:lnTo>
                    <a:lnTo>
                      <a:pt x="402" y="413"/>
                    </a:lnTo>
                    <a:lnTo>
                      <a:pt x="403" y="409"/>
                    </a:lnTo>
                    <a:lnTo>
                      <a:pt x="400" y="398"/>
                    </a:lnTo>
                    <a:lnTo>
                      <a:pt x="397" y="386"/>
                    </a:lnTo>
                    <a:lnTo>
                      <a:pt x="398" y="381"/>
                    </a:lnTo>
                    <a:lnTo>
                      <a:pt x="399" y="378"/>
                    </a:lnTo>
                    <a:lnTo>
                      <a:pt x="402" y="375"/>
                    </a:lnTo>
                    <a:lnTo>
                      <a:pt x="406" y="373"/>
                    </a:lnTo>
                    <a:lnTo>
                      <a:pt x="411" y="370"/>
                    </a:lnTo>
                    <a:lnTo>
                      <a:pt x="414" y="368"/>
                    </a:lnTo>
                    <a:lnTo>
                      <a:pt x="418" y="364"/>
                    </a:lnTo>
                    <a:lnTo>
                      <a:pt x="421" y="360"/>
                    </a:lnTo>
                    <a:lnTo>
                      <a:pt x="427" y="350"/>
                    </a:lnTo>
                    <a:lnTo>
                      <a:pt x="433" y="341"/>
                    </a:lnTo>
                    <a:lnTo>
                      <a:pt x="441" y="333"/>
                    </a:lnTo>
                    <a:lnTo>
                      <a:pt x="450" y="327"/>
                    </a:lnTo>
                    <a:lnTo>
                      <a:pt x="455" y="321"/>
                    </a:lnTo>
                    <a:lnTo>
                      <a:pt x="461" y="317"/>
                    </a:lnTo>
                    <a:lnTo>
                      <a:pt x="468" y="315"/>
                    </a:lnTo>
                    <a:lnTo>
                      <a:pt x="476" y="314"/>
                    </a:lnTo>
                    <a:lnTo>
                      <a:pt x="513" y="314"/>
                    </a:lnTo>
                    <a:lnTo>
                      <a:pt x="520" y="316"/>
                    </a:lnTo>
                    <a:lnTo>
                      <a:pt x="528" y="318"/>
                    </a:lnTo>
                    <a:lnTo>
                      <a:pt x="544" y="318"/>
                    </a:lnTo>
                    <a:lnTo>
                      <a:pt x="545" y="316"/>
                    </a:lnTo>
                    <a:lnTo>
                      <a:pt x="546" y="314"/>
                    </a:lnTo>
                    <a:lnTo>
                      <a:pt x="544" y="305"/>
                    </a:lnTo>
                    <a:lnTo>
                      <a:pt x="539" y="297"/>
                    </a:lnTo>
                    <a:lnTo>
                      <a:pt x="536" y="287"/>
                    </a:lnTo>
                    <a:lnTo>
                      <a:pt x="532" y="279"/>
                    </a:lnTo>
                    <a:lnTo>
                      <a:pt x="528" y="270"/>
                    </a:lnTo>
                    <a:lnTo>
                      <a:pt x="520" y="263"/>
                    </a:lnTo>
                    <a:lnTo>
                      <a:pt x="516" y="259"/>
                    </a:lnTo>
                    <a:lnTo>
                      <a:pt x="512" y="257"/>
                    </a:lnTo>
                    <a:lnTo>
                      <a:pt x="508" y="253"/>
                    </a:lnTo>
                    <a:lnTo>
                      <a:pt x="506" y="248"/>
                    </a:lnTo>
                    <a:lnTo>
                      <a:pt x="504" y="237"/>
                    </a:lnTo>
                    <a:lnTo>
                      <a:pt x="503" y="228"/>
                    </a:lnTo>
                    <a:lnTo>
                      <a:pt x="502" y="223"/>
                    </a:lnTo>
                    <a:lnTo>
                      <a:pt x="500" y="218"/>
                    </a:lnTo>
                    <a:lnTo>
                      <a:pt x="498" y="213"/>
                    </a:lnTo>
                    <a:lnTo>
                      <a:pt x="495" y="209"/>
                    </a:lnTo>
                    <a:lnTo>
                      <a:pt x="486" y="202"/>
                    </a:lnTo>
                    <a:lnTo>
                      <a:pt x="478" y="196"/>
                    </a:lnTo>
                    <a:lnTo>
                      <a:pt x="475" y="192"/>
                    </a:lnTo>
                    <a:lnTo>
                      <a:pt x="472" y="189"/>
                    </a:lnTo>
                    <a:lnTo>
                      <a:pt x="470" y="185"/>
                    </a:lnTo>
                    <a:lnTo>
                      <a:pt x="470" y="180"/>
                    </a:lnTo>
                    <a:lnTo>
                      <a:pt x="470" y="131"/>
                    </a:lnTo>
                    <a:lnTo>
                      <a:pt x="469" y="127"/>
                    </a:lnTo>
                    <a:lnTo>
                      <a:pt x="468" y="123"/>
                    </a:lnTo>
                    <a:lnTo>
                      <a:pt x="466" y="120"/>
                    </a:lnTo>
                    <a:lnTo>
                      <a:pt x="463" y="116"/>
                    </a:lnTo>
                    <a:lnTo>
                      <a:pt x="458" y="110"/>
                    </a:lnTo>
                    <a:lnTo>
                      <a:pt x="454" y="101"/>
                    </a:lnTo>
                    <a:lnTo>
                      <a:pt x="450" y="88"/>
                    </a:lnTo>
                    <a:lnTo>
                      <a:pt x="448" y="76"/>
                    </a:lnTo>
                    <a:lnTo>
                      <a:pt x="448" y="76"/>
                    </a:lnTo>
                    <a:lnTo>
                      <a:pt x="430" y="82"/>
                    </a:lnTo>
                    <a:lnTo>
                      <a:pt x="415" y="86"/>
                    </a:lnTo>
                    <a:lnTo>
                      <a:pt x="399" y="91"/>
                    </a:lnTo>
                    <a:lnTo>
                      <a:pt x="383" y="97"/>
                    </a:lnTo>
                    <a:lnTo>
                      <a:pt x="374" y="102"/>
                    </a:lnTo>
                    <a:lnTo>
                      <a:pt x="367" y="109"/>
                    </a:lnTo>
                    <a:lnTo>
                      <a:pt x="363" y="111"/>
                    </a:lnTo>
                    <a:lnTo>
                      <a:pt x="359" y="113"/>
                    </a:lnTo>
                    <a:lnTo>
                      <a:pt x="355" y="114"/>
                    </a:lnTo>
                    <a:lnTo>
                      <a:pt x="350" y="114"/>
                    </a:lnTo>
                    <a:lnTo>
                      <a:pt x="339" y="113"/>
                    </a:lnTo>
                    <a:lnTo>
                      <a:pt x="330" y="111"/>
                    </a:lnTo>
                    <a:lnTo>
                      <a:pt x="322" y="106"/>
                    </a:lnTo>
                    <a:lnTo>
                      <a:pt x="314" y="101"/>
                    </a:lnTo>
                    <a:lnTo>
                      <a:pt x="301" y="88"/>
                    </a:lnTo>
                    <a:lnTo>
                      <a:pt x="285" y="73"/>
                    </a:lnTo>
                    <a:lnTo>
                      <a:pt x="273" y="63"/>
                    </a:lnTo>
                    <a:lnTo>
                      <a:pt x="260" y="54"/>
                    </a:lnTo>
                    <a:lnTo>
                      <a:pt x="249" y="45"/>
                    </a:lnTo>
                    <a:lnTo>
                      <a:pt x="238" y="38"/>
                    </a:lnTo>
                    <a:lnTo>
                      <a:pt x="226" y="30"/>
                    </a:lnTo>
                    <a:lnTo>
                      <a:pt x="215" y="21"/>
                    </a:lnTo>
                    <a:lnTo>
                      <a:pt x="202" y="12"/>
                    </a:lnTo>
                    <a:lnTo>
                      <a:pt x="190" y="0"/>
                    </a:lnTo>
                    <a:lnTo>
                      <a:pt x="185" y="6"/>
                    </a:lnTo>
                    <a:lnTo>
                      <a:pt x="182" y="13"/>
                    </a:lnTo>
                    <a:lnTo>
                      <a:pt x="180" y="20"/>
                    </a:lnTo>
                    <a:lnTo>
                      <a:pt x="179" y="29"/>
                    </a:lnTo>
                    <a:lnTo>
                      <a:pt x="193" y="67"/>
                    </a:lnTo>
                    <a:lnTo>
                      <a:pt x="187" y="71"/>
                    </a:lnTo>
                    <a:lnTo>
                      <a:pt x="182" y="74"/>
                    </a:lnTo>
                    <a:lnTo>
                      <a:pt x="175" y="76"/>
                    </a:lnTo>
                    <a:lnTo>
                      <a:pt x="169" y="78"/>
                    </a:lnTo>
                    <a:lnTo>
                      <a:pt x="163" y="83"/>
                    </a:lnTo>
                    <a:lnTo>
                      <a:pt x="159" y="88"/>
                    </a:lnTo>
                    <a:lnTo>
                      <a:pt x="157" y="91"/>
                    </a:lnTo>
                    <a:lnTo>
                      <a:pt x="154" y="93"/>
                    </a:lnTo>
                    <a:lnTo>
                      <a:pt x="152" y="94"/>
                    </a:lnTo>
                    <a:lnTo>
                      <a:pt x="147" y="95"/>
                    </a:lnTo>
                    <a:lnTo>
                      <a:pt x="142" y="94"/>
                    </a:lnTo>
                    <a:lnTo>
                      <a:pt x="139" y="92"/>
                    </a:lnTo>
                    <a:lnTo>
                      <a:pt x="135" y="90"/>
                    </a:lnTo>
                    <a:lnTo>
                      <a:pt x="133" y="86"/>
                    </a:lnTo>
                    <a:lnTo>
                      <a:pt x="127" y="78"/>
                    </a:lnTo>
                    <a:lnTo>
                      <a:pt x="119" y="71"/>
                    </a:lnTo>
                    <a:lnTo>
                      <a:pt x="106" y="65"/>
                    </a:lnTo>
                    <a:lnTo>
                      <a:pt x="94" y="61"/>
                    </a:lnTo>
                    <a:lnTo>
                      <a:pt x="87" y="60"/>
                    </a:lnTo>
                    <a:lnTo>
                      <a:pt x="81" y="57"/>
                    </a:lnTo>
                    <a:lnTo>
                      <a:pt x="75" y="54"/>
                    </a:lnTo>
                    <a:lnTo>
                      <a:pt x="69" y="50"/>
                    </a:lnTo>
                    <a:lnTo>
                      <a:pt x="53" y="38"/>
                    </a:lnTo>
                    <a:lnTo>
                      <a:pt x="39" y="29"/>
                    </a:lnTo>
                    <a:lnTo>
                      <a:pt x="31" y="25"/>
                    </a:lnTo>
                    <a:lnTo>
                      <a:pt x="23" y="20"/>
                    </a:lnTo>
                    <a:lnTo>
                      <a:pt x="14" y="17"/>
                    </a:lnTo>
                    <a:lnTo>
                      <a:pt x="4" y="15"/>
                    </a:lnTo>
                    <a:lnTo>
                      <a:pt x="3" y="29"/>
                    </a:lnTo>
                    <a:lnTo>
                      <a:pt x="2" y="41"/>
                    </a:lnTo>
                    <a:lnTo>
                      <a:pt x="1" y="54"/>
                    </a:lnTo>
                    <a:lnTo>
                      <a:pt x="0" y="67"/>
                    </a:lnTo>
                    <a:lnTo>
                      <a:pt x="1" y="80"/>
                    </a:lnTo>
                    <a:lnTo>
                      <a:pt x="3" y="91"/>
                    </a:lnTo>
                    <a:lnTo>
                      <a:pt x="5" y="101"/>
                    </a:lnTo>
                    <a:lnTo>
                      <a:pt x="9" y="111"/>
                    </a:lnTo>
                    <a:lnTo>
                      <a:pt x="12" y="121"/>
                    </a:lnTo>
                    <a:lnTo>
                      <a:pt x="15" y="131"/>
                    </a:lnTo>
                    <a:lnTo>
                      <a:pt x="16" y="143"/>
                    </a:lnTo>
                    <a:lnTo>
                      <a:pt x="17" y="154"/>
                    </a:lnTo>
                    <a:lnTo>
                      <a:pt x="27" y="155"/>
                    </a:lnTo>
                    <a:lnTo>
                      <a:pt x="37" y="157"/>
                    </a:lnTo>
                    <a:lnTo>
                      <a:pt x="46" y="161"/>
                    </a:lnTo>
                    <a:lnTo>
                      <a:pt x="54" y="167"/>
                    </a:lnTo>
                    <a:lnTo>
                      <a:pt x="61" y="174"/>
                    </a:lnTo>
                    <a:lnTo>
                      <a:pt x="67" y="181"/>
                    </a:lnTo>
                    <a:lnTo>
                      <a:pt x="69" y="185"/>
                    </a:lnTo>
                    <a:lnTo>
                      <a:pt x="71" y="189"/>
                    </a:lnTo>
                    <a:lnTo>
                      <a:pt x="71" y="195"/>
                    </a:lnTo>
                    <a:lnTo>
                      <a:pt x="72" y="200"/>
                    </a:lnTo>
                    <a:lnTo>
                      <a:pt x="71" y="207"/>
                    </a:lnTo>
                    <a:lnTo>
                      <a:pt x="70" y="213"/>
                    </a:lnTo>
                    <a:lnTo>
                      <a:pt x="67" y="219"/>
                    </a:lnTo>
                    <a:lnTo>
                      <a:pt x="65" y="226"/>
                    </a:lnTo>
                    <a:lnTo>
                      <a:pt x="61" y="232"/>
                    </a:lnTo>
                    <a:lnTo>
                      <a:pt x="59" y="238"/>
                    </a:lnTo>
                    <a:lnTo>
                      <a:pt x="58" y="244"/>
                    </a:lnTo>
                    <a:lnTo>
                      <a:pt x="57" y="252"/>
                    </a:lnTo>
                    <a:lnTo>
                      <a:pt x="58" y="258"/>
                    </a:lnTo>
                    <a:lnTo>
                      <a:pt x="59" y="263"/>
                    </a:lnTo>
                    <a:lnTo>
                      <a:pt x="61" y="267"/>
                    </a:lnTo>
                    <a:lnTo>
                      <a:pt x="66" y="271"/>
                    </a:lnTo>
                    <a:lnTo>
                      <a:pt x="73" y="279"/>
                    </a:lnTo>
                    <a:lnTo>
                      <a:pt x="82" y="285"/>
                    </a:lnTo>
                    <a:lnTo>
                      <a:pt x="91" y="292"/>
                    </a:lnTo>
                    <a:lnTo>
                      <a:pt x="100" y="299"/>
                    </a:lnTo>
                    <a:lnTo>
                      <a:pt x="103" y="303"/>
                    </a:lnTo>
                    <a:lnTo>
                      <a:pt x="105" y="308"/>
                    </a:lnTo>
                    <a:lnTo>
                      <a:pt x="107" y="313"/>
                    </a:lnTo>
                    <a:lnTo>
                      <a:pt x="107" y="318"/>
                    </a:lnTo>
                    <a:lnTo>
                      <a:pt x="107" y="329"/>
                    </a:lnTo>
                    <a:lnTo>
                      <a:pt x="105" y="340"/>
                    </a:lnTo>
                    <a:lnTo>
                      <a:pt x="103" y="349"/>
                    </a:lnTo>
                    <a:lnTo>
                      <a:pt x="100" y="357"/>
                    </a:lnTo>
                    <a:lnTo>
                      <a:pt x="98" y="367"/>
                    </a:lnTo>
                    <a:lnTo>
                      <a:pt x="96" y="376"/>
                    </a:lnTo>
                    <a:lnTo>
                      <a:pt x="94" y="386"/>
                    </a:lnTo>
                    <a:lnTo>
                      <a:pt x="93" y="397"/>
                    </a:lnTo>
                    <a:lnTo>
                      <a:pt x="94" y="399"/>
                    </a:lnTo>
                    <a:lnTo>
                      <a:pt x="94" y="400"/>
                    </a:lnTo>
                    <a:lnTo>
                      <a:pt x="95" y="400"/>
                    </a:lnTo>
                    <a:lnTo>
                      <a:pt x="96" y="401"/>
                    </a:lnTo>
                    <a:lnTo>
                      <a:pt x="99" y="401"/>
                    </a:lnTo>
                    <a:lnTo>
                      <a:pt x="102" y="403"/>
                    </a:lnTo>
                    <a:lnTo>
                      <a:pt x="102" y="403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solidFill>
                  <a:sysClr val="windowText" lastClr="000000">
                    <a:lumMod val="50000"/>
                    <a:lumOff val="50000"/>
                  </a:sysClr>
                </a:solidFill>
                <a:round/>
                <a:headEnd/>
                <a:tailEnd/>
              </a:ln>
            </p:spPr>
          </p:sp>
          <p:sp>
            <p:nvSpPr>
              <p:cNvPr id="65" name="Armenia"/>
              <p:cNvSpPr>
                <a:spLocks/>
              </p:cNvSpPr>
              <p:nvPr/>
            </p:nvSpPr>
            <p:spPr bwMode="auto">
              <a:xfrm>
                <a:off x="1099141" y="2875558"/>
                <a:ext cx="161879" cy="211291"/>
              </a:xfrm>
              <a:custGeom>
                <a:avLst/>
                <a:gdLst/>
                <a:ahLst/>
                <a:cxnLst>
                  <a:cxn ang="0">
                    <a:pos x="76" y="9"/>
                  </a:cxn>
                  <a:cxn ang="0">
                    <a:pos x="122" y="20"/>
                  </a:cxn>
                  <a:cxn ang="0">
                    <a:pos x="167" y="25"/>
                  </a:cxn>
                  <a:cxn ang="0">
                    <a:pos x="214" y="27"/>
                  </a:cxn>
                  <a:cxn ang="0">
                    <a:pos x="240" y="42"/>
                  </a:cxn>
                  <a:cxn ang="0">
                    <a:pos x="238" y="67"/>
                  </a:cxn>
                  <a:cxn ang="0">
                    <a:pos x="238" y="93"/>
                  </a:cxn>
                  <a:cxn ang="0">
                    <a:pos x="242" y="114"/>
                  </a:cxn>
                  <a:cxn ang="0">
                    <a:pos x="249" y="134"/>
                  </a:cxn>
                  <a:cxn ang="0">
                    <a:pos x="253" y="156"/>
                  </a:cxn>
                  <a:cxn ang="0">
                    <a:pos x="264" y="168"/>
                  </a:cxn>
                  <a:cxn ang="0">
                    <a:pos x="283" y="174"/>
                  </a:cxn>
                  <a:cxn ang="0">
                    <a:pos x="298" y="187"/>
                  </a:cxn>
                  <a:cxn ang="0">
                    <a:pos x="306" y="198"/>
                  </a:cxn>
                  <a:cxn ang="0">
                    <a:pos x="308" y="208"/>
                  </a:cxn>
                  <a:cxn ang="0">
                    <a:pos x="308" y="220"/>
                  </a:cxn>
                  <a:cxn ang="0">
                    <a:pos x="304" y="232"/>
                  </a:cxn>
                  <a:cxn ang="0">
                    <a:pos x="298" y="245"/>
                  </a:cxn>
                  <a:cxn ang="0">
                    <a:pos x="295" y="257"/>
                  </a:cxn>
                  <a:cxn ang="0">
                    <a:pos x="295" y="271"/>
                  </a:cxn>
                  <a:cxn ang="0">
                    <a:pos x="298" y="280"/>
                  </a:cxn>
                  <a:cxn ang="0">
                    <a:pos x="310" y="292"/>
                  </a:cxn>
                  <a:cxn ang="0">
                    <a:pos x="328" y="305"/>
                  </a:cxn>
                  <a:cxn ang="0">
                    <a:pos x="340" y="316"/>
                  </a:cxn>
                  <a:cxn ang="0">
                    <a:pos x="344" y="326"/>
                  </a:cxn>
                  <a:cxn ang="0">
                    <a:pos x="344" y="342"/>
                  </a:cxn>
                  <a:cxn ang="0">
                    <a:pos x="340" y="362"/>
                  </a:cxn>
                  <a:cxn ang="0">
                    <a:pos x="335" y="380"/>
                  </a:cxn>
                  <a:cxn ang="0">
                    <a:pos x="331" y="399"/>
                  </a:cxn>
                  <a:cxn ang="0">
                    <a:pos x="331" y="412"/>
                  </a:cxn>
                  <a:cxn ang="0">
                    <a:pos x="332" y="413"/>
                  </a:cxn>
                  <a:cxn ang="0">
                    <a:pos x="336" y="414"/>
                  </a:cxn>
                  <a:cxn ang="0">
                    <a:pos x="339" y="416"/>
                  </a:cxn>
                  <a:cxn ang="0">
                    <a:pos x="307" y="438"/>
                  </a:cxn>
                  <a:cxn ang="0">
                    <a:pos x="290" y="445"/>
                  </a:cxn>
                  <a:cxn ang="0">
                    <a:pos x="270" y="448"/>
                  </a:cxn>
                  <a:cxn ang="0">
                    <a:pos x="247" y="446"/>
                  </a:cxn>
                  <a:cxn ang="0">
                    <a:pos x="225" y="441"/>
                  </a:cxn>
                  <a:cxn ang="0">
                    <a:pos x="204" y="431"/>
                  </a:cxn>
                  <a:cxn ang="0">
                    <a:pos x="187" y="419"/>
                  </a:cxn>
                  <a:cxn ang="0">
                    <a:pos x="171" y="403"/>
                  </a:cxn>
                  <a:cxn ang="0">
                    <a:pos x="156" y="386"/>
                  </a:cxn>
                  <a:cxn ang="0">
                    <a:pos x="145" y="366"/>
                  </a:cxn>
                  <a:cxn ang="0">
                    <a:pos x="135" y="343"/>
                  </a:cxn>
                  <a:cxn ang="0">
                    <a:pos x="106" y="271"/>
                  </a:cxn>
                  <a:cxn ang="0">
                    <a:pos x="88" y="240"/>
                  </a:cxn>
                  <a:cxn ang="0">
                    <a:pos x="61" y="209"/>
                  </a:cxn>
                  <a:cxn ang="0">
                    <a:pos x="55" y="174"/>
                  </a:cxn>
                  <a:cxn ang="0">
                    <a:pos x="51" y="159"/>
                  </a:cxn>
                  <a:cxn ang="0">
                    <a:pos x="42" y="143"/>
                  </a:cxn>
                  <a:cxn ang="0">
                    <a:pos x="14" y="115"/>
                  </a:cxn>
                  <a:cxn ang="0">
                    <a:pos x="4" y="101"/>
                  </a:cxn>
                  <a:cxn ang="0">
                    <a:pos x="1" y="93"/>
                  </a:cxn>
                  <a:cxn ang="0">
                    <a:pos x="0" y="82"/>
                  </a:cxn>
                  <a:cxn ang="0">
                    <a:pos x="1" y="69"/>
                  </a:cxn>
                  <a:cxn ang="0">
                    <a:pos x="6" y="58"/>
                  </a:cxn>
                  <a:cxn ang="0">
                    <a:pos x="20" y="41"/>
                  </a:cxn>
                  <a:cxn ang="0">
                    <a:pos x="37" y="23"/>
                  </a:cxn>
                  <a:cxn ang="0">
                    <a:pos x="45" y="13"/>
                  </a:cxn>
                  <a:cxn ang="0">
                    <a:pos x="50" y="0"/>
                  </a:cxn>
                </a:cxnLst>
                <a:rect l="0" t="0" r="r" b="b"/>
                <a:pathLst>
                  <a:path w="344" h="448">
                    <a:moveTo>
                      <a:pt x="50" y="0"/>
                    </a:moveTo>
                    <a:lnTo>
                      <a:pt x="76" y="9"/>
                    </a:lnTo>
                    <a:lnTo>
                      <a:pt x="99" y="15"/>
                    </a:lnTo>
                    <a:lnTo>
                      <a:pt x="122" y="20"/>
                    </a:lnTo>
                    <a:lnTo>
                      <a:pt x="144" y="23"/>
                    </a:lnTo>
                    <a:lnTo>
                      <a:pt x="167" y="25"/>
                    </a:lnTo>
                    <a:lnTo>
                      <a:pt x="190" y="27"/>
                    </a:lnTo>
                    <a:lnTo>
                      <a:pt x="214" y="27"/>
                    </a:lnTo>
                    <a:lnTo>
                      <a:pt x="241" y="28"/>
                    </a:lnTo>
                    <a:lnTo>
                      <a:pt x="240" y="42"/>
                    </a:lnTo>
                    <a:lnTo>
                      <a:pt x="239" y="54"/>
                    </a:lnTo>
                    <a:lnTo>
                      <a:pt x="238" y="67"/>
                    </a:lnTo>
                    <a:lnTo>
                      <a:pt x="237" y="80"/>
                    </a:lnTo>
                    <a:lnTo>
                      <a:pt x="238" y="93"/>
                    </a:lnTo>
                    <a:lnTo>
                      <a:pt x="240" y="104"/>
                    </a:lnTo>
                    <a:lnTo>
                      <a:pt x="242" y="114"/>
                    </a:lnTo>
                    <a:lnTo>
                      <a:pt x="246" y="124"/>
                    </a:lnTo>
                    <a:lnTo>
                      <a:pt x="249" y="134"/>
                    </a:lnTo>
                    <a:lnTo>
                      <a:pt x="252" y="144"/>
                    </a:lnTo>
                    <a:lnTo>
                      <a:pt x="253" y="156"/>
                    </a:lnTo>
                    <a:lnTo>
                      <a:pt x="254" y="167"/>
                    </a:lnTo>
                    <a:lnTo>
                      <a:pt x="264" y="168"/>
                    </a:lnTo>
                    <a:lnTo>
                      <a:pt x="274" y="170"/>
                    </a:lnTo>
                    <a:lnTo>
                      <a:pt x="283" y="174"/>
                    </a:lnTo>
                    <a:lnTo>
                      <a:pt x="291" y="180"/>
                    </a:lnTo>
                    <a:lnTo>
                      <a:pt x="298" y="187"/>
                    </a:lnTo>
                    <a:lnTo>
                      <a:pt x="304" y="194"/>
                    </a:lnTo>
                    <a:lnTo>
                      <a:pt x="306" y="198"/>
                    </a:lnTo>
                    <a:lnTo>
                      <a:pt x="308" y="202"/>
                    </a:lnTo>
                    <a:lnTo>
                      <a:pt x="308" y="208"/>
                    </a:lnTo>
                    <a:lnTo>
                      <a:pt x="309" y="213"/>
                    </a:lnTo>
                    <a:lnTo>
                      <a:pt x="308" y="220"/>
                    </a:lnTo>
                    <a:lnTo>
                      <a:pt x="307" y="226"/>
                    </a:lnTo>
                    <a:lnTo>
                      <a:pt x="304" y="232"/>
                    </a:lnTo>
                    <a:lnTo>
                      <a:pt x="302" y="239"/>
                    </a:lnTo>
                    <a:lnTo>
                      <a:pt x="298" y="245"/>
                    </a:lnTo>
                    <a:lnTo>
                      <a:pt x="296" y="251"/>
                    </a:lnTo>
                    <a:lnTo>
                      <a:pt x="295" y="257"/>
                    </a:lnTo>
                    <a:lnTo>
                      <a:pt x="294" y="265"/>
                    </a:lnTo>
                    <a:lnTo>
                      <a:pt x="295" y="271"/>
                    </a:lnTo>
                    <a:lnTo>
                      <a:pt x="296" y="276"/>
                    </a:lnTo>
                    <a:lnTo>
                      <a:pt x="298" y="280"/>
                    </a:lnTo>
                    <a:lnTo>
                      <a:pt x="303" y="284"/>
                    </a:lnTo>
                    <a:lnTo>
                      <a:pt x="310" y="292"/>
                    </a:lnTo>
                    <a:lnTo>
                      <a:pt x="319" y="298"/>
                    </a:lnTo>
                    <a:lnTo>
                      <a:pt x="328" y="305"/>
                    </a:lnTo>
                    <a:lnTo>
                      <a:pt x="337" y="312"/>
                    </a:lnTo>
                    <a:lnTo>
                      <a:pt x="340" y="316"/>
                    </a:lnTo>
                    <a:lnTo>
                      <a:pt x="342" y="321"/>
                    </a:lnTo>
                    <a:lnTo>
                      <a:pt x="344" y="326"/>
                    </a:lnTo>
                    <a:lnTo>
                      <a:pt x="344" y="331"/>
                    </a:lnTo>
                    <a:lnTo>
                      <a:pt x="344" y="342"/>
                    </a:lnTo>
                    <a:lnTo>
                      <a:pt x="342" y="353"/>
                    </a:lnTo>
                    <a:lnTo>
                      <a:pt x="340" y="362"/>
                    </a:lnTo>
                    <a:lnTo>
                      <a:pt x="337" y="370"/>
                    </a:lnTo>
                    <a:lnTo>
                      <a:pt x="335" y="380"/>
                    </a:lnTo>
                    <a:lnTo>
                      <a:pt x="333" y="389"/>
                    </a:lnTo>
                    <a:lnTo>
                      <a:pt x="331" y="399"/>
                    </a:lnTo>
                    <a:lnTo>
                      <a:pt x="330" y="410"/>
                    </a:lnTo>
                    <a:lnTo>
                      <a:pt x="331" y="412"/>
                    </a:lnTo>
                    <a:lnTo>
                      <a:pt x="331" y="413"/>
                    </a:lnTo>
                    <a:lnTo>
                      <a:pt x="332" y="413"/>
                    </a:lnTo>
                    <a:lnTo>
                      <a:pt x="333" y="414"/>
                    </a:lnTo>
                    <a:lnTo>
                      <a:pt x="336" y="414"/>
                    </a:lnTo>
                    <a:lnTo>
                      <a:pt x="339" y="416"/>
                    </a:lnTo>
                    <a:lnTo>
                      <a:pt x="339" y="416"/>
                    </a:lnTo>
                    <a:lnTo>
                      <a:pt x="322" y="427"/>
                    </a:lnTo>
                    <a:lnTo>
                      <a:pt x="307" y="438"/>
                    </a:lnTo>
                    <a:lnTo>
                      <a:pt x="298" y="442"/>
                    </a:lnTo>
                    <a:lnTo>
                      <a:pt x="290" y="445"/>
                    </a:lnTo>
                    <a:lnTo>
                      <a:pt x="281" y="447"/>
                    </a:lnTo>
                    <a:lnTo>
                      <a:pt x="270" y="448"/>
                    </a:lnTo>
                    <a:lnTo>
                      <a:pt x="258" y="447"/>
                    </a:lnTo>
                    <a:lnTo>
                      <a:pt x="247" y="446"/>
                    </a:lnTo>
                    <a:lnTo>
                      <a:pt x="235" y="444"/>
                    </a:lnTo>
                    <a:lnTo>
                      <a:pt x="225" y="441"/>
                    </a:lnTo>
                    <a:lnTo>
                      <a:pt x="214" y="437"/>
                    </a:lnTo>
                    <a:lnTo>
                      <a:pt x="204" y="431"/>
                    </a:lnTo>
                    <a:lnTo>
                      <a:pt x="196" y="425"/>
                    </a:lnTo>
                    <a:lnTo>
                      <a:pt x="187" y="419"/>
                    </a:lnTo>
                    <a:lnTo>
                      <a:pt x="178" y="412"/>
                    </a:lnTo>
                    <a:lnTo>
                      <a:pt x="171" y="403"/>
                    </a:lnTo>
                    <a:lnTo>
                      <a:pt x="164" y="395"/>
                    </a:lnTo>
                    <a:lnTo>
                      <a:pt x="156" y="386"/>
                    </a:lnTo>
                    <a:lnTo>
                      <a:pt x="150" y="377"/>
                    </a:lnTo>
                    <a:lnTo>
                      <a:pt x="145" y="366"/>
                    </a:lnTo>
                    <a:lnTo>
                      <a:pt x="140" y="355"/>
                    </a:lnTo>
                    <a:lnTo>
                      <a:pt x="135" y="343"/>
                    </a:lnTo>
                    <a:lnTo>
                      <a:pt x="120" y="304"/>
                    </a:lnTo>
                    <a:lnTo>
                      <a:pt x="106" y="271"/>
                    </a:lnTo>
                    <a:lnTo>
                      <a:pt x="97" y="255"/>
                    </a:lnTo>
                    <a:lnTo>
                      <a:pt x="88" y="240"/>
                    </a:lnTo>
                    <a:lnTo>
                      <a:pt x="76" y="224"/>
                    </a:lnTo>
                    <a:lnTo>
                      <a:pt x="61" y="209"/>
                    </a:lnTo>
                    <a:lnTo>
                      <a:pt x="57" y="191"/>
                    </a:lnTo>
                    <a:lnTo>
                      <a:pt x="55" y="174"/>
                    </a:lnTo>
                    <a:lnTo>
                      <a:pt x="53" y="167"/>
                    </a:lnTo>
                    <a:lnTo>
                      <a:pt x="51" y="159"/>
                    </a:lnTo>
                    <a:lnTo>
                      <a:pt x="48" y="152"/>
                    </a:lnTo>
                    <a:lnTo>
                      <a:pt x="42" y="143"/>
                    </a:lnTo>
                    <a:lnTo>
                      <a:pt x="29" y="129"/>
                    </a:lnTo>
                    <a:lnTo>
                      <a:pt x="14" y="115"/>
                    </a:lnTo>
                    <a:lnTo>
                      <a:pt x="9" y="108"/>
                    </a:lnTo>
                    <a:lnTo>
                      <a:pt x="4" y="101"/>
                    </a:lnTo>
                    <a:lnTo>
                      <a:pt x="2" y="97"/>
                    </a:lnTo>
                    <a:lnTo>
                      <a:pt x="1" y="93"/>
                    </a:lnTo>
                    <a:lnTo>
                      <a:pt x="0" y="87"/>
                    </a:lnTo>
                    <a:lnTo>
                      <a:pt x="0" y="82"/>
                    </a:lnTo>
                    <a:lnTo>
                      <a:pt x="0" y="75"/>
                    </a:lnTo>
                    <a:lnTo>
                      <a:pt x="1" y="69"/>
                    </a:lnTo>
                    <a:lnTo>
                      <a:pt x="3" y="63"/>
                    </a:lnTo>
                    <a:lnTo>
                      <a:pt x="6" y="58"/>
                    </a:lnTo>
                    <a:lnTo>
                      <a:pt x="12" y="49"/>
                    </a:lnTo>
                    <a:lnTo>
                      <a:pt x="20" y="41"/>
                    </a:lnTo>
                    <a:lnTo>
                      <a:pt x="28" y="32"/>
                    </a:lnTo>
                    <a:lnTo>
                      <a:pt x="37" y="23"/>
                    </a:lnTo>
                    <a:lnTo>
                      <a:pt x="40" y="18"/>
                    </a:lnTo>
                    <a:lnTo>
                      <a:pt x="45" y="13"/>
                    </a:lnTo>
                    <a:lnTo>
                      <a:pt x="48" y="6"/>
                    </a:lnTo>
                    <a:lnTo>
                      <a:pt x="50" y="0"/>
                    </a:lnTo>
                    <a:lnTo>
                      <a:pt x="50" y="0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solidFill>
                  <a:sysClr val="windowText" lastClr="000000">
                    <a:lumMod val="50000"/>
                    <a:lumOff val="50000"/>
                  </a:sysClr>
                </a:solidFill>
                <a:round/>
                <a:headEnd/>
                <a:tailEnd/>
              </a:ln>
            </p:spPr>
          </p:sp>
        </p:grpSp>
        <p:grpSp>
          <p:nvGrpSpPr>
            <p:cNvPr id="9" name="South-Eastern Asia"/>
            <p:cNvGrpSpPr/>
            <p:nvPr/>
          </p:nvGrpSpPr>
          <p:grpSpPr>
            <a:xfrm>
              <a:off x="3582348" y="4061961"/>
              <a:ext cx="3184750" cy="2685841"/>
              <a:chOff x="3582349" y="4061964"/>
              <a:chExt cx="3711135" cy="2646067"/>
            </a:xfrm>
          </p:grpSpPr>
          <p:sp>
            <p:nvSpPr>
              <p:cNvPr id="37" name="Viet_Nam"/>
              <p:cNvSpPr>
                <a:spLocks/>
              </p:cNvSpPr>
              <p:nvPr/>
            </p:nvSpPr>
            <p:spPr bwMode="auto">
              <a:xfrm>
                <a:off x="4285433" y="4344462"/>
                <a:ext cx="601032" cy="1129993"/>
              </a:xfrm>
              <a:custGeom>
                <a:avLst/>
                <a:gdLst/>
                <a:ahLst/>
                <a:cxnLst>
                  <a:cxn ang="0">
                    <a:pos x="55" y="180"/>
                  </a:cxn>
                  <a:cxn ang="0">
                    <a:pos x="150" y="180"/>
                  </a:cxn>
                  <a:cxn ang="0">
                    <a:pos x="253" y="132"/>
                  </a:cxn>
                  <a:cxn ang="0">
                    <a:pos x="324" y="94"/>
                  </a:cxn>
                  <a:cxn ang="0">
                    <a:pos x="390" y="51"/>
                  </a:cxn>
                  <a:cxn ang="0">
                    <a:pos x="429" y="2"/>
                  </a:cxn>
                  <a:cxn ang="0">
                    <a:pos x="534" y="42"/>
                  </a:cxn>
                  <a:cxn ang="0">
                    <a:pos x="635" y="51"/>
                  </a:cxn>
                  <a:cxn ang="0">
                    <a:pos x="643" y="105"/>
                  </a:cxn>
                  <a:cxn ang="0">
                    <a:pos x="692" y="170"/>
                  </a:cxn>
                  <a:cxn ang="0">
                    <a:pos x="817" y="193"/>
                  </a:cxn>
                  <a:cxn ang="0">
                    <a:pos x="759" y="296"/>
                  </a:cxn>
                  <a:cxn ang="0">
                    <a:pos x="701" y="380"/>
                  </a:cxn>
                  <a:cxn ang="0">
                    <a:pos x="636" y="492"/>
                  </a:cxn>
                  <a:cxn ang="0">
                    <a:pos x="587" y="701"/>
                  </a:cxn>
                  <a:cxn ang="0">
                    <a:pos x="691" y="790"/>
                  </a:cxn>
                  <a:cxn ang="0">
                    <a:pos x="741" y="881"/>
                  </a:cxn>
                  <a:cxn ang="0">
                    <a:pos x="862" y="958"/>
                  </a:cxn>
                  <a:cxn ang="0">
                    <a:pos x="1006" y="1029"/>
                  </a:cxn>
                  <a:cxn ang="0">
                    <a:pos x="1126" y="1189"/>
                  </a:cxn>
                  <a:cxn ang="0">
                    <a:pos x="1194" y="1346"/>
                  </a:cxn>
                  <a:cxn ang="0">
                    <a:pos x="1223" y="1474"/>
                  </a:cxn>
                  <a:cxn ang="0">
                    <a:pos x="1237" y="1538"/>
                  </a:cxn>
                  <a:cxn ang="0">
                    <a:pos x="1232" y="1596"/>
                  </a:cxn>
                  <a:cxn ang="0">
                    <a:pos x="1217" y="1653"/>
                  </a:cxn>
                  <a:cxn ang="0">
                    <a:pos x="1219" y="1757"/>
                  </a:cxn>
                  <a:cxn ang="0">
                    <a:pos x="1187" y="1814"/>
                  </a:cxn>
                  <a:cxn ang="0">
                    <a:pos x="1089" y="1899"/>
                  </a:cxn>
                  <a:cxn ang="0">
                    <a:pos x="1063" y="1942"/>
                  </a:cxn>
                  <a:cxn ang="0">
                    <a:pos x="956" y="2011"/>
                  </a:cxn>
                  <a:cxn ang="0">
                    <a:pos x="886" y="2068"/>
                  </a:cxn>
                  <a:cxn ang="0">
                    <a:pos x="847" y="2100"/>
                  </a:cxn>
                  <a:cxn ang="0">
                    <a:pos x="856" y="2158"/>
                  </a:cxn>
                  <a:cxn ang="0">
                    <a:pos x="787" y="2191"/>
                  </a:cxn>
                  <a:cxn ang="0">
                    <a:pos x="682" y="2311"/>
                  </a:cxn>
                  <a:cxn ang="0">
                    <a:pos x="562" y="2388"/>
                  </a:cxn>
                  <a:cxn ang="0">
                    <a:pos x="596" y="2332"/>
                  </a:cxn>
                  <a:cxn ang="0">
                    <a:pos x="592" y="2176"/>
                  </a:cxn>
                  <a:cxn ang="0">
                    <a:pos x="543" y="2119"/>
                  </a:cxn>
                  <a:cxn ang="0">
                    <a:pos x="613" y="2029"/>
                  </a:cxn>
                  <a:cxn ang="0">
                    <a:pos x="684" y="1991"/>
                  </a:cxn>
                  <a:cxn ang="0">
                    <a:pos x="751" y="1987"/>
                  </a:cxn>
                  <a:cxn ang="0">
                    <a:pos x="786" y="1930"/>
                  </a:cxn>
                  <a:cxn ang="0">
                    <a:pos x="771" y="1855"/>
                  </a:cxn>
                  <a:cxn ang="0">
                    <a:pos x="906" y="1765"/>
                  </a:cxn>
                  <a:cxn ang="0">
                    <a:pos x="951" y="1655"/>
                  </a:cxn>
                  <a:cxn ang="0">
                    <a:pos x="976" y="1602"/>
                  </a:cxn>
                  <a:cxn ang="0">
                    <a:pos x="920" y="1484"/>
                  </a:cxn>
                  <a:cxn ang="0">
                    <a:pos x="927" y="1289"/>
                  </a:cxn>
                  <a:cxn ang="0">
                    <a:pos x="875" y="1247"/>
                  </a:cxn>
                  <a:cxn ang="0">
                    <a:pos x="888" y="1136"/>
                  </a:cxn>
                  <a:cxn ang="0">
                    <a:pos x="816" y="1094"/>
                  </a:cxn>
                  <a:cxn ang="0">
                    <a:pos x="733" y="994"/>
                  </a:cxn>
                  <a:cxn ang="0">
                    <a:pos x="647" y="952"/>
                  </a:cxn>
                  <a:cxn ang="0">
                    <a:pos x="506" y="804"/>
                  </a:cxn>
                  <a:cxn ang="0">
                    <a:pos x="272" y="667"/>
                  </a:cxn>
                  <a:cxn ang="0">
                    <a:pos x="331" y="577"/>
                  </a:cxn>
                  <a:cxn ang="0">
                    <a:pos x="246" y="497"/>
                  </a:cxn>
                  <a:cxn ang="0">
                    <a:pos x="179" y="519"/>
                  </a:cxn>
                  <a:cxn ang="0">
                    <a:pos x="111" y="432"/>
                  </a:cxn>
                  <a:cxn ang="0">
                    <a:pos x="64" y="372"/>
                  </a:cxn>
                </a:cxnLst>
                <a:rect l="0" t="0" r="r" b="b"/>
                <a:pathLst>
                  <a:path w="1247" h="2391">
                    <a:moveTo>
                      <a:pt x="0" y="253"/>
                    </a:moveTo>
                    <a:lnTo>
                      <a:pt x="8" y="226"/>
                    </a:lnTo>
                    <a:lnTo>
                      <a:pt x="14" y="201"/>
                    </a:lnTo>
                    <a:lnTo>
                      <a:pt x="16" y="195"/>
                    </a:lnTo>
                    <a:lnTo>
                      <a:pt x="19" y="190"/>
                    </a:lnTo>
                    <a:lnTo>
                      <a:pt x="22" y="184"/>
                    </a:lnTo>
                    <a:lnTo>
                      <a:pt x="26" y="179"/>
                    </a:lnTo>
                    <a:lnTo>
                      <a:pt x="30" y="175"/>
                    </a:lnTo>
                    <a:lnTo>
                      <a:pt x="35" y="172"/>
                    </a:lnTo>
                    <a:lnTo>
                      <a:pt x="40" y="169"/>
                    </a:lnTo>
                    <a:lnTo>
                      <a:pt x="46" y="166"/>
                    </a:lnTo>
                    <a:lnTo>
                      <a:pt x="50" y="173"/>
                    </a:lnTo>
                    <a:lnTo>
                      <a:pt x="55" y="180"/>
                    </a:lnTo>
                    <a:lnTo>
                      <a:pt x="58" y="183"/>
                    </a:lnTo>
                    <a:lnTo>
                      <a:pt x="61" y="185"/>
                    </a:lnTo>
                    <a:lnTo>
                      <a:pt x="64" y="186"/>
                    </a:lnTo>
                    <a:lnTo>
                      <a:pt x="68" y="187"/>
                    </a:lnTo>
                    <a:lnTo>
                      <a:pt x="71" y="186"/>
                    </a:lnTo>
                    <a:lnTo>
                      <a:pt x="75" y="185"/>
                    </a:lnTo>
                    <a:lnTo>
                      <a:pt x="77" y="183"/>
                    </a:lnTo>
                    <a:lnTo>
                      <a:pt x="81" y="181"/>
                    </a:lnTo>
                    <a:lnTo>
                      <a:pt x="86" y="177"/>
                    </a:lnTo>
                    <a:lnTo>
                      <a:pt x="92" y="173"/>
                    </a:lnTo>
                    <a:lnTo>
                      <a:pt x="123" y="197"/>
                    </a:lnTo>
                    <a:lnTo>
                      <a:pt x="151" y="197"/>
                    </a:lnTo>
                    <a:lnTo>
                      <a:pt x="150" y="180"/>
                    </a:lnTo>
                    <a:lnTo>
                      <a:pt x="150" y="165"/>
                    </a:lnTo>
                    <a:lnTo>
                      <a:pt x="151" y="157"/>
                    </a:lnTo>
                    <a:lnTo>
                      <a:pt x="154" y="151"/>
                    </a:lnTo>
                    <a:lnTo>
                      <a:pt x="157" y="145"/>
                    </a:lnTo>
                    <a:lnTo>
                      <a:pt x="163" y="140"/>
                    </a:lnTo>
                    <a:lnTo>
                      <a:pt x="170" y="136"/>
                    </a:lnTo>
                    <a:lnTo>
                      <a:pt x="176" y="134"/>
                    </a:lnTo>
                    <a:lnTo>
                      <a:pt x="181" y="132"/>
                    </a:lnTo>
                    <a:lnTo>
                      <a:pt x="188" y="132"/>
                    </a:lnTo>
                    <a:lnTo>
                      <a:pt x="201" y="132"/>
                    </a:lnTo>
                    <a:lnTo>
                      <a:pt x="215" y="130"/>
                    </a:lnTo>
                    <a:lnTo>
                      <a:pt x="235" y="129"/>
                    </a:lnTo>
                    <a:lnTo>
                      <a:pt x="253" y="132"/>
                    </a:lnTo>
                    <a:lnTo>
                      <a:pt x="262" y="132"/>
                    </a:lnTo>
                    <a:lnTo>
                      <a:pt x="269" y="129"/>
                    </a:lnTo>
                    <a:lnTo>
                      <a:pt x="273" y="128"/>
                    </a:lnTo>
                    <a:lnTo>
                      <a:pt x="277" y="126"/>
                    </a:lnTo>
                    <a:lnTo>
                      <a:pt x="281" y="124"/>
                    </a:lnTo>
                    <a:lnTo>
                      <a:pt x="284" y="120"/>
                    </a:lnTo>
                    <a:lnTo>
                      <a:pt x="290" y="112"/>
                    </a:lnTo>
                    <a:lnTo>
                      <a:pt x="295" y="102"/>
                    </a:lnTo>
                    <a:lnTo>
                      <a:pt x="298" y="98"/>
                    </a:lnTo>
                    <a:lnTo>
                      <a:pt x="301" y="95"/>
                    </a:lnTo>
                    <a:lnTo>
                      <a:pt x="305" y="93"/>
                    </a:lnTo>
                    <a:lnTo>
                      <a:pt x="311" y="92"/>
                    </a:lnTo>
                    <a:lnTo>
                      <a:pt x="324" y="94"/>
                    </a:lnTo>
                    <a:lnTo>
                      <a:pt x="336" y="94"/>
                    </a:lnTo>
                    <a:lnTo>
                      <a:pt x="341" y="93"/>
                    </a:lnTo>
                    <a:lnTo>
                      <a:pt x="345" y="90"/>
                    </a:lnTo>
                    <a:lnTo>
                      <a:pt x="348" y="87"/>
                    </a:lnTo>
                    <a:lnTo>
                      <a:pt x="350" y="83"/>
                    </a:lnTo>
                    <a:lnTo>
                      <a:pt x="353" y="78"/>
                    </a:lnTo>
                    <a:lnTo>
                      <a:pt x="355" y="73"/>
                    </a:lnTo>
                    <a:lnTo>
                      <a:pt x="358" y="69"/>
                    </a:lnTo>
                    <a:lnTo>
                      <a:pt x="362" y="66"/>
                    </a:lnTo>
                    <a:lnTo>
                      <a:pt x="373" y="61"/>
                    </a:lnTo>
                    <a:lnTo>
                      <a:pt x="382" y="56"/>
                    </a:lnTo>
                    <a:lnTo>
                      <a:pt x="387" y="54"/>
                    </a:lnTo>
                    <a:lnTo>
                      <a:pt x="390" y="51"/>
                    </a:lnTo>
                    <a:lnTo>
                      <a:pt x="392" y="48"/>
                    </a:lnTo>
                    <a:lnTo>
                      <a:pt x="393" y="42"/>
                    </a:lnTo>
                    <a:lnTo>
                      <a:pt x="392" y="31"/>
                    </a:lnTo>
                    <a:lnTo>
                      <a:pt x="389" y="22"/>
                    </a:lnTo>
                    <a:lnTo>
                      <a:pt x="386" y="12"/>
                    </a:lnTo>
                    <a:lnTo>
                      <a:pt x="384" y="2"/>
                    </a:lnTo>
                    <a:lnTo>
                      <a:pt x="392" y="1"/>
                    </a:lnTo>
                    <a:lnTo>
                      <a:pt x="400" y="1"/>
                    </a:lnTo>
                    <a:lnTo>
                      <a:pt x="407" y="0"/>
                    </a:lnTo>
                    <a:lnTo>
                      <a:pt x="415" y="0"/>
                    </a:lnTo>
                    <a:lnTo>
                      <a:pt x="420" y="0"/>
                    </a:lnTo>
                    <a:lnTo>
                      <a:pt x="425" y="1"/>
                    </a:lnTo>
                    <a:lnTo>
                      <a:pt x="429" y="2"/>
                    </a:lnTo>
                    <a:lnTo>
                      <a:pt x="433" y="4"/>
                    </a:lnTo>
                    <a:lnTo>
                      <a:pt x="439" y="8"/>
                    </a:lnTo>
                    <a:lnTo>
                      <a:pt x="446" y="14"/>
                    </a:lnTo>
                    <a:lnTo>
                      <a:pt x="453" y="21"/>
                    </a:lnTo>
                    <a:lnTo>
                      <a:pt x="459" y="27"/>
                    </a:lnTo>
                    <a:lnTo>
                      <a:pt x="466" y="32"/>
                    </a:lnTo>
                    <a:lnTo>
                      <a:pt x="474" y="37"/>
                    </a:lnTo>
                    <a:lnTo>
                      <a:pt x="482" y="40"/>
                    </a:lnTo>
                    <a:lnTo>
                      <a:pt x="489" y="42"/>
                    </a:lnTo>
                    <a:lnTo>
                      <a:pt x="496" y="43"/>
                    </a:lnTo>
                    <a:lnTo>
                      <a:pt x="503" y="43"/>
                    </a:lnTo>
                    <a:lnTo>
                      <a:pt x="518" y="42"/>
                    </a:lnTo>
                    <a:lnTo>
                      <a:pt x="534" y="42"/>
                    </a:lnTo>
                    <a:lnTo>
                      <a:pt x="548" y="41"/>
                    </a:lnTo>
                    <a:lnTo>
                      <a:pt x="560" y="40"/>
                    </a:lnTo>
                    <a:lnTo>
                      <a:pt x="572" y="38"/>
                    </a:lnTo>
                    <a:lnTo>
                      <a:pt x="586" y="37"/>
                    </a:lnTo>
                    <a:lnTo>
                      <a:pt x="591" y="38"/>
                    </a:lnTo>
                    <a:lnTo>
                      <a:pt x="598" y="41"/>
                    </a:lnTo>
                    <a:lnTo>
                      <a:pt x="602" y="45"/>
                    </a:lnTo>
                    <a:lnTo>
                      <a:pt x="606" y="50"/>
                    </a:lnTo>
                    <a:lnTo>
                      <a:pt x="610" y="54"/>
                    </a:lnTo>
                    <a:lnTo>
                      <a:pt x="615" y="58"/>
                    </a:lnTo>
                    <a:lnTo>
                      <a:pt x="620" y="60"/>
                    </a:lnTo>
                    <a:lnTo>
                      <a:pt x="627" y="61"/>
                    </a:lnTo>
                    <a:lnTo>
                      <a:pt x="635" y="51"/>
                    </a:lnTo>
                    <a:lnTo>
                      <a:pt x="643" y="37"/>
                    </a:lnTo>
                    <a:lnTo>
                      <a:pt x="653" y="37"/>
                    </a:lnTo>
                    <a:lnTo>
                      <a:pt x="662" y="37"/>
                    </a:lnTo>
                    <a:lnTo>
                      <a:pt x="669" y="38"/>
                    </a:lnTo>
                    <a:lnTo>
                      <a:pt x="675" y="39"/>
                    </a:lnTo>
                    <a:lnTo>
                      <a:pt x="682" y="42"/>
                    </a:lnTo>
                    <a:lnTo>
                      <a:pt x="688" y="47"/>
                    </a:lnTo>
                    <a:lnTo>
                      <a:pt x="680" y="59"/>
                    </a:lnTo>
                    <a:lnTo>
                      <a:pt x="673" y="68"/>
                    </a:lnTo>
                    <a:lnTo>
                      <a:pt x="665" y="78"/>
                    </a:lnTo>
                    <a:lnTo>
                      <a:pt x="657" y="86"/>
                    </a:lnTo>
                    <a:lnTo>
                      <a:pt x="649" y="95"/>
                    </a:lnTo>
                    <a:lnTo>
                      <a:pt x="643" y="105"/>
                    </a:lnTo>
                    <a:lnTo>
                      <a:pt x="641" y="110"/>
                    </a:lnTo>
                    <a:lnTo>
                      <a:pt x="639" y="115"/>
                    </a:lnTo>
                    <a:lnTo>
                      <a:pt x="638" y="121"/>
                    </a:lnTo>
                    <a:lnTo>
                      <a:pt x="638" y="127"/>
                    </a:lnTo>
                    <a:lnTo>
                      <a:pt x="639" y="132"/>
                    </a:lnTo>
                    <a:lnTo>
                      <a:pt x="641" y="135"/>
                    </a:lnTo>
                    <a:lnTo>
                      <a:pt x="644" y="138"/>
                    </a:lnTo>
                    <a:lnTo>
                      <a:pt x="647" y="139"/>
                    </a:lnTo>
                    <a:lnTo>
                      <a:pt x="656" y="143"/>
                    </a:lnTo>
                    <a:lnTo>
                      <a:pt x="664" y="147"/>
                    </a:lnTo>
                    <a:lnTo>
                      <a:pt x="675" y="156"/>
                    </a:lnTo>
                    <a:lnTo>
                      <a:pt x="686" y="166"/>
                    </a:lnTo>
                    <a:lnTo>
                      <a:pt x="692" y="170"/>
                    </a:lnTo>
                    <a:lnTo>
                      <a:pt x="697" y="174"/>
                    </a:lnTo>
                    <a:lnTo>
                      <a:pt x="704" y="176"/>
                    </a:lnTo>
                    <a:lnTo>
                      <a:pt x="712" y="177"/>
                    </a:lnTo>
                    <a:lnTo>
                      <a:pt x="747" y="168"/>
                    </a:lnTo>
                    <a:lnTo>
                      <a:pt x="797" y="168"/>
                    </a:lnTo>
                    <a:lnTo>
                      <a:pt x="805" y="167"/>
                    </a:lnTo>
                    <a:lnTo>
                      <a:pt x="813" y="165"/>
                    </a:lnTo>
                    <a:lnTo>
                      <a:pt x="820" y="163"/>
                    </a:lnTo>
                    <a:lnTo>
                      <a:pt x="829" y="161"/>
                    </a:lnTo>
                    <a:lnTo>
                      <a:pt x="828" y="168"/>
                    </a:lnTo>
                    <a:lnTo>
                      <a:pt x="826" y="174"/>
                    </a:lnTo>
                    <a:lnTo>
                      <a:pt x="822" y="183"/>
                    </a:lnTo>
                    <a:lnTo>
                      <a:pt x="817" y="193"/>
                    </a:lnTo>
                    <a:lnTo>
                      <a:pt x="812" y="206"/>
                    </a:lnTo>
                    <a:lnTo>
                      <a:pt x="808" y="219"/>
                    </a:lnTo>
                    <a:lnTo>
                      <a:pt x="805" y="231"/>
                    </a:lnTo>
                    <a:lnTo>
                      <a:pt x="801" y="246"/>
                    </a:lnTo>
                    <a:lnTo>
                      <a:pt x="799" y="253"/>
                    </a:lnTo>
                    <a:lnTo>
                      <a:pt x="796" y="260"/>
                    </a:lnTo>
                    <a:lnTo>
                      <a:pt x="791" y="267"/>
                    </a:lnTo>
                    <a:lnTo>
                      <a:pt x="787" y="274"/>
                    </a:lnTo>
                    <a:lnTo>
                      <a:pt x="782" y="279"/>
                    </a:lnTo>
                    <a:lnTo>
                      <a:pt x="777" y="284"/>
                    </a:lnTo>
                    <a:lnTo>
                      <a:pt x="772" y="289"/>
                    </a:lnTo>
                    <a:lnTo>
                      <a:pt x="765" y="293"/>
                    </a:lnTo>
                    <a:lnTo>
                      <a:pt x="759" y="296"/>
                    </a:lnTo>
                    <a:lnTo>
                      <a:pt x="752" y="299"/>
                    </a:lnTo>
                    <a:lnTo>
                      <a:pt x="745" y="303"/>
                    </a:lnTo>
                    <a:lnTo>
                      <a:pt x="737" y="305"/>
                    </a:lnTo>
                    <a:lnTo>
                      <a:pt x="722" y="308"/>
                    </a:lnTo>
                    <a:lnTo>
                      <a:pt x="705" y="309"/>
                    </a:lnTo>
                    <a:lnTo>
                      <a:pt x="705" y="317"/>
                    </a:lnTo>
                    <a:lnTo>
                      <a:pt x="711" y="337"/>
                    </a:lnTo>
                    <a:lnTo>
                      <a:pt x="711" y="361"/>
                    </a:lnTo>
                    <a:lnTo>
                      <a:pt x="711" y="365"/>
                    </a:lnTo>
                    <a:lnTo>
                      <a:pt x="710" y="369"/>
                    </a:lnTo>
                    <a:lnTo>
                      <a:pt x="707" y="372"/>
                    </a:lnTo>
                    <a:lnTo>
                      <a:pt x="705" y="375"/>
                    </a:lnTo>
                    <a:lnTo>
                      <a:pt x="701" y="380"/>
                    </a:lnTo>
                    <a:lnTo>
                      <a:pt x="695" y="385"/>
                    </a:lnTo>
                    <a:lnTo>
                      <a:pt x="689" y="391"/>
                    </a:lnTo>
                    <a:lnTo>
                      <a:pt x="683" y="396"/>
                    </a:lnTo>
                    <a:lnTo>
                      <a:pt x="677" y="402"/>
                    </a:lnTo>
                    <a:lnTo>
                      <a:pt x="673" y="409"/>
                    </a:lnTo>
                    <a:lnTo>
                      <a:pt x="669" y="424"/>
                    </a:lnTo>
                    <a:lnTo>
                      <a:pt x="666" y="437"/>
                    </a:lnTo>
                    <a:lnTo>
                      <a:pt x="663" y="450"/>
                    </a:lnTo>
                    <a:lnTo>
                      <a:pt x="657" y="464"/>
                    </a:lnTo>
                    <a:lnTo>
                      <a:pt x="653" y="473"/>
                    </a:lnTo>
                    <a:lnTo>
                      <a:pt x="647" y="480"/>
                    </a:lnTo>
                    <a:lnTo>
                      <a:pt x="642" y="487"/>
                    </a:lnTo>
                    <a:lnTo>
                      <a:pt x="636" y="492"/>
                    </a:lnTo>
                    <a:lnTo>
                      <a:pt x="622" y="504"/>
                    </a:lnTo>
                    <a:lnTo>
                      <a:pt x="608" y="516"/>
                    </a:lnTo>
                    <a:lnTo>
                      <a:pt x="597" y="525"/>
                    </a:lnTo>
                    <a:lnTo>
                      <a:pt x="585" y="534"/>
                    </a:lnTo>
                    <a:lnTo>
                      <a:pt x="581" y="538"/>
                    </a:lnTo>
                    <a:lnTo>
                      <a:pt x="577" y="543"/>
                    </a:lnTo>
                    <a:lnTo>
                      <a:pt x="575" y="549"/>
                    </a:lnTo>
                    <a:lnTo>
                      <a:pt x="574" y="557"/>
                    </a:lnTo>
                    <a:lnTo>
                      <a:pt x="574" y="677"/>
                    </a:lnTo>
                    <a:lnTo>
                      <a:pt x="575" y="684"/>
                    </a:lnTo>
                    <a:lnTo>
                      <a:pt x="578" y="690"/>
                    </a:lnTo>
                    <a:lnTo>
                      <a:pt x="582" y="695"/>
                    </a:lnTo>
                    <a:lnTo>
                      <a:pt x="587" y="701"/>
                    </a:lnTo>
                    <a:lnTo>
                      <a:pt x="600" y="709"/>
                    </a:lnTo>
                    <a:lnTo>
                      <a:pt x="612" y="719"/>
                    </a:lnTo>
                    <a:lnTo>
                      <a:pt x="621" y="732"/>
                    </a:lnTo>
                    <a:lnTo>
                      <a:pt x="630" y="743"/>
                    </a:lnTo>
                    <a:lnTo>
                      <a:pt x="634" y="748"/>
                    </a:lnTo>
                    <a:lnTo>
                      <a:pt x="638" y="753"/>
                    </a:lnTo>
                    <a:lnTo>
                      <a:pt x="644" y="758"/>
                    </a:lnTo>
                    <a:lnTo>
                      <a:pt x="651" y="761"/>
                    </a:lnTo>
                    <a:lnTo>
                      <a:pt x="658" y="768"/>
                    </a:lnTo>
                    <a:lnTo>
                      <a:pt x="664" y="773"/>
                    </a:lnTo>
                    <a:lnTo>
                      <a:pt x="670" y="778"/>
                    </a:lnTo>
                    <a:lnTo>
                      <a:pt x="677" y="782"/>
                    </a:lnTo>
                    <a:lnTo>
                      <a:pt x="691" y="790"/>
                    </a:lnTo>
                    <a:lnTo>
                      <a:pt x="706" y="798"/>
                    </a:lnTo>
                    <a:lnTo>
                      <a:pt x="712" y="801"/>
                    </a:lnTo>
                    <a:lnTo>
                      <a:pt x="714" y="805"/>
                    </a:lnTo>
                    <a:lnTo>
                      <a:pt x="716" y="809"/>
                    </a:lnTo>
                    <a:lnTo>
                      <a:pt x="717" y="815"/>
                    </a:lnTo>
                    <a:lnTo>
                      <a:pt x="718" y="825"/>
                    </a:lnTo>
                    <a:lnTo>
                      <a:pt x="720" y="837"/>
                    </a:lnTo>
                    <a:lnTo>
                      <a:pt x="723" y="850"/>
                    </a:lnTo>
                    <a:lnTo>
                      <a:pt x="727" y="861"/>
                    </a:lnTo>
                    <a:lnTo>
                      <a:pt x="729" y="866"/>
                    </a:lnTo>
                    <a:lnTo>
                      <a:pt x="731" y="872"/>
                    </a:lnTo>
                    <a:lnTo>
                      <a:pt x="735" y="877"/>
                    </a:lnTo>
                    <a:lnTo>
                      <a:pt x="741" y="881"/>
                    </a:lnTo>
                    <a:lnTo>
                      <a:pt x="754" y="885"/>
                    </a:lnTo>
                    <a:lnTo>
                      <a:pt x="769" y="887"/>
                    </a:lnTo>
                    <a:lnTo>
                      <a:pt x="778" y="894"/>
                    </a:lnTo>
                    <a:lnTo>
                      <a:pt x="785" y="904"/>
                    </a:lnTo>
                    <a:lnTo>
                      <a:pt x="796" y="911"/>
                    </a:lnTo>
                    <a:lnTo>
                      <a:pt x="805" y="916"/>
                    </a:lnTo>
                    <a:lnTo>
                      <a:pt x="814" y="922"/>
                    </a:lnTo>
                    <a:lnTo>
                      <a:pt x="825" y="929"/>
                    </a:lnTo>
                    <a:lnTo>
                      <a:pt x="832" y="938"/>
                    </a:lnTo>
                    <a:lnTo>
                      <a:pt x="840" y="947"/>
                    </a:lnTo>
                    <a:lnTo>
                      <a:pt x="847" y="952"/>
                    </a:lnTo>
                    <a:lnTo>
                      <a:pt x="855" y="956"/>
                    </a:lnTo>
                    <a:lnTo>
                      <a:pt x="862" y="958"/>
                    </a:lnTo>
                    <a:lnTo>
                      <a:pt x="869" y="960"/>
                    </a:lnTo>
                    <a:lnTo>
                      <a:pt x="885" y="962"/>
                    </a:lnTo>
                    <a:lnTo>
                      <a:pt x="901" y="965"/>
                    </a:lnTo>
                    <a:lnTo>
                      <a:pt x="917" y="970"/>
                    </a:lnTo>
                    <a:lnTo>
                      <a:pt x="929" y="975"/>
                    </a:lnTo>
                    <a:lnTo>
                      <a:pt x="942" y="982"/>
                    </a:lnTo>
                    <a:lnTo>
                      <a:pt x="955" y="989"/>
                    </a:lnTo>
                    <a:lnTo>
                      <a:pt x="962" y="996"/>
                    </a:lnTo>
                    <a:lnTo>
                      <a:pt x="971" y="1003"/>
                    </a:lnTo>
                    <a:lnTo>
                      <a:pt x="981" y="1009"/>
                    </a:lnTo>
                    <a:lnTo>
                      <a:pt x="990" y="1016"/>
                    </a:lnTo>
                    <a:lnTo>
                      <a:pt x="998" y="1023"/>
                    </a:lnTo>
                    <a:lnTo>
                      <a:pt x="1006" y="1029"/>
                    </a:lnTo>
                    <a:lnTo>
                      <a:pt x="1020" y="1044"/>
                    </a:lnTo>
                    <a:lnTo>
                      <a:pt x="1038" y="1059"/>
                    </a:lnTo>
                    <a:lnTo>
                      <a:pt x="1047" y="1065"/>
                    </a:lnTo>
                    <a:lnTo>
                      <a:pt x="1056" y="1074"/>
                    </a:lnTo>
                    <a:lnTo>
                      <a:pt x="1067" y="1087"/>
                    </a:lnTo>
                    <a:lnTo>
                      <a:pt x="1077" y="1102"/>
                    </a:lnTo>
                    <a:lnTo>
                      <a:pt x="1092" y="1117"/>
                    </a:lnTo>
                    <a:lnTo>
                      <a:pt x="1105" y="1131"/>
                    </a:lnTo>
                    <a:lnTo>
                      <a:pt x="1112" y="1137"/>
                    </a:lnTo>
                    <a:lnTo>
                      <a:pt x="1117" y="1145"/>
                    </a:lnTo>
                    <a:lnTo>
                      <a:pt x="1120" y="1154"/>
                    </a:lnTo>
                    <a:lnTo>
                      <a:pt x="1123" y="1164"/>
                    </a:lnTo>
                    <a:lnTo>
                      <a:pt x="1126" y="1189"/>
                    </a:lnTo>
                    <a:lnTo>
                      <a:pt x="1131" y="1211"/>
                    </a:lnTo>
                    <a:lnTo>
                      <a:pt x="1134" y="1221"/>
                    </a:lnTo>
                    <a:lnTo>
                      <a:pt x="1139" y="1231"/>
                    </a:lnTo>
                    <a:lnTo>
                      <a:pt x="1144" y="1243"/>
                    </a:lnTo>
                    <a:lnTo>
                      <a:pt x="1150" y="1254"/>
                    </a:lnTo>
                    <a:lnTo>
                      <a:pt x="1158" y="1270"/>
                    </a:lnTo>
                    <a:lnTo>
                      <a:pt x="1166" y="1284"/>
                    </a:lnTo>
                    <a:lnTo>
                      <a:pt x="1174" y="1298"/>
                    </a:lnTo>
                    <a:lnTo>
                      <a:pt x="1181" y="1314"/>
                    </a:lnTo>
                    <a:lnTo>
                      <a:pt x="1186" y="1326"/>
                    </a:lnTo>
                    <a:lnTo>
                      <a:pt x="1191" y="1336"/>
                    </a:lnTo>
                    <a:lnTo>
                      <a:pt x="1193" y="1341"/>
                    </a:lnTo>
                    <a:lnTo>
                      <a:pt x="1194" y="1346"/>
                    </a:lnTo>
                    <a:lnTo>
                      <a:pt x="1196" y="1352"/>
                    </a:lnTo>
                    <a:lnTo>
                      <a:pt x="1197" y="1358"/>
                    </a:lnTo>
                    <a:lnTo>
                      <a:pt x="1196" y="1370"/>
                    </a:lnTo>
                    <a:lnTo>
                      <a:pt x="1196" y="1383"/>
                    </a:lnTo>
                    <a:lnTo>
                      <a:pt x="1196" y="1398"/>
                    </a:lnTo>
                    <a:lnTo>
                      <a:pt x="1196" y="1405"/>
                    </a:lnTo>
                    <a:lnTo>
                      <a:pt x="1197" y="1412"/>
                    </a:lnTo>
                    <a:lnTo>
                      <a:pt x="1199" y="1417"/>
                    </a:lnTo>
                    <a:lnTo>
                      <a:pt x="1201" y="1422"/>
                    </a:lnTo>
                    <a:lnTo>
                      <a:pt x="1206" y="1433"/>
                    </a:lnTo>
                    <a:lnTo>
                      <a:pt x="1213" y="1445"/>
                    </a:lnTo>
                    <a:lnTo>
                      <a:pt x="1219" y="1460"/>
                    </a:lnTo>
                    <a:lnTo>
                      <a:pt x="1223" y="1474"/>
                    </a:lnTo>
                    <a:lnTo>
                      <a:pt x="1227" y="1488"/>
                    </a:lnTo>
                    <a:lnTo>
                      <a:pt x="1232" y="1503"/>
                    </a:lnTo>
                    <a:lnTo>
                      <a:pt x="1236" y="1509"/>
                    </a:lnTo>
                    <a:lnTo>
                      <a:pt x="1241" y="1514"/>
                    </a:lnTo>
                    <a:lnTo>
                      <a:pt x="1243" y="1516"/>
                    </a:lnTo>
                    <a:lnTo>
                      <a:pt x="1245" y="1518"/>
                    </a:lnTo>
                    <a:lnTo>
                      <a:pt x="1246" y="1522"/>
                    </a:lnTo>
                    <a:lnTo>
                      <a:pt x="1247" y="1525"/>
                    </a:lnTo>
                    <a:lnTo>
                      <a:pt x="1247" y="1528"/>
                    </a:lnTo>
                    <a:lnTo>
                      <a:pt x="1245" y="1531"/>
                    </a:lnTo>
                    <a:lnTo>
                      <a:pt x="1244" y="1533"/>
                    </a:lnTo>
                    <a:lnTo>
                      <a:pt x="1242" y="1534"/>
                    </a:lnTo>
                    <a:lnTo>
                      <a:pt x="1237" y="1538"/>
                    </a:lnTo>
                    <a:lnTo>
                      <a:pt x="1232" y="1542"/>
                    </a:lnTo>
                    <a:lnTo>
                      <a:pt x="1227" y="1550"/>
                    </a:lnTo>
                    <a:lnTo>
                      <a:pt x="1221" y="1556"/>
                    </a:lnTo>
                    <a:lnTo>
                      <a:pt x="1219" y="1560"/>
                    </a:lnTo>
                    <a:lnTo>
                      <a:pt x="1217" y="1563"/>
                    </a:lnTo>
                    <a:lnTo>
                      <a:pt x="1216" y="1567"/>
                    </a:lnTo>
                    <a:lnTo>
                      <a:pt x="1216" y="1571"/>
                    </a:lnTo>
                    <a:lnTo>
                      <a:pt x="1217" y="1577"/>
                    </a:lnTo>
                    <a:lnTo>
                      <a:pt x="1219" y="1581"/>
                    </a:lnTo>
                    <a:lnTo>
                      <a:pt x="1222" y="1585"/>
                    </a:lnTo>
                    <a:lnTo>
                      <a:pt x="1226" y="1589"/>
                    </a:lnTo>
                    <a:lnTo>
                      <a:pt x="1229" y="1592"/>
                    </a:lnTo>
                    <a:lnTo>
                      <a:pt x="1232" y="1596"/>
                    </a:lnTo>
                    <a:lnTo>
                      <a:pt x="1234" y="1600"/>
                    </a:lnTo>
                    <a:lnTo>
                      <a:pt x="1234" y="1606"/>
                    </a:lnTo>
                    <a:lnTo>
                      <a:pt x="1234" y="1609"/>
                    </a:lnTo>
                    <a:lnTo>
                      <a:pt x="1232" y="1611"/>
                    </a:lnTo>
                    <a:lnTo>
                      <a:pt x="1230" y="1612"/>
                    </a:lnTo>
                    <a:lnTo>
                      <a:pt x="1227" y="1613"/>
                    </a:lnTo>
                    <a:lnTo>
                      <a:pt x="1220" y="1615"/>
                    </a:lnTo>
                    <a:lnTo>
                      <a:pt x="1214" y="1619"/>
                    </a:lnTo>
                    <a:lnTo>
                      <a:pt x="1213" y="1622"/>
                    </a:lnTo>
                    <a:lnTo>
                      <a:pt x="1213" y="1626"/>
                    </a:lnTo>
                    <a:lnTo>
                      <a:pt x="1213" y="1637"/>
                    </a:lnTo>
                    <a:lnTo>
                      <a:pt x="1215" y="1645"/>
                    </a:lnTo>
                    <a:lnTo>
                      <a:pt x="1217" y="1653"/>
                    </a:lnTo>
                    <a:lnTo>
                      <a:pt x="1220" y="1662"/>
                    </a:lnTo>
                    <a:lnTo>
                      <a:pt x="1222" y="1670"/>
                    </a:lnTo>
                    <a:lnTo>
                      <a:pt x="1225" y="1678"/>
                    </a:lnTo>
                    <a:lnTo>
                      <a:pt x="1227" y="1687"/>
                    </a:lnTo>
                    <a:lnTo>
                      <a:pt x="1227" y="1698"/>
                    </a:lnTo>
                    <a:lnTo>
                      <a:pt x="1225" y="1707"/>
                    </a:lnTo>
                    <a:lnTo>
                      <a:pt x="1222" y="1717"/>
                    </a:lnTo>
                    <a:lnTo>
                      <a:pt x="1225" y="1729"/>
                    </a:lnTo>
                    <a:lnTo>
                      <a:pt x="1227" y="1741"/>
                    </a:lnTo>
                    <a:lnTo>
                      <a:pt x="1227" y="1745"/>
                    </a:lnTo>
                    <a:lnTo>
                      <a:pt x="1225" y="1750"/>
                    </a:lnTo>
                    <a:lnTo>
                      <a:pt x="1222" y="1754"/>
                    </a:lnTo>
                    <a:lnTo>
                      <a:pt x="1219" y="1757"/>
                    </a:lnTo>
                    <a:lnTo>
                      <a:pt x="1216" y="1760"/>
                    </a:lnTo>
                    <a:lnTo>
                      <a:pt x="1214" y="1763"/>
                    </a:lnTo>
                    <a:lnTo>
                      <a:pt x="1211" y="1767"/>
                    </a:lnTo>
                    <a:lnTo>
                      <a:pt x="1209" y="1771"/>
                    </a:lnTo>
                    <a:lnTo>
                      <a:pt x="1208" y="1779"/>
                    </a:lnTo>
                    <a:lnTo>
                      <a:pt x="1209" y="1785"/>
                    </a:lnTo>
                    <a:lnTo>
                      <a:pt x="1209" y="1788"/>
                    </a:lnTo>
                    <a:lnTo>
                      <a:pt x="1208" y="1791"/>
                    </a:lnTo>
                    <a:lnTo>
                      <a:pt x="1208" y="1794"/>
                    </a:lnTo>
                    <a:lnTo>
                      <a:pt x="1206" y="1797"/>
                    </a:lnTo>
                    <a:lnTo>
                      <a:pt x="1200" y="1804"/>
                    </a:lnTo>
                    <a:lnTo>
                      <a:pt x="1193" y="1809"/>
                    </a:lnTo>
                    <a:lnTo>
                      <a:pt x="1187" y="1814"/>
                    </a:lnTo>
                    <a:lnTo>
                      <a:pt x="1181" y="1818"/>
                    </a:lnTo>
                    <a:lnTo>
                      <a:pt x="1168" y="1826"/>
                    </a:lnTo>
                    <a:lnTo>
                      <a:pt x="1153" y="1836"/>
                    </a:lnTo>
                    <a:lnTo>
                      <a:pt x="1140" y="1849"/>
                    </a:lnTo>
                    <a:lnTo>
                      <a:pt x="1129" y="1862"/>
                    </a:lnTo>
                    <a:lnTo>
                      <a:pt x="1124" y="1868"/>
                    </a:lnTo>
                    <a:lnTo>
                      <a:pt x="1119" y="1874"/>
                    </a:lnTo>
                    <a:lnTo>
                      <a:pt x="1113" y="1880"/>
                    </a:lnTo>
                    <a:lnTo>
                      <a:pt x="1104" y="1885"/>
                    </a:lnTo>
                    <a:lnTo>
                      <a:pt x="1100" y="1889"/>
                    </a:lnTo>
                    <a:lnTo>
                      <a:pt x="1096" y="1892"/>
                    </a:lnTo>
                    <a:lnTo>
                      <a:pt x="1092" y="1895"/>
                    </a:lnTo>
                    <a:lnTo>
                      <a:pt x="1089" y="1899"/>
                    </a:lnTo>
                    <a:lnTo>
                      <a:pt x="1088" y="1904"/>
                    </a:lnTo>
                    <a:lnTo>
                      <a:pt x="1087" y="1910"/>
                    </a:lnTo>
                    <a:lnTo>
                      <a:pt x="1088" y="1915"/>
                    </a:lnTo>
                    <a:lnTo>
                      <a:pt x="1088" y="1921"/>
                    </a:lnTo>
                    <a:lnTo>
                      <a:pt x="1088" y="1926"/>
                    </a:lnTo>
                    <a:lnTo>
                      <a:pt x="1087" y="1930"/>
                    </a:lnTo>
                    <a:lnTo>
                      <a:pt x="1086" y="1935"/>
                    </a:lnTo>
                    <a:lnTo>
                      <a:pt x="1083" y="1939"/>
                    </a:lnTo>
                    <a:lnTo>
                      <a:pt x="1079" y="1941"/>
                    </a:lnTo>
                    <a:lnTo>
                      <a:pt x="1076" y="1942"/>
                    </a:lnTo>
                    <a:lnTo>
                      <a:pt x="1073" y="1942"/>
                    </a:lnTo>
                    <a:lnTo>
                      <a:pt x="1070" y="1942"/>
                    </a:lnTo>
                    <a:lnTo>
                      <a:pt x="1063" y="1942"/>
                    </a:lnTo>
                    <a:lnTo>
                      <a:pt x="1056" y="1944"/>
                    </a:lnTo>
                    <a:lnTo>
                      <a:pt x="1042" y="1953"/>
                    </a:lnTo>
                    <a:lnTo>
                      <a:pt x="1028" y="1962"/>
                    </a:lnTo>
                    <a:lnTo>
                      <a:pt x="1020" y="1966"/>
                    </a:lnTo>
                    <a:lnTo>
                      <a:pt x="1015" y="1971"/>
                    </a:lnTo>
                    <a:lnTo>
                      <a:pt x="1010" y="1978"/>
                    </a:lnTo>
                    <a:lnTo>
                      <a:pt x="1006" y="1983"/>
                    </a:lnTo>
                    <a:lnTo>
                      <a:pt x="1001" y="1989"/>
                    </a:lnTo>
                    <a:lnTo>
                      <a:pt x="996" y="1994"/>
                    </a:lnTo>
                    <a:lnTo>
                      <a:pt x="989" y="1998"/>
                    </a:lnTo>
                    <a:lnTo>
                      <a:pt x="982" y="2003"/>
                    </a:lnTo>
                    <a:lnTo>
                      <a:pt x="969" y="2007"/>
                    </a:lnTo>
                    <a:lnTo>
                      <a:pt x="956" y="2011"/>
                    </a:lnTo>
                    <a:lnTo>
                      <a:pt x="944" y="2013"/>
                    </a:lnTo>
                    <a:lnTo>
                      <a:pt x="929" y="2015"/>
                    </a:lnTo>
                    <a:lnTo>
                      <a:pt x="914" y="2018"/>
                    </a:lnTo>
                    <a:lnTo>
                      <a:pt x="898" y="2021"/>
                    </a:lnTo>
                    <a:lnTo>
                      <a:pt x="891" y="2022"/>
                    </a:lnTo>
                    <a:lnTo>
                      <a:pt x="885" y="2024"/>
                    </a:lnTo>
                    <a:lnTo>
                      <a:pt x="882" y="2025"/>
                    </a:lnTo>
                    <a:lnTo>
                      <a:pt x="879" y="2027"/>
                    </a:lnTo>
                    <a:lnTo>
                      <a:pt x="878" y="2029"/>
                    </a:lnTo>
                    <a:lnTo>
                      <a:pt x="878" y="2033"/>
                    </a:lnTo>
                    <a:lnTo>
                      <a:pt x="883" y="2048"/>
                    </a:lnTo>
                    <a:lnTo>
                      <a:pt x="887" y="2063"/>
                    </a:lnTo>
                    <a:lnTo>
                      <a:pt x="886" y="2068"/>
                    </a:lnTo>
                    <a:lnTo>
                      <a:pt x="885" y="2072"/>
                    </a:lnTo>
                    <a:lnTo>
                      <a:pt x="884" y="2075"/>
                    </a:lnTo>
                    <a:lnTo>
                      <a:pt x="882" y="2079"/>
                    </a:lnTo>
                    <a:lnTo>
                      <a:pt x="877" y="2087"/>
                    </a:lnTo>
                    <a:lnTo>
                      <a:pt x="872" y="2094"/>
                    </a:lnTo>
                    <a:lnTo>
                      <a:pt x="869" y="2098"/>
                    </a:lnTo>
                    <a:lnTo>
                      <a:pt x="867" y="2101"/>
                    </a:lnTo>
                    <a:lnTo>
                      <a:pt x="863" y="2103"/>
                    </a:lnTo>
                    <a:lnTo>
                      <a:pt x="859" y="2104"/>
                    </a:lnTo>
                    <a:lnTo>
                      <a:pt x="856" y="2104"/>
                    </a:lnTo>
                    <a:lnTo>
                      <a:pt x="853" y="2103"/>
                    </a:lnTo>
                    <a:lnTo>
                      <a:pt x="849" y="2102"/>
                    </a:lnTo>
                    <a:lnTo>
                      <a:pt x="847" y="2100"/>
                    </a:lnTo>
                    <a:lnTo>
                      <a:pt x="844" y="2103"/>
                    </a:lnTo>
                    <a:lnTo>
                      <a:pt x="842" y="2106"/>
                    </a:lnTo>
                    <a:lnTo>
                      <a:pt x="841" y="2109"/>
                    </a:lnTo>
                    <a:lnTo>
                      <a:pt x="840" y="2113"/>
                    </a:lnTo>
                    <a:lnTo>
                      <a:pt x="840" y="2122"/>
                    </a:lnTo>
                    <a:lnTo>
                      <a:pt x="841" y="2129"/>
                    </a:lnTo>
                    <a:lnTo>
                      <a:pt x="850" y="2129"/>
                    </a:lnTo>
                    <a:lnTo>
                      <a:pt x="860" y="2129"/>
                    </a:lnTo>
                    <a:lnTo>
                      <a:pt x="860" y="2149"/>
                    </a:lnTo>
                    <a:lnTo>
                      <a:pt x="860" y="2152"/>
                    </a:lnTo>
                    <a:lnTo>
                      <a:pt x="859" y="2154"/>
                    </a:lnTo>
                    <a:lnTo>
                      <a:pt x="858" y="2156"/>
                    </a:lnTo>
                    <a:lnTo>
                      <a:pt x="856" y="2158"/>
                    </a:lnTo>
                    <a:lnTo>
                      <a:pt x="850" y="2162"/>
                    </a:lnTo>
                    <a:lnTo>
                      <a:pt x="846" y="2165"/>
                    </a:lnTo>
                    <a:lnTo>
                      <a:pt x="837" y="2169"/>
                    </a:lnTo>
                    <a:lnTo>
                      <a:pt x="828" y="2173"/>
                    </a:lnTo>
                    <a:lnTo>
                      <a:pt x="818" y="2174"/>
                    </a:lnTo>
                    <a:lnTo>
                      <a:pt x="808" y="2176"/>
                    </a:lnTo>
                    <a:lnTo>
                      <a:pt x="801" y="2177"/>
                    </a:lnTo>
                    <a:lnTo>
                      <a:pt x="793" y="2179"/>
                    </a:lnTo>
                    <a:lnTo>
                      <a:pt x="790" y="2180"/>
                    </a:lnTo>
                    <a:lnTo>
                      <a:pt x="787" y="2181"/>
                    </a:lnTo>
                    <a:lnTo>
                      <a:pt x="786" y="2183"/>
                    </a:lnTo>
                    <a:lnTo>
                      <a:pt x="785" y="2186"/>
                    </a:lnTo>
                    <a:lnTo>
                      <a:pt x="787" y="2191"/>
                    </a:lnTo>
                    <a:lnTo>
                      <a:pt x="790" y="2196"/>
                    </a:lnTo>
                    <a:lnTo>
                      <a:pt x="789" y="2203"/>
                    </a:lnTo>
                    <a:lnTo>
                      <a:pt x="787" y="2208"/>
                    </a:lnTo>
                    <a:lnTo>
                      <a:pt x="783" y="2212"/>
                    </a:lnTo>
                    <a:lnTo>
                      <a:pt x="779" y="2216"/>
                    </a:lnTo>
                    <a:lnTo>
                      <a:pt x="768" y="2223"/>
                    </a:lnTo>
                    <a:lnTo>
                      <a:pt x="757" y="2232"/>
                    </a:lnTo>
                    <a:lnTo>
                      <a:pt x="734" y="2250"/>
                    </a:lnTo>
                    <a:lnTo>
                      <a:pt x="715" y="2268"/>
                    </a:lnTo>
                    <a:lnTo>
                      <a:pt x="705" y="2277"/>
                    </a:lnTo>
                    <a:lnTo>
                      <a:pt x="697" y="2287"/>
                    </a:lnTo>
                    <a:lnTo>
                      <a:pt x="689" y="2298"/>
                    </a:lnTo>
                    <a:lnTo>
                      <a:pt x="682" y="2311"/>
                    </a:lnTo>
                    <a:lnTo>
                      <a:pt x="674" y="2327"/>
                    </a:lnTo>
                    <a:lnTo>
                      <a:pt x="666" y="2339"/>
                    </a:lnTo>
                    <a:lnTo>
                      <a:pt x="656" y="2351"/>
                    </a:lnTo>
                    <a:lnTo>
                      <a:pt x="643" y="2362"/>
                    </a:lnTo>
                    <a:lnTo>
                      <a:pt x="636" y="2368"/>
                    </a:lnTo>
                    <a:lnTo>
                      <a:pt x="630" y="2374"/>
                    </a:lnTo>
                    <a:lnTo>
                      <a:pt x="624" y="2378"/>
                    </a:lnTo>
                    <a:lnTo>
                      <a:pt x="615" y="2381"/>
                    </a:lnTo>
                    <a:lnTo>
                      <a:pt x="602" y="2385"/>
                    </a:lnTo>
                    <a:lnTo>
                      <a:pt x="589" y="2386"/>
                    </a:lnTo>
                    <a:lnTo>
                      <a:pt x="577" y="2388"/>
                    </a:lnTo>
                    <a:lnTo>
                      <a:pt x="563" y="2391"/>
                    </a:lnTo>
                    <a:lnTo>
                      <a:pt x="562" y="2388"/>
                    </a:lnTo>
                    <a:lnTo>
                      <a:pt x="562" y="2386"/>
                    </a:lnTo>
                    <a:lnTo>
                      <a:pt x="562" y="2382"/>
                    </a:lnTo>
                    <a:lnTo>
                      <a:pt x="563" y="2378"/>
                    </a:lnTo>
                    <a:lnTo>
                      <a:pt x="565" y="2375"/>
                    </a:lnTo>
                    <a:lnTo>
                      <a:pt x="568" y="2371"/>
                    </a:lnTo>
                    <a:lnTo>
                      <a:pt x="573" y="2365"/>
                    </a:lnTo>
                    <a:lnTo>
                      <a:pt x="579" y="2359"/>
                    </a:lnTo>
                    <a:lnTo>
                      <a:pt x="585" y="2354"/>
                    </a:lnTo>
                    <a:lnTo>
                      <a:pt x="590" y="2348"/>
                    </a:lnTo>
                    <a:lnTo>
                      <a:pt x="592" y="2345"/>
                    </a:lnTo>
                    <a:lnTo>
                      <a:pt x="593" y="2340"/>
                    </a:lnTo>
                    <a:lnTo>
                      <a:pt x="594" y="2337"/>
                    </a:lnTo>
                    <a:lnTo>
                      <a:pt x="596" y="2332"/>
                    </a:lnTo>
                    <a:lnTo>
                      <a:pt x="590" y="2322"/>
                    </a:lnTo>
                    <a:lnTo>
                      <a:pt x="584" y="2311"/>
                    </a:lnTo>
                    <a:lnTo>
                      <a:pt x="580" y="2294"/>
                    </a:lnTo>
                    <a:lnTo>
                      <a:pt x="578" y="2277"/>
                    </a:lnTo>
                    <a:lnTo>
                      <a:pt x="578" y="2262"/>
                    </a:lnTo>
                    <a:lnTo>
                      <a:pt x="578" y="2243"/>
                    </a:lnTo>
                    <a:lnTo>
                      <a:pt x="577" y="2232"/>
                    </a:lnTo>
                    <a:lnTo>
                      <a:pt x="576" y="2221"/>
                    </a:lnTo>
                    <a:lnTo>
                      <a:pt x="577" y="2211"/>
                    </a:lnTo>
                    <a:lnTo>
                      <a:pt x="579" y="2199"/>
                    </a:lnTo>
                    <a:lnTo>
                      <a:pt x="583" y="2189"/>
                    </a:lnTo>
                    <a:lnTo>
                      <a:pt x="589" y="2180"/>
                    </a:lnTo>
                    <a:lnTo>
                      <a:pt x="592" y="2176"/>
                    </a:lnTo>
                    <a:lnTo>
                      <a:pt x="594" y="2172"/>
                    </a:lnTo>
                    <a:lnTo>
                      <a:pt x="596" y="2166"/>
                    </a:lnTo>
                    <a:lnTo>
                      <a:pt x="597" y="2160"/>
                    </a:lnTo>
                    <a:lnTo>
                      <a:pt x="597" y="2156"/>
                    </a:lnTo>
                    <a:lnTo>
                      <a:pt x="594" y="2153"/>
                    </a:lnTo>
                    <a:lnTo>
                      <a:pt x="593" y="2150"/>
                    </a:lnTo>
                    <a:lnTo>
                      <a:pt x="590" y="2148"/>
                    </a:lnTo>
                    <a:lnTo>
                      <a:pt x="584" y="2144"/>
                    </a:lnTo>
                    <a:lnTo>
                      <a:pt x="577" y="2141"/>
                    </a:lnTo>
                    <a:lnTo>
                      <a:pt x="557" y="2140"/>
                    </a:lnTo>
                    <a:lnTo>
                      <a:pt x="539" y="2140"/>
                    </a:lnTo>
                    <a:lnTo>
                      <a:pt x="540" y="2129"/>
                    </a:lnTo>
                    <a:lnTo>
                      <a:pt x="543" y="2119"/>
                    </a:lnTo>
                    <a:lnTo>
                      <a:pt x="547" y="2110"/>
                    </a:lnTo>
                    <a:lnTo>
                      <a:pt x="553" y="2102"/>
                    </a:lnTo>
                    <a:lnTo>
                      <a:pt x="559" y="2095"/>
                    </a:lnTo>
                    <a:lnTo>
                      <a:pt x="568" y="2088"/>
                    </a:lnTo>
                    <a:lnTo>
                      <a:pt x="576" y="2081"/>
                    </a:lnTo>
                    <a:lnTo>
                      <a:pt x="586" y="2076"/>
                    </a:lnTo>
                    <a:lnTo>
                      <a:pt x="590" y="2073"/>
                    </a:lnTo>
                    <a:lnTo>
                      <a:pt x="594" y="2071"/>
                    </a:lnTo>
                    <a:lnTo>
                      <a:pt x="598" y="2068"/>
                    </a:lnTo>
                    <a:lnTo>
                      <a:pt x="601" y="2064"/>
                    </a:lnTo>
                    <a:lnTo>
                      <a:pt x="605" y="2056"/>
                    </a:lnTo>
                    <a:lnTo>
                      <a:pt x="609" y="2048"/>
                    </a:lnTo>
                    <a:lnTo>
                      <a:pt x="613" y="2029"/>
                    </a:lnTo>
                    <a:lnTo>
                      <a:pt x="619" y="2010"/>
                    </a:lnTo>
                    <a:lnTo>
                      <a:pt x="630" y="2012"/>
                    </a:lnTo>
                    <a:lnTo>
                      <a:pt x="639" y="2016"/>
                    </a:lnTo>
                    <a:lnTo>
                      <a:pt x="644" y="2018"/>
                    </a:lnTo>
                    <a:lnTo>
                      <a:pt x="648" y="2020"/>
                    </a:lnTo>
                    <a:lnTo>
                      <a:pt x="654" y="2021"/>
                    </a:lnTo>
                    <a:lnTo>
                      <a:pt x="660" y="2021"/>
                    </a:lnTo>
                    <a:lnTo>
                      <a:pt x="665" y="2020"/>
                    </a:lnTo>
                    <a:lnTo>
                      <a:pt x="669" y="2019"/>
                    </a:lnTo>
                    <a:lnTo>
                      <a:pt x="672" y="2016"/>
                    </a:lnTo>
                    <a:lnTo>
                      <a:pt x="675" y="2012"/>
                    </a:lnTo>
                    <a:lnTo>
                      <a:pt x="679" y="2003"/>
                    </a:lnTo>
                    <a:lnTo>
                      <a:pt x="684" y="1991"/>
                    </a:lnTo>
                    <a:lnTo>
                      <a:pt x="687" y="1981"/>
                    </a:lnTo>
                    <a:lnTo>
                      <a:pt x="691" y="1971"/>
                    </a:lnTo>
                    <a:lnTo>
                      <a:pt x="694" y="1967"/>
                    </a:lnTo>
                    <a:lnTo>
                      <a:pt x="697" y="1964"/>
                    </a:lnTo>
                    <a:lnTo>
                      <a:pt x="702" y="1962"/>
                    </a:lnTo>
                    <a:lnTo>
                      <a:pt x="706" y="1962"/>
                    </a:lnTo>
                    <a:lnTo>
                      <a:pt x="715" y="1963"/>
                    </a:lnTo>
                    <a:lnTo>
                      <a:pt x="721" y="1966"/>
                    </a:lnTo>
                    <a:lnTo>
                      <a:pt x="727" y="1970"/>
                    </a:lnTo>
                    <a:lnTo>
                      <a:pt x="733" y="1975"/>
                    </a:lnTo>
                    <a:lnTo>
                      <a:pt x="739" y="1980"/>
                    </a:lnTo>
                    <a:lnTo>
                      <a:pt x="745" y="1984"/>
                    </a:lnTo>
                    <a:lnTo>
                      <a:pt x="751" y="1987"/>
                    </a:lnTo>
                    <a:lnTo>
                      <a:pt x="759" y="1988"/>
                    </a:lnTo>
                    <a:lnTo>
                      <a:pt x="767" y="1988"/>
                    </a:lnTo>
                    <a:lnTo>
                      <a:pt x="773" y="1986"/>
                    </a:lnTo>
                    <a:lnTo>
                      <a:pt x="780" y="1984"/>
                    </a:lnTo>
                    <a:lnTo>
                      <a:pt x="785" y="1981"/>
                    </a:lnTo>
                    <a:lnTo>
                      <a:pt x="790" y="1976"/>
                    </a:lnTo>
                    <a:lnTo>
                      <a:pt x="793" y="1971"/>
                    </a:lnTo>
                    <a:lnTo>
                      <a:pt x="797" y="1965"/>
                    </a:lnTo>
                    <a:lnTo>
                      <a:pt x="798" y="1958"/>
                    </a:lnTo>
                    <a:lnTo>
                      <a:pt x="797" y="1950"/>
                    </a:lnTo>
                    <a:lnTo>
                      <a:pt x="794" y="1942"/>
                    </a:lnTo>
                    <a:lnTo>
                      <a:pt x="790" y="1936"/>
                    </a:lnTo>
                    <a:lnTo>
                      <a:pt x="786" y="1930"/>
                    </a:lnTo>
                    <a:lnTo>
                      <a:pt x="775" y="1919"/>
                    </a:lnTo>
                    <a:lnTo>
                      <a:pt x="761" y="1907"/>
                    </a:lnTo>
                    <a:lnTo>
                      <a:pt x="765" y="1904"/>
                    </a:lnTo>
                    <a:lnTo>
                      <a:pt x="769" y="1902"/>
                    </a:lnTo>
                    <a:lnTo>
                      <a:pt x="771" y="1901"/>
                    </a:lnTo>
                    <a:lnTo>
                      <a:pt x="772" y="1900"/>
                    </a:lnTo>
                    <a:lnTo>
                      <a:pt x="773" y="1898"/>
                    </a:lnTo>
                    <a:lnTo>
                      <a:pt x="774" y="1896"/>
                    </a:lnTo>
                    <a:lnTo>
                      <a:pt x="770" y="1883"/>
                    </a:lnTo>
                    <a:lnTo>
                      <a:pt x="767" y="1872"/>
                    </a:lnTo>
                    <a:lnTo>
                      <a:pt x="767" y="1866"/>
                    </a:lnTo>
                    <a:lnTo>
                      <a:pt x="769" y="1859"/>
                    </a:lnTo>
                    <a:lnTo>
                      <a:pt x="771" y="1855"/>
                    </a:lnTo>
                    <a:lnTo>
                      <a:pt x="775" y="1851"/>
                    </a:lnTo>
                    <a:lnTo>
                      <a:pt x="779" y="1848"/>
                    </a:lnTo>
                    <a:lnTo>
                      <a:pt x="783" y="1845"/>
                    </a:lnTo>
                    <a:lnTo>
                      <a:pt x="789" y="1843"/>
                    </a:lnTo>
                    <a:lnTo>
                      <a:pt x="796" y="1842"/>
                    </a:lnTo>
                    <a:lnTo>
                      <a:pt x="822" y="1838"/>
                    </a:lnTo>
                    <a:lnTo>
                      <a:pt x="850" y="1836"/>
                    </a:lnTo>
                    <a:lnTo>
                      <a:pt x="850" y="1788"/>
                    </a:lnTo>
                    <a:lnTo>
                      <a:pt x="871" y="1788"/>
                    </a:lnTo>
                    <a:lnTo>
                      <a:pt x="880" y="1793"/>
                    </a:lnTo>
                    <a:lnTo>
                      <a:pt x="899" y="1793"/>
                    </a:lnTo>
                    <a:lnTo>
                      <a:pt x="902" y="1779"/>
                    </a:lnTo>
                    <a:lnTo>
                      <a:pt x="906" y="1765"/>
                    </a:lnTo>
                    <a:lnTo>
                      <a:pt x="908" y="1760"/>
                    </a:lnTo>
                    <a:lnTo>
                      <a:pt x="913" y="1755"/>
                    </a:lnTo>
                    <a:lnTo>
                      <a:pt x="917" y="1750"/>
                    </a:lnTo>
                    <a:lnTo>
                      <a:pt x="923" y="1745"/>
                    </a:lnTo>
                    <a:lnTo>
                      <a:pt x="932" y="1740"/>
                    </a:lnTo>
                    <a:lnTo>
                      <a:pt x="941" y="1734"/>
                    </a:lnTo>
                    <a:lnTo>
                      <a:pt x="944" y="1731"/>
                    </a:lnTo>
                    <a:lnTo>
                      <a:pt x="947" y="1727"/>
                    </a:lnTo>
                    <a:lnTo>
                      <a:pt x="949" y="1722"/>
                    </a:lnTo>
                    <a:lnTo>
                      <a:pt x="949" y="1716"/>
                    </a:lnTo>
                    <a:lnTo>
                      <a:pt x="949" y="1662"/>
                    </a:lnTo>
                    <a:lnTo>
                      <a:pt x="950" y="1658"/>
                    </a:lnTo>
                    <a:lnTo>
                      <a:pt x="951" y="1655"/>
                    </a:lnTo>
                    <a:lnTo>
                      <a:pt x="952" y="1652"/>
                    </a:lnTo>
                    <a:lnTo>
                      <a:pt x="954" y="1650"/>
                    </a:lnTo>
                    <a:lnTo>
                      <a:pt x="959" y="1646"/>
                    </a:lnTo>
                    <a:lnTo>
                      <a:pt x="965" y="1642"/>
                    </a:lnTo>
                    <a:lnTo>
                      <a:pt x="972" y="1639"/>
                    </a:lnTo>
                    <a:lnTo>
                      <a:pt x="977" y="1635"/>
                    </a:lnTo>
                    <a:lnTo>
                      <a:pt x="979" y="1631"/>
                    </a:lnTo>
                    <a:lnTo>
                      <a:pt x="981" y="1628"/>
                    </a:lnTo>
                    <a:lnTo>
                      <a:pt x="982" y="1625"/>
                    </a:lnTo>
                    <a:lnTo>
                      <a:pt x="982" y="1622"/>
                    </a:lnTo>
                    <a:lnTo>
                      <a:pt x="982" y="1615"/>
                    </a:lnTo>
                    <a:lnTo>
                      <a:pt x="979" y="1608"/>
                    </a:lnTo>
                    <a:lnTo>
                      <a:pt x="976" y="1602"/>
                    </a:lnTo>
                    <a:lnTo>
                      <a:pt x="972" y="1596"/>
                    </a:lnTo>
                    <a:lnTo>
                      <a:pt x="961" y="1586"/>
                    </a:lnTo>
                    <a:lnTo>
                      <a:pt x="952" y="1574"/>
                    </a:lnTo>
                    <a:lnTo>
                      <a:pt x="940" y="1560"/>
                    </a:lnTo>
                    <a:lnTo>
                      <a:pt x="928" y="1547"/>
                    </a:lnTo>
                    <a:lnTo>
                      <a:pt x="917" y="1535"/>
                    </a:lnTo>
                    <a:lnTo>
                      <a:pt x="904" y="1519"/>
                    </a:lnTo>
                    <a:lnTo>
                      <a:pt x="908" y="1513"/>
                    </a:lnTo>
                    <a:lnTo>
                      <a:pt x="913" y="1508"/>
                    </a:lnTo>
                    <a:lnTo>
                      <a:pt x="915" y="1502"/>
                    </a:lnTo>
                    <a:lnTo>
                      <a:pt x="917" y="1497"/>
                    </a:lnTo>
                    <a:lnTo>
                      <a:pt x="919" y="1490"/>
                    </a:lnTo>
                    <a:lnTo>
                      <a:pt x="920" y="1484"/>
                    </a:lnTo>
                    <a:lnTo>
                      <a:pt x="921" y="1477"/>
                    </a:lnTo>
                    <a:lnTo>
                      <a:pt x="921" y="1470"/>
                    </a:lnTo>
                    <a:lnTo>
                      <a:pt x="920" y="1449"/>
                    </a:lnTo>
                    <a:lnTo>
                      <a:pt x="917" y="1430"/>
                    </a:lnTo>
                    <a:lnTo>
                      <a:pt x="913" y="1413"/>
                    </a:lnTo>
                    <a:lnTo>
                      <a:pt x="906" y="1396"/>
                    </a:lnTo>
                    <a:lnTo>
                      <a:pt x="892" y="1362"/>
                    </a:lnTo>
                    <a:lnTo>
                      <a:pt x="875" y="1326"/>
                    </a:lnTo>
                    <a:lnTo>
                      <a:pt x="895" y="1316"/>
                    </a:lnTo>
                    <a:lnTo>
                      <a:pt x="913" y="1306"/>
                    </a:lnTo>
                    <a:lnTo>
                      <a:pt x="920" y="1300"/>
                    </a:lnTo>
                    <a:lnTo>
                      <a:pt x="925" y="1294"/>
                    </a:lnTo>
                    <a:lnTo>
                      <a:pt x="927" y="1289"/>
                    </a:lnTo>
                    <a:lnTo>
                      <a:pt x="929" y="1285"/>
                    </a:lnTo>
                    <a:lnTo>
                      <a:pt x="930" y="1280"/>
                    </a:lnTo>
                    <a:lnTo>
                      <a:pt x="930" y="1275"/>
                    </a:lnTo>
                    <a:lnTo>
                      <a:pt x="930" y="1271"/>
                    </a:lnTo>
                    <a:lnTo>
                      <a:pt x="928" y="1268"/>
                    </a:lnTo>
                    <a:lnTo>
                      <a:pt x="927" y="1266"/>
                    </a:lnTo>
                    <a:lnTo>
                      <a:pt x="924" y="1262"/>
                    </a:lnTo>
                    <a:lnTo>
                      <a:pt x="918" y="1259"/>
                    </a:lnTo>
                    <a:lnTo>
                      <a:pt x="910" y="1257"/>
                    </a:lnTo>
                    <a:lnTo>
                      <a:pt x="900" y="1256"/>
                    </a:lnTo>
                    <a:lnTo>
                      <a:pt x="892" y="1254"/>
                    </a:lnTo>
                    <a:lnTo>
                      <a:pt x="883" y="1251"/>
                    </a:lnTo>
                    <a:lnTo>
                      <a:pt x="875" y="1247"/>
                    </a:lnTo>
                    <a:lnTo>
                      <a:pt x="870" y="1242"/>
                    </a:lnTo>
                    <a:lnTo>
                      <a:pt x="866" y="1237"/>
                    </a:lnTo>
                    <a:lnTo>
                      <a:pt x="864" y="1231"/>
                    </a:lnTo>
                    <a:lnTo>
                      <a:pt x="862" y="1225"/>
                    </a:lnTo>
                    <a:lnTo>
                      <a:pt x="860" y="1212"/>
                    </a:lnTo>
                    <a:lnTo>
                      <a:pt x="859" y="1197"/>
                    </a:lnTo>
                    <a:lnTo>
                      <a:pt x="860" y="1183"/>
                    </a:lnTo>
                    <a:lnTo>
                      <a:pt x="862" y="1171"/>
                    </a:lnTo>
                    <a:lnTo>
                      <a:pt x="867" y="1159"/>
                    </a:lnTo>
                    <a:lnTo>
                      <a:pt x="873" y="1147"/>
                    </a:lnTo>
                    <a:lnTo>
                      <a:pt x="878" y="1142"/>
                    </a:lnTo>
                    <a:lnTo>
                      <a:pt x="885" y="1138"/>
                    </a:lnTo>
                    <a:lnTo>
                      <a:pt x="888" y="1136"/>
                    </a:lnTo>
                    <a:lnTo>
                      <a:pt x="890" y="1134"/>
                    </a:lnTo>
                    <a:lnTo>
                      <a:pt x="892" y="1132"/>
                    </a:lnTo>
                    <a:lnTo>
                      <a:pt x="892" y="1128"/>
                    </a:lnTo>
                    <a:lnTo>
                      <a:pt x="890" y="1121"/>
                    </a:lnTo>
                    <a:lnTo>
                      <a:pt x="885" y="1116"/>
                    </a:lnTo>
                    <a:lnTo>
                      <a:pt x="864" y="1116"/>
                    </a:lnTo>
                    <a:lnTo>
                      <a:pt x="844" y="1115"/>
                    </a:lnTo>
                    <a:lnTo>
                      <a:pt x="835" y="1113"/>
                    </a:lnTo>
                    <a:lnTo>
                      <a:pt x="828" y="1109"/>
                    </a:lnTo>
                    <a:lnTo>
                      <a:pt x="823" y="1106"/>
                    </a:lnTo>
                    <a:lnTo>
                      <a:pt x="820" y="1103"/>
                    </a:lnTo>
                    <a:lnTo>
                      <a:pt x="818" y="1100"/>
                    </a:lnTo>
                    <a:lnTo>
                      <a:pt x="816" y="1094"/>
                    </a:lnTo>
                    <a:lnTo>
                      <a:pt x="814" y="1083"/>
                    </a:lnTo>
                    <a:lnTo>
                      <a:pt x="813" y="1072"/>
                    </a:lnTo>
                    <a:lnTo>
                      <a:pt x="812" y="1067"/>
                    </a:lnTo>
                    <a:lnTo>
                      <a:pt x="811" y="1062"/>
                    </a:lnTo>
                    <a:lnTo>
                      <a:pt x="808" y="1058"/>
                    </a:lnTo>
                    <a:lnTo>
                      <a:pt x="804" y="1054"/>
                    </a:lnTo>
                    <a:lnTo>
                      <a:pt x="785" y="1044"/>
                    </a:lnTo>
                    <a:lnTo>
                      <a:pt x="768" y="1034"/>
                    </a:lnTo>
                    <a:lnTo>
                      <a:pt x="760" y="1029"/>
                    </a:lnTo>
                    <a:lnTo>
                      <a:pt x="753" y="1023"/>
                    </a:lnTo>
                    <a:lnTo>
                      <a:pt x="746" y="1016"/>
                    </a:lnTo>
                    <a:lnTo>
                      <a:pt x="741" y="1006"/>
                    </a:lnTo>
                    <a:lnTo>
                      <a:pt x="733" y="994"/>
                    </a:lnTo>
                    <a:lnTo>
                      <a:pt x="727" y="982"/>
                    </a:lnTo>
                    <a:lnTo>
                      <a:pt x="723" y="976"/>
                    </a:lnTo>
                    <a:lnTo>
                      <a:pt x="719" y="971"/>
                    </a:lnTo>
                    <a:lnTo>
                      <a:pt x="714" y="967"/>
                    </a:lnTo>
                    <a:lnTo>
                      <a:pt x="706" y="964"/>
                    </a:lnTo>
                    <a:lnTo>
                      <a:pt x="699" y="962"/>
                    </a:lnTo>
                    <a:lnTo>
                      <a:pt x="691" y="961"/>
                    </a:lnTo>
                    <a:lnTo>
                      <a:pt x="684" y="960"/>
                    </a:lnTo>
                    <a:lnTo>
                      <a:pt x="676" y="960"/>
                    </a:lnTo>
                    <a:lnTo>
                      <a:pt x="668" y="960"/>
                    </a:lnTo>
                    <a:lnTo>
                      <a:pt x="661" y="959"/>
                    </a:lnTo>
                    <a:lnTo>
                      <a:pt x="655" y="957"/>
                    </a:lnTo>
                    <a:lnTo>
                      <a:pt x="647" y="952"/>
                    </a:lnTo>
                    <a:lnTo>
                      <a:pt x="631" y="937"/>
                    </a:lnTo>
                    <a:lnTo>
                      <a:pt x="616" y="922"/>
                    </a:lnTo>
                    <a:lnTo>
                      <a:pt x="610" y="915"/>
                    </a:lnTo>
                    <a:lnTo>
                      <a:pt x="603" y="908"/>
                    </a:lnTo>
                    <a:lnTo>
                      <a:pt x="594" y="900"/>
                    </a:lnTo>
                    <a:lnTo>
                      <a:pt x="586" y="892"/>
                    </a:lnTo>
                    <a:lnTo>
                      <a:pt x="571" y="881"/>
                    </a:lnTo>
                    <a:lnTo>
                      <a:pt x="558" y="869"/>
                    </a:lnTo>
                    <a:lnTo>
                      <a:pt x="548" y="856"/>
                    </a:lnTo>
                    <a:lnTo>
                      <a:pt x="537" y="844"/>
                    </a:lnTo>
                    <a:lnTo>
                      <a:pt x="527" y="831"/>
                    </a:lnTo>
                    <a:lnTo>
                      <a:pt x="518" y="818"/>
                    </a:lnTo>
                    <a:lnTo>
                      <a:pt x="506" y="804"/>
                    </a:lnTo>
                    <a:lnTo>
                      <a:pt x="493" y="791"/>
                    </a:lnTo>
                    <a:lnTo>
                      <a:pt x="479" y="778"/>
                    </a:lnTo>
                    <a:lnTo>
                      <a:pt x="467" y="768"/>
                    </a:lnTo>
                    <a:lnTo>
                      <a:pt x="454" y="760"/>
                    </a:lnTo>
                    <a:lnTo>
                      <a:pt x="440" y="752"/>
                    </a:lnTo>
                    <a:lnTo>
                      <a:pt x="411" y="739"/>
                    </a:lnTo>
                    <a:lnTo>
                      <a:pt x="379" y="724"/>
                    </a:lnTo>
                    <a:lnTo>
                      <a:pt x="351" y="709"/>
                    </a:lnTo>
                    <a:lnTo>
                      <a:pt x="326" y="694"/>
                    </a:lnTo>
                    <a:lnTo>
                      <a:pt x="314" y="687"/>
                    </a:lnTo>
                    <a:lnTo>
                      <a:pt x="301" y="681"/>
                    </a:lnTo>
                    <a:lnTo>
                      <a:pt x="288" y="674"/>
                    </a:lnTo>
                    <a:lnTo>
                      <a:pt x="272" y="667"/>
                    </a:lnTo>
                    <a:lnTo>
                      <a:pt x="275" y="660"/>
                    </a:lnTo>
                    <a:lnTo>
                      <a:pt x="278" y="655"/>
                    </a:lnTo>
                    <a:lnTo>
                      <a:pt x="283" y="650"/>
                    </a:lnTo>
                    <a:lnTo>
                      <a:pt x="288" y="645"/>
                    </a:lnTo>
                    <a:lnTo>
                      <a:pt x="297" y="635"/>
                    </a:lnTo>
                    <a:lnTo>
                      <a:pt x="307" y="628"/>
                    </a:lnTo>
                    <a:lnTo>
                      <a:pt x="317" y="620"/>
                    </a:lnTo>
                    <a:lnTo>
                      <a:pt x="324" y="610"/>
                    </a:lnTo>
                    <a:lnTo>
                      <a:pt x="327" y="605"/>
                    </a:lnTo>
                    <a:lnTo>
                      <a:pt x="329" y="599"/>
                    </a:lnTo>
                    <a:lnTo>
                      <a:pt x="331" y="593"/>
                    </a:lnTo>
                    <a:lnTo>
                      <a:pt x="331" y="587"/>
                    </a:lnTo>
                    <a:lnTo>
                      <a:pt x="331" y="577"/>
                    </a:lnTo>
                    <a:lnTo>
                      <a:pt x="328" y="569"/>
                    </a:lnTo>
                    <a:lnTo>
                      <a:pt x="325" y="561"/>
                    </a:lnTo>
                    <a:lnTo>
                      <a:pt x="320" y="554"/>
                    </a:lnTo>
                    <a:lnTo>
                      <a:pt x="308" y="542"/>
                    </a:lnTo>
                    <a:lnTo>
                      <a:pt x="294" y="530"/>
                    </a:lnTo>
                    <a:lnTo>
                      <a:pt x="285" y="519"/>
                    </a:lnTo>
                    <a:lnTo>
                      <a:pt x="276" y="508"/>
                    </a:lnTo>
                    <a:lnTo>
                      <a:pt x="272" y="504"/>
                    </a:lnTo>
                    <a:lnTo>
                      <a:pt x="268" y="500"/>
                    </a:lnTo>
                    <a:lnTo>
                      <a:pt x="262" y="497"/>
                    </a:lnTo>
                    <a:lnTo>
                      <a:pt x="256" y="496"/>
                    </a:lnTo>
                    <a:lnTo>
                      <a:pt x="251" y="496"/>
                    </a:lnTo>
                    <a:lnTo>
                      <a:pt x="246" y="497"/>
                    </a:lnTo>
                    <a:lnTo>
                      <a:pt x="243" y="498"/>
                    </a:lnTo>
                    <a:lnTo>
                      <a:pt x="239" y="501"/>
                    </a:lnTo>
                    <a:lnTo>
                      <a:pt x="233" y="505"/>
                    </a:lnTo>
                    <a:lnTo>
                      <a:pt x="226" y="510"/>
                    </a:lnTo>
                    <a:lnTo>
                      <a:pt x="219" y="515"/>
                    </a:lnTo>
                    <a:lnTo>
                      <a:pt x="213" y="520"/>
                    </a:lnTo>
                    <a:lnTo>
                      <a:pt x="209" y="522"/>
                    </a:lnTo>
                    <a:lnTo>
                      <a:pt x="205" y="523"/>
                    </a:lnTo>
                    <a:lnTo>
                      <a:pt x="201" y="524"/>
                    </a:lnTo>
                    <a:lnTo>
                      <a:pt x="197" y="524"/>
                    </a:lnTo>
                    <a:lnTo>
                      <a:pt x="189" y="523"/>
                    </a:lnTo>
                    <a:lnTo>
                      <a:pt x="184" y="522"/>
                    </a:lnTo>
                    <a:lnTo>
                      <a:pt x="179" y="519"/>
                    </a:lnTo>
                    <a:lnTo>
                      <a:pt x="174" y="515"/>
                    </a:lnTo>
                    <a:lnTo>
                      <a:pt x="165" y="506"/>
                    </a:lnTo>
                    <a:lnTo>
                      <a:pt x="156" y="496"/>
                    </a:lnTo>
                    <a:lnTo>
                      <a:pt x="144" y="487"/>
                    </a:lnTo>
                    <a:lnTo>
                      <a:pt x="131" y="480"/>
                    </a:lnTo>
                    <a:lnTo>
                      <a:pt x="126" y="477"/>
                    </a:lnTo>
                    <a:lnTo>
                      <a:pt x="121" y="473"/>
                    </a:lnTo>
                    <a:lnTo>
                      <a:pt x="117" y="467"/>
                    </a:lnTo>
                    <a:lnTo>
                      <a:pt x="113" y="460"/>
                    </a:lnTo>
                    <a:lnTo>
                      <a:pt x="112" y="453"/>
                    </a:lnTo>
                    <a:lnTo>
                      <a:pt x="111" y="446"/>
                    </a:lnTo>
                    <a:lnTo>
                      <a:pt x="111" y="438"/>
                    </a:lnTo>
                    <a:lnTo>
                      <a:pt x="111" y="432"/>
                    </a:lnTo>
                    <a:lnTo>
                      <a:pt x="112" y="425"/>
                    </a:lnTo>
                    <a:lnTo>
                      <a:pt x="112" y="418"/>
                    </a:lnTo>
                    <a:lnTo>
                      <a:pt x="111" y="410"/>
                    </a:lnTo>
                    <a:lnTo>
                      <a:pt x="108" y="403"/>
                    </a:lnTo>
                    <a:lnTo>
                      <a:pt x="106" y="400"/>
                    </a:lnTo>
                    <a:lnTo>
                      <a:pt x="103" y="397"/>
                    </a:lnTo>
                    <a:lnTo>
                      <a:pt x="100" y="395"/>
                    </a:lnTo>
                    <a:lnTo>
                      <a:pt x="96" y="393"/>
                    </a:lnTo>
                    <a:lnTo>
                      <a:pt x="88" y="391"/>
                    </a:lnTo>
                    <a:lnTo>
                      <a:pt x="79" y="387"/>
                    </a:lnTo>
                    <a:lnTo>
                      <a:pt x="73" y="382"/>
                    </a:lnTo>
                    <a:lnTo>
                      <a:pt x="68" y="377"/>
                    </a:lnTo>
                    <a:lnTo>
                      <a:pt x="64" y="372"/>
                    </a:lnTo>
                    <a:lnTo>
                      <a:pt x="60" y="367"/>
                    </a:lnTo>
                    <a:lnTo>
                      <a:pt x="53" y="354"/>
                    </a:lnTo>
                    <a:lnTo>
                      <a:pt x="44" y="342"/>
                    </a:lnTo>
                    <a:lnTo>
                      <a:pt x="27" y="320"/>
                    </a:lnTo>
                    <a:lnTo>
                      <a:pt x="13" y="300"/>
                    </a:lnTo>
                    <a:lnTo>
                      <a:pt x="8" y="290"/>
                    </a:lnTo>
                    <a:lnTo>
                      <a:pt x="4" y="279"/>
                    </a:lnTo>
                    <a:lnTo>
                      <a:pt x="1" y="266"/>
                    </a:lnTo>
                    <a:lnTo>
                      <a:pt x="0" y="253"/>
                    </a:lnTo>
                    <a:close/>
                  </a:path>
                </a:pathLst>
              </a:custGeom>
              <a:solidFill>
                <a:srgbClr val="C0C0C0"/>
              </a:solidFill>
              <a:ln w="9525">
                <a:solidFill>
                  <a:sysClr val="windowText" lastClr="000000">
                    <a:lumMod val="50000"/>
                    <a:lumOff val="50000"/>
                  </a:sysClr>
                </a:solidFill>
                <a:round/>
                <a:headEnd/>
                <a:tailEnd/>
              </a:ln>
            </p:spPr>
          </p:sp>
          <p:sp>
            <p:nvSpPr>
              <p:cNvPr id="38" name="Timor-Leste"/>
              <p:cNvSpPr>
                <a:spLocks/>
              </p:cNvSpPr>
              <p:nvPr/>
            </p:nvSpPr>
            <p:spPr bwMode="auto">
              <a:xfrm>
                <a:off x="6091419" y="6378449"/>
                <a:ext cx="171723" cy="131832"/>
              </a:xfrm>
              <a:custGeom>
                <a:avLst/>
                <a:gdLst/>
                <a:ahLst/>
                <a:cxnLst>
                  <a:cxn ang="0">
                    <a:pos x="2" y="227"/>
                  </a:cxn>
                  <a:cxn ang="0">
                    <a:pos x="32" y="226"/>
                  </a:cxn>
                  <a:cxn ang="0">
                    <a:pos x="42" y="221"/>
                  </a:cxn>
                  <a:cxn ang="0">
                    <a:pos x="50" y="214"/>
                  </a:cxn>
                  <a:cxn ang="0">
                    <a:pos x="60" y="204"/>
                  </a:cxn>
                  <a:cxn ang="0">
                    <a:pos x="69" y="211"/>
                  </a:cxn>
                  <a:cxn ang="0">
                    <a:pos x="70" y="227"/>
                  </a:cxn>
                  <a:cxn ang="0">
                    <a:pos x="67" y="239"/>
                  </a:cxn>
                  <a:cxn ang="0">
                    <a:pos x="63" y="249"/>
                  </a:cxn>
                  <a:cxn ang="0">
                    <a:pos x="60" y="260"/>
                  </a:cxn>
                  <a:cxn ang="0">
                    <a:pos x="61" y="273"/>
                  </a:cxn>
                  <a:cxn ang="0">
                    <a:pos x="71" y="272"/>
                  </a:cxn>
                  <a:cxn ang="0">
                    <a:pos x="103" y="235"/>
                  </a:cxn>
                  <a:cxn ang="0">
                    <a:pos x="134" y="200"/>
                  </a:cxn>
                  <a:cxn ang="0">
                    <a:pos x="157" y="176"/>
                  </a:cxn>
                  <a:cxn ang="0">
                    <a:pos x="186" y="148"/>
                  </a:cxn>
                  <a:cxn ang="0">
                    <a:pos x="205" y="126"/>
                  </a:cxn>
                  <a:cxn ang="0">
                    <a:pos x="221" y="114"/>
                  </a:cxn>
                  <a:cxn ang="0">
                    <a:pos x="248" y="106"/>
                  </a:cxn>
                  <a:cxn ang="0">
                    <a:pos x="270" y="99"/>
                  </a:cxn>
                  <a:cxn ang="0">
                    <a:pos x="284" y="90"/>
                  </a:cxn>
                  <a:cxn ang="0">
                    <a:pos x="299" y="75"/>
                  </a:cxn>
                  <a:cxn ang="0">
                    <a:pos x="316" y="56"/>
                  </a:cxn>
                  <a:cxn ang="0">
                    <a:pos x="331" y="43"/>
                  </a:cxn>
                  <a:cxn ang="0">
                    <a:pos x="352" y="29"/>
                  </a:cxn>
                  <a:cxn ang="0">
                    <a:pos x="367" y="20"/>
                  </a:cxn>
                  <a:cxn ang="0">
                    <a:pos x="373" y="11"/>
                  </a:cxn>
                  <a:cxn ang="0">
                    <a:pos x="372" y="2"/>
                  </a:cxn>
                  <a:cxn ang="0">
                    <a:pos x="352" y="1"/>
                  </a:cxn>
                  <a:cxn ang="0">
                    <a:pos x="327" y="4"/>
                  </a:cxn>
                  <a:cxn ang="0">
                    <a:pos x="311" y="11"/>
                  </a:cxn>
                  <a:cxn ang="0">
                    <a:pos x="301" y="19"/>
                  </a:cxn>
                  <a:cxn ang="0">
                    <a:pos x="298" y="27"/>
                  </a:cxn>
                  <a:cxn ang="0">
                    <a:pos x="294" y="35"/>
                  </a:cxn>
                  <a:cxn ang="0">
                    <a:pos x="287" y="41"/>
                  </a:cxn>
                  <a:cxn ang="0">
                    <a:pos x="274" y="50"/>
                  </a:cxn>
                  <a:cxn ang="0">
                    <a:pos x="258" y="59"/>
                  </a:cxn>
                  <a:cxn ang="0">
                    <a:pos x="241" y="65"/>
                  </a:cxn>
                  <a:cxn ang="0">
                    <a:pos x="222" y="69"/>
                  </a:cxn>
                  <a:cxn ang="0">
                    <a:pos x="198" y="70"/>
                  </a:cxn>
                  <a:cxn ang="0">
                    <a:pos x="177" y="77"/>
                  </a:cxn>
                  <a:cxn ang="0">
                    <a:pos x="147" y="94"/>
                  </a:cxn>
                  <a:cxn ang="0">
                    <a:pos x="114" y="115"/>
                  </a:cxn>
                  <a:cxn ang="0">
                    <a:pos x="91" y="123"/>
                  </a:cxn>
                  <a:cxn ang="0">
                    <a:pos x="69" y="131"/>
                  </a:cxn>
                  <a:cxn ang="0">
                    <a:pos x="46" y="139"/>
                  </a:cxn>
                  <a:cxn ang="0">
                    <a:pos x="26" y="150"/>
                  </a:cxn>
                  <a:cxn ang="0">
                    <a:pos x="15" y="162"/>
                  </a:cxn>
                  <a:cxn ang="0">
                    <a:pos x="5" y="182"/>
                  </a:cxn>
                </a:cxnLst>
                <a:rect l="0" t="0" r="r" b="b"/>
                <a:pathLst>
                  <a:path w="374" h="278">
                    <a:moveTo>
                      <a:pt x="0" y="196"/>
                    </a:moveTo>
                    <a:lnTo>
                      <a:pt x="2" y="227"/>
                    </a:lnTo>
                    <a:lnTo>
                      <a:pt x="25" y="227"/>
                    </a:lnTo>
                    <a:lnTo>
                      <a:pt x="32" y="226"/>
                    </a:lnTo>
                    <a:lnTo>
                      <a:pt x="37" y="224"/>
                    </a:lnTo>
                    <a:lnTo>
                      <a:pt x="42" y="221"/>
                    </a:lnTo>
                    <a:lnTo>
                      <a:pt x="46" y="218"/>
                    </a:lnTo>
                    <a:lnTo>
                      <a:pt x="50" y="214"/>
                    </a:lnTo>
                    <a:lnTo>
                      <a:pt x="54" y="208"/>
                    </a:lnTo>
                    <a:lnTo>
                      <a:pt x="60" y="204"/>
                    </a:lnTo>
                    <a:lnTo>
                      <a:pt x="66" y="201"/>
                    </a:lnTo>
                    <a:lnTo>
                      <a:pt x="69" y="211"/>
                    </a:lnTo>
                    <a:lnTo>
                      <a:pt x="71" y="220"/>
                    </a:lnTo>
                    <a:lnTo>
                      <a:pt x="70" y="227"/>
                    </a:lnTo>
                    <a:lnTo>
                      <a:pt x="69" y="232"/>
                    </a:lnTo>
                    <a:lnTo>
                      <a:pt x="67" y="239"/>
                    </a:lnTo>
                    <a:lnTo>
                      <a:pt x="65" y="244"/>
                    </a:lnTo>
                    <a:lnTo>
                      <a:pt x="63" y="249"/>
                    </a:lnTo>
                    <a:lnTo>
                      <a:pt x="61" y="254"/>
                    </a:lnTo>
                    <a:lnTo>
                      <a:pt x="60" y="260"/>
                    </a:lnTo>
                    <a:lnTo>
                      <a:pt x="59" y="267"/>
                    </a:lnTo>
                    <a:lnTo>
                      <a:pt x="61" y="273"/>
                    </a:lnTo>
                    <a:lnTo>
                      <a:pt x="62" y="278"/>
                    </a:lnTo>
                    <a:lnTo>
                      <a:pt x="71" y="272"/>
                    </a:lnTo>
                    <a:lnTo>
                      <a:pt x="80" y="262"/>
                    </a:lnTo>
                    <a:lnTo>
                      <a:pt x="103" y="235"/>
                    </a:lnTo>
                    <a:lnTo>
                      <a:pt x="124" y="212"/>
                    </a:lnTo>
                    <a:lnTo>
                      <a:pt x="134" y="200"/>
                    </a:lnTo>
                    <a:lnTo>
                      <a:pt x="145" y="189"/>
                    </a:lnTo>
                    <a:lnTo>
                      <a:pt x="157" y="176"/>
                    </a:lnTo>
                    <a:lnTo>
                      <a:pt x="171" y="164"/>
                    </a:lnTo>
                    <a:lnTo>
                      <a:pt x="186" y="148"/>
                    </a:lnTo>
                    <a:lnTo>
                      <a:pt x="198" y="133"/>
                    </a:lnTo>
                    <a:lnTo>
                      <a:pt x="205" y="126"/>
                    </a:lnTo>
                    <a:lnTo>
                      <a:pt x="212" y="119"/>
                    </a:lnTo>
                    <a:lnTo>
                      <a:pt x="221" y="114"/>
                    </a:lnTo>
                    <a:lnTo>
                      <a:pt x="231" y="111"/>
                    </a:lnTo>
                    <a:lnTo>
                      <a:pt x="248" y="106"/>
                    </a:lnTo>
                    <a:lnTo>
                      <a:pt x="263" y="102"/>
                    </a:lnTo>
                    <a:lnTo>
                      <a:pt x="270" y="99"/>
                    </a:lnTo>
                    <a:lnTo>
                      <a:pt x="277" y="94"/>
                    </a:lnTo>
                    <a:lnTo>
                      <a:pt x="284" y="90"/>
                    </a:lnTo>
                    <a:lnTo>
                      <a:pt x="292" y="84"/>
                    </a:lnTo>
                    <a:lnTo>
                      <a:pt x="299" y="75"/>
                    </a:lnTo>
                    <a:lnTo>
                      <a:pt x="307" y="64"/>
                    </a:lnTo>
                    <a:lnTo>
                      <a:pt x="316" y="56"/>
                    </a:lnTo>
                    <a:lnTo>
                      <a:pt x="323" y="49"/>
                    </a:lnTo>
                    <a:lnTo>
                      <a:pt x="331" y="43"/>
                    </a:lnTo>
                    <a:lnTo>
                      <a:pt x="340" y="35"/>
                    </a:lnTo>
                    <a:lnTo>
                      <a:pt x="352" y="29"/>
                    </a:lnTo>
                    <a:lnTo>
                      <a:pt x="362" y="24"/>
                    </a:lnTo>
                    <a:lnTo>
                      <a:pt x="367" y="20"/>
                    </a:lnTo>
                    <a:lnTo>
                      <a:pt x="370" y="16"/>
                    </a:lnTo>
                    <a:lnTo>
                      <a:pt x="373" y="11"/>
                    </a:lnTo>
                    <a:lnTo>
                      <a:pt x="374" y="5"/>
                    </a:lnTo>
                    <a:lnTo>
                      <a:pt x="372" y="2"/>
                    </a:lnTo>
                    <a:lnTo>
                      <a:pt x="370" y="0"/>
                    </a:lnTo>
                    <a:lnTo>
                      <a:pt x="352" y="1"/>
                    </a:lnTo>
                    <a:lnTo>
                      <a:pt x="335" y="3"/>
                    </a:lnTo>
                    <a:lnTo>
                      <a:pt x="327" y="4"/>
                    </a:lnTo>
                    <a:lnTo>
                      <a:pt x="319" y="7"/>
                    </a:lnTo>
                    <a:lnTo>
                      <a:pt x="311" y="11"/>
                    </a:lnTo>
                    <a:lnTo>
                      <a:pt x="303" y="16"/>
                    </a:lnTo>
                    <a:lnTo>
                      <a:pt x="301" y="19"/>
                    </a:lnTo>
                    <a:lnTo>
                      <a:pt x="299" y="23"/>
                    </a:lnTo>
                    <a:lnTo>
                      <a:pt x="298" y="27"/>
                    </a:lnTo>
                    <a:lnTo>
                      <a:pt x="296" y="31"/>
                    </a:lnTo>
                    <a:lnTo>
                      <a:pt x="294" y="35"/>
                    </a:lnTo>
                    <a:lnTo>
                      <a:pt x="290" y="37"/>
                    </a:lnTo>
                    <a:lnTo>
                      <a:pt x="287" y="41"/>
                    </a:lnTo>
                    <a:lnTo>
                      <a:pt x="282" y="43"/>
                    </a:lnTo>
                    <a:lnTo>
                      <a:pt x="274" y="50"/>
                    </a:lnTo>
                    <a:lnTo>
                      <a:pt x="266" y="55"/>
                    </a:lnTo>
                    <a:lnTo>
                      <a:pt x="258" y="59"/>
                    </a:lnTo>
                    <a:lnTo>
                      <a:pt x="249" y="63"/>
                    </a:lnTo>
                    <a:lnTo>
                      <a:pt x="241" y="65"/>
                    </a:lnTo>
                    <a:lnTo>
                      <a:pt x="232" y="68"/>
                    </a:lnTo>
                    <a:lnTo>
                      <a:pt x="222" y="69"/>
                    </a:lnTo>
                    <a:lnTo>
                      <a:pt x="212" y="70"/>
                    </a:lnTo>
                    <a:lnTo>
                      <a:pt x="198" y="70"/>
                    </a:lnTo>
                    <a:lnTo>
                      <a:pt x="187" y="73"/>
                    </a:lnTo>
                    <a:lnTo>
                      <a:pt x="177" y="77"/>
                    </a:lnTo>
                    <a:lnTo>
                      <a:pt x="166" y="81"/>
                    </a:lnTo>
                    <a:lnTo>
                      <a:pt x="147" y="94"/>
                    </a:lnTo>
                    <a:lnTo>
                      <a:pt x="125" y="108"/>
                    </a:lnTo>
                    <a:lnTo>
                      <a:pt x="114" y="115"/>
                    </a:lnTo>
                    <a:lnTo>
                      <a:pt x="102" y="120"/>
                    </a:lnTo>
                    <a:lnTo>
                      <a:pt x="91" y="123"/>
                    </a:lnTo>
                    <a:lnTo>
                      <a:pt x="80" y="127"/>
                    </a:lnTo>
                    <a:lnTo>
                      <a:pt x="69" y="131"/>
                    </a:lnTo>
                    <a:lnTo>
                      <a:pt x="58" y="134"/>
                    </a:lnTo>
                    <a:lnTo>
                      <a:pt x="46" y="139"/>
                    </a:lnTo>
                    <a:lnTo>
                      <a:pt x="34" y="145"/>
                    </a:lnTo>
                    <a:lnTo>
                      <a:pt x="26" y="150"/>
                    </a:lnTo>
                    <a:lnTo>
                      <a:pt x="20" y="156"/>
                    </a:lnTo>
                    <a:lnTo>
                      <a:pt x="15" y="162"/>
                    </a:lnTo>
                    <a:lnTo>
                      <a:pt x="12" y="168"/>
                    </a:lnTo>
                    <a:lnTo>
                      <a:pt x="5" y="182"/>
                    </a:lnTo>
                    <a:lnTo>
                      <a:pt x="0" y="196"/>
                    </a:lnTo>
                    <a:close/>
                  </a:path>
                </a:pathLst>
              </a:custGeom>
              <a:blipFill dpi="0" rotWithShape="1">
                <a:blip r:embed="rId3" cstate="print"/>
                <a:srcRect/>
                <a:tile tx="0" ty="0" sx="100000" sy="100000" flip="none" algn="tl"/>
              </a:blipFill>
              <a:ln w="9525">
                <a:solidFill>
                  <a:sysClr val="windowText" lastClr="000000">
                    <a:lumMod val="50000"/>
                    <a:lumOff val="50000"/>
                  </a:sysClr>
                </a:solidFill>
                <a:round/>
                <a:headEnd/>
                <a:tailEnd/>
              </a:ln>
            </p:spPr>
          </p:sp>
          <p:sp>
            <p:nvSpPr>
              <p:cNvPr id="39" name="Thailand"/>
              <p:cNvSpPr>
                <a:spLocks/>
              </p:cNvSpPr>
              <p:nvPr/>
            </p:nvSpPr>
            <p:spPr bwMode="auto">
              <a:xfrm>
                <a:off x="3973496" y="4636377"/>
                <a:ext cx="610572" cy="1111159"/>
              </a:xfrm>
              <a:custGeom>
                <a:avLst/>
                <a:gdLst/>
                <a:ahLst/>
                <a:cxnLst>
                  <a:cxn ang="0">
                    <a:pos x="413" y="36"/>
                  </a:cxn>
                  <a:cxn ang="0">
                    <a:pos x="430" y="117"/>
                  </a:cxn>
                  <a:cxn ang="0">
                    <a:pos x="522" y="184"/>
                  </a:cxn>
                  <a:cxn ang="0">
                    <a:pos x="521" y="285"/>
                  </a:cxn>
                  <a:cxn ang="0">
                    <a:pos x="527" y="398"/>
                  </a:cxn>
                  <a:cxn ang="0">
                    <a:pos x="612" y="374"/>
                  </a:cxn>
                  <a:cxn ang="0">
                    <a:pos x="693" y="325"/>
                  </a:cxn>
                  <a:cxn ang="0">
                    <a:pos x="777" y="360"/>
                  </a:cxn>
                  <a:cxn ang="0">
                    <a:pos x="853" y="257"/>
                  </a:cxn>
                  <a:cxn ang="0">
                    <a:pos x="996" y="308"/>
                  </a:cxn>
                  <a:cxn ang="0">
                    <a:pos x="1096" y="391"/>
                  </a:cxn>
                  <a:cxn ang="0">
                    <a:pos x="1123" y="520"/>
                  </a:cxn>
                  <a:cxn ang="0">
                    <a:pos x="1198" y="567"/>
                  </a:cxn>
                  <a:cxn ang="0">
                    <a:pos x="1268" y="614"/>
                  </a:cxn>
                  <a:cxn ang="0">
                    <a:pos x="1233" y="682"/>
                  </a:cxn>
                  <a:cxn ang="0">
                    <a:pos x="1198" y="862"/>
                  </a:cxn>
                  <a:cxn ang="0">
                    <a:pos x="1001" y="890"/>
                  </a:cxn>
                  <a:cxn ang="0">
                    <a:pos x="872" y="934"/>
                  </a:cxn>
                  <a:cxn ang="0">
                    <a:pos x="855" y="1066"/>
                  </a:cxn>
                  <a:cxn ang="0">
                    <a:pos x="880" y="1150"/>
                  </a:cxn>
                  <a:cxn ang="0">
                    <a:pos x="919" y="1317"/>
                  </a:cxn>
                  <a:cxn ang="0">
                    <a:pos x="870" y="1283"/>
                  </a:cxn>
                  <a:cxn ang="0">
                    <a:pos x="789" y="1232"/>
                  </a:cxn>
                  <a:cxn ang="0">
                    <a:pos x="699" y="1195"/>
                  </a:cxn>
                  <a:cxn ang="0">
                    <a:pos x="575" y="1222"/>
                  </a:cxn>
                  <a:cxn ang="0">
                    <a:pos x="571" y="1096"/>
                  </a:cxn>
                  <a:cxn ang="0">
                    <a:pos x="459" y="1069"/>
                  </a:cxn>
                  <a:cxn ang="0">
                    <a:pos x="460" y="1177"/>
                  </a:cxn>
                  <a:cxn ang="0">
                    <a:pos x="454" y="1300"/>
                  </a:cxn>
                  <a:cxn ang="0">
                    <a:pos x="416" y="1422"/>
                  </a:cxn>
                  <a:cxn ang="0">
                    <a:pos x="400" y="1528"/>
                  </a:cxn>
                  <a:cxn ang="0">
                    <a:pos x="369" y="1657"/>
                  </a:cxn>
                  <a:cxn ang="0">
                    <a:pos x="407" y="1813"/>
                  </a:cxn>
                  <a:cxn ang="0">
                    <a:pos x="496" y="1926"/>
                  </a:cxn>
                  <a:cxn ang="0">
                    <a:pos x="564" y="2085"/>
                  </a:cxn>
                  <a:cxn ang="0">
                    <a:pos x="715" y="2157"/>
                  </a:cxn>
                  <a:cxn ang="0">
                    <a:pos x="799" y="2224"/>
                  </a:cxn>
                  <a:cxn ang="0">
                    <a:pos x="811" y="2337"/>
                  </a:cxn>
                  <a:cxn ang="0">
                    <a:pos x="753" y="2318"/>
                  </a:cxn>
                  <a:cxn ang="0">
                    <a:pos x="697" y="2327"/>
                  </a:cxn>
                  <a:cxn ang="0">
                    <a:pos x="608" y="2278"/>
                  </a:cxn>
                  <a:cxn ang="0">
                    <a:pos x="520" y="2257"/>
                  </a:cxn>
                  <a:cxn ang="0">
                    <a:pos x="389" y="2134"/>
                  </a:cxn>
                  <a:cxn ang="0">
                    <a:pos x="313" y="2023"/>
                  </a:cxn>
                  <a:cxn ang="0">
                    <a:pos x="214" y="1979"/>
                  </a:cxn>
                  <a:cxn ang="0">
                    <a:pos x="230" y="1804"/>
                  </a:cxn>
                  <a:cxn ang="0">
                    <a:pos x="283" y="1681"/>
                  </a:cxn>
                  <a:cxn ang="0">
                    <a:pos x="369" y="1474"/>
                  </a:cxn>
                  <a:cxn ang="0">
                    <a:pos x="342" y="1262"/>
                  </a:cxn>
                  <a:cxn ang="0">
                    <a:pos x="236" y="1046"/>
                  </a:cxn>
                  <a:cxn ang="0">
                    <a:pos x="159" y="961"/>
                  </a:cxn>
                  <a:cxn ang="0">
                    <a:pos x="157" y="869"/>
                  </a:cxn>
                  <a:cxn ang="0">
                    <a:pos x="211" y="715"/>
                  </a:cxn>
                  <a:cxn ang="0">
                    <a:pos x="145" y="591"/>
                  </a:cxn>
                  <a:cxn ang="0">
                    <a:pos x="15" y="435"/>
                  </a:cxn>
                  <a:cxn ang="0">
                    <a:pos x="34" y="355"/>
                  </a:cxn>
                  <a:cxn ang="0">
                    <a:pos x="31" y="216"/>
                  </a:cxn>
                  <a:cxn ang="0">
                    <a:pos x="64" y="150"/>
                  </a:cxn>
                  <a:cxn ang="0">
                    <a:pos x="179" y="119"/>
                  </a:cxn>
                  <a:cxn ang="0">
                    <a:pos x="259" y="56"/>
                  </a:cxn>
                </a:cxnLst>
                <a:rect l="0" t="0" r="r" b="b"/>
                <a:pathLst>
                  <a:path w="1270" h="2354">
                    <a:moveTo>
                      <a:pt x="329" y="18"/>
                    </a:moveTo>
                    <a:lnTo>
                      <a:pt x="339" y="19"/>
                    </a:lnTo>
                    <a:lnTo>
                      <a:pt x="348" y="20"/>
                    </a:lnTo>
                    <a:lnTo>
                      <a:pt x="361" y="10"/>
                    </a:lnTo>
                    <a:lnTo>
                      <a:pt x="375" y="0"/>
                    </a:lnTo>
                    <a:lnTo>
                      <a:pt x="381" y="1"/>
                    </a:lnTo>
                    <a:lnTo>
                      <a:pt x="385" y="3"/>
                    </a:lnTo>
                    <a:lnTo>
                      <a:pt x="389" y="7"/>
                    </a:lnTo>
                    <a:lnTo>
                      <a:pt x="392" y="12"/>
                    </a:lnTo>
                    <a:lnTo>
                      <a:pt x="397" y="16"/>
                    </a:lnTo>
                    <a:lnTo>
                      <a:pt x="400" y="20"/>
                    </a:lnTo>
                    <a:lnTo>
                      <a:pt x="405" y="24"/>
                    </a:lnTo>
                    <a:lnTo>
                      <a:pt x="410" y="26"/>
                    </a:lnTo>
                    <a:lnTo>
                      <a:pt x="412" y="31"/>
                    </a:lnTo>
                    <a:lnTo>
                      <a:pt x="413" y="36"/>
                    </a:lnTo>
                    <a:lnTo>
                      <a:pt x="412" y="44"/>
                    </a:lnTo>
                    <a:lnTo>
                      <a:pt x="411" y="53"/>
                    </a:lnTo>
                    <a:lnTo>
                      <a:pt x="409" y="60"/>
                    </a:lnTo>
                    <a:lnTo>
                      <a:pt x="407" y="67"/>
                    </a:lnTo>
                    <a:lnTo>
                      <a:pt x="405" y="74"/>
                    </a:lnTo>
                    <a:lnTo>
                      <a:pt x="403" y="83"/>
                    </a:lnTo>
                    <a:lnTo>
                      <a:pt x="402" y="91"/>
                    </a:lnTo>
                    <a:lnTo>
                      <a:pt x="401" y="99"/>
                    </a:lnTo>
                    <a:lnTo>
                      <a:pt x="401" y="102"/>
                    </a:lnTo>
                    <a:lnTo>
                      <a:pt x="402" y="105"/>
                    </a:lnTo>
                    <a:lnTo>
                      <a:pt x="404" y="108"/>
                    </a:lnTo>
                    <a:lnTo>
                      <a:pt x="405" y="110"/>
                    </a:lnTo>
                    <a:lnTo>
                      <a:pt x="410" y="113"/>
                    </a:lnTo>
                    <a:lnTo>
                      <a:pt x="416" y="114"/>
                    </a:lnTo>
                    <a:lnTo>
                      <a:pt x="430" y="117"/>
                    </a:lnTo>
                    <a:lnTo>
                      <a:pt x="443" y="121"/>
                    </a:lnTo>
                    <a:lnTo>
                      <a:pt x="451" y="127"/>
                    </a:lnTo>
                    <a:lnTo>
                      <a:pt x="458" y="132"/>
                    </a:lnTo>
                    <a:lnTo>
                      <a:pt x="464" y="132"/>
                    </a:lnTo>
                    <a:lnTo>
                      <a:pt x="470" y="130"/>
                    </a:lnTo>
                    <a:lnTo>
                      <a:pt x="475" y="127"/>
                    </a:lnTo>
                    <a:lnTo>
                      <a:pt x="480" y="124"/>
                    </a:lnTo>
                    <a:lnTo>
                      <a:pt x="484" y="119"/>
                    </a:lnTo>
                    <a:lnTo>
                      <a:pt x="487" y="114"/>
                    </a:lnTo>
                    <a:lnTo>
                      <a:pt x="491" y="108"/>
                    </a:lnTo>
                    <a:lnTo>
                      <a:pt x="494" y="101"/>
                    </a:lnTo>
                    <a:lnTo>
                      <a:pt x="523" y="101"/>
                    </a:lnTo>
                    <a:lnTo>
                      <a:pt x="523" y="167"/>
                    </a:lnTo>
                    <a:lnTo>
                      <a:pt x="523" y="176"/>
                    </a:lnTo>
                    <a:lnTo>
                      <a:pt x="522" y="184"/>
                    </a:lnTo>
                    <a:lnTo>
                      <a:pt x="520" y="192"/>
                    </a:lnTo>
                    <a:lnTo>
                      <a:pt x="518" y="200"/>
                    </a:lnTo>
                    <a:lnTo>
                      <a:pt x="516" y="207"/>
                    </a:lnTo>
                    <a:lnTo>
                      <a:pt x="515" y="214"/>
                    </a:lnTo>
                    <a:lnTo>
                      <a:pt x="513" y="223"/>
                    </a:lnTo>
                    <a:lnTo>
                      <a:pt x="513" y="232"/>
                    </a:lnTo>
                    <a:lnTo>
                      <a:pt x="513" y="239"/>
                    </a:lnTo>
                    <a:lnTo>
                      <a:pt x="514" y="245"/>
                    </a:lnTo>
                    <a:lnTo>
                      <a:pt x="516" y="251"/>
                    </a:lnTo>
                    <a:lnTo>
                      <a:pt x="517" y="256"/>
                    </a:lnTo>
                    <a:lnTo>
                      <a:pt x="519" y="262"/>
                    </a:lnTo>
                    <a:lnTo>
                      <a:pt x="521" y="267"/>
                    </a:lnTo>
                    <a:lnTo>
                      <a:pt x="522" y="273"/>
                    </a:lnTo>
                    <a:lnTo>
                      <a:pt x="522" y="280"/>
                    </a:lnTo>
                    <a:lnTo>
                      <a:pt x="521" y="285"/>
                    </a:lnTo>
                    <a:lnTo>
                      <a:pt x="520" y="289"/>
                    </a:lnTo>
                    <a:lnTo>
                      <a:pt x="518" y="293"/>
                    </a:lnTo>
                    <a:lnTo>
                      <a:pt x="515" y="297"/>
                    </a:lnTo>
                    <a:lnTo>
                      <a:pt x="513" y="301"/>
                    </a:lnTo>
                    <a:lnTo>
                      <a:pt x="510" y="304"/>
                    </a:lnTo>
                    <a:lnTo>
                      <a:pt x="509" y="310"/>
                    </a:lnTo>
                    <a:lnTo>
                      <a:pt x="507" y="315"/>
                    </a:lnTo>
                    <a:lnTo>
                      <a:pt x="509" y="326"/>
                    </a:lnTo>
                    <a:lnTo>
                      <a:pt x="510" y="338"/>
                    </a:lnTo>
                    <a:lnTo>
                      <a:pt x="511" y="349"/>
                    </a:lnTo>
                    <a:lnTo>
                      <a:pt x="513" y="359"/>
                    </a:lnTo>
                    <a:lnTo>
                      <a:pt x="516" y="369"/>
                    </a:lnTo>
                    <a:lnTo>
                      <a:pt x="519" y="379"/>
                    </a:lnTo>
                    <a:lnTo>
                      <a:pt x="523" y="388"/>
                    </a:lnTo>
                    <a:lnTo>
                      <a:pt x="527" y="398"/>
                    </a:lnTo>
                    <a:lnTo>
                      <a:pt x="538" y="415"/>
                    </a:lnTo>
                    <a:lnTo>
                      <a:pt x="549" y="433"/>
                    </a:lnTo>
                    <a:lnTo>
                      <a:pt x="562" y="451"/>
                    </a:lnTo>
                    <a:lnTo>
                      <a:pt x="577" y="470"/>
                    </a:lnTo>
                    <a:lnTo>
                      <a:pt x="580" y="466"/>
                    </a:lnTo>
                    <a:lnTo>
                      <a:pt x="583" y="461"/>
                    </a:lnTo>
                    <a:lnTo>
                      <a:pt x="586" y="457"/>
                    </a:lnTo>
                    <a:lnTo>
                      <a:pt x="587" y="453"/>
                    </a:lnTo>
                    <a:lnTo>
                      <a:pt x="590" y="443"/>
                    </a:lnTo>
                    <a:lnTo>
                      <a:pt x="591" y="434"/>
                    </a:lnTo>
                    <a:lnTo>
                      <a:pt x="592" y="424"/>
                    </a:lnTo>
                    <a:lnTo>
                      <a:pt x="594" y="414"/>
                    </a:lnTo>
                    <a:lnTo>
                      <a:pt x="597" y="404"/>
                    </a:lnTo>
                    <a:lnTo>
                      <a:pt x="601" y="394"/>
                    </a:lnTo>
                    <a:lnTo>
                      <a:pt x="612" y="374"/>
                    </a:lnTo>
                    <a:lnTo>
                      <a:pt x="621" y="357"/>
                    </a:lnTo>
                    <a:lnTo>
                      <a:pt x="627" y="348"/>
                    </a:lnTo>
                    <a:lnTo>
                      <a:pt x="630" y="339"/>
                    </a:lnTo>
                    <a:lnTo>
                      <a:pt x="632" y="328"/>
                    </a:lnTo>
                    <a:lnTo>
                      <a:pt x="634" y="317"/>
                    </a:lnTo>
                    <a:lnTo>
                      <a:pt x="647" y="317"/>
                    </a:lnTo>
                    <a:lnTo>
                      <a:pt x="662" y="317"/>
                    </a:lnTo>
                    <a:lnTo>
                      <a:pt x="671" y="313"/>
                    </a:lnTo>
                    <a:lnTo>
                      <a:pt x="682" y="309"/>
                    </a:lnTo>
                    <a:lnTo>
                      <a:pt x="684" y="309"/>
                    </a:lnTo>
                    <a:lnTo>
                      <a:pt x="686" y="311"/>
                    </a:lnTo>
                    <a:lnTo>
                      <a:pt x="687" y="313"/>
                    </a:lnTo>
                    <a:lnTo>
                      <a:pt x="688" y="316"/>
                    </a:lnTo>
                    <a:lnTo>
                      <a:pt x="690" y="321"/>
                    </a:lnTo>
                    <a:lnTo>
                      <a:pt x="693" y="325"/>
                    </a:lnTo>
                    <a:lnTo>
                      <a:pt x="697" y="327"/>
                    </a:lnTo>
                    <a:lnTo>
                      <a:pt x="702" y="328"/>
                    </a:lnTo>
                    <a:lnTo>
                      <a:pt x="706" y="329"/>
                    </a:lnTo>
                    <a:lnTo>
                      <a:pt x="712" y="330"/>
                    </a:lnTo>
                    <a:lnTo>
                      <a:pt x="717" y="330"/>
                    </a:lnTo>
                    <a:lnTo>
                      <a:pt x="721" y="331"/>
                    </a:lnTo>
                    <a:lnTo>
                      <a:pt x="726" y="332"/>
                    </a:lnTo>
                    <a:lnTo>
                      <a:pt x="731" y="335"/>
                    </a:lnTo>
                    <a:lnTo>
                      <a:pt x="743" y="343"/>
                    </a:lnTo>
                    <a:lnTo>
                      <a:pt x="752" y="351"/>
                    </a:lnTo>
                    <a:lnTo>
                      <a:pt x="756" y="355"/>
                    </a:lnTo>
                    <a:lnTo>
                      <a:pt x="761" y="359"/>
                    </a:lnTo>
                    <a:lnTo>
                      <a:pt x="768" y="364"/>
                    </a:lnTo>
                    <a:lnTo>
                      <a:pt x="774" y="368"/>
                    </a:lnTo>
                    <a:lnTo>
                      <a:pt x="777" y="360"/>
                    </a:lnTo>
                    <a:lnTo>
                      <a:pt x="779" y="352"/>
                    </a:lnTo>
                    <a:lnTo>
                      <a:pt x="780" y="345"/>
                    </a:lnTo>
                    <a:lnTo>
                      <a:pt x="781" y="338"/>
                    </a:lnTo>
                    <a:lnTo>
                      <a:pt x="782" y="330"/>
                    </a:lnTo>
                    <a:lnTo>
                      <a:pt x="784" y="323"/>
                    </a:lnTo>
                    <a:lnTo>
                      <a:pt x="787" y="317"/>
                    </a:lnTo>
                    <a:lnTo>
                      <a:pt x="792" y="311"/>
                    </a:lnTo>
                    <a:lnTo>
                      <a:pt x="807" y="306"/>
                    </a:lnTo>
                    <a:lnTo>
                      <a:pt x="821" y="301"/>
                    </a:lnTo>
                    <a:lnTo>
                      <a:pt x="829" y="294"/>
                    </a:lnTo>
                    <a:lnTo>
                      <a:pt x="836" y="288"/>
                    </a:lnTo>
                    <a:lnTo>
                      <a:pt x="841" y="281"/>
                    </a:lnTo>
                    <a:lnTo>
                      <a:pt x="846" y="273"/>
                    </a:lnTo>
                    <a:lnTo>
                      <a:pt x="849" y="265"/>
                    </a:lnTo>
                    <a:lnTo>
                      <a:pt x="853" y="257"/>
                    </a:lnTo>
                    <a:lnTo>
                      <a:pt x="854" y="247"/>
                    </a:lnTo>
                    <a:lnTo>
                      <a:pt x="855" y="237"/>
                    </a:lnTo>
                    <a:lnTo>
                      <a:pt x="887" y="237"/>
                    </a:lnTo>
                    <a:lnTo>
                      <a:pt x="894" y="237"/>
                    </a:lnTo>
                    <a:lnTo>
                      <a:pt x="900" y="238"/>
                    </a:lnTo>
                    <a:lnTo>
                      <a:pt x="906" y="240"/>
                    </a:lnTo>
                    <a:lnTo>
                      <a:pt x="913" y="242"/>
                    </a:lnTo>
                    <a:lnTo>
                      <a:pt x="923" y="247"/>
                    </a:lnTo>
                    <a:lnTo>
                      <a:pt x="932" y="255"/>
                    </a:lnTo>
                    <a:lnTo>
                      <a:pt x="950" y="272"/>
                    </a:lnTo>
                    <a:lnTo>
                      <a:pt x="969" y="292"/>
                    </a:lnTo>
                    <a:lnTo>
                      <a:pt x="975" y="297"/>
                    </a:lnTo>
                    <a:lnTo>
                      <a:pt x="982" y="301"/>
                    </a:lnTo>
                    <a:lnTo>
                      <a:pt x="988" y="304"/>
                    </a:lnTo>
                    <a:lnTo>
                      <a:pt x="996" y="308"/>
                    </a:lnTo>
                    <a:lnTo>
                      <a:pt x="1010" y="312"/>
                    </a:lnTo>
                    <a:lnTo>
                      <a:pt x="1026" y="318"/>
                    </a:lnTo>
                    <a:lnTo>
                      <a:pt x="1032" y="321"/>
                    </a:lnTo>
                    <a:lnTo>
                      <a:pt x="1037" y="325"/>
                    </a:lnTo>
                    <a:lnTo>
                      <a:pt x="1041" y="329"/>
                    </a:lnTo>
                    <a:lnTo>
                      <a:pt x="1044" y="335"/>
                    </a:lnTo>
                    <a:lnTo>
                      <a:pt x="1052" y="344"/>
                    </a:lnTo>
                    <a:lnTo>
                      <a:pt x="1061" y="353"/>
                    </a:lnTo>
                    <a:lnTo>
                      <a:pt x="1071" y="359"/>
                    </a:lnTo>
                    <a:lnTo>
                      <a:pt x="1081" y="366"/>
                    </a:lnTo>
                    <a:lnTo>
                      <a:pt x="1086" y="369"/>
                    </a:lnTo>
                    <a:lnTo>
                      <a:pt x="1089" y="373"/>
                    </a:lnTo>
                    <a:lnTo>
                      <a:pt x="1092" y="377"/>
                    </a:lnTo>
                    <a:lnTo>
                      <a:pt x="1094" y="382"/>
                    </a:lnTo>
                    <a:lnTo>
                      <a:pt x="1096" y="391"/>
                    </a:lnTo>
                    <a:lnTo>
                      <a:pt x="1097" y="398"/>
                    </a:lnTo>
                    <a:lnTo>
                      <a:pt x="1097" y="405"/>
                    </a:lnTo>
                    <a:lnTo>
                      <a:pt x="1096" y="412"/>
                    </a:lnTo>
                    <a:lnTo>
                      <a:pt x="1094" y="427"/>
                    </a:lnTo>
                    <a:lnTo>
                      <a:pt x="1092" y="442"/>
                    </a:lnTo>
                    <a:lnTo>
                      <a:pt x="1092" y="461"/>
                    </a:lnTo>
                    <a:lnTo>
                      <a:pt x="1092" y="477"/>
                    </a:lnTo>
                    <a:lnTo>
                      <a:pt x="1093" y="485"/>
                    </a:lnTo>
                    <a:lnTo>
                      <a:pt x="1095" y="492"/>
                    </a:lnTo>
                    <a:lnTo>
                      <a:pt x="1098" y="500"/>
                    </a:lnTo>
                    <a:lnTo>
                      <a:pt x="1101" y="508"/>
                    </a:lnTo>
                    <a:lnTo>
                      <a:pt x="1105" y="513"/>
                    </a:lnTo>
                    <a:lnTo>
                      <a:pt x="1111" y="517"/>
                    </a:lnTo>
                    <a:lnTo>
                      <a:pt x="1117" y="519"/>
                    </a:lnTo>
                    <a:lnTo>
                      <a:pt x="1123" y="520"/>
                    </a:lnTo>
                    <a:lnTo>
                      <a:pt x="1129" y="520"/>
                    </a:lnTo>
                    <a:lnTo>
                      <a:pt x="1136" y="522"/>
                    </a:lnTo>
                    <a:lnTo>
                      <a:pt x="1143" y="523"/>
                    </a:lnTo>
                    <a:lnTo>
                      <a:pt x="1149" y="527"/>
                    </a:lnTo>
                    <a:lnTo>
                      <a:pt x="1155" y="532"/>
                    </a:lnTo>
                    <a:lnTo>
                      <a:pt x="1160" y="537"/>
                    </a:lnTo>
                    <a:lnTo>
                      <a:pt x="1163" y="539"/>
                    </a:lnTo>
                    <a:lnTo>
                      <a:pt x="1166" y="541"/>
                    </a:lnTo>
                    <a:lnTo>
                      <a:pt x="1170" y="543"/>
                    </a:lnTo>
                    <a:lnTo>
                      <a:pt x="1173" y="544"/>
                    </a:lnTo>
                    <a:lnTo>
                      <a:pt x="1179" y="545"/>
                    </a:lnTo>
                    <a:lnTo>
                      <a:pt x="1184" y="548"/>
                    </a:lnTo>
                    <a:lnTo>
                      <a:pt x="1187" y="552"/>
                    </a:lnTo>
                    <a:lnTo>
                      <a:pt x="1191" y="557"/>
                    </a:lnTo>
                    <a:lnTo>
                      <a:pt x="1198" y="567"/>
                    </a:lnTo>
                    <a:lnTo>
                      <a:pt x="1206" y="577"/>
                    </a:lnTo>
                    <a:lnTo>
                      <a:pt x="1210" y="580"/>
                    </a:lnTo>
                    <a:lnTo>
                      <a:pt x="1214" y="582"/>
                    </a:lnTo>
                    <a:lnTo>
                      <a:pt x="1219" y="583"/>
                    </a:lnTo>
                    <a:lnTo>
                      <a:pt x="1225" y="585"/>
                    </a:lnTo>
                    <a:lnTo>
                      <a:pt x="1235" y="586"/>
                    </a:lnTo>
                    <a:lnTo>
                      <a:pt x="1245" y="587"/>
                    </a:lnTo>
                    <a:lnTo>
                      <a:pt x="1255" y="590"/>
                    </a:lnTo>
                    <a:lnTo>
                      <a:pt x="1263" y="592"/>
                    </a:lnTo>
                    <a:lnTo>
                      <a:pt x="1266" y="594"/>
                    </a:lnTo>
                    <a:lnTo>
                      <a:pt x="1268" y="597"/>
                    </a:lnTo>
                    <a:lnTo>
                      <a:pt x="1270" y="601"/>
                    </a:lnTo>
                    <a:lnTo>
                      <a:pt x="1270" y="605"/>
                    </a:lnTo>
                    <a:lnTo>
                      <a:pt x="1270" y="610"/>
                    </a:lnTo>
                    <a:lnTo>
                      <a:pt x="1268" y="614"/>
                    </a:lnTo>
                    <a:lnTo>
                      <a:pt x="1266" y="619"/>
                    </a:lnTo>
                    <a:lnTo>
                      <a:pt x="1263" y="623"/>
                    </a:lnTo>
                    <a:lnTo>
                      <a:pt x="1256" y="629"/>
                    </a:lnTo>
                    <a:lnTo>
                      <a:pt x="1246" y="634"/>
                    </a:lnTo>
                    <a:lnTo>
                      <a:pt x="1238" y="639"/>
                    </a:lnTo>
                    <a:lnTo>
                      <a:pt x="1230" y="646"/>
                    </a:lnTo>
                    <a:lnTo>
                      <a:pt x="1227" y="649"/>
                    </a:lnTo>
                    <a:lnTo>
                      <a:pt x="1225" y="653"/>
                    </a:lnTo>
                    <a:lnTo>
                      <a:pt x="1224" y="657"/>
                    </a:lnTo>
                    <a:lnTo>
                      <a:pt x="1223" y="662"/>
                    </a:lnTo>
                    <a:lnTo>
                      <a:pt x="1224" y="666"/>
                    </a:lnTo>
                    <a:lnTo>
                      <a:pt x="1225" y="670"/>
                    </a:lnTo>
                    <a:lnTo>
                      <a:pt x="1226" y="674"/>
                    </a:lnTo>
                    <a:lnTo>
                      <a:pt x="1228" y="677"/>
                    </a:lnTo>
                    <a:lnTo>
                      <a:pt x="1233" y="682"/>
                    </a:lnTo>
                    <a:lnTo>
                      <a:pt x="1239" y="687"/>
                    </a:lnTo>
                    <a:lnTo>
                      <a:pt x="1245" y="692"/>
                    </a:lnTo>
                    <a:lnTo>
                      <a:pt x="1250" y="698"/>
                    </a:lnTo>
                    <a:lnTo>
                      <a:pt x="1253" y="702"/>
                    </a:lnTo>
                    <a:lnTo>
                      <a:pt x="1255" y="705"/>
                    </a:lnTo>
                    <a:lnTo>
                      <a:pt x="1256" y="708"/>
                    </a:lnTo>
                    <a:lnTo>
                      <a:pt x="1256" y="712"/>
                    </a:lnTo>
                    <a:lnTo>
                      <a:pt x="1256" y="723"/>
                    </a:lnTo>
                    <a:lnTo>
                      <a:pt x="1255" y="734"/>
                    </a:lnTo>
                    <a:lnTo>
                      <a:pt x="1254" y="744"/>
                    </a:lnTo>
                    <a:lnTo>
                      <a:pt x="1250" y="753"/>
                    </a:lnTo>
                    <a:lnTo>
                      <a:pt x="1245" y="772"/>
                    </a:lnTo>
                    <a:lnTo>
                      <a:pt x="1238" y="791"/>
                    </a:lnTo>
                    <a:lnTo>
                      <a:pt x="1219" y="825"/>
                    </a:lnTo>
                    <a:lnTo>
                      <a:pt x="1198" y="862"/>
                    </a:lnTo>
                    <a:lnTo>
                      <a:pt x="1198" y="862"/>
                    </a:lnTo>
                    <a:lnTo>
                      <a:pt x="1185" y="861"/>
                    </a:lnTo>
                    <a:lnTo>
                      <a:pt x="1173" y="862"/>
                    </a:lnTo>
                    <a:lnTo>
                      <a:pt x="1161" y="863"/>
                    </a:lnTo>
                    <a:lnTo>
                      <a:pt x="1150" y="864"/>
                    </a:lnTo>
                    <a:lnTo>
                      <a:pt x="1129" y="869"/>
                    </a:lnTo>
                    <a:lnTo>
                      <a:pt x="1109" y="876"/>
                    </a:lnTo>
                    <a:lnTo>
                      <a:pt x="1088" y="882"/>
                    </a:lnTo>
                    <a:lnTo>
                      <a:pt x="1067" y="887"/>
                    </a:lnTo>
                    <a:lnTo>
                      <a:pt x="1056" y="889"/>
                    </a:lnTo>
                    <a:lnTo>
                      <a:pt x="1043" y="891"/>
                    </a:lnTo>
                    <a:lnTo>
                      <a:pt x="1032" y="892"/>
                    </a:lnTo>
                    <a:lnTo>
                      <a:pt x="1018" y="893"/>
                    </a:lnTo>
                    <a:lnTo>
                      <a:pt x="1009" y="892"/>
                    </a:lnTo>
                    <a:lnTo>
                      <a:pt x="1001" y="890"/>
                    </a:lnTo>
                    <a:lnTo>
                      <a:pt x="993" y="888"/>
                    </a:lnTo>
                    <a:lnTo>
                      <a:pt x="986" y="886"/>
                    </a:lnTo>
                    <a:lnTo>
                      <a:pt x="978" y="883"/>
                    </a:lnTo>
                    <a:lnTo>
                      <a:pt x="971" y="881"/>
                    </a:lnTo>
                    <a:lnTo>
                      <a:pt x="962" y="879"/>
                    </a:lnTo>
                    <a:lnTo>
                      <a:pt x="953" y="879"/>
                    </a:lnTo>
                    <a:lnTo>
                      <a:pt x="948" y="879"/>
                    </a:lnTo>
                    <a:lnTo>
                      <a:pt x="943" y="880"/>
                    </a:lnTo>
                    <a:lnTo>
                      <a:pt x="939" y="881"/>
                    </a:lnTo>
                    <a:lnTo>
                      <a:pt x="934" y="883"/>
                    </a:lnTo>
                    <a:lnTo>
                      <a:pt x="926" y="888"/>
                    </a:lnTo>
                    <a:lnTo>
                      <a:pt x="920" y="893"/>
                    </a:lnTo>
                    <a:lnTo>
                      <a:pt x="905" y="908"/>
                    </a:lnTo>
                    <a:lnTo>
                      <a:pt x="890" y="921"/>
                    </a:lnTo>
                    <a:lnTo>
                      <a:pt x="872" y="934"/>
                    </a:lnTo>
                    <a:lnTo>
                      <a:pt x="856" y="944"/>
                    </a:lnTo>
                    <a:lnTo>
                      <a:pt x="848" y="950"/>
                    </a:lnTo>
                    <a:lnTo>
                      <a:pt x="842" y="958"/>
                    </a:lnTo>
                    <a:lnTo>
                      <a:pt x="837" y="966"/>
                    </a:lnTo>
                    <a:lnTo>
                      <a:pt x="833" y="976"/>
                    </a:lnTo>
                    <a:lnTo>
                      <a:pt x="832" y="981"/>
                    </a:lnTo>
                    <a:lnTo>
                      <a:pt x="831" y="988"/>
                    </a:lnTo>
                    <a:lnTo>
                      <a:pt x="832" y="999"/>
                    </a:lnTo>
                    <a:lnTo>
                      <a:pt x="835" y="1008"/>
                    </a:lnTo>
                    <a:lnTo>
                      <a:pt x="838" y="1018"/>
                    </a:lnTo>
                    <a:lnTo>
                      <a:pt x="843" y="1027"/>
                    </a:lnTo>
                    <a:lnTo>
                      <a:pt x="847" y="1035"/>
                    </a:lnTo>
                    <a:lnTo>
                      <a:pt x="850" y="1045"/>
                    </a:lnTo>
                    <a:lnTo>
                      <a:pt x="854" y="1055"/>
                    </a:lnTo>
                    <a:lnTo>
                      <a:pt x="855" y="1066"/>
                    </a:lnTo>
                    <a:lnTo>
                      <a:pt x="854" y="1072"/>
                    </a:lnTo>
                    <a:lnTo>
                      <a:pt x="853" y="1076"/>
                    </a:lnTo>
                    <a:lnTo>
                      <a:pt x="850" y="1079"/>
                    </a:lnTo>
                    <a:lnTo>
                      <a:pt x="848" y="1083"/>
                    </a:lnTo>
                    <a:lnTo>
                      <a:pt x="846" y="1087"/>
                    </a:lnTo>
                    <a:lnTo>
                      <a:pt x="844" y="1090"/>
                    </a:lnTo>
                    <a:lnTo>
                      <a:pt x="843" y="1094"/>
                    </a:lnTo>
                    <a:lnTo>
                      <a:pt x="843" y="1100"/>
                    </a:lnTo>
                    <a:lnTo>
                      <a:pt x="843" y="1107"/>
                    </a:lnTo>
                    <a:lnTo>
                      <a:pt x="846" y="1113"/>
                    </a:lnTo>
                    <a:lnTo>
                      <a:pt x="849" y="1118"/>
                    </a:lnTo>
                    <a:lnTo>
                      <a:pt x="854" y="1122"/>
                    </a:lnTo>
                    <a:lnTo>
                      <a:pt x="864" y="1132"/>
                    </a:lnTo>
                    <a:lnTo>
                      <a:pt x="873" y="1142"/>
                    </a:lnTo>
                    <a:lnTo>
                      <a:pt x="880" y="1150"/>
                    </a:lnTo>
                    <a:lnTo>
                      <a:pt x="884" y="1159"/>
                    </a:lnTo>
                    <a:lnTo>
                      <a:pt x="888" y="1166"/>
                    </a:lnTo>
                    <a:lnTo>
                      <a:pt x="892" y="1174"/>
                    </a:lnTo>
                    <a:lnTo>
                      <a:pt x="894" y="1182"/>
                    </a:lnTo>
                    <a:lnTo>
                      <a:pt x="896" y="1191"/>
                    </a:lnTo>
                    <a:lnTo>
                      <a:pt x="897" y="1200"/>
                    </a:lnTo>
                    <a:lnTo>
                      <a:pt x="897" y="1209"/>
                    </a:lnTo>
                    <a:lnTo>
                      <a:pt x="897" y="1258"/>
                    </a:lnTo>
                    <a:lnTo>
                      <a:pt x="898" y="1265"/>
                    </a:lnTo>
                    <a:lnTo>
                      <a:pt x="899" y="1273"/>
                    </a:lnTo>
                    <a:lnTo>
                      <a:pt x="900" y="1279"/>
                    </a:lnTo>
                    <a:lnTo>
                      <a:pt x="902" y="1285"/>
                    </a:lnTo>
                    <a:lnTo>
                      <a:pt x="907" y="1295"/>
                    </a:lnTo>
                    <a:lnTo>
                      <a:pt x="913" y="1307"/>
                    </a:lnTo>
                    <a:lnTo>
                      <a:pt x="919" y="1317"/>
                    </a:lnTo>
                    <a:lnTo>
                      <a:pt x="924" y="1329"/>
                    </a:lnTo>
                    <a:lnTo>
                      <a:pt x="925" y="1334"/>
                    </a:lnTo>
                    <a:lnTo>
                      <a:pt x="927" y="1340"/>
                    </a:lnTo>
                    <a:lnTo>
                      <a:pt x="928" y="1347"/>
                    </a:lnTo>
                    <a:lnTo>
                      <a:pt x="928" y="1355"/>
                    </a:lnTo>
                    <a:lnTo>
                      <a:pt x="922" y="1354"/>
                    </a:lnTo>
                    <a:lnTo>
                      <a:pt x="915" y="1351"/>
                    </a:lnTo>
                    <a:lnTo>
                      <a:pt x="911" y="1348"/>
                    </a:lnTo>
                    <a:lnTo>
                      <a:pt x="907" y="1344"/>
                    </a:lnTo>
                    <a:lnTo>
                      <a:pt x="904" y="1339"/>
                    </a:lnTo>
                    <a:lnTo>
                      <a:pt x="902" y="1334"/>
                    </a:lnTo>
                    <a:lnTo>
                      <a:pt x="895" y="1319"/>
                    </a:lnTo>
                    <a:lnTo>
                      <a:pt x="888" y="1306"/>
                    </a:lnTo>
                    <a:lnTo>
                      <a:pt x="880" y="1294"/>
                    </a:lnTo>
                    <a:lnTo>
                      <a:pt x="870" y="1283"/>
                    </a:lnTo>
                    <a:lnTo>
                      <a:pt x="866" y="1279"/>
                    </a:lnTo>
                    <a:lnTo>
                      <a:pt x="861" y="1274"/>
                    </a:lnTo>
                    <a:lnTo>
                      <a:pt x="855" y="1271"/>
                    </a:lnTo>
                    <a:lnTo>
                      <a:pt x="848" y="1266"/>
                    </a:lnTo>
                    <a:lnTo>
                      <a:pt x="842" y="1263"/>
                    </a:lnTo>
                    <a:lnTo>
                      <a:pt x="835" y="1261"/>
                    </a:lnTo>
                    <a:lnTo>
                      <a:pt x="828" y="1259"/>
                    </a:lnTo>
                    <a:lnTo>
                      <a:pt x="820" y="1257"/>
                    </a:lnTo>
                    <a:lnTo>
                      <a:pt x="795" y="1257"/>
                    </a:lnTo>
                    <a:lnTo>
                      <a:pt x="795" y="1249"/>
                    </a:lnTo>
                    <a:lnTo>
                      <a:pt x="796" y="1242"/>
                    </a:lnTo>
                    <a:lnTo>
                      <a:pt x="796" y="1237"/>
                    </a:lnTo>
                    <a:lnTo>
                      <a:pt x="795" y="1235"/>
                    </a:lnTo>
                    <a:lnTo>
                      <a:pt x="792" y="1233"/>
                    </a:lnTo>
                    <a:lnTo>
                      <a:pt x="789" y="1232"/>
                    </a:lnTo>
                    <a:lnTo>
                      <a:pt x="783" y="1234"/>
                    </a:lnTo>
                    <a:lnTo>
                      <a:pt x="777" y="1235"/>
                    </a:lnTo>
                    <a:lnTo>
                      <a:pt x="771" y="1234"/>
                    </a:lnTo>
                    <a:lnTo>
                      <a:pt x="766" y="1233"/>
                    </a:lnTo>
                    <a:lnTo>
                      <a:pt x="760" y="1231"/>
                    </a:lnTo>
                    <a:lnTo>
                      <a:pt x="756" y="1229"/>
                    </a:lnTo>
                    <a:lnTo>
                      <a:pt x="748" y="1222"/>
                    </a:lnTo>
                    <a:lnTo>
                      <a:pt x="740" y="1215"/>
                    </a:lnTo>
                    <a:lnTo>
                      <a:pt x="732" y="1207"/>
                    </a:lnTo>
                    <a:lnTo>
                      <a:pt x="723" y="1201"/>
                    </a:lnTo>
                    <a:lnTo>
                      <a:pt x="719" y="1198"/>
                    </a:lnTo>
                    <a:lnTo>
                      <a:pt x="714" y="1196"/>
                    </a:lnTo>
                    <a:lnTo>
                      <a:pt x="709" y="1195"/>
                    </a:lnTo>
                    <a:lnTo>
                      <a:pt x="702" y="1195"/>
                    </a:lnTo>
                    <a:lnTo>
                      <a:pt x="699" y="1195"/>
                    </a:lnTo>
                    <a:lnTo>
                      <a:pt x="696" y="1197"/>
                    </a:lnTo>
                    <a:lnTo>
                      <a:pt x="694" y="1200"/>
                    </a:lnTo>
                    <a:lnTo>
                      <a:pt x="692" y="1203"/>
                    </a:lnTo>
                    <a:lnTo>
                      <a:pt x="688" y="1209"/>
                    </a:lnTo>
                    <a:lnTo>
                      <a:pt x="683" y="1215"/>
                    </a:lnTo>
                    <a:lnTo>
                      <a:pt x="678" y="1217"/>
                    </a:lnTo>
                    <a:lnTo>
                      <a:pt x="674" y="1217"/>
                    </a:lnTo>
                    <a:lnTo>
                      <a:pt x="670" y="1218"/>
                    </a:lnTo>
                    <a:lnTo>
                      <a:pt x="665" y="1217"/>
                    </a:lnTo>
                    <a:lnTo>
                      <a:pt x="643" y="1217"/>
                    </a:lnTo>
                    <a:lnTo>
                      <a:pt x="626" y="1219"/>
                    </a:lnTo>
                    <a:lnTo>
                      <a:pt x="611" y="1221"/>
                    </a:lnTo>
                    <a:lnTo>
                      <a:pt x="596" y="1223"/>
                    </a:lnTo>
                    <a:lnTo>
                      <a:pt x="579" y="1223"/>
                    </a:lnTo>
                    <a:lnTo>
                      <a:pt x="575" y="1222"/>
                    </a:lnTo>
                    <a:lnTo>
                      <a:pt x="572" y="1219"/>
                    </a:lnTo>
                    <a:lnTo>
                      <a:pt x="570" y="1216"/>
                    </a:lnTo>
                    <a:lnTo>
                      <a:pt x="569" y="1212"/>
                    </a:lnTo>
                    <a:lnTo>
                      <a:pt x="566" y="1203"/>
                    </a:lnTo>
                    <a:lnTo>
                      <a:pt x="562" y="1196"/>
                    </a:lnTo>
                    <a:lnTo>
                      <a:pt x="559" y="1189"/>
                    </a:lnTo>
                    <a:lnTo>
                      <a:pt x="559" y="1180"/>
                    </a:lnTo>
                    <a:lnTo>
                      <a:pt x="559" y="1169"/>
                    </a:lnTo>
                    <a:lnTo>
                      <a:pt x="560" y="1159"/>
                    </a:lnTo>
                    <a:lnTo>
                      <a:pt x="562" y="1148"/>
                    </a:lnTo>
                    <a:lnTo>
                      <a:pt x="564" y="1139"/>
                    </a:lnTo>
                    <a:lnTo>
                      <a:pt x="567" y="1129"/>
                    </a:lnTo>
                    <a:lnTo>
                      <a:pt x="569" y="1119"/>
                    </a:lnTo>
                    <a:lnTo>
                      <a:pt x="571" y="1109"/>
                    </a:lnTo>
                    <a:lnTo>
                      <a:pt x="571" y="1096"/>
                    </a:lnTo>
                    <a:lnTo>
                      <a:pt x="571" y="1083"/>
                    </a:lnTo>
                    <a:lnTo>
                      <a:pt x="569" y="1082"/>
                    </a:lnTo>
                    <a:lnTo>
                      <a:pt x="567" y="1082"/>
                    </a:lnTo>
                    <a:lnTo>
                      <a:pt x="554" y="1083"/>
                    </a:lnTo>
                    <a:lnTo>
                      <a:pt x="544" y="1084"/>
                    </a:lnTo>
                    <a:lnTo>
                      <a:pt x="533" y="1086"/>
                    </a:lnTo>
                    <a:lnTo>
                      <a:pt x="522" y="1086"/>
                    </a:lnTo>
                    <a:lnTo>
                      <a:pt x="512" y="1086"/>
                    </a:lnTo>
                    <a:lnTo>
                      <a:pt x="501" y="1085"/>
                    </a:lnTo>
                    <a:lnTo>
                      <a:pt x="492" y="1083"/>
                    </a:lnTo>
                    <a:lnTo>
                      <a:pt x="482" y="1081"/>
                    </a:lnTo>
                    <a:lnTo>
                      <a:pt x="473" y="1078"/>
                    </a:lnTo>
                    <a:lnTo>
                      <a:pt x="466" y="1073"/>
                    </a:lnTo>
                    <a:lnTo>
                      <a:pt x="463" y="1071"/>
                    </a:lnTo>
                    <a:lnTo>
                      <a:pt x="459" y="1069"/>
                    </a:lnTo>
                    <a:lnTo>
                      <a:pt x="455" y="1068"/>
                    </a:lnTo>
                    <a:lnTo>
                      <a:pt x="451" y="1067"/>
                    </a:lnTo>
                    <a:lnTo>
                      <a:pt x="441" y="1067"/>
                    </a:lnTo>
                    <a:lnTo>
                      <a:pt x="441" y="1112"/>
                    </a:lnTo>
                    <a:lnTo>
                      <a:pt x="439" y="1128"/>
                    </a:lnTo>
                    <a:lnTo>
                      <a:pt x="437" y="1142"/>
                    </a:lnTo>
                    <a:lnTo>
                      <a:pt x="437" y="1146"/>
                    </a:lnTo>
                    <a:lnTo>
                      <a:pt x="439" y="1149"/>
                    </a:lnTo>
                    <a:lnTo>
                      <a:pt x="441" y="1151"/>
                    </a:lnTo>
                    <a:lnTo>
                      <a:pt x="443" y="1153"/>
                    </a:lnTo>
                    <a:lnTo>
                      <a:pt x="449" y="1159"/>
                    </a:lnTo>
                    <a:lnTo>
                      <a:pt x="456" y="1164"/>
                    </a:lnTo>
                    <a:lnTo>
                      <a:pt x="458" y="1168"/>
                    </a:lnTo>
                    <a:lnTo>
                      <a:pt x="460" y="1173"/>
                    </a:lnTo>
                    <a:lnTo>
                      <a:pt x="460" y="1177"/>
                    </a:lnTo>
                    <a:lnTo>
                      <a:pt x="460" y="1182"/>
                    </a:lnTo>
                    <a:lnTo>
                      <a:pt x="460" y="1192"/>
                    </a:lnTo>
                    <a:lnTo>
                      <a:pt x="458" y="1199"/>
                    </a:lnTo>
                    <a:lnTo>
                      <a:pt x="455" y="1206"/>
                    </a:lnTo>
                    <a:lnTo>
                      <a:pt x="452" y="1214"/>
                    </a:lnTo>
                    <a:lnTo>
                      <a:pt x="448" y="1221"/>
                    </a:lnTo>
                    <a:lnTo>
                      <a:pt x="445" y="1228"/>
                    </a:lnTo>
                    <a:lnTo>
                      <a:pt x="443" y="1235"/>
                    </a:lnTo>
                    <a:lnTo>
                      <a:pt x="442" y="1245"/>
                    </a:lnTo>
                    <a:lnTo>
                      <a:pt x="442" y="1270"/>
                    </a:lnTo>
                    <a:lnTo>
                      <a:pt x="443" y="1276"/>
                    </a:lnTo>
                    <a:lnTo>
                      <a:pt x="445" y="1282"/>
                    </a:lnTo>
                    <a:lnTo>
                      <a:pt x="448" y="1287"/>
                    </a:lnTo>
                    <a:lnTo>
                      <a:pt x="451" y="1293"/>
                    </a:lnTo>
                    <a:lnTo>
                      <a:pt x="454" y="1300"/>
                    </a:lnTo>
                    <a:lnTo>
                      <a:pt x="455" y="1306"/>
                    </a:lnTo>
                    <a:lnTo>
                      <a:pt x="457" y="1312"/>
                    </a:lnTo>
                    <a:lnTo>
                      <a:pt x="457" y="1318"/>
                    </a:lnTo>
                    <a:lnTo>
                      <a:pt x="457" y="1331"/>
                    </a:lnTo>
                    <a:lnTo>
                      <a:pt x="457" y="1345"/>
                    </a:lnTo>
                    <a:lnTo>
                      <a:pt x="456" y="1354"/>
                    </a:lnTo>
                    <a:lnTo>
                      <a:pt x="454" y="1362"/>
                    </a:lnTo>
                    <a:lnTo>
                      <a:pt x="452" y="1369"/>
                    </a:lnTo>
                    <a:lnTo>
                      <a:pt x="447" y="1375"/>
                    </a:lnTo>
                    <a:lnTo>
                      <a:pt x="439" y="1389"/>
                    </a:lnTo>
                    <a:lnTo>
                      <a:pt x="432" y="1405"/>
                    </a:lnTo>
                    <a:lnTo>
                      <a:pt x="427" y="1408"/>
                    </a:lnTo>
                    <a:lnTo>
                      <a:pt x="421" y="1412"/>
                    </a:lnTo>
                    <a:lnTo>
                      <a:pt x="418" y="1417"/>
                    </a:lnTo>
                    <a:lnTo>
                      <a:pt x="416" y="1422"/>
                    </a:lnTo>
                    <a:lnTo>
                      <a:pt x="415" y="1426"/>
                    </a:lnTo>
                    <a:lnTo>
                      <a:pt x="415" y="1431"/>
                    </a:lnTo>
                    <a:lnTo>
                      <a:pt x="415" y="1442"/>
                    </a:lnTo>
                    <a:lnTo>
                      <a:pt x="415" y="1452"/>
                    </a:lnTo>
                    <a:lnTo>
                      <a:pt x="415" y="1458"/>
                    </a:lnTo>
                    <a:lnTo>
                      <a:pt x="414" y="1463"/>
                    </a:lnTo>
                    <a:lnTo>
                      <a:pt x="412" y="1468"/>
                    </a:lnTo>
                    <a:lnTo>
                      <a:pt x="410" y="1472"/>
                    </a:lnTo>
                    <a:lnTo>
                      <a:pt x="406" y="1480"/>
                    </a:lnTo>
                    <a:lnTo>
                      <a:pt x="402" y="1490"/>
                    </a:lnTo>
                    <a:lnTo>
                      <a:pt x="401" y="1499"/>
                    </a:lnTo>
                    <a:lnTo>
                      <a:pt x="400" y="1506"/>
                    </a:lnTo>
                    <a:lnTo>
                      <a:pt x="400" y="1513"/>
                    </a:lnTo>
                    <a:lnTo>
                      <a:pt x="400" y="1520"/>
                    </a:lnTo>
                    <a:lnTo>
                      <a:pt x="400" y="1528"/>
                    </a:lnTo>
                    <a:lnTo>
                      <a:pt x="400" y="1535"/>
                    </a:lnTo>
                    <a:lnTo>
                      <a:pt x="399" y="1542"/>
                    </a:lnTo>
                    <a:lnTo>
                      <a:pt x="397" y="1549"/>
                    </a:lnTo>
                    <a:lnTo>
                      <a:pt x="390" y="1562"/>
                    </a:lnTo>
                    <a:lnTo>
                      <a:pt x="383" y="1571"/>
                    </a:lnTo>
                    <a:lnTo>
                      <a:pt x="380" y="1576"/>
                    </a:lnTo>
                    <a:lnTo>
                      <a:pt x="376" y="1582"/>
                    </a:lnTo>
                    <a:lnTo>
                      <a:pt x="374" y="1587"/>
                    </a:lnTo>
                    <a:lnTo>
                      <a:pt x="372" y="1594"/>
                    </a:lnTo>
                    <a:lnTo>
                      <a:pt x="370" y="1602"/>
                    </a:lnTo>
                    <a:lnTo>
                      <a:pt x="369" y="1611"/>
                    </a:lnTo>
                    <a:lnTo>
                      <a:pt x="368" y="1618"/>
                    </a:lnTo>
                    <a:lnTo>
                      <a:pt x="368" y="1625"/>
                    </a:lnTo>
                    <a:lnTo>
                      <a:pt x="369" y="1641"/>
                    </a:lnTo>
                    <a:lnTo>
                      <a:pt x="369" y="1657"/>
                    </a:lnTo>
                    <a:lnTo>
                      <a:pt x="370" y="1676"/>
                    </a:lnTo>
                    <a:lnTo>
                      <a:pt x="371" y="1692"/>
                    </a:lnTo>
                    <a:lnTo>
                      <a:pt x="374" y="1708"/>
                    </a:lnTo>
                    <a:lnTo>
                      <a:pt x="376" y="1724"/>
                    </a:lnTo>
                    <a:lnTo>
                      <a:pt x="379" y="1738"/>
                    </a:lnTo>
                    <a:lnTo>
                      <a:pt x="381" y="1755"/>
                    </a:lnTo>
                    <a:lnTo>
                      <a:pt x="382" y="1771"/>
                    </a:lnTo>
                    <a:lnTo>
                      <a:pt x="383" y="1790"/>
                    </a:lnTo>
                    <a:lnTo>
                      <a:pt x="383" y="1814"/>
                    </a:lnTo>
                    <a:lnTo>
                      <a:pt x="386" y="1816"/>
                    </a:lnTo>
                    <a:lnTo>
                      <a:pt x="388" y="1818"/>
                    </a:lnTo>
                    <a:lnTo>
                      <a:pt x="391" y="1820"/>
                    </a:lnTo>
                    <a:lnTo>
                      <a:pt x="395" y="1821"/>
                    </a:lnTo>
                    <a:lnTo>
                      <a:pt x="401" y="1817"/>
                    </a:lnTo>
                    <a:lnTo>
                      <a:pt x="407" y="1813"/>
                    </a:lnTo>
                    <a:lnTo>
                      <a:pt x="418" y="1812"/>
                    </a:lnTo>
                    <a:lnTo>
                      <a:pt x="431" y="1811"/>
                    </a:lnTo>
                    <a:lnTo>
                      <a:pt x="441" y="1812"/>
                    </a:lnTo>
                    <a:lnTo>
                      <a:pt x="451" y="1814"/>
                    </a:lnTo>
                    <a:lnTo>
                      <a:pt x="460" y="1815"/>
                    </a:lnTo>
                    <a:lnTo>
                      <a:pt x="471" y="1817"/>
                    </a:lnTo>
                    <a:lnTo>
                      <a:pt x="472" y="1827"/>
                    </a:lnTo>
                    <a:lnTo>
                      <a:pt x="474" y="1837"/>
                    </a:lnTo>
                    <a:lnTo>
                      <a:pt x="477" y="1845"/>
                    </a:lnTo>
                    <a:lnTo>
                      <a:pt x="481" y="1853"/>
                    </a:lnTo>
                    <a:lnTo>
                      <a:pt x="489" y="1870"/>
                    </a:lnTo>
                    <a:lnTo>
                      <a:pt x="495" y="1888"/>
                    </a:lnTo>
                    <a:lnTo>
                      <a:pt x="495" y="1913"/>
                    </a:lnTo>
                    <a:lnTo>
                      <a:pt x="495" y="1919"/>
                    </a:lnTo>
                    <a:lnTo>
                      <a:pt x="496" y="1926"/>
                    </a:lnTo>
                    <a:lnTo>
                      <a:pt x="498" y="1930"/>
                    </a:lnTo>
                    <a:lnTo>
                      <a:pt x="500" y="1935"/>
                    </a:lnTo>
                    <a:lnTo>
                      <a:pt x="506" y="1943"/>
                    </a:lnTo>
                    <a:lnTo>
                      <a:pt x="514" y="1952"/>
                    </a:lnTo>
                    <a:lnTo>
                      <a:pt x="521" y="1960"/>
                    </a:lnTo>
                    <a:lnTo>
                      <a:pt x="528" y="1968"/>
                    </a:lnTo>
                    <a:lnTo>
                      <a:pt x="531" y="1972"/>
                    </a:lnTo>
                    <a:lnTo>
                      <a:pt x="534" y="1978"/>
                    </a:lnTo>
                    <a:lnTo>
                      <a:pt x="538" y="1983"/>
                    </a:lnTo>
                    <a:lnTo>
                      <a:pt x="540" y="1988"/>
                    </a:lnTo>
                    <a:lnTo>
                      <a:pt x="546" y="2010"/>
                    </a:lnTo>
                    <a:lnTo>
                      <a:pt x="551" y="2030"/>
                    </a:lnTo>
                    <a:lnTo>
                      <a:pt x="554" y="2050"/>
                    </a:lnTo>
                    <a:lnTo>
                      <a:pt x="560" y="2073"/>
                    </a:lnTo>
                    <a:lnTo>
                      <a:pt x="564" y="2085"/>
                    </a:lnTo>
                    <a:lnTo>
                      <a:pt x="570" y="2097"/>
                    </a:lnTo>
                    <a:lnTo>
                      <a:pt x="576" y="2107"/>
                    </a:lnTo>
                    <a:lnTo>
                      <a:pt x="583" y="2115"/>
                    </a:lnTo>
                    <a:lnTo>
                      <a:pt x="591" y="2124"/>
                    </a:lnTo>
                    <a:lnTo>
                      <a:pt x="601" y="2131"/>
                    </a:lnTo>
                    <a:lnTo>
                      <a:pt x="611" y="2138"/>
                    </a:lnTo>
                    <a:lnTo>
                      <a:pt x="623" y="2145"/>
                    </a:lnTo>
                    <a:lnTo>
                      <a:pt x="638" y="2154"/>
                    </a:lnTo>
                    <a:lnTo>
                      <a:pt x="653" y="2162"/>
                    </a:lnTo>
                    <a:lnTo>
                      <a:pt x="660" y="2165"/>
                    </a:lnTo>
                    <a:lnTo>
                      <a:pt x="667" y="2167"/>
                    </a:lnTo>
                    <a:lnTo>
                      <a:pt x="675" y="2169"/>
                    </a:lnTo>
                    <a:lnTo>
                      <a:pt x="685" y="2170"/>
                    </a:lnTo>
                    <a:lnTo>
                      <a:pt x="699" y="2163"/>
                    </a:lnTo>
                    <a:lnTo>
                      <a:pt x="715" y="2157"/>
                    </a:lnTo>
                    <a:lnTo>
                      <a:pt x="719" y="2158"/>
                    </a:lnTo>
                    <a:lnTo>
                      <a:pt x="723" y="2159"/>
                    </a:lnTo>
                    <a:lnTo>
                      <a:pt x="726" y="2161"/>
                    </a:lnTo>
                    <a:lnTo>
                      <a:pt x="729" y="2164"/>
                    </a:lnTo>
                    <a:lnTo>
                      <a:pt x="735" y="2170"/>
                    </a:lnTo>
                    <a:lnTo>
                      <a:pt x="743" y="2177"/>
                    </a:lnTo>
                    <a:lnTo>
                      <a:pt x="752" y="2184"/>
                    </a:lnTo>
                    <a:lnTo>
                      <a:pt x="760" y="2190"/>
                    </a:lnTo>
                    <a:lnTo>
                      <a:pt x="763" y="2194"/>
                    </a:lnTo>
                    <a:lnTo>
                      <a:pt x="767" y="2197"/>
                    </a:lnTo>
                    <a:lnTo>
                      <a:pt x="769" y="2202"/>
                    </a:lnTo>
                    <a:lnTo>
                      <a:pt x="769" y="2208"/>
                    </a:lnTo>
                    <a:lnTo>
                      <a:pt x="779" y="2214"/>
                    </a:lnTo>
                    <a:lnTo>
                      <a:pt x="789" y="2220"/>
                    </a:lnTo>
                    <a:lnTo>
                      <a:pt x="799" y="2224"/>
                    </a:lnTo>
                    <a:lnTo>
                      <a:pt x="808" y="2228"/>
                    </a:lnTo>
                    <a:lnTo>
                      <a:pt x="827" y="2236"/>
                    </a:lnTo>
                    <a:lnTo>
                      <a:pt x="847" y="2246"/>
                    </a:lnTo>
                    <a:lnTo>
                      <a:pt x="853" y="2249"/>
                    </a:lnTo>
                    <a:lnTo>
                      <a:pt x="857" y="2252"/>
                    </a:lnTo>
                    <a:lnTo>
                      <a:pt x="846" y="2257"/>
                    </a:lnTo>
                    <a:lnTo>
                      <a:pt x="837" y="2265"/>
                    </a:lnTo>
                    <a:lnTo>
                      <a:pt x="834" y="2268"/>
                    </a:lnTo>
                    <a:lnTo>
                      <a:pt x="831" y="2273"/>
                    </a:lnTo>
                    <a:lnTo>
                      <a:pt x="829" y="2277"/>
                    </a:lnTo>
                    <a:lnTo>
                      <a:pt x="829" y="2283"/>
                    </a:lnTo>
                    <a:lnTo>
                      <a:pt x="829" y="2330"/>
                    </a:lnTo>
                    <a:lnTo>
                      <a:pt x="821" y="2335"/>
                    </a:lnTo>
                    <a:lnTo>
                      <a:pt x="814" y="2337"/>
                    </a:lnTo>
                    <a:lnTo>
                      <a:pt x="811" y="2337"/>
                    </a:lnTo>
                    <a:lnTo>
                      <a:pt x="807" y="2336"/>
                    </a:lnTo>
                    <a:lnTo>
                      <a:pt x="804" y="2335"/>
                    </a:lnTo>
                    <a:lnTo>
                      <a:pt x="802" y="2333"/>
                    </a:lnTo>
                    <a:lnTo>
                      <a:pt x="797" y="2329"/>
                    </a:lnTo>
                    <a:lnTo>
                      <a:pt x="791" y="2325"/>
                    </a:lnTo>
                    <a:lnTo>
                      <a:pt x="787" y="2320"/>
                    </a:lnTo>
                    <a:lnTo>
                      <a:pt x="782" y="2315"/>
                    </a:lnTo>
                    <a:lnTo>
                      <a:pt x="779" y="2313"/>
                    </a:lnTo>
                    <a:lnTo>
                      <a:pt x="776" y="2312"/>
                    </a:lnTo>
                    <a:lnTo>
                      <a:pt x="773" y="2311"/>
                    </a:lnTo>
                    <a:lnTo>
                      <a:pt x="769" y="2311"/>
                    </a:lnTo>
                    <a:lnTo>
                      <a:pt x="764" y="2311"/>
                    </a:lnTo>
                    <a:lnTo>
                      <a:pt x="760" y="2313"/>
                    </a:lnTo>
                    <a:lnTo>
                      <a:pt x="757" y="2315"/>
                    </a:lnTo>
                    <a:lnTo>
                      <a:pt x="753" y="2318"/>
                    </a:lnTo>
                    <a:lnTo>
                      <a:pt x="748" y="2325"/>
                    </a:lnTo>
                    <a:lnTo>
                      <a:pt x="743" y="2333"/>
                    </a:lnTo>
                    <a:lnTo>
                      <a:pt x="738" y="2340"/>
                    </a:lnTo>
                    <a:lnTo>
                      <a:pt x="732" y="2348"/>
                    </a:lnTo>
                    <a:lnTo>
                      <a:pt x="729" y="2350"/>
                    </a:lnTo>
                    <a:lnTo>
                      <a:pt x="725" y="2352"/>
                    </a:lnTo>
                    <a:lnTo>
                      <a:pt x="721" y="2354"/>
                    </a:lnTo>
                    <a:lnTo>
                      <a:pt x="717" y="2354"/>
                    </a:lnTo>
                    <a:lnTo>
                      <a:pt x="713" y="2354"/>
                    </a:lnTo>
                    <a:lnTo>
                      <a:pt x="710" y="2353"/>
                    </a:lnTo>
                    <a:lnTo>
                      <a:pt x="707" y="2351"/>
                    </a:lnTo>
                    <a:lnTo>
                      <a:pt x="705" y="2349"/>
                    </a:lnTo>
                    <a:lnTo>
                      <a:pt x="701" y="2342"/>
                    </a:lnTo>
                    <a:lnTo>
                      <a:pt x="699" y="2335"/>
                    </a:lnTo>
                    <a:lnTo>
                      <a:pt x="697" y="2327"/>
                    </a:lnTo>
                    <a:lnTo>
                      <a:pt x="695" y="2319"/>
                    </a:lnTo>
                    <a:lnTo>
                      <a:pt x="693" y="2311"/>
                    </a:lnTo>
                    <a:lnTo>
                      <a:pt x="689" y="2304"/>
                    </a:lnTo>
                    <a:lnTo>
                      <a:pt x="686" y="2301"/>
                    </a:lnTo>
                    <a:lnTo>
                      <a:pt x="683" y="2299"/>
                    </a:lnTo>
                    <a:lnTo>
                      <a:pt x="680" y="2298"/>
                    </a:lnTo>
                    <a:lnTo>
                      <a:pt x="675" y="2297"/>
                    </a:lnTo>
                    <a:lnTo>
                      <a:pt x="668" y="2296"/>
                    </a:lnTo>
                    <a:lnTo>
                      <a:pt x="660" y="2295"/>
                    </a:lnTo>
                    <a:lnTo>
                      <a:pt x="645" y="2292"/>
                    </a:lnTo>
                    <a:lnTo>
                      <a:pt x="632" y="2290"/>
                    </a:lnTo>
                    <a:lnTo>
                      <a:pt x="626" y="2287"/>
                    </a:lnTo>
                    <a:lnTo>
                      <a:pt x="619" y="2285"/>
                    </a:lnTo>
                    <a:lnTo>
                      <a:pt x="614" y="2282"/>
                    </a:lnTo>
                    <a:lnTo>
                      <a:pt x="608" y="2278"/>
                    </a:lnTo>
                    <a:lnTo>
                      <a:pt x="596" y="2269"/>
                    </a:lnTo>
                    <a:lnTo>
                      <a:pt x="584" y="2259"/>
                    </a:lnTo>
                    <a:lnTo>
                      <a:pt x="579" y="2255"/>
                    </a:lnTo>
                    <a:lnTo>
                      <a:pt x="573" y="2252"/>
                    </a:lnTo>
                    <a:lnTo>
                      <a:pt x="566" y="2250"/>
                    </a:lnTo>
                    <a:lnTo>
                      <a:pt x="557" y="2249"/>
                    </a:lnTo>
                    <a:lnTo>
                      <a:pt x="552" y="2250"/>
                    </a:lnTo>
                    <a:lnTo>
                      <a:pt x="548" y="2252"/>
                    </a:lnTo>
                    <a:lnTo>
                      <a:pt x="544" y="2254"/>
                    </a:lnTo>
                    <a:lnTo>
                      <a:pt x="540" y="2257"/>
                    </a:lnTo>
                    <a:lnTo>
                      <a:pt x="537" y="2261"/>
                    </a:lnTo>
                    <a:lnTo>
                      <a:pt x="532" y="2263"/>
                    </a:lnTo>
                    <a:lnTo>
                      <a:pt x="527" y="2265"/>
                    </a:lnTo>
                    <a:lnTo>
                      <a:pt x="522" y="2267"/>
                    </a:lnTo>
                    <a:lnTo>
                      <a:pt x="520" y="2257"/>
                    </a:lnTo>
                    <a:lnTo>
                      <a:pt x="516" y="2247"/>
                    </a:lnTo>
                    <a:lnTo>
                      <a:pt x="507" y="2239"/>
                    </a:lnTo>
                    <a:lnTo>
                      <a:pt x="498" y="2233"/>
                    </a:lnTo>
                    <a:lnTo>
                      <a:pt x="490" y="2226"/>
                    </a:lnTo>
                    <a:lnTo>
                      <a:pt x="480" y="2219"/>
                    </a:lnTo>
                    <a:lnTo>
                      <a:pt x="464" y="2206"/>
                    </a:lnTo>
                    <a:lnTo>
                      <a:pt x="452" y="2194"/>
                    </a:lnTo>
                    <a:lnTo>
                      <a:pt x="439" y="2182"/>
                    </a:lnTo>
                    <a:lnTo>
                      <a:pt x="424" y="2168"/>
                    </a:lnTo>
                    <a:lnTo>
                      <a:pt x="412" y="2161"/>
                    </a:lnTo>
                    <a:lnTo>
                      <a:pt x="403" y="2154"/>
                    </a:lnTo>
                    <a:lnTo>
                      <a:pt x="398" y="2151"/>
                    </a:lnTo>
                    <a:lnTo>
                      <a:pt x="395" y="2145"/>
                    </a:lnTo>
                    <a:lnTo>
                      <a:pt x="391" y="2140"/>
                    </a:lnTo>
                    <a:lnTo>
                      <a:pt x="389" y="2134"/>
                    </a:lnTo>
                    <a:lnTo>
                      <a:pt x="385" y="2120"/>
                    </a:lnTo>
                    <a:lnTo>
                      <a:pt x="382" y="2107"/>
                    </a:lnTo>
                    <a:lnTo>
                      <a:pt x="380" y="2101"/>
                    </a:lnTo>
                    <a:lnTo>
                      <a:pt x="377" y="2095"/>
                    </a:lnTo>
                    <a:lnTo>
                      <a:pt x="374" y="2088"/>
                    </a:lnTo>
                    <a:lnTo>
                      <a:pt x="369" y="2082"/>
                    </a:lnTo>
                    <a:lnTo>
                      <a:pt x="364" y="2075"/>
                    </a:lnTo>
                    <a:lnTo>
                      <a:pt x="361" y="2069"/>
                    </a:lnTo>
                    <a:lnTo>
                      <a:pt x="358" y="2064"/>
                    </a:lnTo>
                    <a:lnTo>
                      <a:pt x="352" y="2058"/>
                    </a:lnTo>
                    <a:lnTo>
                      <a:pt x="343" y="2052"/>
                    </a:lnTo>
                    <a:lnTo>
                      <a:pt x="334" y="2047"/>
                    </a:lnTo>
                    <a:lnTo>
                      <a:pt x="326" y="2041"/>
                    </a:lnTo>
                    <a:lnTo>
                      <a:pt x="319" y="2032"/>
                    </a:lnTo>
                    <a:lnTo>
                      <a:pt x="313" y="2023"/>
                    </a:lnTo>
                    <a:lnTo>
                      <a:pt x="306" y="2015"/>
                    </a:lnTo>
                    <a:lnTo>
                      <a:pt x="302" y="2012"/>
                    </a:lnTo>
                    <a:lnTo>
                      <a:pt x="298" y="2010"/>
                    </a:lnTo>
                    <a:lnTo>
                      <a:pt x="294" y="2008"/>
                    </a:lnTo>
                    <a:lnTo>
                      <a:pt x="288" y="2008"/>
                    </a:lnTo>
                    <a:lnTo>
                      <a:pt x="276" y="2008"/>
                    </a:lnTo>
                    <a:lnTo>
                      <a:pt x="266" y="2010"/>
                    </a:lnTo>
                    <a:lnTo>
                      <a:pt x="255" y="2012"/>
                    </a:lnTo>
                    <a:lnTo>
                      <a:pt x="243" y="2013"/>
                    </a:lnTo>
                    <a:lnTo>
                      <a:pt x="237" y="2013"/>
                    </a:lnTo>
                    <a:lnTo>
                      <a:pt x="232" y="2010"/>
                    </a:lnTo>
                    <a:lnTo>
                      <a:pt x="228" y="2007"/>
                    </a:lnTo>
                    <a:lnTo>
                      <a:pt x="225" y="2002"/>
                    </a:lnTo>
                    <a:lnTo>
                      <a:pt x="219" y="1991"/>
                    </a:lnTo>
                    <a:lnTo>
                      <a:pt x="214" y="1979"/>
                    </a:lnTo>
                    <a:lnTo>
                      <a:pt x="209" y="1964"/>
                    </a:lnTo>
                    <a:lnTo>
                      <a:pt x="205" y="1952"/>
                    </a:lnTo>
                    <a:lnTo>
                      <a:pt x="203" y="1945"/>
                    </a:lnTo>
                    <a:lnTo>
                      <a:pt x="202" y="1939"/>
                    </a:lnTo>
                    <a:lnTo>
                      <a:pt x="201" y="1932"/>
                    </a:lnTo>
                    <a:lnTo>
                      <a:pt x="201" y="1924"/>
                    </a:lnTo>
                    <a:lnTo>
                      <a:pt x="201" y="1882"/>
                    </a:lnTo>
                    <a:lnTo>
                      <a:pt x="202" y="1874"/>
                    </a:lnTo>
                    <a:lnTo>
                      <a:pt x="204" y="1866"/>
                    </a:lnTo>
                    <a:lnTo>
                      <a:pt x="206" y="1859"/>
                    </a:lnTo>
                    <a:lnTo>
                      <a:pt x="210" y="1853"/>
                    </a:lnTo>
                    <a:lnTo>
                      <a:pt x="218" y="1840"/>
                    </a:lnTo>
                    <a:lnTo>
                      <a:pt x="226" y="1824"/>
                    </a:lnTo>
                    <a:lnTo>
                      <a:pt x="229" y="1814"/>
                    </a:lnTo>
                    <a:lnTo>
                      <a:pt x="230" y="1804"/>
                    </a:lnTo>
                    <a:lnTo>
                      <a:pt x="232" y="1794"/>
                    </a:lnTo>
                    <a:lnTo>
                      <a:pt x="234" y="1784"/>
                    </a:lnTo>
                    <a:lnTo>
                      <a:pt x="239" y="1762"/>
                    </a:lnTo>
                    <a:lnTo>
                      <a:pt x="244" y="1743"/>
                    </a:lnTo>
                    <a:lnTo>
                      <a:pt x="247" y="1734"/>
                    </a:lnTo>
                    <a:lnTo>
                      <a:pt x="248" y="1725"/>
                    </a:lnTo>
                    <a:lnTo>
                      <a:pt x="251" y="1714"/>
                    </a:lnTo>
                    <a:lnTo>
                      <a:pt x="252" y="1703"/>
                    </a:lnTo>
                    <a:lnTo>
                      <a:pt x="252" y="1703"/>
                    </a:lnTo>
                    <a:lnTo>
                      <a:pt x="256" y="1698"/>
                    </a:lnTo>
                    <a:lnTo>
                      <a:pt x="261" y="1694"/>
                    </a:lnTo>
                    <a:lnTo>
                      <a:pt x="266" y="1690"/>
                    </a:lnTo>
                    <a:lnTo>
                      <a:pt x="271" y="1687"/>
                    </a:lnTo>
                    <a:lnTo>
                      <a:pt x="277" y="1684"/>
                    </a:lnTo>
                    <a:lnTo>
                      <a:pt x="283" y="1681"/>
                    </a:lnTo>
                    <a:lnTo>
                      <a:pt x="289" y="1677"/>
                    </a:lnTo>
                    <a:lnTo>
                      <a:pt x="294" y="1672"/>
                    </a:lnTo>
                    <a:lnTo>
                      <a:pt x="299" y="1667"/>
                    </a:lnTo>
                    <a:lnTo>
                      <a:pt x="303" y="1659"/>
                    </a:lnTo>
                    <a:lnTo>
                      <a:pt x="305" y="1653"/>
                    </a:lnTo>
                    <a:lnTo>
                      <a:pt x="307" y="1646"/>
                    </a:lnTo>
                    <a:lnTo>
                      <a:pt x="309" y="1631"/>
                    </a:lnTo>
                    <a:lnTo>
                      <a:pt x="311" y="1615"/>
                    </a:lnTo>
                    <a:lnTo>
                      <a:pt x="319" y="1586"/>
                    </a:lnTo>
                    <a:lnTo>
                      <a:pt x="327" y="1560"/>
                    </a:lnTo>
                    <a:lnTo>
                      <a:pt x="337" y="1534"/>
                    </a:lnTo>
                    <a:lnTo>
                      <a:pt x="349" y="1506"/>
                    </a:lnTo>
                    <a:lnTo>
                      <a:pt x="355" y="1494"/>
                    </a:lnTo>
                    <a:lnTo>
                      <a:pt x="361" y="1484"/>
                    </a:lnTo>
                    <a:lnTo>
                      <a:pt x="369" y="1474"/>
                    </a:lnTo>
                    <a:lnTo>
                      <a:pt x="376" y="1465"/>
                    </a:lnTo>
                    <a:lnTo>
                      <a:pt x="382" y="1455"/>
                    </a:lnTo>
                    <a:lnTo>
                      <a:pt x="387" y="1446"/>
                    </a:lnTo>
                    <a:lnTo>
                      <a:pt x="388" y="1441"/>
                    </a:lnTo>
                    <a:lnTo>
                      <a:pt x="390" y="1434"/>
                    </a:lnTo>
                    <a:lnTo>
                      <a:pt x="391" y="1428"/>
                    </a:lnTo>
                    <a:lnTo>
                      <a:pt x="391" y="1422"/>
                    </a:lnTo>
                    <a:lnTo>
                      <a:pt x="390" y="1405"/>
                    </a:lnTo>
                    <a:lnTo>
                      <a:pt x="388" y="1390"/>
                    </a:lnTo>
                    <a:lnTo>
                      <a:pt x="385" y="1376"/>
                    </a:lnTo>
                    <a:lnTo>
                      <a:pt x="381" y="1363"/>
                    </a:lnTo>
                    <a:lnTo>
                      <a:pt x="371" y="1336"/>
                    </a:lnTo>
                    <a:lnTo>
                      <a:pt x="358" y="1306"/>
                    </a:lnTo>
                    <a:lnTo>
                      <a:pt x="350" y="1283"/>
                    </a:lnTo>
                    <a:lnTo>
                      <a:pt x="342" y="1262"/>
                    </a:lnTo>
                    <a:lnTo>
                      <a:pt x="335" y="1243"/>
                    </a:lnTo>
                    <a:lnTo>
                      <a:pt x="329" y="1223"/>
                    </a:lnTo>
                    <a:lnTo>
                      <a:pt x="323" y="1203"/>
                    </a:lnTo>
                    <a:lnTo>
                      <a:pt x="318" y="1184"/>
                    </a:lnTo>
                    <a:lnTo>
                      <a:pt x="313" y="1162"/>
                    </a:lnTo>
                    <a:lnTo>
                      <a:pt x="309" y="1138"/>
                    </a:lnTo>
                    <a:lnTo>
                      <a:pt x="305" y="1125"/>
                    </a:lnTo>
                    <a:lnTo>
                      <a:pt x="300" y="1114"/>
                    </a:lnTo>
                    <a:lnTo>
                      <a:pt x="294" y="1105"/>
                    </a:lnTo>
                    <a:lnTo>
                      <a:pt x="287" y="1096"/>
                    </a:lnTo>
                    <a:lnTo>
                      <a:pt x="269" y="1081"/>
                    </a:lnTo>
                    <a:lnTo>
                      <a:pt x="248" y="1064"/>
                    </a:lnTo>
                    <a:lnTo>
                      <a:pt x="243" y="1058"/>
                    </a:lnTo>
                    <a:lnTo>
                      <a:pt x="239" y="1052"/>
                    </a:lnTo>
                    <a:lnTo>
                      <a:pt x="236" y="1046"/>
                    </a:lnTo>
                    <a:lnTo>
                      <a:pt x="233" y="1038"/>
                    </a:lnTo>
                    <a:lnTo>
                      <a:pt x="229" y="1024"/>
                    </a:lnTo>
                    <a:lnTo>
                      <a:pt x="223" y="1009"/>
                    </a:lnTo>
                    <a:lnTo>
                      <a:pt x="220" y="1005"/>
                    </a:lnTo>
                    <a:lnTo>
                      <a:pt x="217" y="1002"/>
                    </a:lnTo>
                    <a:lnTo>
                      <a:pt x="214" y="999"/>
                    </a:lnTo>
                    <a:lnTo>
                      <a:pt x="211" y="997"/>
                    </a:lnTo>
                    <a:lnTo>
                      <a:pt x="204" y="993"/>
                    </a:lnTo>
                    <a:lnTo>
                      <a:pt x="196" y="991"/>
                    </a:lnTo>
                    <a:lnTo>
                      <a:pt x="188" y="988"/>
                    </a:lnTo>
                    <a:lnTo>
                      <a:pt x="180" y="984"/>
                    </a:lnTo>
                    <a:lnTo>
                      <a:pt x="173" y="980"/>
                    </a:lnTo>
                    <a:lnTo>
                      <a:pt x="166" y="974"/>
                    </a:lnTo>
                    <a:lnTo>
                      <a:pt x="161" y="968"/>
                    </a:lnTo>
                    <a:lnTo>
                      <a:pt x="159" y="961"/>
                    </a:lnTo>
                    <a:lnTo>
                      <a:pt x="158" y="954"/>
                    </a:lnTo>
                    <a:lnTo>
                      <a:pt x="158" y="947"/>
                    </a:lnTo>
                    <a:lnTo>
                      <a:pt x="159" y="941"/>
                    </a:lnTo>
                    <a:lnTo>
                      <a:pt x="159" y="934"/>
                    </a:lnTo>
                    <a:lnTo>
                      <a:pt x="158" y="926"/>
                    </a:lnTo>
                    <a:lnTo>
                      <a:pt x="156" y="919"/>
                    </a:lnTo>
                    <a:lnTo>
                      <a:pt x="154" y="913"/>
                    </a:lnTo>
                    <a:lnTo>
                      <a:pt x="151" y="908"/>
                    </a:lnTo>
                    <a:lnTo>
                      <a:pt x="147" y="904"/>
                    </a:lnTo>
                    <a:lnTo>
                      <a:pt x="144" y="899"/>
                    </a:lnTo>
                    <a:lnTo>
                      <a:pt x="134" y="892"/>
                    </a:lnTo>
                    <a:lnTo>
                      <a:pt x="125" y="883"/>
                    </a:lnTo>
                    <a:lnTo>
                      <a:pt x="138" y="880"/>
                    </a:lnTo>
                    <a:lnTo>
                      <a:pt x="148" y="876"/>
                    </a:lnTo>
                    <a:lnTo>
                      <a:pt x="157" y="869"/>
                    </a:lnTo>
                    <a:lnTo>
                      <a:pt x="167" y="863"/>
                    </a:lnTo>
                    <a:lnTo>
                      <a:pt x="174" y="856"/>
                    </a:lnTo>
                    <a:lnTo>
                      <a:pt x="181" y="847"/>
                    </a:lnTo>
                    <a:lnTo>
                      <a:pt x="188" y="837"/>
                    </a:lnTo>
                    <a:lnTo>
                      <a:pt x="195" y="826"/>
                    </a:lnTo>
                    <a:lnTo>
                      <a:pt x="203" y="814"/>
                    </a:lnTo>
                    <a:lnTo>
                      <a:pt x="211" y="805"/>
                    </a:lnTo>
                    <a:lnTo>
                      <a:pt x="214" y="800"/>
                    </a:lnTo>
                    <a:lnTo>
                      <a:pt x="217" y="795"/>
                    </a:lnTo>
                    <a:lnTo>
                      <a:pt x="219" y="789"/>
                    </a:lnTo>
                    <a:lnTo>
                      <a:pt x="220" y="781"/>
                    </a:lnTo>
                    <a:lnTo>
                      <a:pt x="219" y="763"/>
                    </a:lnTo>
                    <a:lnTo>
                      <a:pt x="217" y="745"/>
                    </a:lnTo>
                    <a:lnTo>
                      <a:pt x="215" y="729"/>
                    </a:lnTo>
                    <a:lnTo>
                      <a:pt x="211" y="715"/>
                    </a:lnTo>
                    <a:lnTo>
                      <a:pt x="200" y="684"/>
                    </a:lnTo>
                    <a:lnTo>
                      <a:pt x="187" y="651"/>
                    </a:lnTo>
                    <a:lnTo>
                      <a:pt x="184" y="646"/>
                    </a:lnTo>
                    <a:lnTo>
                      <a:pt x="181" y="641"/>
                    </a:lnTo>
                    <a:lnTo>
                      <a:pt x="176" y="638"/>
                    </a:lnTo>
                    <a:lnTo>
                      <a:pt x="172" y="635"/>
                    </a:lnTo>
                    <a:lnTo>
                      <a:pt x="167" y="633"/>
                    </a:lnTo>
                    <a:lnTo>
                      <a:pt x="161" y="630"/>
                    </a:lnTo>
                    <a:lnTo>
                      <a:pt x="156" y="627"/>
                    </a:lnTo>
                    <a:lnTo>
                      <a:pt x="152" y="622"/>
                    </a:lnTo>
                    <a:lnTo>
                      <a:pt x="149" y="618"/>
                    </a:lnTo>
                    <a:lnTo>
                      <a:pt x="147" y="612"/>
                    </a:lnTo>
                    <a:lnTo>
                      <a:pt x="146" y="607"/>
                    </a:lnTo>
                    <a:lnTo>
                      <a:pt x="145" y="602"/>
                    </a:lnTo>
                    <a:lnTo>
                      <a:pt x="145" y="591"/>
                    </a:lnTo>
                    <a:lnTo>
                      <a:pt x="142" y="579"/>
                    </a:lnTo>
                    <a:lnTo>
                      <a:pt x="135" y="562"/>
                    </a:lnTo>
                    <a:lnTo>
                      <a:pt x="128" y="546"/>
                    </a:lnTo>
                    <a:lnTo>
                      <a:pt x="124" y="539"/>
                    </a:lnTo>
                    <a:lnTo>
                      <a:pt x="118" y="532"/>
                    </a:lnTo>
                    <a:lnTo>
                      <a:pt x="112" y="525"/>
                    </a:lnTo>
                    <a:lnTo>
                      <a:pt x="104" y="520"/>
                    </a:lnTo>
                    <a:lnTo>
                      <a:pt x="85" y="507"/>
                    </a:lnTo>
                    <a:lnTo>
                      <a:pt x="67" y="494"/>
                    </a:lnTo>
                    <a:lnTo>
                      <a:pt x="52" y="481"/>
                    </a:lnTo>
                    <a:lnTo>
                      <a:pt x="38" y="467"/>
                    </a:lnTo>
                    <a:lnTo>
                      <a:pt x="32" y="460"/>
                    </a:lnTo>
                    <a:lnTo>
                      <a:pt x="26" y="452"/>
                    </a:lnTo>
                    <a:lnTo>
                      <a:pt x="20" y="443"/>
                    </a:lnTo>
                    <a:lnTo>
                      <a:pt x="15" y="435"/>
                    </a:lnTo>
                    <a:lnTo>
                      <a:pt x="10" y="426"/>
                    </a:lnTo>
                    <a:lnTo>
                      <a:pt x="6" y="415"/>
                    </a:lnTo>
                    <a:lnTo>
                      <a:pt x="3" y="405"/>
                    </a:lnTo>
                    <a:lnTo>
                      <a:pt x="0" y="394"/>
                    </a:lnTo>
                    <a:lnTo>
                      <a:pt x="7" y="395"/>
                    </a:lnTo>
                    <a:lnTo>
                      <a:pt x="14" y="396"/>
                    </a:lnTo>
                    <a:lnTo>
                      <a:pt x="21" y="395"/>
                    </a:lnTo>
                    <a:lnTo>
                      <a:pt x="28" y="392"/>
                    </a:lnTo>
                    <a:lnTo>
                      <a:pt x="31" y="389"/>
                    </a:lnTo>
                    <a:lnTo>
                      <a:pt x="33" y="387"/>
                    </a:lnTo>
                    <a:lnTo>
                      <a:pt x="35" y="384"/>
                    </a:lnTo>
                    <a:lnTo>
                      <a:pt x="36" y="382"/>
                    </a:lnTo>
                    <a:lnTo>
                      <a:pt x="37" y="376"/>
                    </a:lnTo>
                    <a:lnTo>
                      <a:pt x="37" y="370"/>
                    </a:lnTo>
                    <a:lnTo>
                      <a:pt x="34" y="355"/>
                    </a:lnTo>
                    <a:lnTo>
                      <a:pt x="33" y="341"/>
                    </a:lnTo>
                    <a:lnTo>
                      <a:pt x="32" y="327"/>
                    </a:lnTo>
                    <a:lnTo>
                      <a:pt x="30" y="316"/>
                    </a:lnTo>
                    <a:lnTo>
                      <a:pt x="28" y="304"/>
                    </a:lnTo>
                    <a:lnTo>
                      <a:pt x="25" y="293"/>
                    </a:lnTo>
                    <a:lnTo>
                      <a:pt x="21" y="283"/>
                    </a:lnTo>
                    <a:lnTo>
                      <a:pt x="18" y="271"/>
                    </a:lnTo>
                    <a:lnTo>
                      <a:pt x="17" y="260"/>
                    </a:lnTo>
                    <a:lnTo>
                      <a:pt x="16" y="246"/>
                    </a:lnTo>
                    <a:lnTo>
                      <a:pt x="16" y="240"/>
                    </a:lnTo>
                    <a:lnTo>
                      <a:pt x="18" y="235"/>
                    </a:lnTo>
                    <a:lnTo>
                      <a:pt x="21" y="231"/>
                    </a:lnTo>
                    <a:lnTo>
                      <a:pt x="25" y="226"/>
                    </a:lnTo>
                    <a:lnTo>
                      <a:pt x="28" y="222"/>
                    </a:lnTo>
                    <a:lnTo>
                      <a:pt x="31" y="216"/>
                    </a:lnTo>
                    <a:lnTo>
                      <a:pt x="33" y="212"/>
                    </a:lnTo>
                    <a:lnTo>
                      <a:pt x="35" y="206"/>
                    </a:lnTo>
                    <a:lnTo>
                      <a:pt x="36" y="201"/>
                    </a:lnTo>
                    <a:lnTo>
                      <a:pt x="36" y="196"/>
                    </a:lnTo>
                    <a:lnTo>
                      <a:pt x="35" y="190"/>
                    </a:lnTo>
                    <a:lnTo>
                      <a:pt x="34" y="186"/>
                    </a:lnTo>
                    <a:lnTo>
                      <a:pt x="33" y="181"/>
                    </a:lnTo>
                    <a:lnTo>
                      <a:pt x="32" y="177"/>
                    </a:lnTo>
                    <a:lnTo>
                      <a:pt x="33" y="173"/>
                    </a:lnTo>
                    <a:lnTo>
                      <a:pt x="35" y="169"/>
                    </a:lnTo>
                    <a:lnTo>
                      <a:pt x="40" y="162"/>
                    </a:lnTo>
                    <a:lnTo>
                      <a:pt x="45" y="158"/>
                    </a:lnTo>
                    <a:lnTo>
                      <a:pt x="52" y="154"/>
                    </a:lnTo>
                    <a:lnTo>
                      <a:pt x="58" y="152"/>
                    </a:lnTo>
                    <a:lnTo>
                      <a:pt x="64" y="150"/>
                    </a:lnTo>
                    <a:lnTo>
                      <a:pt x="70" y="149"/>
                    </a:lnTo>
                    <a:lnTo>
                      <a:pt x="76" y="149"/>
                    </a:lnTo>
                    <a:lnTo>
                      <a:pt x="84" y="149"/>
                    </a:lnTo>
                    <a:lnTo>
                      <a:pt x="98" y="150"/>
                    </a:lnTo>
                    <a:lnTo>
                      <a:pt x="114" y="151"/>
                    </a:lnTo>
                    <a:lnTo>
                      <a:pt x="128" y="151"/>
                    </a:lnTo>
                    <a:lnTo>
                      <a:pt x="145" y="149"/>
                    </a:lnTo>
                    <a:lnTo>
                      <a:pt x="151" y="148"/>
                    </a:lnTo>
                    <a:lnTo>
                      <a:pt x="156" y="145"/>
                    </a:lnTo>
                    <a:lnTo>
                      <a:pt x="161" y="142"/>
                    </a:lnTo>
                    <a:lnTo>
                      <a:pt x="167" y="139"/>
                    </a:lnTo>
                    <a:lnTo>
                      <a:pt x="170" y="135"/>
                    </a:lnTo>
                    <a:lnTo>
                      <a:pt x="174" y="129"/>
                    </a:lnTo>
                    <a:lnTo>
                      <a:pt x="177" y="124"/>
                    </a:lnTo>
                    <a:lnTo>
                      <a:pt x="179" y="119"/>
                    </a:lnTo>
                    <a:lnTo>
                      <a:pt x="183" y="107"/>
                    </a:lnTo>
                    <a:lnTo>
                      <a:pt x="185" y="93"/>
                    </a:lnTo>
                    <a:lnTo>
                      <a:pt x="187" y="80"/>
                    </a:lnTo>
                    <a:lnTo>
                      <a:pt x="187" y="66"/>
                    </a:lnTo>
                    <a:lnTo>
                      <a:pt x="199" y="65"/>
                    </a:lnTo>
                    <a:lnTo>
                      <a:pt x="210" y="64"/>
                    </a:lnTo>
                    <a:lnTo>
                      <a:pt x="225" y="71"/>
                    </a:lnTo>
                    <a:lnTo>
                      <a:pt x="239" y="77"/>
                    </a:lnTo>
                    <a:lnTo>
                      <a:pt x="243" y="77"/>
                    </a:lnTo>
                    <a:lnTo>
                      <a:pt x="245" y="76"/>
                    </a:lnTo>
                    <a:lnTo>
                      <a:pt x="248" y="75"/>
                    </a:lnTo>
                    <a:lnTo>
                      <a:pt x="251" y="73"/>
                    </a:lnTo>
                    <a:lnTo>
                      <a:pt x="254" y="68"/>
                    </a:lnTo>
                    <a:lnTo>
                      <a:pt x="257" y="62"/>
                    </a:lnTo>
                    <a:lnTo>
                      <a:pt x="259" y="56"/>
                    </a:lnTo>
                    <a:lnTo>
                      <a:pt x="262" y="48"/>
                    </a:lnTo>
                    <a:lnTo>
                      <a:pt x="265" y="42"/>
                    </a:lnTo>
                    <a:lnTo>
                      <a:pt x="270" y="37"/>
                    </a:lnTo>
                    <a:lnTo>
                      <a:pt x="281" y="36"/>
                    </a:lnTo>
                    <a:lnTo>
                      <a:pt x="292" y="35"/>
                    </a:lnTo>
                    <a:lnTo>
                      <a:pt x="301" y="31"/>
                    </a:lnTo>
                    <a:lnTo>
                      <a:pt x="311" y="26"/>
                    </a:lnTo>
                    <a:lnTo>
                      <a:pt x="315" y="24"/>
                    </a:lnTo>
                    <a:lnTo>
                      <a:pt x="319" y="20"/>
                    </a:lnTo>
                    <a:lnTo>
                      <a:pt x="324" y="19"/>
                    </a:lnTo>
                    <a:lnTo>
                      <a:pt x="329" y="18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ysClr val="windowText" lastClr="000000">
                    <a:lumMod val="50000"/>
                    <a:lumOff val="50000"/>
                  </a:sysClr>
                </a:solidFill>
                <a:round/>
                <a:headEnd/>
                <a:tailEnd/>
              </a:ln>
            </p:spPr>
          </p:sp>
          <p:sp>
            <p:nvSpPr>
              <p:cNvPr id="40" name="Singapore"/>
              <p:cNvSpPr>
                <a:spLocks/>
              </p:cNvSpPr>
              <p:nvPr/>
            </p:nvSpPr>
            <p:spPr bwMode="auto">
              <a:xfrm>
                <a:off x="4501680" y="6025255"/>
                <a:ext cx="45719" cy="45719"/>
              </a:xfrm>
              <a:custGeom>
                <a:avLst/>
                <a:gdLst/>
                <a:ahLst/>
                <a:cxnLst>
                  <a:cxn ang="0">
                    <a:pos x="1" y="3"/>
                  </a:cxn>
                  <a:cxn ang="0">
                    <a:pos x="0" y="8"/>
                  </a:cxn>
                  <a:cxn ang="0">
                    <a:pos x="0" y="12"/>
                  </a:cxn>
                  <a:cxn ang="0">
                    <a:pos x="0" y="14"/>
                  </a:cxn>
                  <a:cxn ang="0">
                    <a:pos x="1" y="17"/>
                  </a:cxn>
                  <a:cxn ang="0">
                    <a:pos x="3" y="18"/>
                  </a:cxn>
                  <a:cxn ang="0">
                    <a:pos x="5" y="20"/>
                  </a:cxn>
                  <a:cxn ang="0">
                    <a:pos x="9" y="23"/>
                  </a:cxn>
                  <a:cxn ang="0">
                    <a:pos x="14" y="27"/>
                  </a:cxn>
                  <a:cxn ang="0">
                    <a:pos x="19" y="32"/>
                  </a:cxn>
                  <a:cxn ang="0">
                    <a:pos x="25" y="37"/>
                  </a:cxn>
                  <a:cxn ang="0">
                    <a:pos x="30" y="38"/>
                  </a:cxn>
                  <a:cxn ang="0">
                    <a:pos x="33" y="39"/>
                  </a:cxn>
                  <a:cxn ang="0">
                    <a:pos x="37" y="41"/>
                  </a:cxn>
                  <a:cxn ang="0">
                    <a:pos x="41" y="41"/>
                  </a:cxn>
                  <a:cxn ang="0">
                    <a:pos x="45" y="41"/>
                  </a:cxn>
                  <a:cxn ang="0">
                    <a:pos x="49" y="38"/>
                  </a:cxn>
                  <a:cxn ang="0">
                    <a:pos x="52" y="35"/>
                  </a:cxn>
                  <a:cxn ang="0">
                    <a:pos x="55" y="31"/>
                  </a:cxn>
                  <a:cxn ang="0">
                    <a:pos x="57" y="27"/>
                  </a:cxn>
                  <a:cxn ang="0">
                    <a:pos x="58" y="23"/>
                  </a:cxn>
                  <a:cxn ang="0">
                    <a:pos x="59" y="18"/>
                  </a:cxn>
                  <a:cxn ang="0">
                    <a:pos x="59" y="13"/>
                  </a:cxn>
                  <a:cxn ang="0">
                    <a:pos x="59" y="11"/>
                  </a:cxn>
                  <a:cxn ang="0">
                    <a:pos x="58" y="9"/>
                  </a:cxn>
                  <a:cxn ang="0">
                    <a:pos x="56" y="8"/>
                  </a:cxn>
                  <a:cxn ang="0">
                    <a:pos x="53" y="8"/>
                  </a:cxn>
                  <a:cxn ang="0">
                    <a:pos x="49" y="5"/>
                  </a:cxn>
                  <a:cxn ang="0">
                    <a:pos x="44" y="4"/>
                  </a:cxn>
                  <a:cxn ang="0">
                    <a:pos x="39" y="1"/>
                  </a:cxn>
                  <a:cxn ang="0">
                    <a:pos x="34" y="0"/>
                  </a:cxn>
                  <a:cxn ang="0">
                    <a:pos x="29" y="0"/>
                  </a:cxn>
                  <a:cxn ang="0">
                    <a:pos x="23" y="0"/>
                  </a:cxn>
                  <a:cxn ang="0">
                    <a:pos x="13" y="2"/>
                  </a:cxn>
                  <a:cxn ang="0">
                    <a:pos x="1" y="3"/>
                  </a:cxn>
                </a:cxnLst>
                <a:rect l="0" t="0" r="r" b="b"/>
                <a:pathLst>
                  <a:path w="59" h="41">
                    <a:moveTo>
                      <a:pt x="1" y="3"/>
                    </a:moveTo>
                    <a:lnTo>
                      <a:pt x="0" y="8"/>
                    </a:lnTo>
                    <a:lnTo>
                      <a:pt x="0" y="12"/>
                    </a:lnTo>
                    <a:lnTo>
                      <a:pt x="0" y="14"/>
                    </a:lnTo>
                    <a:lnTo>
                      <a:pt x="1" y="17"/>
                    </a:lnTo>
                    <a:lnTo>
                      <a:pt x="3" y="18"/>
                    </a:lnTo>
                    <a:lnTo>
                      <a:pt x="5" y="20"/>
                    </a:lnTo>
                    <a:lnTo>
                      <a:pt x="9" y="23"/>
                    </a:lnTo>
                    <a:lnTo>
                      <a:pt x="14" y="27"/>
                    </a:lnTo>
                    <a:lnTo>
                      <a:pt x="19" y="32"/>
                    </a:lnTo>
                    <a:lnTo>
                      <a:pt x="25" y="37"/>
                    </a:lnTo>
                    <a:lnTo>
                      <a:pt x="30" y="38"/>
                    </a:lnTo>
                    <a:lnTo>
                      <a:pt x="33" y="39"/>
                    </a:lnTo>
                    <a:lnTo>
                      <a:pt x="37" y="41"/>
                    </a:lnTo>
                    <a:lnTo>
                      <a:pt x="41" y="41"/>
                    </a:lnTo>
                    <a:lnTo>
                      <a:pt x="45" y="41"/>
                    </a:lnTo>
                    <a:lnTo>
                      <a:pt x="49" y="38"/>
                    </a:lnTo>
                    <a:lnTo>
                      <a:pt x="52" y="35"/>
                    </a:lnTo>
                    <a:lnTo>
                      <a:pt x="55" y="31"/>
                    </a:lnTo>
                    <a:lnTo>
                      <a:pt x="57" y="27"/>
                    </a:lnTo>
                    <a:lnTo>
                      <a:pt x="58" y="23"/>
                    </a:lnTo>
                    <a:lnTo>
                      <a:pt x="59" y="18"/>
                    </a:lnTo>
                    <a:lnTo>
                      <a:pt x="59" y="13"/>
                    </a:lnTo>
                    <a:lnTo>
                      <a:pt x="59" y="11"/>
                    </a:lnTo>
                    <a:lnTo>
                      <a:pt x="58" y="9"/>
                    </a:lnTo>
                    <a:lnTo>
                      <a:pt x="56" y="8"/>
                    </a:lnTo>
                    <a:lnTo>
                      <a:pt x="53" y="8"/>
                    </a:lnTo>
                    <a:lnTo>
                      <a:pt x="49" y="5"/>
                    </a:lnTo>
                    <a:lnTo>
                      <a:pt x="44" y="4"/>
                    </a:lnTo>
                    <a:lnTo>
                      <a:pt x="39" y="1"/>
                    </a:lnTo>
                    <a:lnTo>
                      <a:pt x="34" y="0"/>
                    </a:lnTo>
                    <a:lnTo>
                      <a:pt x="29" y="0"/>
                    </a:lnTo>
                    <a:lnTo>
                      <a:pt x="23" y="0"/>
                    </a:lnTo>
                    <a:lnTo>
                      <a:pt x="13" y="2"/>
                    </a:lnTo>
                    <a:lnTo>
                      <a:pt x="1" y="3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ysClr val="windowText" lastClr="000000">
                    <a:lumMod val="50000"/>
                    <a:lumOff val="50000"/>
                  </a:sysClr>
                </a:solidFill>
                <a:prstDash val="solid"/>
                <a:round/>
                <a:headEnd/>
                <a:tailEnd/>
              </a:ln>
            </p:spPr>
          </p:sp>
          <p:sp>
            <p:nvSpPr>
              <p:cNvPr id="41" name="Philippines"/>
              <p:cNvSpPr>
                <a:spLocks noEditPoints="1"/>
              </p:cNvSpPr>
              <p:nvPr/>
            </p:nvSpPr>
            <p:spPr bwMode="auto">
              <a:xfrm>
                <a:off x="5519007" y="4382128"/>
                <a:ext cx="696434" cy="1082910"/>
              </a:xfrm>
              <a:custGeom>
                <a:avLst/>
                <a:gdLst/>
                <a:ahLst/>
                <a:cxnLst>
                  <a:cxn ang="0">
                    <a:pos x="294" y="27"/>
                  </a:cxn>
                  <a:cxn ang="0">
                    <a:pos x="229" y="240"/>
                  </a:cxn>
                  <a:cxn ang="0">
                    <a:pos x="205" y="472"/>
                  </a:cxn>
                  <a:cxn ang="0">
                    <a:pos x="226" y="582"/>
                  </a:cxn>
                  <a:cxn ang="0">
                    <a:pos x="393" y="803"/>
                  </a:cxn>
                  <a:cxn ang="0">
                    <a:pos x="559" y="744"/>
                  </a:cxn>
                  <a:cxn ang="0">
                    <a:pos x="648" y="712"/>
                  </a:cxn>
                  <a:cxn ang="0">
                    <a:pos x="876" y="783"/>
                  </a:cxn>
                  <a:cxn ang="0">
                    <a:pos x="860" y="739"/>
                  </a:cxn>
                  <a:cxn ang="0">
                    <a:pos x="874" y="620"/>
                  </a:cxn>
                  <a:cxn ang="0">
                    <a:pos x="772" y="686"/>
                  </a:cxn>
                  <a:cxn ang="0">
                    <a:pos x="605" y="693"/>
                  </a:cxn>
                  <a:cxn ang="0">
                    <a:pos x="467" y="491"/>
                  </a:cxn>
                  <a:cxn ang="0">
                    <a:pos x="514" y="323"/>
                  </a:cxn>
                  <a:cxn ang="0">
                    <a:pos x="469" y="127"/>
                  </a:cxn>
                  <a:cxn ang="0">
                    <a:pos x="939" y="646"/>
                  </a:cxn>
                  <a:cxn ang="0">
                    <a:pos x="567" y="819"/>
                  </a:cxn>
                  <a:cxn ang="0">
                    <a:pos x="434" y="939"/>
                  </a:cxn>
                  <a:cxn ang="0">
                    <a:pos x="518" y="911"/>
                  </a:cxn>
                  <a:cxn ang="0">
                    <a:pos x="807" y="869"/>
                  </a:cxn>
                  <a:cxn ang="0">
                    <a:pos x="877" y="935"/>
                  </a:cxn>
                  <a:cxn ang="0">
                    <a:pos x="603" y="1052"/>
                  </a:cxn>
                  <a:cxn ang="0">
                    <a:pos x="743" y="1210"/>
                  </a:cxn>
                  <a:cxn ang="0">
                    <a:pos x="787" y="1071"/>
                  </a:cxn>
                  <a:cxn ang="0">
                    <a:pos x="1027" y="992"/>
                  </a:cxn>
                  <a:cxn ang="0">
                    <a:pos x="1075" y="1080"/>
                  </a:cxn>
                  <a:cxn ang="0">
                    <a:pos x="1161" y="1141"/>
                  </a:cxn>
                  <a:cxn ang="0">
                    <a:pos x="991" y="950"/>
                  </a:cxn>
                  <a:cxn ang="0">
                    <a:pos x="621" y="968"/>
                  </a:cxn>
                  <a:cxn ang="0">
                    <a:pos x="702" y="935"/>
                  </a:cxn>
                  <a:cxn ang="0">
                    <a:pos x="262" y="1345"/>
                  </a:cxn>
                  <a:cxn ang="0">
                    <a:pos x="143" y="1604"/>
                  </a:cxn>
                  <a:cxn ang="0">
                    <a:pos x="46" y="1815"/>
                  </a:cxn>
                  <a:cxn ang="0">
                    <a:pos x="268" y="1496"/>
                  </a:cxn>
                  <a:cxn ang="0">
                    <a:pos x="798" y="1326"/>
                  </a:cxn>
                  <a:cxn ang="0">
                    <a:pos x="895" y="1438"/>
                  </a:cxn>
                  <a:cxn ang="0">
                    <a:pos x="906" y="1176"/>
                  </a:cxn>
                  <a:cxn ang="0">
                    <a:pos x="739" y="1247"/>
                  </a:cxn>
                  <a:cxn ang="0">
                    <a:pos x="913" y="1259"/>
                  </a:cxn>
                  <a:cxn ang="0">
                    <a:pos x="981" y="1112"/>
                  </a:cxn>
                  <a:cxn ang="0">
                    <a:pos x="1059" y="1292"/>
                  </a:cxn>
                  <a:cxn ang="0">
                    <a:pos x="990" y="847"/>
                  </a:cxn>
                  <a:cxn ang="0">
                    <a:pos x="1157" y="967"/>
                  </a:cxn>
                  <a:cxn ang="0">
                    <a:pos x="1147" y="790"/>
                  </a:cxn>
                  <a:cxn ang="0">
                    <a:pos x="1211" y="1207"/>
                  </a:cxn>
                  <a:cxn ang="0">
                    <a:pos x="1183" y="1341"/>
                  </a:cxn>
                  <a:cxn ang="0">
                    <a:pos x="1129" y="1451"/>
                  </a:cxn>
                  <a:cxn ang="0">
                    <a:pos x="981" y="1529"/>
                  </a:cxn>
                  <a:cxn ang="0">
                    <a:pos x="850" y="1634"/>
                  </a:cxn>
                  <a:cxn ang="0">
                    <a:pos x="746" y="1882"/>
                  </a:cxn>
                  <a:cxn ang="0">
                    <a:pos x="860" y="1718"/>
                  </a:cxn>
                  <a:cxn ang="0">
                    <a:pos x="945" y="1704"/>
                  </a:cxn>
                  <a:cxn ang="0">
                    <a:pos x="1042" y="1774"/>
                  </a:cxn>
                  <a:cxn ang="0">
                    <a:pos x="1267" y="1875"/>
                  </a:cxn>
                  <a:cxn ang="0">
                    <a:pos x="1319" y="1780"/>
                  </a:cxn>
                  <a:cxn ang="0">
                    <a:pos x="1362" y="1669"/>
                  </a:cxn>
                  <a:cxn ang="0">
                    <a:pos x="1454" y="1593"/>
                  </a:cxn>
                  <a:cxn ang="0">
                    <a:pos x="1373" y="1362"/>
                  </a:cxn>
                  <a:cxn ang="0">
                    <a:pos x="747" y="1896"/>
                  </a:cxn>
                  <a:cxn ang="0">
                    <a:pos x="776" y="1910"/>
                  </a:cxn>
                  <a:cxn ang="0">
                    <a:pos x="635" y="2098"/>
                  </a:cxn>
                  <a:cxn ang="0">
                    <a:pos x="487" y="2254"/>
                  </a:cxn>
                </a:cxnLst>
                <a:rect l="0" t="0" r="r" b="b"/>
                <a:pathLst>
                  <a:path w="1459" h="2308">
                    <a:moveTo>
                      <a:pt x="470" y="6"/>
                    </a:moveTo>
                    <a:lnTo>
                      <a:pt x="466" y="4"/>
                    </a:lnTo>
                    <a:lnTo>
                      <a:pt x="463" y="2"/>
                    </a:lnTo>
                    <a:lnTo>
                      <a:pt x="459" y="1"/>
                    </a:lnTo>
                    <a:lnTo>
                      <a:pt x="455" y="0"/>
                    </a:lnTo>
                    <a:lnTo>
                      <a:pt x="451" y="1"/>
                    </a:lnTo>
                    <a:lnTo>
                      <a:pt x="448" y="3"/>
                    </a:lnTo>
                    <a:lnTo>
                      <a:pt x="447" y="5"/>
                    </a:lnTo>
                    <a:lnTo>
                      <a:pt x="446" y="9"/>
                    </a:lnTo>
                    <a:lnTo>
                      <a:pt x="446" y="17"/>
                    </a:lnTo>
                    <a:lnTo>
                      <a:pt x="445" y="25"/>
                    </a:lnTo>
                    <a:lnTo>
                      <a:pt x="443" y="31"/>
                    </a:lnTo>
                    <a:lnTo>
                      <a:pt x="439" y="35"/>
                    </a:lnTo>
                    <a:lnTo>
                      <a:pt x="435" y="39"/>
                    </a:lnTo>
                    <a:lnTo>
                      <a:pt x="431" y="43"/>
                    </a:lnTo>
                    <a:lnTo>
                      <a:pt x="422" y="50"/>
                    </a:lnTo>
                    <a:lnTo>
                      <a:pt x="415" y="57"/>
                    </a:lnTo>
                    <a:lnTo>
                      <a:pt x="411" y="59"/>
                    </a:lnTo>
                    <a:lnTo>
                      <a:pt x="407" y="61"/>
                    </a:lnTo>
                    <a:lnTo>
                      <a:pt x="402" y="62"/>
                    </a:lnTo>
                    <a:lnTo>
                      <a:pt x="397" y="62"/>
                    </a:lnTo>
                    <a:lnTo>
                      <a:pt x="386" y="62"/>
                    </a:lnTo>
                    <a:lnTo>
                      <a:pt x="378" y="60"/>
                    </a:lnTo>
                    <a:lnTo>
                      <a:pt x="370" y="58"/>
                    </a:lnTo>
                    <a:lnTo>
                      <a:pt x="361" y="56"/>
                    </a:lnTo>
                    <a:lnTo>
                      <a:pt x="346" y="49"/>
                    </a:lnTo>
                    <a:lnTo>
                      <a:pt x="331" y="42"/>
                    </a:lnTo>
                    <a:lnTo>
                      <a:pt x="317" y="35"/>
                    </a:lnTo>
                    <a:lnTo>
                      <a:pt x="302" y="29"/>
                    </a:lnTo>
                    <a:lnTo>
                      <a:pt x="294" y="27"/>
                    </a:lnTo>
                    <a:lnTo>
                      <a:pt x="286" y="25"/>
                    </a:lnTo>
                    <a:lnTo>
                      <a:pt x="276" y="23"/>
                    </a:lnTo>
                    <a:lnTo>
                      <a:pt x="267" y="22"/>
                    </a:lnTo>
                    <a:lnTo>
                      <a:pt x="262" y="23"/>
                    </a:lnTo>
                    <a:lnTo>
                      <a:pt x="258" y="25"/>
                    </a:lnTo>
                    <a:lnTo>
                      <a:pt x="254" y="27"/>
                    </a:lnTo>
                    <a:lnTo>
                      <a:pt x="249" y="29"/>
                    </a:lnTo>
                    <a:lnTo>
                      <a:pt x="243" y="35"/>
                    </a:lnTo>
                    <a:lnTo>
                      <a:pt x="236" y="43"/>
                    </a:lnTo>
                    <a:lnTo>
                      <a:pt x="229" y="48"/>
                    </a:lnTo>
                    <a:lnTo>
                      <a:pt x="222" y="55"/>
                    </a:lnTo>
                    <a:lnTo>
                      <a:pt x="219" y="58"/>
                    </a:lnTo>
                    <a:lnTo>
                      <a:pt x="217" y="61"/>
                    </a:lnTo>
                    <a:lnTo>
                      <a:pt x="216" y="65"/>
                    </a:lnTo>
                    <a:lnTo>
                      <a:pt x="215" y="69"/>
                    </a:lnTo>
                    <a:lnTo>
                      <a:pt x="219" y="85"/>
                    </a:lnTo>
                    <a:lnTo>
                      <a:pt x="222" y="99"/>
                    </a:lnTo>
                    <a:lnTo>
                      <a:pt x="222" y="162"/>
                    </a:lnTo>
                    <a:lnTo>
                      <a:pt x="224" y="175"/>
                    </a:lnTo>
                    <a:lnTo>
                      <a:pt x="222" y="186"/>
                    </a:lnTo>
                    <a:lnTo>
                      <a:pt x="218" y="197"/>
                    </a:lnTo>
                    <a:lnTo>
                      <a:pt x="215" y="206"/>
                    </a:lnTo>
                    <a:lnTo>
                      <a:pt x="216" y="211"/>
                    </a:lnTo>
                    <a:lnTo>
                      <a:pt x="217" y="215"/>
                    </a:lnTo>
                    <a:lnTo>
                      <a:pt x="219" y="219"/>
                    </a:lnTo>
                    <a:lnTo>
                      <a:pt x="222" y="223"/>
                    </a:lnTo>
                    <a:lnTo>
                      <a:pt x="225" y="227"/>
                    </a:lnTo>
                    <a:lnTo>
                      <a:pt x="227" y="231"/>
                    </a:lnTo>
                    <a:lnTo>
                      <a:pt x="228" y="235"/>
                    </a:lnTo>
                    <a:lnTo>
                      <a:pt x="229" y="240"/>
                    </a:lnTo>
                    <a:lnTo>
                      <a:pt x="229" y="315"/>
                    </a:lnTo>
                    <a:lnTo>
                      <a:pt x="224" y="320"/>
                    </a:lnTo>
                    <a:lnTo>
                      <a:pt x="219" y="324"/>
                    </a:lnTo>
                    <a:lnTo>
                      <a:pt x="215" y="329"/>
                    </a:lnTo>
                    <a:lnTo>
                      <a:pt x="213" y="334"/>
                    </a:lnTo>
                    <a:lnTo>
                      <a:pt x="211" y="341"/>
                    </a:lnTo>
                    <a:lnTo>
                      <a:pt x="210" y="346"/>
                    </a:lnTo>
                    <a:lnTo>
                      <a:pt x="209" y="352"/>
                    </a:lnTo>
                    <a:lnTo>
                      <a:pt x="209" y="359"/>
                    </a:lnTo>
                    <a:lnTo>
                      <a:pt x="209" y="367"/>
                    </a:lnTo>
                    <a:lnTo>
                      <a:pt x="211" y="373"/>
                    </a:lnTo>
                    <a:lnTo>
                      <a:pt x="213" y="378"/>
                    </a:lnTo>
                    <a:lnTo>
                      <a:pt x="216" y="383"/>
                    </a:lnTo>
                    <a:lnTo>
                      <a:pt x="224" y="393"/>
                    </a:lnTo>
                    <a:lnTo>
                      <a:pt x="233" y="402"/>
                    </a:lnTo>
                    <a:lnTo>
                      <a:pt x="241" y="411"/>
                    </a:lnTo>
                    <a:lnTo>
                      <a:pt x="248" y="421"/>
                    </a:lnTo>
                    <a:lnTo>
                      <a:pt x="251" y="426"/>
                    </a:lnTo>
                    <a:lnTo>
                      <a:pt x="254" y="431"/>
                    </a:lnTo>
                    <a:lnTo>
                      <a:pt x="256" y="437"/>
                    </a:lnTo>
                    <a:lnTo>
                      <a:pt x="256" y="444"/>
                    </a:lnTo>
                    <a:lnTo>
                      <a:pt x="256" y="448"/>
                    </a:lnTo>
                    <a:lnTo>
                      <a:pt x="254" y="453"/>
                    </a:lnTo>
                    <a:lnTo>
                      <a:pt x="250" y="456"/>
                    </a:lnTo>
                    <a:lnTo>
                      <a:pt x="247" y="458"/>
                    </a:lnTo>
                    <a:lnTo>
                      <a:pt x="238" y="462"/>
                    </a:lnTo>
                    <a:lnTo>
                      <a:pt x="229" y="464"/>
                    </a:lnTo>
                    <a:lnTo>
                      <a:pt x="220" y="469"/>
                    </a:lnTo>
                    <a:lnTo>
                      <a:pt x="211" y="472"/>
                    </a:lnTo>
                    <a:lnTo>
                      <a:pt x="205" y="472"/>
                    </a:lnTo>
                    <a:lnTo>
                      <a:pt x="201" y="469"/>
                    </a:lnTo>
                    <a:lnTo>
                      <a:pt x="197" y="465"/>
                    </a:lnTo>
                    <a:lnTo>
                      <a:pt x="193" y="460"/>
                    </a:lnTo>
                    <a:lnTo>
                      <a:pt x="190" y="456"/>
                    </a:lnTo>
                    <a:lnTo>
                      <a:pt x="187" y="451"/>
                    </a:lnTo>
                    <a:lnTo>
                      <a:pt x="183" y="446"/>
                    </a:lnTo>
                    <a:lnTo>
                      <a:pt x="178" y="443"/>
                    </a:lnTo>
                    <a:lnTo>
                      <a:pt x="170" y="441"/>
                    </a:lnTo>
                    <a:lnTo>
                      <a:pt x="162" y="439"/>
                    </a:lnTo>
                    <a:lnTo>
                      <a:pt x="163" y="453"/>
                    </a:lnTo>
                    <a:lnTo>
                      <a:pt x="165" y="464"/>
                    </a:lnTo>
                    <a:lnTo>
                      <a:pt x="169" y="475"/>
                    </a:lnTo>
                    <a:lnTo>
                      <a:pt x="172" y="488"/>
                    </a:lnTo>
                    <a:lnTo>
                      <a:pt x="172" y="498"/>
                    </a:lnTo>
                    <a:lnTo>
                      <a:pt x="173" y="509"/>
                    </a:lnTo>
                    <a:lnTo>
                      <a:pt x="174" y="511"/>
                    </a:lnTo>
                    <a:lnTo>
                      <a:pt x="176" y="513"/>
                    </a:lnTo>
                    <a:lnTo>
                      <a:pt x="178" y="515"/>
                    </a:lnTo>
                    <a:lnTo>
                      <a:pt x="181" y="516"/>
                    </a:lnTo>
                    <a:lnTo>
                      <a:pt x="187" y="517"/>
                    </a:lnTo>
                    <a:lnTo>
                      <a:pt x="193" y="518"/>
                    </a:lnTo>
                    <a:lnTo>
                      <a:pt x="199" y="521"/>
                    </a:lnTo>
                    <a:lnTo>
                      <a:pt x="203" y="524"/>
                    </a:lnTo>
                    <a:lnTo>
                      <a:pt x="206" y="529"/>
                    </a:lnTo>
                    <a:lnTo>
                      <a:pt x="209" y="535"/>
                    </a:lnTo>
                    <a:lnTo>
                      <a:pt x="213" y="545"/>
                    </a:lnTo>
                    <a:lnTo>
                      <a:pt x="216" y="555"/>
                    </a:lnTo>
                    <a:lnTo>
                      <a:pt x="216" y="566"/>
                    </a:lnTo>
                    <a:lnTo>
                      <a:pt x="217" y="577"/>
                    </a:lnTo>
                    <a:lnTo>
                      <a:pt x="226" y="582"/>
                    </a:lnTo>
                    <a:lnTo>
                      <a:pt x="232" y="588"/>
                    </a:lnTo>
                    <a:lnTo>
                      <a:pt x="236" y="595"/>
                    </a:lnTo>
                    <a:lnTo>
                      <a:pt x="240" y="602"/>
                    </a:lnTo>
                    <a:lnTo>
                      <a:pt x="245" y="618"/>
                    </a:lnTo>
                    <a:lnTo>
                      <a:pt x="254" y="635"/>
                    </a:lnTo>
                    <a:lnTo>
                      <a:pt x="260" y="644"/>
                    </a:lnTo>
                    <a:lnTo>
                      <a:pt x="266" y="652"/>
                    </a:lnTo>
                    <a:lnTo>
                      <a:pt x="272" y="658"/>
                    </a:lnTo>
                    <a:lnTo>
                      <a:pt x="279" y="663"/>
                    </a:lnTo>
                    <a:lnTo>
                      <a:pt x="287" y="668"/>
                    </a:lnTo>
                    <a:lnTo>
                      <a:pt x="294" y="673"/>
                    </a:lnTo>
                    <a:lnTo>
                      <a:pt x="301" y="681"/>
                    </a:lnTo>
                    <a:lnTo>
                      <a:pt x="308" y="688"/>
                    </a:lnTo>
                    <a:lnTo>
                      <a:pt x="315" y="696"/>
                    </a:lnTo>
                    <a:lnTo>
                      <a:pt x="321" y="703"/>
                    </a:lnTo>
                    <a:lnTo>
                      <a:pt x="326" y="712"/>
                    </a:lnTo>
                    <a:lnTo>
                      <a:pt x="330" y="719"/>
                    </a:lnTo>
                    <a:lnTo>
                      <a:pt x="339" y="736"/>
                    </a:lnTo>
                    <a:lnTo>
                      <a:pt x="347" y="754"/>
                    </a:lnTo>
                    <a:lnTo>
                      <a:pt x="353" y="768"/>
                    </a:lnTo>
                    <a:lnTo>
                      <a:pt x="359" y="780"/>
                    </a:lnTo>
                    <a:lnTo>
                      <a:pt x="362" y="790"/>
                    </a:lnTo>
                    <a:lnTo>
                      <a:pt x="365" y="799"/>
                    </a:lnTo>
                    <a:lnTo>
                      <a:pt x="368" y="802"/>
                    </a:lnTo>
                    <a:lnTo>
                      <a:pt x="371" y="805"/>
                    </a:lnTo>
                    <a:lnTo>
                      <a:pt x="374" y="807"/>
                    </a:lnTo>
                    <a:lnTo>
                      <a:pt x="378" y="808"/>
                    </a:lnTo>
                    <a:lnTo>
                      <a:pt x="384" y="807"/>
                    </a:lnTo>
                    <a:lnTo>
                      <a:pt x="389" y="805"/>
                    </a:lnTo>
                    <a:lnTo>
                      <a:pt x="393" y="803"/>
                    </a:lnTo>
                    <a:lnTo>
                      <a:pt x="398" y="800"/>
                    </a:lnTo>
                    <a:lnTo>
                      <a:pt x="403" y="797"/>
                    </a:lnTo>
                    <a:lnTo>
                      <a:pt x="407" y="794"/>
                    </a:lnTo>
                    <a:lnTo>
                      <a:pt x="412" y="792"/>
                    </a:lnTo>
                    <a:lnTo>
                      <a:pt x="417" y="792"/>
                    </a:lnTo>
                    <a:lnTo>
                      <a:pt x="424" y="792"/>
                    </a:lnTo>
                    <a:lnTo>
                      <a:pt x="428" y="794"/>
                    </a:lnTo>
                    <a:lnTo>
                      <a:pt x="432" y="797"/>
                    </a:lnTo>
                    <a:lnTo>
                      <a:pt x="436" y="800"/>
                    </a:lnTo>
                    <a:lnTo>
                      <a:pt x="440" y="803"/>
                    </a:lnTo>
                    <a:lnTo>
                      <a:pt x="444" y="806"/>
                    </a:lnTo>
                    <a:lnTo>
                      <a:pt x="449" y="808"/>
                    </a:lnTo>
                    <a:lnTo>
                      <a:pt x="455" y="809"/>
                    </a:lnTo>
                    <a:lnTo>
                      <a:pt x="461" y="808"/>
                    </a:lnTo>
                    <a:lnTo>
                      <a:pt x="465" y="806"/>
                    </a:lnTo>
                    <a:lnTo>
                      <a:pt x="469" y="803"/>
                    </a:lnTo>
                    <a:lnTo>
                      <a:pt x="472" y="799"/>
                    </a:lnTo>
                    <a:lnTo>
                      <a:pt x="478" y="791"/>
                    </a:lnTo>
                    <a:lnTo>
                      <a:pt x="486" y="780"/>
                    </a:lnTo>
                    <a:lnTo>
                      <a:pt x="493" y="773"/>
                    </a:lnTo>
                    <a:lnTo>
                      <a:pt x="500" y="767"/>
                    </a:lnTo>
                    <a:lnTo>
                      <a:pt x="508" y="762"/>
                    </a:lnTo>
                    <a:lnTo>
                      <a:pt x="518" y="755"/>
                    </a:lnTo>
                    <a:lnTo>
                      <a:pt x="525" y="750"/>
                    </a:lnTo>
                    <a:lnTo>
                      <a:pt x="531" y="745"/>
                    </a:lnTo>
                    <a:lnTo>
                      <a:pt x="534" y="743"/>
                    </a:lnTo>
                    <a:lnTo>
                      <a:pt x="539" y="742"/>
                    </a:lnTo>
                    <a:lnTo>
                      <a:pt x="542" y="741"/>
                    </a:lnTo>
                    <a:lnTo>
                      <a:pt x="547" y="740"/>
                    </a:lnTo>
                    <a:lnTo>
                      <a:pt x="559" y="744"/>
                    </a:lnTo>
                    <a:lnTo>
                      <a:pt x="572" y="748"/>
                    </a:lnTo>
                    <a:lnTo>
                      <a:pt x="588" y="748"/>
                    </a:lnTo>
                    <a:lnTo>
                      <a:pt x="603" y="748"/>
                    </a:lnTo>
                    <a:lnTo>
                      <a:pt x="610" y="749"/>
                    </a:lnTo>
                    <a:lnTo>
                      <a:pt x="617" y="750"/>
                    </a:lnTo>
                    <a:lnTo>
                      <a:pt x="625" y="753"/>
                    </a:lnTo>
                    <a:lnTo>
                      <a:pt x="632" y="756"/>
                    </a:lnTo>
                    <a:lnTo>
                      <a:pt x="641" y="764"/>
                    </a:lnTo>
                    <a:lnTo>
                      <a:pt x="648" y="771"/>
                    </a:lnTo>
                    <a:lnTo>
                      <a:pt x="656" y="777"/>
                    </a:lnTo>
                    <a:lnTo>
                      <a:pt x="663" y="784"/>
                    </a:lnTo>
                    <a:lnTo>
                      <a:pt x="670" y="791"/>
                    </a:lnTo>
                    <a:lnTo>
                      <a:pt x="677" y="797"/>
                    </a:lnTo>
                    <a:lnTo>
                      <a:pt x="687" y="802"/>
                    </a:lnTo>
                    <a:lnTo>
                      <a:pt x="698" y="805"/>
                    </a:lnTo>
                    <a:lnTo>
                      <a:pt x="699" y="803"/>
                    </a:lnTo>
                    <a:lnTo>
                      <a:pt x="700" y="800"/>
                    </a:lnTo>
                    <a:lnTo>
                      <a:pt x="700" y="796"/>
                    </a:lnTo>
                    <a:lnTo>
                      <a:pt x="698" y="794"/>
                    </a:lnTo>
                    <a:lnTo>
                      <a:pt x="696" y="792"/>
                    </a:lnTo>
                    <a:lnTo>
                      <a:pt x="693" y="790"/>
                    </a:lnTo>
                    <a:lnTo>
                      <a:pt x="687" y="786"/>
                    </a:lnTo>
                    <a:lnTo>
                      <a:pt x="682" y="781"/>
                    </a:lnTo>
                    <a:lnTo>
                      <a:pt x="675" y="774"/>
                    </a:lnTo>
                    <a:lnTo>
                      <a:pt x="669" y="767"/>
                    </a:lnTo>
                    <a:lnTo>
                      <a:pt x="665" y="759"/>
                    </a:lnTo>
                    <a:lnTo>
                      <a:pt x="660" y="751"/>
                    </a:lnTo>
                    <a:lnTo>
                      <a:pt x="655" y="738"/>
                    </a:lnTo>
                    <a:lnTo>
                      <a:pt x="651" y="725"/>
                    </a:lnTo>
                    <a:lnTo>
                      <a:pt x="648" y="712"/>
                    </a:lnTo>
                    <a:lnTo>
                      <a:pt x="645" y="697"/>
                    </a:lnTo>
                    <a:lnTo>
                      <a:pt x="647" y="697"/>
                    </a:lnTo>
                    <a:lnTo>
                      <a:pt x="650" y="696"/>
                    </a:lnTo>
                    <a:lnTo>
                      <a:pt x="660" y="697"/>
                    </a:lnTo>
                    <a:lnTo>
                      <a:pt x="668" y="700"/>
                    </a:lnTo>
                    <a:lnTo>
                      <a:pt x="675" y="703"/>
                    </a:lnTo>
                    <a:lnTo>
                      <a:pt x="685" y="707"/>
                    </a:lnTo>
                    <a:lnTo>
                      <a:pt x="699" y="710"/>
                    </a:lnTo>
                    <a:lnTo>
                      <a:pt x="713" y="712"/>
                    </a:lnTo>
                    <a:lnTo>
                      <a:pt x="719" y="713"/>
                    </a:lnTo>
                    <a:lnTo>
                      <a:pt x="726" y="715"/>
                    </a:lnTo>
                    <a:lnTo>
                      <a:pt x="732" y="717"/>
                    </a:lnTo>
                    <a:lnTo>
                      <a:pt x="740" y="720"/>
                    </a:lnTo>
                    <a:lnTo>
                      <a:pt x="752" y="731"/>
                    </a:lnTo>
                    <a:lnTo>
                      <a:pt x="764" y="741"/>
                    </a:lnTo>
                    <a:lnTo>
                      <a:pt x="772" y="744"/>
                    </a:lnTo>
                    <a:lnTo>
                      <a:pt x="778" y="745"/>
                    </a:lnTo>
                    <a:lnTo>
                      <a:pt x="784" y="745"/>
                    </a:lnTo>
                    <a:lnTo>
                      <a:pt x="790" y="745"/>
                    </a:lnTo>
                    <a:lnTo>
                      <a:pt x="797" y="746"/>
                    </a:lnTo>
                    <a:lnTo>
                      <a:pt x="803" y="747"/>
                    </a:lnTo>
                    <a:lnTo>
                      <a:pt x="809" y="748"/>
                    </a:lnTo>
                    <a:lnTo>
                      <a:pt x="815" y="751"/>
                    </a:lnTo>
                    <a:lnTo>
                      <a:pt x="828" y="764"/>
                    </a:lnTo>
                    <a:lnTo>
                      <a:pt x="839" y="777"/>
                    </a:lnTo>
                    <a:lnTo>
                      <a:pt x="847" y="781"/>
                    </a:lnTo>
                    <a:lnTo>
                      <a:pt x="856" y="783"/>
                    </a:lnTo>
                    <a:lnTo>
                      <a:pt x="864" y="784"/>
                    </a:lnTo>
                    <a:lnTo>
                      <a:pt x="873" y="784"/>
                    </a:lnTo>
                    <a:lnTo>
                      <a:pt x="876" y="783"/>
                    </a:lnTo>
                    <a:lnTo>
                      <a:pt x="877" y="782"/>
                    </a:lnTo>
                    <a:lnTo>
                      <a:pt x="879" y="781"/>
                    </a:lnTo>
                    <a:lnTo>
                      <a:pt x="881" y="779"/>
                    </a:lnTo>
                    <a:lnTo>
                      <a:pt x="882" y="775"/>
                    </a:lnTo>
                    <a:lnTo>
                      <a:pt x="884" y="770"/>
                    </a:lnTo>
                    <a:lnTo>
                      <a:pt x="889" y="774"/>
                    </a:lnTo>
                    <a:lnTo>
                      <a:pt x="893" y="778"/>
                    </a:lnTo>
                    <a:lnTo>
                      <a:pt x="896" y="784"/>
                    </a:lnTo>
                    <a:lnTo>
                      <a:pt x="899" y="790"/>
                    </a:lnTo>
                    <a:lnTo>
                      <a:pt x="902" y="795"/>
                    </a:lnTo>
                    <a:lnTo>
                      <a:pt x="905" y="799"/>
                    </a:lnTo>
                    <a:lnTo>
                      <a:pt x="907" y="801"/>
                    </a:lnTo>
                    <a:lnTo>
                      <a:pt x="910" y="802"/>
                    </a:lnTo>
                    <a:lnTo>
                      <a:pt x="913" y="803"/>
                    </a:lnTo>
                    <a:lnTo>
                      <a:pt x="916" y="803"/>
                    </a:lnTo>
                    <a:lnTo>
                      <a:pt x="920" y="803"/>
                    </a:lnTo>
                    <a:lnTo>
                      <a:pt x="925" y="802"/>
                    </a:lnTo>
                    <a:lnTo>
                      <a:pt x="925" y="786"/>
                    </a:lnTo>
                    <a:lnTo>
                      <a:pt x="923" y="781"/>
                    </a:lnTo>
                    <a:lnTo>
                      <a:pt x="922" y="775"/>
                    </a:lnTo>
                    <a:lnTo>
                      <a:pt x="922" y="720"/>
                    </a:lnTo>
                    <a:lnTo>
                      <a:pt x="908" y="730"/>
                    </a:lnTo>
                    <a:lnTo>
                      <a:pt x="896" y="741"/>
                    </a:lnTo>
                    <a:lnTo>
                      <a:pt x="890" y="744"/>
                    </a:lnTo>
                    <a:lnTo>
                      <a:pt x="885" y="745"/>
                    </a:lnTo>
                    <a:lnTo>
                      <a:pt x="878" y="745"/>
                    </a:lnTo>
                    <a:lnTo>
                      <a:pt x="871" y="745"/>
                    </a:lnTo>
                    <a:lnTo>
                      <a:pt x="867" y="744"/>
                    </a:lnTo>
                    <a:lnTo>
                      <a:pt x="863" y="742"/>
                    </a:lnTo>
                    <a:lnTo>
                      <a:pt x="860" y="739"/>
                    </a:lnTo>
                    <a:lnTo>
                      <a:pt x="858" y="735"/>
                    </a:lnTo>
                    <a:lnTo>
                      <a:pt x="855" y="724"/>
                    </a:lnTo>
                    <a:lnTo>
                      <a:pt x="854" y="714"/>
                    </a:lnTo>
                    <a:lnTo>
                      <a:pt x="861" y="713"/>
                    </a:lnTo>
                    <a:lnTo>
                      <a:pt x="868" y="713"/>
                    </a:lnTo>
                    <a:lnTo>
                      <a:pt x="868" y="709"/>
                    </a:lnTo>
                    <a:lnTo>
                      <a:pt x="869" y="705"/>
                    </a:lnTo>
                    <a:lnTo>
                      <a:pt x="868" y="701"/>
                    </a:lnTo>
                    <a:lnTo>
                      <a:pt x="867" y="699"/>
                    </a:lnTo>
                    <a:lnTo>
                      <a:pt x="864" y="698"/>
                    </a:lnTo>
                    <a:lnTo>
                      <a:pt x="861" y="697"/>
                    </a:lnTo>
                    <a:lnTo>
                      <a:pt x="854" y="695"/>
                    </a:lnTo>
                    <a:lnTo>
                      <a:pt x="847" y="693"/>
                    </a:lnTo>
                    <a:lnTo>
                      <a:pt x="840" y="686"/>
                    </a:lnTo>
                    <a:lnTo>
                      <a:pt x="834" y="680"/>
                    </a:lnTo>
                    <a:lnTo>
                      <a:pt x="832" y="676"/>
                    </a:lnTo>
                    <a:lnTo>
                      <a:pt x="830" y="672"/>
                    </a:lnTo>
                    <a:lnTo>
                      <a:pt x="829" y="668"/>
                    </a:lnTo>
                    <a:lnTo>
                      <a:pt x="829" y="663"/>
                    </a:lnTo>
                    <a:lnTo>
                      <a:pt x="830" y="660"/>
                    </a:lnTo>
                    <a:lnTo>
                      <a:pt x="831" y="658"/>
                    </a:lnTo>
                    <a:lnTo>
                      <a:pt x="834" y="657"/>
                    </a:lnTo>
                    <a:lnTo>
                      <a:pt x="836" y="655"/>
                    </a:lnTo>
                    <a:lnTo>
                      <a:pt x="848" y="645"/>
                    </a:lnTo>
                    <a:lnTo>
                      <a:pt x="861" y="637"/>
                    </a:lnTo>
                    <a:lnTo>
                      <a:pt x="867" y="633"/>
                    </a:lnTo>
                    <a:lnTo>
                      <a:pt x="871" y="629"/>
                    </a:lnTo>
                    <a:lnTo>
                      <a:pt x="872" y="626"/>
                    </a:lnTo>
                    <a:lnTo>
                      <a:pt x="874" y="623"/>
                    </a:lnTo>
                    <a:lnTo>
                      <a:pt x="874" y="620"/>
                    </a:lnTo>
                    <a:lnTo>
                      <a:pt x="875" y="615"/>
                    </a:lnTo>
                    <a:lnTo>
                      <a:pt x="874" y="611"/>
                    </a:lnTo>
                    <a:lnTo>
                      <a:pt x="872" y="607"/>
                    </a:lnTo>
                    <a:lnTo>
                      <a:pt x="869" y="605"/>
                    </a:lnTo>
                    <a:lnTo>
                      <a:pt x="865" y="604"/>
                    </a:lnTo>
                    <a:lnTo>
                      <a:pt x="857" y="605"/>
                    </a:lnTo>
                    <a:lnTo>
                      <a:pt x="848" y="606"/>
                    </a:lnTo>
                    <a:lnTo>
                      <a:pt x="839" y="605"/>
                    </a:lnTo>
                    <a:lnTo>
                      <a:pt x="830" y="602"/>
                    </a:lnTo>
                    <a:lnTo>
                      <a:pt x="821" y="599"/>
                    </a:lnTo>
                    <a:lnTo>
                      <a:pt x="811" y="598"/>
                    </a:lnTo>
                    <a:lnTo>
                      <a:pt x="806" y="598"/>
                    </a:lnTo>
                    <a:lnTo>
                      <a:pt x="801" y="600"/>
                    </a:lnTo>
                    <a:lnTo>
                      <a:pt x="796" y="603"/>
                    </a:lnTo>
                    <a:lnTo>
                      <a:pt x="792" y="607"/>
                    </a:lnTo>
                    <a:lnTo>
                      <a:pt x="789" y="612"/>
                    </a:lnTo>
                    <a:lnTo>
                      <a:pt x="786" y="617"/>
                    </a:lnTo>
                    <a:lnTo>
                      <a:pt x="785" y="623"/>
                    </a:lnTo>
                    <a:lnTo>
                      <a:pt x="784" y="629"/>
                    </a:lnTo>
                    <a:lnTo>
                      <a:pt x="785" y="639"/>
                    </a:lnTo>
                    <a:lnTo>
                      <a:pt x="787" y="649"/>
                    </a:lnTo>
                    <a:lnTo>
                      <a:pt x="788" y="658"/>
                    </a:lnTo>
                    <a:lnTo>
                      <a:pt x="789" y="669"/>
                    </a:lnTo>
                    <a:lnTo>
                      <a:pt x="788" y="676"/>
                    </a:lnTo>
                    <a:lnTo>
                      <a:pt x="786" y="681"/>
                    </a:lnTo>
                    <a:lnTo>
                      <a:pt x="784" y="684"/>
                    </a:lnTo>
                    <a:lnTo>
                      <a:pt x="781" y="685"/>
                    </a:lnTo>
                    <a:lnTo>
                      <a:pt x="779" y="686"/>
                    </a:lnTo>
                    <a:lnTo>
                      <a:pt x="776" y="687"/>
                    </a:lnTo>
                    <a:lnTo>
                      <a:pt x="772" y="686"/>
                    </a:lnTo>
                    <a:lnTo>
                      <a:pt x="768" y="684"/>
                    </a:lnTo>
                    <a:lnTo>
                      <a:pt x="764" y="682"/>
                    </a:lnTo>
                    <a:lnTo>
                      <a:pt x="762" y="678"/>
                    </a:lnTo>
                    <a:lnTo>
                      <a:pt x="760" y="668"/>
                    </a:lnTo>
                    <a:lnTo>
                      <a:pt x="758" y="658"/>
                    </a:lnTo>
                    <a:lnTo>
                      <a:pt x="756" y="648"/>
                    </a:lnTo>
                    <a:lnTo>
                      <a:pt x="753" y="638"/>
                    </a:lnTo>
                    <a:lnTo>
                      <a:pt x="751" y="635"/>
                    </a:lnTo>
                    <a:lnTo>
                      <a:pt x="748" y="632"/>
                    </a:lnTo>
                    <a:lnTo>
                      <a:pt x="745" y="630"/>
                    </a:lnTo>
                    <a:lnTo>
                      <a:pt x="741" y="630"/>
                    </a:lnTo>
                    <a:lnTo>
                      <a:pt x="717" y="630"/>
                    </a:lnTo>
                    <a:lnTo>
                      <a:pt x="706" y="627"/>
                    </a:lnTo>
                    <a:lnTo>
                      <a:pt x="695" y="622"/>
                    </a:lnTo>
                    <a:lnTo>
                      <a:pt x="688" y="620"/>
                    </a:lnTo>
                    <a:lnTo>
                      <a:pt x="682" y="618"/>
                    </a:lnTo>
                    <a:lnTo>
                      <a:pt x="674" y="618"/>
                    </a:lnTo>
                    <a:lnTo>
                      <a:pt x="666" y="618"/>
                    </a:lnTo>
                    <a:lnTo>
                      <a:pt x="660" y="620"/>
                    </a:lnTo>
                    <a:lnTo>
                      <a:pt x="653" y="622"/>
                    </a:lnTo>
                    <a:lnTo>
                      <a:pt x="647" y="624"/>
                    </a:lnTo>
                    <a:lnTo>
                      <a:pt x="642" y="628"/>
                    </a:lnTo>
                    <a:lnTo>
                      <a:pt x="637" y="632"/>
                    </a:lnTo>
                    <a:lnTo>
                      <a:pt x="633" y="637"/>
                    </a:lnTo>
                    <a:lnTo>
                      <a:pt x="629" y="642"/>
                    </a:lnTo>
                    <a:lnTo>
                      <a:pt x="625" y="649"/>
                    </a:lnTo>
                    <a:lnTo>
                      <a:pt x="615" y="660"/>
                    </a:lnTo>
                    <a:lnTo>
                      <a:pt x="609" y="672"/>
                    </a:lnTo>
                    <a:lnTo>
                      <a:pt x="606" y="683"/>
                    </a:lnTo>
                    <a:lnTo>
                      <a:pt x="605" y="693"/>
                    </a:lnTo>
                    <a:lnTo>
                      <a:pt x="604" y="702"/>
                    </a:lnTo>
                    <a:lnTo>
                      <a:pt x="601" y="713"/>
                    </a:lnTo>
                    <a:lnTo>
                      <a:pt x="585" y="713"/>
                    </a:lnTo>
                    <a:lnTo>
                      <a:pt x="571" y="713"/>
                    </a:lnTo>
                    <a:lnTo>
                      <a:pt x="564" y="712"/>
                    </a:lnTo>
                    <a:lnTo>
                      <a:pt x="558" y="709"/>
                    </a:lnTo>
                    <a:lnTo>
                      <a:pt x="552" y="706"/>
                    </a:lnTo>
                    <a:lnTo>
                      <a:pt x="546" y="701"/>
                    </a:lnTo>
                    <a:lnTo>
                      <a:pt x="542" y="696"/>
                    </a:lnTo>
                    <a:lnTo>
                      <a:pt x="538" y="691"/>
                    </a:lnTo>
                    <a:lnTo>
                      <a:pt x="535" y="686"/>
                    </a:lnTo>
                    <a:lnTo>
                      <a:pt x="533" y="681"/>
                    </a:lnTo>
                    <a:lnTo>
                      <a:pt x="529" y="669"/>
                    </a:lnTo>
                    <a:lnTo>
                      <a:pt x="524" y="657"/>
                    </a:lnTo>
                    <a:lnTo>
                      <a:pt x="520" y="646"/>
                    </a:lnTo>
                    <a:lnTo>
                      <a:pt x="515" y="638"/>
                    </a:lnTo>
                    <a:lnTo>
                      <a:pt x="508" y="630"/>
                    </a:lnTo>
                    <a:lnTo>
                      <a:pt x="503" y="623"/>
                    </a:lnTo>
                    <a:lnTo>
                      <a:pt x="492" y="606"/>
                    </a:lnTo>
                    <a:lnTo>
                      <a:pt x="481" y="588"/>
                    </a:lnTo>
                    <a:lnTo>
                      <a:pt x="474" y="579"/>
                    </a:lnTo>
                    <a:lnTo>
                      <a:pt x="468" y="572"/>
                    </a:lnTo>
                    <a:lnTo>
                      <a:pt x="466" y="568"/>
                    </a:lnTo>
                    <a:lnTo>
                      <a:pt x="464" y="565"/>
                    </a:lnTo>
                    <a:lnTo>
                      <a:pt x="462" y="559"/>
                    </a:lnTo>
                    <a:lnTo>
                      <a:pt x="462" y="554"/>
                    </a:lnTo>
                    <a:lnTo>
                      <a:pt x="462" y="524"/>
                    </a:lnTo>
                    <a:lnTo>
                      <a:pt x="465" y="510"/>
                    </a:lnTo>
                    <a:lnTo>
                      <a:pt x="467" y="494"/>
                    </a:lnTo>
                    <a:lnTo>
                      <a:pt x="467" y="491"/>
                    </a:lnTo>
                    <a:lnTo>
                      <a:pt x="466" y="488"/>
                    </a:lnTo>
                    <a:lnTo>
                      <a:pt x="465" y="486"/>
                    </a:lnTo>
                    <a:lnTo>
                      <a:pt x="463" y="484"/>
                    </a:lnTo>
                    <a:lnTo>
                      <a:pt x="459" y="479"/>
                    </a:lnTo>
                    <a:lnTo>
                      <a:pt x="456" y="472"/>
                    </a:lnTo>
                    <a:lnTo>
                      <a:pt x="454" y="466"/>
                    </a:lnTo>
                    <a:lnTo>
                      <a:pt x="453" y="461"/>
                    </a:lnTo>
                    <a:lnTo>
                      <a:pt x="453" y="455"/>
                    </a:lnTo>
                    <a:lnTo>
                      <a:pt x="453" y="448"/>
                    </a:lnTo>
                    <a:lnTo>
                      <a:pt x="453" y="434"/>
                    </a:lnTo>
                    <a:lnTo>
                      <a:pt x="455" y="422"/>
                    </a:lnTo>
                    <a:lnTo>
                      <a:pt x="457" y="409"/>
                    </a:lnTo>
                    <a:lnTo>
                      <a:pt x="459" y="396"/>
                    </a:lnTo>
                    <a:lnTo>
                      <a:pt x="461" y="386"/>
                    </a:lnTo>
                    <a:lnTo>
                      <a:pt x="463" y="378"/>
                    </a:lnTo>
                    <a:lnTo>
                      <a:pt x="464" y="375"/>
                    </a:lnTo>
                    <a:lnTo>
                      <a:pt x="467" y="372"/>
                    </a:lnTo>
                    <a:lnTo>
                      <a:pt x="469" y="370"/>
                    </a:lnTo>
                    <a:lnTo>
                      <a:pt x="473" y="369"/>
                    </a:lnTo>
                    <a:lnTo>
                      <a:pt x="479" y="367"/>
                    </a:lnTo>
                    <a:lnTo>
                      <a:pt x="486" y="365"/>
                    </a:lnTo>
                    <a:lnTo>
                      <a:pt x="491" y="361"/>
                    </a:lnTo>
                    <a:lnTo>
                      <a:pt x="495" y="358"/>
                    </a:lnTo>
                    <a:lnTo>
                      <a:pt x="499" y="355"/>
                    </a:lnTo>
                    <a:lnTo>
                      <a:pt x="503" y="350"/>
                    </a:lnTo>
                    <a:lnTo>
                      <a:pt x="506" y="346"/>
                    </a:lnTo>
                    <a:lnTo>
                      <a:pt x="511" y="340"/>
                    </a:lnTo>
                    <a:lnTo>
                      <a:pt x="513" y="334"/>
                    </a:lnTo>
                    <a:lnTo>
                      <a:pt x="514" y="328"/>
                    </a:lnTo>
                    <a:lnTo>
                      <a:pt x="514" y="323"/>
                    </a:lnTo>
                    <a:lnTo>
                      <a:pt x="513" y="318"/>
                    </a:lnTo>
                    <a:lnTo>
                      <a:pt x="513" y="313"/>
                    </a:lnTo>
                    <a:lnTo>
                      <a:pt x="513" y="308"/>
                    </a:lnTo>
                    <a:lnTo>
                      <a:pt x="515" y="302"/>
                    </a:lnTo>
                    <a:lnTo>
                      <a:pt x="518" y="297"/>
                    </a:lnTo>
                    <a:lnTo>
                      <a:pt x="524" y="287"/>
                    </a:lnTo>
                    <a:lnTo>
                      <a:pt x="529" y="276"/>
                    </a:lnTo>
                    <a:lnTo>
                      <a:pt x="533" y="267"/>
                    </a:lnTo>
                    <a:lnTo>
                      <a:pt x="539" y="256"/>
                    </a:lnTo>
                    <a:lnTo>
                      <a:pt x="544" y="247"/>
                    </a:lnTo>
                    <a:lnTo>
                      <a:pt x="549" y="240"/>
                    </a:lnTo>
                    <a:lnTo>
                      <a:pt x="551" y="237"/>
                    </a:lnTo>
                    <a:lnTo>
                      <a:pt x="553" y="233"/>
                    </a:lnTo>
                    <a:lnTo>
                      <a:pt x="554" y="229"/>
                    </a:lnTo>
                    <a:lnTo>
                      <a:pt x="554" y="225"/>
                    </a:lnTo>
                    <a:lnTo>
                      <a:pt x="553" y="219"/>
                    </a:lnTo>
                    <a:lnTo>
                      <a:pt x="552" y="216"/>
                    </a:lnTo>
                    <a:lnTo>
                      <a:pt x="549" y="212"/>
                    </a:lnTo>
                    <a:lnTo>
                      <a:pt x="546" y="210"/>
                    </a:lnTo>
                    <a:lnTo>
                      <a:pt x="538" y="205"/>
                    </a:lnTo>
                    <a:lnTo>
                      <a:pt x="528" y="200"/>
                    </a:lnTo>
                    <a:lnTo>
                      <a:pt x="514" y="189"/>
                    </a:lnTo>
                    <a:lnTo>
                      <a:pt x="500" y="180"/>
                    </a:lnTo>
                    <a:lnTo>
                      <a:pt x="495" y="175"/>
                    </a:lnTo>
                    <a:lnTo>
                      <a:pt x="489" y="169"/>
                    </a:lnTo>
                    <a:lnTo>
                      <a:pt x="485" y="162"/>
                    </a:lnTo>
                    <a:lnTo>
                      <a:pt x="479" y="154"/>
                    </a:lnTo>
                    <a:lnTo>
                      <a:pt x="474" y="145"/>
                    </a:lnTo>
                    <a:lnTo>
                      <a:pt x="471" y="135"/>
                    </a:lnTo>
                    <a:lnTo>
                      <a:pt x="469" y="127"/>
                    </a:lnTo>
                    <a:lnTo>
                      <a:pt x="467" y="118"/>
                    </a:lnTo>
                    <a:lnTo>
                      <a:pt x="466" y="99"/>
                    </a:lnTo>
                    <a:lnTo>
                      <a:pt x="466" y="78"/>
                    </a:lnTo>
                    <a:lnTo>
                      <a:pt x="466" y="55"/>
                    </a:lnTo>
                    <a:lnTo>
                      <a:pt x="469" y="54"/>
                    </a:lnTo>
                    <a:lnTo>
                      <a:pt x="471" y="51"/>
                    </a:lnTo>
                    <a:lnTo>
                      <a:pt x="472" y="48"/>
                    </a:lnTo>
                    <a:lnTo>
                      <a:pt x="473" y="46"/>
                    </a:lnTo>
                    <a:lnTo>
                      <a:pt x="474" y="40"/>
                    </a:lnTo>
                    <a:lnTo>
                      <a:pt x="474" y="33"/>
                    </a:lnTo>
                    <a:lnTo>
                      <a:pt x="475" y="26"/>
                    </a:lnTo>
                    <a:lnTo>
                      <a:pt x="475" y="17"/>
                    </a:lnTo>
                    <a:lnTo>
                      <a:pt x="474" y="14"/>
                    </a:lnTo>
                    <a:lnTo>
                      <a:pt x="473" y="11"/>
                    </a:lnTo>
                    <a:lnTo>
                      <a:pt x="472" y="8"/>
                    </a:lnTo>
                    <a:lnTo>
                      <a:pt x="470" y="6"/>
                    </a:lnTo>
                    <a:close/>
                    <a:moveTo>
                      <a:pt x="906" y="555"/>
                    </a:moveTo>
                    <a:lnTo>
                      <a:pt x="905" y="559"/>
                    </a:lnTo>
                    <a:lnTo>
                      <a:pt x="905" y="596"/>
                    </a:lnTo>
                    <a:lnTo>
                      <a:pt x="904" y="604"/>
                    </a:lnTo>
                    <a:lnTo>
                      <a:pt x="903" y="612"/>
                    </a:lnTo>
                    <a:lnTo>
                      <a:pt x="901" y="621"/>
                    </a:lnTo>
                    <a:lnTo>
                      <a:pt x="901" y="629"/>
                    </a:lnTo>
                    <a:lnTo>
                      <a:pt x="901" y="656"/>
                    </a:lnTo>
                    <a:lnTo>
                      <a:pt x="905" y="657"/>
                    </a:lnTo>
                    <a:lnTo>
                      <a:pt x="908" y="657"/>
                    </a:lnTo>
                    <a:lnTo>
                      <a:pt x="917" y="656"/>
                    </a:lnTo>
                    <a:lnTo>
                      <a:pt x="925" y="654"/>
                    </a:lnTo>
                    <a:lnTo>
                      <a:pt x="932" y="651"/>
                    </a:lnTo>
                    <a:lnTo>
                      <a:pt x="939" y="646"/>
                    </a:lnTo>
                    <a:lnTo>
                      <a:pt x="944" y="640"/>
                    </a:lnTo>
                    <a:lnTo>
                      <a:pt x="948" y="634"/>
                    </a:lnTo>
                    <a:lnTo>
                      <a:pt x="950" y="627"/>
                    </a:lnTo>
                    <a:lnTo>
                      <a:pt x="951" y="618"/>
                    </a:lnTo>
                    <a:lnTo>
                      <a:pt x="950" y="611"/>
                    </a:lnTo>
                    <a:lnTo>
                      <a:pt x="948" y="604"/>
                    </a:lnTo>
                    <a:lnTo>
                      <a:pt x="944" y="598"/>
                    </a:lnTo>
                    <a:lnTo>
                      <a:pt x="939" y="591"/>
                    </a:lnTo>
                    <a:lnTo>
                      <a:pt x="932" y="579"/>
                    </a:lnTo>
                    <a:lnTo>
                      <a:pt x="926" y="568"/>
                    </a:lnTo>
                    <a:lnTo>
                      <a:pt x="923" y="564"/>
                    </a:lnTo>
                    <a:lnTo>
                      <a:pt x="919" y="559"/>
                    </a:lnTo>
                    <a:lnTo>
                      <a:pt x="914" y="556"/>
                    </a:lnTo>
                    <a:lnTo>
                      <a:pt x="906" y="555"/>
                    </a:lnTo>
                    <a:close/>
                    <a:moveTo>
                      <a:pt x="596" y="793"/>
                    </a:moveTo>
                    <a:lnTo>
                      <a:pt x="588" y="792"/>
                    </a:lnTo>
                    <a:lnTo>
                      <a:pt x="581" y="792"/>
                    </a:lnTo>
                    <a:lnTo>
                      <a:pt x="576" y="792"/>
                    </a:lnTo>
                    <a:lnTo>
                      <a:pt x="572" y="793"/>
                    </a:lnTo>
                    <a:lnTo>
                      <a:pt x="568" y="794"/>
                    </a:lnTo>
                    <a:lnTo>
                      <a:pt x="564" y="796"/>
                    </a:lnTo>
                    <a:lnTo>
                      <a:pt x="561" y="799"/>
                    </a:lnTo>
                    <a:lnTo>
                      <a:pt x="558" y="802"/>
                    </a:lnTo>
                    <a:lnTo>
                      <a:pt x="557" y="806"/>
                    </a:lnTo>
                    <a:lnTo>
                      <a:pt x="556" y="810"/>
                    </a:lnTo>
                    <a:lnTo>
                      <a:pt x="557" y="812"/>
                    </a:lnTo>
                    <a:lnTo>
                      <a:pt x="558" y="814"/>
                    </a:lnTo>
                    <a:lnTo>
                      <a:pt x="559" y="815"/>
                    </a:lnTo>
                    <a:lnTo>
                      <a:pt x="561" y="816"/>
                    </a:lnTo>
                    <a:lnTo>
                      <a:pt x="567" y="819"/>
                    </a:lnTo>
                    <a:lnTo>
                      <a:pt x="572" y="820"/>
                    </a:lnTo>
                    <a:lnTo>
                      <a:pt x="582" y="826"/>
                    </a:lnTo>
                    <a:lnTo>
                      <a:pt x="592" y="832"/>
                    </a:lnTo>
                    <a:lnTo>
                      <a:pt x="596" y="822"/>
                    </a:lnTo>
                    <a:lnTo>
                      <a:pt x="597" y="812"/>
                    </a:lnTo>
                    <a:lnTo>
                      <a:pt x="597" y="803"/>
                    </a:lnTo>
                    <a:lnTo>
                      <a:pt x="596" y="793"/>
                    </a:lnTo>
                    <a:close/>
                    <a:moveTo>
                      <a:pt x="412" y="853"/>
                    </a:moveTo>
                    <a:lnTo>
                      <a:pt x="401" y="863"/>
                    </a:lnTo>
                    <a:lnTo>
                      <a:pt x="389" y="872"/>
                    </a:lnTo>
                    <a:lnTo>
                      <a:pt x="380" y="876"/>
                    </a:lnTo>
                    <a:lnTo>
                      <a:pt x="372" y="879"/>
                    </a:lnTo>
                    <a:lnTo>
                      <a:pt x="368" y="881"/>
                    </a:lnTo>
                    <a:lnTo>
                      <a:pt x="364" y="884"/>
                    </a:lnTo>
                    <a:lnTo>
                      <a:pt x="361" y="887"/>
                    </a:lnTo>
                    <a:lnTo>
                      <a:pt x="359" y="891"/>
                    </a:lnTo>
                    <a:lnTo>
                      <a:pt x="360" y="895"/>
                    </a:lnTo>
                    <a:lnTo>
                      <a:pt x="365" y="896"/>
                    </a:lnTo>
                    <a:lnTo>
                      <a:pt x="370" y="897"/>
                    </a:lnTo>
                    <a:lnTo>
                      <a:pt x="378" y="896"/>
                    </a:lnTo>
                    <a:lnTo>
                      <a:pt x="385" y="895"/>
                    </a:lnTo>
                    <a:lnTo>
                      <a:pt x="391" y="896"/>
                    </a:lnTo>
                    <a:lnTo>
                      <a:pt x="397" y="898"/>
                    </a:lnTo>
                    <a:lnTo>
                      <a:pt x="402" y="900"/>
                    </a:lnTo>
                    <a:lnTo>
                      <a:pt x="406" y="905"/>
                    </a:lnTo>
                    <a:lnTo>
                      <a:pt x="414" y="913"/>
                    </a:lnTo>
                    <a:lnTo>
                      <a:pt x="422" y="922"/>
                    </a:lnTo>
                    <a:lnTo>
                      <a:pt x="428" y="927"/>
                    </a:lnTo>
                    <a:lnTo>
                      <a:pt x="431" y="933"/>
                    </a:lnTo>
                    <a:lnTo>
                      <a:pt x="434" y="939"/>
                    </a:lnTo>
                    <a:lnTo>
                      <a:pt x="436" y="944"/>
                    </a:lnTo>
                    <a:lnTo>
                      <a:pt x="441" y="956"/>
                    </a:lnTo>
                    <a:lnTo>
                      <a:pt x="446" y="970"/>
                    </a:lnTo>
                    <a:lnTo>
                      <a:pt x="451" y="978"/>
                    </a:lnTo>
                    <a:lnTo>
                      <a:pt x="458" y="985"/>
                    </a:lnTo>
                    <a:lnTo>
                      <a:pt x="464" y="993"/>
                    </a:lnTo>
                    <a:lnTo>
                      <a:pt x="472" y="1000"/>
                    </a:lnTo>
                    <a:lnTo>
                      <a:pt x="481" y="1010"/>
                    </a:lnTo>
                    <a:lnTo>
                      <a:pt x="487" y="1021"/>
                    </a:lnTo>
                    <a:lnTo>
                      <a:pt x="491" y="1025"/>
                    </a:lnTo>
                    <a:lnTo>
                      <a:pt x="495" y="1028"/>
                    </a:lnTo>
                    <a:lnTo>
                      <a:pt x="499" y="1030"/>
                    </a:lnTo>
                    <a:lnTo>
                      <a:pt x="505" y="1031"/>
                    </a:lnTo>
                    <a:lnTo>
                      <a:pt x="508" y="1031"/>
                    </a:lnTo>
                    <a:lnTo>
                      <a:pt x="511" y="1029"/>
                    </a:lnTo>
                    <a:lnTo>
                      <a:pt x="513" y="1027"/>
                    </a:lnTo>
                    <a:lnTo>
                      <a:pt x="514" y="1024"/>
                    </a:lnTo>
                    <a:lnTo>
                      <a:pt x="517" y="1018"/>
                    </a:lnTo>
                    <a:lnTo>
                      <a:pt x="519" y="1011"/>
                    </a:lnTo>
                    <a:lnTo>
                      <a:pt x="524" y="998"/>
                    </a:lnTo>
                    <a:lnTo>
                      <a:pt x="527" y="985"/>
                    </a:lnTo>
                    <a:lnTo>
                      <a:pt x="529" y="973"/>
                    </a:lnTo>
                    <a:lnTo>
                      <a:pt x="529" y="960"/>
                    </a:lnTo>
                    <a:lnTo>
                      <a:pt x="529" y="951"/>
                    </a:lnTo>
                    <a:lnTo>
                      <a:pt x="527" y="944"/>
                    </a:lnTo>
                    <a:lnTo>
                      <a:pt x="525" y="938"/>
                    </a:lnTo>
                    <a:lnTo>
                      <a:pt x="523" y="932"/>
                    </a:lnTo>
                    <a:lnTo>
                      <a:pt x="521" y="924"/>
                    </a:lnTo>
                    <a:lnTo>
                      <a:pt x="519" y="918"/>
                    </a:lnTo>
                    <a:lnTo>
                      <a:pt x="518" y="911"/>
                    </a:lnTo>
                    <a:lnTo>
                      <a:pt x="518" y="903"/>
                    </a:lnTo>
                    <a:lnTo>
                      <a:pt x="520" y="891"/>
                    </a:lnTo>
                    <a:lnTo>
                      <a:pt x="523" y="879"/>
                    </a:lnTo>
                    <a:lnTo>
                      <a:pt x="523" y="877"/>
                    </a:lnTo>
                    <a:lnTo>
                      <a:pt x="522" y="873"/>
                    </a:lnTo>
                    <a:lnTo>
                      <a:pt x="520" y="871"/>
                    </a:lnTo>
                    <a:lnTo>
                      <a:pt x="518" y="870"/>
                    </a:lnTo>
                    <a:lnTo>
                      <a:pt x="512" y="867"/>
                    </a:lnTo>
                    <a:lnTo>
                      <a:pt x="506" y="864"/>
                    </a:lnTo>
                    <a:lnTo>
                      <a:pt x="501" y="858"/>
                    </a:lnTo>
                    <a:lnTo>
                      <a:pt x="495" y="853"/>
                    </a:lnTo>
                    <a:lnTo>
                      <a:pt x="492" y="851"/>
                    </a:lnTo>
                    <a:lnTo>
                      <a:pt x="489" y="850"/>
                    </a:lnTo>
                    <a:lnTo>
                      <a:pt x="486" y="849"/>
                    </a:lnTo>
                    <a:lnTo>
                      <a:pt x="482" y="849"/>
                    </a:lnTo>
                    <a:lnTo>
                      <a:pt x="464" y="847"/>
                    </a:lnTo>
                    <a:lnTo>
                      <a:pt x="445" y="845"/>
                    </a:lnTo>
                    <a:lnTo>
                      <a:pt x="436" y="847"/>
                    </a:lnTo>
                    <a:lnTo>
                      <a:pt x="428" y="848"/>
                    </a:lnTo>
                    <a:lnTo>
                      <a:pt x="419" y="850"/>
                    </a:lnTo>
                    <a:lnTo>
                      <a:pt x="412" y="853"/>
                    </a:lnTo>
                    <a:close/>
                    <a:moveTo>
                      <a:pt x="881" y="892"/>
                    </a:moveTo>
                    <a:lnTo>
                      <a:pt x="871" y="885"/>
                    </a:lnTo>
                    <a:lnTo>
                      <a:pt x="862" y="875"/>
                    </a:lnTo>
                    <a:lnTo>
                      <a:pt x="855" y="872"/>
                    </a:lnTo>
                    <a:lnTo>
                      <a:pt x="847" y="871"/>
                    </a:lnTo>
                    <a:lnTo>
                      <a:pt x="841" y="871"/>
                    </a:lnTo>
                    <a:lnTo>
                      <a:pt x="835" y="870"/>
                    </a:lnTo>
                    <a:lnTo>
                      <a:pt x="821" y="870"/>
                    </a:lnTo>
                    <a:lnTo>
                      <a:pt x="807" y="869"/>
                    </a:lnTo>
                    <a:lnTo>
                      <a:pt x="806" y="871"/>
                    </a:lnTo>
                    <a:lnTo>
                      <a:pt x="805" y="875"/>
                    </a:lnTo>
                    <a:lnTo>
                      <a:pt x="806" y="882"/>
                    </a:lnTo>
                    <a:lnTo>
                      <a:pt x="808" y="889"/>
                    </a:lnTo>
                    <a:lnTo>
                      <a:pt x="811" y="894"/>
                    </a:lnTo>
                    <a:lnTo>
                      <a:pt x="814" y="900"/>
                    </a:lnTo>
                    <a:lnTo>
                      <a:pt x="817" y="906"/>
                    </a:lnTo>
                    <a:lnTo>
                      <a:pt x="820" y="912"/>
                    </a:lnTo>
                    <a:lnTo>
                      <a:pt x="822" y="919"/>
                    </a:lnTo>
                    <a:lnTo>
                      <a:pt x="824" y="926"/>
                    </a:lnTo>
                    <a:lnTo>
                      <a:pt x="824" y="965"/>
                    </a:lnTo>
                    <a:lnTo>
                      <a:pt x="829" y="974"/>
                    </a:lnTo>
                    <a:lnTo>
                      <a:pt x="834" y="972"/>
                    </a:lnTo>
                    <a:lnTo>
                      <a:pt x="837" y="968"/>
                    </a:lnTo>
                    <a:lnTo>
                      <a:pt x="840" y="964"/>
                    </a:lnTo>
                    <a:lnTo>
                      <a:pt x="842" y="960"/>
                    </a:lnTo>
                    <a:lnTo>
                      <a:pt x="845" y="949"/>
                    </a:lnTo>
                    <a:lnTo>
                      <a:pt x="847" y="938"/>
                    </a:lnTo>
                    <a:lnTo>
                      <a:pt x="849" y="932"/>
                    </a:lnTo>
                    <a:lnTo>
                      <a:pt x="850" y="925"/>
                    </a:lnTo>
                    <a:lnTo>
                      <a:pt x="853" y="923"/>
                    </a:lnTo>
                    <a:lnTo>
                      <a:pt x="854" y="921"/>
                    </a:lnTo>
                    <a:lnTo>
                      <a:pt x="856" y="920"/>
                    </a:lnTo>
                    <a:lnTo>
                      <a:pt x="859" y="919"/>
                    </a:lnTo>
                    <a:lnTo>
                      <a:pt x="863" y="920"/>
                    </a:lnTo>
                    <a:lnTo>
                      <a:pt x="867" y="923"/>
                    </a:lnTo>
                    <a:lnTo>
                      <a:pt x="870" y="926"/>
                    </a:lnTo>
                    <a:lnTo>
                      <a:pt x="872" y="930"/>
                    </a:lnTo>
                    <a:lnTo>
                      <a:pt x="874" y="933"/>
                    </a:lnTo>
                    <a:lnTo>
                      <a:pt x="877" y="935"/>
                    </a:lnTo>
                    <a:lnTo>
                      <a:pt x="881" y="936"/>
                    </a:lnTo>
                    <a:lnTo>
                      <a:pt x="884" y="937"/>
                    </a:lnTo>
                    <a:lnTo>
                      <a:pt x="890" y="938"/>
                    </a:lnTo>
                    <a:lnTo>
                      <a:pt x="898" y="938"/>
                    </a:lnTo>
                    <a:lnTo>
                      <a:pt x="927" y="938"/>
                    </a:lnTo>
                    <a:lnTo>
                      <a:pt x="934" y="940"/>
                    </a:lnTo>
                    <a:lnTo>
                      <a:pt x="943" y="943"/>
                    </a:lnTo>
                    <a:lnTo>
                      <a:pt x="952" y="943"/>
                    </a:lnTo>
                    <a:lnTo>
                      <a:pt x="950" y="934"/>
                    </a:lnTo>
                    <a:lnTo>
                      <a:pt x="946" y="925"/>
                    </a:lnTo>
                    <a:lnTo>
                      <a:pt x="941" y="919"/>
                    </a:lnTo>
                    <a:lnTo>
                      <a:pt x="933" y="913"/>
                    </a:lnTo>
                    <a:lnTo>
                      <a:pt x="921" y="909"/>
                    </a:lnTo>
                    <a:lnTo>
                      <a:pt x="908" y="907"/>
                    </a:lnTo>
                    <a:lnTo>
                      <a:pt x="902" y="904"/>
                    </a:lnTo>
                    <a:lnTo>
                      <a:pt x="896" y="900"/>
                    </a:lnTo>
                    <a:lnTo>
                      <a:pt x="891" y="898"/>
                    </a:lnTo>
                    <a:lnTo>
                      <a:pt x="885" y="897"/>
                    </a:lnTo>
                    <a:lnTo>
                      <a:pt x="883" y="894"/>
                    </a:lnTo>
                    <a:lnTo>
                      <a:pt x="881" y="892"/>
                    </a:lnTo>
                    <a:close/>
                    <a:moveTo>
                      <a:pt x="692" y="1052"/>
                    </a:moveTo>
                    <a:lnTo>
                      <a:pt x="665" y="1052"/>
                    </a:lnTo>
                    <a:lnTo>
                      <a:pt x="656" y="1051"/>
                    </a:lnTo>
                    <a:lnTo>
                      <a:pt x="647" y="1050"/>
                    </a:lnTo>
                    <a:lnTo>
                      <a:pt x="639" y="1049"/>
                    </a:lnTo>
                    <a:lnTo>
                      <a:pt x="630" y="1048"/>
                    </a:lnTo>
                    <a:lnTo>
                      <a:pt x="620" y="1048"/>
                    </a:lnTo>
                    <a:lnTo>
                      <a:pt x="611" y="1049"/>
                    </a:lnTo>
                    <a:lnTo>
                      <a:pt x="607" y="1050"/>
                    </a:lnTo>
                    <a:lnTo>
                      <a:pt x="603" y="1052"/>
                    </a:lnTo>
                    <a:lnTo>
                      <a:pt x="599" y="1054"/>
                    </a:lnTo>
                    <a:lnTo>
                      <a:pt x="594" y="1057"/>
                    </a:lnTo>
                    <a:lnTo>
                      <a:pt x="605" y="1063"/>
                    </a:lnTo>
                    <a:lnTo>
                      <a:pt x="613" y="1071"/>
                    </a:lnTo>
                    <a:lnTo>
                      <a:pt x="638" y="1071"/>
                    </a:lnTo>
                    <a:lnTo>
                      <a:pt x="642" y="1071"/>
                    </a:lnTo>
                    <a:lnTo>
                      <a:pt x="645" y="1073"/>
                    </a:lnTo>
                    <a:lnTo>
                      <a:pt x="648" y="1074"/>
                    </a:lnTo>
                    <a:lnTo>
                      <a:pt x="650" y="1076"/>
                    </a:lnTo>
                    <a:lnTo>
                      <a:pt x="656" y="1081"/>
                    </a:lnTo>
                    <a:lnTo>
                      <a:pt x="659" y="1086"/>
                    </a:lnTo>
                    <a:lnTo>
                      <a:pt x="661" y="1093"/>
                    </a:lnTo>
                    <a:lnTo>
                      <a:pt x="663" y="1100"/>
                    </a:lnTo>
                    <a:lnTo>
                      <a:pt x="664" y="1109"/>
                    </a:lnTo>
                    <a:lnTo>
                      <a:pt x="664" y="1116"/>
                    </a:lnTo>
                    <a:lnTo>
                      <a:pt x="664" y="1184"/>
                    </a:lnTo>
                    <a:lnTo>
                      <a:pt x="659" y="1220"/>
                    </a:lnTo>
                    <a:lnTo>
                      <a:pt x="659" y="1276"/>
                    </a:lnTo>
                    <a:lnTo>
                      <a:pt x="664" y="1280"/>
                    </a:lnTo>
                    <a:lnTo>
                      <a:pt x="669" y="1268"/>
                    </a:lnTo>
                    <a:lnTo>
                      <a:pt x="675" y="1260"/>
                    </a:lnTo>
                    <a:lnTo>
                      <a:pt x="683" y="1253"/>
                    </a:lnTo>
                    <a:lnTo>
                      <a:pt x="692" y="1245"/>
                    </a:lnTo>
                    <a:lnTo>
                      <a:pt x="704" y="1231"/>
                    </a:lnTo>
                    <a:lnTo>
                      <a:pt x="717" y="1219"/>
                    </a:lnTo>
                    <a:lnTo>
                      <a:pt x="722" y="1216"/>
                    </a:lnTo>
                    <a:lnTo>
                      <a:pt x="727" y="1213"/>
                    </a:lnTo>
                    <a:lnTo>
                      <a:pt x="732" y="1212"/>
                    </a:lnTo>
                    <a:lnTo>
                      <a:pt x="737" y="1211"/>
                    </a:lnTo>
                    <a:lnTo>
                      <a:pt x="743" y="1210"/>
                    </a:lnTo>
                    <a:lnTo>
                      <a:pt x="747" y="1208"/>
                    </a:lnTo>
                    <a:lnTo>
                      <a:pt x="752" y="1206"/>
                    </a:lnTo>
                    <a:lnTo>
                      <a:pt x="756" y="1202"/>
                    </a:lnTo>
                    <a:lnTo>
                      <a:pt x="761" y="1196"/>
                    </a:lnTo>
                    <a:lnTo>
                      <a:pt x="765" y="1190"/>
                    </a:lnTo>
                    <a:lnTo>
                      <a:pt x="768" y="1183"/>
                    </a:lnTo>
                    <a:lnTo>
                      <a:pt x="771" y="1176"/>
                    </a:lnTo>
                    <a:lnTo>
                      <a:pt x="774" y="1162"/>
                    </a:lnTo>
                    <a:lnTo>
                      <a:pt x="778" y="1146"/>
                    </a:lnTo>
                    <a:lnTo>
                      <a:pt x="779" y="1143"/>
                    </a:lnTo>
                    <a:lnTo>
                      <a:pt x="781" y="1140"/>
                    </a:lnTo>
                    <a:lnTo>
                      <a:pt x="783" y="1137"/>
                    </a:lnTo>
                    <a:lnTo>
                      <a:pt x="785" y="1135"/>
                    </a:lnTo>
                    <a:lnTo>
                      <a:pt x="791" y="1131"/>
                    </a:lnTo>
                    <a:lnTo>
                      <a:pt x="798" y="1127"/>
                    </a:lnTo>
                    <a:lnTo>
                      <a:pt x="804" y="1123"/>
                    </a:lnTo>
                    <a:lnTo>
                      <a:pt x="808" y="1119"/>
                    </a:lnTo>
                    <a:lnTo>
                      <a:pt x="810" y="1117"/>
                    </a:lnTo>
                    <a:lnTo>
                      <a:pt x="812" y="1114"/>
                    </a:lnTo>
                    <a:lnTo>
                      <a:pt x="813" y="1111"/>
                    </a:lnTo>
                    <a:lnTo>
                      <a:pt x="813" y="1107"/>
                    </a:lnTo>
                    <a:lnTo>
                      <a:pt x="813" y="1093"/>
                    </a:lnTo>
                    <a:lnTo>
                      <a:pt x="812" y="1080"/>
                    </a:lnTo>
                    <a:lnTo>
                      <a:pt x="810" y="1075"/>
                    </a:lnTo>
                    <a:lnTo>
                      <a:pt x="807" y="1069"/>
                    </a:lnTo>
                    <a:lnTo>
                      <a:pt x="806" y="1068"/>
                    </a:lnTo>
                    <a:lnTo>
                      <a:pt x="803" y="1066"/>
                    </a:lnTo>
                    <a:lnTo>
                      <a:pt x="801" y="1066"/>
                    </a:lnTo>
                    <a:lnTo>
                      <a:pt x="798" y="1065"/>
                    </a:lnTo>
                    <a:lnTo>
                      <a:pt x="787" y="1071"/>
                    </a:lnTo>
                    <a:lnTo>
                      <a:pt x="778" y="1078"/>
                    </a:lnTo>
                    <a:lnTo>
                      <a:pt x="762" y="1070"/>
                    </a:lnTo>
                    <a:lnTo>
                      <a:pt x="748" y="1063"/>
                    </a:lnTo>
                    <a:lnTo>
                      <a:pt x="739" y="1069"/>
                    </a:lnTo>
                    <a:lnTo>
                      <a:pt x="730" y="1076"/>
                    </a:lnTo>
                    <a:lnTo>
                      <a:pt x="722" y="1075"/>
                    </a:lnTo>
                    <a:lnTo>
                      <a:pt x="715" y="1073"/>
                    </a:lnTo>
                    <a:lnTo>
                      <a:pt x="708" y="1068"/>
                    </a:lnTo>
                    <a:lnTo>
                      <a:pt x="702" y="1062"/>
                    </a:lnTo>
                    <a:lnTo>
                      <a:pt x="700" y="1058"/>
                    </a:lnTo>
                    <a:lnTo>
                      <a:pt x="698" y="1055"/>
                    </a:lnTo>
                    <a:lnTo>
                      <a:pt x="695" y="1053"/>
                    </a:lnTo>
                    <a:lnTo>
                      <a:pt x="692" y="1052"/>
                    </a:lnTo>
                    <a:close/>
                    <a:moveTo>
                      <a:pt x="1100" y="983"/>
                    </a:moveTo>
                    <a:lnTo>
                      <a:pt x="1100" y="976"/>
                    </a:lnTo>
                    <a:lnTo>
                      <a:pt x="1100" y="970"/>
                    </a:lnTo>
                    <a:lnTo>
                      <a:pt x="1094" y="969"/>
                    </a:lnTo>
                    <a:lnTo>
                      <a:pt x="1088" y="968"/>
                    </a:lnTo>
                    <a:lnTo>
                      <a:pt x="1085" y="969"/>
                    </a:lnTo>
                    <a:lnTo>
                      <a:pt x="1083" y="970"/>
                    </a:lnTo>
                    <a:lnTo>
                      <a:pt x="1082" y="972"/>
                    </a:lnTo>
                    <a:lnTo>
                      <a:pt x="1080" y="974"/>
                    </a:lnTo>
                    <a:lnTo>
                      <a:pt x="1078" y="979"/>
                    </a:lnTo>
                    <a:lnTo>
                      <a:pt x="1075" y="983"/>
                    </a:lnTo>
                    <a:lnTo>
                      <a:pt x="1070" y="989"/>
                    </a:lnTo>
                    <a:lnTo>
                      <a:pt x="1064" y="992"/>
                    </a:lnTo>
                    <a:lnTo>
                      <a:pt x="1057" y="994"/>
                    </a:lnTo>
                    <a:lnTo>
                      <a:pt x="1049" y="995"/>
                    </a:lnTo>
                    <a:lnTo>
                      <a:pt x="1037" y="994"/>
                    </a:lnTo>
                    <a:lnTo>
                      <a:pt x="1027" y="992"/>
                    </a:lnTo>
                    <a:lnTo>
                      <a:pt x="1016" y="991"/>
                    </a:lnTo>
                    <a:lnTo>
                      <a:pt x="1004" y="990"/>
                    </a:lnTo>
                    <a:lnTo>
                      <a:pt x="998" y="990"/>
                    </a:lnTo>
                    <a:lnTo>
                      <a:pt x="991" y="990"/>
                    </a:lnTo>
                    <a:lnTo>
                      <a:pt x="988" y="991"/>
                    </a:lnTo>
                    <a:lnTo>
                      <a:pt x="986" y="992"/>
                    </a:lnTo>
                    <a:lnTo>
                      <a:pt x="984" y="993"/>
                    </a:lnTo>
                    <a:lnTo>
                      <a:pt x="984" y="996"/>
                    </a:lnTo>
                    <a:lnTo>
                      <a:pt x="985" y="1000"/>
                    </a:lnTo>
                    <a:lnTo>
                      <a:pt x="986" y="1004"/>
                    </a:lnTo>
                    <a:lnTo>
                      <a:pt x="988" y="1007"/>
                    </a:lnTo>
                    <a:lnTo>
                      <a:pt x="991" y="1010"/>
                    </a:lnTo>
                    <a:lnTo>
                      <a:pt x="999" y="1015"/>
                    </a:lnTo>
                    <a:lnTo>
                      <a:pt x="1004" y="1023"/>
                    </a:lnTo>
                    <a:lnTo>
                      <a:pt x="1008" y="1031"/>
                    </a:lnTo>
                    <a:lnTo>
                      <a:pt x="1010" y="1038"/>
                    </a:lnTo>
                    <a:lnTo>
                      <a:pt x="1011" y="1041"/>
                    </a:lnTo>
                    <a:lnTo>
                      <a:pt x="1013" y="1045"/>
                    </a:lnTo>
                    <a:lnTo>
                      <a:pt x="1016" y="1046"/>
                    </a:lnTo>
                    <a:lnTo>
                      <a:pt x="1019" y="1047"/>
                    </a:lnTo>
                    <a:lnTo>
                      <a:pt x="1033" y="1043"/>
                    </a:lnTo>
                    <a:lnTo>
                      <a:pt x="1046" y="1040"/>
                    </a:lnTo>
                    <a:lnTo>
                      <a:pt x="1051" y="1041"/>
                    </a:lnTo>
                    <a:lnTo>
                      <a:pt x="1056" y="1043"/>
                    </a:lnTo>
                    <a:lnTo>
                      <a:pt x="1059" y="1046"/>
                    </a:lnTo>
                    <a:lnTo>
                      <a:pt x="1062" y="1050"/>
                    </a:lnTo>
                    <a:lnTo>
                      <a:pt x="1066" y="1058"/>
                    </a:lnTo>
                    <a:lnTo>
                      <a:pt x="1069" y="1068"/>
                    </a:lnTo>
                    <a:lnTo>
                      <a:pt x="1072" y="1075"/>
                    </a:lnTo>
                    <a:lnTo>
                      <a:pt x="1075" y="1080"/>
                    </a:lnTo>
                    <a:lnTo>
                      <a:pt x="1079" y="1085"/>
                    </a:lnTo>
                    <a:lnTo>
                      <a:pt x="1084" y="1090"/>
                    </a:lnTo>
                    <a:lnTo>
                      <a:pt x="1087" y="1095"/>
                    </a:lnTo>
                    <a:lnTo>
                      <a:pt x="1090" y="1100"/>
                    </a:lnTo>
                    <a:lnTo>
                      <a:pt x="1092" y="1107"/>
                    </a:lnTo>
                    <a:lnTo>
                      <a:pt x="1092" y="1113"/>
                    </a:lnTo>
                    <a:lnTo>
                      <a:pt x="1091" y="1122"/>
                    </a:lnTo>
                    <a:lnTo>
                      <a:pt x="1089" y="1131"/>
                    </a:lnTo>
                    <a:lnTo>
                      <a:pt x="1086" y="1139"/>
                    </a:lnTo>
                    <a:lnTo>
                      <a:pt x="1085" y="1149"/>
                    </a:lnTo>
                    <a:lnTo>
                      <a:pt x="1086" y="1152"/>
                    </a:lnTo>
                    <a:lnTo>
                      <a:pt x="1088" y="1154"/>
                    </a:lnTo>
                    <a:lnTo>
                      <a:pt x="1090" y="1156"/>
                    </a:lnTo>
                    <a:lnTo>
                      <a:pt x="1093" y="1158"/>
                    </a:lnTo>
                    <a:lnTo>
                      <a:pt x="1096" y="1160"/>
                    </a:lnTo>
                    <a:lnTo>
                      <a:pt x="1099" y="1161"/>
                    </a:lnTo>
                    <a:lnTo>
                      <a:pt x="1102" y="1163"/>
                    </a:lnTo>
                    <a:lnTo>
                      <a:pt x="1104" y="1166"/>
                    </a:lnTo>
                    <a:lnTo>
                      <a:pt x="1111" y="1178"/>
                    </a:lnTo>
                    <a:lnTo>
                      <a:pt x="1116" y="1191"/>
                    </a:lnTo>
                    <a:lnTo>
                      <a:pt x="1121" y="1188"/>
                    </a:lnTo>
                    <a:lnTo>
                      <a:pt x="1125" y="1183"/>
                    </a:lnTo>
                    <a:lnTo>
                      <a:pt x="1128" y="1178"/>
                    </a:lnTo>
                    <a:lnTo>
                      <a:pt x="1130" y="1173"/>
                    </a:lnTo>
                    <a:lnTo>
                      <a:pt x="1132" y="1167"/>
                    </a:lnTo>
                    <a:lnTo>
                      <a:pt x="1134" y="1162"/>
                    </a:lnTo>
                    <a:lnTo>
                      <a:pt x="1137" y="1156"/>
                    </a:lnTo>
                    <a:lnTo>
                      <a:pt x="1142" y="1151"/>
                    </a:lnTo>
                    <a:lnTo>
                      <a:pt x="1151" y="1145"/>
                    </a:lnTo>
                    <a:lnTo>
                      <a:pt x="1161" y="1141"/>
                    </a:lnTo>
                    <a:lnTo>
                      <a:pt x="1165" y="1138"/>
                    </a:lnTo>
                    <a:lnTo>
                      <a:pt x="1169" y="1135"/>
                    </a:lnTo>
                    <a:lnTo>
                      <a:pt x="1171" y="1132"/>
                    </a:lnTo>
                    <a:lnTo>
                      <a:pt x="1172" y="1126"/>
                    </a:lnTo>
                    <a:lnTo>
                      <a:pt x="1171" y="1121"/>
                    </a:lnTo>
                    <a:lnTo>
                      <a:pt x="1170" y="1117"/>
                    </a:lnTo>
                    <a:lnTo>
                      <a:pt x="1168" y="1113"/>
                    </a:lnTo>
                    <a:lnTo>
                      <a:pt x="1164" y="1109"/>
                    </a:lnTo>
                    <a:lnTo>
                      <a:pt x="1157" y="1103"/>
                    </a:lnTo>
                    <a:lnTo>
                      <a:pt x="1150" y="1094"/>
                    </a:lnTo>
                    <a:lnTo>
                      <a:pt x="1143" y="1084"/>
                    </a:lnTo>
                    <a:lnTo>
                      <a:pt x="1136" y="1075"/>
                    </a:lnTo>
                    <a:lnTo>
                      <a:pt x="1128" y="1066"/>
                    </a:lnTo>
                    <a:lnTo>
                      <a:pt x="1120" y="1057"/>
                    </a:lnTo>
                    <a:lnTo>
                      <a:pt x="1117" y="1054"/>
                    </a:lnTo>
                    <a:lnTo>
                      <a:pt x="1115" y="1050"/>
                    </a:lnTo>
                    <a:lnTo>
                      <a:pt x="1114" y="1046"/>
                    </a:lnTo>
                    <a:lnTo>
                      <a:pt x="1113" y="1041"/>
                    </a:lnTo>
                    <a:lnTo>
                      <a:pt x="1113" y="1032"/>
                    </a:lnTo>
                    <a:lnTo>
                      <a:pt x="1113" y="1022"/>
                    </a:lnTo>
                    <a:lnTo>
                      <a:pt x="1110" y="1011"/>
                    </a:lnTo>
                    <a:lnTo>
                      <a:pt x="1105" y="1003"/>
                    </a:lnTo>
                    <a:lnTo>
                      <a:pt x="1103" y="998"/>
                    </a:lnTo>
                    <a:lnTo>
                      <a:pt x="1101" y="994"/>
                    </a:lnTo>
                    <a:lnTo>
                      <a:pt x="1100" y="989"/>
                    </a:lnTo>
                    <a:lnTo>
                      <a:pt x="1100" y="983"/>
                    </a:lnTo>
                    <a:close/>
                    <a:moveTo>
                      <a:pt x="1018" y="944"/>
                    </a:moveTo>
                    <a:lnTo>
                      <a:pt x="993" y="944"/>
                    </a:lnTo>
                    <a:lnTo>
                      <a:pt x="992" y="947"/>
                    </a:lnTo>
                    <a:lnTo>
                      <a:pt x="991" y="950"/>
                    </a:lnTo>
                    <a:lnTo>
                      <a:pt x="997" y="962"/>
                    </a:lnTo>
                    <a:lnTo>
                      <a:pt x="1003" y="973"/>
                    </a:lnTo>
                    <a:lnTo>
                      <a:pt x="1013" y="973"/>
                    </a:lnTo>
                    <a:lnTo>
                      <a:pt x="1019" y="969"/>
                    </a:lnTo>
                    <a:lnTo>
                      <a:pt x="1025" y="965"/>
                    </a:lnTo>
                    <a:lnTo>
                      <a:pt x="1030" y="964"/>
                    </a:lnTo>
                    <a:lnTo>
                      <a:pt x="1035" y="964"/>
                    </a:lnTo>
                    <a:lnTo>
                      <a:pt x="1038" y="963"/>
                    </a:lnTo>
                    <a:lnTo>
                      <a:pt x="1039" y="962"/>
                    </a:lnTo>
                    <a:lnTo>
                      <a:pt x="1041" y="960"/>
                    </a:lnTo>
                    <a:lnTo>
                      <a:pt x="1041" y="957"/>
                    </a:lnTo>
                    <a:lnTo>
                      <a:pt x="1040" y="954"/>
                    </a:lnTo>
                    <a:lnTo>
                      <a:pt x="1039" y="951"/>
                    </a:lnTo>
                    <a:lnTo>
                      <a:pt x="1037" y="949"/>
                    </a:lnTo>
                    <a:lnTo>
                      <a:pt x="1034" y="947"/>
                    </a:lnTo>
                    <a:lnTo>
                      <a:pt x="1026" y="945"/>
                    </a:lnTo>
                    <a:lnTo>
                      <a:pt x="1018" y="944"/>
                    </a:lnTo>
                    <a:close/>
                    <a:moveTo>
                      <a:pt x="640" y="933"/>
                    </a:moveTo>
                    <a:lnTo>
                      <a:pt x="639" y="929"/>
                    </a:lnTo>
                    <a:lnTo>
                      <a:pt x="639" y="925"/>
                    </a:lnTo>
                    <a:lnTo>
                      <a:pt x="637" y="922"/>
                    </a:lnTo>
                    <a:lnTo>
                      <a:pt x="635" y="919"/>
                    </a:lnTo>
                    <a:lnTo>
                      <a:pt x="633" y="916"/>
                    </a:lnTo>
                    <a:lnTo>
                      <a:pt x="630" y="914"/>
                    </a:lnTo>
                    <a:lnTo>
                      <a:pt x="627" y="913"/>
                    </a:lnTo>
                    <a:lnTo>
                      <a:pt x="624" y="911"/>
                    </a:lnTo>
                    <a:lnTo>
                      <a:pt x="620" y="922"/>
                    </a:lnTo>
                    <a:lnTo>
                      <a:pt x="618" y="933"/>
                    </a:lnTo>
                    <a:lnTo>
                      <a:pt x="619" y="951"/>
                    </a:lnTo>
                    <a:lnTo>
                      <a:pt x="621" y="968"/>
                    </a:lnTo>
                    <a:lnTo>
                      <a:pt x="624" y="976"/>
                    </a:lnTo>
                    <a:lnTo>
                      <a:pt x="626" y="984"/>
                    </a:lnTo>
                    <a:lnTo>
                      <a:pt x="630" y="994"/>
                    </a:lnTo>
                    <a:lnTo>
                      <a:pt x="634" y="1003"/>
                    </a:lnTo>
                    <a:lnTo>
                      <a:pt x="636" y="1001"/>
                    </a:lnTo>
                    <a:lnTo>
                      <a:pt x="638" y="998"/>
                    </a:lnTo>
                    <a:lnTo>
                      <a:pt x="639" y="996"/>
                    </a:lnTo>
                    <a:lnTo>
                      <a:pt x="640" y="993"/>
                    </a:lnTo>
                    <a:lnTo>
                      <a:pt x="640" y="933"/>
                    </a:lnTo>
                    <a:close/>
                    <a:moveTo>
                      <a:pt x="723" y="930"/>
                    </a:moveTo>
                    <a:lnTo>
                      <a:pt x="723" y="928"/>
                    </a:lnTo>
                    <a:lnTo>
                      <a:pt x="724" y="927"/>
                    </a:lnTo>
                    <a:lnTo>
                      <a:pt x="723" y="920"/>
                    </a:lnTo>
                    <a:lnTo>
                      <a:pt x="722" y="913"/>
                    </a:lnTo>
                    <a:lnTo>
                      <a:pt x="720" y="911"/>
                    </a:lnTo>
                    <a:lnTo>
                      <a:pt x="718" y="909"/>
                    </a:lnTo>
                    <a:lnTo>
                      <a:pt x="716" y="907"/>
                    </a:lnTo>
                    <a:lnTo>
                      <a:pt x="713" y="907"/>
                    </a:lnTo>
                    <a:lnTo>
                      <a:pt x="706" y="910"/>
                    </a:lnTo>
                    <a:lnTo>
                      <a:pt x="701" y="914"/>
                    </a:lnTo>
                    <a:lnTo>
                      <a:pt x="696" y="915"/>
                    </a:lnTo>
                    <a:lnTo>
                      <a:pt x="692" y="916"/>
                    </a:lnTo>
                    <a:lnTo>
                      <a:pt x="687" y="916"/>
                    </a:lnTo>
                    <a:lnTo>
                      <a:pt x="682" y="916"/>
                    </a:lnTo>
                    <a:lnTo>
                      <a:pt x="681" y="920"/>
                    </a:lnTo>
                    <a:lnTo>
                      <a:pt x="678" y="923"/>
                    </a:lnTo>
                    <a:lnTo>
                      <a:pt x="687" y="927"/>
                    </a:lnTo>
                    <a:lnTo>
                      <a:pt x="695" y="932"/>
                    </a:lnTo>
                    <a:lnTo>
                      <a:pt x="698" y="934"/>
                    </a:lnTo>
                    <a:lnTo>
                      <a:pt x="702" y="935"/>
                    </a:lnTo>
                    <a:lnTo>
                      <a:pt x="706" y="936"/>
                    </a:lnTo>
                    <a:lnTo>
                      <a:pt x="712" y="936"/>
                    </a:lnTo>
                    <a:lnTo>
                      <a:pt x="716" y="936"/>
                    </a:lnTo>
                    <a:lnTo>
                      <a:pt x="721" y="935"/>
                    </a:lnTo>
                    <a:lnTo>
                      <a:pt x="722" y="933"/>
                    </a:lnTo>
                    <a:lnTo>
                      <a:pt x="723" y="930"/>
                    </a:lnTo>
                    <a:close/>
                    <a:moveTo>
                      <a:pt x="302" y="1302"/>
                    </a:moveTo>
                    <a:lnTo>
                      <a:pt x="302" y="1292"/>
                    </a:lnTo>
                    <a:lnTo>
                      <a:pt x="301" y="1284"/>
                    </a:lnTo>
                    <a:lnTo>
                      <a:pt x="299" y="1277"/>
                    </a:lnTo>
                    <a:lnTo>
                      <a:pt x="296" y="1269"/>
                    </a:lnTo>
                    <a:lnTo>
                      <a:pt x="292" y="1262"/>
                    </a:lnTo>
                    <a:lnTo>
                      <a:pt x="287" y="1258"/>
                    </a:lnTo>
                    <a:lnTo>
                      <a:pt x="284" y="1256"/>
                    </a:lnTo>
                    <a:lnTo>
                      <a:pt x="281" y="1255"/>
                    </a:lnTo>
                    <a:lnTo>
                      <a:pt x="276" y="1254"/>
                    </a:lnTo>
                    <a:lnTo>
                      <a:pt x="272" y="1253"/>
                    </a:lnTo>
                    <a:lnTo>
                      <a:pt x="260" y="1253"/>
                    </a:lnTo>
                    <a:lnTo>
                      <a:pt x="260" y="1269"/>
                    </a:lnTo>
                    <a:lnTo>
                      <a:pt x="263" y="1280"/>
                    </a:lnTo>
                    <a:lnTo>
                      <a:pt x="267" y="1291"/>
                    </a:lnTo>
                    <a:lnTo>
                      <a:pt x="269" y="1302"/>
                    </a:lnTo>
                    <a:lnTo>
                      <a:pt x="271" y="1311"/>
                    </a:lnTo>
                    <a:lnTo>
                      <a:pt x="273" y="1315"/>
                    </a:lnTo>
                    <a:lnTo>
                      <a:pt x="275" y="1319"/>
                    </a:lnTo>
                    <a:lnTo>
                      <a:pt x="277" y="1324"/>
                    </a:lnTo>
                    <a:lnTo>
                      <a:pt x="282" y="1329"/>
                    </a:lnTo>
                    <a:lnTo>
                      <a:pt x="273" y="1336"/>
                    </a:lnTo>
                    <a:lnTo>
                      <a:pt x="265" y="1342"/>
                    </a:lnTo>
                    <a:lnTo>
                      <a:pt x="262" y="1345"/>
                    </a:lnTo>
                    <a:lnTo>
                      <a:pt x="259" y="1348"/>
                    </a:lnTo>
                    <a:lnTo>
                      <a:pt x="257" y="1352"/>
                    </a:lnTo>
                    <a:lnTo>
                      <a:pt x="256" y="1358"/>
                    </a:lnTo>
                    <a:lnTo>
                      <a:pt x="257" y="1363"/>
                    </a:lnTo>
                    <a:lnTo>
                      <a:pt x="258" y="1367"/>
                    </a:lnTo>
                    <a:lnTo>
                      <a:pt x="260" y="1371"/>
                    </a:lnTo>
                    <a:lnTo>
                      <a:pt x="262" y="1374"/>
                    </a:lnTo>
                    <a:lnTo>
                      <a:pt x="264" y="1378"/>
                    </a:lnTo>
                    <a:lnTo>
                      <a:pt x="265" y="1381"/>
                    </a:lnTo>
                    <a:lnTo>
                      <a:pt x="266" y="1386"/>
                    </a:lnTo>
                    <a:lnTo>
                      <a:pt x="267" y="1391"/>
                    </a:lnTo>
                    <a:lnTo>
                      <a:pt x="266" y="1402"/>
                    </a:lnTo>
                    <a:lnTo>
                      <a:pt x="265" y="1413"/>
                    </a:lnTo>
                    <a:lnTo>
                      <a:pt x="263" y="1423"/>
                    </a:lnTo>
                    <a:lnTo>
                      <a:pt x="260" y="1432"/>
                    </a:lnTo>
                    <a:lnTo>
                      <a:pt x="256" y="1440"/>
                    </a:lnTo>
                    <a:lnTo>
                      <a:pt x="250" y="1449"/>
                    </a:lnTo>
                    <a:lnTo>
                      <a:pt x="243" y="1458"/>
                    </a:lnTo>
                    <a:lnTo>
                      <a:pt x="236" y="1466"/>
                    </a:lnTo>
                    <a:lnTo>
                      <a:pt x="226" y="1476"/>
                    </a:lnTo>
                    <a:lnTo>
                      <a:pt x="217" y="1484"/>
                    </a:lnTo>
                    <a:lnTo>
                      <a:pt x="210" y="1494"/>
                    </a:lnTo>
                    <a:lnTo>
                      <a:pt x="203" y="1507"/>
                    </a:lnTo>
                    <a:lnTo>
                      <a:pt x="193" y="1523"/>
                    </a:lnTo>
                    <a:lnTo>
                      <a:pt x="185" y="1538"/>
                    </a:lnTo>
                    <a:lnTo>
                      <a:pt x="177" y="1550"/>
                    </a:lnTo>
                    <a:lnTo>
                      <a:pt x="169" y="1564"/>
                    </a:lnTo>
                    <a:lnTo>
                      <a:pt x="159" y="1576"/>
                    </a:lnTo>
                    <a:lnTo>
                      <a:pt x="151" y="1589"/>
                    </a:lnTo>
                    <a:lnTo>
                      <a:pt x="143" y="1604"/>
                    </a:lnTo>
                    <a:lnTo>
                      <a:pt x="133" y="1621"/>
                    </a:lnTo>
                    <a:lnTo>
                      <a:pt x="122" y="1636"/>
                    </a:lnTo>
                    <a:lnTo>
                      <a:pt x="108" y="1651"/>
                    </a:lnTo>
                    <a:lnTo>
                      <a:pt x="99" y="1665"/>
                    </a:lnTo>
                    <a:lnTo>
                      <a:pt x="90" y="1678"/>
                    </a:lnTo>
                    <a:lnTo>
                      <a:pt x="81" y="1690"/>
                    </a:lnTo>
                    <a:lnTo>
                      <a:pt x="71" y="1705"/>
                    </a:lnTo>
                    <a:lnTo>
                      <a:pt x="62" y="1716"/>
                    </a:lnTo>
                    <a:lnTo>
                      <a:pt x="54" y="1727"/>
                    </a:lnTo>
                    <a:lnTo>
                      <a:pt x="43" y="1736"/>
                    </a:lnTo>
                    <a:lnTo>
                      <a:pt x="33" y="1746"/>
                    </a:lnTo>
                    <a:lnTo>
                      <a:pt x="24" y="1757"/>
                    </a:lnTo>
                    <a:lnTo>
                      <a:pt x="15" y="1768"/>
                    </a:lnTo>
                    <a:lnTo>
                      <a:pt x="10" y="1779"/>
                    </a:lnTo>
                    <a:lnTo>
                      <a:pt x="6" y="1791"/>
                    </a:lnTo>
                    <a:lnTo>
                      <a:pt x="3" y="1802"/>
                    </a:lnTo>
                    <a:lnTo>
                      <a:pt x="1" y="1816"/>
                    </a:lnTo>
                    <a:lnTo>
                      <a:pt x="0" y="1829"/>
                    </a:lnTo>
                    <a:lnTo>
                      <a:pt x="0" y="1844"/>
                    </a:lnTo>
                    <a:lnTo>
                      <a:pt x="0" y="1853"/>
                    </a:lnTo>
                    <a:lnTo>
                      <a:pt x="3" y="1854"/>
                    </a:lnTo>
                    <a:lnTo>
                      <a:pt x="6" y="1854"/>
                    </a:lnTo>
                    <a:lnTo>
                      <a:pt x="10" y="1854"/>
                    </a:lnTo>
                    <a:lnTo>
                      <a:pt x="14" y="1853"/>
                    </a:lnTo>
                    <a:lnTo>
                      <a:pt x="16" y="1851"/>
                    </a:lnTo>
                    <a:lnTo>
                      <a:pt x="19" y="1848"/>
                    </a:lnTo>
                    <a:lnTo>
                      <a:pt x="25" y="1842"/>
                    </a:lnTo>
                    <a:lnTo>
                      <a:pt x="30" y="1835"/>
                    </a:lnTo>
                    <a:lnTo>
                      <a:pt x="38" y="1826"/>
                    </a:lnTo>
                    <a:lnTo>
                      <a:pt x="46" y="1815"/>
                    </a:lnTo>
                    <a:lnTo>
                      <a:pt x="58" y="1799"/>
                    </a:lnTo>
                    <a:lnTo>
                      <a:pt x="68" y="1785"/>
                    </a:lnTo>
                    <a:lnTo>
                      <a:pt x="78" y="1770"/>
                    </a:lnTo>
                    <a:lnTo>
                      <a:pt x="88" y="1753"/>
                    </a:lnTo>
                    <a:lnTo>
                      <a:pt x="92" y="1742"/>
                    </a:lnTo>
                    <a:lnTo>
                      <a:pt x="95" y="1734"/>
                    </a:lnTo>
                    <a:lnTo>
                      <a:pt x="100" y="1726"/>
                    </a:lnTo>
                    <a:lnTo>
                      <a:pt x="106" y="1716"/>
                    </a:lnTo>
                    <a:lnTo>
                      <a:pt x="115" y="1711"/>
                    </a:lnTo>
                    <a:lnTo>
                      <a:pt x="123" y="1706"/>
                    </a:lnTo>
                    <a:lnTo>
                      <a:pt x="135" y="1694"/>
                    </a:lnTo>
                    <a:lnTo>
                      <a:pt x="146" y="1682"/>
                    </a:lnTo>
                    <a:lnTo>
                      <a:pt x="154" y="1670"/>
                    </a:lnTo>
                    <a:lnTo>
                      <a:pt x="162" y="1655"/>
                    </a:lnTo>
                    <a:lnTo>
                      <a:pt x="167" y="1646"/>
                    </a:lnTo>
                    <a:lnTo>
                      <a:pt x="171" y="1636"/>
                    </a:lnTo>
                    <a:lnTo>
                      <a:pt x="174" y="1628"/>
                    </a:lnTo>
                    <a:lnTo>
                      <a:pt x="177" y="1618"/>
                    </a:lnTo>
                    <a:lnTo>
                      <a:pt x="178" y="1604"/>
                    </a:lnTo>
                    <a:lnTo>
                      <a:pt x="181" y="1592"/>
                    </a:lnTo>
                    <a:lnTo>
                      <a:pt x="184" y="1587"/>
                    </a:lnTo>
                    <a:lnTo>
                      <a:pt x="188" y="1584"/>
                    </a:lnTo>
                    <a:lnTo>
                      <a:pt x="191" y="1580"/>
                    </a:lnTo>
                    <a:lnTo>
                      <a:pt x="196" y="1577"/>
                    </a:lnTo>
                    <a:lnTo>
                      <a:pt x="205" y="1572"/>
                    </a:lnTo>
                    <a:lnTo>
                      <a:pt x="213" y="1565"/>
                    </a:lnTo>
                    <a:lnTo>
                      <a:pt x="230" y="1548"/>
                    </a:lnTo>
                    <a:lnTo>
                      <a:pt x="243" y="1533"/>
                    </a:lnTo>
                    <a:lnTo>
                      <a:pt x="256" y="1516"/>
                    </a:lnTo>
                    <a:lnTo>
                      <a:pt x="268" y="1496"/>
                    </a:lnTo>
                    <a:lnTo>
                      <a:pt x="273" y="1489"/>
                    </a:lnTo>
                    <a:lnTo>
                      <a:pt x="278" y="1483"/>
                    </a:lnTo>
                    <a:lnTo>
                      <a:pt x="281" y="1480"/>
                    </a:lnTo>
                    <a:lnTo>
                      <a:pt x="282" y="1477"/>
                    </a:lnTo>
                    <a:lnTo>
                      <a:pt x="283" y="1473"/>
                    </a:lnTo>
                    <a:lnTo>
                      <a:pt x="284" y="1468"/>
                    </a:lnTo>
                    <a:lnTo>
                      <a:pt x="284" y="1443"/>
                    </a:lnTo>
                    <a:lnTo>
                      <a:pt x="295" y="1431"/>
                    </a:lnTo>
                    <a:lnTo>
                      <a:pt x="304" y="1420"/>
                    </a:lnTo>
                    <a:lnTo>
                      <a:pt x="313" y="1408"/>
                    </a:lnTo>
                    <a:lnTo>
                      <a:pt x="319" y="1396"/>
                    </a:lnTo>
                    <a:lnTo>
                      <a:pt x="324" y="1383"/>
                    </a:lnTo>
                    <a:lnTo>
                      <a:pt x="327" y="1370"/>
                    </a:lnTo>
                    <a:lnTo>
                      <a:pt x="329" y="1355"/>
                    </a:lnTo>
                    <a:lnTo>
                      <a:pt x="330" y="1340"/>
                    </a:lnTo>
                    <a:lnTo>
                      <a:pt x="330" y="1331"/>
                    </a:lnTo>
                    <a:lnTo>
                      <a:pt x="316" y="1329"/>
                    </a:lnTo>
                    <a:lnTo>
                      <a:pt x="302" y="1326"/>
                    </a:lnTo>
                    <a:lnTo>
                      <a:pt x="302" y="1314"/>
                    </a:lnTo>
                    <a:lnTo>
                      <a:pt x="302" y="1302"/>
                    </a:lnTo>
                    <a:close/>
                    <a:moveTo>
                      <a:pt x="816" y="1185"/>
                    </a:moveTo>
                    <a:lnTo>
                      <a:pt x="816" y="1257"/>
                    </a:lnTo>
                    <a:lnTo>
                      <a:pt x="816" y="1273"/>
                    </a:lnTo>
                    <a:lnTo>
                      <a:pt x="815" y="1287"/>
                    </a:lnTo>
                    <a:lnTo>
                      <a:pt x="814" y="1293"/>
                    </a:lnTo>
                    <a:lnTo>
                      <a:pt x="813" y="1301"/>
                    </a:lnTo>
                    <a:lnTo>
                      <a:pt x="810" y="1308"/>
                    </a:lnTo>
                    <a:lnTo>
                      <a:pt x="807" y="1315"/>
                    </a:lnTo>
                    <a:lnTo>
                      <a:pt x="803" y="1321"/>
                    </a:lnTo>
                    <a:lnTo>
                      <a:pt x="798" y="1326"/>
                    </a:lnTo>
                    <a:lnTo>
                      <a:pt x="791" y="1332"/>
                    </a:lnTo>
                    <a:lnTo>
                      <a:pt x="786" y="1336"/>
                    </a:lnTo>
                    <a:lnTo>
                      <a:pt x="780" y="1340"/>
                    </a:lnTo>
                    <a:lnTo>
                      <a:pt x="776" y="1345"/>
                    </a:lnTo>
                    <a:lnTo>
                      <a:pt x="774" y="1347"/>
                    </a:lnTo>
                    <a:lnTo>
                      <a:pt x="773" y="1350"/>
                    </a:lnTo>
                    <a:lnTo>
                      <a:pt x="772" y="1354"/>
                    </a:lnTo>
                    <a:lnTo>
                      <a:pt x="772" y="1358"/>
                    </a:lnTo>
                    <a:lnTo>
                      <a:pt x="772" y="1361"/>
                    </a:lnTo>
                    <a:lnTo>
                      <a:pt x="773" y="1364"/>
                    </a:lnTo>
                    <a:lnTo>
                      <a:pt x="774" y="1366"/>
                    </a:lnTo>
                    <a:lnTo>
                      <a:pt x="776" y="1368"/>
                    </a:lnTo>
                    <a:lnTo>
                      <a:pt x="780" y="1372"/>
                    </a:lnTo>
                    <a:lnTo>
                      <a:pt x="783" y="1377"/>
                    </a:lnTo>
                    <a:lnTo>
                      <a:pt x="791" y="1390"/>
                    </a:lnTo>
                    <a:lnTo>
                      <a:pt x="801" y="1401"/>
                    </a:lnTo>
                    <a:lnTo>
                      <a:pt x="806" y="1405"/>
                    </a:lnTo>
                    <a:lnTo>
                      <a:pt x="812" y="1408"/>
                    </a:lnTo>
                    <a:lnTo>
                      <a:pt x="818" y="1411"/>
                    </a:lnTo>
                    <a:lnTo>
                      <a:pt x="827" y="1414"/>
                    </a:lnTo>
                    <a:lnTo>
                      <a:pt x="835" y="1417"/>
                    </a:lnTo>
                    <a:lnTo>
                      <a:pt x="842" y="1420"/>
                    </a:lnTo>
                    <a:lnTo>
                      <a:pt x="849" y="1425"/>
                    </a:lnTo>
                    <a:lnTo>
                      <a:pt x="856" y="1429"/>
                    </a:lnTo>
                    <a:lnTo>
                      <a:pt x="862" y="1433"/>
                    </a:lnTo>
                    <a:lnTo>
                      <a:pt x="869" y="1437"/>
                    </a:lnTo>
                    <a:lnTo>
                      <a:pt x="876" y="1440"/>
                    </a:lnTo>
                    <a:lnTo>
                      <a:pt x="886" y="1440"/>
                    </a:lnTo>
                    <a:lnTo>
                      <a:pt x="891" y="1440"/>
                    </a:lnTo>
                    <a:lnTo>
                      <a:pt x="895" y="1438"/>
                    </a:lnTo>
                    <a:lnTo>
                      <a:pt x="899" y="1436"/>
                    </a:lnTo>
                    <a:lnTo>
                      <a:pt x="902" y="1432"/>
                    </a:lnTo>
                    <a:lnTo>
                      <a:pt x="904" y="1428"/>
                    </a:lnTo>
                    <a:lnTo>
                      <a:pt x="906" y="1424"/>
                    </a:lnTo>
                    <a:lnTo>
                      <a:pt x="907" y="1419"/>
                    </a:lnTo>
                    <a:lnTo>
                      <a:pt x="908" y="1414"/>
                    </a:lnTo>
                    <a:lnTo>
                      <a:pt x="907" y="1409"/>
                    </a:lnTo>
                    <a:lnTo>
                      <a:pt x="905" y="1405"/>
                    </a:lnTo>
                    <a:lnTo>
                      <a:pt x="903" y="1402"/>
                    </a:lnTo>
                    <a:lnTo>
                      <a:pt x="900" y="1399"/>
                    </a:lnTo>
                    <a:lnTo>
                      <a:pt x="892" y="1394"/>
                    </a:lnTo>
                    <a:lnTo>
                      <a:pt x="886" y="1387"/>
                    </a:lnTo>
                    <a:lnTo>
                      <a:pt x="878" y="1375"/>
                    </a:lnTo>
                    <a:lnTo>
                      <a:pt x="874" y="1364"/>
                    </a:lnTo>
                    <a:lnTo>
                      <a:pt x="872" y="1352"/>
                    </a:lnTo>
                    <a:lnTo>
                      <a:pt x="871" y="1339"/>
                    </a:lnTo>
                    <a:lnTo>
                      <a:pt x="872" y="1316"/>
                    </a:lnTo>
                    <a:lnTo>
                      <a:pt x="874" y="1296"/>
                    </a:lnTo>
                    <a:lnTo>
                      <a:pt x="878" y="1277"/>
                    </a:lnTo>
                    <a:lnTo>
                      <a:pt x="885" y="1255"/>
                    </a:lnTo>
                    <a:lnTo>
                      <a:pt x="887" y="1245"/>
                    </a:lnTo>
                    <a:lnTo>
                      <a:pt x="887" y="1235"/>
                    </a:lnTo>
                    <a:lnTo>
                      <a:pt x="887" y="1227"/>
                    </a:lnTo>
                    <a:lnTo>
                      <a:pt x="888" y="1217"/>
                    </a:lnTo>
                    <a:lnTo>
                      <a:pt x="890" y="1209"/>
                    </a:lnTo>
                    <a:lnTo>
                      <a:pt x="893" y="1203"/>
                    </a:lnTo>
                    <a:lnTo>
                      <a:pt x="896" y="1198"/>
                    </a:lnTo>
                    <a:lnTo>
                      <a:pt x="900" y="1192"/>
                    </a:lnTo>
                    <a:lnTo>
                      <a:pt x="903" y="1183"/>
                    </a:lnTo>
                    <a:lnTo>
                      <a:pt x="906" y="1176"/>
                    </a:lnTo>
                    <a:lnTo>
                      <a:pt x="908" y="1168"/>
                    </a:lnTo>
                    <a:lnTo>
                      <a:pt x="911" y="1161"/>
                    </a:lnTo>
                    <a:lnTo>
                      <a:pt x="913" y="1146"/>
                    </a:lnTo>
                    <a:lnTo>
                      <a:pt x="914" y="1128"/>
                    </a:lnTo>
                    <a:lnTo>
                      <a:pt x="906" y="1126"/>
                    </a:lnTo>
                    <a:lnTo>
                      <a:pt x="900" y="1125"/>
                    </a:lnTo>
                    <a:lnTo>
                      <a:pt x="894" y="1125"/>
                    </a:lnTo>
                    <a:lnTo>
                      <a:pt x="888" y="1125"/>
                    </a:lnTo>
                    <a:lnTo>
                      <a:pt x="875" y="1127"/>
                    </a:lnTo>
                    <a:lnTo>
                      <a:pt x="861" y="1130"/>
                    </a:lnTo>
                    <a:lnTo>
                      <a:pt x="850" y="1131"/>
                    </a:lnTo>
                    <a:lnTo>
                      <a:pt x="841" y="1133"/>
                    </a:lnTo>
                    <a:lnTo>
                      <a:pt x="838" y="1135"/>
                    </a:lnTo>
                    <a:lnTo>
                      <a:pt x="835" y="1137"/>
                    </a:lnTo>
                    <a:lnTo>
                      <a:pt x="833" y="1141"/>
                    </a:lnTo>
                    <a:lnTo>
                      <a:pt x="831" y="1144"/>
                    </a:lnTo>
                    <a:lnTo>
                      <a:pt x="828" y="1152"/>
                    </a:lnTo>
                    <a:lnTo>
                      <a:pt x="825" y="1161"/>
                    </a:lnTo>
                    <a:lnTo>
                      <a:pt x="819" y="1173"/>
                    </a:lnTo>
                    <a:lnTo>
                      <a:pt x="816" y="1185"/>
                    </a:lnTo>
                    <a:close/>
                    <a:moveTo>
                      <a:pt x="775" y="1253"/>
                    </a:moveTo>
                    <a:lnTo>
                      <a:pt x="775" y="1229"/>
                    </a:lnTo>
                    <a:lnTo>
                      <a:pt x="775" y="1225"/>
                    </a:lnTo>
                    <a:lnTo>
                      <a:pt x="774" y="1222"/>
                    </a:lnTo>
                    <a:lnTo>
                      <a:pt x="772" y="1220"/>
                    </a:lnTo>
                    <a:lnTo>
                      <a:pt x="771" y="1217"/>
                    </a:lnTo>
                    <a:lnTo>
                      <a:pt x="758" y="1227"/>
                    </a:lnTo>
                    <a:lnTo>
                      <a:pt x="747" y="1236"/>
                    </a:lnTo>
                    <a:lnTo>
                      <a:pt x="742" y="1241"/>
                    </a:lnTo>
                    <a:lnTo>
                      <a:pt x="739" y="1247"/>
                    </a:lnTo>
                    <a:lnTo>
                      <a:pt x="735" y="1253"/>
                    </a:lnTo>
                    <a:lnTo>
                      <a:pt x="734" y="1260"/>
                    </a:lnTo>
                    <a:lnTo>
                      <a:pt x="735" y="1266"/>
                    </a:lnTo>
                    <a:lnTo>
                      <a:pt x="736" y="1270"/>
                    </a:lnTo>
                    <a:lnTo>
                      <a:pt x="739" y="1276"/>
                    </a:lnTo>
                    <a:lnTo>
                      <a:pt x="742" y="1280"/>
                    </a:lnTo>
                    <a:lnTo>
                      <a:pt x="750" y="1286"/>
                    </a:lnTo>
                    <a:lnTo>
                      <a:pt x="759" y="1292"/>
                    </a:lnTo>
                    <a:lnTo>
                      <a:pt x="765" y="1282"/>
                    </a:lnTo>
                    <a:lnTo>
                      <a:pt x="770" y="1274"/>
                    </a:lnTo>
                    <a:lnTo>
                      <a:pt x="772" y="1264"/>
                    </a:lnTo>
                    <a:lnTo>
                      <a:pt x="775" y="1253"/>
                    </a:lnTo>
                    <a:close/>
                    <a:moveTo>
                      <a:pt x="957" y="1096"/>
                    </a:moveTo>
                    <a:lnTo>
                      <a:pt x="954" y="1096"/>
                    </a:lnTo>
                    <a:lnTo>
                      <a:pt x="952" y="1097"/>
                    </a:lnTo>
                    <a:lnTo>
                      <a:pt x="950" y="1099"/>
                    </a:lnTo>
                    <a:lnTo>
                      <a:pt x="949" y="1100"/>
                    </a:lnTo>
                    <a:lnTo>
                      <a:pt x="947" y="1106"/>
                    </a:lnTo>
                    <a:lnTo>
                      <a:pt x="945" y="1111"/>
                    </a:lnTo>
                    <a:lnTo>
                      <a:pt x="947" y="1124"/>
                    </a:lnTo>
                    <a:lnTo>
                      <a:pt x="947" y="1149"/>
                    </a:lnTo>
                    <a:lnTo>
                      <a:pt x="947" y="1156"/>
                    </a:lnTo>
                    <a:lnTo>
                      <a:pt x="946" y="1164"/>
                    </a:lnTo>
                    <a:lnTo>
                      <a:pt x="944" y="1171"/>
                    </a:lnTo>
                    <a:lnTo>
                      <a:pt x="941" y="1177"/>
                    </a:lnTo>
                    <a:lnTo>
                      <a:pt x="934" y="1190"/>
                    </a:lnTo>
                    <a:lnTo>
                      <a:pt x="928" y="1203"/>
                    </a:lnTo>
                    <a:lnTo>
                      <a:pt x="920" y="1227"/>
                    </a:lnTo>
                    <a:lnTo>
                      <a:pt x="915" y="1249"/>
                    </a:lnTo>
                    <a:lnTo>
                      <a:pt x="913" y="1259"/>
                    </a:lnTo>
                    <a:lnTo>
                      <a:pt x="912" y="1270"/>
                    </a:lnTo>
                    <a:lnTo>
                      <a:pt x="911" y="1283"/>
                    </a:lnTo>
                    <a:lnTo>
                      <a:pt x="911" y="1295"/>
                    </a:lnTo>
                    <a:lnTo>
                      <a:pt x="911" y="1314"/>
                    </a:lnTo>
                    <a:lnTo>
                      <a:pt x="912" y="1331"/>
                    </a:lnTo>
                    <a:lnTo>
                      <a:pt x="914" y="1339"/>
                    </a:lnTo>
                    <a:lnTo>
                      <a:pt x="916" y="1346"/>
                    </a:lnTo>
                    <a:lnTo>
                      <a:pt x="918" y="1354"/>
                    </a:lnTo>
                    <a:lnTo>
                      <a:pt x="921" y="1364"/>
                    </a:lnTo>
                    <a:lnTo>
                      <a:pt x="922" y="1351"/>
                    </a:lnTo>
                    <a:lnTo>
                      <a:pt x="923" y="1341"/>
                    </a:lnTo>
                    <a:lnTo>
                      <a:pt x="925" y="1331"/>
                    </a:lnTo>
                    <a:lnTo>
                      <a:pt x="927" y="1320"/>
                    </a:lnTo>
                    <a:lnTo>
                      <a:pt x="932" y="1301"/>
                    </a:lnTo>
                    <a:lnTo>
                      <a:pt x="936" y="1277"/>
                    </a:lnTo>
                    <a:lnTo>
                      <a:pt x="937" y="1261"/>
                    </a:lnTo>
                    <a:lnTo>
                      <a:pt x="941" y="1247"/>
                    </a:lnTo>
                    <a:lnTo>
                      <a:pt x="945" y="1236"/>
                    </a:lnTo>
                    <a:lnTo>
                      <a:pt x="951" y="1228"/>
                    </a:lnTo>
                    <a:lnTo>
                      <a:pt x="956" y="1221"/>
                    </a:lnTo>
                    <a:lnTo>
                      <a:pt x="961" y="1210"/>
                    </a:lnTo>
                    <a:lnTo>
                      <a:pt x="967" y="1198"/>
                    </a:lnTo>
                    <a:lnTo>
                      <a:pt x="971" y="1187"/>
                    </a:lnTo>
                    <a:lnTo>
                      <a:pt x="974" y="1176"/>
                    </a:lnTo>
                    <a:lnTo>
                      <a:pt x="976" y="1165"/>
                    </a:lnTo>
                    <a:lnTo>
                      <a:pt x="978" y="1154"/>
                    </a:lnTo>
                    <a:lnTo>
                      <a:pt x="980" y="1143"/>
                    </a:lnTo>
                    <a:lnTo>
                      <a:pt x="980" y="1131"/>
                    </a:lnTo>
                    <a:lnTo>
                      <a:pt x="981" y="1118"/>
                    </a:lnTo>
                    <a:lnTo>
                      <a:pt x="981" y="1112"/>
                    </a:lnTo>
                    <a:lnTo>
                      <a:pt x="980" y="1108"/>
                    </a:lnTo>
                    <a:lnTo>
                      <a:pt x="979" y="1103"/>
                    </a:lnTo>
                    <a:lnTo>
                      <a:pt x="976" y="1098"/>
                    </a:lnTo>
                    <a:lnTo>
                      <a:pt x="972" y="1096"/>
                    </a:lnTo>
                    <a:lnTo>
                      <a:pt x="967" y="1096"/>
                    </a:lnTo>
                    <a:lnTo>
                      <a:pt x="962" y="1096"/>
                    </a:lnTo>
                    <a:lnTo>
                      <a:pt x="957" y="1096"/>
                    </a:lnTo>
                    <a:close/>
                    <a:moveTo>
                      <a:pt x="1028" y="1233"/>
                    </a:moveTo>
                    <a:lnTo>
                      <a:pt x="1020" y="1238"/>
                    </a:lnTo>
                    <a:lnTo>
                      <a:pt x="1013" y="1245"/>
                    </a:lnTo>
                    <a:lnTo>
                      <a:pt x="1008" y="1250"/>
                    </a:lnTo>
                    <a:lnTo>
                      <a:pt x="1003" y="1257"/>
                    </a:lnTo>
                    <a:lnTo>
                      <a:pt x="999" y="1263"/>
                    </a:lnTo>
                    <a:lnTo>
                      <a:pt x="996" y="1270"/>
                    </a:lnTo>
                    <a:lnTo>
                      <a:pt x="993" y="1279"/>
                    </a:lnTo>
                    <a:lnTo>
                      <a:pt x="992" y="1288"/>
                    </a:lnTo>
                    <a:lnTo>
                      <a:pt x="992" y="1298"/>
                    </a:lnTo>
                    <a:lnTo>
                      <a:pt x="994" y="1309"/>
                    </a:lnTo>
                    <a:lnTo>
                      <a:pt x="997" y="1313"/>
                    </a:lnTo>
                    <a:lnTo>
                      <a:pt x="999" y="1317"/>
                    </a:lnTo>
                    <a:lnTo>
                      <a:pt x="1002" y="1319"/>
                    </a:lnTo>
                    <a:lnTo>
                      <a:pt x="1007" y="1320"/>
                    </a:lnTo>
                    <a:lnTo>
                      <a:pt x="1012" y="1319"/>
                    </a:lnTo>
                    <a:lnTo>
                      <a:pt x="1017" y="1317"/>
                    </a:lnTo>
                    <a:lnTo>
                      <a:pt x="1021" y="1315"/>
                    </a:lnTo>
                    <a:lnTo>
                      <a:pt x="1026" y="1312"/>
                    </a:lnTo>
                    <a:lnTo>
                      <a:pt x="1034" y="1306"/>
                    </a:lnTo>
                    <a:lnTo>
                      <a:pt x="1043" y="1300"/>
                    </a:lnTo>
                    <a:lnTo>
                      <a:pt x="1051" y="1296"/>
                    </a:lnTo>
                    <a:lnTo>
                      <a:pt x="1059" y="1292"/>
                    </a:lnTo>
                    <a:lnTo>
                      <a:pt x="1066" y="1289"/>
                    </a:lnTo>
                    <a:lnTo>
                      <a:pt x="1073" y="1284"/>
                    </a:lnTo>
                    <a:lnTo>
                      <a:pt x="1078" y="1279"/>
                    </a:lnTo>
                    <a:lnTo>
                      <a:pt x="1083" y="1273"/>
                    </a:lnTo>
                    <a:lnTo>
                      <a:pt x="1086" y="1266"/>
                    </a:lnTo>
                    <a:lnTo>
                      <a:pt x="1087" y="1258"/>
                    </a:lnTo>
                    <a:lnTo>
                      <a:pt x="1086" y="1253"/>
                    </a:lnTo>
                    <a:lnTo>
                      <a:pt x="1085" y="1249"/>
                    </a:lnTo>
                    <a:lnTo>
                      <a:pt x="1083" y="1245"/>
                    </a:lnTo>
                    <a:lnTo>
                      <a:pt x="1080" y="1241"/>
                    </a:lnTo>
                    <a:lnTo>
                      <a:pt x="1074" y="1234"/>
                    </a:lnTo>
                    <a:lnTo>
                      <a:pt x="1068" y="1226"/>
                    </a:lnTo>
                    <a:lnTo>
                      <a:pt x="1066" y="1223"/>
                    </a:lnTo>
                    <a:lnTo>
                      <a:pt x="1064" y="1220"/>
                    </a:lnTo>
                    <a:lnTo>
                      <a:pt x="1062" y="1218"/>
                    </a:lnTo>
                    <a:lnTo>
                      <a:pt x="1058" y="1217"/>
                    </a:lnTo>
                    <a:lnTo>
                      <a:pt x="1054" y="1217"/>
                    </a:lnTo>
                    <a:lnTo>
                      <a:pt x="1049" y="1219"/>
                    </a:lnTo>
                    <a:lnTo>
                      <a:pt x="1045" y="1220"/>
                    </a:lnTo>
                    <a:lnTo>
                      <a:pt x="1042" y="1223"/>
                    </a:lnTo>
                    <a:lnTo>
                      <a:pt x="1035" y="1228"/>
                    </a:lnTo>
                    <a:lnTo>
                      <a:pt x="1028" y="1233"/>
                    </a:lnTo>
                    <a:close/>
                    <a:moveTo>
                      <a:pt x="969" y="810"/>
                    </a:moveTo>
                    <a:lnTo>
                      <a:pt x="969" y="813"/>
                    </a:lnTo>
                    <a:lnTo>
                      <a:pt x="970" y="816"/>
                    </a:lnTo>
                    <a:lnTo>
                      <a:pt x="972" y="819"/>
                    </a:lnTo>
                    <a:lnTo>
                      <a:pt x="974" y="821"/>
                    </a:lnTo>
                    <a:lnTo>
                      <a:pt x="978" y="825"/>
                    </a:lnTo>
                    <a:lnTo>
                      <a:pt x="982" y="830"/>
                    </a:lnTo>
                    <a:lnTo>
                      <a:pt x="990" y="847"/>
                    </a:lnTo>
                    <a:lnTo>
                      <a:pt x="1000" y="861"/>
                    </a:lnTo>
                    <a:lnTo>
                      <a:pt x="1005" y="867"/>
                    </a:lnTo>
                    <a:lnTo>
                      <a:pt x="1011" y="872"/>
                    </a:lnTo>
                    <a:lnTo>
                      <a:pt x="1018" y="878"/>
                    </a:lnTo>
                    <a:lnTo>
                      <a:pt x="1027" y="882"/>
                    </a:lnTo>
                    <a:lnTo>
                      <a:pt x="1039" y="887"/>
                    </a:lnTo>
                    <a:lnTo>
                      <a:pt x="1049" y="892"/>
                    </a:lnTo>
                    <a:lnTo>
                      <a:pt x="1060" y="898"/>
                    </a:lnTo>
                    <a:lnTo>
                      <a:pt x="1072" y="906"/>
                    </a:lnTo>
                    <a:lnTo>
                      <a:pt x="1080" y="909"/>
                    </a:lnTo>
                    <a:lnTo>
                      <a:pt x="1089" y="913"/>
                    </a:lnTo>
                    <a:lnTo>
                      <a:pt x="1092" y="915"/>
                    </a:lnTo>
                    <a:lnTo>
                      <a:pt x="1095" y="918"/>
                    </a:lnTo>
                    <a:lnTo>
                      <a:pt x="1096" y="921"/>
                    </a:lnTo>
                    <a:lnTo>
                      <a:pt x="1097" y="925"/>
                    </a:lnTo>
                    <a:lnTo>
                      <a:pt x="1096" y="928"/>
                    </a:lnTo>
                    <a:lnTo>
                      <a:pt x="1095" y="932"/>
                    </a:lnTo>
                    <a:lnTo>
                      <a:pt x="1093" y="934"/>
                    </a:lnTo>
                    <a:lnTo>
                      <a:pt x="1091" y="936"/>
                    </a:lnTo>
                    <a:lnTo>
                      <a:pt x="1086" y="940"/>
                    </a:lnTo>
                    <a:lnTo>
                      <a:pt x="1082" y="946"/>
                    </a:lnTo>
                    <a:lnTo>
                      <a:pt x="1088" y="950"/>
                    </a:lnTo>
                    <a:lnTo>
                      <a:pt x="1095" y="953"/>
                    </a:lnTo>
                    <a:lnTo>
                      <a:pt x="1101" y="955"/>
                    </a:lnTo>
                    <a:lnTo>
                      <a:pt x="1107" y="956"/>
                    </a:lnTo>
                    <a:lnTo>
                      <a:pt x="1122" y="957"/>
                    </a:lnTo>
                    <a:lnTo>
                      <a:pt x="1137" y="958"/>
                    </a:lnTo>
                    <a:lnTo>
                      <a:pt x="1146" y="961"/>
                    </a:lnTo>
                    <a:lnTo>
                      <a:pt x="1153" y="965"/>
                    </a:lnTo>
                    <a:lnTo>
                      <a:pt x="1157" y="967"/>
                    </a:lnTo>
                    <a:lnTo>
                      <a:pt x="1160" y="968"/>
                    </a:lnTo>
                    <a:lnTo>
                      <a:pt x="1164" y="969"/>
                    </a:lnTo>
                    <a:lnTo>
                      <a:pt x="1170" y="970"/>
                    </a:lnTo>
                    <a:lnTo>
                      <a:pt x="1176" y="969"/>
                    </a:lnTo>
                    <a:lnTo>
                      <a:pt x="1181" y="968"/>
                    </a:lnTo>
                    <a:lnTo>
                      <a:pt x="1186" y="966"/>
                    </a:lnTo>
                    <a:lnTo>
                      <a:pt x="1191" y="964"/>
                    </a:lnTo>
                    <a:lnTo>
                      <a:pt x="1197" y="962"/>
                    </a:lnTo>
                    <a:lnTo>
                      <a:pt x="1202" y="960"/>
                    </a:lnTo>
                    <a:lnTo>
                      <a:pt x="1207" y="958"/>
                    </a:lnTo>
                    <a:lnTo>
                      <a:pt x="1213" y="957"/>
                    </a:lnTo>
                    <a:lnTo>
                      <a:pt x="1217" y="952"/>
                    </a:lnTo>
                    <a:lnTo>
                      <a:pt x="1203" y="945"/>
                    </a:lnTo>
                    <a:lnTo>
                      <a:pt x="1190" y="936"/>
                    </a:lnTo>
                    <a:lnTo>
                      <a:pt x="1180" y="926"/>
                    </a:lnTo>
                    <a:lnTo>
                      <a:pt x="1171" y="915"/>
                    </a:lnTo>
                    <a:lnTo>
                      <a:pt x="1168" y="910"/>
                    </a:lnTo>
                    <a:lnTo>
                      <a:pt x="1164" y="904"/>
                    </a:lnTo>
                    <a:lnTo>
                      <a:pt x="1161" y="897"/>
                    </a:lnTo>
                    <a:lnTo>
                      <a:pt x="1159" y="891"/>
                    </a:lnTo>
                    <a:lnTo>
                      <a:pt x="1157" y="884"/>
                    </a:lnTo>
                    <a:lnTo>
                      <a:pt x="1156" y="877"/>
                    </a:lnTo>
                    <a:lnTo>
                      <a:pt x="1155" y="869"/>
                    </a:lnTo>
                    <a:lnTo>
                      <a:pt x="1155" y="861"/>
                    </a:lnTo>
                    <a:lnTo>
                      <a:pt x="1155" y="825"/>
                    </a:lnTo>
                    <a:lnTo>
                      <a:pt x="1153" y="814"/>
                    </a:lnTo>
                    <a:lnTo>
                      <a:pt x="1149" y="804"/>
                    </a:lnTo>
                    <a:lnTo>
                      <a:pt x="1148" y="798"/>
                    </a:lnTo>
                    <a:lnTo>
                      <a:pt x="1147" y="792"/>
                    </a:lnTo>
                    <a:lnTo>
                      <a:pt x="1147" y="790"/>
                    </a:lnTo>
                    <a:lnTo>
                      <a:pt x="1145" y="786"/>
                    </a:lnTo>
                    <a:lnTo>
                      <a:pt x="1144" y="784"/>
                    </a:lnTo>
                    <a:lnTo>
                      <a:pt x="1141" y="783"/>
                    </a:lnTo>
                    <a:lnTo>
                      <a:pt x="1128" y="779"/>
                    </a:lnTo>
                    <a:lnTo>
                      <a:pt x="1116" y="775"/>
                    </a:lnTo>
                    <a:lnTo>
                      <a:pt x="1110" y="769"/>
                    </a:lnTo>
                    <a:lnTo>
                      <a:pt x="1105" y="762"/>
                    </a:lnTo>
                    <a:lnTo>
                      <a:pt x="1103" y="758"/>
                    </a:lnTo>
                    <a:lnTo>
                      <a:pt x="1100" y="755"/>
                    </a:lnTo>
                    <a:lnTo>
                      <a:pt x="1097" y="753"/>
                    </a:lnTo>
                    <a:lnTo>
                      <a:pt x="1093" y="752"/>
                    </a:lnTo>
                    <a:lnTo>
                      <a:pt x="1086" y="754"/>
                    </a:lnTo>
                    <a:lnTo>
                      <a:pt x="1078" y="758"/>
                    </a:lnTo>
                    <a:lnTo>
                      <a:pt x="1063" y="764"/>
                    </a:lnTo>
                    <a:lnTo>
                      <a:pt x="1049" y="768"/>
                    </a:lnTo>
                    <a:lnTo>
                      <a:pt x="1036" y="773"/>
                    </a:lnTo>
                    <a:lnTo>
                      <a:pt x="1021" y="779"/>
                    </a:lnTo>
                    <a:lnTo>
                      <a:pt x="1009" y="786"/>
                    </a:lnTo>
                    <a:lnTo>
                      <a:pt x="996" y="794"/>
                    </a:lnTo>
                    <a:lnTo>
                      <a:pt x="987" y="796"/>
                    </a:lnTo>
                    <a:lnTo>
                      <a:pt x="978" y="799"/>
                    </a:lnTo>
                    <a:lnTo>
                      <a:pt x="974" y="801"/>
                    </a:lnTo>
                    <a:lnTo>
                      <a:pt x="972" y="803"/>
                    </a:lnTo>
                    <a:lnTo>
                      <a:pt x="970" y="806"/>
                    </a:lnTo>
                    <a:lnTo>
                      <a:pt x="969" y="810"/>
                    </a:lnTo>
                    <a:close/>
                    <a:moveTo>
                      <a:pt x="1247" y="1204"/>
                    </a:moveTo>
                    <a:lnTo>
                      <a:pt x="1219" y="1204"/>
                    </a:lnTo>
                    <a:lnTo>
                      <a:pt x="1216" y="1205"/>
                    </a:lnTo>
                    <a:lnTo>
                      <a:pt x="1213" y="1206"/>
                    </a:lnTo>
                    <a:lnTo>
                      <a:pt x="1211" y="1207"/>
                    </a:lnTo>
                    <a:lnTo>
                      <a:pt x="1209" y="1209"/>
                    </a:lnTo>
                    <a:lnTo>
                      <a:pt x="1207" y="1212"/>
                    </a:lnTo>
                    <a:lnTo>
                      <a:pt x="1206" y="1215"/>
                    </a:lnTo>
                    <a:lnTo>
                      <a:pt x="1205" y="1218"/>
                    </a:lnTo>
                    <a:lnTo>
                      <a:pt x="1205" y="1221"/>
                    </a:lnTo>
                    <a:lnTo>
                      <a:pt x="1206" y="1228"/>
                    </a:lnTo>
                    <a:lnTo>
                      <a:pt x="1208" y="1234"/>
                    </a:lnTo>
                    <a:lnTo>
                      <a:pt x="1211" y="1239"/>
                    </a:lnTo>
                    <a:lnTo>
                      <a:pt x="1214" y="1244"/>
                    </a:lnTo>
                    <a:lnTo>
                      <a:pt x="1218" y="1249"/>
                    </a:lnTo>
                    <a:lnTo>
                      <a:pt x="1222" y="1254"/>
                    </a:lnTo>
                    <a:lnTo>
                      <a:pt x="1226" y="1259"/>
                    </a:lnTo>
                    <a:lnTo>
                      <a:pt x="1229" y="1265"/>
                    </a:lnTo>
                    <a:lnTo>
                      <a:pt x="1231" y="1273"/>
                    </a:lnTo>
                    <a:lnTo>
                      <a:pt x="1231" y="1280"/>
                    </a:lnTo>
                    <a:lnTo>
                      <a:pt x="1230" y="1287"/>
                    </a:lnTo>
                    <a:lnTo>
                      <a:pt x="1230" y="1295"/>
                    </a:lnTo>
                    <a:lnTo>
                      <a:pt x="1232" y="1304"/>
                    </a:lnTo>
                    <a:lnTo>
                      <a:pt x="1234" y="1312"/>
                    </a:lnTo>
                    <a:lnTo>
                      <a:pt x="1235" y="1320"/>
                    </a:lnTo>
                    <a:lnTo>
                      <a:pt x="1236" y="1329"/>
                    </a:lnTo>
                    <a:lnTo>
                      <a:pt x="1236" y="1340"/>
                    </a:lnTo>
                    <a:lnTo>
                      <a:pt x="1229" y="1340"/>
                    </a:lnTo>
                    <a:lnTo>
                      <a:pt x="1221" y="1340"/>
                    </a:lnTo>
                    <a:lnTo>
                      <a:pt x="1210" y="1338"/>
                    </a:lnTo>
                    <a:lnTo>
                      <a:pt x="1198" y="1337"/>
                    </a:lnTo>
                    <a:lnTo>
                      <a:pt x="1192" y="1337"/>
                    </a:lnTo>
                    <a:lnTo>
                      <a:pt x="1187" y="1339"/>
                    </a:lnTo>
                    <a:lnTo>
                      <a:pt x="1184" y="1340"/>
                    </a:lnTo>
                    <a:lnTo>
                      <a:pt x="1183" y="1341"/>
                    </a:lnTo>
                    <a:lnTo>
                      <a:pt x="1182" y="1343"/>
                    </a:lnTo>
                    <a:lnTo>
                      <a:pt x="1181" y="1346"/>
                    </a:lnTo>
                    <a:lnTo>
                      <a:pt x="1184" y="1355"/>
                    </a:lnTo>
                    <a:lnTo>
                      <a:pt x="1187" y="1365"/>
                    </a:lnTo>
                    <a:lnTo>
                      <a:pt x="1186" y="1371"/>
                    </a:lnTo>
                    <a:lnTo>
                      <a:pt x="1183" y="1376"/>
                    </a:lnTo>
                    <a:lnTo>
                      <a:pt x="1181" y="1378"/>
                    </a:lnTo>
                    <a:lnTo>
                      <a:pt x="1179" y="1380"/>
                    </a:lnTo>
                    <a:lnTo>
                      <a:pt x="1176" y="1381"/>
                    </a:lnTo>
                    <a:lnTo>
                      <a:pt x="1173" y="1381"/>
                    </a:lnTo>
                    <a:lnTo>
                      <a:pt x="1167" y="1381"/>
                    </a:lnTo>
                    <a:lnTo>
                      <a:pt x="1161" y="1379"/>
                    </a:lnTo>
                    <a:lnTo>
                      <a:pt x="1156" y="1377"/>
                    </a:lnTo>
                    <a:lnTo>
                      <a:pt x="1151" y="1374"/>
                    </a:lnTo>
                    <a:lnTo>
                      <a:pt x="1146" y="1372"/>
                    </a:lnTo>
                    <a:lnTo>
                      <a:pt x="1141" y="1370"/>
                    </a:lnTo>
                    <a:lnTo>
                      <a:pt x="1135" y="1368"/>
                    </a:lnTo>
                    <a:lnTo>
                      <a:pt x="1129" y="1367"/>
                    </a:lnTo>
                    <a:lnTo>
                      <a:pt x="1124" y="1368"/>
                    </a:lnTo>
                    <a:lnTo>
                      <a:pt x="1120" y="1371"/>
                    </a:lnTo>
                    <a:lnTo>
                      <a:pt x="1117" y="1374"/>
                    </a:lnTo>
                    <a:lnTo>
                      <a:pt x="1116" y="1379"/>
                    </a:lnTo>
                    <a:lnTo>
                      <a:pt x="1117" y="1390"/>
                    </a:lnTo>
                    <a:lnTo>
                      <a:pt x="1118" y="1398"/>
                    </a:lnTo>
                    <a:lnTo>
                      <a:pt x="1120" y="1406"/>
                    </a:lnTo>
                    <a:lnTo>
                      <a:pt x="1122" y="1415"/>
                    </a:lnTo>
                    <a:lnTo>
                      <a:pt x="1125" y="1423"/>
                    </a:lnTo>
                    <a:lnTo>
                      <a:pt x="1127" y="1431"/>
                    </a:lnTo>
                    <a:lnTo>
                      <a:pt x="1128" y="1440"/>
                    </a:lnTo>
                    <a:lnTo>
                      <a:pt x="1129" y="1451"/>
                    </a:lnTo>
                    <a:lnTo>
                      <a:pt x="1129" y="1463"/>
                    </a:lnTo>
                    <a:lnTo>
                      <a:pt x="1127" y="1477"/>
                    </a:lnTo>
                    <a:lnTo>
                      <a:pt x="1125" y="1482"/>
                    </a:lnTo>
                    <a:lnTo>
                      <a:pt x="1122" y="1486"/>
                    </a:lnTo>
                    <a:lnTo>
                      <a:pt x="1120" y="1487"/>
                    </a:lnTo>
                    <a:lnTo>
                      <a:pt x="1118" y="1489"/>
                    </a:lnTo>
                    <a:lnTo>
                      <a:pt x="1116" y="1489"/>
                    </a:lnTo>
                    <a:lnTo>
                      <a:pt x="1113" y="1489"/>
                    </a:lnTo>
                    <a:lnTo>
                      <a:pt x="1100" y="1484"/>
                    </a:lnTo>
                    <a:lnTo>
                      <a:pt x="1087" y="1479"/>
                    </a:lnTo>
                    <a:lnTo>
                      <a:pt x="1073" y="1479"/>
                    </a:lnTo>
                    <a:lnTo>
                      <a:pt x="1073" y="1518"/>
                    </a:lnTo>
                    <a:lnTo>
                      <a:pt x="1072" y="1524"/>
                    </a:lnTo>
                    <a:lnTo>
                      <a:pt x="1070" y="1530"/>
                    </a:lnTo>
                    <a:lnTo>
                      <a:pt x="1067" y="1534"/>
                    </a:lnTo>
                    <a:lnTo>
                      <a:pt x="1063" y="1537"/>
                    </a:lnTo>
                    <a:lnTo>
                      <a:pt x="1053" y="1544"/>
                    </a:lnTo>
                    <a:lnTo>
                      <a:pt x="1042" y="1551"/>
                    </a:lnTo>
                    <a:lnTo>
                      <a:pt x="1030" y="1565"/>
                    </a:lnTo>
                    <a:lnTo>
                      <a:pt x="1019" y="1578"/>
                    </a:lnTo>
                    <a:lnTo>
                      <a:pt x="1009" y="1592"/>
                    </a:lnTo>
                    <a:lnTo>
                      <a:pt x="996" y="1606"/>
                    </a:lnTo>
                    <a:lnTo>
                      <a:pt x="994" y="1600"/>
                    </a:lnTo>
                    <a:lnTo>
                      <a:pt x="998" y="1592"/>
                    </a:lnTo>
                    <a:lnTo>
                      <a:pt x="998" y="1559"/>
                    </a:lnTo>
                    <a:lnTo>
                      <a:pt x="997" y="1552"/>
                    </a:lnTo>
                    <a:lnTo>
                      <a:pt x="993" y="1547"/>
                    </a:lnTo>
                    <a:lnTo>
                      <a:pt x="990" y="1543"/>
                    </a:lnTo>
                    <a:lnTo>
                      <a:pt x="986" y="1537"/>
                    </a:lnTo>
                    <a:lnTo>
                      <a:pt x="981" y="1529"/>
                    </a:lnTo>
                    <a:lnTo>
                      <a:pt x="975" y="1522"/>
                    </a:lnTo>
                    <a:lnTo>
                      <a:pt x="972" y="1519"/>
                    </a:lnTo>
                    <a:lnTo>
                      <a:pt x="969" y="1517"/>
                    </a:lnTo>
                    <a:lnTo>
                      <a:pt x="963" y="1516"/>
                    </a:lnTo>
                    <a:lnTo>
                      <a:pt x="959" y="1516"/>
                    </a:lnTo>
                    <a:lnTo>
                      <a:pt x="950" y="1516"/>
                    </a:lnTo>
                    <a:lnTo>
                      <a:pt x="942" y="1517"/>
                    </a:lnTo>
                    <a:lnTo>
                      <a:pt x="934" y="1518"/>
                    </a:lnTo>
                    <a:lnTo>
                      <a:pt x="927" y="1520"/>
                    </a:lnTo>
                    <a:lnTo>
                      <a:pt x="913" y="1525"/>
                    </a:lnTo>
                    <a:lnTo>
                      <a:pt x="897" y="1534"/>
                    </a:lnTo>
                    <a:lnTo>
                      <a:pt x="894" y="1536"/>
                    </a:lnTo>
                    <a:lnTo>
                      <a:pt x="893" y="1540"/>
                    </a:lnTo>
                    <a:lnTo>
                      <a:pt x="892" y="1544"/>
                    </a:lnTo>
                    <a:lnTo>
                      <a:pt x="890" y="1548"/>
                    </a:lnTo>
                    <a:lnTo>
                      <a:pt x="883" y="1557"/>
                    </a:lnTo>
                    <a:lnTo>
                      <a:pt x="876" y="1566"/>
                    </a:lnTo>
                    <a:lnTo>
                      <a:pt x="874" y="1570"/>
                    </a:lnTo>
                    <a:lnTo>
                      <a:pt x="873" y="1575"/>
                    </a:lnTo>
                    <a:lnTo>
                      <a:pt x="873" y="1579"/>
                    </a:lnTo>
                    <a:lnTo>
                      <a:pt x="873" y="1584"/>
                    </a:lnTo>
                    <a:lnTo>
                      <a:pt x="874" y="1593"/>
                    </a:lnTo>
                    <a:lnTo>
                      <a:pt x="875" y="1602"/>
                    </a:lnTo>
                    <a:lnTo>
                      <a:pt x="874" y="1607"/>
                    </a:lnTo>
                    <a:lnTo>
                      <a:pt x="873" y="1612"/>
                    </a:lnTo>
                    <a:lnTo>
                      <a:pt x="872" y="1616"/>
                    </a:lnTo>
                    <a:lnTo>
                      <a:pt x="870" y="1619"/>
                    </a:lnTo>
                    <a:lnTo>
                      <a:pt x="865" y="1625"/>
                    </a:lnTo>
                    <a:lnTo>
                      <a:pt x="859" y="1630"/>
                    </a:lnTo>
                    <a:lnTo>
                      <a:pt x="850" y="1634"/>
                    </a:lnTo>
                    <a:lnTo>
                      <a:pt x="842" y="1638"/>
                    </a:lnTo>
                    <a:lnTo>
                      <a:pt x="833" y="1641"/>
                    </a:lnTo>
                    <a:lnTo>
                      <a:pt x="824" y="1642"/>
                    </a:lnTo>
                    <a:lnTo>
                      <a:pt x="818" y="1643"/>
                    </a:lnTo>
                    <a:lnTo>
                      <a:pt x="813" y="1645"/>
                    </a:lnTo>
                    <a:lnTo>
                      <a:pt x="810" y="1648"/>
                    </a:lnTo>
                    <a:lnTo>
                      <a:pt x="806" y="1652"/>
                    </a:lnTo>
                    <a:lnTo>
                      <a:pt x="800" y="1660"/>
                    </a:lnTo>
                    <a:lnTo>
                      <a:pt x="792" y="1670"/>
                    </a:lnTo>
                    <a:lnTo>
                      <a:pt x="782" y="1680"/>
                    </a:lnTo>
                    <a:lnTo>
                      <a:pt x="773" y="1689"/>
                    </a:lnTo>
                    <a:lnTo>
                      <a:pt x="769" y="1693"/>
                    </a:lnTo>
                    <a:lnTo>
                      <a:pt x="765" y="1700"/>
                    </a:lnTo>
                    <a:lnTo>
                      <a:pt x="762" y="1705"/>
                    </a:lnTo>
                    <a:lnTo>
                      <a:pt x="762" y="1712"/>
                    </a:lnTo>
                    <a:lnTo>
                      <a:pt x="765" y="1721"/>
                    </a:lnTo>
                    <a:lnTo>
                      <a:pt x="769" y="1730"/>
                    </a:lnTo>
                    <a:lnTo>
                      <a:pt x="769" y="1767"/>
                    </a:lnTo>
                    <a:lnTo>
                      <a:pt x="768" y="1780"/>
                    </a:lnTo>
                    <a:lnTo>
                      <a:pt x="764" y="1792"/>
                    </a:lnTo>
                    <a:lnTo>
                      <a:pt x="760" y="1802"/>
                    </a:lnTo>
                    <a:lnTo>
                      <a:pt x="756" y="1813"/>
                    </a:lnTo>
                    <a:lnTo>
                      <a:pt x="751" y="1823"/>
                    </a:lnTo>
                    <a:lnTo>
                      <a:pt x="747" y="1834"/>
                    </a:lnTo>
                    <a:lnTo>
                      <a:pt x="744" y="1846"/>
                    </a:lnTo>
                    <a:lnTo>
                      <a:pt x="743" y="1859"/>
                    </a:lnTo>
                    <a:lnTo>
                      <a:pt x="743" y="1868"/>
                    </a:lnTo>
                    <a:lnTo>
                      <a:pt x="744" y="1876"/>
                    </a:lnTo>
                    <a:lnTo>
                      <a:pt x="745" y="1879"/>
                    </a:lnTo>
                    <a:lnTo>
                      <a:pt x="746" y="1882"/>
                    </a:lnTo>
                    <a:lnTo>
                      <a:pt x="749" y="1883"/>
                    </a:lnTo>
                    <a:lnTo>
                      <a:pt x="752" y="1884"/>
                    </a:lnTo>
                    <a:lnTo>
                      <a:pt x="756" y="1883"/>
                    </a:lnTo>
                    <a:lnTo>
                      <a:pt x="760" y="1881"/>
                    </a:lnTo>
                    <a:lnTo>
                      <a:pt x="763" y="1878"/>
                    </a:lnTo>
                    <a:lnTo>
                      <a:pt x="765" y="1875"/>
                    </a:lnTo>
                    <a:lnTo>
                      <a:pt x="770" y="1865"/>
                    </a:lnTo>
                    <a:lnTo>
                      <a:pt x="773" y="1855"/>
                    </a:lnTo>
                    <a:lnTo>
                      <a:pt x="778" y="1842"/>
                    </a:lnTo>
                    <a:lnTo>
                      <a:pt x="782" y="1829"/>
                    </a:lnTo>
                    <a:lnTo>
                      <a:pt x="786" y="1817"/>
                    </a:lnTo>
                    <a:lnTo>
                      <a:pt x="790" y="1802"/>
                    </a:lnTo>
                    <a:lnTo>
                      <a:pt x="792" y="1796"/>
                    </a:lnTo>
                    <a:lnTo>
                      <a:pt x="796" y="1791"/>
                    </a:lnTo>
                    <a:lnTo>
                      <a:pt x="799" y="1786"/>
                    </a:lnTo>
                    <a:lnTo>
                      <a:pt x="802" y="1780"/>
                    </a:lnTo>
                    <a:lnTo>
                      <a:pt x="810" y="1771"/>
                    </a:lnTo>
                    <a:lnTo>
                      <a:pt x="816" y="1761"/>
                    </a:lnTo>
                    <a:lnTo>
                      <a:pt x="819" y="1755"/>
                    </a:lnTo>
                    <a:lnTo>
                      <a:pt x="821" y="1749"/>
                    </a:lnTo>
                    <a:lnTo>
                      <a:pt x="822" y="1744"/>
                    </a:lnTo>
                    <a:lnTo>
                      <a:pt x="822" y="1738"/>
                    </a:lnTo>
                    <a:lnTo>
                      <a:pt x="822" y="1727"/>
                    </a:lnTo>
                    <a:lnTo>
                      <a:pt x="822" y="1714"/>
                    </a:lnTo>
                    <a:lnTo>
                      <a:pt x="825" y="1713"/>
                    </a:lnTo>
                    <a:lnTo>
                      <a:pt x="828" y="1712"/>
                    </a:lnTo>
                    <a:lnTo>
                      <a:pt x="836" y="1713"/>
                    </a:lnTo>
                    <a:lnTo>
                      <a:pt x="843" y="1715"/>
                    </a:lnTo>
                    <a:lnTo>
                      <a:pt x="851" y="1717"/>
                    </a:lnTo>
                    <a:lnTo>
                      <a:pt x="860" y="1718"/>
                    </a:lnTo>
                    <a:lnTo>
                      <a:pt x="866" y="1718"/>
                    </a:lnTo>
                    <a:lnTo>
                      <a:pt x="872" y="1718"/>
                    </a:lnTo>
                    <a:lnTo>
                      <a:pt x="875" y="1717"/>
                    </a:lnTo>
                    <a:lnTo>
                      <a:pt x="877" y="1716"/>
                    </a:lnTo>
                    <a:lnTo>
                      <a:pt x="879" y="1715"/>
                    </a:lnTo>
                    <a:lnTo>
                      <a:pt x="882" y="1713"/>
                    </a:lnTo>
                    <a:lnTo>
                      <a:pt x="884" y="1710"/>
                    </a:lnTo>
                    <a:lnTo>
                      <a:pt x="885" y="1708"/>
                    </a:lnTo>
                    <a:lnTo>
                      <a:pt x="885" y="1705"/>
                    </a:lnTo>
                    <a:lnTo>
                      <a:pt x="885" y="1703"/>
                    </a:lnTo>
                    <a:lnTo>
                      <a:pt x="884" y="1697"/>
                    </a:lnTo>
                    <a:lnTo>
                      <a:pt x="884" y="1690"/>
                    </a:lnTo>
                    <a:lnTo>
                      <a:pt x="897" y="1690"/>
                    </a:lnTo>
                    <a:lnTo>
                      <a:pt x="901" y="1691"/>
                    </a:lnTo>
                    <a:lnTo>
                      <a:pt x="903" y="1692"/>
                    </a:lnTo>
                    <a:lnTo>
                      <a:pt x="906" y="1694"/>
                    </a:lnTo>
                    <a:lnTo>
                      <a:pt x="907" y="1698"/>
                    </a:lnTo>
                    <a:lnTo>
                      <a:pt x="911" y="1705"/>
                    </a:lnTo>
                    <a:lnTo>
                      <a:pt x="913" y="1714"/>
                    </a:lnTo>
                    <a:lnTo>
                      <a:pt x="914" y="1722"/>
                    </a:lnTo>
                    <a:lnTo>
                      <a:pt x="917" y="1730"/>
                    </a:lnTo>
                    <a:lnTo>
                      <a:pt x="919" y="1733"/>
                    </a:lnTo>
                    <a:lnTo>
                      <a:pt x="921" y="1735"/>
                    </a:lnTo>
                    <a:lnTo>
                      <a:pt x="924" y="1736"/>
                    </a:lnTo>
                    <a:lnTo>
                      <a:pt x="927" y="1737"/>
                    </a:lnTo>
                    <a:lnTo>
                      <a:pt x="958" y="1737"/>
                    </a:lnTo>
                    <a:lnTo>
                      <a:pt x="958" y="1734"/>
                    </a:lnTo>
                    <a:lnTo>
                      <a:pt x="959" y="1730"/>
                    </a:lnTo>
                    <a:lnTo>
                      <a:pt x="952" y="1717"/>
                    </a:lnTo>
                    <a:lnTo>
                      <a:pt x="945" y="1704"/>
                    </a:lnTo>
                    <a:lnTo>
                      <a:pt x="949" y="1691"/>
                    </a:lnTo>
                    <a:lnTo>
                      <a:pt x="952" y="1680"/>
                    </a:lnTo>
                    <a:lnTo>
                      <a:pt x="951" y="1675"/>
                    </a:lnTo>
                    <a:lnTo>
                      <a:pt x="949" y="1672"/>
                    </a:lnTo>
                    <a:lnTo>
                      <a:pt x="946" y="1668"/>
                    </a:lnTo>
                    <a:lnTo>
                      <a:pt x="943" y="1663"/>
                    </a:lnTo>
                    <a:lnTo>
                      <a:pt x="947" y="1661"/>
                    </a:lnTo>
                    <a:lnTo>
                      <a:pt x="969" y="1664"/>
                    </a:lnTo>
                    <a:lnTo>
                      <a:pt x="1018" y="1664"/>
                    </a:lnTo>
                    <a:lnTo>
                      <a:pt x="1025" y="1665"/>
                    </a:lnTo>
                    <a:lnTo>
                      <a:pt x="1031" y="1668"/>
                    </a:lnTo>
                    <a:lnTo>
                      <a:pt x="1036" y="1671"/>
                    </a:lnTo>
                    <a:lnTo>
                      <a:pt x="1042" y="1674"/>
                    </a:lnTo>
                    <a:lnTo>
                      <a:pt x="1055" y="1678"/>
                    </a:lnTo>
                    <a:lnTo>
                      <a:pt x="1067" y="1680"/>
                    </a:lnTo>
                    <a:lnTo>
                      <a:pt x="1079" y="1683"/>
                    </a:lnTo>
                    <a:lnTo>
                      <a:pt x="1092" y="1687"/>
                    </a:lnTo>
                    <a:lnTo>
                      <a:pt x="1090" y="1691"/>
                    </a:lnTo>
                    <a:lnTo>
                      <a:pt x="1088" y="1695"/>
                    </a:lnTo>
                    <a:lnTo>
                      <a:pt x="1086" y="1699"/>
                    </a:lnTo>
                    <a:lnTo>
                      <a:pt x="1083" y="1701"/>
                    </a:lnTo>
                    <a:lnTo>
                      <a:pt x="1076" y="1707"/>
                    </a:lnTo>
                    <a:lnTo>
                      <a:pt x="1069" y="1713"/>
                    </a:lnTo>
                    <a:lnTo>
                      <a:pt x="1063" y="1721"/>
                    </a:lnTo>
                    <a:lnTo>
                      <a:pt x="1059" y="1731"/>
                    </a:lnTo>
                    <a:lnTo>
                      <a:pt x="1055" y="1740"/>
                    </a:lnTo>
                    <a:lnTo>
                      <a:pt x="1051" y="1751"/>
                    </a:lnTo>
                    <a:lnTo>
                      <a:pt x="1048" y="1760"/>
                    </a:lnTo>
                    <a:lnTo>
                      <a:pt x="1045" y="1767"/>
                    </a:lnTo>
                    <a:lnTo>
                      <a:pt x="1042" y="1774"/>
                    </a:lnTo>
                    <a:lnTo>
                      <a:pt x="1041" y="1784"/>
                    </a:lnTo>
                    <a:lnTo>
                      <a:pt x="1051" y="1798"/>
                    </a:lnTo>
                    <a:lnTo>
                      <a:pt x="1063" y="1813"/>
                    </a:lnTo>
                    <a:lnTo>
                      <a:pt x="1063" y="1861"/>
                    </a:lnTo>
                    <a:lnTo>
                      <a:pt x="1063" y="1867"/>
                    </a:lnTo>
                    <a:lnTo>
                      <a:pt x="1066" y="1871"/>
                    </a:lnTo>
                    <a:lnTo>
                      <a:pt x="1069" y="1873"/>
                    </a:lnTo>
                    <a:lnTo>
                      <a:pt x="1073" y="1875"/>
                    </a:lnTo>
                    <a:lnTo>
                      <a:pt x="1084" y="1878"/>
                    </a:lnTo>
                    <a:lnTo>
                      <a:pt x="1095" y="1882"/>
                    </a:lnTo>
                    <a:lnTo>
                      <a:pt x="1103" y="1886"/>
                    </a:lnTo>
                    <a:lnTo>
                      <a:pt x="1112" y="1889"/>
                    </a:lnTo>
                    <a:lnTo>
                      <a:pt x="1120" y="1892"/>
                    </a:lnTo>
                    <a:lnTo>
                      <a:pt x="1128" y="1895"/>
                    </a:lnTo>
                    <a:lnTo>
                      <a:pt x="1136" y="1897"/>
                    </a:lnTo>
                    <a:lnTo>
                      <a:pt x="1145" y="1898"/>
                    </a:lnTo>
                    <a:lnTo>
                      <a:pt x="1154" y="1899"/>
                    </a:lnTo>
                    <a:lnTo>
                      <a:pt x="1164" y="1899"/>
                    </a:lnTo>
                    <a:lnTo>
                      <a:pt x="1179" y="1898"/>
                    </a:lnTo>
                    <a:lnTo>
                      <a:pt x="1192" y="1897"/>
                    </a:lnTo>
                    <a:lnTo>
                      <a:pt x="1205" y="1893"/>
                    </a:lnTo>
                    <a:lnTo>
                      <a:pt x="1217" y="1889"/>
                    </a:lnTo>
                    <a:lnTo>
                      <a:pt x="1229" y="1884"/>
                    </a:lnTo>
                    <a:lnTo>
                      <a:pt x="1239" y="1877"/>
                    </a:lnTo>
                    <a:lnTo>
                      <a:pt x="1249" y="1868"/>
                    </a:lnTo>
                    <a:lnTo>
                      <a:pt x="1259" y="1857"/>
                    </a:lnTo>
                    <a:lnTo>
                      <a:pt x="1262" y="1861"/>
                    </a:lnTo>
                    <a:lnTo>
                      <a:pt x="1265" y="1865"/>
                    </a:lnTo>
                    <a:lnTo>
                      <a:pt x="1266" y="1871"/>
                    </a:lnTo>
                    <a:lnTo>
                      <a:pt x="1267" y="1875"/>
                    </a:lnTo>
                    <a:lnTo>
                      <a:pt x="1268" y="1885"/>
                    </a:lnTo>
                    <a:lnTo>
                      <a:pt x="1268" y="1898"/>
                    </a:lnTo>
                    <a:lnTo>
                      <a:pt x="1268" y="1901"/>
                    </a:lnTo>
                    <a:lnTo>
                      <a:pt x="1269" y="1905"/>
                    </a:lnTo>
                    <a:lnTo>
                      <a:pt x="1271" y="1908"/>
                    </a:lnTo>
                    <a:lnTo>
                      <a:pt x="1273" y="1910"/>
                    </a:lnTo>
                    <a:lnTo>
                      <a:pt x="1276" y="1913"/>
                    </a:lnTo>
                    <a:lnTo>
                      <a:pt x="1279" y="1914"/>
                    </a:lnTo>
                    <a:lnTo>
                      <a:pt x="1284" y="1916"/>
                    </a:lnTo>
                    <a:lnTo>
                      <a:pt x="1287" y="1916"/>
                    </a:lnTo>
                    <a:lnTo>
                      <a:pt x="1290" y="1916"/>
                    </a:lnTo>
                    <a:lnTo>
                      <a:pt x="1292" y="1915"/>
                    </a:lnTo>
                    <a:lnTo>
                      <a:pt x="1293" y="1913"/>
                    </a:lnTo>
                    <a:lnTo>
                      <a:pt x="1295" y="1911"/>
                    </a:lnTo>
                    <a:lnTo>
                      <a:pt x="1297" y="1907"/>
                    </a:lnTo>
                    <a:lnTo>
                      <a:pt x="1299" y="1902"/>
                    </a:lnTo>
                    <a:lnTo>
                      <a:pt x="1302" y="1893"/>
                    </a:lnTo>
                    <a:lnTo>
                      <a:pt x="1305" y="1886"/>
                    </a:lnTo>
                    <a:lnTo>
                      <a:pt x="1308" y="1878"/>
                    </a:lnTo>
                    <a:lnTo>
                      <a:pt x="1312" y="1870"/>
                    </a:lnTo>
                    <a:lnTo>
                      <a:pt x="1318" y="1857"/>
                    </a:lnTo>
                    <a:lnTo>
                      <a:pt x="1324" y="1846"/>
                    </a:lnTo>
                    <a:lnTo>
                      <a:pt x="1327" y="1840"/>
                    </a:lnTo>
                    <a:lnTo>
                      <a:pt x="1329" y="1833"/>
                    </a:lnTo>
                    <a:lnTo>
                      <a:pt x="1330" y="1827"/>
                    </a:lnTo>
                    <a:lnTo>
                      <a:pt x="1331" y="1820"/>
                    </a:lnTo>
                    <a:lnTo>
                      <a:pt x="1330" y="1808"/>
                    </a:lnTo>
                    <a:lnTo>
                      <a:pt x="1328" y="1799"/>
                    </a:lnTo>
                    <a:lnTo>
                      <a:pt x="1325" y="1790"/>
                    </a:lnTo>
                    <a:lnTo>
                      <a:pt x="1319" y="1780"/>
                    </a:lnTo>
                    <a:lnTo>
                      <a:pt x="1311" y="1771"/>
                    </a:lnTo>
                    <a:lnTo>
                      <a:pt x="1301" y="1764"/>
                    </a:lnTo>
                    <a:lnTo>
                      <a:pt x="1297" y="1760"/>
                    </a:lnTo>
                    <a:lnTo>
                      <a:pt x="1293" y="1756"/>
                    </a:lnTo>
                    <a:lnTo>
                      <a:pt x="1291" y="1750"/>
                    </a:lnTo>
                    <a:lnTo>
                      <a:pt x="1291" y="1744"/>
                    </a:lnTo>
                    <a:lnTo>
                      <a:pt x="1292" y="1737"/>
                    </a:lnTo>
                    <a:lnTo>
                      <a:pt x="1294" y="1731"/>
                    </a:lnTo>
                    <a:lnTo>
                      <a:pt x="1298" y="1725"/>
                    </a:lnTo>
                    <a:lnTo>
                      <a:pt x="1301" y="1718"/>
                    </a:lnTo>
                    <a:lnTo>
                      <a:pt x="1304" y="1708"/>
                    </a:lnTo>
                    <a:lnTo>
                      <a:pt x="1306" y="1699"/>
                    </a:lnTo>
                    <a:lnTo>
                      <a:pt x="1307" y="1690"/>
                    </a:lnTo>
                    <a:lnTo>
                      <a:pt x="1310" y="1680"/>
                    </a:lnTo>
                    <a:lnTo>
                      <a:pt x="1316" y="1664"/>
                    </a:lnTo>
                    <a:lnTo>
                      <a:pt x="1324" y="1650"/>
                    </a:lnTo>
                    <a:lnTo>
                      <a:pt x="1326" y="1644"/>
                    </a:lnTo>
                    <a:lnTo>
                      <a:pt x="1329" y="1636"/>
                    </a:lnTo>
                    <a:lnTo>
                      <a:pt x="1331" y="1634"/>
                    </a:lnTo>
                    <a:lnTo>
                      <a:pt x="1333" y="1632"/>
                    </a:lnTo>
                    <a:lnTo>
                      <a:pt x="1335" y="1630"/>
                    </a:lnTo>
                    <a:lnTo>
                      <a:pt x="1340" y="1630"/>
                    </a:lnTo>
                    <a:lnTo>
                      <a:pt x="1342" y="1630"/>
                    </a:lnTo>
                    <a:lnTo>
                      <a:pt x="1344" y="1631"/>
                    </a:lnTo>
                    <a:lnTo>
                      <a:pt x="1345" y="1633"/>
                    </a:lnTo>
                    <a:lnTo>
                      <a:pt x="1346" y="1635"/>
                    </a:lnTo>
                    <a:lnTo>
                      <a:pt x="1348" y="1641"/>
                    </a:lnTo>
                    <a:lnTo>
                      <a:pt x="1350" y="1646"/>
                    </a:lnTo>
                    <a:lnTo>
                      <a:pt x="1357" y="1657"/>
                    </a:lnTo>
                    <a:lnTo>
                      <a:pt x="1362" y="1669"/>
                    </a:lnTo>
                    <a:lnTo>
                      <a:pt x="1369" y="1680"/>
                    </a:lnTo>
                    <a:lnTo>
                      <a:pt x="1376" y="1691"/>
                    </a:lnTo>
                    <a:lnTo>
                      <a:pt x="1387" y="1709"/>
                    </a:lnTo>
                    <a:lnTo>
                      <a:pt x="1396" y="1725"/>
                    </a:lnTo>
                    <a:lnTo>
                      <a:pt x="1402" y="1737"/>
                    </a:lnTo>
                    <a:lnTo>
                      <a:pt x="1406" y="1744"/>
                    </a:lnTo>
                    <a:lnTo>
                      <a:pt x="1408" y="1745"/>
                    </a:lnTo>
                    <a:lnTo>
                      <a:pt x="1409" y="1745"/>
                    </a:lnTo>
                    <a:lnTo>
                      <a:pt x="1411" y="1744"/>
                    </a:lnTo>
                    <a:lnTo>
                      <a:pt x="1412" y="1740"/>
                    </a:lnTo>
                    <a:lnTo>
                      <a:pt x="1414" y="1726"/>
                    </a:lnTo>
                    <a:lnTo>
                      <a:pt x="1416" y="1701"/>
                    </a:lnTo>
                    <a:lnTo>
                      <a:pt x="1416" y="1672"/>
                    </a:lnTo>
                    <a:lnTo>
                      <a:pt x="1408" y="1666"/>
                    </a:lnTo>
                    <a:lnTo>
                      <a:pt x="1400" y="1662"/>
                    </a:lnTo>
                    <a:lnTo>
                      <a:pt x="1396" y="1660"/>
                    </a:lnTo>
                    <a:lnTo>
                      <a:pt x="1392" y="1657"/>
                    </a:lnTo>
                    <a:lnTo>
                      <a:pt x="1391" y="1653"/>
                    </a:lnTo>
                    <a:lnTo>
                      <a:pt x="1390" y="1649"/>
                    </a:lnTo>
                    <a:lnTo>
                      <a:pt x="1390" y="1637"/>
                    </a:lnTo>
                    <a:lnTo>
                      <a:pt x="1401" y="1634"/>
                    </a:lnTo>
                    <a:lnTo>
                      <a:pt x="1410" y="1629"/>
                    </a:lnTo>
                    <a:lnTo>
                      <a:pt x="1420" y="1625"/>
                    </a:lnTo>
                    <a:lnTo>
                      <a:pt x="1429" y="1622"/>
                    </a:lnTo>
                    <a:lnTo>
                      <a:pt x="1437" y="1618"/>
                    </a:lnTo>
                    <a:lnTo>
                      <a:pt x="1446" y="1613"/>
                    </a:lnTo>
                    <a:lnTo>
                      <a:pt x="1449" y="1608"/>
                    </a:lnTo>
                    <a:lnTo>
                      <a:pt x="1451" y="1604"/>
                    </a:lnTo>
                    <a:lnTo>
                      <a:pt x="1453" y="1599"/>
                    </a:lnTo>
                    <a:lnTo>
                      <a:pt x="1454" y="1593"/>
                    </a:lnTo>
                    <a:lnTo>
                      <a:pt x="1457" y="1579"/>
                    </a:lnTo>
                    <a:lnTo>
                      <a:pt x="1459" y="1566"/>
                    </a:lnTo>
                    <a:lnTo>
                      <a:pt x="1458" y="1558"/>
                    </a:lnTo>
                    <a:lnTo>
                      <a:pt x="1456" y="1549"/>
                    </a:lnTo>
                    <a:lnTo>
                      <a:pt x="1451" y="1542"/>
                    </a:lnTo>
                    <a:lnTo>
                      <a:pt x="1448" y="1534"/>
                    </a:lnTo>
                    <a:lnTo>
                      <a:pt x="1447" y="1521"/>
                    </a:lnTo>
                    <a:lnTo>
                      <a:pt x="1447" y="1509"/>
                    </a:lnTo>
                    <a:lnTo>
                      <a:pt x="1444" y="1501"/>
                    </a:lnTo>
                    <a:lnTo>
                      <a:pt x="1441" y="1493"/>
                    </a:lnTo>
                    <a:lnTo>
                      <a:pt x="1437" y="1486"/>
                    </a:lnTo>
                    <a:lnTo>
                      <a:pt x="1433" y="1481"/>
                    </a:lnTo>
                    <a:lnTo>
                      <a:pt x="1422" y="1468"/>
                    </a:lnTo>
                    <a:lnTo>
                      <a:pt x="1412" y="1455"/>
                    </a:lnTo>
                    <a:lnTo>
                      <a:pt x="1409" y="1450"/>
                    </a:lnTo>
                    <a:lnTo>
                      <a:pt x="1408" y="1445"/>
                    </a:lnTo>
                    <a:lnTo>
                      <a:pt x="1407" y="1438"/>
                    </a:lnTo>
                    <a:lnTo>
                      <a:pt x="1406" y="1432"/>
                    </a:lnTo>
                    <a:lnTo>
                      <a:pt x="1403" y="1423"/>
                    </a:lnTo>
                    <a:lnTo>
                      <a:pt x="1401" y="1415"/>
                    </a:lnTo>
                    <a:lnTo>
                      <a:pt x="1398" y="1406"/>
                    </a:lnTo>
                    <a:lnTo>
                      <a:pt x="1397" y="1396"/>
                    </a:lnTo>
                    <a:lnTo>
                      <a:pt x="1396" y="1390"/>
                    </a:lnTo>
                    <a:lnTo>
                      <a:pt x="1396" y="1385"/>
                    </a:lnTo>
                    <a:lnTo>
                      <a:pt x="1394" y="1379"/>
                    </a:lnTo>
                    <a:lnTo>
                      <a:pt x="1391" y="1374"/>
                    </a:lnTo>
                    <a:lnTo>
                      <a:pt x="1385" y="1369"/>
                    </a:lnTo>
                    <a:lnTo>
                      <a:pt x="1379" y="1366"/>
                    </a:lnTo>
                    <a:lnTo>
                      <a:pt x="1375" y="1364"/>
                    </a:lnTo>
                    <a:lnTo>
                      <a:pt x="1373" y="1362"/>
                    </a:lnTo>
                    <a:lnTo>
                      <a:pt x="1371" y="1359"/>
                    </a:lnTo>
                    <a:lnTo>
                      <a:pt x="1370" y="1355"/>
                    </a:lnTo>
                    <a:lnTo>
                      <a:pt x="1370" y="1324"/>
                    </a:lnTo>
                    <a:lnTo>
                      <a:pt x="1370" y="1314"/>
                    </a:lnTo>
                    <a:lnTo>
                      <a:pt x="1368" y="1306"/>
                    </a:lnTo>
                    <a:lnTo>
                      <a:pt x="1363" y="1296"/>
                    </a:lnTo>
                    <a:lnTo>
                      <a:pt x="1358" y="1288"/>
                    </a:lnTo>
                    <a:lnTo>
                      <a:pt x="1356" y="1285"/>
                    </a:lnTo>
                    <a:lnTo>
                      <a:pt x="1353" y="1283"/>
                    </a:lnTo>
                    <a:lnTo>
                      <a:pt x="1350" y="1281"/>
                    </a:lnTo>
                    <a:lnTo>
                      <a:pt x="1347" y="1280"/>
                    </a:lnTo>
                    <a:lnTo>
                      <a:pt x="1340" y="1277"/>
                    </a:lnTo>
                    <a:lnTo>
                      <a:pt x="1332" y="1274"/>
                    </a:lnTo>
                    <a:lnTo>
                      <a:pt x="1321" y="1260"/>
                    </a:lnTo>
                    <a:lnTo>
                      <a:pt x="1310" y="1249"/>
                    </a:lnTo>
                    <a:lnTo>
                      <a:pt x="1299" y="1245"/>
                    </a:lnTo>
                    <a:lnTo>
                      <a:pt x="1290" y="1243"/>
                    </a:lnTo>
                    <a:lnTo>
                      <a:pt x="1285" y="1241"/>
                    </a:lnTo>
                    <a:lnTo>
                      <a:pt x="1280" y="1240"/>
                    </a:lnTo>
                    <a:lnTo>
                      <a:pt x="1275" y="1239"/>
                    </a:lnTo>
                    <a:lnTo>
                      <a:pt x="1270" y="1236"/>
                    </a:lnTo>
                    <a:lnTo>
                      <a:pt x="1266" y="1234"/>
                    </a:lnTo>
                    <a:lnTo>
                      <a:pt x="1263" y="1230"/>
                    </a:lnTo>
                    <a:lnTo>
                      <a:pt x="1259" y="1227"/>
                    </a:lnTo>
                    <a:lnTo>
                      <a:pt x="1257" y="1223"/>
                    </a:lnTo>
                    <a:lnTo>
                      <a:pt x="1251" y="1215"/>
                    </a:lnTo>
                    <a:lnTo>
                      <a:pt x="1247" y="1204"/>
                    </a:lnTo>
                    <a:close/>
                    <a:moveTo>
                      <a:pt x="754" y="1893"/>
                    </a:moveTo>
                    <a:lnTo>
                      <a:pt x="750" y="1895"/>
                    </a:lnTo>
                    <a:lnTo>
                      <a:pt x="747" y="1896"/>
                    </a:lnTo>
                    <a:lnTo>
                      <a:pt x="747" y="1902"/>
                    </a:lnTo>
                    <a:lnTo>
                      <a:pt x="747" y="1906"/>
                    </a:lnTo>
                    <a:lnTo>
                      <a:pt x="746" y="1911"/>
                    </a:lnTo>
                    <a:lnTo>
                      <a:pt x="743" y="1915"/>
                    </a:lnTo>
                    <a:lnTo>
                      <a:pt x="739" y="1918"/>
                    </a:lnTo>
                    <a:lnTo>
                      <a:pt x="733" y="1920"/>
                    </a:lnTo>
                    <a:lnTo>
                      <a:pt x="731" y="1921"/>
                    </a:lnTo>
                    <a:lnTo>
                      <a:pt x="729" y="1924"/>
                    </a:lnTo>
                    <a:lnTo>
                      <a:pt x="728" y="1926"/>
                    </a:lnTo>
                    <a:lnTo>
                      <a:pt x="727" y="1928"/>
                    </a:lnTo>
                    <a:lnTo>
                      <a:pt x="729" y="1935"/>
                    </a:lnTo>
                    <a:lnTo>
                      <a:pt x="732" y="1942"/>
                    </a:lnTo>
                    <a:lnTo>
                      <a:pt x="733" y="1945"/>
                    </a:lnTo>
                    <a:lnTo>
                      <a:pt x="733" y="1949"/>
                    </a:lnTo>
                    <a:lnTo>
                      <a:pt x="733" y="1953"/>
                    </a:lnTo>
                    <a:lnTo>
                      <a:pt x="735" y="1955"/>
                    </a:lnTo>
                    <a:lnTo>
                      <a:pt x="741" y="1956"/>
                    </a:lnTo>
                    <a:lnTo>
                      <a:pt x="745" y="1957"/>
                    </a:lnTo>
                    <a:lnTo>
                      <a:pt x="750" y="1957"/>
                    </a:lnTo>
                    <a:lnTo>
                      <a:pt x="755" y="1957"/>
                    </a:lnTo>
                    <a:lnTo>
                      <a:pt x="758" y="1956"/>
                    </a:lnTo>
                    <a:lnTo>
                      <a:pt x="761" y="1955"/>
                    </a:lnTo>
                    <a:lnTo>
                      <a:pt x="763" y="1953"/>
                    </a:lnTo>
                    <a:lnTo>
                      <a:pt x="765" y="1950"/>
                    </a:lnTo>
                    <a:lnTo>
                      <a:pt x="769" y="1944"/>
                    </a:lnTo>
                    <a:lnTo>
                      <a:pt x="772" y="1938"/>
                    </a:lnTo>
                    <a:lnTo>
                      <a:pt x="774" y="1932"/>
                    </a:lnTo>
                    <a:lnTo>
                      <a:pt x="775" y="1925"/>
                    </a:lnTo>
                    <a:lnTo>
                      <a:pt x="776" y="1917"/>
                    </a:lnTo>
                    <a:lnTo>
                      <a:pt x="776" y="1910"/>
                    </a:lnTo>
                    <a:lnTo>
                      <a:pt x="775" y="1907"/>
                    </a:lnTo>
                    <a:lnTo>
                      <a:pt x="774" y="1904"/>
                    </a:lnTo>
                    <a:lnTo>
                      <a:pt x="773" y="1901"/>
                    </a:lnTo>
                    <a:lnTo>
                      <a:pt x="771" y="1899"/>
                    </a:lnTo>
                    <a:lnTo>
                      <a:pt x="768" y="1897"/>
                    </a:lnTo>
                    <a:lnTo>
                      <a:pt x="763" y="1895"/>
                    </a:lnTo>
                    <a:lnTo>
                      <a:pt x="759" y="1893"/>
                    </a:lnTo>
                    <a:lnTo>
                      <a:pt x="754" y="1893"/>
                    </a:lnTo>
                    <a:close/>
                    <a:moveTo>
                      <a:pt x="635" y="2067"/>
                    </a:moveTo>
                    <a:lnTo>
                      <a:pt x="626" y="2068"/>
                    </a:lnTo>
                    <a:lnTo>
                      <a:pt x="618" y="2069"/>
                    </a:lnTo>
                    <a:lnTo>
                      <a:pt x="611" y="2070"/>
                    </a:lnTo>
                    <a:lnTo>
                      <a:pt x="602" y="2071"/>
                    </a:lnTo>
                    <a:lnTo>
                      <a:pt x="601" y="2077"/>
                    </a:lnTo>
                    <a:lnTo>
                      <a:pt x="600" y="2082"/>
                    </a:lnTo>
                    <a:lnTo>
                      <a:pt x="597" y="2087"/>
                    </a:lnTo>
                    <a:lnTo>
                      <a:pt x="593" y="2093"/>
                    </a:lnTo>
                    <a:lnTo>
                      <a:pt x="590" y="2097"/>
                    </a:lnTo>
                    <a:lnTo>
                      <a:pt x="588" y="2102"/>
                    </a:lnTo>
                    <a:lnTo>
                      <a:pt x="585" y="2107"/>
                    </a:lnTo>
                    <a:lnTo>
                      <a:pt x="584" y="2113"/>
                    </a:lnTo>
                    <a:lnTo>
                      <a:pt x="587" y="2115"/>
                    </a:lnTo>
                    <a:lnTo>
                      <a:pt x="591" y="2115"/>
                    </a:lnTo>
                    <a:lnTo>
                      <a:pt x="596" y="2115"/>
                    </a:lnTo>
                    <a:lnTo>
                      <a:pt x="599" y="2114"/>
                    </a:lnTo>
                    <a:lnTo>
                      <a:pt x="602" y="2113"/>
                    </a:lnTo>
                    <a:lnTo>
                      <a:pt x="605" y="2111"/>
                    </a:lnTo>
                    <a:lnTo>
                      <a:pt x="611" y="2107"/>
                    </a:lnTo>
                    <a:lnTo>
                      <a:pt x="618" y="2103"/>
                    </a:lnTo>
                    <a:lnTo>
                      <a:pt x="635" y="2098"/>
                    </a:lnTo>
                    <a:lnTo>
                      <a:pt x="650" y="2094"/>
                    </a:lnTo>
                    <a:lnTo>
                      <a:pt x="658" y="2090"/>
                    </a:lnTo>
                    <a:lnTo>
                      <a:pt x="663" y="2086"/>
                    </a:lnTo>
                    <a:lnTo>
                      <a:pt x="666" y="2083"/>
                    </a:lnTo>
                    <a:lnTo>
                      <a:pt x="668" y="2080"/>
                    </a:lnTo>
                    <a:lnTo>
                      <a:pt x="669" y="2077"/>
                    </a:lnTo>
                    <a:lnTo>
                      <a:pt x="670" y="2073"/>
                    </a:lnTo>
                    <a:lnTo>
                      <a:pt x="662" y="2070"/>
                    </a:lnTo>
                    <a:lnTo>
                      <a:pt x="653" y="2069"/>
                    </a:lnTo>
                    <a:lnTo>
                      <a:pt x="644" y="2068"/>
                    </a:lnTo>
                    <a:lnTo>
                      <a:pt x="635" y="2067"/>
                    </a:lnTo>
                    <a:close/>
                    <a:moveTo>
                      <a:pt x="447" y="2306"/>
                    </a:moveTo>
                    <a:lnTo>
                      <a:pt x="450" y="2307"/>
                    </a:lnTo>
                    <a:lnTo>
                      <a:pt x="455" y="2308"/>
                    </a:lnTo>
                    <a:lnTo>
                      <a:pt x="459" y="2305"/>
                    </a:lnTo>
                    <a:lnTo>
                      <a:pt x="463" y="2300"/>
                    </a:lnTo>
                    <a:lnTo>
                      <a:pt x="475" y="2286"/>
                    </a:lnTo>
                    <a:lnTo>
                      <a:pt x="489" y="2274"/>
                    </a:lnTo>
                    <a:lnTo>
                      <a:pt x="497" y="2269"/>
                    </a:lnTo>
                    <a:lnTo>
                      <a:pt x="505" y="2264"/>
                    </a:lnTo>
                    <a:lnTo>
                      <a:pt x="508" y="2261"/>
                    </a:lnTo>
                    <a:lnTo>
                      <a:pt x="512" y="2258"/>
                    </a:lnTo>
                    <a:lnTo>
                      <a:pt x="515" y="2254"/>
                    </a:lnTo>
                    <a:lnTo>
                      <a:pt x="518" y="2250"/>
                    </a:lnTo>
                    <a:lnTo>
                      <a:pt x="518" y="2242"/>
                    </a:lnTo>
                    <a:lnTo>
                      <a:pt x="512" y="2242"/>
                    </a:lnTo>
                    <a:lnTo>
                      <a:pt x="505" y="2243"/>
                    </a:lnTo>
                    <a:lnTo>
                      <a:pt x="500" y="2245"/>
                    </a:lnTo>
                    <a:lnTo>
                      <a:pt x="496" y="2247"/>
                    </a:lnTo>
                    <a:lnTo>
                      <a:pt x="487" y="2254"/>
                    </a:lnTo>
                    <a:lnTo>
                      <a:pt x="478" y="2264"/>
                    </a:lnTo>
                    <a:lnTo>
                      <a:pt x="468" y="2273"/>
                    </a:lnTo>
                    <a:lnTo>
                      <a:pt x="459" y="2282"/>
                    </a:lnTo>
                    <a:lnTo>
                      <a:pt x="456" y="2287"/>
                    </a:lnTo>
                    <a:lnTo>
                      <a:pt x="453" y="2293"/>
                    </a:lnTo>
                    <a:lnTo>
                      <a:pt x="449" y="2299"/>
                    </a:lnTo>
                    <a:lnTo>
                      <a:pt x="447" y="2306"/>
                    </a:lnTo>
                    <a:close/>
                  </a:path>
                </a:pathLst>
              </a:custGeom>
              <a:solidFill>
                <a:srgbClr val="C0C0C0"/>
              </a:solidFill>
              <a:ln w="9525">
                <a:solidFill>
                  <a:sysClr val="windowText" lastClr="000000">
                    <a:lumMod val="50000"/>
                    <a:lumOff val="50000"/>
                  </a:sysClr>
                </a:solidFill>
                <a:round/>
                <a:headEnd/>
                <a:tailEnd/>
              </a:ln>
            </p:spPr>
          </p:sp>
          <p:sp>
            <p:nvSpPr>
              <p:cNvPr id="42" name="Myanmar"/>
              <p:cNvSpPr>
                <a:spLocks/>
              </p:cNvSpPr>
              <p:nvPr/>
            </p:nvSpPr>
            <p:spPr bwMode="auto">
              <a:xfrm>
                <a:off x="3582349" y="4061964"/>
                <a:ext cx="610572" cy="1374825"/>
              </a:xfrm>
              <a:custGeom>
                <a:avLst/>
                <a:gdLst/>
                <a:ahLst/>
                <a:cxnLst>
                  <a:cxn ang="0">
                    <a:pos x="30" y="1263"/>
                  </a:cxn>
                  <a:cxn ang="0">
                    <a:pos x="33" y="1356"/>
                  </a:cxn>
                  <a:cxn ang="0">
                    <a:pos x="156" y="1448"/>
                  </a:cxn>
                  <a:cxn ang="0">
                    <a:pos x="242" y="1536"/>
                  </a:cxn>
                  <a:cxn ang="0">
                    <a:pos x="214" y="1590"/>
                  </a:cxn>
                  <a:cxn ang="0">
                    <a:pos x="242" y="1612"/>
                  </a:cxn>
                  <a:cxn ang="0">
                    <a:pos x="308" y="1683"/>
                  </a:cxn>
                  <a:cxn ang="0">
                    <a:pos x="348" y="1749"/>
                  </a:cxn>
                  <a:cxn ang="0">
                    <a:pos x="330" y="1918"/>
                  </a:cxn>
                  <a:cxn ang="0">
                    <a:pos x="357" y="2034"/>
                  </a:cxn>
                  <a:cxn ang="0">
                    <a:pos x="423" y="2067"/>
                  </a:cxn>
                  <a:cxn ang="0">
                    <a:pos x="469" y="2016"/>
                  </a:cxn>
                  <a:cxn ang="0">
                    <a:pos x="521" y="2072"/>
                  </a:cxn>
                  <a:cxn ang="0">
                    <a:pos x="597" y="1974"/>
                  </a:cxn>
                  <a:cxn ang="0">
                    <a:pos x="662" y="1914"/>
                  </a:cxn>
                  <a:cxn ang="0">
                    <a:pos x="713" y="1827"/>
                  </a:cxn>
                  <a:cxn ang="0">
                    <a:pos x="787" y="1944"/>
                  </a:cxn>
                  <a:cxn ang="0">
                    <a:pos x="862" y="2093"/>
                  </a:cxn>
                  <a:cxn ang="0">
                    <a:pos x="915" y="2219"/>
                  </a:cxn>
                  <a:cxn ang="0">
                    <a:pos x="1016" y="2376"/>
                  </a:cxn>
                  <a:cxn ang="0">
                    <a:pos x="1083" y="2520"/>
                  </a:cxn>
                  <a:cxn ang="0">
                    <a:pos x="1097" y="2694"/>
                  </a:cxn>
                  <a:cxn ang="0">
                    <a:pos x="1065" y="2900"/>
                  </a:cxn>
                  <a:cxn ang="0">
                    <a:pos x="1114" y="2908"/>
                  </a:cxn>
                  <a:cxn ang="0">
                    <a:pos x="1192" y="2711"/>
                  </a:cxn>
                  <a:cxn ang="0">
                    <a:pos x="1189" y="2533"/>
                  </a:cxn>
                  <a:cxn ang="0">
                    <a:pos x="1079" y="2291"/>
                  </a:cxn>
                  <a:cxn ang="0">
                    <a:pos x="1011" y="2211"/>
                  </a:cxn>
                  <a:cxn ang="0">
                    <a:pos x="975" y="2126"/>
                  </a:cxn>
                  <a:cxn ang="0">
                    <a:pos x="1048" y="2022"/>
                  </a:cxn>
                  <a:cxn ang="0">
                    <a:pos x="992" y="1857"/>
                  </a:cxn>
                  <a:cxn ang="0">
                    <a:pos x="935" y="1747"/>
                  </a:cxn>
                  <a:cxn ang="0">
                    <a:pos x="845" y="1623"/>
                  </a:cxn>
                  <a:cxn ang="0">
                    <a:pos x="856" y="1520"/>
                  </a:cxn>
                  <a:cxn ang="0">
                    <a:pos x="867" y="1423"/>
                  </a:cxn>
                  <a:cxn ang="0">
                    <a:pos x="915" y="1376"/>
                  </a:cxn>
                  <a:cxn ang="0">
                    <a:pos x="1016" y="1320"/>
                  </a:cxn>
                  <a:cxn ang="0">
                    <a:pos x="1093" y="1275"/>
                  </a:cxn>
                  <a:cxn ang="0">
                    <a:pos x="1154" y="1201"/>
                  </a:cxn>
                  <a:cxn ang="0">
                    <a:pos x="1231" y="1093"/>
                  </a:cxn>
                  <a:cxn ang="0">
                    <a:pos x="1282" y="1017"/>
                  </a:cxn>
                  <a:cxn ang="0">
                    <a:pos x="1160" y="1026"/>
                  </a:cxn>
                  <a:cxn ang="0">
                    <a:pos x="1103" y="995"/>
                  </a:cxn>
                  <a:cxn ang="0">
                    <a:pos x="1042" y="976"/>
                  </a:cxn>
                  <a:cxn ang="0">
                    <a:pos x="1018" y="806"/>
                  </a:cxn>
                  <a:cxn ang="0">
                    <a:pos x="941" y="732"/>
                  </a:cxn>
                  <a:cxn ang="0">
                    <a:pos x="809" y="676"/>
                  </a:cxn>
                  <a:cxn ang="0">
                    <a:pos x="816" y="499"/>
                  </a:cxn>
                  <a:cxn ang="0">
                    <a:pos x="862" y="227"/>
                  </a:cxn>
                  <a:cxn ang="0">
                    <a:pos x="770" y="70"/>
                  </a:cxn>
                  <a:cxn ang="0">
                    <a:pos x="720" y="2"/>
                  </a:cxn>
                  <a:cxn ang="0">
                    <a:pos x="634" y="72"/>
                  </a:cxn>
                  <a:cxn ang="0">
                    <a:pos x="553" y="157"/>
                  </a:cxn>
                  <a:cxn ang="0">
                    <a:pos x="552" y="242"/>
                  </a:cxn>
                  <a:cxn ang="0">
                    <a:pos x="414" y="276"/>
                  </a:cxn>
                  <a:cxn ang="0">
                    <a:pos x="352" y="367"/>
                  </a:cxn>
                  <a:cxn ang="0">
                    <a:pos x="278" y="486"/>
                  </a:cxn>
                  <a:cxn ang="0">
                    <a:pos x="230" y="599"/>
                  </a:cxn>
                  <a:cxn ang="0">
                    <a:pos x="201" y="833"/>
                  </a:cxn>
                  <a:cxn ang="0">
                    <a:pos x="131" y="817"/>
                  </a:cxn>
                  <a:cxn ang="0">
                    <a:pos x="108" y="964"/>
                  </a:cxn>
                  <a:cxn ang="0">
                    <a:pos x="89" y="1123"/>
                  </a:cxn>
                </a:cxnLst>
                <a:rect l="0" t="0" r="r" b="b"/>
                <a:pathLst>
                  <a:path w="1282" h="2930">
                    <a:moveTo>
                      <a:pt x="20" y="1146"/>
                    </a:moveTo>
                    <a:lnTo>
                      <a:pt x="21" y="1158"/>
                    </a:lnTo>
                    <a:lnTo>
                      <a:pt x="23" y="1171"/>
                    </a:lnTo>
                    <a:lnTo>
                      <a:pt x="27" y="1182"/>
                    </a:lnTo>
                    <a:lnTo>
                      <a:pt x="30" y="1193"/>
                    </a:lnTo>
                    <a:lnTo>
                      <a:pt x="34" y="1204"/>
                    </a:lnTo>
                    <a:lnTo>
                      <a:pt x="37" y="1215"/>
                    </a:lnTo>
                    <a:lnTo>
                      <a:pt x="39" y="1227"/>
                    </a:lnTo>
                    <a:lnTo>
                      <a:pt x="40" y="1239"/>
                    </a:lnTo>
                    <a:lnTo>
                      <a:pt x="39" y="1244"/>
                    </a:lnTo>
                    <a:lnTo>
                      <a:pt x="38" y="1249"/>
                    </a:lnTo>
                    <a:lnTo>
                      <a:pt x="37" y="1253"/>
                    </a:lnTo>
                    <a:lnTo>
                      <a:pt x="35" y="1257"/>
                    </a:lnTo>
                    <a:lnTo>
                      <a:pt x="30" y="1263"/>
                    </a:lnTo>
                    <a:lnTo>
                      <a:pt x="23" y="1269"/>
                    </a:lnTo>
                    <a:lnTo>
                      <a:pt x="16" y="1275"/>
                    </a:lnTo>
                    <a:lnTo>
                      <a:pt x="10" y="1282"/>
                    </a:lnTo>
                    <a:lnTo>
                      <a:pt x="4" y="1289"/>
                    </a:lnTo>
                    <a:lnTo>
                      <a:pt x="0" y="1298"/>
                    </a:lnTo>
                    <a:lnTo>
                      <a:pt x="6" y="1302"/>
                    </a:lnTo>
                    <a:lnTo>
                      <a:pt x="11" y="1308"/>
                    </a:lnTo>
                    <a:lnTo>
                      <a:pt x="16" y="1313"/>
                    </a:lnTo>
                    <a:lnTo>
                      <a:pt x="20" y="1318"/>
                    </a:lnTo>
                    <a:lnTo>
                      <a:pt x="23" y="1324"/>
                    </a:lnTo>
                    <a:lnTo>
                      <a:pt x="27" y="1330"/>
                    </a:lnTo>
                    <a:lnTo>
                      <a:pt x="29" y="1337"/>
                    </a:lnTo>
                    <a:lnTo>
                      <a:pt x="31" y="1343"/>
                    </a:lnTo>
                    <a:lnTo>
                      <a:pt x="33" y="1356"/>
                    </a:lnTo>
                    <a:lnTo>
                      <a:pt x="35" y="1372"/>
                    </a:lnTo>
                    <a:lnTo>
                      <a:pt x="36" y="1386"/>
                    </a:lnTo>
                    <a:lnTo>
                      <a:pt x="37" y="1403"/>
                    </a:lnTo>
                    <a:lnTo>
                      <a:pt x="37" y="1403"/>
                    </a:lnTo>
                    <a:lnTo>
                      <a:pt x="48" y="1412"/>
                    </a:lnTo>
                    <a:lnTo>
                      <a:pt x="59" y="1420"/>
                    </a:lnTo>
                    <a:lnTo>
                      <a:pt x="69" y="1426"/>
                    </a:lnTo>
                    <a:lnTo>
                      <a:pt x="80" y="1431"/>
                    </a:lnTo>
                    <a:lnTo>
                      <a:pt x="92" y="1435"/>
                    </a:lnTo>
                    <a:lnTo>
                      <a:pt x="104" y="1439"/>
                    </a:lnTo>
                    <a:lnTo>
                      <a:pt x="118" y="1441"/>
                    </a:lnTo>
                    <a:lnTo>
                      <a:pt x="132" y="1442"/>
                    </a:lnTo>
                    <a:lnTo>
                      <a:pt x="145" y="1444"/>
                    </a:lnTo>
                    <a:lnTo>
                      <a:pt x="156" y="1448"/>
                    </a:lnTo>
                    <a:lnTo>
                      <a:pt x="160" y="1450"/>
                    </a:lnTo>
                    <a:lnTo>
                      <a:pt x="165" y="1453"/>
                    </a:lnTo>
                    <a:lnTo>
                      <a:pt x="171" y="1456"/>
                    </a:lnTo>
                    <a:lnTo>
                      <a:pt x="175" y="1461"/>
                    </a:lnTo>
                    <a:lnTo>
                      <a:pt x="181" y="1468"/>
                    </a:lnTo>
                    <a:lnTo>
                      <a:pt x="188" y="1474"/>
                    </a:lnTo>
                    <a:lnTo>
                      <a:pt x="196" y="1480"/>
                    </a:lnTo>
                    <a:lnTo>
                      <a:pt x="203" y="1485"/>
                    </a:lnTo>
                    <a:lnTo>
                      <a:pt x="208" y="1490"/>
                    </a:lnTo>
                    <a:lnTo>
                      <a:pt x="213" y="1495"/>
                    </a:lnTo>
                    <a:lnTo>
                      <a:pt x="222" y="1508"/>
                    </a:lnTo>
                    <a:lnTo>
                      <a:pt x="232" y="1522"/>
                    </a:lnTo>
                    <a:lnTo>
                      <a:pt x="237" y="1529"/>
                    </a:lnTo>
                    <a:lnTo>
                      <a:pt x="242" y="1536"/>
                    </a:lnTo>
                    <a:lnTo>
                      <a:pt x="244" y="1539"/>
                    </a:lnTo>
                    <a:lnTo>
                      <a:pt x="246" y="1542"/>
                    </a:lnTo>
                    <a:lnTo>
                      <a:pt x="247" y="1545"/>
                    </a:lnTo>
                    <a:lnTo>
                      <a:pt x="247" y="1550"/>
                    </a:lnTo>
                    <a:lnTo>
                      <a:pt x="247" y="1558"/>
                    </a:lnTo>
                    <a:lnTo>
                      <a:pt x="245" y="1566"/>
                    </a:lnTo>
                    <a:lnTo>
                      <a:pt x="243" y="1570"/>
                    </a:lnTo>
                    <a:lnTo>
                      <a:pt x="241" y="1573"/>
                    </a:lnTo>
                    <a:lnTo>
                      <a:pt x="239" y="1576"/>
                    </a:lnTo>
                    <a:lnTo>
                      <a:pt x="236" y="1579"/>
                    </a:lnTo>
                    <a:lnTo>
                      <a:pt x="231" y="1582"/>
                    </a:lnTo>
                    <a:lnTo>
                      <a:pt x="226" y="1585"/>
                    </a:lnTo>
                    <a:lnTo>
                      <a:pt x="219" y="1587"/>
                    </a:lnTo>
                    <a:lnTo>
                      <a:pt x="214" y="1590"/>
                    </a:lnTo>
                    <a:lnTo>
                      <a:pt x="209" y="1592"/>
                    </a:lnTo>
                    <a:lnTo>
                      <a:pt x="205" y="1594"/>
                    </a:lnTo>
                    <a:lnTo>
                      <a:pt x="203" y="1596"/>
                    </a:lnTo>
                    <a:lnTo>
                      <a:pt x="202" y="1598"/>
                    </a:lnTo>
                    <a:lnTo>
                      <a:pt x="202" y="1600"/>
                    </a:lnTo>
                    <a:lnTo>
                      <a:pt x="201" y="1603"/>
                    </a:lnTo>
                    <a:lnTo>
                      <a:pt x="202" y="1608"/>
                    </a:lnTo>
                    <a:lnTo>
                      <a:pt x="205" y="1612"/>
                    </a:lnTo>
                    <a:lnTo>
                      <a:pt x="208" y="1615"/>
                    </a:lnTo>
                    <a:lnTo>
                      <a:pt x="213" y="1616"/>
                    </a:lnTo>
                    <a:lnTo>
                      <a:pt x="223" y="1613"/>
                    </a:lnTo>
                    <a:lnTo>
                      <a:pt x="235" y="1611"/>
                    </a:lnTo>
                    <a:lnTo>
                      <a:pt x="238" y="1611"/>
                    </a:lnTo>
                    <a:lnTo>
                      <a:pt x="242" y="1612"/>
                    </a:lnTo>
                    <a:lnTo>
                      <a:pt x="245" y="1614"/>
                    </a:lnTo>
                    <a:lnTo>
                      <a:pt x="247" y="1616"/>
                    </a:lnTo>
                    <a:lnTo>
                      <a:pt x="251" y="1621"/>
                    </a:lnTo>
                    <a:lnTo>
                      <a:pt x="256" y="1627"/>
                    </a:lnTo>
                    <a:lnTo>
                      <a:pt x="260" y="1634"/>
                    </a:lnTo>
                    <a:lnTo>
                      <a:pt x="264" y="1640"/>
                    </a:lnTo>
                    <a:lnTo>
                      <a:pt x="268" y="1647"/>
                    </a:lnTo>
                    <a:lnTo>
                      <a:pt x="274" y="1652"/>
                    </a:lnTo>
                    <a:lnTo>
                      <a:pt x="286" y="1658"/>
                    </a:lnTo>
                    <a:lnTo>
                      <a:pt x="296" y="1664"/>
                    </a:lnTo>
                    <a:lnTo>
                      <a:pt x="301" y="1667"/>
                    </a:lnTo>
                    <a:lnTo>
                      <a:pt x="304" y="1671"/>
                    </a:lnTo>
                    <a:lnTo>
                      <a:pt x="306" y="1677"/>
                    </a:lnTo>
                    <a:lnTo>
                      <a:pt x="308" y="1683"/>
                    </a:lnTo>
                    <a:lnTo>
                      <a:pt x="308" y="1690"/>
                    </a:lnTo>
                    <a:lnTo>
                      <a:pt x="308" y="1697"/>
                    </a:lnTo>
                    <a:lnTo>
                      <a:pt x="309" y="1705"/>
                    </a:lnTo>
                    <a:lnTo>
                      <a:pt x="312" y="1711"/>
                    </a:lnTo>
                    <a:lnTo>
                      <a:pt x="314" y="1715"/>
                    </a:lnTo>
                    <a:lnTo>
                      <a:pt x="317" y="1718"/>
                    </a:lnTo>
                    <a:lnTo>
                      <a:pt x="320" y="1721"/>
                    </a:lnTo>
                    <a:lnTo>
                      <a:pt x="323" y="1724"/>
                    </a:lnTo>
                    <a:lnTo>
                      <a:pt x="330" y="1728"/>
                    </a:lnTo>
                    <a:lnTo>
                      <a:pt x="337" y="1734"/>
                    </a:lnTo>
                    <a:lnTo>
                      <a:pt x="342" y="1738"/>
                    </a:lnTo>
                    <a:lnTo>
                      <a:pt x="345" y="1741"/>
                    </a:lnTo>
                    <a:lnTo>
                      <a:pt x="347" y="1745"/>
                    </a:lnTo>
                    <a:lnTo>
                      <a:pt x="348" y="1749"/>
                    </a:lnTo>
                    <a:lnTo>
                      <a:pt x="349" y="1759"/>
                    </a:lnTo>
                    <a:lnTo>
                      <a:pt x="350" y="1770"/>
                    </a:lnTo>
                    <a:lnTo>
                      <a:pt x="353" y="1779"/>
                    </a:lnTo>
                    <a:lnTo>
                      <a:pt x="355" y="1789"/>
                    </a:lnTo>
                    <a:lnTo>
                      <a:pt x="356" y="1798"/>
                    </a:lnTo>
                    <a:lnTo>
                      <a:pt x="357" y="1808"/>
                    </a:lnTo>
                    <a:lnTo>
                      <a:pt x="356" y="1821"/>
                    </a:lnTo>
                    <a:lnTo>
                      <a:pt x="355" y="1832"/>
                    </a:lnTo>
                    <a:lnTo>
                      <a:pt x="353" y="1842"/>
                    </a:lnTo>
                    <a:lnTo>
                      <a:pt x="351" y="1852"/>
                    </a:lnTo>
                    <a:lnTo>
                      <a:pt x="346" y="1871"/>
                    </a:lnTo>
                    <a:lnTo>
                      <a:pt x="339" y="1894"/>
                    </a:lnTo>
                    <a:lnTo>
                      <a:pt x="334" y="1907"/>
                    </a:lnTo>
                    <a:lnTo>
                      <a:pt x="330" y="1918"/>
                    </a:lnTo>
                    <a:lnTo>
                      <a:pt x="328" y="1923"/>
                    </a:lnTo>
                    <a:lnTo>
                      <a:pt x="327" y="1930"/>
                    </a:lnTo>
                    <a:lnTo>
                      <a:pt x="326" y="1936"/>
                    </a:lnTo>
                    <a:lnTo>
                      <a:pt x="326" y="1943"/>
                    </a:lnTo>
                    <a:lnTo>
                      <a:pt x="326" y="1969"/>
                    </a:lnTo>
                    <a:lnTo>
                      <a:pt x="319" y="2027"/>
                    </a:lnTo>
                    <a:lnTo>
                      <a:pt x="319" y="2057"/>
                    </a:lnTo>
                    <a:lnTo>
                      <a:pt x="321" y="2061"/>
                    </a:lnTo>
                    <a:lnTo>
                      <a:pt x="332" y="2056"/>
                    </a:lnTo>
                    <a:lnTo>
                      <a:pt x="342" y="2051"/>
                    </a:lnTo>
                    <a:lnTo>
                      <a:pt x="346" y="2048"/>
                    </a:lnTo>
                    <a:lnTo>
                      <a:pt x="350" y="2044"/>
                    </a:lnTo>
                    <a:lnTo>
                      <a:pt x="353" y="2039"/>
                    </a:lnTo>
                    <a:lnTo>
                      <a:pt x="357" y="2034"/>
                    </a:lnTo>
                    <a:lnTo>
                      <a:pt x="363" y="2021"/>
                    </a:lnTo>
                    <a:lnTo>
                      <a:pt x="370" y="2008"/>
                    </a:lnTo>
                    <a:lnTo>
                      <a:pt x="373" y="2002"/>
                    </a:lnTo>
                    <a:lnTo>
                      <a:pt x="377" y="1997"/>
                    </a:lnTo>
                    <a:lnTo>
                      <a:pt x="381" y="1992"/>
                    </a:lnTo>
                    <a:lnTo>
                      <a:pt x="387" y="1987"/>
                    </a:lnTo>
                    <a:lnTo>
                      <a:pt x="391" y="1998"/>
                    </a:lnTo>
                    <a:lnTo>
                      <a:pt x="394" y="2007"/>
                    </a:lnTo>
                    <a:lnTo>
                      <a:pt x="397" y="2018"/>
                    </a:lnTo>
                    <a:lnTo>
                      <a:pt x="398" y="2027"/>
                    </a:lnTo>
                    <a:lnTo>
                      <a:pt x="400" y="2046"/>
                    </a:lnTo>
                    <a:lnTo>
                      <a:pt x="403" y="2067"/>
                    </a:lnTo>
                    <a:lnTo>
                      <a:pt x="418" y="2067"/>
                    </a:lnTo>
                    <a:lnTo>
                      <a:pt x="423" y="2067"/>
                    </a:lnTo>
                    <a:lnTo>
                      <a:pt x="428" y="2065"/>
                    </a:lnTo>
                    <a:lnTo>
                      <a:pt x="432" y="2063"/>
                    </a:lnTo>
                    <a:lnTo>
                      <a:pt x="436" y="2060"/>
                    </a:lnTo>
                    <a:lnTo>
                      <a:pt x="442" y="2052"/>
                    </a:lnTo>
                    <a:lnTo>
                      <a:pt x="447" y="2043"/>
                    </a:lnTo>
                    <a:lnTo>
                      <a:pt x="449" y="2033"/>
                    </a:lnTo>
                    <a:lnTo>
                      <a:pt x="450" y="2023"/>
                    </a:lnTo>
                    <a:lnTo>
                      <a:pt x="451" y="2019"/>
                    </a:lnTo>
                    <a:lnTo>
                      <a:pt x="454" y="2015"/>
                    </a:lnTo>
                    <a:lnTo>
                      <a:pt x="456" y="2012"/>
                    </a:lnTo>
                    <a:lnTo>
                      <a:pt x="460" y="2011"/>
                    </a:lnTo>
                    <a:lnTo>
                      <a:pt x="463" y="2012"/>
                    </a:lnTo>
                    <a:lnTo>
                      <a:pt x="466" y="2014"/>
                    </a:lnTo>
                    <a:lnTo>
                      <a:pt x="469" y="2016"/>
                    </a:lnTo>
                    <a:lnTo>
                      <a:pt x="471" y="2018"/>
                    </a:lnTo>
                    <a:lnTo>
                      <a:pt x="475" y="2023"/>
                    </a:lnTo>
                    <a:lnTo>
                      <a:pt x="480" y="2027"/>
                    </a:lnTo>
                    <a:lnTo>
                      <a:pt x="489" y="2033"/>
                    </a:lnTo>
                    <a:lnTo>
                      <a:pt x="495" y="2039"/>
                    </a:lnTo>
                    <a:lnTo>
                      <a:pt x="501" y="2047"/>
                    </a:lnTo>
                    <a:lnTo>
                      <a:pt x="505" y="2056"/>
                    </a:lnTo>
                    <a:lnTo>
                      <a:pt x="507" y="2061"/>
                    </a:lnTo>
                    <a:lnTo>
                      <a:pt x="509" y="2066"/>
                    </a:lnTo>
                    <a:lnTo>
                      <a:pt x="511" y="2069"/>
                    </a:lnTo>
                    <a:lnTo>
                      <a:pt x="513" y="2071"/>
                    </a:lnTo>
                    <a:lnTo>
                      <a:pt x="515" y="2072"/>
                    </a:lnTo>
                    <a:lnTo>
                      <a:pt x="517" y="2073"/>
                    </a:lnTo>
                    <a:lnTo>
                      <a:pt x="521" y="2072"/>
                    </a:lnTo>
                    <a:lnTo>
                      <a:pt x="525" y="2069"/>
                    </a:lnTo>
                    <a:lnTo>
                      <a:pt x="527" y="2067"/>
                    </a:lnTo>
                    <a:lnTo>
                      <a:pt x="529" y="2063"/>
                    </a:lnTo>
                    <a:lnTo>
                      <a:pt x="532" y="2055"/>
                    </a:lnTo>
                    <a:lnTo>
                      <a:pt x="536" y="2047"/>
                    </a:lnTo>
                    <a:lnTo>
                      <a:pt x="540" y="2040"/>
                    </a:lnTo>
                    <a:lnTo>
                      <a:pt x="543" y="2034"/>
                    </a:lnTo>
                    <a:lnTo>
                      <a:pt x="546" y="2030"/>
                    </a:lnTo>
                    <a:lnTo>
                      <a:pt x="550" y="2026"/>
                    </a:lnTo>
                    <a:lnTo>
                      <a:pt x="558" y="2017"/>
                    </a:lnTo>
                    <a:lnTo>
                      <a:pt x="566" y="2007"/>
                    </a:lnTo>
                    <a:lnTo>
                      <a:pt x="579" y="1992"/>
                    </a:lnTo>
                    <a:lnTo>
                      <a:pt x="590" y="1979"/>
                    </a:lnTo>
                    <a:lnTo>
                      <a:pt x="597" y="1974"/>
                    </a:lnTo>
                    <a:lnTo>
                      <a:pt x="604" y="1968"/>
                    </a:lnTo>
                    <a:lnTo>
                      <a:pt x="611" y="1963"/>
                    </a:lnTo>
                    <a:lnTo>
                      <a:pt x="619" y="1958"/>
                    </a:lnTo>
                    <a:lnTo>
                      <a:pt x="627" y="1951"/>
                    </a:lnTo>
                    <a:lnTo>
                      <a:pt x="633" y="1945"/>
                    </a:lnTo>
                    <a:lnTo>
                      <a:pt x="638" y="1938"/>
                    </a:lnTo>
                    <a:lnTo>
                      <a:pt x="643" y="1930"/>
                    </a:lnTo>
                    <a:lnTo>
                      <a:pt x="644" y="1925"/>
                    </a:lnTo>
                    <a:lnTo>
                      <a:pt x="646" y="1920"/>
                    </a:lnTo>
                    <a:lnTo>
                      <a:pt x="647" y="1918"/>
                    </a:lnTo>
                    <a:lnTo>
                      <a:pt x="648" y="1916"/>
                    </a:lnTo>
                    <a:lnTo>
                      <a:pt x="650" y="1915"/>
                    </a:lnTo>
                    <a:lnTo>
                      <a:pt x="652" y="1914"/>
                    </a:lnTo>
                    <a:lnTo>
                      <a:pt x="662" y="1914"/>
                    </a:lnTo>
                    <a:lnTo>
                      <a:pt x="671" y="1912"/>
                    </a:lnTo>
                    <a:lnTo>
                      <a:pt x="679" y="1907"/>
                    </a:lnTo>
                    <a:lnTo>
                      <a:pt x="686" y="1901"/>
                    </a:lnTo>
                    <a:lnTo>
                      <a:pt x="691" y="1894"/>
                    </a:lnTo>
                    <a:lnTo>
                      <a:pt x="695" y="1887"/>
                    </a:lnTo>
                    <a:lnTo>
                      <a:pt x="698" y="1879"/>
                    </a:lnTo>
                    <a:lnTo>
                      <a:pt x="700" y="1870"/>
                    </a:lnTo>
                    <a:lnTo>
                      <a:pt x="701" y="1862"/>
                    </a:lnTo>
                    <a:lnTo>
                      <a:pt x="701" y="1852"/>
                    </a:lnTo>
                    <a:lnTo>
                      <a:pt x="701" y="1820"/>
                    </a:lnTo>
                    <a:lnTo>
                      <a:pt x="705" y="1821"/>
                    </a:lnTo>
                    <a:lnTo>
                      <a:pt x="708" y="1822"/>
                    </a:lnTo>
                    <a:lnTo>
                      <a:pt x="711" y="1825"/>
                    </a:lnTo>
                    <a:lnTo>
                      <a:pt x="713" y="1827"/>
                    </a:lnTo>
                    <a:lnTo>
                      <a:pt x="716" y="1833"/>
                    </a:lnTo>
                    <a:lnTo>
                      <a:pt x="720" y="1839"/>
                    </a:lnTo>
                    <a:lnTo>
                      <a:pt x="727" y="1851"/>
                    </a:lnTo>
                    <a:lnTo>
                      <a:pt x="734" y="1860"/>
                    </a:lnTo>
                    <a:lnTo>
                      <a:pt x="740" y="1871"/>
                    </a:lnTo>
                    <a:lnTo>
                      <a:pt x="745" y="1884"/>
                    </a:lnTo>
                    <a:lnTo>
                      <a:pt x="748" y="1891"/>
                    </a:lnTo>
                    <a:lnTo>
                      <a:pt x="751" y="1897"/>
                    </a:lnTo>
                    <a:lnTo>
                      <a:pt x="755" y="1904"/>
                    </a:lnTo>
                    <a:lnTo>
                      <a:pt x="758" y="1909"/>
                    </a:lnTo>
                    <a:lnTo>
                      <a:pt x="768" y="1920"/>
                    </a:lnTo>
                    <a:lnTo>
                      <a:pt x="777" y="1933"/>
                    </a:lnTo>
                    <a:lnTo>
                      <a:pt x="782" y="1939"/>
                    </a:lnTo>
                    <a:lnTo>
                      <a:pt x="787" y="1944"/>
                    </a:lnTo>
                    <a:lnTo>
                      <a:pt x="792" y="1949"/>
                    </a:lnTo>
                    <a:lnTo>
                      <a:pt x="799" y="1953"/>
                    </a:lnTo>
                    <a:lnTo>
                      <a:pt x="805" y="1958"/>
                    </a:lnTo>
                    <a:lnTo>
                      <a:pt x="811" y="1960"/>
                    </a:lnTo>
                    <a:lnTo>
                      <a:pt x="818" y="1962"/>
                    </a:lnTo>
                    <a:lnTo>
                      <a:pt x="827" y="1962"/>
                    </a:lnTo>
                    <a:lnTo>
                      <a:pt x="832" y="1962"/>
                    </a:lnTo>
                    <a:lnTo>
                      <a:pt x="838" y="1961"/>
                    </a:lnTo>
                    <a:lnTo>
                      <a:pt x="838" y="1979"/>
                    </a:lnTo>
                    <a:lnTo>
                      <a:pt x="840" y="1997"/>
                    </a:lnTo>
                    <a:lnTo>
                      <a:pt x="842" y="2012"/>
                    </a:lnTo>
                    <a:lnTo>
                      <a:pt x="845" y="2028"/>
                    </a:lnTo>
                    <a:lnTo>
                      <a:pt x="852" y="2059"/>
                    </a:lnTo>
                    <a:lnTo>
                      <a:pt x="862" y="2093"/>
                    </a:lnTo>
                    <a:lnTo>
                      <a:pt x="866" y="2113"/>
                    </a:lnTo>
                    <a:lnTo>
                      <a:pt x="870" y="2130"/>
                    </a:lnTo>
                    <a:lnTo>
                      <a:pt x="872" y="2138"/>
                    </a:lnTo>
                    <a:lnTo>
                      <a:pt x="875" y="2146"/>
                    </a:lnTo>
                    <a:lnTo>
                      <a:pt x="879" y="2154"/>
                    </a:lnTo>
                    <a:lnTo>
                      <a:pt x="886" y="2163"/>
                    </a:lnTo>
                    <a:lnTo>
                      <a:pt x="894" y="2172"/>
                    </a:lnTo>
                    <a:lnTo>
                      <a:pt x="903" y="2179"/>
                    </a:lnTo>
                    <a:lnTo>
                      <a:pt x="907" y="2184"/>
                    </a:lnTo>
                    <a:lnTo>
                      <a:pt x="911" y="2188"/>
                    </a:lnTo>
                    <a:lnTo>
                      <a:pt x="914" y="2192"/>
                    </a:lnTo>
                    <a:lnTo>
                      <a:pt x="916" y="2198"/>
                    </a:lnTo>
                    <a:lnTo>
                      <a:pt x="916" y="2208"/>
                    </a:lnTo>
                    <a:lnTo>
                      <a:pt x="915" y="2219"/>
                    </a:lnTo>
                    <a:lnTo>
                      <a:pt x="916" y="2227"/>
                    </a:lnTo>
                    <a:lnTo>
                      <a:pt x="918" y="2234"/>
                    </a:lnTo>
                    <a:lnTo>
                      <a:pt x="922" y="2241"/>
                    </a:lnTo>
                    <a:lnTo>
                      <a:pt x="927" y="2247"/>
                    </a:lnTo>
                    <a:lnTo>
                      <a:pt x="937" y="2258"/>
                    </a:lnTo>
                    <a:lnTo>
                      <a:pt x="948" y="2271"/>
                    </a:lnTo>
                    <a:lnTo>
                      <a:pt x="958" y="2288"/>
                    </a:lnTo>
                    <a:lnTo>
                      <a:pt x="966" y="2305"/>
                    </a:lnTo>
                    <a:lnTo>
                      <a:pt x="975" y="2320"/>
                    </a:lnTo>
                    <a:lnTo>
                      <a:pt x="986" y="2337"/>
                    </a:lnTo>
                    <a:lnTo>
                      <a:pt x="998" y="2350"/>
                    </a:lnTo>
                    <a:lnTo>
                      <a:pt x="1007" y="2363"/>
                    </a:lnTo>
                    <a:lnTo>
                      <a:pt x="1012" y="2369"/>
                    </a:lnTo>
                    <a:lnTo>
                      <a:pt x="1016" y="2376"/>
                    </a:lnTo>
                    <a:lnTo>
                      <a:pt x="1019" y="2384"/>
                    </a:lnTo>
                    <a:lnTo>
                      <a:pt x="1021" y="2392"/>
                    </a:lnTo>
                    <a:lnTo>
                      <a:pt x="1026" y="2402"/>
                    </a:lnTo>
                    <a:lnTo>
                      <a:pt x="1030" y="2412"/>
                    </a:lnTo>
                    <a:lnTo>
                      <a:pt x="1034" y="2420"/>
                    </a:lnTo>
                    <a:lnTo>
                      <a:pt x="1038" y="2430"/>
                    </a:lnTo>
                    <a:lnTo>
                      <a:pt x="1043" y="2441"/>
                    </a:lnTo>
                    <a:lnTo>
                      <a:pt x="1047" y="2450"/>
                    </a:lnTo>
                    <a:lnTo>
                      <a:pt x="1052" y="2459"/>
                    </a:lnTo>
                    <a:lnTo>
                      <a:pt x="1059" y="2470"/>
                    </a:lnTo>
                    <a:lnTo>
                      <a:pt x="1066" y="2483"/>
                    </a:lnTo>
                    <a:lnTo>
                      <a:pt x="1072" y="2496"/>
                    </a:lnTo>
                    <a:lnTo>
                      <a:pt x="1078" y="2508"/>
                    </a:lnTo>
                    <a:lnTo>
                      <a:pt x="1083" y="2520"/>
                    </a:lnTo>
                    <a:lnTo>
                      <a:pt x="1086" y="2533"/>
                    </a:lnTo>
                    <a:lnTo>
                      <a:pt x="1089" y="2546"/>
                    </a:lnTo>
                    <a:lnTo>
                      <a:pt x="1090" y="2561"/>
                    </a:lnTo>
                    <a:lnTo>
                      <a:pt x="1091" y="2576"/>
                    </a:lnTo>
                    <a:lnTo>
                      <a:pt x="1094" y="2583"/>
                    </a:lnTo>
                    <a:lnTo>
                      <a:pt x="1095" y="2590"/>
                    </a:lnTo>
                    <a:lnTo>
                      <a:pt x="1096" y="2597"/>
                    </a:lnTo>
                    <a:lnTo>
                      <a:pt x="1096" y="2604"/>
                    </a:lnTo>
                    <a:lnTo>
                      <a:pt x="1096" y="2648"/>
                    </a:lnTo>
                    <a:lnTo>
                      <a:pt x="1095" y="2655"/>
                    </a:lnTo>
                    <a:lnTo>
                      <a:pt x="1093" y="2662"/>
                    </a:lnTo>
                    <a:lnTo>
                      <a:pt x="1094" y="2674"/>
                    </a:lnTo>
                    <a:lnTo>
                      <a:pt x="1095" y="2684"/>
                    </a:lnTo>
                    <a:lnTo>
                      <a:pt x="1097" y="2694"/>
                    </a:lnTo>
                    <a:lnTo>
                      <a:pt x="1098" y="2706"/>
                    </a:lnTo>
                    <a:lnTo>
                      <a:pt x="1097" y="2719"/>
                    </a:lnTo>
                    <a:lnTo>
                      <a:pt x="1097" y="2733"/>
                    </a:lnTo>
                    <a:lnTo>
                      <a:pt x="1095" y="2745"/>
                    </a:lnTo>
                    <a:lnTo>
                      <a:pt x="1094" y="2757"/>
                    </a:lnTo>
                    <a:lnTo>
                      <a:pt x="1089" y="2781"/>
                    </a:lnTo>
                    <a:lnTo>
                      <a:pt x="1085" y="2808"/>
                    </a:lnTo>
                    <a:lnTo>
                      <a:pt x="1079" y="2822"/>
                    </a:lnTo>
                    <a:lnTo>
                      <a:pt x="1074" y="2837"/>
                    </a:lnTo>
                    <a:lnTo>
                      <a:pt x="1070" y="2852"/>
                    </a:lnTo>
                    <a:lnTo>
                      <a:pt x="1067" y="2866"/>
                    </a:lnTo>
                    <a:lnTo>
                      <a:pt x="1065" y="2880"/>
                    </a:lnTo>
                    <a:lnTo>
                      <a:pt x="1065" y="2896"/>
                    </a:lnTo>
                    <a:lnTo>
                      <a:pt x="1065" y="2900"/>
                    </a:lnTo>
                    <a:lnTo>
                      <a:pt x="1066" y="2904"/>
                    </a:lnTo>
                    <a:lnTo>
                      <a:pt x="1067" y="2908"/>
                    </a:lnTo>
                    <a:lnTo>
                      <a:pt x="1069" y="2912"/>
                    </a:lnTo>
                    <a:lnTo>
                      <a:pt x="1077" y="2917"/>
                    </a:lnTo>
                    <a:lnTo>
                      <a:pt x="1083" y="2924"/>
                    </a:lnTo>
                    <a:lnTo>
                      <a:pt x="1083" y="2927"/>
                    </a:lnTo>
                    <a:lnTo>
                      <a:pt x="1083" y="2930"/>
                    </a:lnTo>
                    <a:lnTo>
                      <a:pt x="1083" y="2930"/>
                    </a:lnTo>
                    <a:lnTo>
                      <a:pt x="1087" y="2925"/>
                    </a:lnTo>
                    <a:lnTo>
                      <a:pt x="1092" y="2921"/>
                    </a:lnTo>
                    <a:lnTo>
                      <a:pt x="1097" y="2917"/>
                    </a:lnTo>
                    <a:lnTo>
                      <a:pt x="1102" y="2914"/>
                    </a:lnTo>
                    <a:lnTo>
                      <a:pt x="1108" y="2911"/>
                    </a:lnTo>
                    <a:lnTo>
                      <a:pt x="1114" y="2908"/>
                    </a:lnTo>
                    <a:lnTo>
                      <a:pt x="1120" y="2904"/>
                    </a:lnTo>
                    <a:lnTo>
                      <a:pt x="1125" y="2899"/>
                    </a:lnTo>
                    <a:lnTo>
                      <a:pt x="1130" y="2894"/>
                    </a:lnTo>
                    <a:lnTo>
                      <a:pt x="1134" y="2886"/>
                    </a:lnTo>
                    <a:lnTo>
                      <a:pt x="1136" y="2880"/>
                    </a:lnTo>
                    <a:lnTo>
                      <a:pt x="1138" y="2873"/>
                    </a:lnTo>
                    <a:lnTo>
                      <a:pt x="1140" y="2858"/>
                    </a:lnTo>
                    <a:lnTo>
                      <a:pt x="1142" y="2842"/>
                    </a:lnTo>
                    <a:lnTo>
                      <a:pt x="1150" y="2813"/>
                    </a:lnTo>
                    <a:lnTo>
                      <a:pt x="1158" y="2787"/>
                    </a:lnTo>
                    <a:lnTo>
                      <a:pt x="1168" y="2761"/>
                    </a:lnTo>
                    <a:lnTo>
                      <a:pt x="1180" y="2733"/>
                    </a:lnTo>
                    <a:lnTo>
                      <a:pt x="1186" y="2721"/>
                    </a:lnTo>
                    <a:lnTo>
                      <a:pt x="1192" y="2711"/>
                    </a:lnTo>
                    <a:lnTo>
                      <a:pt x="1200" y="2701"/>
                    </a:lnTo>
                    <a:lnTo>
                      <a:pt x="1207" y="2692"/>
                    </a:lnTo>
                    <a:lnTo>
                      <a:pt x="1213" y="2682"/>
                    </a:lnTo>
                    <a:lnTo>
                      <a:pt x="1218" y="2673"/>
                    </a:lnTo>
                    <a:lnTo>
                      <a:pt x="1219" y="2668"/>
                    </a:lnTo>
                    <a:lnTo>
                      <a:pt x="1221" y="2661"/>
                    </a:lnTo>
                    <a:lnTo>
                      <a:pt x="1222" y="2655"/>
                    </a:lnTo>
                    <a:lnTo>
                      <a:pt x="1222" y="2649"/>
                    </a:lnTo>
                    <a:lnTo>
                      <a:pt x="1221" y="2632"/>
                    </a:lnTo>
                    <a:lnTo>
                      <a:pt x="1219" y="2617"/>
                    </a:lnTo>
                    <a:lnTo>
                      <a:pt x="1216" y="2603"/>
                    </a:lnTo>
                    <a:lnTo>
                      <a:pt x="1212" y="2590"/>
                    </a:lnTo>
                    <a:lnTo>
                      <a:pt x="1202" y="2563"/>
                    </a:lnTo>
                    <a:lnTo>
                      <a:pt x="1189" y="2533"/>
                    </a:lnTo>
                    <a:lnTo>
                      <a:pt x="1181" y="2510"/>
                    </a:lnTo>
                    <a:lnTo>
                      <a:pt x="1173" y="2489"/>
                    </a:lnTo>
                    <a:lnTo>
                      <a:pt x="1166" y="2470"/>
                    </a:lnTo>
                    <a:lnTo>
                      <a:pt x="1160" y="2450"/>
                    </a:lnTo>
                    <a:lnTo>
                      <a:pt x="1154" y="2430"/>
                    </a:lnTo>
                    <a:lnTo>
                      <a:pt x="1149" y="2411"/>
                    </a:lnTo>
                    <a:lnTo>
                      <a:pt x="1144" y="2389"/>
                    </a:lnTo>
                    <a:lnTo>
                      <a:pt x="1140" y="2365"/>
                    </a:lnTo>
                    <a:lnTo>
                      <a:pt x="1136" y="2352"/>
                    </a:lnTo>
                    <a:lnTo>
                      <a:pt x="1131" y="2341"/>
                    </a:lnTo>
                    <a:lnTo>
                      <a:pt x="1125" y="2332"/>
                    </a:lnTo>
                    <a:lnTo>
                      <a:pt x="1118" y="2323"/>
                    </a:lnTo>
                    <a:lnTo>
                      <a:pt x="1100" y="2308"/>
                    </a:lnTo>
                    <a:lnTo>
                      <a:pt x="1079" y="2291"/>
                    </a:lnTo>
                    <a:lnTo>
                      <a:pt x="1074" y="2285"/>
                    </a:lnTo>
                    <a:lnTo>
                      <a:pt x="1070" y="2279"/>
                    </a:lnTo>
                    <a:lnTo>
                      <a:pt x="1067" y="2273"/>
                    </a:lnTo>
                    <a:lnTo>
                      <a:pt x="1064" y="2265"/>
                    </a:lnTo>
                    <a:lnTo>
                      <a:pt x="1060" y="2251"/>
                    </a:lnTo>
                    <a:lnTo>
                      <a:pt x="1054" y="2236"/>
                    </a:lnTo>
                    <a:lnTo>
                      <a:pt x="1051" y="2232"/>
                    </a:lnTo>
                    <a:lnTo>
                      <a:pt x="1048" y="2229"/>
                    </a:lnTo>
                    <a:lnTo>
                      <a:pt x="1045" y="2226"/>
                    </a:lnTo>
                    <a:lnTo>
                      <a:pt x="1042" y="2224"/>
                    </a:lnTo>
                    <a:lnTo>
                      <a:pt x="1035" y="2220"/>
                    </a:lnTo>
                    <a:lnTo>
                      <a:pt x="1027" y="2218"/>
                    </a:lnTo>
                    <a:lnTo>
                      <a:pt x="1019" y="2215"/>
                    </a:lnTo>
                    <a:lnTo>
                      <a:pt x="1011" y="2211"/>
                    </a:lnTo>
                    <a:lnTo>
                      <a:pt x="1004" y="2207"/>
                    </a:lnTo>
                    <a:lnTo>
                      <a:pt x="997" y="2201"/>
                    </a:lnTo>
                    <a:lnTo>
                      <a:pt x="992" y="2195"/>
                    </a:lnTo>
                    <a:lnTo>
                      <a:pt x="990" y="2188"/>
                    </a:lnTo>
                    <a:lnTo>
                      <a:pt x="989" y="2181"/>
                    </a:lnTo>
                    <a:lnTo>
                      <a:pt x="989" y="2174"/>
                    </a:lnTo>
                    <a:lnTo>
                      <a:pt x="990" y="2168"/>
                    </a:lnTo>
                    <a:lnTo>
                      <a:pt x="990" y="2161"/>
                    </a:lnTo>
                    <a:lnTo>
                      <a:pt x="989" y="2153"/>
                    </a:lnTo>
                    <a:lnTo>
                      <a:pt x="987" y="2146"/>
                    </a:lnTo>
                    <a:lnTo>
                      <a:pt x="985" y="2140"/>
                    </a:lnTo>
                    <a:lnTo>
                      <a:pt x="982" y="2135"/>
                    </a:lnTo>
                    <a:lnTo>
                      <a:pt x="978" y="2131"/>
                    </a:lnTo>
                    <a:lnTo>
                      <a:pt x="975" y="2126"/>
                    </a:lnTo>
                    <a:lnTo>
                      <a:pt x="965" y="2119"/>
                    </a:lnTo>
                    <a:lnTo>
                      <a:pt x="956" y="2110"/>
                    </a:lnTo>
                    <a:lnTo>
                      <a:pt x="969" y="2107"/>
                    </a:lnTo>
                    <a:lnTo>
                      <a:pt x="979" y="2103"/>
                    </a:lnTo>
                    <a:lnTo>
                      <a:pt x="988" y="2096"/>
                    </a:lnTo>
                    <a:lnTo>
                      <a:pt x="998" y="2090"/>
                    </a:lnTo>
                    <a:lnTo>
                      <a:pt x="1005" y="2083"/>
                    </a:lnTo>
                    <a:lnTo>
                      <a:pt x="1012" y="2074"/>
                    </a:lnTo>
                    <a:lnTo>
                      <a:pt x="1019" y="2064"/>
                    </a:lnTo>
                    <a:lnTo>
                      <a:pt x="1026" y="2053"/>
                    </a:lnTo>
                    <a:lnTo>
                      <a:pt x="1034" y="2041"/>
                    </a:lnTo>
                    <a:lnTo>
                      <a:pt x="1042" y="2032"/>
                    </a:lnTo>
                    <a:lnTo>
                      <a:pt x="1045" y="2027"/>
                    </a:lnTo>
                    <a:lnTo>
                      <a:pt x="1048" y="2022"/>
                    </a:lnTo>
                    <a:lnTo>
                      <a:pt x="1050" y="2016"/>
                    </a:lnTo>
                    <a:lnTo>
                      <a:pt x="1051" y="2008"/>
                    </a:lnTo>
                    <a:lnTo>
                      <a:pt x="1050" y="1990"/>
                    </a:lnTo>
                    <a:lnTo>
                      <a:pt x="1048" y="1972"/>
                    </a:lnTo>
                    <a:lnTo>
                      <a:pt x="1046" y="1956"/>
                    </a:lnTo>
                    <a:lnTo>
                      <a:pt x="1042" y="1942"/>
                    </a:lnTo>
                    <a:lnTo>
                      <a:pt x="1031" y="1911"/>
                    </a:lnTo>
                    <a:lnTo>
                      <a:pt x="1018" y="1878"/>
                    </a:lnTo>
                    <a:lnTo>
                      <a:pt x="1015" y="1873"/>
                    </a:lnTo>
                    <a:lnTo>
                      <a:pt x="1012" y="1868"/>
                    </a:lnTo>
                    <a:lnTo>
                      <a:pt x="1007" y="1865"/>
                    </a:lnTo>
                    <a:lnTo>
                      <a:pt x="1003" y="1862"/>
                    </a:lnTo>
                    <a:lnTo>
                      <a:pt x="998" y="1860"/>
                    </a:lnTo>
                    <a:lnTo>
                      <a:pt x="992" y="1857"/>
                    </a:lnTo>
                    <a:lnTo>
                      <a:pt x="987" y="1854"/>
                    </a:lnTo>
                    <a:lnTo>
                      <a:pt x="983" y="1849"/>
                    </a:lnTo>
                    <a:lnTo>
                      <a:pt x="980" y="1845"/>
                    </a:lnTo>
                    <a:lnTo>
                      <a:pt x="978" y="1839"/>
                    </a:lnTo>
                    <a:lnTo>
                      <a:pt x="977" y="1834"/>
                    </a:lnTo>
                    <a:lnTo>
                      <a:pt x="976" y="1829"/>
                    </a:lnTo>
                    <a:lnTo>
                      <a:pt x="976" y="1818"/>
                    </a:lnTo>
                    <a:lnTo>
                      <a:pt x="973" y="1806"/>
                    </a:lnTo>
                    <a:lnTo>
                      <a:pt x="966" y="1789"/>
                    </a:lnTo>
                    <a:lnTo>
                      <a:pt x="959" y="1773"/>
                    </a:lnTo>
                    <a:lnTo>
                      <a:pt x="955" y="1766"/>
                    </a:lnTo>
                    <a:lnTo>
                      <a:pt x="949" y="1759"/>
                    </a:lnTo>
                    <a:lnTo>
                      <a:pt x="943" y="1752"/>
                    </a:lnTo>
                    <a:lnTo>
                      <a:pt x="935" y="1747"/>
                    </a:lnTo>
                    <a:lnTo>
                      <a:pt x="916" y="1734"/>
                    </a:lnTo>
                    <a:lnTo>
                      <a:pt x="898" y="1721"/>
                    </a:lnTo>
                    <a:lnTo>
                      <a:pt x="883" y="1708"/>
                    </a:lnTo>
                    <a:lnTo>
                      <a:pt x="869" y="1694"/>
                    </a:lnTo>
                    <a:lnTo>
                      <a:pt x="863" y="1687"/>
                    </a:lnTo>
                    <a:lnTo>
                      <a:pt x="857" y="1679"/>
                    </a:lnTo>
                    <a:lnTo>
                      <a:pt x="851" y="1670"/>
                    </a:lnTo>
                    <a:lnTo>
                      <a:pt x="846" y="1662"/>
                    </a:lnTo>
                    <a:lnTo>
                      <a:pt x="841" y="1653"/>
                    </a:lnTo>
                    <a:lnTo>
                      <a:pt x="837" y="1642"/>
                    </a:lnTo>
                    <a:lnTo>
                      <a:pt x="834" y="1632"/>
                    </a:lnTo>
                    <a:lnTo>
                      <a:pt x="831" y="1621"/>
                    </a:lnTo>
                    <a:lnTo>
                      <a:pt x="838" y="1622"/>
                    </a:lnTo>
                    <a:lnTo>
                      <a:pt x="845" y="1623"/>
                    </a:lnTo>
                    <a:lnTo>
                      <a:pt x="852" y="1622"/>
                    </a:lnTo>
                    <a:lnTo>
                      <a:pt x="859" y="1619"/>
                    </a:lnTo>
                    <a:lnTo>
                      <a:pt x="862" y="1616"/>
                    </a:lnTo>
                    <a:lnTo>
                      <a:pt x="864" y="1614"/>
                    </a:lnTo>
                    <a:lnTo>
                      <a:pt x="866" y="1611"/>
                    </a:lnTo>
                    <a:lnTo>
                      <a:pt x="867" y="1609"/>
                    </a:lnTo>
                    <a:lnTo>
                      <a:pt x="868" y="1603"/>
                    </a:lnTo>
                    <a:lnTo>
                      <a:pt x="868" y="1597"/>
                    </a:lnTo>
                    <a:lnTo>
                      <a:pt x="865" y="1582"/>
                    </a:lnTo>
                    <a:lnTo>
                      <a:pt x="864" y="1568"/>
                    </a:lnTo>
                    <a:lnTo>
                      <a:pt x="863" y="1554"/>
                    </a:lnTo>
                    <a:lnTo>
                      <a:pt x="861" y="1543"/>
                    </a:lnTo>
                    <a:lnTo>
                      <a:pt x="859" y="1531"/>
                    </a:lnTo>
                    <a:lnTo>
                      <a:pt x="856" y="1520"/>
                    </a:lnTo>
                    <a:lnTo>
                      <a:pt x="852" y="1510"/>
                    </a:lnTo>
                    <a:lnTo>
                      <a:pt x="849" y="1498"/>
                    </a:lnTo>
                    <a:lnTo>
                      <a:pt x="848" y="1487"/>
                    </a:lnTo>
                    <a:lnTo>
                      <a:pt x="847" y="1473"/>
                    </a:lnTo>
                    <a:lnTo>
                      <a:pt x="847" y="1467"/>
                    </a:lnTo>
                    <a:lnTo>
                      <a:pt x="849" y="1462"/>
                    </a:lnTo>
                    <a:lnTo>
                      <a:pt x="852" y="1458"/>
                    </a:lnTo>
                    <a:lnTo>
                      <a:pt x="856" y="1453"/>
                    </a:lnTo>
                    <a:lnTo>
                      <a:pt x="859" y="1449"/>
                    </a:lnTo>
                    <a:lnTo>
                      <a:pt x="862" y="1443"/>
                    </a:lnTo>
                    <a:lnTo>
                      <a:pt x="864" y="1439"/>
                    </a:lnTo>
                    <a:lnTo>
                      <a:pt x="866" y="1433"/>
                    </a:lnTo>
                    <a:lnTo>
                      <a:pt x="867" y="1428"/>
                    </a:lnTo>
                    <a:lnTo>
                      <a:pt x="867" y="1423"/>
                    </a:lnTo>
                    <a:lnTo>
                      <a:pt x="866" y="1417"/>
                    </a:lnTo>
                    <a:lnTo>
                      <a:pt x="865" y="1413"/>
                    </a:lnTo>
                    <a:lnTo>
                      <a:pt x="864" y="1408"/>
                    </a:lnTo>
                    <a:lnTo>
                      <a:pt x="863" y="1404"/>
                    </a:lnTo>
                    <a:lnTo>
                      <a:pt x="864" y="1400"/>
                    </a:lnTo>
                    <a:lnTo>
                      <a:pt x="866" y="1396"/>
                    </a:lnTo>
                    <a:lnTo>
                      <a:pt x="871" y="1389"/>
                    </a:lnTo>
                    <a:lnTo>
                      <a:pt x="876" y="1385"/>
                    </a:lnTo>
                    <a:lnTo>
                      <a:pt x="883" y="1381"/>
                    </a:lnTo>
                    <a:lnTo>
                      <a:pt x="889" y="1379"/>
                    </a:lnTo>
                    <a:lnTo>
                      <a:pt x="895" y="1377"/>
                    </a:lnTo>
                    <a:lnTo>
                      <a:pt x="901" y="1376"/>
                    </a:lnTo>
                    <a:lnTo>
                      <a:pt x="907" y="1376"/>
                    </a:lnTo>
                    <a:lnTo>
                      <a:pt x="915" y="1376"/>
                    </a:lnTo>
                    <a:lnTo>
                      <a:pt x="929" y="1377"/>
                    </a:lnTo>
                    <a:lnTo>
                      <a:pt x="945" y="1378"/>
                    </a:lnTo>
                    <a:lnTo>
                      <a:pt x="959" y="1378"/>
                    </a:lnTo>
                    <a:lnTo>
                      <a:pt x="976" y="1376"/>
                    </a:lnTo>
                    <a:lnTo>
                      <a:pt x="982" y="1375"/>
                    </a:lnTo>
                    <a:lnTo>
                      <a:pt x="987" y="1372"/>
                    </a:lnTo>
                    <a:lnTo>
                      <a:pt x="992" y="1369"/>
                    </a:lnTo>
                    <a:lnTo>
                      <a:pt x="998" y="1366"/>
                    </a:lnTo>
                    <a:lnTo>
                      <a:pt x="1001" y="1362"/>
                    </a:lnTo>
                    <a:lnTo>
                      <a:pt x="1005" y="1356"/>
                    </a:lnTo>
                    <a:lnTo>
                      <a:pt x="1008" y="1351"/>
                    </a:lnTo>
                    <a:lnTo>
                      <a:pt x="1010" y="1346"/>
                    </a:lnTo>
                    <a:lnTo>
                      <a:pt x="1014" y="1334"/>
                    </a:lnTo>
                    <a:lnTo>
                      <a:pt x="1016" y="1320"/>
                    </a:lnTo>
                    <a:lnTo>
                      <a:pt x="1018" y="1307"/>
                    </a:lnTo>
                    <a:lnTo>
                      <a:pt x="1018" y="1293"/>
                    </a:lnTo>
                    <a:lnTo>
                      <a:pt x="1030" y="1292"/>
                    </a:lnTo>
                    <a:lnTo>
                      <a:pt x="1041" y="1291"/>
                    </a:lnTo>
                    <a:lnTo>
                      <a:pt x="1056" y="1298"/>
                    </a:lnTo>
                    <a:lnTo>
                      <a:pt x="1070" y="1304"/>
                    </a:lnTo>
                    <a:lnTo>
                      <a:pt x="1074" y="1304"/>
                    </a:lnTo>
                    <a:lnTo>
                      <a:pt x="1076" y="1303"/>
                    </a:lnTo>
                    <a:lnTo>
                      <a:pt x="1079" y="1302"/>
                    </a:lnTo>
                    <a:lnTo>
                      <a:pt x="1082" y="1300"/>
                    </a:lnTo>
                    <a:lnTo>
                      <a:pt x="1085" y="1295"/>
                    </a:lnTo>
                    <a:lnTo>
                      <a:pt x="1088" y="1289"/>
                    </a:lnTo>
                    <a:lnTo>
                      <a:pt x="1090" y="1283"/>
                    </a:lnTo>
                    <a:lnTo>
                      <a:pt x="1093" y="1275"/>
                    </a:lnTo>
                    <a:lnTo>
                      <a:pt x="1096" y="1269"/>
                    </a:lnTo>
                    <a:lnTo>
                      <a:pt x="1101" y="1264"/>
                    </a:lnTo>
                    <a:lnTo>
                      <a:pt x="1112" y="1263"/>
                    </a:lnTo>
                    <a:lnTo>
                      <a:pt x="1123" y="1262"/>
                    </a:lnTo>
                    <a:lnTo>
                      <a:pt x="1132" y="1258"/>
                    </a:lnTo>
                    <a:lnTo>
                      <a:pt x="1142" y="1253"/>
                    </a:lnTo>
                    <a:lnTo>
                      <a:pt x="1146" y="1251"/>
                    </a:lnTo>
                    <a:lnTo>
                      <a:pt x="1150" y="1247"/>
                    </a:lnTo>
                    <a:lnTo>
                      <a:pt x="1155" y="1246"/>
                    </a:lnTo>
                    <a:lnTo>
                      <a:pt x="1160" y="1245"/>
                    </a:lnTo>
                    <a:lnTo>
                      <a:pt x="1158" y="1234"/>
                    </a:lnTo>
                    <a:lnTo>
                      <a:pt x="1156" y="1224"/>
                    </a:lnTo>
                    <a:lnTo>
                      <a:pt x="1154" y="1212"/>
                    </a:lnTo>
                    <a:lnTo>
                      <a:pt x="1154" y="1201"/>
                    </a:lnTo>
                    <a:lnTo>
                      <a:pt x="1154" y="1194"/>
                    </a:lnTo>
                    <a:lnTo>
                      <a:pt x="1155" y="1187"/>
                    </a:lnTo>
                    <a:lnTo>
                      <a:pt x="1157" y="1182"/>
                    </a:lnTo>
                    <a:lnTo>
                      <a:pt x="1160" y="1177"/>
                    </a:lnTo>
                    <a:lnTo>
                      <a:pt x="1169" y="1169"/>
                    </a:lnTo>
                    <a:lnTo>
                      <a:pt x="1178" y="1160"/>
                    </a:lnTo>
                    <a:lnTo>
                      <a:pt x="1188" y="1153"/>
                    </a:lnTo>
                    <a:lnTo>
                      <a:pt x="1199" y="1146"/>
                    </a:lnTo>
                    <a:lnTo>
                      <a:pt x="1209" y="1137"/>
                    </a:lnTo>
                    <a:lnTo>
                      <a:pt x="1217" y="1127"/>
                    </a:lnTo>
                    <a:lnTo>
                      <a:pt x="1222" y="1118"/>
                    </a:lnTo>
                    <a:lnTo>
                      <a:pt x="1227" y="1110"/>
                    </a:lnTo>
                    <a:lnTo>
                      <a:pt x="1229" y="1101"/>
                    </a:lnTo>
                    <a:lnTo>
                      <a:pt x="1231" y="1093"/>
                    </a:lnTo>
                    <a:lnTo>
                      <a:pt x="1234" y="1076"/>
                    </a:lnTo>
                    <a:lnTo>
                      <a:pt x="1239" y="1058"/>
                    </a:lnTo>
                    <a:lnTo>
                      <a:pt x="1246" y="1061"/>
                    </a:lnTo>
                    <a:lnTo>
                      <a:pt x="1254" y="1063"/>
                    </a:lnTo>
                    <a:lnTo>
                      <a:pt x="1257" y="1062"/>
                    </a:lnTo>
                    <a:lnTo>
                      <a:pt x="1260" y="1062"/>
                    </a:lnTo>
                    <a:lnTo>
                      <a:pt x="1263" y="1060"/>
                    </a:lnTo>
                    <a:lnTo>
                      <a:pt x="1266" y="1059"/>
                    </a:lnTo>
                    <a:lnTo>
                      <a:pt x="1270" y="1054"/>
                    </a:lnTo>
                    <a:lnTo>
                      <a:pt x="1274" y="1047"/>
                    </a:lnTo>
                    <a:lnTo>
                      <a:pt x="1276" y="1040"/>
                    </a:lnTo>
                    <a:lnTo>
                      <a:pt x="1279" y="1033"/>
                    </a:lnTo>
                    <a:lnTo>
                      <a:pt x="1280" y="1026"/>
                    </a:lnTo>
                    <a:lnTo>
                      <a:pt x="1282" y="1017"/>
                    </a:lnTo>
                    <a:lnTo>
                      <a:pt x="1277" y="1022"/>
                    </a:lnTo>
                    <a:lnTo>
                      <a:pt x="1272" y="1025"/>
                    </a:lnTo>
                    <a:lnTo>
                      <a:pt x="1257" y="1024"/>
                    </a:lnTo>
                    <a:lnTo>
                      <a:pt x="1243" y="1019"/>
                    </a:lnTo>
                    <a:lnTo>
                      <a:pt x="1229" y="1016"/>
                    </a:lnTo>
                    <a:lnTo>
                      <a:pt x="1213" y="1015"/>
                    </a:lnTo>
                    <a:lnTo>
                      <a:pt x="1202" y="1014"/>
                    </a:lnTo>
                    <a:lnTo>
                      <a:pt x="1192" y="1012"/>
                    </a:lnTo>
                    <a:lnTo>
                      <a:pt x="1187" y="1012"/>
                    </a:lnTo>
                    <a:lnTo>
                      <a:pt x="1182" y="1012"/>
                    </a:lnTo>
                    <a:lnTo>
                      <a:pt x="1178" y="1013"/>
                    </a:lnTo>
                    <a:lnTo>
                      <a:pt x="1173" y="1015"/>
                    </a:lnTo>
                    <a:lnTo>
                      <a:pt x="1165" y="1020"/>
                    </a:lnTo>
                    <a:lnTo>
                      <a:pt x="1160" y="1026"/>
                    </a:lnTo>
                    <a:lnTo>
                      <a:pt x="1157" y="1028"/>
                    </a:lnTo>
                    <a:lnTo>
                      <a:pt x="1154" y="1030"/>
                    </a:lnTo>
                    <a:lnTo>
                      <a:pt x="1151" y="1031"/>
                    </a:lnTo>
                    <a:lnTo>
                      <a:pt x="1147" y="1032"/>
                    </a:lnTo>
                    <a:lnTo>
                      <a:pt x="1141" y="1032"/>
                    </a:lnTo>
                    <a:lnTo>
                      <a:pt x="1135" y="1031"/>
                    </a:lnTo>
                    <a:lnTo>
                      <a:pt x="1131" y="1029"/>
                    </a:lnTo>
                    <a:lnTo>
                      <a:pt x="1127" y="1027"/>
                    </a:lnTo>
                    <a:lnTo>
                      <a:pt x="1123" y="1024"/>
                    </a:lnTo>
                    <a:lnTo>
                      <a:pt x="1119" y="1020"/>
                    </a:lnTo>
                    <a:lnTo>
                      <a:pt x="1116" y="1017"/>
                    </a:lnTo>
                    <a:lnTo>
                      <a:pt x="1113" y="1013"/>
                    </a:lnTo>
                    <a:lnTo>
                      <a:pt x="1107" y="1005"/>
                    </a:lnTo>
                    <a:lnTo>
                      <a:pt x="1103" y="995"/>
                    </a:lnTo>
                    <a:lnTo>
                      <a:pt x="1099" y="983"/>
                    </a:lnTo>
                    <a:lnTo>
                      <a:pt x="1097" y="973"/>
                    </a:lnTo>
                    <a:lnTo>
                      <a:pt x="1091" y="973"/>
                    </a:lnTo>
                    <a:lnTo>
                      <a:pt x="1086" y="975"/>
                    </a:lnTo>
                    <a:lnTo>
                      <a:pt x="1080" y="977"/>
                    </a:lnTo>
                    <a:lnTo>
                      <a:pt x="1076" y="980"/>
                    </a:lnTo>
                    <a:lnTo>
                      <a:pt x="1072" y="982"/>
                    </a:lnTo>
                    <a:lnTo>
                      <a:pt x="1067" y="984"/>
                    </a:lnTo>
                    <a:lnTo>
                      <a:pt x="1062" y="986"/>
                    </a:lnTo>
                    <a:lnTo>
                      <a:pt x="1057" y="986"/>
                    </a:lnTo>
                    <a:lnTo>
                      <a:pt x="1051" y="986"/>
                    </a:lnTo>
                    <a:lnTo>
                      <a:pt x="1047" y="984"/>
                    </a:lnTo>
                    <a:lnTo>
                      <a:pt x="1044" y="980"/>
                    </a:lnTo>
                    <a:lnTo>
                      <a:pt x="1042" y="976"/>
                    </a:lnTo>
                    <a:lnTo>
                      <a:pt x="1038" y="967"/>
                    </a:lnTo>
                    <a:lnTo>
                      <a:pt x="1035" y="956"/>
                    </a:lnTo>
                    <a:lnTo>
                      <a:pt x="1028" y="938"/>
                    </a:lnTo>
                    <a:lnTo>
                      <a:pt x="1023" y="920"/>
                    </a:lnTo>
                    <a:lnTo>
                      <a:pt x="1021" y="903"/>
                    </a:lnTo>
                    <a:lnTo>
                      <a:pt x="1020" y="884"/>
                    </a:lnTo>
                    <a:lnTo>
                      <a:pt x="1022" y="862"/>
                    </a:lnTo>
                    <a:lnTo>
                      <a:pt x="1027" y="842"/>
                    </a:lnTo>
                    <a:lnTo>
                      <a:pt x="1028" y="833"/>
                    </a:lnTo>
                    <a:lnTo>
                      <a:pt x="1027" y="824"/>
                    </a:lnTo>
                    <a:lnTo>
                      <a:pt x="1026" y="819"/>
                    </a:lnTo>
                    <a:lnTo>
                      <a:pt x="1023" y="815"/>
                    </a:lnTo>
                    <a:lnTo>
                      <a:pt x="1021" y="810"/>
                    </a:lnTo>
                    <a:lnTo>
                      <a:pt x="1018" y="806"/>
                    </a:lnTo>
                    <a:lnTo>
                      <a:pt x="1013" y="801"/>
                    </a:lnTo>
                    <a:lnTo>
                      <a:pt x="1007" y="796"/>
                    </a:lnTo>
                    <a:lnTo>
                      <a:pt x="1002" y="792"/>
                    </a:lnTo>
                    <a:lnTo>
                      <a:pt x="995" y="789"/>
                    </a:lnTo>
                    <a:lnTo>
                      <a:pt x="989" y="786"/>
                    </a:lnTo>
                    <a:lnTo>
                      <a:pt x="983" y="783"/>
                    </a:lnTo>
                    <a:lnTo>
                      <a:pt x="977" y="780"/>
                    </a:lnTo>
                    <a:lnTo>
                      <a:pt x="971" y="775"/>
                    </a:lnTo>
                    <a:lnTo>
                      <a:pt x="963" y="769"/>
                    </a:lnTo>
                    <a:lnTo>
                      <a:pt x="958" y="761"/>
                    </a:lnTo>
                    <a:lnTo>
                      <a:pt x="953" y="754"/>
                    </a:lnTo>
                    <a:lnTo>
                      <a:pt x="949" y="747"/>
                    </a:lnTo>
                    <a:lnTo>
                      <a:pt x="945" y="740"/>
                    </a:lnTo>
                    <a:lnTo>
                      <a:pt x="941" y="732"/>
                    </a:lnTo>
                    <a:lnTo>
                      <a:pt x="934" y="725"/>
                    </a:lnTo>
                    <a:lnTo>
                      <a:pt x="928" y="718"/>
                    </a:lnTo>
                    <a:lnTo>
                      <a:pt x="922" y="713"/>
                    </a:lnTo>
                    <a:lnTo>
                      <a:pt x="916" y="708"/>
                    </a:lnTo>
                    <a:lnTo>
                      <a:pt x="908" y="704"/>
                    </a:lnTo>
                    <a:lnTo>
                      <a:pt x="902" y="701"/>
                    </a:lnTo>
                    <a:lnTo>
                      <a:pt x="889" y="697"/>
                    </a:lnTo>
                    <a:lnTo>
                      <a:pt x="875" y="694"/>
                    </a:lnTo>
                    <a:lnTo>
                      <a:pt x="862" y="692"/>
                    </a:lnTo>
                    <a:lnTo>
                      <a:pt x="847" y="690"/>
                    </a:lnTo>
                    <a:lnTo>
                      <a:pt x="832" y="686"/>
                    </a:lnTo>
                    <a:lnTo>
                      <a:pt x="816" y="680"/>
                    </a:lnTo>
                    <a:lnTo>
                      <a:pt x="812" y="678"/>
                    </a:lnTo>
                    <a:lnTo>
                      <a:pt x="809" y="676"/>
                    </a:lnTo>
                    <a:lnTo>
                      <a:pt x="806" y="673"/>
                    </a:lnTo>
                    <a:lnTo>
                      <a:pt x="804" y="670"/>
                    </a:lnTo>
                    <a:lnTo>
                      <a:pt x="801" y="664"/>
                    </a:lnTo>
                    <a:lnTo>
                      <a:pt x="798" y="657"/>
                    </a:lnTo>
                    <a:lnTo>
                      <a:pt x="796" y="641"/>
                    </a:lnTo>
                    <a:lnTo>
                      <a:pt x="792" y="623"/>
                    </a:lnTo>
                    <a:lnTo>
                      <a:pt x="788" y="609"/>
                    </a:lnTo>
                    <a:lnTo>
                      <a:pt x="785" y="594"/>
                    </a:lnTo>
                    <a:lnTo>
                      <a:pt x="786" y="581"/>
                    </a:lnTo>
                    <a:lnTo>
                      <a:pt x="788" y="569"/>
                    </a:lnTo>
                    <a:lnTo>
                      <a:pt x="791" y="557"/>
                    </a:lnTo>
                    <a:lnTo>
                      <a:pt x="794" y="546"/>
                    </a:lnTo>
                    <a:lnTo>
                      <a:pt x="805" y="524"/>
                    </a:lnTo>
                    <a:lnTo>
                      <a:pt x="816" y="499"/>
                    </a:lnTo>
                    <a:lnTo>
                      <a:pt x="823" y="481"/>
                    </a:lnTo>
                    <a:lnTo>
                      <a:pt x="828" y="465"/>
                    </a:lnTo>
                    <a:lnTo>
                      <a:pt x="832" y="447"/>
                    </a:lnTo>
                    <a:lnTo>
                      <a:pt x="838" y="429"/>
                    </a:lnTo>
                    <a:lnTo>
                      <a:pt x="848" y="396"/>
                    </a:lnTo>
                    <a:lnTo>
                      <a:pt x="858" y="367"/>
                    </a:lnTo>
                    <a:lnTo>
                      <a:pt x="861" y="354"/>
                    </a:lnTo>
                    <a:lnTo>
                      <a:pt x="864" y="338"/>
                    </a:lnTo>
                    <a:lnTo>
                      <a:pt x="866" y="323"/>
                    </a:lnTo>
                    <a:lnTo>
                      <a:pt x="866" y="305"/>
                    </a:lnTo>
                    <a:lnTo>
                      <a:pt x="866" y="257"/>
                    </a:lnTo>
                    <a:lnTo>
                      <a:pt x="866" y="246"/>
                    </a:lnTo>
                    <a:lnTo>
                      <a:pt x="864" y="237"/>
                    </a:lnTo>
                    <a:lnTo>
                      <a:pt x="862" y="227"/>
                    </a:lnTo>
                    <a:lnTo>
                      <a:pt x="859" y="219"/>
                    </a:lnTo>
                    <a:lnTo>
                      <a:pt x="856" y="211"/>
                    </a:lnTo>
                    <a:lnTo>
                      <a:pt x="851" y="204"/>
                    </a:lnTo>
                    <a:lnTo>
                      <a:pt x="846" y="196"/>
                    </a:lnTo>
                    <a:lnTo>
                      <a:pt x="841" y="189"/>
                    </a:lnTo>
                    <a:lnTo>
                      <a:pt x="817" y="161"/>
                    </a:lnTo>
                    <a:lnTo>
                      <a:pt x="792" y="129"/>
                    </a:lnTo>
                    <a:lnTo>
                      <a:pt x="787" y="121"/>
                    </a:lnTo>
                    <a:lnTo>
                      <a:pt x="783" y="112"/>
                    </a:lnTo>
                    <a:lnTo>
                      <a:pt x="779" y="104"/>
                    </a:lnTo>
                    <a:lnTo>
                      <a:pt x="776" y="96"/>
                    </a:lnTo>
                    <a:lnTo>
                      <a:pt x="774" y="88"/>
                    </a:lnTo>
                    <a:lnTo>
                      <a:pt x="772" y="79"/>
                    </a:lnTo>
                    <a:lnTo>
                      <a:pt x="770" y="70"/>
                    </a:lnTo>
                    <a:lnTo>
                      <a:pt x="769" y="60"/>
                    </a:lnTo>
                    <a:lnTo>
                      <a:pt x="768" y="49"/>
                    </a:lnTo>
                    <a:lnTo>
                      <a:pt x="765" y="39"/>
                    </a:lnTo>
                    <a:lnTo>
                      <a:pt x="762" y="28"/>
                    </a:lnTo>
                    <a:lnTo>
                      <a:pt x="758" y="20"/>
                    </a:lnTo>
                    <a:lnTo>
                      <a:pt x="756" y="16"/>
                    </a:lnTo>
                    <a:lnTo>
                      <a:pt x="753" y="12"/>
                    </a:lnTo>
                    <a:lnTo>
                      <a:pt x="750" y="9"/>
                    </a:lnTo>
                    <a:lnTo>
                      <a:pt x="746" y="6"/>
                    </a:lnTo>
                    <a:lnTo>
                      <a:pt x="743" y="4"/>
                    </a:lnTo>
                    <a:lnTo>
                      <a:pt x="739" y="2"/>
                    </a:lnTo>
                    <a:lnTo>
                      <a:pt x="733" y="0"/>
                    </a:lnTo>
                    <a:lnTo>
                      <a:pt x="728" y="0"/>
                    </a:lnTo>
                    <a:lnTo>
                      <a:pt x="720" y="2"/>
                    </a:lnTo>
                    <a:lnTo>
                      <a:pt x="713" y="3"/>
                    </a:lnTo>
                    <a:lnTo>
                      <a:pt x="706" y="6"/>
                    </a:lnTo>
                    <a:lnTo>
                      <a:pt x="700" y="9"/>
                    </a:lnTo>
                    <a:lnTo>
                      <a:pt x="694" y="13"/>
                    </a:lnTo>
                    <a:lnTo>
                      <a:pt x="689" y="17"/>
                    </a:lnTo>
                    <a:lnTo>
                      <a:pt x="684" y="22"/>
                    </a:lnTo>
                    <a:lnTo>
                      <a:pt x="678" y="27"/>
                    </a:lnTo>
                    <a:lnTo>
                      <a:pt x="669" y="39"/>
                    </a:lnTo>
                    <a:lnTo>
                      <a:pt x="659" y="51"/>
                    </a:lnTo>
                    <a:lnTo>
                      <a:pt x="654" y="56"/>
                    </a:lnTo>
                    <a:lnTo>
                      <a:pt x="647" y="63"/>
                    </a:lnTo>
                    <a:lnTo>
                      <a:pt x="641" y="67"/>
                    </a:lnTo>
                    <a:lnTo>
                      <a:pt x="634" y="72"/>
                    </a:lnTo>
                    <a:lnTo>
                      <a:pt x="634" y="72"/>
                    </a:lnTo>
                    <a:lnTo>
                      <a:pt x="626" y="91"/>
                    </a:lnTo>
                    <a:lnTo>
                      <a:pt x="617" y="107"/>
                    </a:lnTo>
                    <a:lnTo>
                      <a:pt x="612" y="114"/>
                    </a:lnTo>
                    <a:lnTo>
                      <a:pt x="607" y="122"/>
                    </a:lnTo>
                    <a:lnTo>
                      <a:pt x="601" y="129"/>
                    </a:lnTo>
                    <a:lnTo>
                      <a:pt x="593" y="136"/>
                    </a:lnTo>
                    <a:lnTo>
                      <a:pt x="588" y="139"/>
                    </a:lnTo>
                    <a:lnTo>
                      <a:pt x="583" y="142"/>
                    </a:lnTo>
                    <a:lnTo>
                      <a:pt x="578" y="145"/>
                    </a:lnTo>
                    <a:lnTo>
                      <a:pt x="573" y="147"/>
                    </a:lnTo>
                    <a:lnTo>
                      <a:pt x="568" y="148"/>
                    </a:lnTo>
                    <a:lnTo>
                      <a:pt x="562" y="151"/>
                    </a:lnTo>
                    <a:lnTo>
                      <a:pt x="557" y="154"/>
                    </a:lnTo>
                    <a:lnTo>
                      <a:pt x="553" y="157"/>
                    </a:lnTo>
                    <a:lnTo>
                      <a:pt x="565" y="173"/>
                    </a:lnTo>
                    <a:lnTo>
                      <a:pt x="578" y="186"/>
                    </a:lnTo>
                    <a:lnTo>
                      <a:pt x="590" y="198"/>
                    </a:lnTo>
                    <a:lnTo>
                      <a:pt x="605" y="212"/>
                    </a:lnTo>
                    <a:lnTo>
                      <a:pt x="610" y="215"/>
                    </a:lnTo>
                    <a:lnTo>
                      <a:pt x="615" y="218"/>
                    </a:lnTo>
                    <a:lnTo>
                      <a:pt x="617" y="219"/>
                    </a:lnTo>
                    <a:lnTo>
                      <a:pt x="619" y="221"/>
                    </a:lnTo>
                    <a:lnTo>
                      <a:pt x="621" y="223"/>
                    </a:lnTo>
                    <a:lnTo>
                      <a:pt x="621" y="226"/>
                    </a:lnTo>
                    <a:lnTo>
                      <a:pt x="620" y="235"/>
                    </a:lnTo>
                    <a:lnTo>
                      <a:pt x="619" y="243"/>
                    </a:lnTo>
                    <a:lnTo>
                      <a:pt x="562" y="243"/>
                    </a:lnTo>
                    <a:lnTo>
                      <a:pt x="552" y="242"/>
                    </a:lnTo>
                    <a:lnTo>
                      <a:pt x="542" y="239"/>
                    </a:lnTo>
                    <a:lnTo>
                      <a:pt x="532" y="237"/>
                    </a:lnTo>
                    <a:lnTo>
                      <a:pt x="521" y="236"/>
                    </a:lnTo>
                    <a:lnTo>
                      <a:pt x="503" y="236"/>
                    </a:lnTo>
                    <a:lnTo>
                      <a:pt x="487" y="237"/>
                    </a:lnTo>
                    <a:lnTo>
                      <a:pt x="470" y="240"/>
                    </a:lnTo>
                    <a:lnTo>
                      <a:pt x="456" y="244"/>
                    </a:lnTo>
                    <a:lnTo>
                      <a:pt x="448" y="246"/>
                    </a:lnTo>
                    <a:lnTo>
                      <a:pt x="441" y="249"/>
                    </a:lnTo>
                    <a:lnTo>
                      <a:pt x="435" y="253"/>
                    </a:lnTo>
                    <a:lnTo>
                      <a:pt x="429" y="259"/>
                    </a:lnTo>
                    <a:lnTo>
                      <a:pt x="423" y="264"/>
                    </a:lnTo>
                    <a:lnTo>
                      <a:pt x="418" y="269"/>
                    </a:lnTo>
                    <a:lnTo>
                      <a:pt x="414" y="276"/>
                    </a:lnTo>
                    <a:lnTo>
                      <a:pt x="410" y="283"/>
                    </a:lnTo>
                    <a:lnTo>
                      <a:pt x="408" y="290"/>
                    </a:lnTo>
                    <a:lnTo>
                      <a:pt x="406" y="296"/>
                    </a:lnTo>
                    <a:lnTo>
                      <a:pt x="405" y="302"/>
                    </a:lnTo>
                    <a:lnTo>
                      <a:pt x="404" y="308"/>
                    </a:lnTo>
                    <a:lnTo>
                      <a:pt x="404" y="322"/>
                    </a:lnTo>
                    <a:lnTo>
                      <a:pt x="403" y="335"/>
                    </a:lnTo>
                    <a:lnTo>
                      <a:pt x="393" y="336"/>
                    </a:lnTo>
                    <a:lnTo>
                      <a:pt x="384" y="338"/>
                    </a:lnTo>
                    <a:lnTo>
                      <a:pt x="376" y="342"/>
                    </a:lnTo>
                    <a:lnTo>
                      <a:pt x="369" y="347"/>
                    </a:lnTo>
                    <a:lnTo>
                      <a:pt x="362" y="352"/>
                    </a:lnTo>
                    <a:lnTo>
                      <a:pt x="356" y="359"/>
                    </a:lnTo>
                    <a:lnTo>
                      <a:pt x="352" y="367"/>
                    </a:lnTo>
                    <a:lnTo>
                      <a:pt x="349" y="376"/>
                    </a:lnTo>
                    <a:lnTo>
                      <a:pt x="342" y="376"/>
                    </a:lnTo>
                    <a:lnTo>
                      <a:pt x="335" y="376"/>
                    </a:lnTo>
                    <a:lnTo>
                      <a:pt x="329" y="377"/>
                    </a:lnTo>
                    <a:lnTo>
                      <a:pt x="324" y="379"/>
                    </a:lnTo>
                    <a:lnTo>
                      <a:pt x="314" y="385"/>
                    </a:lnTo>
                    <a:lnTo>
                      <a:pt x="303" y="392"/>
                    </a:lnTo>
                    <a:lnTo>
                      <a:pt x="298" y="409"/>
                    </a:lnTo>
                    <a:lnTo>
                      <a:pt x="294" y="424"/>
                    </a:lnTo>
                    <a:lnTo>
                      <a:pt x="290" y="440"/>
                    </a:lnTo>
                    <a:lnTo>
                      <a:pt x="285" y="457"/>
                    </a:lnTo>
                    <a:lnTo>
                      <a:pt x="282" y="469"/>
                    </a:lnTo>
                    <a:lnTo>
                      <a:pt x="279" y="480"/>
                    </a:lnTo>
                    <a:lnTo>
                      <a:pt x="278" y="486"/>
                    </a:lnTo>
                    <a:lnTo>
                      <a:pt x="276" y="491"/>
                    </a:lnTo>
                    <a:lnTo>
                      <a:pt x="272" y="494"/>
                    </a:lnTo>
                    <a:lnTo>
                      <a:pt x="268" y="497"/>
                    </a:lnTo>
                    <a:lnTo>
                      <a:pt x="257" y="499"/>
                    </a:lnTo>
                    <a:lnTo>
                      <a:pt x="246" y="499"/>
                    </a:lnTo>
                    <a:lnTo>
                      <a:pt x="243" y="501"/>
                    </a:lnTo>
                    <a:lnTo>
                      <a:pt x="240" y="502"/>
                    </a:lnTo>
                    <a:lnTo>
                      <a:pt x="237" y="505"/>
                    </a:lnTo>
                    <a:lnTo>
                      <a:pt x="235" y="507"/>
                    </a:lnTo>
                    <a:lnTo>
                      <a:pt x="232" y="514"/>
                    </a:lnTo>
                    <a:lnTo>
                      <a:pt x="231" y="520"/>
                    </a:lnTo>
                    <a:lnTo>
                      <a:pt x="230" y="536"/>
                    </a:lnTo>
                    <a:lnTo>
                      <a:pt x="230" y="552"/>
                    </a:lnTo>
                    <a:lnTo>
                      <a:pt x="230" y="599"/>
                    </a:lnTo>
                    <a:lnTo>
                      <a:pt x="236" y="609"/>
                    </a:lnTo>
                    <a:lnTo>
                      <a:pt x="241" y="618"/>
                    </a:lnTo>
                    <a:lnTo>
                      <a:pt x="241" y="647"/>
                    </a:lnTo>
                    <a:lnTo>
                      <a:pt x="239" y="672"/>
                    </a:lnTo>
                    <a:lnTo>
                      <a:pt x="235" y="697"/>
                    </a:lnTo>
                    <a:lnTo>
                      <a:pt x="230" y="725"/>
                    </a:lnTo>
                    <a:lnTo>
                      <a:pt x="226" y="744"/>
                    </a:lnTo>
                    <a:lnTo>
                      <a:pt x="222" y="759"/>
                    </a:lnTo>
                    <a:lnTo>
                      <a:pt x="219" y="776"/>
                    </a:lnTo>
                    <a:lnTo>
                      <a:pt x="215" y="794"/>
                    </a:lnTo>
                    <a:lnTo>
                      <a:pt x="212" y="809"/>
                    </a:lnTo>
                    <a:lnTo>
                      <a:pt x="208" y="822"/>
                    </a:lnTo>
                    <a:lnTo>
                      <a:pt x="205" y="829"/>
                    </a:lnTo>
                    <a:lnTo>
                      <a:pt x="201" y="833"/>
                    </a:lnTo>
                    <a:lnTo>
                      <a:pt x="199" y="835"/>
                    </a:lnTo>
                    <a:lnTo>
                      <a:pt x="196" y="836"/>
                    </a:lnTo>
                    <a:lnTo>
                      <a:pt x="192" y="837"/>
                    </a:lnTo>
                    <a:lnTo>
                      <a:pt x="189" y="837"/>
                    </a:lnTo>
                    <a:lnTo>
                      <a:pt x="182" y="836"/>
                    </a:lnTo>
                    <a:lnTo>
                      <a:pt x="177" y="834"/>
                    </a:lnTo>
                    <a:lnTo>
                      <a:pt x="172" y="830"/>
                    </a:lnTo>
                    <a:lnTo>
                      <a:pt x="166" y="827"/>
                    </a:lnTo>
                    <a:lnTo>
                      <a:pt x="162" y="822"/>
                    </a:lnTo>
                    <a:lnTo>
                      <a:pt x="157" y="819"/>
                    </a:lnTo>
                    <a:lnTo>
                      <a:pt x="151" y="816"/>
                    </a:lnTo>
                    <a:lnTo>
                      <a:pt x="144" y="815"/>
                    </a:lnTo>
                    <a:lnTo>
                      <a:pt x="137" y="816"/>
                    </a:lnTo>
                    <a:lnTo>
                      <a:pt x="131" y="817"/>
                    </a:lnTo>
                    <a:lnTo>
                      <a:pt x="126" y="820"/>
                    </a:lnTo>
                    <a:lnTo>
                      <a:pt x="122" y="824"/>
                    </a:lnTo>
                    <a:lnTo>
                      <a:pt x="118" y="828"/>
                    </a:lnTo>
                    <a:lnTo>
                      <a:pt x="114" y="833"/>
                    </a:lnTo>
                    <a:lnTo>
                      <a:pt x="112" y="839"/>
                    </a:lnTo>
                    <a:lnTo>
                      <a:pt x="108" y="845"/>
                    </a:lnTo>
                    <a:lnTo>
                      <a:pt x="105" y="859"/>
                    </a:lnTo>
                    <a:lnTo>
                      <a:pt x="103" y="873"/>
                    </a:lnTo>
                    <a:lnTo>
                      <a:pt x="101" y="888"/>
                    </a:lnTo>
                    <a:lnTo>
                      <a:pt x="101" y="902"/>
                    </a:lnTo>
                    <a:lnTo>
                      <a:pt x="102" y="919"/>
                    </a:lnTo>
                    <a:lnTo>
                      <a:pt x="105" y="933"/>
                    </a:lnTo>
                    <a:lnTo>
                      <a:pt x="107" y="948"/>
                    </a:lnTo>
                    <a:lnTo>
                      <a:pt x="108" y="964"/>
                    </a:lnTo>
                    <a:lnTo>
                      <a:pt x="107" y="972"/>
                    </a:lnTo>
                    <a:lnTo>
                      <a:pt x="105" y="979"/>
                    </a:lnTo>
                    <a:lnTo>
                      <a:pt x="102" y="985"/>
                    </a:lnTo>
                    <a:lnTo>
                      <a:pt x="99" y="991"/>
                    </a:lnTo>
                    <a:lnTo>
                      <a:pt x="95" y="997"/>
                    </a:lnTo>
                    <a:lnTo>
                      <a:pt x="93" y="1004"/>
                    </a:lnTo>
                    <a:lnTo>
                      <a:pt x="90" y="1010"/>
                    </a:lnTo>
                    <a:lnTo>
                      <a:pt x="90" y="1018"/>
                    </a:lnTo>
                    <a:lnTo>
                      <a:pt x="90" y="1067"/>
                    </a:lnTo>
                    <a:lnTo>
                      <a:pt x="93" y="1076"/>
                    </a:lnTo>
                    <a:lnTo>
                      <a:pt x="97" y="1087"/>
                    </a:lnTo>
                    <a:lnTo>
                      <a:pt x="95" y="1099"/>
                    </a:lnTo>
                    <a:lnTo>
                      <a:pt x="92" y="1112"/>
                    </a:lnTo>
                    <a:lnTo>
                      <a:pt x="89" y="1123"/>
                    </a:lnTo>
                    <a:lnTo>
                      <a:pt x="87" y="1137"/>
                    </a:lnTo>
                    <a:lnTo>
                      <a:pt x="74" y="1139"/>
                    </a:lnTo>
                    <a:lnTo>
                      <a:pt x="63" y="1142"/>
                    </a:lnTo>
                    <a:lnTo>
                      <a:pt x="51" y="1145"/>
                    </a:lnTo>
                    <a:lnTo>
                      <a:pt x="39" y="1146"/>
                    </a:lnTo>
                    <a:lnTo>
                      <a:pt x="20" y="1146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solidFill>
                  <a:sysClr val="windowText" lastClr="000000">
                    <a:lumMod val="50000"/>
                    <a:lumOff val="50000"/>
                  </a:sysClr>
                </a:solidFill>
                <a:round/>
                <a:headEnd/>
                <a:tailEnd/>
              </a:ln>
            </p:spPr>
          </p:sp>
          <p:sp>
            <p:nvSpPr>
              <p:cNvPr id="43" name="Malaysia"/>
              <p:cNvSpPr>
                <a:spLocks noEditPoints="1"/>
              </p:cNvSpPr>
              <p:nvPr/>
            </p:nvSpPr>
            <p:spPr bwMode="auto">
              <a:xfrm>
                <a:off x="4231082" y="5370872"/>
                <a:ext cx="1450110" cy="687413"/>
              </a:xfrm>
              <a:custGeom>
                <a:avLst/>
                <a:gdLst/>
                <a:ahLst/>
                <a:cxnLst>
                  <a:cxn ang="0">
                    <a:pos x="2365" y="501"/>
                  </a:cxn>
                  <a:cxn ang="0">
                    <a:pos x="2432" y="511"/>
                  </a:cxn>
                  <a:cxn ang="0">
                    <a:pos x="2443" y="407"/>
                  </a:cxn>
                  <a:cxn ang="0">
                    <a:pos x="2437" y="351"/>
                  </a:cxn>
                  <a:cxn ang="0">
                    <a:pos x="2476" y="309"/>
                  </a:cxn>
                  <a:cxn ang="0">
                    <a:pos x="2520" y="263"/>
                  </a:cxn>
                  <a:cxn ang="0">
                    <a:pos x="2610" y="70"/>
                  </a:cxn>
                  <a:cxn ang="0">
                    <a:pos x="2649" y="44"/>
                  </a:cxn>
                  <a:cxn ang="0">
                    <a:pos x="2672" y="12"/>
                  </a:cxn>
                  <a:cxn ang="0">
                    <a:pos x="2737" y="60"/>
                  </a:cxn>
                  <a:cxn ang="0">
                    <a:pos x="2803" y="65"/>
                  </a:cxn>
                  <a:cxn ang="0">
                    <a:pos x="2821" y="136"/>
                  </a:cxn>
                  <a:cxn ang="0">
                    <a:pos x="2894" y="132"/>
                  </a:cxn>
                  <a:cxn ang="0">
                    <a:pos x="2887" y="186"/>
                  </a:cxn>
                  <a:cxn ang="0">
                    <a:pos x="2949" y="151"/>
                  </a:cxn>
                  <a:cxn ang="0">
                    <a:pos x="3038" y="190"/>
                  </a:cxn>
                  <a:cxn ang="0">
                    <a:pos x="2966" y="269"/>
                  </a:cxn>
                  <a:cxn ang="0">
                    <a:pos x="2900" y="308"/>
                  </a:cxn>
                  <a:cxn ang="0">
                    <a:pos x="2953" y="367"/>
                  </a:cxn>
                  <a:cxn ang="0">
                    <a:pos x="2874" y="412"/>
                  </a:cxn>
                  <a:cxn ang="0">
                    <a:pos x="2820" y="399"/>
                  </a:cxn>
                  <a:cxn ang="0">
                    <a:pos x="2768" y="445"/>
                  </a:cxn>
                  <a:cxn ang="0">
                    <a:pos x="2610" y="472"/>
                  </a:cxn>
                  <a:cxn ang="0">
                    <a:pos x="2519" y="577"/>
                  </a:cxn>
                  <a:cxn ang="0">
                    <a:pos x="2475" y="740"/>
                  </a:cxn>
                  <a:cxn ang="0">
                    <a:pos x="2427" y="807"/>
                  </a:cxn>
                  <a:cxn ang="0">
                    <a:pos x="2380" y="917"/>
                  </a:cxn>
                  <a:cxn ang="0">
                    <a:pos x="2302" y="993"/>
                  </a:cxn>
                  <a:cxn ang="0">
                    <a:pos x="2257" y="1053"/>
                  </a:cxn>
                  <a:cxn ang="0">
                    <a:pos x="2121" y="1072"/>
                  </a:cxn>
                  <a:cxn ang="0">
                    <a:pos x="2026" y="1115"/>
                  </a:cxn>
                  <a:cxn ang="0">
                    <a:pos x="1969" y="1232"/>
                  </a:cxn>
                  <a:cxn ang="0">
                    <a:pos x="1824" y="1280"/>
                  </a:cxn>
                  <a:cxn ang="0">
                    <a:pos x="1762" y="1300"/>
                  </a:cxn>
                  <a:cxn ang="0">
                    <a:pos x="1659" y="1258"/>
                  </a:cxn>
                  <a:cxn ang="0">
                    <a:pos x="1550" y="1182"/>
                  </a:cxn>
                  <a:cxn ang="0">
                    <a:pos x="1614" y="1181"/>
                  </a:cxn>
                  <a:cxn ang="0">
                    <a:pos x="1716" y="1145"/>
                  </a:cxn>
                  <a:cxn ang="0">
                    <a:pos x="1797" y="1178"/>
                  </a:cxn>
                  <a:cxn ang="0">
                    <a:pos x="1843" y="1005"/>
                  </a:cxn>
                  <a:cxn ang="0">
                    <a:pos x="1894" y="901"/>
                  </a:cxn>
                  <a:cxn ang="0">
                    <a:pos x="2081" y="757"/>
                  </a:cxn>
                  <a:cxn ang="0">
                    <a:pos x="2136" y="669"/>
                  </a:cxn>
                  <a:cxn ang="0">
                    <a:pos x="2206" y="536"/>
                  </a:cxn>
                  <a:cxn ang="0">
                    <a:pos x="374" y="710"/>
                  </a:cxn>
                  <a:cxn ang="0">
                    <a:pos x="503" y="821"/>
                  </a:cxn>
                  <a:cxn ang="0">
                    <a:pos x="550" y="973"/>
                  </a:cxn>
                  <a:cxn ang="0">
                    <a:pos x="534" y="1157"/>
                  </a:cxn>
                  <a:cxn ang="0">
                    <a:pos x="604" y="1222"/>
                  </a:cxn>
                  <a:cxn ang="0">
                    <a:pos x="675" y="1397"/>
                  </a:cxn>
                  <a:cxn ang="0">
                    <a:pos x="577" y="1454"/>
                  </a:cxn>
                  <a:cxn ang="0">
                    <a:pos x="374" y="1345"/>
                  </a:cxn>
                  <a:cxn ang="0">
                    <a:pos x="207" y="1252"/>
                  </a:cxn>
                  <a:cxn ang="0">
                    <a:pos x="106" y="1086"/>
                  </a:cxn>
                  <a:cxn ang="0">
                    <a:pos x="62" y="959"/>
                  </a:cxn>
                  <a:cxn ang="0">
                    <a:pos x="51" y="802"/>
                  </a:cxn>
                  <a:cxn ang="0">
                    <a:pos x="35" y="687"/>
                  </a:cxn>
                  <a:cxn ang="0">
                    <a:pos x="158" y="736"/>
                  </a:cxn>
                  <a:cxn ang="0">
                    <a:pos x="203" y="790"/>
                  </a:cxn>
                  <a:cxn ang="0">
                    <a:pos x="265" y="758"/>
                  </a:cxn>
                  <a:cxn ang="0">
                    <a:pos x="324" y="695"/>
                  </a:cxn>
                </a:cxnLst>
                <a:rect l="0" t="0" r="r" b="b"/>
                <a:pathLst>
                  <a:path w="3056" h="1462">
                    <a:moveTo>
                      <a:pt x="2275" y="502"/>
                    </a:moveTo>
                    <a:lnTo>
                      <a:pt x="2285" y="510"/>
                    </a:lnTo>
                    <a:lnTo>
                      <a:pt x="2293" y="518"/>
                    </a:lnTo>
                    <a:lnTo>
                      <a:pt x="2302" y="526"/>
                    </a:lnTo>
                    <a:lnTo>
                      <a:pt x="2308" y="536"/>
                    </a:lnTo>
                    <a:lnTo>
                      <a:pt x="2321" y="553"/>
                    </a:lnTo>
                    <a:lnTo>
                      <a:pt x="2337" y="573"/>
                    </a:lnTo>
                    <a:lnTo>
                      <a:pt x="2343" y="568"/>
                    </a:lnTo>
                    <a:lnTo>
                      <a:pt x="2348" y="562"/>
                    </a:lnTo>
                    <a:lnTo>
                      <a:pt x="2352" y="555"/>
                    </a:lnTo>
                    <a:lnTo>
                      <a:pt x="2354" y="548"/>
                    </a:lnTo>
                    <a:lnTo>
                      <a:pt x="2359" y="532"/>
                    </a:lnTo>
                    <a:lnTo>
                      <a:pt x="2362" y="515"/>
                    </a:lnTo>
                    <a:lnTo>
                      <a:pt x="2364" y="508"/>
                    </a:lnTo>
                    <a:lnTo>
                      <a:pt x="2365" y="501"/>
                    </a:lnTo>
                    <a:lnTo>
                      <a:pt x="2367" y="493"/>
                    </a:lnTo>
                    <a:lnTo>
                      <a:pt x="2370" y="488"/>
                    </a:lnTo>
                    <a:lnTo>
                      <a:pt x="2374" y="483"/>
                    </a:lnTo>
                    <a:lnTo>
                      <a:pt x="2378" y="479"/>
                    </a:lnTo>
                    <a:lnTo>
                      <a:pt x="2384" y="477"/>
                    </a:lnTo>
                    <a:lnTo>
                      <a:pt x="2392" y="476"/>
                    </a:lnTo>
                    <a:lnTo>
                      <a:pt x="2396" y="477"/>
                    </a:lnTo>
                    <a:lnTo>
                      <a:pt x="2400" y="478"/>
                    </a:lnTo>
                    <a:lnTo>
                      <a:pt x="2404" y="480"/>
                    </a:lnTo>
                    <a:lnTo>
                      <a:pt x="2407" y="482"/>
                    </a:lnTo>
                    <a:lnTo>
                      <a:pt x="2412" y="488"/>
                    </a:lnTo>
                    <a:lnTo>
                      <a:pt x="2418" y="495"/>
                    </a:lnTo>
                    <a:lnTo>
                      <a:pt x="2423" y="502"/>
                    </a:lnTo>
                    <a:lnTo>
                      <a:pt x="2429" y="508"/>
                    </a:lnTo>
                    <a:lnTo>
                      <a:pt x="2432" y="511"/>
                    </a:lnTo>
                    <a:lnTo>
                      <a:pt x="2436" y="512"/>
                    </a:lnTo>
                    <a:lnTo>
                      <a:pt x="2439" y="514"/>
                    </a:lnTo>
                    <a:lnTo>
                      <a:pt x="2445" y="514"/>
                    </a:lnTo>
                    <a:lnTo>
                      <a:pt x="2452" y="512"/>
                    </a:lnTo>
                    <a:lnTo>
                      <a:pt x="2458" y="509"/>
                    </a:lnTo>
                    <a:lnTo>
                      <a:pt x="2458" y="488"/>
                    </a:lnTo>
                    <a:lnTo>
                      <a:pt x="2458" y="478"/>
                    </a:lnTo>
                    <a:lnTo>
                      <a:pt x="2457" y="467"/>
                    </a:lnTo>
                    <a:lnTo>
                      <a:pt x="2456" y="457"/>
                    </a:lnTo>
                    <a:lnTo>
                      <a:pt x="2454" y="448"/>
                    </a:lnTo>
                    <a:lnTo>
                      <a:pt x="2452" y="439"/>
                    </a:lnTo>
                    <a:lnTo>
                      <a:pt x="2449" y="430"/>
                    </a:lnTo>
                    <a:lnTo>
                      <a:pt x="2445" y="420"/>
                    </a:lnTo>
                    <a:lnTo>
                      <a:pt x="2439" y="410"/>
                    </a:lnTo>
                    <a:lnTo>
                      <a:pt x="2443" y="407"/>
                    </a:lnTo>
                    <a:lnTo>
                      <a:pt x="2448" y="402"/>
                    </a:lnTo>
                    <a:lnTo>
                      <a:pt x="2451" y="400"/>
                    </a:lnTo>
                    <a:lnTo>
                      <a:pt x="2454" y="398"/>
                    </a:lnTo>
                    <a:lnTo>
                      <a:pt x="2456" y="397"/>
                    </a:lnTo>
                    <a:lnTo>
                      <a:pt x="2457" y="396"/>
                    </a:lnTo>
                    <a:lnTo>
                      <a:pt x="2458" y="395"/>
                    </a:lnTo>
                    <a:lnTo>
                      <a:pt x="2458" y="393"/>
                    </a:lnTo>
                    <a:lnTo>
                      <a:pt x="2458" y="388"/>
                    </a:lnTo>
                    <a:lnTo>
                      <a:pt x="2457" y="382"/>
                    </a:lnTo>
                    <a:lnTo>
                      <a:pt x="2456" y="378"/>
                    </a:lnTo>
                    <a:lnTo>
                      <a:pt x="2454" y="374"/>
                    </a:lnTo>
                    <a:lnTo>
                      <a:pt x="2449" y="366"/>
                    </a:lnTo>
                    <a:lnTo>
                      <a:pt x="2442" y="357"/>
                    </a:lnTo>
                    <a:lnTo>
                      <a:pt x="2440" y="354"/>
                    </a:lnTo>
                    <a:lnTo>
                      <a:pt x="2437" y="351"/>
                    </a:lnTo>
                    <a:lnTo>
                      <a:pt x="2434" y="348"/>
                    </a:lnTo>
                    <a:lnTo>
                      <a:pt x="2433" y="344"/>
                    </a:lnTo>
                    <a:lnTo>
                      <a:pt x="2434" y="341"/>
                    </a:lnTo>
                    <a:lnTo>
                      <a:pt x="2435" y="339"/>
                    </a:lnTo>
                    <a:lnTo>
                      <a:pt x="2437" y="337"/>
                    </a:lnTo>
                    <a:lnTo>
                      <a:pt x="2439" y="335"/>
                    </a:lnTo>
                    <a:lnTo>
                      <a:pt x="2445" y="332"/>
                    </a:lnTo>
                    <a:lnTo>
                      <a:pt x="2449" y="326"/>
                    </a:lnTo>
                    <a:lnTo>
                      <a:pt x="2452" y="319"/>
                    </a:lnTo>
                    <a:lnTo>
                      <a:pt x="2455" y="312"/>
                    </a:lnTo>
                    <a:lnTo>
                      <a:pt x="2457" y="309"/>
                    </a:lnTo>
                    <a:lnTo>
                      <a:pt x="2459" y="306"/>
                    </a:lnTo>
                    <a:lnTo>
                      <a:pt x="2462" y="305"/>
                    </a:lnTo>
                    <a:lnTo>
                      <a:pt x="2465" y="304"/>
                    </a:lnTo>
                    <a:lnTo>
                      <a:pt x="2476" y="309"/>
                    </a:lnTo>
                    <a:lnTo>
                      <a:pt x="2486" y="315"/>
                    </a:lnTo>
                    <a:lnTo>
                      <a:pt x="2489" y="314"/>
                    </a:lnTo>
                    <a:lnTo>
                      <a:pt x="2491" y="313"/>
                    </a:lnTo>
                    <a:lnTo>
                      <a:pt x="2493" y="312"/>
                    </a:lnTo>
                    <a:lnTo>
                      <a:pt x="2495" y="310"/>
                    </a:lnTo>
                    <a:lnTo>
                      <a:pt x="2499" y="306"/>
                    </a:lnTo>
                    <a:lnTo>
                      <a:pt x="2505" y="302"/>
                    </a:lnTo>
                    <a:lnTo>
                      <a:pt x="2509" y="299"/>
                    </a:lnTo>
                    <a:lnTo>
                      <a:pt x="2512" y="298"/>
                    </a:lnTo>
                    <a:lnTo>
                      <a:pt x="2514" y="296"/>
                    </a:lnTo>
                    <a:lnTo>
                      <a:pt x="2515" y="293"/>
                    </a:lnTo>
                    <a:lnTo>
                      <a:pt x="2516" y="285"/>
                    </a:lnTo>
                    <a:lnTo>
                      <a:pt x="2517" y="277"/>
                    </a:lnTo>
                    <a:lnTo>
                      <a:pt x="2518" y="269"/>
                    </a:lnTo>
                    <a:lnTo>
                      <a:pt x="2520" y="263"/>
                    </a:lnTo>
                    <a:lnTo>
                      <a:pt x="2525" y="250"/>
                    </a:lnTo>
                    <a:lnTo>
                      <a:pt x="2531" y="234"/>
                    </a:lnTo>
                    <a:lnTo>
                      <a:pt x="2538" y="209"/>
                    </a:lnTo>
                    <a:lnTo>
                      <a:pt x="2544" y="189"/>
                    </a:lnTo>
                    <a:lnTo>
                      <a:pt x="2547" y="178"/>
                    </a:lnTo>
                    <a:lnTo>
                      <a:pt x="2552" y="169"/>
                    </a:lnTo>
                    <a:lnTo>
                      <a:pt x="2559" y="158"/>
                    </a:lnTo>
                    <a:lnTo>
                      <a:pt x="2567" y="148"/>
                    </a:lnTo>
                    <a:lnTo>
                      <a:pt x="2577" y="135"/>
                    </a:lnTo>
                    <a:lnTo>
                      <a:pt x="2584" y="123"/>
                    </a:lnTo>
                    <a:lnTo>
                      <a:pt x="2592" y="110"/>
                    </a:lnTo>
                    <a:lnTo>
                      <a:pt x="2597" y="95"/>
                    </a:lnTo>
                    <a:lnTo>
                      <a:pt x="2602" y="84"/>
                    </a:lnTo>
                    <a:lnTo>
                      <a:pt x="2608" y="75"/>
                    </a:lnTo>
                    <a:lnTo>
                      <a:pt x="2610" y="70"/>
                    </a:lnTo>
                    <a:lnTo>
                      <a:pt x="2612" y="66"/>
                    </a:lnTo>
                    <a:lnTo>
                      <a:pt x="2614" y="60"/>
                    </a:lnTo>
                    <a:lnTo>
                      <a:pt x="2617" y="55"/>
                    </a:lnTo>
                    <a:lnTo>
                      <a:pt x="2618" y="41"/>
                    </a:lnTo>
                    <a:lnTo>
                      <a:pt x="2620" y="29"/>
                    </a:lnTo>
                    <a:lnTo>
                      <a:pt x="2621" y="23"/>
                    </a:lnTo>
                    <a:lnTo>
                      <a:pt x="2623" y="17"/>
                    </a:lnTo>
                    <a:lnTo>
                      <a:pt x="2625" y="12"/>
                    </a:lnTo>
                    <a:lnTo>
                      <a:pt x="2629" y="7"/>
                    </a:lnTo>
                    <a:lnTo>
                      <a:pt x="2634" y="10"/>
                    </a:lnTo>
                    <a:lnTo>
                      <a:pt x="2638" y="14"/>
                    </a:lnTo>
                    <a:lnTo>
                      <a:pt x="2641" y="19"/>
                    </a:lnTo>
                    <a:lnTo>
                      <a:pt x="2643" y="23"/>
                    </a:lnTo>
                    <a:lnTo>
                      <a:pt x="2647" y="33"/>
                    </a:lnTo>
                    <a:lnTo>
                      <a:pt x="2649" y="44"/>
                    </a:lnTo>
                    <a:lnTo>
                      <a:pt x="2649" y="52"/>
                    </a:lnTo>
                    <a:lnTo>
                      <a:pt x="2651" y="59"/>
                    </a:lnTo>
                    <a:lnTo>
                      <a:pt x="2652" y="62"/>
                    </a:lnTo>
                    <a:lnTo>
                      <a:pt x="2654" y="64"/>
                    </a:lnTo>
                    <a:lnTo>
                      <a:pt x="2656" y="65"/>
                    </a:lnTo>
                    <a:lnTo>
                      <a:pt x="2659" y="66"/>
                    </a:lnTo>
                    <a:lnTo>
                      <a:pt x="2665" y="65"/>
                    </a:lnTo>
                    <a:lnTo>
                      <a:pt x="2670" y="63"/>
                    </a:lnTo>
                    <a:lnTo>
                      <a:pt x="2674" y="62"/>
                    </a:lnTo>
                    <a:lnTo>
                      <a:pt x="2676" y="60"/>
                    </a:lnTo>
                    <a:lnTo>
                      <a:pt x="2677" y="57"/>
                    </a:lnTo>
                    <a:lnTo>
                      <a:pt x="2678" y="55"/>
                    </a:lnTo>
                    <a:lnTo>
                      <a:pt x="2672" y="23"/>
                    </a:lnTo>
                    <a:lnTo>
                      <a:pt x="2672" y="17"/>
                    </a:lnTo>
                    <a:lnTo>
                      <a:pt x="2672" y="12"/>
                    </a:lnTo>
                    <a:lnTo>
                      <a:pt x="2675" y="8"/>
                    </a:lnTo>
                    <a:lnTo>
                      <a:pt x="2677" y="4"/>
                    </a:lnTo>
                    <a:lnTo>
                      <a:pt x="2680" y="2"/>
                    </a:lnTo>
                    <a:lnTo>
                      <a:pt x="2682" y="1"/>
                    </a:lnTo>
                    <a:lnTo>
                      <a:pt x="2684" y="1"/>
                    </a:lnTo>
                    <a:lnTo>
                      <a:pt x="2687" y="0"/>
                    </a:lnTo>
                    <a:lnTo>
                      <a:pt x="2692" y="1"/>
                    </a:lnTo>
                    <a:lnTo>
                      <a:pt x="2698" y="1"/>
                    </a:lnTo>
                    <a:lnTo>
                      <a:pt x="2708" y="2"/>
                    </a:lnTo>
                    <a:lnTo>
                      <a:pt x="2717" y="2"/>
                    </a:lnTo>
                    <a:lnTo>
                      <a:pt x="2720" y="23"/>
                    </a:lnTo>
                    <a:lnTo>
                      <a:pt x="2724" y="42"/>
                    </a:lnTo>
                    <a:lnTo>
                      <a:pt x="2728" y="51"/>
                    </a:lnTo>
                    <a:lnTo>
                      <a:pt x="2733" y="57"/>
                    </a:lnTo>
                    <a:lnTo>
                      <a:pt x="2737" y="60"/>
                    </a:lnTo>
                    <a:lnTo>
                      <a:pt x="2740" y="63"/>
                    </a:lnTo>
                    <a:lnTo>
                      <a:pt x="2744" y="65"/>
                    </a:lnTo>
                    <a:lnTo>
                      <a:pt x="2749" y="66"/>
                    </a:lnTo>
                    <a:lnTo>
                      <a:pt x="2751" y="61"/>
                    </a:lnTo>
                    <a:lnTo>
                      <a:pt x="2752" y="56"/>
                    </a:lnTo>
                    <a:lnTo>
                      <a:pt x="2754" y="54"/>
                    </a:lnTo>
                    <a:lnTo>
                      <a:pt x="2755" y="53"/>
                    </a:lnTo>
                    <a:lnTo>
                      <a:pt x="2757" y="51"/>
                    </a:lnTo>
                    <a:lnTo>
                      <a:pt x="2760" y="51"/>
                    </a:lnTo>
                    <a:lnTo>
                      <a:pt x="2769" y="57"/>
                    </a:lnTo>
                    <a:lnTo>
                      <a:pt x="2777" y="64"/>
                    </a:lnTo>
                    <a:lnTo>
                      <a:pt x="2785" y="65"/>
                    </a:lnTo>
                    <a:lnTo>
                      <a:pt x="2795" y="65"/>
                    </a:lnTo>
                    <a:lnTo>
                      <a:pt x="2799" y="65"/>
                    </a:lnTo>
                    <a:lnTo>
                      <a:pt x="2803" y="65"/>
                    </a:lnTo>
                    <a:lnTo>
                      <a:pt x="2807" y="66"/>
                    </a:lnTo>
                    <a:lnTo>
                      <a:pt x="2811" y="67"/>
                    </a:lnTo>
                    <a:lnTo>
                      <a:pt x="2814" y="69"/>
                    </a:lnTo>
                    <a:lnTo>
                      <a:pt x="2817" y="71"/>
                    </a:lnTo>
                    <a:lnTo>
                      <a:pt x="2818" y="75"/>
                    </a:lnTo>
                    <a:lnTo>
                      <a:pt x="2820" y="78"/>
                    </a:lnTo>
                    <a:lnTo>
                      <a:pt x="2821" y="84"/>
                    </a:lnTo>
                    <a:lnTo>
                      <a:pt x="2821" y="91"/>
                    </a:lnTo>
                    <a:lnTo>
                      <a:pt x="2817" y="104"/>
                    </a:lnTo>
                    <a:lnTo>
                      <a:pt x="2813" y="115"/>
                    </a:lnTo>
                    <a:lnTo>
                      <a:pt x="2813" y="120"/>
                    </a:lnTo>
                    <a:lnTo>
                      <a:pt x="2815" y="124"/>
                    </a:lnTo>
                    <a:lnTo>
                      <a:pt x="2817" y="127"/>
                    </a:lnTo>
                    <a:lnTo>
                      <a:pt x="2819" y="132"/>
                    </a:lnTo>
                    <a:lnTo>
                      <a:pt x="2821" y="136"/>
                    </a:lnTo>
                    <a:lnTo>
                      <a:pt x="2823" y="139"/>
                    </a:lnTo>
                    <a:lnTo>
                      <a:pt x="2824" y="143"/>
                    </a:lnTo>
                    <a:lnTo>
                      <a:pt x="2824" y="148"/>
                    </a:lnTo>
                    <a:lnTo>
                      <a:pt x="2830" y="148"/>
                    </a:lnTo>
                    <a:lnTo>
                      <a:pt x="2837" y="139"/>
                    </a:lnTo>
                    <a:lnTo>
                      <a:pt x="2843" y="130"/>
                    </a:lnTo>
                    <a:lnTo>
                      <a:pt x="2851" y="123"/>
                    </a:lnTo>
                    <a:lnTo>
                      <a:pt x="2859" y="115"/>
                    </a:lnTo>
                    <a:lnTo>
                      <a:pt x="2867" y="121"/>
                    </a:lnTo>
                    <a:lnTo>
                      <a:pt x="2877" y="125"/>
                    </a:lnTo>
                    <a:lnTo>
                      <a:pt x="2883" y="126"/>
                    </a:lnTo>
                    <a:lnTo>
                      <a:pt x="2888" y="127"/>
                    </a:lnTo>
                    <a:lnTo>
                      <a:pt x="2890" y="128"/>
                    </a:lnTo>
                    <a:lnTo>
                      <a:pt x="2892" y="129"/>
                    </a:lnTo>
                    <a:lnTo>
                      <a:pt x="2894" y="132"/>
                    </a:lnTo>
                    <a:lnTo>
                      <a:pt x="2894" y="134"/>
                    </a:lnTo>
                    <a:lnTo>
                      <a:pt x="2893" y="140"/>
                    </a:lnTo>
                    <a:lnTo>
                      <a:pt x="2891" y="144"/>
                    </a:lnTo>
                    <a:lnTo>
                      <a:pt x="2888" y="148"/>
                    </a:lnTo>
                    <a:lnTo>
                      <a:pt x="2884" y="152"/>
                    </a:lnTo>
                    <a:lnTo>
                      <a:pt x="2881" y="155"/>
                    </a:lnTo>
                    <a:lnTo>
                      <a:pt x="2878" y="160"/>
                    </a:lnTo>
                    <a:lnTo>
                      <a:pt x="2875" y="164"/>
                    </a:lnTo>
                    <a:lnTo>
                      <a:pt x="2875" y="170"/>
                    </a:lnTo>
                    <a:lnTo>
                      <a:pt x="2875" y="176"/>
                    </a:lnTo>
                    <a:lnTo>
                      <a:pt x="2878" y="181"/>
                    </a:lnTo>
                    <a:lnTo>
                      <a:pt x="2880" y="183"/>
                    </a:lnTo>
                    <a:lnTo>
                      <a:pt x="2882" y="184"/>
                    </a:lnTo>
                    <a:lnTo>
                      <a:pt x="2884" y="185"/>
                    </a:lnTo>
                    <a:lnTo>
                      <a:pt x="2887" y="186"/>
                    </a:lnTo>
                    <a:lnTo>
                      <a:pt x="2892" y="185"/>
                    </a:lnTo>
                    <a:lnTo>
                      <a:pt x="2896" y="184"/>
                    </a:lnTo>
                    <a:lnTo>
                      <a:pt x="2900" y="182"/>
                    </a:lnTo>
                    <a:lnTo>
                      <a:pt x="2904" y="179"/>
                    </a:lnTo>
                    <a:lnTo>
                      <a:pt x="2910" y="173"/>
                    </a:lnTo>
                    <a:lnTo>
                      <a:pt x="2915" y="166"/>
                    </a:lnTo>
                    <a:lnTo>
                      <a:pt x="2920" y="157"/>
                    </a:lnTo>
                    <a:lnTo>
                      <a:pt x="2926" y="151"/>
                    </a:lnTo>
                    <a:lnTo>
                      <a:pt x="2931" y="148"/>
                    </a:lnTo>
                    <a:lnTo>
                      <a:pt x="2934" y="146"/>
                    </a:lnTo>
                    <a:lnTo>
                      <a:pt x="2938" y="145"/>
                    </a:lnTo>
                    <a:lnTo>
                      <a:pt x="2943" y="145"/>
                    </a:lnTo>
                    <a:lnTo>
                      <a:pt x="2946" y="146"/>
                    </a:lnTo>
                    <a:lnTo>
                      <a:pt x="2948" y="148"/>
                    </a:lnTo>
                    <a:lnTo>
                      <a:pt x="2949" y="151"/>
                    </a:lnTo>
                    <a:lnTo>
                      <a:pt x="2951" y="154"/>
                    </a:lnTo>
                    <a:lnTo>
                      <a:pt x="2955" y="160"/>
                    </a:lnTo>
                    <a:lnTo>
                      <a:pt x="2961" y="165"/>
                    </a:lnTo>
                    <a:lnTo>
                      <a:pt x="2963" y="167"/>
                    </a:lnTo>
                    <a:lnTo>
                      <a:pt x="2966" y="168"/>
                    </a:lnTo>
                    <a:lnTo>
                      <a:pt x="2969" y="169"/>
                    </a:lnTo>
                    <a:lnTo>
                      <a:pt x="2973" y="170"/>
                    </a:lnTo>
                    <a:lnTo>
                      <a:pt x="2981" y="170"/>
                    </a:lnTo>
                    <a:lnTo>
                      <a:pt x="2989" y="171"/>
                    </a:lnTo>
                    <a:lnTo>
                      <a:pt x="2996" y="172"/>
                    </a:lnTo>
                    <a:lnTo>
                      <a:pt x="3005" y="173"/>
                    </a:lnTo>
                    <a:lnTo>
                      <a:pt x="3014" y="176"/>
                    </a:lnTo>
                    <a:lnTo>
                      <a:pt x="3023" y="179"/>
                    </a:lnTo>
                    <a:lnTo>
                      <a:pt x="3031" y="184"/>
                    </a:lnTo>
                    <a:lnTo>
                      <a:pt x="3038" y="190"/>
                    </a:lnTo>
                    <a:lnTo>
                      <a:pt x="3043" y="197"/>
                    </a:lnTo>
                    <a:lnTo>
                      <a:pt x="3049" y="204"/>
                    </a:lnTo>
                    <a:lnTo>
                      <a:pt x="3053" y="213"/>
                    </a:lnTo>
                    <a:lnTo>
                      <a:pt x="3056" y="223"/>
                    </a:lnTo>
                    <a:lnTo>
                      <a:pt x="3045" y="228"/>
                    </a:lnTo>
                    <a:lnTo>
                      <a:pt x="3033" y="232"/>
                    </a:lnTo>
                    <a:lnTo>
                      <a:pt x="3023" y="236"/>
                    </a:lnTo>
                    <a:lnTo>
                      <a:pt x="3011" y="242"/>
                    </a:lnTo>
                    <a:lnTo>
                      <a:pt x="3004" y="251"/>
                    </a:lnTo>
                    <a:lnTo>
                      <a:pt x="2995" y="260"/>
                    </a:lnTo>
                    <a:lnTo>
                      <a:pt x="2986" y="263"/>
                    </a:lnTo>
                    <a:lnTo>
                      <a:pt x="2978" y="265"/>
                    </a:lnTo>
                    <a:lnTo>
                      <a:pt x="2974" y="266"/>
                    </a:lnTo>
                    <a:lnTo>
                      <a:pt x="2970" y="267"/>
                    </a:lnTo>
                    <a:lnTo>
                      <a:pt x="2966" y="269"/>
                    </a:lnTo>
                    <a:lnTo>
                      <a:pt x="2962" y="271"/>
                    </a:lnTo>
                    <a:lnTo>
                      <a:pt x="2960" y="275"/>
                    </a:lnTo>
                    <a:lnTo>
                      <a:pt x="2957" y="276"/>
                    </a:lnTo>
                    <a:lnTo>
                      <a:pt x="2954" y="277"/>
                    </a:lnTo>
                    <a:lnTo>
                      <a:pt x="2951" y="277"/>
                    </a:lnTo>
                    <a:lnTo>
                      <a:pt x="2942" y="276"/>
                    </a:lnTo>
                    <a:lnTo>
                      <a:pt x="2935" y="275"/>
                    </a:lnTo>
                    <a:lnTo>
                      <a:pt x="2926" y="274"/>
                    </a:lnTo>
                    <a:lnTo>
                      <a:pt x="2918" y="272"/>
                    </a:lnTo>
                    <a:lnTo>
                      <a:pt x="2913" y="282"/>
                    </a:lnTo>
                    <a:lnTo>
                      <a:pt x="2908" y="290"/>
                    </a:lnTo>
                    <a:lnTo>
                      <a:pt x="2905" y="293"/>
                    </a:lnTo>
                    <a:lnTo>
                      <a:pt x="2903" y="297"/>
                    </a:lnTo>
                    <a:lnTo>
                      <a:pt x="2900" y="303"/>
                    </a:lnTo>
                    <a:lnTo>
                      <a:pt x="2900" y="308"/>
                    </a:lnTo>
                    <a:lnTo>
                      <a:pt x="2900" y="312"/>
                    </a:lnTo>
                    <a:lnTo>
                      <a:pt x="2903" y="315"/>
                    </a:lnTo>
                    <a:lnTo>
                      <a:pt x="2906" y="317"/>
                    </a:lnTo>
                    <a:lnTo>
                      <a:pt x="2910" y="319"/>
                    </a:lnTo>
                    <a:lnTo>
                      <a:pt x="2918" y="321"/>
                    </a:lnTo>
                    <a:lnTo>
                      <a:pt x="2927" y="324"/>
                    </a:lnTo>
                    <a:lnTo>
                      <a:pt x="2942" y="328"/>
                    </a:lnTo>
                    <a:lnTo>
                      <a:pt x="2955" y="332"/>
                    </a:lnTo>
                    <a:lnTo>
                      <a:pt x="2968" y="335"/>
                    </a:lnTo>
                    <a:lnTo>
                      <a:pt x="2983" y="336"/>
                    </a:lnTo>
                    <a:lnTo>
                      <a:pt x="2979" y="343"/>
                    </a:lnTo>
                    <a:lnTo>
                      <a:pt x="2974" y="348"/>
                    </a:lnTo>
                    <a:lnTo>
                      <a:pt x="2970" y="353"/>
                    </a:lnTo>
                    <a:lnTo>
                      <a:pt x="2965" y="359"/>
                    </a:lnTo>
                    <a:lnTo>
                      <a:pt x="2953" y="367"/>
                    </a:lnTo>
                    <a:lnTo>
                      <a:pt x="2941" y="375"/>
                    </a:lnTo>
                    <a:lnTo>
                      <a:pt x="2931" y="381"/>
                    </a:lnTo>
                    <a:lnTo>
                      <a:pt x="2922" y="387"/>
                    </a:lnTo>
                    <a:lnTo>
                      <a:pt x="2913" y="392"/>
                    </a:lnTo>
                    <a:lnTo>
                      <a:pt x="2904" y="399"/>
                    </a:lnTo>
                    <a:lnTo>
                      <a:pt x="2897" y="404"/>
                    </a:lnTo>
                    <a:lnTo>
                      <a:pt x="2893" y="410"/>
                    </a:lnTo>
                    <a:lnTo>
                      <a:pt x="2890" y="412"/>
                    </a:lnTo>
                    <a:lnTo>
                      <a:pt x="2887" y="414"/>
                    </a:lnTo>
                    <a:lnTo>
                      <a:pt x="2884" y="417"/>
                    </a:lnTo>
                    <a:lnTo>
                      <a:pt x="2880" y="417"/>
                    </a:lnTo>
                    <a:lnTo>
                      <a:pt x="2878" y="417"/>
                    </a:lnTo>
                    <a:lnTo>
                      <a:pt x="2877" y="416"/>
                    </a:lnTo>
                    <a:lnTo>
                      <a:pt x="2875" y="413"/>
                    </a:lnTo>
                    <a:lnTo>
                      <a:pt x="2874" y="412"/>
                    </a:lnTo>
                    <a:lnTo>
                      <a:pt x="2871" y="408"/>
                    </a:lnTo>
                    <a:lnTo>
                      <a:pt x="2868" y="405"/>
                    </a:lnTo>
                    <a:lnTo>
                      <a:pt x="2861" y="402"/>
                    </a:lnTo>
                    <a:lnTo>
                      <a:pt x="2854" y="399"/>
                    </a:lnTo>
                    <a:lnTo>
                      <a:pt x="2847" y="394"/>
                    </a:lnTo>
                    <a:lnTo>
                      <a:pt x="2841" y="389"/>
                    </a:lnTo>
                    <a:lnTo>
                      <a:pt x="2838" y="385"/>
                    </a:lnTo>
                    <a:lnTo>
                      <a:pt x="2834" y="384"/>
                    </a:lnTo>
                    <a:lnTo>
                      <a:pt x="2831" y="382"/>
                    </a:lnTo>
                    <a:lnTo>
                      <a:pt x="2827" y="382"/>
                    </a:lnTo>
                    <a:lnTo>
                      <a:pt x="2824" y="382"/>
                    </a:lnTo>
                    <a:lnTo>
                      <a:pt x="2822" y="384"/>
                    </a:lnTo>
                    <a:lnTo>
                      <a:pt x="2821" y="388"/>
                    </a:lnTo>
                    <a:lnTo>
                      <a:pt x="2820" y="391"/>
                    </a:lnTo>
                    <a:lnTo>
                      <a:pt x="2820" y="399"/>
                    </a:lnTo>
                    <a:lnTo>
                      <a:pt x="2819" y="407"/>
                    </a:lnTo>
                    <a:lnTo>
                      <a:pt x="2817" y="413"/>
                    </a:lnTo>
                    <a:lnTo>
                      <a:pt x="2813" y="420"/>
                    </a:lnTo>
                    <a:lnTo>
                      <a:pt x="2811" y="425"/>
                    </a:lnTo>
                    <a:lnTo>
                      <a:pt x="2807" y="430"/>
                    </a:lnTo>
                    <a:lnTo>
                      <a:pt x="2803" y="434"/>
                    </a:lnTo>
                    <a:lnTo>
                      <a:pt x="2799" y="437"/>
                    </a:lnTo>
                    <a:lnTo>
                      <a:pt x="2794" y="439"/>
                    </a:lnTo>
                    <a:lnTo>
                      <a:pt x="2788" y="440"/>
                    </a:lnTo>
                    <a:lnTo>
                      <a:pt x="2779" y="438"/>
                    </a:lnTo>
                    <a:lnTo>
                      <a:pt x="2772" y="435"/>
                    </a:lnTo>
                    <a:lnTo>
                      <a:pt x="2770" y="436"/>
                    </a:lnTo>
                    <a:lnTo>
                      <a:pt x="2767" y="438"/>
                    </a:lnTo>
                    <a:lnTo>
                      <a:pt x="2767" y="444"/>
                    </a:lnTo>
                    <a:lnTo>
                      <a:pt x="2768" y="445"/>
                    </a:lnTo>
                    <a:lnTo>
                      <a:pt x="2768" y="445"/>
                    </a:lnTo>
                    <a:lnTo>
                      <a:pt x="2768" y="445"/>
                    </a:lnTo>
                    <a:lnTo>
                      <a:pt x="2755" y="445"/>
                    </a:lnTo>
                    <a:lnTo>
                      <a:pt x="2744" y="447"/>
                    </a:lnTo>
                    <a:lnTo>
                      <a:pt x="2734" y="450"/>
                    </a:lnTo>
                    <a:lnTo>
                      <a:pt x="2723" y="453"/>
                    </a:lnTo>
                    <a:lnTo>
                      <a:pt x="2713" y="457"/>
                    </a:lnTo>
                    <a:lnTo>
                      <a:pt x="2703" y="460"/>
                    </a:lnTo>
                    <a:lnTo>
                      <a:pt x="2691" y="464"/>
                    </a:lnTo>
                    <a:lnTo>
                      <a:pt x="2680" y="466"/>
                    </a:lnTo>
                    <a:lnTo>
                      <a:pt x="2658" y="468"/>
                    </a:lnTo>
                    <a:lnTo>
                      <a:pt x="2639" y="467"/>
                    </a:lnTo>
                    <a:lnTo>
                      <a:pt x="2630" y="468"/>
                    </a:lnTo>
                    <a:lnTo>
                      <a:pt x="2621" y="469"/>
                    </a:lnTo>
                    <a:lnTo>
                      <a:pt x="2610" y="472"/>
                    </a:lnTo>
                    <a:lnTo>
                      <a:pt x="2601" y="476"/>
                    </a:lnTo>
                    <a:lnTo>
                      <a:pt x="2595" y="481"/>
                    </a:lnTo>
                    <a:lnTo>
                      <a:pt x="2590" y="486"/>
                    </a:lnTo>
                    <a:lnTo>
                      <a:pt x="2586" y="491"/>
                    </a:lnTo>
                    <a:lnTo>
                      <a:pt x="2583" y="498"/>
                    </a:lnTo>
                    <a:lnTo>
                      <a:pt x="2577" y="512"/>
                    </a:lnTo>
                    <a:lnTo>
                      <a:pt x="2570" y="526"/>
                    </a:lnTo>
                    <a:lnTo>
                      <a:pt x="2563" y="535"/>
                    </a:lnTo>
                    <a:lnTo>
                      <a:pt x="2554" y="542"/>
                    </a:lnTo>
                    <a:lnTo>
                      <a:pt x="2546" y="548"/>
                    </a:lnTo>
                    <a:lnTo>
                      <a:pt x="2539" y="555"/>
                    </a:lnTo>
                    <a:lnTo>
                      <a:pt x="2532" y="562"/>
                    </a:lnTo>
                    <a:lnTo>
                      <a:pt x="2524" y="569"/>
                    </a:lnTo>
                    <a:lnTo>
                      <a:pt x="2522" y="573"/>
                    </a:lnTo>
                    <a:lnTo>
                      <a:pt x="2519" y="577"/>
                    </a:lnTo>
                    <a:lnTo>
                      <a:pt x="2517" y="582"/>
                    </a:lnTo>
                    <a:lnTo>
                      <a:pt x="2515" y="588"/>
                    </a:lnTo>
                    <a:lnTo>
                      <a:pt x="2507" y="625"/>
                    </a:lnTo>
                    <a:lnTo>
                      <a:pt x="2498" y="659"/>
                    </a:lnTo>
                    <a:lnTo>
                      <a:pt x="2496" y="667"/>
                    </a:lnTo>
                    <a:lnTo>
                      <a:pt x="2493" y="675"/>
                    </a:lnTo>
                    <a:lnTo>
                      <a:pt x="2489" y="682"/>
                    </a:lnTo>
                    <a:lnTo>
                      <a:pt x="2485" y="688"/>
                    </a:lnTo>
                    <a:lnTo>
                      <a:pt x="2480" y="695"/>
                    </a:lnTo>
                    <a:lnTo>
                      <a:pt x="2474" y="701"/>
                    </a:lnTo>
                    <a:lnTo>
                      <a:pt x="2466" y="707"/>
                    </a:lnTo>
                    <a:lnTo>
                      <a:pt x="2458" y="711"/>
                    </a:lnTo>
                    <a:lnTo>
                      <a:pt x="2464" y="723"/>
                    </a:lnTo>
                    <a:lnTo>
                      <a:pt x="2471" y="735"/>
                    </a:lnTo>
                    <a:lnTo>
                      <a:pt x="2475" y="740"/>
                    </a:lnTo>
                    <a:lnTo>
                      <a:pt x="2478" y="745"/>
                    </a:lnTo>
                    <a:lnTo>
                      <a:pt x="2479" y="751"/>
                    </a:lnTo>
                    <a:lnTo>
                      <a:pt x="2480" y="759"/>
                    </a:lnTo>
                    <a:lnTo>
                      <a:pt x="2480" y="763"/>
                    </a:lnTo>
                    <a:lnTo>
                      <a:pt x="2479" y="766"/>
                    </a:lnTo>
                    <a:lnTo>
                      <a:pt x="2477" y="769"/>
                    </a:lnTo>
                    <a:lnTo>
                      <a:pt x="2476" y="771"/>
                    </a:lnTo>
                    <a:lnTo>
                      <a:pt x="2470" y="775"/>
                    </a:lnTo>
                    <a:lnTo>
                      <a:pt x="2464" y="779"/>
                    </a:lnTo>
                    <a:lnTo>
                      <a:pt x="2457" y="782"/>
                    </a:lnTo>
                    <a:lnTo>
                      <a:pt x="2450" y="786"/>
                    </a:lnTo>
                    <a:lnTo>
                      <a:pt x="2443" y="790"/>
                    </a:lnTo>
                    <a:lnTo>
                      <a:pt x="2437" y="795"/>
                    </a:lnTo>
                    <a:lnTo>
                      <a:pt x="2431" y="801"/>
                    </a:lnTo>
                    <a:lnTo>
                      <a:pt x="2427" y="807"/>
                    </a:lnTo>
                    <a:lnTo>
                      <a:pt x="2424" y="815"/>
                    </a:lnTo>
                    <a:lnTo>
                      <a:pt x="2421" y="822"/>
                    </a:lnTo>
                    <a:lnTo>
                      <a:pt x="2417" y="837"/>
                    </a:lnTo>
                    <a:lnTo>
                      <a:pt x="2411" y="854"/>
                    </a:lnTo>
                    <a:lnTo>
                      <a:pt x="2408" y="859"/>
                    </a:lnTo>
                    <a:lnTo>
                      <a:pt x="2404" y="864"/>
                    </a:lnTo>
                    <a:lnTo>
                      <a:pt x="2400" y="867"/>
                    </a:lnTo>
                    <a:lnTo>
                      <a:pt x="2397" y="872"/>
                    </a:lnTo>
                    <a:lnTo>
                      <a:pt x="2393" y="876"/>
                    </a:lnTo>
                    <a:lnTo>
                      <a:pt x="2389" y="879"/>
                    </a:lnTo>
                    <a:lnTo>
                      <a:pt x="2385" y="884"/>
                    </a:lnTo>
                    <a:lnTo>
                      <a:pt x="2382" y="889"/>
                    </a:lnTo>
                    <a:lnTo>
                      <a:pt x="2380" y="899"/>
                    </a:lnTo>
                    <a:lnTo>
                      <a:pt x="2379" y="908"/>
                    </a:lnTo>
                    <a:lnTo>
                      <a:pt x="2380" y="917"/>
                    </a:lnTo>
                    <a:lnTo>
                      <a:pt x="2381" y="927"/>
                    </a:lnTo>
                    <a:lnTo>
                      <a:pt x="2382" y="935"/>
                    </a:lnTo>
                    <a:lnTo>
                      <a:pt x="2381" y="943"/>
                    </a:lnTo>
                    <a:lnTo>
                      <a:pt x="2380" y="947"/>
                    </a:lnTo>
                    <a:lnTo>
                      <a:pt x="2378" y="951"/>
                    </a:lnTo>
                    <a:lnTo>
                      <a:pt x="2376" y="955"/>
                    </a:lnTo>
                    <a:lnTo>
                      <a:pt x="2373" y="959"/>
                    </a:lnTo>
                    <a:lnTo>
                      <a:pt x="2363" y="966"/>
                    </a:lnTo>
                    <a:lnTo>
                      <a:pt x="2352" y="971"/>
                    </a:lnTo>
                    <a:lnTo>
                      <a:pt x="2342" y="975"/>
                    </a:lnTo>
                    <a:lnTo>
                      <a:pt x="2332" y="979"/>
                    </a:lnTo>
                    <a:lnTo>
                      <a:pt x="2321" y="983"/>
                    </a:lnTo>
                    <a:lnTo>
                      <a:pt x="2311" y="987"/>
                    </a:lnTo>
                    <a:lnTo>
                      <a:pt x="2306" y="990"/>
                    </a:lnTo>
                    <a:lnTo>
                      <a:pt x="2302" y="993"/>
                    </a:lnTo>
                    <a:lnTo>
                      <a:pt x="2296" y="997"/>
                    </a:lnTo>
                    <a:lnTo>
                      <a:pt x="2292" y="1001"/>
                    </a:lnTo>
                    <a:lnTo>
                      <a:pt x="2289" y="1005"/>
                    </a:lnTo>
                    <a:lnTo>
                      <a:pt x="2287" y="1011"/>
                    </a:lnTo>
                    <a:lnTo>
                      <a:pt x="2285" y="1016"/>
                    </a:lnTo>
                    <a:lnTo>
                      <a:pt x="2285" y="1021"/>
                    </a:lnTo>
                    <a:lnTo>
                      <a:pt x="2284" y="1026"/>
                    </a:lnTo>
                    <a:lnTo>
                      <a:pt x="2283" y="1031"/>
                    </a:lnTo>
                    <a:lnTo>
                      <a:pt x="2281" y="1036"/>
                    </a:lnTo>
                    <a:lnTo>
                      <a:pt x="2278" y="1042"/>
                    </a:lnTo>
                    <a:lnTo>
                      <a:pt x="2275" y="1045"/>
                    </a:lnTo>
                    <a:lnTo>
                      <a:pt x="2271" y="1047"/>
                    </a:lnTo>
                    <a:lnTo>
                      <a:pt x="2268" y="1049"/>
                    </a:lnTo>
                    <a:lnTo>
                      <a:pt x="2265" y="1050"/>
                    </a:lnTo>
                    <a:lnTo>
                      <a:pt x="2257" y="1053"/>
                    </a:lnTo>
                    <a:lnTo>
                      <a:pt x="2250" y="1056"/>
                    </a:lnTo>
                    <a:lnTo>
                      <a:pt x="2231" y="1065"/>
                    </a:lnTo>
                    <a:lnTo>
                      <a:pt x="2216" y="1074"/>
                    </a:lnTo>
                    <a:lnTo>
                      <a:pt x="2207" y="1077"/>
                    </a:lnTo>
                    <a:lnTo>
                      <a:pt x="2198" y="1080"/>
                    </a:lnTo>
                    <a:lnTo>
                      <a:pt x="2189" y="1081"/>
                    </a:lnTo>
                    <a:lnTo>
                      <a:pt x="2178" y="1082"/>
                    </a:lnTo>
                    <a:lnTo>
                      <a:pt x="2163" y="1070"/>
                    </a:lnTo>
                    <a:lnTo>
                      <a:pt x="2147" y="1058"/>
                    </a:lnTo>
                    <a:lnTo>
                      <a:pt x="2143" y="1058"/>
                    </a:lnTo>
                    <a:lnTo>
                      <a:pt x="2139" y="1059"/>
                    </a:lnTo>
                    <a:lnTo>
                      <a:pt x="2136" y="1060"/>
                    </a:lnTo>
                    <a:lnTo>
                      <a:pt x="2133" y="1062"/>
                    </a:lnTo>
                    <a:lnTo>
                      <a:pt x="2127" y="1067"/>
                    </a:lnTo>
                    <a:lnTo>
                      <a:pt x="2121" y="1072"/>
                    </a:lnTo>
                    <a:lnTo>
                      <a:pt x="2116" y="1077"/>
                    </a:lnTo>
                    <a:lnTo>
                      <a:pt x="2111" y="1083"/>
                    </a:lnTo>
                    <a:lnTo>
                      <a:pt x="2105" y="1087"/>
                    </a:lnTo>
                    <a:lnTo>
                      <a:pt x="2097" y="1091"/>
                    </a:lnTo>
                    <a:lnTo>
                      <a:pt x="2088" y="1093"/>
                    </a:lnTo>
                    <a:lnTo>
                      <a:pt x="2078" y="1094"/>
                    </a:lnTo>
                    <a:lnTo>
                      <a:pt x="2067" y="1094"/>
                    </a:lnTo>
                    <a:lnTo>
                      <a:pt x="2058" y="1094"/>
                    </a:lnTo>
                    <a:lnTo>
                      <a:pt x="2049" y="1094"/>
                    </a:lnTo>
                    <a:lnTo>
                      <a:pt x="2040" y="1097"/>
                    </a:lnTo>
                    <a:lnTo>
                      <a:pt x="2037" y="1099"/>
                    </a:lnTo>
                    <a:lnTo>
                      <a:pt x="2034" y="1101"/>
                    </a:lnTo>
                    <a:lnTo>
                      <a:pt x="2031" y="1104"/>
                    </a:lnTo>
                    <a:lnTo>
                      <a:pt x="2029" y="1108"/>
                    </a:lnTo>
                    <a:lnTo>
                      <a:pt x="2026" y="1115"/>
                    </a:lnTo>
                    <a:lnTo>
                      <a:pt x="2024" y="1122"/>
                    </a:lnTo>
                    <a:lnTo>
                      <a:pt x="2023" y="1130"/>
                    </a:lnTo>
                    <a:lnTo>
                      <a:pt x="2022" y="1137"/>
                    </a:lnTo>
                    <a:lnTo>
                      <a:pt x="2022" y="1152"/>
                    </a:lnTo>
                    <a:lnTo>
                      <a:pt x="2019" y="1167"/>
                    </a:lnTo>
                    <a:lnTo>
                      <a:pt x="2017" y="1173"/>
                    </a:lnTo>
                    <a:lnTo>
                      <a:pt x="2013" y="1177"/>
                    </a:lnTo>
                    <a:lnTo>
                      <a:pt x="2008" y="1182"/>
                    </a:lnTo>
                    <a:lnTo>
                      <a:pt x="2004" y="1185"/>
                    </a:lnTo>
                    <a:lnTo>
                      <a:pt x="1999" y="1188"/>
                    </a:lnTo>
                    <a:lnTo>
                      <a:pt x="1994" y="1191"/>
                    </a:lnTo>
                    <a:lnTo>
                      <a:pt x="1990" y="1195"/>
                    </a:lnTo>
                    <a:lnTo>
                      <a:pt x="1985" y="1200"/>
                    </a:lnTo>
                    <a:lnTo>
                      <a:pt x="1977" y="1218"/>
                    </a:lnTo>
                    <a:lnTo>
                      <a:pt x="1969" y="1232"/>
                    </a:lnTo>
                    <a:lnTo>
                      <a:pt x="1964" y="1240"/>
                    </a:lnTo>
                    <a:lnTo>
                      <a:pt x="1959" y="1246"/>
                    </a:lnTo>
                    <a:lnTo>
                      <a:pt x="1951" y="1251"/>
                    </a:lnTo>
                    <a:lnTo>
                      <a:pt x="1943" y="1255"/>
                    </a:lnTo>
                    <a:lnTo>
                      <a:pt x="1938" y="1257"/>
                    </a:lnTo>
                    <a:lnTo>
                      <a:pt x="1934" y="1258"/>
                    </a:lnTo>
                    <a:lnTo>
                      <a:pt x="1928" y="1258"/>
                    </a:lnTo>
                    <a:lnTo>
                      <a:pt x="1924" y="1258"/>
                    </a:lnTo>
                    <a:lnTo>
                      <a:pt x="1915" y="1257"/>
                    </a:lnTo>
                    <a:lnTo>
                      <a:pt x="1905" y="1257"/>
                    </a:lnTo>
                    <a:lnTo>
                      <a:pt x="1880" y="1262"/>
                    </a:lnTo>
                    <a:lnTo>
                      <a:pt x="1857" y="1268"/>
                    </a:lnTo>
                    <a:lnTo>
                      <a:pt x="1847" y="1271"/>
                    </a:lnTo>
                    <a:lnTo>
                      <a:pt x="1835" y="1275"/>
                    </a:lnTo>
                    <a:lnTo>
                      <a:pt x="1824" y="1280"/>
                    </a:lnTo>
                    <a:lnTo>
                      <a:pt x="1812" y="1286"/>
                    </a:lnTo>
                    <a:lnTo>
                      <a:pt x="1808" y="1289"/>
                    </a:lnTo>
                    <a:lnTo>
                      <a:pt x="1805" y="1294"/>
                    </a:lnTo>
                    <a:lnTo>
                      <a:pt x="1803" y="1298"/>
                    </a:lnTo>
                    <a:lnTo>
                      <a:pt x="1800" y="1302"/>
                    </a:lnTo>
                    <a:lnTo>
                      <a:pt x="1798" y="1306"/>
                    </a:lnTo>
                    <a:lnTo>
                      <a:pt x="1795" y="1309"/>
                    </a:lnTo>
                    <a:lnTo>
                      <a:pt x="1791" y="1311"/>
                    </a:lnTo>
                    <a:lnTo>
                      <a:pt x="1786" y="1312"/>
                    </a:lnTo>
                    <a:lnTo>
                      <a:pt x="1781" y="1312"/>
                    </a:lnTo>
                    <a:lnTo>
                      <a:pt x="1777" y="1310"/>
                    </a:lnTo>
                    <a:lnTo>
                      <a:pt x="1773" y="1308"/>
                    </a:lnTo>
                    <a:lnTo>
                      <a:pt x="1769" y="1305"/>
                    </a:lnTo>
                    <a:lnTo>
                      <a:pt x="1766" y="1302"/>
                    </a:lnTo>
                    <a:lnTo>
                      <a:pt x="1762" y="1300"/>
                    </a:lnTo>
                    <a:lnTo>
                      <a:pt x="1757" y="1298"/>
                    </a:lnTo>
                    <a:lnTo>
                      <a:pt x="1753" y="1296"/>
                    </a:lnTo>
                    <a:lnTo>
                      <a:pt x="1742" y="1295"/>
                    </a:lnTo>
                    <a:lnTo>
                      <a:pt x="1732" y="1296"/>
                    </a:lnTo>
                    <a:lnTo>
                      <a:pt x="1726" y="1296"/>
                    </a:lnTo>
                    <a:lnTo>
                      <a:pt x="1721" y="1296"/>
                    </a:lnTo>
                    <a:lnTo>
                      <a:pt x="1716" y="1295"/>
                    </a:lnTo>
                    <a:lnTo>
                      <a:pt x="1710" y="1294"/>
                    </a:lnTo>
                    <a:lnTo>
                      <a:pt x="1702" y="1289"/>
                    </a:lnTo>
                    <a:lnTo>
                      <a:pt x="1693" y="1284"/>
                    </a:lnTo>
                    <a:lnTo>
                      <a:pt x="1687" y="1279"/>
                    </a:lnTo>
                    <a:lnTo>
                      <a:pt x="1681" y="1274"/>
                    </a:lnTo>
                    <a:lnTo>
                      <a:pt x="1674" y="1269"/>
                    </a:lnTo>
                    <a:lnTo>
                      <a:pt x="1667" y="1263"/>
                    </a:lnTo>
                    <a:lnTo>
                      <a:pt x="1659" y="1258"/>
                    </a:lnTo>
                    <a:lnTo>
                      <a:pt x="1651" y="1253"/>
                    </a:lnTo>
                    <a:lnTo>
                      <a:pt x="1639" y="1248"/>
                    </a:lnTo>
                    <a:lnTo>
                      <a:pt x="1627" y="1244"/>
                    </a:lnTo>
                    <a:lnTo>
                      <a:pt x="1616" y="1241"/>
                    </a:lnTo>
                    <a:lnTo>
                      <a:pt x="1605" y="1239"/>
                    </a:lnTo>
                    <a:lnTo>
                      <a:pt x="1594" y="1234"/>
                    </a:lnTo>
                    <a:lnTo>
                      <a:pt x="1584" y="1230"/>
                    </a:lnTo>
                    <a:lnTo>
                      <a:pt x="1579" y="1227"/>
                    </a:lnTo>
                    <a:lnTo>
                      <a:pt x="1574" y="1224"/>
                    </a:lnTo>
                    <a:lnTo>
                      <a:pt x="1570" y="1220"/>
                    </a:lnTo>
                    <a:lnTo>
                      <a:pt x="1566" y="1215"/>
                    </a:lnTo>
                    <a:lnTo>
                      <a:pt x="1560" y="1207"/>
                    </a:lnTo>
                    <a:lnTo>
                      <a:pt x="1555" y="1199"/>
                    </a:lnTo>
                    <a:lnTo>
                      <a:pt x="1552" y="1190"/>
                    </a:lnTo>
                    <a:lnTo>
                      <a:pt x="1550" y="1182"/>
                    </a:lnTo>
                    <a:lnTo>
                      <a:pt x="1549" y="1172"/>
                    </a:lnTo>
                    <a:lnTo>
                      <a:pt x="1547" y="1164"/>
                    </a:lnTo>
                    <a:lnTo>
                      <a:pt x="1544" y="1155"/>
                    </a:lnTo>
                    <a:lnTo>
                      <a:pt x="1541" y="1145"/>
                    </a:lnTo>
                    <a:lnTo>
                      <a:pt x="1548" y="1140"/>
                    </a:lnTo>
                    <a:lnTo>
                      <a:pt x="1557" y="1133"/>
                    </a:lnTo>
                    <a:lnTo>
                      <a:pt x="1563" y="1143"/>
                    </a:lnTo>
                    <a:lnTo>
                      <a:pt x="1569" y="1154"/>
                    </a:lnTo>
                    <a:lnTo>
                      <a:pt x="1578" y="1160"/>
                    </a:lnTo>
                    <a:lnTo>
                      <a:pt x="1588" y="1165"/>
                    </a:lnTo>
                    <a:lnTo>
                      <a:pt x="1596" y="1170"/>
                    </a:lnTo>
                    <a:lnTo>
                      <a:pt x="1602" y="1175"/>
                    </a:lnTo>
                    <a:lnTo>
                      <a:pt x="1606" y="1177"/>
                    </a:lnTo>
                    <a:lnTo>
                      <a:pt x="1610" y="1179"/>
                    </a:lnTo>
                    <a:lnTo>
                      <a:pt x="1614" y="1181"/>
                    </a:lnTo>
                    <a:lnTo>
                      <a:pt x="1619" y="1181"/>
                    </a:lnTo>
                    <a:lnTo>
                      <a:pt x="1627" y="1181"/>
                    </a:lnTo>
                    <a:lnTo>
                      <a:pt x="1634" y="1178"/>
                    </a:lnTo>
                    <a:lnTo>
                      <a:pt x="1640" y="1176"/>
                    </a:lnTo>
                    <a:lnTo>
                      <a:pt x="1647" y="1174"/>
                    </a:lnTo>
                    <a:lnTo>
                      <a:pt x="1658" y="1166"/>
                    </a:lnTo>
                    <a:lnTo>
                      <a:pt x="1669" y="1157"/>
                    </a:lnTo>
                    <a:lnTo>
                      <a:pt x="1673" y="1154"/>
                    </a:lnTo>
                    <a:lnTo>
                      <a:pt x="1676" y="1149"/>
                    </a:lnTo>
                    <a:lnTo>
                      <a:pt x="1677" y="1147"/>
                    </a:lnTo>
                    <a:lnTo>
                      <a:pt x="1678" y="1146"/>
                    </a:lnTo>
                    <a:lnTo>
                      <a:pt x="1680" y="1145"/>
                    </a:lnTo>
                    <a:lnTo>
                      <a:pt x="1682" y="1145"/>
                    </a:lnTo>
                    <a:lnTo>
                      <a:pt x="1708" y="1145"/>
                    </a:lnTo>
                    <a:lnTo>
                      <a:pt x="1716" y="1145"/>
                    </a:lnTo>
                    <a:lnTo>
                      <a:pt x="1724" y="1146"/>
                    </a:lnTo>
                    <a:lnTo>
                      <a:pt x="1733" y="1147"/>
                    </a:lnTo>
                    <a:lnTo>
                      <a:pt x="1740" y="1149"/>
                    </a:lnTo>
                    <a:lnTo>
                      <a:pt x="1747" y="1152"/>
                    </a:lnTo>
                    <a:lnTo>
                      <a:pt x="1753" y="1156"/>
                    </a:lnTo>
                    <a:lnTo>
                      <a:pt x="1761" y="1159"/>
                    </a:lnTo>
                    <a:lnTo>
                      <a:pt x="1769" y="1164"/>
                    </a:lnTo>
                    <a:lnTo>
                      <a:pt x="1774" y="1169"/>
                    </a:lnTo>
                    <a:lnTo>
                      <a:pt x="1779" y="1174"/>
                    </a:lnTo>
                    <a:lnTo>
                      <a:pt x="1782" y="1176"/>
                    </a:lnTo>
                    <a:lnTo>
                      <a:pt x="1785" y="1178"/>
                    </a:lnTo>
                    <a:lnTo>
                      <a:pt x="1789" y="1181"/>
                    </a:lnTo>
                    <a:lnTo>
                      <a:pt x="1792" y="1181"/>
                    </a:lnTo>
                    <a:lnTo>
                      <a:pt x="1795" y="1179"/>
                    </a:lnTo>
                    <a:lnTo>
                      <a:pt x="1797" y="1178"/>
                    </a:lnTo>
                    <a:lnTo>
                      <a:pt x="1797" y="1150"/>
                    </a:lnTo>
                    <a:lnTo>
                      <a:pt x="1795" y="1143"/>
                    </a:lnTo>
                    <a:lnTo>
                      <a:pt x="1794" y="1136"/>
                    </a:lnTo>
                    <a:lnTo>
                      <a:pt x="1794" y="1126"/>
                    </a:lnTo>
                    <a:lnTo>
                      <a:pt x="1796" y="1115"/>
                    </a:lnTo>
                    <a:lnTo>
                      <a:pt x="1798" y="1107"/>
                    </a:lnTo>
                    <a:lnTo>
                      <a:pt x="1801" y="1099"/>
                    </a:lnTo>
                    <a:lnTo>
                      <a:pt x="1808" y="1081"/>
                    </a:lnTo>
                    <a:lnTo>
                      <a:pt x="1814" y="1061"/>
                    </a:lnTo>
                    <a:lnTo>
                      <a:pt x="1819" y="1048"/>
                    </a:lnTo>
                    <a:lnTo>
                      <a:pt x="1822" y="1036"/>
                    </a:lnTo>
                    <a:lnTo>
                      <a:pt x="1827" y="1025"/>
                    </a:lnTo>
                    <a:lnTo>
                      <a:pt x="1834" y="1013"/>
                    </a:lnTo>
                    <a:lnTo>
                      <a:pt x="1838" y="1008"/>
                    </a:lnTo>
                    <a:lnTo>
                      <a:pt x="1843" y="1005"/>
                    </a:lnTo>
                    <a:lnTo>
                      <a:pt x="1846" y="1004"/>
                    </a:lnTo>
                    <a:lnTo>
                      <a:pt x="1848" y="1002"/>
                    </a:lnTo>
                    <a:lnTo>
                      <a:pt x="1849" y="1000"/>
                    </a:lnTo>
                    <a:lnTo>
                      <a:pt x="1849" y="997"/>
                    </a:lnTo>
                    <a:lnTo>
                      <a:pt x="1847" y="986"/>
                    </a:lnTo>
                    <a:lnTo>
                      <a:pt x="1845" y="974"/>
                    </a:lnTo>
                    <a:lnTo>
                      <a:pt x="1845" y="947"/>
                    </a:lnTo>
                    <a:lnTo>
                      <a:pt x="1845" y="941"/>
                    </a:lnTo>
                    <a:lnTo>
                      <a:pt x="1847" y="936"/>
                    </a:lnTo>
                    <a:lnTo>
                      <a:pt x="1849" y="932"/>
                    </a:lnTo>
                    <a:lnTo>
                      <a:pt x="1853" y="928"/>
                    </a:lnTo>
                    <a:lnTo>
                      <a:pt x="1861" y="920"/>
                    </a:lnTo>
                    <a:lnTo>
                      <a:pt x="1870" y="913"/>
                    </a:lnTo>
                    <a:lnTo>
                      <a:pt x="1883" y="906"/>
                    </a:lnTo>
                    <a:lnTo>
                      <a:pt x="1894" y="901"/>
                    </a:lnTo>
                    <a:lnTo>
                      <a:pt x="1907" y="897"/>
                    </a:lnTo>
                    <a:lnTo>
                      <a:pt x="1920" y="893"/>
                    </a:lnTo>
                    <a:lnTo>
                      <a:pt x="1935" y="888"/>
                    </a:lnTo>
                    <a:lnTo>
                      <a:pt x="1947" y="882"/>
                    </a:lnTo>
                    <a:lnTo>
                      <a:pt x="1959" y="876"/>
                    </a:lnTo>
                    <a:lnTo>
                      <a:pt x="1969" y="867"/>
                    </a:lnTo>
                    <a:lnTo>
                      <a:pt x="1989" y="850"/>
                    </a:lnTo>
                    <a:lnTo>
                      <a:pt x="2010" y="830"/>
                    </a:lnTo>
                    <a:lnTo>
                      <a:pt x="2034" y="812"/>
                    </a:lnTo>
                    <a:lnTo>
                      <a:pt x="2056" y="795"/>
                    </a:lnTo>
                    <a:lnTo>
                      <a:pt x="2065" y="786"/>
                    </a:lnTo>
                    <a:lnTo>
                      <a:pt x="2073" y="775"/>
                    </a:lnTo>
                    <a:lnTo>
                      <a:pt x="2076" y="770"/>
                    </a:lnTo>
                    <a:lnTo>
                      <a:pt x="2079" y="764"/>
                    </a:lnTo>
                    <a:lnTo>
                      <a:pt x="2081" y="757"/>
                    </a:lnTo>
                    <a:lnTo>
                      <a:pt x="2082" y="749"/>
                    </a:lnTo>
                    <a:lnTo>
                      <a:pt x="2083" y="739"/>
                    </a:lnTo>
                    <a:lnTo>
                      <a:pt x="2084" y="730"/>
                    </a:lnTo>
                    <a:lnTo>
                      <a:pt x="2086" y="720"/>
                    </a:lnTo>
                    <a:lnTo>
                      <a:pt x="2089" y="711"/>
                    </a:lnTo>
                    <a:lnTo>
                      <a:pt x="2093" y="708"/>
                    </a:lnTo>
                    <a:lnTo>
                      <a:pt x="2098" y="706"/>
                    </a:lnTo>
                    <a:lnTo>
                      <a:pt x="2105" y="697"/>
                    </a:lnTo>
                    <a:lnTo>
                      <a:pt x="2112" y="690"/>
                    </a:lnTo>
                    <a:lnTo>
                      <a:pt x="2119" y="685"/>
                    </a:lnTo>
                    <a:lnTo>
                      <a:pt x="2125" y="682"/>
                    </a:lnTo>
                    <a:lnTo>
                      <a:pt x="2128" y="680"/>
                    </a:lnTo>
                    <a:lnTo>
                      <a:pt x="2132" y="677"/>
                    </a:lnTo>
                    <a:lnTo>
                      <a:pt x="2134" y="674"/>
                    </a:lnTo>
                    <a:lnTo>
                      <a:pt x="2136" y="669"/>
                    </a:lnTo>
                    <a:lnTo>
                      <a:pt x="2145" y="662"/>
                    </a:lnTo>
                    <a:lnTo>
                      <a:pt x="2154" y="655"/>
                    </a:lnTo>
                    <a:lnTo>
                      <a:pt x="2168" y="639"/>
                    </a:lnTo>
                    <a:lnTo>
                      <a:pt x="2178" y="624"/>
                    </a:lnTo>
                    <a:lnTo>
                      <a:pt x="2182" y="617"/>
                    </a:lnTo>
                    <a:lnTo>
                      <a:pt x="2186" y="607"/>
                    </a:lnTo>
                    <a:lnTo>
                      <a:pt x="2191" y="598"/>
                    </a:lnTo>
                    <a:lnTo>
                      <a:pt x="2194" y="588"/>
                    </a:lnTo>
                    <a:lnTo>
                      <a:pt x="2196" y="577"/>
                    </a:lnTo>
                    <a:lnTo>
                      <a:pt x="2196" y="567"/>
                    </a:lnTo>
                    <a:lnTo>
                      <a:pt x="2197" y="558"/>
                    </a:lnTo>
                    <a:lnTo>
                      <a:pt x="2198" y="546"/>
                    </a:lnTo>
                    <a:lnTo>
                      <a:pt x="2200" y="542"/>
                    </a:lnTo>
                    <a:lnTo>
                      <a:pt x="2203" y="539"/>
                    </a:lnTo>
                    <a:lnTo>
                      <a:pt x="2206" y="536"/>
                    </a:lnTo>
                    <a:lnTo>
                      <a:pt x="2210" y="533"/>
                    </a:lnTo>
                    <a:lnTo>
                      <a:pt x="2218" y="526"/>
                    </a:lnTo>
                    <a:lnTo>
                      <a:pt x="2225" y="521"/>
                    </a:lnTo>
                    <a:lnTo>
                      <a:pt x="2233" y="518"/>
                    </a:lnTo>
                    <a:lnTo>
                      <a:pt x="2242" y="515"/>
                    </a:lnTo>
                    <a:lnTo>
                      <a:pt x="2252" y="513"/>
                    </a:lnTo>
                    <a:lnTo>
                      <a:pt x="2260" y="510"/>
                    </a:lnTo>
                    <a:lnTo>
                      <a:pt x="2267" y="506"/>
                    </a:lnTo>
                    <a:lnTo>
                      <a:pt x="2275" y="502"/>
                    </a:lnTo>
                    <a:close/>
                    <a:moveTo>
                      <a:pt x="335" y="690"/>
                    </a:moveTo>
                    <a:lnTo>
                      <a:pt x="340" y="694"/>
                    </a:lnTo>
                    <a:lnTo>
                      <a:pt x="345" y="700"/>
                    </a:lnTo>
                    <a:lnTo>
                      <a:pt x="351" y="704"/>
                    </a:lnTo>
                    <a:lnTo>
                      <a:pt x="359" y="707"/>
                    </a:lnTo>
                    <a:lnTo>
                      <a:pt x="374" y="710"/>
                    </a:lnTo>
                    <a:lnTo>
                      <a:pt x="388" y="714"/>
                    </a:lnTo>
                    <a:lnTo>
                      <a:pt x="394" y="716"/>
                    </a:lnTo>
                    <a:lnTo>
                      <a:pt x="401" y="718"/>
                    </a:lnTo>
                    <a:lnTo>
                      <a:pt x="407" y="721"/>
                    </a:lnTo>
                    <a:lnTo>
                      <a:pt x="415" y="725"/>
                    </a:lnTo>
                    <a:lnTo>
                      <a:pt x="422" y="731"/>
                    </a:lnTo>
                    <a:lnTo>
                      <a:pt x="427" y="736"/>
                    </a:lnTo>
                    <a:lnTo>
                      <a:pt x="432" y="742"/>
                    </a:lnTo>
                    <a:lnTo>
                      <a:pt x="437" y="747"/>
                    </a:lnTo>
                    <a:lnTo>
                      <a:pt x="446" y="760"/>
                    </a:lnTo>
                    <a:lnTo>
                      <a:pt x="457" y="772"/>
                    </a:lnTo>
                    <a:lnTo>
                      <a:pt x="470" y="785"/>
                    </a:lnTo>
                    <a:lnTo>
                      <a:pt x="483" y="796"/>
                    </a:lnTo>
                    <a:lnTo>
                      <a:pt x="493" y="808"/>
                    </a:lnTo>
                    <a:lnTo>
                      <a:pt x="503" y="821"/>
                    </a:lnTo>
                    <a:lnTo>
                      <a:pt x="510" y="834"/>
                    </a:lnTo>
                    <a:lnTo>
                      <a:pt x="516" y="850"/>
                    </a:lnTo>
                    <a:lnTo>
                      <a:pt x="520" y="865"/>
                    </a:lnTo>
                    <a:lnTo>
                      <a:pt x="522" y="883"/>
                    </a:lnTo>
                    <a:lnTo>
                      <a:pt x="523" y="901"/>
                    </a:lnTo>
                    <a:lnTo>
                      <a:pt x="524" y="915"/>
                    </a:lnTo>
                    <a:lnTo>
                      <a:pt x="525" y="922"/>
                    </a:lnTo>
                    <a:lnTo>
                      <a:pt x="526" y="931"/>
                    </a:lnTo>
                    <a:lnTo>
                      <a:pt x="528" y="938"/>
                    </a:lnTo>
                    <a:lnTo>
                      <a:pt x="531" y="946"/>
                    </a:lnTo>
                    <a:lnTo>
                      <a:pt x="534" y="952"/>
                    </a:lnTo>
                    <a:lnTo>
                      <a:pt x="538" y="959"/>
                    </a:lnTo>
                    <a:lnTo>
                      <a:pt x="542" y="964"/>
                    </a:lnTo>
                    <a:lnTo>
                      <a:pt x="546" y="968"/>
                    </a:lnTo>
                    <a:lnTo>
                      <a:pt x="550" y="973"/>
                    </a:lnTo>
                    <a:lnTo>
                      <a:pt x="554" y="978"/>
                    </a:lnTo>
                    <a:lnTo>
                      <a:pt x="556" y="984"/>
                    </a:lnTo>
                    <a:lnTo>
                      <a:pt x="558" y="991"/>
                    </a:lnTo>
                    <a:lnTo>
                      <a:pt x="558" y="1021"/>
                    </a:lnTo>
                    <a:lnTo>
                      <a:pt x="556" y="1030"/>
                    </a:lnTo>
                    <a:lnTo>
                      <a:pt x="553" y="1037"/>
                    </a:lnTo>
                    <a:lnTo>
                      <a:pt x="549" y="1045"/>
                    </a:lnTo>
                    <a:lnTo>
                      <a:pt x="545" y="1052"/>
                    </a:lnTo>
                    <a:lnTo>
                      <a:pt x="540" y="1058"/>
                    </a:lnTo>
                    <a:lnTo>
                      <a:pt x="537" y="1065"/>
                    </a:lnTo>
                    <a:lnTo>
                      <a:pt x="534" y="1073"/>
                    </a:lnTo>
                    <a:lnTo>
                      <a:pt x="533" y="1082"/>
                    </a:lnTo>
                    <a:lnTo>
                      <a:pt x="533" y="1145"/>
                    </a:lnTo>
                    <a:lnTo>
                      <a:pt x="533" y="1152"/>
                    </a:lnTo>
                    <a:lnTo>
                      <a:pt x="534" y="1157"/>
                    </a:lnTo>
                    <a:lnTo>
                      <a:pt x="536" y="1161"/>
                    </a:lnTo>
                    <a:lnTo>
                      <a:pt x="538" y="1166"/>
                    </a:lnTo>
                    <a:lnTo>
                      <a:pt x="543" y="1174"/>
                    </a:lnTo>
                    <a:lnTo>
                      <a:pt x="549" y="1184"/>
                    </a:lnTo>
                    <a:lnTo>
                      <a:pt x="550" y="1189"/>
                    </a:lnTo>
                    <a:lnTo>
                      <a:pt x="552" y="1193"/>
                    </a:lnTo>
                    <a:lnTo>
                      <a:pt x="554" y="1197"/>
                    </a:lnTo>
                    <a:lnTo>
                      <a:pt x="559" y="1199"/>
                    </a:lnTo>
                    <a:lnTo>
                      <a:pt x="567" y="1202"/>
                    </a:lnTo>
                    <a:lnTo>
                      <a:pt x="576" y="1204"/>
                    </a:lnTo>
                    <a:lnTo>
                      <a:pt x="584" y="1206"/>
                    </a:lnTo>
                    <a:lnTo>
                      <a:pt x="593" y="1211"/>
                    </a:lnTo>
                    <a:lnTo>
                      <a:pt x="598" y="1214"/>
                    </a:lnTo>
                    <a:lnTo>
                      <a:pt x="601" y="1218"/>
                    </a:lnTo>
                    <a:lnTo>
                      <a:pt x="604" y="1222"/>
                    </a:lnTo>
                    <a:lnTo>
                      <a:pt x="606" y="1227"/>
                    </a:lnTo>
                    <a:lnTo>
                      <a:pt x="610" y="1238"/>
                    </a:lnTo>
                    <a:lnTo>
                      <a:pt x="614" y="1249"/>
                    </a:lnTo>
                    <a:lnTo>
                      <a:pt x="624" y="1275"/>
                    </a:lnTo>
                    <a:lnTo>
                      <a:pt x="633" y="1297"/>
                    </a:lnTo>
                    <a:lnTo>
                      <a:pt x="644" y="1317"/>
                    </a:lnTo>
                    <a:lnTo>
                      <a:pt x="657" y="1341"/>
                    </a:lnTo>
                    <a:lnTo>
                      <a:pt x="663" y="1353"/>
                    </a:lnTo>
                    <a:lnTo>
                      <a:pt x="669" y="1363"/>
                    </a:lnTo>
                    <a:lnTo>
                      <a:pt x="673" y="1368"/>
                    </a:lnTo>
                    <a:lnTo>
                      <a:pt x="675" y="1373"/>
                    </a:lnTo>
                    <a:lnTo>
                      <a:pt x="676" y="1380"/>
                    </a:lnTo>
                    <a:lnTo>
                      <a:pt x="676" y="1386"/>
                    </a:lnTo>
                    <a:lnTo>
                      <a:pt x="676" y="1392"/>
                    </a:lnTo>
                    <a:lnTo>
                      <a:pt x="675" y="1397"/>
                    </a:lnTo>
                    <a:lnTo>
                      <a:pt x="673" y="1402"/>
                    </a:lnTo>
                    <a:lnTo>
                      <a:pt x="670" y="1407"/>
                    </a:lnTo>
                    <a:lnTo>
                      <a:pt x="664" y="1416"/>
                    </a:lnTo>
                    <a:lnTo>
                      <a:pt x="658" y="1425"/>
                    </a:lnTo>
                    <a:lnTo>
                      <a:pt x="653" y="1432"/>
                    </a:lnTo>
                    <a:lnTo>
                      <a:pt x="648" y="1440"/>
                    </a:lnTo>
                    <a:lnTo>
                      <a:pt x="642" y="1446"/>
                    </a:lnTo>
                    <a:lnTo>
                      <a:pt x="636" y="1451"/>
                    </a:lnTo>
                    <a:lnTo>
                      <a:pt x="630" y="1456"/>
                    </a:lnTo>
                    <a:lnTo>
                      <a:pt x="623" y="1459"/>
                    </a:lnTo>
                    <a:lnTo>
                      <a:pt x="614" y="1461"/>
                    </a:lnTo>
                    <a:lnTo>
                      <a:pt x="606" y="1462"/>
                    </a:lnTo>
                    <a:lnTo>
                      <a:pt x="595" y="1461"/>
                    </a:lnTo>
                    <a:lnTo>
                      <a:pt x="585" y="1458"/>
                    </a:lnTo>
                    <a:lnTo>
                      <a:pt x="577" y="1454"/>
                    </a:lnTo>
                    <a:lnTo>
                      <a:pt x="570" y="1448"/>
                    </a:lnTo>
                    <a:lnTo>
                      <a:pt x="555" y="1433"/>
                    </a:lnTo>
                    <a:lnTo>
                      <a:pt x="542" y="1417"/>
                    </a:lnTo>
                    <a:lnTo>
                      <a:pt x="536" y="1412"/>
                    </a:lnTo>
                    <a:lnTo>
                      <a:pt x="530" y="1409"/>
                    </a:lnTo>
                    <a:lnTo>
                      <a:pt x="522" y="1405"/>
                    </a:lnTo>
                    <a:lnTo>
                      <a:pt x="514" y="1402"/>
                    </a:lnTo>
                    <a:lnTo>
                      <a:pt x="501" y="1396"/>
                    </a:lnTo>
                    <a:lnTo>
                      <a:pt x="488" y="1391"/>
                    </a:lnTo>
                    <a:lnTo>
                      <a:pt x="476" y="1386"/>
                    </a:lnTo>
                    <a:lnTo>
                      <a:pt x="462" y="1380"/>
                    </a:lnTo>
                    <a:lnTo>
                      <a:pt x="438" y="1371"/>
                    </a:lnTo>
                    <a:lnTo>
                      <a:pt x="418" y="1364"/>
                    </a:lnTo>
                    <a:lnTo>
                      <a:pt x="397" y="1356"/>
                    </a:lnTo>
                    <a:lnTo>
                      <a:pt x="374" y="1345"/>
                    </a:lnTo>
                    <a:lnTo>
                      <a:pt x="353" y="1334"/>
                    </a:lnTo>
                    <a:lnTo>
                      <a:pt x="336" y="1323"/>
                    </a:lnTo>
                    <a:lnTo>
                      <a:pt x="327" y="1317"/>
                    </a:lnTo>
                    <a:lnTo>
                      <a:pt x="318" y="1312"/>
                    </a:lnTo>
                    <a:lnTo>
                      <a:pt x="309" y="1308"/>
                    </a:lnTo>
                    <a:lnTo>
                      <a:pt x="297" y="1304"/>
                    </a:lnTo>
                    <a:lnTo>
                      <a:pt x="281" y="1299"/>
                    </a:lnTo>
                    <a:lnTo>
                      <a:pt x="266" y="1292"/>
                    </a:lnTo>
                    <a:lnTo>
                      <a:pt x="253" y="1285"/>
                    </a:lnTo>
                    <a:lnTo>
                      <a:pt x="237" y="1277"/>
                    </a:lnTo>
                    <a:lnTo>
                      <a:pt x="227" y="1271"/>
                    </a:lnTo>
                    <a:lnTo>
                      <a:pt x="219" y="1264"/>
                    </a:lnTo>
                    <a:lnTo>
                      <a:pt x="215" y="1261"/>
                    </a:lnTo>
                    <a:lnTo>
                      <a:pt x="210" y="1257"/>
                    </a:lnTo>
                    <a:lnTo>
                      <a:pt x="207" y="1252"/>
                    </a:lnTo>
                    <a:lnTo>
                      <a:pt x="204" y="1247"/>
                    </a:lnTo>
                    <a:lnTo>
                      <a:pt x="197" y="1230"/>
                    </a:lnTo>
                    <a:lnTo>
                      <a:pt x="190" y="1215"/>
                    </a:lnTo>
                    <a:lnTo>
                      <a:pt x="187" y="1207"/>
                    </a:lnTo>
                    <a:lnTo>
                      <a:pt x="182" y="1200"/>
                    </a:lnTo>
                    <a:lnTo>
                      <a:pt x="177" y="1193"/>
                    </a:lnTo>
                    <a:lnTo>
                      <a:pt x="171" y="1186"/>
                    </a:lnTo>
                    <a:lnTo>
                      <a:pt x="154" y="1166"/>
                    </a:lnTo>
                    <a:lnTo>
                      <a:pt x="141" y="1148"/>
                    </a:lnTo>
                    <a:lnTo>
                      <a:pt x="135" y="1139"/>
                    </a:lnTo>
                    <a:lnTo>
                      <a:pt x="128" y="1130"/>
                    </a:lnTo>
                    <a:lnTo>
                      <a:pt x="123" y="1118"/>
                    </a:lnTo>
                    <a:lnTo>
                      <a:pt x="118" y="1107"/>
                    </a:lnTo>
                    <a:lnTo>
                      <a:pt x="112" y="1097"/>
                    </a:lnTo>
                    <a:lnTo>
                      <a:pt x="106" y="1086"/>
                    </a:lnTo>
                    <a:lnTo>
                      <a:pt x="98" y="1078"/>
                    </a:lnTo>
                    <a:lnTo>
                      <a:pt x="92" y="1070"/>
                    </a:lnTo>
                    <a:lnTo>
                      <a:pt x="86" y="1061"/>
                    </a:lnTo>
                    <a:lnTo>
                      <a:pt x="82" y="1052"/>
                    </a:lnTo>
                    <a:lnTo>
                      <a:pt x="80" y="1047"/>
                    </a:lnTo>
                    <a:lnTo>
                      <a:pt x="79" y="1042"/>
                    </a:lnTo>
                    <a:lnTo>
                      <a:pt x="78" y="1036"/>
                    </a:lnTo>
                    <a:lnTo>
                      <a:pt x="78" y="1030"/>
                    </a:lnTo>
                    <a:lnTo>
                      <a:pt x="78" y="987"/>
                    </a:lnTo>
                    <a:lnTo>
                      <a:pt x="77" y="983"/>
                    </a:lnTo>
                    <a:lnTo>
                      <a:pt x="76" y="978"/>
                    </a:lnTo>
                    <a:lnTo>
                      <a:pt x="75" y="974"/>
                    </a:lnTo>
                    <a:lnTo>
                      <a:pt x="73" y="971"/>
                    </a:lnTo>
                    <a:lnTo>
                      <a:pt x="68" y="965"/>
                    </a:lnTo>
                    <a:lnTo>
                      <a:pt x="62" y="959"/>
                    </a:lnTo>
                    <a:lnTo>
                      <a:pt x="57" y="954"/>
                    </a:lnTo>
                    <a:lnTo>
                      <a:pt x="52" y="947"/>
                    </a:lnTo>
                    <a:lnTo>
                      <a:pt x="51" y="943"/>
                    </a:lnTo>
                    <a:lnTo>
                      <a:pt x="49" y="940"/>
                    </a:lnTo>
                    <a:lnTo>
                      <a:pt x="48" y="936"/>
                    </a:lnTo>
                    <a:lnTo>
                      <a:pt x="48" y="932"/>
                    </a:lnTo>
                    <a:lnTo>
                      <a:pt x="48" y="905"/>
                    </a:lnTo>
                    <a:lnTo>
                      <a:pt x="49" y="889"/>
                    </a:lnTo>
                    <a:lnTo>
                      <a:pt x="51" y="875"/>
                    </a:lnTo>
                    <a:lnTo>
                      <a:pt x="53" y="861"/>
                    </a:lnTo>
                    <a:lnTo>
                      <a:pt x="54" y="846"/>
                    </a:lnTo>
                    <a:lnTo>
                      <a:pt x="54" y="823"/>
                    </a:lnTo>
                    <a:lnTo>
                      <a:pt x="53" y="816"/>
                    </a:lnTo>
                    <a:lnTo>
                      <a:pt x="53" y="808"/>
                    </a:lnTo>
                    <a:lnTo>
                      <a:pt x="51" y="802"/>
                    </a:lnTo>
                    <a:lnTo>
                      <a:pt x="49" y="796"/>
                    </a:lnTo>
                    <a:lnTo>
                      <a:pt x="45" y="785"/>
                    </a:lnTo>
                    <a:lnTo>
                      <a:pt x="38" y="773"/>
                    </a:lnTo>
                    <a:lnTo>
                      <a:pt x="24" y="752"/>
                    </a:lnTo>
                    <a:lnTo>
                      <a:pt x="9" y="728"/>
                    </a:lnTo>
                    <a:lnTo>
                      <a:pt x="4" y="716"/>
                    </a:lnTo>
                    <a:lnTo>
                      <a:pt x="0" y="705"/>
                    </a:lnTo>
                    <a:lnTo>
                      <a:pt x="5" y="703"/>
                    </a:lnTo>
                    <a:lnTo>
                      <a:pt x="10" y="701"/>
                    </a:lnTo>
                    <a:lnTo>
                      <a:pt x="15" y="699"/>
                    </a:lnTo>
                    <a:lnTo>
                      <a:pt x="18" y="695"/>
                    </a:lnTo>
                    <a:lnTo>
                      <a:pt x="22" y="692"/>
                    </a:lnTo>
                    <a:lnTo>
                      <a:pt x="26" y="690"/>
                    </a:lnTo>
                    <a:lnTo>
                      <a:pt x="30" y="688"/>
                    </a:lnTo>
                    <a:lnTo>
                      <a:pt x="35" y="687"/>
                    </a:lnTo>
                    <a:lnTo>
                      <a:pt x="44" y="688"/>
                    </a:lnTo>
                    <a:lnTo>
                      <a:pt x="51" y="690"/>
                    </a:lnTo>
                    <a:lnTo>
                      <a:pt x="57" y="693"/>
                    </a:lnTo>
                    <a:lnTo>
                      <a:pt x="62" y="697"/>
                    </a:lnTo>
                    <a:lnTo>
                      <a:pt x="74" y="707"/>
                    </a:lnTo>
                    <a:lnTo>
                      <a:pt x="86" y="716"/>
                    </a:lnTo>
                    <a:lnTo>
                      <a:pt x="92" y="720"/>
                    </a:lnTo>
                    <a:lnTo>
                      <a:pt x="97" y="723"/>
                    </a:lnTo>
                    <a:lnTo>
                      <a:pt x="104" y="725"/>
                    </a:lnTo>
                    <a:lnTo>
                      <a:pt x="110" y="728"/>
                    </a:lnTo>
                    <a:lnTo>
                      <a:pt x="123" y="730"/>
                    </a:lnTo>
                    <a:lnTo>
                      <a:pt x="138" y="733"/>
                    </a:lnTo>
                    <a:lnTo>
                      <a:pt x="146" y="734"/>
                    </a:lnTo>
                    <a:lnTo>
                      <a:pt x="153" y="735"/>
                    </a:lnTo>
                    <a:lnTo>
                      <a:pt x="158" y="736"/>
                    </a:lnTo>
                    <a:lnTo>
                      <a:pt x="161" y="737"/>
                    </a:lnTo>
                    <a:lnTo>
                      <a:pt x="164" y="739"/>
                    </a:lnTo>
                    <a:lnTo>
                      <a:pt x="167" y="742"/>
                    </a:lnTo>
                    <a:lnTo>
                      <a:pt x="171" y="749"/>
                    </a:lnTo>
                    <a:lnTo>
                      <a:pt x="173" y="757"/>
                    </a:lnTo>
                    <a:lnTo>
                      <a:pt x="175" y="765"/>
                    </a:lnTo>
                    <a:lnTo>
                      <a:pt x="177" y="773"/>
                    </a:lnTo>
                    <a:lnTo>
                      <a:pt x="179" y="780"/>
                    </a:lnTo>
                    <a:lnTo>
                      <a:pt x="183" y="787"/>
                    </a:lnTo>
                    <a:lnTo>
                      <a:pt x="185" y="789"/>
                    </a:lnTo>
                    <a:lnTo>
                      <a:pt x="188" y="791"/>
                    </a:lnTo>
                    <a:lnTo>
                      <a:pt x="191" y="792"/>
                    </a:lnTo>
                    <a:lnTo>
                      <a:pt x="195" y="792"/>
                    </a:lnTo>
                    <a:lnTo>
                      <a:pt x="199" y="792"/>
                    </a:lnTo>
                    <a:lnTo>
                      <a:pt x="203" y="790"/>
                    </a:lnTo>
                    <a:lnTo>
                      <a:pt x="207" y="788"/>
                    </a:lnTo>
                    <a:lnTo>
                      <a:pt x="210" y="786"/>
                    </a:lnTo>
                    <a:lnTo>
                      <a:pt x="216" y="778"/>
                    </a:lnTo>
                    <a:lnTo>
                      <a:pt x="221" y="771"/>
                    </a:lnTo>
                    <a:lnTo>
                      <a:pt x="226" y="763"/>
                    </a:lnTo>
                    <a:lnTo>
                      <a:pt x="231" y="756"/>
                    </a:lnTo>
                    <a:lnTo>
                      <a:pt x="235" y="753"/>
                    </a:lnTo>
                    <a:lnTo>
                      <a:pt x="238" y="751"/>
                    </a:lnTo>
                    <a:lnTo>
                      <a:pt x="242" y="749"/>
                    </a:lnTo>
                    <a:lnTo>
                      <a:pt x="247" y="749"/>
                    </a:lnTo>
                    <a:lnTo>
                      <a:pt x="251" y="749"/>
                    </a:lnTo>
                    <a:lnTo>
                      <a:pt x="254" y="750"/>
                    </a:lnTo>
                    <a:lnTo>
                      <a:pt x="257" y="751"/>
                    </a:lnTo>
                    <a:lnTo>
                      <a:pt x="260" y="753"/>
                    </a:lnTo>
                    <a:lnTo>
                      <a:pt x="265" y="758"/>
                    </a:lnTo>
                    <a:lnTo>
                      <a:pt x="269" y="763"/>
                    </a:lnTo>
                    <a:lnTo>
                      <a:pt x="275" y="767"/>
                    </a:lnTo>
                    <a:lnTo>
                      <a:pt x="280" y="771"/>
                    </a:lnTo>
                    <a:lnTo>
                      <a:pt x="282" y="773"/>
                    </a:lnTo>
                    <a:lnTo>
                      <a:pt x="285" y="774"/>
                    </a:lnTo>
                    <a:lnTo>
                      <a:pt x="289" y="775"/>
                    </a:lnTo>
                    <a:lnTo>
                      <a:pt x="292" y="775"/>
                    </a:lnTo>
                    <a:lnTo>
                      <a:pt x="299" y="773"/>
                    </a:lnTo>
                    <a:lnTo>
                      <a:pt x="307" y="768"/>
                    </a:lnTo>
                    <a:lnTo>
                      <a:pt x="307" y="721"/>
                    </a:lnTo>
                    <a:lnTo>
                      <a:pt x="307" y="715"/>
                    </a:lnTo>
                    <a:lnTo>
                      <a:pt x="309" y="711"/>
                    </a:lnTo>
                    <a:lnTo>
                      <a:pt x="312" y="706"/>
                    </a:lnTo>
                    <a:lnTo>
                      <a:pt x="315" y="703"/>
                    </a:lnTo>
                    <a:lnTo>
                      <a:pt x="324" y="695"/>
                    </a:lnTo>
                    <a:lnTo>
                      <a:pt x="335" y="690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solidFill>
                  <a:sysClr val="windowText" lastClr="000000">
                    <a:lumMod val="50000"/>
                    <a:lumOff val="50000"/>
                  </a:sysClr>
                </a:solidFill>
                <a:round/>
                <a:headEnd/>
                <a:tailEnd/>
              </a:ln>
            </p:spPr>
          </p:sp>
          <p:sp>
            <p:nvSpPr>
              <p:cNvPr id="44" name="Lao_People's_Democratic_Republic"/>
              <p:cNvSpPr>
                <a:spLocks/>
              </p:cNvSpPr>
              <p:nvPr/>
            </p:nvSpPr>
            <p:spPr bwMode="auto">
              <a:xfrm>
                <a:off x="4131126" y="4466878"/>
                <a:ext cx="601032" cy="612080"/>
              </a:xfrm>
              <a:custGeom>
                <a:avLst/>
                <a:gdLst/>
                <a:ahLst/>
                <a:cxnLst>
                  <a:cxn ang="0">
                    <a:pos x="178" y="188"/>
                  </a:cxn>
                  <a:cxn ang="0">
                    <a:pos x="249" y="183"/>
                  </a:cxn>
                  <a:cxn ang="0">
                    <a:pos x="210" y="146"/>
                  </a:cxn>
                  <a:cxn ang="0">
                    <a:pos x="223" y="100"/>
                  </a:cxn>
                  <a:cxn ang="0">
                    <a:pos x="216" y="38"/>
                  </a:cxn>
                  <a:cxn ang="0">
                    <a:pos x="263" y="34"/>
                  </a:cxn>
                  <a:cxn ang="0">
                    <a:pos x="306" y="1"/>
                  </a:cxn>
                  <a:cxn ang="0">
                    <a:pos x="393" y="114"/>
                  </a:cxn>
                  <a:cxn ang="0">
                    <a:pos x="441" y="150"/>
                  </a:cxn>
                  <a:cxn ang="0">
                    <a:pos x="454" y="220"/>
                  </a:cxn>
                  <a:cxn ang="0">
                    <a:pos x="530" y="271"/>
                  </a:cxn>
                  <a:cxn ang="0">
                    <a:pos x="579" y="244"/>
                  </a:cxn>
                  <a:cxn ang="0">
                    <a:pos x="653" y="301"/>
                  </a:cxn>
                  <a:cxn ang="0">
                    <a:pos x="640" y="375"/>
                  </a:cxn>
                  <a:cxn ang="0">
                    <a:pos x="659" y="441"/>
                  </a:cxn>
                  <a:cxn ang="0">
                    <a:pos x="851" y="565"/>
                  </a:cxn>
                  <a:cxn ang="0">
                    <a:pos x="949" y="669"/>
                  </a:cxn>
                  <a:cxn ang="0">
                    <a:pos x="1039" y="711"/>
                  </a:cxn>
                  <a:cxn ang="0">
                    <a:pos x="1101" y="781"/>
                  </a:cxn>
                  <a:cxn ang="0">
                    <a:pos x="1153" y="850"/>
                  </a:cxn>
                  <a:cxn ang="0">
                    <a:pos x="1223" y="881"/>
                  </a:cxn>
                  <a:cxn ang="0">
                    <a:pos x="1195" y="972"/>
                  </a:cxn>
                  <a:cxn ang="0">
                    <a:pos x="1257" y="1009"/>
                  </a:cxn>
                  <a:cxn ang="0">
                    <a:pos x="1246" y="1053"/>
                  </a:cxn>
                  <a:cxn ang="0">
                    <a:pos x="1253" y="1231"/>
                  </a:cxn>
                  <a:cxn ang="0">
                    <a:pos x="1206" y="1253"/>
                  </a:cxn>
                  <a:cxn ang="0">
                    <a:pos x="1089" y="1230"/>
                  </a:cxn>
                  <a:cxn ang="0">
                    <a:pos x="1075" y="1279"/>
                  </a:cxn>
                  <a:cxn ang="0">
                    <a:pos x="1030" y="1300"/>
                  </a:cxn>
                  <a:cxn ang="0">
                    <a:pos x="935" y="1287"/>
                  </a:cxn>
                  <a:cxn ang="0">
                    <a:pos x="883" y="1233"/>
                  </a:cxn>
                  <a:cxn ang="0">
                    <a:pos x="933" y="1079"/>
                  </a:cxn>
                  <a:cxn ang="0">
                    <a:pos x="902" y="1037"/>
                  </a:cxn>
                  <a:cxn ang="0">
                    <a:pos x="940" y="990"/>
                  </a:cxn>
                  <a:cxn ang="0">
                    <a:pos x="922" y="954"/>
                  </a:cxn>
                  <a:cxn ang="0">
                    <a:pos x="861" y="915"/>
                  </a:cxn>
                  <a:cxn ang="0">
                    <a:pos x="813" y="889"/>
                  </a:cxn>
                  <a:cxn ang="0">
                    <a:pos x="769" y="844"/>
                  </a:cxn>
                  <a:cxn ang="0">
                    <a:pos x="766" y="740"/>
                  </a:cxn>
                  <a:cxn ang="0">
                    <a:pos x="703" y="685"/>
                  </a:cxn>
                  <a:cxn ang="0">
                    <a:pos x="590" y="609"/>
                  </a:cxn>
                  <a:cxn ang="0">
                    <a:pos x="518" y="648"/>
                  </a:cxn>
                  <a:cxn ang="0">
                    <a:pos x="457" y="712"/>
                  </a:cxn>
                  <a:cxn ang="0">
                    <a:pos x="403" y="699"/>
                  </a:cxn>
                  <a:cxn ang="0">
                    <a:pos x="364" y="680"/>
                  </a:cxn>
                  <a:cxn ang="0">
                    <a:pos x="304" y="715"/>
                  </a:cxn>
                  <a:cxn ang="0">
                    <a:pos x="263" y="824"/>
                  </a:cxn>
                  <a:cxn ang="0">
                    <a:pos x="193" y="736"/>
                  </a:cxn>
                  <a:cxn ang="0">
                    <a:pos x="195" y="660"/>
                  </a:cxn>
                  <a:cxn ang="0">
                    <a:pos x="190" y="606"/>
                  </a:cxn>
                  <a:cxn ang="0">
                    <a:pos x="200" y="468"/>
                  </a:cxn>
                  <a:cxn ang="0">
                    <a:pos x="128" y="494"/>
                  </a:cxn>
                  <a:cxn ang="0">
                    <a:pos x="79" y="458"/>
                  </a:cxn>
                  <a:cxn ang="0">
                    <a:pos x="82" y="391"/>
                  </a:cxn>
                  <a:cxn ang="0">
                    <a:pos x="16" y="386"/>
                  </a:cxn>
                  <a:cxn ang="0">
                    <a:pos x="15" y="309"/>
                  </a:cxn>
                  <a:cxn ang="0">
                    <a:pos x="80" y="216"/>
                  </a:cxn>
                  <a:cxn ang="0">
                    <a:pos x="122" y="180"/>
                  </a:cxn>
                </a:cxnLst>
                <a:rect l="0" t="0" r="r" b="b"/>
                <a:pathLst>
                  <a:path w="1263" h="1307">
                    <a:moveTo>
                      <a:pt x="128" y="157"/>
                    </a:moveTo>
                    <a:lnTo>
                      <a:pt x="139" y="159"/>
                    </a:lnTo>
                    <a:lnTo>
                      <a:pt x="147" y="160"/>
                    </a:lnTo>
                    <a:lnTo>
                      <a:pt x="157" y="159"/>
                    </a:lnTo>
                    <a:lnTo>
                      <a:pt x="168" y="159"/>
                    </a:lnTo>
                    <a:lnTo>
                      <a:pt x="169" y="167"/>
                    </a:lnTo>
                    <a:lnTo>
                      <a:pt x="170" y="173"/>
                    </a:lnTo>
                    <a:lnTo>
                      <a:pt x="172" y="179"/>
                    </a:lnTo>
                    <a:lnTo>
                      <a:pt x="175" y="184"/>
                    </a:lnTo>
                    <a:lnTo>
                      <a:pt x="178" y="188"/>
                    </a:lnTo>
                    <a:lnTo>
                      <a:pt x="183" y="193"/>
                    </a:lnTo>
                    <a:lnTo>
                      <a:pt x="189" y="195"/>
                    </a:lnTo>
                    <a:lnTo>
                      <a:pt x="194" y="196"/>
                    </a:lnTo>
                    <a:lnTo>
                      <a:pt x="200" y="191"/>
                    </a:lnTo>
                    <a:lnTo>
                      <a:pt x="206" y="186"/>
                    </a:lnTo>
                    <a:lnTo>
                      <a:pt x="216" y="189"/>
                    </a:lnTo>
                    <a:lnTo>
                      <a:pt x="226" y="193"/>
                    </a:lnTo>
                    <a:lnTo>
                      <a:pt x="245" y="193"/>
                    </a:lnTo>
                    <a:lnTo>
                      <a:pt x="247" y="188"/>
                    </a:lnTo>
                    <a:lnTo>
                      <a:pt x="249" y="183"/>
                    </a:lnTo>
                    <a:lnTo>
                      <a:pt x="249" y="179"/>
                    </a:lnTo>
                    <a:lnTo>
                      <a:pt x="248" y="176"/>
                    </a:lnTo>
                    <a:lnTo>
                      <a:pt x="246" y="173"/>
                    </a:lnTo>
                    <a:lnTo>
                      <a:pt x="243" y="170"/>
                    </a:lnTo>
                    <a:lnTo>
                      <a:pt x="236" y="166"/>
                    </a:lnTo>
                    <a:lnTo>
                      <a:pt x="229" y="162"/>
                    </a:lnTo>
                    <a:lnTo>
                      <a:pt x="222" y="156"/>
                    </a:lnTo>
                    <a:lnTo>
                      <a:pt x="215" y="152"/>
                    </a:lnTo>
                    <a:lnTo>
                      <a:pt x="212" y="149"/>
                    </a:lnTo>
                    <a:lnTo>
                      <a:pt x="210" y="146"/>
                    </a:lnTo>
                    <a:lnTo>
                      <a:pt x="209" y="143"/>
                    </a:lnTo>
                    <a:lnTo>
                      <a:pt x="208" y="139"/>
                    </a:lnTo>
                    <a:lnTo>
                      <a:pt x="209" y="132"/>
                    </a:lnTo>
                    <a:lnTo>
                      <a:pt x="210" y="128"/>
                    </a:lnTo>
                    <a:lnTo>
                      <a:pt x="214" y="123"/>
                    </a:lnTo>
                    <a:lnTo>
                      <a:pt x="216" y="119"/>
                    </a:lnTo>
                    <a:lnTo>
                      <a:pt x="219" y="115"/>
                    </a:lnTo>
                    <a:lnTo>
                      <a:pt x="221" y="111"/>
                    </a:lnTo>
                    <a:lnTo>
                      <a:pt x="222" y="106"/>
                    </a:lnTo>
                    <a:lnTo>
                      <a:pt x="223" y="100"/>
                    </a:lnTo>
                    <a:lnTo>
                      <a:pt x="223" y="95"/>
                    </a:lnTo>
                    <a:lnTo>
                      <a:pt x="222" y="91"/>
                    </a:lnTo>
                    <a:lnTo>
                      <a:pt x="220" y="88"/>
                    </a:lnTo>
                    <a:lnTo>
                      <a:pt x="218" y="84"/>
                    </a:lnTo>
                    <a:lnTo>
                      <a:pt x="217" y="80"/>
                    </a:lnTo>
                    <a:lnTo>
                      <a:pt x="215" y="77"/>
                    </a:lnTo>
                    <a:lnTo>
                      <a:pt x="214" y="72"/>
                    </a:lnTo>
                    <a:lnTo>
                      <a:pt x="214" y="67"/>
                    </a:lnTo>
                    <a:lnTo>
                      <a:pt x="214" y="52"/>
                    </a:lnTo>
                    <a:lnTo>
                      <a:pt x="216" y="38"/>
                    </a:lnTo>
                    <a:lnTo>
                      <a:pt x="217" y="32"/>
                    </a:lnTo>
                    <a:lnTo>
                      <a:pt x="220" y="26"/>
                    </a:lnTo>
                    <a:lnTo>
                      <a:pt x="223" y="18"/>
                    </a:lnTo>
                    <a:lnTo>
                      <a:pt x="228" y="12"/>
                    </a:lnTo>
                    <a:lnTo>
                      <a:pt x="237" y="18"/>
                    </a:lnTo>
                    <a:lnTo>
                      <a:pt x="245" y="26"/>
                    </a:lnTo>
                    <a:lnTo>
                      <a:pt x="249" y="29"/>
                    </a:lnTo>
                    <a:lnTo>
                      <a:pt x="253" y="32"/>
                    </a:lnTo>
                    <a:lnTo>
                      <a:pt x="258" y="33"/>
                    </a:lnTo>
                    <a:lnTo>
                      <a:pt x="263" y="34"/>
                    </a:lnTo>
                    <a:lnTo>
                      <a:pt x="267" y="33"/>
                    </a:lnTo>
                    <a:lnTo>
                      <a:pt x="271" y="31"/>
                    </a:lnTo>
                    <a:lnTo>
                      <a:pt x="273" y="29"/>
                    </a:lnTo>
                    <a:lnTo>
                      <a:pt x="274" y="25"/>
                    </a:lnTo>
                    <a:lnTo>
                      <a:pt x="278" y="17"/>
                    </a:lnTo>
                    <a:lnTo>
                      <a:pt x="282" y="10"/>
                    </a:lnTo>
                    <a:lnTo>
                      <a:pt x="287" y="6"/>
                    </a:lnTo>
                    <a:lnTo>
                      <a:pt x="293" y="4"/>
                    </a:lnTo>
                    <a:lnTo>
                      <a:pt x="300" y="2"/>
                    </a:lnTo>
                    <a:lnTo>
                      <a:pt x="306" y="1"/>
                    </a:lnTo>
                    <a:lnTo>
                      <a:pt x="318" y="1"/>
                    </a:lnTo>
                    <a:lnTo>
                      <a:pt x="333" y="0"/>
                    </a:lnTo>
                    <a:lnTo>
                      <a:pt x="334" y="13"/>
                    </a:lnTo>
                    <a:lnTo>
                      <a:pt x="337" y="26"/>
                    </a:lnTo>
                    <a:lnTo>
                      <a:pt x="341" y="37"/>
                    </a:lnTo>
                    <a:lnTo>
                      <a:pt x="346" y="47"/>
                    </a:lnTo>
                    <a:lnTo>
                      <a:pt x="360" y="67"/>
                    </a:lnTo>
                    <a:lnTo>
                      <a:pt x="377" y="89"/>
                    </a:lnTo>
                    <a:lnTo>
                      <a:pt x="386" y="101"/>
                    </a:lnTo>
                    <a:lnTo>
                      <a:pt x="393" y="114"/>
                    </a:lnTo>
                    <a:lnTo>
                      <a:pt x="397" y="119"/>
                    </a:lnTo>
                    <a:lnTo>
                      <a:pt x="401" y="124"/>
                    </a:lnTo>
                    <a:lnTo>
                      <a:pt x="406" y="129"/>
                    </a:lnTo>
                    <a:lnTo>
                      <a:pt x="412" y="134"/>
                    </a:lnTo>
                    <a:lnTo>
                      <a:pt x="421" y="138"/>
                    </a:lnTo>
                    <a:lnTo>
                      <a:pt x="429" y="140"/>
                    </a:lnTo>
                    <a:lnTo>
                      <a:pt x="433" y="142"/>
                    </a:lnTo>
                    <a:lnTo>
                      <a:pt x="436" y="144"/>
                    </a:lnTo>
                    <a:lnTo>
                      <a:pt x="439" y="147"/>
                    </a:lnTo>
                    <a:lnTo>
                      <a:pt x="441" y="150"/>
                    </a:lnTo>
                    <a:lnTo>
                      <a:pt x="444" y="157"/>
                    </a:lnTo>
                    <a:lnTo>
                      <a:pt x="445" y="165"/>
                    </a:lnTo>
                    <a:lnTo>
                      <a:pt x="445" y="172"/>
                    </a:lnTo>
                    <a:lnTo>
                      <a:pt x="444" y="179"/>
                    </a:lnTo>
                    <a:lnTo>
                      <a:pt x="444" y="185"/>
                    </a:lnTo>
                    <a:lnTo>
                      <a:pt x="444" y="193"/>
                    </a:lnTo>
                    <a:lnTo>
                      <a:pt x="445" y="200"/>
                    </a:lnTo>
                    <a:lnTo>
                      <a:pt x="446" y="207"/>
                    </a:lnTo>
                    <a:lnTo>
                      <a:pt x="450" y="214"/>
                    </a:lnTo>
                    <a:lnTo>
                      <a:pt x="454" y="220"/>
                    </a:lnTo>
                    <a:lnTo>
                      <a:pt x="459" y="224"/>
                    </a:lnTo>
                    <a:lnTo>
                      <a:pt x="464" y="227"/>
                    </a:lnTo>
                    <a:lnTo>
                      <a:pt x="477" y="234"/>
                    </a:lnTo>
                    <a:lnTo>
                      <a:pt x="489" y="243"/>
                    </a:lnTo>
                    <a:lnTo>
                      <a:pt x="498" y="253"/>
                    </a:lnTo>
                    <a:lnTo>
                      <a:pt x="507" y="262"/>
                    </a:lnTo>
                    <a:lnTo>
                      <a:pt x="512" y="266"/>
                    </a:lnTo>
                    <a:lnTo>
                      <a:pt x="517" y="269"/>
                    </a:lnTo>
                    <a:lnTo>
                      <a:pt x="522" y="270"/>
                    </a:lnTo>
                    <a:lnTo>
                      <a:pt x="530" y="271"/>
                    </a:lnTo>
                    <a:lnTo>
                      <a:pt x="534" y="271"/>
                    </a:lnTo>
                    <a:lnTo>
                      <a:pt x="538" y="270"/>
                    </a:lnTo>
                    <a:lnTo>
                      <a:pt x="542" y="269"/>
                    </a:lnTo>
                    <a:lnTo>
                      <a:pt x="546" y="267"/>
                    </a:lnTo>
                    <a:lnTo>
                      <a:pt x="552" y="262"/>
                    </a:lnTo>
                    <a:lnTo>
                      <a:pt x="559" y="257"/>
                    </a:lnTo>
                    <a:lnTo>
                      <a:pt x="566" y="252"/>
                    </a:lnTo>
                    <a:lnTo>
                      <a:pt x="572" y="248"/>
                    </a:lnTo>
                    <a:lnTo>
                      <a:pt x="576" y="245"/>
                    </a:lnTo>
                    <a:lnTo>
                      <a:pt x="579" y="244"/>
                    </a:lnTo>
                    <a:lnTo>
                      <a:pt x="584" y="243"/>
                    </a:lnTo>
                    <a:lnTo>
                      <a:pt x="589" y="243"/>
                    </a:lnTo>
                    <a:lnTo>
                      <a:pt x="595" y="244"/>
                    </a:lnTo>
                    <a:lnTo>
                      <a:pt x="601" y="247"/>
                    </a:lnTo>
                    <a:lnTo>
                      <a:pt x="605" y="251"/>
                    </a:lnTo>
                    <a:lnTo>
                      <a:pt x="609" y="255"/>
                    </a:lnTo>
                    <a:lnTo>
                      <a:pt x="618" y="266"/>
                    </a:lnTo>
                    <a:lnTo>
                      <a:pt x="627" y="277"/>
                    </a:lnTo>
                    <a:lnTo>
                      <a:pt x="641" y="289"/>
                    </a:lnTo>
                    <a:lnTo>
                      <a:pt x="653" y="301"/>
                    </a:lnTo>
                    <a:lnTo>
                      <a:pt x="658" y="308"/>
                    </a:lnTo>
                    <a:lnTo>
                      <a:pt x="661" y="316"/>
                    </a:lnTo>
                    <a:lnTo>
                      <a:pt x="664" y="324"/>
                    </a:lnTo>
                    <a:lnTo>
                      <a:pt x="664" y="334"/>
                    </a:lnTo>
                    <a:lnTo>
                      <a:pt x="664" y="340"/>
                    </a:lnTo>
                    <a:lnTo>
                      <a:pt x="662" y="346"/>
                    </a:lnTo>
                    <a:lnTo>
                      <a:pt x="660" y="352"/>
                    </a:lnTo>
                    <a:lnTo>
                      <a:pt x="657" y="357"/>
                    </a:lnTo>
                    <a:lnTo>
                      <a:pt x="650" y="367"/>
                    </a:lnTo>
                    <a:lnTo>
                      <a:pt x="640" y="375"/>
                    </a:lnTo>
                    <a:lnTo>
                      <a:pt x="630" y="382"/>
                    </a:lnTo>
                    <a:lnTo>
                      <a:pt x="621" y="392"/>
                    </a:lnTo>
                    <a:lnTo>
                      <a:pt x="616" y="397"/>
                    </a:lnTo>
                    <a:lnTo>
                      <a:pt x="611" y="402"/>
                    </a:lnTo>
                    <a:lnTo>
                      <a:pt x="608" y="407"/>
                    </a:lnTo>
                    <a:lnTo>
                      <a:pt x="605" y="414"/>
                    </a:lnTo>
                    <a:lnTo>
                      <a:pt x="621" y="421"/>
                    </a:lnTo>
                    <a:lnTo>
                      <a:pt x="634" y="428"/>
                    </a:lnTo>
                    <a:lnTo>
                      <a:pt x="647" y="434"/>
                    </a:lnTo>
                    <a:lnTo>
                      <a:pt x="659" y="441"/>
                    </a:lnTo>
                    <a:lnTo>
                      <a:pt x="684" y="456"/>
                    </a:lnTo>
                    <a:lnTo>
                      <a:pt x="712" y="471"/>
                    </a:lnTo>
                    <a:lnTo>
                      <a:pt x="744" y="486"/>
                    </a:lnTo>
                    <a:lnTo>
                      <a:pt x="773" y="499"/>
                    </a:lnTo>
                    <a:lnTo>
                      <a:pt x="787" y="507"/>
                    </a:lnTo>
                    <a:lnTo>
                      <a:pt x="800" y="515"/>
                    </a:lnTo>
                    <a:lnTo>
                      <a:pt x="812" y="525"/>
                    </a:lnTo>
                    <a:lnTo>
                      <a:pt x="826" y="538"/>
                    </a:lnTo>
                    <a:lnTo>
                      <a:pt x="839" y="551"/>
                    </a:lnTo>
                    <a:lnTo>
                      <a:pt x="851" y="565"/>
                    </a:lnTo>
                    <a:lnTo>
                      <a:pt x="860" y="578"/>
                    </a:lnTo>
                    <a:lnTo>
                      <a:pt x="870" y="591"/>
                    </a:lnTo>
                    <a:lnTo>
                      <a:pt x="881" y="603"/>
                    </a:lnTo>
                    <a:lnTo>
                      <a:pt x="891" y="616"/>
                    </a:lnTo>
                    <a:lnTo>
                      <a:pt x="904" y="628"/>
                    </a:lnTo>
                    <a:lnTo>
                      <a:pt x="919" y="639"/>
                    </a:lnTo>
                    <a:lnTo>
                      <a:pt x="927" y="647"/>
                    </a:lnTo>
                    <a:lnTo>
                      <a:pt x="936" y="655"/>
                    </a:lnTo>
                    <a:lnTo>
                      <a:pt x="943" y="662"/>
                    </a:lnTo>
                    <a:lnTo>
                      <a:pt x="949" y="669"/>
                    </a:lnTo>
                    <a:lnTo>
                      <a:pt x="964" y="684"/>
                    </a:lnTo>
                    <a:lnTo>
                      <a:pt x="980" y="699"/>
                    </a:lnTo>
                    <a:lnTo>
                      <a:pt x="988" y="704"/>
                    </a:lnTo>
                    <a:lnTo>
                      <a:pt x="994" y="706"/>
                    </a:lnTo>
                    <a:lnTo>
                      <a:pt x="1001" y="707"/>
                    </a:lnTo>
                    <a:lnTo>
                      <a:pt x="1009" y="707"/>
                    </a:lnTo>
                    <a:lnTo>
                      <a:pt x="1017" y="707"/>
                    </a:lnTo>
                    <a:lnTo>
                      <a:pt x="1024" y="708"/>
                    </a:lnTo>
                    <a:lnTo>
                      <a:pt x="1032" y="709"/>
                    </a:lnTo>
                    <a:lnTo>
                      <a:pt x="1039" y="711"/>
                    </a:lnTo>
                    <a:lnTo>
                      <a:pt x="1047" y="714"/>
                    </a:lnTo>
                    <a:lnTo>
                      <a:pt x="1052" y="718"/>
                    </a:lnTo>
                    <a:lnTo>
                      <a:pt x="1056" y="723"/>
                    </a:lnTo>
                    <a:lnTo>
                      <a:pt x="1060" y="729"/>
                    </a:lnTo>
                    <a:lnTo>
                      <a:pt x="1066" y="741"/>
                    </a:lnTo>
                    <a:lnTo>
                      <a:pt x="1074" y="753"/>
                    </a:lnTo>
                    <a:lnTo>
                      <a:pt x="1079" y="763"/>
                    </a:lnTo>
                    <a:lnTo>
                      <a:pt x="1086" y="770"/>
                    </a:lnTo>
                    <a:lnTo>
                      <a:pt x="1093" y="776"/>
                    </a:lnTo>
                    <a:lnTo>
                      <a:pt x="1101" y="781"/>
                    </a:lnTo>
                    <a:lnTo>
                      <a:pt x="1118" y="791"/>
                    </a:lnTo>
                    <a:lnTo>
                      <a:pt x="1137" y="801"/>
                    </a:lnTo>
                    <a:lnTo>
                      <a:pt x="1141" y="805"/>
                    </a:lnTo>
                    <a:lnTo>
                      <a:pt x="1144" y="809"/>
                    </a:lnTo>
                    <a:lnTo>
                      <a:pt x="1145" y="814"/>
                    </a:lnTo>
                    <a:lnTo>
                      <a:pt x="1146" y="819"/>
                    </a:lnTo>
                    <a:lnTo>
                      <a:pt x="1147" y="830"/>
                    </a:lnTo>
                    <a:lnTo>
                      <a:pt x="1149" y="841"/>
                    </a:lnTo>
                    <a:lnTo>
                      <a:pt x="1151" y="847"/>
                    </a:lnTo>
                    <a:lnTo>
                      <a:pt x="1153" y="850"/>
                    </a:lnTo>
                    <a:lnTo>
                      <a:pt x="1156" y="853"/>
                    </a:lnTo>
                    <a:lnTo>
                      <a:pt x="1161" y="856"/>
                    </a:lnTo>
                    <a:lnTo>
                      <a:pt x="1168" y="860"/>
                    </a:lnTo>
                    <a:lnTo>
                      <a:pt x="1177" y="862"/>
                    </a:lnTo>
                    <a:lnTo>
                      <a:pt x="1197" y="863"/>
                    </a:lnTo>
                    <a:lnTo>
                      <a:pt x="1218" y="863"/>
                    </a:lnTo>
                    <a:lnTo>
                      <a:pt x="1223" y="868"/>
                    </a:lnTo>
                    <a:lnTo>
                      <a:pt x="1225" y="875"/>
                    </a:lnTo>
                    <a:lnTo>
                      <a:pt x="1225" y="879"/>
                    </a:lnTo>
                    <a:lnTo>
                      <a:pt x="1223" y="881"/>
                    </a:lnTo>
                    <a:lnTo>
                      <a:pt x="1221" y="883"/>
                    </a:lnTo>
                    <a:lnTo>
                      <a:pt x="1218" y="885"/>
                    </a:lnTo>
                    <a:lnTo>
                      <a:pt x="1211" y="889"/>
                    </a:lnTo>
                    <a:lnTo>
                      <a:pt x="1206" y="894"/>
                    </a:lnTo>
                    <a:lnTo>
                      <a:pt x="1200" y="906"/>
                    </a:lnTo>
                    <a:lnTo>
                      <a:pt x="1195" y="918"/>
                    </a:lnTo>
                    <a:lnTo>
                      <a:pt x="1193" y="930"/>
                    </a:lnTo>
                    <a:lnTo>
                      <a:pt x="1192" y="944"/>
                    </a:lnTo>
                    <a:lnTo>
                      <a:pt x="1193" y="959"/>
                    </a:lnTo>
                    <a:lnTo>
                      <a:pt x="1195" y="972"/>
                    </a:lnTo>
                    <a:lnTo>
                      <a:pt x="1197" y="978"/>
                    </a:lnTo>
                    <a:lnTo>
                      <a:pt x="1199" y="984"/>
                    </a:lnTo>
                    <a:lnTo>
                      <a:pt x="1203" y="989"/>
                    </a:lnTo>
                    <a:lnTo>
                      <a:pt x="1208" y="994"/>
                    </a:lnTo>
                    <a:lnTo>
                      <a:pt x="1216" y="998"/>
                    </a:lnTo>
                    <a:lnTo>
                      <a:pt x="1225" y="1001"/>
                    </a:lnTo>
                    <a:lnTo>
                      <a:pt x="1233" y="1003"/>
                    </a:lnTo>
                    <a:lnTo>
                      <a:pt x="1243" y="1004"/>
                    </a:lnTo>
                    <a:lnTo>
                      <a:pt x="1251" y="1006"/>
                    </a:lnTo>
                    <a:lnTo>
                      <a:pt x="1257" y="1009"/>
                    </a:lnTo>
                    <a:lnTo>
                      <a:pt x="1260" y="1013"/>
                    </a:lnTo>
                    <a:lnTo>
                      <a:pt x="1261" y="1015"/>
                    </a:lnTo>
                    <a:lnTo>
                      <a:pt x="1263" y="1018"/>
                    </a:lnTo>
                    <a:lnTo>
                      <a:pt x="1263" y="1022"/>
                    </a:lnTo>
                    <a:lnTo>
                      <a:pt x="1263" y="1027"/>
                    </a:lnTo>
                    <a:lnTo>
                      <a:pt x="1262" y="1032"/>
                    </a:lnTo>
                    <a:lnTo>
                      <a:pt x="1260" y="1036"/>
                    </a:lnTo>
                    <a:lnTo>
                      <a:pt x="1258" y="1041"/>
                    </a:lnTo>
                    <a:lnTo>
                      <a:pt x="1253" y="1047"/>
                    </a:lnTo>
                    <a:lnTo>
                      <a:pt x="1246" y="1053"/>
                    </a:lnTo>
                    <a:lnTo>
                      <a:pt x="1228" y="1063"/>
                    </a:lnTo>
                    <a:lnTo>
                      <a:pt x="1208" y="1073"/>
                    </a:lnTo>
                    <a:lnTo>
                      <a:pt x="1225" y="1109"/>
                    </a:lnTo>
                    <a:lnTo>
                      <a:pt x="1239" y="1143"/>
                    </a:lnTo>
                    <a:lnTo>
                      <a:pt x="1246" y="1160"/>
                    </a:lnTo>
                    <a:lnTo>
                      <a:pt x="1250" y="1177"/>
                    </a:lnTo>
                    <a:lnTo>
                      <a:pt x="1253" y="1196"/>
                    </a:lnTo>
                    <a:lnTo>
                      <a:pt x="1254" y="1217"/>
                    </a:lnTo>
                    <a:lnTo>
                      <a:pt x="1254" y="1224"/>
                    </a:lnTo>
                    <a:lnTo>
                      <a:pt x="1253" y="1231"/>
                    </a:lnTo>
                    <a:lnTo>
                      <a:pt x="1252" y="1237"/>
                    </a:lnTo>
                    <a:lnTo>
                      <a:pt x="1250" y="1244"/>
                    </a:lnTo>
                    <a:lnTo>
                      <a:pt x="1248" y="1249"/>
                    </a:lnTo>
                    <a:lnTo>
                      <a:pt x="1246" y="1255"/>
                    </a:lnTo>
                    <a:lnTo>
                      <a:pt x="1241" y="1260"/>
                    </a:lnTo>
                    <a:lnTo>
                      <a:pt x="1237" y="1266"/>
                    </a:lnTo>
                    <a:lnTo>
                      <a:pt x="1229" y="1263"/>
                    </a:lnTo>
                    <a:lnTo>
                      <a:pt x="1222" y="1260"/>
                    </a:lnTo>
                    <a:lnTo>
                      <a:pt x="1213" y="1257"/>
                    </a:lnTo>
                    <a:lnTo>
                      <a:pt x="1206" y="1253"/>
                    </a:lnTo>
                    <a:lnTo>
                      <a:pt x="1177" y="1266"/>
                    </a:lnTo>
                    <a:lnTo>
                      <a:pt x="1168" y="1263"/>
                    </a:lnTo>
                    <a:lnTo>
                      <a:pt x="1161" y="1259"/>
                    </a:lnTo>
                    <a:lnTo>
                      <a:pt x="1153" y="1253"/>
                    </a:lnTo>
                    <a:lnTo>
                      <a:pt x="1147" y="1247"/>
                    </a:lnTo>
                    <a:lnTo>
                      <a:pt x="1136" y="1232"/>
                    </a:lnTo>
                    <a:lnTo>
                      <a:pt x="1123" y="1217"/>
                    </a:lnTo>
                    <a:lnTo>
                      <a:pt x="1112" y="1223"/>
                    </a:lnTo>
                    <a:lnTo>
                      <a:pt x="1101" y="1228"/>
                    </a:lnTo>
                    <a:lnTo>
                      <a:pt x="1089" y="1230"/>
                    </a:lnTo>
                    <a:lnTo>
                      <a:pt x="1076" y="1231"/>
                    </a:lnTo>
                    <a:lnTo>
                      <a:pt x="1078" y="1236"/>
                    </a:lnTo>
                    <a:lnTo>
                      <a:pt x="1081" y="1241"/>
                    </a:lnTo>
                    <a:lnTo>
                      <a:pt x="1082" y="1245"/>
                    </a:lnTo>
                    <a:lnTo>
                      <a:pt x="1083" y="1250"/>
                    </a:lnTo>
                    <a:lnTo>
                      <a:pt x="1082" y="1256"/>
                    </a:lnTo>
                    <a:lnTo>
                      <a:pt x="1082" y="1261"/>
                    </a:lnTo>
                    <a:lnTo>
                      <a:pt x="1081" y="1266"/>
                    </a:lnTo>
                    <a:lnTo>
                      <a:pt x="1079" y="1271"/>
                    </a:lnTo>
                    <a:lnTo>
                      <a:pt x="1075" y="1279"/>
                    </a:lnTo>
                    <a:lnTo>
                      <a:pt x="1068" y="1288"/>
                    </a:lnTo>
                    <a:lnTo>
                      <a:pt x="1065" y="1294"/>
                    </a:lnTo>
                    <a:lnTo>
                      <a:pt x="1062" y="1301"/>
                    </a:lnTo>
                    <a:lnTo>
                      <a:pt x="1060" y="1304"/>
                    </a:lnTo>
                    <a:lnTo>
                      <a:pt x="1058" y="1306"/>
                    </a:lnTo>
                    <a:lnTo>
                      <a:pt x="1055" y="1307"/>
                    </a:lnTo>
                    <a:lnTo>
                      <a:pt x="1052" y="1307"/>
                    </a:lnTo>
                    <a:lnTo>
                      <a:pt x="1044" y="1306"/>
                    </a:lnTo>
                    <a:lnTo>
                      <a:pt x="1036" y="1304"/>
                    </a:lnTo>
                    <a:lnTo>
                      <a:pt x="1030" y="1300"/>
                    </a:lnTo>
                    <a:lnTo>
                      <a:pt x="1025" y="1296"/>
                    </a:lnTo>
                    <a:lnTo>
                      <a:pt x="1019" y="1291"/>
                    </a:lnTo>
                    <a:lnTo>
                      <a:pt x="1012" y="1287"/>
                    </a:lnTo>
                    <a:lnTo>
                      <a:pt x="1005" y="1285"/>
                    </a:lnTo>
                    <a:lnTo>
                      <a:pt x="997" y="1284"/>
                    </a:lnTo>
                    <a:lnTo>
                      <a:pt x="982" y="1286"/>
                    </a:lnTo>
                    <a:lnTo>
                      <a:pt x="969" y="1288"/>
                    </a:lnTo>
                    <a:lnTo>
                      <a:pt x="954" y="1288"/>
                    </a:lnTo>
                    <a:lnTo>
                      <a:pt x="941" y="1288"/>
                    </a:lnTo>
                    <a:lnTo>
                      <a:pt x="935" y="1287"/>
                    </a:lnTo>
                    <a:lnTo>
                      <a:pt x="929" y="1285"/>
                    </a:lnTo>
                    <a:lnTo>
                      <a:pt x="922" y="1283"/>
                    </a:lnTo>
                    <a:lnTo>
                      <a:pt x="916" y="1279"/>
                    </a:lnTo>
                    <a:lnTo>
                      <a:pt x="910" y="1273"/>
                    </a:lnTo>
                    <a:lnTo>
                      <a:pt x="905" y="1266"/>
                    </a:lnTo>
                    <a:lnTo>
                      <a:pt x="901" y="1259"/>
                    </a:lnTo>
                    <a:lnTo>
                      <a:pt x="896" y="1252"/>
                    </a:lnTo>
                    <a:lnTo>
                      <a:pt x="893" y="1246"/>
                    </a:lnTo>
                    <a:lnTo>
                      <a:pt x="888" y="1240"/>
                    </a:lnTo>
                    <a:lnTo>
                      <a:pt x="883" y="1233"/>
                    </a:lnTo>
                    <a:lnTo>
                      <a:pt x="875" y="1229"/>
                    </a:lnTo>
                    <a:lnTo>
                      <a:pt x="875" y="1229"/>
                    </a:lnTo>
                    <a:lnTo>
                      <a:pt x="896" y="1192"/>
                    </a:lnTo>
                    <a:lnTo>
                      <a:pt x="915" y="1158"/>
                    </a:lnTo>
                    <a:lnTo>
                      <a:pt x="922" y="1139"/>
                    </a:lnTo>
                    <a:lnTo>
                      <a:pt x="927" y="1120"/>
                    </a:lnTo>
                    <a:lnTo>
                      <a:pt x="931" y="1111"/>
                    </a:lnTo>
                    <a:lnTo>
                      <a:pt x="932" y="1101"/>
                    </a:lnTo>
                    <a:lnTo>
                      <a:pt x="933" y="1090"/>
                    </a:lnTo>
                    <a:lnTo>
                      <a:pt x="933" y="1079"/>
                    </a:lnTo>
                    <a:lnTo>
                      <a:pt x="933" y="1075"/>
                    </a:lnTo>
                    <a:lnTo>
                      <a:pt x="932" y="1072"/>
                    </a:lnTo>
                    <a:lnTo>
                      <a:pt x="930" y="1069"/>
                    </a:lnTo>
                    <a:lnTo>
                      <a:pt x="927" y="1065"/>
                    </a:lnTo>
                    <a:lnTo>
                      <a:pt x="922" y="1059"/>
                    </a:lnTo>
                    <a:lnTo>
                      <a:pt x="916" y="1054"/>
                    </a:lnTo>
                    <a:lnTo>
                      <a:pt x="910" y="1049"/>
                    </a:lnTo>
                    <a:lnTo>
                      <a:pt x="905" y="1044"/>
                    </a:lnTo>
                    <a:lnTo>
                      <a:pt x="903" y="1041"/>
                    </a:lnTo>
                    <a:lnTo>
                      <a:pt x="902" y="1037"/>
                    </a:lnTo>
                    <a:lnTo>
                      <a:pt x="901" y="1033"/>
                    </a:lnTo>
                    <a:lnTo>
                      <a:pt x="900" y="1029"/>
                    </a:lnTo>
                    <a:lnTo>
                      <a:pt x="901" y="1024"/>
                    </a:lnTo>
                    <a:lnTo>
                      <a:pt x="902" y="1020"/>
                    </a:lnTo>
                    <a:lnTo>
                      <a:pt x="904" y="1016"/>
                    </a:lnTo>
                    <a:lnTo>
                      <a:pt x="907" y="1013"/>
                    </a:lnTo>
                    <a:lnTo>
                      <a:pt x="915" y="1006"/>
                    </a:lnTo>
                    <a:lnTo>
                      <a:pt x="923" y="1001"/>
                    </a:lnTo>
                    <a:lnTo>
                      <a:pt x="933" y="996"/>
                    </a:lnTo>
                    <a:lnTo>
                      <a:pt x="940" y="990"/>
                    </a:lnTo>
                    <a:lnTo>
                      <a:pt x="943" y="986"/>
                    </a:lnTo>
                    <a:lnTo>
                      <a:pt x="945" y="981"/>
                    </a:lnTo>
                    <a:lnTo>
                      <a:pt x="947" y="977"/>
                    </a:lnTo>
                    <a:lnTo>
                      <a:pt x="947" y="972"/>
                    </a:lnTo>
                    <a:lnTo>
                      <a:pt x="947" y="968"/>
                    </a:lnTo>
                    <a:lnTo>
                      <a:pt x="945" y="964"/>
                    </a:lnTo>
                    <a:lnTo>
                      <a:pt x="943" y="961"/>
                    </a:lnTo>
                    <a:lnTo>
                      <a:pt x="940" y="959"/>
                    </a:lnTo>
                    <a:lnTo>
                      <a:pt x="932" y="957"/>
                    </a:lnTo>
                    <a:lnTo>
                      <a:pt x="922" y="954"/>
                    </a:lnTo>
                    <a:lnTo>
                      <a:pt x="912" y="953"/>
                    </a:lnTo>
                    <a:lnTo>
                      <a:pt x="902" y="952"/>
                    </a:lnTo>
                    <a:lnTo>
                      <a:pt x="896" y="950"/>
                    </a:lnTo>
                    <a:lnTo>
                      <a:pt x="891" y="949"/>
                    </a:lnTo>
                    <a:lnTo>
                      <a:pt x="887" y="947"/>
                    </a:lnTo>
                    <a:lnTo>
                      <a:pt x="883" y="944"/>
                    </a:lnTo>
                    <a:lnTo>
                      <a:pt x="875" y="934"/>
                    </a:lnTo>
                    <a:lnTo>
                      <a:pt x="868" y="924"/>
                    </a:lnTo>
                    <a:lnTo>
                      <a:pt x="864" y="919"/>
                    </a:lnTo>
                    <a:lnTo>
                      <a:pt x="861" y="915"/>
                    </a:lnTo>
                    <a:lnTo>
                      <a:pt x="856" y="912"/>
                    </a:lnTo>
                    <a:lnTo>
                      <a:pt x="850" y="911"/>
                    </a:lnTo>
                    <a:lnTo>
                      <a:pt x="847" y="910"/>
                    </a:lnTo>
                    <a:lnTo>
                      <a:pt x="843" y="908"/>
                    </a:lnTo>
                    <a:lnTo>
                      <a:pt x="840" y="906"/>
                    </a:lnTo>
                    <a:lnTo>
                      <a:pt x="837" y="904"/>
                    </a:lnTo>
                    <a:lnTo>
                      <a:pt x="832" y="899"/>
                    </a:lnTo>
                    <a:lnTo>
                      <a:pt x="826" y="894"/>
                    </a:lnTo>
                    <a:lnTo>
                      <a:pt x="820" y="890"/>
                    </a:lnTo>
                    <a:lnTo>
                      <a:pt x="813" y="889"/>
                    </a:lnTo>
                    <a:lnTo>
                      <a:pt x="806" y="887"/>
                    </a:lnTo>
                    <a:lnTo>
                      <a:pt x="800" y="887"/>
                    </a:lnTo>
                    <a:lnTo>
                      <a:pt x="794" y="886"/>
                    </a:lnTo>
                    <a:lnTo>
                      <a:pt x="788" y="884"/>
                    </a:lnTo>
                    <a:lnTo>
                      <a:pt x="782" y="880"/>
                    </a:lnTo>
                    <a:lnTo>
                      <a:pt x="778" y="875"/>
                    </a:lnTo>
                    <a:lnTo>
                      <a:pt x="775" y="867"/>
                    </a:lnTo>
                    <a:lnTo>
                      <a:pt x="772" y="859"/>
                    </a:lnTo>
                    <a:lnTo>
                      <a:pt x="770" y="852"/>
                    </a:lnTo>
                    <a:lnTo>
                      <a:pt x="769" y="844"/>
                    </a:lnTo>
                    <a:lnTo>
                      <a:pt x="769" y="828"/>
                    </a:lnTo>
                    <a:lnTo>
                      <a:pt x="769" y="809"/>
                    </a:lnTo>
                    <a:lnTo>
                      <a:pt x="771" y="794"/>
                    </a:lnTo>
                    <a:lnTo>
                      <a:pt x="773" y="779"/>
                    </a:lnTo>
                    <a:lnTo>
                      <a:pt x="774" y="772"/>
                    </a:lnTo>
                    <a:lnTo>
                      <a:pt x="774" y="765"/>
                    </a:lnTo>
                    <a:lnTo>
                      <a:pt x="773" y="758"/>
                    </a:lnTo>
                    <a:lnTo>
                      <a:pt x="771" y="749"/>
                    </a:lnTo>
                    <a:lnTo>
                      <a:pt x="769" y="744"/>
                    </a:lnTo>
                    <a:lnTo>
                      <a:pt x="766" y="740"/>
                    </a:lnTo>
                    <a:lnTo>
                      <a:pt x="763" y="736"/>
                    </a:lnTo>
                    <a:lnTo>
                      <a:pt x="758" y="733"/>
                    </a:lnTo>
                    <a:lnTo>
                      <a:pt x="748" y="726"/>
                    </a:lnTo>
                    <a:lnTo>
                      <a:pt x="738" y="720"/>
                    </a:lnTo>
                    <a:lnTo>
                      <a:pt x="729" y="711"/>
                    </a:lnTo>
                    <a:lnTo>
                      <a:pt x="721" y="702"/>
                    </a:lnTo>
                    <a:lnTo>
                      <a:pt x="718" y="696"/>
                    </a:lnTo>
                    <a:lnTo>
                      <a:pt x="714" y="692"/>
                    </a:lnTo>
                    <a:lnTo>
                      <a:pt x="709" y="688"/>
                    </a:lnTo>
                    <a:lnTo>
                      <a:pt x="703" y="685"/>
                    </a:lnTo>
                    <a:lnTo>
                      <a:pt x="687" y="679"/>
                    </a:lnTo>
                    <a:lnTo>
                      <a:pt x="673" y="675"/>
                    </a:lnTo>
                    <a:lnTo>
                      <a:pt x="665" y="671"/>
                    </a:lnTo>
                    <a:lnTo>
                      <a:pt x="659" y="668"/>
                    </a:lnTo>
                    <a:lnTo>
                      <a:pt x="652" y="664"/>
                    </a:lnTo>
                    <a:lnTo>
                      <a:pt x="646" y="659"/>
                    </a:lnTo>
                    <a:lnTo>
                      <a:pt x="627" y="639"/>
                    </a:lnTo>
                    <a:lnTo>
                      <a:pt x="609" y="622"/>
                    </a:lnTo>
                    <a:lnTo>
                      <a:pt x="600" y="614"/>
                    </a:lnTo>
                    <a:lnTo>
                      <a:pt x="590" y="609"/>
                    </a:lnTo>
                    <a:lnTo>
                      <a:pt x="583" y="607"/>
                    </a:lnTo>
                    <a:lnTo>
                      <a:pt x="577" y="605"/>
                    </a:lnTo>
                    <a:lnTo>
                      <a:pt x="571" y="604"/>
                    </a:lnTo>
                    <a:lnTo>
                      <a:pt x="564" y="604"/>
                    </a:lnTo>
                    <a:lnTo>
                      <a:pt x="532" y="604"/>
                    </a:lnTo>
                    <a:lnTo>
                      <a:pt x="531" y="614"/>
                    </a:lnTo>
                    <a:lnTo>
                      <a:pt x="530" y="624"/>
                    </a:lnTo>
                    <a:lnTo>
                      <a:pt x="526" y="632"/>
                    </a:lnTo>
                    <a:lnTo>
                      <a:pt x="523" y="640"/>
                    </a:lnTo>
                    <a:lnTo>
                      <a:pt x="518" y="648"/>
                    </a:lnTo>
                    <a:lnTo>
                      <a:pt x="513" y="655"/>
                    </a:lnTo>
                    <a:lnTo>
                      <a:pt x="506" y="661"/>
                    </a:lnTo>
                    <a:lnTo>
                      <a:pt x="498" y="668"/>
                    </a:lnTo>
                    <a:lnTo>
                      <a:pt x="484" y="673"/>
                    </a:lnTo>
                    <a:lnTo>
                      <a:pt x="469" y="678"/>
                    </a:lnTo>
                    <a:lnTo>
                      <a:pt x="464" y="684"/>
                    </a:lnTo>
                    <a:lnTo>
                      <a:pt x="461" y="690"/>
                    </a:lnTo>
                    <a:lnTo>
                      <a:pt x="459" y="697"/>
                    </a:lnTo>
                    <a:lnTo>
                      <a:pt x="458" y="705"/>
                    </a:lnTo>
                    <a:lnTo>
                      <a:pt x="457" y="712"/>
                    </a:lnTo>
                    <a:lnTo>
                      <a:pt x="456" y="719"/>
                    </a:lnTo>
                    <a:lnTo>
                      <a:pt x="454" y="727"/>
                    </a:lnTo>
                    <a:lnTo>
                      <a:pt x="451" y="735"/>
                    </a:lnTo>
                    <a:lnTo>
                      <a:pt x="445" y="731"/>
                    </a:lnTo>
                    <a:lnTo>
                      <a:pt x="438" y="726"/>
                    </a:lnTo>
                    <a:lnTo>
                      <a:pt x="433" y="722"/>
                    </a:lnTo>
                    <a:lnTo>
                      <a:pt x="429" y="718"/>
                    </a:lnTo>
                    <a:lnTo>
                      <a:pt x="420" y="710"/>
                    </a:lnTo>
                    <a:lnTo>
                      <a:pt x="408" y="702"/>
                    </a:lnTo>
                    <a:lnTo>
                      <a:pt x="403" y="699"/>
                    </a:lnTo>
                    <a:lnTo>
                      <a:pt x="398" y="698"/>
                    </a:lnTo>
                    <a:lnTo>
                      <a:pt x="394" y="697"/>
                    </a:lnTo>
                    <a:lnTo>
                      <a:pt x="389" y="697"/>
                    </a:lnTo>
                    <a:lnTo>
                      <a:pt x="383" y="696"/>
                    </a:lnTo>
                    <a:lnTo>
                      <a:pt x="379" y="695"/>
                    </a:lnTo>
                    <a:lnTo>
                      <a:pt x="374" y="694"/>
                    </a:lnTo>
                    <a:lnTo>
                      <a:pt x="370" y="692"/>
                    </a:lnTo>
                    <a:lnTo>
                      <a:pt x="367" y="688"/>
                    </a:lnTo>
                    <a:lnTo>
                      <a:pt x="365" y="683"/>
                    </a:lnTo>
                    <a:lnTo>
                      <a:pt x="364" y="680"/>
                    </a:lnTo>
                    <a:lnTo>
                      <a:pt x="363" y="678"/>
                    </a:lnTo>
                    <a:lnTo>
                      <a:pt x="361" y="676"/>
                    </a:lnTo>
                    <a:lnTo>
                      <a:pt x="359" y="676"/>
                    </a:lnTo>
                    <a:lnTo>
                      <a:pt x="348" y="680"/>
                    </a:lnTo>
                    <a:lnTo>
                      <a:pt x="339" y="684"/>
                    </a:lnTo>
                    <a:lnTo>
                      <a:pt x="324" y="684"/>
                    </a:lnTo>
                    <a:lnTo>
                      <a:pt x="311" y="684"/>
                    </a:lnTo>
                    <a:lnTo>
                      <a:pt x="309" y="695"/>
                    </a:lnTo>
                    <a:lnTo>
                      <a:pt x="307" y="706"/>
                    </a:lnTo>
                    <a:lnTo>
                      <a:pt x="304" y="715"/>
                    </a:lnTo>
                    <a:lnTo>
                      <a:pt x="298" y="724"/>
                    </a:lnTo>
                    <a:lnTo>
                      <a:pt x="289" y="741"/>
                    </a:lnTo>
                    <a:lnTo>
                      <a:pt x="278" y="761"/>
                    </a:lnTo>
                    <a:lnTo>
                      <a:pt x="274" y="771"/>
                    </a:lnTo>
                    <a:lnTo>
                      <a:pt x="271" y="781"/>
                    </a:lnTo>
                    <a:lnTo>
                      <a:pt x="269" y="791"/>
                    </a:lnTo>
                    <a:lnTo>
                      <a:pt x="268" y="801"/>
                    </a:lnTo>
                    <a:lnTo>
                      <a:pt x="267" y="810"/>
                    </a:lnTo>
                    <a:lnTo>
                      <a:pt x="264" y="820"/>
                    </a:lnTo>
                    <a:lnTo>
                      <a:pt x="263" y="824"/>
                    </a:lnTo>
                    <a:lnTo>
                      <a:pt x="260" y="828"/>
                    </a:lnTo>
                    <a:lnTo>
                      <a:pt x="257" y="833"/>
                    </a:lnTo>
                    <a:lnTo>
                      <a:pt x="254" y="837"/>
                    </a:lnTo>
                    <a:lnTo>
                      <a:pt x="239" y="818"/>
                    </a:lnTo>
                    <a:lnTo>
                      <a:pt x="226" y="800"/>
                    </a:lnTo>
                    <a:lnTo>
                      <a:pt x="215" y="782"/>
                    </a:lnTo>
                    <a:lnTo>
                      <a:pt x="204" y="765"/>
                    </a:lnTo>
                    <a:lnTo>
                      <a:pt x="200" y="755"/>
                    </a:lnTo>
                    <a:lnTo>
                      <a:pt x="196" y="746"/>
                    </a:lnTo>
                    <a:lnTo>
                      <a:pt x="193" y="736"/>
                    </a:lnTo>
                    <a:lnTo>
                      <a:pt x="190" y="726"/>
                    </a:lnTo>
                    <a:lnTo>
                      <a:pt x="188" y="716"/>
                    </a:lnTo>
                    <a:lnTo>
                      <a:pt x="187" y="705"/>
                    </a:lnTo>
                    <a:lnTo>
                      <a:pt x="186" y="693"/>
                    </a:lnTo>
                    <a:lnTo>
                      <a:pt x="184" y="682"/>
                    </a:lnTo>
                    <a:lnTo>
                      <a:pt x="186" y="677"/>
                    </a:lnTo>
                    <a:lnTo>
                      <a:pt x="187" y="671"/>
                    </a:lnTo>
                    <a:lnTo>
                      <a:pt x="190" y="668"/>
                    </a:lnTo>
                    <a:lnTo>
                      <a:pt x="192" y="664"/>
                    </a:lnTo>
                    <a:lnTo>
                      <a:pt x="195" y="660"/>
                    </a:lnTo>
                    <a:lnTo>
                      <a:pt x="197" y="656"/>
                    </a:lnTo>
                    <a:lnTo>
                      <a:pt x="198" y="652"/>
                    </a:lnTo>
                    <a:lnTo>
                      <a:pt x="199" y="647"/>
                    </a:lnTo>
                    <a:lnTo>
                      <a:pt x="199" y="640"/>
                    </a:lnTo>
                    <a:lnTo>
                      <a:pt x="198" y="634"/>
                    </a:lnTo>
                    <a:lnTo>
                      <a:pt x="196" y="629"/>
                    </a:lnTo>
                    <a:lnTo>
                      <a:pt x="194" y="623"/>
                    </a:lnTo>
                    <a:lnTo>
                      <a:pt x="193" y="618"/>
                    </a:lnTo>
                    <a:lnTo>
                      <a:pt x="191" y="612"/>
                    </a:lnTo>
                    <a:lnTo>
                      <a:pt x="190" y="606"/>
                    </a:lnTo>
                    <a:lnTo>
                      <a:pt x="190" y="599"/>
                    </a:lnTo>
                    <a:lnTo>
                      <a:pt x="190" y="590"/>
                    </a:lnTo>
                    <a:lnTo>
                      <a:pt x="192" y="581"/>
                    </a:lnTo>
                    <a:lnTo>
                      <a:pt x="193" y="574"/>
                    </a:lnTo>
                    <a:lnTo>
                      <a:pt x="195" y="567"/>
                    </a:lnTo>
                    <a:lnTo>
                      <a:pt x="197" y="559"/>
                    </a:lnTo>
                    <a:lnTo>
                      <a:pt x="199" y="551"/>
                    </a:lnTo>
                    <a:lnTo>
                      <a:pt x="200" y="543"/>
                    </a:lnTo>
                    <a:lnTo>
                      <a:pt x="200" y="534"/>
                    </a:lnTo>
                    <a:lnTo>
                      <a:pt x="200" y="468"/>
                    </a:lnTo>
                    <a:lnTo>
                      <a:pt x="171" y="468"/>
                    </a:lnTo>
                    <a:lnTo>
                      <a:pt x="168" y="475"/>
                    </a:lnTo>
                    <a:lnTo>
                      <a:pt x="164" y="481"/>
                    </a:lnTo>
                    <a:lnTo>
                      <a:pt x="161" y="486"/>
                    </a:lnTo>
                    <a:lnTo>
                      <a:pt x="157" y="491"/>
                    </a:lnTo>
                    <a:lnTo>
                      <a:pt x="152" y="494"/>
                    </a:lnTo>
                    <a:lnTo>
                      <a:pt x="147" y="497"/>
                    </a:lnTo>
                    <a:lnTo>
                      <a:pt x="141" y="499"/>
                    </a:lnTo>
                    <a:lnTo>
                      <a:pt x="135" y="499"/>
                    </a:lnTo>
                    <a:lnTo>
                      <a:pt x="128" y="494"/>
                    </a:lnTo>
                    <a:lnTo>
                      <a:pt x="120" y="488"/>
                    </a:lnTo>
                    <a:lnTo>
                      <a:pt x="107" y="484"/>
                    </a:lnTo>
                    <a:lnTo>
                      <a:pt x="93" y="481"/>
                    </a:lnTo>
                    <a:lnTo>
                      <a:pt x="87" y="480"/>
                    </a:lnTo>
                    <a:lnTo>
                      <a:pt x="82" y="477"/>
                    </a:lnTo>
                    <a:lnTo>
                      <a:pt x="81" y="475"/>
                    </a:lnTo>
                    <a:lnTo>
                      <a:pt x="79" y="472"/>
                    </a:lnTo>
                    <a:lnTo>
                      <a:pt x="78" y="469"/>
                    </a:lnTo>
                    <a:lnTo>
                      <a:pt x="78" y="466"/>
                    </a:lnTo>
                    <a:lnTo>
                      <a:pt x="79" y="458"/>
                    </a:lnTo>
                    <a:lnTo>
                      <a:pt x="80" y="450"/>
                    </a:lnTo>
                    <a:lnTo>
                      <a:pt x="82" y="441"/>
                    </a:lnTo>
                    <a:lnTo>
                      <a:pt x="84" y="434"/>
                    </a:lnTo>
                    <a:lnTo>
                      <a:pt x="86" y="427"/>
                    </a:lnTo>
                    <a:lnTo>
                      <a:pt x="88" y="420"/>
                    </a:lnTo>
                    <a:lnTo>
                      <a:pt x="89" y="411"/>
                    </a:lnTo>
                    <a:lnTo>
                      <a:pt x="90" y="403"/>
                    </a:lnTo>
                    <a:lnTo>
                      <a:pt x="89" y="398"/>
                    </a:lnTo>
                    <a:lnTo>
                      <a:pt x="87" y="393"/>
                    </a:lnTo>
                    <a:lnTo>
                      <a:pt x="82" y="391"/>
                    </a:lnTo>
                    <a:lnTo>
                      <a:pt x="77" y="387"/>
                    </a:lnTo>
                    <a:lnTo>
                      <a:pt x="74" y="383"/>
                    </a:lnTo>
                    <a:lnTo>
                      <a:pt x="69" y="379"/>
                    </a:lnTo>
                    <a:lnTo>
                      <a:pt x="66" y="374"/>
                    </a:lnTo>
                    <a:lnTo>
                      <a:pt x="62" y="370"/>
                    </a:lnTo>
                    <a:lnTo>
                      <a:pt x="58" y="368"/>
                    </a:lnTo>
                    <a:lnTo>
                      <a:pt x="52" y="367"/>
                    </a:lnTo>
                    <a:lnTo>
                      <a:pt x="38" y="377"/>
                    </a:lnTo>
                    <a:lnTo>
                      <a:pt x="25" y="387"/>
                    </a:lnTo>
                    <a:lnTo>
                      <a:pt x="16" y="386"/>
                    </a:lnTo>
                    <a:lnTo>
                      <a:pt x="6" y="385"/>
                    </a:lnTo>
                    <a:lnTo>
                      <a:pt x="4" y="374"/>
                    </a:lnTo>
                    <a:lnTo>
                      <a:pt x="2" y="364"/>
                    </a:lnTo>
                    <a:lnTo>
                      <a:pt x="0" y="352"/>
                    </a:lnTo>
                    <a:lnTo>
                      <a:pt x="0" y="341"/>
                    </a:lnTo>
                    <a:lnTo>
                      <a:pt x="0" y="334"/>
                    </a:lnTo>
                    <a:lnTo>
                      <a:pt x="1" y="327"/>
                    </a:lnTo>
                    <a:lnTo>
                      <a:pt x="3" y="322"/>
                    </a:lnTo>
                    <a:lnTo>
                      <a:pt x="6" y="317"/>
                    </a:lnTo>
                    <a:lnTo>
                      <a:pt x="15" y="309"/>
                    </a:lnTo>
                    <a:lnTo>
                      <a:pt x="24" y="300"/>
                    </a:lnTo>
                    <a:lnTo>
                      <a:pt x="34" y="293"/>
                    </a:lnTo>
                    <a:lnTo>
                      <a:pt x="45" y="286"/>
                    </a:lnTo>
                    <a:lnTo>
                      <a:pt x="55" y="277"/>
                    </a:lnTo>
                    <a:lnTo>
                      <a:pt x="63" y="267"/>
                    </a:lnTo>
                    <a:lnTo>
                      <a:pt x="68" y="258"/>
                    </a:lnTo>
                    <a:lnTo>
                      <a:pt x="73" y="250"/>
                    </a:lnTo>
                    <a:lnTo>
                      <a:pt x="75" y="241"/>
                    </a:lnTo>
                    <a:lnTo>
                      <a:pt x="77" y="233"/>
                    </a:lnTo>
                    <a:lnTo>
                      <a:pt x="80" y="216"/>
                    </a:lnTo>
                    <a:lnTo>
                      <a:pt x="85" y="198"/>
                    </a:lnTo>
                    <a:lnTo>
                      <a:pt x="92" y="201"/>
                    </a:lnTo>
                    <a:lnTo>
                      <a:pt x="100" y="203"/>
                    </a:lnTo>
                    <a:lnTo>
                      <a:pt x="103" y="202"/>
                    </a:lnTo>
                    <a:lnTo>
                      <a:pt x="106" y="202"/>
                    </a:lnTo>
                    <a:lnTo>
                      <a:pt x="109" y="200"/>
                    </a:lnTo>
                    <a:lnTo>
                      <a:pt x="112" y="199"/>
                    </a:lnTo>
                    <a:lnTo>
                      <a:pt x="116" y="194"/>
                    </a:lnTo>
                    <a:lnTo>
                      <a:pt x="120" y="187"/>
                    </a:lnTo>
                    <a:lnTo>
                      <a:pt x="122" y="180"/>
                    </a:lnTo>
                    <a:lnTo>
                      <a:pt x="125" y="173"/>
                    </a:lnTo>
                    <a:lnTo>
                      <a:pt x="126" y="166"/>
                    </a:lnTo>
                    <a:lnTo>
                      <a:pt x="128" y="157"/>
                    </a:lnTo>
                    <a:close/>
                  </a:path>
                </a:pathLst>
              </a:custGeom>
              <a:solidFill>
                <a:srgbClr val="C0C0C0"/>
              </a:solidFill>
              <a:ln w="9525">
                <a:solidFill>
                  <a:sysClr val="windowText" lastClr="000000">
                    <a:lumMod val="50000"/>
                    <a:lumOff val="50000"/>
                  </a:sysClr>
                </a:solidFill>
                <a:round/>
                <a:headEnd/>
                <a:tailEnd/>
              </a:ln>
            </p:spPr>
          </p:sp>
          <p:sp>
            <p:nvSpPr>
              <p:cNvPr id="45" name="Indonesia"/>
              <p:cNvSpPr>
                <a:spLocks noEditPoints="1"/>
              </p:cNvSpPr>
              <p:nvPr/>
            </p:nvSpPr>
            <p:spPr bwMode="auto">
              <a:xfrm>
                <a:off x="3859015" y="5417955"/>
                <a:ext cx="3434469" cy="1290076"/>
              </a:xfrm>
              <a:custGeom>
                <a:avLst/>
                <a:gdLst/>
                <a:ahLst/>
                <a:cxnLst>
                  <a:cxn ang="0">
                    <a:pos x="2993" y="2520"/>
                  </a:cxn>
                  <a:cxn ang="0">
                    <a:pos x="2228" y="2559"/>
                  </a:cxn>
                  <a:cxn ang="0">
                    <a:pos x="1616" y="2658"/>
                  </a:cxn>
                  <a:cxn ang="0">
                    <a:pos x="1702" y="1810"/>
                  </a:cxn>
                  <a:cxn ang="0">
                    <a:pos x="1809" y="1918"/>
                  </a:cxn>
                  <a:cxn ang="0">
                    <a:pos x="1607" y="2474"/>
                  </a:cxn>
                  <a:cxn ang="0">
                    <a:pos x="958" y="2089"/>
                  </a:cxn>
                  <a:cxn ang="0">
                    <a:pos x="463" y="1393"/>
                  </a:cxn>
                  <a:cxn ang="0">
                    <a:pos x="83" y="851"/>
                  </a:cxn>
                  <a:cxn ang="0">
                    <a:pos x="771" y="1186"/>
                  </a:cxn>
                  <a:cxn ang="0">
                    <a:pos x="1310" y="1510"/>
                  </a:cxn>
                  <a:cxn ang="0">
                    <a:pos x="1517" y="1843"/>
                  </a:cxn>
                  <a:cxn ang="0">
                    <a:pos x="58" y="1321"/>
                  </a:cxn>
                  <a:cxn ang="0">
                    <a:pos x="373" y="1517"/>
                  </a:cxn>
                  <a:cxn ang="0">
                    <a:pos x="6740" y="1323"/>
                  </a:cxn>
                  <a:cxn ang="0">
                    <a:pos x="6471" y="230"/>
                  </a:cxn>
                  <a:cxn ang="0">
                    <a:pos x="5666" y="389"/>
                  </a:cxn>
                  <a:cxn ang="0">
                    <a:pos x="5282" y="5"/>
                  </a:cxn>
                  <a:cxn ang="0">
                    <a:pos x="5232" y="513"/>
                  </a:cxn>
                  <a:cxn ang="0">
                    <a:pos x="5205" y="162"/>
                  </a:cxn>
                  <a:cxn ang="0">
                    <a:pos x="5179" y="780"/>
                  </a:cxn>
                  <a:cxn ang="0">
                    <a:pos x="5216" y="1118"/>
                  </a:cxn>
                  <a:cxn ang="0">
                    <a:pos x="4959" y="1174"/>
                  </a:cxn>
                  <a:cxn ang="0">
                    <a:pos x="4865" y="957"/>
                  </a:cxn>
                  <a:cxn ang="0">
                    <a:pos x="4419" y="1046"/>
                  </a:cxn>
                  <a:cxn ang="0">
                    <a:pos x="4198" y="766"/>
                  </a:cxn>
                  <a:cxn ang="0">
                    <a:pos x="4417" y="906"/>
                  </a:cxn>
                  <a:cxn ang="0">
                    <a:pos x="4245" y="1273"/>
                  </a:cxn>
                  <a:cxn ang="0">
                    <a:pos x="4274" y="1664"/>
                  </a:cxn>
                  <a:cxn ang="0">
                    <a:pos x="4030" y="1501"/>
                  </a:cxn>
                  <a:cxn ang="0">
                    <a:pos x="3869" y="1825"/>
                  </a:cxn>
                  <a:cxn ang="0">
                    <a:pos x="3853" y="1321"/>
                  </a:cxn>
                  <a:cxn ang="0">
                    <a:pos x="4048" y="799"/>
                  </a:cxn>
                  <a:cxn ang="0">
                    <a:pos x="4702" y="464"/>
                  </a:cxn>
                  <a:cxn ang="0">
                    <a:pos x="4387" y="1755"/>
                  </a:cxn>
                  <a:cxn ang="0">
                    <a:pos x="6183" y="1123"/>
                  </a:cxn>
                  <a:cxn ang="0">
                    <a:pos x="5689" y="1707"/>
                  </a:cxn>
                  <a:cxn ang="0">
                    <a:pos x="4608" y="2187"/>
                  </a:cxn>
                  <a:cxn ang="0">
                    <a:pos x="4251" y="2319"/>
                  </a:cxn>
                  <a:cxn ang="0">
                    <a:pos x="4160" y="2396"/>
                  </a:cxn>
                  <a:cxn ang="0">
                    <a:pos x="3794" y="2586"/>
                  </a:cxn>
                  <a:cxn ang="0">
                    <a:pos x="3568" y="2479"/>
                  </a:cxn>
                  <a:cxn ang="0">
                    <a:pos x="3696" y="2517"/>
                  </a:cxn>
                  <a:cxn ang="0">
                    <a:pos x="3044" y="2593"/>
                  </a:cxn>
                  <a:cxn ang="0">
                    <a:pos x="2874" y="2464"/>
                  </a:cxn>
                  <a:cxn ang="0">
                    <a:pos x="4704" y="2371"/>
                  </a:cxn>
                  <a:cxn ang="0">
                    <a:pos x="7149" y="849"/>
                  </a:cxn>
                  <a:cxn ang="0">
                    <a:pos x="6798" y="941"/>
                  </a:cxn>
                  <a:cxn ang="0">
                    <a:pos x="6215" y="788"/>
                  </a:cxn>
                  <a:cxn ang="0">
                    <a:pos x="5960" y="915"/>
                  </a:cxn>
                  <a:cxn ang="0">
                    <a:pos x="6116" y="562"/>
                  </a:cxn>
                  <a:cxn ang="0">
                    <a:pos x="5731" y="431"/>
                  </a:cxn>
                  <a:cxn ang="0">
                    <a:pos x="6261" y="637"/>
                  </a:cxn>
                  <a:cxn ang="0">
                    <a:pos x="6791" y="150"/>
                  </a:cxn>
                  <a:cxn ang="0">
                    <a:pos x="2584" y="1196"/>
                  </a:cxn>
                  <a:cxn ang="0">
                    <a:pos x="3156" y="854"/>
                  </a:cxn>
                  <a:cxn ang="0">
                    <a:pos x="3583" y="389"/>
                  </a:cxn>
                  <a:cxn ang="0">
                    <a:pos x="3731" y="765"/>
                  </a:cxn>
                  <a:cxn ang="0">
                    <a:pos x="3539" y="1221"/>
                  </a:cxn>
                  <a:cxn ang="0">
                    <a:pos x="3353" y="1651"/>
                  </a:cxn>
                  <a:cxn ang="0">
                    <a:pos x="2868" y="1773"/>
                  </a:cxn>
                  <a:cxn ang="0">
                    <a:pos x="2539" y="1818"/>
                  </a:cxn>
                  <a:cxn ang="0">
                    <a:pos x="2202" y="1290"/>
                  </a:cxn>
                </a:cxnLst>
                <a:rect l="0" t="0" r="r" b="b"/>
                <a:pathLst>
                  <a:path w="7201" h="2745">
                    <a:moveTo>
                      <a:pt x="2379" y="2692"/>
                    </a:moveTo>
                    <a:lnTo>
                      <a:pt x="2384" y="2693"/>
                    </a:lnTo>
                    <a:lnTo>
                      <a:pt x="2389" y="2694"/>
                    </a:lnTo>
                    <a:lnTo>
                      <a:pt x="2394" y="2695"/>
                    </a:lnTo>
                    <a:lnTo>
                      <a:pt x="2398" y="2697"/>
                    </a:lnTo>
                    <a:lnTo>
                      <a:pt x="2405" y="2704"/>
                    </a:lnTo>
                    <a:lnTo>
                      <a:pt x="2413" y="2709"/>
                    </a:lnTo>
                    <a:lnTo>
                      <a:pt x="2419" y="2712"/>
                    </a:lnTo>
                    <a:lnTo>
                      <a:pt x="2426" y="2714"/>
                    </a:lnTo>
                    <a:lnTo>
                      <a:pt x="2432" y="2715"/>
                    </a:lnTo>
                    <a:lnTo>
                      <a:pt x="2439" y="2716"/>
                    </a:lnTo>
                    <a:lnTo>
                      <a:pt x="2453" y="2722"/>
                    </a:lnTo>
                    <a:lnTo>
                      <a:pt x="2466" y="2725"/>
                    </a:lnTo>
                    <a:lnTo>
                      <a:pt x="2493" y="2725"/>
                    </a:lnTo>
                    <a:lnTo>
                      <a:pt x="2500" y="2722"/>
                    </a:lnTo>
                    <a:lnTo>
                      <a:pt x="2508" y="2717"/>
                    </a:lnTo>
                    <a:lnTo>
                      <a:pt x="2523" y="2712"/>
                    </a:lnTo>
                    <a:lnTo>
                      <a:pt x="2538" y="2708"/>
                    </a:lnTo>
                    <a:lnTo>
                      <a:pt x="2552" y="2706"/>
                    </a:lnTo>
                    <a:lnTo>
                      <a:pt x="2569" y="2705"/>
                    </a:lnTo>
                    <a:lnTo>
                      <a:pt x="2604" y="2705"/>
                    </a:lnTo>
                    <a:lnTo>
                      <a:pt x="2619" y="2704"/>
                    </a:lnTo>
                    <a:lnTo>
                      <a:pt x="2634" y="2703"/>
                    </a:lnTo>
                    <a:lnTo>
                      <a:pt x="2647" y="2699"/>
                    </a:lnTo>
                    <a:lnTo>
                      <a:pt x="2661" y="2697"/>
                    </a:lnTo>
                    <a:lnTo>
                      <a:pt x="2673" y="2694"/>
                    </a:lnTo>
                    <a:lnTo>
                      <a:pt x="2687" y="2692"/>
                    </a:lnTo>
                    <a:lnTo>
                      <a:pt x="2701" y="2691"/>
                    </a:lnTo>
                    <a:lnTo>
                      <a:pt x="2718" y="2690"/>
                    </a:lnTo>
                    <a:lnTo>
                      <a:pt x="2733" y="2690"/>
                    </a:lnTo>
                    <a:lnTo>
                      <a:pt x="2747" y="2691"/>
                    </a:lnTo>
                    <a:lnTo>
                      <a:pt x="2760" y="2692"/>
                    </a:lnTo>
                    <a:lnTo>
                      <a:pt x="2776" y="2692"/>
                    </a:lnTo>
                    <a:lnTo>
                      <a:pt x="2782" y="2692"/>
                    </a:lnTo>
                    <a:lnTo>
                      <a:pt x="2789" y="2691"/>
                    </a:lnTo>
                    <a:lnTo>
                      <a:pt x="2795" y="2690"/>
                    </a:lnTo>
                    <a:lnTo>
                      <a:pt x="2801" y="2688"/>
                    </a:lnTo>
                    <a:lnTo>
                      <a:pt x="2811" y="2684"/>
                    </a:lnTo>
                    <a:lnTo>
                      <a:pt x="2822" y="2679"/>
                    </a:lnTo>
                    <a:lnTo>
                      <a:pt x="2832" y="2673"/>
                    </a:lnTo>
                    <a:lnTo>
                      <a:pt x="2842" y="2669"/>
                    </a:lnTo>
                    <a:lnTo>
                      <a:pt x="2847" y="2667"/>
                    </a:lnTo>
                    <a:lnTo>
                      <a:pt x="2854" y="2666"/>
                    </a:lnTo>
                    <a:lnTo>
                      <a:pt x="2860" y="2665"/>
                    </a:lnTo>
                    <a:lnTo>
                      <a:pt x="2866" y="2665"/>
                    </a:lnTo>
                    <a:lnTo>
                      <a:pt x="2897" y="2665"/>
                    </a:lnTo>
                    <a:lnTo>
                      <a:pt x="2902" y="2667"/>
                    </a:lnTo>
                    <a:lnTo>
                      <a:pt x="2909" y="2669"/>
                    </a:lnTo>
                    <a:lnTo>
                      <a:pt x="2925" y="2672"/>
                    </a:lnTo>
                    <a:lnTo>
                      <a:pt x="2940" y="2675"/>
                    </a:lnTo>
                    <a:lnTo>
                      <a:pt x="2953" y="2677"/>
                    </a:lnTo>
                    <a:lnTo>
                      <a:pt x="2970" y="2677"/>
                    </a:lnTo>
                    <a:lnTo>
                      <a:pt x="2973" y="2676"/>
                    </a:lnTo>
                    <a:lnTo>
                      <a:pt x="2977" y="2675"/>
                    </a:lnTo>
                    <a:lnTo>
                      <a:pt x="2986" y="2676"/>
                    </a:lnTo>
                    <a:lnTo>
                      <a:pt x="2996" y="2679"/>
                    </a:lnTo>
                    <a:lnTo>
                      <a:pt x="3004" y="2682"/>
                    </a:lnTo>
                    <a:lnTo>
                      <a:pt x="3011" y="2687"/>
                    </a:lnTo>
                    <a:lnTo>
                      <a:pt x="3018" y="2691"/>
                    </a:lnTo>
                    <a:lnTo>
                      <a:pt x="3027" y="2694"/>
                    </a:lnTo>
                    <a:lnTo>
                      <a:pt x="3036" y="2697"/>
                    </a:lnTo>
                    <a:lnTo>
                      <a:pt x="3045" y="2698"/>
                    </a:lnTo>
                    <a:lnTo>
                      <a:pt x="3052" y="2698"/>
                    </a:lnTo>
                    <a:lnTo>
                      <a:pt x="3058" y="2698"/>
                    </a:lnTo>
                    <a:lnTo>
                      <a:pt x="3060" y="2697"/>
                    </a:lnTo>
                    <a:lnTo>
                      <a:pt x="3062" y="2696"/>
                    </a:lnTo>
                    <a:lnTo>
                      <a:pt x="3064" y="2695"/>
                    </a:lnTo>
                    <a:lnTo>
                      <a:pt x="3066" y="2692"/>
                    </a:lnTo>
                    <a:lnTo>
                      <a:pt x="3058" y="2689"/>
                    </a:lnTo>
                    <a:lnTo>
                      <a:pt x="3052" y="2686"/>
                    </a:lnTo>
                    <a:lnTo>
                      <a:pt x="3044" y="2682"/>
                    </a:lnTo>
                    <a:lnTo>
                      <a:pt x="3038" y="2677"/>
                    </a:lnTo>
                    <a:lnTo>
                      <a:pt x="3034" y="2671"/>
                    </a:lnTo>
                    <a:lnTo>
                      <a:pt x="3031" y="2666"/>
                    </a:lnTo>
                    <a:lnTo>
                      <a:pt x="3029" y="2660"/>
                    </a:lnTo>
                    <a:lnTo>
                      <a:pt x="3027" y="2654"/>
                    </a:lnTo>
                    <a:lnTo>
                      <a:pt x="3026" y="2641"/>
                    </a:lnTo>
                    <a:lnTo>
                      <a:pt x="3025" y="2627"/>
                    </a:lnTo>
                    <a:lnTo>
                      <a:pt x="3022" y="2618"/>
                    </a:lnTo>
                    <a:lnTo>
                      <a:pt x="3019" y="2608"/>
                    </a:lnTo>
                    <a:lnTo>
                      <a:pt x="3019" y="2557"/>
                    </a:lnTo>
                    <a:lnTo>
                      <a:pt x="3019" y="2545"/>
                    </a:lnTo>
                    <a:lnTo>
                      <a:pt x="3018" y="2535"/>
                    </a:lnTo>
                    <a:lnTo>
                      <a:pt x="3017" y="2529"/>
                    </a:lnTo>
                    <a:lnTo>
                      <a:pt x="3016" y="2525"/>
                    </a:lnTo>
                    <a:lnTo>
                      <a:pt x="3013" y="2520"/>
                    </a:lnTo>
                    <a:lnTo>
                      <a:pt x="3010" y="2515"/>
                    </a:lnTo>
                    <a:lnTo>
                      <a:pt x="2993" y="2520"/>
                    </a:lnTo>
                    <a:lnTo>
                      <a:pt x="2977" y="2521"/>
                    </a:lnTo>
                    <a:lnTo>
                      <a:pt x="2962" y="2523"/>
                    </a:lnTo>
                    <a:lnTo>
                      <a:pt x="2945" y="2526"/>
                    </a:lnTo>
                    <a:lnTo>
                      <a:pt x="2928" y="2530"/>
                    </a:lnTo>
                    <a:lnTo>
                      <a:pt x="2914" y="2537"/>
                    </a:lnTo>
                    <a:lnTo>
                      <a:pt x="2900" y="2543"/>
                    </a:lnTo>
                    <a:lnTo>
                      <a:pt x="2884" y="2549"/>
                    </a:lnTo>
                    <a:lnTo>
                      <a:pt x="2873" y="2552"/>
                    </a:lnTo>
                    <a:lnTo>
                      <a:pt x="2864" y="2554"/>
                    </a:lnTo>
                    <a:lnTo>
                      <a:pt x="2854" y="2555"/>
                    </a:lnTo>
                    <a:lnTo>
                      <a:pt x="2845" y="2556"/>
                    </a:lnTo>
                    <a:lnTo>
                      <a:pt x="2826" y="2557"/>
                    </a:lnTo>
                    <a:lnTo>
                      <a:pt x="2805" y="2557"/>
                    </a:lnTo>
                    <a:lnTo>
                      <a:pt x="2800" y="2554"/>
                    </a:lnTo>
                    <a:lnTo>
                      <a:pt x="2796" y="2551"/>
                    </a:lnTo>
                    <a:lnTo>
                      <a:pt x="2793" y="2547"/>
                    </a:lnTo>
                    <a:lnTo>
                      <a:pt x="2790" y="2543"/>
                    </a:lnTo>
                    <a:lnTo>
                      <a:pt x="2786" y="2535"/>
                    </a:lnTo>
                    <a:lnTo>
                      <a:pt x="2784" y="2525"/>
                    </a:lnTo>
                    <a:lnTo>
                      <a:pt x="2782" y="2515"/>
                    </a:lnTo>
                    <a:lnTo>
                      <a:pt x="2780" y="2505"/>
                    </a:lnTo>
                    <a:lnTo>
                      <a:pt x="2778" y="2494"/>
                    </a:lnTo>
                    <a:lnTo>
                      <a:pt x="2774" y="2484"/>
                    </a:lnTo>
                    <a:lnTo>
                      <a:pt x="2772" y="2481"/>
                    </a:lnTo>
                    <a:lnTo>
                      <a:pt x="2769" y="2479"/>
                    </a:lnTo>
                    <a:lnTo>
                      <a:pt x="2766" y="2477"/>
                    </a:lnTo>
                    <a:lnTo>
                      <a:pt x="2762" y="2476"/>
                    </a:lnTo>
                    <a:lnTo>
                      <a:pt x="2756" y="2473"/>
                    </a:lnTo>
                    <a:lnTo>
                      <a:pt x="2750" y="2470"/>
                    </a:lnTo>
                    <a:lnTo>
                      <a:pt x="2745" y="2465"/>
                    </a:lnTo>
                    <a:lnTo>
                      <a:pt x="2742" y="2461"/>
                    </a:lnTo>
                    <a:lnTo>
                      <a:pt x="2739" y="2456"/>
                    </a:lnTo>
                    <a:lnTo>
                      <a:pt x="2736" y="2451"/>
                    </a:lnTo>
                    <a:lnTo>
                      <a:pt x="2733" y="2445"/>
                    </a:lnTo>
                    <a:lnTo>
                      <a:pt x="2730" y="2439"/>
                    </a:lnTo>
                    <a:lnTo>
                      <a:pt x="2727" y="2434"/>
                    </a:lnTo>
                    <a:lnTo>
                      <a:pt x="2723" y="2429"/>
                    </a:lnTo>
                    <a:lnTo>
                      <a:pt x="2720" y="2429"/>
                    </a:lnTo>
                    <a:lnTo>
                      <a:pt x="2711" y="2436"/>
                    </a:lnTo>
                    <a:lnTo>
                      <a:pt x="2701" y="2444"/>
                    </a:lnTo>
                    <a:lnTo>
                      <a:pt x="2689" y="2450"/>
                    </a:lnTo>
                    <a:lnTo>
                      <a:pt x="2676" y="2453"/>
                    </a:lnTo>
                    <a:lnTo>
                      <a:pt x="2665" y="2455"/>
                    </a:lnTo>
                    <a:lnTo>
                      <a:pt x="2654" y="2456"/>
                    </a:lnTo>
                    <a:lnTo>
                      <a:pt x="2630" y="2457"/>
                    </a:lnTo>
                    <a:lnTo>
                      <a:pt x="2603" y="2456"/>
                    </a:lnTo>
                    <a:lnTo>
                      <a:pt x="2594" y="2456"/>
                    </a:lnTo>
                    <a:lnTo>
                      <a:pt x="2585" y="2455"/>
                    </a:lnTo>
                    <a:lnTo>
                      <a:pt x="2578" y="2454"/>
                    </a:lnTo>
                    <a:lnTo>
                      <a:pt x="2571" y="2452"/>
                    </a:lnTo>
                    <a:lnTo>
                      <a:pt x="2556" y="2446"/>
                    </a:lnTo>
                    <a:lnTo>
                      <a:pt x="2543" y="2441"/>
                    </a:lnTo>
                    <a:lnTo>
                      <a:pt x="2529" y="2436"/>
                    </a:lnTo>
                    <a:lnTo>
                      <a:pt x="2515" y="2432"/>
                    </a:lnTo>
                    <a:lnTo>
                      <a:pt x="2508" y="2430"/>
                    </a:lnTo>
                    <a:lnTo>
                      <a:pt x="2499" y="2429"/>
                    </a:lnTo>
                    <a:lnTo>
                      <a:pt x="2491" y="2428"/>
                    </a:lnTo>
                    <a:lnTo>
                      <a:pt x="2483" y="2428"/>
                    </a:lnTo>
                    <a:lnTo>
                      <a:pt x="2479" y="2428"/>
                    </a:lnTo>
                    <a:lnTo>
                      <a:pt x="2474" y="2430"/>
                    </a:lnTo>
                    <a:lnTo>
                      <a:pt x="2471" y="2433"/>
                    </a:lnTo>
                    <a:lnTo>
                      <a:pt x="2469" y="2437"/>
                    </a:lnTo>
                    <a:lnTo>
                      <a:pt x="2466" y="2446"/>
                    </a:lnTo>
                    <a:lnTo>
                      <a:pt x="2465" y="2456"/>
                    </a:lnTo>
                    <a:lnTo>
                      <a:pt x="2460" y="2469"/>
                    </a:lnTo>
                    <a:lnTo>
                      <a:pt x="2453" y="2482"/>
                    </a:lnTo>
                    <a:lnTo>
                      <a:pt x="2453" y="2491"/>
                    </a:lnTo>
                    <a:lnTo>
                      <a:pt x="2451" y="2498"/>
                    </a:lnTo>
                    <a:lnTo>
                      <a:pt x="2447" y="2505"/>
                    </a:lnTo>
                    <a:lnTo>
                      <a:pt x="2442" y="2509"/>
                    </a:lnTo>
                    <a:lnTo>
                      <a:pt x="2438" y="2513"/>
                    </a:lnTo>
                    <a:lnTo>
                      <a:pt x="2432" y="2515"/>
                    </a:lnTo>
                    <a:lnTo>
                      <a:pt x="2419" y="2518"/>
                    </a:lnTo>
                    <a:lnTo>
                      <a:pt x="2405" y="2522"/>
                    </a:lnTo>
                    <a:lnTo>
                      <a:pt x="2394" y="2526"/>
                    </a:lnTo>
                    <a:lnTo>
                      <a:pt x="2382" y="2528"/>
                    </a:lnTo>
                    <a:lnTo>
                      <a:pt x="2372" y="2531"/>
                    </a:lnTo>
                    <a:lnTo>
                      <a:pt x="2360" y="2536"/>
                    </a:lnTo>
                    <a:lnTo>
                      <a:pt x="2341" y="2544"/>
                    </a:lnTo>
                    <a:lnTo>
                      <a:pt x="2322" y="2550"/>
                    </a:lnTo>
                    <a:lnTo>
                      <a:pt x="2313" y="2553"/>
                    </a:lnTo>
                    <a:lnTo>
                      <a:pt x="2303" y="2554"/>
                    </a:lnTo>
                    <a:lnTo>
                      <a:pt x="2293" y="2555"/>
                    </a:lnTo>
                    <a:lnTo>
                      <a:pt x="2282" y="2555"/>
                    </a:lnTo>
                    <a:lnTo>
                      <a:pt x="2252" y="2555"/>
                    </a:lnTo>
                    <a:lnTo>
                      <a:pt x="2243" y="2556"/>
                    </a:lnTo>
                    <a:lnTo>
                      <a:pt x="2235" y="2557"/>
                    </a:lnTo>
                    <a:lnTo>
                      <a:pt x="2228" y="2559"/>
                    </a:lnTo>
                    <a:lnTo>
                      <a:pt x="2222" y="2562"/>
                    </a:lnTo>
                    <a:lnTo>
                      <a:pt x="2214" y="2564"/>
                    </a:lnTo>
                    <a:lnTo>
                      <a:pt x="2208" y="2566"/>
                    </a:lnTo>
                    <a:lnTo>
                      <a:pt x="2200" y="2567"/>
                    </a:lnTo>
                    <a:lnTo>
                      <a:pt x="2192" y="2568"/>
                    </a:lnTo>
                    <a:lnTo>
                      <a:pt x="2181" y="2567"/>
                    </a:lnTo>
                    <a:lnTo>
                      <a:pt x="2171" y="2566"/>
                    </a:lnTo>
                    <a:lnTo>
                      <a:pt x="2160" y="2564"/>
                    </a:lnTo>
                    <a:lnTo>
                      <a:pt x="2152" y="2561"/>
                    </a:lnTo>
                    <a:lnTo>
                      <a:pt x="2144" y="2555"/>
                    </a:lnTo>
                    <a:lnTo>
                      <a:pt x="2136" y="2550"/>
                    </a:lnTo>
                    <a:lnTo>
                      <a:pt x="2128" y="2543"/>
                    </a:lnTo>
                    <a:lnTo>
                      <a:pt x="2122" y="2535"/>
                    </a:lnTo>
                    <a:lnTo>
                      <a:pt x="2114" y="2523"/>
                    </a:lnTo>
                    <a:lnTo>
                      <a:pt x="2106" y="2514"/>
                    </a:lnTo>
                    <a:lnTo>
                      <a:pt x="2098" y="2505"/>
                    </a:lnTo>
                    <a:lnTo>
                      <a:pt x="2088" y="2495"/>
                    </a:lnTo>
                    <a:lnTo>
                      <a:pt x="2086" y="2492"/>
                    </a:lnTo>
                    <a:lnTo>
                      <a:pt x="2083" y="2490"/>
                    </a:lnTo>
                    <a:lnTo>
                      <a:pt x="2080" y="2488"/>
                    </a:lnTo>
                    <a:lnTo>
                      <a:pt x="2076" y="2488"/>
                    </a:lnTo>
                    <a:lnTo>
                      <a:pt x="2035" y="2488"/>
                    </a:lnTo>
                    <a:lnTo>
                      <a:pt x="2026" y="2489"/>
                    </a:lnTo>
                    <a:lnTo>
                      <a:pt x="2016" y="2492"/>
                    </a:lnTo>
                    <a:lnTo>
                      <a:pt x="2007" y="2495"/>
                    </a:lnTo>
                    <a:lnTo>
                      <a:pt x="1997" y="2497"/>
                    </a:lnTo>
                    <a:lnTo>
                      <a:pt x="1984" y="2493"/>
                    </a:lnTo>
                    <a:lnTo>
                      <a:pt x="1973" y="2489"/>
                    </a:lnTo>
                    <a:lnTo>
                      <a:pt x="1961" y="2486"/>
                    </a:lnTo>
                    <a:lnTo>
                      <a:pt x="1948" y="2482"/>
                    </a:lnTo>
                    <a:lnTo>
                      <a:pt x="1942" y="2480"/>
                    </a:lnTo>
                    <a:lnTo>
                      <a:pt x="1936" y="2477"/>
                    </a:lnTo>
                    <a:lnTo>
                      <a:pt x="1930" y="2473"/>
                    </a:lnTo>
                    <a:lnTo>
                      <a:pt x="1923" y="2472"/>
                    </a:lnTo>
                    <a:lnTo>
                      <a:pt x="1915" y="2473"/>
                    </a:lnTo>
                    <a:lnTo>
                      <a:pt x="1908" y="2477"/>
                    </a:lnTo>
                    <a:lnTo>
                      <a:pt x="1900" y="2480"/>
                    </a:lnTo>
                    <a:lnTo>
                      <a:pt x="1892" y="2481"/>
                    </a:lnTo>
                    <a:lnTo>
                      <a:pt x="1817" y="2481"/>
                    </a:lnTo>
                    <a:lnTo>
                      <a:pt x="1813" y="2482"/>
                    </a:lnTo>
                    <a:lnTo>
                      <a:pt x="1809" y="2483"/>
                    </a:lnTo>
                    <a:lnTo>
                      <a:pt x="1805" y="2484"/>
                    </a:lnTo>
                    <a:lnTo>
                      <a:pt x="1801" y="2487"/>
                    </a:lnTo>
                    <a:lnTo>
                      <a:pt x="1795" y="2492"/>
                    </a:lnTo>
                    <a:lnTo>
                      <a:pt x="1788" y="2500"/>
                    </a:lnTo>
                    <a:lnTo>
                      <a:pt x="1783" y="2505"/>
                    </a:lnTo>
                    <a:lnTo>
                      <a:pt x="1779" y="2508"/>
                    </a:lnTo>
                    <a:lnTo>
                      <a:pt x="1774" y="2511"/>
                    </a:lnTo>
                    <a:lnTo>
                      <a:pt x="1770" y="2513"/>
                    </a:lnTo>
                    <a:lnTo>
                      <a:pt x="1765" y="2515"/>
                    </a:lnTo>
                    <a:lnTo>
                      <a:pt x="1758" y="2516"/>
                    </a:lnTo>
                    <a:lnTo>
                      <a:pt x="1753" y="2516"/>
                    </a:lnTo>
                    <a:lnTo>
                      <a:pt x="1746" y="2517"/>
                    </a:lnTo>
                    <a:lnTo>
                      <a:pt x="1740" y="2516"/>
                    </a:lnTo>
                    <a:lnTo>
                      <a:pt x="1735" y="2513"/>
                    </a:lnTo>
                    <a:lnTo>
                      <a:pt x="1730" y="2509"/>
                    </a:lnTo>
                    <a:lnTo>
                      <a:pt x="1727" y="2505"/>
                    </a:lnTo>
                    <a:lnTo>
                      <a:pt x="1723" y="2499"/>
                    </a:lnTo>
                    <a:lnTo>
                      <a:pt x="1719" y="2495"/>
                    </a:lnTo>
                    <a:lnTo>
                      <a:pt x="1714" y="2491"/>
                    </a:lnTo>
                    <a:lnTo>
                      <a:pt x="1708" y="2489"/>
                    </a:lnTo>
                    <a:lnTo>
                      <a:pt x="1708" y="2524"/>
                    </a:lnTo>
                    <a:lnTo>
                      <a:pt x="1697" y="2544"/>
                    </a:lnTo>
                    <a:lnTo>
                      <a:pt x="1697" y="2576"/>
                    </a:lnTo>
                    <a:lnTo>
                      <a:pt x="1697" y="2581"/>
                    </a:lnTo>
                    <a:lnTo>
                      <a:pt x="1696" y="2585"/>
                    </a:lnTo>
                    <a:lnTo>
                      <a:pt x="1694" y="2588"/>
                    </a:lnTo>
                    <a:lnTo>
                      <a:pt x="1691" y="2592"/>
                    </a:lnTo>
                    <a:lnTo>
                      <a:pt x="1684" y="2597"/>
                    </a:lnTo>
                    <a:lnTo>
                      <a:pt x="1675" y="2601"/>
                    </a:lnTo>
                    <a:lnTo>
                      <a:pt x="1669" y="2602"/>
                    </a:lnTo>
                    <a:lnTo>
                      <a:pt x="1664" y="2601"/>
                    </a:lnTo>
                    <a:lnTo>
                      <a:pt x="1662" y="2601"/>
                    </a:lnTo>
                    <a:lnTo>
                      <a:pt x="1660" y="2601"/>
                    </a:lnTo>
                    <a:lnTo>
                      <a:pt x="1657" y="2602"/>
                    </a:lnTo>
                    <a:lnTo>
                      <a:pt x="1655" y="2603"/>
                    </a:lnTo>
                    <a:lnTo>
                      <a:pt x="1653" y="2606"/>
                    </a:lnTo>
                    <a:lnTo>
                      <a:pt x="1652" y="2610"/>
                    </a:lnTo>
                    <a:lnTo>
                      <a:pt x="1651" y="2613"/>
                    </a:lnTo>
                    <a:lnTo>
                      <a:pt x="1651" y="2618"/>
                    </a:lnTo>
                    <a:lnTo>
                      <a:pt x="1647" y="2629"/>
                    </a:lnTo>
                    <a:lnTo>
                      <a:pt x="1643" y="2639"/>
                    </a:lnTo>
                    <a:lnTo>
                      <a:pt x="1641" y="2644"/>
                    </a:lnTo>
                    <a:lnTo>
                      <a:pt x="1638" y="2649"/>
                    </a:lnTo>
                    <a:lnTo>
                      <a:pt x="1634" y="2653"/>
                    </a:lnTo>
                    <a:lnTo>
                      <a:pt x="1629" y="2656"/>
                    </a:lnTo>
                    <a:lnTo>
                      <a:pt x="1623" y="2658"/>
                    </a:lnTo>
                    <a:lnTo>
                      <a:pt x="1616" y="2658"/>
                    </a:lnTo>
                    <a:lnTo>
                      <a:pt x="1610" y="2657"/>
                    </a:lnTo>
                    <a:lnTo>
                      <a:pt x="1604" y="2657"/>
                    </a:lnTo>
                    <a:lnTo>
                      <a:pt x="1606" y="2665"/>
                    </a:lnTo>
                    <a:lnTo>
                      <a:pt x="1606" y="2673"/>
                    </a:lnTo>
                    <a:lnTo>
                      <a:pt x="1605" y="2681"/>
                    </a:lnTo>
                    <a:lnTo>
                      <a:pt x="1604" y="2690"/>
                    </a:lnTo>
                    <a:lnTo>
                      <a:pt x="1611" y="2689"/>
                    </a:lnTo>
                    <a:lnTo>
                      <a:pt x="1618" y="2686"/>
                    </a:lnTo>
                    <a:lnTo>
                      <a:pt x="1624" y="2683"/>
                    </a:lnTo>
                    <a:lnTo>
                      <a:pt x="1629" y="2679"/>
                    </a:lnTo>
                    <a:lnTo>
                      <a:pt x="1635" y="2675"/>
                    </a:lnTo>
                    <a:lnTo>
                      <a:pt x="1640" y="2669"/>
                    </a:lnTo>
                    <a:lnTo>
                      <a:pt x="1646" y="2666"/>
                    </a:lnTo>
                    <a:lnTo>
                      <a:pt x="1654" y="2663"/>
                    </a:lnTo>
                    <a:lnTo>
                      <a:pt x="1662" y="2660"/>
                    </a:lnTo>
                    <a:lnTo>
                      <a:pt x="1669" y="2659"/>
                    </a:lnTo>
                    <a:lnTo>
                      <a:pt x="1678" y="2659"/>
                    </a:lnTo>
                    <a:lnTo>
                      <a:pt x="1687" y="2659"/>
                    </a:lnTo>
                    <a:lnTo>
                      <a:pt x="1694" y="2662"/>
                    </a:lnTo>
                    <a:lnTo>
                      <a:pt x="1702" y="2667"/>
                    </a:lnTo>
                    <a:lnTo>
                      <a:pt x="1717" y="2669"/>
                    </a:lnTo>
                    <a:lnTo>
                      <a:pt x="1732" y="2669"/>
                    </a:lnTo>
                    <a:lnTo>
                      <a:pt x="1745" y="2673"/>
                    </a:lnTo>
                    <a:lnTo>
                      <a:pt x="1757" y="2676"/>
                    </a:lnTo>
                    <a:lnTo>
                      <a:pt x="1757" y="2695"/>
                    </a:lnTo>
                    <a:lnTo>
                      <a:pt x="1754" y="2706"/>
                    </a:lnTo>
                    <a:lnTo>
                      <a:pt x="1752" y="2716"/>
                    </a:lnTo>
                    <a:lnTo>
                      <a:pt x="1752" y="2724"/>
                    </a:lnTo>
                    <a:lnTo>
                      <a:pt x="1775" y="2724"/>
                    </a:lnTo>
                    <a:lnTo>
                      <a:pt x="1792" y="2723"/>
                    </a:lnTo>
                    <a:lnTo>
                      <a:pt x="1807" y="2722"/>
                    </a:lnTo>
                    <a:lnTo>
                      <a:pt x="1822" y="2719"/>
                    </a:lnTo>
                    <a:lnTo>
                      <a:pt x="1839" y="2714"/>
                    </a:lnTo>
                    <a:lnTo>
                      <a:pt x="1940" y="2716"/>
                    </a:lnTo>
                    <a:lnTo>
                      <a:pt x="1952" y="2719"/>
                    </a:lnTo>
                    <a:lnTo>
                      <a:pt x="1963" y="2723"/>
                    </a:lnTo>
                    <a:lnTo>
                      <a:pt x="1972" y="2727"/>
                    </a:lnTo>
                    <a:lnTo>
                      <a:pt x="1984" y="2732"/>
                    </a:lnTo>
                    <a:lnTo>
                      <a:pt x="2010" y="2738"/>
                    </a:lnTo>
                    <a:lnTo>
                      <a:pt x="2033" y="2741"/>
                    </a:lnTo>
                    <a:lnTo>
                      <a:pt x="2056" y="2744"/>
                    </a:lnTo>
                    <a:lnTo>
                      <a:pt x="2082" y="2745"/>
                    </a:lnTo>
                    <a:lnTo>
                      <a:pt x="2093" y="2745"/>
                    </a:lnTo>
                    <a:lnTo>
                      <a:pt x="2106" y="2745"/>
                    </a:lnTo>
                    <a:lnTo>
                      <a:pt x="2109" y="2743"/>
                    </a:lnTo>
                    <a:lnTo>
                      <a:pt x="2111" y="2741"/>
                    </a:lnTo>
                    <a:lnTo>
                      <a:pt x="2112" y="2738"/>
                    </a:lnTo>
                    <a:lnTo>
                      <a:pt x="2114" y="2735"/>
                    </a:lnTo>
                    <a:lnTo>
                      <a:pt x="2116" y="2726"/>
                    </a:lnTo>
                    <a:lnTo>
                      <a:pt x="2119" y="2720"/>
                    </a:lnTo>
                    <a:lnTo>
                      <a:pt x="2122" y="2717"/>
                    </a:lnTo>
                    <a:lnTo>
                      <a:pt x="2125" y="2715"/>
                    </a:lnTo>
                    <a:lnTo>
                      <a:pt x="2128" y="2714"/>
                    </a:lnTo>
                    <a:lnTo>
                      <a:pt x="2132" y="2713"/>
                    </a:lnTo>
                    <a:lnTo>
                      <a:pt x="2140" y="2713"/>
                    </a:lnTo>
                    <a:lnTo>
                      <a:pt x="2147" y="2714"/>
                    </a:lnTo>
                    <a:lnTo>
                      <a:pt x="2155" y="2715"/>
                    </a:lnTo>
                    <a:lnTo>
                      <a:pt x="2163" y="2716"/>
                    </a:lnTo>
                    <a:lnTo>
                      <a:pt x="2171" y="2716"/>
                    </a:lnTo>
                    <a:lnTo>
                      <a:pt x="2180" y="2715"/>
                    </a:lnTo>
                    <a:lnTo>
                      <a:pt x="2187" y="2712"/>
                    </a:lnTo>
                    <a:lnTo>
                      <a:pt x="2194" y="2708"/>
                    </a:lnTo>
                    <a:lnTo>
                      <a:pt x="2199" y="2703"/>
                    </a:lnTo>
                    <a:lnTo>
                      <a:pt x="2204" y="2697"/>
                    </a:lnTo>
                    <a:lnTo>
                      <a:pt x="2209" y="2693"/>
                    </a:lnTo>
                    <a:lnTo>
                      <a:pt x="2214" y="2689"/>
                    </a:lnTo>
                    <a:lnTo>
                      <a:pt x="2221" y="2686"/>
                    </a:lnTo>
                    <a:lnTo>
                      <a:pt x="2229" y="2685"/>
                    </a:lnTo>
                    <a:lnTo>
                      <a:pt x="2235" y="2686"/>
                    </a:lnTo>
                    <a:lnTo>
                      <a:pt x="2239" y="2689"/>
                    </a:lnTo>
                    <a:lnTo>
                      <a:pt x="2244" y="2692"/>
                    </a:lnTo>
                    <a:lnTo>
                      <a:pt x="2250" y="2696"/>
                    </a:lnTo>
                    <a:lnTo>
                      <a:pt x="2256" y="2698"/>
                    </a:lnTo>
                    <a:lnTo>
                      <a:pt x="2262" y="2698"/>
                    </a:lnTo>
                    <a:lnTo>
                      <a:pt x="2267" y="2698"/>
                    </a:lnTo>
                    <a:lnTo>
                      <a:pt x="2274" y="2698"/>
                    </a:lnTo>
                    <a:lnTo>
                      <a:pt x="2289" y="2697"/>
                    </a:lnTo>
                    <a:lnTo>
                      <a:pt x="2302" y="2694"/>
                    </a:lnTo>
                    <a:lnTo>
                      <a:pt x="2316" y="2691"/>
                    </a:lnTo>
                    <a:lnTo>
                      <a:pt x="2331" y="2690"/>
                    </a:lnTo>
                    <a:lnTo>
                      <a:pt x="2344" y="2690"/>
                    </a:lnTo>
                    <a:lnTo>
                      <a:pt x="2355" y="2691"/>
                    </a:lnTo>
                    <a:lnTo>
                      <a:pt x="2366" y="2692"/>
                    </a:lnTo>
                    <a:lnTo>
                      <a:pt x="2379" y="2692"/>
                    </a:lnTo>
                    <a:close/>
                    <a:moveTo>
                      <a:pt x="1712" y="1769"/>
                    </a:moveTo>
                    <a:lnTo>
                      <a:pt x="1710" y="1778"/>
                    </a:lnTo>
                    <a:lnTo>
                      <a:pt x="1710" y="1821"/>
                    </a:lnTo>
                    <a:lnTo>
                      <a:pt x="1702" y="1810"/>
                    </a:lnTo>
                    <a:lnTo>
                      <a:pt x="1695" y="1800"/>
                    </a:lnTo>
                    <a:lnTo>
                      <a:pt x="1692" y="1796"/>
                    </a:lnTo>
                    <a:lnTo>
                      <a:pt x="1687" y="1792"/>
                    </a:lnTo>
                    <a:lnTo>
                      <a:pt x="1682" y="1790"/>
                    </a:lnTo>
                    <a:lnTo>
                      <a:pt x="1675" y="1789"/>
                    </a:lnTo>
                    <a:lnTo>
                      <a:pt x="1671" y="1790"/>
                    </a:lnTo>
                    <a:lnTo>
                      <a:pt x="1667" y="1791"/>
                    </a:lnTo>
                    <a:lnTo>
                      <a:pt x="1663" y="1792"/>
                    </a:lnTo>
                    <a:lnTo>
                      <a:pt x="1659" y="1796"/>
                    </a:lnTo>
                    <a:lnTo>
                      <a:pt x="1656" y="1798"/>
                    </a:lnTo>
                    <a:lnTo>
                      <a:pt x="1654" y="1802"/>
                    </a:lnTo>
                    <a:lnTo>
                      <a:pt x="1652" y="1806"/>
                    </a:lnTo>
                    <a:lnTo>
                      <a:pt x="1652" y="1810"/>
                    </a:lnTo>
                    <a:lnTo>
                      <a:pt x="1653" y="1822"/>
                    </a:lnTo>
                    <a:lnTo>
                      <a:pt x="1655" y="1835"/>
                    </a:lnTo>
                    <a:lnTo>
                      <a:pt x="1654" y="1841"/>
                    </a:lnTo>
                    <a:lnTo>
                      <a:pt x="1652" y="1847"/>
                    </a:lnTo>
                    <a:lnTo>
                      <a:pt x="1647" y="1851"/>
                    </a:lnTo>
                    <a:lnTo>
                      <a:pt x="1643" y="1856"/>
                    </a:lnTo>
                    <a:lnTo>
                      <a:pt x="1639" y="1860"/>
                    </a:lnTo>
                    <a:lnTo>
                      <a:pt x="1636" y="1865"/>
                    </a:lnTo>
                    <a:lnTo>
                      <a:pt x="1633" y="1870"/>
                    </a:lnTo>
                    <a:lnTo>
                      <a:pt x="1632" y="1876"/>
                    </a:lnTo>
                    <a:lnTo>
                      <a:pt x="1678" y="1876"/>
                    </a:lnTo>
                    <a:lnTo>
                      <a:pt x="1680" y="1877"/>
                    </a:lnTo>
                    <a:lnTo>
                      <a:pt x="1683" y="1878"/>
                    </a:lnTo>
                    <a:lnTo>
                      <a:pt x="1685" y="1879"/>
                    </a:lnTo>
                    <a:lnTo>
                      <a:pt x="1686" y="1882"/>
                    </a:lnTo>
                    <a:lnTo>
                      <a:pt x="1689" y="1887"/>
                    </a:lnTo>
                    <a:lnTo>
                      <a:pt x="1692" y="1892"/>
                    </a:lnTo>
                    <a:lnTo>
                      <a:pt x="1695" y="1901"/>
                    </a:lnTo>
                    <a:lnTo>
                      <a:pt x="1697" y="1911"/>
                    </a:lnTo>
                    <a:lnTo>
                      <a:pt x="1697" y="1919"/>
                    </a:lnTo>
                    <a:lnTo>
                      <a:pt x="1699" y="1929"/>
                    </a:lnTo>
                    <a:lnTo>
                      <a:pt x="1700" y="1936"/>
                    </a:lnTo>
                    <a:lnTo>
                      <a:pt x="1703" y="1943"/>
                    </a:lnTo>
                    <a:lnTo>
                      <a:pt x="1707" y="1948"/>
                    </a:lnTo>
                    <a:lnTo>
                      <a:pt x="1711" y="1953"/>
                    </a:lnTo>
                    <a:lnTo>
                      <a:pt x="1716" y="1957"/>
                    </a:lnTo>
                    <a:lnTo>
                      <a:pt x="1721" y="1961"/>
                    </a:lnTo>
                    <a:lnTo>
                      <a:pt x="1727" y="1964"/>
                    </a:lnTo>
                    <a:lnTo>
                      <a:pt x="1733" y="1968"/>
                    </a:lnTo>
                    <a:lnTo>
                      <a:pt x="1744" y="1974"/>
                    </a:lnTo>
                    <a:lnTo>
                      <a:pt x="1754" y="1980"/>
                    </a:lnTo>
                    <a:lnTo>
                      <a:pt x="1760" y="1981"/>
                    </a:lnTo>
                    <a:lnTo>
                      <a:pt x="1767" y="1982"/>
                    </a:lnTo>
                    <a:lnTo>
                      <a:pt x="1772" y="1982"/>
                    </a:lnTo>
                    <a:lnTo>
                      <a:pt x="1777" y="1982"/>
                    </a:lnTo>
                    <a:lnTo>
                      <a:pt x="1782" y="1982"/>
                    </a:lnTo>
                    <a:lnTo>
                      <a:pt x="1788" y="1982"/>
                    </a:lnTo>
                    <a:lnTo>
                      <a:pt x="1794" y="1983"/>
                    </a:lnTo>
                    <a:lnTo>
                      <a:pt x="1800" y="1984"/>
                    </a:lnTo>
                    <a:lnTo>
                      <a:pt x="1808" y="1988"/>
                    </a:lnTo>
                    <a:lnTo>
                      <a:pt x="1815" y="1993"/>
                    </a:lnTo>
                    <a:lnTo>
                      <a:pt x="1818" y="1997"/>
                    </a:lnTo>
                    <a:lnTo>
                      <a:pt x="1823" y="1998"/>
                    </a:lnTo>
                    <a:lnTo>
                      <a:pt x="1827" y="2000"/>
                    </a:lnTo>
                    <a:lnTo>
                      <a:pt x="1832" y="2000"/>
                    </a:lnTo>
                    <a:lnTo>
                      <a:pt x="1837" y="2000"/>
                    </a:lnTo>
                    <a:lnTo>
                      <a:pt x="1843" y="1999"/>
                    </a:lnTo>
                    <a:lnTo>
                      <a:pt x="1840" y="1987"/>
                    </a:lnTo>
                    <a:lnTo>
                      <a:pt x="1835" y="1978"/>
                    </a:lnTo>
                    <a:lnTo>
                      <a:pt x="1832" y="1974"/>
                    </a:lnTo>
                    <a:lnTo>
                      <a:pt x="1830" y="1969"/>
                    </a:lnTo>
                    <a:lnTo>
                      <a:pt x="1829" y="1963"/>
                    </a:lnTo>
                    <a:lnTo>
                      <a:pt x="1828" y="1957"/>
                    </a:lnTo>
                    <a:lnTo>
                      <a:pt x="1829" y="1954"/>
                    </a:lnTo>
                    <a:lnTo>
                      <a:pt x="1830" y="1951"/>
                    </a:lnTo>
                    <a:lnTo>
                      <a:pt x="1831" y="1949"/>
                    </a:lnTo>
                    <a:lnTo>
                      <a:pt x="1833" y="1946"/>
                    </a:lnTo>
                    <a:lnTo>
                      <a:pt x="1837" y="1942"/>
                    </a:lnTo>
                    <a:lnTo>
                      <a:pt x="1842" y="1938"/>
                    </a:lnTo>
                    <a:lnTo>
                      <a:pt x="1847" y="1933"/>
                    </a:lnTo>
                    <a:lnTo>
                      <a:pt x="1853" y="1929"/>
                    </a:lnTo>
                    <a:lnTo>
                      <a:pt x="1854" y="1927"/>
                    </a:lnTo>
                    <a:lnTo>
                      <a:pt x="1856" y="1924"/>
                    </a:lnTo>
                    <a:lnTo>
                      <a:pt x="1857" y="1921"/>
                    </a:lnTo>
                    <a:lnTo>
                      <a:pt x="1857" y="1918"/>
                    </a:lnTo>
                    <a:lnTo>
                      <a:pt x="1857" y="1908"/>
                    </a:lnTo>
                    <a:lnTo>
                      <a:pt x="1846" y="1908"/>
                    </a:lnTo>
                    <a:lnTo>
                      <a:pt x="1841" y="1908"/>
                    </a:lnTo>
                    <a:lnTo>
                      <a:pt x="1836" y="1910"/>
                    </a:lnTo>
                    <a:lnTo>
                      <a:pt x="1832" y="1912"/>
                    </a:lnTo>
                    <a:lnTo>
                      <a:pt x="1828" y="1913"/>
                    </a:lnTo>
                    <a:lnTo>
                      <a:pt x="1824" y="1915"/>
                    </a:lnTo>
                    <a:lnTo>
                      <a:pt x="1818" y="1917"/>
                    </a:lnTo>
                    <a:lnTo>
                      <a:pt x="1814" y="1918"/>
                    </a:lnTo>
                    <a:lnTo>
                      <a:pt x="1809" y="1918"/>
                    </a:lnTo>
                    <a:lnTo>
                      <a:pt x="1802" y="1917"/>
                    </a:lnTo>
                    <a:lnTo>
                      <a:pt x="1797" y="1914"/>
                    </a:lnTo>
                    <a:lnTo>
                      <a:pt x="1792" y="1910"/>
                    </a:lnTo>
                    <a:lnTo>
                      <a:pt x="1788" y="1904"/>
                    </a:lnTo>
                    <a:lnTo>
                      <a:pt x="1782" y="1892"/>
                    </a:lnTo>
                    <a:lnTo>
                      <a:pt x="1776" y="1877"/>
                    </a:lnTo>
                    <a:lnTo>
                      <a:pt x="1773" y="1869"/>
                    </a:lnTo>
                    <a:lnTo>
                      <a:pt x="1770" y="1862"/>
                    </a:lnTo>
                    <a:lnTo>
                      <a:pt x="1768" y="1854"/>
                    </a:lnTo>
                    <a:lnTo>
                      <a:pt x="1767" y="1846"/>
                    </a:lnTo>
                    <a:lnTo>
                      <a:pt x="1764" y="1832"/>
                    </a:lnTo>
                    <a:lnTo>
                      <a:pt x="1760" y="1814"/>
                    </a:lnTo>
                    <a:lnTo>
                      <a:pt x="1753" y="1804"/>
                    </a:lnTo>
                    <a:lnTo>
                      <a:pt x="1745" y="1793"/>
                    </a:lnTo>
                    <a:lnTo>
                      <a:pt x="1743" y="1787"/>
                    </a:lnTo>
                    <a:lnTo>
                      <a:pt x="1741" y="1783"/>
                    </a:lnTo>
                    <a:lnTo>
                      <a:pt x="1737" y="1779"/>
                    </a:lnTo>
                    <a:lnTo>
                      <a:pt x="1733" y="1775"/>
                    </a:lnTo>
                    <a:lnTo>
                      <a:pt x="1728" y="1773"/>
                    </a:lnTo>
                    <a:lnTo>
                      <a:pt x="1723" y="1771"/>
                    </a:lnTo>
                    <a:lnTo>
                      <a:pt x="1718" y="1769"/>
                    </a:lnTo>
                    <a:lnTo>
                      <a:pt x="1712" y="1769"/>
                    </a:lnTo>
                    <a:close/>
                    <a:moveTo>
                      <a:pt x="1993" y="1903"/>
                    </a:moveTo>
                    <a:lnTo>
                      <a:pt x="1993" y="1978"/>
                    </a:lnTo>
                    <a:lnTo>
                      <a:pt x="1998" y="1979"/>
                    </a:lnTo>
                    <a:lnTo>
                      <a:pt x="2003" y="1980"/>
                    </a:lnTo>
                    <a:lnTo>
                      <a:pt x="2007" y="1982"/>
                    </a:lnTo>
                    <a:lnTo>
                      <a:pt x="2011" y="1985"/>
                    </a:lnTo>
                    <a:lnTo>
                      <a:pt x="2015" y="1987"/>
                    </a:lnTo>
                    <a:lnTo>
                      <a:pt x="2020" y="1989"/>
                    </a:lnTo>
                    <a:lnTo>
                      <a:pt x="2025" y="1991"/>
                    </a:lnTo>
                    <a:lnTo>
                      <a:pt x="2030" y="1991"/>
                    </a:lnTo>
                    <a:lnTo>
                      <a:pt x="2034" y="1990"/>
                    </a:lnTo>
                    <a:lnTo>
                      <a:pt x="2037" y="1989"/>
                    </a:lnTo>
                    <a:lnTo>
                      <a:pt x="2039" y="1987"/>
                    </a:lnTo>
                    <a:lnTo>
                      <a:pt x="2042" y="1984"/>
                    </a:lnTo>
                    <a:lnTo>
                      <a:pt x="2050" y="1978"/>
                    </a:lnTo>
                    <a:lnTo>
                      <a:pt x="2057" y="1973"/>
                    </a:lnTo>
                    <a:lnTo>
                      <a:pt x="2061" y="1971"/>
                    </a:lnTo>
                    <a:lnTo>
                      <a:pt x="2064" y="1968"/>
                    </a:lnTo>
                    <a:lnTo>
                      <a:pt x="2067" y="1963"/>
                    </a:lnTo>
                    <a:lnTo>
                      <a:pt x="2069" y="1959"/>
                    </a:lnTo>
                    <a:lnTo>
                      <a:pt x="2072" y="1955"/>
                    </a:lnTo>
                    <a:lnTo>
                      <a:pt x="2076" y="1951"/>
                    </a:lnTo>
                    <a:lnTo>
                      <a:pt x="2081" y="1948"/>
                    </a:lnTo>
                    <a:lnTo>
                      <a:pt x="2085" y="1945"/>
                    </a:lnTo>
                    <a:lnTo>
                      <a:pt x="2088" y="1943"/>
                    </a:lnTo>
                    <a:lnTo>
                      <a:pt x="2091" y="1939"/>
                    </a:lnTo>
                    <a:lnTo>
                      <a:pt x="2093" y="1934"/>
                    </a:lnTo>
                    <a:lnTo>
                      <a:pt x="2094" y="1929"/>
                    </a:lnTo>
                    <a:lnTo>
                      <a:pt x="2093" y="1925"/>
                    </a:lnTo>
                    <a:lnTo>
                      <a:pt x="2090" y="1922"/>
                    </a:lnTo>
                    <a:lnTo>
                      <a:pt x="2087" y="1920"/>
                    </a:lnTo>
                    <a:lnTo>
                      <a:pt x="2083" y="1917"/>
                    </a:lnTo>
                    <a:lnTo>
                      <a:pt x="2076" y="1913"/>
                    </a:lnTo>
                    <a:lnTo>
                      <a:pt x="2071" y="1910"/>
                    </a:lnTo>
                    <a:lnTo>
                      <a:pt x="2065" y="1906"/>
                    </a:lnTo>
                    <a:lnTo>
                      <a:pt x="2059" y="1904"/>
                    </a:lnTo>
                    <a:lnTo>
                      <a:pt x="2052" y="1901"/>
                    </a:lnTo>
                    <a:lnTo>
                      <a:pt x="2045" y="1896"/>
                    </a:lnTo>
                    <a:lnTo>
                      <a:pt x="2038" y="1895"/>
                    </a:lnTo>
                    <a:lnTo>
                      <a:pt x="2032" y="1894"/>
                    </a:lnTo>
                    <a:lnTo>
                      <a:pt x="2026" y="1895"/>
                    </a:lnTo>
                    <a:lnTo>
                      <a:pt x="2020" y="1897"/>
                    </a:lnTo>
                    <a:lnTo>
                      <a:pt x="2013" y="1899"/>
                    </a:lnTo>
                    <a:lnTo>
                      <a:pt x="2007" y="1901"/>
                    </a:lnTo>
                    <a:lnTo>
                      <a:pt x="2000" y="1903"/>
                    </a:lnTo>
                    <a:lnTo>
                      <a:pt x="1993" y="1903"/>
                    </a:lnTo>
                    <a:close/>
                    <a:moveTo>
                      <a:pt x="1684" y="2440"/>
                    </a:moveTo>
                    <a:lnTo>
                      <a:pt x="1684" y="2451"/>
                    </a:lnTo>
                    <a:lnTo>
                      <a:pt x="1684" y="2461"/>
                    </a:lnTo>
                    <a:lnTo>
                      <a:pt x="1683" y="2465"/>
                    </a:lnTo>
                    <a:lnTo>
                      <a:pt x="1682" y="2468"/>
                    </a:lnTo>
                    <a:lnTo>
                      <a:pt x="1679" y="2470"/>
                    </a:lnTo>
                    <a:lnTo>
                      <a:pt x="1675" y="2471"/>
                    </a:lnTo>
                    <a:lnTo>
                      <a:pt x="1671" y="2470"/>
                    </a:lnTo>
                    <a:lnTo>
                      <a:pt x="1668" y="2468"/>
                    </a:lnTo>
                    <a:lnTo>
                      <a:pt x="1666" y="2465"/>
                    </a:lnTo>
                    <a:lnTo>
                      <a:pt x="1663" y="2462"/>
                    </a:lnTo>
                    <a:lnTo>
                      <a:pt x="1656" y="2457"/>
                    </a:lnTo>
                    <a:lnTo>
                      <a:pt x="1649" y="2453"/>
                    </a:lnTo>
                    <a:lnTo>
                      <a:pt x="1641" y="2451"/>
                    </a:lnTo>
                    <a:lnTo>
                      <a:pt x="1632" y="2450"/>
                    </a:lnTo>
                    <a:lnTo>
                      <a:pt x="1615" y="2450"/>
                    </a:lnTo>
                    <a:lnTo>
                      <a:pt x="1615" y="2457"/>
                    </a:lnTo>
                    <a:lnTo>
                      <a:pt x="1613" y="2463"/>
                    </a:lnTo>
                    <a:lnTo>
                      <a:pt x="1610" y="2469"/>
                    </a:lnTo>
                    <a:lnTo>
                      <a:pt x="1607" y="2474"/>
                    </a:lnTo>
                    <a:lnTo>
                      <a:pt x="1603" y="2479"/>
                    </a:lnTo>
                    <a:lnTo>
                      <a:pt x="1597" y="2482"/>
                    </a:lnTo>
                    <a:lnTo>
                      <a:pt x="1592" y="2484"/>
                    </a:lnTo>
                    <a:lnTo>
                      <a:pt x="1585" y="2485"/>
                    </a:lnTo>
                    <a:lnTo>
                      <a:pt x="1577" y="2484"/>
                    </a:lnTo>
                    <a:lnTo>
                      <a:pt x="1570" y="2481"/>
                    </a:lnTo>
                    <a:lnTo>
                      <a:pt x="1564" y="2477"/>
                    </a:lnTo>
                    <a:lnTo>
                      <a:pt x="1558" y="2472"/>
                    </a:lnTo>
                    <a:lnTo>
                      <a:pt x="1552" y="2467"/>
                    </a:lnTo>
                    <a:lnTo>
                      <a:pt x="1546" y="2463"/>
                    </a:lnTo>
                    <a:lnTo>
                      <a:pt x="1540" y="2461"/>
                    </a:lnTo>
                    <a:lnTo>
                      <a:pt x="1531" y="2460"/>
                    </a:lnTo>
                    <a:lnTo>
                      <a:pt x="1525" y="2460"/>
                    </a:lnTo>
                    <a:lnTo>
                      <a:pt x="1519" y="2462"/>
                    </a:lnTo>
                    <a:lnTo>
                      <a:pt x="1516" y="2463"/>
                    </a:lnTo>
                    <a:lnTo>
                      <a:pt x="1514" y="2465"/>
                    </a:lnTo>
                    <a:lnTo>
                      <a:pt x="1513" y="2468"/>
                    </a:lnTo>
                    <a:lnTo>
                      <a:pt x="1513" y="2471"/>
                    </a:lnTo>
                    <a:lnTo>
                      <a:pt x="1513" y="2476"/>
                    </a:lnTo>
                    <a:lnTo>
                      <a:pt x="1515" y="2480"/>
                    </a:lnTo>
                    <a:lnTo>
                      <a:pt x="1517" y="2484"/>
                    </a:lnTo>
                    <a:lnTo>
                      <a:pt x="1520" y="2487"/>
                    </a:lnTo>
                    <a:lnTo>
                      <a:pt x="1523" y="2490"/>
                    </a:lnTo>
                    <a:lnTo>
                      <a:pt x="1525" y="2494"/>
                    </a:lnTo>
                    <a:lnTo>
                      <a:pt x="1527" y="2498"/>
                    </a:lnTo>
                    <a:lnTo>
                      <a:pt x="1528" y="2503"/>
                    </a:lnTo>
                    <a:lnTo>
                      <a:pt x="1527" y="2507"/>
                    </a:lnTo>
                    <a:lnTo>
                      <a:pt x="1526" y="2511"/>
                    </a:lnTo>
                    <a:lnTo>
                      <a:pt x="1517" y="2511"/>
                    </a:lnTo>
                    <a:lnTo>
                      <a:pt x="1511" y="2510"/>
                    </a:lnTo>
                    <a:lnTo>
                      <a:pt x="1504" y="2508"/>
                    </a:lnTo>
                    <a:lnTo>
                      <a:pt x="1498" y="2506"/>
                    </a:lnTo>
                    <a:lnTo>
                      <a:pt x="1494" y="2501"/>
                    </a:lnTo>
                    <a:lnTo>
                      <a:pt x="1484" y="2492"/>
                    </a:lnTo>
                    <a:lnTo>
                      <a:pt x="1474" y="2482"/>
                    </a:lnTo>
                    <a:lnTo>
                      <a:pt x="1465" y="2473"/>
                    </a:lnTo>
                    <a:lnTo>
                      <a:pt x="1457" y="2466"/>
                    </a:lnTo>
                    <a:lnTo>
                      <a:pt x="1449" y="2458"/>
                    </a:lnTo>
                    <a:lnTo>
                      <a:pt x="1440" y="2449"/>
                    </a:lnTo>
                    <a:lnTo>
                      <a:pt x="1434" y="2442"/>
                    </a:lnTo>
                    <a:lnTo>
                      <a:pt x="1428" y="2437"/>
                    </a:lnTo>
                    <a:lnTo>
                      <a:pt x="1421" y="2433"/>
                    </a:lnTo>
                    <a:lnTo>
                      <a:pt x="1412" y="2429"/>
                    </a:lnTo>
                    <a:lnTo>
                      <a:pt x="1408" y="2423"/>
                    </a:lnTo>
                    <a:lnTo>
                      <a:pt x="1404" y="2415"/>
                    </a:lnTo>
                    <a:lnTo>
                      <a:pt x="1392" y="2406"/>
                    </a:lnTo>
                    <a:lnTo>
                      <a:pt x="1380" y="2399"/>
                    </a:lnTo>
                    <a:lnTo>
                      <a:pt x="1368" y="2393"/>
                    </a:lnTo>
                    <a:lnTo>
                      <a:pt x="1354" y="2383"/>
                    </a:lnTo>
                    <a:lnTo>
                      <a:pt x="1340" y="2374"/>
                    </a:lnTo>
                    <a:lnTo>
                      <a:pt x="1326" y="2368"/>
                    </a:lnTo>
                    <a:lnTo>
                      <a:pt x="1313" y="2360"/>
                    </a:lnTo>
                    <a:lnTo>
                      <a:pt x="1298" y="2351"/>
                    </a:lnTo>
                    <a:lnTo>
                      <a:pt x="1262" y="2325"/>
                    </a:lnTo>
                    <a:lnTo>
                      <a:pt x="1229" y="2302"/>
                    </a:lnTo>
                    <a:lnTo>
                      <a:pt x="1212" y="2292"/>
                    </a:lnTo>
                    <a:lnTo>
                      <a:pt x="1196" y="2283"/>
                    </a:lnTo>
                    <a:lnTo>
                      <a:pt x="1176" y="2272"/>
                    </a:lnTo>
                    <a:lnTo>
                      <a:pt x="1155" y="2264"/>
                    </a:lnTo>
                    <a:lnTo>
                      <a:pt x="1146" y="2260"/>
                    </a:lnTo>
                    <a:lnTo>
                      <a:pt x="1138" y="2257"/>
                    </a:lnTo>
                    <a:lnTo>
                      <a:pt x="1135" y="2255"/>
                    </a:lnTo>
                    <a:lnTo>
                      <a:pt x="1131" y="2252"/>
                    </a:lnTo>
                    <a:lnTo>
                      <a:pt x="1128" y="2248"/>
                    </a:lnTo>
                    <a:lnTo>
                      <a:pt x="1126" y="2244"/>
                    </a:lnTo>
                    <a:lnTo>
                      <a:pt x="1125" y="2233"/>
                    </a:lnTo>
                    <a:lnTo>
                      <a:pt x="1122" y="2222"/>
                    </a:lnTo>
                    <a:lnTo>
                      <a:pt x="1115" y="2213"/>
                    </a:lnTo>
                    <a:lnTo>
                      <a:pt x="1108" y="2207"/>
                    </a:lnTo>
                    <a:lnTo>
                      <a:pt x="1103" y="2204"/>
                    </a:lnTo>
                    <a:lnTo>
                      <a:pt x="1099" y="2202"/>
                    </a:lnTo>
                    <a:lnTo>
                      <a:pt x="1095" y="2200"/>
                    </a:lnTo>
                    <a:lnTo>
                      <a:pt x="1090" y="2198"/>
                    </a:lnTo>
                    <a:lnTo>
                      <a:pt x="1073" y="2193"/>
                    </a:lnTo>
                    <a:lnTo>
                      <a:pt x="1060" y="2186"/>
                    </a:lnTo>
                    <a:lnTo>
                      <a:pt x="1048" y="2179"/>
                    </a:lnTo>
                    <a:lnTo>
                      <a:pt x="1031" y="2173"/>
                    </a:lnTo>
                    <a:lnTo>
                      <a:pt x="1022" y="2171"/>
                    </a:lnTo>
                    <a:lnTo>
                      <a:pt x="1013" y="2168"/>
                    </a:lnTo>
                    <a:lnTo>
                      <a:pt x="1009" y="2166"/>
                    </a:lnTo>
                    <a:lnTo>
                      <a:pt x="1006" y="2163"/>
                    </a:lnTo>
                    <a:lnTo>
                      <a:pt x="1002" y="2160"/>
                    </a:lnTo>
                    <a:lnTo>
                      <a:pt x="998" y="2156"/>
                    </a:lnTo>
                    <a:lnTo>
                      <a:pt x="988" y="2145"/>
                    </a:lnTo>
                    <a:lnTo>
                      <a:pt x="981" y="2134"/>
                    </a:lnTo>
                    <a:lnTo>
                      <a:pt x="975" y="2123"/>
                    </a:lnTo>
                    <a:lnTo>
                      <a:pt x="969" y="2112"/>
                    </a:lnTo>
                    <a:lnTo>
                      <a:pt x="958" y="2089"/>
                    </a:lnTo>
                    <a:lnTo>
                      <a:pt x="946" y="2063"/>
                    </a:lnTo>
                    <a:lnTo>
                      <a:pt x="941" y="2055"/>
                    </a:lnTo>
                    <a:lnTo>
                      <a:pt x="935" y="2048"/>
                    </a:lnTo>
                    <a:lnTo>
                      <a:pt x="928" y="2042"/>
                    </a:lnTo>
                    <a:lnTo>
                      <a:pt x="922" y="2037"/>
                    </a:lnTo>
                    <a:lnTo>
                      <a:pt x="916" y="2032"/>
                    </a:lnTo>
                    <a:lnTo>
                      <a:pt x="910" y="2027"/>
                    </a:lnTo>
                    <a:lnTo>
                      <a:pt x="903" y="2019"/>
                    </a:lnTo>
                    <a:lnTo>
                      <a:pt x="898" y="2012"/>
                    </a:lnTo>
                    <a:lnTo>
                      <a:pt x="896" y="2007"/>
                    </a:lnTo>
                    <a:lnTo>
                      <a:pt x="894" y="2002"/>
                    </a:lnTo>
                    <a:lnTo>
                      <a:pt x="893" y="1998"/>
                    </a:lnTo>
                    <a:lnTo>
                      <a:pt x="893" y="1992"/>
                    </a:lnTo>
                    <a:lnTo>
                      <a:pt x="892" y="1982"/>
                    </a:lnTo>
                    <a:lnTo>
                      <a:pt x="892" y="1972"/>
                    </a:lnTo>
                    <a:lnTo>
                      <a:pt x="892" y="1944"/>
                    </a:lnTo>
                    <a:lnTo>
                      <a:pt x="892" y="1933"/>
                    </a:lnTo>
                    <a:lnTo>
                      <a:pt x="889" y="1924"/>
                    </a:lnTo>
                    <a:lnTo>
                      <a:pt x="886" y="1916"/>
                    </a:lnTo>
                    <a:lnTo>
                      <a:pt x="881" y="1908"/>
                    </a:lnTo>
                    <a:lnTo>
                      <a:pt x="868" y="1894"/>
                    </a:lnTo>
                    <a:lnTo>
                      <a:pt x="855" y="1878"/>
                    </a:lnTo>
                    <a:lnTo>
                      <a:pt x="849" y="1870"/>
                    </a:lnTo>
                    <a:lnTo>
                      <a:pt x="843" y="1863"/>
                    </a:lnTo>
                    <a:lnTo>
                      <a:pt x="839" y="1856"/>
                    </a:lnTo>
                    <a:lnTo>
                      <a:pt x="836" y="1847"/>
                    </a:lnTo>
                    <a:lnTo>
                      <a:pt x="830" y="1832"/>
                    </a:lnTo>
                    <a:lnTo>
                      <a:pt x="823" y="1813"/>
                    </a:lnTo>
                    <a:lnTo>
                      <a:pt x="816" y="1801"/>
                    </a:lnTo>
                    <a:lnTo>
                      <a:pt x="809" y="1790"/>
                    </a:lnTo>
                    <a:lnTo>
                      <a:pt x="802" y="1781"/>
                    </a:lnTo>
                    <a:lnTo>
                      <a:pt x="794" y="1772"/>
                    </a:lnTo>
                    <a:lnTo>
                      <a:pt x="786" y="1763"/>
                    </a:lnTo>
                    <a:lnTo>
                      <a:pt x="778" y="1754"/>
                    </a:lnTo>
                    <a:lnTo>
                      <a:pt x="771" y="1744"/>
                    </a:lnTo>
                    <a:lnTo>
                      <a:pt x="763" y="1731"/>
                    </a:lnTo>
                    <a:lnTo>
                      <a:pt x="756" y="1718"/>
                    </a:lnTo>
                    <a:lnTo>
                      <a:pt x="750" y="1706"/>
                    </a:lnTo>
                    <a:lnTo>
                      <a:pt x="744" y="1694"/>
                    </a:lnTo>
                    <a:lnTo>
                      <a:pt x="736" y="1681"/>
                    </a:lnTo>
                    <a:lnTo>
                      <a:pt x="729" y="1680"/>
                    </a:lnTo>
                    <a:lnTo>
                      <a:pt x="724" y="1677"/>
                    </a:lnTo>
                    <a:lnTo>
                      <a:pt x="720" y="1674"/>
                    </a:lnTo>
                    <a:lnTo>
                      <a:pt x="716" y="1671"/>
                    </a:lnTo>
                    <a:lnTo>
                      <a:pt x="712" y="1668"/>
                    </a:lnTo>
                    <a:lnTo>
                      <a:pt x="708" y="1665"/>
                    </a:lnTo>
                    <a:lnTo>
                      <a:pt x="702" y="1662"/>
                    </a:lnTo>
                    <a:lnTo>
                      <a:pt x="696" y="1660"/>
                    </a:lnTo>
                    <a:lnTo>
                      <a:pt x="685" y="1659"/>
                    </a:lnTo>
                    <a:lnTo>
                      <a:pt x="674" y="1659"/>
                    </a:lnTo>
                    <a:lnTo>
                      <a:pt x="669" y="1659"/>
                    </a:lnTo>
                    <a:lnTo>
                      <a:pt x="664" y="1658"/>
                    </a:lnTo>
                    <a:lnTo>
                      <a:pt x="659" y="1657"/>
                    </a:lnTo>
                    <a:lnTo>
                      <a:pt x="654" y="1655"/>
                    </a:lnTo>
                    <a:lnTo>
                      <a:pt x="650" y="1651"/>
                    </a:lnTo>
                    <a:lnTo>
                      <a:pt x="646" y="1647"/>
                    </a:lnTo>
                    <a:lnTo>
                      <a:pt x="644" y="1643"/>
                    </a:lnTo>
                    <a:lnTo>
                      <a:pt x="642" y="1639"/>
                    </a:lnTo>
                    <a:lnTo>
                      <a:pt x="639" y="1630"/>
                    </a:lnTo>
                    <a:lnTo>
                      <a:pt x="635" y="1619"/>
                    </a:lnTo>
                    <a:lnTo>
                      <a:pt x="626" y="1605"/>
                    </a:lnTo>
                    <a:lnTo>
                      <a:pt x="620" y="1591"/>
                    </a:lnTo>
                    <a:lnTo>
                      <a:pt x="613" y="1577"/>
                    </a:lnTo>
                    <a:lnTo>
                      <a:pt x="609" y="1563"/>
                    </a:lnTo>
                    <a:lnTo>
                      <a:pt x="605" y="1550"/>
                    </a:lnTo>
                    <a:lnTo>
                      <a:pt x="601" y="1535"/>
                    </a:lnTo>
                    <a:lnTo>
                      <a:pt x="596" y="1520"/>
                    </a:lnTo>
                    <a:lnTo>
                      <a:pt x="588" y="1504"/>
                    </a:lnTo>
                    <a:lnTo>
                      <a:pt x="581" y="1493"/>
                    </a:lnTo>
                    <a:lnTo>
                      <a:pt x="574" y="1484"/>
                    </a:lnTo>
                    <a:lnTo>
                      <a:pt x="566" y="1473"/>
                    </a:lnTo>
                    <a:lnTo>
                      <a:pt x="558" y="1462"/>
                    </a:lnTo>
                    <a:lnTo>
                      <a:pt x="556" y="1456"/>
                    </a:lnTo>
                    <a:lnTo>
                      <a:pt x="554" y="1449"/>
                    </a:lnTo>
                    <a:lnTo>
                      <a:pt x="553" y="1446"/>
                    </a:lnTo>
                    <a:lnTo>
                      <a:pt x="551" y="1444"/>
                    </a:lnTo>
                    <a:lnTo>
                      <a:pt x="550" y="1441"/>
                    </a:lnTo>
                    <a:lnTo>
                      <a:pt x="547" y="1439"/>
                    </a:lnTo>
                    <a:lnTo>
                      <a:pt x="538" y="1436"/>
                    </a:lnTo>
                    <a:lnTo>
                      <a:pt x="528" y="1435"/>
                    </a:lnTo>
                    <a:lnTo>
                      <a:pt x="522" y="1433"/>
                    </a:lnTo>
                    <a:lnTo>
                      <a:pt x="518" y="1430"/>
                    </a:lnTo>
                    <a:lnTo>
                      <a:pt x="514" y="1428"/>
                    </a:lnTo>
                    <a:lnTo>
                      <a:pt x="511" y="1423"/>
                    </a:lnTo>
                    <a:lnTo>
                      <a:pt x="503" y="1416"/>
                    </a:lnTo>
                    <a:lnTo>
                      <a:pt x="494" y="1410"/>
                    </a:lnTo>
                    <a:lnTo>
                      <a:pt x="479" y="1401"/>
                    </a:lnTo>
                    <a:lnTo>
                      <a:pt x="463" y="1393"/>
                    </a:lnTo>
                    <a:lnTo>
                      <a:pt x="448" y="1386"/>
                    </a:lnTo>
                    <a:lnTo>
                      <a:pt x="432" y="1378"/>
                    </a:lnTo>
                    <a:lnTo>
                      <a:pt x="425" y="1373"/>
                    </a:lnTo>
                    <a:lnTo>
                      <a:pt x="417" y="1366"/>
                    </a:lnTo>
                    <a:lnTo>
                      <a:pt x="411" y="1361"/>
                    </a:lnTo>
                    <a:lnTo>
                      <a:pt x="407" y="1355"/>
                    </a:lnTo>
                    <a:lnTo>
                      <a:pt x="403" y="1348"/>
                    </a:lnTo>
                    <a:lnTo>
                      <a:pt x="400" y="1340"/>
                    </a:lnTo>
                    <a:lnTo>
                      <a:pt x="398" y="1332"/>
                    </a:lnTo>
                    <a:lnTo>
                      <a:pt x="397" y="1323"/>
                    </a:lnTo>
                    <a:lnTo>
                      <a:pt x="397" y="1294"/>
                    </a:lnTo>
                    <a:lnTo>
                      <a:pt x="397" y="1289"/>
                    </a:lnTo>
                    <a:lnTo>
                      <a:pt x="396" y="1284"/>
                    </a:lnTo>
                    <a:lnTo>
                      <a:pt x="395" y="1280"/>
                    </a:lnTo>
                    <a:lnTo>
                      <a:pt x="392" y="1277"/>
                    </a:lnTo>
                    <a:lnTo>
                      <a:pt x="386" y="1271"/>
                    </a:lnTo>
                    <a:lnTo>
                      <a:pt x="379" y="1266"/>
                    </a:lnTo>
                    <a:lnTo>
                      <a:pt x="362" y="1256"/>
                    </a:lnTo>
                    <a:lnTo>
                      <a:pt x="345" y="1245"/>
                    </a:lnTo>
                    <a:lnTo>
                      <a:pt x="341" y="1240"/>
                    </a:lnTo>
                    <a:lnTo>
                      <a:pt x="338" y="1235"/>
                    </a:lnTo>
                    <a:lnTo>
                      <a:pt x="335" y="1229"/>
                    </a:lnTo>
                    <a:lnTo>
                      <a:pt x="331" y="1221"/>
                    </a:lnTo>
                    <a:lnTo>
                      <a:pt x="328" y="1216"/>
                    </a:lnTo>
                    <a:lnTo>
                      <a:pt x="325" y="1212"/>
                    </a:lnTo>
                    <a:lnTo>
                      <a:pt x="321" y="1208"/>
                    </a:lnTo>
                    <a:lnTo>
                      <a:pt x="317" y="1205"/>
                    </a:lnTo>
                    <a:lnTo>
                      <a:pt x="307" y="1198"/>
                    </a:lnTo>
                    <a:lnTo>
                      <a:pt x="296" y="1192"/>
                    </a:lnTo>
                    <a:lnTo>
                      <a:pt x="283" y="1183"/>
                    </a:lnTo>
                    <a:lnTo>
                      <a:pt x="271" y="1173"/>
                    </a:lnTo>
                    <a:lnTo>
                      <a:pt x="264" y="1162"/>
                    </a:lnTo>
                    <a:lnTo>
                      <a:pt x="258" y="1153"/>
                    </a:lnTo>
                    <a:lnTo>
                      <a:pt x="255" y="1148"/>
                    </a:lnTo>
                    <a:lnTo>
                      <a:pt x="251" y="1144"/>
                    </a:lnTo>
                    <a:lnTo>
                      <a:pt x="246" y="1139"/>
                    </a:lnTo>
                    <a:lnTo>
                      <a:pt x="240" y="1136"/>
                    </a:lnTo>
                    <a:lnTo>
                      <a:pt x="222" y="1129"/>
                    </a:lnTo>
                    <a:lnTo>
                      <a:pt x="205" y="1124"/>
                    </a:lnTo>
                    <a:lnTo>
                      <a:pt x="197" y="1121"/>
                    </a:lnTo>
                    <a:lnTo>
                      <a:pt x="189" y="1117"/>
                    </a:lnTo>
                    <a:lnTo>
                      <a:pt x="181" y="1112"/>
                    </a:lnTo>
                    <a:lnTo>
                      <a:pt x="174" y="1105"/>
                    </a:lnTo>
                    <a:lnTo>
                      <a:pt x="167" y="1099"/>
                    </a:lnTo>
                    <a:lnTo>
                      <a:pt x="159" y="1093"/>
                    </a:lnTo>
                    <a:lnTo>
                      <a:pt x="153" y="1088"/>
                    </a:lnTo>
                    <a:lnTo>
                      <a:pt x="146" y="1083"/>
                    </a:lnTo>
                    <a:lnTo>
                      <a:pt x="131" y="1075"/>
                    </a:lnTo>
                    <a:lnTo>
                      <a:pt x="115" y="1066"/>
                    </a:lnTo>
                    <a:lnTo>
                      <a:pt x="99" y="1054"/>
                    </a:lnTo>
                    <a:lnTo>
                      <a:pt x="85" y="1041"/>
                    </a:lnTo>
                    <a:lnTo>
                      <a:pt x="79" y="1034"/>
                    </a:lnTo>
                    <a:lnTo>
                      <a:pt x="73" y="1024"/>
                    </a:lnTo>
                    <a:lnTo>
                      <a:pt x="66" y="1018"/>
                    </a:lnTo>
                    <a:lnTo>
                      <a:pt x="60" y="1013"/>
                    </a:lnTo>
                    <a:lnTo>
                      <a:pt x="53" y="1009"/>
                    </a:lnTo>
                    <a:lnTo>
                      <a:pt x="44" y="1004"/>
                    </a:lnTo>
                    <a:lnTo>
                      <a:pt x="41" y="999"/>
                    </a:lnTo>
                    <a:lnTo>
                      <a:pt x="39" y="995"/>
                    </a:lnTo>
                    <a:lnTo>
                      <a:pt x="37" y="991"/>
                    </a:lnTo>
                    <a:lnTo>
                      <a:pt x="35" y="987"/>
                    </a:lnTo>
                    <a:lnTo>
                      <a:pt x="29" y="976"/>
                    </a:lnTo>
                    <a:lnTo>
                      <a:pt x="24" y="965"/>
                    </a:lnTo>
                    <a:lnTo>
                      <a:pt x="20" y="954"/>
                    </a:lnTo>
                    <a:lnTo>
                      <a:pt x="16" y="941"/>
                    </a:lnTo>
                    <a:lnTo>
                      <a:pt x="10" y="924"/>
                    </a:lnTo>
                    <a:lnTo>
                      <a:pt x="5" y="909"/>
                    </a:lnTo>
                    <a:lnTo>
                      <a:pt x="3" y="901"/>
                    </a:lnTo>
                    <a:lnTo>
                      <a:pt x="1" y="894"/>
                    </a:lnTo>
                    <a:lnTo>
                      <a:pt x="0" y="884"/>
                    </a:lnTo>
                    <a:lnTo>
                      <a:pt x="0" y="875"/>
                    </a:lnTo>
                    <a:lnTo>
                      <a:pt x="0" y="872"/>
                    </a:lnTo>
                    <a:lnTo>
                      <a:pt x="1" y="869"/>
                    </a:lnTo>
                    <a:lnTo>
                      <a:pt x="2" y="866"/>
                    </a:lnTo>
                    <a:lnTo>
                      <a:pt x="3" y="864"/>
                    </a:lnTo>
                    <a:lnTo>
                      <a:pt x="8" y="859"/>
                    </a:lnTo>
                    <a:lnTo>
                      <a:pt x="13" y="855"/>
                    </a:lnTo>
                    <a:lnTo>
                      <a:pt x="20" y="853"/>
                    </a:lnTo>
                    <a:lnTo>
                      <a:pt x="27" y="851"/>
                    </a:lnTo>
                    <a:lnTo>
                      <a:pt x="34" y="850"/>
                    </a:lnTo>
                    <a:lnTo>
                      <a:pt x="41" y="850"/>
                    </a:lnTo>
                    <a:lnTo>
                      <a:pt x="51" y="850"/>
                    </a:lnTo>
                    <a:lnTo>
                      <a:pt x="58" y="851"/>
                    </a:lnTo>
                    <a:lnTo>
                      <a:pt x="66" y="852"/>
                    </a:lnTo>
                    <a:lnTo>
                      <a:pt x="75" y="852"/>
                    </a:lnTo>
                    <a:lnTo>
                      <a:pt x="78" y="852"/>
                    </a:lnTo>
                    <a:lnTo>
                      <a:pt x="81" y="851"/>
                    </a:lnTo>
                    <a:lnTo>
                      <a:pt x="83" y="851"/>
                    </a:lnTo>
                    <a:lnTo>
                      <a:pt x="85" y="853"/>
                    </a:lnTo>
                    <a:lnTo>
                      <a:pt x="87" y="855"/>
                    </a:lnTo>
                    <a:lnTo>
                      <a:pt x="88" y="857"/>
                    </a:lnTo>
                    <a:lnTo>
                      <a:pt x="91" y="863"/>
                    </a:lnTo>
                    <a:lnTo>
                      <a:pt x="94" y="868"/>
                    </a:lnTo>
                    <a:lnTo>
                      <a:pt x="103" y="877"/>
                    </a:lnTo>
                    <a:lnTo>
                      <a:pt x="112" y="886"/>
                    </a:lnTo>
                    <a:lnTo>
                      <a:pt x="117" y="890"/>
                    </a:lnTo>
                    <a:lnTo>
                      <a:pt x="122" y="893"/>
                    </a:lnTo>
                    <a:lnTo>
                      <a:pt x="127" y="895"/>
                    </a:lnTo>
                    <a:lnTo>
                      <a:pt x="134" y="895"/>
                    </a:lnTo>
                    <a:lnTo>
                      <a:pt x="165" y="895"/>
                    </a:lnTo>
                    <a:lnTo>
                      <a:pt x="179" y="899"/>
                    </a:lnTo>
                    <a:lnTo>
                      <a:pt x="209" y="899"/>
                    </a:lnTo>
                    <a:lnTo>
                      <a:pt x="212" y="898"/>
                    </a:lnTo>
                    <a:lnTo>
                      <a:pt x="215" y="897"/>
                    </a:lnTo>
                    <a:lnTo>
                      <a:pt x="217" y="896"/>
                    </a:lnTo>
                    <a:lnTo>
                      <a:pt x="220" y="894"/>
                    </a:lnTo>
                    <a:lnTo>
                      <a:pt x="224" y="890"/>
                    </a:lnTo>
                    <a:lnTo>
                      <a:pt x="229" y="885"/>
                    </a:lnTo>
                    <a:lnTo>
                      <a:pt x="237" y="881"/>
                    </a:lnTo>
                    <a:lnTo>
                      <a:pt x="246" y="880"/>
                    </a:lnTo>
                    <a:lnTo>
                      <a:pt x="255" y="879"/>
                    </a:lnTo>
                    <a:lnTo>
                      <a:pt x="265" y="879"/>
                    </a:lnTo>
                    <a:lnTo>
                      <a:pt x="277" y="879"/>
                    </a:lnTo>
                    <a:lnTo>
                      <a:pt x="288" y="880"/>
                    </a:lnTo>
                    <a:lnTo>
                      <a:pt x="298" y="881"/>
                    </a:lnTo>
                    <a:lnTo>
                      <a:pt x="310" y="884"/>
                    </a:lnTo>
                    <a:lnTo>
                      <a:pt x="318" y="891"/>
                    </a:lnTo>
                    <a:lnTo>
                      <a:pt x="327" y="895"/>
                    </a:lnTo>
                    <a:lnTo>
                      <a:pt x="343" y="889"/>
                    </a:lnTo>
                    <a:lnTo>
                      <a:pt x="358" y="882"/>
                    </a:lnTo>
                    <a:lnTo>
                      <a:pt x="363" y="882"/>
                    </a:lnTo>
                    <a:lnTo>
                      <a:pt x="367" y="884"/>
                    </a:lnTo>
                    <a:lnTo>
                      <a:pt x="370" y="887"/>
                    </a:lnTo>
                    <a:lnTo>
                      <a:pt x="373" y="891"/>
                    </a:lnTo>
                    <a:lnTo>
                      <a:pt x="379" y="898"/>
                    </a:lnTo>
                    <a:lnTo>
                      <a:pt x="386" y="904"/>
                    </a:lnTo>
                    <a:lnTo>
                      <a:pt x="401" y="912"/>
                    </a:lnTo>
                    <a:lnTo>
                      <a:pt x="413" y="920"/>
                    </a:lnTo>
                    <a:lnTo>
                      <a:pt x="420" y="924"/>
                    </a:lnTo>
                    <a:lnTo>
                      <a:pt x="425" y="928"/>
                    </a:lnTo>
                    <a:lnTo>
                      <a:pt x="430" y="933"/>
                    </a:lnTo>
                    <a:lnTo>
                      <a:pt x="434" y="940"/>
                    </a:lnTo>
                    <a:lnTo>
                      <a:pt x="439" y="951"/>
                    </a:lnTo>
                    <a:lnTo>
                      <a:pt x="442" y="961"/>
                    </a:lnTo>
                    <a:lnTo>
                      <a:pt x="445" y="970"/>
                    </a:lnTo>
                    <a:lnTo>
                      <a:pt x="451" y="981"/>
                    </a:lnTo>
                    <a:lnTo>
                      <a:pt x="455" y="985"/>
                    </a:lnTo>
                    <a:lnTo>
                      <a:pt x="459" y="989"/>
                    </a:lnTo>
                    <a:lnTo>
                      <a:pt x="463" y="992"/>
                    </a:lnTo>
                    <a:lnTo>
                      <a:pt x="468" y="995"/>
                    </a:lnTo>
                    <a:lnTo>
                      <a:pt x="472" y="998"/>
                    </a:lnTo>
                    <a:lnTo>
                      <a:pt x="475" y="1001"/>
                    </a:lnTo>
                    <a:lnTo>
                      <a:pt x="479" y="1006"/>
                    </a:lnTo>
                    <a:lnTo>
                      <a:pt x="480" y="1012"/>
                    </a:lnTo>
                    <a:lnTo>
                      <a:pt x="470" y="1025"/>
                    </a:lnTo>
                    <a:lnTo>
                      <a:pt x="461" y="1040"/>
                    </a:lnTo>
                    <a:lnTo>
                      <a:pt x="462" y="1045"/>
                    </a:lnTo>
                    <a:lnTo>
                      <a:pt x="464" y="1049"/>
                    </a:lnTo>
                    <a:lnTo>
                      <a:pt x="466" y="1053"/>
                    </a:lnTo>
                    <a:lnTo>
                      <a:pt x="470" y="1056"/>
                    </a:lnTo>
                    <a:lnTo>
                      <a:pt x="479" y="1062"/>
                    </a:lnTo>
                    <a:lnTo>
                      <a:pt x="489" y="1066"/>
                    </a:lnTo>
                    <a:lnTo>
                      <a:pt x="497" y="1070"/>
                    </a:lnTo>
                    <a:lnTo>
                      <a:pt x="506" y="1073"/>
                    </a:lnTo>
                    <a:lnTo>
                      <a:pt x="514" y="1075"/>
                    </a:lnTo>
                    <a:lnTo>
                      <a:pt x="521" y="1076"/>
                    </a:lnTo>
                    <a:lnTo>
                      <a:pt x="537" y="1078"/>
                    </a:lnTo>
                    <a:lnTo>
                      <a:pt x="555" y="1080"/>
                    </a:lnTo>
                    <a:lnTo>
                      <a:pt x="564" y="1081"/>
                    </a:lnTo>
                    <a:lnTo>
                      <a:pt x="572" y="1084"/>
                    </a:lnTo>
                    <a:lnTo>
                      <a:pt x="579" y="1086"/>
                    </a:lnTo>
                    <a:lnTo>
                      <a:pt x="586" y="1090"/>
                    </a:lnTo>
                    <a:lnTo>
                      <a:pt x="600" y="1098"/>
                    </a:lnTo>
                    <a:lnTo>
                      <a:pt x="614" y="1106"/>
                    </a:lnTo>
                    <a:lnTo>
                      <a:pt x="626" y="1112"/>
                    </a:lnTo>
                    <a:lnTo>
                      <a:pt x="637" y="1116"/>
                    </a:lnTo>
                    <a:lnTo>
                      <a:pt x="648" y="1120"/>
                    </a:lnTo>
                    <a:lnTo>
                      <a:pt x="660" y="1124"/>
                    </a:lnTo>
                    <a:lnTo>
                      <a:pt x="673" y="1128"/>
                    </a:lnTo>
                    <a:lnTo>
                      <a:pt x="687" y="1131"/>
                    </a:lnTo>
                    <a:lnTo>
                      <a:pt x="703" y="1138"/>
                    </a:lnTo>
                    <a:lnTo>
                      <a:pt x="717" y="1147"/>
                    </a:lnTo>
                    <a:lnTo>
                      <a:pt x="729" y="1156"/>
                    </a:lnTo>
                    <a:lnTo>
                      <a:pt x="743" y="1167"/>
                    </a:lnTo>
                    <a:lnTo>
                      <a:pt x="757" y="1177"/>
                    </a:lnTo>
                    <a:lnTo>
                      <a:pt x="771" y="1186"/>
                    </a:lnTo>
                    <a:lnTo>
                      <a:pt x="781" y="1195"/>
                    </a:lnTo>
                    <a:lnTo>
                      <a:pt x="788" y="1205"/>
                    </a:lnTo>
                    <a:lnTo>
                      <a:pt x="796" y="1214"/>
                    </a:lnTo>
                    <a:lnTo>
                      <a:pt x="802" y="1223"/>
                    </a:lnTo>
                    <a:lnTo>
                      <a:pt x="807" y="1233"/>
                    </a:lnTo>
                    <a:lnTo>
                      <a:pt x="814" y="1242"/>
                    </a:lnTo>
                    <a:lnTo>
                      <a:pt x="822" y="1252"/>
                    </a:lnTo>
                    <a:lnTo>
                      <a:pt x="831" y="1262"/>
                    </a:lnTo>
                    <a:lnTo>
                      <a:pt x="832" y="1260"/>
                    </a:lnTo>
                    <a:lnTo>
                      <a:pt x="834" y="1256"/>
                    </a:lnTo>
                    <a:lnTo>
                      <a:pt x="836" y="1254"/>
                    </a:lnTo>
                    <a:lnTo>
                      <a:pt x="839" y="1253"/>
                    </a:lnTo>
                    <a:lnTo>
                      <a:pt x="844" y="1254"/>
                    </a:lnTo>
                    <a:lnTo>
                      <a:pt x="848" y="1256"/>
                    </a:lnTo>
                    <a:lnTo>
                      <a:pt x="852" y="1260"/>
                    </a:lnTo>
                    <a:lnTo>
                      <a:pt x="854" y="1263"/>
                    </a:lnTo>
                    <a:lnTo>
                      <a:pt x="859" y="1272"/>
                    </a:lnTo>
                    <a:lnTo>
                      <a:pt x="864" y="1281"/>
                    </a:lnTo>
                    <a:lnTo>
                      <a:pt x="871" y="1292"/>
                    </a:lnTo>
                    <a:lnTo>
                      <a:pt x="879" y="1301"/>
                    </a:lnTo>
                    <a:lnTo>
                      <a:pt x="887" y="1310"/>
                    </a:lnTo>
                    <a:lnTo>
                      <a:pt x="895" y="1321"/>
                    </a:lnTo>
                    <a:lnTo>
                      <a:pt x="901" y="1331"/>
                    </a:lnTo>
                    <a:lnTo>
                      <a:pt x="908" y="1340"/>
                    </a:lnTo>
                    <a:lnTo>
                      <a:pt x="915" y="1350"/>
                    </a:lnTo>
                    <a:lnTo>
                      <a:pt x="923" y="1358"/>
                    </a:lnTo>
                    <a:lnTo>
                      <a:pt x="925" y="1351"/>
                    </a:lnTo>
                    <a:lnTo>
                      <a:pt x="914" y="1315"/>
                    </a:lnTo>
                    <a:lnTo>
                      <a:pt x="914" y="1302"/>
                    </a:lnTo>
                    <a:lnTo>
                      <a:pt x="924" y="1302"/>
                    </a:lnTo>
                    <a:lnTo>
                      <a:pt x="932" y="1305"/>
                    </a:lnTo>
                    <a:lnTo>
                      <a:pt x="940" y="1309"/>
                    </a:lnTo>
                    <a:lnTo>
                      <a:pt x="950" y="1314"/>
                    </a:lnTo>
                    <a:lnTo>
                      <a:pt x="959" y="1319"/>
                    </a:lnTo>
                    <a:lnTo>
                      <a:pt x="967" y="1324"/>
                    </a:lnTo>
                    <a:lnTo>
                      <a:pt x="974" y="1330"/>
                    </a:lnTo>
                    <a:lnTo>
                      <a:pt x="987" y="1345"/>
                    </a:lnTo>
                    <a:lnTo>
                      <a:pt x="1003" y="1359"/>
                    </a:lnTo>
                    <a:lnTo>
                      <a:pt x="1016" y="1368"/>
                    </a:lnTo>
                    <a:lnTo>
                      <a:pt x="1031" y="1376"/>
                    </a:lnTo>
                    <a:lnTo>
                      <a:pt x="1044" y="1381"/>
                    </a:lnTo>
                    <a:lnTo>
                      <a:pt x="1058" y="1386"/>
                    </a:lnTo>
                    <a:lnTo>
                      <a:pt x="1071" y="1390"/>
                    </a:lnTo>
                    <a:lnTo>
                      <a:pt x="1085" y="1394"/>
                    </a:lnTo>
                    <a:lnTo>
                      <a:pt x="1099" y="1401"/>
                    </a:lnTo>
                    <a:lnTo>
                      <a:pt x="1115" y="1408"/>
                    </a:lnTo>
                    <a:lnTo>
                      <a:pt x="1124" y="1414"/>
                    </a:lnTo>
                    <a:lnTo>
                      <a:pt x="1134" y="1419"/>
                    </a:lnTo>
                    <a:lnTo>
                      <a:pt x="1137" y="1422"/>
                    </a:lnTo>
                    <a:lnTo>
                      <a:pt x="1141" y="1425"/>
                    </a:lnTo>
                    <a:lnTo>
                      <a:pt x="1145" y="1430"/>
                    </a:lnTo>
                    <a:lnTo>
                      <a:pt x="1148" y="1435"/>
                    </a:lnTo>
                    <a:lnTo>
                      <a:pt x="1159" y="1454"/>
                    </a:lnTo>
                    <a:lnTo>
                      <a:pt x="1170" y="1473"/>
                    </a:lnTo>
                    <a:lnTo>
                      <a:pt x="1176" y="1481"/>
                    </a:lnTo>
                    <a:lnTo>
                      <a:pt x="1182" y="1487"/>
                    </a:lnTo>
                    <a:lnTo>
                      <a:pt x="1186" y="1490"/>
                    </a:lnTo>
                    <a:lnTo>
                      <a:pt x="1192" y="1491"/>
                    </a:lnTo>
                    <a:lnTo>
                      <a:pt x="1196" y="1492"/>
                    </a:lnTo>
                    <a:lnTo>
                      <a:pt x="1202" y="1493"/>
                    </a:lnTo>
                    <a:lnTo>
                      <a:pt x="1236" y="1493"/>
                    </a:lnTo>
                    <a:lnTo>
                      <a:pt x="1242" y="1494"/>
                    </a:lnTo>
                    <a:lnTo>
                      <a:pt x="1246" y="1496"/>
                    </a:lnTo>
                    <a:lnTo>
                      <a:pt x="1251" y="1500"/>
                    </a:lnTo>
                    <a:lnTo>
                      <a:pt x="1256" y="1503"/>
                    </a:lnTo>
                    <a:lnTo>
                      <a:pt x="1261" y="1507"/>
                    </a:lnTo>
                    <a:lnTo>
                      <a:pt x="1266" y="1511"/>
                    </a:lnTo>
                    <a:lnTo>
                      <a:pt x="1268" y="1515"/>
                    </a:lnTo>
                    <a:lnTo>
                      <a:pt x="1269" y="1517"/>
                    </a:lnTo>
                    <a:lnTo>
                      <a:pt x="1270" y="1520"/>
                    </a:lnTo>
                    <a:lnTo>
                      <a:pt x="1270" y="1524"/>
                    </a:lnTo>
                    <a:lnTo>
                      <a:pt x="1269" y="1530"/>
                    </a:lnTo>
                    <a:lnTo>
                      <a:pt x="1267" y="1535"/>
                    </a:lnTo>
                    <a:lnTo>
                      <a:pt x="1263" y="1539"/>
                    </a:lnTo>
                    <a:lnTo>
                      <a:pt x="1260" y="1545"/>
                    </a:lnTo>
                    <a:lnTo>
                      <a:pt x="1256" y="1551"/>
                    </a:lnTo>
                    <a:lnTo>
                      <a:pt x="1253" y="1558"/>
                    </a:lnTo>
                    <a:lnTo>
                      <a:pt x="1251" y="1564"/>
                    </a:lnTo>
                    <a:lnTo>
                      <a:pt x="1249" y="1573"/>
                    </a:lnTo>
                    <a:lnTo>
                      <a:pt x="1254" y="1570"/>
                    </a:lnTo>
                    <a:lnTo>
                      <a:pt x="1258" y="1566"/>
                    </a:lnTo>
                    <a:lnTo>
                      <a:pt x="1261" y="1563"/>
                    </a:lnTo>
                    <a:lnTo>
                      <a:pt x="1264" y="1559"/>
                    </a:lnTo>
                    <a:lnTo>
                      <a:pt x="1269" y="1551"/>
                    </a:lnTo>
                    <a:lnTo>
                      <a:pt x="1277" y="1542"/>
                    </a:lnTo>
                    <a:lnTo>
                      <a:pt x="1290" y="1528"/>
                    </a:lnTo>
                    <a:lnTo>
                      <a:pt x="1304" y="1517"/>
                    </a:lnTo>
                    <a:lnTo>
                      <a:pt x="1310" y="1510"/>
                    </a:lnTo>
                    <a:lnTo>
                      <a:pt x="1314" y="1505"/>
                    </a:lnTo>
                    <a:lnTo>
                      <a:pt x="1316" y="1503"/>
                    </a:lnTo>
                    <a:lnTo>
                      <a:pt x="1319" y="1501"/>
                    </a:lnTo>
                    <a:lnTo>
                      <a:pt x="1322" y="1500"/>
                    </a:lnTo>
                    <a:lnTo>
                      <a:pt x="1326" y="1500"/>
                    </a:lnTo>
                    <a:lnTo>
                      <a:pt x="1330" y="1500"/>
                    </a:lnTo>
                    <a:lnTo>
                      <a:pt x="1334" y="1501"/>
                    </a:lnTo>
                    <a:lnTo>
                      <a:pt x="1337" y="1502"/>
                    </a:lnTo>
                    <a:lnTo>
                      <a:pt x="1340" y="1504"/>
                    </a:lnTo>
                    <a:lnTo>
                      <a:pt x="1345" y="1508"/>
                    </a:lnTo>
                    <a:lnTo>
                      <a:pt x="1349" y="1515"/>
                    </a:lnTo>
                    <a:lnTo>
                      <a:pt x="1353" y="1520"/>
                    </a:lnTo>
                    <a:lnTo>
                      <a:pt x="1358" y="1526"/>
                    </a:lnTo>
                    <a:lnTo>
                      <a:pt x="1364" y="1532"/>
                    </a:lnTo>
                    <a:lnTo>
                      <a:pt x="1370" y="1536"/>
                    </a:lnTo>
                    <a:lnTo>
                      <a:pt x="1381" y="1543"/>
                    </a:lnTo>
                    <a:lnTo>
                      <a:pt x="1392" y="1550"/>
                    </a:lnTo>
                    <a:lnTo>
                      <a:pt x="1396" y="1554"/>
                    </a:lnTo>
                    <a:lnTo>
                      <a:pt x="1399" y="1558"/>
                    </a:lnTo>
                    <a:lnTo>
                      <a:pt x="1401" y="1563"/>
                    </a:lnTo>
                    <a:lnTo>
                      <a:pt x="1402" y="1570"/>
                    </a:lnTo>
                    <a:lnTo>
                      <a:pt x="1401" y="1577"/>
                    </a:lnTo>
                    <a:lnTo>
                      <a:pt x="1398" y="1583"/>
                    </a:lnTo>
                    <a:lnTo>
                      <a:pt x="1394" y="1588"/>
                    </a:lnTo>
                    <a:lnTo>
                      <a:pt x="1387" y="1592"/>
                    </a:lnTo>
                    <a:lnTo>
                      <a:pt x="1378" y="1594"/>
                    </a:lnTo>
                    <a:lnTo>
                      <a:pt x="1368" y="1595"/>
                    </a:lnTo>
                    <a:lnTo>
                      <a:pt x="1363" y="1599"/>
                    </a:lnTo>
                    <a:lnTo>
                      <a:pt x="1358" y="1602"/>
                    </a:lnTo>
                    <a:lnTo>
                      <a:pt x="1354" y="1604"/>
                    </a:lnTo>
                    <a:lnTo>
                      <a:pt x="1351" y="1608"/>
                    </a:lnTo>
                    <a:lnTo>
                      <a:pt x="1346" y="1616"/>
                    </a:lnTo>
                    <a:lnTo>
                      <a:pt x="1342" y="1626"/>
                    </a:lnTo>
                    <a:lnTo>
                      <a:pt x="1346" y="1627"/>
                    </a:lnTo>
                    <a:lnTo>
                      <a:pt x="1350" y="1627"/>
                    </a:lnTo>
                    <a:lnTo>
                      <a:pt x="1367" y="1624"/>
                    </a:lnTo>
                    <a:lnTo>
                      <a:pt x="1390" y="1624"/>
                    </a:lnTo>
                    <a:lnTo>
                      <a:pt x="1395" y="1628"/>
                    </a:lnTo>
                    <a:lnTo>
                      <a:pt x="1388" y="1637"/>
                    </a:lnTo>
                    <a:lnTo>
                      <a:pt x="1381" y="1644"/>
                    </a:lnTo>
                    <a:lnTo>
                      <a:pt x="1373" y="1649"/>
                    </a:lnTo>
                    <a:lnTo>
                      <a:pt x="1366" y="1656"/>
                    </a:lnTo>
                    <a:lnTo>
                      <a:pt x="1357" y="1662"/>
                    </a:lnTo>
                    <a:lnTo>
                      <a:pt x="1352" y="1668"/>
                    </a:lnTo>
                    <a:lnTo>
                      <a:pt x="1349" y="1671"/>
                    </a:lnTo>
                    <a:lnTo>
                      <a:pt x="1348" y="1675"/>
                    </a:lnTo>
                    <a:lnTo>
                      <a:pt x="1347" y="1680"/>
                    </a:lnTo>
                    <a:lnTo>
                      <a:pt x="1346" y="1686"/>
                    </a:lnTo>
                    <a:lnTo>
                      <a:pt x="1346" y="1689"/>
                    </a:lnTo>
                    <a:lnTo>
                      <a:pt x="1347" y="1691"/>
                    </a:lnTo>
                    <a:lnTo>
                      <a:pt x="1349" y="1693"/>
                    </a:lnTo>
                    <a:lnTo>
                      <a:pt x="1350" y="1695"/>
                    </a:lnTo>
                    <a:lnTo>
                      <a:pt x="1354" y="1698"/>
                    </a:lnTo>
                    <a:lnTo>
                      <a:pt x="1358" y="1703"/>
                    </a:lnTo>
                    <a:lnTo>
                      <a:pt x="1364" y="1709"/>
                    </a:lnTo>
                    <a:lnTo>
                      <a:pt x="1369" y="1716"/>
                    </a:lnTo>
                    <a:lnTo>
                      <a:pt x="1375" y="1721"/>
                    </a:lnTo>
                    <a:lnTo>
                      <a:pt x="1381" y="1724"/>
                    </a:lnTo>
                    <a:lnTo>
                      <a:pt x="1387" y="1727"/>
                    </a:lnTo>
                    <a:lnTo>
                      <a:pt x="1395" y="1729"/>
                    </a:lnTo>
                    <a:lnTo>
                      <a:pt x="1403" y="1731"/>
                    </a:lnTo>
                    <a:lnTo>
                      <a:pt x="1411" y="1731"/>
                    </a:lnTo>
                    <a:lnTo>
                      <a:pt x="1416" y="1730"/>
                    </a:lnTo>
                    <a:lnTo>
                      <a:pt x="1422" y="1729"/>
                    </a:lnTo>
                    <a:lnTo>
                      <a:pt x="1426" y="1726"/>
                    </a:lnTo>
                    <a:lnTo>
                      <a:pt x="1430" y="1723"/>
                    </a:lnTo>
                    <a:lnTo>
                      <a:pt x="1434" y="1720"/>
                    </a:lnTo>
                    <a:lnTo>
                      <a:pt x="1438" y="1718"/>
                    </a:lnTo>
                    <a:lnTo>
                      <a:pt x="1443" y="1716"/>
                    </a:lnTo>
                    <a:lnTo>
                      <a:pt x="1449" y="1715"/>
                    </a:lnTo>
                    <a:lnTo>
                      <a:pt x="1473" y="1715"/>
                    </a:lnTo>
                    <a:lnTo>
                      <a:pt x="1477" y="1715"/>
                    </a:lnTo>
                    <a:lnTo>
                      <a:pt x="1480" y="1716"/>
                    </a:lnTo>
                    <a:lnTo>
                      <a:pt x="1483" y="1717"/>
                    </a:lnTo>
                    <a:lnTo>
                      <a:pt x="1486" y="1719"/>
                    </a:lnTo>
                    <a:lnTo>
                      <a:pt x="1489" y="1721"/>
                    </a:lnTo>
                    <a:lnTo>
                      <a:pt x="1491" y="1724"/>
                    </a:lnTo>
                    <a:lnTo>
                      <a:pt x="1492" y="1726"/>
                    </a:lnTo>
                    <a:lnTo>
                      <a:pt x="1492" y="1730"/>
                    </a:lnTo>
                    <a:lnTo>
                      <a:pt x="1492" y="1760"/>
                    </a:lnTo>
                    <a:lnTo>
                      <a:pt x="1492" y="1776"/>
                    </a:lnTo>
                    <a:lnTo>
                      <a:pt x="1493" y="1790"/>
                    </a:lnTo>
                    <a:lnTo>
                      <a:pt x="1494" y="1797"/>
                    </a:lnTo>
                    <a:lnTo>
                      <a:pt x="1496" y="1804"/>
                    </a:lnTo>
                    <a:lnTo>
                      <a:pt x="1499" y="1811"/>
                    </a:lnTo>
                    <a:lnTo>
                      <a:pt x="1502" y="1818"/>
                    </a:lnTo>
                    <a:lnTo>
                      <a:pt x="1511" y="1830"/>
                    </a:lnTo>
                    <a:lnTo>
                      <a:pt x="1517" y="1843"/>
                    </a:lnTo>
                    <a:lnTo>
                      <a:pt x="1520" y="1855"/>
                    </a:lnTo>
                    <a:lnTo>
                      <a:pt x="1524" y="1865"/>
                    </a:lnTo>
                    <a:lnTo>
                      <a:pt x="1526" y="1870"/>
                    </a:lnTo>
                    <a:lnTo>
                      <a:pt x="1529" y="1874"/>
                    </a:lnTo>
                    <a:lnTo>
                      <a:pt x="1534" y="1878"/>
                    </a:lnTo>
                    <a:lnTo>
                      <a:pt x="1539" y="1882"/>
                    </a:lnTo>
                    <a:lnTo>
                      <a:pt x="1551" y="1883"/>
                    </a:lnTo>
                    <a:lnTo>
                      <a:pt x="1563" y="1885"/>
                    </a:lnTo>
                    <a:lnTo>
                      <a:pt x="1567" y="1888"/>
                    </a:lnTo>
                    <a:lnTo>
                      <a:pt x="1569" y="1893"/>
                    </a:lnTo>
                    <a:lnTo>
                      <a:pt x="1570" y="1898"/>
                    </a:lnTo>
                    <a:lnTo>
                      <a:pt x="1571" y="1903"/>
                    </a:lnTo>
                    <a:lnTo>
                      <a:pt x="1568" y="1919"/>
                    </a:lnTo>
                    <a:lnTo>
                      <a:pt x="1564" y="1934"/>
                    </a:lnTo>
                    <a:lnTo>
                      <a:pt x="1569" y="1936"/>
                    </a:lnTo>
                    <a:lnTo>
                      <a:pt x="1574" y="1939"/>
                    </a:lnTo>
                    <a:lnTo>
                      <a:pt x="1583" y="1934"/>
                    </a:lnTo>
                    <a:lnTo>
                      <a:pt x="1594" y="1931"/>
                    </a:lnTo>
                    <a:lnTo>
                      <a:pt x="1605" y="1931"/>
                    </a:lnTo>
                    <a:lnTo>
                      <a:pt x="1616" y="1932"/>
                    </a:lnTo>
                    <a:lnTo>
                      <a:pt x="1629" y="1931"/>
                    </a:lnTo>
                    <a:lnTo>
                      <a:pt x="1638" y="1928"/>
                    </a:lnTo>
                    <a:lnTo>
                      <a:pt x="1649" y="1925"/>
                    </a:lnTo>
                    <a:lnTo>
                      <a:pt x="1660" y="1924"/>
                    </a:lnTo>
                    <a:lnTo>
                      <a:pt x="1664" y="1925"/>
                    </a:lnTo>
                    <a:lnTo>
                      <a:pt x="1666" y="1927"/>
                    </a:lnTo>
                    <a:lnTo>
                      <a:pt x="1668" y="1930"/>
                    </a:lnTo>
                    <a:lnTo>
                      <a:pt x="1670" y="1933"/>
                    </a:lnTo>
                    <a:lnTo>
                      <a:pt x="1672" y="1943"/>
                    </a:lnTo>
                    <a:lnTo>
                      <a:pt x="1678" y="1950"/>
                    </a:lnTo>
                    <a:lnTo>
                      <a:pt x="1685" y="1955"/>
                    </a:lnTo>
                    <a:lnTo>
                      <a:pt x="1692" y="1958"/>
                    </a:lnTo>
                    <a:lnTo>
                      <a:pt x="1699" y="1960"/>
                    </a:lnTo>
                    <a:lnTo>
                      <a:pt x="1708" y="1964"/>
                    </a:lnTo>
                    <a:lnTo>
                      <a:pt x="1708" y="1990"/>
                    </a:lnTo>
                    <a:lnTo>
                      <a:pt x="1712" y="1995"/>
                    </a:lnTo>
                    <a:lnTo>
                      <a:pt x="1715" y="1999"/>
                    </a:lnTo>
                    <a:lnTo>
                      <a:pt x="1720" y="2002"/>
                    </a:lnTo>
                    <a:lnTo>
                      <a:pt x="1725" y="2005"/>
                    </a:lnTo>
                    <a:lnTo>
                      <a:pt x="1730" y="2007"/>
                    </a:lnTo>
                    <a:lnTo>
                      <a:pt x="1736" y="2009"/>
                    </a:lnTo>
                    <a:lnTo>
                      <a:pt x="1739" y="2010"/>
                    </a:lnTo>
                    <a:lnTo>
                      <a:pt x="1740" y="2012"/>
                    </a:lnTo>
                    <a:lnTo>
                      <a:pt x="1741" y="2014"/>
                    </a:lnTo>
                    <a:lnTo>
                      <a:pt x="1742" y="2017"/>
                    </a:lnTo>
                    <a:lnTo>
                      <a:pt x="1742" y="2042"/>
                    </a:lnTo>
                    <a:lnTo>
                      <a:pt x="1741" y="2045"/>
                    </a:lnTo>
                    <a:lnTo>
                      <a:pt x="1739" y="2049"/>
                    </a:lnTo>
                    <a:lnTo>
                      <a:pt x="1736" y="2053"/>
                    </a:lnTo>
                    <a:lnTo>
                      <a:pt x="1733" y="2056"/>
                    </a:lnTo>
                    <a:lnTo>
                      <a:pt x="1727" y="2067"/>
                    </a:lnTo>
                    <a:lnTo>
                      <a:pt x="1720" y="2077"/>
                    </a:lnTo>
                    <a:lnTo>
                      <a:pt x="1716" y="2088"/>
                    </a:lnTo>
                    <a:lnTo>
                      <a:pt x="1712" y="2097"/>
                    </a:lnTo>
                    <a:lnTo>
                      <a:pt x="1710" y="2102"/>
                    </a:lnTo>
                    <a:lnTo>
                      <a:pt x="1709" y="2106"/>
                    </a:lnTo>
                    <a:lnTo>
                      <a:pt x="1708" y="2113"/>
                    </a:lnTo>
                    <a:lnTo>
                      <a:pt x="1708" y="2118"/>
                    </a:lnTo>
                    <a:lnTo>
                      <a:pt x="1708" y="2145"/>
                    </a:lnTo>
                    <a:lnTo>
                      <a:pt x="1715" y="2146"/>
                    </a:lnTo>
                    <a:lnTo>
                      <a:pt x="1722" y="2146"/>
                    </a:lnTo>
                    <a:lnTo>
                      <a:pt x="1723" y="2150"/>
                    </a:lnTo>
                    <a:lnTo>
                      <a:pt x="1724" y="2154"/>
                    </a:lnTo>
                    <a:lnTo>
                      <a:pt x="1723" y="2163"/>
                    </a:lnTo>
                    <a:lnTo>
                      <a:pt x="1720" y="2171"/>
                    </a:lnTo>
                    <a:lnTo>
                      <a:pt x="1716" y="2178"/>
                    </a:lnTo>
                    <a:lnTo>
                      <a:pt x="1712" y="2184"/>
                    </a:lnTo>
                    <a:lnTo>
                      <a:pt x="1708" y="2190"/>
                    </a:lnTo>
                    <a:lnTo>
                      <a:pt x="1703" y="2198"/>
                    </a:lnTo>
                    <a:lnTo>
                      <a:pt x="1701" y="2205"/>
                    </a:lnTo>
                    <a:lnTo>
                      <a:pt x="1700" y="2213"/>
                    </a:lnTo>
                    <a:lnTo>
                      <a:pt x="1700" y="2341"/>
                    </a:lnTo>
                    <a:lnTo>
                      <a:pt x="1699" y="2352"/>
                    </a:lnTo>
                    <a:lnTo>
                      <a:pt x="1696" y="2361"/>
                    </a:lnTo>
                    <a:lnTo>
                      <a:pt x="1694" y="2371"/>
                    </a:lnTo>
                    <a:lnTo>
                      <a:pt x="1692" y="2382"/>
                    </a:lnTo>
                    <a:lnTo>
                      <a:pt x="1691" y="2399"/>
                    </a:lnTo>
                    <a:lnTo>
                      <a:pt x="1691" y="2412"/>
                    </a:lnTo>
                    <a:lnTo>
                      <a:pt x="1690" y="2420"/>
                    </a:lnTo>
                    <a:lnTo>
                      <a:pt x="1689" y="2426"/>
                    </a:lnTo>
                    <a:lnTo>
                      <a:pt x="1687" y="2433"/>
                    </a:lnTo>
                    <a:lnTo>
                      <a:pt x="1684" y="2440"/>
                    </a:lnTo>
                    <a:close/>
                    <a:moveTo>
                      <a:pt x="94" y="1315"/>
                    </a:moveTo>
                    <a:lnTo>
                      <a:pt x="83" y="1312"/>
                    </a:lnTo>
                    <a:lnTo>
                      <a:pt x="70" y="1312"/>
                    </a:lnTo>
                    <a:lnTo>
                      <a:pt x="63" y="1312"/>
                    </a:lnTo>
                    <a:lnTo>
                      <a:pt x="57" y="1312"/>
                    </a:lnTo>
                    <a:lnTo>
                      <a:pt x="58" y="1321"/>
                    </a:lnTo>
                    <a:lnTo>
                      <a:pt x="60" y="1329"/>
                    </a:lnTo>
                    <a:lnTo>
                      <a:pt x="62" y="1336"/>
                    </a:lnTo>
                    <a:lnTo>
                      <a:pt x="65" y="1343"/>
                    </a:lnTo>
                    <a:lnTo>
                      <a:pt x="69" y="1349"/>
                    </a:lnTo>
                    <a:lnTo>
                      <a:pt x="74" y="1354"/>
                    </a:lnTo>
                    <a:lnTo>
                      <a:pt x="81" y="1358"/>
                    </a:lnTo>
                    <a:lnTo>
                      <a:pt x="89" y="1362"/>
                    </a:lnTo>
                    <a:lnTo>
                      <a:pt x="101" y="1364"/>
                    </a:lnTo>
                    <a:lnTo>
                      <a:pt x="114" y="1367"/>
                    </a:lnTo>
                    <a:lnTo>
                      <a:pt x="123" y="1368"/>
                    </a:lnTo>
                    <a:lnTo>
                      <a:pt x="131" y="1369"/>
                    </a:lnTo>
                    <a:lnTo>
                      <a:pt x="135" y="1371"/>
                    </a:lnTo>
                    <a:lnTo>
                      <a:pt x="139" y="1372"/>
                    </a:lnTo>
                    <a:lnTo>
                      <a:pt x="143" y="1374"/>
                    </a:lnTo>
                    <a:lnTo>
                      <a:pt x="147" y="1376"/>
                    </a:lnTo>
                    <a:lnTo>
                      <a:pt x="151" y="1381"/>
                    </a:lnTo>
                    <a:lnTo>
                      <a:pt x="155" y="1386"/>
                    </a:lnTo>
                    <a:lnTo>
                      <a:pt x="157" y="1388"/>
                    </a:lnTo>
                    <a:lnTo>
                      <a:pt x="159" y="1390"/>
                    </a:lnTo>
                    <a:lnTo>
                      <a:pt x="163" y="1391"/>
                    </a:lnTo>
                    <a:lnTo>
                      <a:pt x="166" y="1391"/>
                    </a:lnTo>
                    <a:lnTo>
                      <a:pt x="171" y="1391"/>
                    </a:lnTo>
                    <a:lnTo>
                      <a:pt x="175" y="1390"/>
                    </a:lnTo>
                    <a:lnTo>
                      <a:pt x="179" y="1388"/>
                    </a:lnTo>
                    <a:lnTo>
                      <a:pt x="183" y="1386"/>
                    </a:lnTo>
                    <a:lnTo>
                      <a:pt x="186" y="1383"/>
                    </a:lnTo>
                    <a:lnTo>
                      <a:pt x="188" y="1380"/>
                    </a:lnTo>
                    <a:lnTo>
                      <a:pt x="191" y="1376"/>
                    </a:lnTo>
                    <a:lnTo>
                      <a:pt x="191" y="1372"/>
                    </a:lnTo>
                    <a:lnTo>
                      <a:pt x="191" y="1362"/>
                    </a:lnTo>
                    <a:lnTo>
                      <a:pt x="176" y="1362"/>
                    </a:lnTo>
                    <a:lnTo>
                      <a:pt x="160" y="1361"/>
                    </a:lnTo>
                    <a:lnTo>
                      <a:pt x="152" y="1357"/>
                    </a:lnTo>
                    <a:lnTo>
                      <a:pt x="146" y="1352"/>
                    </a:lnTo>
                    <a:lnTo>
                      <a:pt x="140" y="1346"/>
                    </a:lnTo>
                    <a:lnTo>
                      <a:pt x="132" y="1339"/>
                    </a:lnTo>
                    <a:lnTo>
                      <a:pt x="122" y="1332"/>
                    </a:lnTo>
                    <a:lnTo>
                      <a:pt x="114" y="1327"/>
                    </a:lnTo>
                    <a:lnTo>
                      <a:pt x="105" y="1322"/>
                    </a:lnTo>
                    <a:lnTo>
                      <a:pt x="94" y="1315"/>
                    </a:lnTo>
                    <a:close/>
                    <a:moveTo>
                      <a:pt x="353" y="1497"/>
                    </a:moveTo>
                    <a:lnTo>
                      <a:pt x="349" y="1504"/>
                    </a:lnTo>
                    <a:lnTo>
                      <a:pt x="345" y="1508"/>
                    </a:lnTo>
                    <a:lnTo>
                      <a:pt x="339" y="1513"/>
                    </a:lnTo>
                    <a:lnTo>
                      <a:pt x="332" y="1515"/>
                    </a:lnTo>
                    <a:lnTo>
                      <a:pt x="318" y="1519"/>
                    </a:lnTo>
                    <a:lnTo>
                      <a:pt x="303" y="1525"/>
                    </a:lnTo>
                    <a:lnTo>
                      <a:pt x="311" y="1531"/>
                    </a:lnTo>
                    <a:lnTo>
                      <a:pt x="320" y="1537"/>
                    </a:lnTo>
                    <a:lnTo>
                      <a:pt x="330" y="1550"/>
                    </a:lnTo>
                    <a:lnTo>
                      <a:pt x="340" y="1560"/>
                    </a:lnTo>
                    <a:lnTo>
                      <a:pt x="349" y="1571"/>
                    </a:lnTo>
                    <a:lnTo>
                      <a:pt x="360" y="1582"/>
                    </a:lnTo>
                    <a:lnTo>
                      <a:pt x="367" y="1589"/>
                    </a:lnTo>
                    <a:lnTo>
                      <a:pt x="371" y="1596"/>
                    </a:lnTo>
                    <a:lnTo>
                      <a:pt x="375" y="1605"/>
                    </a:lnTo>
                    <a:lnTo>
                      <a:pt x="378" y="1614"/>
                    </a:lnTo>
                    <a:lnTo>
                      <a:pt x="379" y="1616"/>
                    </a:lnTo>
                    <a:lnTo>
                      <a:pt x="381" y="1617"/>
                    </a:lnTo>
                    <a:lnTo>
                      <a:pt x="383" y="1618"/>
                    </a:lnTo>
                    <a:lnTo>
                      <a:pt x="386" y="1618"/>
                    </a:lnTo>
                    <a:lnTo>
                      <a:pt x="392" y="1618"/>
                    </a:lnTo>
                    <a:lnTo>
                      <a:pt x="397" y="1619"/>
                    </a:lnTo>
                    <a:lnTo>
                      <a:pt x="404" y="1623"/>
                    </a:lnTo>
                    <a:lnTo>
                      <a:pt x="411" y="1626"/>
                    </a:lnTo>
                    <a:lnTo>
                      <a:pt x="414" y="1626"/>
                    </a:lnTo>
                    <a:lnTo>
                      <a:pt x="416" y="1624"/>
                    </a:lnTo>
                    <a:lnTo>
                      <a:pt x="418" y="1622"/>
                    </a:lnTo>
                    <a:lnTo>
                      <a:pt x="421" y="1620"/>
                    </a:lnTo>
                    <a:lnTo>
                      <a:pt x="424" y="1615"/>
                    </a:lnTo>
                    <a:lnTo>
                      <a:pt x="426" y="1610"/>
                    </a:lnTo>
                    <a:lnTo>
                      <a:pt x="430" y="1601"/>
                    </a:lnTo>
                    <a:lnTo>
                      <a:pt x="431" y="1591"/>
                    </a:lnTo>
                    <a:lnTo>
                      <a:pt x="432" y="1582"/>
                    </a:lnTo>
                    <a:lnTo>
                      <a:pt x="432" y="1571"/>
                    </a:lnTo>
                    <a:lnTo>
                      <a:pt x="431" y="1567"/>
                    </a:lnTo>
                    <a:lnTo>
                      <a:pt x="431" y="1564"/>
                    </a:lnTo>
                    <a:lnTo>
                      <a:pt x="430" y="1561"/>
                    </a:lnTo>
                    <a:lnTo>
                      <a:pt x="428" y="1558"/>
                    </a:lnTo>
                    <a:lnTo>
                      <a:pt x="424" y="1554"/>
                    </a:lnTo>
                    <a:lnTo>
                      <a:pt x="418" y="1550"/>
                    </a:lnTo>
                    <a:lnTo>
                      <a:pt x="406" y="1543"/>
                    </a:lnTo>
                    <a:lnTo>
                      <a:pt x="395" y="1533"/>
                    </a:lnTo>
                    <a:lnTo>
                      <a:pt x="388" y="1527"/>
                    </a:lnTo>
                    <a:lnTo>
                      <a:pt x="382" y="1524"/>
                    </a:lnTo>
                    <a:lnTo>
                      <a:pt x="379" y="1522"/>
                    </a:lnTo>
                    <a:lnTo>
                      <a:pt x="376" y="1520"/>
                    </a:lnTo>
                    <a:lnTo>
                      <a:pt x="373" y="1517"/>
                    </a:lnTo>
                    <a:lnTo>
                      <a:pt x="371" y="1513"/>
                    </a:lnTo>
                    <a:lnTo>
                      <a:pt x="368" y="1507"/>
                    </a:lnTo>
                    <a:lnTo>
                      <a:pt x="365" y="1502"/>
                    </a:lnTo>
                    <a:lnTo>
                      <a:pt x="359" y="1499"/>
                    </a:lnTo>
                    <a:lnTo>
                      <a:pt x="353" y="1497"/>
                    </a:lnTo>
                    <a:close/>
                    <a:moveTo>
                      <a:pt x="606" y="1862"/>
                    </a:moveTo>
                    <a:lnTo>
                      <a:pt x="603" y="1863"/>
                    </a:lnTo>
                    <a:lnTo>
                      <a:pt x="601" y="1865"/>
                    </a:lnTo>
                    <a:lnTo>
                      <a:pt x="599" y="1867"/>
                    </a:lnTo>
                    <a:lnTo>
                      <a:pt x="597" y="1869"/>
                    </a:lnTo>
                    <a:lnTo>
                      <a:pt x="591" y="1873"/>
                    </a:lnTo>
                    <a:lnTo>
                      <a:pt x="584" y="1874"/>
                    </a:lnTo>
                    <a:lnTo>
                      <a:pt x="578" y="1875"/>
                    </a:lnTo>
                    <a:lnTo>
                      <a:pt x="571" y="1876"/>
                    </a:lnTo>
                    <a:lnTo>
                      <a:pt x="571" y="1887"/>
                    </a:lnTo>
                    <a:lnTo>
                      <a:pt x="571" y="1897"/>
                    </a:lnTo>
                    <a:lnTo>
                      <a:pt x="571" y="1904"/>
                    </a:lnTo>
                    <a:lnTo>
                      <a:pt x="573" y="1911"/>
                    </a:lnTo>
                    <a:lnTo>
                      <a:pt x="576" y="1917"/>
                    </a:lnTo>
                    <a:lnTo>
                      <a:pt x="580" y="1923"/>
                    </a:lnTo>
                    <a:lnTo>
                      <a:pt x="588" y="1933"/>
                    </a:lnTo>
                    <a:lnTo>
                      <a:pt x="597" y="1947"/>
                    </a:lnTo>
                    <a:lnTo>
                      <a:pt x="605" y="1957"/>
                    </a:lnTo>
                    <a:lnTo>
                      <a:pt x="614" y="1968"/>
                    </a:lnTo>
                    <a:lnTo>
                      <a:pt x="617" y="1973"/>
                    </a:lnTo>
                    <a:lnTo>
                      <a:pt x="620" y="1978"/>
                    </a:lnTo>
                    <a:lnTo>
                      <a:pt x="622" y="1980"/>
                    </a:lnTo>
                    <a:lnTo>
                      <a:pt x="623" y="1982"/>
                    </a:lnTo>
                    <a:lnTo>
                      <a:pt x="625" y="1983"/>
                    </a:lnTo>
                    <a:lnTo>
                      <a:pt x="628" y="1983"/>
                    </a:lnTo>
                    <a:lnTo>
                      <a:pt x="630" y="1983"/>
                    </a:lnTo>
                    <a:lnTo>
                      <a:pt x="633" y="1982"/>
                    </a:lnTo>
                    <a:lnTo>
                      <a:pt x="635" y="1981"/>
                    </a:lnTo>
                    <a:lnTo>
                      <a:pt x="637" y="1979"/>
                    </a:lnTo>
                    <a:lnTo>
                      <a:pt x="640" y="1975"/>
                    </a:lnTo>
                    <a:lnTo>
                      <a:pt x="644" y="1972"/>
                    </a:lnTo>
                    <a:lnTo>
                      <a:pt x="650" y="1968"/>
                    </a:lnTo>
                    <a:lnTo>
                      <a:pt x="655" y="1964"/>
                    </a:lnTo>
                    <a:lnTo>
                      <a:pt x="658" y="1962"/>
                    </a:lnTo>
                    <a:lnTo>
                      <a:pt x="659" y="1960"/>
                    </a:lnTo>
                    <a:lnTo>
                      <a:pt x="660" y="1958"/>
                    </a:lnTo>
                    <a:lnTo>
                      <a:pt x="661" y="1955"/>
                    </a:lnTo>
                    <a:lnTo>
                      <a:pt x="657" y="1947"/>
                    </a:lnTo>
                    <a:lnTo>
                      <a:pt x="651" y="1939"/>
                    </a:lnTo>
                    <a:lnTo>
                      <a:pt x="646" y="1929"/>
                    </a:lnTo>
                    <a:lnTo>
                      <a:pt x="641" y="1921"/>
                    </a:lnTo>
                    <a:lnTo>
                      <a:pt x="636" y="1914"/>
                    </a:lnTo>
                    <a:lnTo>
                      <a:pt x="631" y="1904"/>
                    </a:lnTo>
                    <a:lnTo>
                      <a:pt x="625" y="1890"/>
                    </a:lnTo>
                    <a:lnTo>
                      <a:pt x="618" y="1875"/>
                    </a:lnTo>
                    <a:lnTo>
                      <a:pt x="615" y="1871"/>
                    </a:lnTo>
                    <a:lnTo>
                      <a:pt x="613" y="1866"/>
                    </a:lnTo>
                    <a:lnTo>
                      <a:pt x="612" y="1865"/>
                    </a:lnTo>
                    <a:lnTo>
                      <a:pt x="610" y="1863"/>
                    </a:lnTo>
                    <a:lnTo>
                      <a:pt x="608" y="1862"/>
                    </a:lnTo>
                    <a:lnTo>
                      <a:pt x="606" y="1862"/>
                    </a:lnTo>
                    <a:close/>
                    <a:moveTo>
                      <a:pt x="6804" y="1151"/>
                    </a:moveTo>
                    <a:lnTo>
                      <a:pt x="6798" y="1152"/>
                    </a:lnTo>
                    <a:lnTo>
                      <a:pt x="6792" y="1154"/>
                    </a:lnTo>
                    <a:lnTo>
                      <a:pt x="6787" y="1157"/>
                    </a:lnTo>
                    <a:lnTo>
                      <a:pt x="6782" y="1160"/>
                    </a:lnTo>
                    <a:lnTo>
                      <a:pt x="6778" y="1164"/>
                    </a:lnTo>
                    <a:lnTo>
                      <a:pt x="6773" y="1167"/>
                    </a:lnTo>
                    <a:lnTo>
                      <a:pt x="6770" y="1170"/>
                    </a:lnTo>
                    <a:lnTo>
                      <a:pt x="6767" y="1176"/>
                    </a:lnTo>
                    <a:lnTo>
                      <a:pt x="6759" y="1187"/>
                    </a:lnTo>
                    <a:lnTo>
                      <a:pt x="6754" y="1197"/>
                    </a:lnTo>
                    <a:lnTo>
                      <a:pt x="6749" y="1208"/>
                    </a:lnTo>
                    <a:lnTo>
                      <a:pt x="6743" y="1220"/>
                    </a:lnTo>
                    <a:lnTo>
                      <a:pt x="6740" y="1230"/>
                    </a:lnTo>
                    <a:lnTo>
                      <a:pt x="6737" y="1239"/>
                    </a:lnTo>
                    <a:lnTo>
                      <a:pt x="6729" y="1251"/>
                    </a:lnTo>
                    <a:lnTo>
                      <a:pt x="6722" y="1264"/>
                    </a:lnTo>
                    <a:lnTo>
                      <a:pt x="6721" y="1269"/>
                    </a:lnTo>
                    <a:lnTo>
                      <a:pt x="6719" y="1274"/>
                    </a:lnTo>
                    <a:lnTo>
                      <a:pt x="6716" y="1281"/>
                    </a:lnTo>
                    <a:lnTo>
                      <a:pt x="6713" y="1289"/>
                    </a:lnTo>
                    <a:lnTo>
                      <a:pt x="6711" y="1295"/>
                    </a:lnTo>
                    <a:lnTo>
                      <a:pt x="6711" y="1303"/>
                    </a:lnTo>
                    <a:lnTo>
                      <a:pt x="6711" y="1307"/>
                    </a:lnTo>
                    <a:lnTo>
                      <a:pt x="6713" y="1311"/>
                    </a:lnTo>
                    <a:lnTo>
                      <a:pt x="6715" y="1315"/>
                    </a:lnTo>
                    <a:lnTo>
                      <a:pt x="6718" y="1318"/>
                    </a:lnTo>
                    <a:lnTo>
                      <a:pt x="6722" y="1320"/>
                    </a:lnTo>
                    <a:lnTo>
                      <a:pt x="6726" y="1322"/>
                    </a:lnTo>
                    <a:lnTo>
                      <a:pt x="6730" y="1323"/>
                    </a:lnTo>
                    <a:lnTo>
                      <a:pt x="6735" y="1323"/>
                    </a:lnTo>
                    <a:lnTo>
                      <a:pt x="6740" y="1323"/>
                    </a:lnTo>
                    <a:lnTo>
                      <a:pt x="6744" y="1322"/>
                    </a:lnTo>
                    <a:lnTo>
                      <a:pt x="6748" y="1320"/>
                    </a:lnTo>
                    <a:lnTo>
                      <a:pt x="6751" y="1318"/>
                    </a:lnTo>
                    <a:lnTo>
                      <a:pt x="6758" y="1312"/>
                    </a:lnTo>
                    <a:lnTo>
                      <a:pt x="6766" y="1306"/>
                    </a:lnTo>
                    <a:lnTo>
                      <a:pt x="6775" y="1300"/>
                    </a:lnTo>
                    <a:lnTo>
                      <a:pt x="6784" y="1296"/>
                    </a:lnTo>
                    <a:lnTo>
                      <a:pt x="6792" y="1291"/>
                    </a:lnTo>
                    <a:lnTo>
                      <a:pt x="6803" y="1286"/>
                    </a:lnTo>
                    <a:lnTo>
                      <a:pt x="6813" y="1281"/>
                    </a:lnTo>
                    <a:lnTo>
                      <a:pt x="6821" y="1276"/>
                    </a:lnTo>
                    <a:lnTo>
                      <a:pt x="6830" y="1272"/>
                    </a:lnTo>
                    <a:lnTo>
                      <a:pt x="6839" y="1265"/>
                    </a:lnTo>
                    <a:lnTo>
                      <a:pt x="6841" y="1263"/>
                    </a:lnTo>
                    <a:lnTo>
                      <a:pt x="6843" y="1260"/>
                    </a:lnTo>
                    <a:lnTo>
                      <a:pt x="6844" y="1256"/>
                    </a:lnTo>
                    <a:lnTo>
                      <a:pt x="6845" y="1253"/>
                    </a:lnTo>
                    <a:lnTo>
                      <a:pt x="6845" y="1247"/>
                    </a:lnTo>
                    <a:lnTo>
                      <a:pt x="6845" y="1240"/>
                    </a:lnTo>
                    <a:lnTo>
                      <a:pt x="6844" y="1224"/>
                    </a:lnTo>
                    <a:lnTo>
                      <a:pt x="6843" y="1211"/>
                    </a:lnTo>
                    <a:lnTo>
                      <a:pt x="6841" y="1197"/>
                    </a:lnTo>
                    <a:lnTo>
                      <a:pt x="6838" y="1183"/>
                    </a:lnTo>
                    <a:lnTo>
                      <a:pt x="6837" y="1177"/>
                    </a:lnTo>
                    <a:lnTo>
                      <a:pt x="6836" y="1170"/>
                    </a:lnTo>
                    <a:lnTo>
                      <a:pt x="6835" y="1165"/>
                    </a:lnTo>
                    <a:lnTo>
                      <a:pt x="6831" y="1160"/>
                    </a:lnTo>
                    <a:lnTo>
                      <a:pt x="6816" y="1155"/>
                    </a:lnTo>
                    <a:lnTo>
                      <a:pt x="6802" y="1151"/>
                    </a:lnTo>
                    <a:lnTo>
                      <a:pt x="6804" y="1151"/>
                    </a:lnTo>
                    <a:close/>
                    <a:moveTo>
                      <a:pt x="6427" y="98"/>
                    </a:moveTo>
                    <a:lnTo>
                      <a:pt x="6420" y="99"/>
                    </a:lnTo>
                    <a:lnTo>
                      <a:pt x="6414" y="102"/>
                    </a:lnTo>
                    <a:lnTo>
                      <a:pt x="6410" y="105"/>
                    </a:lnTo>
                    <a:lnTo>
                      <a:pt x="6406" y="110"/>
                    </a:lnTo>
                    <a:lnTo>
                      <a:pt x="6403" y="115"/>
                    </a:lnTo>
                    <a:lnTo>
                      <a:pt x="6401" y="121"/>
                    </a:lnTo>
                    <a:lnTo>
                      <a:pt x="6400" y="129"/>
                    </a:lnTo>
                    <a:lnTo>
                      <a:pt x="6400" y="135"/>
                    </a:lnTo>
                    <a:lnTo>
                      <a:pt x="6400" y="143"/>
                    </a:lnTo>
                    <a:lnTo>
                      <a:pt x="6402" y="150"/>
                    </a:lnTo>
                    <a:lnTo>
                      <a:pt x="6404" y="157"/>
                    </a:lnTo>
                    <a:lnTo>
                      <a:pt x="6406" y="163"/>
                    </a:lnTo>
                    <a:lnTo>
                      <a:pt x="6409" y="168"/>
                    </a:lnTo>
                    <a:lnTo>
                      <a:pt x="6411" y="174"/>
                    </a:lnTo>
                    <a:lnTo>
                      <a:pt x="6413" y="182"/>
                    </a:lnTo>
                    <a:lnTo>
                      <a:pt x="6414" y="190"/>
                    </a:lnTo>
                    <a:lnTo>
                      <a:pt x="6424" y="190"/>
                    </a:lnTo>
                    <a:lnTo>
                      <a:pt x="6431" y="189"/>
                    </a:lnTo>
                    <a:lnTo>
                      <a:pt x="6436" y="186"/>
                    </a:lnTo>
                    <a:lnTo>
                      <a:pt x="6441" y="183"/>
                    </a:lnTo>
                    <a:lnTo>
                      <a:pt x="6448" y="179"/>
                    </a:lnTo>
                    <a:lnTo>
                      <a:pt x="6462" y="176"/>
                    </a:lnTo>
                    <a:lnTo>
                      <a:pt x="6474" y="174"/>
                    </a:lnTo>
                    <a:lnTo>
                      <a:pt x="6481" y="171"/>
                    </a:lnTo>
                    <a:lnTo>
                      <a:pt x="6485" y="168"/>
                    </a:lnTo>
                    <a:lnTo>
                      <a:pt x="6486" y="167"/>
                    </a:lnTo>
                    <a:lnTo>
                      <a:pt x="6488" y="164"/>
                    </a:lnTo>
                    <a:lnTo>
                      <a:pt x="6488" y="162"/>
                    </a:lnTo>
                    <a:lnTo>
                      <a:pt x="6489" y="159"/>
                    </a:lnTo>
                    <a:lnTo>
                      <a:pt x="6488" y="155"/>
                    </a:lnTo>
                    <a:lnTo>
                      <a:pt x="6487" y="151"/>
                    </a:lnTo>
                    <a:lnTo>
                      <a:pt x="6484" y="148"/>
                    </a:lnTo>
                    <a:lnTo>
                      <a:pt x="6482" y="146"/>
                    </a:lnTo>
                    <a:lnTo>
                      <a:pt x="6475" y="141"/>
                    </a:lnTo>
                    <a:lnTo>
                      <a:pt x="6470" y="135"/>
                    </a:lnTo>
                    <a:lnTo>
                      <a:pt x="6467" y="127"/>
                    </a:lnTo>
                    <a:lnTo>
                      <a:pt x="6465" y="118"/>
                    </a:lnTo>
                    <a:lnTo>
                      <a:pt x="6464" y="115"/>
                    </a:lnTo>
                    <a:lnTo>
                      <a:pt x="6462" y="111"/>
                    </a:lnTo>
                    <a:lnTo>
                      <a:pt x="6460" y="108"/>
                    </a:lnTo>
                    <a:lnTo>
                      <a:pt x="6457" y="105"/>
                    </a:lnTo>
                    <a:lnTo>
                      <a:pt x="6449" y="101"/>
                    </a:lnTo>
                    <a:lnTo>
                      <a:pt x="6442" y="99"/>
                    </a:lnTo>
                    <a:lnTo>
                      <a:pt x="6435" y="98"/>
                    </a:lnTo>
                    <a:lnTo>
                      <a:pt x="6427" y="98"/>
                    </a:lnTo>
                    <a:close/>
                    <a:moveTo>
                      <a:pt x="6552" y="210"/>
                    </a:moveTo>
                    <a:lnTo>
                      <a:pt x="6539" y="205"/>
                    </a:lnTo>
                    <a:lnTo>
                      <a:pt x="6525" y="203"/>
                    </a:lnTo>
                    <a:lnTo>
                      <a:pt x="6520" y="204"/>
                    </a:lnTo>
                    <a:lnTo>
                      <a:pt x="6515" y="206"/>
                    </a:lnTo>
                    <a:lnTo>
                      <a:pt x="6511" y="210"/>
                    </a:lnTo>
                    <a:lnTo>
                      <a:pt x="6508" y="213"/>
                    </a:lnTo>
                    <a:lnTo>
                      <a:pt x="6503" y="216"/>
                    </a:lnTo>
                    <a:lnTo>
                      <a:pt x="6499" y="220"/>
                    </a:lnTo>
                    <a:lnTo>
                      <a:pt x="6495" y="223"/>
                    </a:lnTo>
                    <a:lnTo>
                      <a:pt x="6490" y="225"/>
                    </a:lnTo>
                    <a:lnTo>
                      <a:pt x="6471" y="230"/>
                    </a:lnTo>
                    <a:lnTo>
                      <a:pt x="6455" y="234"/>
                    </a:lnTo>
                    <a:lnTo>
                      <a:pt x="6438" y="238"/>
                    </a:lnTo>
                    <a:lnTo>
                      <a:pt x="6419" y="242"/>
                    </a:lnTo>
                    <a:lnTo>
                      <a:pt x="6413" y="244"/>
                    </a:lnTo>
                    <a:lnTo>
                      <a:pt x="6407" y="246"/>
                    </a:lnTo>
                    <a:lnTo>
                      <a:pt x="6402" y="248"/>
                    </a:lnTo>
                    <a:lnTo>
                      <a:pt x="6397" y="251"/>
                    </a:lnTo>
                    <a:lnTo>
                      <a:pt x="6392" y="255"/>
                    </a:lnTo>
                    <a:lnTo>
                      <a:pt x="6389" y="260"/>
                    </a:lnTo>
                    <a:lnTo>
                      <a:pt x="6386" y="266"/>
                    </a:lnTo>
                    <a:lnTo>
                      <a:pt x="6384" y="272"/>
                    </a:lnTo>
                    <a:lnTo>
                      <a:pt x="6380" y="278"/>
                    </a:lnTo>
                    <a:lnTo>
                      <a:pt x="6375" y="283"/>
                    </a:lnTo>
                    <a:lnTo>
                      <a:pt x="6369" y="295"/>
                    </a:lnTo>
                    <a:lnTo>
                      <a:pt x="6364" y="305"/>
                    </a:lnTo>
                    <a:lnTo>
                      <a:pt x="6361" y="316"/>
                    </a:lnTo>
                    <a:lnTo>
                      <a:pt x="6357" y="329"/>
                    </a:lnTo>
                    <a:lnTo>
                      <a:pt x="6360" y="330"/>
                    </a:lnTo>
                    <a:lnTo>
                      <a:pt x="6362" y="331"/>
                    </a:lnTo>
                    <a:lnTo>
                      <a:pt x="6368" y="330"/>
                    </a:lnTo>
                    <a:lnTo>
                      <a:pt x="6372" y="329"/>
                    </a:lnTo>
                    <a:lnTo>
                      <a:pt x="6375" y="327"/>
                    </a:lnTo>
                    <a:lnTo>
                      <a:pt x="6378" y="324"/>
                    </a:lnTo>
                    <a:lnTo>
                      <a:pt x="6384" y="317"/>
                    </a:lnTo>
                    <a:lnTo>
                      <a:pt x="6392" y="312"/>
                    </a:lnTo>
                    <a:lnTo>
                      <a:pt x="6409" y="303"/>
                    </a:lnTo>
                    <a:lnTo>
                      <a:pt x="6425" y="297"/>
                    </a:lnTo>
                    <a:lnTo>
                      <a:pt x="6440" y="290"/>
                    </a:lnTo>
                    <a:lnTo>
                      <a:pt x="6459" y="284"/>
                    </a:lnTo>
                    <a:lnTo>
                      <a:pt x="6468" y="280"/>
                    </a:lnTo>
                    <a:lnTo>
                      <a:pt x="6476" y="274"/>
                    </a:lnTo>
                    <a:lnTo>
                      <a:pt x="6484" y="267"/>
                    </a:lnTo>
                    <a:lnTo>
                      <a:pt x="6492" y="259"/>
                    </a:lnTo>
                    <a:lnTo>
                      <a:pt x="6509" y="247"/>
                    </a:lnTo>
                    <a:lnTo>
                      <a:pt x="6523" y="236"/>
                    </a:lnTo>
                    <a:lnTo>
                      <a:pt x="6538" y="224"/>
                    </a:lnTo>
                    <a:lnTo>
                      <a:pt x="6552" y="210"/>
                    </a:lnTo>
                    <a:close/>
                    <a:moveTo>
                      <a:pt x="6328" y="117"/>
                    </a:moveTo>
                    <a:lnTo>
                      <a:pt x="6327" y="121"/>
                    </a:lnTo>
                    <a:lnTo>
                      <a:pt x="6327" y="126"/>
                    </a:lnTo>
                    <a:lnTo>
                      <a:pt x="6330" y="132"/>
                    </a:lnTo>
                    <a:lnTo>
                      <a:pt x="6335" y="138"/>
                    </a:lnTo>
                    <a:lnTo>
                      <a:pt x="6339" y="145"/>
                    </a:lnTo>
                    <a:lnTo>
                      <a:pt x="6342" y="151"/>
                    </a:lnTo>
                    <a:lnTo>
                      <a:pt x="6347" y="158"/>
                    </a:lnTo>
                    <a:lnTo>
                      <a:pt x="6353" y="162"/>
                    </a:lnTo>
                    <a:lnTo>
                      <a:pt x="6358" y="150"/>
                    </a:lnTo>
                    <a:lnTo>
                      <a:pt x="6363" y="140"/>
                    </a:lnTo>
                    <a:lnTo>
                      <a:pt x="6368" y="130"/>
                    </a:lnTo>
                    <a:lnTo>
                      <a:pt x="6370" y="117"/>
                    </a:lnTo>
                    <a:lnTo>
                      <a:pt x="6359" y="116"/>
                    </a:lnTo>
                    <a:lnTo>
                      <a:pt x="6349" y="116"/>
                    </a:lnTo>
                    <a:lnTo>
                      <a:pt x="6339" y="116"/>
                    </a:lnTo>
                    <a:lnTo>
                      <a:pt x="6328" y="117"/>
                    </a:lnTo>
                    <a:close/>
                    <a:moveTo>
                      <a:pt x="5704" y="332"/>
                    </a:moveTo>
                    <a:lnTo>
                      <a:pt x="5700" y="333"/>
                    </a:lnTo>
                    <a:lnTo>
                      <a:pt x="5697" y="334"/>
                    </a:lnTo>
                    <a:lnTo>
                      <a:pt x="5694" y="335"/>
                    </a:lnTo>
                    <a:lnTo>
                      <a:pt x="5691" y="338"/>
                    </a:lnTo>
                    <a:lnTo>
                      <a:pt x="5686" y="344"/>
                    </a:lnTo>
                    <a:lnTo>
                      <a:pt x="5682" y="351"/>
                    </a:lnTo>
                    <a:lnTo>
                      <a:pt x="5677" y="358"/>
                    </a:lnTo>
                    <a:lnTo>
                      <a:pt x="5672" y="364"/>
                    </a:lnTo>
                    <a:lnTo>
                      <a:pt x="5669" y="366"/>
                    </a:lnTo>
                    <a:lnTo>
                      <a:pt x="5666" y="368"/>
                    </a:lnTo>
                    <a:lnTo>
                      <a:pt x="5662" y="369"/>
                    </a:lnTo>
                    <a:lnTo>
                      <a:pt x="5658" y="370"/>
                    </a:lnTo>
                    <a:lnTo>
                      <a:pt x="5652" y="369"/>
                    </a:lnTo>
                    <a:lnTo>
                      <a:pt x="5645" y="367"/>
                    </a:lnTo>
                    <a:lnTo>
                      <a:pt x="5637" y="368"/>
                    </a:lnTo>
                    <a:lnTo>
                      <a:pt x="5628" y="370"/>
                    </a:lnTo>
                    <a:lnTo>
                      <a:pt x="5620" y="373"/>
                    </a:lnTo>
                    <a:lnTo>
                      <a:pt x="5613" y="377"/>
                    </a:lnTo>
                    <a:lnTo>
                      <a:pt x="5607" y="383"/>
                    </a:lnTo>
                    <a:lnTo>
                      <a:pt x="5601" y="388"/>
                    </a:lnTo>
                    <a:lnTo>
                      <a:pt x="5596" y="395"/>
                    </a:lnTo>
                    <a:lnTo>
                      <a:pt x="5590" y="403"/>
                    </a:lnTo>
                    <a:lnTo>
                      <a:pt x="5595" y="404"/>
                    </a:lnTo>
                    <a:lnTo>
                      <a:pt x="5598" y="404"/>
                    </a:lnTo>
                    <a:lnTo>
                      <a:pt x="5609" y="403"/>
                    </a:lnTo>
                    <a:lnTo>
                      <a:pt x="5619" y="401"/>
                    </a:lnTo>
                    <a:lnTo>
                      <a:pt x="5629" y="399"/>
                    </a:lnTo>
                    <a:lnTo>
                      <a:pt x="5640" y="398"/>
                    </a:lnTo>
                    <a:lnTo>
                      <a:pt x="5655" y="402"/>
                    </a:lnTo>
                    <a:lnTo>
                      <a:pt x="5669" y="408"/>
                    </a:lnTo>
                    <a:lnTo>
                      <a:pt x="5667" y="400"/>
                    </a:lnTo>
                    <a:lnTo>
                      <a:pt x="5665" y="393"/>
                    </a:lnTo>
                    <a:lnTo>
                      <a:pt x="5666" y="389"/>
                    </a:lnTo>
                    <a:lnTo>
                      <a:pt x="5668" y="386"/>
                    </a:lnTo>
                    <a:lnTo>
                      <a:pt x="5671" y="384"/>
                    </a:lnTo>
                    <a:lnTo>
                      <a:pt x="5675" y="382"/>
                    </a:lnTo>
                    <a:lnTo>
                      <a:pt x="5685" y="380"/>
                    </a:lnTo>
                    <a:lnTo>
                      <a:pt x="5694" y="379"/>
                    </a:lnTo>
                    <a:lnTo>
                      <a:pt x="5699" y="377"/>
                    </a:lnTo>
                    <a:lnTo>
                      <a:pt x="5704" y="375"/>
                    </a:lnTo>
                    <a:lnTo>
                      <a:pt x="5709" y="373"/>
                    </a:lnTo>
                    <a:lnTo>
                      <a:pt x="5714" y="371"/>
                    </a:lnTo>
                    <a:lnTo>
                      <a:pt x="5717" y="367"/>
                    </a:lnTo>
                    <a:lnTo>
                      <a:pt x="5720" y="364"/>
                    </a:lnTo>
                    <a:lnTo>
                      <a:pt x="5722" y="360"/>
                    </a:lnTo>
                    <a:lnTo>
                      <a:pt x="5722" y="355"/>
                    </a:lnTo>
                    <a:lnTo>
                      <a:pt x="5722" y="351"/>
                    </a:lnTo>
                    <a:lnTo>
                      <a:pt x="5721" y="346"/>
                    </a:lnTo>
                    <a:lnTo>
                      <a:pt x="5720" y="342"/>
                    </a:lnTo>
                    <a:lnTo>
                      <a:pt x="5718" y="339"/>
                    </a:lnTo>
                    <a:lnTo>
                      <a:pt x="5715" y="336"/>
                    </a:lnTo>
                    <a:lnTo>
                      <a:pt x="5712" y="334"/>
                    </a:lnTo>
                    <a:lnTo>
                      <a:pt x="5709" y="333"/>
                    </a:lnTo>
                    <a:lnTo>
                      <a:pt x="5704" y="332"/>
                    </a:lnTo>
                    <a:close/>
                    <a:moveTo>
                      <a:pt x="5686" y="483"/>
                    </a:moveTo>
                    <a:lnTo>
                      <a:pt x="5686" y="481"/>
                    </a:lnTo>
                    <a:lnTo>
                      <a:pt x="5685" y="479"/>
                    </a:lnTo>
                    <a:lnTo>
                      <a:pt x="5684" y="478"/>
                    </a:lnTo>
                    <a:lnTo>
                      <a:pt x="5682" y="476"/>
                    </a:lnTo>
                    <a:lnTo>
                      <a:pt x="5677" y="475"/>
                    </a:lnTo>
                    <a:lnTo>
                      <a:pt x="5673" y="475"/>
                    </a:lnTo>
                    <a:lnTo>
                      <a:pt x="5667" y="477"/>
                    </a:lnTo>
                    <a:lnTo>
                      <a:pt x="5661" y="481"/>
                    </a:lnTo>
                    <a:lnTo>
                      <a:pt x="5648" y="487"/>
                    </a:lnTo>
                    <a:lnTo>
                      <a:pt x="5637" y="493"/>
                    </a:lnTo>
                    <a:lnTo>
                      <a:pt x="5627" y="500"/>
                    </a:lnTo>
                    <a:lnTo>
                      <a:pt x="5616" y="509"/>
                    </a:lnTo>
                    <a:lnTo>
                      <a:pt x="5628" y="514"/>
                    </a:lnTo>
                    <a:lnTo>
                      <a:pt x="5636" y="519"/>
                    </a:lnTo>
                    <a:lnTo>
                      <a:pt x="5644" y="526"/>
                    </a:lnTo>
                    <a:lnTo>
                      <a:pt x="5653" y="534"/>
                    </a:lnTo>
                    <a:lnTo>
                      <a:pt x="5657" y="539"/>
                    </a:lnTo>
                    <a:lnTo>
                      <a:pt x="5662" y="545"/>
                    </a:lnTo>
                    <a:lnTo>
                      <a:pt x="5664" y="547"/>
                    </a:lnTo>
                    <a:lnTo>
                      <a:pt x="5667" y="549"/>
                    </a:lnTo>
                    <a:lnTo>
                      <a:pt x="5670" y="551"/>
                    </a:lnTo>
                    <a:lnTo>
                      <a:pt x="5673" y="551"/>
                    </a:lnTo>
                    <a:lnTo>
                      <a:pt x="5676" y="550"/>
                    </a:lnTo>
                    <a:lnTo>
                      <a:pt x="5679" y="549"/>
                    </a:lnTo>
                    <a:lnTo>
                      <a:pt x="5680" y="545"/>
                    </a:lnTo>
                    <a:lnTo>
                      <a:pt x="5680" y="542"/>
                    </a:lnTo>
                    <a:lnTo>
                      <a:pt x="5680" y="535"/>
                    </a:lnTo>
                    <a:lnTo>
                      <a:pt x="5680" y="528"/>
                    </a:lnTo>
                    <a:lnTo>
                      <a:pt x="5682" y="516"/>
                    </a:lnTo>
                    <a:lnTo>
                      <a:pt x="5684" y="506"/>
                    </a:lnTo>
                    <a:lnTo>
                      <a:pt x="5685" y="495"/>
                    </a:lnTo>
                    <a:lnTo>
                      <a:pt x="5686" y="483"/>
                    </a:lnTo>
                    <a:close/>
                    <a:moveTo>
                      <a:pt x="5264" y="35"/>
                    </a:moveTo>
                    <a:lnTo>
                      <a:pt x="5264" y="44"/>
                    </a:lnTo>
                    <a:lnTo>
                      <a:pt x="5265" y="52"/>
                    </a:lnTo>
                    <a:lnTo>
                      <a:pt x="5267" y="59"/>
                    </a:lnTo>
                    <a:lnTo>
                      <a:pt x="5269" y="67"/>
                    </a:lnTo>
                    <a:lnTo>
                      <a:pt x="5270" y="74"/>
                    </a:lnTo>
                    <a:lnTo>
                      <a:pt x="5272" y="82"/>
                    </a:lnTo>
                    <a:lnTo>
                      <a:pt x="5273" y="90"/>
                    </a:lnTo>
                    <a:lnTo>
                      <a:pt x="5273" y="99"/>
                    </a:lnTo>
                    <a:lnTo>
                      <a:pt x="5273" y="142"/>
                    </a:lnTo>
                    <a:lnTo>
                      <a:pt x="5275" y="146"/>
                    </a:lnTo>
                    <a:lnTo>
                      <a:pt x="5282" y="146"/>
                    </a:lnTo>
                    <a:lnTo>
                      <a:pt x="5296" y="132"/>
                    </a:lnTo>
                    <a:lnTo>
                      <a:pt x="5311" y="117"/>
                    </a:lnTo>
                    <a:lnTo>
                      <a:pt x="5317" y="113"/>
                    </a:lnTo>
                    <a:lnTo>
                      <a:pt x="5324" y="110"/>
                    </a:lnTo>
                    <a:lnTo>
                      <a:pt x="5327" y="108"/>
                    </a:lnTo>
                    <a:lnTo>
                      <a:pt x="5329" y="106"/>
                    </a:lnTo>
                    <a:lnTo>
                      <a:pt x="5331" y="104"/>
                    </a:lnTo>
                    <a:lnTo>
                      <a:pt x="5331" y="100"/>
                    </a:lnTo>
                    <a:lnTo>
                      <a:pt x="5331" y="76"/>
                    </a:lnTo>
                    <a:lnTo>
                      <a:pt x="5331" y="72"/>
                    </a:lnTo>
                    <a:lnTo>
                      <a:pt x="5330" y="68"/>
                    </a:lnTo>
                    <a:lnTo>
                      <a:pt x="5329" y="63"/>
                    </a:lnTo>
                    <a:lnTo>
                      <a:pt x="5327" y="60"/>
                    </a:lnTo>
                    <a:lnTo>
                      <a:pt x="5323" y="54"/>
                    </a:lnTo>
                    <a:lnTo>
                      <a:pt x="5318" y="48"/>
                    </a:lnTo>
                    <a:lnTo>
                      <a:pt x="5313" y="43"/>
                    </a:lnTo>
                    <a:lnTo>
                      <a:pt x="5306" y="36"/>
                    </a:lnTo>
                    <a:lnTo>
                      <a:pt x="5301" y="29"/>
                    </a:lnTo>
                    <a:lnTo>
                      <a:pt x="5297" y="22"/>
                    </a:lnTo>
                    <a:lnTo>
                      <a:pt x="5292" y="15"/>
                    </a:lnTo>
                    <a:lnTo>
                      <a:pt x="5284" y="8"/>
                    </a:lnTo>
                    <a:lnTo>
                      <a:pt x="5282" y="5"/>
                    </a:lnTo>
                    <a:lnTo>
                      <a:pt x="5280" y="2"/>
                    </a:lnTo>
                    <a:lnTo>
                      <a:pt x="5279" y="1"/>
                    </a:lnTo>
                    <a:lnTo>
                      <a:pt x="5276" y="0"/>
                    </a:lnTo>
                    <a:lnTo>
                      <a:pt x="5275" y="0"/>
                    </a:lnTo>
                    <a:lnTo>
                      <a:pt x="5273" y="0"/>
                    </a:lnTo>
                    <a:lnTo>
                      <a:pt x="5269" y="3"/>
                    </a:lnTo>
                    <a:lnTo>
                      <a:pt x="5267" y="6"/>
                    </a:lnTo>
                    <a:lnTo>
                      <a:pt x="5265" y="11"/>
                    </a:lnTo>
                    <a:lnTo>
                      <a:pt x="5264" y="15"/>
                    </a:lnTo>
                    <a:lnTo>
                      <a:pt x="5264" y="25"/>
                    </a:lnTo>
                    <a:lnTo>
                      <a:pt x="5264" y="35"/>
                    </a:lnTo>
                    <a:close/>
                    <a:moveTo>
                      <a:pt x="5207" y="149"/>
                    </a:moveTo>
                    <a:lnTo>
                      <a:pt x="5207" y="140"/>
                    </a:lnTo>
                    <a:lnTo>
                      <a:pt x="5206" y="132"/>
                    </a:lnTo>
                    <a:lnTo>
                      <a:pt x="5205" y="128"/>
                    </a:lnTo>
                    <a:lnTo>
                      <a:pt x="5203" y="125"/>
                    </a:lnTo>
                    <a:lnTo>
                      <a:pt x="5201" y="121"/>
                    </a:lnTo>
                    <a:lnTo>
                      <a:pt x="5198" y="118"/>
                    </a:lnTo>
                    <a:lnTo>
                      <a:pt x="5189" y="118"/>
                    </a:lnTo>
                    <a:lnTo>
                      <a:pt x="5189" y="168"/>
                    </a:lnTo>
                    <a:lnTo>
                      <a:pt x="5188" y="172"/>
                    </a:lnTo>
                    <a:lnTo>
                      <a:pt x="5187" y="175"/>
                    </a:lnTo>
                    <a:lnTo>
                      <a:pt x="5185" y="178"/>
                    </a:lnTo>
                    <a:lnTo>
                      <a:pt x="5183" y="182"/>
                    </a:lnTo>
                    <a:lnTo>
                      <a:pt x="5178" y="187"/>
                    </a:lnTo>
                    <a:lnTo>
                      <a:pt x="5174" y="194"/>
                    </a:lnTo>
                    <a:lnTo>
                      <a:pt x="5162" y="215"/>
                    </a:lnTo>
                    <a:lnTo>
                      <a:pt x="5152" y="233"/>
                    </a:lnTo>
                    <a:lnTo>
                      <a:pt x="5147" y="243"/>
                    </a:lnTo>
                    <a:lnTo>
                      <a:pt x="5144" y="252"/>
                    </a:lnTo>
                    <a:lnTo>
                      <a:pt x="5142" y="262"/>
                    </a:lnTo>
                    <a:lnTo>
                      <a:pt x="5141" y="275"/>
                    </a:lnTo>
                    <a:lnTo>
                      <a:pt x="5140" y="288"/>
                    </a:lnTo>
                    <a:lnTo>
                      <a:pt x="5140" y="301"/>
                    </a:lnTo>
                    <a:lnTo>
                      <a:pt x="5141" y="307"/>
                    </a:lnTo>
                    <a:lnTo>
                      <a:pt x="5142" y="313"/>
                    </a:lnTo>
                    <a:lnTo>
                      <a:pt x="5144" y="319"/>
                    </a:lnTo>
                    <a:lnTo>
                      <a:pt x="5147" y="326"/>
                    </a:lnTo>
                    <a:lnTo>
                      <a:pt x="5151" y="331"/>
                    </a:lnTo>
                    <a:lnTo>
                      <a:pt x="5156" y="335"/>
                    </a:lnTo>
                    <a:lnTo>
                      <a:pt x="5162" y="337"/>
                    </a:lnTo>
                    <a:lnTo>
                      <a:pt x="5169" y="340"/>
                    </a:lnTo>
                    <a:lnTo>
                      <a:pt x="5175" y="342"/>
                    </a:lnTo>
                    <a:lnTo>
                      <a:pt x="5180" y="345"/>
                    </a:lnTo>
                    <a:lnTo>
                      <a:pt x="5182" y="347"/>
                    </a:lnTo>
                    <a:lnTo>
                      <a:pt x="5183" y="349"/>
                    </a:lnTo>
                    <a:lnTo>
                      <a:pt x="5184" y="352"/>
                    </a:lnTo>
                    <a:lnTo>
                      <a:pt x="5184" y="355"/>
                    </a:lnTo>
                    <a:lnTo>
                      <a:pt x="5183" y="368"/>
                    </a:lnTo>
                    <a:lnTo>
                      <a:pt x="5181" y="380"/>
                    </a:lnTo>
                    <a:lnTo>
                      <a:pt x="5179" y="390"/>
                    </a:lnTo>
                    <a:lnTo>
                      <a:pt x="5178" y="403"/>
                    </a:lnTo>
                    <a:lnTo>
                      <a:pt x="5179" y="414"/>
                    </a:lnTo>
                    <a:lnTo>
                      <a:pt x="5180" y="423"/>
                    </a:lnTo>
                    <a:lnTo>
                      <a:pt x="5183" y="431"/>
                    </a:lnTo>
                    <a:lnTo>
                      <a:pt x="5186" y="440"/>
                    </a:lnTo>
                    <a:lnTo>
                      <a:pt x="5194" y="457"/>
                    </a:lnTo>
                    <a:lnTo>
                      <a:pt x="5201" y="476"/>
                    </a:lnTo>
                    <a:lnTo>
                      <a:pt x="5204" y="487"/>
                    </a:lnTo>
                    <a:lnTo>
                      <a:pt x="5204" y="498"/>
                    </a:lnTo>
                    <a:lnTo>
                      <a:pt x="5205" y="508"/>
                    </a:lnTo>
                    <a:lnTo>
                      <a:pt x="5206" y="519"/>
                    </a:lnTo>
                    <a:lnTo>
                      <a:pt x="5208" y="527"/>
                    </a:lnTo>
                    <a:lnTo>
                      <a:pt x="5210" y="533"/>
                    </a:lnTo>
                    <a:lnTo>
                      <a:pt x="5214" y="539"/>
                    </a:lnTo>
                    <a:lnTo>
                      <a:pt x="5218" y="544"/>
                    </a:lnTo>
                    <a:lnTo>
                      <a:pt x="5229" y="554"/>
                    </a:lnTo>
                    <a:lnTo>
                      <a:pt x="5240" y="562"/>
                    </a:lnTo>
                    <a:lnTo>
                      <a:pt x="5253" y="573"/>
                    </a:lnTo>
                    <a:lnTo>
                      <a:pt x="5265" y="583"/>
                    </a:lnTo>
                    <a:lnTo>
                      <a:pt x="5270" y="587"/>
                    </a:lnTo>
                    <a:lnTo>
                      <a:pt x="5277" y="591"/>
                    </a:lnTo>
                    <a:lnTo>
                      <a:pt x="5285" y="593"/>
                    </a:lnTo>
                    <a:lnTo>
                      <a:pt x="5293" y="593"/>
                    </a:lnTo>
                    <a:lnTo>
                      <a:pt x="5306" y="593"/>
                    </a:lnTo>
                    <a:lnTo>
                      <a:pt x="5305" y="590"/>
                    </a:lnTo>
                    <a:lnTo>
                      <a:pt x="5303" y="587"/>
                    </a:lnTo>
                    <a:lnTo>
                      <a:pt x="5300" y="585"/>
                    </a:lnTo>
                    <a:lnTo>
                      <a:pt x="5298" y="583"/>
                    </a:lnTo>
                    <a:lnTo>
                      <a:pt x="5292" y="579"/>
                    </a:lnTo>
                    <a:lnTo>
                      <a:pt x="5286" y="574"/>
                    </a:lnTo>
                    <a:lnTo>
                      <a:pt x="5272" y="563"/>
                    </a:lnTo>
                    <a:lnTo>
                      <a:pt x="5261" y="553"/>
                    </a:lnTo>
                    <a:lnTo>
                      <a:pt x="5252" y="540"/>
                    </a:lnTo>
                    <a:lnTo>
                      <a:pt x="5242" y="526"/>
                    </a:lnTo>
                    <a:lnTo>
                      <a:pt x="5238" y="519"/>
                    </a:lnTo>
                    <a:lnTo>
                      <a:pt x="5234" y="515"/>
                    </a:lnTo>
                    <a:lnTo>
                      <a:pt x="5232" y="513"/>
                    </a:lnTo>
                    <a:lnTo>
                      <a:pt x="5230" y="510"/>
                    </a:lnTo>
                    <a:lnTo>
                      <a:pt x="5229" y="507"/>
                    </a:lnTo>
                    <a:lnTo>
                      <a:pt x="5229" y="504"/>
                    </a:lnTo>
                    <a:lnTo>
                      <a:pt x="5229" y="451"/>
                    </a:lnTo>
                    <a:lnTo>
                      <a:pt x="5225" y="440"/>
                    </a:lnTo>
                    <a:lnTo>
                      <a:pt x="5222" y="429"/>
                    </a:lnTo>
                    <a:lnTo>
                      <a:pt x="5222" y="408"/>
                    </a:lnTo>
                    <a:lnTo>
                      <a:pt x="5252" y="408"/>
                    </a:lnTo>
                    <a:lnTo>
                      <a:pt x="5277" y="406"/>
                    </a:lnTo>
                    <a:lnTo>
                      <a:pt x="5303" y="406"/>
                    </a:lnTo>
                    <a:lnTo>
                      <a:pt x="5333" y="406"/>
                    </a:lnTo>
                    <a:lnTo>
                      <a:pt x="5339" y="406"/>
                    </a:lnTo>
                    <a:lnTo>
                      <a:pt x="5344" y="405"/>
                    </a:lnTo>
                    <a:lnTo>
                      <a:pt x="5348" y="404"/>
                    </a:lnTo>
                    <a:lnTo>
                      <a:pt x="5352" y="402"/>
                    </a:lnTo>
                    <a:lnTo>
                      <a:pt x="5356" y="400"/>
                    </a:lnTo>
                    <a:lnTo>
                      <a:pt x="5359" y="397"/>
                    </a:lnTo>
                    <a:lnTo>
                      <a:pt x="5360" y="393"/>
                    </a:lnTo>
                    <a:lnTo>
                      <a:pt x="5361" y="389"/>
                    </a:lnTo>
                    <a:lnTo>
                      <a:pt x="5360" y="385"/>
                    </a:lnTo>
                    <a:lnTo>
                      <a:pt x="5359" y="383"/>
                    </a:lnTo>
                    <a:lnTo>
                      <a:pt x="5357" y="380"/>
                    </a:lnTo>
                    <a:lnTo>
                      <a:pt x="5354" y="377"/>
                    </a:lnTo>
                    <a:lnTo>
                      <a:pt x="5347" y="373"/>
                    </a:lnTo>
                    <a:lnTo>
                      <a:pt x="5340" y="370"/>
                    </a:lnTo>
                    <a:lnTo>
                      <a:pt x="5331" y="365"/>
                    </a:lnTo>
                    <a:lnTo>
                      <a:pt x="5323" y="361"/>
                    </a:lnTo>
                    <a:lnTo>
                      <a:pt x="5315" y="358"/>
                    </a:lnTo>
                    <a:lnTo>
                      <a:pt x="5304" y="357"/>
                    </a:lnTo>
                    <a:lnTo>
                      <a:pt x="5294" y="359"/>
                    </a:lnTo>
                    <a:lnTo>
                      <a:pt x="5284" y="361"/>
                    </a:lnTo>
                    <a:lnTo>
                      <a:pt x="5282" y="360"/>
                    </a:lnTo>
                    <a:lnTo>
                      <a:pt x="5279" y="359"/>
                    </a:lnTo>
                    <a:lnTo>
                      <a:pt x="5276" y="358"/>
                    </a:lnTo>
                    <a:lnTo>
                      <a:pt x="5274" y="356"/>
                    </a:lnTo>
                    <a:lnTo>
                      <a:pt x="5272" y="352"/>
                    </a:lnTo>
                    <a:lnTo>
                      <a:pt x="5271" y="346"/>
                    </a:lnTo>
                    <a:lnTo>
                      <a:pt x="5272" y="340"/>
                    </a:lnTo>
                    <a:lnTo>
                      <a:pt x="5273" y="335"/>
                    </a:lnTo>
                    <a:lnTo>
                      <a:pt x="5276" y="330"/>
                    </a:lnTo>
                    <a:lnTo>
                      <a:pt x="5281" y="326"/>
                    </a:lnTo>
                    <a:lnTo>
                      <a:pt x="5289" y="317"/>
                    </a:lnTo>
                    <a:lnTo>
                      <a:pt x="5297" y="307"/>
                    </a:lnTo>
                    <a:lnTo>
                      <a:pt x="5300" y="303"/>
                    </a:lnTo>
                    <a:lnTo>
                      <a:pt x="5301" y="298"/>
                    </a:lnTo>
                    <a:lnTo>
                      <a:pt x="5302" y="294"/>
                    </a:lnTo>
                    <a:lnTo>
                      <a:pt x="5303" y="288"/>
                    </a:lnTo>
                    <a:lnTo>
                      <a:pt x="5303" y="284"/>
                    </a:lnTo>
                    <a:lnTo>
                      <a:pt x="5304" y="280"/>
                    </a:lnTo>
                    <a:lnTo>
                      <a:pt x="5306" y="275"/>
                    </a:lnTo>
                    <a:lnTo>
                      <a:pt x="5310" y="271"/>
                    </a:lnTo>
                    <a:lnTo>
                      <a:pt x="5318" y="258"/>
                    </a:lnTo>
                    <a:lnTo>
                      <a:pt x="5325" y="248"/>
                    </a:lnTo>
                    <a:lnTo>
                      <a:pt x="5328" y="243"/>
                    </a:lnTo>
                    <a:lnTo>
                      <a:pt x="5330" y="238"/>
                    </a:lnTo>
                    <a:lnTo>
                      <a:pt x="5332" y="230"/>
                    </a:lnTo>
                    <a:lnTo>
                      <a:pt x="5332" y="224"/>
                    </a:lnTo>
                    <a:lnTo>
                      <a:pt x="5332" y="193"/>
                    </a:lnTo>
                    <a:lnTo>
                      <a:pt x="5328" y="192"/>
                    </a:lnTo>
                    <a:lnTo>
                      <a:pt x="5310" y="206"/>
                    </a:lnTo>
                    <a:lnTo>
                      <a:pt x="5293" y="220"/>
                    </a:lnTo>
                    <a:lnTo>
                      <a:pt x="5285" y="227"/>
                    </a:lnTo>
                    <a:lnTo>
                      <a:pt x="5277" y="234"/>
                    </a:lnTo>
                    <a:lnTo>
                      <a:pt x="5271" y="244"/>
                    </a:lnTo>
                    <a:lnTo>
                      <a:pt x="5266" y="255"/>
                    </a:lnTo>
                    <a:lnTo>
                      <a:pt x="5263" y="263"/>
                    </a:lnTo>
                    <a:lnTo>
                      <a:pt x="5259" y="272"/>
                    </a:lnTo>
                    <a:lnTo>
                      <a:pt x="5256" y="279"/>
                    </a:lnTo>
                    <a:lnTo>
                      <a:pt x="5253" y="288"/>
                    </a:lnTo>
                    <a:lnTo>
                      <a:pt x="5248" y="300"/>
                    </a:lnTo>
                    <a:lnTo>
                      <a:pt x="5243" y="310"/>
                    </a:lnTo>
                    <a:lnTo>
                      <a:pt x="5241" y="314"/>
                    </a:lnTo>
                    <a:lnTo>
                      <a:pt x="5237" y="318"/>
                    </a:lnTo>
                    <a:lnTo>
                      <a:pt x="5233" y="320"/>
                    </a:lnTo>
                    <a:lnTo>
                      <a:pt x="5227" y="323"/>
                    </a:lnTo>
                    <a:lnTo>
                      <a:pt x="5229" y="310"/>
                    </a:lnTo>
                    <a:lnTo>
                      <a:pt x="5229" y="299"/>
                    </a:lnTo>
                    <a:lnTo>
                      <a:pt x="5228" y="287"/>
                    </a:lnTo>
                    <a:lnTo>
                      <a:pt x="5227" y="275"/>
                    </a:lnTo>
                    <a:lnTo>
                      <a:pt x="5226" y="260"/>
                    </a:lnTo>
                    <a:lnTo>
                      <a:pt x="5224" y="248"/>
                    </a:lnTo>
                    <a:lnTo>
                      <a:pt x="5218" y="236"/>
                    </a:lnTo>
                    <a:lnTo>
                      <a:pt x="5214" y="225"/>
                    </a:lnTo>
                    <a:lnTo>
                      <a:pt x="5209" y="214"/>
                    </a:lnTo>
                    <a:lnTo>
                      <a:pt x="5205" y="202"/>
                    </a:lnTo>
                    <a:lnTo>
                      <a:pt x="5202" y="189"/>
                    </a:lnTo>
                    <a:lnTo>
                      <a:pt x="5201" y="175"/>
                    </a:lnTo>
                    <a:lnTo>
                      <a:pt x="5205" y="162"/>
                    </a:lnTo>
                    <a:lnTo>
                      <a:pt x="5207" y="149"/>
                    </a:lnTo>
                    <a:close/>
                    <a:moveTo>
                      <a:pt x="5217" y="601"/>
                    </a:moveTo>
                    <a:lnTo>
                      <a:pt x="5207" y="590"/>
                    </a:lnTo>
                    <a:lnTo>
                      <a:pt x="5196" y="579"/>
                    </a:lnTo>
                    <a:lnTo>
                      <a:pt x="5190" y="574"/>
                    </a:lnTo>
                    <a:lnTo>
                      <a:pt x="5184" y="571"/>
                    </a:lnTo>
                    <a:lnTo>
                      <a:pt x="5177" y="569"/>
                    </a:lnTo>
                    <a:lnTo>
                      <a:pt x="5170" y="568"/>
                    </a:lnTo>
                    <a:lnTo>
                      <a:pt x="5168" y="569"/>
                    </a:lnTo>
                    <a:lnTo>
                      <a:pt x="5166" y="570"/>
                    </a:lnTo>
                    <a:lnTo>
                      <a:pt x="5165" y="571"/>
                    </a:lnTo>
                    <a:lnTo>
                      <a:pt x="5163" y="573"/>
                    </a:lnTo>
                    <a:lnTo>
                      <a:pt x="5161" y="579"/>
                    </a:lnTo>
                    <a:lnTo>
                      <a:pt x="5159" y="583"/>
                    </a:lnTo>
                    <a:lnTo>
                      <a:pt x="5157" y="586"/>
                    </a:lnTo>
                    <a:lnTo>
                      <a:pt x="5154" y="589"/>
                    </a:lnTo>
                    <a:lnTo>
                      <a:pt x="5152" y="592"/>
                    </a:lnTo>
                    <a:lnTo>
                      <a:pt x="5151" y="596"/>
                    </a:lnTo>
                    <a:lnTo>
                      <a:pt x="5152" y="598"/>
                    </a:lnTo>
                    <a:lnTo>
                      <a:pt x="5153" y="600"/>
                    </a:lnTo>
                    <a:lnTo>
                      <a:pt x="5155" y="602"/>
                    </a:lnTo>
                    <a:lnTo>
                      <a:pt x="5157" y="604"/>
                    </a:lnTo>
                    <a:lnTo>
                      <a:pt x="5162" y="608"/>
                    </a:lnTo>
                    <a:lnTo>
                      <a:pt x="5167" y="611"/>
                    </a:lnTo>
                    <a:lnTo>
                      <a:pt x="5173" y="618"/>
                    </a:lnTo>
                    <a:lnTo>
                      <a:pt x="5180" y="623"/>
                    </a:lnTo>
                    <a:lnTo>
                      <a:pt x="5184" y="625"/>
                    </a:lnTo>
                    <a:lnTo>
                      <a:pt x="5188" y="626"/>
                    </a:lnTo>
                    <a:lnTo>
                      <a:pt x="5193" y="627"/>
                    </a:lnTo>
                    <a:lnTo>
                      <a:pt x="5198" y="627"/>
                    </a:lnTo>
                    <a:lnTo>
                      <a:pt x="5205" y="625"/>
                    </a:lnTo>
                    <a:lnTo>
                      <a:pt x="5212" y="622"/>
                    </a:lnTo>
                    <a:lnTo>
                      <a:pt x="5223" y="621"/>
                    </a:lnTo>
                    <a:lnTo>
                      <a:pt x="5234" y="620"/>
                    </a:lnTo>
                    <a:lnTo>
                      <a:pt x="5239" y="619"/>
                    </a:lnTo>
                    <a:lnTo>
                      <a:pt x="5242" y="617"/>
                    </a:lnTo>
                    <a:lnTo>
                      <a:pt x="5244" y="616"/>
                    </a:lnTo>
                    <a:lnTo>
                      <a:pt x="5245" y="615"/>
                    </a:lnTo>
                    <a:lnTo>
                      <a:pt x="5246" y="613"/>
                    </a:lnTo>
                    <a:lnTo>
                      <a:pt x="5246" y="610"/>
                    </a:lnTo>
                    <a:lnTo>
                      <a:pt x="5245" y="607"/>
                    </a:lnTo>
                    <a:lnTo>
                      <a:pt x="5243" y="603"/>
                    </a:lnTo>
                    <a:lnTo>
                      <a:pt x="5239" y="601"/>
                    </a:lnTo>
                    <a:lnTo>
                      <a:pt x="5235" y="600"/>
                    </a:lnTo>
                    <a:lnTo>
                      <a:pt x="5227" y="601"/>
                    </a:lnTo>
                    <a:lnTo>
                      <a:pt x="5217" y="601"/>
                    </a:lnTo>
                    <a:close/>
                    <a:moveTo>
                      <a:pt x="5572" y="676"/>
                    </a:moveTo>
                    <a:lnTo>
                      <a:pt x="5566" y="678"/>
                    </a:lnTo>
                    <a:lnTo>
                      <a:pt x="5561" y="680"/>
                    </a:lnTo>
                    <a:lnTo>
                      <a:pt x="5556" y="684"/>
                    </a:lnTo>
                    <a:lnTo>
                      <a:pt x="5551" y="688"/>
                    </a:lnTo>
                    <a:lnTo>
                      <a:pt x="5539" y="697"/>
                    </a:lnTo>
                    <a:lnTo>
                      <a:pt x="5526" y="706"/>
                    </a:lnTo>
                    <a:lnTo>
                      <a:pt x="5517" y="712"/>
                    </a:lnTo>
                    <a:lnTo>
                      <a:pt x="5505" y="717"/>
                    </a:lnTo>
                    <a:lnTo>
                      <a:pt x="5501" y="721"/>
                    </a:lnTo>
                    <a:lnTo>
                      <a:pt x="5498" y="724"/>
                    </a:lnTo>
                    <a:lnTo>
                      <a:pt x="5495" y="728"/>
                    </a:lnTo>
                    <a:lnTo>
                      <a:pt x="5494" y="733"/>
                    </a:lnTo>
                    <a:lnTo>
                      <a:pt x="5495" y="739"/>
                    </a:lnTo>
                    <a:lnTo>
                      <a:pt x="5495" y="745"/>
                    </a:lnTo>
                    <a:lnTo>
                      <a:pt x="5501" y="746"/>
                    </a:lnTo>
                    <a:lnTo>
                      <a:pt x="5508" y="746"/>
                    </a:lnTo>
                    <a:lnTo>
                      <a:pt x="5522" y="739"/>
                    </a:lnTo>
                    <a:lnTo>
                      <a:pt x="5537" y="731"/>
                    </a:lnTo>
                    <a:lnTo>
                      <a:pt x="5559" y="731"/>
                    </a:lnTo>
                    <a:lnTo>
                      <a:pt x="5570" y="729"/>
                    </a:lnTo>
                    <a:lnTo>
                      <a:pt x="5575" y="730"/>
                    </a:lnTo>
                    <a:lnTo>
                      <a:pt x="5581" y="731"/>
                    </a:lnTo>
                    <a:lnTo>
                      <a:pt x="5583" y="731"/>
                    </a:lnTo>
                    <a:lnTo>
                      <a:pt x="5585" y="730"/>
                    </a:lnTo>
                    <a:lnTo>
                      <a:pt x="5586" y="728"/>
                    </a:lnTo>
                    <a:lnTo>
                      <a:pt x="5587" y="726"/>
                    </a:lnTo>
                    <a:lnTo>
                      <a:pt x="5588" y="721"/>
                    </a:lnTo>
                    <a:lnTo>
                      <a:pt x="5588" y="716"/>
                    </a:lnTo>
                    <a:lnTo>
                      <a:pt x="5588" y="682"/>
                    </a:lnTo>
                    <a:lnTo>
                      <a:pt x="5583" y="682"/>
                    </a:lnTo>
                    <a:lnTo>
                      <a:pt x="5579" y="682"/>
                    </a:lnTo>
                    <a:lnTo>
                      <a:pt x="5575" y="680"/>
                    </a:lnTo>
                    <a:lnTo>
                      <a:pt x="5572" y="676"/>
                    </a:lnTo>
                    <a:close/>
                    <a:moveTo>
                      <a:pt x="5210" y="772"/>
                    </a:moveTo>
                    <a:lnTo>
                      <a:pt x="5205" y="770"/>
                    </a:lnTo>
                    <a:lnTo>
                      <a:pt x="5200" y="769"/>
                    </a:lnTo>
                    <a:lnTo>
                      <a:pt x="5196" y="769"/>
                    </a:lnTo>
                    <a:lnTo>
                      <a:pt x="5191" y="771"/>
                    </a:lnTo>
                    <a:lnTo>
                      <a:pt x="5188" y="772"/>
                    </a:lnTo>
                    <a:lnTo>
                      <a:pt x="5185" y="776"/>
                    </a:lnTo>
                    <a:lnTo>
                      <a:pt x="5179" y="780"/>
                    </a:lnTo>
                    <a:lnTo>
                      <a:pt x="5172" y="785"/>
                    </a:lnTo>
                    <a:lnTo>
                      <a:pt x="5162" y="788"/>
                    </a:lnTo>
                    <a:lnTo>
                      <a:pt x="5153" y="791"/>
                    </a:lnTo>
                    <a:lnTo>
                      <a:pt x="5150" y="794"/>
                    </a:lnTo>
                    <a:lnTo>
                      <a:pt x="5147" y="796"/>
                    </a:lnTo>
                    <a:lnTo>
                      <a:pt x="5145" y="800"/>
                    </a:lnTo>
                    <a:lnTo>
                      <a:pt x="5144" y="805"/>
                    </a:lnTo>
                    <a:lnTo>
                      <a:pt x="5145" y="808"/>
                    </a:lnTo>
                    <a:lnTo>
                      <a:pt x="5146" y="811"/>
                    </a:lnTo>
                    <a:lnTo>
                      <a:pt x="5148" y="813"/>
                    </a:lnTo>
                    <a:lnTo>
                      <a:pt x="5151" y="814"/>
                    </a:lnTo>
                    <a:lnTo>
                      <a:pt x="5157" y="816"/>
                    </a:lnTo>
                    <a:lnTo>
                      <a:pt x="5165" y="817"/>
                    </a:lnTo>
                    <a:lnTo>
                      <a:pt x="5178" y="816"/>
                    </a:lnTo>
                    <a:lnTo>
                      <a:pt x="5190" y="814"/>
                    </a:lnTo>
                    <a:lnTo>
                      <a:pt x="5202" y="811"/>
                    </a:lnTo>
                    <a:lnTo>
                      <a:pt x="5215" y="808"/>
                    </a:lnTo>
                    <a:lnTo>
                      <a:pt x="5226" y="806"/>
                    </a:lnTo>
                    <a:lnTo>
                      <a:pt x="5235" y="804"/>
                    </a:lnTo>
                    <a:lnTo>
                      <a:pt x="5240" y="802"/>
                    </a:lnTo>
                    <a:lnTo>
                      <a:pt x="5243" y="800"/>
                    </a:lnTo>
                    <a:lnTo>
                      <a:pt x="5245" y="797"/>
                    </a:lnTo>
                    <a:lnTo>
                      <a:pt x="5246" y="793"/>
                    </a:lnTo>
                    <a:lnTo>
                      <a:pt x="5246" y="790"/>
                    </a:lnTo>
                    <a:lnTo>
                      <a:pt x="5245" y="787"/>
                    </a:lnTo>
                    <a:lnTo>
                      <a:pt x="5243" y="785"/>
                    </a:lnTo>
                    <a:lnTo>
                      <a:pt x="5242" y="784"/>
                    </a:lnTo>
                    <a:lnTo>
                      <a:pt x="5237" y="781"/>
                    </a:lnTo>
                    <a:lnTo>
                      <a:pt x="5232" y="779"/>
                    </a:lnTo>
                    <a:lnTo>
                      <a:pt x="5218" y="777"/>
                    </a:lnTo>
                    <a:lnTo>
                      <a:pt x="5206" y="772"/>
                    </a:lnTo>
                    <a:lnTo>
                      <a:pt x="5210" y="772"/>
                    </a:lnTo>
                    <a:close/>
                    <a:moveTo>
                      <a:pt x="5592" y="909"/>
                    </a:moveTo>
                    <a:lnTo>
                      <a:pt x="5580" y="909"/>
                    </a:lnTo>
                    <a:lnTo>
                      <a:pt x="5568" y="908"/>
                    </a:lnTo>
                    <a:lnTo>
                      <a:pt x="5556" y="907"/>
                    </a:lnTo>
                    <a:lnTo>
                      <a:pt x="5543" y="907"/>
                    </a:lnTo>
                    <a:lnTo>
                      <a:pt x="5534" y="908"/>
                    </a:lnTo>
                    <a:lnTo>
                      <a:pt x="5527" y="910"/>
                    </a:lnTo>
                    <a:lnTo>
                      <a:pt x="5520" y="914"/>
                    </a:lnTo>
                    <a:lnTo>
                      <a:pt x="5514" y="919"/>
                    </a:lnTo>
                    <a:lnTo>
                      <a:pt x="5508" y="923"/>
                    </a:lnTo>
                    <a:lnTo>
                      <a:pt x="5500" y="927"/>
                    </a:lnTo>
                    <a:lnTo>
                      <a:pt x="5493" y="930"/>
                    </a:lnTo>
                    <a:lnTo>
                      <a:pt x="5485" y="931"/>
                    </a:lnTo>
                    <a:lnTo>
                      <a:pt x="5438" y="931"/>
                    </a:lnTo>
                    <a:lnTo>
                      <a:pt x="5434" y="932"/>
                    </a:lnTo>
                    <a:lnTo>
                      <a:pt x="5431" y="935"/>
                    </a:lnTo>
                    <a:lnTo>
                      <a:pt x="5428" y="938"/>
                    </a:lnTo>
                    <a:lnTo>
                      <a:pt x="5425" y="941"/>
                    </a:lnTo>
                    <a:lnTo>
                      <a:pt x="5410" y="952"/>
                    </a:lnTo>
                    <a:lnTo>
                      <a:pt x="5397" y="959"/>
                    </a:lnTo>
                    <a:lnTo>
                      <a:pt x="5390" y="962"/>
                    </a:lnTo>
                    <a:lnTo>
                      <a:pt x="5383" y="964"/>
                    </a:lnTo>
                    <a:lnTo>
                      <a:pt x="5375" y="966"/>
                    </a:lnTo>
                    <a:lnTo>
                      <a:pt x="5367" y="966"/>
                    </a:lnTo>
                    <a:lnTo>
                      <a:pt x="5355" y="964"/>
                    </a:lnTo>
                    <a:lnTo>
                      <a:pt x="5344" y="961"/>
                    </a:lnTo>
                    <a:lnTo>
                      <a:pt x="5339" y="963"/>
                    </a:lnTo>
                    <a:lnTo>
                      <a:pt x="5334" y="965"/>
                    </a:lnTo>
                    <a:lnTo>
                      <a:pt x="5330" y="968"/>
                    </a:lnTo>
                    <a:lnTo>
                      <a:pt x="5326" y="971"/>
                    </a:lnTo>
                    <a:lnTo>
                      <a:pt x="5306" y="981"/>
                    </a:lnTo>
                    <a:lnTo>
                      <a:pt x="5290" y="990"/>
                    </a:lnTo>
                    <a:lnTo>
                      <a:pt x="5282" y="995"/>
                    </a:lnTo>
                    <a:lnTo>
                      <a:pt x="5273" y="999"/>
                    </a:lnTo>
                    <a:lnTo>
                      <a:pt x="5264" y="1004"/>
                    </a:lnTo>
                    <a:lnTo>
                      <a:pt x="5254" y="1007"/>
                    </a:lnTo>
                    <a:lnTo>
                      <a:pt x="5246" y="1009"/>
                    </a:lnTo>
                    <a:lnTo>
                      <a:pt x="5240" y="1010"/>
                    </a:lnTo>
                    <a:lnTo>
                      <a:pt x="5235" y="1012"/>
                    </a:lnTo>
                    <a:lnTo>
                      <a:pt x="5230" y="1016"/>
                    </a:lnTo>
                    <a:lnTo>
                      <a:pt x="5227" y="1019"/>
                    </a:lnTo>
                    <a:lnTo>
                      <a:pt x="5225" y="1022"/>
                    </a:lnTo>
                    <a:lnTo>
                      <a:pt x="5224" y="1025"/>
                    </a:lnTo>
                    <a:lnTo>
                      <a:pt x="5224" y="1029"/>
                    </a:lnTo>
                    <a:lnTo>
                      <a:pt x="5223" y="1037"/>
                    </a:lnTo>
                    <a:lnTo>
                      <a:pt x="5222" y="1045"/>
                    </a:lnTo>
                    <a:lnTo>
                      <a:pt x="5217" y="1053"/>
                    </a:lnTo>
                    <a:lnTo>
                      <a:pt x="5212" y="1060"/>
                    </a:lnTo>
                    <a:lnTo>
                      <a:pt x="5210" y="1064"/>
                    </a:lnTo>
                    <a:lnTo>
                      <a:pt x="5208" y="1067"/>
                    </a:lnTo>
                    <a:lnTo>
                      <a:pt x="5207" y="1071"/>
                    </a:lnTo>
                    <a:lnTo>
                      <a:pt x="5206" y="1075"/>
                    </a:lnTo>
                    <a:lnTo>
                      <a:pt x="5206" y="1126"/>
                    </a:lnTo>
                    <a:lnTo>
                      <a:pt x="5211" y="1124"/>
                    </a:lnTo>
                    <a:lnTo>
                      <a:pt x="5214" y="1121"/>
                    </a:lnTo>
                    <a:lnTo>
                      <a:pt x="5216" y="1118"/>
                    </a:lnTo>
                    <a:lnTo>
                      <a:pt x="5218" y="1113"/>
                    </a:lnTo>
                    <a:lnTo>
                      <a:pt x="5223" y="1105"/>
                    </a:lnTo>
                    <a:lnTo>
                      <a:pt x="5227" y="1097"/>
                    </a:lnTo>
                    <a:lnTo>
                      <a:pt x="5232" y="1091"/>
                    </a:lnTo>
                    <a:lnTo>
                      <a:pt x="5238" y="1085"/>
                    </a:lnTo>
                    <a:lnTo>
                      <a:pt x="5244" y="1080"/>
                    </a:lnTo>
                    <a:lnTo>
                      <a:pt x="5251" y="1076"/>
                    </a:lnTo>
                    <a:lnTo>
                      <a:pt x="5254" y="1073"/>
                    </a:lnTo>
                    <a:lnTo>
                      <a:pt x="5257" y="1070"/>
                    </a:lnTo>
                    <a:lnTo>
                      <a:pt x="5260" y="1067"/>
                    </a:lnTo>
                    <a:lnTo>
                      <a:pt x="5264" y="1066"/>
                    </a:lnTo>
                    <a:lnTo>
                      <a:pt x="5269" y="1067"/>
                    </a:lnTo>
                    <a:lnTo>
                      <a:pt x="5273" y="1069"/>
                    </a:lnTo>
                    <a:lnTo>
                      <a:pt x="5277" y="1071"/>
                    </a:lnTo>
                    <a:lnTo>
                      <a:pt x="5281" y="1074"/>
                    </a:lnTo>
                    <a:lnTo>
                      <a:pt x="5285" y="1077"/>
                    </a:lnTo>
                    <a:lnTo>
                      <a:pt x="5288" y="1080"/>
                    </a:lnTo>
                    <a:lnTo>
                      <a:pt x="5293" y="1082"/>
                    </a:lnTo>
                    <a:lnTo>
                      <a:pt x="5297" y="1082"/>
                    </a:lnTo>
                    <a:lnTo>
                      <a:pt x="5306" y="1082"/>
                    </a:lnTo>
                    <a:lnTo>
                      <a:pt x="5308" y="1077"/>
                    </a:lnTo>
                    <a:lnTo>
                      <a:pt x="5308" y="1072"/>
                    </a:lnTo>
                    <a:lnTo>
                      <a:pt x="5306" y="1066"/>
                    </a:lnTo>
                    <a:lnTo>
                      <a:pt x="5303" y="1061"/>
                    </a:lnTo>
                    <a:lnTo>
                      <a:pt x="5303" y="1054"/>
                    </a:lnTo>
                    <a:lnTo>
                      <a:pt x="5312" y="1052"/>
                    </a:lnTo>
                    <a:lnTo>
                      <a:pt x="5318" y="1049"/>
                    </a:lnTo>
                    <a:lnTo>
                      <a:pt x="5325" y="1045"/>
                    </a:lnTo>
                    <a:lnTo>
                      <a:pt x="5330" y="1041"/>
                    </a:lnTo>
                    <a:lnTo>
                      <a:pt x="5342" y="1031"/>
                    </a:lnTo>
                    <a:lnTo>
                      <a:pt x="5353" y="1018"/>
                    </a:lnTo>
                    <a:lnTo>
                      <a:pt x="5356" y="1025"/>
                    </a:lnTo>
                    <a:lnTo>
                      <a:pt x="5359" y="1033"/>
                    </a:lnTo>
                    <a:lnTo>
                      <a:pt x="5361" y="1035"/>
                    </a:lnTo>
                    <a:lnTo>
                      <a:pt x="5365" y="1037"/>
                    </a:lnTo>
                    <a:lnTo>
                      <a:pt x="5368" y="1039"/>
                    </a:lnTo>
                    <a:lnTo>
                      <a:pt x="5371" y="1039"/>
                    </a:lnTo>
                    <a:lnTo>
                      <a:pt x="5385" y="1038"/>
                    </a:lnTo>
                    <a:lnTo>
                      <a:pt x="5398" y="1035"/>
                    </a:lnTo>
                    <a:lnTo>
                      <a:pt x="5410" y="1031"/>
                    </a:lnTo>
                    <a:lnTo>
                      <a:pt x="5425" y="1028"/>
                    </a:lnTo>
                    <a:lnTo>
                      <a:pt x="5439" y="1029"/>
                    </a:lnTo>
                    <a:lnTo>
                      <a:pt x="5453" y="1029"/>
                    </a:lnTo>
                    <a:lnTo>
                      <a:pt x="5456" y="1028"/>
                    </a:lnTo>
                    <a:lnTo>
                      <a:pt x="5457" y="1026"/>
                    </a:lnTo>
                    <a:lnTo>
                      <a:pt x="5459" y="1024"/>
                    </a:lnTo>
                    <a:lnTo>
                      <a:pt x="5460" y="1022"/>
                    </a:lnTo>
                    <a:lnTo>
                      <a:pt x="5461" y="1017"/>
                    </a:lnTo>
                    <a:lnTo>
                      <a:pt x="5461" y="1012"/>
                    </a:lnTo>
                    <a:lnTo>
                      <a:pt x="5470" y="1012"/>
                    </a:lnTo>
                    <a:lnTo>
                      <a:pt x="5476" y="1015"/>
                    </a:lnTo>
                    <a:lnTo>
                      <a:pt x="5572" y="1015"/>
                    </a:lnTo>
                    <a:lnTo>
                      <a:pt x="5583" y="1014"/>
                    </a:lnTo>
                    <a:lnTo>
                      <a:pt x="5596" y="1012"/>
                    </a:lnTo>
                    <a:lnTo>
                      <a:pt x="5607" y="1009"/>
                    </a:lnTo>
                    <a:lnTo>
                      <a:pt x="5617" y="1003"/>
                    </a:lnTo>
                    <a:lnTo>
                      <a:pt x="5623" y="999"/>
                    </a:lnTo>
                    <a:lnTo>
                      <a:pt x="5627" y="996"/>
                    </a:lnTo>
                    <a:lnTo>
                      <a:pt x="5630" y="992"/>
                    </a:lnTo>
                    <a:lnTo>
                      <a:pt x="5633" y="988"/>
                    </a:lnTo>
                    <a:lnTo>
                      <a:pt x="5636" y="983"/>
                    </a:lnTo>
                    <a:lnTo>
                      <a:pt x="5638" y="978"/>
                    </a:lnTo>
                    <a:lnTo>
                      <a:pt x="5639" y="972"/>
                    </a:lnTo>
                    <a:lnTo>
                      <a:pt x="5639" y="966"/>
                    </a:lnTo>
                    <a:lnTo>
                      <a:pt x="5638" y="962"/>
                    </a:lnTo>
                    <a:lnTo>
                      <a:pt x="5636" y="959"/>
                    </a:lnTo>
                    <a:lnTo>
                      <a:pt x="5633" y="957"/>
                    </a:lnTo>
                    <a:lnTo>
                      <a:pt x="5629" y="956"/>
                    </a:lnTo>
                    <a:lnTo>
                      <a:pt x="5619" y="953"/>
                    </a:lnTo>
                    <a:lnTo>
                      <a:pt x="5609" y="950"/>
                    </a:lnTo>
                    <a:lnTo>
                      <a:pt x="5608" y="949"/>
                    </a:lnTo>
                    <a:lnTo>
                      <a:pt x="5607" y="947"/>
                    </a:lnTo>
                    <a:lnTo>
                      <a:pt x="5607" y="944"/>
                    </a:lnTo>
                    <a:lnTo>
                      <a:pt x="5607" y="942"/>
                    </a:lnTo>
                    <a:lnTo>
                      <a:pt x="5608" y="937"/>
                    </a:lnTo>
                    <a:lnTo>
                      <a:pt x="5608" y="932"/>
                    </a:lnTo>
                    <a:lnTo>
                      <a:pt x="5607" y="924"/>
                    </a:lnTo>
                    <a:lnTo>
                      <a:pt x="5605" y="916"/>
                    </a:lnTo>
                    <a:lnTo>
                      <a:pt x="5603" y="913"/>
                    </a:lnTo>
                    <a:lnTo>
                      <a:pt x="5600" y="911"/>
                    </a:lnTo>
                    <a:lnTo>
                      <a:pt x="5597" y="910"/>
                    </a:lnTo>
                    <a:lnTo>
                      <a:pt x="5592" y="909"/>
                    </a:lnTo>
                    <a:close/>
                    <a:moveTo>
                      <a:pt x="4979" y="1167"/>
                    </a:moveTo>
                    <a:lnTo>
                      <a:pt x="4976" y="1169"/>
                    </a:lnTo>
                    <a:lnTo>
                      <a:pt x="4973" y="1170"/>
                    </a:lnTo>
                    <a:lnTo>
                      <a:pt x="4970" y="1171"/>
                    </a:lnTo>
                    <a:lnTo>
                      <a:pt x="4966" y="1173"/>
                    </a:lnTo>
                    <a:lnTo>
                      <a:pt x="4959" y="1174"/>
                    </a:lnTo>
                    <a:lnTo>
                      <a:pt x="4952" y="1176"/>
                    </a:lnTo>
                    <a:lnTo>
                      <a:pt x="4938" y="1182"/>
                    </a:lnTo>
                    <a:lnTo>
                      <a:pt x="4925" y="1188"/>
                    </a:lnTo>
                    <a:lnTo>
                      <a:pt x="4913" y="1194"/>
                    </a:lnTo>
                    <a:lnTo>
                      <a:pt x="4899" y="1203"/>
                    </a:lnTo>
                    <a:lnTo>
                      <a:pt x="4894" y="1206"/>
                    </a:lnTo>
                    <a:lnTo>
                      <a:pt x="4889" y="1208"/>
                    </a:lnTo>
                    <a:lnTo>
                      <a:pt x="4886" y="1209"/>
                    </a:lnTo>
                    <a:lnTo>
                      <a:pt x="4885" y="1211"/>
                    </a:lnTo>
                    <a:lnTo>
                      <a:pt x="4884" y="1213"/>
                    </a:lnTo>
                    <a:lnTo>
                      <a:pt x="4883" y="1216"/>
                    </a:lnTo>
                    <a:lnTo>
                      <a:pt x="4883" y="1218"/>
                    </a:lnTo>
                    <a:lnTo>
                      <a:pt x="4885" y="1219"/>
                    </a:lnTo>
                    <a:lnTo>
                      <a:pt x="4886" y="1221"/>
                    </a:lnTo>
                    <a:lnTo>
                      <a:pt x="4888" y="1221"/>
                    </a:lnTo>
                    <a:lnTo>
                      <a:pt x="4893" y="1223"/>
                    </a:lnTo>
                    <a:lnTo>
                      <a:pt x="4897" y="1225"/>
                    </a:lnTo>
                    <a:lnTo>
                      <a:pt x="4906" y="1234"/>
                    </a:lnTo>
                    <a:lnTo>
                      <a:pt x="4917" y="1242"/>
                    </a:lnTo>
                    <a:lnTo>
                      <a:pt x="4922" y="1245"/>
                    </a:lnTo>
                    <a:lnTo>
                      <a:pt x="4925" y="1249"/>
                    </a:lnTo>
                    <a:lnTo>
                      <a:pt x="4928" y="1253"/>
                    </a:lnTo>
                    <a:lnTo>
                      <a:pt x="4931" y="1258"/>
                    </a:lnTo>
                    <a:lnTo>
                      <a:pt x="4934" y="1262"/>
                    </a:lnTo>
                    <a:lnTo>
                      <a:pt x="4938" y="1265"/>
                    </a:lnTo>
                    <a:lnTo>
                      <a:pt x="4942" y="1267"/>
                    </a:lnTo>
                    <a:lnTo>
                      <a:pt x="4947" y="1268"/>
                    </a:lnTo>
                    <a:lnTo>
                      <a:pt x="4952" y="1268"/>
                    </a:lnTo>
                    <a:lnTo>
                      <a:pt x="4956" y="1267"/>
                    </a:lnTo>
                    <a:lnTo>
                      <a:pt x="4959" y="1265"/>
                    </a:lnTo>
                    <a:lnTo>
                      <a:pt x="4963" y="1263"/>
                    </a:lnTo>
                    <a:lnTo>
                      <a:pt x="4971" y="1258"/>
                    </a:lnTo>
                    <a:lnTo>
                      <a:pt x="4979" y="1252"/>
                    </a:lnTo>
                    <a:lnTo>
                      <a:pt x="4989" y="1248"/>
                    </a:lnTo>
                    <a:lnTo>
                      <a:pt x="4998" y="1245"/>
                    </a:lnTo>
                    <a:lnTo>
                      <a:pt x="5007" y="1242"/>
                    </a:lnTo>
                    <a:lnTo>
                      <a:pt x="5017" y="1239"/>
                    </a:lnTo>
                    <a:lnTo>
                      <a:pt x="5026" y="1234"/>
                    </a:lnTo>
                    <a:lnTo>
                      <a:pt x="5033" y="1227"/>
                    </a:lnTo>
                    <a:lnTo>
                      <a:pt x="5040" y="1221"/>
                    </a:lnTo>
                    <a:lnTo>
                      <a:pt x="5047" y="1215"/>
                    </a:lnTo>
                    <a:lnTo>
                      <a:pt x="5060" y="1207"/>
                    </a:lnTo>
                    <a:lnTo>
                      <a:pt x="5071" y="1199"/>
                    </a:lnTo>
                    <a:lnTo>
                      <a:pt x="5075" y="1195"/>
                    </a:lnTo>
                    <a:lnTo>
                      <a:pt x="5080" y="1191"/>
                    </a:lnTo>
                    <a:lnTo>
                      <a:pt x="5082" y="1185"/>
                    </a:lnTo>
                    <a:lnTo>
                      <a:pt x="5083" y="1179"/>
                    </a:lnTo>
                    <a:lnTo>
                      <a:pt x="5083" y="1160"/>
                    </a:lnTo>
                    <a:lnTo>
                      <a:pt x="5046" y="1160"/>
                    </a:lnTo>
                    <a:lnTo>
                      <a:pt x="5046" y="1145"/>
                    </a:lnTo>
                    <a:lnTo>
                      <a:pt x="5049" y="1139"/>
                    </a:lnTo>
                    <a:lnTo>
                      <a:pt x="5044" y="1138"/>
                    </a:lnTo>
                    <a:lnTo>
                      <a:pt x="5039" y="1136"/>
                    </a:lnTo>
                    <a:lnTo>
                      <a:pt x="5035" y="1136"/>
                    </a:lnTo>
                    <a:lnTo>
                      <a:pt x="5030" y="1136"/>
                    </a:lnTo>
                    <a:lnTo>
                      <a:pt x="5020" y="1138"/>
                    </a:lnTo>
                    <a:lnTo>
                      <a:pt x="5011" y="1142"/>
                    </a:lnTo>
                    <a:lnTo>
                      <a:pt x="5003" y="1148"/>
                    </a:lnTo>
                    <a:lnTo>
                      <a:pt x="4995" y="1154"/>
                    </a:lnTo>
                    <a:lnTo>
                      <a:pt x="4986" y="1160"/>
                    </a:lnTo>
                    <a:lnTo>
                      <a:pt x="4979" y="1167"/>
                    </a:lnTo>
                    <a:close/>
                    <a:moveTo>
                      <a:pt x="4865" y="957"/>
                    </a:moveTo>
                    <a:lnTo>
                      <a:pt x="4855" y="962"/>
                    </a:lnTo>
                    <a:lnTo>
                      <a:pt x="4846" y="968"/>
                    </a:lnTo>
                    <a:lnTo>
                      <a:pt x="4842" y="971"/>
                    </a:lnTo>
                    <a:lnTo>
                      <a:pt x="4839" y="976"/>
                    </a:lnTo>
                    <a:lnTo>
                      <a:pt x="4837" y="980"/>
                    </a:lnTo>
                    <a:lnTo>
                      <a:pt x="4836" y="985"/>
                    </a:lnTo>
                    <a:lnTo>
                      <a:pt x="4844" y="983"/>
                    </a:lnTo>
                    <a:lnTo>
                      <a:pt x="4851" y="981"/>
                    </a:lnTo>
                    <a:lnTo>
                      <a:pt x="4857" y="978"/>
                    </a:lnTo>
                    <a:lnTo>
                      <a:pt x="4863" y="975"/>
                    </a:lnTo>
                    <a:lnTo>
                      <a:pt x="4874" y="967"/>
                    </a:lnTo>
                    <a:lnTo>
                      <a:pt x="4889" y="960"/>
                    </a:lnTo>
                    <a:lnTo>
                      <a:pt x="4903" y="956"/>
                    </a:lnTo>
                    <a:lnTo>
                      <a:pt x="4918" y="951"/>
                    </a:lnTo>
                    <a:lnTo>
                      <a:pt x="4923" y="948"/>
                    </a:lnTo>
                    <a:lnTo>
                      <a:pt x="4928" y="943"/>
                    </a:lnTo>
                    <a:lnTo>
                      <a:pt x="4930" y="941"/>
                    </a:lnTo>
                    <a:lnTo>
                      <a:pt x="4931" y="938"/>
                    </a:lnTo>
                    <a:lnTo>
                      <a:pt x="4933" y="935"/>
                    </a:lnTo>
                    <a:lnTo>
                      <a:pt x="4933" y="931"/>
                    </a:lnTo>
                    <a:lnTo>
                      <a:pt x="4925" y="931"/>
                    </a:lnTo>
                    <a:lnTo>
                      <a:pt x="4918" y="931"/>
                    </a:lnTo>
                    <a:lnTo>
                      <a:pt x="4910" y="933"/>
                    </a:lnTo>
                    <a:lnTo>
                      <a:pt x="4902" y="936"/>
                    </a:lnTo>
                    <a:lnTo>
                      <a:pt x="4886" y="946"/>
                    </a:lnTo>
                    <a:lnTo>
                      <a:pt x="4865" y="957"/>
                    </a:lnTo>
                    <a:close/>
                    <a:moveTo>
                      <a:pt x="4653" y="1032"/>
                    </a:moveTo>
                    <a:lnTo>
                      <a:pt x="4653" y="1040"/>
                    </a:lnTo>
                    <a:lnTo>
                      <a:pt x="4653" y="1047"/>
                    </a:lnTo>
                    <a:lnTo>
                      <a:pt x="4654" y="1050"/>
                    </a:lnTo>
                    <a:lnTo>
                      <a:pt x="4656" y="1053"/>
                    </a:lnTo>
                    <a:lnTo>
                      <a:pt x="4658" y="1054"/>
                    </a:lnTo>
                    <a:lnTo>
                      <a:pt x="4661" y="1055"/>
                    </a:lnTo>
                    <a:lnTo>
                      <a:pt x="4666" y="1054"/>
                    </a:lnTo>
                    <a:lnTo>
                      <a:pt x="4671" y="1051"/>
                    </a:lnTo>
                    <a:lnTo>
                      <a:pt x="4676" y="1048"/>
                    </a:lnTo>
                    <a:lnTo>
                      <a:pt x="4681" y="1044"/>
                    </a:lnTo>
                    <a:lnTo>
                      <a:pt x="4688" y="1039"/>
                    </a:lnTo>
                    <a:lnTo>
                      <a:pt x="4694" y="1035"/>
                    </a:lnTo>
                    <a:lnTo>
                      <a:pt x="4700" y="1032"/>
                    </a:lnTo>
                    <a:lnTo>
                      <a:pt x="4708" y="1028"/>
                    </a:lnTo>
                    <a:lnTo>
                      <a:pt x="4721" y="1023"/>
                    </a:lnTo>
                    <a:lnTo>
                      <a:pt x="4736" y="1017"/>
                    </a:lnTo>
                    <a:lnTo>
                      <a:pt x="4745" y="1014"/>
                    </a:lnTo>
                    <a:lnTo>
                      <a:pt x="4753" y="1012"/>
                    </a:lnTo>
                    <a:lnTo>
                      <a:pt x="4761" y="1009"/>
                    </a:lnTo>
                    <a:lnTo>
                      <a:pt x="4771" y="1007"/>
                    </a:lnTo>
                    <a:lnTo>
                      <a:pt x="4782" y="1004"/>
                    </a:lnTo>
                    <a:lnTo>
                      <a:pt x="4791" y="999"/>
                    </a:lnTo>
                    <a:lnTo>
                      <a:pt x="4796" y="996"/>
                    </a:lnTo>
                    <a:lnTo>
                      <a:pt x="4798" y="993"/>
                    </a:lnTo>
                    <a:lnTo>
                      <a:pt x="4800" y="989"/>
                    </a:lnTo>
                    <a:lnTo>
                      <a:pt x="4801" y="984"/>
                    </a:lnTo>
                    <a:lnTo>
                      <a:pt x="4801" y="982"/>
                    </a:lnTo>
                    <a:lnTo>
                      <a:pt x="4799" y="980"/>
                    </a:lnTo>
                    <a:lnTo>
                      <a:pt x="4798" y="979"/>
                    </a:lnTo>
                    <a:lnTo>
                      <a:pt x="4795" y="978"/>
                    </a:lnTo>
                    <a:lnTo>
                      <a:pt x="4789" y="978"/>
                    </a:lnTo>
                    <a:lnTo>
                      <a:pt x="4784" y="979"/>
                    </a:lnTo>
                    <a:lnTo>
                      <a:pt x="4774" y="983"/>
                    </a:lnTo>
                    <a:lnTo>
                      <a:pt x="4763" y="988"/>
                    </a:lnTo>
                    <a:lnTo>
                      <a:pt x="4753" y="989"/>
                    </a:lnTo>
                    <a:lnTo>
                      <a:pt x="4744" y="990"/>
                    </a:lnTo>
                    <a:lnTo>
                      <a:pt x="4734" y="991"/>
                    </a:lnTo>
                    <a:lnTo>
                      <a:pt x="4724" y="993"/>
                    </a:lnTo>
                    <a:lnTo>
                      <a:pt x="4713" y="998"/>
                    </a:lnTo>
                    <a:lnTo>
                      <a:pt x="4701" y="1004"/>
                    </a:lnTo>
                    <a:lnTo>
                      <a:pt x="4691" y="1004"/>
                    </a:lnTo>
                    <a:lnTo>
                      <a:pt x="4682" y="1004"/>
                    </a:lnTo>
                    <a:lnTo>
                      <a:pt x="4677" y="1004"/>
                    </a:lnTo>
                    <a:lnTo>
                      <a:pt x="4672" y="1004"/>
                    </a:lnTo>
                    <a:lnTo>
                      <a:pt x="4668" y="1005"/>
                    </a:lnTo>
                    <a:lnTo>
                      <a:pt x="4663" y="1007"/>
                    </a:lnTo>
                    <a:lnTo>
                      <a:pt x="4660" y="1009"/>
                    </a:lnTo>
                    <a:lnTo>
                      <a:pt x="4658" y="1011"/>
                    </a:lnTo>
                    <a:lnTo>
                      <a:pt x="4656" y="1014"/>
                    </a:lnTo>
                    <a:lnTo>
                      <a:pt x="4655" y="1017"/>
                    </a:lnTo>
                    <a:lnTo>
                      <a:pt x="4653" y="1024"/>
                    </a:lnTo>
                    <a:lnTo>
                      <a:pt x="4653" y="1032"/>
                    </a:lnTo>
                    <a:close/>
                    <a:moveTo>
                      <a:pt x="4517" y="1001"/>
                    </a:moveTo>
                    <a:lnTo>
                      <a:pt x="4518" y="1007"/>
                    </a:lnTo>
                    <a:lnTo>
                      <a:pt x="4521" y="1008"/>
                    </a:lnTo>
                    <a:lnTo>
                      <a:pt x="4523" y="1009"/>
                    </a:lnTo>
                    <a:lnTo>
                      <a:pt x="4525" y="1009"/>
                    </a:lnTo>
                    <a:lnTo>
                      <a:pt x="4526" y="1008"/>
                    </a:lnTo>
                    <a:lnTo>
                      <a:pt x="4527" y="1006"/>
                    </a:lnTo>
                    <a:lnTo>
                      <a:pt x="4528" y="1004"/>
                    </a:lnTo>
                    <a:lnTo>
                      <a:pt x="4528" y="997"/>
                    </a:lnTo>
                    <a:lnTo>
                      <a:pt x="4528" y="992"/>
                    </a:lnTo>
                    <a:lnTo>
                      <a:pt x="4528" y="984"/>
                    </a:lnTo>
                    <a:lnTo>
                      <a:pt x="4528" y="976"/>
                    </a:lnTo>
                    <a:lnTo>
                      <a:pt x="4519" y="976"/>
                    </a:lnTo>
                    <a:lnTo>
                      <a:pt x="4505" y="986"/>
                    </a:lnTo>
                    <a:lnTo>
                      <a:pt x="4492" y="996"/>
                    </a:lnTo>
                    <a:lnTo>
                      <a:pt x="4487" y="989"/>
                    </a:lnTo>
                    <a:lnTo>
                      <a:pt x="4483" y="983"/>
                    </a:lnTo>
                    <a:lnTo>
                      <a:pt x="4476" y="984"/>
                    </a:lnTo>
                    <a:lnTo>
                      <a:pt x="4471" y="986"/>
                    </a:lnTo>
                    <a:lnTo>
                      <a:pt x="4466" y="988"/>
                    </a:lnTo>
                    <a:lnTo>
                      <a:pt x="4462" y="992"/>
                    </a:lnTo>
                    <a:lnTo>
                      <a:pt x="4453" y="999"/>
                    </a:lnTo>
                    <a:lnTo>
                      <a:pt x="4442" y="1007"/>
                    </a:lnTo>
                    <a:lnTo>
                      <a:pt x="4431" y="1010"/>
                    </a:lnTo>
                    <a:lnTo>
                      <a:pt x="4420" y="1012"/>
                    </a:lnTo>
                    <a:lnTo>
                      <a:pt x="4415" y="1013"/>
                    </a:lnTo>
                    <a:lnTo>
                      <a:pt x="4411" y="1015"/>
                    </a:lnTo>
                    <a:lnTo>
                      <a:pt x="4410" y="1017"/>
                    </a:lnTo>
                    <a:lnTo>
                      <a:pt x="4409" y="1019"/>
                    </a:lnTo>
                    <a:lnTo>
                      <a:pt x="4408" y="1021"/>
                    </a:lnTo>
                    <a:lnTo>
                      <a:pt x="4408" y="1023"/>
                    </a:lnTo>
                    <a:lnTo>
                      <a:pt x="4409" y="1031"/>
                    </a:lnTo>
                    <a:lnTo>
                      <a:pt x="4411" y="1036"/>
                    </a:lnTo>
                    <a:lnTo>
                      <a:pt x="4415" y="1041"/>
                    </a:lnTo>
                    <a:lnTo>
                      <a:pt x="4419" y="1046"/>
                    </a:lnTo>
                    <a:lnTo>
                      <a:pt x="4422" y="1048"/>
                    </a:lnTo>
                    <a:lnTo>
                      <a:pt x="4424" y="1051"/>
                    </a:lnTo>
                    <a:lnTo>
                      <a:pt x="4425" y="1053"/>
                    </a:lnTo>
                    <a:lnTo>
                      <a:pt x="4428" y="1054"/>
                    </a:lnTo>
                    <a:lnTo>
                      <a:pt x="4431" y="1054"/>
                    </a:lnTo>
                    <a:lnTo>
                      <a:pt x="4433" y="1053"/>
                    </a:lnTo>
                    <a:lnTo>
                      <a:pt x="4435" y="1051"/>
                    </a:lnTo>
                    <a:lnTo>
                      <a:pt x="4437" y="1049"/>
                    </a:lnTo>
                    <a:lnTo>
                      <a:pt x="4440" y="1045"/>
                    </a:lnTo>
                    <a:lnTo>
                      <a:pt x="4442" y="1040"/>
                    </a:lnTo>
                    <a:lnTo>
                      <a:pt x="4445" y="1034"/>
                    </a:lnTo>
                    <a:lnTo>
                      <a:pt x="4448" y="1029"/>
                    </a:lnTo>
                    <a:lnTo>
                      <a:pt x="4451" y="1027"/>
                    </a:lnTo>
                    <a:lnTo>
                      <a:pt x="4453" y="1025"/>
                    </a:lnTo>
                    <a:lnTo>
                      <a:pt x="4455" y="1025"/>
                    </a:lnTo>
                    <a:lnTo>
                      <a:pt x="4458" y="1024"/>
                    </a:lnTo>
                    <a:lnTo>
                      <a:pt x="4466" y="1033"/>
                    </a:lnTo>
                    <a:lnTo>
                      <a:pt x="4475" y="1040"/>
                    </a:lnTo>
                    <a:lnTo>
                      <a:pt x="4480" y="1039"/>
                    </a:lnTo>
                    <a:lnTo>
                      <a:pt x="4483" y="1038"/>
                    </a:lnTo>
                    <a:lnTo>
                      <a:pt x="4483" y="1018"/>
                    </a:lnTo>
                    <a:lnTo>
                      <a:pt x="4492" y="1016"/>
                    </a:lnTo>
                    <a:lnTo>
                      <a:pt x="4500" y="1012"/>
                    </a:lnTo>
                    <a:lnTo>
                      <a:pt x="4508" y="1007"/>
                    </a:lnTo>
                    <a:lnTo>
                      <a:pt x="4517" y="1001"/>
                    </a:lnTo>
                    <a:close/>
                    <a:moveTo>
                      <a:pt x="4759" y="374"/>
                    </a:moveTo>
                    <a:lnTo>
                      <a:pt x="4763" y="377"/>
                    </a:lnTo>
                    <a:lnTo>
                      <a:pt x="4787" y="377"/>
                    </a:lnTo>
                    <a:lnTo>
                      <a:pt x="4790" y="377"/>
                    </a:lnTo>
                    <a:lnTo>
                      <a:pt x="4793" y="379"/>
                    </a:lnTo>
                    <a:lnTo>
                      <a:pt x="4795" y="381"/>
                    </a:lnTo>
                    <a:lnTo>
                      <a:pt x="4797" y="384"/>
                    </a:lnTo>
                    <a:lnTo>
                      <a:pt x="4798" y="390"/>
                    </a:lnTo>
                    <a:lnTo>
                      <a:pt x="4799" y="397"/>
                    </a:lnTo>
                    <a:lnTo>
                      <a:pt x="4798" y="405"/>
                    </a:lnTo>
                    <a:lnTo>
                      <a:pt x="4797" y="415"/>
                    </a:lnTo>
                    <a:lnTo>
                      <a:pt x="4796" y="422"/>
                    </a:lnTo>
                    <a:lnTo>
                      <a:pt x="4794" y="429"/>
                    </a:lnTo>
                    <a:lnTo>
                      <a:pt x="4787" y="444"/>
                    </a:lnTo>
                    <a:lnTo>
                      <a:pt x="4779" y="460"/>
                    </a:lnTo>
                    <a:lnTo>
                      <a:pt x="4763" y="490"/>
                    </a:lnTo>
                    <a:lnTo>
                      <a:pt x="4748" y="517"/>
                    </a:lnTo>
                    <a:lnTo>
                      <a:pt x="4732" y="543"/>
                    </a:lnTo>
                    <a:lnTo>
                      <a:pt x="4713" y="572"/>
                    </a:lnTo>
                    <a:lnTo>
                      <a:pt x="4698" y="595"/>
                    </a:lnTo>
                    <a:lnTo>
                      <a:pt x="4686" y="617"/>
                    </a:lnTo>
                    <a:lnTo>
                      <a:pt x="4679" y="626"/>
                    </a:lnTo>
                    <a:lnTo>
                      <a:pt x="4670" y="634"/>
                    </a:lnTo>
                    <a:lnTo>
                      <a:pt x="4665" y="637"/>
                    </a:lnTo>
                    <a:lnTo>
                      <a:pt x="4659" y="640"/>
                    </a:lnTo>
                    <a:lnTo>
                      <a:pt x="4654" y="642"/>
                    </a:lnTo>
                    <a:lnTo>
                      <a:pt x="4646" y="643"/>
                    </a:lnTo>
                    <a:lnTo>
                      <a:pt x="4639" y="645"/>
                    </a:lnTo>
                    <a:lnTo>
                      <a:pt x="4634" y="647"/>
                    </a:lnTo>
                    <a:lnTo>
                      <a:pt x="4628" y="651"/>
                    </a:lnTo>
                    <a:lnTo>
                      <a:pt x="4624" y="655"/>
                    </a:lnTo>
                    <a:lnTo>
                      <a:pt x="4615" y="665"/>
                    </a:lnTo>
                    <a:lnTo>
                      <a:pt x="4607" y="675"/>
                    </a:lnTo>
                    <a:lnTo>
                      <a:pt x="4600" y="685"/>
                    </a:lnTo>
                    <a:lnTo>
                      <a:pt x="4590" y="695"/>
                    </a:lnTo>
                    <a:lnTo>
                      <a:pt x="4586" y="698"/>
                    </a:lnTo>
                    <a:lnTo>
                      <a:pt x="4580" y="700"/>
                    </a:lnTo>
                    <a:lnTo>
                      <a:pt x="4575" y="702"/>
                    </a:lnTo>
                    <a:lnTo>
                      <a:pt x="4568" y="703"/>
                    </a:lnTo>
                    <a:lnTo>
                      <a:pt x="4530" y="703"/>
                    </a:lnTo>
                    <a:lnTo>
                      <a:pt x="4521" y="703"/>
                    </a:lnTo>
                    <a:lnTo>
                      <a:pt x="4513" y="704"/>
                    </a:lnTo>
                    <a:lnTo>
                      <a:pt x="4505" y="706"/>
                    </a:lnTo>
                    <a:lnTo>
                      <a:pt x="4498" y="708"/>
                    </a:lnTo>
                    <a:lnTo>
                      <a:pt x="4491" y="710"/>
                    </a:lnTo>
                    <a:lnTo>
                      <a:pt x="4483" y="711"/>
                    </a:lnTo>
                    <a:lnTo>
                      <a:pt x="4474" y="713"/>
                    </a:lnTo>
                    <a:lnTo>
                      <a:pt x="4466" y="713"/>
                    </a:lnTo>
                    <a:lnTo>
                      <a:pt x="4437" y="713"/>
                    </a:lnTo>
                    <a:lnTo>
                      <a:pt x="4411" y="703"/>
                    </a:lnTo>
                    <a:lnTo>
                      <a:pt x="4384" y="703"/>
                    </a:lnTo>
                    <a:lnTo>
                      <a:pt x="4284" y="757"/>
                    </a:lnTo>
                    <a:lnTo>
                      <a:pt x="4275" y="752"/>
                    </a:lnTo>
                    <a:lnTo>
                      <a:pt x="4267" y="749"/>
                    </a:lnTo>
                    <a:lnTo>
                      <a:pt x="4259" y="746"/>
                    </a:lnTo>
                    <a:lnTo>
                      <a:pt x="4248" y="745"/>
                    </a:lnTo>
                    <a:lnTo>
                      <a:pt x="4240" y="745"/>
                    </a:lnTo>
                    <a:lnTo>
                      <a:pt x="4232" y="748"/>
                    </a:lnTo>
                    <a:lnTo>
                      <a:pt x="4225" y="750"/>
                    </a:lnTo>
                    <a:lnTo>
                      <a:pt x="4217" y="753"/>
                    </a:lnTo>
                    <a:lnTo>
                      <a:pt x="4211" y="757"/>
                    </a:lnTo>
                    <a:lnTo>
                      <a:pt x="4204" y="761"/>
                    </a:lnTo>
                    <a:lnTo>
                      <a:pt x="4198" y="766"/>
                    </a:lnTo>
                    <a:lnTo>
                      <a:pt x="4191" y="772"/>
                    </a:lnTo>
                    <a:lnTo>
                      <a:pt x="4181" y="785"/>
                    </a:lnTo>
                    <a:lnTo>
                      <a:pt x="4172" y="797"/>
                    </a:lnTo>
                    <a:lnTo>
                      <a:pt x="4168" y="802"/>
                    </a:lnTo>
                    <a:lnTo>
                      <a:pt x="4161" y="806"/>
                    </a:lnTo>
                    <a:lnTo>
                      <a:pt x="4155" y="809"/>
                    </a:lnTo>
                    <a:lnTo>
                      <a:pt x="4148" y="810"/>
                    </a:lnTo>
                    <a:lnTo>
                      <a:pt x="4139" y="809"/>
                    </a:lnTo>
                    <a:lnTo>
                      <a:pt x="4128" y="808"/>
                    </a:lnTo>
                    <a:lnTo>
                      <a:pt x="4121" y="808"/>
                    </a:lnTo>
                    <a:lnTo>
                      <a:pt x="4115" y="809"/>
                    </a:lnTo>
                    <a:lnTo>
                      <a:pt x="4109" y="811"/>
                    </a:lnTo>
                    <a:lnTo>
                      <a:pt x="4103" y="814"/>
                    </a:lnTo>
                    <a:lnTo>
                      <a:pt x="4093" y="821"/>
                    </a:lnTo>
                    <a:lnTo>
                      <a:pt x="4083" y="830"/>
                    </a:lnTo>
                    <a:lnTo>
                      <a:pt x="4076" y="836"/>
                    </a:lnTo>
                    <a:lnTo>
                      <a:pt x="4071" y="839"/>
                    </a:lnTo>
                    <a:lnTo>
                      <a:pt x="4069" y="840"/>
                    </a:lnTo>
                    <a:lnTo>
                      <a:pt x="4067" y="842"/>
                    </a:lnTo>
                    <a:lnTo>
                      <a:pt x="4065" y="845"/>
                    </a:lnTo>
                    <a:lnTo>
                      <a:pt x="4063" y="847"/>
                    </a:lnTo>
                    <a:lnTo>
                      <a:pt x="4058" y="863"/>
                    </a:lnTo>
                    <a:lnTo>
                      <a:pt x="4054" y="877"/>
                    </a:lnTo>
                    <a:lnTo>
                      <a:pt x="4048" y="891"/>
                    </a:lnTo>
                    <a:lnTo>
                      <a:pt x="4044" y="907"/>
                    </a:lnTo>
                    <a:lnTo>
                      <a:pt x="4040" y="927"/>
                    </a:lnTo>
                    <a:lnTo>
                      <a:pt x="4037" y="944"/>
                    </a:lnTo>
                    <a:lnTo>
                      <a:pt x="4036" y="962"/>
                    </a:lnTo>
                    <a:lnTo>
                      <a:pt x="4034" y="983"/>
                    </a:lnTo>
                    <a:lnTo>
                      <a:pt x="4031" y="1000"/>
                    </a:lnTo>
                    <a:lnTo>
                      <a:pt x="4028" y="1016"/>
                    </a:lnTo>
                    <a:lnTo>
                      <a:pt x="4026" y="1032"/>
                    </a:lnTo>
                    <a:lnTo>
                      <a:pt x="4025" y="1050"/>
                    </a:lnTo>
                    <a:lnTo>
                      <a:pt x="4025" y="1073"/>
                    </a:lnTo>
                    <a:lnTo>
                      <a:pt x="4037" y="1074"/>
                    </a:lnTo>
                    <a:lnTo>
                      <a:pt x="4048" y="1074"/>
                    </a:lnTo>
                    <a:lnTo>
                      <a:pt x="4054" y="1075"/>
                    </a:lnTo>
                    <a:lnTo>
                      <a:pt x="4059" y="1077"/>
                    </a:lnTo>
                    <a:lnTo>
                      <a:pt x="4064" y="1079"/>
                    </a:lnTo>
                    <a:lnTo>
                      <a:pt x="4069" y="1082"/>
                    </a:lnTo>
                    <a:lnTo>
                      <a:pt x="4080" y="1091"/>
                    </a:lnTo>
                    <a:lnTo>
                      <a:pt x="4089" y="1098"/>
                    </a:lnTo>
                    <a:lnTo>
                      <a:pt x="4093" y="1101"/>
                    </a:lnTo>
                    <a:lnTo>
                      <a:pt x="4098" y="1103"/>
                    </a:lnTo>
                    <a:lnTo>
                      <a:pt x="4104" y="1105"/>
                    </a:lnTo>
                    <a:lnTo>
                      <a:pt x="4111" y="1105"/>
                    </a:lnTo>
                    <a:lnTo>
                      <a:pt x="4117" y="1104"/>
                    </a:lnTo>
                    <a:lnTo>
                      <a:pt x="4121" y="1102"/>
                    </a:lnTo>
                    <a:lnTo>
                      <a:pt x="4125" y="1098"/>
                    </a:lnTo>
                    <a:lnTo>
                      <a:pt x="4127" y="1094"/>
                    </a:lnTo>
                    <a:lnTo>
                      <a:pt x="4131" y="1082"/>
                    </a:lnTo>
                    <a:lnTo>
                      <a:pt x="4136" y="1070"/>
                    </a:lnTo>
                    <a:lnTo>
                      <a:pt x="4139" y="1063"/>
                    </a:lnTo>
                    <a:lnTo>
                      <a:pt x="4143" y="1057"/>
                    </a:lnTo>
                    <a:lnTo>
                      <a:pt x="4147" y="1053"/>
                    </a:lnTo>
                    <a:lnTo>
                      <a:pt x="4152" y="1049"/>
                    </a:lnTo>
                    <a:lnTo>
                      <a:pt x="4157" y="1045"/>
                    </a:lnTo>
                    <a:lnTo>
                      <a:pt x="4162" y="1041"/>
                    </a:lnTo>
                    <a:lnTo>
                      <a:pt x="4167" y="1036"/>
                    </a:lnTo>
                    <a:lnTo>
                      <a:pt x="4172" y="1029"/>
                    </a:lnTo>
                    <a:lnTo>
                      <a:pt x="4177" y="1019"/>
                    </a:lnTo>
                    <a:lnTo>
                      <a:pt x="4181" y="1009"/>
                    </a:lnTo>
                    <a:lnTo>
                      <a:pt x="4184" y="1005"/>
                    </a:lnTo>
                    <a:lnTo>
                      <a:pt x="4188" y="1001"/>
                    </a:lnTo>
                    <a:lnTo>
                      <a:pt x="4193" y="999"/>
                    </a:lnTo>
                    <a:lnTo>
                      <a:pt x="4198" y="998"/>
                    </a:lnTo>
                    <a:lnTo>
                      <a:pt x="4213" y="1006"/>
                    </a:lnTo>
                    <a:lnTo>
                      <a:pt x="4229" y="1014"/>
                    </a:lnTo>
                    <a:lnTo>
                      <a:pt x="4236" y="1010"/>
                    </a:lnTo>
                    <a:lnTo>
                      <a:pt x="4242" y="1005"/>
                    </a:lnTo>
                    <a:lnTo>
                      <a:pt x="4254" y="998"/>
                    </a:lnTo>
                    <a:lnTo>
                      <a:pt x="4264" y="992"/>
                    </a:lnTo>
                    <a:lnTo>
                      <a:pt x="4281" y="983"/>
                    </a:lnTo>
                    <a:lnTo>
                      <a:pt x="4296" y="976"/>
                    </a:lnTo>
                    <a:lnTo>
                      <a:pt x="4312" y="969"/>
                    </a:lnTo>
                    <a:lnTo>
                      <a:pt x="4329" y="963"/>
                    </a:lnTo>
                    <a:lnTo>
                      <a:pt x="4344" y="957"/>
                    </a:lnTo>
                    <a:lnTo>
                      <a:pt x="4356" y="952"/>
                    </a:lnTo>
                    <a:lnTo>
                      <a:pt x="4370" y="947"/>
                    </a:lnTo>
                    <a:lnTo>
                      <a:pt x="4384" y="940"/>
                    </a:lnTo>
                    <a:lnTo>
                      <a:pt x="4397" y="936"/>
                    </a:lnTo>
                    <a:lnTo>
                      <a:pt x="4408" y="932"/>
                    </a:lnTo>
                    <a:lnTo>
                      <a:pt x="4413" y="930"/>
                    </a:lnTo>
                    <a:lnTo>
                      <a:pt x="4418" y="928"/>
                    </a:lnTo>
                    <a:lnTo>
                      <a:pt x="4423" y="924"/>
                    </a:lnTo>
                    <a:lnTo>
                      <a:pt x="4427" y="919"/>
                    </a:lnTo>
                    <a:lnTo>
                      <a:pt x="4422" y="912"/>
                    </a:lnTo>
                    <a:lnTo>
                      <a:pt x="4417" y="906"/>
                    </a:lnTo>
                    <a:lnTo>
                      <a:pt x="4426" y="904"/>
                    </a:lnTo>
                    <a:lnTo>
                      <a:pt x="4434" y="901"/>
                    </a:lnTo>
                    <a:lnTo>
                      <a:pt x="4441" y="898"/>
                    </a:lnTo>
                    <a:lnTo>
                      <a:pt x="4447" y="895"/>
                    </a:lnTo>
                    <a:lnTo>
                      <a:pt x="4455" y="892"/>
                    </a:lnTo>
                    <a:lnTo>
                      <a:pt x="4461" y="890"/>
                    </a:lnTo>
                    <a:lnTo>
                      <a:pt x="4469" y="887"/>
                    </a:lnTo>
                    <a:lnTo>
                      <a:pt x="4477" y="886"/>
                    </a:lnTo>
                    <a:lnTo>
                      <a:pt x="4482" y="887"/>
                    </a:lnTo>
                    <a:lnTo>
                      <a:pt x="4486" y="889"/>
                    </a:lnTo>
                    <a:lnTo>
                      <a:pt x="4489" y="890"/>
                    </a:lnTo>
                    <a:lnTo>
                      <a:pt x="4492" y="892"/>
                    </a:lnTo>
                    <a:lnTo>
                      <a:pt x="4497" y="897"/>
                    </a:lnTo>
                    <a:lnTo>
                      <a:pt x="4504" y="902"/>
                    </a:lnTo>
                    <a:lnTo>
                      <a:pt x="4512" y="908"/>
                    </a:lnTo>
                    <a:lnTo>
                      <a:pt x="4518" y="914"/>
                    </a:lnTo>
                    <a:lnTo>
                      <a:pt x="4521" y="919"/>
                    </a:lnTo>
                    <a:lnTo>
                      <a:pt x="4522" y="923"/>
                    </a:lnTo>
                    <a:lnTo>
                      <a:pt x="4524" y="927"/>
                    </a:lnTo>
                    <a:lnTo>
                      <a:pt x="4524" y="932"/>
                    </a:lnTo>
                    <a:lnTo>
                      <a:pt x="4524" y="935"/>
                    </a:lnTo>
                    <a:lnTo>
                      <a:pt x="4523" y="937"/>
                    </a:lnTo>
                    <a:lnTo>
                      <a:pt x="4522" y="940"/>
                    </a:lnTo>
                    <a:lnTo>
                      <a:pt x="4520" y="942"/>
                    </a:lnTo>
                    <a:lnTo>
                      <a:pt x="4518" y="944"/>
                    </a:lnTo>
                    <a:lnTo>
                      <a:pt x="4516" y="946"/>
                    </a:lnTo>
                    <a:lnTo>
                      <a:pt x="4513" y="947"/>
                    </a:lnTo>
                    <a:lnTo>
                      <a:pt x="4510" y="948"/>
                    </a:lnTo>
                    <a:lnTo>
                      <a:pt x="4497" y="943"/>
                    </a:lnTo>
                    <a:lnTo>
                      <a:pt x="4486" y="940"/>
                    </a:lnTo>
                    <a:lnTo>
                      <a:pt x="4476" y="940"/>
                    </a:lnTo>
                    <a:lnTo>
                      <a:pt x="4467" y="941"/>
                    </a:lnTo>
                    <a:lnTo>
                      <a:pt x="4459" y="943"/>
                    </a:lnTo>
                    <a:lnTo>
                      <a:pt x="4451" y="946"/>
                    </a:lnTo>
                    <a:lnTo>
                      <a:pt x="4442" y="948"/>
                    </a:lnTo>
                    <a:lnTo>
                      <a:pt x="4435" y="952"/>
                    </a:lnTo>
                    <a:lnTo>
                      <a:pt x="4428" y="955"/>
                    </a:lnTo>
                    <a:lnTo>
                      <a:pt x="4422" y="960"/>
                    </a:lnTo>
                    <a:lnTo>
                      <a:pt x="4415" y="964"/>
                    </a:lnTo>
                    <a:lnTo>
                      <a:pt x="4409" y="970"/>
                    </a:lnTo>
                    <a:lnTo>
                      <a:pt x="4403" y="977"/>
                    </a:lnTo>
                    <a:lnTo>
                      <a:pt x="4398" y="983"/>
                    </a:lnTo>
                    <a:lnTo>
                      <a:pt x="4387" y="997"/>
                    </a:lnTo>
                    <a:lnTo>
                      <a:pt x="4378" y="1014"/>
                    </a:lnTo>
                    <a:lnTo>
                      <a:pt x="4370" y="1033"/>
                    </a:lnTo>
                    <a:lnTo>
                      <a:pt x="4361" y="1049"/>
                    </a:lnTo>
                    <a:lnTo>
                      <a:pt x="4357" y="1056"/>
                    </a:lnTo>
                    <a:lnTo>
                      <a:pt x="4352" y="1065"/>
                    </a:lnTo>
                    <a:lnTo>
                      <a:pt x="4346" y="1072"/>
                    </a:lnTo>
                    <a:lnTo>
                      <a:pt x="4339" y="1079"/>
                    </a:lnTo>
                    <a:lnTo>
                      <a:pt x="4334" y="1086"/>
                    </a:lnTo>
                    <a:lnTo>
                      <a:pt x="4330" y="1094"/>
                    </a:lnTo>
                    <a:lnTo>
                      <a:pt x="4327" y="1101"/>
                    </a:lnTo>
                    <a:lnTo>
                      <a:pt x="4325" y="1108"/>
                    </a:lnTo>
                    <a:lnTo>
                      <a:pt x="4322" y="1114"/>
                    </a:lnTo>
                    <a:lnTo>
                      <a:pt x="4318" y="1121"/>
                    </a:lnTo>
                    <a:lnTo>
                      <a:pt x="4313" y="1127"/>
                    </a:lnTo>
                    <a:lnTo>
                      <a:pt x="4305" y="1131"/>
                    </a:lnTo>
                    <a:lnTo>
                      <a:pt x="4291" y="1138"/>
                    </a:lnTo>
                    <a:lnTo>
                      <a:pt x="4277" y="1145"/>
                    </a:lnTo>
                    <a:lnTo>
                      <a:pt x="4268" y="1150"/>
                    </a:lnTo>
                    <a:lnTo>
                      <a:pt x="4262" y="1156"/>
                    </a:lnTo>
                    <a:lnTo>
                      <a:pt x="4255" y="1161"/>
                    </a:lnTo>
                    <a:lnTo>
                      <a:pt x="4250" y="1167"/>
                    </a:lnTo>
                    <a:lnTo>
                      <a:pt x="4238" y="1180"/>
                    </a:lnTo>
                    <a:lnTo>
                      <a:pt x="4225" y="1194"/>
                    </a:lnTo>
                    <a:lnTo>
                      <a:pt x="4218" y="1203"/>
                    </a:lnTo>
                    <a:lnTo>
                      <a:pt x="4212" y="1210"/>
                    </a:lnTo>
                    <a:lnTo>
                      <a:pt x="4208" y="1213"/>
                    </a:lnTo>
                    <a:lnTo>
                      <a:pt x="4205" y="1215"/>
                    </a:lnTo>
                    <a:lnTo>
                      <a:pt x="4201" y="1216"/>
                    </a:lnTo>
                    <a:lnTo>
                      <a:pt x="4196" y="1217"/>
                    </a:lnTo>
                    <a:lnTo>
                      <a:pt x="4182" y="1214"/>
                    </a:lnTo>
                    <a:lnTo>
                      <a:pt x="4169" y="1211"/>
                    </a:lnTo>
                    <a:lnTo>
                      <a:pt x="4166" y="1212"/>
                    </a:lnTo>
                    <a:lnTo>
                      <a:pt x="4165" y="1214"/>
                    </a:lnTo>
                    <a:lnTo>
                      <a:pt x="4164" y="1217"/>
                    </a:lnTo>
                    <a:lnTo>
                      <a:pt x="4164" y="1221"/>
                    </a:lnTo>
                    <a:lnTo>
                      <a:pt x="4166" y="1231"/>
                    </a:lnTo>
                    <a:lnTo>
                      <a:pt x="4166" y="1240"/>
                    </a:lnTo>
                    <a:lnTo>
                      <a:pt x="4179" y="1241"/>
                    </a:lnTo>
                    <a:lnTo>
                      <a:pt x="4191" y="1242"/>
                    </a:lnTo>
                    <a:lnTo>
                      <a:pt x="4198" y="1243"/>
                    </a:lnTo>
                    <a:lnTo>
                      <a:pt x="4204" y="1244"/>
                    </a:lnTo>
                    <a:lnTo>
                      <a:pt x="4209" y="1247"/>
                    </a:lnTo>
                    <a:lnTo>
                      <a:pt x="4215" y="1250"/>
                    </a:lnTo>
                    <a:lnTo>
                      <a:pt x="4232" y="1262"/>
                    </a:lnTo>
                    <a:lnTo>
                      <a:pt x="4245" y="1273"/>
                    </a:lnTo>
                    <a:lnTo>
                      <a:pt x="4253" y="1278"/>
                    </a:lnTo>
                    <a:lnTo>
                      <a:pt x="4261" y="1282"/>
                    </a:lnTo>
                    <a:lnTo>
                      <a:pt x="4269" y="1288"/>
                    </a:lnTo>
                    <a:lnTo>
                      <a:pt x="4279" y="1292"/>
                    </a:lnTo>
                    <a:lnTo>
                      <a:pt x="4285" y="1295"/>
                    </a:lnTo>
                    <a:lnTo>
                      <a:pt x="4291" y="1299"/>
                    </a:lnTo>
                    <a:lnTo>
                      <a:pt x="4296" y="1303"/>
                    </a:lnTo>
                    <a:lnTo>
                      <a:pt x="4301" y="1307"/>
                    </a:lnTo>
                    <a:lnTo>
                      <a:pt x="4305" y="1312"/>
                    </a:lnTo>
                    <a:lnTo>
                      <a:pt x="4309" y="1319"/>
                    </a:lnTo>
                    <a:lnTo>
                      <a:pt x="4312" y="1325"/>
                    </a:lnTo>
                    <a:lnTo>
                      <a:pt x="4315" y="1332"/>
                    </a:lnTo>
                    <a:lnTo>
                      <a:pt x="4321" y="1347"/>
                    </a:lnTo>
                    <a:lnTo>
                      <a:pt x="4326" y="1362"/>
                    </a:lnTo>
                    <a:lnTo>
                      <a:pt x="4328" y="1366"/>
                    </a:lnTo>
                    <a:lnTo>
                      <a:pt x="4330" y="1371"/>
                    </a:lnTo>
                    <a:lnTo>
                      <a:pt x="4334" y="1374"/>
                    </a:lnTo>
                    <a:lnTo>
                      <a:pt x="4338" y="1377"/>
                    </a:lnTo>
                    <a:lnTo>
                      <a:pt x="4341" y="1380"/>
                    </a:lnTo>
                    <a:lnTo>
                      <a:pt x="4344" y="1383"/>
                    </a:lnTo>
                    <a:lnTo>
                      <a:pt x="4345" y="1387"/>
                    </a:lnTo>
                    <a:lnTo>
                      <a:pt x="4346" y="1391"/>
                    </a:lnTo>
                    <a:lnTo>
                      <a:pt x="4346" y="1394"/>
                    </a:lnTo>
                    <a:lnTo>
                      <a:pt x="4345" y="1397"/>
                    </a:lnTo>
                    <a:lnTo>
                      <a:pt x="4343" y="1400"/>
                    </a:lnTo>
                    <a:lnTo>
                      <a:pt x="4341" y="1401"/>
                    </a:lnTo>
                    <a:lnTo>
                      <a:pt x="4336" y="1404"/>
                    </a:lnTo>
                    <a:lnTo>
                      <a:pt x="4328" y="1406"/>
                    </a:lnTo>
                    <a:lnTo>
                      <a:pt x="4322" y="1409"/>
                    </a:lnTo>
                    <a:lnTo>
                      <a:pt x="4317" y="1411"/>
                    </a:lnTo>
                    <a:lnTo>
                      <a:pt x="4315" y="1413"/>
                    </a:lnTo>
                    <a:lnTo>
                      <a:pt x="4313" y="1415"/>
                    </a:lnTo>
                    <a:lnTo>
                      <a:pt x="4312" y="1418"/>
                    </a:lnTo>
                    <a:lnTo>
                      <a:pt x="4312" y="1420"/>
                    </a:lnTo>
                    <a:lnTo>
                      <a:pt x="4316" y="1435"/>
                    </a:lnTo>
                    <a:lnTo>
                      <a:pt x="4321" y="1449"/>
                    </a:lnTo>
                    <a:lnTo>
                      <a:pt x="4321" y="1493"/>
                    </a:lnTo>
                    <a:lnTo>
                      <a:pt x="4332" y="1494"/>
                    </a:lnTo>
                    <a:lnTo>
                      <a:pt x="4343" y="1495"/>
                    </a:lnTo>
                    <a:lnTo>
                      <a:pt x="4347" y="1497"/>
                    </a:lnTo>
                    <a:lnTo>
                      <a:pt x="4351" y="1499"/>
                    </a:lnTo>
                    <a:lnTo>
                      <a:pt x="4354" y="1502"/>
                    </a:lnTo>
                    <a:lnTo>
                      <a:pt x="4356" y="1507"/>
                    </a:lnTo>
                    <a:lnTo>
                      <a:pt x="4359" y="1522"/>
                    </a:lnTo>
                    <a:lnTo>
                      <a:pt x="4364" y="1536"/>
                    </a:lnTo>
                    <a:lnTo>
                      <a:pt x="4368" y="1533"/>
                    </a:lnTo>
                    <a:lnTo>
                      <a:pt x="4371" y="1528"/>
                    </a:lnTo>
                    <a:lnTo>
                      <a:pt x="4373" y="1523"/>
                    </a:lnTo>
                    <a:lnTo>
                      <a:pt x="4374" y="1518"/>
                    </a:lnTo>
                    <a:lnTo>
                      <a:pt x="4376" y="1514"/>
                    </a:lnTo>
                    <a:lnTo>
                      <a:pt x="4378" y="1509"/>
                    </a:lnTo>
                    <a:lnTo>
                      <a:pt x="4380" y="1507"/>
                    </a:lnTo>
                    <a:lnTo>
                      <a:pt x="4381" y="1506"/>
                    </a:lnTo>
                    <a:lnTo>
                      <a:pt x="4384" y="1506"/>
                    </a:lnTo>
                    <a:lnTo>
                      <a:pt x="4386" y="1505"/>
                    </a:lnTo>
                    <a:lnTo>
                      <a:pt x="4390" y="1507"/>
                    </a:lnTo>
                    <a:lnTo>
                      <a:pt x="4394" y="1510"/>
                    </a:lnTo>
                    <a:lnTo>
                      <a:pt x="4394" y="1539"/>
                    </a:lnTo>
                    <a:lnTo>
                      <a:pt x="4396" y="1549"/>
                    </a:lnTo>
                    <a:lnTo>
                      <a:pt x="4399" y="1557"/>
                    </a:lnTo>
                    <a:lnTo>
                      <a:pt x="4399" y="1567"/>
                    </a:lnTo>
                    <a:lnTo>
                      <a:pt x="4389" y="1568"/>
                    </a:lnTo>
                    <a:lnTo>
                      <a:pt x="4381" y="1570"/>
                    </a:lnTo>
                    <a:lnTo>
                      <a:pt x="4373" y="1572"/>
                    </a:lnTo>
                    <a:lnTo>
                      <a:pt x="4365" y="1575"/>
                    </a:lnTo>
                    <a:lnTo>
                      <a:pt x="4355" y="1582"/>
                    </a:lnTo>
                    <a:lnTo>
                      <a:pt x="4348" y="1589"/>
                    </a:lnTo>
                    <a:lnTo>
                      <a:pt x="4344" y="1593"/>
                    </a:lnTo>
                    <a:lnTo>
                      <a:pt x="4340" y="1596"/>
                    </a:lnTo>
                    <a:lnTo>
                      <a:pt x="4334" y="1600"/>
                    </a:lnTo>
                    <a:lnTo>
                      <a:pt x="4329" y="1602"/>
                    </a:lnTo>
                    <a:lnTo>
                      <a:pt x="4317" y="1606"/>
                    </a:lnTo>
                    <a:lnTo>
                      <a:pt x="4307" y="1609"/>
                    </a:lnTo>
                    <a:lnTo>
                      <a:pt x="4301" y="1611"/>
                    </a:lnTo>
                    <a:lnTo>
                      <a:pt x="4296" y="1613"/>
                    </a:lnTo>
                    <a:lnTo>
                      <a:pt x="4291" y="1616"/>
                    </a:lnTo>
                    <a:lnTo>
                      <a:pt x="4286" y="1619"/>
                    </a:lnTo>
                    <a:lnTo>
                      <a:pt x="4277" y="1624"/>
                    </a:lnTo>
                    <a:lnTo>
                      <a:pt x="4270" y="1629"/>
                    </a:lnTo>
                    <a:lnTo>
                      <a:pt x="4267" y="1631"/>
                    </a:lnTo>
                    <a:lnTo>
                      <a:pt x="4265" y="1634"/>
                    </a:lnTo>
                    <a:lnTo>
                      <a:pt x="4263" y="1637"/>
                    </a:lnTo>
                    <a:lnTo>
                      <a:pt x="4263" y="1641"/>
                    </a:lnTo>
                    <a:lnTo>
                      <a:pt x="4264" y="1646"/>
                    </a:lnTo>
                    <a:lnTo>
                      <a:pt x="4265" y="1651"/>
                    </a:lnTo>
                    <a:lnTo>
                      <a:pt x="4268" y="1656"/>
                    </a:lnTo>
                    <a:lnTo>
                      <a:pt x="4271" y="1660"/>
                    </a:lnTo>
                    <a:lnTo>
                      <a:pt x="4274" y="1664"/>
                    </a:lnTo>
                    <a:lnTo>
                      <a:pt x="4276" y="1669"/>
                    </a:lnTo>
                    <a:lnTo>
                      <a:pt x="4279" y="1673"/>
                    </a:lnTo>
                    <a:lnTo>
                      <a:pt x="4280" y="1679"/>
                    </a:lnTo>
                    <a:lnTo>
                      <a:pt x="4279" y="1681"/>
                    </a:lnTo>
                    <a:lnTo>
                      <a:pt x="4277" y="1684"/>
                    </a:lnTo>
                    <a:lnTo>
                      <a:pt x="4275" y="1686"/>
                    </a:lnTo>
                    <a:lnTo>
                      <a:pt x="4273" y="1687"/>
                    </a:lnTo>
                    <a:lnTo>
                      <a:pt x="4267" y="1689"/>
                    </a:lnTo>
                    <a:lnTo>
                      <a:pt x="4261" y="1690"/>
                    </a:lnTo>
                    <a:lnTo>
                      <a:pt x="4250" y="1693"/>
                    </a:lnTo>
                    <a:lnTo>
                      <a:pt x="4239" y="1695"/>
                    </a:lnTo>
                    <a:lnTo>
                      <a:pt x="4205" y="1695"/>
                    </a:lnTo>
                    <a:lnTo>
                      <a:pt x="4200" y="1696"/>
                    </a:lnTo>
                    <a:lnTo>
                      <a:pt x="4194" y="1698"/>
                    </a:lnTo>
                    <a:lnTo>
                      <a:pt x="4182" y="1698"/>
                    </a:lnTo>
                    <a:lnTo>
                      <a:pt x="4181" y="1680"/>
                    </a:lnTo>
                    <a:lnTo>
                      <a:pt x="4180" y="1665"/>
                    </a:lnTo>
                    <a:lnTo>
                      <a:pt x="4178" y="1649"/>
                    </a:lnTo>
                    <a:lnTo>
                      <a:pt x="4177" y="1632"/>
                    </a:lnTo>
                    <a:lnTo>
                      <a:pt x="4178" y="1628"/>
                    </a:lnTo>
                    <a:lnTo>
                      <a:pt x="4179" y="1622"/>
                    </a:lnTo>
                    <a:lnTo>
                      <a:pt x="4181" y="1619"/>
                    </a:lnTo>
                    <a:lnTo>
                      <a:pt x="4184" y="1615"/>
                    </a:lnTo>
                    <a:lnTo>
                      <a:pt x="4186" y="1612"/>
                    </a:lnTo>
                    <a:lnTo>
                      <a:pt x="4188" y="1608"/>
                    </a:lnTo>
                    <a:lnTo>
                      <a:pt x="4189" y="1604"/>
                    </a:lnTo>
                    <a:lnTo>
                      <a:pt x="4190" y="1599"/>
                    </a:lnTo>
                    <a:lnTo>
                      <a:pt x="4189" y="1592"/>
                    </a:lnTo>
                    <a:lnTo>
                      <a:pt x="4186" y="1587"/>
                    </a:lnTo>
                    <a:lnTo>
                      <a:pt x="4182" y="1583"/>
                    </a:lnTo>
                    <a:lnTo>
                      <a:pt x="4180" y="1577"/>
                    </a:lnTo>
                    <a:lnTo>
                      <a:pt x="4179" y="1573"/>
                    </a:lnTo>
                    <a:lnTo>
                      <a:pt x="4177" y="1568"/>
                    </a:lnTo>
                    <a:lnTo>
                      <a:pt x="4176" y="1565"/>
                    </a:lnTo>
                    <a:lnTo>
                      <a:pt x="4173" y="1562"/>
                    </a:lnTo>
                    <a:lnTo>
                      <a:pt x="4162" y="1559"/>
                    </a:lnTo>
                    <a:lnTo>
                      <a:pt x="4153" y="1557"/>
                    </a:lnTo>
                    <a:lnTo>
                      <a:pt x="4149" y="1557"/>
                    </a:lnTo>
                    <a:lnTo>
                      <a:pt x="4144" y="1556"/>
                    </a:lnTo>
                    <a:lnTo>
                      <a:pt x="4140" y="1554"/>
                    </a:lnTo>
                    <a:lnTo>
                      <a:pt x="4134" y="1552"/>
                    </a:lnTo>
                    <a:lnTo>
                      <a:pt x="4127" y="1547"/>
                    </a:lnTo>
                    <a:lnTo>
                      <a:pt x="4121" y="1541"/>
                    </a:lnTo>
                    <a:lnTo>
                      <a:pt x="4116" y="1534"/>
                    </a:lnTo>
                    <a:lnTo>
                      <a:pt x="4110" y="1527"/>
                    </a:lnTo>
                    <a:lnTo>
                      <a:pt x="4105" y="1524"/>
                    </a:lnTo>
                    <a:lnTo>
                      <a:pt x="4100" y="1521"/>
                    </a:lnTo>
                    <a:lnTo>
                      <a:pt x="4098" y="1520"/>
                    </a:lnTo>
                    <a:lnTo>
                      <a:pt x="4097" y="1518"/>
                    </a:lnTo>
                    <a:lnTo>
                      <a:pt x="4096" y="1516"/>
                    </a:lnTo>
                    <a:lnTo>
                      <a:pt x="4095" y="1513"/>
                    </a:lnTo>
                    <a:lnTo>
                      <a:pt x="4096" y="1505"/>
                    </a:lnTo>
                    <a:lnTo>
                      <a:pt x="4097" y="1499"/>
                    </a:lnTo>
                    <a:lnTo>
                      <a:pt x="4100" y="1493"/>
                    </a:lnTo>
                    <a:lnTo>
                      <a:pt x="4103" y="1488"/>
                    </a:lnTo>
                    <a:lnTo>
                      <a:pt x="4111" y="1477"/>
                    </a:lnTo>
                    <a:lnTo>
                      <a:pt x="4117" y="1464"/>
                    </a:lnTo>
                    <a:lnTo>
                      <a:pt x="4121" y="1452"/>
                    </a:lnTo>
                    <a:lnTo>
                      <a:pt x="4122" y="1441"/>
                    </a:lnTo>
                    <a:lnTo>
                      <a:pt x="4123" y="1430"/>
                    </a:lnTo>
                    <a:lnTo>
                      <a:pt x="4124" y="1416"/>
                    </a:lnTo>
                    <a:lnTo>
                      <a:pt x="4127" y="1406"/>
                    </a:lnTo>
                    <a:lnTo>
                      <a:pt x="4130" y="1394"/>
                    </a:lnTo>
                    <a:lnTo>
                      <a:pt x="4130" y="1382"/>
                    </a:lnTo>
                    <a:lnTo>
                      <a:pt x="4107" y="1382"/>
                    </a:lnTo>
                    <a:lnTo>
                      <a:pt x="4089" y="1382"/>
                    </a:lnTo>
                    <a:lnTo>
                      <a:pt x="4073" y="1383"/>
                    </a:lnTo>
                    <a:lnTo>
                      <a:pt x="4066" y="1385"/>
                    </a:lnTo>
                    <a:lnTo>
                      <a:pt x="4059" y="1387"/>
                    </a:lnTo>
                    <a:lnTo>
                      <a:pt x="4052" y="1391"/>
                    </a:lnTo>
                    <a:lnTo>
                      <a:pt x="4044" y="1396"/>
                    </a:lnTo>
                    <a:lnTo>
                      <a:pt x="4034" y="1407"/>
                    </a:lnTo>
                    <a:lnTo>
                      <a:pt x="4026" y="1417"/>
                    </a:lnTo>
                    <a:lnTo>
                      <a:pt x="4022" y="1422"/>
                    </a:lnTo>
                    <a:lnTo>
                      <a:pt x="4017" y="1428"/>
                    </a:lnTo>
                    <a:lnTo>
                      <a:pt x="4012" y="1432"/>
                    </a:lnTo>
                    <a:lnTo>
                      <a:pt x="4005" y="1436"/>
                    </a:lnTo>
                    <a:lnTo>
                      <a:pt x="4010" y="1444"/>
                    </a:lnTo>
                    <a:lnTo>
                      <a:pt x="4013" y="1452"/>
                    </a:lnTo>
                    <a:lnTo>
                      <a:pt x="4014" y="1462"/>
                    </a:lnTo>
                    <a:lnTo>
                      <a:pt x="4015" y="1471"/>
                    </a:lnTo>
                    <a:lnTo>
                      <a:pt x="4016" y="1479"/>
                    </a:lnTo>
                    <a:lnTo>
                      <a:pt x="4018" y="1487"/>
                    </a:lnTo>
                    <a:lnTo>
                      <a:pt x="4019" y="1490"/>
                    </a:lnTo>
                    <a:lnTo>
                      <a:pt x="4021" y="1493"/>
                    </a:lnTo>
                    <a:lnTo>
                      <a:pt x="4023" y="1496"/>
                    </a:lnTo>
                    <a:lnTo>
                      <a:pt x="4026" y="1498"/>
                    </a:lnTo>
                    <a:lnTo>
                      <a:pt x="4030" y="1501"/>
                    </a:lnTo>
                    <a:lnTo>
                      <a:pt x="4034" y="1502"/>
                    </a:lnTo>
                    <a:lnTo>
                      <a:pt x="4036" y="1503"/>
                    </a:lnTo>
                    <a:lnTo>
                      <a:pt x="4038" y="1504"/>
                    </a:lnTo>
                    <a:lnTo>
                      <a:pt x="4039" y="1506"/>
                    </a:lnTo>
                    <a:lnTo>
                      <a:pt x="4039" y="1508"/>
                    </a:lnTo>
                    <a:lnTo>
                      <a:pt x="4039" y="1515"/>
                    </a:lnTo>
                    <a:lnTo>
                      <a:pt x="4036" y="1520"/>
                    </a:lnTo>
                    <a:lnTo>
                      <a:pt x="4034" y="1525"/>
                    </a:lnTo>
                    <a:lnTo>
                      <a:pt x="4031" y="1530"/>
                    </a:lnTo>
                    <a:lnTo>
                      <a:pt x="4028" y="1542"/>
                    </a:lnTo>
                    <a:lnTo>
                      <a:pt x="4025" y="1552"/>
                    </a:lnTo>
                    <a:lnTo>
                      <a:pt x="4023" y="1561"/>
                    </a:lnTo>
                    <a:lnTo>
                      <a:pt x="4018" y="1573"/>
                    </a:lnTo>
                    <a:lnTo>
                      <a:pt x="4010" y="1589"/>
                    </a:lnTo>
                    <a:lnTo>
                      <a:pt x="4004" y="1604"/>
                    </a:lnTo>
                    <a:lnTo>
                      <a:pt x="4001" y="1611"/>
                    </a:lnTo>
                    <a:lnTo>
                      <a:pt x="3999" y="1618"/>
                    </a:lnTo>
                    <a:lnTo>
                      <a:pt x="3998" y="1627"/>
                    </a:lnTo>
                    <a:lnTo>
                      <a:pt x="3997" y="1636"/>
                    </a:lnTo>
                    <a:lnTo>
                      <a:pt x="3998" y="1661"/>
                    </a:lnTo>
                    <a:lnTo>
                      <a:pt x="4000" y="1681"/>
                    </a:lnTo>
                    <a:lnTo>
                      <a:pt x="4002" y="1692"/>
                    </a:lnTo>
                    <a:lnTo>
                      <a:pt x="4004" y="1702"/>
                    </a:lnTo>
                    <a:lnTo>
                      <a:pt x="4007" y="1714"/>
                    </a:lnTo>
                    <a:lnTo>
                      <a:pt x="4011" y="1725"/>
                    </a:lnTo>
                    <a:lnTo>
                      <a:pt x="4014" y="1732"/>
                    </a:lnTo>
                    <a:lnTo>
                      <a:pt x="4018" y="1738"/>
                    </a:lnTo>
                    <a:lnTo>
                      <a:pt x="4021" y="1742"/>
                    </a:lnTo>
                    <a:lnTo>
                      <a:pt x="4022" y="1745"/>
                    </a:lnTo>
                    <a:lnTo>
                      <a:pt x="4023" y="1748"/>
                    </a:lnTo>
                    <a:lnTo>
                      <a:pt x="4023" y="1752"/>
                    </a:lnTo>
                    <a:lnTo>
                      <a:pt x="4022" y="1764"/>
                    </a:lnTo>
                    <a:lnTo>
                      <a:pt x="4019" y="1775"/>
                    </a:lnTo>
                    <a:lnTo>
                      <a:pt x="4015" y="1784"/>
                    </a:lnTo>
                    <a:lnTo>
                      <a:pt x="4010" y="1793"/>
                    </a:lnTo>
                    <a:lnTo>
                      <a:pt x="4006" y="1803"/>
                    </a:lnTo>
                    <a:lnTo>
                      <a:pt x="4002" y="1812"/>
                    </a:lnTo>
                    <a:lnTo>
                      <a:pt x="3999" y="1822"/>
                    </a:lnTo>
                    <a:lnTo>
                      <a:pt x="3998" y="1835"/>
                    </a:lnTo>
                    <a:lnTo>
                      <a:pt x="3999" y="1841"/>
                    </a:lnTo>
                    <a:lnTo>
                      <a:pt x="4001" y="1847"/>
                    </a:lnTo>
                    <a:lnTo>
                      <a:pt x="4003" y="1853"/>
                    </a:lnTo>
                    <a:lnTo>
                      <a:pt x="4006" y="1858"/>
                    </a:lnTo>
                    <a:lnTo>
                      <a:pt x="4009" y="1863"/>
                    </a:lnTo>
                    <a:lnTo>
                      <a:pt x="4012" y="1868"/>
                    </a:lnTo>
                    <a:lnTo>
                      <a:pt x="4014" y="1874"/>
                    </a:lnTo>
                    <a:lnTo>
                      <a:pt x="4014" y="1882"/>
                    </a:lnTo>
                    <a:lnTo>
                      <a:pt x="4013" y="1888"/>
                    </a:lnTo>
                    <a:lnTo>
                      <a:pt x="4011" y="1894"/>
                    </a:lnTo>
                    <a:lnTo>
                      <a:pt x="4006" y="1899"/>
                    </a:lnTo>
                    <a:lnTo>
                      <a:pt x="4001" y="1903"/>
                    </a:lnTo>
                    <a:lnTo>
                      <a:pt x="3995" y="1906"/>
                    </a:lnTo>
                    <a:lnTo>
                      <a:pt x="3987" y="1908"/>
                    </a:lnTo>
                    <a:lnTo>
                      <a:pt x="3979" y="1911"/>
                    </a:lnTo>
                    <a:lnTo>
                      <a:pt x="3972" y="1911"/>
                    </a:lnTo>
                    <a:lnTo>
                      <a:pt x="3964" y="1910"/>
                    </a:lnTo>
                    <a:lnTo>
                      <a:pt x="3954" y="1908"/>
                    </a:lnTo>
                    <a:lnTo>
                      <a:pt x="3943" y="1908"/>
                    </a:lnTo>
                    <a:lnTo>
                      <a:pt x="3931" y="1910"/>
                    </a:lnTo>
                    <a:lnTo>
                      <a:pt x="3921" y="1913"/>
                    </a:lnTo>
                    <a:lnTo>
                      <a:pt x="3910" y="1917"/>
                    </a:lnTo>
                    <a:lnTo>
                      <a:pt x="3896" y="1926"/>
                    </a:lnTo>
                    <a:lnTo>
                      <a:pt x="3883" y="1939"/>
                    </a:lnTo>
                    <a:lnTo>
                      <a:pt x="3879" y="1942"/>
                    </a:lnTo>
                    <a:lnTo>
                      <a:pt x="3875" y="1946"/>
                    </a:lnTo>
                    <a:lnTo>
                      <a:pt x="3873" y="1948"/>
                    </a:lnTo>
                    <a:lnTo>
                      <a:pt x="3871" y="1950"/>
                    </a:lnTo>
                    <a:lnTo>
                      <a:pt x="3869" y="1951"/>
                    </a:lnTo>
                    <a:lnTo>
                      <a:pt x="3867" y="1951"/>
                    </a:lnTo>
                    <a:lnTo>
                      <a:pt x="3860" y="1951"/>
                    </a:lnTo>
                    <a:lnTo>
                      <a:pt x="3854" y="1949"/>
                    </a:lnTo>
                    <a:lnTo>
                      <a:pt x="3848" y="1947"/>
                    </a:lnTo>
                    <a:lnTo>
                      <a:pt x="3842" y="1944"/>
                    </a:lnTo>
                    <a:lnTo>
                      <a:pt x="3838" y="1940"/>
                    </a:lnTo>
                    <a:lnTo>
                      <a:pt x="3835" y="1934"/>
                    </a:lnTo>
                    <a:lnTo>
                      <a:pt x="3833" y="1929"/>
                    </a:lnTo>
                    <a:lnTo>
                      <a:pt x="3832" y="1923"/>
                    </a:lnTo>
                    <a:lnTo>
                      <a:pt x="3832" y="1916"/>
                    </a:lnTo>
                    <a:lnTo>
                      <a:pt x="3834" y="1911"/>
                    </a:lnTo>
                    <a:lnTo>
                      <a:pt x="3836" y="1905"/>
                    </a:lnTo>
                    <a:lnTo>
                      <a:pt x="3839" y="1901"/>
                    </a:lnTo>
                    <a:lnTo>
                      <a:pt x="3846" y="1891"/>
                    </a:lnTo>
                    <a:lnTo>
                      <a:pt x="3852" y="1879"/>
                    </a:lnTo>
                    <a:lnTo>
                      <a:pt x="3855" y="1870"/>
                    </a:lnTo>
                    <a:lnTo>
                      <a:pt x="3857" y="1861"/>
                    </a:lnTo>
                    <a:lnTo>
                      <a:pt x="3858" y="1853"/>
                    </a:lnTo>
                    <a:lnTo>
                      <a:pt x="3861" y="1843"/>
                    </a:lnTo>
                    <a:lnTo>
                      <a:pt x="3869" y="1825"/>
                    </a:lnTo>
                    <a:lnTo>
                      <a:pt x="3875" y="1808"/>
                    </a:lnTo>
                    <a:lnTo>
                      <a:pt x="3879" y="1801"/>
                    </a:lnTo>
                    <a:lnTo>
                      <a:pt x="3881" y="1791"/>
                    </a:lnTo>
                    <a:lnTo>
                      <a:pt x="3882" y="1782"/>
                    </a:lnTo>
                    <a:lnTo>
                      <a:pt x="3882" y="1772"/>
                    </a:lnTo>
                    <a:lnTo>
                      <a:pt x="3882" y="1738"/>
                    </a:lnTo>
                    <a:lnTo>
                      <a:pt x="3881" y="1721"/>
                    </a:lnTo>
                    <a:lnTo>
                      <a:pt x="3880" y="1705"/>
                    </a:lnTo>
                    <a:lnTo>
                      <a:pt x="3875" y="1691"/>
                    </a:lnTo>
                    <a:lnTo>
                      <a:pt x="3870" y="1674"/>
                    </a:lnTo>
                    <a:lnTo>
                      <a:pt x="3865" y="1667"/>
                    </a:lnTo>
                    <a:lnTo>
                      <a:pt x="3860" y="1661"/>
                    </a:lnTo>
                    <a:lnTo>
                      <a:pt x="3858" y="1658"/>
                    </a:lnTo>
                    <a:lnTo>
                      <a:pt x="3856" y="1655"/>
                    </a:lnTo>
                    <a:lnTo>
                      <a:pt x="3855" y="1650"/>
                    </a:lnTo>
                    <a:lnTo>
                      <a:pt x="3855" y="1646"/>
                    </a:lnTo>
                    <a:lnTo>
                      <a:pt x="3855" y="1618"/>
                    </a:lnTo>
                    <a:lnTo>
                      <a:pt x="3856" y="1613"/>
                    </a:lnTo>
                    <a:lnTo>
                      <a:pt x="3857" y="1608"/>
                    </a:lnTo>
                    <a:lnTo>
                      <a:pt x="3855" y="1613"/>
                    </a:lnTo>
                    <a:lnTo>
                      <a:pt x="3850" y="1616"/>
                    </a:lnTo>
                    <a:lnTo>
                      <a:pt x="3844" y="1617"/>
                    </a:lnTo>
                    <a:lnTo>
                      <a:pt x="3839" y="1618"/>
                    </a:lnTo>
                    <a:lnTo>
                      <a:pt x="3834" y="1618"/>
                    </a:lnTo>
                    <a:lnTo>
                      <a:pt x="3823" y="1617"/>
                    </a:lnTo>
                    <a:lnTo>
                      <a:pt x="3810" y="1618"/>
                    </a:lnTo>
                    <a:lnTo>
                      <a:pt x="3802" y="1623"/>
                    </a:lnTo>
                    <a:lnTo>
                      <a:pt x="3794" y="1628"/>
                    </a:lnTo>
                    <a:lnTo>
                      <a:pt x="3790" y="1628"/>
                    </a:lnTo>
                    <a:lnTo>
                      <a:pt x="3787" y="1626"/>
                    </a:lnTo>
                    <a:lnTo>
                      <a:pt x="3784" y="1623"/>
                    </a:lnTo>
                    <a:lnTo>
                      <a:pt x="3783" y="1620"/>
                    </a:lnTo>
                    <a:lnTo>
                      <a:pt x="3780" y="1612"/>
                    </a:lnTo>
                    <a:lnTo>
                      <a:pt x="3777" y="1604"/>
                    </a:lnTo>
                    <a:lnTo>
                      <a:pt x="3774" y="1594"/>
                    </a:lnTo>
                    <a:lnTo>
                      <a:pt x="3772" y="1586"/>
                    </a:lnTo>
                    <a:lnTo>
                      <a:pt x="3770" y="1578"/>
                    </a:lnTo>
                    <a:lnTo>
                      <a:pt x="3768" y="1567"/>
                    </a:lnTo>
                    <a:lnTo>
                      <a:pt x="3764" y="1554"/>
                    </a:lnTo>
                    <a:lnTo>
                      <a:pt x="3760" y="1542"/>
                    </a:lnTo>
                    <a:lnTo>
                      <a:pt x="3761" y="1536"/>
                    </a:lnTo>
                    <a:lnTo>
                      <a:pt x="3762" y="1531"/>
                    </a:lnTo>
                    <a:lnTo>
                      <a:pt x="3765" y="1527"/>
                    </a:lnTo>
                    <a:lnTo>
                      <a:pt x="3768" y="1524"/>
                    </a:lnTo>
                    <a:lnTo>
                      <a:pt x="3770" y="1520"/>
                    </a:lnTo>
                    <a:lnTo>
                      <a:pt x="3773" y="1516"/>
                    </a:lnTo>
                    <a:lnTo>
                      <a:pt x="3774" y="1510"/>
                    </a:lnTo>
                    <a:lnTo>
                      <a:pt x="3775" y="1505"/>
                    </a:lnTo>
                    <a:lnTo>
                      <a:pt x="3774" y="1503"/>
                    </a:lnTo>
                    <a:lnTo>
                      <a:pt x="3773" y="1501"/>
                    </a:lnTo>
                    <a:lnTo>
                      <a:pt x="3772" y="1499"/>
                    </a:lnTo>
                    <a:lnTo>
                      <a:pt x="3769" y="1498"/>
                    </a:lnTo>
                    <a:lnTo>
                      <a:pt x="3764" y="1496"/>
                    </a:lnTo>
                    <a:lnTo>
                      <a:pt x="3758" y="1495"/>
                    </a:lnTo>
                    <a:lnTo>
                      <a:pt x="3761" y="1482"/>
                    </a:lnTo>
                    <a:lnTo>
                      <a:pt x="3765" y="1470"/>
                    </a:lnTo>
                    <a:lnTo>
                      <a:pt x="3765" y="1466"/>
                    </a:lnTo>
                    <a:lnTo>
                      <a:pt x="3767" y="1462"/>
                    </a:lnTo>
                    <a:lnTo>
                      <a:pt x="3768" y="1460"/>
                    </a:lnTo>
                    <a:lnTo>
                      <a:pt x="3769" y="1459"/>
                    </a:lnTo>
                    <a:lnTo>
                      <a:pt x="3771" y="1458"/>
                    </a:lnTo>
                    <a:lnTo>
                      <a:pt x="3773" y="1457"/>
                    </a:lnTo>
                    <a:lnTo>
                      <a:pt x="3785" y="1464"/>
                    </a:lnTo>
                    <a:lnTo>
                      <a:pt x="3798" y="1471"/>
                    </a:lnTo>
                    <a:lnTo>
                      <a:pt x="3801" y="1471"/>
                    </a:lnTo>
                    <a:lnTo>
                      <a:pt x="3803" y="1470"/>
                    </a:lnTo>
                    <a:lnTo>
                      <a:pt x="3806" y="1469"/>
                    </a:lnTo>
                    <a:lnTo>
                      <a:pt x="3808" y="1467"/>
                    </a:lnTo>
                    <a:lnTo>
                      <a:pt x="3812" y="1463"/>
                    </a:lnTo>
                    <a:lnTo>
                      <a:pt x="3816" y="1459"/>
                    </a:lnTo>
                    <a:lnTo>
                      <a:pt x="3824" y="1451"/>
                    </a:lnTo>
                    <a:lnTo>
                      <a:pt x="3830" y="1445"/>
                    </a:lnTo>
                    <a:lnTo>
                      <a:pt x="3832" y="1442"/>
                    </a:lnTo>
                    <a:lnTo>
                      <a:pt x="3834" y="1438"/>
                    </a:lnTo>
                    <a:lnTo>
                      <a:pt x="3835" y="1434"/>
                    </a:lnTo>
                    <a:lnTo>
                      <a:pt x="3835" y="1429"/>
                    </a:lnTo>
                    <a:lnTo>
                      <a:pt x="3835" y="1395"/>
                    </a:lnTo>
                    <a:lnTo>
                      <a:pt x="3838" y="1390"/>
                    </a:lnTo>
                    <a:lnTo>
                      <a:pt x="3838" y="1358"/>
                    </a:lnTo>
                    <a:lnTo>
                      <a:pt x="3838" y="1349"/>
                    </a:lnTo>
                    <a:lnTo>
                      <a:pt x="3838" y="1341"/>
                    </a:lnTo>
                    <a:lnTo>
                      <a:pt x="3839" y="1337"/>
                    </a:lnTo>
                    <a:lnTo>
                      <a:pt x="3840" y="1333"/>
                    </a:lnTo>
                    <a:lnTo>
                      <a:pt x="3842" y="1330"/>
                    </a:lnTo>
                    <a:lnTo>
                      <a:pt x="3844" y="1326"/>
                    </a:lnTo>
                    <a:lnTo>
                      <a:pt x="3847" y="1324"/>
                    </a:lnTo>
                    <a:lnTo>
                      <a:pt x="3851" y="1322"/>
                    </a:lnTo>
                    <a:lnTo>
                      <a:pt x="3853" y="1321"/>
                    </a:lnTo>
                    <a:lnTo>
                      <a:pt x="3857" y="1320"/>
                    </a:lnTo>
                    <a:lnTo>
                      <a:pt x="3863" y="1320"/>
                    </a:lnTo>
                    <a:lnTo>
                      <a:pt x="3871" y="1319"/>
                    </a:lnTo>
                    <a:lnTo>
                      <a:pt x="3871" y="1295"/>
                    </a:lnTo>
                    <a:lnTo>
                      <a:pt x="3870" y="1284"/>
                    </a:lnTo>
                    <a:lnTo>
                      <a:pt x="3869" y="1274"/>
                    </a:lnTo>
                    <a:lnTo>
                      <a:pt x="3867" y="1265"/>
                    </a:lnTo>
                    <a:lnTo>
                      <a:pt x="3865" y="1255"/>
                    </a:lnTo>
                    <a:lnTo>
                      <a:pt x="3863" y="1246"/>
                    </a:lnTo>
                    <a:lnTo>
                      <a:pt x="3861" y="1237"/>
                    </a:lnTo>
                    <a:lnTo>
                      <a:pt x="3860" y="1226"/>
                    </a:lnTo>
                    <a:lnTo>
                      <a:pt x="3859" y="1216"/>
                    </a:lnTo>
                    <a:lnTo>
                      <a:pt x="3860" y="1206"/>
                    </a:lnTo>
                    <a:lnTo>
                      <a:pt x="3861" y="1196"/>
                    </a:lnTo>
                    <a:lnTo>
                      <a:pt x="3864" y="1187"/>
                    </a:lnTo>
                    <a:lnTo>
                      <a:pt x="3867" y="1177"/>
                    </a:lnTo>
                    <a:lnTo>
                      <a:pt x="3874" y="1163"/>
                    </a:lnTo>
                    <a:lnTo>
                      <a:pt x="3882" y="1152"/>
                    </a:lnTo>
                    <a:lnTo>
                      <a:pt x="3889" y="1140"/>
                    </a:lnTo>
                    <a:lnTo>
                      <a:pt x="3896" y="1127"/>
                    </a:lnTo>
                    <a:lnTo>
                      <a:pt x="3898" y="1120"/>
                    </a:lnTo>
                    <a:lnTo>
                      <a:pt x="3899" y="1113"/>
                    </a:lnTo>
                    <a:lnTo>
                      <a:pt x="3901" y="1110"/>
                    </a:lnTo>
                    <a:lnTo>
                      <a:pt x="3902" y="1108"/>
                    </a:lnTo>
                    <a:lnTo>
                      <a:pt x="3904" y="1107"/>
                    </a:lnTo>
                    <a:lnTo>
                      <a:pt x="3908" y="1106"/>
                    </a:lnTo>
                    <a:lnTo>
                      <a:pt x="3913" y="1107"/>
                    </a:lnTo>
                    <a:lnTo>
                      <a:pt x="3917" y="1108"/>
                    </a:lnTo>
                    <a:lnTo>
                      <a:pt x="3921" y="1110"/>
                    </a:lnTo>
                    <a:lnTo>
                      <a:pt x="3925" y="1112"/>
                    </a:lnTo>
                    <a:lnTo>
                      <a:pt x="3932" y="1119"/>
                    </a:lnTo>
                    <a:lnTo>
                      <a:pt x="3940" y="1126"/>
                    </a:lnTo>
                    <a:lnTo>
                      <a:pt x="3943" y="1129"/>
                    </a:lnTo>
                    <a:lnTo>
                      <a:pt x="3946" y="1131"/>
                    </a:lnTo>
                    <a:lnTo>
                      <a:pt x="3948" y="1130"/>
                    </a:lnTo>
                    <a:lnTo>
                      <a:pt x="3950" y="1129"/>
                    </a:lnTo>
                    <a:lnTo>
                      <a:pt x="3948" y="1114"/>
                    </a:lnTo>
                    <a:lnTo>
                      <a:pt x="3945" y="1101"/>
                    </a:lnTo>
                    <a:lnTo>
                      <a:pt x="3945" y="1091"/>
                    </a:lnTo>
                    <a:lnTo>
                      <a:pt x="3946" y="1081"/>
                    </a:lnTo>
                    <a:lnTo>
                      <a:pt x="3948" y="1072"/>
                    </a:lnTo>
                    <a:lnTo>
                      <a:pt x="3948" y="1062"/>
                    </a:lnTo>
                    <a:lnTo>
                      <a:pt x="3948" y="1049"/>
                    </a:lnTo>
                    <a:lnTo>
                      <a:pt x="3947" y="1038"/>
                    </a:lnTo>
                    <a:lnTo>
                      <a:pt x="3944" y="1027"/>
                    </a:lnTo>
                    <a:lnTo>
                      <a:pt x="3940" y="1016"/>
                    </a:lnTo>
                    <a:lnTo>
                      <a:pt x="3937" y="1011"/>
                    </a:lnTo>
                    <a:lnTo>
                      <a:pt x="3932" y="1007"/>
                    </a:lnTo>
                    <a:lnTo>
                      <a:pt x="3930" y="1005"/>
                    </a:lnTo>
                    <a:lnTo>
                      <a:pt x="3928" y="1003"/>
                    </a:lnTo>
                    <a:lnTo>
                      <a:pt x="3927" y="999"/>
                    </a:lnTo>
                    <a:lnTo>
                      <a:pt x="3927" y="996"/>
                    </a:lnTo>
                    <a:lnTo>
                      <a:pt x="3927" y="965"/>
                    </a:lnTo>
                    <a:lnTo>
                      <a:pt x="3923" y="956"/>
                    </a:lnTo>
                    <a:lnTo>
                      <a:pt x="3920" y="947"/>
                    </a:lnTo>
                    <a:lnTo>
                      <a:pt x="3920" y="941"/>
                    </a:lnTo>
                    <a:lnTo>
                      <a:pt x="3921" y="935"/>
                    </a:lnTo>
                    <a:lnTo>
                      <a:pt x="3927" y="935"/>
                    </a:lnTo>
                    <a:lnTo>
                      <a:pt x="3933" y="936"/>
                    </a:lnTo>
                    <a:lnTo>
                      <a:pt x="3937" y="936"/>
                    </a:lnTo>
                    <a:lnTo>
                      <a:pt x="3939" y="935"/>
                    </a:lnTo>
                    <a:lnTo>
                      <a:pt x="3942" y="935"/>
                    </a:lnTo>
                    <a:lnTo>
                      <a:pt x="3945" y="933"/>
                    </a:lnTo>
                    <a:lnTo>
                      <a:pt x="3948" y="930"/>
                    </a:lnTo>
                    <a:lnTo>
                      <a:pt x="3950" y="927"/>
                    </a:lnTo>
                    <a:lnTo>
                      <a:pt x="3952" y="924"/>
                    </a:lnTo>
                    <a:lnTo>
                      <a:pt x="3953" y="921"/>
                    </a:lnTo>
                    <a:lnTo>
                      <a:pt x="3955" y="912"/>
                    </a:lnTo>
                    <a:lnTo>
                      <a:pt x="3955" y="904"/>
                    </a:lnTo>
                    <a:lnTo>
                      <a:pt x="3955" y="878"/>
                    </a:lnTo>
                    <a:lnTo>
                      <a:pt x="3956" y="871"/>
                    </a:lnTo>
                    <a:lnTo>
                      <a:pt x="3957" y="866"/>
                    </a:lnTo>
                    <a:lnTo>
                      <a:pt x="3960" y="861"/>
                    </a:lnTo>
                    <a:lnTo>
                      <a:pt x="3965" y="855"/>
                    </a:lnTo>
                    <a:lnTo>
                      <a:pt x="3973" y="846"/>
                    </a:lnTo>
                    <a:lnTo>
                      <a:pt x="3982" y="836"/>
                    </a:lnTo>
                    <a:lnTo>
                      <a:pt x="3993" y="825"/>
                    </a:lnTo>
                    <a:lnTo>
                      <a:pt x="4003" y="816"/>
                    </a:lnTo>
                    <a:lnTo>
                      <a:pt x="4006" y="809"/>
                    </a:lnTo>
                    <a:lnTo>
                      <a:pt x="4008" y="801"/>
                    </a:lnTo>
                    <a:lnTo>
                      <a:pt x="4009" y="798"/>
                    </a:lnTo>
                    <a:lnTo>
                      <a:pt x="4011" y="796"/>
                    </a:lnTo>
                    <a:lnTo>
                      <a:pt x="4013" y="794"/>
                    </a:lnTo>
                    <a:lnTo>
                      <a:pt x="4017" y="794"/>
                    </a:lnTo>
                    <a:lnTo>
                      <a:pt x="4029" y="798"/>
                    </a:lnTo>
                    <a:lnTo>
                      <a:pt x="4041" y="802"/>
                    </a:lnTo>
                    <a:lnTo>
                      <a:pt x="4045" y="801"/>
                    </a:lnTo>
                    <a:lnTo>
                      <a:pt x="4048" y="799"/>
                    </a:lnTo>
                    <a:lnTo>
                      <a:pt x="4052" y="796"/>
                    </a:lnTo>
                    <a:lnTo>
                      <a:pt x="4054" y="793"/>
                    </a:lnTo>
                    <a:lnTo>
                      <a:pt x="4057" y="784"/>
                    </a:lnTo>
                    <a:lnTo>
                      <a:pt x="4061" y="776"/>
                    </a:lnTo>
                    <a:lnTo>
                      <a:pt x="4068" y="766"/>
                    </a:lnTo>
                    <a:lnTo>
                      <a:pt x="4075" y="760"/>
                    </a:lnTo>
                    <a:lnTo>
                      <a:pt x="4079" y="757"/>
                    </a:lnTo>
                    <a:lnTo>
                      <a:pt x="4081" y="753"/>
                    </a:lnTo>
                    <a:lnTo>
                      <a:pt x="4083" y="749"/>
                    </a:lnTo>
                    <a:lnTo>
                      <a:pt x="4084" y="743"/>
                    </a:lnTo>
                    <a:lnTo>
                      <a:pt x="4081" y="732"/>
                    </a:lnTo>
                    <a:lnTo>
                      <a:pt x="4077" y="721"/>
                    </a:lnTo>
                    <a:lnTo>
                      <a:pt x="4081" y="712"/>
                    </a:lnTo>
                    <a:lnTo>
                      <a:pt x="4084" y="704"/>
                    </a:lnTo>
                    <a:lnTo>
                      <a:pt x="4085" y="695"/>
                    </a:lnTo>
                    <a:lnTo>
                      <a:pt x="4086" y="685"/>
                    </a:lnTo>
                    <a:lnTo>
                      <a:pt x="4088" y="681"/>
                    </a:lnTo>
                    <a:lnTo>
                      <a:pt x="4090" y="678"/>
                    </a:lnTo>
                    <a:lnTo>
                      <a:pt x="4093" y="676"/>
                    </a:lnTo>
                    <a:lnTo>
                      <a:pt x="4097" y="675"/>
                    </a:lnTo>
                    <a:lnTo>
                      <a:pt x="4147" y="675"/>
                    </a:lnTo>
                    <a:lnTo>
                      <a:pt x="4153" y="675"/>
                    </a:lnTo>
                    <a:lnTo>
                      <a:pt x="4157" y="672"/>
                    </a:lnTo>
                    <a:lnTo>
                      <a:pt x="4161" y="670"/>
                    </a:lnTo>
                    <a:lnTo>
                      <a:pt x="4166" y="666"/>
                    </a:lnTo>
                    <a:lnTo>
                      <a:pt x="4169" y="663"/>
                    </a:lnTo>
                    <a:lnTo>
                      <a:pt x="4173" y="659"/>
                    </a:lnTo>
                    <a:lnTo>
                      <a:pt x="4178" y="657"/>
                    </a:lnTo>
                    <a:lnTo>
                      <a:pt x="4183" y="656"/>
                    </a:lnTo>
                    <a:lnTo>
                      <a:pt x="4188" y="656"/>
                    </a:lnTo>
                    <a:lnTo>
                      <a:pt x="4193" y="657"/>
                    </a:lnTo>
                    <a:lnTo>
                      <a:pt x="4196" y="659"/>
                    </a:lnTo>
                    <a:lnTo>
                      <a:pt x="4200" y="661"/>
                    </a:lnTo>
                    <a:lnTo>
                      <a:pt x="4206" y="667"/>
                    </a:lnTo>
                    <a:lnTo>
                      <a:pt x="4210" y="674"/>
                    </a:lnTo>
                    <a:lnTo>
                      <a:pt x="4211" y="677"/>
                    </a:lnTo>
                    <a:lnTo>
                      <a:pt x="4212" y="680"/>
                    </a:lnTo>
                    <a:lnTo>
                      <a:pt x="4214" y="682"/>
                    </a:lnTo>
                    <a:lnTo>
                      <a:pt x="4216" y="683"/>
                    </a:lnTo>
                    <a:lnTo>
                      <a:pt x="4232" y="679"/>
                    </a:lnTo>
                    <a:lnTo>
                      <a:pt x="4246" y="674"/>
                    </a:lnTo>
                    <a:lnTo>
                      <a:pt x="4282" y="668"/>
                    </a:lnTo>
                    <a:lnTo>
                      <a:pt x="4313" y="660"/>
                    </a:lnTo>
                    <a:lnTo>
                      <a:pt x="4328" y="658"/>
                    </a:lnTo>
                    <a:lnTo>
                      <a:pt x="4344" y="656"/>
                    </a:lnTo>
                    <a:lnTo>
                      <a:pt x="4360" y="654"/>
                    </a:lnTo>
                    <a:lnTo>
                      <a:pt x="4379" y="654"/>
                    </a:lnTo>
                    <a:lnTo>
                      <a:pt x="4405" y="654"/>
                    </a:lnTo>
                    <a:lnTo>
                      <a:pt x="4417" y="653"/>
                    </a:lnTo>
                    <a:lnTo>
                      <a:pt x="4428" y="652"/>
                    </a:lnTo>
                    <a:lnTo>
                      <a:pt x="4438" y="650"/>
                    </a:lnTo>
                    <a:lnTo>
                      <a:pt x="4447" y="647"/>
                    </a:lnTo>
                    <a:lnTo>
                      <a:pt x="4467" y="639"/>
                    </a:lnTo>
                    <a:lnTo>
                      <a:pt x="4489" y="629"/>
                    </a:lnTo>
                    <a:lnTo>
                      <a:pt x="4505" y="622"/>
                    </a:lnTo>
                    <a:lnTo>
                      <a:pt x="4521" y="617"/>
                    </a:lnTo>
                    <a:lnTo>
                      <a:pt x="4529" y="614"/>
                    </a:lnTo>
                    <a:lnTo>
                      <a:pt x="4537" y="610"/>
                    </a:lnTo>
                    <a:lnTo>
                      <a:pt x="4545" y="606"/>
                    </a:lnTo>
                    <a:lnTo>
                      <a:pt x="4552" y="600"/>
                    </a:lnTo>
                    <a:lnTo>
                      <a:pt x="4562" y="594"/>
                    </a:lnTo>
                    <a:lnTo>
                      <a:pt x="4572" y="590"/>
                    </a:lnTo>
                    <a:lnTo>
                      <a:pt x="4581" y="586"/>
                    </a:lnTo>
                    <a:lnTo>
                      <a:pt x="4590" y="582"/>
                    </a:lnTo>
                    <a:lnTo>
                      <a:pt x="4599" y="579"/>
                    </a:lnTo>
                    <a:lnTo>
                      <a:pt x="4608" y="574"/>
                    </a:lnTo>
                    <a:lnTo>
                      <a:pt x="4616" y="568"/>
                    </a:lnTo>
                    <a:lnTo>
                      <a:pt x="4625" y="561"/>
                    </a:lnTo>
                    <a:lnTo>
                      <a:pt x="4633" y="554"/>
                    </a:lnTo>
                    <a:lnTo>
                      <a:pt x="4638" y="545"/>
                    </a:lnTo>
                    <a:lnTo>
                      <a:pt x="4644" y="537"/>
                    </a:lnTo>
                    <a:lnTo>
                      <a:pt x="4652" y="529"/>
                    </a:lnTo>
                    <a:lnTo>
                      <a:pt x="4657" y="524"/>
                    </a:lnTo>
                    <a:lnTo>
                      <a:pt x="4662" y="518"/>
                    </a:lnTo>
                    <a:lnTo>
                      <a:pt x="4667" y="513"/>
                    </a:lnTo>
                    <a:lnTo>
                      <a:pt x="4673" y="509"/>
                    </a:lnTo>
                    <a:lnTo>
                      <a:pt x="4677" y="508"/>
                    </a:lnTo>
                    <a:lnTo>
                      <a:pt x="4680" y="506"/>
                    </a:lnTo>
                    <a:lnTo>
                      <a:pt x="4683" y="505"/>
                    </a:lnTo>
                    <a:lnTo>
                      <a:pt x="4684" y="502"/>
                    </a:lnTo>
                    <a:lnTo>
                      <a:pt x="4682" y="496"/>
                    </a:lnTo>
                    <a:lnTo>
                      <a:pt x="4681" y="490"/>
                    </a:lnTo>
                    <a:lnTo>
                      <a:pt x="4682" y="485"/>
                    </a:lnTo>
                    <a:lnTo>
                      <a:pt x="4683" y="481"/>
                    </a:lnTo>
                    <a:lnTo>
                      <a:pt x="4685" y="477"/>
                    </a:lnTo>
                    <a:lnTo>
                      <a:pt x="4688" y="474"/>
                    </a:lnTo>
                    <a:lnTo>
                      <a:pt x="4694" y="469"/>
                    </a:lnTo>
                    <a:lnTo>
                      <a:pt x="4702" y="464"/>
                    </a:lnTo>
                    <a:lnTo>
                      <a:pt x="4710" y="458"/>
                    </a:lnTo>
                    <a:lnTo>
                      <a:pt x="4717" y="452"/>
                    </a:lnTo>
                    <a:lnTo>
                      <a:pt x="4720" y="449"/>
                    </a:lnTo>
                    <a:lnTo>
                      <a:pt x="4722" y="446"/>
                    </a:lnTo>
                    <a:lnTo>
                      <a:pt x="4723" y="441"/>
                    </a:lnTo>
                    <a:lnTo>
                      <a:pt x="4724" y="437"/>
                    </a:lnTo>
                    <a:lnTo>
                      <a:pt x="4724" y="430"/>
                    </a:lnTo>
                    <a:lnTo>
                      <a:pt x="4725" y="424"/>
                    </a:lnTo>
                    <a:lnTo>
                      <a:pt x="4727" y="420"/>
                    </a:lnTo>
                    <a:lnTo>
                      <a:pt x="4729" y="415"/>
                    </a:lnTo>
                    <a:lnTo>
                      <a:pt x="4736" y="405"/>
                    </a:lnTo>
                    <a:lnTo>
                      <a:pt x="4743" y="395"/>
                    </a:lnTo>
                    <a:lnTo>
                      <a:pt x="4746" y="388"/>
                    </a:lnTo>
                    <a:lnTo>
                      <a:pt x="4749" y="382"/>
                    </a:lnTo>
                    <a:lnTo>
                      <a:pt x="4751" y="379"/>
                    </a:lnTo>
                    <a:lnTo>
                      <a:pt x="4753" y="376"/>
                    </a:lnTo>
                    <a:lnTo>
                      <a:pt x="4755" y="375"/>
                    </a:lnTo>
                    <a:lnTo>
                      <a:pt x="4759" y="374"/>
                    </a:lnTo>
                    <a:close/>
                    <a:moveTo>
                      <a:pt x="4334" y="1657"/>
                    </a:moveTo>
                    <a:lnTo>
                      <a:pt x="4326" y="1661"/>
                    </a:lnTo>
                    <a:lnTo>
                      <a:pt x="4319" y="1665"/>
                    </a:lnTo>
                    <a:lnTo>
                      <a:pt x="4315" y="1667"/>
                    </a:lnTo>
                    <a:lnTo>
                      <a:pt x="4313" y="1670"/>
                    </a:lnTo>
                    <a:lnTo>
                      <a:pt x="4311" y="1673"/>
                    </a:lnTo>
                    <a:lnTo>
                      <a:pt x="4311" y="1677"/>
                    </a:lnTo>
                    <a:lnTo>
                      <a:pt x="4317" y="1687"/>
                    </a:lnTo>
                    <a:lnTo>
                      <a:pt x="4323" y="1697"/>
                    </a:lnTo>
                    <a:lnTo>
                      <a:pt x="4317" y="1707"/>
                    </a:lnTo>
                    <a:lnTo>
                      <a:pt x="4311" y="1718"/>
                    </a:lnTo>
                    <a:lnTo>
                      <a:pt x="4311" y="1749"/>
                    </a:lnTo>
                    <a:lnTo>
                      <a:pt x="4314" y="1750"/>
                    </a:lnTo>
                    <a:lnTo>
                      <a:pt x="4316" y="1750"/>
                    </a:lnTo>
                    <a:lnTo>
                      <a:pt x="4319" y="1750"/>
                    </a:lnTo>
                    <a:lnTo>
                      <a:pt x="4322" y="1749"/>
                    </a:lnTo>
                    <a:lnTo>
                      <a:pt x="4324" y="1747"/>
                    </a:lnTo>
                    <a:lnTo>
                      <a:pt x="4325" y="1745"/>
                    </a:lnTo>
                    <a:lnTo>
                      <a:pt x="4328" y="1740"/>
                    </a:lnTo>
                    <a:lnTo>
                      <a:pt x="4331" y="1733"/>
                    </a:lnTo>
                    <a:lnTo>
                      <a:pt x="4337" y="1730"/>
                    </a:lnTo>
                    <a:lnTo>
                      <a:pt x="4341" y="1727"/>
                    </a:lnTo>
                    <a:lnTo>
                      <a:pt x="4344" y="1714"/>
                    </a:lnTo>
                    <a:lnTo>
                      <a:pt x="4346" y="1699"/>
                    </a:lnTo>
                    <a:lnTo>
                      <a:pt x="4349" y="1692"/>
                    </a:lnTo>
                    <a:lnTo>
                      <a:pt x="4352" y="1685"/>
                    </a:lnTo>
                    <a:lnTo>
                      <a:pt x="4353" y="1677"/>
                    </a:lnTo>
                    <a:lnTo>
                      <a:pt x="4354" y="1670"/>
                    </a:lnTo>
                    <a:lnTo>
                      <a:pt x="4354" y="1659"/>
                    </a:lnTo>
                    <a:lnTo>
                      <a:pt x="4353" y="1651"/>
                    </a:lnTo>
                    <a:lnTo>
                      <a:pt x="4352" y="1649"/>
                    </a:lnTo>
                    <a:lnTo>
                      <a:pt x="4352" y="1647"/>
                    </a:lnTo>
                    <a:lnTo>
                      <a:pt x="4351" y="1646"/>
                    </a:lnTo>
                    <a:lnTo>
                      <a:pt x="4350" y="1646"/>
                    </a:lnTo>
                    <a:lnTo>
                      <a:pt x="4344" y="1649"/>
                    </a:lnTo>
                    <a:lnTo>
                      <a:pt x="4334" y="1657"/>
                    </a:lnTo>
                    <a:close/>
                    <a:moveTo>
                      <a:pt x="4433" y="1618"/>
                    </a:moveTo>
                    <a:lnTo>
                      <a:pt x="4432" y="1612"/>
                    </a:lnTo>
                    <a:lnTo>
                      <a:pt x="4431" y="1606"/>
                    </a:lnTo>
                    <a:lnTo>
                      <a:pt x="4429" y="1600"/>
                    </a:lnTo>
                    <a:lnTo>
                      <a:pt x="4427" y="1593"/>
                    </a:lnTo>
                    <a:lnTo>
                      <a:pt x="4425" y="1588"/>
                    </a:lnTo>
                    <a:lnTo>
                      <a:pt x="4423" y="1582"/>
                    </a:lnTo>
                    <a:lnTo>
                      <a:pt x="4422" y="1580"/>
                    </a:lnTo>
                    <a:lnTo>
                      <a:pt x="4419" y="1579"/>
                    </a:lnTo>
                    <a:lnTo>
                      <a:pt x="4417" y="1578"/>
                    </a:lnTo>
                    <a:lnTo>
                      <a:pt x="4414" y="1577"/>
                    </a:lnTo>
                    <a:lnTo>
                      <a:pt x="4409" y="1578"/>
                    </a:lnTo>
                    <a:lnTo>
                      <a:pt x="4405" y="1580"/>
                    </a:lnTo>
                    <a:lnTo>
                      <a:pt x="4402" y="1583"/>
                    </a:lnTo>
                    <a:lnTo>
                      <a:pt x="4400" y="1588"/>
                    </a:lnTo>
                    <a:lnTo>
                      <a:pt x="4397" y="1599"/>
                    </a:lnTo>
                    <a:lnTo>
                      <a:pt x="4395" y="1610"/>
                    </a:lnTo>
                    <a:lnTo>
                      <a:pt x="4390" y="1626"/>
                    </a:lnTo>
                    <a:lnTo>
                      <a:pt x="4387" y="1641"/>
                    </a:lnTo>
                    <a:lnTo>
                      <a:pt x="4387" y="1706"/>
                    </a:lnTo>
                    <a:lnTo>
                      <a:pt x="4387" y="1715"/>
                    </a:lnTo>
                    <a:lnTo>
                      <a:pt x="4384" y="1721"/>
                    </a:lnTo>
                    <a:lnTo>
                      <a:pt x="4380" y="1726"/>
                    </a:lnTo>
                    <a:lnTo>
                      <a:pt x="4376" y="1732"/>
                    </a:lnTo>
                    <a:lnTo>
                      <a:pt x="4372" y="1737"/>
                    </a:lnTo>
                    <a:lnTo>
                      <a:pt x="4369" y="1744"/>
                    </a:lnTo>
                    <a:lnTo>
                      <a:pt x="4366" y="1750"/>
                    </a:lnTo>
                    <a:lnTo>
                      <a:pt x="4365" y="1757"/>
                    </a:lnTo>
                    <a:lnTo>
                      <a:pt x="4365" y="1789"/>
                    </a:lnTo>
                    <a:lnTo>
                      <a:pt x="4370" y="1793"/>
                    </a:lnTo>
                    <a:lnTo>
                      <a:pt x="4375" y="1796"/>
                    </a:lnTo>
                    <a:lnTo>
                      <a:pt x="4380" y="1781"/>
                    </a:lnTo>
                    <a:lnTo>
                      <a:pt x="4384" y="1769"/>
                    </a:lnTo>
                    <a:lnTo>
                      <a:pt x="4387" y="1755"/>
                    </a:lnTo>
                    <a:lnTo>
                      <a:pt x="4394" y="1742"/>
                    </a:lnTo>
                    <a:lnTo>
                      <a:pt x="4403" y="1728"/>
                    </a:lnTo>
                    <a:lnTo>
                      <a:pt x="4413" y="1717"/>
                    </a:lnTo>
                    <a:lnTo>
                      <a:pt x="4417" y="1711"/>
                    </a:lnTo>
                    <a:lnTo>
                      <a:pt x="4422" y="1704"/>
                    </a:lnTo>
                    <a:lnTo>
                      <a:pt x="4424" y="1697"/>
                    </a:lnTo>
                    <a:lnTo>
                      <a:pt x="4425" y="1689"/>
                    </a:lnTo>
                    <a:lnTo>
                      <a:pt x="4417" y="1679"/>
                    </a:lnTo>
                    <a:lnTo>
                      <a:pt x="4410" y="1670"/>
                    </a:lnTo>
                    <a:lnTo>
                      <a:pt x="4413" y="1659"/>
                    </a:lnTo>
                    <a:lnTo>
                      <a:pt x="4417" y="1648"/>
                    </a:lnTo>
                    <a:lnTo>
                      <a:pt x="4417" y="1643"/>
                    </a:lnTo>
                    <a:lnTo>
                      <a:pt x="4415" y="1638"/>
                    </a:lnTo>
                    <a:lnTo>
                      <a:pt x="4415" y="1635"/>
                    </a:lnTo>
                    <a:lnTo>
                      <a:pt x="4415" y="1633"/>
                    </a:lnTo>
                    <a:lnTo>
                      <a:pt x="4415" y="1631"/>
                    </a:lnTo>
                    <a:lnTo>
                      <a:pt x="4417" y="1628"/>
                    </a:lnTo>
                    <a:lnTo>
                      <a:pt x="4425" y="1623"/>
                    </a:lnTo>
                    <a:lnTo>
                      <a:pt x="4433" y="1618"/>
                    </a:lnTo>
                    <a:close/>
                    <a:moveTo>
                      <a:pt x="4956" y="1934"/>
                    </a:moveTo>
                    <a:lnTo>
                      <a:pt x="4950" y="1935"/>
                    </a:lnTo>
                    <a:lnTo>
                      <a:pt x="4944" y="1936"/>
                    </a:lnTo>
                    <a:lnTo>
                      <a:pt x="4939" y="1940"/>
                    </a:lnTo>
                    <a:lnTo>
                      <a:pt x="4933" y="1943"/>
                    </a:lnTo>
                    <a:lnTo>
                      <a:pt x="4924" y="1951"/>
                    </a:lnTo>
                    <a:lnTo>
                      <a:pt x="4913" y="1959"/>
                    </a:lnTo>
                    <a:lnTo>
                      <a:pt x="4906" y="1962"/>
                    </a:lnTo>
                    <a:lnTo>
                      <a:pt x="4900" y="1966"/>
                    </a:lnTo>
                    <a:lnTo>
                      <a:pt x="4894" y="1967"/>
                    </a:lnTo>
                    <a:lnTo>
                      <a:pt x="4889" y="1968"/>
                    </a:lnTo>
                    <a:lnTo>
                      <a:pt x="4876" y="1969"/>
                    </a:lnTo>
                    <a:lnTo>
                      <a:pt x="4863" y="1969"/>
                    </a:lnTo>
                    <a:lnTo>
                      <a:pt x="4857" y="1969"/>
                    </a:lnTo>
                    <a:lnTo>
                      <a:pt x="4852" y="1968"/>
                    </a:lnTo>
                    <a:lnTo>
                      <a:pt x="4845" y="1966"/>
                    </a:lnTo>
                    <a:lnTo>
                      <a:pt x="4840" y="1963"/>
                    </a:lnTo>
                    <a:lnTo>
                      <a:pt x="4830" y="1963"/>
                    </a:lnTo>
                    <a:lnTo>
                      <a:pt x="4830" y="1980"/>
                    </a:lnTo>
                    <a:lnTo>
                      <a:pt x="4830" y="1986"/>
                    </a:lnTo>
                    <a:lnTo>
                      <a:pt x="4831" y="1992"/>
                    </a:lnTo>
                    <a:lnTo>
                      <a:pt x="4833" y="1998"/>
                    </a:lnTo>
                    <a:lnTo>
                      <a:pt x="4834" y="2002"/>
                    </a:lnTo>
                    <a:lnTo>
                      <a:pt x="4838" y="2012"/>
                    </a:lnTo>
                    <a:lnTo>
                      <a:pt x="4841" y="2024"/>
                    </a:lnTo>
                    <a:lnTo>
                      <a:pt x="4853" y="2018"/>
                    </a:lnTo>
                    <a:lnTo>
                      <a:pt x="4861" y="2011"/>
                    </a:lnTo>
                    <a:lnTo>
                      <a:pt x="4866" y="2008"/>
                    </a:lnTo>
                    <a:lnTo>
                      <a:pt x="4870" y="2005"/>
                    </a:lnTo>
                    <a:lnTo>
                      <a:pt x="4875" y="2002"/>
                    </a:lnTo>
                    <a:lnTo>
                      <a:pt x="4882" y="2000"/>
                    </a:lnTo>
                    <a:lnTo>
                      <a:pt x="4893" y="1998"/>
                    </a:lnTo>
                    <a:lnTo>
                      <a:pt x="4902" y="1997"/>
                    </a:lnTo>
                    <a:lnTo>
                      <a:pt x="4913" y="1995"/>
                    </a:lnTo>
                    <a:lnTo>
                      <a:pt x="4924" y="1992"/>
                    </a:lnTo>
                    <a:lnTo>
                      <a:pt x="4930" y="1990"/>
                    </a:lnTo>
                    <a:lnTo>
                      <a:pt x="4934" y="1988"/>
                    </a:lnTo>
                    <a:lnTo>
                      <a:pt x="4939" y="1984"/>
                    </a:lnTo>
                    <a:lnTo>
                      <a:pt x="4943" y="1981"/>
                    </a:lnTo>
                    <a:lnTo>
                      <a:pt x="4949" y="1972"/>
                    </a:lnTo>
                    <a:lnTo>
                      <a:pt x="4955" y="1960"/>
                    </a:lnTo>
                    <a:lnTo>
                      <a:pt x="4967" y="1951"/>
                    </a:lnTo>
                    <a:lnTo>
                      <a:pt x="4979" y="1942"/>
                    </a:lnTo>
                    <a:lnTo>
                      <a:pt x="4979" y="1933"/>
                    </a:lnTo>
                    <a:lnTo>
                      <a:pt x="4974" y="1932"/>
                    </a:lnTo>
                    <a:lnTo>
                      <a:pt x="4970" y="1932"/>
                    </a:lnTo>
                    <a:lnTo>
                      <a:pt x="4950" y="1940"/>
                    </a:lnTo>
                    <a:lnTo>
                      <a:pt x="4956" y="1934"/>
                    </a:lnTo>
                    <a:close/>
                    <a:moveTo>
                      <a:pt x="6167" y="1145"/>
                    </a:moveTo>
                    <a:lnTo>
                      <a:pt x="6184" y="1146"/>
                    </a:lnTo>
                    <a:lnTo>
                      <a:pt x="6199" y="1146"/>
                    </a:lnTo>
                    <a:lnTo>
                      <a:pt x="6214" y="1145"/>
                    </a:lnTo>
                    <a:lnTo>
                      <a:pt x="6232" y="1145"/>
                    </a:lnTo>
                    <a:lnTo>
                      <a:pt x="6233" y="1137"/>
                    </a:lnTo>
                    <a:lnTo>
                      <a:pt x="6233" y="1131"/>
                    </a:lnTo>
                    <a:lnTo>
                      <a:pt x="6233" y="1124"/>
                    </a:lnTo>
                    <a:lnTo>
                      <a:pt x="6232" y="1118"/>
                    </a:lnTo>
                    <a:lnTo>
                      <a:pt x="6230" y="1114"/>
                    </a:lnTo>
                    <a:lnTo>
                      <a:pt x="6229" y="1112"/>
                    </a:lnTo>
                    <a:lnTo>
                      <a:pt x="6227" y="1110"/>
                    </a:lnTo>
                    <a:lnTo>
                      <a:pt x="6224" y="1109"/>
                    </a:lnTo>
                    <a:lnTo>
                      <a:pt x="6218" y="1107"/>
                    </a:lnTo>
                    <a:lnTo>
                      <a:pt x="6213" y="1108"/>
                    </a:lnTo>
                    <a:lnTo>
                      <a:pt x="6208" y="1109"/>
                    </a:lnTo>
                    <a:lnTo>
                      <a:pt x="6202" y="1110"/>
                    </a:lnTo>
                    <a:lnTo>
                      <a:pt x="6196" y="1111"/>
                    </a:lnTo>
                    <a:lnTo>
                      <a:pt x="6190" y="1114"/>
                    </a:lnTo>
                    <a:lnTo>
                      <a:pt x="6186" y="1119"/>
                    </a:lnTo>
                    <a:lnTo>
                      <a:pt x="6183" y="1123"/>
                    </a:lnTo>
                    <a:lnTo>
                      <a:pt x="6176" y="1134"/>
                    </a:lnTo>
                    <a:lnTo>
                      <a:pt x="6167" y="1145"/>
                    </a:lnTo>
                    <a:close/>
                    <a:moveTo>
                      <a:pt x="6223" y="1166"/>
                    </a:moveTo>
                    <a:lnTo>
                      <a:pt x="6213" y="1166"/>
                    </a:lnTo>
                    <a:lnTo>
                      <a:pt x="6205" y="1168"/>
                    </a:lnTo>
                    <a:lnTo>
                      <a:pt x="6197" y="1171"/>
                    </a:lnTo>
                    <a:lnTo>
                      <a:pt x="6188" y="1175"/>
                    </a:lnTo>
                    <a:lnTo>
                      <a:pt x="6178" y="1176"/>
                    </a:lnTo>
                    <a:lnTo>
                      <a:pt x="6169" y="1177"/>
                    </a:lnTo>
                    <a:lnTo>
                      <a:pt x="6165" y="1177"/>
                    </a:lnTo>
                    <a:lnTo>
                      <a:pt x="6160" y="1179"/>
                    </a:lnTo>
                    <a:lnTo>
                      <a:pt x="6156" y="1181"/>
                    </a:lnTo>
                    <a:lnTo>
                      <a:pt x="6152" y="1184"/>
                    </a:lnTo>
                    <a:lnTo>
                      <a:pt x="6156" y="1188"/>
                    </a:lnTo>
                    <a:lnTo>
                      <a:pt x="6160" y="1191"/>
                    </a:lnTo>
                    <a:lnTo>
                      <a:pt x="6166" y="1194"/>
                    </a:lnTo>
                    <a:lnTo>
                      <a:pt x="6171" y="1195"/>
                    </a:lnTo>
                    <a:lnTo>
                      <a:pt x="6181" y="1198"/>
                    </a:lnTo>
                    <a:lnTo>
                      <a:pt x="6192" y="1202"/>
                    </a:lnTo>
                    <a:lnTo>
                      <a:pt x="6200" y="1205"/>
                    </a:lnTo>
                    <a:lnTo>
                      <a:pt x="6205" y="1208"/>
                    </a:lnTo>
                    <a:lnTo>
                      <a:pt x="6211" y="1211"/>
                    </a:lnTo>
                    <a:lnTo>
                      <a:pt x="6217" y="1212"/>
                    </a:lnTo>
                    <a:lnTo>
                      <a:pt x="6221" y="1212"/>
                    </a:lnTo>
                    <a:lnTo>
                      <a:pt x="6225" y="1210"/>
                    </a:lnTo>
                    <a:lnTo>
                      <a:pt x="6228" y="1207"/>
                    </a:lnTo>
                    <a:lnTo>
                      <a:pt x="6229" y="1204"/>
                    </a:lnTo>
                    <a:lnTo>
                      <a:pt x="6231" y="1195"/>
                    </a:lnTo>
                    <a:lnTo>
                      <a:pt x="6232" y="1186"/>
                    </a:lnTo>
                    <a:lnTo>
                      <a:pt x="6228" y="1176"/>
                    </a:lnTo>
                    <a:lnTo>
                      <a:pt x="6223" y="1166"/>
                    </a:lnTo>
                    <a:close/>
                    <a:moveTo>
                      <a:pt x="6128" y="1233"/>
                    </a:moveTo>
                    <a:lnTo>
                      <a:pt x="6124" y="1234"/>
                    </a:lnTo>
                    <a:lnTo>
                      <a:pt x="6124" y="1243"/>
                    </a:lnTo>
                    <a:lnTo>
                      <a:pt x="6124" y="1247"/>
                    </a:lnTo>
                    <a:lnTo>
                      <a:pt x="6125" y="1250"/>
                    </a:lnTo>
                    <a:lnTo>
                      <a:pt x="6126" y="1252"/>
                    </a:lnTo>
                    <a:lnTo>
                      <a:pt x="6128" y="1255"/>
                    </a:lnTo>
                    <a:lnTo>
                      <a:pt x="6132" y="1261"/>
                    </a:lnTo>
                    <a:lnTo>
                      <a:pt x="6137" y="1265"/>
                    </a:lnTo>
                    <a:lnTo>
                      <a:pt x="6142" y="1269"/>
                    </a:lnTo>
                    <a:lnTo>
                      <a:pt x="6146" y="1274"/>
                    </a:lnTo>
                    <a:lnTo>
                      <a:pt x="6148" y="1276"/>
                    </a:lnTo>
                    <a:lnTo>
                      <a:pt x="6149" y="1279"/>
                    </a:lnTo>
                    <a:lnTo>
                      <a:pt x="6150" y="1282"/>
                    </a:lnTo>
                    <a:lnTo>
                      <a:pt x="6150" y="1286"/>
                    </a:lnTo>
                    <a:lnTo>
                      <a:pt x="6142" y="1299"/>
                    </a:lnTo>
                    <a:lnTo>
                      <a:pt x="6134" y="1312"/>
                    </a:lnTo>
                    <a:lnTo>
                      <a:pt x="6134" y="1317"/>
                    </a:lnTo>
                    <a:lnTo>
                      <a:pt x="6135" y="1322"/>
                    </a:lnTo>
                    <a:lnTo>
                      <a:pt x="6137" y="1327"/>
                    </a:lnTo>
                    <a:lnTo>
                      <a:pt x="6139" y="1332"/>
                    </a:lnTo>
                    <a:lnTo>
                      <a:pt x="6141" y="1336"/>
                    </a:lnTo>
                    <a:lnTo>
                      <a:pt x="6144" y="1339"/>
                    </a:lnTo>
                    <a:lnTo>
                      <a:pt x="6148" y="1341"/>
                    </a:lnTo>
                    <a:lnTo>
                      <a:pt x="6152" y="1341"/>
                    </a:lnTo>
                    <a:lnTo>
                      <a:pt x="6155" y="1340"/>
                    </a:lnTo>
                    <a:lnTo>
                      <a:pt x="6157" y="1338"/>
                    </a:lnTo>
                    <a:lnTo>
                      <a:pt x="6159" y="1336"/>
                    </a:lnTo>
                    <a:lnTo>
                      <a:pt x="6161" y="1333"/>
                    </a:lnTo>
                    <a:lnTo>
                      <a:pt x="6167" y="1328"/>
                    </a:lnTo>
                    <a:lnTo>
                      <a:pt x="6171" y="1323"/>
                    </a:lnTo>
                    <a:lnTo>
                      <a:pt x="6174" y="1318"/>
                    </a:lnTo>
                    <a:lnTo>
                      <a:pt x="6177" y="1310"/>
                    </a:lnTo>
                    <a:lnTo>
                      <a:pt x="6181" y="1305"/>
                    </a:lnTo>
                    <a:lnTo>
                      <a:pt x="6184" y="1300"/>
                    </a:lnTo>
                    <a:lnTo>
                      <a:pt x="6187" y="1295"/>
                    </a:lnTo>
                    <a:lnTo>
                      <a:pt x="6188" y="1289"/>
                    </a:lnTo>
                    <a:lnTo>
                      <a:pt x="6182" y="1277"/>
                    </a:lnTo>
                    <a:lnTo>
                      <a:pt x="6176" y="1266"/>
                    </a:lnTo>
                    <a:lnTo>
                      <a:pt x="6175" y="1260"/>
                    </a:lnTo>
                    <a:lnTo>
                      <a:pt x="6173" y="1254"/>
                    </a:lnTo>
                    <a:lnTo>
                      <a:pt x="6170" y="1250"/>
                    </a:lnTo>
                    <a:lnTo>
                      <a:pt x="6165" y="1246"/>
                    </a:lnTo>
                    <a:lnTo>
                      <a:pt x="6157" y="1242"/>
                    </a:lnTo>
                    <a:lnTo>
                      <a:pt x="6149" y="1239"/>
                    </a:lnTo>
                    <a:lnTo>
                      <a:pt x="6140" y="1236"/>
                    </a:lnTo>
                    <a:lnTo>
                      <a:pt x="6128" y="1233"/>
                    </a:lnTo>
                    <a:close/>
                    <a:moveTo>
                      <a:pt x="5690" y="1630"/>
                    </a:moveTo>
                    <a:lnTo>
                      <a:pt x="5690" y="1657"/>
                    </a:lnTo>
                    <a:lnTo>
                      <a:pt x="5687" y="1663"/>
                    </a:lnTo>
                    <a:lnTo>
                      <a:pt x="5684" y="1670"/>
                    </a:lnTo>
                    <a:lnTo>
                      <a:pt x="5681" y="1680"/>
                    </a:lnTo>
                    <a:lnTo>
                      <a:pt x="5677" y="1690"/>
                    </a:lnTo>
                    <a:lnTo>
                      <a:pt x="5675" y="1700"/>
                    </a:lnTo>
                    <a:lnTo>
                      <a:pt x="5673" y="1712"/>
                    </a:lnTo>
                    <a:lnTo>
                      <a:pt x="5681" y="1713"/>
                    </a:lnTo>
                    <a:lnTo>
                      <a:pt x="5689" y="1707"/>
                    </a:lnTo>
                    <a:lnTo>
                      <a:pt x="5697" y="1703"/>
                    </a:lnTo>
                    <a:lnTo>
                      <a:pt x="5700" y="1701"/>
                    </a:lnTo>
                    <a:lnTo>
                      <a:pt x="5703" y="1698"/>
                    </a:lnTo>
                    <a:lnTo>
                      <a:pt x="5706" y="1695"/>
                    </a:lnTo>
                    <a:lnTo>
                      <a:pt x="5710" y="1691"/>
                    </a:lnTo>
                    <a:lnTo>
                      <a:pt x="5713" y="1683"/>
                    </a:lnTo>
                    <a:lnTo>
                      <a:pt x="5714" y="1674"/>
                    </a:lnTo>
                    <a:lnTo>
                      <a:pt x="5715" y="1666"/>
                    </a:lnTo>
                    <a:lnTo>
                      <a:pt x="5718" y="1657"/>
                    </a:lnTo>
                    <a:lnTo>
                      <a:pt x="5725" y="1638"/>
                    </a:lnTo>
                    <a:lnTo>
                      <a:pt x="5733" y="1621"/>
                    </a:lnTo>
                    <a:lnTo>
                      <a:pt x="5737" y="1613"/>
                    </a:lnTo>
                    <a:lnTo>
                      <a:pt x="5739" y="1605"/>
                    </a:lnTo>
                    <a:lnTo>
                      <a:pt x="5741" y="1595"/>
                    </a:lnTo>
                    <a:lnTo>
                      <a:pt x="5742" y="1585"/>
                    </a:lnTo>
                    <a:lnTo>
                      <a:pt x="5741" y="1578"/>
                    </a:lnTo>
                    <a:lnTo>
                      <a:pt x="5740" y="1572"/>
                    </a:lnTo>
                    <a:lnTo>
                      <a:pt x="5739" y="1568"/>
                    </a:lnTo>
                    <a:lnTo>
                      <a:pt x="5738" y="1566"/>
                    </a:lnTo>
                    <a:lnTo>
                      <a:pt x="5734" y="1564"/>
                    </a:lnTo>
                    <a:lnTo>
                      <a:pt x="5732" y="1564"/>
                    </a:lnTo>
                    <a:lnTo>
                      <a:pt x="5729" y="1564"/>
                    </a:lnTo>
                    <a:lnTo>
                      <a:pt x="5726" y="1566"/>
                    </a:lnTo>
                    <a:lnTo>
                      <a:pt x="5723" y="1570"/>
                    </a:lnTo>
                    <a:lnTo>
                      <a:pt x="5719" y="1573"/>
                    </a:lnTo>
                    <a:lnTo>
                      <a:pt x="5713" y="1582"/>
                    </a:lnTo>
                    <a:lnTo>
                      <a:pt x="5705" y="1593"/>
                    </a:lnTo>
                    <a:lnTo>
                      <a:pt x="5699" y="1605"/>
                    </a:lnTo>
                    <a:lnTo>
                      <a:pt x="5695" y="1615"/>
                    </a:lnTo>
                    <a:lnTo>
                      <a:pt x="5692" y="1624"/>
                    </a:lnTo>
                    <a:lnTo>
                      <a:pt x="5690" y="1630"/>
                    </a:lnTo>
                    <a:close/>
                    <a:moveTo>
                      <a:pt x="5402" y="1745"/>
                    </a:moveTo>
                    <a:lnTo>
                      <a:pt x="5401" y="1749"/>
                    </a:lnTo>
                    <a:lnTo>
                      <a:pt x="5401" y="1753"/>
                    </a:lnTo>
                    <a:lnTo>
                      <a:pt x="5401" y="1755"/>
                    </a:lnTo>
                    <a:lnTo>
                      <a:pt x="5402" y="1758"/>
                    </a:lnTo>
                    <a:lnTo>
                      <a:pt x="5404" y="1759"/>
                    </a:lnTo>
                    <a:lnTo>
                      <a:pt x="5406" y="1761"/>
                    </a:lnTo>
                    <a:lnTo>
                      <a:pt x="5410" y="1764"/>
                    </a:lnTo>
                    <a:lnTo>
                      <a:pt x="5415" y="1769"/>
                    </a:lnTo>
                    <a:lnTo>
                      <a:pt x="5420" y="1774"/>
                    </a:lnTo>
                    <a:lnTo>
                      <a:pt x="5427" y="1779"/>
                    </a:lnTo>
                    <a:lnTo>
                      <a:pt x="5431" y="1780"/>
                    </a:lnTo>
                    <a:lnTo>
                      <a:pt x="5434" y="1781"/>
                    </a:lnTo>
                    <a:lnTo>
                      <a:pt x="5438" y="1782"/>
                    </a:lnTo>
                    <a:lnTo>
                      <a:pt x="5442" y="1782"/>
                    </a:lnTo>
                    <a:lnTo>
                      <a:pt x="5446" y="1782"/>
                    </a:lnTo>
                    <a:lnTo>
                      <a:pt x="5451" y="1780"/>
                    </a:lnTo>
                    <a:lnTo>
                      <a:pt x="5454" y="1777"/>
                    </a:lnTo>
                    <a:lnTo>
                      <a:pt x="5456" y="1773"/>
                    </a:lnTo>
                    <a:lnTo>
                      <a:pt x="5458" y="1769"/>
                    </a:lnTo>
                    <a:lnTo>
                      <a:pt x="5459" y="1764"/>
                    </a:lnTo>
                    <a:lnTo>
                      <a:pt x="5460" y="1759"/>
                    </a:lnTo>
                    <a:lnTo>
                      <a:pt x="5460" y="1754"/>
                    </a:lnTo>
                    <a:lnTo>
                      <a:pt x="5460" y="1752"/>
                    </a:lnTo>
                    <a:lnTo>
                      <a:pt x="5459" y="1750"/>
                    </a:lnTo>
                    <a:lnTo>
                      <a:pt x="5457" y="1749"/>
                    </a:lnTo>
                    <a:lnTo>
                      <a:pt x="5455" y="1749"/>
                    </a:lnTo>
                    <a:lnTo>
                      <a:pt x="5451" y="1747"/>
                    </a:lnTo>
                    <a:lnTo>
                      <a:pt x="5445" y="1746"/>
                    </a:lnTo>
                    <a:lnTo>
                      <a:pt x="5440" y="1743"/>
                    </a:lnTo>
                    <a:lnTo>
                      <a:pt x="5435" y="1742"/>
                    </a:lnTo>
                    <a:lnTo>
                      <a:pt x="5430" y="1742"/>
                    </a:lnTo>
                    <a:lnTo>
                      <a:pt x="5425" y="1742"/>
                    </a:lnTo>
                    <a:lnTo>
                      <a:pt x="5414" y="1744"/>
                    </a:lnTo>
                    <a:lnTo>
                      <a:pt x="5402" y="1745"/>
                    </a:lnTo>
                    <a:close/>
                    <a:moveTo>
                      <a:pt x="4653" y="2130"/>
                    </a:moveTo>
                    <a:lnTo>
                      <a:pt x="4642" y="2128"/>
                    </a:lnTo>
                    <a:lnTo>
                      <a:pt x="4631" y="2127"/>
                    </a:lnTo>
                    <a:lnTo>
                      <a:pt x="4606" y="2127"/>
                    </a:lnTo>
                    <a:lnTo>
                      <a:pt x="4602" y="2128"/>
                    </a:lnTo>
                    <a:lnTo>
                      <a:pt x="4598" y="2130"/>
                    </a:lnTo>
                    <a:lnTo>
                      <a:pt x="4595" y="2133"/>
                    </a:lnTo>
                    <a:lnTo>
                      <a:pt x="4590" y="2137"/>
                    </a:lnTo>
                    <a:lnTo>
                      <a:pt x="4600" y="2146"/>
                    </a:lnTo>
                    <a:lnTo>
                      <a:pt x="4608" y="2156"/>
                    </a:lnTo>
                    <a:lnTo>
                      <a:pt x="4604" y="2159"/>
                    </a:lnTo>
                    <a:lnTo>
                      <a:pt x="4599" y="2162"/>
                    </a:lnTo>
                    <a:lnTo>
                      <a:pt x="4597" y="2163"/>
                    </a:lnTo>
                    <a:lnTo>
                      <a:pt x="4596" y="2166"/>
                    </a:lnTo>
                    <a:lnTo>
                      <a:pt x="4595" y="2169"/>
                    </a:lnTo>
                    <a:lnTo>
                      <a:pt x="4595" y="2171"/>
                    </a:lnTo>
                    <a:lnTo>
                      <a:pt x="4596" y="2177"/>
                    </a:lnTo>
                    <a:lnTo>
                      <a:pt x="4598" y="2182"/>
                    </a:lnTo>
                    <a:lnTo>
                      <a:pt x="4600" y="2184"/>
                    </a:lnTo>
                    <a:lnTo>
                      <a:pt x="4603" y="2186"/>
                    </a:lnTo>
                    <a:lnTo>
                      <a:pt x="4605" y="2187"/>
                    </a:lnTo>
                    <a:lnTo>
                      <a:pt x="4608" y="2187"/>
                    </a:lnTo>
                    <a:lnTo>
                      <a:pt x="4614" y="2187"/>
                    </a:lnTo>
                    <a:lnTo>
                      <a:pt x="4620" y="2185"/>
                    </a:lnTo>
                    <a:lnTo>
                      <a:pt x="4625" y="2182"/>
                    </a:lnTo>
                    <a:lnTo>
                      <a:pt x="4630" y="2179"/>
                    </a:lnTo>
                    <a:lnTo>
                      <a:pt x="4634" y="2176"/>
                    </a:lnTo>
                    <a:lnTo>
                      <a:pt x="4639" y="2173"/>
                    </a:lnTo>
                    <a:lnTo>
                      <a:pt x="4644" y="2170"/>
                    </a:lnTo>
                    <a:lnTo>
                      <a:pt x="4650" y="2168"/>
                    </a:lnTo>
                    <a:lnTo>
                      <a:pt x="4662" y="2163"/>
                    </a:lnTo>
                    <a:lnTo>
                      <a:pt x="4673" y="2160"/>
                    </a:lnTo>
                    <a:lnTo>
                      <a:pt x="4685" y="2155"/>
                    </a:lnTo>
                    <a:lnTo>
                      <a:pt x="4695" y="2150"/>
                    </a:lnTo>
                    <a:lnTo>
                      <a:pt x="4699" y="2147"/>
                    </a:lnTo>
                    <a:lnTo>
                      <a:pt x="4703" y="2143"/>
                    </a:lnTo>
                    <a:lnTo>
                      <a:pt x="4708" y="2140"/>
                    </a:lnTo>
                    <a:lnTo>
                      <a:pt x="4711" y="2136"/>
                    </a:lnTo>
                    <a:lnTo>
                      <a:pt x="4713" y="2130"/>
                    </a:lnTo>
                    <a:lnTo>
                      <a:pt x="4716" y="2125"/>
                    </a:lnTo>
                    <a:lnTo>
                      <a:pt x="4717" y="2120"/>
                    </a:lnTo>
                    <a:lnTo>
                      <a:pt x="4718" y="2114"/>
                    </a:lnTo>
                    <a:lnTo>
                      <a:pt x="4713" y="2113"/>
                    </a:lnTo>
                    <a:lnTo>
                      <a:pt x="4709" y="2113"/>
                    </a:lnTo>
                    <a:lnTo>
                      <a:pt x="4704" y="2113"/>
                    </a:lnTo>
                    <a:lnTo>
                      <a:pt x="4700" y="2113"/>
                    </a:lnTo>
                    <a:lnTo>
                      <a:pt x="4693" y="2116"/>
                    </a:lnTo>
                    <a:lnTo>
                      <a:pt x="4686" y="2119"/>
                    </a:lnTo>
                    <a:lnTo>
                      <a:pt x="4679" y="2123"/>
                    </a:lnTo>
                    <a:lnTo>
                      <a:pt x="4670" y="2127"/>
                    </a:lnTo>
                    <a:lnTo>
                      <a:pt x="4662" y="2129"/>
                    </a:lnTo>
                    <a:lnTo>
                      <a:pt x="4653" y="2130"/>
                    </a:lnTo>
                    <a:close/>
                    <a:moveTo>
                      <a:pt x="4435" y="2221"/>
                    </a:moveTo>
                    <a:lnTo>
                      <a:pt x="4433" y="2230"/>
                    </a:lnTo>
                    <a:lnTo>
                      <a:pt x="4432" y="2238"/>
                    </a:lnTo>
                    <a:lnTo>
                      <a:pt x="4430" y="2245"/>
                    </a:lnTo>
                    <a:lnTo>
                      <a:pt x="4429" y="2255"/>
                    </a:lnTo>
                    <a:lnTo>
                      <a:pt x="4429" y="2269"/>
                    </a:lnTo>
                    <a:lnTo>
                      <a:pt x="4441" y="2269"/>
                    </a:lnTo>
                    <a:lnTo>
                      <a:pt x="4448" y="2259"/>
                    </a:lnTo>
                    <a:lnTo>
                      <a:pt x="4457" y="2248"/>
                    </a:lnTo>
                    <a:lnTo>
                      <a:pt x="4468" y="2240"/>
                    </a:lnTo>
                    <a:lnTo>
                      <a:pt x="4481" y="2233"/>
                    </a:lnTo>
                    <a:lnTo>
                      <a:pt x="4487" y="2230"/>
                    </a:lnTo>
                    <a:lnTo>
                      <a:pt x="4491" y="2226"/>
                    </a:lnTo>
                    <a:lnTo>
                      <a:pt x="4492" y="2224"/>
                    </a:lnTo>
                    <a:lnTo>
                      <a:pt x="4493" y="2221"/>
                    </a:lnTo>
                    <a:lnTo>
                      <a:pt x="4494" y="2217"/>
                    </a:lnTo>
                    <a:lnTo>
                      <a:pt x="4494" y="2213"/>
                    </a:lnTo>
                    <a:lnTo>
                      <a:pt x="4494" y="2211"/>
                    </a:lnTo>
                    <a:lnTo>
                      <a:pt x="4492" y="2209"/>
                    </a:lnTo>
                    <a:lnTo>
                      <a:pt x="4490" y="2208"/>
                    </a:lnTo>
                    <a:lnTo>
                      <a:pt x="4487" y="2208"/>
                    </a:lnTo>
                    <a:lnTo>
                      <a:pt x="4481" y="2209"/>
                    </a:lnTo>
                    <a:lnTo>
                      <a:pt x="4475" y="2211"/>
                    </a:lnTo>
                    <a:lnTo>
                      <a:pt x="4470" y="2214"/>
                    </a:lnTo>
                    <a:lnTo>
                      <a:pt x="4466" y="2216"/>
                    </a:lnTo>
                    <a:lnTo>
                      <a:pt x="4461" y="2218"/>
                    </a:lnTo>
                    <a:lnTo>
                      <a:pt x="4457" y="2219"/>
                    </a:lnTo>
                    <a:lnTo>
                      <a:pt x="4446" y="2221"/>
                    </a:lnTo>
                    <a:lnTo>
                      <a:pt x="4435" y="2221"/>
                    </a:lnTo>
                    <a:close/>
                    <a:moveTo>
                      <a:pt x="4338" y="2198"/>
                    </a:moveTo>
                    <a:lnTo>
                      <a:pt x="4331" y="2199"/>
                    </a:lnTo>
                    <a:lnTo>
                      <a:pt x="4326" y="2200"/>
                    </a:lnTo>
                    <a:lnTo>
                      <a:pt x="4321" y="2202"/>
                    </a:lnTo>
                    <a:lnTo>
                      <a:pt x="4316" y="2205"/>
                    </a:lnTo>
                    <a:lnTo>
                      <a:pt x="4312" y="2209"/>
                    </a:lnTo>
                    <a:lnTo>
                      <a:pt x="4309" y="2213"/>
                    </a:lnTo>
                    <a:lnTo>
                      <a:pt x="4305" y="2217"/>
                    </a:lnTo>
                    <a:lnTo>
                      <a:pt x="4302" y="2224"/>
                    </a:lnTo>
                    <a:lnTo>
                      <a:pt x="4305" y="2226"/>
                    </a:lnTo>
                    <a:lnTo>
                      <a:pt x="4310" y="2227"/>
                    </a:lnTo>
                    <a:lnTo>
                      <a:pt x="4318" y="2226"/>
                    </a:lnTo>
                    <a:lnTo>
                      <a:pt x="4326" y="2224"/>
                    </a:lnTo>
                    <a:lnTo>
                      <a:pt x="4326" y="2227"/>
                    </a:lnTo>
                    <a:lnTo>
                      <a:pt x="4327" y="2230"/>
                    </a:lnTo>
                    <a:lnTo>
                      <a:pt x="4326" y="2234"/>
                    </a:lnTo>
                    <a:lnTo>
                      <a:pt x="4325" y="2238"/>
                    </a:lnTo>
                    <a:lnTo>
                      <a:pt x="4323" y="2241"/>
                    </a:lnTo>
                    <a:lnTo>
                      <a:pt x="4321" y="2244"/>
                    </a:lnTo>
                    <a:lnTo>
                      <a:pt x="4316" y="2251"/>
                    </a:lnTo>
                    <a:lnTo>
                      <a:pt x="4311" y="2258"/>
                    </a:lnTo>
                    <a:lnTo>
                      <a:pt x="4303" y="2269"/>
                    </a:lnTo>
                    <a:lnTo>
                      <a:pt x="4296" y="2281"/>
                    </a:lnTo>
                    <a:lnTo>
                      <a:pt x="4289" y="2291"/>
                    </a:lnTo>
                    <a:lnTo>
                      <a:pt x="4281" y="2300"/>
                    </a:lnTo>
                    <a:lnTo>
                      <a:pt x="4272" y="2308"/>
                    </a:lnTo>
                    <a:lnTo>
                      <a:pt x="4262" y="2315"/>
                    </a:lnTo>
                    <a:lnTo>
                      <a:pt x="4257" y="2317"/>
                    </a:lnTo>
                    <a:lnTo>
                      <a:pt x="4251" y="2319"/>
                    </a:lnTo>
                    <a:lnTo>
                      <a:pt x="4244" y="2321"/>
                    </a:lnTo>
                    <a:lnTo>
                      <a:pt x="4238" y="2322"/>
                    </a:lnTo>
                    <a:lnTo>
                      <a:pt x="4232" y="2324"/>
                    </a:lnTo>
                    <a:lnTo>
                      <a:pt x="4227" y="2327"/>
                    </a:lnTo>
                    <a:lnTo>
                      <a:pt x="4222" y="2331"/>
                    </a:lnTo>
                    <a:lnTo>
                      <a:pt x="4215" y="2335"/>
                    </a:lnTo>
                    <a:lnTo>
                      <a:pt x="4201" y="2338"/>
                    </a:lnTo>
                    <a:lnTo>
                      <a:pt x="4185" y="2339"/>
                    </a:lnTo>
                    <a:lnTo>
                      <a:pt x="4173" y="2341"/>
                    </a:lnTo>
                    <a:lnTo>
                      <a:pt x="4161" y="2344"/>
                    </a:lnTo>
                    <a:lnTo>
                      <a:pt x="4150" y="2347"/>
                    </a:lnTo>
                    <a:lnTo>
                      <a:pt x="4139" y="2351"/>
                    </a:lnTo>
                    <a:lnTo>
                      <a:pt x="4130" y="2358"/>
                    </a:lnTo>
                    <a:lnTo>
                      <a:pt x="4121" y="2364"/>
                    </a:lnTo>
                    <a:lnTo>
                      <a:pt x="4112" y="2361"/>
                    </a:lnTo>
                    <a:lnTo>
                      <a:pt x="4102" y="2358"/>
                    </a:lnTo>
                    <a:lnTo>
                      <a:pt x="4093" y="2357"/>
                    </a:lnTo>
                    <a:lnTo>
                      <a:pt x="4085" y="2357"/>
                    </a:lnTo>
                    <a:lnTo>
                      <a:pt x="4076" y="2357"/>
                    </a:lnTo>
                    <a:lnTo>
                      <a:pt x="4067" y="2355"/>
                    </a:lnTo>
                    <a:lnTo>
                      <a:pt x="4060" y="2352"/>
                    </a:lnTo>
                    <a:lnTo>
                      <a:pt x="4054" y="2348"/>
                    </a:lnTo>
                    <a:lnTo>
                      <a:pt x="4047" y="2346"/>
                    </a:lnTo>
                    <a:lnTo>
                      <a:pt x="4040" y="2344"/>
                    </a:lnTo>
                    <a:lnTo>
                      <a:pt x="4033" y="2345"/>
                    </a:lnTo>
                    <a:lnTo>
                      <a:pt x="4026" y="2346"/>
                    </a:lnTo>
                    <a:lnTo>
                      <a:pt x="4019" y="2347"/>
                    </a:lnTo>
                    <a:lnTo>
                      <a:pt x="4013" y="2349"/>
                    </a:lnTo>
                    <a:lnTo>
                      <a:pt x="4001" y="2353"/>
                    </a:lnTo>
                    <a:lnTo>
                      <a:pt x="3987" y="2357"/>
                    </a:lnTo>
                    <a:lnTo>
                      <a:pt x="3976" y="2359"/>
                    </a:lnTo>
                    <a:lnTo>
                      <a:pt x="3967" y="2360"/>
                    </a:lnTo>
                    <a:lnTo>
                      <a:pt x="3961" y="2361"/>
                    </a:lnTo>
                    <a:lnTo>
                      <a:pt x="3957" y="2364"/>
                    </a:lnTo>
                    <a:lnTo>
                      <a:pt x="3953" y="2367"/>
                    </a:lnTo>
                    <a:lnTo>
                      <a:pt x="3950" y="2371"/>
                    </a:lnTo>
                    <a:lnTo>
                      <a:pt x="3944" y="2382"/>
                    </a:lnTo>
                    <a:lnTo>
                      <a:pt x="3938" y="2392"/>
                    </a:lnTo>
                    <a:lnTo>
                      <a:pt x="3934" y="2396"/>
                    </a:lnTo>
                    <a:lnTo>
                      <a:pt x="3929" y="2400"/>
                    </a:lnTo>
                    <a:lnTo>
                      <a:pt x="3924" y="2403"/>
                    </a:lnTo>
                    <a:lnTo>
                      <a:pt x="3919" y="2405"/>
                    </a:lnTo>
                    <a:lnTo>
                      <a:pt x="3907" y="2408"/>
                    </a:lnTo>
                    <a:lnTo>
                      <a:pt x="3895" y="2412"/>
                    </a:lnTo>
                    <a:lnTo>
                      <a:pt x="3891" y="2415"/>
                    </a:lnTo>
                    <a:lnTo>
                      <a:pt x="3887" y="2418"/>
                    </a:lnTo>
                    <a:lnTo>
                      <a:pt x="3885" y="2423"/>
                    </a:lnTo>
                    <a:lnTo>
                      <a:pt x="3884" y="2429"/>
                    </a:lnTo>
                    <a:lnTo>
                      <a:pt x="3885" y="2433"/>
                    </a:lnTo>
                    <a:lnTo>
                      <a:pt x="3886" y="2437"/>
                    </a:lnTo>
                    <a:lnTo>
                      <a:pt x="3888" y="2441"/>
                    </a:lnTo>
                    <a:lnTo>
                      <a:pt x="3890" y="2445"/>
                    </a:lnTo>
                    <a:lnTo>
                      <a:pt x="3893" y="2449"/>
                    </a:lnTo>
                    <a:lnTo>
                      <a:pt x="3897" y="2451"/>
                    </a:lnTo>
                    <a:lnTo>
                      <a:pt x="3901" y="2452"/>
                    </a:lnTo>
                    <a:lnTo>
                      <a:pt x="3905" y="2453"/>
                    </a:lnTo>
                    <a:lnTo>
                      <a:pt x="3913" y="2452"/>
                    </a:lnTo>
                    <a:lnTo>
                      <a:pt x="3919" y="2451"/>
                    </a:lnTo>
                    <a:lnTo>
                      <a:pt x="3924" y="2450"/>
                    </a:lnTo>
                    <a:lnTo>
                      <a:pt x="3930" y="2448"/>
                    </a:lnTo>
                    <a:lnTo>
                      <a:pt x="3942" y="2443"/>
                    </a:lnTo>
                    <a:lnTo>
                      <a:pt x="3954" y="2439"/>
                    </a:lnTo>
                    <a:lnTo>
                      <a:pt x="3974" y="2434"/>
                    </a:lnTo>
                    <a:lnTo>
                      <a:pt x="3993" y="2431"/>
                    </a:lnTo>
                    <a:lnTo>
                      <a:pt x="4010" y="2429"/>
                    </a:lnTo>
                    <a:lnTo>
                      <a:pt x="4031" y="2429"/>
                    </a:lnTo>
                    <a:lnTo>
                      <a:pt x="4034" y="2429"/>
                    </a:lnTo>
                    <a:lnTo>
                      <a:pt x="4037" y="2431"/>
                    </a:lnTo>
                    <a:lnTo>
                      <a:pt x="4039" y="2433"/>
                    </a:lnTo>
                    <a:lnTo>
                      <a:pt x="4040" y="2435"/>
                    </a:lnTo>
                    <a:lnTo>
                      <a:pt x="4044" y="2440"/>
                    </a:lnTo>
                    <a:lnTo>
                      <a:pt x="4050" y="2444"/>
                    </a:lnTo>
                    <a:lnTo>
                      <a:pt x="4059" y="2446"/>
                    </a:lnTo>
                    <a:lnTo>
                      <a:pt x="4068" y="2448"/>
                    </a:lnTo>
                    <a:lnTo>
                      <a:pt x="4073" y="2446"/>
                    </a:lnTo>
                    <a:lnTo>
                      <a:pt x="4077" y="2445"/>
                    </a:lnTo>
                    <a:lnTo>
                      <a:pt x="4081" y="2442"/>
                    </a:lnTo>
                    <a:lnTo>
                      <a:pt x="4083" y="2438"/>
                    </a:lnTo>
                    <a:lnTo>
                      <a:pt x="4087" y="2430"/>
                    </a:lnTo>
                    <a:lnTo>
                      <a:pt x="4092" y="2421"/>
                    </a:lnTo>
                    <a:lnTo>
                      <a:pt x="4097" y="2413"/>
                    </a:lnTo>
                    <a:lnTo>
                      <a:pt x="4103" y="2408"/>
                    </a:lnTo>
                    <a:lnTo>
                      <a:pt x="4110" y="2405"/>
                    </a:lnTo>
                    <a:lnTo>
                      <a:pt x="4118" y="2402"/>
                    </a:lnTo>
                    <a:lnTo>
                      <a:pt x="4133" y="2399"/>
                    </a:lnTo>
                    <a:lnTo>
                      <a:pt x="4151" y="2398"/>
                    </a:lnTo>
                    <a:lnTo>
                      <a:pt x="4156" y="2397"/>
                    </a:lnTo>
                    <a:lnTo>
                      <a:pt x="4160" y="2396"/>
                    </a:lnTo>
                    <a:lnTo>
                      <a:pt x="4165" y="2394"/>
                    </a:lnTo>
                    <a:lnTo>
                      <a:pt x="4169" y="2392"/>
                    </a:lnTo>
                    <a:lnTo>
                      <a:pt x="4176" y="2386"/>
                    </a:lnTo>
                    <a:lnTo>
                      <a:pt x="4184" y="2381"/>
                    </a:lnTo>
                    <a:lnTo>
                      <a:pt x="4201" y="2372"/>
                    </a:lnTo>
                    <a:lnTo>
                      <a:pt x="4215" y="2365"/>
                    </a:lnTo>
                    <a:lnTo>
                      <a:pt x="4223" y="2363"/>
                    </a:lnTo>
                    <a:lnTo>
                      <a:pt x="4230" y="2359"/>
                    </a:lnTo>
                    <a:lnTo>
                      <a:pt x="4238" y="2357"/>
                    </a:lnTo>
                    <a:lnTo>
                      <a:pt x="4247" y="2355"/>
                    </a:lnTo>
                    <a:lnTo>
                      <a:pt x="4262" y="2352"/>
                    </a:lnTo>
                    <a:lnTo>
                      <a:pt x="4274" y="2347"/>
                    </a:lnTo>
                    <a:lnTo>
                      <a:pt x="4286" y="2341"/>
                    </a:lnTo>
                    <a:lnTo>
                      <a:pt x="4298" y="2333"/>
                    </a:lnTo>
                    <a:lnTo>
                      <a:pt x="4303" y="2331"/>
                    </a:lnTo>
                    <a:lnTo>
                      <a:pt x="4308" y="2330"/>
                    </a:lnTo>
                    <a:lnTo>
                      <a:pt x="4311" y="2327"/>
                    </a:lnTo>
                    <a:lnTo>
                      <a:pt x="4314" y="2324"/>
                    </a:lnTo>
                    <a:lnTo>
                      <a:pt x="4319" y="2315"/>
                    </a:lnTo>
                    <a:lnTo>
                      <a:pt x="4325" y="2307"/>
                    </a:lnTo>
                    <a:lnTo>
                      <a:pt x="4327" y="2302"/>
                    </a:lnTo>
                    <a:lnTo>
                      <a:pt x="4329" y="2298"/>
                    </a:lnTo>
                    <a:lnTo>
                      <a:pt x="4331" y="2294"/>
                    </a:lnTo>
                    <a:lnTo>
                      <a:pt x="4332" y="2289"/>
                    </a:lnTo>
                    <a:lnTo>
                      <a:pt x="4333" y="2272"/>
                    </a:lnTo>
                    <a:lnTo>
                      <a:pt x="4337" y="2258"/>
                    </a:lnTo>
                    <a:lnTo>
                      <a:pt x="4342" y="2246"/>
                    </a:lnTo>
                    <a:lnTo>
                      <a:pt x="4347" y="2236"/>
                    </a:lnTo>
                    <a:lnTo>
                      <a:pt x="4349" y="2231"/>
                    </a:lnTo>
                    <a:lnTo>
                      <a:pt x="4350" y="2226"/>
                    </a:lnTo>
                    <a:lnTo>
                      <a:pt x="4351" y="2219"/>
                    </a:lnTo>
                    <a:lnTo>
                      <a:pt x="4352" y="2213"/>
                    </a:lnTo>
                    <a:lnTo>
                      <a:pt x="4351" y="2208"/>
                    </a:lnTo>
                    <a:lnTo>
                      <a:pt x="4351" y="2202"/>
                    </a:lnTo>
                    <a:lnTo>
                      <a:pt x="4338" y="2198"/>
                    </a:lnTo>
                    <a:close/>
                    <a:moveTo>
                      <a:pt x="4349" y="2647"/>
                    </a:moveTo>
                    <a:lnTo>
                      <a:pt x="4349" y="2656"/>
                    </a:lnTo>
                    <a:lnTo>
                      <a:pt x="4349" y="2664"/>
                    </a:lnTo>
                    <a:lnTo>
                      <a:pt x="4352" y="2665"/>
                    </a:lnTo>
                    <a:lnTo>
                      <a:pt x="4354" y="2666"/>
                    </a:lnTo>
                    <a:lnTo>
                      <a:pt x="4359" y="2665"/>
                    </a:lnTo>
                    <a:lnTo>
                      <a:pt x="4362" y="2664"/>
                    </a:lnTo>
                    <a:lnTo>
                      <a:pt x="4367" y="2662"/>
                    </a:lnTo>
                    <a:lnTo>
                      <a:pt x="4370" y="2659"/>
                    </a:lnTo>
                    <a:lnTo>
                      <a:pt x="4376" y="2653"/>
                    </a:lnTo>
                    <a:lnTo>
                      <a:pt x="4384" y="2648"/>
                    </a:lnTo>
                    <a:lnTo>
                      <a:pt x="4398" y="2640"/>
                    </a:lnTo>
                    <a:lnTo>
                      <a:pt x="4409" y="2632"/>
                    </a:lnTo>
                    <a:lnTo>
                      <a:pt x="4414" y="2628"/>
                    </a:lnTo>
                    <a:lnTo>
                      <a:pt x="4417" y="2623"/>
                    </a:lnTo>
                    <a:lnTo>
                      <a:pt x="4419" y="2615"/>
                    </a:lnTo>
                    <a:lnTo>
                      <a:pt x="4420" y="2608"/>
                    </a:lnTo>
                    <a:lnTo>
                      <a:pt x="4420" y="2605"/>
                    </a:lnTo>
                    <a:lnTo>
                      <a:pt x="4419" y="2601"/>
                    </a:lnTo>
                    <a:lnTo>
                      <a:pt x="4417" y="2597"/>
                    </a:lnTo>
                    <a:lnTo>
                      <a:pt x="4415" y="2594"/>
                    </a:lnTo>
                    <a:lnTo>
                      <a:pt x="4412" y="2592"/>
                    </a:lnTo>
                    <a:lnTo>
                      <a:pt x="4409" y="2590"/>
                    </a:lnTo>
                    <a:lnTo>
                      <a:pt x="4406" y="2590"/>
                    </a:lnTo>
                    <a:lnTo>
                      <a:pt x="4403" y="2591"/>
                    </a:lnTo>
                    <a:lnTo>
                      <a:pt x="4395" y="2595"/>
                    </a:lnTo>
                    <a:lnTo>
                      <a:pt x="4388" y="2601"/>
                    </a:lnTo>
                    <a:lnTo>
                      <a:pt x="4382" y="2607"/>
                    </a:lnTo>
                    <a:lnTo>
                      <a:pt x="4377" y="2615"/>
                    </a:lnTo>
                    <a:lnTo>
                      <a:pt x="4374" y="2623"/>
                    </a:lnTo>
                    <a:lnTo>
                      <a:pt x="4370" y="2629"/>
                    </a:lnTo>
                    <a:lnTo>
                      <a:pt x="4364" y="2633"/>
                    </a:lnTo>
                    <a:lnTo>
                      <a:pt x="4356" y="2636"/>
                    </a:lnTo>
                    <a:lnTo>
                      <a:pt x="4353" y="2638"/>
                    </a:lnTo>
                    <a:lnTo>
                      <a:pt x="4351" y="2640"/>
                    </a:lnTo>
                    <a:lnTo>
                      <a:pt x="4349" y="2643"/>
                    </a:lnTo>
                    <a:lnTo>
                      <a:pt x="4349" y="2647"/>
                    </a:lnTo>
                    <a:close/>
                    <a:moveTo>
                      <a:pt x="3913" y="2549"/>
                    </a:moveTo>
                    <a:lnTo>
                      <a:pt x="3874" y="2539"/>
                    </a:lnTo>
                    <a:lnTo>
                      <a:pt x="3866" y="2549"/>
                    </a:lnTo>
                    <a:lnTo>
                      <a:pt x="3859" y="2557"/>
                    </a:lnTo>
                    <a:lnTo>
                      <a:pt x="3855" y="2562"/>
                    </a:lnTo>
                    <a:lnTo>
                      <a:pt x="3851" y="2564"/>
                    </a:lnTo>
                    <a:lnTo>
                      <a:pt x="3845" y="2566"/>
                    </a:lnTo>
                    <a:lnTo>
                      <a:pt x="3839" y="2567"/>
                    </a:lnTo>
                    <a:lnTo>
                      <a:pt x="3831" y="2565"/>
                    </a:lnTo>
                    <a:lnTo>
                      <a:pt x="3823" y="2563"/>
                    </a:lnTo>
                    <a:lnTo>
                      <a:pt x="3817" y="2564"/>
                    </a:lnTo>
                    <a:lnTo>
                      <a:pt x="3813" y="2566"/>
                    </a:lnTo>
                    <a:lnTo>
                      <a:pt x="3810" y="2569"/>
                    </a:lnTo>
                    <a:lnTo>
                      <a:pt x="3807" y="2572"/>
                    </a:lnTo>
                    <a:lnTo>
                      <a:pt x="3801" y="2579"/>
                    </a:lnTo>
                    <a:lnTo>
                      <a:pt x="3794" y="2586"/>
                    </a:lnTo>
                    <a:lnTo>
                      <a:pt x="3783" y="2595"/>
                    </a:lnTo>
                    <a:lnTo>
                      <a:pt x="3774" y="2604"/>
                    </a:lnTo>
                    <a:lnTo>
                      <a:pt x="3771" y="2609"/>
                    </a:lnTo>
                    <a:lnTo>
                      <a:pt x="3769" y="2614"/>
                    </a:lnTo>
                    <a:lnTo>
                      <a:pt x="3767" y="2621"/>
                    </a:lnTo>
                    <a:lnTo>
                      <a:pt x="3767" y="2627"/>
                    </a:lnTo>
                    <a:lnTo>
                      <a:pt x="3767" y="2632"/>
                    </a:lnTo>
                    <a:lnTo>
                      <a:pt x="3768" y="2636"/>
                    </a:lnTo>
                    <a:lnTo>
                      <a:pt x="3770" y="2640"/>
                    </a:lnTo>
                    <a:lnTo>
                      <a:pt x="3772" y="2644"/>
                    </a:lnTo>
                    <a:lnTo>
                      <a:pt x="3775" y="2648"/>
                    </a:lnTo>
                    <a:lnTo>
                      <a:pt x="3779" y="2650"/>
                    </a:lnTo>
                    <a:lnTo>
                      <a:pt x="3782" y="2652"/>
                    </a:lnTo>
                    <a:lnTo>
                      <a:pt x="3787" y="2652"/>
                    </a:lnTo>
                    <a:lnTo>
                      <a:pt x="3796" y="2652"/>
                    </a:lnTo>
                    <a:lnTo>
                      <a:pt x="3803" y="2650"/>
                    </a:lnTo>
                    <a:lnTo>
                      <a:pt x="3810" y="2647"/>
                    </a:lnTo>
                    <a:lnTo>
                      <a:pt x="3817" y="2643"/>
                    </a:lnTo>
                    <a:lnTo>
                      <a:pt x="3824" y="2640"/>
                    </a:lnTo>
                    <a:lnTo>
                      <a:pt x="3831" y="2637"/>
                    </a:lnTo>
                    <a:lnTo>
                      <a:pt x="3838" y="2635"/>
                    </a:lnTo>
                    <a:lnTo>
                      <a:pt x="3846" y="2634"/>
                    </a:lnTo>
                    <a:lnTo>
                      <a:pt x="3854" y="2634"/>
                    </a:lnTo>
                    <a:lnTo>
                      <a:pt x="3860" y="2635"/>
                    </a:lnTo>
                    <a:lnTo>
                      <a:pt x="3865" y="2637"/>
                    </a:lnTo>
                    <a:lnTo>
                      <a:pt x="3870" y="2638"/>
                    </a:lnTo>
                    <a:lnTo>
                      <a:pt x="3882" y="2642"/>
                    </a:lnTo>
                    <a:lnTo>
                      <a:pt x="3893" y="2648"/>
                    </a:lnTo>
                    <a:lnTo>
                      <a:pt x="3913" y="2640"/>
                    </a:lnTo>
                    <a:lnTo>
                      <a:pt x="3922" y="2643"/>
                    </a:lnTo>
                    <a:lnTo>
                      <a:pt x="3929" y="2648"/>
                    </a:lnTo>
                    <a:lnTo>
                      <a:pt x="3932" y="2650"/>
                    </a:lnTo>
                    <a:lnTo>
                      <a:pt x="3937" y="2652"/>
                    </a:lnTo>
                    <a:lnTo>
                      <a:pt x="3941" y="2653"/>
                    </a:lnTo>
                    <a:lnTo>
                      <a:pt x="3946" y="2653"/>
                    </a:lnTo>
                    <a:lnTo>
                      <a:pt x="3951" y="2653"/>
                    </a:lnTo>
                    <a:lnTo>
                      <a:pt x="3955" y="2651"/>
                    </a:lnTo>
                    <a:lnTo>
                      <a:pt x="3959" y="2649"/>
                    </a:lnTo>
                    <a:lnTo>
                      <a:pt x="3964" y="2647"/>
                    </a:lnTo>
                    <a:lnTo>
                      <a:pt x="3967" y="2643"/>
                    </a:lnTo>
                    <a:lnTo>
                      <a:pt x="3971" y="2640"/>
                    </a:lnTo>
                    <a:lnTo>
                      <a:pt x="3975" y="2638"/>
                    </a:lnTo>
                    <a:lnTo>
                      <a:pt x="3980" y="2636"/>
                    </a:lnTo>
                    <a:lnTo>
                      <a:pt x="3989" y="2636"/>
                    </a:lnTo>
                    <a:lnTo>
                      <a:pt x="3999" y="2636"/>
                    </a:lnTo>
                    <a:lnTo>
                      <a:pt x="4006" y="2636"/>
                    </a:lnTo>
                    <a:lnTo>
                      <a:pt x="4013" y="2636"/>
                    </a:lnTo>
                    <a:lnTo>
                      <a:pt x="4019" y="2635"/>
                    </a:lnTo>
                    <a:lnTo>
                      <a:pt x="4026" y="2633"/>
                    </a:lnTo>
                    <a:lnTo>
                      <a:pt x="4032" y="2631"/>
                    </a:lnTo>
                    <a:lnTo>
                      <a:pt x="4036" y="2627"/>
                    </a:lnTo>
                    <a:lnTo>
                      <a:pt x="4037" y="2625"/>
                    </a:lnTo>
                    <a:lnTo>
                      <a:pt x="4038" y="2623"/>
                    </a:lnTo>
                    <a:lnTo>
                      <a:pt x="4039" y="2620"/>
                    </a:lnTo>
                    <a:lnTo>
                      <a:pt x="4039" y="2616"/>
                    </a:lnTo>
                    <a:lnTo>
                      <a:pt x="4039" y="2610"/>
                    </a:lnTo>
                    <a:lnTo>
                      <a:pt x="4038" y="2605"/>
                    </a:lnTo>
                    <a:lnTo>
                      <a:pt x="4036" y="2600"/>
                    </a:lnTo>
                    <a:lnTo>
                      <a:pt x="4033" y="2596"/>
                    </a:lnTo>
                    <a:lnTo>
                      <a:pt x="4030" y="2592"/>
                    </a:lnTo>
                    <a:lnTo>
                      <a:pt x="4026" y="2587"/>
                    </a:lnTo>
                    <a:lnTo>
                      <a:pt x="4021" y="2584"/>
                    </a:lnTo>
                    <a:lnTo>
                      <a:pt x="4015" y="2581"/>
                    </a:lnTo>
                    <a:lnTo>
                      <a:pt x="4005" y="2577"/>
                    </a:lnTo>
                    <a:lnTo>
                      <a:pt x="3993" y="2574"/>
                    </a:lnTo>
                    <a:lnTo>
                      <a:pt x="3980" y="2572"/>
                    </a:lnTo>
                    <a:lnTo>
                      <a:pt x="3967" y="2571"/>
                    </a:lnTo>
                    <a:lnTo>
                      <a:pt x="3957" y="2574"/>
                    </a:lnTo>
                    <a:lnTo>
                      <a:pt x="3947" y="2576"/>
                    </a:lnTo>
                    <a:lnTo>
                      <a:pt x="3941" y="2575"/>
                    </a:lnTo>
                    <a:lnTo>
                      <a:pt x="3937" y="2573"/>
                    </a:lnTo>
                    <a:lnTo>
                      <a:pt x="3932" y="2569"/>
                    </a:lnTo>
                    <a:lnTo>
                      <a:pt x="3929" y="2565"/>
                    </a:lnTo>
                    <a:lnTo>
                      <a:pt x="3926" y="2559"/>
                    </a:lnTo>
                    <a:lnTo>
                      <a:pt x="3922" y="2555"/>
                    </a:lnTo>
                    <a:lnTo>
                      <a:pt x="3918" y="2551"/>
                    </a:lnTo>
                    <a:lnTo>
                      <a:pt x="3913" y="2549"/>
                    </a:lnTo>
                    <a:close/>
                    <a:moveTo>
                      <a:pt x="3670" y="2462"/>
                    </a:moveTo>
                    <a:lnTo>
                      <a:pt x="3641" y="2462"/>
                    </a:lnTo>
                    <a:lnTo>
                      <a:pt x="3630" y="2465"/>
                    </a:lnTo>
                    <a:lnTo>
                      <a:pt x="3618" y="2468"/>
                    </a:lnTo>
                    <a:lnTo>
                      <a:pt x="3606" y="2463"/>
                    </a:lnTo>
                    <a:lnTo>
                      <a:pt x="3595" y="2458"/>
                    </a:lnTo>
                    <a:lnTo>
                      <a:pt x="3589" y="2460"/>
                    </a:lnTo>
                    <a:lnTo>
                      <a:pt x="3585" y="2462"/>
                    </a:lnTo>
                    <a:lnTo>
                      <a:pt x="3582" y="2466"/>
                    </a:lnTo>
                    <a:lnTo>
                      <a:pt x="3579" y="2470"/>
                    </a:lnTo>
                    <a:lnTo>
                      <a:pt x="3568" y="2479"/>
                    </a:lnTo>
                    <a:lnTo>
                      <a:pt x="3557" y="2488"/>
                    </a:lnTo>
                    <a:lnTo>
                      <a:pt x="3569" y="2493"/>
                    </a:lnTo>
                    <a:lnTo>
                      <a:pt x="3581" y="2496"/>
                    </a:lnTo>
                    <a:lnTo>
                      <a:pt x="3589" y="2500"/>
                    </a:lnTo>
                    <a:lnTo>
                      <a:pt x="3598" y="2505"/>
                    </a:lnTo>
                    <a:lnTo>
                      <a:pt x="3601" y="2507"/>
                    </a:lnTo>
                    <a:lnTo>
                      <a:pt x="3605" y="2508"/>
                    </a:lnTo>
                    <a:lnTo>
                      <a:pt x="3609" y="2509"/>
                    </a:lnTo>
                    <a:lnTo>
                      <a:pt x="3614" y="2509"/>
                    </a:lnTo>
                    <a:lnTo>
                      <a:pt x="3613" y="2513"/>
                    </a:lnTo>
                    <a:lnTo>
                      <a:pt x="3611" y="2516"/>
                    </a:lnTo>
                    <a:lnTo>
                      <a:pt x="3609" y="2519"/>
                    </a:lnTo>
                    <a:lnTo>
                      <a:pt x="3606" y="2522"/>
                    </a:lnTo>
                    <a:lnTo>
                      <a:pt x="3599" y="2527"/>
                    </a:lnTo>
                    <a:lnTo>
                      <a:pt x="3591" y="2533"/>
                    </a:lnTo>
                    <a:lnTo>
                      <a:pt x="3585" y="2538"/>
                    </a:lnTo>
                    <a:lnTo>
                      <a:pt x="3580" y="2543"/>
                    </a:lnTo>
                    <a:lnTo>
                      <a:pt x="3574" y="2548"/>
                    </a:lnTo>
                    <a:lnTo>
                      <a:pt x="3567" y="2552"/>
                    </a:lnTo>
                    <a:lnTo>
                      <a:pt x="3564" y="2546"/>
                    </a:lnTo>
                    <a:lnTo>
                      <a:pt x="3559" y="2541"/>
                    </a:lnTo>
                    <a:lnTo>
                      <a:pt x="3555" y="2536"/>
                    </a:lnTo>
                    <a:lnTo>
                      <a:pt x="3550" y="2531"/>
                    </a:lnTo>
                    <a:lnTo>
                      <a:pt x="3545" y="2528"/>
                    </a:lnTo>
                    <a:lnTo>
                      <a:pt x="3540" y="2526"/>
                    </a:lnTo>
                    <a:lnTo>
                      <a:pt x="3533" y="2524"/>
                    </a:lnTo>
                    <a:lnTo>
                      <a:pt x="3526" y="2524"/>
                    </a:lnTo>
                    <a:lnTo>
                      <a:pt x="3516" y="2524"/>
                    </a:lnTo>
                    <a:lnTo>
                      <a:pt x="3507" y="2526"/>
                    </a:lnTo>
                    <a:lnTo>
                      <a:pt x="3498" y="2528"/>
                    </a:lnTo>
                    <a:lnTo>
                      <a:pt x="3490" y="2531"/>
                    </a:lnTo>
                    <a:lnTo>
                      <a:pt x="3474" y="2540"/>
                    </a:lnTo>
                    <a:lnTo>
                      <a:pt x="3457" y="2550"/>
                    </a:lnTo>
                    <a:lnTo>
                      <a:pt x="3446" y="2555"/>
                    </a:lnTo>
                    <a:lnTo>
                      <a:pt x="3436" y="2561"/>
                    </a:lnTo>
                    <a:lnTo>
                      <a:pt x="3427" y="2567"/>
                    </a:lnTo>
                    <a:lnTo>
                      <a:pt x="3419" y="2574"/>
                    </a:lnTo>
                    <a:lnTo>
                      <a:pt x="3412" y="2581"/>
                    </a:lnTo>
                    <a:lnTo>
                      <a:pt x="3407" y="2590"/>
                    </a:lnTo>
                    <a:lnTo>
                      <a:pt x="3406" y="2595"/>
                    </a:lnTo>
                    <a:lnTo>
                      <a:pt x="3404" y="2599"/>
                    </a:lnTo>
                    <a:lnTo>
                      <a:pt x="3403" y="2605"/>
                    </a:lnTo>
                    <a:lnTo>
                      <a:pt x="3403" y="2610"/>
                    </a:lnTo>
                    <a:lnTo>
                      <a:pt x="3403" y="2618"/>
                    </a:lnTo>
                    <a:lnTo>
                      <a:pt x="3404" y="2624"/>
                    </a:lnTo>
                    <a:lnTo>
                      <a:pt x="3406" y="2630"/>
                    </a:lnTo>
                    <a:lnTo>
                      <a:pt x="3408" y="2636"/>
                    </a:lnTo>
                    <a:lnTo>
                      <a:pt x="3419" y="2631"/>
                    </a:lnTo>
                    <a:lnTo>
                      <a:pt x="3432" y="2625"/>
                    </a:lnTo>
                    <a:lnTo>
                      <a:pt x="3450" y="2619"/>
                    </a:lnTo>
                    <a:lnTo>
                      <a:pt x="3466" y="2613"/>
                    </a:lnTo>
                    <a:lnTo>
                      <a:pt x="3474" y="2611"/>
                    </a:lnTo>
                    <a:lnTo>
                      <a:pt x="3482" y="2607"/>
                    </a:lnTo>
                    <a:lnTo>
                      <a:pt x="3490" y="2604"/>
                    </a:lnTo>
                    <a:lnTo>
                      <a:pt x="3499" y="2599"/>
                    </a:lnTo>
                    <a:lnTo>
                      <a:pt x="3513" y="2587"/>
                    </a:lnTo>
                    <a:lnTo>
                      <a:pt x="3524" y="2577"/>
                    </a:lnTo>
                    <a:lnTo>
                      <a:pt x="3530" y="2572"/>
                    </a:lnTo>
                    <a:lnTo>
                      <a:pt x="3537" y="2569"/>
                    </a:lnTo>
                    <a:lnTo>
                      <a:pt x="3544" y="2566"/>
                    </a:lnTo>
                    <a:lnTo>
                      <a:pt x="3553" y="2566"/>
                    </a:lnTo>
                    <a:lnTo>
                      <a:pt x="3564" y="2567"/>
                    </a:lnTo>
                    <a:lnTo>
                      <a:pt x="3572" y="2569"/>
                    </a:lnTo>
                    <a:lnTo>
                      <a:pt x="3581" y="2571"/>
                    </a:lnTo>
                    <a:lnTo>
                      <a:pt x="3591" y="2572"/>
                    </a:lnTo>
                    <a:lnTo>
                      <a:pt x="3597" y="2572"/>
                    </a:lnTo>
                    <a:lnTo>
                      <a:pt x="3602" y="2570"/>
                    </a:lnTo>
                    <a:lnTo>
                      <a:pt x="3605" y="2568"/>
                    </a:lnTo>
                    <a:lnTo>
                      <a:pt x="3609" y="2565"/>
                    </a:lnTo>
                    <a:lnTo>
                      <a:pt x="3615" y="2557"/>
                    </a:lnTo>
                    <a:lnTo>
                      <a:pt x="3623" y="2549"/>
                    </a:lnTo>
                    <a:lnTo>
                      <a:pt x="3633" y="2540"/>
                    </a:lnTo>
                    <a:lnTo>
                      <a:pt x="3642" y="2530"/>
                    </a:lnTo>
                    <a:lnTo>
                      <a:pt x="3646" y="2526"/>
                    </a:lnTo>
                    <a:lnTo>
                      <a:pt x="3651" y="2521"/>
                    </a:lnTo>
                    <a:lnTo>
                      <a:pt x="3654" y="2516"/>
                    </a:lnTo>
                    <a:lnTo>
                      <a:pt x="3656" y="2510"/>
                    </a:lnTo>
                    <a:lnTo>
                      <a:pt x="3660" y="2515"/>
                    </a:lnTo>
                    <a:lnTo>
                      <a:pt x="3663" y="2520"/>
                    </a:lnTo>
                    <a:lnTo>
                      <a:pt x="3665" y="2522"/>
                    </a:lnTo>
                    <a:lnTo>
                      <a:pt x="3667" y="2523"/>
                    </a:lnTo>
                    <a:lnTo>
                      <a:pt x="3669" y="2524"/>
                    </a:lnTo>
                    <a:lnTo>
                      <a:pt x="3672" y="2525"/>
                    </a:lnTo>
                    <a:lnTo>
                      <a:pt x="3678" y="2524"/>
                    </a:lnTo>
                    <a:lnTo>
                      <a:pt x="3684" y="2523"/>
                    </a:lnTo>
                    <a:lnTo>
                      <a:pt x="3688" y="2522"/>
                    </a:lnTo>
                    <a:lnTo>
                      <a:pt x="3693" y="2520"/>
                    </a:lnTo>
                    <a:lnTo>
                      <a:pt x="3696" y="2517"/>
                    </a:lnTo>
                    <a:lnTo>
                      <a:pt x="3699" y="2514"/>
                    </a:lnTo>
                    <a:lnTo>
                      <a:pt x="3701" y="2509"/>
                    </a:lnTo>
                    <a:lnTo>
                      <a:pt x="3702" y="2505"/>
                    </a:lnTo>
                    <a:lnTo>
                      <a:pt x="3701" y="2500"/>
                    </a:lnTo>
                    <a:lnTo>
                      <a:pt x="3700" y="2496"/>
                    </a:lnTo>
                    <a:lnTo>
                      <a:pt x="3715" y="2495"/>
                    </a:lnTo>
                    <a:lnTo>
                      <a:pt x="3729" y="2493"/>
                    </a:lnTo>
                    <a:lnTo>
                      <a:pt x="3736" y="2491"/>
                    </a:lnTo>
                    <a:lnTo>
                      <a:pt x="3741" y="2490"/>
                    </a:lnTo>
                    <a:lnTo>
                      <a:pt x="3743" y="2488"/>
                    </a:lnTo>
                    <a:lnTo>
                      <a:pt x="3745" y="2487"/>
                    </a:lnTo>
                    <a:lnTo>
                      <a:pt x="3746" y="2485"/>
                    </a:lnTo>
                    <a:lnTo>
                      <a:pt x="3746" y="2482"/>
                    </a:lnTo>
                    <a:lnTo>
                      <a:pt x="3746" y="2480"/>
                    </a:lnTo>
                    <a:lnTo>
                      <a:pt x="3744" y="2477"/>
                    </a:lnTo>
                    <a:lnTo>
                      <a:pt x="3742" y="2476"/>
                    </a:lnTo>
                    <a:lnTo>
                      <a:pt x="3739" y="2474"/>
                    </a:lnTo>
                    <a:lnTo>
                      <a:pt x="3736" y="2472"/>
                    </a:lnTo>
                    <a:lnTo>
                      <a:pt x="3733" y="2471"/>
                    </a:lnTo>
                    <a:lnTo>
                      <a:pt x="3730" y="2469"/>
                    </a:lnTo>
                    <a:lnTo>
                      <a:pt x="3728" y="2466"/>
                    </a:lnTo>
                    <a:lnTo>
                      <a:pt x="3726" y="2462"/>
                    </a:lnTo>
                    <a:lnTo>
                      <a:pt x="3725" y="2457"/>
                    </a:lnTo>
                    <a:lnTo>
                      <a:pt x="3724" y="2455"/>
                    </a:lnTo>
                    <a:lnTo>
                      <a:pt x="3723" y="2453"/>
                    </a:lnTo>
                    <a:lnTo>
                      <a:pt x="3721" y="2452"/>
                    </a:lnTo>
                    <a:lnTo>
                      <a:pt x="3719" y="2452"/>
                    </a:lnTo>
                    <a:lnTo>
                      <a:pt x="3712" y="2451"/>
                    </a:lnTo>
                    <a:lnTo>
                      <a:pt x="3705" y="2452"/>
                    </a:lnTo>
                    <a:lnTo>
                      <a:pt x="3700" y="2454"/>
                    </a:lnTo>
                    <a:lnTo>
                      <a:pt x="3694" y="2456"/>
                    </a:lnTo>
                    <a:lnTo>
                      <a:pt x="3689" y="2458"/>
                    </a:lnTo>
                    <a:lnTo>
                      <a:pt x="3683" y="2460"/>
                    </a:lnTo>
                    <a:lnTo>
                      <a:pt x="3676" y="2461"/>
                    </a:lnTo>
                    <a:lnTo>
                      <a:pt x="3670" y="2462"/>
                    </a:lnTo>
                    <a:close/>
                    <a:moveTo>
                      <a:pt x="3376" y="2529"/>
                    </a:moveTo>
                    <a:lnTo>
                      <a:pt x="3357" y="2530"/>
                    </a:lnTo>
                    <a:lnTo>
                      <a:pt x="3341" y="2533"/>
                    </a:lnTo>
                    <a:lnTo>
                      <a:pt x="3332" y="2535"/>
                    </a:lnTo>
                    <a:lnTo>
                      <a:pt x="3325" y="2537"/>
                    </a:lnTo>
                    <a:lnTo>
                      <a:pt x="3317" y="2541"/>
                    </a:lnTo>
                    <a:lnTo>
                      <a:pt x="3308" y="2545"/>
                    </a:lnTo>
                    <a:lnTo>
                      <a:pt x="3300" y="2549"/>
                    </a:lnTo>
                    <a:lnTo>
                      <a:pt x="3293" y="2553"/>
                    </a:lnTo>
                    <a:lnTo>
                      <a:pt x="3290" y="2555"/>
                    </a:lnTo>
                    <a:lnTo>
                      <a:pt x="3288" y="2557"/>
                    </a:lnTo>
                    <a:lnTo>
                      <a:pt x="3286" y="2562"/>
                    </a:lnTo>
                    <a:lnTo>
                      <a:pt x="3286" y="2565"/>
                    </a:lnTo>
                    <a:lnTo>
                      <a:pt x="3286" y="2598"/>
                    </a:lnTo>
                    <a:lnTo>
                      <a:pt x="3285" y="2602"/>
                    </a:lnTo>
                    <a:lnTo>
                      <a:pt x="3284" y="2606"/>
                    </a:lnTo>
                    <a:lnTo>
                      <a:pt x="3283" y="2609"/>
                    </a:lnTo>
                    <a:lnTo>
                      <a:pt x="3281" y="2612"/>
                    </a:lnTo>
                    <a:lnTo>
                      <a:pt x="3275" y="2619"/>
                    </a:lnTo>
                    <a:lnTo>
                      <a:pt x="3269" y="2624"/>
                    </a:lnTo>
                    <a:lnTo>
                      <a:pt x="3263" y="2629"/>
                    </a:lnTo>
                    <a:lnTo>
                      <a:pt x="3257" y="2634"/>
                    </a:lnTo>
                    <a:lnTo>
                      <a:pt x="3255" y="2638"/>
                    </a:lnTo>
                    <a:lnTo>
                      <a:pt x="3253" y="2641"/>
                    </a:lnTo>
                    <a:lnTo>
                      <a:pt x="3251" y="2646"/>
                    </a:lnTo>
                    <a:lnTo>
                      <a:pt x="3250" y="2650"/>
                    </a:lnTo>
                    <a:lnTo>
                      <a:pt x="3256" y="2651"/>
                    </a:lnTo>
                    <a:lnTo>
                      <a:pt x="3263" y="2651"/>
                    </a:lnTo>
                    <a:lnTo>
                      <a:pt x="3272" y="2649"/>
                    </a:lnTo>
                    <a:lnTo>
                      <a:pt x="3283" y="2648"/>
                    </a:lnTo>
                    <a:lnTo>
                      <a:pt x="3294" y="2652"/>
                    </a:lnTo>
                    <a:lnTo>
                      <a:pt x="3304" y="2656"/>
                    </a:lnTo>
                    <a:lnTo>
                      <a:pt x="3314" y="2655"/>
                    </a:lnTo>
                    <a:lnTo>
                      <a:pt x="3322" y="2653"/>
                    </a:lnTo>
                    <a:lnTo>
                      <a:pt x="3330" y="2649"/>
                    </a:lnTo>
                    <a:lnTo>
                      <a:pt x="3337" y="2643"/>
                    </a:lnTo>
                    <a:lnTo>
                      <a:pt x="3343" y="2637"/>
                    </a:lnTo>
                    <a:lnTo>
                      <a:pt x="3348" y="2630"/>
                    </a:lnTo>
                    <a:lnTo>
                      <a:pt x="3353" y="2622"/>
                    </a:lnTo>
                    <a:lnTo>
                      <a:pt x="3356" y="2612"/>
                    </a:lnTo>
                    <a:lnTo>
                      <a:pt x="3365" y="2595"/>
                    </a:lnTo>
                    <a:lnTo>
                      <a:pt x="3373" y="2579"/>
                    </a:lnTo>
                    <a:lnTo>
                      <a:pt x="3376" y="2571"/>
                    </a:lnTo>
                    <a:lnTo>
                      <a:pt x="3378" y="2563"/>
                    </a:lnTo>
                    <a:lnTo>
                      <a:pt x="3380" y="2554"/>
                    </a:lnTo>
                    <a:lnTo>
                      <a:pt x="3380" y="2544"/>
                    </a:lnTo>
                    <a:lnTo>
                      <a:pt x="3379" y="2537"/>
                    </a:lnTo>
                    <a:lnTo>
                      <a:pt x="3376" y="2529"/>
                    </a:lnTo>
                    <a:close/>
                    <a:moveTo>
                      <a:pt x="3073" y="2590"/>
                    </a:moveTo>
                    <a:lnTo>
                      <a:pt x="3066" y="2587"/>
                    </a:lnTo>
                    <a:lnTo>
                      <a:pt x="3060" y="2586"/>
                    </a:lnTo>
                    <a:lnTo>
                      <a:pt x="3045" y="2586"/>
                    </a:lnTo>
                    <a:lnTo>
                      <a:pt x="3044" y="2593"/>
                    </a:lnTo>
                    <a:lnTo>
                      <a:pt x="3044" y="2598"/>
                    </a:lnTo>
                    <a:lnTo>
                      <a:pt x="3045" y="2601"/>
                    </a:lnTo>
                    <a:lnTo>
                      <a:pt x="3047" y="2604"/>
                    </a:lnTo>
                    <a:lnTo>
                      <a:pt x="3051" y="2606"/>
                    </a:lnTo>
                    <a:lnTo>
                      <a:pt x="3054" y="2608"/>
                    </a:lnTo>
                    <a:lnTo>
                      <a:pt x="3059" y="2612"/>
                    </a:lnTo>
                    <a:lnTo>
                      <a:pt x="3064" y="2614"/>
                    </a:lnTo>
                    <a:lnTo>
                      <a:pt x="3069" y="2616"/>
                    </a:lnTo>
                    <a:lnTo>
                      <a:pt x="3075" y="2618"/>
                    </a:lnTo>
                    <a:lnTo>
                      <a:pt x="3081" y="2619"/>
                    </a:lnTo>
                    <a:lnTo>
                      <a:pt x="3086" y="2620"/>
                    </a:lnTo>
                    <a:lnTo>
                      <a:pt x="3092" y="2622"/>
                    </a:lnTo>
                    <a:lnTo>
                      <a:pt x="3096" y="2626"/>
                    </a:lnTo>
                    <a:lnTo>
                      <a:pt x="3108" y="2638"/>
                    </a:lnTo>
                    <a:lnTo>
                      <a:pt x="3116" y="2651"/>
                    </a:lnTo>
                    <a:lnTo>
                      <a:pt x="3120" y="2656"/>
                    </a:lnTo>
                    <a:lnTo>
                      <a:pt x="3125" y="2661"/>
                    </a:lnTo>
                    <a:lnTo>
                      <a:pt x="3131" y="2666"/>
                    </a:lnTo>
                    <a:lnTo>
                      <a:pt x="3139" y="2669"/>
                    </a:lnTo>
                    <a:lnTo>
                      <a:pt x="3146" y="2657"/>
                    </a:lnTo>
                    <a:lnTo>
                      <a:pt x="3153" y="2647"/>
                    </a:lnTo>
                    <a:lnTo>
                      <a:pt x="3159" y="2636"/>
                    </a:lnTo>
                    <a:lnTo>
                      <a:pt x="3168" y="2624"/>
                    </a:lnTo>
                    <a:lnTo>
                      <a:pt x="3171" y="2621"/>
                    </a:lnTo>
                    <a:lnTo>
                      <a:pt x="3174" y="2619"/>
                    </a:lnTo>
                    <a:lnTo>
                      <a:pt x="3177" y="2616"/>
                    </a:lnTo>
                    <a:lnTo>
                      <a:pt x="3180" y="2615"/>
                    </a:lnTo>
                    <a:lnTo>
                      <a:pt x="3187" y="2613"/>
                    </a:lnTo>
                    <a:lnTo>
                      <a:pt x="3196" y="2610"/>
                    </a:lnTo>
                    <a:lnTo>
                      <a:pt x="3202" y="2605"/>
                    </a:lnTo>
                    <a:lnTo>
                      <a:pt x="3208" y="2600"/>
                    </a:lnTo>
                    <a:lnTo>
                      <a:pt x="3210" y="2596"/>
                    </a:lnTo>
                    <a:lnTo>
                      <a:pt x="3211" y="2593"/>
                    </a:lnTo>
                    <a:lnTo>
                      <a:pt x="3212" y="2588"/>
                    </a:lnTo>
                    <a:lnTo>
                      <a:pt x="3213" y="2584"/>
                    </a:lnTo>
                    <a:lnTo>
                      <a:pt x="3212" y="2580"/>
                    </a:lnTo>
                    <a:lnTo>
                      <a:pt x="3210" y="2577"/>
                    </a:lnTo>
                    <a:lnTo>
                      <a:pt x="3207" y="2575"/>
                    </a:lnTo>
                    <a:lnTo>
                      <a:pt x="3204" y="2573"/>
                    </a:lnTo>
                    <a:lnTo>
                      <a:pt x="3195" y="2571"/>
                    </a:lnTo>
                    <a:lnTo>
                      <a:pt x="3185" y="2569"/>
                    </a:lnTo>
                    <a:lnTo>
                      <a:pt x="3175" y="2565"/>
                    </a:lnTo>
                    <a:lnTo>
                      <a:pt x="3166" y="2561"/>
                    </a:lnTo>
                    <a:lnTo>
                      <a:pt x="3160" y="2559"/>
                    </a:lnTo>
                    <a:lnTo>
                      <a:pt x="3155" y="2558"/>
                    </a:lnTo>
                    <a:lnTo>
                      <a:pt x="3151" y="2559"/>
                    </a:lnTo>
                    <a:lnTo>
                      <a:pt x="3147" y="2562"/>
                    </a:lnTo>
                    <a:lnTo>
                      <a:pt x="3138" y="2568"/>
                    </a:lnTo>
                    <a:lnTo>
                      <a:pt x="3129" y="2574"/>
                    </a:lnTo>
                    <a:lnTo>
                      <a:pt x="3121" y="2578"/>
                    </a:lnTo>
                    <a:lnTo>
                      <a:pt x="3112" y="2582"/>
                    </a:lnTo>
                    <a:lnTo>
                      <a:pt x="3103" y="2585"/>
                    </a:lnTo>
                    <a:lnTo>
                      <a:pt x="3094" y="2587"/>
                    </a:lnTo>
                    <a:lnTo>
                      <a:pt x="3084" y="2588"/>
                    </a:lnTo>
                    <a:lnTo>
                      <a:pt x="3073" y="2590"/>
                    </a:lnTo>
                    <a:close/>
                    <a:moveTo>
                      <a:pt x="2959" y="2401"/>
                    </a:moveTo>
                    <a:lnTo>
                      <a:pt x="2955" y="2402"/>
                    </a:lnTo>
                    <a:lnTo>
                      <a:pt x="2952" y="2403"/>
                    </a:lnTo>
                    <a:lnTo>
                      <a:pt x="2949" y="2404"/>
                    </a:lnTo>
                    <a:lnTo>
                      <a:pt x="2946" y="2406"/>
                    </a:lnTo>
                    <a:lnTo>
                      <a:pt x="2941" y="2409"/>
                    </a:lnTo>
                    <a:lnTo>
                      <a:pt x="2933" y="2413"/>
                    </a:lnTo>
                    <a:lnTo>
                      <a:pt x="2920" y="2420"/>
                    </a:lnTo>
                    <a:lnTo>
                      <a:pt x="2907" y="2424"/>
                    </a:lnTo>
                    <a:lnTo>
                      <a:pt x="2893" y="2426"/>
                    </a:lnTo>
                    <a:lnTo>
                      <a:pt x="2879" y="2428"/>
                    </a:lnTo>
                    <a:lnTo>
                      <a:pt x="2867" y="2428"/>
                    </a:lnTo>
                    <a:lnTo>
                      <a:pt x="2856" y="2430"/>
                    </a:lnTo>
                    <a:lnTo>
                      <a:pt x="2844" y="2432"/>
                    </a:lnTo>
                    <a:lnTo>
                      <a:pt x="2834" y="2435"/>
                    </a:lnTo>
                    <a:lnTo>
                      <a:pt x="2829" y="2437"/>
                    </a:lnTo>
                    <a:lnTo>
                      <a:pt x="2825" y="2439"/>
                    </a:lnTo>
                    <a:lnTo>
                      <a:pt x="2822" y="2442"/>
                    </a:lnTo>
                    <a:lnTo>
                      <a:pt x="2817" y="2445"/>
                    </a:lnTo>
                    <a:lnTo>
                      <a:pt x="2815" y="2449"/>
                    </a:lnTo>
                    <a:lnTo>
                      <a:pt x="2813" y="2454"/>
                    </a:lnTo>
                    <a:lnTo>
                      <a:pt x="2812" y="2458"/>
                    </a:lnTo>
                    <a:lnTo>
                      <a:pt x="2811" y="2463"/>
                    </a:lnTo>
                    <a:lnTo>
                      <a:pt x="2812" y="2466"/>
                    </a:lnTo>
                    <a:lnTo>
                      <a:pt x="2813" y="2468"/>
                    </a:lnTo>
                    <a:lnTo>
                      <a:pt x="2815" y="2470"/>
                    </a:lnTo>
                    <a:lnTo>
                      <a:pt x="2818" y="2472"/>
                    </a:lnTo>
                    <a:lnTo>
                      <a:pt x="2825" y="2474"/>
                    </a:lnTo>
                    <a:lnTo>
                      <a:pt x="2832" y="2476"/>
                    </a:lnTo>
                    <a:lnTo>
                      <a:pt x="2844" y="2474"/>
                    </a:lnTo>
                    <a:lnTo>
                      <a:pt x="2855" y="2471"/>
                    </a:lnTo>
                    <a:lnTo>
                      <a:pt x="2865" y="2468"/>
                    </a:lnTo>
                    <a:lnTo>
                      <a:pt x="2874" y="2464"/>
                    </a:lnTo>
                    <a:lnTo>
                      <a:pt x="2885" y="2460"/>
                    </a:lnTo>
                    <a:lnTo>
                      <a:pt x="2894" y="2456"/>
                    </a:lnTo>
                    <a:lnTo>
                      <a:pt x="2905" y="2452"/>
                    </a:lnTo>
                    <a:lnTo>
                      <a:pt x="2917" y="2448"/>
                    </a:lnTo>
                    <a:lnTo>
                      <a:pt x="2932" y="2440"/>
                    </a:lnTo>
                    <a:lnTo>
                      <a:pt x="2947" y="2433"/>
                    </a:lnTo>
                    <a:lnTo>
                      <a:pt x="2959" y="2431"/>
                    </a:lnTo>
                    <a:lnTo>
                      <a:pt x="2971" y="2427"/>
                    </a:lnTo>
                    <a:lnTo>
                      <a:pt x="2976" y="2424"/>
                    </a:lnTo>
                    <a:lnTo>
                      <a:pt x="2979" y="2420"/>
                    </a:lnTo>
                    <a:lnTo>
                      <a:pt x="2982" y="2415"/>
                    </a:lnTo>
                    <a:lnTo>
                      <a:pt x="2982" y="2409"/>
                    </a:lnTo>
                    <a:lnTo>
                      <a:pt x="2982" y="2406"/>
                    </a:lnTo>
                    <a:lnTo>
                      <a:pt x="2980" y="2404"/>
                    </a:lnTo>
                    <a:lnTo>
                      <a:pt x="2978" y="2403"/>
                    </a:lnTo>
                    <a:lnTo>
                      <a:pt x="2975" y="2402"/>
                    </a:lnTo>
                    <a:lnTo>
                      <a:pt x="2967" y="2401"/>
                    </a:lnTo>
                    <a:lnTo>
                      <a:pt x="2959" y="2401"/>
                    </a:lnTo>
                    <a:close/>
                    <a:moveTo>
                      <a:pt x="3331" y="1762"/>
                    </a:moveTo>
                    <a:lnTo>
                      <a:pt x="3333" y="1774"/>
                    </a:lnTo>
                    <a:lnTo>
                      <a:pt x="3337" y="1783"/>
                    </a:lnTo>
                    <a:lnTo>
                      <a:pt x="3340" y="1791"/>
                    </a:lnTo>
                    <a:lnTo>
                      <a:pt x="3342" y="1803"/>
                    </a:lnTo>
                    <a:lnTo>
                      <a:pt x="3342" y="1826"/>
                    </a:lnTo>
                    <a:lnTo>
                      <a:pt x="3344" y="1830"/>
                    </a:lnTo>
                    <a:lnTo>
                      <a:pt x="3347" y="1834"/>
                    </a:lnTo>
                    <a:lnTo>
                      <a:pt x="3359" y="1827"/>
                    </a:lnTo>
                    <a:lnTo>
                      <a:pt x="3371" y="1819"/>
                    </a:lnTo>
                    <a:lnTo>
                      <a:pt x="3377" y="1816"/>
                    </a:lnTo>
                    <a:lnTo>
                      <a:pt x="3381" y="1813"/>
                    </a:lnTo>
                    <a:lnTo>
                      <a:pt x="3383" y="1811"/>
                    </a:lnTo>
                    <a:lnTo>
                      <a:pt x="3385" y="1809"/>
                    </a:lnTo>
                    <a:lnTo>
                      <a:pt x="3386" y="1806"/>
                    </a:lnTo>
                    <a:lnTo>
                      <a:pt x="3386" y="1803"/>
                    </a:lnTo>
                    <a:lnTo>
                      <a:pt x="3384" y="1796"/>
                    </a:lnTo>
                    <a:lnTo>
                      <a:pt x="3383" y="1787"/>
                    </a:lnTo>
                    <a:lnTo>
                      <a:pt x="3383" y="1762"/>
                    </a:lnTo>
                    <a:lnTo>
                      <a:pt x="3384" y="1757"/>
                    </a:lnTo>
                    <a:lnTo>
                      <a:pt x="3386" y="1752"/>
                    </a:lnTo>
                    <a:lnTo>
                      <a:pt x="3386" y="1729"/>
                    </a:lnTo>
                    <a:lnTo>
                      <a:pt x="3384" y="1717"/>
                    </a:lnTo>
                    <a:lnTo>
                      <a:pt x="3382" y="1704"/>
                    </a:lnTo>
                    <a:lnTo>
                      <a:pt x="3380" y="1699"/>
                    </a:lnTo>
                    <a:lnTo>
                      <a:pt x="3378" y="1696"/>
                    </a:lnTo>
                    <a:lnTo>
                      <a:pt x="3377" y="1694"/>
                    </a:lnTo>
                    <a:lnTo>
                      <a:pt x="3375" y="1694"/>
                    </a:lnTo>
                    <a:lnTo>
                      <a:pt x="3373" y="1693"/>
                    </a:lnTo>
                    <a:lnTo>
                      <a:pt x="3370" y="1693"/>
                    </a:lnTo>
                    <a:lnTo>
                      <a:pt x="3370" y="1696"/>
                    </a:lnTo>
                    <a:lnTo>
                      <a:pt x="3370" y="1698"/>
                    </a:lnTo>
                    <a:lnTo>
                      <a:pt x="3367" y="1700"/>
                    </a:lnTo>
                    <a:lnTo>
                      <a:pt x="3365" y="1702"/>
                    </a:lnTo>
                    <a:lnTo>
                      <a:pt x="3364" y="1705"/>
                    </a:lnTo>
                    <a:lnTo>
                      <a:pt x="3361" y="1708"/>
                    </a:lnTo>
                    <a:lnTo>
                      <a:pt x="3351" y="1723"/>
                    </a:lnTo>
                    <a:lnTo>
                      <a:pt x="3342" y="1734"/>
                    </a:lnTo>
                    <a:lnTo>
                      <a:pt x="3338" y="1741"/>
                    </a:lnTo>
                    <a:lnTo>
                      <a:pt x="3335" y="1747"/>
                    </a:lnTo>
                    <a:lnTo>
                      <a:pt x="3332" y="1754"/>
                    </a:lnTo>
                    <a:lnTo>
                      <a:pt x="3331" y="1762"/>
                    </a:lnTo>
                    <a:close/>
                    <a:moveTo>
                      <a:pt x="4679" y="2236"/>
                    </a:moveTo>
                    <a:lnTo>
                      <a:pt x="4681" y="2267"/>
                    </a:lnTo>
                    <a:lnTo>
                      <a:pt x="4704" y="2267"/>
                    </a:lnTo>
                    <a:lnTo>
                      <a:pt x="4711" y="2266"/>
                    </a:lnTo>
                    <a:lnTo>
                      <a:pt x="4716" y="2264"/>
                    </a:lnTo>
                    <a:lnTo>
                      <a:pt x="4721" y="2261"/>
                    </a:lnTo>
                    <a:lnTo>
                      <a:pt x="4725" y="2258"/>
                    </a:lnTo>
                    <a:lnTo>
                      <a:pt x="4729" y="2254"/>
                    </a:lnTo>
                    <a:lnTo>
                      <a:pt x="4733" y="2248"/>
                    </a:lnTo>
                    <a:lnTo>
                      <a:pt x="4739" y="2244"/>
                    </a:lnTo>
                    <a:lnTo>
                      <a:pt x="4745" y="2241"/>
                    </a:lnTo>
                    <a:lnTo>
                      <a:pt x="4748" y="2251"/>
                    </a:lnTo>
                    <a:lnTo>
                      <a:pt x="4750" y="2260"/>
                    </a:lnTo>
                    <a:lnTo>
                      <a:pt x="4749" y="2267"/>
                    </a:lnTo>
                    <a:lnTo>
                      <a:pt x="4748" y="2272"/>
                    </a:lnTo>
                    <a:lnTo>
                      <a:pt x="4746" y="2279"/>
                    </a:lnTo>
                    <a:lnTo>
                      <a:pt x="4744" y="2284"/>
                    </a:lnTo>
                    <a:lnTo>
                      <a:pt x="4742" y="2289"/>
                    </a:lnTo>
                    <a:lnTo>
                      <a:pt x="4740" y="2294"/>
                    </a:lnTo>
                    <a:lnTo>
                      <a:pt x="4739" y="2300"/>
                    </a:lnTo>
                    <a:lnTo>
                      <a:pt x="4738" y="2307"/>
                    </a:lnTo>
                    <a:lnTo>
                      <a:pt x="4740" y="2313"/>
                    </a:lnTo>
                    <a:lnTo>
                      <a:pt x="4741" y="2318"/>
                    </a:lnTo>
                    <a:lnTo>
                      <a:pt x="4736" y="2322"/>
                    </a:lnTo>
                    <a:lnTo>
                      <a:pt x="4731" y="2326"/>
                    </a:lnTo>
                    <a:lnTo>
                      <a:pt x="4726" y="2331"/>
                    </a:lnTo>
                    <a:lnTo>
                      <a:pt x="4722" y="2338"/>
                    </a:lnTo>
                    <a:lnTo>
                      <a:pt x="4704" y="2371"/>
                    </a:lnTo>
                    <a:lnTo>
                      <a:pt x="4687" y="2401"/>
                    </a:lnTo>
                    <a:lnTo>
                      <a:pt x="4677" y="2414"/>
                    </a:lnTo>
                    <a:lnTo>
                      <a:pt x="4667" y="2429"/>
                    </a:lnTo>
                    <a:lnTo>
                      <a:pt x="4655" y="2443"/>
                    </a:lnTo>
                    <a:lnTo>
                      <a:pt x="4641" y="2458"/>
                    </a:lnTo>
                    <a:lnTo>
                      <a:pt x="4637" y="2464"/>
                    </a:lnTo>
                    <a:lnTo>
                      <a:pt x="4632" y="2470"/>
                    </a:lnTo>
                    <a:lnTo>
                      <a:pt x="4627" y="2476"/>
                    </a:lnTo>
                    <a:lnTo>
                      <a:pt x="4620" y="2479"/>
                    </a:lnTo>
                    <a:lnTo>
                      <a:pt x="4606" y="2480"/>
                    </a:lnTo>
                    <a:lnTo>
                      <a:pt x="4591" y="2481"/>
                    </a:lnTo>
                    <a:lnTo>
                      <a:pt x="4582" y="2485"/>
                    </a:lnTo>
                    <a:lnTo>
                      <a:pt x="4574" y="2488"/>
                    </a:lnTo>
                    <a:lnTo>
                      <a:pt x="4565" y="2492"/>
                    </a:lnTo>
                    <a:lnTo>
                      <a:pt x="4555" y="2495"/>
                    </a:lnTo>
                    <a:lnTo>
                      <a:pt x="4546" y="2497"/>
                    </a:lnTo>
                    <a:lnTo>
                      <a:pt x="4538" y="2500"/>
                    </a:lnTo>
                    <a:lnTo>
                      <a:pt x="4530" y="2503"/>
                    </a:lnTo>
                    <a:lnTo>
                      <a:pt x="4524" y="2508"/>
                    </a:lnTo>
                    <a:lnTo>
                      <a:pt x="4511" y="2517"/>
                    </a:lnTo>
                    <a:lnTo>
                      <a:pt x="4498" y="2529"/>
                    </a:lnTo>
                    <a:lnTo>
                      <a:pt x="4492" y="2538"/>
                    </a:lnTo>
                    <a:lnTo>
                      <a:pt x="4488" y="2547"/>
                    </a:lnTo>
                    <a:lnTo>
                      <a:pt x="4485" y="2551"/>
                    </a:lnTo>
                    <a:lnTo>
                      <a:pt x="4483" y="2554"/>
                    </a:lnTo>
                    <a:lnTo>
                      <a:pt x="4479" y="2556"/>
                    </a:lnTo>
                    <a:lnTo>
                      <a:pt x="4474" y="2557"/>
                    </a:lnTo>
                    <a:lnTo>
                      <a:pt x="4465" y="2557"/>
                    </a:lnTo>
                    <a:lnTo>
                      <a:pt x="4465" y="2544"/>
                    </a:lnTo>
                    <a:lnTo>
                      <a:pt x="4466" y="2538"/>
                    </a:lnTo>
                    <a:lnTo>
                      <a:pt x="4468" y="2534"/>
                    </a:lnTo>
                    <a:lnTo>
                      <a:pt x="4472" y="2529"/>
                    </a:lnTo>
                    <a:lnTo>
                      <a:pt x="4476" y="2526"/>
                    </a:lnTo>
                    <a:lnTo>
                      <a:pt x="4481" y="2522"/>
                    </a:lnTo>
                    <a:lnTo>
                      <a:pt x="4484" y="2518"/>
                    </a:lnTo>
                    <a:lnTo>
                      <a:pt x="4487" y="2514"/>
                    </a:lnTo>
                    <a:lnTo>
                      <a:pt x="4487" y="2509"/>
                    </a:lnTo>
                    <a:lnTo>
                      <a:pt x="4487" y="2506"/>
                    </a:lnTo>
                    <a:lnTo>
                      <a:pt x="4486" y="2502"/>
                    </a:lnTo>
                    <a:lnTo>
                      <a:pt x="4483" y="2500"/>
                    </a:lnTo>
                    <a:lnTo>
                      <a:pt x="4481" y="2499"/>
                    </a:lnTo>
                    <a:lnTo>
                      <a:pt x="4473" y="2497"/>
                    </a:lnTo>
                    <a:lnTo>
                      <a:pt x="4466" y="2496"/>
                    </a:lnTo>
                    <a:lnTo>
                      <a:pt x="4465" y="2487"/>
                    </a:lnTo>
                    <a:lnTo>
                      <a:pt x="4466" y="2477"/>
                    </a:lnTo>
                    <a:lnTo>
                      <a:pt x="4466" y="2458"/>
                    </a:lnTo>
                    <a:lnTo>
                      <a:pt x="4467" y="2440"/>
                    </a:lnTo>
                    <a:lnTo>
                      <a:pt x="4469" y="2432"/>
                    </a:lnTo>
                    <a:lnTo>
                      <a:pt x="4472" y="2424"/>
                    </a:lnTo>
                    <a:lnTo>
                      <a:pt x="4475" y="2415"/>
                    </a:lnTo>
                    <a:lnTo>
                      <a:pt x="4481" y="2407"/>
                    </a:lnTo>
                    <a:lnTo>
                      <a:pt x="4486" y="2402"/>
                    </a:lnTo>
                    <a:lnTo>
                      <a:pt x="4493" y="2397"/>
                    </a:lnTo>
                    <a:lnTo>
                      <a:pt x="4513" y="2379"/>
                    </a:lnTo>
                    <a:lnTo>
                      <a:pt x="4530" y="2365"/>
                    </a:lnTo>
                    <a:lnTo>
                      <a:pt x="4539" y="2357"/>
                    </a:lnTo>
                    <a:lnTo>
                      <a:pt x="4548" y="2351"/>
                    </a:lnTo>
                    <a:lnTo>
                      <a:pt x="4558" y="2344"/>
                    </a:lnTo>
                    <a:lnTo>
                      <a:pt x="4571" y="2338"/>
                    </a:lnTo>
                    <a:lnTo>
                      <a:pt x="4583" y="2329"/>
                    </a:lnTo>
                    <a:lnTo>
                      <a:pt x="4596" y="2322"/>
                    </a:lnTo>
                    <a:lnTo>
                      <a:pt x="4606" y="2315"/>
                    </a:lnTo>
                    <a:lnTo>
                      <a:pt x="4616" y="2308"/>
                    </a:lnTo>
                    <a:lnTo>
                      <a:pt x="4636" y="2291"/>
                    </a:lnTo>
                    <a:lnTo>
                      <a:pt x="4657" y="2270"/>
                    </a:lnTo>
                    <a:lnTo>
                      <a:pt x="4664" y="2262"/>
                    </a:lnTo>
                    <a:lnTo>
                      <a:pt x="4670" y="2254"/>
                    </a:lnTo>
                    <a:lnTo>
                      <a:pt x="4674" y="2245"/>
                    </a:lnTo>
                    <a:lnTo>
                      <a:pt x="4679" y="2236"/>
                    </a:lnTo>
                    <a:close/>
                    <a:moveTo>
                      <a:pt x="7201" y="61"/>
                    </a:moveTo>
                    <a:lnTo>
                      <a:pt x="7182" y="730"/>
                    </a:lnTo>
                    <a:lnTo>
                      <a:pt x="7184" y="735"/>
                    </a:lnTo>
                    <a:lnTo>
                      <a:pt x="7186" y="739"/>
                    </a:lnTo>
                    <a:lnTo>
                      <a:pt x="7186" y="743"/>
                    </a:lnTo>
                    <a:lnTo>
                      <a:pt x="7184" y="748"/>
                    </a:lnTo>
                    <a:lnTo>
                      <a:pt x="7182" y="751"/>
                    </a:lnTo>
                    <a:lnTo>
                      <a:pt x="7179" y="754"/>
                    </a:lnTo>
                    <a:lnTo>
                      <a:pt x="7172" y="759"/>
                    </a:lnTo>
                    <a:lnTo>
                      <a:pt x="7166" y="765"/>
                    </a:lnTo>
                    <a:lnTo>
                      <a:pt x="7156" y="778"/>
                    </a:lnTo>
                    <a:lnTo>
                      <a:pt x="7149" y="790"/>
                    </a:lnTo>
                    <a:lnTo>
                      <a:pt x="7146" y="796"/>
                    </a:lnTo>
                    <a:lnTo>
                      <a:pt x="7144" y="802"/>
                    </a:lnTo>
                    <a:lnTo>
                      <a:pt x="7142" y="810"/>
                    </a:lnTo>
                    <a:lnTo>
                      <a:pt x="7142" y="818"/>
                    </a:lnTo>
                    <a:lnTo>
                      <a:pt x="7143" y="829"/>
                    </a:lnTo>
                    <a:lnTo>
                      <a:pt x="7145" y="840"/>
                    </a:lnTo>
                    <a:lnTo>
                      <a:pt x="7149" y="849"/>
                    </a:lnTo>
                    <a:lnTo>
                      <a:pt x="7153" y="858"/>
                    </a:lnTo>
                    <a:lnTo>
                      <a:pt x="7166" y="876"/>
                    </a:lnTo>
                    <a:lnTo>
                      <a:pt x="7177" y="896"/>
                    </a:lnTo>
                    <a:lnTo>
                      <a:pt x="7177" y="1263"/>
                    </a:lnTo>
                    <a:lnTo>
                      <a:pt x="7164" y="1266"/>
                    </a:lnTo>
                    <a:lnTo>
                      <a:pt x="7151" y="1270"/>
                    </a:lnTo>
                    <a:lnTo>
                      <a:pt x="7144" y="1274"/>
                    </a:lnTo>
                    <a:lnTo>
                      <a:pt x="7135" y="1276"/>
                    </a:lnTo>
                    <a:lnTo>
                      <a:pt x="7130" y="1276"/>
                    </a:lnTo>
                    <a:lnTo>
                      <a:pt x="7125" y="1274"/>
                    </a:lnTo>
                    <a:lnTo>
                      <a:pt x="7121" y="1271"/>
                    </a:lnTo>
                    <a:lnTo>
                      <a:pt x="7118" y="1268"/>
                    </a:lnTo>
                    <a:lnTo>
                      <a:pt x="7111" y="1260"/>
                    </a:lnTo>
                    <a:lnTo>
                      <a:pt x="7102" y="1251"/>
                    </a:lnTo>
                    <a:lnTo>
                      <a:pt x="7086" y="1236"/>
                    </a:lnTo>
                    <a:lnTo>
                      <a:pt x="7071" y="1221"/>
                    </a:lnTo>
                    <a:lnTo>
                      <a:pt x="7065" y="1215"/>
                    </a:lnTo>
                    <a:lnTo>
                      <a:pt x="7057" y="1208"/>
                    </a:lnTo>
                    <a:lnTo>
                      <a:pt x="7048" y="1202"/>
                    </a:lnTo>
                    <a:lnTo>
                      <a:pt x="7038" y="1195"/>
                    </a:lnTo>
                    <a:lnTo>
                      <a:pt x="7031" y="1191"/>
                    </a:lnTo>
                    <a:lnTo>
                      <a:pt x="7024" y="1187"/>
                    </a:lnTo>
                    <a:lnTo>
                      <a:pt x="7020" y="1185"/>
                    </a:lnTo>
                    <a:lnTo>
                      <a:pt x="7017" y="1184"/>
                    </a:lnTo>
                    <a:lnTo>
                      <a:pt x="7013" y="1183"/>
                    </a:lnTo>
                    <a:lnTo>
                      <a:pt x="7009" y="1183"/>
                    </a:lnTo>
                    <a:lnTo>
                      <a:pt x="7004" y="1183"/>
                    </a:lnTo>
                    <a:lnTo>
                      <a:pt x="7000" y="1184"/>
                    </a:lnTo>
                    <a:lnTo>
                      <a:pt x="6996" y="1186"/>
                    </a:lnTo>
                    <a:lnTo>
                      <a:pt x="6992" y="1188"/>
                    </a:lnTo>
                    <a:lnTo>
                      <a:pt x="6985" y="1193"/>
                    </a:lnTo>
                    <a:lnTo>
                      <a:pt x="6977" y="1198"/>
                    </a:lnTo>
                    <a:lnTo>
                      <a:pt x="6969" y="1199"/>
                    </a:lnTo>
                    <a:lnTo>
                      <a:pt x="6960" y="1199"/>
                    </a:lnTo>
                    <a:lnTo>
                      <a:pt x="6952" y="1199"/>
                    </a:lnTo>
                    <a:lnTo>
                      <a:pt x="6945" y="1202"/>
                    </a:lnTo>
                    <a:lnTo>
                      <a:pt x="6933" y="1208"/>
                    </a:lnTo>
                    <a:lnTo>
                      <a:pt x="6924" y="1214"/>
                    </a:lnTo>
                    <a:lnTo>
                      <a:pt x="6917" y="1222"/>
                    </a:lnTo>
                    <a:lnTo>
                      <a:pt x="6907" y="1232"/>
                    </a:lnTo>
                    <a:lnTo>
                      <a:pt x="6894" y="1247"/>
                    </a:lnTo>
                    <a:lnTo>
                      <a:pt x="6885" y="1260"/>
                    </a:lnTo>
                    <a:lnTo>
                      <a:pt x="6883" y="1262"/>
                    </a:lnTo>
                    <a:lnTo>
                      <a:pt x="6881" y="1262"/>
                    </a:lnTo>
                    <a:lnTo>
                      <a:pt x="6880" y="1262"/>
                    </a:lnTo>
                    <a:lnTo>
                      <a:pt x="6878" y="1261"/>
                    </a:lnTo>
                    <a:lnTo>
                      <a:pt x="6877" y="1253"/>
                    </a:lnTo>
                    <a:lnTo>
                      <a:pt x="6876" y="1242"/>
                    </a:lnTo>
                    <a:lnTo>
                      <a:pt x="6874" y="1230"/>
                    </a:lnTo>
                    <a:lnTo>
                      <a:pt x="6872" y="1217"/>
                    </a:lnTo>
                    <a:lnTo>
                      <a:pt x="6872" y="1192"/>
                    </a:lnTo>
                    <a:lnTo>
                      <a:pt x="6872" y="1186"/>
                    </a:lnTo>
                    <a:lnTo>
                      <a:pt x="6873" y="1182"/>
                    </a:lnTo>
                    <a:lnTo>
                      <a:pt x="6875" y="1178"/>
                    </a:lnTo>
                    <a:lnTo>
                      <a:pt x="6876" y="1174"/>
                    </a:lnTo>
                    <a:lnTo>
                      <a:pt x="6878" y="1169"/>
                    </a:lnTo>
                    <a:lnTo>
                      <a:pt x="6880" y="1165"/>
                    </a:lnTo>
                    <a:lnTo>
                      <a:pt x="6881" y="1160"/>
                    </a:lnTo>
                    <a:lnTo>
                      <a:pt x="6882" y="1155"/>
                    </a:lnTo>
                    <a:lnTo>
                      <a:pt x="6881" y="1151"/>
                    </a:lnTo>
                    <a:lnTo>
                      <a:pt x="6880" y="1147"/>
                    </a:lnTo>
                    <a:lnTo>
                      <a:pt x="6878" y="1142"/>
                    </a:lnTo>
                    <a:lnTo>
                      <a:pt x="6876" y="1139"/>
                    </a:lnTo>
                    <a:lnTo>
                      <a:pt x="6871" y="1132"/>
                    </a:lnTo>
                    <a:lnTo>
                      <a:pt x="6867" y="1123"/>
                    </a:lnTo>
                    <a:lnTo>
                      <a:pt x="6866" y="1117"/>
                    </a:lnTo>
                    <a:lnTo>
                      <a:pt x="6865" y="1111"/>
                    </a:lnTo>
                    <a:lnTo>
                      <a:pt x="6866" y="1105"/>
                    </a:lnTo>
                    <a:lnTo>
                      <a:pt x="6866" y="1098"/>
                    </a:lnTo>
                    <a:lnTo>
                      <a:pt x="6865" y="1089"/>
                    </a:lnTo>
                    <a:lnTo>
                      <a:pt x="6864" y="1080"/>
                    </a:lnTo>
                    <a:lnTo>
                      <a:pt x="6861" y="1073"/>
                    </a:lnTo>
                    <a:lnTo>
                      <a:pt x="6859" y="1066"/>
                    </a:lnTo>
                    <a:lnTo>
                      <a:pt x="6852" y="1051"/>
                    </a:lnTo>
                    <a:lnTo>
                      <a:pt x="6845" y="1034"/>
                    </a:lnTo>
                    <a:lnTo>
                      <a:pt x="6843" y="1017"/>
                    </a:lnTo>
                    <a:lnTo>
                      <a:pt x="6841" y="1003"/>
                    </a:lnTo>
                    <a:lnTo>
                      <a:pt x="6840" y="995"/>
                    </a:lnTo>
                    <a:lnTo>
                      <a:pt x="6838" y="988"/>
                    </a:lnTo>
                    <a:lnTo>
                      <a:pt x="6835" y="981"/>
                    </a:lnTo>
                    <a:lnTo>
                      <a:pt x="6831" y="974"/>
                    </a:lnTo>
                    <a:lnTo>
                      <a:pt x="6825" y="964"/>
                    </a:lnTo>
                    <a:lnTo>
                      <a:pt x="6819" y="957"/>
                    </a:lnTo>
                    <a:lnTo>
                      <a:pt x="6816" y="953"/>
                    </a:lnTo>
                    <a:lnTo>
                      <a:pt x="6813" y="950"/>
                    </a:lnTo>
                    <a:lnTo>
                      <a:pt x="6809" y="947"/>
                    </a:lnTo>
                    <a:lnTo>
                      <a:pt x="6804" y="943"/>
                    </a:lnTo>
                    <a:lnTo>
                      <a:pt x="6798" y="941"/>
                    </a:lnTo>
                    <a:lnTo>
                      <a:pt x="6791" y="939"/>
                    </a:lnTo>
                    <a:lnTo>
                      <a:pt x="6789" y="937"/>
                    </a:lnTo>
                    <a:lnTo>
                      <a:pt x="6786" y="936"/>
                    </a:lnTo>
                    <a:lnTo>
                      <a:pt x="6784" y="934"/>
                    </a:lnTo>
                    <a:lnTo>
                      <a:pt x="6783" y="931"/>
                    </a:lnTo>
                    <a:lnTo>
                      <a:pt x="6778" y="914"/>
                    </a:lnTo>
                    <a:lnTo>
                      <a:pt x="6776" y="900"/>
                    </a:lnTo>
                    <a:lnTo>
                      <a:pt x="6775" y="893"/>
                    </a:lnTo>
                    <a:lnTo>
                      <a:pt x="6774" y="885"/>
                    </a:lnTo>
                    <a:lnTo>
                      <a:pt x="6771" y="878"/>
                    </a:lnTo>
                    <a:lnTo>
                      <a:pt x="6767" y="871"/>
                    </a:lnTo>
                    <a:lnTo>
                      <a:pt x="6755" y="856"/>
                    </a:lnTo>
                    <a:lnTo>
                      <a:pt x="6744" y="845"/>
                    </a:lnTo>
                    <a:lnTo>
                      <a:pt x="6738" y="839"/>
                    </a:lnTo>
                    <a:lnTo>
                      <a:pt x="6730" y="835"/>
                    </a:lnTo>
                    <a:lnTo>
                      <a:pt x="6724" y="830"/>
                    </a:lnTo>
                    <a:lnTo>
                      <a:pt x="6717" y="826"/>
                    </a:lnTo>
                    <a:lnTo>
                      <a:pt x="6702" y="820"/>
                    </a:lnTo>
                    <a:lnTo>
                      <a:pt x="6687" y="815"/>
                    </a:lnTo>
                    <a:lnTo>
                      <a:pt x="6669" y="811"/>
                    </a:lnTo>
                    <a:lnTo>
                      <a:pt x="6652" y="809"/>
                    </a:lnTo>
                    <a:lnTo>
                      <a:pt x="6625" y="805"/>
                    </a:lnTo>
                    <a:lnTo>
                      <a:pt x="6602" y="799"/>
                    </a:lnTo>
                    <a:lnTo>
                      <a:pt x="6579" y="793"/>
                    </a:lnTo>
                    <a:lnTo>
                      <a:pt x="6552" y="788"/>
                    </a:lnTo>
                    <a:lnTo>
                      <a:pt x="6542" y="784"/>
                    </a:lnTo>
                    <a:lnTo>
                      <a:pt x="6531" y="781"/>
                    </a:lnTo>
                    <a:lnTo>
                      <a:pt x="6526" y="782"/>
                    </a:lnTo>
                    <a:lnTo>
                      <a:pt x="6522" y="785"/>
                    </a:lnTo>
                    <a:lnTo>
                      <a:pt x="6519" y="788"/>
                    </a:lnTo>
                    <a:lnTo>
                      <a:pt x="6515" y="792"/>
                    </a:lnTo>
                    <a:lnTo>
                      <a:pt x="6504" y="799"/>
                    </a:lnTo>
                    <a:lnTo>
                      <a:pt x="6495" y="808"/>
                    </a:lnTo>
                    <a:lnTo>
                      <a:pt x="6493" y="812"/>
                    </a:lnTo>
                    <a:lnTo>
                      <a:pt x="6492" y="816"/>
                    </a:lnTo>
                    <a:lnTo>
                      <a:pt x="6491" y="818"/>
                    </a:lnTo>
                    <a:lnTo>
                      <a:pt x="6490" y="820"/>
                    </a:lnTo>
                    <a:lnTo>
                      <a:pt x="6488" y="821"/>
                    </a:lnTo>
                    <a:lnTo>
                      <a:pt x="6486" y="821"/>
                    </a:lnTo>
                    <a:lnTo>
                      <a:pt x="6482" y="821"/>
                    </a:lnTo>
                    <a:lnTo>
                      <a:pt x="6478" y="819"/>
                    </a:lnTo>
                    <a:lnTo>
                      <a:pt x="6475" y="817"/>
                    </a:lnTo>
                    <a:lnTo>
                      <a:pt x="6472" y="815"/>
                    </a:lnTo>
                    <a:lnTo>
                      <a:pt x="6466" y="809"/>
                    </a:lnTo>
                    <a:lnTo>
                      <a:pt x="6460" y="804"/>
                    </a:lnTo>
                    <a:lnTo>
                      <a:pt x="6449" y="798"/>
                    </a:lnTo>
                    <a:lnTo>
                      <a:pt x="6440" y="794"/>
                    </a:lnTo>
                    <a:lnTo>
                      <a:pt x="6431" y="791"/>
                    </a:lnTo>
                    <a:lnTo>
                      <a:pt x="6419" y="788"/>
                    </a:lnTo>
                    <a:lnTo>
                      <a:pt x="6412" y="786"/>
                    </a:lnTo>
                    <a:lnTo>
                      <a:pt x="6406" y="785"/>
                    </a:lnTo>
                    <a:lnTo>
                      <a:pt x="6399" y="785"/>
                    </a:lnTo>
                    <a:lnTo>
                      <a:pt x="6391" y="785"/>
                    </a:lnTo>
                    <a:lnTo>
                      <a:pt x="6383" y="785"/>
                    </a:lnTo>
                    <a:lnTo>
                      <a:pt x="6377" y="786"/>
                    </a:lnTo>
                    <a:lnTo>
                      <a:pt x="6371" y="788"/>
                    </a:lnTo>
                    <a:lnTo>
                      <a:pt x="6364" y="791"/>
                    </a:lnTo>
                    <a:lnTo>
                      <a:pt x="6358" y="794"/>
                    </a:lnTo>
                    <a:lnTo>
                      <a:pt x="6353" y="798"/>
                    </a:lnTo>
                    <a:lnTo>
                      <a:pt x="6348" y="804"/>
                    </a:lnTo>
                    <a:lnTo>
                      <a:pt x="6343" y="809"/>
                    </a:lnTo>
                    <a:lnTo>
                      <a:pt x="6334" y="817"/>
                    </a:lnTo>
                    <a:lnTo>
                      <a:pt x="6326" y="825"/>
                    </a:lnTo>
                    <a:lnTo>
                      <a:pt x="6322" y="828"/>
                    </a:lnTo>
                    <a:lnTo>
                      <a:pt x="6318" y="831"/>
                    </a:lnTo>
                    <a:lnTo>
                      <a:pt x="6313" y="833"/>
                    </a:lnTo>
                    <a:lnTo>
                      <a:pt x="6306" y="834"/>
                    </a:lnTo>
                    <a:lnTo>
                      <a:pt x="6301" y="833"/>
                    </a:lnTo>
                    <a:lnTo>
                      <a:pt x="6296" y="831"/>
                    </a:lnTo>
                    <a:lnTo>
                      <a:pt x="6292" y="830"/>
                    </a:lnTo>
                    <a:lnTo>
                      <a:pt x="6288" y="827"/>
                    </a:lnTo>
                    <a:lnTo>
                      <a:pt x="6280" y="823"/>
                    </a:lnTo>
                    <a:lnTo>
                      <a:pt x="6270" y="819"/>
                    </a:lnTo>
                    <a:lnTo>
                      <a:pt x="6260" y="818"/>
                    </a:lnTo>
                    <a:lnTo>
                      <a:pt x="6249" y="818"/>
                    </a:lnTo>
                    <a:lnTo>
                      <a:pt x="6245" y="817"/>
                    </a:lnTo>
                    <a:lnTo>
                      <a:pt x="6241" y="816"/>
                    </a:lnTo>
                    <a:lnTo>
                      <a:pt x="6237" y="814"/>
                    </a:lnTo>
                    <a:lnTo>
                      <a:pt x="6233" y="811"/>
                    </a:lnTo>
                    <a:lnTo>
                      <a:pt x="6231" y="807"/>
                    </a:lnTo>
                    <a:lnTo>
                      <a:pt x="6229" y="802"/>
                    </a:lnTo>
                    <a:lnTo>
                      <a:pt x="6228" y="797"/>
                    </a:lnTo>
                    <a:lnTo>
                      <a:pt x="6228" y="793"/>
                    </a:lnTo>
                    <a:lnTo>
                      <a:pt x="6228" y="788"/>
                    </a:lnTo>
                    <a:lnTo>
                      <a:pt x="6227" y="784"/>
                    </a:lnTo>
                    <a:lnTo>
                      <a:pt x="6225" y="780"/>
                    </a:lnTo>
                    <a:lnTo>
                      <a:pt x="6223" y="776"/>
                    </a:lnTo>
                    <a:lnTo>
                      <a:pt x="6215" y="788"/>
                    </a:lnTo>
                    <a:lnTo>
                      <a:pt x="6208" y="798"/>
                    </a:lnTo>
                    <a:lnTo>
                      <a:pt x="6203" y="804"/>
                    </a:lnTo>
                    <a:lnTo>
                      <a:pt x="6198" y="807"/>
                    </a:lnTo>
                    <a:lnTo>
                      <a:pt x="6192" y="809"/>
                    </a:lnTo>
                    <a:lnTo>
                      <a:pt x="6185" y="810"/>
                    </a:lnTo>
                    <a:lnTo>
                      <a:pt x="6179" y="809"/>
                    </a:lnTo>
                    <a:lnTo>
                      <a:pt x="6174" y="807"/>
                    </a:lnTo>
                    <a:lnTo>
                      <a:pt x="6170" y="802"/>
                    </a:lnTo>
                    <a:lnTo>
                      <a:pt x="6167" y="797"/>
                    </a:lnTo>
                    <a:lnTo>
                      <a:pt x="6163" y="792"/>
                    </a:lnTo>
                    <a:lnTo>
                      <a:pt x="6161" y="786"/>
                    </a:lnTo>
                    <a:lnTo>
                      <a:pt x="6160" y="780"/>
                    </a:lnTo>
                    <a:lnTo>
                      <a:pt x="6159" y="772"/>
                    </a:lnTo>
                    <a:lnTo>
                      <a:pt x="6153" y="772"/>
                    </a:lnTo>
                    <a:lnTo>
                      <a:pt x="6147" y="771"/>
                    </a:lnTo>
                    <a:lnTo>
                      <a:pt x="6139" y="772"/>
                    </a:lnTo>
                    <a:lnTo>
                      <a:pt x="6132" y="776"/>
                    </a:lnTo>
                    <a:lnTo>
                      <a:pt x="6127" y="780"/>
                    </a:lnTo>
                    <a:lnTo>
                      <a:pt x="6121" y="784"/>
                    </a:lnTo>
                    <a:lnTo>
                      <a:pt x="6116" y="789"/>
                    </a:lnTo>
                    <a:lnTo>
                      <a:pt x="6110" y="792"/>
                    </a:lnTo>
                    <a:lnTo>
                      <a:pt x="6103" y="795"/>
                    </a:lnTo>
                    <a:lnTo>
                      <a:pt x="6096" y="796"/>
                    </a:lnTo>
                    <a:lnTo>
                      <a:pt x="6092" y="796"/>
                    </a:lnTo>
                    <a:lnTo>
                      <a:pt x="6089" y="794"/>
                    </a:lnTo>
                    <a:lnTo>
                      <a:pt x="6087" y="791"/>
                    </a:lnTo>
                    <a:lnTo>
                      <a:pt x="6085" y="788"/>
                    </a:lnTo>
                    <a:lnTo>
                      <a:pt x="6083" y="780"/>
                    </a:lnTo>
                    <a:lnTo>
                      <a:pt x="6083" y="771"/>
                    </a:lnTo>
                    <a:lnTo>
                      <a:pt x="6083" y="761"/>
                    </a:lnTo>
                    <a:lnTo>
                      <a:pt x="6084" y="752"/>
                    </a:lnTo>
                    <a:lnTo>
                      <a:pt x="6085" y="743"/>
                    </a:lnTo>
                    <a:lnTo>
                      <a:pt x="6087" y="735"/>
                    </a:lnTo>
                    <a:lnTo>
                      <a:pt x="6089" y="727"/>
                    </a:lnTo>
                    <a:lnTo>
                      <a:pt x="6090" y="717"/>
                    </a:lnTo>
                    <a:lnTo>
                      <a:pt x="6091" y="708"/>
                    </a:lnTo>
                    <a:lnTo>
                      <a:pt x="6092" y="698"/>
                    </a:lnTo>
                    <a:lnTo>
                      <a:pt x="6092" y="691"/>
                    </a:lnTo>
                    <a:lnTo>
                      <a:pt x="6092" y="682"/>
                    </a:lnTo>
                    <a:lnTo>
                      <a:pt x="6086" y="693"/>
                    </a:lnTo>
                    <a:lnTo>
                      <a:pt x="6082" y="701"/>
                    </a:lnTo>
                    <a:lnTo>
                      <a:pt x="6078" y="710"/>
                    </a:lnTo>
                    <a:lnTo>
                      <a:pt x="6075" y="720"/>
                    </a:lnTo>
                    <a:lnTo>
                      <a:pt x="6072" y="729"/>
                    </a:lnTo>
                    <a:lnTo>
                      <a:pt x="6069" y="737"/>
                    </a:lnTo>
                    <a:lnTo>
                      <a:pt x="6066" y="748"/>
                    </a:lnTo>
                    <a:lnTo>
                      <a:pt x="6061" y="757"/>
                    </a:lnTo>
                    <a:lnTo>
                      <a:pt x="6055" y="770"/>
                    </a:lnTo>
                    <a:lnTo>
                      <a:pt x="6052" y="783"/>
                    </a:lnTo>
                    <a:lnTo>
                      <a:pt x="6047" y="794"/>
                    </a:lnTo>
                    <a:lnTo>
                      <a:pt x="6040" y="808"/>
                    </a:lnTo>
                    <a:lnTo>
                      <a:pt x="6036" y="814"/>
                    </a:lnTo>
                    <a:lnTo>
                      <a:pt x="6031" y="820"/>
                    </a:lnTo>
                    <a:lnTo>
                      <a:pt x="6029" y="823"/>
                    </a:lnTo>
                    <a:lnTo>
                      <a:pt x="6027" y="826"/>
                    </a:lnTo>
                    <a:lnTo>
                      <a:pt x="6026" y="829"/>
                    </a:lnTo>
                    <a:lnTo>
                      <a:pt x="6026" y="834"/>
                    </a:lnTo>
                    <a:lnTo>
                      <a:pt x="6026" y="842"/>
                    </a:lnTo>
                    <a:lnTo>
                      <a:pt x="6028" y="848"/>
                    </a:lnTo>
                    <a:lnTo>
                      <a:pt x="6031" y="854"/>
                    </a:lnTo>
                    <a:lnTo>
                      <a:pt x="6035" y="861"/>
                    </a:lnTo>
                    <a:lnTo>
                      <a:pt x="6038" y="865"/>
                    </a:lnTo>
                    <a:lnTo>
                      <a:pt x="6041" y="868"/>
                    </a:lnTo>
                    <a:lnTo>
                      <a:pt x="6044" y="871"/>
                    </a:lnTo>
                    <a:lnTo>
                      <a:pt x="6045" y="875"/>
                    </a:lnTo>
                    <a:lnTo>
                      <a:pt x="6045" y="877"/>
                    </a:lnTo>
                    <a:lnTo>
                      <a:pt x="6044" y="879"/>
                    </a:lnTo>
                    <a:lnTo>
                      <a:pt x="6043" y="881"/>
                    </a:lnTo>
                    <a:lnTo>
                      <a:pt x="6041" y="882"/>
                    </a:lnTo>
                    <a:lnTo>
                      <a:pt x="6037" y="885"/>
                    </a:lnTo>
                    <a:lnTo>
                      <a:pt x="6032" y="887"/>
                    </a:lnTo>
                    <a:lnTo>
                      <a:pt x="6022" y="896"/>
                    </a:lnTo>
                    <a:lnTo>
                      <a:pt x="6011" y="902"/>
                    </a:lnTo>
                    <a:lnTo>
                      <a:pt x="6005" y="905"/>
                    </a:lnTo>
                    <a:lnTo>
                      <a:pt x="6000" y="908"/>
                    </a:lnTo>
                    <a:lnTo>
                      <a:pt x="5995" y="911"/>
                    </a:lnTo>
                    <a:lnTo>
                      <a:pt x="5989" y="915"/>
                    </a:lnTo>
                    <a:lnTo>
                      <a:pt x="5985" y="921"/>
                    </a:lnTo>
                    <a:lnTo>
                      <a:pt x="5982" y="926"/>
                    </a:lnTo>
                    <a:lnTo>
                      <a:pt x="5980" y="928"/>
                    </a:lnTo>
                    <a:lnTo>
                      <a:pt x="5979" y="930"/>
                    </a:lnTo>
                    <a:lnTo>
                      <a:pt x="5976" y="931"/>
                    </a:lnTo>
                    <a:lnTo>
                      <a:pt x="5973" y="932"/>
                    </a:lnTo>
                    <a:lnTo>
                      <a:pt x="5970" y="931"/>
                    </a:lnTo>
                    <a:lnTo>
                      <a:pt x="5967" y="929"/>
                    </a:lnTo>
                    <a:lnTo>
                      <a:pt x="5965" y="927"/>
                    </a:lnTo>
                    <a:lnTo>
                      <a:pt x="5962" y="923"/>
                    </a:lnTo>
                    <a:lnTo>
                      <a:pt x="5960" y="915"/>
                    </a:lnTo>
                    <a:lnTo>
                      <a:pt x="5957" y="907"/>
                    </a:lnTo>
                    <a:lnTo>
                      <a:pt x="5954" y="902"/>
                    </a:lnTo>
                    <a:lnTo>
                      <a:pt x="5951" y="899"/>
                    </a:lnTo>
                    <a:lnTo>
                      <a:pt x="5947" y="895"/>
                    </a:lnTo>
                    <a:lnTo>
                      <a:pt x="5943" y="892"/>
                    </a:lnTo>
                    <a:lnTo>
                      <a:pt x="5939" y="889"/>
                    </a:lnTo>
                    <a:lnTo>
                      <a:pt x="5935" y="884"/>
                    </a:lnTo>
                    <a:lnTo>
                      <a:pt x="5933" y="880"/>
                    </a:lnTo>
                    <a:lnTo>
                      <a:pt x="5932" y="875"/>
                    </a:lnTo>
                    <a:lnTo>
                      <a:pt x="5933" y="872"/>
                    </a:lnTo>
                    <a:lnTo>
                      <a:pt x="5934" y="869"/>
                    </a:lnTo>
                    <a:lnTo>
                      <a:pt x="5938" y="868"/>
                    </a:lnTo>
                    <a:lnTo>
                      <a:pt x="5941" y="867"/>
                    </a:lnTo>
                    <a:lnTo>
                      <a:pt x="5948" y="866"/>
                    </a:lnTo>
                    <a:lnTo>
                      <a:pt x="5956" y="866"/>
                    </a:lnTo>
                    <a:lnTo>
                      <a:pt x="5956" y="850"/>
                    </a:lnTo>
                    <a:lnTo>
                      <a:pt x="5957" y="837"/>
                    </a:lnTo>
                    <a:lnTo>
                      <a:pt x="5957" y="823"/>
                    </a:lnTo>
                    <a:lnTo>
                      <a:pt x="5957" y="808"/>
                    </a:lnTo>
                    <a:lnTo>
                      <a:pt x="5957" y="804"/>
                    </a:lnTo>
                    <a:lnTo>
                      <a:pt x="5955" y="800"/>
                    </a:lnTo>
                    <a:lnTo>
                      <a:pt x="5952" y="797"/>
                    </a:lnTo>
                    <a:lnTo>
                      <a:pt x="5949" y="794"/>
                    </a:lnTo>
                    <a:lnTo>
                      <a:pt x="5941" y="791"/>
                    </a:lnTo>
                    <a:lnTo>
                      <a:pt x="5931" y="788"/>
                    </a:lnTo>
                    <a:lnTo>
                      <a:pt x="5926" y="786"/>
                    </a:lnTo>
                    <a:lnTo>
                      <a:pt x="5921" y="783"/>
                    </a:lnTo>
                    <a:lnTo>
                      <a:pt x="5918" y="779"/>
                    </a:lnTo>
                    <a:lnTo>
                      <a:pt x="5915" y="773"/>
                    </a:lnTo>
                    <a:lnTo>
                      <a:pt x="5912" y="768"/>
                    </a:lnTo>
                    <a:lnTo>
                      <a:pt x="5909" y="763"/>
                    </a:lnTo>
                    <a:lnTo>
                      <a:pt x="5904" y="759"/>
                    </a:lnTo>
                    <a:lnTo>
                      <a:pt x="5899" y="756"/>
                    </a:lnTo>
                    <a:lnTo>
                      <a:pt x="5889" y="754"/>
                    </a:lnTo>
                    <a:lnTo>
                      <a:pt x="5880" y="754"/>
                    </a:lnTo>
                    <a:lnTo>
                      <a:pt x="5875" y="753"/>
                    </a:lnTo>
                    <a:lnTo>
                      <a:pt x="5870" y="753"/>
                    </a:lnTo>
                    <a:lnTo>
                      <a:pt x="5866" y="752"/>
                    </a:lnTo>
                    <a:lnTo>
                      <a:pt x="5861" y="749"/>
                    </a:lnTo>
                    <a:lnTo>
                      <a:pt x="5857" y="745"/>
                    </a:lnTo>
                    <a:lnTo>
                      <a:pt x="5853" y="742"/>
                    </a:lnTo>
                    <a:lnTo>
                      <a:pt x="5851" y="738"/>
                    </a:lnTo>
                    <a:lnTo>
                      <a:pt x="5848" y="733"/>
                    </a:lnTo>
                    <a:lnTo>
                      <a:pt x="5845" y="724"/>
                    </a:lnTo>
                    <a:lnTo>
                      <a:pt x="5844" y="712"/>
                    </a:lnTo>
                    <a:lnTo>
                      <a:pt x="5845" y="708"/>
                    </a:lnTo>
                    <a:lnTo>
                      <a:pt x="5846" y="705"/>
                    </a:lnTo>
                    <a:lnTo>
                      <a:pt x="5848" y="702"/>
                    </a:lnTo>
                    <a:lnTo>
                      <a:pt x="5852" y="700"/>
                    </a:lnTo>
                    <a:lnTo>
                      <a:pt x="5859" y="696"/>
                    </a:lnTo>
                    <a:lnTo>
                      <a:pt x="5866" y="693"/>
                    </a:lnTo>
                    <a:lnTo>
                      <a:pt x="5883" y="688"/>
                    </a:lnTo>
                    <a:lnTo>
                      <a:pt x="5898" y="685"/>
                    </a:lnTo>
                    <a:lnTo>
                      <a:pt x="5914" y="682"/>
                    </a:lnTo>
                    <a:lnTo>
                      <a:pt x="5931" y="680"/>
                    </a:lnTo>
                    <a:lnTo>
                      <a:pt x="5940" y="678"/>
                    </a:lnTo>
                    <a:lnTo>
                      <a:pt x="5946" y="675"/>
                    </a:lnTo>
                    <a:lnTo>
                      <a:pt x="5952" y="671"/>
                    </a:lnTo>
                    <a:lnTo>
                      <a:pt x="5957" y="666"/>
                    </a:lnTo>
                    <a:lnTo>
                      <a:pt x="5967" y="653"/>
                    </a:lnTo>
                    <a:lnTo>
                      <a:pt x="5974" y="639"/>
                    </a:lnTo>
                    <a:lnTo>
                      <a:pt x="5977" y="627"/>
                    </a:lnTo>
                    <a:lnTo>
                      <a:pt x="5980" y="617"/>
                    </a:lnTo>
                    <a:lnTo>
                      <a:pt x="5982" y="614"/>
                    </a:lnTo>
                    <a:lnTo>
                      <a:pt x="5984" y="611"/>
                    </a:lnTo>
                    <a:lnTo>
                      <a:pt x="5987" y="608"/>
                    </a:lnTo>
                    <a:lnTo>
                      <a:pt x="5990" y="607"/>
                    </a:lnTo>
                    <a:lnTo>
                      <a:pt x="5998" y="603"/>
                    </a:lnTo>
                    <a:lnTo>
                      <a:pt x="6005" y="602"/>
                    </a:lnTo>
                    <a:lnTo>
                      <a:pt x="6029" y="602"/>
                    </a:lnTo>
                    <a:lnTo>
                      <a:pt x="6033" y="604"/>
                    </a:lnTo>
                    <a:lnTo>
                      <a:pt x="6038" y="607"/>
                    </a:lnTo>
                    <a:lnTo>
                      <a:pt x="6044" y="606"/>
                    </a:lnTo>
                    <a:lnTo>
                      <a:pt x="6049" y="604"/>
                    </a:lnTo>
                    <a:lnTo>
                      <a:pt x="6054" y="602"/>
                    </a:lnTo>
                    <a:lnTo>
                      <a:pt x="6059" y="600"/>
                    </a:lnTo>
                    <a:lnTo>
                      <a:pt x="6067" y="595"/>
                    </a:lnTo>
                    <a:lnTo>
                      <a:pt x="6077" y="590"/>
                    </a:lnTo>
                    <a:lnTo>
                      <a:pt x="6086" y="585"/>
                    </a:lnTo>
                    <a:lnTo>
                      <a:pt x="6094" y="581"/>
                    </a:lnTo>
                    <a:lnTo>
                      <a:pt x="6102" y="580"/>
                    </a:lnTo>
                    <a:lnTo>
                      <a:pt x="6111" y="579"/>
                    </a:lnTo>
                    <a:lnTo>
                      <a:pt x="6114" y="578"/>
                    </a:lnTo>
                    <a:lnTo>
                      <a:pt x="6117" y="576"/>
                    </a:lnTo>
                    <a:lnTo>
                      <a:pt x="6118" y="574"/>
                    </a:lnTo>
                    <a:lnTo>
                      <a:pt x="6119" y="570"/>
                    </a:lnTo>
                    <a:lnTo>
                      <a:pt x="6118" y="566"/>
                    </a:lnTo>
                    <a:lnTo>
                      <a:pt x="6116" y="562"/>
                    </a:lnTo>
                    <a:lnTo>
                      <a:pt x="6113" y="559"/>
                    </a:lnTo>
                    <a:lnTo>
                      <a:pt x="6110" y="557"/>
                    </a:lnTo>
                    <a:lnTo>
                      <a:pt x="6100" y="552"/>
                    </a:lnTo>
                    <a:lnTo>
                      <a:pt x="6091" y="547"/>
                    </a:lnTo>
                    <a:lnTo>
                      <a:pt x="6086" y="541"/>
                    </a:lnTo>
                    <a:lnTo>
                      <a:pt x="6083" y="535"/>
                    </a:lnTo>
                    <a:lnTo>
                      <a:pt x="6081" y="533"/>
                    </a:lnTo>
                    <a:lnTo>
                      <a:pt x="6078" y="530"/>
                    </a:lnTo>
                    <a:lnTo>
                      <a:pt x="6076" y="529"/>
                    </a:lnTo>
                    <a:lnTo>
                      <a:pt x="6072" y="528"/>
                    </a:lnTo>
                    <a:lnTo>
                      <a:pt x="6063" y="529"/>
                    </a:lnTo>
                    <a:lnTo>
                      <a:pt x="6055" y="530"/>
                    </a:lnTo>
                    <a:lnTo>
                      <a:pt x="6047" y="532"/>
                    </a:lnTo>
                    <a:lnTo>
                      <a:pt x="6039" y="535"/>
                    </a:lnTo>
                    <a:lnTo>
                      <a:pt x="6025" y="541"/>
                    </a:lnTo>
                    <a:lnTo>
                      <a:pt x="6007" y="549"/>
                    </a:lnTo>
                    <a:lnTo>
                      <a:pt x="5985" y="556"/>
                    </a:lnTo>
                    <a:lnTo>
                      <a:pt x="5967" y="563"/>
                    </a:lnTo>
                    <a:lnTo>
                      <a:pt x="5957" y="566"/>
                    </a:lnTo>
                    <a:lnTo>
                      <a:pt x="5948" y="571"/>
                    </a:lnTo>
                    <a:lnTo>
                      <a:pt x="5938" y="576"/>
                    </a:lnTo>
                    <a:lnTo>
                      <a:pt x="5928" y="583"/>
                    </a:lnTo>
                    <a:lnTo>
                      <a:pt x="5914" y="593"/>
                    </a:lnTo>
                    <a:lnTo>
                      <a:pt x="5900" y="601"/>
                    </a:lnTo>
                    <a:lnTo>
                      <a:pt x="5893" y="604"/>
                    </a:lnTo>
                    <a:lnTo>
                      <a:pt x="5886" y="608"/>
                    </a:lnTo>
                    <a:lnTo>
                      <a:pt x="5877" y="610"/>
                    </a:lnTo>
                    <a:lnTo>
                      <a:pt x="5869" y="610"/>
                    </a:lnTo>
                    <a:lnTo>
                      <a:pt x="5861" y="610"/>
                    </a:lnTo>
                    <a:lnTo>
                      <a:pt x="5853" y="609"/>
                    </a:lnTo>
                    <a:lnTo>
                      <a:pt x="5849" y="608"/>
                    </a:lnTo>
                    <a:lnTo>
                      <a:pt x="5846" y="607"/>
                    </a:lnTo>
                    <a:lnTo>
                      <a:pt x="5843" y="604"/>
                    </a:lnTo>
                    <a:lnTo>
                      <a:pt x="5840" y="601"/>
                    </a:lnTo>
                    <a:lnTo>
                      <a:pt x="5837" y="597"/>
                    </a:lnTo>
                    <a:lnTo>
                      <a:pt x="5835" y="592"/>
                    </a:lnTo>
                    <a:lnTo>
                      <a:pt x="5835" y="587"/>
                    </a:lnTo>
                    <a:lnTo>
                      <a:pt x="5835" y="583"/>
                    </a:lnTo>
                    <a:lnTo>
                      <a:pt x="5834" y="578"/>
                    </a:lnTo>
                    <a:lnTo>
                      <a:pt x="5834" y="572"/>
                    </a:lnTo>
                    <a:lnTo>
                      <a:pt x="5832" y="567"/>
                    </a:lnTo>
                    <a:lnTo>
                      <a:pt x="5829" y="562"/>
                    </a:lnTo>
                    <a:lnTo>
                      <a:pt x="5818" y="559"/>
                    </a:lnTo>
                    <a:lnTo>
                      <a:pt x="5806" y="558"/>
                    </a:lnTo>
                    <a:lnTo>
                      <a:pt x="5800" y="552"/>
                    </a:lnTo>
                    <a:lnTo>
                      <a:pt x="5796" y="544"/>
                    </a:lnTo>
                    <a:lnTo>
                      <a:pt x="5794" y="541"/>
                    </a:lnTo>
                    <a:lnTo>
                      <a:pt x="5791" y="538"/>
                    </a:lnTo>
                    <a:lnTo>
                      <a:pt x="5788" y="535"/>
                    </a:lnTo>
                    <a:lnTo>
                      <a:pt x="5784" y="534"/>
                    </a:lnTo>
                    <a:lnTo>
                      <a:pt x="5783" y="538"/>
                    </a:lnTo>
                    <a:lnTo>
                      <a:pt x="5780" y="542"/>
                    </a:lnTo>
                    <a:lnTo>
                      <a:pt x="5778" y="544"/>
                    </a:lnTo>
                    <a:lnTo>
                      <a:pt x="5774" y="547"/>
                    </a:lnTo>
                    <a:lnTo>
                      <a:pt x="5771" y="550"/>
                    </a:lnTo>
                    <a:lnTo>
                      <a:pt x="5767" y="551"/>
                    </a:lnTo>
                    <a:lnTo>
                      <a:pt x="5761" y="552"/>
                    </a:lnTo>
                    <a:lnTo>
                      <a:pt x="5757" y="552"/>
                    </a:lnTo>
                    <a:lnTo>
                      <a:pt x="5747" y="553"/>
                    </a:lnTo>
                    <a:lnTo>
                      <a:pt x="5739" y="556"/>
                    </a:lnTo>
                    <a:lnTo>
                      <a:pt x="5731" y="559"/>
                    </a:lnTo>
                    <a:lnTo>
                      <a:pt x="5723" y="565"/>
                    </a:lnTo>
                    <a:lnTo>
                      <a:pt x="5721" y="567"/>
                    </a:lnTo>
                    <a:lnTo>
                      <a:pt x="5719" y="570"/>
                    </a:lnTo>
                    <a:lnTo>
                      <a:pt x="5717" y="573"/>
                    </a:lnTo>
                    <a:lnTo>
                      <a:pt x="5714" y="574"/>
                    </a:lnTo>
                    <a:lnTo>
                      <a:pt x="5711" y="573"/>
                    </a:lnTo>
                    <a:lnTo>
                      <a:pt x="5709" y="572"/>
                    </a:lnTo>
                    <a:lnTo>
                      <a:pt x="5706" y="570"/>
                    </a:lnTo>
                    <a:lnTo>
                      <a:pt x="5704" y="568"/>
                    </a:lnTo>
                    <a:lnTo>
                      <a:pt x="5702" y="562"/>
                    </a:lnTo>
                    <a:lnTo>
                      <a:pt x="5702" y="556"/>
                    </a:lnTo>
                    <a:lnTo>
                      <a:pt x="5703" y="544"/>
                    </a:lnTo>
                    <a:lnTo>
                      <a:pt x="5705" y="535"/>
                    </a:lnTo>
                    <a:lnTo>
                      <a:pt x="5710" y="526"/>
                    </a:lnTo>
                    <a:lnTo>
                      <a:pt x="5714" y="516"/>
                    </a:lnTo>
                    <a:lnTo>
                      <a:pt x="5717" y="512"/>
                    </a:lnTo>
                    <a:lnTo>
                      <a:pt x="5720" y="509"/>
                    </a:lnTo>
                    <a:lnTo>
                      <a:pt x="5722" y="505"/>
                    </a:lnTo>
                    <a:lnTo>
                      <a:pt x="5723" y="501"/>
                    </a:lnTo>
                    <a:lnTo>
                      <a:pt x="5723" y="475"/>
                    </a:lnTo>
                    <a:lnTo>
                      <a:pt x="5723" y="470"/>
                    </a:lnTo>
                    <a:lnTo>
                      <a:pt x="5722" y="466"/>
                    </a:lnTo>
                    <a:lnTo>
                      <a:pt x="5719" y="461"/>
                    </a:lnTo>
                    <a:lnTo>
                      <a:pt x="5717" y="457"/>
                    </a:lnTo>
                    <a:lnTo>
                      <a:pt x="5710" y="450"/>
                    </a:lnTo>
                    <a:lnTo>
                      <a:pt x="5703" y="442"/>
                    </a:lnTo>
                    <a:lnTo>
                      <a:pt x="5731" y="431"/>
                    </a:lnTo>
                    <a:lnTo>
                      <a:pt x="5756" y="423"/>
                    </a:lnTo>
                    <a:lnTo>
                      <a:pt x="5768" y="418"/>
                    </a:lnTo>
                    <a:lnTo>
                      <a:pt x="5780" y="412"/>
                    </a:lnTo>
                    <a:lnTo>
                      <a:pt x="5792" y="405"/>
                    </a:lnTo>
                    <a:lnTo>
                      <a:pt x="5804" y="396"/>
                    </a:lnTo>
                    <a:lnTo>
                      <a:pt x="5816" y="387"/>
                    </a:lnTo>
                    <a:lnTo>
                      <a:pt x="5827" y="377"/>
                    </a:lnTo>
                    <a:lnTo>
                      <a:pt x="5832" y="372"/>
                    </a:lnTo>
                    <a:lnTo>
                      <a:pt x="5836" y="366"/>
                    </a:lnTo>
                    <a:lnTo>
                      <a:pt x="5839" y="360"/>
                    </a:lnTo>
                    <a:lnTo>
                      <a:pt x="5841" y="353"/>
                    </a:lnTo>
                    <a:lnTo>
                      <a:pt x="5842" y="344"/>
                    </a:lnTo>
                    <a:lnTo>
                      <a:pt x="5844" y="337"/>
                    </a:lnTo>
                    <a:lnTo>
                      <a:pt x="5844" y="333"/>
                    </a:lnTo>
                    <a:lnTo>
                      <a:pt x="5846" y="330"/>
                    </a:lnTo>
                    <a:lnTo>
                      <a:pt x="5848" y="327"/>
                    </a:lnTo>
                    <a:lnTo>
                      <a:pt x="5851" y="324"/>
                    </a:lnTo>
                    <a:lnTo>
                      <a:pt x="5862" y="315"/>
                    </a:lnTo>
                    <a:lnTo>
                      <a:pt x="5874" y="308"/>
                    </a:lnTo>
                    <a:lnTo>
                      <a:pt x="5883" y="299"/>
                    </a:lnTo>
                    <a:lnTo>
                      <a:pt x="5891" y="289"/>
                    </a:lnTo>
                    <a:lnTo>
                      <a:pt x="5899" y="284"/>
                    </a:lnTo>
                    <a:lnTo>
                      <a:pt x="5908" y="281"/>
                    </a:lnTo>
                    <a:lnTo>
                      <a:pt x="5916" y="278"/>
                    </a:lnTo>
                    <a:lnTo>
                      <a:pt x="5924" y="277"/>
                    </a:lnTo>
                    <a:lnTo>
                      <a:pt x="5941" y="275"/>
                    </a:lnTo>
                    <a:lnTo>
                      <a:pt x="5960" y="275"/>
                    </a:lnTo>
                    <a:lnTo>
                      <a:pt x="5973" y="276"/>
                    </a:lnTo>
                    <a:lnTo>
                      <a:pt x="5985" y="277"/>
                    </a:lnTo>
                    <a:lnTo>
                      <a:pt x="5997" y="279"/>
                    </a:lnTo>
                    <a:lnTo>
                      <a:pt x="6007" y="281"/>
                    </a:lnTo>
                    <a:lnTo>
                      <a:pt x="6018" y="283"/>
                    </a:lnTo>
                    <a:lnTo>
                      <a:pt x="6030" y="285"/>
                    </a:lnTo>
                    <a:lnTo>
                      <a:pt x="6041" y="286"/>
                    </a:lnTo>
                    <a:lnTo>
                      <a:pt x="6055" y="287"/>
                    </a:lnTo>
                    <a:lnTo>
                      <a:pt x="6064" y="286"/>
                    </a:lnTo>
                    <a:lnTo>
                      <a:pt x="6072" y="283"/>
                    </a:lnTo>
                    <a:lnTo>
                      <a:pt x="6080" y="280"/>
                    </a:lnTo>
                    <a:lnTo>
                      <a:pt x="6087" y="276"/>
                    </a:lnTo>
                    <a:lnTo>
                      <a:pt x="6094" y="272"/>
                    </a:lnTo>
                    <a:lnTo>
                      <a:pt x="6101" y="268"/>
                    </a:lnTo>
                    <a:lnTo>
                      <a:pt x="6110" y="264"/>
                    </a:lnTo>
                    <a:lnTo>
                      <a:pt x="6119" y="261"/>
                    </a:lnTo>
                    <a:lnTo>
                      <a:pt x="6126" y="266"/>
                    </a:lnTo>
                    <a:lnTo>
                      <a:pt x="6133" y="270"/>
                    </a:lnTo>
                    <a:lnTo>
                      <a:pt x="6138" y="271"/>
                    </a:lnTo>
                    <a:lnTo>
                      <a:pt x="6140" y="274"/>
                    </a:lnTo>
                    <a:lnTo>
                      <a:pt x="6143" y="276"/>
                    </a:lnTo>
                    <a:lnTo>
                      <a:pt x="6144" y="280"/>
                    </a:lnTo>
                    <a:lnTo>
                      <a:pt x="6144" y="292"/>
                    </a:lnTo>
                    <a:lnTo>
                      <a:pt x="6143" y="306"/>
                    </a:lnTo>
                    <a:lnTo>
                      <a:pt x="6144" y="313"/>
                    </a:lnTo>
                    <a:lnTo>
                      <a:pt x="6147" y="319"/>
                    </a:lnTo>
                    <a:lnTo>
                      <a:pt x="6151" y="325"/>
                    </a:lnTo>
                    <a:lnTo>
                      <a:pt x="6156" y="330"/>
                    </a:lnTo>
                    <a:lnTo>
                      <a:pt x="6161" y="335"/>
                    </a:lnTo>
                    <a:lnTo>
                      <a:pt x="6166" y="340"/>
                    </a:lnTo>
                    <a:lnTo>
                      <a:pt x="6169" y="346"/>
                    </a:lnTo>
                    <a:lnTo>
                      <a:pt x="6172" y="354"/>
                    </a:lnTo>
                    <a:lnTo>
                      <a:pt x="6149" y="460"/>
                    </a:lnTo>
                    <a:lnTo>
                      <a:pt x="6149" y="477"/>
                    </a:lnTo>
                    <a:lnTo>
                      <a:pt x="6151" y="491"/>
                    </a:lnTo>
                    <a:lnTo>
                      <a:pt x="6154" y="506"/>
                    </a:lnTo>
                    <a:lnTo>
                      <a:pt x="6158" y="522"/>
                    </a:lnTo>
                    <a:lnTo>
                      <a:pt x="6163" y="537"/>
                    </a:lnTo>
                    <a:lnTo>
                      <a:pt x="6169" y="550"/>
                    </a:lnTo>
                    <a:lnTo>
                      <a:pt x="6175" y="562"/>
                    </a:lnTo>
                    <a:lnTo>
                      <a:pt x="6181" y="576"/>
                    </a:lnTo>
                    <a:lnTo>
                      <a:pt x="6183" y="584"/>
                    </a:lnTo>
                    <a:lnTo>
                      <a:pt x="6185" y="591"/>
                    </a:lnTo>
                    <a:lnTo>
                      <a:pt x="6186" y="594"/>
                    </a:lnTo>
                    <a:lnTo>
                      <a:pt x="6188" y="596"/>
                    </a:lnTo>
                    <a:lnTo>
                      <a:pt x="6190" y="597"/>
                    </a:lnTo>
                    <a:lnTo>
                      <a:pt x="6194" y="598"/>
                    </a:lnTo>
                    <a:lnTo>
                      <a:pt x="6198" y="597"/>
                    </a:lnTo>
                    <a:lnTo>
                      <a:pt x="6201" y="594"/>
                    </a:lnTo>
                    <a:lnTo>
                      <a:pt x="6201" y="557"/>
                    </a:lnTo>
                    <a:lnTo>
                      <a:pt x="6204" y="554"/>
                    </a:lnTo>
                    <a:lnTo>
                      <a:pt x="6208" y="551"/>
                    </a:lnTo>
                    <a:lnTo>
                      <a:pt x="6215" y="564"/>
                    </a:lnTo>
                    <a:lnTo>
                      <a:pt x="6224" y="578"/>
                    </a:lnTo>
                    <a:lnTo>
                      <a:pt x="6228" y="588"/>
                    </a:lnTo>
                    <a:lnTo>
                      <a:pt x="6233" y="597"/>
                    </a:lnTo>
                    <a:lnTo>
                      <a:pt x="6238" y="606"/>
                    </a:lnTo>
                    <a:lnTo>
                      <a:pt x="6245" y="615"/>
                    </a:lnTo>
                    <a:lnTo>
                      <a:pt x="6251" y="625"/>
                    </a:lnTo>
                    <a:lnTo>
                      <a:pt x="6257" y="634"/>
                    </a:lnTo>
                    <a:lnTo>
                      <a:pt x="6261" y="637"/>
                    </a:lnTo>
                    <a:lnTo>
                      <a:pt x="6265" y="638"/>
                    </a:lnTo>
                    <a:lnTo>
                      <a:pt x="6270" y="639"/>
                    </a:lnTo>
                    <a:lnTo>
                      <a:pt x="6274" y="639"/>
                    </a:lnTo>
                    <a:lnTo>
                      <a:pt x="6284" y="638"/>
                    </a:lnTo>
                    <a:lnTo>
                      <a:pt x="6294" y="638"/>
                    </a:lnTo>
                    <a:lnTo>
                      <a:pt x="6310" y="637"/>
                    </a:lnTo>
                    <a:lnTo>
                      <a:pt x="6324" y="634"/>
                    </a:lnTo>
                    <a:lnTo>
                      <a:pt x="6331" y="631"/>
                    </a:lnTo>
                    <a:lnTo>
                      <a:pt x="6338" y="628"/>
                    </a:lnTo>
                    <a:lnTo>
                      <a:pt x="6344" y="626"/>
                    </a:lnTo>
                    <a:lnTo>
                      <a:pt x="6350" y="622"/>
                    </a:lnTo>
                    <a:lnTo>
                      <a:pt x="6355" y="618"/>
                    </a:lnTo>
                    <a:lnTo>
                      <a:pt x="6360" y="614"/>
                    </a:lnTo>
                    <a:lnTo>
                      <a:pt x="6366" y="609"/>
                    </a:lnTo>
                    <a:lnTo>
                      <a:pt x="6371" y="603"/>
                    </a:lnTo>
                    <a:lnTo>
                      <a:pt x="6375" y="598"/>
                    </a:lnTo>
                    <a:lnTo>
                      <a:pt x="6379" y="592"/>
                    </a:lnTo>
                    <a:lnTo>
                      <a:pt x="6383" y="585"/>
                    </a:lnTo>
                    <a:lnTo>
                      <a:pt x="6386" y="578"/>
                    </a:lnTo>
                    <a:lnTo>
                      <a:pt x="6387" y="568"/>
                    </a:lnTo>
                    <a:lnTo>
                      <a:pt x="6388" y="558"/>
                    </a:lnTo>
                    <a:lnTo>
                      <a:pt x="6392" y="549"/>
                    </a:lnTo>
                    <a:lnTo>
                      <a:pt x="6398" y="541"/>
                    </a:lnTo>
                    <a:lnTo>
                      <a:pt x="6403" y="534"/>
                    </a:lnTo>
                    <a:lnTo>
                      <a:pt x="6407" y="528"/>
                    </a:lnTo>
                    <a:lnTo>
                      <a:pt x="6412" y="521"/>
                    </a:lnTo>
                    <a:lnTo>
                      <a:pt x="6417" y="514"/>
                    </a:lnTo>
                    <a:lnTo>
                      <a:pt x="6421" y="506"/>
                    </a:lnTo>
                    <a:lnTo>
                      <a:pt x="6426" y="497"/>
                    </a:lnTo>
                    <a:lnTo>
                      <a:pt x="6430" y="481"/>
                    </a:lnTo>
                    <a:lnTo>
                      <a:pt x="6435" y="467"/>
                    </a:lnTo>
                    <a:lnTo>
                      <a:pt x="6437" y="461"/>
                    </a:lnTo>
                    <a:lnTo>
                      <a:pt x="6440" y="457"/>
                    </a:lnTo>
                    <a:lnTo>
                      <a:pt x="6443" y="454"/>
                    </a:lnTo>
                    <a:lnTo>
                      <a:pt x="6447" y="451"/>
                    </a:lnTo>
                    <a:lnTo>
                      <a:pt x="6456" y="446"/>
                    </a:lnTo>
                    <a:lnTo>
                      <a:pt x="6463" y="439"/>
                    </a:lnTo>
                    <a:lnTo>
                      <a:pt x="6475" y="424"/>
                    </a:lnTo>
                    <a:lnTo>
                      <a:pt x="6489" y="411"/>
                    </a:lnTo>
                    <a:lnTo>
                      <a:pt x="6498" y="400"/>
                    </a:lnTo>
                    <a:lnTo>
                      <a:pt x="6508" y="392"/>
                    </a:lnTo>
                    <a:lnTo>
                      <a:pt x="6512" y="387"/>
                    </a:lnTo>
                    <a:lnTo>
                      <a:pt x="6515" y="383"/>
                    </a:lnTo>
                    <a:lnTo>
                      <a:pt x="6519" y="376"/>
                    </a:lnTo>
                    <a:lnTo>
                      <a:pt x="6522" y="370"/>
                    </a:lnTo>
                    <a:lnTo>
                      <a:pt x="6525" y="363"/>
                    </a:lnTo>
                    <a:lnTo>
                      <a:pt x="6529" y="356"/>
                    </a:lnTo>
                    <a:lnTo>
                      <a:pt x="6533" y="351"/>
                    </a:lnTo>
                    <a:lnTo>
                      <a:pt x="6538" y="344"/>
                    </a:lnTo>
                    <a:lnTo>
                      <a:pt x="6543" y="340"/>
                    </a:lnTo>
                    <a:lnTo>
                      <a:pt x="6549" y="337"/>
                    </a:lnTo>
                    <a:lnTo>
                      <a:pt x="6555" y="335"/>
                    </a:lnTo>
                    <a:lnTo>
                      <a:pt x="6563" y="334"/>
                    </a:lnTo>
                    <a:lnTo>
                      <a:pt x="6574" y="337"/>
                    </a:lnTo>
                    <a:lnTo>
                      <a:pt x="6585" y="340"/>
                    </a:lnTo>
                    <a:lnTo>
                      <a:pt x="6588" y="340"/>
                    </a:lnTo>
                    <a:lnTo>
                      <a:pt x="6592" y="339"/>
                    </a:lnTo>
                    <a:lnTo>
                      <a:pt x="6592" y="259"/>
                    </a:lnTo>
                    <a:lnTo>
                      <a:pt x="6592" y="253"/>
                    </a:lnTo>
                    <a:lnTo>
                      <a:pt x="6594" y="248"/>
                    </a:lnTo>
                    <a:lnTo>
                      <a:pt x="6596" y="243"/>
                    </a:lnTo>
                    <a:lnTo>
                      <a:pt x="6598" y="238"/>
                    </a:lnTo>
                    <a:lnTo>
                      <a:pt x="6604" y="228"/>
                    </a:lnTo>
                    <a:lnTo>
                      <a:pt x="6611" y="218"/>
                    </a:lnTo>
                    <a:lnTo>
                      <a:pt x="6620" y="203"/>
                    </a:lnTo>
                    <a:lnTo>
                      <a:pt x="6631" y="192"/>
                    </a:lnTo>
                    <a:lnTo>
                      <a:pt x="6641" y="179"/>
                    </a:lnTo>
                    <a:lnTo>
                      <a:pt x="6654" y="167"/>
                    </a:lnTo>
                    <a:lnTo>
                      <a:pt x="6663" y="157"/>
                    </a:lnTo>
                    <a:lnTo>
                      <a:pt x="6672" y="147"/>
                    </a:lnTo>
                    <a:lnTo>
                      <a:pt x="6682" y="139"/>
                    </a:lnTo>
                    <a:lnTo>
                      <a:pt x="6694" y="131"/>
                    </a:lnTo>
                    <a:lnTo>
                      <a:pt x="6700" y="124"/>
                    </a:lnTo>
                    <a:lnTo>
                      <a:pt x="6706" y="114"/>
                    </a:lnTo>
                    <a:lnTo>
                      <a:pt x="6710" y="113"/>
                    </a:lnTo>
                    <a:lnTo>
                      <a:pt x="6712" y="113"/>
                    </a:lnTo>
                    <a:lnTo>
                      <a:pt x="6714" y="113"/>
                    </a:lnTo>
                    <a:lnTo>
                      <a:pt x="6716" y="113"/>
                    </a:lnTo>
                    <a:lnTo>
                      <a:pt x="6721" y="115"/>
                    </a:lnTo>
                    <a:lnTo>
                      <a:pt x="6726" y="118"/>
                    </a:lnTo>
                    <a:lnTo>
                      <a:pt x="6733" y="124"/>
                    </a:lnTo>
                    <a:lnTo>
                      <a:pt x="6740" y="130"/>
                    </a:lnTo>
                    <a:lnTo>
                      <a:pt x="6743" y="133"/>
                    </a:lnTo>
                    <a:lnTo>
                      <a:pt x="6746" y="135"/>
                    </a:lnTo>
                    <a:lnTo>
                      <a:pt x="6750" y="138"/>
                    </a:lnTo>
                    <a:lnTo>
                      <a:pt x="6754" y="139"/>
                    </a:lnTo>
                    <a:lnTo>
                      <a:pt x="6774" y="145"/>
                    </a:lnTo>
                    <a:lnTo>
                      <a:pt x="6791" y="150"/>
                    </a:lnTo>
                    <a:lnTo>
                      <a:pt x="6808" y="155"/>
                    </a:lnTo>
                    <a:lnTo>
                      <a:pt x="6825" y="158"/>
                    </a:lnTo>
                    <a:lnTo>
                      <a:pt x="6841" y="160"/>
                    </a:lnTo>
                    <a:lnTo>
                      <a:pt x="6858" y="161"/>
                    </a:lnTo>
                    <a:lnTo>
                      <a:pt x="6876" y="162"/>
                    </a:lnTo>
                    <a:lnTo>
                      <a:pt x="6896" y="162"/>
                    </a:lnTo>
                    <a:lnTo>
                      <a:pt x="6901" y="162"/>
                    </a:lnTo>
                    <a:lnTo>
                      <a:pt x="6906" y="161"/>
                    </a:lnTo>
                    <a:lnTo>
                      <a:pt x="6911" y="160"/>
                    </a:lnTo>
                    <a:lnTo>
                      <a:pt x="6915" y="158"/>
                    </a:lnTo>
                    <a:lnTo>
                      <a:pt x="6923" y="153"/>
                    </a:lnTo>
                    <a:lnTo>
                      <a:pt x="6930" y="147"/>
                    </a:lnTo>
                    <a:lnTo>
                      <a:pt x="6938" y="142"/>
                    </a:lnTo>
                    <a:lnTo>
                      <a:pt x="6946" y="137"/>
                    </a:lnTo>
                    <a:lnTo>
                      <a:pt x="6950" y="135"/>
                    </a:lnTo>
                    <a:lnTo>
                      <a:pt x="6954" y="134"/>
                    </a:lnTo>
                    <a:lnTo>
                      <a:pt x="6959" y="133"/>
                    </a:lnTo>
                    <a:lnTo>
                      <a:pt x="6964" y="133"/>
                    </a:lnTo>
                    <a:lnTo>
                      <a:pt x="6974" y="133"/>
                    </a:lnTo>
                    <a:lnTo>
                      <a:pt x="6982" y="134"/>
                    </a:lnTo>
                    <a:lnTo>
                      <a:pt x="6990" y="135"/>
                    </a:lnTo>
                    <a:lnTo>
                      <a:pt x="7000" y="136"/>
                    </a:lnTo>
                    <a:lnTo>
                      <a:pt x="7008" y="136"/>
                    </a:lnTo>
                    <a:lnTo>
                      <a:pt x="7015" y="134"/>
                    </a:lnTo>
                    <a:lnTo>
                      <a:pt x="7023" y="132"/>
                    </a:lnTo>
                    <a:lnTo>
                      <a:pt x="7029" y="130"/>
                    </a:lnTo>
                    <a:lnTo>
                      <a:pt x="7041" y="122"/>
                    </a:lnTo>
                    <a:lnTo>
                      <a:pt x="7055" y="116"/>
                    </a:lnTo>
                    <a:lnTo>
                      <a:pt x="7073" y="107"/>
                    </a:lnTo>
                    <a:lnTo>
                      <a:pt x="7090" y="99"/>
                    </a:lnTo>
                    <a:lnTo>
                      <a:pt x="7106" y="90"/>
                    </a:lnTo>
                    <a:lnTo>
                      <a:pt x="7125" y="81"/>
                    </a:lnTo>
                    <a:lnTo>
                      <a:pt x="7135" y="77"/>
                    </a:lnTo>
                    <a:lnTo>
                      <a:pt x="7144" y="73"/>
                    </a:lnTo>
                    <a:lnTo>
                      <a:pt x="7153" y="69"/>
                    </a:lnTo>
                    <a:lnTo>
                      <a:pt x="7164" y="65"/>
                    </a:lnTo>
                    <a:lnTo>
                      <a:pt x="7174" y="64"/>
                    </a:lnTo>
                    <a:lnTo>
                      <a:pt x="7183" y="62"/>
                    </a:lnTo>
                    <a:lnTo>
                      <a:pt x="7192" y="62"/>
                    </a:lnTo>
                    <a:lnTo>
                      <a:pt x="7201" y="61"/>
                    </a:lnTo>
                    <a:close/>
                    <a:moveTo>
                      <a:pt x="2317" y="1052"/>
                    </a:moveTo>
                    <a:lnTo>
                      <a:pt x="2320" y="1062"/>
                    </a:lnTo>
                    <a:lnTo>
                      <a:pt x="2323" y="1071"/>
                    </a:lnTo>
                    <a:lnTo>
                      <a:pt x="2325" y="1079"/>
                    </a:lnTo>
                    <a:lnTo>
                      <a:pt x="2326" y="1089"/>
                    </a:lnTo>
                    <a:lnTo>
                      <a:pt x="2328" y="1097"/>
                    </a:lnTo>
                    <a:lnTo>
                      <a:pt x="2331" y="1106"/>
                    </a:lnTo>
                    <a:lnTo>
                      <a:pt x="2336" y="1114"/>
                    </a:lnTo>
                    <a:lnTo>
                      <a:pt x="2342" y="1122"/>
                    </a:lnTo>
                    <a:lnTo>
                      <a:pt x="2346" y="1127"/>
                    </a:lnTo>
                    <a:lnTo>
                      <a:pt x="2350" y="1131"/>
                    </a:lnTo>
                    <a:lnTo>
                      <a:pt x="2355" y="1134"/>
                    </a:lnTo>
                    <a:lnTo>
                      <a:pt x="2360" y="1137"/>
                    </a:lnTo>
                    <a:lnTo>
                      <a:pt x="2370" y="1141"/>
                    </a:lnTo>
                    <a:lnTo>
                      <a:pt x="2381" y="1146"/>
                    </a:lnTo>
                    <a:lnTo>
                      <a:pt x="2392" y="1148"/>
                    </a:lnTo>
                    <a:lnTo>
                      <a:pt x="2403" y="1151"/>
                    </a:lnTo>
                    <a:lnTo>
                      <a:pt x="2415" y="1155"/>
                    </a:lnTo>
                    <a:lnTo>
                      <a:pt x="2427" y="1160"/>
                    </a:lnTo>
                    <a:lnTo>
                      <a:pt x="2435" y="1165"/>
                    </a:lnTo>
                    <a:lnTo>
                      <a:pt x="2443" y="1170"/>
                    </a:lnTo>
                    <a:lnTo>
                      <a:pt x="2450" y="1176"/>
                    </a:lnTo>
                    <a:lnTo>
                      <a:pt x="2457" y="1181"/>
                    </a:lnTo>
                    <a:lnTo>
                      <a:pt x="2463" y="1186"/>
                    </a:lnTo>
                    <a:lnTo>
                      <a:pt x="2469" y="1191"/>
                    </a:lnTo>
                    <a:lnTo>
                      <a:pt x="2478" y="1196"/>
                    </a:lnTo>
                    <a:lnTo>
                      <a:pt x="2486" y="1201"/>
                    </a:lnTo>
                    <a:lnTo>
                      <a:pt x="2492" y="1202"/>
                    </a:lnTo>
                    <a:lnTo>
                      <a:pt x="2497" y="1203"/>
                    </a:lnTo>
                    <a:lnTo>
                      <a:pt x="2502" y="1203"/>
                    </a:lnTo>
                    <a:lnTo>
                      <a:pt x="2508" y="1203"/>
                    </a:lnTo>
                    <a:lnTo>
                      <a:pt x="2518" y="1202"/>
                    </a:lnTo>
                    <a:lnTo>
                      <a:pt x="2529" y="1203"/>
                    </a:lnTo>
                    <a:lnTo>
                      <a:pt x="2533" y="1205"/>
                    </a:lnTo>
                    <a:lnTo>
                      <a:pt x="2538" y="1207"/>
                    </a:lnTo>
                    <a:lnTo>
                      <a:pt x="2542" y="1209"/>
                    </a:lnTo>
                    <a:lnTo>
                      <a:pt x="2545" y="1212"/>
                    </a:lnTo>
                    <a:lnTo>
                      <a:pt x="2549" y="1215"/>
                    </a:lnTo>
                    <a:lnTo>
                      <a:pt x="2553" y="1217"/>
                    </a:lnTo>
                    <a:lnTo>
                      <a:pt x="2557" y="1219"/>
                    </a:lnTo>
                    <a:lnTo>
                      <a:pt x="2562" y="1219"/>
                    </a:lnTo>
                    <a:lnTo>
                      <a:pt x="2567" y="1218"/>
                    </a:lnTo>
                    <a:lnTo>
                      <a:pt x="2571" y="1216"/>
                    </a:lnTo>
                    <a:lnTo>
                      <a:pt x="2574" y="1213"/>
                    </a:lnTo>
                    <a:lnTo>
                      <a:pt x="2576" y="1209"/>
                    </a:lnTo>
                    <a:lnTo>
                      <a:pt x="2579" y="1205"/>
                    </a:lnTo>
                    <a:lnTo>
                      <a:pt x="2581" y="1201"/>
                    </a:lnTo>
                    <a:lnTo>
                      <a:pt x="2584" y="1196"/>
                    </a:lnTo>
                    <a:lnTo>
                      <a:pt x="2588" y="1193"/>
                    </a:lnTo>
                    <a:lnTo>
                      <a:pt x="2600" y="1187"/>
                    </a:lnTo>
                    <a:lnTo>
                      <a:pt x="2611" y="1182"/>
                    </a:lnTo>
                    <a:lnTo>
                      <a:pt x="2623" y="1178"/>
                    </a:lnTo>
                    <a:lnTo>
                      <a:pt x="2633" y="1175"/>
                    </a:lnTo>
                    <a:lnTo>
                      <a:pt x="2656" y="1169"/>
                    </a:lnTo>
                    <a:lnTo>
                      <a:pt x="2681" y="1164"/>
                    </a:lnTo>
                    <a:lnTo>
                      <a:pt x="2691" y="1164"/>
                    </a:lnTo>
                    <a:lnTo>
                      <a:pt x="2700" y="1165"/>
                    </a:lnTo>
                    <a:lnTo>
                      <a:pt x="2704" y="1165"/>
                    </a:lnTo>
                    <a:lnTo>
                      <a:pt x="2710" y="1165"/>
                    </a:lnTo>
                    <a:lnTo>
                      <a:pt x="2714" y="1164"/>
                    </a:lnTo>
                    <a:lnTo>
                      <a:pt x="2719" y="1162"/>
                    </a:lnTo>
                    <a:lnTo>
                      <a:pt x="2727" y="1158"/>
                    </a:lnTo>
                    <a:lnTo>
                      <a:pt x="2735" y="1153"/>
                    </a:lnTo>
                    <a:lnTo>
                      <a:pt x="2740" y="1147"/>
                    </a:lnTo>
                    <a:lnTo>
                      <a:pt x="2745" y="1139"/>
                    </a:lnTo>
                    <a:lnTo>
                      <a:pt x="2753" y="1125"/>
                    </a:lnTo>
                    <a:lnTo>
                      <a:pt x="2761" y="1107"/>
                    </a:lnTo>
                    <a:lnTo>
                      <a:pt x="2766" y="1102"/>
                    </a:lnTo>
                    <a:lnTo>
                      <a:pt x="2770" y="1098"/>
                    </a:lnTo>
                    <a:lnTo>
                      <a:pt x="2775" y="1095"/>
                    </a:lnTo>
                    <a:lnTo>
                      <a:pt x="2780" y="1092"/>
                    </a:lnTo>
                    <a:lnTo>
                      <a:pt x="2784" y="1089"/>
                    </a:lnTo>
                    <a:lnTo>
                      <a:pt x="2789" y="1084"/>
                    </a:lnTo>
                    <a:lnTo>
                      <a:pt x="2793" y="1080"/>
                    </a:lnTo>
                    <a:lnTo>
                      <a:pt x="2795" y="1074"/>
                    </a:lnTo>
                    <a:lnTo>
                      <a:pt x="2798" y="1059"/>
                    </a:lnTo>
                    <a:lnTo>
                      <a:pt x="2798" y="1044"/>
                    </a:lnTo>
                    <a:lnTo>
                      <a:pt x="2799" y="1037"/>
                    </a:lnTo>
                    <a:lnTo>
                      <a:pt x="2800" y="1029"/>
                    </a:lnTo>
                    <a:lnTo>
                      <a:pt x="2802" y="1022"/>
                    </a:lnTo>
                    <a:lnTo>
                      <a:pt x="2805" y="1015"/>
                    </a:lnTo>
                    <a:lnTo>
                      <a:pt x="2807" y="1011"/>
                    </a:lnTo>
                    <a:lnTo>
                      <a:pt x="2810" y="1008"/>
                    </a:lnTo>
                    <a:lnTo>
                      <a:pt x="2813" y="1006"/>
                    </a:lnTo>
                    <a:lnTo>
                      <a:pt x="2816" y="1004"/>
                    </a:lnTo>
                    <a:lnTo>
                      <a:pt x="2825" y="1001"/>
                    </a:lnTo>
                    <a:lnTo>
                      <a:pt x="2834" y="1001"/>
                    </a:lnTo>
                    <a:lnTo>
                      <a:pt x="2843" y="1001"/>
                    </a:lnTo>
                    <a:lnTo>
                      <a:pt x="2854" y="1001"/>
                    </a:lnTo>
                    <a:lnTo>
                      <a:pt x="2864" y="1000"/>
                    </a:lnTo>
                    <a:lnTo>
                      <a:pt x="2873" y="998"/>
                    </a:lnTo>
                    <a:lnTo>
                      <a:pt x="2881" y="994"/>
                    </a:lnTo>
                    <a:lnTo>
                      <a:pt x="2887" y="990"/>
                    </a:lnTo>
                    <a:lnTo>
                      <a:pt x="2892" y="984"/>
                    </a:lnTo>
                    <a:lnTo>
                      <a:pt x="2897" y="979"/>
                    </a:lnTo>
                    <a:lnTo>
                      <a:pt x="2903" y="974"/>
                    </a:lnTo>
                    <a:lnTo>
                      <a:pt x="2909" y="969"/>
                    </a:lnTo>
                    <a:lnTo>
                      <a:pt x="2912" y="967"/>
                    </a:lnTo>
                    <a:lnTo>
                      <a:pt x="2915" y="966"/>
                    </a:lnTo>
                    <a:lnTo>
                      <a:pt x="2919" y="965"/>
                    </a:lnTo>
                    <a:lnTo>
                      <a:pt x="2923" y="965"/>
                    </a:lnTo>
                    <a:lnTo>
                      <a:pt x="2939" y="977"/>
                    </a:lnTo>
                    <a:lnTo>
                      <a:pt x="2954" y="989"/>
                    </a:lnTo>
                    <a:lnTo>
                      <a:pt x="2965" y="988"/>
                    </a:lnTo>
                    <a:lnTo>
                      <a:pt x="2974" y="987"/>
                    </a:lnTo>
                    <a:lnTo>
                      <a:pt x="2983" y="984"/>
                    </a:lnTo>
                    <a:lnTo>
                      <a:pt x="2992" y="981"/>
                    </a:lnTo>
                    <a:lnTo>
                      <a:pt x="3007" y="972"/>
                    </a:lnTo>
                    <a:lnTo>
                      <a:pt x="3026" y="963"/>
                    </a:lnTo>
                    <a:lnTo>
                      <a:pt x="3033" y="960"/>
                    </a:lnTo>
                    <a:lnTo>
                      <a:pt x="3041" y="957"/>
                    </a:lnTo>
                    <a:lnTo>
                      <a:pt x="3044" y="956"/>
                    </a:lnTo>
                    <a:lnTo>
                      <a:pt x="3047" y="954"/>
                    </a:lnTo>
                    <a:lnTo>
                      <a:pt x="3051" y="952"/>
                    </a:lnTo>
                    <a:lnTo>
                      <a:pt x="3054" y="949"/>
                    </a:lnTo>
                    <a:lnTo>
                      <a:pt x="3057" y="943"/>
                    </a:lnTo>
                    <a:lnTo>
                      <a:pt x="3059" y="938"/>
                    </a:lnTo>
                    <a:lnTo>
                      <a:pt x="3060" y="933"/>
                    </a:lnTo>
                    <a:lnTo>
                      <a:pt x="3061" y="928"/>
                    </a:lnTo>
                    <a:lnTo>
                      <a:pt x="3061" y="923"/>
                    </a:lnTo>
                    <a:lnTo>
                      <a:pt x="3063" y="918"/>
                    </a:lnTo>
                    <a:lnTo>
                      <a:pt x="3065" y="912"/>
                    </a:lnTo>
                    <a:lnTo>
                      <a:pt x="3068" y="908"/>
                    </a:lnTo>
                    <a:lnTo>
                      <a:pt x="3072" y="904"/>
                    </a:lnTo>
                    <a:lnTo>
                      <a:pt x="3078" y="900"/>
                    </a:lnTo>
                    <a:lnTo>
                      <a:pt x="3082" y="897"/>
                    </a:lnTo>
                    <a:lnTo>
                      <a:pt x="3087" y="894"/>
                    </a:lnTo>
                    <a:lnTo>
                      <a:pt x="3097" y="890"/>
                    </a:lnTo>
                    <a:lnTo>
                      <a:pt x="3108" y="886"/>
                    </a:lnTo>
                    <a:lnTo>
                      <a:pt x="3118" y="882"/>
                    </a:lnTo>
                    <a:lnTo>
                      <a:pt x="3128" y="878"/>
                    </a:lnTo>
                    <a:lnTo>
                      <a:pt x="3139" y="873"/>
                    </a:lnTo>
                    <a:lnTo>
                      <a:pt x="3149" y="866"/>
                    </a:lnTo>
                    <a:lnTo>
                      <a:pt x="3152" y="862"/>
                    </a:lnTo>
                    <a:lnTo>
                      <a:pt x="3154" y="858"/>
                    </a:lnTo>
                    <a:lnTo>
                      <a:pt x="3156" y="854"/>
                    </a:lnTo>
                    <a:lnTo>
                      <a:pt x="3157" y="850"/>
                    </a:lnTo>
                    <a:lnTo>
                      <a:pt x="3158" y="842"/>
                    </a:lnTo>
                    <a:lnTo>
                      <a:pt x="3157" y="834"/>
                    </a:lnTo>
                    <a:lnTo>
                      <a:pt x="3156" y="824"/>
                    </a:lnTo>
                    <a:lnTo>
                      <a:pt x="3155" y="815"/>
                    </a:lnTo>
                    <a:lnTo>
                      <a:pt x="3156" y="806"/>
                    </a:lnTo>
                    <a:lnTo>
                      <a:pt x="3158" y="796"/>
                    </a:lnTo>
                    <a:lnTo>
                      <a:pt x="3161" y="791"/>
                    </a:lnTo>
                    <a:lnTo>
                      <a:pt x="3165" y="786"/>
                    </a:lnTo>
                    <a:lnTo>
                      <a:pt x="3169" y="783"/>
                    </a:lnTo>
                    <a:lnTo>
                      <a:pt x="3173" y="779"/>
                    </a:lnTo>
                    <a:lnTo>
                      <a:pt x="3176" y="774"/>
                    </a:lnTo>
                    <a:lnTo>
                      <a:pt x="3180" y="771"/>
                    </a:lnTo>
                    <a:lnTo>
                      <a:pt x="3184" y="766"/>
                    </a:lnTo>
                    <a:lnTo>
                      <a:pt x="3187" y="761"/>
                    </a:lnTo>
                    <a:lnTo>
                      <a:pt x="3193" y="744"/>
                    </a:lnTo>
                    <a:lnTo>
                      <a:pt x="3197" y="729"/>
                    </a:lnTo>
                    <a:lnTo>
                      <a:pt x="3200" y="722"/>
                    </a:lnTo>
                    <a:lnTo>
                      <a:pt x="3203" y="714"/>
                    </a:lnTo>
                    <a:lnTo>
                      <a:pt x="3207" y="708"/>
                    </a:lnTo>
                    <a:lnTo>
                      <a:pt x="3213" y="702"/>
                    </a:lnTo>
                    <a:lnTo>
                      <a:pt x="3219" y="697"/>
                    </a:lnTo>
                    <a:lnTo>
                      <a:pt x="3226" y="693"/>
                    </a:lnTo>
                    <a:lnTo>
                      <a:pt x="3233" y="689"/>
                    </a:lnTo>
                    <a:lnTo>
                      <a:pt x="3240" y="686"/>
                    </a:lnTo>
                    <a:lnTo>
                      <a:pt x="3246" y="682"/>
                    </a:lnTo>
                    <a:lnTo>
                      <a:pt x="3252" y="678"/>
                    </a:lnTo>
                    <a:lnTo>
                      <a:pt x="3253" y="676"/>
                    </a:lnTo>
                    <a:lnTo>
                      <a:pt x="3255" y="673"/>
                    </a:lnTo>
                    <a:lnTo>
                      <a:pt x="3256" y="670"/>
                    </a:lnTo>
                    <a:lnTo>
                      <a:pt x="3256" y="666"/>
                    </a:lnTo>
                    <a:lnTo>
                      <a:pt x="3255" y="658"/>
                    </a:lnTo>
                    <a:lnTo>
                      <a:pt x="3254" y="652"/>
                    </a:lnTo>
                    <a:lnTo>
                      <a:pt x="3251" y="647"/>
                    </a:lnTo>
                    <a:lnTo>
                      <a:pt x="3247" y="642"/>
                    </a:lnTo>
                    <a:lnTo>
                      <a:pt x="3240" y="630"/>
                    </a:lnTo>
                    <a:lnTo>
                      <a:pt x="3234" y="618"/>
                    </a:lnTo>
                    <a:lnTo>
                      <a:pt x="3242" y="614"/>
                    </a:lnTo>
                    <a:lnTo>
                      <a:pt x="3250" y="608"/>
                    </a:lnTo>
                    <a:lnTo>
                      <a:pt x="3256" y="602"/>
                    </a:lnTo>
                    <a:lnTo>
                      <a:pt x="3261" y="595"/>
                    </a:lnTo>
                    <a:lnTo>
                      <a:pt x="3265" y="589"/>
                    </a:lnTo>
                    <a:lnTo>
                      <a:pt x="3269" y="582"/>
                    </a:lnTo>
                    <a:lnTo>
                      <a:pt x="3272" y="574"/>
                    </a:lnTo>
                    <a:lnTo>
                      <a:pt x="3274" y="566"/>
                    </a:lnTo>
                    <a:lnTo>
                      <a:pt x="3283" y="532"/>
                    </a:lnTo>
                    <a:lnTo>
                      <a:pt x="3291" y="495"/>
                    </a:lnTo>
                    <a:lnTo>
                      <a:pt x="3293" y="489"/>
                    </a:lnTo>
                    <a:lnTo>
                      <a:pt x="3295" y="484"/>
                    </a:lnTo>
                    <a:lnTo>
                      <a:pt x="3298" y="480"/>
                    </a:lnTo>
                    <a:lnTo>
                      <a:pt x="3300" y="476"/>
                    </a:lnTo>
                    <a:lnTo>
                      <a:pt x="3308" y="469"/>
                    </a:lnTo>
                    <a:lnTo>
                      <a:pt x="3315" y="462"/>
                    </a:lnTo>
                    <a:lnTo>
                      <a:pt x="3322" y="455"/>
                    </a:lnTo>
                    <a:lnTo>
                      <a:pt x="3330" y="449"/>
                    </a:lnTo>
                    <a:lnTo>
                      <a:pt x="3339" y="442"/>
                    </a:lnTo>
                    <a:lnTo>
                      <a:pt x="3346" y="433"/>
                    </a:lnTo>
                    <a:lnTo>
                      <a:pt x="3353" y="419"/>
                    </a:lnTo>
                    <a:lnTo>
                      <a:pt x="3359" y="405"/>
                    </a:lnTo>
                    <a:lnTo>
                      <a:pt x="3362" y="398"/>
                    </a:lnTo>
                    <a:lnTo>
                      <a:pt x="3366" y="393"/>
                    </a:lnTo>
                    <a:lnTo>
                      <a:pt x="3371" y="388"/>
                    </a:lnTo>
                    <a:lnTo>
                      <a:pt x="3377" y="383"/>
                    </a:lnTo>
                    <a:lnTo>
                      <a:pt x="3386" y="379"/>
                    </a:lnTo>
                    <a:lnTo>
                      <a:pt x="3397" y="376"/>
                    </a:lnTo>
                    <a:lnTo>
                      <a:pt x="3406" y="375"/>
                    </a:lnTo>
                    <a:lnTo>
                      <a:pt x="3415" y="374"/>
                    </a:lnTo>
                    <a:lnTo>
                      <a:pt x="3434" y="375"/>
                    </a:lnTo>
                    <a:lnTo>
                      <a:pt x="3456" y="373"/>
                    </a:lnTo>
                    <a:lnTo>
                      <a:pt x="3467" y="371"/>
                    </a:lnTo>
                    <a:lnTo>
                      <a:pt x="3479" y="367"/>
                    </a:lnTo>
                    <a:lnTo>
                      <a:pt x="3489" y="364"/>
                    </a:lnTo>
                    <a:lnTo>
                      <a:pt x="3499" y="360"/>
                    </a:lnTo>
                    <a:lnTo>
                      <a:pt x="3510" y="357"/>
                    </a:lnTo>
                    <a:lnTo>
                      <a:pt x="3520" y="354"/>
                    </a:lnTo>
                    <a:lnTo>
                      <a:pt x="3531" y="352"/>
                    </a:lnTo>
                    <a:lnTo>
                      <a:pt x="3544" y="352"/>
                    </a:lnTo>
                    <a:lnTo>
                      <a:pt x="3544" y="352"/>
                    </a:lnTo>
                    <a:lnTo>
                      <a:pt x="3546" y="356"/>
                    </a:lnTo>
                    <a:lnTo>
                      <a:pt x="3549" y="359"/>
                    </a:lnTo>
                    <a:lnTo>
                      <a:pt x="3552" y="361"/>
                    </a:lnTo>
                    <a:lnTo>
                      <a:pt x="3555" y="362"/>
                    </a:lnTo>
                    <a:lnTo>
                      <a:pt x="3564" y="364"/>
                    </a:lnTo>
                    <a:lnTo>
                      <a:pt x="3573" y="364"/>
                    </a:lnTo>
                    <a:lnTo>
                      <a:pt x="3574" y="371"/>
                    </a:lnTo>
                    <a:lnTo>
                      <a:pt x="3577" y="377"/>
                    </a:lnTo>
                    <a:lnTo>
                      <a:pt x="3580" y="384"/>
                    </a:lnTo>
                    <a:lnTo>
                      <a:pt x="3583" y="389"/>
                    </a:lnTo>
                    <a:lnTo>
                      <a:pt x="3591" y="399"/>
                    </a:lnTo>
                    <a:lnTo>
                      <a:pt x="3600" y="411"/>
                    </a:lnTo>
                    <a:lnTo>
                      <a:pt x="3604" y="415"/>
                    </a:lnTo>
                    <a:lnTo>
                      <a:pt x="3606" y="419"/>
                    </a:lnTo>
                    <a:lnTo>
                      <a:pt x="3606" y="431"/>
                    </a:lnTo>
                    <a:lnTo>
                      <a:pt x="3574" y="431"/>
                    </a:lnTo>
                    <a:lnTo>
                      <a:pt x="3564" y="432"/>
                    </a:lnTo>
                    <a:lnTo>
                      <a:pt x="3554" y="436"/>
                    </a:lnTo>
                    <a:lnTo>
                      <a:pt x="3545" y="439"/>
                    </a:lnTo>
                    <a:lnTo>
                      <a:pt x="3535" y="440"/>
                    </a:lnTo>
                    <a:lnTo>
                      <a:pt x="3520" y="439"/>
                    </a:lnTo>
                    <a:lnTo>
                      <a:pt x="3509" y="438"/>
                    </a:lnTo>
                    <a:lnTo>
                      <a:pt x="3496" y="436"/>
                    </a:lnTo>
                    <a:lnTo>
                      <a:pt x="3483" y="434"/>
                    </a:lnTo>
                    <a:lnTo>
                      <a:pt x="3479" y="436"/>
                    </a:lnTo>
                    <a:lnTo>
                      <a:pt x="3475" y="438"/>
                    </a:lnTo>
                    <a:lnTo>
                      <a:pt x="3479" y="445"/>
                    </a:lnTo>
                    <a:lnTo>
                      <a:pt x="3483" y="452"/>
                    </a:lnTo>
                    <a:lnTo>
                      <a:pt x="3485" y="455"/>
                    </a:lnTo>
                    <a:lnTo>
                      <a:pt x="3487" y="457"/>
                    </a:lnTo>
                    <a:lnTo>
                      <a:pt x="3490" y="459"/>
                    </a:lnTo>
                    <a:lnTo>
                      <a:pt x="3493" y="461"/>
                    </a:lnTo>
                    <a:lnTo>
                      <a:pt x="3500" y="465"/>
                    </a:lnTo>
                    <a:lnTo>
                      <a:pt x="3507" y="468"/>
                    </a:lnTo>
                    <a:lnTo>
                      <a:pt x="3513" y="471"/>
                    </a:lnTo>
                    <a:lnTo>
                      <a:pt x="3518" y="475"/>
                    </a:lnTo>
                    <a:lnTo>
                      <a:pt x="3522" y="479"/>
                    </a:lnTo>
                    <a:lnTo>
                      <a:pt x="3526" y="484"/>
                    </a:lnTo>
                    <a:lnTo>
                      <a:pt x="3528" y="490"/>
                    </a:lnTo>
                    <a:lnTo>
                      <a:pt x="3529" y="497"/>
                    </a:lnTo>
                    <a:lnTo>
                      <a:pt x="3528" y="500"/>
                    </a:lnTo>
                    <a:lnTo>
                      <a:pt x="3527" y="503"/>
                    </a:lnTo>
                    <a:lnTo>
                      <a:pt x="3526" y="505"/>
                    </a:lnTo>
                    <a:lnTo>
                      <a:pt x="3524" y="506"/>
                    </a:lnTo>
                    <a:lnTo>
                      <a:pt x="3519" y="509"/>
                    </a:lnTo>
                    <a:lnTo>
                      <a:pt x="3513" y="511"/>
                    </a:lnTo>
                    <a:lnTo>
                      <a:pt x="3507" y="513"/>
                    </a:lnTo>
                    <a:lnTo>
                      <a:pt x="3501" y="516"/>
                    </a:lnTo>
                    <a:lnTo>
                      <a:pt x="3500" y="518"/>
                    </a:lnTo>
                    <a:lnTo>
                      <a:pt x="3498" y="521"/>
                    </a:lnTo>
                    <a:lnTo>
                      <a:pt x="3497" y="523"/>
                    </a:lnTo>
                    <a:lnTo>
                      <a:pt x="3497" y="526"/>
                    </a:lnTo>
                    <a:lnTo>
                      <a:pt x="3498" y="528"/>
                    </a:lnTo>
                    <a:lnTo>
                      <a:pt x="3499" y="530"/>
                    </a:lnTo>
                    <a:lnTo>
                      <a:pt x="3509" y="530"/>
                    </a:lnTo>
                    <a:lnTo>
                      <a:pt x="3515" y="530"/>
                    </a:lnTo>
                    <a:lnTo>
                      <a:pt x="3520" y="528"/>
                    </a:lnTo>
                    <a:lnTo>
                      <a:pt x="3525" y="526"/>
                    </a:lnTo>
                    <a:lnTo>
                      <a:pt x="3530" y="523"/>
                    </a:lnTo>
                    <a:lnTo>
                      <a:pt x="3536" y="519"/>
                    </a:lnTo>
                    <a:lnTo>
                      <a:pt x="3541" y="517"/>
                    </a:lnTo>
                    <a:lnTo>
                      <a:pt x="3546" y="515"/>
                    </a:lnTo>
                    <a:lnTo>
                      <a:pt x="3552" y="515"/>
                    </a:lnTo>
                    <a:lnTo>
                      <a:pt x="3558" y="515"/>
                    </a:lnTo>
                    <a:lnTo>
                      <a:pt x="3564" y="516"/>
                    </a:lnTo>
                    <a:lnTo>
                      <a:pt x="3568" y="519"/>
                    </a:lnTo>
                    <a:lnTo>
                      <a:pt x="3572" y="522"/>
                    </a:lnTo>
                    <a:lnTo>
                      <a:pt x="3580" y="530"/>
                    </a:lnTo>
                    <a:lnTo>
                      <a:pt x="3587" y="539"/>
                    </a:lnTo>
                    <a:lnTo>
                      <a:pt x="3597" y="551"/>
                    </a:lnTo>
                    <a:lnTo>
                      <a:pt x="3605" y="560"/>
                    </a:lnTo>
                    <a:lnTo>
                      <a:pt x="3615" y="569"/>
                    </a:lnTo>
                    <a:lnTo>
                      <a:pt x="3625" y="581"/>
                    </a:lnTo>
                    <a:lnTo>
                      <a:pt x="3636" y="594"/>
                    </a:lnTo>
                    <a:lnTo>
                      <a:pt x="3644" y="607"/>
                    </a:lnTo>
                    <a:lnTo>
                      <a:pt x="3653" y="620"/>
                    </a:lnTo>
                    <a:lnTo>
                      <a:pt x="3661" y="635"/>
                    </a:lnTo>
                    <a:lnTo>
                      <a:pt x="3665" y="641"/>
                    </a:lnTo>
                    <a:lnTo>
                      <a:pt x="3670" y="646"/>
                    </a:lnTo>
                    <a:lnTo>
                      <a:pt x="3672" y="649"/>
                    </a:lnTo>
                    <a:lnTo>
                      <a:pt x="3674" y="651"/>
                    </a:lnTo>
                    <a:lnTo>
                      <a:pt x="3675" y="655"/>
                    </a:lnTo>
                    <a:lnTo>
                      <a:pt x="3676" y="658"/>
                    </a:lnTo>
                    <a:lnTo>
                      <a:pt x="3675" y="664"/>
                    </a:lnTo>
                    <a:lnTo>
                      <a:pt x="3673" y="668"/>
                    </a:lnTo>
                    <a:lnTo>
                      <a:pt x="3670" y="670"/>
                    </a:lnTo>
                    <a:lnTo>
                      <a:pt x="3666" y="673"/>
                    </a:lnTo>
                    <a:lnTo>
                      <a:pt x="3657" y="676"/>
                    </a:lnTo>
                    <a:lnTo>
                      <a:pt x="3646" y="680"/>
                    </a:lnTo>
                    <a:lnTo>
                      <a:pt x="3648" y="687"/>
                    </a:lnTo>
                    <a:lnTo>
                      <a:pt x="3651" y="694"/>
                    </a:lnTo>
                    <a:lnTo>
                      <a:pt x="3653" y="700"/>
                    </a:lnTo>
                    <a:lnTo>
                      <a:pt x="3656" y="705"/>
                    </a:lnTo>
                    <a:lnTo>
                      <a:pt x="3663" y="714"/>
                    </a:lnTo>
                    <a:lnTo>
                      <a:pt x="3672" y="723"/>
                    </a:lnTo>
                    <a:lnTo>
                      <a:pt x="3693" y="738"/>
                    </a:lnTo>
                    <a:lnTo>
                      <a:pt x="3717" y="754"/>
                    </a:lnTo>
                    <a:lnTo>
                      <a:pt x="3731" y="765"/>
                    </a:lnTo>
                    <a:lnTo>
                      <a:pt x="3745" y="777"/>
                    </a:lnTo>
                    <a:lnTo>
                      <a:pt x="3757" y="787"/>
                    </a:lnTo>
                    <a:lnTo>
                      <a:pt x="3773" y="800"/>
                    </a:lnTo>
                    <a:lnTo>
                      <a:pt x="3782" y="808"/>
                    </a:lnTo>
                    <a:lnTo>
                      <a:pt x="3791" y="814"/>
                    </a:lnTo>
                    <a:lnTo>
                      <a:pt x="3796" y="817"/>
                    </a:lnTo>
                    <a:lnTo>
                      <a:pt x="3798" y="821"/>
                    </a:lnTo>
                    <a:lnTo>
                      <a:pt x="3800" y="826"/>
                    </a:lnTo>
                    <a:lnTo>
                      <a:pt x="3801" y="833"/>
                    </a:lnTo>
                    <a:lnTo>
                      <a:pt x="3801" y="837"/>
                    </a:lnTo>
                    <a:lnTo>
                      <a:pt x="3800" y="840"/>
                    </a:lnTo>
                    <a:lnTo>
                      <a:pt x="3798" y="844"/>
                    </a:lnTo>
                    <a:lnTo>
                      <a:pt x="3797" y="847"/>
                    </a:lnTo>
                    <a:lnTo>
                      <a:pt x="3790" y="853"/>
                    </a:lnTo>
                    <a:lnTo>
                      <a:pt x="3784" y="857"/>
                    </a:lnTo>
                    <a:lnTo>
                      <a:pt x="3776" y="861"/>
                    </a:lnTo>
                    <a:lnTo>
                      <a:pt x="3768" y="863"/>
                    </a:lnTo>
                    <a:lnTo>
                      <a:pt x="3758" y="865"/>
                    </a:lnTo>
                    <a:lnTo>
                      <a:pt x="3750" y="865"/>
                    </a:lnTo>
                    <a:lnTo>
                      <a:pt x="3741" y="864"/>
                    </a:lnTo>
                    <a:lnTo>
                      <a:pt x="3732" y="864"/>
                    </a:lnTo>
                    <a:lnTo>
                      <a:pt x="3724" y="865"/>
                    </a:lnTo>
                    <a:lnTo>
                      <a:pt x="3716" y="867"/>
                    </a:lnTo>
                    <a:lnTo>
                      <a:pt x="3708" y="870"/>
                    </a:lnTo>
                    <a:lnTo>
                      <a:pt x="3701" y="874"/>
                    </a:lnTo>
                    <a:lnTo>
                      <a:pt x="3697" y="876"/>
                    </a:lnTo>
                    <a:lnTo>
                      <a:pt x="3694" y="877"/>
                    </a:lnTo>
                    <a:lnTo>
                      <a:pt x="3690" y="878"/>
                    </a:lnTo>
                    <a:lnTo>
                      <a:pt x="3686" y="878"/>
                    </a:lnTo>
                    <a:lnTo>
                      <a:pt x="3671" y="875"/>
                    </a:lnTo>
                    <a:lnTo>
                      <a:pt x="3656" y="871"/>
                    </a:lnTo>
                    <a:lnTo>
                      <a:pt x="3654" y="872"/>
                    </a:lnTo>
                    <a:lnTo>
                      <a:pt x="3652" y="872"/>
                    </a:lnTo>
                    <a:lnTo>
                      <a:pt x="3651" y="873"/>
                    </a:lnTo>
                    <a:lnTo>
                      <a:pt x="3651" y="875"/>
                    </a:lnTo>
                    <a:lnTo>
                      <a:pt x="3651" y="881"/>
                    </a:lnTo>
                    <a:lnTo>
                      <a:pt x="3653" y="886"/>
                    </a:lnTo>
                    <a:lnTo>
                      <a:pt x="3655" y="893"/>
                    </a:lnTo>
                    <a:lnTo>
                      <a:pt x="3659" y="898"/>
                    </a:lnTo>
                    <a:lnTo>
                      <a:pt x="3654" y="901"/>
                    </a:lnTo>
                    <a:lnTo>
                      <a:pt x="3648" y="903"/>
                    </a:lnTo>
                    <a:lnTo>
                      <a:pt x="3643" y="905"/>
                    </a:lnTo>
                    <a:lnTo>
                      <a:pt x="3638" y="907"/>
                    </a:lnTo>
                    <a:lnTo>
                      <a:pt x="3627" y="909"/>
                    </a:lnTo>
                    <a:lnTo>
                      <a:pt x="3615" y="914"/>
                    </a:lnTo>
                    <a:lnTo>
                      <a:pt x="3612" y="916"/>
                    </a:lnTo>
                    <a:lnTo>
                      <a:pt x="3609" y="919"/>
                    </a:lnTo>
                    <a:lnTo>
                      <a:pt x="3607" y="922"/>
                    </a:lnTo>
                    <a:lnTo>
                      <a:pt x="3605" y="924"/>
                    </a:lnTo>
                    <a:lnTo>
                      <a:pt x="3602" y="930"/>
                    </a:lnTo>
                    <a:lnTo>
                      <a:pt x="3601" y="937"/>
                    </a:lnTo>
                    <a:lnTo>
                      <a:pt x="3600" y="944"/>
                    </a:lnTo>
                    <a:lnTo>
                      <a:pt x="3598" y="952"/>
                    </a:lnTo>
                    <a:lnTo>
                      <a:pt x="3596" y="960"/>
                    </a:lnTo>
                    <a:lnTo>
                      <a:pt x="3593" y="967"/>
                    </a:lnTo>
                    <a:lnTo>
                      <a:pt x="3587" y="980"/>
                    </a:lnTo>
                    <a:lnTo>
                      <a:pt x="3584" y="992"/>
                    </a:lnTo>
                    <a:lnTo>
                      <a:pt x="3581" y="1004"/>
                    </a:lnTo>
                    <a:lnTo>
                      <a:pt x="3579" y="1015"/>
                    </a:lnTo>
                    <a:lnTo>
                      <a:pt x="3577" y="1026"/>
                    </a:lnTo>
                    <a:lnTo>
                      <a:pt x="3575" y="1038"/>
                    </a:lnTo>
                    <a:lnTo>
                      <a:pt x="3571" y="1050"/>
                    </a:lnTo>
                    <a:lnTo>
                      <a:pt x="3566" y="1063"/>
                    </a:lnTo>
                    <a:lnTo>
                      <a:pt x="3566" y="1073"/>
                    </a:lnTo>
                    <a:lnTo>
                      <a:pt x="3565" y="1082"/>
                    </a:lnTo>
                    <a:lnTo>
                      <a:pt x="3562" y="1092"/>
                    </a:lnTo>
                    <a:lnTo>
                      <a:pt x="3561" y="1100"/>
                    </a:lnTo>
                    <a:lnTo>
                      <a:pt x="3559" y="1108"/>
                    </a:lnTo>
                    <a:lnTo>
                      <a:pt x="3557" y="1118"/>
                    </a:lnTo>
                    <a:lnTo>
                      <a:pt x="3556" y="1127"/>
                    </a:lnTo>
                    <a:lnTo>
                      <a:pt x="3556" y="1137"/>
                    </a:lnTo>
                    <a:lnTo>
                      <a:pt x="3556" y="1144"/>
                    </a:lnTo>
                    <a:lnTo>
                      <a:pt x="3558" y="1150"/>
                    </a:lnTo>
                    <a:lnTo>
                      <a:pt x="3559" y="1153"/>
                    </a:lnTo>
                    <a:lnTo>
                      <a:pt x="3561" y="1155"/>
                    </a:lnTo>
                    <a:lnTo>
                      <a:pt x="3565" y="1156"/>
                    </a:lnTo>
                    <a:lnTo>
                      <a:pt x="3567" y="1156"/>
                    </a:lnTo>
                    <a:lnTo>
                      <a:pt x="3572" y="1156"/>
                    </a:lnTo>
                    <a:lnTo>
                      <a:pt x="3576" y="1155"/>
                    </a:lnTo>
                    <a:lnTo>
                      <a:pt x="3571" y="1165"/>
                    </a:lnTo>
                    <a:lnTo>
                      <a:pt x="3566" y="1174"/>
                    </a:lnTo>
                    <a:lnTo>
                      <a:pt x="3564" y="1178"/>
                    </a:lnTo>
                    <a:lnTo>
                      <a:pt x="3561" y="1182"/>
                    </a:lnTo>
                    <a:lnTo>
                      <a:pt x="3560" y="1187"/>
                    </a:lnTo>
                    <a:lnTo>
                      <a:pt x="3559" y="1192"/>
                    </a:lnTo>
                    <a:lnTo>
                      <a:pt x="3559" y="1224"/>
                    </a:lnTo>
                    <a:lnTo>
                      <a:pt x="3549" y="1222"/>
                    </a:lnTo>
                    <a:lnTo>
                      <a:pt x="3539" y="1221"/>
                    </a:lnTo>
                    <a:lnTo>
                      <a:pt x="3535" y="1221"/>
                    </a:lnTo>
                    <a:lnTo>
                      <a:pt x="3530" y="1222"/>
                    </a:lnTo>
                    <a:lnTo>
                      <a:pt x="3526" y="1224"/>
                    </a:lnTo>
                    <a:lnTo>
                      <a:pt x="3523" y="1227"/>
                    </a:lnTo>
                    <a:lnTo>
                      <a:pt x="3520" y="1233"/>
                    </a:lnTo>
                    <a:lnTo>
                      <a:pt x="3518" y="1238"/>
                    </a:lnTo>
                    <a:lnTo>
                      <a:pt x="3516" y="1244"/>
                    </a:lnTo>
                    <a:lnTo>
                      <a:pt x="3515" y="1249"/>
                    </a:lnTo>
                    <a:lnTo>
                      <a:pt x="3513" y="1260"/>
                    </a:lnTo>
                    <a:lnTo>
                      <a:pt x="3509" y="1272"/>
                    </a:lnTo>
                    <a:lnTo>
                      <a:pt x="3504" y="1278"/>
                    </a:lnTo>
                    <a:lnTo>
                      <a:pt x="3500" y="1284"/>
                    </a:lnTo>
                    <a:lnTo>
                      <a:pt x="3496" y="1289"/>
                    </a:lnTo>
                    <a:lnTo>
                      <a:pt x="3491" y="1294"/>
                    </a:lnTo>
                    <a:lnTo>
                      <a:pt x="3481" y="1303"/>
                    </a:lnTo>
                    <a:lnTo>
                      <a:pt x="3470" y="1315"/>
                    </a:lnTo>
                    <a:lnTo>
                      <a:pt x="3466" y="1322"/>
                    </a:lnTo>
                    <a:lnTo>
                      <a:pt x="3461" y="1329"/>
                    </a:lnTo>
                    <a:lnTo>
                      <a:pt x="3456" y="1335"/>
                    </a:lnTo>
                    <a:lnTo>
                      <a:pt x="3448" y="1340"/>
                    </a:lnTo>
                    <a:lnTo>
                      <a:pt x="3440" y="1346"/>
                    </a:lnTo>
                    <a:lnTo>
                      <a:pt x="3433" y="1349"/>
                    </a:lnTo>
                    <a:lnTo>
                      <a:pt x="3430" y="1352"/>
                    </a:lnTo>
                    <a:lnTo>
                      <a:pt x="3427" y="1354"/>
                    </a:lnTo>
                    <a:lnTo>
                      <a:pt x="3425" y="1357"/>
                    </a:lnTo>
                    <a:lnTo>
                      <a:pt x="3422" y="1361"/>
                    </a:lnTo>
                    <a:lnTo>
                      <a:pt x="3418" y="1367"/>
                    </a:lnTo>
                    <a:lnTo>
                      <a:pt x="3414" y="1373"/>
                    </a:lnTo>
                    <a:lnTo>
                      <a:pt x="3411" y="1379"/>
                    </a:lnTo>
                    <a:lnTo>
                      <a:pt x="3409" y="1386"/>
                    </a:lnTo>
                    <a:lnTo>
                      <a:pt x="3407" y="1395"/>
                    </a:lnTo>
                    <a:lnTo>
                      <a:pt x="3405" y="1406"/>
                    </a:lnTo>
                    <a:lnTo>
                      <a:pt x="3404" y="1409"/>
                    </a:lnTo>
                    <a:lnTo>
                      <a:pt x="3401" y="1413"/>
                    </a:lnTo>
                    <a:lnTo>
                      <a:pt x="3398" y="1415"/>
                    </a:lnTo>
                    <a:lnTo>
                      <a:pt x="3394" y="1415"/>
                    </a:lnTo>
                    <a:lnTo>
                      <a:pt x="3380" y="1416"/>
                    </a:lnTo>
                    <a:lnTo>
                      <a:pt x="3368" y="1416"/>
                    </a:lnTo>
                    <a:lnTo>
                      <a:pt x="3369" y="1423"/>
                    </a:lnTo>
                    <a:lnTo>
                      <a:pt x="3368" y="1432"/>
                    </a:lnTo>
                    <a:lnTo>
                      <a:pt x="3382" y="1432"/>
                    </a:lnTo>
                    <a:lnTo>
                      <a:pt x="3397" y="1431"/>
                    </a:lnTo>
                    <a:lnTo>
                      <a:pt x="3397" y="1440"/>
                    </a:lnTo>
                    <a:lnTo>
                      <a:pt x="3396" y="1449"/>
                    </a:lnTo>
                    <a:lnTo>
                      <a:pt x="3396" y="1459"/>
                    </a:lnTo>
                    <a:lnTo>
                      <a:pt x="3397" y="1467"/>
                    </a:lnTo>
                    <a:lnTo>
                      <a:pt x="3400" y="1475"/>
                    </a:lnTo>
                    <a:lnTo>
                      <a:pt x="3403" y="1481"/>
                    </a:lnTo>
                    <a:lnTo>
                      <a:pt x="3406" y="1484"/>
                    </a:lnTo>
                    <a:lnTo>
                      <a:pt x="3408" y="1486"/>
                    </a:lnTo>
                    <a:lnTo>
                      <a:pt x="3412" y="1487"/>
                    </a:lnTo>
                    <a:lnTo>
                      <a:pt x="3416" y="1487"/>
                    </a:lnTo>
                    <a:lnTo>
                      <a:pt x="3422" y="1487"/>
                    </a:lnTo>
                    <a:lnTo>
                      <a:pt x="3426" y="1485"/>
                    </a:lnTo>
                    <a:lnTo>
                      <a:pt x="3430" y="1482"/>
                    </a:lnTo>
                    <a:lnTo>
                      <a:pt x="3434" y="1479"/>
                    </a:lnTo>
                    <a:lnTo>
                      <a:pt x="3434" y="1489"/>
                    </a:lnTo>
                    <a:lnTo>
                      <a:pt x="3433" y="1499"/>
                    </a:lnTo>
                    <a:lnTo>
                      <a:pt x="3431" y="1507"/>
                    </a:lnTo>
                    <a:lnTo>
                      <a:pt x="3428" y="1517"/>
                    </a:lnTo>
                    <a:lnTo>
                      <a:pt x="3425" y="1526"/>
                    </a:lnTo>
                    <a:lnTo>
                      <a:pt x="3422" y="1533"/>
                    </a:lnTo>
                    <a:lnTo>
                      <a:pt x="3419" y="1541"/>
                    </a:lnTo>
                    <a:lnTo>
                      <a:pt x="3417" y="1543"/>
                    </a:lnTo>
                    <a:lnTo>
                      <a:pt x="3415" y="1546"/>
                    </a:lnTo>
                    <a:lnTo>
                      <a:pt x="3412" y="1547"/>
                    </a:lnTo>
                    <a:lnTo>
                      <a:pt x="3409" y="1547"/>
                    </a:lnTo>
                    <a:lnTo>
                      <a:pt x="3404" y="1547"/>
                    </a:lnTo>
                    <a:lnTo>
                      <a:pt x="3400" y="1545"/>
                    </a:lnTo>
                    <a:lnTo>
                      <a:pt x="3396" y="1543"/>
                    </a:lnTo>
                    <a:lnTo>
                      <a:pt x="3393" y="1538"/>
                    </a:lnTo>
                    <a:lnTo>
                      <a:pt x="3389" y="1541"/>
                    </a:lnTo>
                    <a:lnTo>
                      <a:pt x="3386" y="1543"/>
                    </a:lnTo>
                    <a:lnTo>
                      <a:pt x="3386" y="1596"/>
                    </a:lnTo>
                    <a:lnTo>
                      <a:pt x="3386" y="1602"/>
                    </a:lnTo>
                    <a:lnTo>
                      <a:pt x="3385" y="1607"/>
                    </a:lnTo>
                    <a:lnTo>
                      <a:pt x="3384" y="1609"/>
                    </a:lnTo>
                    <a:lnTo>
                      <a:pt x="3383" y="1610"/>
                    </a:lnTo>
                    <a:lnTo>
                      <a:pt x="3381" y="1612"/>
                    </a:lnTo>
                    <a:lnTo>
                      <a:pt x="3379" y="1613"/>
                    </a:lnTo>
                    <a:lnTo>
                      <a:pt x="3369" y="1614"/>
                    </a:lnTo>
                    <a:lnTo>
                      <a:pt x="3359" y="1615"/>
                    </a:lnTo>
                    <a:lnTo>
                      <a:pt x="3355" y="1616"/>
                    </a:lnTo>
                    <a:lnTo>
                      <a:pt x="3351" y="1617"/>
                    </a:lnTo>
                    <a:lnTo>
                      <a:pt x="3349" y="1620"/>
                    </a:lnTo>
                    <a:lnTo>
                      <a:pt x="3348" y="1624"/>
                    </a:lnTo>
                    <a:lnTo>
                      <a:pt x="3351" y="1638"/>
                    </a:lnTo>
                    <a:lnTo>
                      <a:pt x="3353" y="1651"/>
                    </a:lnTo>
                    <a:lnTo>
                      <a:pt x="3352" y="1663"/>
                    </a:lnTo>
                    <a:lnTo>
                      <a:pt x="3350" y="1673"/>
                    </a:lnTo>
                    <a:lnTo>
                      <a:pt x="3347" y="1683"/>
                    </a:lnTo>
                    <a:lnTo>
                      <a:pt x="3342" y="1692"/>
                    </a:lnTo>
                    <a:lnTo>
                      <a:pt x="3330" y="1709"/>
                    </a:lnTo>
                    <a:lnTo>
                      <a:pt x="3318" y="1729"/>
                    </a:lnTo>
                    <a:lnTo>
                      <a:pt x="3304" y="1750"/>
                    </a:lnTo>
                    <a:lnTo>
                      <a:pt x="3291" y="1768"/>
                    </a:lnTo>
                    <a:lnTo>
                      <a:pt x="3284" y="1776"/>
                    </a:lnTo>
                    <a:lnTo>
                      <a:pt x="3276" y="1784"/>
                    </a:lnTo>
                    <a:lnTo>
                      <a:pt x="3268" y="1792"/>
                    </a:lnTo>
                    <a:lnTo>
                      <a:pt x="3258" y="1802"/>
                    </a:lnTo>
                    <a:lnTo>
                      <a:pt x="3240" y="1818"/>
                    </a:lnTo>
                    <a:lnTo>
                      <a:pt x="3226" y="1835"/>
                    </a:lnTo>
                    <a:lnTo>
                      <a:pt x="3218" y="1842"/>
                    </a:lnTo>
                    <a:lnTo>
                      <a:pt x="3210" y="1849"/>
                    </a:lnTo>
                    <a:lnTo>
                      <a:pt x="3201" y="1857"/>
                    </a:lnTo>
                    <a:lnTo>
                      <a:pt x="3190" y="1863"/>
                    </a:lnTo>
                    <a:lnTo>
                      <a:pt x="3176" y="1872"/>
                    </a:lnTo>
                    <a:lnTo>
                      <a:pt x="3162" y="1881"/>
                    </a:lnTo>
                    <a:lnTo>
                      <a:pt x="3150" y="1890"/>
                    </a:lnTo>
                    <a:lnTo>
                      <a:pt x="3136" y="1899"/>
                    </a:lnTo>
                    <a:lnTo>
                      <a:pt x="3130" y="1903"/>
                    </a:lnTo>
                    <a:lnTo>
                      <a:pt x="3125" y="1908"/>
                    </a:lnTo>
                    <a:lnTo>
                      <a:pt x="3123" y="1911"/>
                    </a:lnTo>
                    <a:lnTo>
                      <a:pt x="3120" y="1913"/>
                    </a:lnTo>
                    <a:lnTo>
                      <a:pt x="3117" y="1914"/>
                    </a:lnTo>
                    <a:lnTo>
                      <a:pt x="3113" y="1915"/>
                    </a:lnTo>
                    <a:lnTo>
                      <a:pt x="3111" y="1913"/>
                    </a:lnTo>
                    <a:lnTo>
                      <a:pt x="3109" y="1912"/>
                    </a:lnTo>
                    <a:lnTo>
                      <a:pt x="3108" y="1899"/>
                    </a:lnTo>
                    <a:lnTo>
                      <a:pt x="3107" y="1889"/>
                    </a:lnTo>
                    <a:lnTo>
                      <a:pt x="3103" y="1878"/>
                    </a:lnTo>
                    <a:lnTo>
                      <a:pt x="3101" y="1866"/>
                    </a:lnTo>
                    <a:lnTo>
                      <a:pt x="3100" y="1853"/>
                    </a:lnTo>
                    <a:lnTo>
                      <a:pt x="3100" y="1840"/>
                    </a:lnTo>
                    <a:lnTo>
                      <a:pt x="3099" y="1835"/>
                    </a:lnTo>
                    <a:lnTo>
                      <a:pt x="3098" y="1829"/>
                    </a:lnTo>
                    <a:lnTo>
                      <a:pt x="3096" y="1823"/>
                    </a:lnTo>
                    <a:lnTo>
                      <a:pt x="3092" y="1818"/>
                    </a:lnTo>
                    <a:lnTo>
                      <a:pt x="3088" y="1814"/>
                    </a:lnTo>
                    <a:lnTo>
                      <a:pt x="3085" y="1812"/>
                    </a:lnTo>
                    <a:lnTo>
                      <a:pt x="3081" y="1810"/>
                    </a:lnTo>
                    <a:lnTo>
                      <a:pt x="3076" y="1809"/>
                    </a:lnTo>
                    <a:lnTo>
                      <a:pt x="3067" y="1807"/>
                    </a:lnTo>
                    <a:lnTo>
                      <a:pt x="3058" y="1805"/>
                    </a:lnTo>
                    <a:lnTo>
                      <a:pt x="3063" y="1802"/>
                    </a:lnTo>
                    <a:lnTo>
                      <a:pt x="3061" y="1800"/>
                    </a:lnTo>
                    <a:lnTo>
                      <a:pt x="3059" y="1799"/>
                    </a:lnTo>
                    <a:lnTo>
                      <a:pt x="3046" y="1801"/>
                    </a:lnTo>
                    <a:lnTo>
                      <a:pt x="3035" y="1803"/>
                    </a:lnTo>
                    <a:lnTo>
                      <a:pt x="3026" y="1801"/>
                    </a:lnTo>
                    <a:lnTo>
                      <a:pt x="3016" y="1799"/>
                    </a:lnTo>
                    <a:lnTo>
                      <a:pt x="3006" y="1801"/>
                    </a:lnTo>
                    <a:lnTo>
                      <a:pt x="2997" y="1804"/>
                    </a:lnTo>
                    <a:lnTo>
                      <a:pt x="2988" y="1807"/>
                    </a:lnTo>
                    <a:lnTo>
                      <a:pt x="2978" y="1809"/>
                    </a:lnTo>
                    <a:lnTo>
                      <a:pt x="2974" y="1808"/>
                    </a:lnTo>
                    <a:lnTo>
                      <a:pt x="2971" y="1806"/>
                    </a:lnTo>
                    <a:lnTo>
                      <a:pt x="2971" y="1798"/>
                    </a:lnTo>
                    <a:lnTo>
                      <a:pt x="2971" y="1789"/>
                    </a:lnTo>
                    <a:lnTo>
                      <a:pt x="2969" y="1785"/>
                    </a:lnTo>
                    <a:lnTo>
                      <a:pt x="2968" y="1783"/>
                    </a:lnTo>
                    <a:lnTo>
                      <a:pt x="2965" y="1781"/>
                    </a:lnTo>
                    <a:lnTo>
                      <a:pt x="2961" y="1780"/>
                    </a:lnTo>
                    <a:lnTo>
                      <a:pt x="2954" y="1781"/>
                    </a:lnTo>
                    <a:lnTo>
                      <a:pt x="2947" y="1782"/>
                    </a:lnTo>
                    <a:lnTo>
                      <a:pt x="2941" y="1785"/>
                    </a:lnTo>
                    <a:lnTo>
                      <a:pt x="2936" y="1788"/>
                    </a:lnTo>
                    <a:lnTo>
                      <a:pt x="2929" y="1790"/>
                    </a:lnTo>
                    <a:lnTo>
                      <a:pt x="2923" y="1793"/>
                    </a:lnTo>
                    <a:lnTo>
                      <a:pt x="2917" y="1794"/>
                    </a:lnTo>
                    <a:lnTo>
                      <a:pt x="2910" y="1796"/>
                    </a:lnTo>
                    <a:lnTo>
                      <a:pt x="2907" y="1796"/>
                    </a:lnTo>
                    <a:lnTo>
                      <a:pt x="2903" y="1794"/>
                    </a:lnTo>
                    <a:lnTo>
                      <a:pt x="2901" y="1793"/>
                    </a:lnTo>
                    <a:lnTo>
                      <a:pt x="2899" y="1791"/>
                    </a:lnTo>
                    <a:lnTo>
                      <a:pt x="2895" y="1787"/>
                    </a:lnTo>
                    <a:lnTo>
                      <a:pt x="2891" y="1782"/>
                    </a:lnTo>
                    <a:lnTo>
                      <a:pt x="2888" y="1778"/>
                    </a:lnTo>
                    <a:lnTo>
                      <a:pt x="2884" y="1774"/>
                    </a:lnTo>
                    <a:lnTo>
                      <a:pt x="2882" y="1772"/>
                    </a:lnTo>
                    <a:lnTo>
                      <a:pt x="2880" y="1771"/>
                    </a:lnTo>
                    <a:lnTo>
                      <a:pt x="2876" y="1770"/>
                    </a:lnTo>
                    <a:lnTo>
                      <a:pt x="2873" y="1770"/>
                    </a:lnTo>
                    <a:lnTo>
                      <a:pt x="2871" y="1770"/>
                    </a:lnTo>
                    <a:lnTo>
                      <a:pt x="2869" y="1771"/>
                    </a:lnTo>
                    <a:lnTo>
                      <a:pt x="2868" y="1773"/>
                    </a:lnTo>
                    <a:lnTo>
                      <a:pt x="2866" y="1775"/>
                    </a:lnTo>
                    <a:lnTo>
                      <a:pt x="2864" y="1779"/>
                    </a:lnTo>
                    <a:lnTo>
                      <a:pt x="2863" y="1784"/>
                    </a:lnTo>
                    <a:lnTo>
                      <a:pt x="2860" y="1788"/>
                    </a:lnTo>
                    <a:lnTo>
                      <a:pt x="2858" y="1793"/>
                    </a:lnTo>
                    <a:lnTo>
                      <a:pt x="2856" y="1798"/>
                    </a:lnTo>
                    <a:lnTo>
                      <a:pt x="2856" y="1803"/>
                    </a:lnTo>
                    <a:lnTo>
                      <a:pt x="2855" y="1809"/>
                    </a:lnTo>
                    <a:lnTo>
                      <a:pt x="2854" y="1815"/>
                    </a:lnTo>
                    <a:lnTo>
                      <a:pt x="2851" y="1820"/>
                    </a:lnTo>
                    <a:lnTo>
                      <a:pt x="2847" y="1825"/>
                    </a:lnTo>
                    <a:lnTo>
                      <a:pt x="2843" y="1829"/>
                    </a:lnTo>
                    <a:lnTo>
                      <a:pt x="2838" y="1833"/>
                    </a:lnTo>
                    <a:lnTo>
                      <a:pt x="2833" y="1836"/>
                    </a:lnTo>
                    <a:lnTo>
                      <a:pt x="2827" y="1838"/>
                    </a:lnTo>
                    <a:lnTo>
                      <a:pt x="2817" y="1843"/>
                    </a:lnTo>
                    <a:lnTo>
                      <a:pt x="2809" y="1848"/>
                    </a:lnTo>
                    <a:lnTo>
                      <a:pt x="2805" y="1851"/>
                    </a:lnTo>
                    <a:lnTo>
                      <a:pt x="2801" y="1854"/>
                    </a:lnTo>
                    <a:lnTo>
                      <a:pt x="2796" y="1855"/>
                    </a:lnTo>
                    <a:lnTo>
                      <a:pt x="2790" y="1855"/>
                    </a:lnTo>
                    <a:lnTo>
                      <a:pt x="2777" y="1847"/>
                    </a:lnTo>
                    <a:lnTo>
                      <a:pt x="2765" y="1839"/>
                    </a:lnTo>
                    <a:lnTo>
                      <a:pt x="2759" y="1840"/>
                    </a:lnTo>
                    <a:lnTo>
                      <a:pt x="2756" y="1841"/>
                    </a:lnTo>
                    <a:lnTo>
                      <a:pt x="2753" y="1843"/>
                    </a:lnTo>
                    <a:lnTo>
                      <a:pt x="2750" y="1845"/>
                    </a:lnTo>
                    <a:lnTo>
                      <a:pt x="2744" y="1851"/>
                    </a:lnTo>
                    <a:lnTo>
                      <a:pt x="2738" y="1858"/>
                    </a:lnTo>
                    <a:lnTo>
                      <a:pt x="2729" y="1864"/>
                    </a:lnTo>
                    <a:lnTo>
                      <a:pt x="2720" y="1869"/>
                    </a:lnTo>
                    <a:lnTo>
                      <a:pt x="2712" y="1873"/>
                    </a:lnTo>
                    <a:lnTo>
                      <a:pt x="2701" y="1878"/>
                    </a:lnTo>
                    <a:lnTo>
                      <a:pt x="2696" y="1883"/>
                    </a:lnTo>
                    <a:lnTo>
                      <a:pt x="2692" y="1886"/>
                    </a:lnTo>
                    <a:lnTo>
                      <a:pt x="2689" y="1888"/>
                    </a:lnTo>
                    <a:lnTo>
                      <a:pt x="2687" y="1889"/>
                    </a:lnTo>
                    <a:lnTo>
                      <a:pt x="2684" y="1890"/>
                    </a:lnTo>
                    <a:lnTo>
                      <a:pt x="2681" y="1891"/>
                    </a:lnTo>
                    <a:lnTo>
                      <a:pt x="2678" y="1890"/>
                    </a:lnTo>
                    <a:lnTo>
                      <a:pt x="2674" y="1888"/>
                    </a:lnTo>
                    <a:lnTo>
                      <a:pt x="2673" y="1885"/>
                    </a:lnTo>
                    <a:lnTo>
                      <a:pt x="2672" y="1882"/>
                    </a:lnTo>
                    <a:lnTo>
                      <a:pt x="2671" y="1872"/>
                    </a:lnTo>
                    <a:lnTo>
                      <a:pt x="2671" y="1863"/>
                    </a:lnTo>
                    <a:lnTo>
                      <a:pt x="2671" y="1858"/>
                    </a:lnTo>
                    <a:lnTo>
                      <a:pt x="2672" y="1853"/>
                    </a:lnTo>
                    <a:lnTo>
                      <a:pt x="2674" y="1847"/>
                    </a:lnTo>
                    <a:lnTo>
                      <a:pt x="2676" y="1842"/>
                    </a:lnTo>
                    <a:lnTo>
                      <a:pt x="2681" y="1833"/>
                    </a:lnTo>
                    <a:lnTo>
                      <a:pt x="2686" y="1825"/>
                    </a:lnTo>
                    <a:lnTo>
                      <a:pt x="2692" y="1816"/>
                    </a:lnTo>
                    <a:lnTo>
                      <a:pt x="2696" y="1807"/>
                    </a:lnTo>
                    <a:lnTo>
                      <a:pt x="2698" y="1803"/>
                    </a:lnTo>
                    <a:lnTo>
                      <a:pt x="2700" y="1798"/>
                    </a:lnTo>
                    <a:lnTo>
                      <a:pt x="2700" y="1792"/>
                    </a:lnTo>
                    <a:lnTo>
                      <a:pt x="2701" y="1786"/>
                    </a:lnTo>
                    <a:lnTo>
                      <a:pt x="2700" y="1784"/>
                    </a:lnTo>
                    <a:lnTo>
                      <a:pt x="2700" y="1781"/>
                    </a:lnTo>
                    <a:lnTo>
                      <a:pt x="2693" y="1783"/>
                    </a:lnTo>
                    <a:lnTo>
                      <a:pt x="2687" y="1785"/>
                    </a:lnTo>
                    <a:lnTo>
                      <a:pt x="2682" y="1789"/>
                    </a:lnTo>
                    <a:lnTo>
                      <a:pt x="2676" y="1793"/>
                    </a:lnTo>
                    <a:lnTo>
                      <a:pt x="2671" y="1798"/>
                    </a:lnTo>
                    <a:lnTo>
                      <a:pt x="2665" y="1801"/>
                    </a:lnTo>
                    <a:lnTo>
                      <a:pt x="2659" y="1803"/>
                    </a:lnTo>
                    <a:lnTo>
                      <a:pt x="2653" y="1804"/>
                    </a:lnTo>
                    <a:lnTo>
                      <a:pt x="2628" y="1804"/>
                    </a:lnTo>
                    <a:lnTo>
                      <a:pt x="2619" y="1804"/>
                    </a:lnTo>
                    <a:lnTo>
                      <a:pt x="2612" y="1805"/>
                    </a:lnTo>
                    <a:lnTo>
                      <a:pt x="2606" y="1807"/>
                    </a:lnTo>
                    <a:lnTo>
                      <a:pt x="2599" y="1811"/>
                    </a:lnTo>
                    <a:lnTo>
                      <a:pt x="2597" y="1814"/>
                    </a:lnTo>
                    <a:lnTo>
                      <a:pt x="2595" y="1817"/>
                    </a:lnTo>
                    <a:lnTo>
                      <a:pt x="2593" y="1821"/>
                    </a:lnTo>
                    <a:lnTo>
                      <a:pt x="2592" y="1826"/>
                    </a:lnTo>
                    <a:lnTo>
                      <a:pt x="2589" y="1829"/>
                    </a:lnTo>
                    <a:lnTo>
                      <a:pt x="2587" y="1832"/>
                    </a:lnTo>
                    <a:lnTo>
                      <a:pt x="2585" y="1834"/>
                    </a:lnTo>
                    <a:lnTo>
                      <a:pt x="2581" y="1835"/>
                    </a:lnTo>
                    <a:lnTo>
                      <a:pt x="2575" y="1834"/>
                    </a:lnTo>
                    <a:lnTo>
                      <a:pt x="2570" y="1832"/>
                    </a:lnTo>
                    <a:lnTo>
                      <a:pt x="2565" y="1830"/>
                    </a:lnTo>
                    <a:lnTo>
                      <a:pt x="2559" y="1827"/>
                    </a:lnTo>
                    <a:lnTo>
                      <a:pt x="2555" y="1823"/>
                    </a:lnTo>
                    <a:lnTo>
                      <a:pt x="2550" y="1820"/>
                    </a:lnTo>
                    <a:lnTo>
                      <a:pt x="2545" y="1818"/>
                    </a:lnTo>
                    <a:lnTo>
                      <a:pt x="2539" y="1818"/>
                    </a:lnTo>
                    <a:lnTo>
                      <a:pt x="2525" y="1823"/>
                    </a:lnTo>
                    <a:lnTo>
                      <a:pt x="2511" y="1829"/>
                    </a:lnTo>
                    <a:lnTo>
                      <a:pt x="2506" y="1828"/>
                    </a:lnTo>
                    <a:lnTo>
                      <a:pt x="2499" y="1827"/>
                    </a:lnTo>
                    <a:lnTo>
                      <a:pt x="2499" y="1811"/>
                    </a:lnTo>
                    <a:lnTo>
                      <a:pt x="2499" y="1797"/>
                    </a:lnTo>
                    <a:lnTo>
                      <a:pt x="2481" y="1797"/>
                    </a:lnTo>
                    <a:lnTo>
                      <a:pt x="2474" y="1798"/>
                    </a:lnTo>
                    <a:lnTo>
                      <a:pt x="2469" y="1800"/>
                    </a:lnTo>
                    <a:lnTo>
                      <a:pt x="2465" y="1803"/>
                    </a:lnTo>
                    <a:lnTo>
                      <a:pt x="2462" y="1806"/>
                    </a:lnTo>
                    <a:lnTo>
                      <a:pt x="2455" y="1816"/>
                    </a:lnTo>
                    <a:lnTo>
                      <a:pt x="2449" y="1827"/>
                    </a:lnTo>
                    <a:lnTo>
                      <a:pt x="2444" y="1826"/>
                    </a:lnTo>
                    <a:lnTo>
                      <a:pt x="2440" y="1825"/>
                    </a:lnTo>
                    <a:lnTo>
                      <a:pt x="2439" y="1800"/>
                    </a:lnTo>
                    <a:lnTo>
                      <a:pt x="2437" y="1779"/>
                    </a:lnTo>
                    <a:lnTo>
                      <a:pt x="2434" y="1758"/>
                    </a:lnTo>
                    <a:lnTo>
                      <a:pt x="2428" y="1735"/>
                    </a:lnTo>
                    <a:lnTo>
                      <a:pt x="2423" y="1720"/>
                    </a:lnTo>
                    <a:lnTo>
                      <a:pt x="2417" y="1706"/>
                    </a:lnTo>
                    <a:lnTo>
                      <a:pt x="2410" y="1694"/>
                    </a:lnTo>
                    <a:lnTo>
                      <a:pt x="2402" y="1679"/>
                    </a:lnTo>
                    <a:lnTo>
                      <a:pt x="2398" y="1673"/>
                    </a:lnTo>
                    <a:lnTo>
                      <a:pt x="2395" y="1669"/>
                    </a:lnTo>
                    <a:lnTo>
                      <a:pt x="2393" y="1666"/>
                    </a:lnTo>
                    <a:lnTo>
                      <a:pt x="2392" y="1664"/>
                    </a:lnTo>
                    <a:lnTo>
                      <a:pt x="2390" y="1661"/>
                    </a:lnTo>
                    <a:lnTo>
                      <a:pt x="2390" y="1658"/>
                    </a:lnTo>
                    <a:lnTo>
                      <a:pt x="2390" y="1650"/>
                    </a:lnTo>
                    <a:lnTo>
                      <a:pt x="2393" y="1644"/>
                    </a:lnTo>
                    <a:lnTo>
                      <a:pt x="2396" y="1638"/>
                    </a:lnTo>
                    <a:lnTo>
                      <a:pt x="2399" y="1633"/>
                    </a:lnTo>
                    <a:lnTo>
                      <a:pt x="2402" y="1628"/>
                    </a:lnTo>
                    <a:lnTo>
                      <a:pt x="2405" y="1621"/>
                    </a:lnTo>
                    <a:lnTo>
                      <a:pt x="2407" y="1615"/>
                    </a:lnTo>
                    <a:lnTo>
                      <a:pt x="2408" y="1608"/>
                    </a:lnTo>
                    <a:lnTo>
                      <a:pt x="2407" y="1601"/>
                    </a:lnTo>
                    <a:lnTo>
                      <a:pt x="2406" y="1594"/>
                    </a:lnTo>
                    <a:lnTo>
                      <a:pt x="2404" y="1588"/>
                    </a:lnTo>
                    <a:lnTo>
                      <a:pt x="2402" y="1582"/>
                    </a:lnTo>
                    <a:lnTo>
                      <a:pt x="2395" y="1579"/>
                    </a:lnTo>
                    <a:lnTo>
                      <a:pt x="2388" y="1576"/>
                    </a:lnTo>
                    <a:lnTo>
                      <a:pt x="2382" y="1573"/>
                    </a:lnTo>
                    <a:lnTo>
                      <a:pt x="2375" y="1573"/>
                    </a:lnTo>
                    <a:lnTo>
                      <a:pt x="2368" y="1573"/>
                    </a:lnTo>
                    <a:lnTo>
                      <a:pt x="2361" y="1576"/>
                    </a:lnTo>
                    <a:lnTo>
                      <a:pt x="2356" y="1579"/>
                    </a:lnTo>
                    <a:lnTo>
                      <a:pt x="2351" y="1583"/>
                    </a:lnTo>
                    <a:lnTo>
                      <a:pt x="2342" y="1593"/>
                    </a:lnTo>
                    <a:lnTo>
                      <a:pt x="2330" y="1603"/>
                    </a:lnTo>
                    <a:lnTo>
                      <a:pt x="2329" y="1601"/>
                    </a:lnTo>
                    <a:lnTo>
                      <a:pt x="2328" y="1598"/>
                    </a:lnTo>
                    <a:lnTo>
                      <a:pt x="2327" y="1593"/>
                    </a:lnTo>
                    <a:lnTo>
                      <a:pt x="2327" y="1590"/>
                    </a:lnTo>
                    <a:lnTo>
                      <a:pt x="2327" y="1576"/>
                    </a:lnTo>
                    <a:lnTo>
                      <a:pt x="2327" y="1561"/>
                    </a:lnTo>
                    <a:lnTo>
                      <a:pt x="2315" y="1561"/>
                    </a:lnTo>
                    <a:lnTo>
                      <a:pt x="2304" y="1558"/>
                    </a:lnTo>
                    <a:lnTo>
                      <a:pt x="2299" y="1556"/>
                    </a:lnTo>
                    <a:lnTo>
                      <a:pt x="2295" y="1553"/>
                    </a:lnTo>
                    <a:lnTo>
                      <a:pt x="2292" y="1549"/>
                    </a:lnTo>
                    <a:lnTo>
                      <a:pt x="2290" y="1544"/>
                    </a:lnTo>
                    <a:lnTo>
                      <a:pt x="2289" y="1532"/>
                    </a:lnTo>
                    <a:lnTo>
                      <a:pt x="2288" y="1523"/>
                    </a:lnTo>
                    <a:lnTo>
                      <a:pt x="2287" y="1514"/>
                    </a:lnTo>
                    <a:lnTo>
                      <a:pt x="2286" y="1502"/>
                    </a:lnTo>
                    <a:lnTo>
                      <a:pt x="2282" y="1490"/>
                    </a:lnTo>
                    <a:lnTo>
                      <a:pt x="2276" y="1478"/>
                    </a:lnTo>
                    <a:lnTo>
                      <a:pt x="2272" y="1468"/>
                    </a:lnTo>
                    <a:lnTo>
                      <a:pt x="2270" y="1454"/>
                    </a:lnTo>
                    <a:lnTo>
                      <a:pt x="2268" y="1434"/>
                    </a:lnTo>
                    <a:lnTo>
                      <a:pt x="2264" y="1415"/>
                    </a:lnTo>
                    <a:lnTo>
                      <a:pt x="2262" y="1406"/>
                    </a:lnTo>
                    <a:lnTo>
                      <a:pt x="2258" y="1397"/>
                    </a:lnTo>
                    <a:lnTo>
                      <a:pt x="2253" y="1389"/>
                    </a:lnTo>
                    <a:lnTo>
                      <a:pt x="2245" y="1381"/>
                    </a:lnTo>
                    <a:lnTo>
                      <a:pt x="2231" y="1373"/>
                    </a:lnTo>
                    <a:lnTo>
                      <a:pt x="2216" y="1364"/>
                    </a:lnTo>
                    <a:lnTo>
                      <a:pt x="2213" y="1360"/>
                    </a:lnTo>
                    <a:lnTo>
                      <a:pt x="2211" y="1355"/>
                    </a:lnTo>
                    <a:lnTo>
                      <a:pt x="2210" y="1351"/>
                    </a:lnTo>
                    <a:lnTo>
                      <a:pt x="2210" y="1346"/>
                    </a:lnTo>
                    <a:lnTo>
                      <a:pt x="2210" y="1336"/>
                    </a:lnTo>
                    <a:lnTo>
                      <a:pt x="2208" y="1325"/>
                    </a:lnTo>
                    <a:lnTo>
                      <a:pt x="2205" y="1312"/>
                    </a:lnTo>
                    <a:lnTo>
                      <a:pt x="2203" y="1301"/>
                    </a:lnTo>
                    <a:lnTo>
                      <a:pt x="2202" y="1290"/>
                    </a:lnTo>
                    <a:lnTo>
                      <a:pt x="2200" y="1276"/>
                    </a:lnTo>
                    <a:lnTo>
                      <a:pt x="2197" y="1266"/>
                    </a:lnTo>
                    <a:lnTo>
                      <a:pt x="2194" y="1255"/>
                    </a:lnTo>
                    <a:lnTo>
                      <a:pt x="2195" y="1250"/>
                    </a:lnTo>
                    <a:lnTo>
                      <a:pt x="2196" y="1245"/>
                    </a:lnTo>
                    <a:lnTo>
                      <a:pt x="2197" y="1241"/>
                    </a:lnTo>
                    <a:lnTo>
                      <a:pt x="2199" y="1237"/>
                    </a:lnTo>
                    <a:lnTo>
                      <a:pt x="2203" y="1229"/>
                    </a:lnTo>
                    <a:lnTo>
                      <a:pt x="2208" y="1219"/>
                    </a:lnTo>
                    <a:lnTo>
                      <a:pt x="2216" y="1204"/>
                    </a:lnTo>
                    <a:lnTo>
                      <a:pt x="2224" y="1190"/>
                    </a:lnTo>
                    <a:lnTo>
                      <a:pt x="2231" y="1177"/>
                    </a:lnTo>
                    <a:lnTo>
                      <a:pt x="2240" y="1161"/>
                    </a:lnTo>
                    <a:lnTo>
                      <a:pt x="2247" y="1151"/>
                    </a:lnTo>
                    <a:lnTo>
                      <a:pt x="2256" y="1142"/>
                    </a:lnTo>
                    <a:lnTo>
                      <a:pt x="2259" y="1138"/>
                    </a:lnTo>
                    <a:lnTo>
                      <a:pt x="2262" y="1134"/>
                    </a:lnTo>
                    <a:lnTo>
                      <a:pt x="2263" y="1128"/>
                    </a:lnTo>
                    <a:lnTo>
                      <a:pt x="2264" y="1122"/>
                    </a:lnTo>
                    <a:lnTo>
                      <a:pt x="2264" y="1096"/>
                    </a:lnTo>
                    <a:lnTo>
                      <a:pt x="2261" y="1090"/>
                    </a:lnTo>
                    <a:lnTo>
                      <a:pt x="2257" y="1084"/>
                    </a:lnTo>
                    <a:lnTo>
                      <a:pt x="2258" y="1079"/>
                    </a:lnTo>
                    <a:lnTo>
                      <a:pt x="2260" y="1075"/>
                    </a:lnTo>
                    <a:lnTo>
                      <a:pt x="2263" y="1072"/>
                    </a:lnTo>
                    <a:lnTo>
                      <a:pt x="2268" y="1070"/>
                    </a:lnTo>
                    <a:lnTo>
                      <a:pt x="2278" y="1067"/>
                    </a:lnTo>
                    <a:lnTo>
                      <a:pt x="2289" y="1065"/>
                    </a:lnTo>
                    <a:lnTo>
                      <a:pt x="2297" y="1063"/>
                    </a:lnTo>
                    <a:lnTo>
                      <a:pt x="2304" y="1060"/>
                    </a:lnTo>
                    <a:lnTo>
                      <a:pt x="2311" y="1056"/>
                    </a:lnTo>
                    <a:lnTo>
                      <a:pt x="2317" y="1052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solidFill>
                  <a:sysClr val="windowText" lastClr="000000">
                    <a:lumMod val="50000"/>
                    <a:lumOff val="50000"/>
                  </a:sysClr>
                </a:solidFill>
                <a:round/>
                <a:headEnd/>
                <a:tailEnd/>
              </a:ln>
            </p:spPr>
          </p:sp>
          <p:sp>
            <p:nvSpPr>
              <p:cNvPr id="46" name="Cambodia"/>
              <p:cNvSpPr>
                <a:spLocks/>
              </p:cNvSpPr>
              <p:nvPr/>
            </p:nvSpPr>
            <p:spPr bwMode="auto">
              <a:xfrm>
                <a:off x="4377074" y="5035553"/>
                <a:ext cx="380570" cy="319886"/>
              </a:xfrm>
              <a:custGeom>
                <a:avLst/>
                <a:gdLst/>
                <a:ahLst/>
                <a:cxnLst>
                  <a:cxn ang="0">
                    <a:pos x="88" y="467"/>
                  </a:cxn>
                  <a:cxn ang="0">
                    <a:pos x="67" y="415"/>
                  </a:cxn>
                  <a:cxn ang="0">
                    <a:pos x="61" y="324"/>
                  </a:cxn>
                  <a:cxn ang="0">
                    <a:pos x="23" y="272"/>
                  </a:cxn>
                  <a:cxn ang="0">
                    <a:pos x="13" y="240"/>
                  </a:cxn>
                  <a:cxn ang="0">
                    <a:pos x="24" y="216"/>
                  </a:cxn>
                  <a:cxn ang="0">
                    <a:pos x="4" y="158"/>
                  </a:cxn>
                  <a:cxn ang="0">
                    <a:pos x="11" y="108"/>
                  </a:cxn>
                  <a:cxn ang="0">
                    <a:pos x="89" y="43"/>
                  </a:cxn>
                  <a:cxn ang="0">
                    <a:pos x="122" y="29"/>
                  </a:cxn>
                  <a:cxn ang="0">
                    <a:pos x="170" y="40"/>
                  </a:cxn>
                  <a:cxn ang="0">
                    <a:pos x="236" y="37"/>
                  </a:cxn>
                  <a:cxn ang="0">
                    <a:pos x="342" y="12"/>
                  </a:cxn>
                  <a:cxn ang="0">
                    <a:pos x="388" y="35"/>
                  </a:cxn>
                  <a:cxn ang="0">
                    <a:pos x="421" y="68"/>
                  </a:cxn>
                  <a:cxn ang="0">
                    <a:pos x="489" y="67"/>
                  </a:cxn>
                  <a:cxn ang="0">
                    <a:pos x="528" y="87"/>
                  </a:cxn>
                  <a:cxn ang="0">
                    <a:pos x="554" y="84"/>
                  </a:cxn>
                  <a:cxn ang="0">
                    <a:pos x="574" y="44"/>
                  </a:cxn>
                  <a:cxn ang="0">
                    <a:pos x="568" y="14"/>
                  </a:cxn>
                  <a:cxn ang="0">
                    <a:pos x="639" y="30"/>
                  </a:cxn>
                  <a:cxn ang="0">
                    <a:pos x="705" y="40"/>
                  </a:cxn>
                  <a:cxn ang="0">
                    <a:pos x="765" y="90"/>
                  </a:cxn>
                  <a:cxn ang="0">
                    <a:pos x="807" y="145"/>
                  </a:cxn>
                  <a:cxn ang="0">
                    <a:pos x="797" y="169"/>
                  </a:cxn>
                  <a:cxn ang="0">
                    <a:pos x="775" y="188"/>
                  </a:cxn>
                  <a:cxn ang="0">
                    <a:pos x="766" y="264"/>
                  </a:cxn>
                  <a:cxn ang="0">
                    <a:pos x="731" y="295"/>
                  </a:cxn>
                  <a:cxn ang="0">
                    <a:pos x="675" y="366"/>
                  </a:cxn>
                  <a:cxn ang="0">
                    <a:pos x="600" y="381"/>
                  </a:cxn>
                  <a:cxn ang="0">
                    <a:pos x="599" y="426"/>
                  </a:cxn>
                  <a:cxn ang="0">
                    <a:pos x="586" y="437"/>
                  </a:cxn>
                  <a:cxn ang="0">
                    <a:pos x="623" y="488"/>
                  </a:cxn>
                  <a:cxn ang="0">
                    <a:pos x="598" y="516"/>
                  </a:cxn>
                  <a:cxn ang="0">
                    <a:pos x="558" y="505"/>
                  </a:cxn>
                  <a:cxn ang="0">
                    <a:pos x="522" y="494"/>
                  </a:cxn>
                  <a:cxn ang="0">
                    <a:pos x="500" y="542"/>
                  </a:cxn>
                  <a:cxn ang="0">
                    <a:pos x="473" y="550"/>
                  </a:cxn>
                  <a:cxn ang="0">
                    <a:pos x="434" y="578"/>
                  </a:cxn>
                  <a:cxn ang="0">
                    <a:pos x="411" y="606"/>
                  </a:cxn>
                  <a:cxn ang="0">
                    <a:pos x="368" y="649"/>
                  </a:cxn>
                  <a:cxn ang="0">
                    <a:pos x="332" y="661"/>
                  </a:cxn>
                  <a:cxn ang="0">
                    <a:pos x="283" y="654"/>
                  </a:cxn>
                  <a:cxn ang="0">
                    <a:pos x="259" y="642"/>
                  </a:cxn>
                  <a:cxn ang="0">
                    <a:pos x="232" y="650"/>
                  </a:cxn>
                  <a:cxn ang="0">
                    <a:pos x="207" y="658"/>
                  </a:cxn>
                  <a:cxn ang="0">
                    <a:pos x="184" y="630"/>
                  </a:cxn>
                  <a:cxn ang="0">
                    <a:pos x="199" y="618"/>
                  </a:cxn>
                  <a:cxn ang="0">
                    <a:pos x="209" y="589"/>
                  </a:cxn>
                  <a:cxn ang="0">
                    <a:pos x="200" y="545"/>
                  </a:cxn>
                  <a:cxn ang="0">
                    <a:pos x="183" y="546"/>
                  </a:cxn>
                  <a:cxn ang="0">
                    <a:pos x="170" y="590"/>
                  </a:cxn>
                  <a:cxn ang="0">
                    <a:pos x="121" y="595"/>
                  </a:cxn>
                  <a:cxn ang="0">
                    <a:pos x="120" y="569"/>
                  </a:cxn>
                  <a:cxn ang="0">
                    <a:pos x="108" y="523"/>
                  </a:cxn>
                  <a:cxn ang="0">
                    <a:pos x="97" y="505"/>
                  </a:cxn>
                </a:cxnLst>
                <a:rect l="0" t="0" r="r" b="b"/>
                <a:pathLst>
                  <a:path w="807" h="670">
                    <a:moveTo>
                      <a:pt x="97" y="505"/>
                    </a:moveTo>
                    <a:lnTo>
                      <a:pt x="97" y="497"/>
                    </a:lnTo>
                    <a:lnTo>
                      <a:pt x="96" y="490"/>
                    </a:lnTo>
                    <a:lnTo>
                      <a:pt x="94" y="484"/>
                    </a:lnTo>
                    <a:lnTo>
                      <a:pt x="93" y="479"/>
                    </a:lnTo>
                    <a:lnTo>
                      <a:pt x="88" y="467"/>
                    </a:lnTo>
                    <a:lnTo>
                      <a:pt x="82" y="457"/>
                    </a:lnTo>
                    <a:lnTo>
                      <a:pt x="76" y="445"/>
                    </a:lnTo>
                    <a:lnTo>
                      <a:pt x="71" y="435"/>
                    </a:lnTo>
                    <a:lnTo>
                      <a:pt x="69" y="429"/>
                    </a:lnTo>
                    <a:lnTo>
                      <a:pt x="68" y="423"/>
                    </a:lnTo>
                    <a:lnTo>
                      <a:pt x="67" y="415"/>
                    </a:lnTo>
                    <a:lnTo>
                      <a:pt x="66" y="408"/>
                    </a:lnTo>
                    <a:lnTo>
                      <a:pt x="66" y="359"/>
                    </a:lnTo>
                    <a:lnTo>
                      <a:pt x="66" y="350"/>
                    </a:lnTo>
                    <a:lnTo>
                      <a:pt x="65" y="341"/>
                    </a:lnTo>
                    <a:lnTo>
                      <a:pt x="63" y="332"/>
                    </a:lnTo>
                    <a:lnTo>
                      <a:pt x="61" y="324"/>
                    </a:lnTo>
                    <a:lnTo>
                      <a:pt x="57" y="316"/>
                    </a:lnTo>
                    <a:lnTo>
                      <a:pt x="53" y="309"/>
                    </a:lnTo>
                    <a:lnTo>
                      <a:pt x="49" y="300"/>
                    </a:lnTo>
                    <a:lnTo>
                      <a:pt x="42" y="292"/>
                    </a:lnTo>
                    <a:lnTo>
                      <a:pt x="33" y="282"/>
                    </a:lnTo>
                    <a:lnTo>
                      <a:pt x="23" y="272"/>
                    </a:lnTo>
                    <a:lnTo>
                      <a:pt x="18" y="268"/>
                    </a:lnTo>
                    <a:lnTo>
                      <a:pt x="15" y="263"/>
                    </a:lnTo>
                    <a:lnTo>
                      <a:pt x="12" y="257"/>
                    </a:lnTo>
                    <a:lnTo>
                      <a:pt x="12" y="250"/>
                    </a:lnTo>
                    <a:lnTo>
                      <a:pt x="12" y="244"/>
                    </a:lnTo>
                    <a:lnTo>
                      <a:pt x="13" y="240"/>
                    </a:lnTo>
                    <a:lnTo>
                      <a:pt x="15" y="237"/>
                    </a:lnTo>
                    <a:lnTo>
                      <a:pt x="17" y="233"/>
                    </a:lnTo>
                    <a:lnTo>
                      <a:pt x="19" y="229"/>
                    </a:lnTo>
                    <a:lnTo>
                      <a:pt x="22" y="226"/>
                    </a:lnTo>
                    <a:lnTo>
                      <a:pt x="23" y="222"/>
                    </a:lnTo>
                    <a:lnTo>
                      <a:pt x="24" y="216"/>
                    </a:lnTo>
                    <a:lnTo>
                      <a:pt x="23" y="205"/>
                    </a:lnTo>
                    <a:lnTo>
                      <a:pt x="19" y="195"/>
                    </a:lnTo>
                    <a:lnTo>
                      <a:pt x="16" y="185"/>
                    </a:lnTo>
                    <a:lnTo>
                      <a:pt x="12" y="177"/>
                    </a:lnTo>
                    <a:lnTo>
                      <a:pt x="7" y="168"/>
                    </a:lnTo>
                    <a:lnTo>
                      <a:pt x="4" y="158"/>
                    </a:lnTo>
                    <a:lnTo>
                      <a:pt x="1" y="149"/>
                    </a:lnTo>
                    <a:lnTo>
                      <a:pt x="0" y="138"/>
                    </a:lnTo>
                    <a:lnTo>
                      <a:pt x="1" y="131"/>
                    </a:lnTo>
                    <a:lnTo>
                      <a:pt x="2" y="126"/>
                    </a:lnTo>
                    <a:lnTo>
                      <a:pt x="6" y="116"/>
                    </a:lnTo>
                    <a:lnTo>
                      <a:pt x="11" y="108"/>
                    </a:lnTo>
                    <a:lnTo>
                      <a:pt x="17" y="100"/>
                    </a:lnTo>
                    <a:lnTo>
                      <a:pt x="25" y="94"/>
                    </a:lnTo>
                    <a:lnTo>
                      <a:pt x="41" y="84"/>
                    </a:lnTo>
                    <a:lnTo>
                      <a:pt x="59" y="71"/>
                    </a:lnTo>
                    <a:lnTo>
                      <a:pt x="74" y="58"/>
                    </a:lnTo>
                    <a:lnTo>
                      <a:pt x="89" y="43"/>
                    </a:lnTo>
                    <a:lnTo>
                      <a:pt x="95" y="38"/>
                    </a:lnTo>
                    <a:lnTo>
                      <a:pt x="103" y="33"/>
                    </a:lnTo>
                    <a:lnTo>
                      <a:pt x="108" y="31"/>
                    </a:lnTo>
                    <a:lnTo>
                      <a:pt x="112" y="30"/>
                    </a:lnTo>
                    <a:lnTo>
                      <a:pt x="117" y="29"/>
                    </a:lnTo>
                    <a:lnTo>
                      <a:pt x="122" y="29"/>
                    </a:lnTo>
                    <a:lnTo>
                      <a:pt x="131" y="29"/>
                    </a:lnTo>
                    <a:lnTo>
                      <a:pt x="140" y="31"/>
                    </a:lnTo>
                    <a:lnTo>
                      <a:pt x="147" y="33"/>
                    </a:lnTo>
                    <a:lnTo>
                      <a:pt x="155" y="36"/>
                    </a:lnTo>
                    <a:lnTo>
                      <a:pt x="162" y="38"/>
                    </a:lnTo>
                    <a:lnTo>
                      <a:pt x="170" y="40"/>
                    </a:lnTo>
                    <a:lnTo>
                      <a:pt x="178" y="42"/>
                    </a:lnTo>
                    <a:lnTo>
                      <a:pt x="187" y="43"/>
                    </a:lnTo>
                    <a:lnTo>
                      <a:pt x="201" y="42"/>
                    </a:lnTo>
                    <a:lnTo>
                      <a:pt x="212" y="41"/>
                    </a:lnTo>
                    <a:lnTo>
                      <a:pt x="225" y="39"/>
                    </a:lnTo>
                    <a:lnTo>
                      <a:pt x="236" y="37"/>
                    </a:lnTo>
                    <a:lnTo>
                      <a:pt x="257" y="32"/>
                    </a:lnTo>
                    <a:lnTo>
                      <a:pt x="278" y="26"/>
                    </a:lnTo>
                    <a:lnTo>
                      <a:pt x="298" y="19"/>
                    </a:lnTo>
                    <a:lnTo>
                      <a:pt x="319" y="14"/>
                    </a:lnTo>
                    <a:lnTo>
                      <a:pt x="330" y="13"/>
                    </a:lnTo>
                    <a:lnTo>
                      <a:pt x="342" y="12"/>
                    </a:lnTo>
                    <a:lnTo>
                      <a:pt x="354" y="11"/>
                    </a:lnTo>
                    <a:lnTo>
                      <a:pt x="367" y="12"/>
                    </a:lnTo>
                    <a:lnTo>
                      <a:pt x="375" y="16"/>
                    </a:lnTo>
                    <a:lnTo>
                      <a:pt x="380" y="23"/>
                    </a:lnTo>
                    <a:lnTo>
                      <a:pt x="385" y="29"/>
                    </a:lnTo>
                    <a:lnTo>
                      <a:pt x="388" y="35"/>
                    </a:lnTo>
                    <a:lnTo>
                      <a:pt x="393" y="42"/>
                    </a:lnTo>
                    <a:lnTo>
                      <a:pt x="397" y="49"/>
                    </a:lnTo>
                    <a:lnTo>
                      <a:pt x="402" y="56"/>
                    </a:lnTo>
                    <a:lnTo>
                      <a:pt x="408" y="62"/>
                    </a:lnTo>
                    <a:lnTo>
                      <a:pt x="414" y="66"/>
                    </a:lnTo>
                    <a:lnTo>
                      <a:pt x="421" y="68"/>
                    </a:lnTo>
                    <a:lnTo>
                      <a:pt x="427" y="70"/>
                    </a:lnTo>
                    <a:lnTo>
                      <a:pt x="433" y="71"/>
                    </a:lnTo>
                    <a:lnTo>
                      <a:pt x="446" y="71"/>
                    </a:lnTo>
                    <a:lnTo>
                      <a:pt x="461" y="71"/>
                    </a:lnTo>
                    <a:lnTo>
                      <a:pt x="474" y="69"/>
                    </a:lnTo>
                    <a:lnTo>
                      <a:pt x="489" y="67"/>
                    </a:lnTo>
                    <a:lnTo>
                      <a:pt x="497" y="68"/>
                    </a:lnTo>
                    <a:lnTo>
                      <a:pt x="504" y="70"/>
                    </a:lnTo>
                    <a:lnTo>
                      <a:pt x="511" y="74"/>
                    </a:lnTo>
                    <a:lnTo>
                      <a:pt x="517" y="79"/>
                    </a:lnTo>
                    <a:lnTo>
                      <a:pt x="522" y="83"/>
                    </a:lnTo>
                    <a:lnTo>
                      <a:pt x="528" y="87"/>
                    </a:lnTo>
                    <a:lnTo>
                      <a:pt x="536" y="89"/>
                    </a:lnTo>
                    <a:lnTo>
                      <a:pt x="544" y="90"/>
                    </a:lnTo>
                    <a:lnTo>
                      <a:pt x="547" y="90"/>
                    </a:lnTo>
                    <a:lnTo>
                      <a:pt x="550" y="89"/>
                    </a:lnTo>
                    <a:lnTo>
                      <a:pt x="552" y="87"/>
                    </a:lnTo>
                    <a:lnTo>
                      <a:pt x="554" y="84"/>
                    </a:lnTo>
                    <a:lnTo>
                      <a:pt x="557" y="77"/>
                    </a:lnTo>
                    <a:lnTo>
                      <a:pt x="560" y="71"/>
                    </a:lnTo>
                    <a:lnTo>
                      <a:pt x="567" y="62"/>
                    </a:lnTo>
                    <a:lnTo>
                      <a:pt x="571" y="54"/>
                    </a:lnTo>
                    <a:lnTo>
                      <a:pt x="573" y="49"/>
                    </a:lnTo>
                    <a:lnTo>
                      <a:pt x="574" y="44"/>
                    </a:lnTo>
                    <a:lnTo>
                      <a:pt x="574" y="39"/>
                    </a:lnTo>
                    <a:lnTo>
                      <a:pt x="575" y="33"/>
                    </a:lnTo>
                    <a:lnTo>
                      <a:pt x="574" y="28"/>
                    </a:lnTo>
                    <a:lnTo>
                      <a:pt x="573" y="24"/>
                    </a:lnTo>
                    <a:lnTo>
                      <a:pt x="570" y="19"/>
                    </a:lnTo>
                    <a:lnTo>
                      <a:pt x="568" y="14"/>
                    </a:lnTo>
                    <a:lnTo>
                      <a:pt x="581" y="13"/>
                    </a:lnTo>
                    <a:lnTo>
                      <a:pt x="593" y="11"/>
                    </a:lnTo>
                    <a:lnTo>
                      <a:pt x="604" y="6"/>
                    </a:lnTo>
                    <a:lnTo>
                      <a:pt x="615" y="0"/>
                    </a:lnTo>
                    <a:lnTo>
                      <a:pt x="628" y="15"/>
                    </a:lnTo>
                    <a:lnTo>
                      <a:pt x="639" y="30"/>
                    </a:lnTo>
                    <a:lnTo>
                      <a:pt x="645" y="36"/>
                    </a:lnTo>
                    <a:lnTo>
                      <a:pt x="653" y="42"/>
                    </a:lnTo>
                    <a:lnTo>
                      <a:pt x="660" y="46"/>
                    </a:lnTo>
                    <a:lnTo>
                      <a:pt x="669" y="49"/>
                    </a:lnTo>
                    <a:lnTo>
                      <a:pt x="698" y="36"/>
                    </a:lnTo>
                    <a:lnTo>
                      <a:pt x="705" y="40"/>
                    </a:lnTo>
                    <a:lnTo>
                      <a:pt x="714" y="43"/>
                    </a:lnTo>
                    <a:lnTo>
                      <a:pt x="721" y="46"/>
                    </a:lnTo>
                    <a:lnTo>
                      <a:pt x="729" y="49"/>
                    </a:lnTo>
                    <a:lnTo>
                      <a:pt x="742" y="65"/>
                    </a:lnTo>
                    <a:lnTo>
                      <a:pt x="753" y="77"/>
                    </a:lnTo>
                    <a:lnTo>
                      <a:pt x="765" y="90"/>
                    </a:lnTo>
                    <a:lnTo>
                      <a:pt x="777" y="104"/>
                    </a:lnTo>
                    <a:lnTo>
                      <a:pt x="786" y="116"/>
                    </a:lnTo>
                    <a:lnTo>
                      <a:pt x="797" y="126"/>
                    </a:lnTo>
                    <a:lnTo>
                      <a:pt x="801" y="132"/>
                    </a:lnTo>
                    <a:lnTo>
                      <a:pt x="804" y="138"/>
                    </a:lnTo>
                    <a:lnTo>
                      <a:pt x="807" y="145"/>
                    </a:lnTo>
                    <a:lnTo>
                      <a:pt x="807" y="152"/>
                    </a:lnTo>
                    <a:lnTo>
                      <a:pt x="807" y="155"/>
                    </a:lnTo>
                    <a:lnTo>
                      <a:pt x="806" y="158"/>
                    </a:lnTo>
                    <a:lnTo>
                      <a:pt x="804" y="161"/>
                    </a:lnTo>
                    <a:lnTo>
                      <a:pt x="802" y="165"/>
                    </a:lnTo>
                    <a:lnTo>
                      <a:pt x="797" y="169"/>
                    </a:lnTo>
                    <a:lnTo>
                      <a:pt x="790" y="172"/>
                    </a:lnTo>
                    <a:lnTo>
                      <a:pt x="784" y="176"/>
                    </a:lnTo>
                    <a:lnTo>
                      <a:pt x="779" y="180"/>
                    </a:lnTo>
                    <a:lnTo>
                      <a:pt x="777" y="182"/>
                    </a:lnTo>
                    <a:lnTo>
                      <a:pt x="776" y="185"/>
                    </a:lnTo>
                    <a:lnTo>
                      <a:pt x="775" y="188"/>
                    </a:lnTo>
                    <a:lnTo>
                      <a:pt x="774" y="192"/>
                    </a:lnTo>
                    <a:lnTo>
                      <a:pt x="774" y="246"/>
                    </a:lnTo>
                    <a:lnTo>
                      <a:pt x="774" y="252"/>
                    </a:lnTo>
                    <a:lnTo>
                      <a:pt x="772" y="257"/>
                    </a:lnTo>
                    <a:lnTo>
                      <a:pt x="769" y="261"/>
                    </a:lnTo>
                    <a:lnTo>
                      <a:pt x="766" y="264"/>
                    </a:lnTo>
                    <a:lnTo>
                      <a:pt x="757" y="270"/>
                    </a:lnTo>
                    <a:lnTo>
                      <a:pt x="748" y="275"/>
                    </a:lnTo>
                    <a:lnTo>
                      <a:pt x="742" y="280"/>
                    </a:lnTo>
                    <a:lnTo>
                      <a:pt x="738" y="285"/>
                    </a:lnTo>
                    <a:lnTo>
                      <a:pt x="733" y="290"/>
                    </a:lnTo>
                    <a:lnTo>
                      <a:pt x="731" y="295"/>
                    </a:lnTo>
                    <a:lnTo>
                      <a:pt x="727" y="309"/>
                    </a:lnTo>
                    <a:lnTo>
                      <a:pt x="724" y="323"/>
                    </a:lnTo>
                    <a:lnTo>
                      <a:pt x="705" y="323"/>
                    </a:lnTo>
                    <a:lnTo>
                      <a:pt x="696" y="318"/>
                    </a:lnTo>
                    <a:lnTo>
                      <a:pt x="675" y="318"/>
                    </a:lnTo>
                    <a:lnTo>
                      <a:pt x="675" y="366"/>
                    </a:lnTo>
                    <a:lnTo>
                      <a:pt x="647" y="368"/>
                    </a:lnTo>
                    <a:lnTo>
                      <a:pt x="621" y="372"/>
                    </a:lnTo>
                    <a:lnTo>
                      <a:pt x="614" y="373"/>
                    </a:lnTo>
                    <a:lnTo>
                      <a:pt x="608" y="375"/>
                    </a:lnTo>
                    <a:lnTo>
                      <a:pt x="604" y="378"/>
                    </a:lnTo>
                    <a:lnTo>
                      <a:pt x="600" y="381"/>
                    </a:lnTo>
                    <a:lnTo>
                      <a:pt x="596" y="385"/>
                    </a:lnTo>
                    <a:lnTo>
                      <a:pt x="594" y="389"/>
                    </a:lnTo>
                    <a:lnTo>
                      <a:pt x="592" y="396"/>
                    </a:lnTo>
                    <a:lnTo>
                      <a:pt x="592" y="402"/>
                    </a:lnTo>
                    <a:lnTo>
                      <a:pt x="595" y="413"/>
                    </a:lnTo>
                    <a:lnTo>
                      <a:pt x="599" y="426"/>
                    </a:lnTo>
                    <a:lnTo>
                      <a:pt x="598" y="428"/>
                    </a:lnTo>
                    <a:lnTo>
                      <a:pt x="597" y="430"/>
                    </a:lnTo>
                    <a:lnTo>
                      <a:pt x="596" y="431"/>
                    </a:lnTo>
                    <a:lnTo>
                      <a:pt x="594" y="432"/>
                    </a:lnTo>
                    <a:lnTo>
                      <a:pt x="590" y="434"/>
                    </a:lnTo>
                    <a:lnTo>
                      <a:pt x="586" y="437"/>
                    </a:lnTo>
                    <a:lnTo>
                      <a:pt x="600" y="449"/>
                    </a:lnTo>
                    <a:lnTo>
                      <a:pt x="611" y="460"/>
                    </a:lnTo>
                    <a:lnTo>
                      <a:pt x="615" y="466"/>
                    </a:lnTo>
                    <a:lnTo>
                      <a:pt x="619" y="472"/>
                    </a:lnTo>
                    <a:lnTo>
                      <a:pt x="622" y="480"/>
                    </a:lnTo>
                    <a:lnTo>
                      <a:pt x="623" y="488"/>
                    </a:lnTo>
                    <a:lnTo>
                      <a:pt x="622" y="495"/>
                    </a:lnTo>
                    <a:lnTo>
                      <a:pt x="618" y="501"/>
                    </a:lnTo>
                    <a:lnTo>
                      <a:pt x="615" y="506"/>
                    </a:lnTo>
                    <a:lnTo>
                      <a:pt x="610" y="511"/>
                    </a:lnTo>
                    <a:lnTo>
                      <a:pt x="605" y="514"/>
                    </a:lnTo>
                    <a:lnTo>
                      <a:pt x="598" y="516"/>
                    </a:lnTo>
                    <a:lnTo>
                      <a:pt x="592" y="518"/>
                    </a:lnTo>
                    <a:lnTo>
                      <a:pt x="584" y="518"/>
                    </a:lnTo>
                    <a:lnTo>
                      <a:pt x="576" y="517"/>
                    </a:lnTo>
                    <a:lnTo>
                      <a:pt x="570" y="514"/>
                    </a:lnTo>
                    <a:lnTo>
                      <a:pt x="564" y="510"/>
                    </a:lnTo>
                    <a:lnTo>
                      <a:pt x="558" y="505"/>
                    </a:lnTo>
                    <a:lnTo>
                      <a:pt x="552" y="500"/>
                    </a:lnTo>
                    <a:lnTo>
                      <a:pt x="546" y="496"/>
                    </a:lnTo>
                    <a:lnTo>
                      <a:pt x="540" y="493"/>
                    </a:lnTo>
                    <a:lnTo>
                      <a:pt x="531" y="492"/>
                    </a:lnTo>
                    <a:lnTo>
                      <a:pt x="527" y="492"/>
                    </a:lnTo>
                    <a:lnTo>
                      <a:pt x="522" y="494"/>
                    </a:lnTo>
                    <a:lnTo>
                      <a:pt x="519" y="497"/>
                    </a:lnTo>
                    <a:lnTo>
                      <a:pt x="516" y="501"/>
                    </a:lnTo>
                    <a:lnTo>
                      <a:pt x="512" y="511"/>
                    </a:lnTo>
                    <a:lnTo>
                      <a:pt x="509" y="521"/>
                    </a:lnTo>
                    <a:lnTo>
                      <a:pt x="504" y="533"/>
                    </a:lnTo>
                    <a:lnTo>
                      <a:pt x="500" y="542"/>
                    </a:lnTo>
                    <a:lnTo>
                      <a:pt x="497" y="546"/>
                    </a:lnTo>
                    <a:lnTo>
                      <a:pt x="494" y="549"/>
                    </a:lnTo>
                    <a:lnTo>
                      <a:pt x="490" y="550"/>
                    </a:lnTo>
                    <a:lnTo>
                      <a:pt x="485" y="551"/>
                    </a:lnTo>
                    <a:lnTo>
                      <a:pt x="479" y="551"/>
                    </a:lnTo>
                    <a:lnTo>
                      <a:pt x="473" y="550"/>
                    </a:lnTo>
                    <a:lnTo>
                      <a:pt x="469" y="548"/>
                    </a:lnTo>
                    <a:lnTo>
                      <a:pt x="464" y="546"/>
                    </a:lnTo>
                    <a:lnTo>
                      <a:pt x="455" y="542"/>
                    </a:lnTo>
                    <a:lnTo>
                      <a:pt x="444" y="540"/>
                    </a:lnTo>
                    <a:lnTo>
                      <a:pt x="438" y="559"/>
                    </a:lnTo>
                    <a:lnTo>
                      <a:pt x="434" y="578"/>
                    </a:lnTo>
                    <a:lnTo>
                      <a:pt x="430" y="586"/>
                    </a:lnTo>
                    <a:lnTo>
                      <a:pt x="426" y="594"/>
                    </a:lnTo>
                    <a:lnTo>
                      <a:pt x="423" y="598"/>
                    </a:lnTo>
                    <a:lnTo>
                      <a:pt x="419" y="601"/>
                    </a:lnTo>
                    <a:lnTo>
                      <a:pt x="415" y="603"/>
                    </a:lnTo>
                    <a:lnTo>
                      <a:pt x="411" y="606"/>
                    </a:lnTo>
                    <a:lnTo>
                      <a:pt x="401" y="611"/>
                    </a:lnTo>
                    <a:lnTo>
                      <a:pt x="393" y="618"/>
                    </a:lnTo>
                    <a:lnTo>
                      <a:pt x="384" y="625"/>
                    </a:lnTo>
                    <a:lnTo>
                      <a:pt x="378" y="632"/>
                    </a:lnTo>
                    <a:lnTo>
                      <a:pt x="372" y="640"/>
                    </a:lnTo>
                    <a:lnTo>
                      <a:pt x="368" y="649"/>
                    </a:lnTo>
                    <a:lnTo>
                      <a:pt x="365" y="659"/>
                    </a:lnTo>
                    <a:lnTo>
                      <a:pt x="364" y="670"/>
                    </a:lnTo>
                    <a:lnTo>
                      <a:pt x="354" y="669"/>
                    </a:lnTo>
                    <a:lnTo>
                      <a:pt x="347" y="666"/>
                    </a:lnTo>
                    <a:lnTo>
                      <a:pt x="340" y="664"/>
                    </a:lnTo>
                    <a:lnTo>
                      <a:pt x="332" y="661"/>
                    </a:lnTo>
                    <a:lnTo>
                      <a:pt x="326" y="658"/>
                    </a:lnTo>
                    <a:lnTo>
                      <a:pt x="319" y="655"/>
                    </a:lnTo>
                    <a:lnTo>
                      <a:pt x="311" y="653"/>
                    </a:lnTo>
                    <a:lnTo>
                      <a:pt x="302" y="653"/>
                    </a:lnTo>
                    <a:lnTo>
                      <a:pt x="293" y="653"/>
                    </a:lnTo>
                    <a:lnTo>
                      <a:pt x="283" y="654"/>
                    </a:lnTo>
                    <a:lnTo>
                      <a:pt x="278" y="653"/>
                    </a:lnTo>
                    <a:lnTo>
                      <a:pt x="273" y="652"/>
                    </a:lnTo>
                    <a:lnTo>
                      <a:pt x="269" y="650"/>
                    </a:lnTo>
                    <a:lnTo>
                      <a:pt x="266" y="647"/>
                    </a:lnTo>
                    <a:lnTo>
                      <a:pt x="262" y="644"/>
                    </a:lnTo>
                    <a:lnTo>
                      <a:pt x="259" y="642"/>
                    </a:lnTo>
                    <a:lnTo>
                      <a:pt x="254" y="641"/>
                    </a:lnTo>
                    <a:lnTo>
                      <a:pt x="250" y="640"/>
                    </a:lnTo>
                    <a:lnTo>
                      <a:pt x="244" y="641"/>
                    </a:lnTo>
                    <a:lnTo>
                      <a:pt x="239" y="643"/>
                    </a:lnTo>
                    <a:lnTo>
                      <a:pt x="235" y="647"/>
                    </a:lnTo>
                    <a:lnTo>
                      <a:pt x="232" y="650"/>
                    </a:lnTo>
                    <a:lnTo>
                      <a:pt x="228" y="654"/>
                    </a:lnTo>
                    <a:lnTo>
                      <a:pt x="224" y="657"/>
                    </a:lnTo>
                    <a:lnTo>
                      <a:pt x="219" y="659"/>
                    </a:lnTo>
                    <a:lnTo>
                      <a:pt x="213" y="659"/>
                    </a:lnTo>
                    <a:lnTo>
                      <a:pt x="210" y="659"/>
                    </a:lnTo>
                    <a:lnTo>
                      <a:pt x="207" y="658"/>
                    </a:lnTo>
                    <a:lnTo>
                      <a:pt x="205" y="656"/>
                    </a:lnTo>
                    <a:lnTo>
                      <a:pt x="203" y="654"/>
                    </a:lnTo>
                    <a:lnTo>
                      <a:pt x="199" y="648"/>
                    </a:lnTo>
                    <a:lnTo>
                      <a:pt x="196" y="641"/>
                    </a:lnTo>
                    <a:lnTo>
                      <a:pt x="188" y="636"/>
                    </a:lnTo>
                    <a:lnTo>
                      <a:pt x="184" y="630"/>
                    </a:lnTo>
                    <a:lnTo>
                      <a:pt x="184" y="627"/>
                    </a:lnTo>
                    <a:lnTo>
                      <a:pt x="186" y="624"/>
                    </a:lnTo>
                    <a:lnTo>
                      <a:pt x="189" y="623"/>
                    </a:lnTo>
                    <a:lnTo>
                      <a:pt x="193" y="621"/>
                    </a:lnTo>
                    <a:lnTo>
                      <a:pt x="196" y="620"/>
                    </a:lnTo>
                    <a:lnTo>
                      <a:pt x="199" y="618"/>
                    </a:lnTo>
                    <a:lnTo>
                      <a:pt x="202" y="615"/>
                    </a:lnTo>
                    <a:lnTo>
                      <a:pt x="204" y="613"/>
                    </a:lnTo>
                    <a:lnTo>
                      <a:pt x="207" y="607"/>
                    </a:lnTo>
                    <a:lnTo>
                      <a:pt x="208" y="601"/>
                    </a:lnTo>
                    <a:lnTo>
                      <a:pt x="209" y="595"/>
                    </a:lnTo>
                    <a:lnTo>
                      <a:pt x="209" y="589"/>
                    </a:lnTo>
                    <a:lnTo>
                      <a:pt x="207" y="580"/>
                    </a:lnTo>
                    <a:lnTo>
                      <a:pt x="205" y="573"/>
                    </a:lnTo>
                    <a:lnTo>
                      <a:pt x="204" y="563"/>
                    </a:lnTo>
                    <a:lnTo>
                      <a:pt x="203" y="552"/>
                    </a:lnTo>
                    <a:lnTo>
                      <a:pt x="202" y="548"/>
                    </a:lnTo>
                    <a:lnTo>
                      <a:pt x="200" y="545"/>
                    </a:lnTo>
                    <a:lnTo>
                      <a:pt x="197" y="543"/>
                    </a:lnTo>
                    <a:lnTo>
                      <a:pt x="193" y="542"/>
                    </a:lnTo>
                    <a:lnTo>
                      <a:pt x="189" y="542"/>
                    </a:lnTo>
                    <a:lnTo>
                      <a:pt x="186" y="543"/>
                    </a:lnTo>
                    <a:lnTo>
                      <a:pt x="184" y="544"/>
                    </a:lnTo>
                    <a:lnTo>
                      <a:pt x="183" y="546"/>
                    </a:lnTo>
                    <a:lnTo>
                      <a:pt x="180" y="550"/>
                    </a:lnTo>
                    <a:lnTo>
                      <a:pt x="178" y="555"/>
                    </a:lnTo>
                    <a:lnTo>
                      <a:pt x="177" y="569"/>
                    </a:lnTo>
                    <a:lnTo>
                      <a:pt x="175" y="582"/>
                    </a:lnTo>
                    <a:lnTo>
                      <a:pt x="173" y="586"/>
                    </a:lnTo>
                    <a:lnTo>
                      <a:pt x="170" y="590"/>
                    </a:lnTo>
                    <a:lnTo>
                      <a:pt x="167" y="592"/>
                    </a:lnTo>
                    <a:lnTo>
                      <a:pt x="164" y="594"/>
                    </a:lnTo>
                    <a:lnTo>
                      <a:pt x="154" y="595"/>
                    </a:lnTo>
                    <a:lnTo>
                      <a:pt x="145" y="596"/>
                    </a:lnTo>
                    <a:lnTo>
                      <a:pt x="133" y="595"/>
                    </a:lnTo>
                    <a:lnTo>
                      <a:pt x="121" y="595"/>
                    </a:lnTo>
                    <a:lnTo>
                      <a:pt x="120" y="592"/>
                    </a:lnTo>
                    <a:lnTo>
                      <a:pt x="119" y="590"/>
                    </a:lnTo>
                    <a:lnTo>
                      <a:pt x="120" y="584"/>
                    </a:lnTo>
                    <a:lnTo>
                      <a:pt x="121" y="580"/>
                    </a:lnTo>
                    <a:lnTo>
                      <a:pt x="121" y="574"/>
                    </a:lnTo>
                    <a:lnTo>
                      <a:pt x="120" y="569"/>
                    </a:lnTo>
                    <a:lnTo>
                      <a:pt x="118" y="564"/>
                    </a:lnTo>
                    <a:lnTo>
                      <a:pt x="117" y="558"/>
                    </a:lnTo>
                    <a:lnTo>
                      <a:pt x="112" y="549"/>
                    </a:lnTo>
                    <a:lnTo>
                      <a:pt x="108" y="539"/>
                    </a:lnTo>
                    <a:lnTo>
                      <a:pt x="107" y="530"/>
                    </a:lnTo>
                    <a:lnTo>
                      <a:pt x="108" y="523"/>
                    </a:lnTo>
                    <a:lnTo>
                      <a:pt x="108" y="520"/>
                    </a:lnTo>
                    <a:lnTo>
                      <a:pt x="107" y="517"/>
                    </a:lnTo>
                    <a:lnTo>
                      <a:pt x="107" y="513"/>
                    </a:lnTo>
                    <a:lnTo>
                      <a:pt x="104" y="510"/>
                    </a:lnTo>
                    <a:lnTo>
                      <a:pt x="101" y="507"/>
                    </a:lnTo>
                    <a:lnTo>
                      <a:pt x="97" y="505"/>
                    </a:lnTo>
                    <a:close/>
                  </a:path>
                </a:pathLst>
              </a:custGeom>
              <a:solidFill>
                <a:srgbClr val="C0C0C0"/>
              </a:solidFill>
              <a:ln w="9525">
                <a:solidFill>
                  <a:sysClr val="windowText" lastClr="000000">
                    <a:lumMod val="50000"/>
                    <a:lumOff val="50000"/>
                  </a:sysClr>
                </a:solidFill>
                <a:round/>
                <a:headEnd/>
                <a:tailEnd/>
              </a:ln>
            </p:spPr>
          </p:sp>
          <p:sp>
            <p:nvSpPr>
              <p:cNvPr id="47" name="Brunei_Darussalam"/>
              <p:cNvSpPr>
                <a:spLocks/>
              </p:cNvSpPr>
              <p:nvPr/>
            </p:nvSpPr>
            <p:spPr bwMode="auto">
              <a:xfrm>
                <a:off x="5309124" y="5559204"/>
                <a:ext cx="85862" cy="84750"/>
              </a:xfrm>
              <a:custGeom>
                <a:avLst/>
                <a:gdLst/>
                <a:ahLst/>
                <a:cxnLst>
                  <a:cxn ang="0">
                    <a:pos x="10" y="121"/>
                  </a:cxn>
                  <a:cxn ang="0">
                    <a:pos x="27" y="137"/>
                  </a:cxn>
                  <a:cxn ang="0">
                    <a:pos x="46" y="164"/>
                  </a:cxn>
                  <a:cxn ang="0">
                    <a:pos x="68" y="179"/>
                  </a:cxn>
                  <a:cxn ang="0">
                    <a:pos x="77" y="166"/>
                  </a:cxn>
                  <a:cxn ang="0">
                    <a:pos x="84" y="143"/>
                  </a:cxn>
                  <a:cxn ang="0">
                    <a:pos x="89" y="119"/>
                  </a:cxn>
                  <a:cxn ang="0">
                    <a:pos x="92" y="104"/>
                  </a:cxn>
                  <a:cxn ang="0">
                    <a:pos x="99" y="94"/>
                  </a:cxn>
                  <a:cxn ang="0">
                    <a:pos x="109" y="88"/>
                  </a:cxn>
                  <a:cxn ang="0">
                    <a:pos x="121" y="88"/>
                  </a:cxn>
                  <a:cxn ang="0">
                    <a:pos x="129" y="91"/>
                  </a:cxn>
                  <a:cxn ang="0">
                    <a:pos x="137" y="99"/>
                  </a:cxn>
                  <a:cxn ang="0">
                    <a:pos x="148" y="113"/>
                  </a:cxn>
                  <a:cxn ang="0">
                    <a:pos x="157" y="122"/>
                  </a:cxn>
                  <a:cxn ang="0">
                    <a:pos x="164" y="125"/>
                  </a:cxn>
                  <a:cxn ang="0">
                    <a:pos x="177" y="123"/>
                  </a:cxn>
                  <a:cxn ang="0">
                    <a:pos x="183" y="99"/>
                  </a:cxn>
                  <a:cxn ang="0">
                    <a:pos x="182" y="78"/>
                  </a:cxn>
                  <a:cxn ang="0">
                    <a:pos x="179" y="59"/>
                  </a:cxn>
                  <a:cxn ang="0">
                    <a:pos x="174" y="41"/>
                  </a:cxn>
                  <a:cxn ang="0">
                    <a:pos x="164" y="21"/>
                  </a:cxn>
                  <a:cxn ang="0">
                    <a:pos x="160" y="21"/>
                  </a:cxn>
                  <a:cxn ang="0">
                    <a:pos x="130" y="0"/>
                  </a:cxn>
                  <a:cxn ang="0">
                    <a:pos x="125" y="1"/>
                  </a:cxn>
                  <a:cxn ang="0">
                    <a:pos x="122" y="4"/>
                  </a:cxn>
                  <a:cxn ang="0">
                    <a:pos x="116" y="12"/>
                  </a:cxn>
                  <a:cxn ang="0">
                    <a:pos x="99" y="30"/>
                  </a:cxn>
                  <a:cxn ang="0">
                    <a:pos x="73" y="51"/>
                  </a:cxn>
                  <a:cxn ang="0">
                    <a:pos x="47" y="71"/>
                  </a:cxn>
                  <a:cxn ang="0">
                    <a:pos x="22" y="94"/>
                  </a:cxn>
                  <a:cxn ang="0">
                    <a:pos x="0" y="113"/>
                  </a:cxn>
                </a:cxnLst>
                <a:rect l="0" t="0" r="r" b="b"/>
                <a:pathLst>
                  <a:path w="183" h="184">
                    <a:moveTo>
                      <a:pt x="0" y="113"/>
                    </a:moveTo>
                    <a:lnTo>
                      <a:pt x="10" y="121"/>
                    </a:lnTo>
                    <a:lnTo>
                      <a:pt x="18" y="129"/>
                    </a:lnTo>
                    <a:lnTo>
                      <a:pt x="27" y="137"/>
                    </a:lnTo>
                    <a:lnTo>
                      <a:pt x="33" y="147"/>
                    </a:lnTo>
                    <a:lnTo>
                      <a:pt x="46" y="164"/>
                    </a:lnTo>
                    <a:lnTo>
                      <a:pt x="62" y="184"/>
                    </a:lnTo>
                    <a:lnTo>
                      <a:pt x="68" y="179"/>
                    </a:lnTo>
                    <a:lnTo>
                      <a:pt x="73" y="173"/>
                    </a:lnTo>
                    <a:lnTo>
                      <a:pt x="77" y="166"/>
                    </a:lnTo>
                    <a:lnTo>
                      <a:pt x="79" y="159"/>
                    </a:lnTo>
                    <a:lnTo>
                      <a:pt x="84" y="143"/>
                    </a:lnTo>
                    <a:lnTo>
                      <a:pt x="87" y="126"/>
                    </a:lnTo>
                    <a:lnTo>
                      <a:pt x="89" y="119"/>
                    </a:lnTo>
                    <a:lnTo>
                      <a:pt x="90" y="112"/>
                    </a:lnTo>
                    <a:lnTo>
                      <a:pt x="92" y="104"/>
                    </a:lnTo>
                    <a:lnTo>
                      <a:pt x="95" y="99"/>
                    </a:lnTo>
                    <a:lnTo>
                      <a:pt x="99" y="94"/>
                    </a:lnTo>
                    <a:lnTo>
                      <a:pt x="103" y="90"/>
                    </a:lnTo>
                    <a:lnTo>
                      <a:pt x="109" y="88"/>
                    </a:lnTo>
                    <a:lnTo>
                      <a:pt x="117" y="87"/>
                    </a:lnTo>
                    <a:lnTo>
                      <a:pt x="121" y="88"/>
                    </a:lnTo>
                    <a:lnTo>
                      <a:pt x="125" y="89"/>
                    </a:lnTo>
                    <a:lnTo>
                      <a:pt x="129" y="91"/>
                    </a:lnTo>
                    <a:lnTo>
                      <a:pt x="132" y="93"/>
                    </a:lnTo>
                    <a:lnTo>
                      <a:pt x="137" y="99"/>
                    </a:lnTo>
                    <a:lnTo>
                      <a:pt x="143" y="106"/>
                    </a:lnTo>
                    <a:lnTo>
                      <a:pt x="148" y="113"/>
                    </a:lnTo>
                    <a:lnTo>
                      <a:pt x="154" y="119"/>
                    </a:lnTo>
                    <a:lnTo>
                      <a:pt x="157" y="122"/>
                    </a:lnTo>
                    <a:lnTo>
                      <a:pt x="161" y="123"/>
                    </a:lnTo>
                    <a:lnTo>
                      <a:pt x="164" y="125"/>
                    </a:lnTo>
                    <a:lnTo>
                      <a:pt x="170" y="125"/>
                    </a:lnTo>
                    <a:lnTo>
                      <a:pt x="177" y="123"/>
                    </a:lnTo>
                    <a:lnTo>
                      <a:pt x="183" y="120"/>
                    </a:lnTo>
                    <a:lnTo>
                      <a:pt x="183" y="99"/>
                    </a:lnTo>
                    <a:lnTo>
                      <a:pt x="183" y="89"/>
                    </a:lnTo>
                    <a:lnTo>
                      <a:pt x="182" y="78"/>
                    </a:lnTo>
                    <a:lnTo>
                      <a:pt x="181" y="68"/>
                    </a:lnTo>
                    <a:lnTo>
                      <a:pt x="179" y="59"/>
                    </a:lnTo>
                    <a:lnTo>
                      <a:pt x="177" y="50"/>
                    </a:lnTo>
                    <a:lnTo>
                      <a:pt x="174" y="41"/>
                    </a:lnTo>
                    <a:lnTo>
                      <a:pt x="170" y="31"/>
                    </a:lnTo>
                    <a:lnTo>
                      <a:pt x="164" y="21"/>
                    </a:lnTo>
                    <a:lnTo>
                      <a:pt x="162" y="21"/>
                    </a:lnTo>
                    <a:lnTo>
                      <a:pt x="160" y="21"/>
                    </a:lnTo>
                    <a:lnTo>
                      <a:pt x="145" y="10"/>
                    </a:lnTo>
                    <a:lnTo>
                      <a:pt x="130" y="0"/>
                    </a:lnTo>
                    <a:lnTo>
                      <a:pt x="127" y="0"/>
                    </a:lnTo>
                    <a:lnTo>
                      <a:pt x="125" y="1"/>
                    </a:lnTo>
                    <a:lnTo>
                      <a:pt x="124" y="2"/>
                    </a:lnTo>
                    <a:lnTo>
                      <a:pt x="122" y="4"/>
                    </a:lnTo>
                    <a:lnTo>
                      <a:pt x="119" y="8"/>
                    </a:lnTo>
                    <a:lnTo>
                      <a:pt x="116" y="12"/>
                    </a:lnTo>
                    <a:lnTo>
                      <a:pt x="107" y="21"/>
                    </a:lnTo>
                    <a:lnTo>
                      <a:pt x="99" y="30"/>
                    </a:lnTo>
                    <a:lnTo>
                      <a:pt x="86" y="42"/>
                    </a:lnTo>
                    <a:lnTo>
                      <a:pt x="73" y="51"/>
                    </a:lnTo>
                    <a:lnTo>
                      <a:pt x="61" y="61"/>
                    </a:lnTo>
                    <a:lnTo>
                      <a:pt x="47" y="71"/>
                    </a:lnTo>
                    <a:lnTo>
                      <a:pt x="34" y="83"/>
                    </a:lnTo>
                    <a:lnTo>
                      <a:pt x="22" y="94"/>
                    </a:lnTo>
                    <a:lnTo>
                      <a:pt x="11" y="104"/>
                    </a:lnTo>
                    <a:lnTo>
                      <a:pt x="0" y="113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solidFill>
                  <a:sysClr val="windowText" lastClr="000000">
                    <a:lumMod val="50000"/>
                    <a:lumOff val="50000"/>
                  </a:sysClr>
                </a:solidFill>
                <a:round/>
                <a:headEnd/>
                <a:tailEnd/>
              </a:ln>
            </p:spPr>
          </p:sp>
        </p:grpSp>
        <p:grpSp>
          <p:nvGrpSpPr>
            <p:cNvPr id="10" name="South-Central Asia"/>
            <p:cNvGrpSpPr/>
            <p:nvPr/>
          </p:nvGrpSpPr>
          <p:grpSpPr>
            <a:xfrm>
              <a:off x="893708" y="2062664"/>
              <a:ext cx="2949124" cy="3964393"/>
              <a:chOff x="893708" y="2062664"/>
              <a:chExt cx="3313261" cy="4049268"/>
            </a:xfrm>
          </p:grpSpPr>
          <p:grpSp>
            <p:nvGrpSpPr>
              <p:cNvPr id="21" name="Southern Asia"/>
              <p:cNvGrpSpPr/>
              <p:nvPr/>
            </p:nvGrpSpPr>
            <p:grpSpPr>
              <a:xfrm>
                <a:off x="893708" y="2980705"/>
                <a:ext cx="3313261" cy="3131227"/>
                <a:chOff x="893708" y="2980705"/>
                <a:chExt cx="3313261" cy="3131227"/>
              </a:xfrm>
            </p:grpSpPr>
            <p:sp>
              <p:nvSpPr>
                <p:cNvPr id="28" name="Sri_Lanka"/>
                <p:cNvSpPr>
                  <a:spLocks/>
                </p:cNvSpPr>
                <p:nvPr/>
              </p:nvSpPr>
              <p:spPr bwMode="auto">
                <a:xfrm>
                  <a:off x="3010514" y="5685989"/>
                  <a:ext cx="165662" cy="283225"/>
                </a:xfrm>
                <a:custGeom>
                  <a:avLst/>
                  <a:gdLst/>
                  <a:ahLst/>
                  <a:cxnLst>
                    <a:cxn ang="0">
                      <a:pos x="52" y="0"/>
                    </a:cxn>
                    <a:cxn ang="0">
                      <a:pos x="51" y="28"/>
                    </a:cxn>
                    <a:cxn ang="0">
                      <a:pos x="52" y="55"/>
                    </a:cxn>
                    <a:cxn ang="0">
                      <a:pos x="50" y="80"/>
                    </a:cxn>
                    <a:cxn ang="0">
                      <a:pos x="44" y="101"/>
                    </a:cxn>
                    <a:cxn ang="0">
                      <a:pos x="25" y="144"/>
                    </a:cxn>
                    <a:cxn ang="0">
                      <a:pos x="20" y="166"/>
                    </a:cxn>
                    <a:cxn ang="0">
                      <a:pos x="16" y="188"/>
                    </a:cxn>
                    <a:cxn ang="0">
                      <a:pos x="4" y="230"/>
                    </a:cxn>
                    <a:cxn ang="0">
                      <a:pos x="1" y="250"/>
                    </a:cxn>
                    <a:cxn ang="0">
                      <a:pos x="0" y="273"/>
                    </a:cxn>
                    <a:cxn ang="0">
                      <a:pos x="2" y="310"/>
                    </a:cxn>
                    <a:cxn ang="0">
                      <a:pos x="5" y="342"/>
                    </a:cxn>
                    <a:cxn ang="0">
                      <a:pos x="17" y="413"/>
                    </a:cxn>
                    <a:cxn ang="0">
                      <a:pos x="23" y="437"/>
                    </a:cxn>
                    <a:cxn ang="0">
                      <a:pos x="28" y="462"/>
                    </a:cxn>
                    <a:cxn ang="0">
                      <a:pos x="34" y="488"/>
                    </a:cxn>
                    <a:cxn ang="0">
                      <a:pos x="47" y="511"/>
                    </a:cxn>
                    <a:cxn ang="0">
                      <a:pos x="56" y="528"/>
                    </a:cxn>
                    <a:cxn ang="0">
                      <a:pos x="66" y="544"/>
                    </a:cxn>
                    <a:cxn ang="0">
                      <a:pos x="82" y="560"/>
                    </a:cxn>
                    <a:cxn ang="0">
                      <a:pos x="100" y="569"/>
                    </a:cxn>
                    <a:cxn ang="0">
                      <a:pos x="119" y="574"/>
                    </a:cxn>
                    <a:cxn ang="0">
                      <a:pos x="142" y="576"/>
                    </a:cxn>
                    <a:cxn ang="0">
                      <a:pos x="177" y="576"/>
                    </a:cxn>
                    <a:cxn ang="0">
                      <a:pos x="189" y="572"/>
                    </a:cxn>
                    <a:cxn ang="0">
                      <a:pos x="204" y="564"/>
                    </a:cxn>
                    <a:cxn ang="0">
                      <a:pos x="244" y="549"/>
                    </a:cxn>
                    <a:cxn ang="0">
                      <a:pos x="279" y="535"/>
                    </a:cxn>
                    <a:cxn ang="0">
                      <a:pos x="301" y="521"/>
                    </a:cxn>
                    <a:cxn ang="0">
                      <a:pos x="318" y="507"/>
                    </a:cxn>
                    <a:cxn ang="0">
                      <a:pos x="327" y="498"/>
                    </a:cxn>
                    <a:cxn ang="0">
                      <a:pos x="334" y="480"/>
                    </a:cxn>
                    <a:cxn ang="0">
                      <a:pos x="343" y="447"/>
                    </a:cxn>
                    <a:cxn ang="0">
                      <a:pos x="350" y="409"/>
                    </a:cxn>
                    <a:cxn ang="0">
                      <a:pos x="350" y="375"/>
                    </a:cxn>
                    <a:cxn ang="0">
                      <a:pos x="343" y="352"/>
                    </a:cxn>
                    <a:cxn ang="0">
                      <a:pos x="329" y="320"/>
                    </a:cxn>
                    <a:cxn ang="0">
                      <a:pos x="312" y="290"/>
                    </a:cxn>
                    <a:cxn ang="0">
                      <a:pos x="305" y="279"/>
                    </a:cxn>
                    <a:cxn ang="0">
                      <a:pos x="302" y="262"/>
                    </a:cxn>
                    <a:cxn ang="0">
                      <a:pos x="304" y="247"/>
                    </a:cxn>
                    <a:cxn ang="0">
                      <a:pos x="301" y="224"/>
                    </a:cxn>
                    <a:cxn ang="0">
                      <a:pos x="293" y="202"/>
                    </a:cxn>
                    <a:cxn ang="0">
                      <a:pos x="273" y="172"/>
                    </a:cxn>
                    <a:cxn ang="0">
                      <a:pos x="244" y="133"/>
                    </a:cxn>
                    <a:cxn ang="0">
                      <a:pos x="220" y="100"/>
                    </a:cxn>
                    <a:cxn ang="0">
                      <a:pos x="200" y="73"/>
                    </a:cxn>
                    <a:cxn ang="0">
                      <a:pos x="194" y="60"/>
                    </a:cxn>
                    <a:cxn ang="0">
                      <a:pos x="189" y="53"/>
                    </a:cxn>
                    <a:cxn ang="0">
                      <a:pos x="173" y="43"/>
                    </a:cxn>
                    <a:cxn ang="0">
                      <a:pos x="152" y="31"/>
                    </a:cxn>
                    <a:cxn ang="0">
                      <a:pos x="130" y="22"/>
                    </a:cxn>
                    <a:cxn ang="0">
                      <a:pos x="106" y="16"/>
                    </a:cxn>
                    <a:cxn ang="0">
                      <a:pos x="83" y="9"/>
                    </a:cxn>
                    <a:cxn ang="0">
                      <a:pos x="73" y="3"/>
                    </a:cxn>
                    <a:cxn ang="0">
                      <a:pos x="65" y="1"/>
                    </a:cxn>
                  </a:cxnLst>
                  <a:rect l="0" t="0" r="r" b="b"/>
                  <a:pathLst>
                    <a:path w="350" h="576">
                      <a:moveTo>
                        <a:pt x="59" y="0"/>
                      </a:moveTo>
                      <a:lnTo>
                        <a:pt x="52" y="0"/>
                      </a:lnTo>
                      <a:lnTo>
                        <a:pt x="51" y="15"/>
                      </a:lnTo>
                      <a:lnTo>
                        <a:pt x="51" y="28"/>
                      </a:lnTo>
                      <a:lnTo>
                        <a:pt x="52" y="40"/>
                      </a:lnTo>
                      <a:lnTo>
                        <a:pt x="52" y="55"/>
                      </a:lnTo>
                      <a:lnTo>
                        <a:pt x="51" y="68"/>
                      </a:lnTo>
                      <a:lnTo>
                        <a:pt x="50" y="80"/>
                      </a:lnTo>
                      <a:lnTo>
                        <a:pt x="48" y="90"/>
                      </a:lnTo>
                      <a:lnTo>
                        <a:pt x="44" y="101"/>
                      </a:lnTo>
                      <a:lnTo>
                        <a:pt x="36" y="121"/>
                      </a:lnTo>
                      <a:lnTo>
                        <a:pt x="25" y="144"/>
                      </a:lnTo>
                      <a:lnTo>
                        <a:pt x="22" y="156"/>
                      </a:lnTo>
                      <a:lnTo>
                        <a:pt x="20" y="166"/>
                      </a:lnTo>
                      <a:lnTo>
                        <a:pt x="19" y="176"/>
                      </a:lnTo>
                      <a:lnTo>
                        <a:pt x="16" y="188"/>
                      </a:lnTo>
                      <a:lnTo>
                        <a:pt x="10" y="210"/>
                      </a:lnTo>
                      <a:lnTo>
                        <a:pt x="4" y="230"/>
                      </a:lnTo>
                      <a:lnTo>
                        <a:pt x="3" y="239"/>
                      </a:lnTo>
                      <a:lnTo>
                        <a:pt x="1" y="250"/>
                      </a:lnTo>
                      <a:lnTo>
                        <a:pt x="1" y="260"/>
                      </a:lnTo>
                      <a:lnTo>
                        <a:pt x="0" y="273"/>
                      </a:lnTo>
                      <a:lnTo>
                        <a:pt x="1" y="292"/>
                      </a:lnTo>
                      <a:lnTo>
                        <a:pt x="2" y="310"/>
                      </a:lnTo>
                      <a:lnTo>
                        <a:pt x="3" y="327"/>
                      </a:lnTo>
                      <a:lnTo>
                        <a:pt x="5" y="342"/>
                      </a:lnTo>
                      <a:lnTo>
                        <a:pt x="11" y="375"/>
                      </a:lnTo>
                      <a:lnTo>
                        <a:pt x="17" y="413"/>
                      </a:lnTo>
                      <a:lnTo>
                        <a:pt x="20" y="426"/>
                      </a:lnTo>
                      <a:lnTo>
                        <a:pt x="23" y="437"/>
                      </a:lnTo>
                      <a:lnTo>
                        <a:pt x="26" y="449"/>
                      </a:lnTo>
                      <a:lnTo>
                        <a:pt x="28" y="462"/>
                      </a:lnTo>
                      <a:lnTo>
                        <a:pt x="30" y="476"/>
                      </a:lnTo>
                      <a:lnTo>
                        <a:pt x="34" y="488"/>
                      </a:lnTo>
                      <a:lnTo>
                        <a:pt x="40" y="499"/>
                      </a:lnTo>
                      <a:lnTo>
                        <a:pt x="47" y="511"/>
                      </a:lnTo>
                      <a:lnTo>
                        <a:pt x="52" y="520"/>
                      </a:lnTo>
                      <a:lnTo>
                        <a:pt x="56" y="528"/>
                      </a:lnTo>
                      <a:lnTo>
                        <a:pt x="60" y="536"/>
                      </a:lnTo>
                      <a:lnTo>
                        <a:pt x="66" y="544"/>
                      </a:lnTo>
                      <a:lnTo>
                        <a:pt x="74" y="553"/>
                      </a:lnTo>
                      <a:lnTo>
                        <a:pt x="82" y="560"/>
                      </a:lnTo>
                      <a:lnTo>
                        <a:pt x="90" y="565"/>
                      </a:lnTo>
                      <a:lnTo>
                        <a:pt x="100" y="569"/>
                      </a:lnTo>
                      <a:lnTo>
                        <a:pt x="109" y="572"/>
                      </a:lnTo>
                      <a:lnTo>
                        <a:pt x="119" y="574"/>
                      </a:lnTo>
                      <a:lnTo>
                        <a:pt x="131" y="576"/>
                      </a:lnTo>
                      <a:lnTo>
                        <a:pt x="142" y="576"/>
                      </a:lnTo>
                      <a:lnTo>
                        <a:pt x="170" y="576"/>
                      </a:lnTo>
                      <a:lnTo>
                        <a:pt x="177" y="576"/>
                      </a:lnTo>
                      <a:lnTo>
                        <a:pt x="183" y="574"/>
                      </a:lnTo>
                      <a:lnTo>
                        <a:pt x="189" y="572"/>
                      </a:lnTo>
                      <a:lnTo>
                        <a:pt x="194" y="570"/>
                      </a:lnTo>
                      <a:lnTo>
                        <a:pt x="204" y="564"/>
                      </a:lnTo>
                      <a:lnTo>
                        <a:pt x="217" y="559"/>
                      </a:lnTo>
                      <a:lnTo>
                        <a:pt x="244" y="549"/>
                      </a:lnTo>
                      <a:lnTo>
                        <a:pt x="268" y="540"/>
                      </a:lnTo>
                      <a:lnTo>
                        <a:pt x="279" y="535"/>
                      </a:lnTo>
                      <a:lnTo>
                        <a:pt x="289" y="529"/>
                      </a:lnTo>
                      <a:lnTo>
                        <a:pt x="301" y="521"/>
                      </a:lnTo>
                      <a:lnTo>
                        <a:pt x="313" y="512"/>
                      </a:lnTo>
                      <a:lnTo>
                        <a:pt x="318" y="507"/>
                      </a:lnTo>
                      <a:lnTo>
                        <a:pt x="323" y="503"/>
                      </a:lnTo>
                      <a:lnTo>
                        <a:pt x="327" y="498"/>
                      </a:lnTo>
                      <a:lnTo>
                        <a:pt x="329" y="492"/>
                      </a:lnTo>
                      <a:lnTo>
                        <a:pt x="334" y="480"/>
                      </a:lnTo>
                      <a:lnTo>
                        <a:pt x="338" y="468"/>
                      </a:lnTo>
                      <a:lnTo>
                        <a:pt x="343" y="447"/>
                      </a:lnTo>
                      <a:lnTo>
                        <a:pt x="347" y="428"/>
                      </a:lnTo>
                      <a:lnTo>
                        <a:pt x="350" y="409"/>
                      </a:lnTo>
                      <a:lnTo>
                        <a:pt x="350" y="389"/>
                      </a:lnTo>
                      <a:lnTo>
                        <a:pt x="350" y="375"/>
                      </a:lnTo>
                      <a:lnTo>
                        <a:pt x="346" y="363"/>
                      </a:lnTo>
                      <a:lnTo>
                        <a:pt x="343" y="352"/>
                      </a:lnTo>
                      <a:lnTo>
                        <a:pt x="339" y="342"/>
                      </a:lnTo>
                      <a:lnTo>
                        <a:pt x="329" y="320"/>
                      </a:lnTo>
                      <a:lnTo>
                        <a:pt x="316" y="298"/>
                      </a:lnTo>
                      <a:lnTo>
                        <a:pt x="312" y="290"/>
                      </a:lnTo>
                      <a:lnTo>
                        <a:pt x="308" y="284"/>
                      </a:lnTo>
                      <a:lnTo>
                        <a:pt x="305" y="279"/>
                      </a:lnTo>
                      <a:lnTo>
                        <a:pt x="302" y="271"/>
                      </a:lnTo>
                      <a:lnTo>
                        <a:pt x="302" y="262"/>
                      </a:lnTo>
                      <a:lnTo>
                        <a:pt x="303" y="255"/>
                      </a:lnTo>
                      <a:lnTo>
                        <a:pt x="304" y="247"/>
                      </a:lnTo>
                      <a:lnTo>
                        <a:pt x="304" y="237"/>
                      </a:lnTo>
                      <a:lnTo>
                        <a:pt x="301" y="224"/>
                      </a:lnTo>
                      <a:lnTo>
                        <a:pt x="298" y="213"/>
                      </a:lnTo>
                      <a:lnTo>
                        <a:pt x="293" y="202"/>
                      </a:lnTo>
                      <a:lnTo>
                        <a:pt x="287" y="192"/>
                      </a:lnTo>
                      <a:lnTo>
                        <a:pt x="273" y="172"/>
                      </a:lnTo>
                      <a:lnTo>
                        <a:pt x="257" y="151"/>
                      </a:lnTo>
                      <a:lnTo>
                        <a:pt x="244" y="133"/>
                      </a:lnTo>
                      <a:lnTo>
                        <a:pt x="232" y="116"/>
                      </a:lnTo>
                      <a:lnTo>
                        <a:pt x="220" y="100"/>
                      </a:lnTo>
                      <a:lnTo>
                        <a:pt x="207" y="81"/>
                      </a:lnTo>
                      <a:lnTo>
                        <a:pt x="200" y="73"/>
                      </a:lnTo>
                      <a:lnTo>
                        <a:pt x="196" y="64"/>
                      </a:lnTo>
                      <a:lnTo>
                        <a:pt x="194" y="60"/>
                      </a:lnTo>
                      <a:lnTo>
                        <a:pt x="192" y="57"/>
                      </a:lnTo>
                      <a:lnTo>
                        <a:pt x="189" y="53"/>
                      </a:lnTo>
                      <a:lnTo>
                        <a:pt x="185" y="50"/>
                      </a:lnTo>
                      <a:lnTo>
                        <a:pt x="173" y="43"/>
                      </a:lnTo>
                      <a:lnTo>
                        <a:pt x="162" y="36"/>
                      </a:lnTo>
                      <a:lnTo>
                        <a:pt x="152" y="31"/>
                      </a:lnTo>
                      <a:lnTo>
                        <a:pt x="140" y="26"/>
                      </a:lnTo>
                      <a:lnTo>
                        <a:pt x="130" y="22"/>
                      </a:lnTo>
                      <a:lnTo>
                        <a:pt x="118" y="19"/>
                      </a:lnTo>
                      <a:lnTo>
                        <a:pt x="106" y="16"/>
                      </a:lnTo>
                      <a:lnTo>
                        <a:pt x="93" y="12"/>
                      </a:lnTo>
                      <a:lnTo>
                        <a:pt x="83" y="9"/>
                      </a:lnTo>
                      <a:lnTo>
                        <a:pt x="76" y="5"/>
                      </a:lnTo>
                      <a:lnTo>
                        <a:pt x="73" y="3"/>
                      </a:lnTo>
                      <a:lnTo>
                        <a:pt x="69" y="2"/>
                      </a:lnTo>
                      <a:lnTo>
                        <a:pt x="65" y="1"/>
                      </a:lnTo>
                      <a:lnTo>
                        <a:pt x="59" y="0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 w="9525">
                  <a:solidFill>
                    <a:sysClr val="windowText" lastClr="000000">
                      <a:lumMod val="50000"/>
                      <a:lumOff val="50000"/>
                    </a:sysClr>
                  </a:solidFill>
                  <a:round/>
                  <a:headEnd/>
                  <a:tailEnd/>
                </a:ln>
              </p:spPr>
            </p:sp>
            <p:sp>
              <p:nvSpPr>
                <p:cNvPr id="29" name="Pakistan"/>
                <p:cNvSpPr>
                  <a:spLocks/>
                </p:cNvSpPr>
                <p:nvPr/>
              </p:nvSpPr>
              <p:spPr bwMode="auto">
                <a:xfrm>
                  <a:off x="1777245" y="3498323"/>
                  <a:ext cx="1113623" cy="1035235"/>
                </a:xfrm>
                <a:custGeom>
                  <a:avLst/>
                  <a:gdLst/>
                  <a:ahLst/>
                  <a:cxnLst>
                    <a:cxn ang="0">
                      <a:pos x="150" y="1071"/>
                    </a:cxn>
                    <a:cxn ang="0">
                      <a:pos x="398" y="1107"/>
                    </a:cxn>
                    <a:cxn ang="0">
                      <a:pos x="694" y="1121"/>
                    </a:cxn>
                    <a:cxn ang="0">
                      <a:pos x="783" y="1014"/>
                    </a:cxn>
                    <a:cxn ang="0">
                      <a:pos x="872" y="891"/>
                    </a:cxn>
                    <a:cxn ang="0">
                      <a:pos x="1029" y="892"/>
                    </a:cxn>
                    <a:cxn ang="0">
                      <a:pos x="1057" y="832"/>
                    </a:cxn>
                    <a:cxn ang="0">
                      <a:pos x="1163" y="819"/>
                    </a:cxn>
                    <a:cxn ang="0">
                      <a:pos x="1236" y="816"/>
                    </a:cxn>
                    <a:cxn ang="0">
                      <a:pos x="1296" y="671"/>
                    </a:cxn>
                    <a:cxn ang="0">
                      <a:pos x="1373" y="598"/>
                    </a:cxn>
                    <a:cxn ang="0">
                      <a:pos x="1335" y="494"/>
                    </a:cxn>
                    <a:cxn ang="0">
                      <a:pos x="1505" y="502"/>
                    </a:cxn>
                    <a:cxn ang="0">
                      <a:pos x="1560" y="344"/>
                    </a:cxn>
                    <a:cxn ang="0">
                      <a:pos x="1553" y="204"/>
                    </a:cxn>
                    <a:cxn ang="0">
                      <a:pos x="1627" y="150"/>
                    </a:cxn>
                    <a:cxn ang="0">
                      <a:pos x="1749" y="83"/>
                    </a:cxn>
                    <a:cxn ang="0">
                      <a:pos x="1912" y="22"/>
                    </a:cxn>
                    <a:cxn ang="0">
                      <a:pos x="2045" y="20"/>
                    </a:cxn>
                    <a:cxn ang="0">
                      <a:pos x="2123" y="87"/>
                    </a:cxn>
                    <a:cxn ang="0">
                      <a:pos x="2163" y="160"/>
                    </a:cxn>
                    <a:cxn ang="0">
                      <a:pos x="2286" y="251"/>
                    </a:cxn>
                    <a:cxn ang="0">
                      <a:pos x="2374" y="249"/>
                    </a:cxn>
                    <a:cxn ang="0">
                      <a:pos x="2335" y="341"/>
                    </a:cxn>
                    <a:cxn ang="0">
                      <a:pos x="2200" y="419"/>
                    </a:cxn>
                    <a:cxn ang="0">
                      <a:pos x="1979" y="426"/>
                    </a:cxn>
                    <a:cxn ang="0">
                      <a:pos x="1941" y="505"/>
                    </a:cxn>
                    <a:cxn ang="0">
                      <a:pos x="1913" y="563"/>
                    </a:cxn>
                    <a:cxn ang="0">
                      <a:pos x="1931" y="702"/>
                    </a:cxn>
                    <a:cxn ang="0">
                      <a:pos x="1957" y="769"/>
                    </a:cxn>
                    <a:cxn ang="0">
                      <a:pos x="2006" y="840"/>
                    </a:cxn>
                    <a:cxn ang="0">
                      <a:pos x="1942" y="991"/>
                    </a:cxn>
                    <a:cxn ang="0">
                      <a:pos x="1844" y="1159"/>
                    </a:cxn>
                    <a:cxn ang="0">
                      <a:pos x="1770" y="1269"/>
                    </a:cxn>
                    <a:cxn ang="0">
                      <a:pos x="1636" y="1401"/>
                    </a:cxn>
                    <a:cxn ang="0">
                      <a:pos x="1574" y="1461"/>
                    </a:cxn>
                    <a:cxn ang="0">
                      <a:pos x="1499" y="1546"/>
                    </a:cxn>
                    <a:cxn ang="0">
                      <a:pos x="1382" y="1553"/>
                    </a:cxn>
                    <a:cxn ang="0">
                      <a:pos x="1339" y="1502"/>
                    </a:cxn>
                    <a:cxn ang="0">
                      <a:pos x="1201" y="1644"/>
                    </a:cxn>
                    <a:cxn ang="0">
                      <a:pos x="1259" y="1712"/>
                    </a:cxn>
                    <a:cxn ang="0">
                      <a:pos x="1271" y="1828"/>
                    </a:cxn>
                    <a:cxn ang="0">
                      <a:pos x="1339" y="1868"/>
                    </a:cxn>
                    <a:cxn ang="0">
                      <a:pos x="1389" y="2006"/>
                    </a:cxn>
                    <a:cxn ang="0">
                      <a:pos x="1312" y="2041"/>
                    </a:cxn>
                    <a:cxn ang="0">
                      <a:pos x="1205" y="2060"/>
                    </a:cxn>
                    <a:cxn ang="0">
                      <a:pos x="1032" y="2070"/>
                    </a:cxn>
                    <a:cxn ang="0">
                      <a:pos x="864" y="2054"/>
                    </a:cxn>
                    <a:cxn ang="0">
                      <a:pos x="820" y="1950"/>
                    </a:cxn>
                    <a:cxn ang="0">
                      <a:pos x="743" y="1897"/>
                    </a:cxn>
                    <a:cxn ang="0">
                      <a:pos x="684" y="1819"/>
                    </a:cxn>
                    <a:cxn ang="0">
                      <a:pos x="384" y="1812"/>
                    </a:cxn>
                    <a:cxn ang="0">
                      <a:pos x="256" y="1787"/>
                    </a:cxn>
                    <a:cxn ang="0">
                      <a:pos x="110" y="1767"/>
                    </a:cxn>
                    <a:cxn ang="0">
                      <a:pos x="1" y="1680"/>
                    </a:cxn>
                    <a:cxn ang="0">
                      <a:pos x="67" y="1601"/>
                    </a:cxn>
                    <a:cxn ang="0">
                      <a:pos x="147" y="1569"/>
                    </a:cxn>
                    <a:cxn ang="0">
                      <a:pos x="222" y="1587"/>
                    </a:cxn>
                    <a:cxn ang="0">
                      <a:pos x="286" y="1543"/>
                    </a:cxn>
                    <a:cxn ang="0">
                      <a:pos x="305" y="1462"/>
                    </a:cxn>
                    <a:cxn ang="0">
                      <a:pos x="230" y="1338"/>
                    </a:cxn>
                    <a:cxn ang="0">
                      <a:pos x="107" y="1217"/>
                    </a:cxn>
                    <a:cxn ang="0">
                      <a:pos x="39" y="1031"/>
                    </a:cxn>
                  </a:cxnLst>
                  <a:rect l="0" t="0" r="r" b="b"/>
                  <a:pathLst>
                    <a:path w="2405" h="2117">
                      <a:moveTo>
                        <a:pt x="55" y="1000"/>
                      </a:moveTo>
                      <a:lnTo>
                        <a:pt x="67" y="1004"/>
                      </a:lnTo>
                      <a:lnTo>
                        <a:pt x="77" y="1008"/>
                      </a:lnTo>
                      <a:lnTo>
                        <a:pt x="87" y="1014"/>
                      </a:lnTo>
                      <a:lnTo>
                        <a:pt x="95" y="1020"/>
                      </a:lnTo>
                      <a:lnTo>
                        <a:pt x="102" y="1027"/>
                      </a:lnTo>
                      <a:lnTo>
                        <a:pt x="110" y="1035"/>
                      </a:lnTo>
                      <a:lnTo>
                        <a:pt x="117" y="1045"/>
                      </a:lnTo>
                      <a:lnTo>
                        <a:pt x="124" y="1055"/>
                      </a:lnTo>
                      <a:lnTo>
                        <a:pt x="127" y="1059"/>
                      </a:lnTo>
                      <a:lnTo>
                        <a:pt x="131" y="1063"/>
                      </a:lnTo>
                      <a:lnTo>
                        <a:pt x="136" y="1067"/>
                      </a:lnTo>
                      <a:lnTo>
                        <a:pt x="141" y="1069"/>
                      </a:lnTo>
                      <a:lnTo>
                        <a:pt x="150" y="1071"/>
                      </a:lnTo>
                      <a:lnTo>
                        <a:pt x="159" y="1072"/>
                      </a:lnTo>
                      <a:lnTo>
                        <a:pt x="171" y="1073"/>
                      </a:lnTo>
                      <a:lnTo>
                        <a:pt x="182" y="1073"/>
                      </a:lnTo>
                      <a:lnTo>
                        <a:pt x="194" y="1074"/>
                      </a:lnTo>
                      <a:lnTo>
                        <a:pt x="205" y="1077"/>
                      </a:lnTo>
                      <a:lnTo>
                        <a:pt x="231" y="1086"/>
                      </a:lnTo>
                      <a:lnTo>
                        <a:pt x="253" y="1097"/>
                      </a:lnTo>
                      <a:lnTo>
                        <a:pt x="264" y="1101"/>
                      </a:lnTo>
                      <a:lnTo>
                        <a:pt x="275" y="1104"/>
                      </a:lnTo>
                      <a:lnTo>
                        <a:pt x="289" y="1107"/>
                      </a:lnTo>
                      <a:lnTo>
                        <a:pt x="302" y="1107"/>
                      </a:lnTo>
                      <a:lnTo>
                        <a:pt x="337" y="1107"/>
                      </a:lnTo>
                      <a:lnTo>
                        <a:pt x="368" y="1107"/>
                      </a:lnTo>
                      <a:lnTo>
                        <a:pt x="398" y="1107"/>
                      </a:lnTo>
                      <a:lnTo>
                        <a:pt x="426" y="1106"/>
                      </a:lnTo>
                      <a:lnTo>
                        <a:pt x="454" y="1106"/>
                      </a:lnTo>
                      <a:lnTo>
                        <a:pt x="483" y="1105"/>
                      </a:lnTo>
                      <a:lnTo>
                        <a:pt x="515" y="1105"/>
                      </a:lnTo>
                      <a:lnTo>
                        <a:pt x="549" y="1105"/>
                      </a:lnTo>
                      <a:lnTo>
                        <a:pt x="568" y="1106"/>
                      </a:lnTo>
                      <a:lnTo>
                        <a:pt x="584" y="1108"/>
                      </a:lnTo>
                      <a:lnTo>
                        <a:pt x="601" y="1110"/>
                      </a:lnTo>
                      <a:lnTo>
                        <a:pt x="616" y="1113"/>
                      </a:lnTo>
                      <a:lnTo>
                        <a:pt x="631" y="1116"/>
                      </a:lnTo>
                      <a:lnTo>
                        <a:pt x="647" y="1119"/>
                      </a:lnTo>
                      <a:lnTo>
                        <a:pt x="664" y="1120"/>
                      </a:lnTo>
                      <a:lnTo>
                        <a:pt x="684" y="1121"/>
                      </a:lnTo>
                      <a:lnTo>
                        <a:pt x="694" y="1121"/>
                      </a:lnTo>
                      <a:lnTo>
                        <a:pt x="703" y="1120"/>
                      </a:lnTo>
                      <a:lnTo>
                        <a:pt x="713" y="1118"/>
                      </a:lnTo>
                      <a:lnTo>
                        <a:pt x="722" y="1116"/>
                      </a:lnTo>
                      <a:lnTo>
                        <a:pt x="730" y="1112"/>
                      </a:lnTo>
                      <a:lnTo>
                        <a:pt x="738" y="1108"/>
                      </a:lnTo>
                      <a:lnTo>
                        <a:pt x="746" y="1103"/>
                      </a:lnTo>
                      <a:lnTo>
                        <a:pt x="753" y="1096"/>
                      </a:lnTo>
                      <a:lnTo>
                        <a:pt x="759" y="1087"/>
                      </a:lnTo>
                      <a:lnTo>
                        <a:pt x="765" y="1080"/>
                      </a:lnTo>
                      <a:lnTo>
                        <a:pt x="768" y="1072"/>
                      </a:lnTo>
                      <a:lnTo>
                        <a:pt x="770" y="1063"/>
                      </a:lnTo>
                      <a:lnTo>
                        <a:pt x="772" y="1046"/>
                      </a:lnTo>
                      <a:lnTo>
                        <a:pt x="777" y="1026"/>
                      </a:lnTo>
                      <a:lnTo>
                        <a:pt x="783" y="1014"/>
                      </a:lnTo>
                      <a:lnTo>
                        <a:pt x="789" y="1003"/>
                      </a:lnTo>
                      <a:lnTo>
                        <a:pt x="798" y="994"/>
                      </a:lnTo>
                      <a:lnTo>
                        <a:pt x="806" y="985"/>
                      </a:lnTo>
                      <a:lnTo>
                        <a:pt x="814" y="976"/>
                      </a:lnTo>
                      <a:lnTo>
                        <a:pt x="823" y="968"/>
                      </a:lnTo>
                      <a:lnTo>
                        <a:pt x="831" y="958"/>
                      </a:lnTo>
                      <a:lnTo>
                        <a:pt x="839" y="945"/>
                      </a:lnTo>
                      <a:lnTo>
                        <a:pt x="846" y="928"/>
                      </a:lnTo>
                      <a:lnTo>
                        <a:pt x="853" y="910"/>
                      </a:lnTo>
                      <a:lnTo>
                        <a:pt x="857" y="903"/>
                      </a:lnTo>
                      <a:lnTo>
                        <a:pt x="862" y="897"/>
                      </a:lnTo>
                      <a:lnTo>
                        <a:pt x="865" y="894"/>
                      </a:lnTo>
                      <a:lnTo>
                        <a:pt x="868" y="892"/>
                      </a:lnTo>
                      <a:lnTo>
                        <a:pt x="872" y="891"/>
                      </a:lnTo>
                      <a:lnTo>
                        <a:pt x="876" y="891"/>
                      </a:lnTo>
                      <a:lnTo>
                        <a:pt x="883" y="891"/>
                      </a:lnTo>
                      <a:lnTo>
                        <a:pt x="887" y="892"/>
                      </a:lnTo>
                      <a:lnTo>
                        <a:pt x="892" y="894"/>
                      </a:lnTo>
                      <a:lnTo>
                        <a:pt x="896" y="895"/>
                      </a:lnTo>
                      <a:lnTo>
                        <a:pt x="900" y="898"/>
                      </a:lnTo>
                      <a:lnTo>
                        <a:pt x="905" y="900"/>
                      </a:lnTo>
                      <a:lnTo>
                        <a:pt x="910" y="901"/>
                      </a:lnTo>
                      <a:lnTo>
                        <a:pt x="916" y="901"/>
                      </a:lnTo>
                      <a:lnTo>
                        <a:pt x="947" y="901"/>
                      </a:lnTo>
                      <a:lnTo>
                        <a:pt x="975" y="901"/>
                      </a:lnTo>
                      <a:lnTo>
                        <a:pt x="1002" y="901"/>
                      </a:lnTo>
                      <a:lnTo>
                        <a:pt x="1034" y="902"/>
                      </a:lnTo>
                      <a:lnTo>
                        <a:pt x="1029" y="892"/>
                      </a:lnTo>
                      <a:lnTo>
                        <a:pt x="1024" y="884"/>
                      </a:lnTo>
                      <a:lnTo>
                        <a:pt x="1022" y="880"/>
                      </a:lnTo>
                      <a:lnTo>
                        <a:pt x="1019" y="877"/>
                      </a:lnTo>
                      <a:lnTo>
                        <a:pt x="1019" y="873"/>
                      </a:lnTo>
                      <a:lnTo>
                        <a:pt x="1018" y="869"/>
                      </a:lnTo>
                      <a:lnTo>
                        <a:pt x="1016" y="864"/>
                      </a:lnTo>
                      <a:lnTo>
                        <a:pt x="1014" y="861"/>
                      </a:lnTo>
                      <a:lnTo>
                        <a:pt x="1011" y="854"/>
                      </a:lnTo>
                      <a:lnTo>
                        <a:pt x="1007" y="846"/>
                      </a:lnTo>
                      <a:lnTo>
                        <a:pt x="1016" y="843"/>
                      </a:lnTo>
                      <a:lnTo>
                        <a:pt x="1025" y="840"/>
                      </a:lnTo>
                      <a:lnTo>
                        <a:pt x="1033" y="837"/>
                      </a:lnTo>
                      <a:lnTo>
                        <a:pt x="1041" y="835"/>
                      </a:lnTo>
                      <a:lnTo>
                        <a:pt x="1057" y="832"/>
                      </a:lnTo>
                      <a:lnTo>
                        <a:pt x="1074" y="827"/>
                      </a:lnTo>
                      <a:lnTo>
                        <a:pt x="1081" y="824"/>
                      </a:lnTo>
                      <a:lnTo>
                        <a:pt x="1087" y="819"/>
                      </a:lnTo>
                      <a:lnTo>
                        <a:pt x="1092" y="815"/>
                      </a:lnTo>
                      <a:lnTo>
                        <a:pt x="1097" y="809"/>
                      </a:lnTo>
                      <a:lnTo>
                        <a:pt x="1102" y="805"/>
                      </a:lnTo>
                      <a:lnTo>
                        <a:pt x="1108" y="802"/>
                      </a:lnTo>
                      <a:lnTo>
                        <a:pt x="1114" y="799"/>
                      </a:lnTo>
                      <a:lnTo>
                        <a:pt x="1121" y="798"/>
                      </a:lnTo>
                      <a:lnTo>
                        <a:pt x="1129" y="806"/>
                      </a:lnTo>
                      <a:lnTo>
                        <a:pt x="1135" y="818"/>
                      </a:lnTo>
                      <a:lnTo>
                        <a:pt x="1146" y="819"/>
                      </a:lnTo>
                      <a:lnTo>
                        <a:pt x="1154" y="819"/>
                      </a:lnTo>
                      <a:lnTo>
                        <a:pt x="1163" y="819"/>
                      </a:lnTo>
                      <a:lnTo>
                        <a:pt x="1174" y="820"/>
                      </a:lnTo>
                      <a:lnTo>
                        <a:pt x="1183" y="824"/>
                      </a:lnTo>
                      <a:lnTo>
                        <a:pt x="1190" y="829"/>
                      </a:lnTo>
                      <a:lnTo>
                        <a:pt x="1194" y="832"/>
                      </a:lnTo>
                      <a:lnTo>
                        <a:pt x="1198" y="834"/>
                      </a:lnTo>
                      <a:lnTo>
                        <a:pt x="1202" y="836"/>
                      </a:lnTo>
                      <a:lnTo>
                        <a:pt x="1207" y="836"/>
                      </a:lnTo>
                      <a:lnTo>
                        <a:pt x="1210" y="836"/>
                      </a:lnTo>
                      <a:lnTo>
                        <a:pt x="1213" y="834"/>
                      </a:lnTo>
                      <a:lnTo>
                        <a:pt x="1216" y="832"/>
                      </a:lnTo>
                      <a:lnTo>
                        <a:pt x="1218" y="830"/>
                      </a:lnTo>
                      <a:lnTo>
                        <a:pt x="1223" y="824"/>
                      </a:lnTo>
                      <a:lnTo>
                        <a:pt x="1229" y="820"/>
                      </a:lnTo>
                      <a:lnTo>
                        <a:pt x="1236" y="816"/>
                      </a:lnTo>
                      <a:lnTo>
                        <a:pt x="1242" y="810"/>
                      </a:lnTo>
                      <a:lnTo>
                        <a:pt x="1248" y="805"/>
                      </a:lnTo>
                      <a:lnTo>
                        <a:pt x="1254" y="800"/>
                      </a:lnTo>
                      <a:lnTo>
                        <a:pt x="1258" y="795"/>
                      </a:lnTo>
                      <a:lnTo>
                        <a:pt x="1262" y="789"/>
                      </a:lnTo>
                      <a:lnTo>
                        <a:pt x="1266" y="782"/>
                      </a:lnTo>
                      <a:lnTo>
                        <a:pt x="1269" y="776"/>
                      </a:lnTo>
                      <a:lnTo>
                        <a:pt x="1274" y="763"/>
                      </a:lnTo>
                      <a:lnTo>
                        <a:pt x="1280" y="747"/>
                      </a:lnTo>
                      <a:lnTo>
                        <a:pt x="1283" y="732"/>
                      </a:lnTo>
                      <a:lnTo>
                        <a:pt x="1286" y="715"/>
                      </a:lnTo>
                      <a:lnTo>
                        <a:pt x="1290" y="695"/>
                      </a:lnTo>
                      <a:lnTo>
                        <a:pt x="1294" y="679"/>
                      </a:lnTo>
                      <a:lnTo>
                        <a:pt x="1296" y="671"/>
                      </a:lnTo>
                      <a:lnTo>
                        <a:pt x="1298" y="661"/>
                      </a:lnTo>
                      <a:lnTo>
                        <a:pt x="1299" y="652"/>
                      </a:lnTo>
                      <a:lnTo>
                        <a:pt x="1299" y="642"/>
                      </a:lnTo>
                      <a:lnTo>
                        <a:pt x="1313" y="640"/>
                      </a:lnTo>
                      <a:lnTo>
                        <a:pt x="1326" y="638"/>
                      </a:lnTo>
                      <a:lnTo>
                        <a:pt x="1338" y="635"/>
                      </a:lnTo>
                      <a:lnTo>
                        <a:pt x="1349" y="630"/>
                      </a:lnTo>
                      <a:lnTo>
                        <a:pt x="1354" y="626"/>
                      </a:lnTo>
                      <a:lnTo>
                        <a:pt x="1359" y="623"/>
                      </a:lnTo>
                      <a:lnTo>
                        <a:pt x="1363" y="619"/>
                      </a:lnTo>
                      <a:lnTo>
                        <a:pt x="1367" y="615"/>
                      </a:lnTo>
                      <a:lnTo>
                        <a:pt x="1370" y="609"/>
                      </a:lnTo>
                      <a:lnTo>
                        <a:pt x="1372" y="604"/>
                      </a:lnTo>
                      <a:lnTo>
                        <a:pt x="1373" y="598"/>
                      </a:lnTo>
                      <a:lnTo>
                        <a:pt x="1373" y="592"/>
                      </a:lnTo>
                      <a:lnTo>
                        <a:pt x="1373" y="586"/>
                      </a:lnTo>
                      <a:lnTo>
                        <a:pt x="1372" y="580"/>
                      </a:lnTo>
                      <a:lnTo>
                        <a:pt x="1370" y="575"/>
                      </a:lnTo>
                      <a:lnTo>
                        <a:pt x="1368" y="571"/>
                      </a:lnTo>
                      <a:lnTo>
                        <a:pt x="1361" y="563"/>
                      </a:lnTo>
                      <a:lnTo>
                        <a:pt x="1354" y="554"/>
                      </a:lnTo>
                      <a:lnTo>
                        <a:pt x="1347" y="547"/>
                      </a:lnTo>
                      <a:lnTo>
                        <a:pt x="1341" y="538"/>
                      </a:lnTo>
                      <a:lnTo>
                        <a:pt x="1339" y="534"/>
                      </a:lnTo>
                      <a:lnTo>
                        <a:pt x="1337" y="529"/>
                      </a:lnTo>
                      <a:lnTo>
                        <a:pt x="1335" y="523"/>
                      </a:lnTo>
                      <a:lnTo>
                        <a:pt x="1335" y="517"/>
                      </a:lnTo>
                      <a:lnTo>
                        <a:pt x="1335" y="494"/>
                      </a:lnTo>
                      <a:lnTo>
                        <a:pt x="1366" y="494"/>
                      </a:lnTo>
                      <a:lnTo>
                        <a:pt x="1381" y="495"/>
                      </a:lnTo>
                      <a:lnTo>
                        <a:pt x="1395" y="497"/>
                      </a:lnTo>
                      <a:lnTo>
                        <a:pt x="1407" y="502"/>
                      </a:lnTo>
                      <a:lnTo>
                        <a:pt x="1419" y="505"/>
                      </a:lnTo>
                      <a:lnTo>
                        <a:pt x="1432" y="509"/>
                      </a:lnTo>
                      <a:lnTo>
                        <a:pt x="1444" y="512"/>
                      </a:lnTo>
                      <a:lnTo>
                        <a:pt x="1458" y="515"/>
                      </a:lnTo>
                      <a:lnTo>
                        <a:pt x="1473" y="516"/>
                      </a:lnTo>
                      <a:lnTo>
                        <a:pt x="1482" y="515"/>
                      </a:lnTo>
                      <a:lnTo>
                        <a:pt x="1488" y="513"/>
                      </a:lnTo>
                      <a:lnTo>
                        <a:pt x="1495" y="510"/>
                      </a:lnTo>
                      <a:lnTo>
                        <a:pt x="1500" y="507"/>
                      </a:lnTo>
                      <a:lnTo>
                        <a:pt x="1505" y="502"/>
                      </a:lnTo>
                      <a:lnTo>
                        <a:pt x="1510" y="495"/>
                      </a:lnTo>
                      <a:lnTo>
                        <a:pt x="1514" y="489"/>
                      </a:lnTo>
                      <a:lnTo>
                        <a:pt x="1517" y="482"/>
                      </a:lnTo>
                      <a:lnTo>
                        <a:pt x="1522" y="466"/>
                      </a:lnTo>
                      <a:lnTo>
                        <a:pt x="1526" y="450"/>
                      </a:lnTo>
                      <a:lnTo>
                        <a:pt x="1530" y="433"/>
                      </a:lnTo>
                      <a:lnTo>
                        <a:pt x="1534" y="416"/>
                      </a:lnTo>
                      <a:lnTo>
                        <a:pt x="1538" y="402"/>
                      </a:lnTo>
                      <a:lnTo>
                        <a:pt x="1540" y="391"/>
                      </a:lnTo>
                      <a:lnTo>
                        <a:pt x="1543" y="379"/>
                      </a:lnTo>
                      <a:lnTo>
                        <a:pt x="1547" y="366"/>
                      </a:lnTo>
                      <a:lnTo>
                        <a:pt x="1551" y="357"/>
                      </a:lnTo>
                      <a:lnTo>
                        <a:pt x="1555" y="350"/>
                      </a:lnTo>
                      <a:lnTo>
                        <a:pt x="1560" y="344"/>
                      </a:lnTo>
                      <a:lnTo>
                        <a:pt x="1566" y="338"/>
                      </a:lnTo>
                      <a:lnTo>
                        <a:pt x="1570" y="332"/>
                      </a:lnTo>
                      <a:lnTo>
                        <a:pt x="1574" y="324"/>
                      </a:lnTo>
                      <a:lnTo>
                        <a:pt x="1577" y="317"/>
                      </a:lnTo>
                      <a:lnTo>
                        <a:pt x="1578" y="308"/>
                      </a:lnTo>
                      <a:lnTo>
                        <a:pt x="1577" y="298"/>
                      </a:lnTo>
                      <a:lnTo>
                        <a:pt x="1576" y="289"/>
                      </a:lnTo>
                      <a:lnTo>
                        <a:pt x="1575" y="281"/>
                      </a:lnTo>
                      <a:lnTo>
                        <a:pt x="1573" y="272"/>
                      </a:lnTo>
                      <a:lnTo>
                        <a:pt x="1569" y="257"/>
                      </a:lnTo>
                      <a:lnTo>
                        <a:pt x="1563" y="242"/>
                      </a:lnTo>
                      <a:lnTo>
                        <a:pt x="1559" y="227"/>
                      </a:lnTo>
                      <a:lnTo>
                        <a:pt x="1554" y="211"/>
                      </a:lnTo>
                      <a:lnTo>
                        <a:pt x="1553" y="204"/>
                      </a:lnTo>
                      <a:lnTo>
                        <a:pt x="1551" y="195"/>
                      </a:lnTo>
                      <a:lnTo>
                        <a:pt x="1550" y="186"/>
                      </a:lnTo>
                      <a:lnTo>
                        <a:pt x="1550" y="176"/>
                      </a:lnTo>
                      <a:lnTo>
                        <a:pt x="1550" y="168"/>
                      </a:lnTo>
                      <a:lnTo>
                        <a:pt x="1550" y="161"/>
                      </a:lnTo>
                      <a:lnTo>
                        <a:pt x="1551" y="153"/>
                      </a:lnTo>
                      <a:lnTo>
                        <a:pt x="1551" y="145"/>
                      </a:lnTo>
                      <a:lnTo>
                        <a:pt x="1557" y="142"/>
                      </a:lnTo>
                      <a:lnTo>
                        <a:pt x="1563" y="140"/>
                      </a:lnTo>
                      <a:lnTo>
                        <a:pt x="1575" y="141"/>
                      </a:lnTo>
                      <a:lnTo>
                        <a:pt x="1586" y="142"/>
                      </a:lnTo>
                      <a:lnTo>
                        <a:pt x="1596" y="143"/>
                      </a:lnTo>
                      <a:lnTo>
                        <a:pt x="1606" y="145"/>
                      </a:lnTo>
                      <a:lnTo>
                        <a:pt x="1627" y="150"/>
                      </a:lnTo>
                      <a:lnTo>
                        <a:pt x="1648" y="154"/>
                      </a:lnTo>
                      <a:lnTo>
                        <a:pt x="1656" y="149"/>
                      </a:lnTo>
                      <a:lnTo>
                        <a:pt x="1662" y="144"/>
                      </a:lnTo>
                      <a:lnTo>
                        <a:pt x="1667" y="139"/>
                      </a:lnTo>
                      <a:lnTo>
                        <a:pt x="1672" y="134"/>
                      </a:lnTo>
                      <a:lnTo>
                        <a:pt x="1683" y="121"/>
                      </a:lnTo>
                      <a:lnTo>
                        <a:pt x="1694" y="110"/>
                      </a:lnTo>
                      <a:lnTo>
                        <a:pt x="1701" y="104"/>
                      </a:lnTo>
                      <a:lnTo>
                        <a:pt x="1710" y="99"/>
                      </a:lnTo>
                      <a:lnTo>
                        <a:pt x="1718" y="96"/>
                      </a:lnTo>
                      <a:lnTo>
                        <a:pt x="1726" y="94"/>
                      </a:lnTo>
                      <a:lnTo>
                        <a:pt x="1734" y="91"/>
                      </a:lnTo>
                      <a:lnTo>
                        <a:pt x="1742" y="88"/>
                      </a:lnTo>
                      <a:lnTo>
                        <a:pt x="1749" y="83"/>
                      </a:lnTo>
                      <a:lnTo>
                        <a:pt x="1755" y="77"/>
                      </a:lnTo>
                      <a:lnTo>
                        <a:pt x="1763" y="66"/>
                      </a:lnTo>
                      <a:lnTo>
                        <a:pt x="1772" y="56"/>
                      </a:lnTo>
                      <a:lnTo>
                        <a:pt x="1779" y="48"/>
                      </a:lnTo>
                      <a:lnTo>
                        <a:pt x="1787" y="39"/>
                      </a:lnTo>
                      <a:lnTo>
                        <a:pt x="1797" y="33"/>
                      </a:lnTo>
                      <a:lnTo>
                        <a:pt x="1807" y="28"/>
                      </a:lnTo>
                      <a:lnTo>
                        <a:pt x="1812" y="27"/>
                      </a:lnTo>
                      <a:lnTo>
                        <a:pt x="1817" y="25"/>
                      </a:lnTo>
                      <a:lnTo>
                        <a:pt x="1824" y="24"/>
                      </a:lnTo>
                      <a:lnTo>
                        <a:pt x="1830" y="24"/>
                      </a:lnTo>
                      <a:lnTo>
                        <a:pt x="1895" y="24"/>
                      </a:lnTo>
                      <a:lnTo>
                        <a:pt x="1904" y="24"/>
                      </a:lnTo>
                      <a:lnTo>
                        <a:pt x="1912" y="22"/>
                      </a:lnTo>
                      <a:lnTo>
                        <a:pt x="1919" y="20"/>
                      </a:lnTo>
                      <a:lnTo>
                        <a:pt x="1926" y="16"/>
                      </a:lnTo>
                      <a:lnTo>
                        <a:pt x="1940" y="9"/>
                      </a:lnTo>
                      <a:lnTo>
                        <a:pt x="1955" y="3"/>
                      </a:lnTo>
                      <a:lnTo>
                        <a:pt x="1964" y="0"/>
                      </a:lnTo>
                      <a:lnTo>
                        <a:pt x="1973" y="0"/>
                      </a:lnTo>
                      <a:lnTo>
                        <a:pt x="1981" y="0"/>
                      </a:lnTo>
                      <a:lnTo>
                        <a:pt x="1988" y="0"/>
                      </a:lnTo>
                      <a:lnTo>
                        <a:pt x="2006" y="3"/>
                      </a:lnTo>
                      <a:lnTo>
                        <a:pt x="2024" y="4"/>
                      </a:lnTo>
                      <a:lnTo>
                        <a:pt x="2031" y="7"/>
                      </a:lnTo>
                      <a:lnTo>
                        <a:pt x="2036" y="10"/>
                      </a:lnTo>
                      <a:lnTo>
                        <a:pt x="2041" y="14"/>
                      </a:lnTo>
                      <a:lnTo>
                        <a:pt x="2045" y="20"/>
                      </a:lnTo>
                      <a:lnTo>
                        <a:pt x="2051" y="24"/>
                      </a:lnTo>
                      <a:lnTo>
                        <a:pt x="2055" y="28"/>
                      </a:lnTo>
                      <a:lnTo>
                        <a:pt x="2061" y="32"/>
                      </a:lnTo>
                      <a:lnTo>
                        <a:pt x="2067" y="36"/>
                      </a:lnTo>
                      <a:lnTo>
                        <a:pt x="2083" y="42"/>
                      </a:lnTo>
                      <a:lnTo>
                        <a:pt x="2097" y="49"/>
                      </a:lnTo>
                      <a:lnTo>
                        <a:pt x="2103" y="52"/>
                      </a:lnTo>
                      <a:lnTo>
                        <a:pt x="2110" y="57"/>
                      </a:lnTo>
                      <a:lnTo>
                        <a:pt x="2115" y="62"/>
                      </a:lnTo>
                      <a:lnTo>
                        <a:pt x="2119" y="69"/>
                      </a:lnTo>
                      <a:lnTo>
                        <a:pt x="2121" y="73"/>
                      </a:lnTo>
                      <a:lnTo>
                        <a:pt x="2122" y="78"/>
                      </a:lnTo>
                      <a:lnTo>
                        <a:pt x="2123" y="82"/>
                      </a:lnTo>
                      <a:lnTo>
                        <a:pt x="2123" y="87"/>
                      </a:lnTo>
                      <a:lnTo>
                        <a:pt x="2122" y="95"/>
                      </a:lnTo>
                      <a:lnTo>
                        <a:pt x="2121" y="104"/>
                      </a:lnTo>
                      <a:lnTo>
                        <a:pt x="2119" y="113"/>
                      </a:lnTo>
                      <a:lnTo>
                        <a:pt x="2119" y="121"/>
                      </a:lnTo>
                      <a:lnTo>
                        <a:pt x="2119" y="125"/>
                      </a:lnTo>
                      <a:lnTo>
                        <a:pt x="2120" y="129"/>
                      </a:lnTo>
                      <a:lnTo>
                        <a:pt x="2122" y="134"/>
                      </a:lnTo>
                      <a:lnTo>
                        <a:pt x="2124" y="138"/>
                      </a:lnTo>
                      <a:lnTo>
                        <a:pt x="2129" y="144"/>
                      </a:lnTo>
                      <a:lnTo>
                        <a:pt x="2135" y="149"/>
                      </a:lnTo>
                      <a:lnTo>
                        <a:pt x="2142" y="152"/>
                      </a:lnTo>
                      <a:lnTo>
                        <a:pt x="2149" y="154"/>
                      </a:lnTo>
                      <a:lnTo>
                        <a:pt x="2156" y="156"/>
                      </a:lnTo>
                      <a:lnTo>
                        <a:pt x="2163" y="160"/>
                      </a:lnTo>
                      <a:lnTo>
                        <a:pt x="2171" y="163"/>
                      </a:lnTo>
                      <a:lnTo>
                        <a:pt x="2178" y="167"/>
                      </a:lnTo>
                      <a:lnTo>
                        <a:pt x="2192" y="177"/>
                      </a:lnTo>
                      <a:lnTo>
                        <a:pt x="2205" y="187"/>
                      </a:lnTo>
                      <a:lnTo>
                        <a:pt x="2218" y="198"/>
                      </a:lnTo>
                      <a:lnTo>
                        <a:pt x="2233" y="207"/>
                      </a:lnTo>
                      <a:lnTo>
                        <a:pt x="2242" y="212"/>
                      </a:lnTo>
                      <a:lnTo>
                        <a:pt x="2249" y="220"/>
                      </a:lnTo>
                      <a:lnTo>
                        <a:pt x="2257" y="227"/>
                      </a:lnTo>
                      <a:lnTo>
                        <a:pt x="2263" y="235"/>
                      </a:lnTo>
                      <a:lnTo>
                        <a:pt x="2269" y="241"/>
                      </a:lnTo>
                      <a:lnTo>
                        <a:pt x="2277" y="247"/>
                      </a:lnTo>
                      <a:lnTo>
                        <a:pt x="2282" y="249"/>
                      </a:lnTo>
                      <a:lnTo>
                        <a:pt x="2286" y="251"/>
                      </a:lnTo>
                      <a:lnTo>
                        <a:pt x="2291" y="252"/>
                      </a:lnTo>
                      <a:lnTo>
                        <a:pt x="2296" y="252"/>
                      </a:lnTo>
                      <a:lnTo>
                        <a:pt x="2304" y="252"/>
                      </a:lnTo>
                      <a:lnTo>
                        <a:pt x="2312" y="251"/>
                      </a:lnTo>
                      <a:lnTo>
                        <a:pt x="2319" y="249"/>
                      </a:lnTo>
                      <a:lnTo>
                        <a:pt x="2325" y="248"/>
                      </a:lnTo>
                      <a:lnTo>
                        <a:pt x="2331" y="246"/>
                      </a:lnTo>
                      <a:lnTo>
                        <a:pt x="2339" y="243"/>
                      </a:lnTo>
                      <a:lnTo>
                        <a:pt x="2346" y="242"/>
                      </a:lnTo>
                      <a:lnTo>
                        <a:pt x="2354" y="242"/>
                      </a:lnTo>
                      <a:lnTo>
                        <a:pt x="2359" y="242"/>
                      </a:lnTo>
                      <a:lnTo>
                        <a:pt x="2364" y="245"/>
                      </a:lnTo>
                      <a:lnTo>
                        <a:pt x="2370" y="246"/>
                      </a:lnTo>
                      <a:lnTo>
                        <a:pt x="2374" y="249"/>
                      </a:lnTo>
                      <a:lnTo>
                        <a:pt x="2377" y="252"/>
                      </a:lnTo>
                      <a:lnTo>
                        <a:pt x="2380" y="256"/>
                      </a:lnTo>
                      <a:lnTo>
                        <a:pt x="2383" y="260"/>
                      </a:lnTo>
                      <a:lnTo>
                        <a:pt x="2386" y="264"/>
                      </a:lnTo>
                      <a:lnTo>
                        <a:pt x="2396" y="285"/>
                      </a:lnTo>
                      <a:lnTo>
                        <a:pt x="2405" y="308"/>
                      </a:lnTo>
                      <a:lnTo>
                        <a:pt x="2396" y="311"/>
                      </a:lnTo>
                      <a:lnTo>
                        <a:pt x="2386" y="313"/>
                      </a:lnTo>
                      <a:lnTo>
                        <a:pt x="2377" y="316"/>
                      </a:lnTo>
                      <a:lnTo>
                        <a:pt x="2367" y="318"/>
                      </a:lnTo>
                      <a:lnTo>
                        <a:pt x="2356" y="323"/>
                      </a:lnTo>
                      <a:lnTo>
                        <a:pt x="2349" y="328"/>
                      </a:lnTo>
                      <a:lnTo>
                        <a:pt x="2342" y="335"/>
                      </a:lnTo>
                      <a:lnTo>
                        <a:pt x="2335" y="341"/>
                      </a:lnTo>
                      <a:lnTo>
                        <a:pt x="2329" y="347"/>
                      </a:lnTo>
                      <a:lnTo>
                        <a:pt x="2322" y="353"/>
                      </a:lnTo>
                      <a:lnTo>
                        <a:pt x="2314" y="360"/>
                      </a:lnTo>
                      <a:lnTo>
                        <a:pt x="2304" y="364"/>
                      </a:lnTo>
                      <a:lnTo>
                        <a:pt x="2291" y="367"/>
                      </a:lnTo>
                      <a:lnTo>
                        <a:pt x="2280" y="369"/>
                      </a:lnTo>
                      <a:lnTo>
                        <a:pt x="2267" y="370"/>
                      </a:lnTo>
                      <a:lnTo>
                        <a:pt x="2255" y="373"/>
                      </a:lnTo>
                      <a:lnTo>
                        <a:pt x="2245" y="376"/>
                      </a:lnTo>
                      <a:lnTo>
                        <a:pt x="2238" y="381"/>
                      </a:lnTo>
                      <a:lnTo>
                        <a:pt x="2231" y="387"/>
                      </a:lnTo>
                      <a:lnTo>
                        <a:pt x="2226" y="393"/>
                      </a:lnTo>
                      <a:lnTo>
                        <a:pt x="2213" y="405"/>
                      </a:lnTo>
                      <a:lnTo>
                        <a:pt x="2200" y="419"/>
                      </a:lnTo>
                      <a:lnTo>
                        <a:pt x="2195" y="422"/>
                      </a:lnTo>
                      <a:lnTo>
                        <a:pt x="2188" y="425"/>
                      </a:lnTo>
                      <a:lnTo>
                        <a:pt x="2183" y="428"/>
                      </a:lnTo>
                      <a:lnTo>
                        <a:pt x="2178" y="429"/>
                      </a:lnTo>
                      <a:lnTo>
                        <a:pt x="2167" y="432"/>
                      </a:lnTo>
                      <a:lnTo>
                        <a:pt x="2155" y="432"/>
                      </a:lnTo>
                      <a:lnTo>
                        <a:pt x="2131" y="431"/>
                      </a:lnTo>
                      <a:lnTo>
                        <a:pt x="2104" y="430"/>
                      </a:lnTo>
                      <a:lnTo>
                        <a:pt x="2090" y="429"/>
                      </a:lnTo>
                      <a:lnTo>
                        <a:pt x="2077" y="428"/>
                      </a:lnTo>
                      <a:lnTo>
                        <a:pt x="2064" y="426"/>
                      </a:lnTo>
                      <a:lnTo>
                        <a:pt x="2049" y="426"/>
                      </a:lnTo>
                      <a:lnTo>
                        <a:pt x="1994" y="426"/>
                      </a:lnTo>
                      <a:lnTo>
                        <a:pt x="1979" y="426"/>
                      </a:lnTo>
                      <a:lnTo>
                        <a:pt x="1966" y="428"/>
                      </a:lnTo>
                      <a:lnTo>
                        <a:pt x="1953" y="430"/>
                      </a:lnTo>
                      <a:lnTo>
                        <a:pt x="1941" y="435"/>
                      </a:lnTo>
                      <a:lnTo>
                        <a:pt x="1929" y="440"/>
                      </a:lnTo>
                      <a:lnTo>
                        <a:pt x="1919" y="448"/>
                      </a:lnTo>
                      <a:lnTo>
                        <a:pt x="1910" y="457"/>
                      </a:lnTo>
                      <a:lnTo>
                        <a:pt x="1900" y="468"/>
                      </a:lnTo>
                      <a:lnTo>
                        <a:pt x="1914" y="478"/>
                      </a:lnTo>
                      <a:lnTo>
                        <a:pt x="1927" y="485"/>
                      </a:lnTo>
                      <a:lnTo>
                        <a:pt x="1932" y="490"/>
                      </a:lnTo>
                      <a:lnTo>
                        <a:pt x="1937" y="495"/>
                      </a:lnTo>
                      <a:lnTo>
                        <a:pt x="1939" y="497"/>
                      </a:lnTo>
                      <a:lnTo>
                        <a:pt x="1940" y="502"/>
                      </a:lnTo>
                      <a:lnTo>
                        <a:pt x="1941" y="505"/>
                      </a:lnTo>
                      <a:lnTo>
                        <a:pt x="1941" y="509"/>
                      </a:lnTo>
                      <a:lnTo>
                        <a:pt x="1941" y="513"/>
                      </a:lnTo>
                      <a:lnTo>
                        <a:pt x="1940" y="516"/>
                      </a:lnTo>
                      <a:lnTo>
                        <a:pt x="1939" y="519"/>
                      </a:lnTo>
                      <a:lnTo>
                        <a:pt x="1937" y="522"/>
                      </a:lnTo>
                      <a:lnTo>
                        <a:pt x="1932" y="529"/>
                      </a:lnTo>
                      <a:lnTo>
                        <a:pt x="1926" y="534"/>
                      </a:lnTo>
                      <a:lnTo>
                        <a:pt x="1921" y="539"/>
                      </a:lnTo>
                      <a:lnTo>
                        <a:pt x="1917" y="544"/>
                      </a:lnTo>
                      <a:lnTo>
                        <a:pt x="1915" y="547"/>
                      </a:lnTo>
                      <a:lnTo>
                        <a:pt x="1914" y="551"/>
                      </a:lnTo>
                      <a:lnTo>
                        <a:pt x="1913" y="554"/>
                      </a:lnTo>
                      <a:lnTo>
                        <a:pt x="1913" y="559"/>
                      </a:lnTo>
                      <a:lnTo>
                        <a:pt x="1913" y="563"/>
                      </a:lnTo>
                      <a:lnTo>
                        <a:pt x="1914" y="567"/>
                      </a:lnTo>
                      <a:lnTo>
                        <a:pt x="1916" y="570"/>
                      </a:lnTo>
                      <a:lnTo>
                        <a:pt x="1918" y="573"/>
                      </a:lnTo>
                      <a:lnTo>
                        <a:pt x="1923" y="579"/>
                      </a:lnTo>
                      <a:lnTo>
                        <a:pt x="1926" y="587"/>
                      </a:lnTo>
                      <a:lnTo>
                        <a:pt x="1933" y="608"/>
                      </a:lnTo>
                      <a:lnTo>
                        <a:pt x="1938" y="627"/>
                      </a:lnTo>
                      <a:lnTo>
                        <a:pt x="1940" y="646"/>
                      </a:lnTo>
                      <a:lnTo>
                        <a:pt x="1941" y="667"/>
                      </a:lnTo>
                      <a:lnTo>
                        <a:pt x="1941" y="676"/>
                      </a:lnTo>
                      <a:lnTo>
                        <a:pt x="1939" y="683"/>
                      </a:lnTo>
                      <a:lnTo>
                        <a:pt x="1937" y="689"/>
                      </a:lnTo>
                      <a:lnTo>
                        <a:pt x="1933" y="695"/>
                      </a:lnTo>
                      <a:lnTo>
                        <a:pt x="1931" y="702"/>
                      </a:lnTo>
                      <a:lnTo>
                        <a:pt x="1929" y="708"/>
                      </a:lnTo>
                      <a:lnTo>
                        <a:pt x="1927" y="715"/>
                      </a:lnTo>
                      <a:lnTo>
                        <a:pt x="1926" y="722"/>
                      </a:lnTo>
                      <a:lnTo>
                        <a:pt x="1927" y="725"/>
                      </a:lnTo>
                      <a:lnTo>
                        <a:pt x="1928" y="728"/>
                      </a:lnTo>
                      <a:lnTo>
                        <a:pt x="1930" y="729"/>
                      </a:lnTo>
                      <a:lnTo>
                        <a:pt x="1933" y="731"/>
                      </a:lnTo>
                      <a:lnTo>
                        <a:pt x="1939" y="733"/>
                      </a:lnTo>
                      <a:lnTo>
                        <a:pt x="1944" y="737"/>
                      </a:lnTo>
                      <a:lnTo>
                        <a:pt x="1947" y="742"/>
                      </a:lnTo>
                      <a:lnTo>
                        <a:pt x="1950" y="747"/>
                      </a:lnTo>
                      <a:lnTo>
                        <a:pt x="1953" y="752"/>
                      </a:lnTo>
                      <a:lnTo>
                        <a:pt x="1954" y="758"/>
                      </a:lnTo>
                      <a:lnTo>
                        <a:pt x="1957" y="769"/>
                      </a:lnTo>
                      <a:lnTo>
                        <a:pt x="1957" y="781"/>
                      </a:lnTo>
                      <a:lnTo>
                        <a:pt x="1966" y="782"/>
                      </a:lnTo>
                      <a:lnTo>
                        <a:pt x="1973" y="785"/>
                      </a:lnTo>
                      <a:lnTo>
                        <a:pt x="1980" y="787"/>
                      </a:lnTo>
                      <a:lnTo>
                        <a:pt x="1986" y="790"/>
                      </a:lnTo>
                      <a:lnTo>
                        <a:pt x="2000" y="795"/>
                      </a:lnTo>
                      <a:lnTo>
                        <a:pt x="2014" y="801"/>
                      </a:lnTo>
                      <a:lnTo>
                        <a:pt x="2025" y="803"/>
                      </a:lnTo>
                      <a:lnTo>
                        <a:pt x="2033" y="807"/>
                      </a:lnTo>
                      <a:lnTo>
                        <a:pt x="2041" y="813"/>
                      </a:lnTo>
                      <a:lnTo>
                        <a:pt x="2047" y="820"/>
                      </a:lnTo>
                      <a:lnTo>
                        <a:pt x="2045" y="829"/>
                      </a:lnTo>
                      <a:lnTo>
                        <a:pt x="2026" y="834"/>
                      </a:lnTo>
                      <a:lnTo>
                        <a:pt x="2006" y="840"/>
                      </a:lnTo>
                      <a:lnTo>
                        <a:pt x="1998" y="844"/>
                      </a:lnTo>
                      <a:lnTo>
                        <a:pt x="1991" y="849"/>
                      </a:lnTo>
                      <a:lnTo>
                        <a:pt x="1989" y="852"/>
                      </a:lnTo>
                      <a:lnTo>
                        <a:pt x="1987" y="855"/>
                      </a:lnTo>
                      <a:lnTo>
                        <a:pt x="1986" y="859"/>
                      </a:lnTo>
                      <a:lnTo>
                        <a:pt x="1986" y="864"/>
                      </a:lnTo>
                      <a:lnTo>
                        <a:pt x="1986" y="915"/>
                      </a:lnTo>
                      <a:lnTo>
                        <a:pt x="1985" y="926"/>
                      </a:lnTo>
                      <a:lnTo>
                        <a:pt x="1983" y="934"/>
                      </a:lnTo>
                      <a:lnTo>
                        <a:pt x="1980" y="941"/>
                      </a:lnTo>
                      <a:lnTo>
                        <a:pt x="1976" y="948"/>
                      </a:lnTo>
                      <a:lnTo>
                        <a:pt x="1966" y="962"/>
                      </a:lnTo>
                      <a:lnTo>
                        <a:pt x="1953" y="976"/>
                      </a:lnTo>
                      <a:lnTo>
                        <a:pt x="1942" y="991"/>
                      </a:lnTo>
                      <a:lnTo>
                        <a:pt x="1933" y="1003"/>
                      </a:lnTo>
                      <a:lnTo>
                        <a:pt x="1925" y="1017"/>
                      </a:lnTo>
                      <a:lnTo>
                        <a:pt x="1915" y="1031"/>
                      </a:lnTo>
                      <a:lnTo>
                        <a:pt x="1897" y="1053"/>
                      </a:lnTo>
                      <a:lnTo>
                        <a:pt x="1880" y="1071"/>
                      </a:lnTo>
                      <a:lnTo>
                        <a:pt x="1871" y="1080"/>
                      </a:lnTo>
                      <a:lnTo>
                        <a:pt x="1863" y="1090"/>
                      </a:lnTo>
                      <a:lnTo>
                        <a:pt x="1857" y="1102"/>
                      </a:lnTo>
                      <a:lnTo>
                        <a:pt x="1851" y="1114"/>
                      </a:lnTo>
                      <a:lnTo>
                        <a:pt x="1848" y="1125"/>
                      </a:lnTo>
                      <a:lnTo>
                        <a:pt x="1847" y="1134"/>
                      </a:lnTo>
                      <a:lnTo>
                        <a:pt x="1847" y="1144"/>
                      </a:lnTo>
                      <a:lnTo>
                        <a:pt x="1846" y="1155"/>
                      </a:lnTo>
                      <a:lnTo>
                        <a:pt x="1844" y="1159"/>
                      </a:lnTo>
                      <a:lnTo>
                        <a:pt x="1843" y="1162"/>
                      </a:lnTo>
                      <a:lnTo>
                        <a:pt x="1841" y="1164"/>
                      </a:lnTo>
                      <a:lnTo>
                        <a:pt x="1838" y="1166"/>
                      </a:lnTo>
                      <a:lnTo>
                        <a:pt x="1833" y="1170"/>
                      </a:lnTo>
                      <a:lnTo>
                        <a:pt x="1826" y="1172"/>
                      </a:lnTo>
                      <a:lnTo>
                        <a:pt x="1819" y="1175"/>
                      </a:lnTo>
                      <a:lnTo>
                        <a:pt x="1812" y="1178"/>
                      </a:lnTo>
                      <a:lnTo>
                        <a:pt x="1806" y="1183"/>
                      </a:lnTo>
                      <a:lnTo>
                        <a:pt x="1801" y="1188"/>
                      </a:lnTo>
                      <a:lnTo>
                        <a:pt x="1791" y="1205"/>
                      </a:lnTo>
                      <a:lnTo>
                        <a:pt x="1784" y="1221"/>
                      </a:lnTo>
                      <a:lnTo>
                        <a:pt x="1779" y="1238"/>
                      </a:lnTo>
                      <a:lnTo>
                        <a:pt x="1774" y="1253"/>
                      </a:lnTo>
                      <a:lnTo>
                        <a:pt x="1770" y="1269"/>
                      </a:lnTo>
                      <a:lnTo>
                        <a:pt x="1765" y="1285"/>
                      </a:lnTo>
                      <a:lnTo>
                        <a:pt x="1757" y="1302"/>
                      </a:lnTo>
                      <a:lnTo>
                        <a:pt x="1749" y="1318"/>
                      </a:lnTo>
                      <a:lnTo>
                        <a:pt x="1739" y="1336"/>
                      </a:lnTo>
                      <a:lnTo>
                        <a:pt x="1729" y="1351"/>
                      </a:lnTo>
                      <a:lnTo>
                        <a:pt x="1723" y="1358"/>
                      </a:lnTo>
                      <a:lnTo>
                        <a:pt x="1717" y="1363"/>
                      </a:lnTo>
                      <a:lnTo>
                        <a:pt x="1710" y="1369"/>
                      </a:lnTo>
                      <a:lnTo>
                        <a:pt x="1701" y="1373"/>
                      </a:lnTo>
                      <a:lnTo>
                        <a:pt x="1686" y="1381"/>
                      </a:lnTo>
                      <a:lnTo>
                        <a:pt x="1672" y="1387"/>
                      </a:lnTo>
                      <a:lnTo>
                        <a:pt x="1660" y="1393"/>
                      </a:lnTo>
                      <a:lnTo>
                        <a:pt x="1644" y="1399"/>
                      </a:lnTo>
                      <a:lnTo>
                        <a:pt x="1636" y="1401"/>
                      </a:lnTo>
                      <a:lnTo>
                        <a:pt x="1628" y="1401"/>
                      </a:lnTo>
                      <a:lnTo>
                        <a:pt x="1624" y="1401"/>
                      </a:lnTo>
                      <a:lnTo>
                        <a:pt x="1619" y="1402"/>
                      </a:lnTo>
                      <a:lnTo>
                        <a:pt x="1616" y="1404"/>
                      </a:lnTo>
                      <a:lnTo>
                        <a:pt x="1613" y="1407"/>
                      </a:lnTo>
                      <a:lnTo>
                        <a:pt x="1608" y="1413"/>
                      </a:lnTo>
                      <a:lnTo>
                        <a:pt x="1604" y="1420"/>
                      </a:lnTo>
                      <a:lnTo>
                        <a:pt x="1601" y="1427"/>
                      </a:lnTo>
                      <a:lnTo>
                        <a:pt x="1599" y="1433"/>
                      </a:lnTo>
                      <a:lnTo>
                        <a:pt x="1596" y="1441"/>
                      </a:lnTo>
                      <a:lnTo>
                        <a:pt x="1591" y="1447"/>
                      </a:lnTo>
                      <a:lnTo>
                        <a:pt x="1586" y="1452"/>
                      </a:lnTo>
                      <a:lnTo>
                        <a:pt x="1580" y="1456"/>
                      </a:lnTo>
                      <a:lnTo>
                        <a:pt x="1574" y="1461"/>
                      </a:lnTo>
                      <a:lnTo>
                        <a:pt x="1569" y="1467"/>
                      </a:lnTo>
                      <a:lnTo>
                        <a:pt x="1566" y="1473"/>
                      </a:lnTo>
                      <a:lnTo>
                        <a:pt x="1562" y="1480"/>
                      </a:lnTo>
                      <a:lnTo>
                        <a:pt x="1559" y="1495"/>
                      </a:lnTo>
                      <a:lnTo>
                        <a:pt x="1556" y="1511"/>
                      </a:lnTo>
                      <a:lnTo>
                        <a:pt x="1553" y="1518"/>
                      </a:lnTo>
                      <a:lnTo>
                        <a:pt x="1550" y="1525"/>
                      </a:lnTo>
                      <a:lnTo>
                        <a:pt x="1546" y="1530"/>
                      </a:lnTo>
                      <a:lnTo>
                        <a:pt x="1541" y="1534"/>
                      </a:lnTo>
                      <a:lnTo>
                        <a:pt x="1534" y="1538"/>
                      </a:lnTo>
                      <a:lnTo>
                        <a:pt x="1528" y="1541"/>
                      </a:lnTo>
                      <a:lnTo>
                        <a:pt x="1521" y="1543"/>
                      </a:lnTo>
                      <a:lnTo>
                        <a:pt x="1514" y="1544"/>
                      </a:lnTo>
                      <a:lnTo>
                        <a:pt x="1499" y="1546"/>
                      </a:lnTo>
                      <a:lnTo>
                        <a:pt x="1487" y="1551"/>
                      </a:lnTo>
                      <a:lnTo>
                        <a:pt x="1474" y="1555"/>
                      </a:lnTo>
                      <a:lnTo>
                        <a:pt x="1464" y="1559"/>
                      </a:lnTo>
                      <a:lnTo>
                        <a:pt x="1453" y="1563"/>
                      </a:lnTo>
                      <a:lnTo>
                        <a:pt x="1440" y="1567"/>
                      </a:lnTo>
                      <a:lnTo>
                        <a:pt x="1428" y="1569"/>
                      </a:lnTo>
                      <a:lnTo>
                        <a:pt x="1413" y="1570"/>
                      </a:lnTo>
                      <a:lnTo>
                        <a:pt x="1408" y="1570"/>
                      </a:lnTo>
                      <a:lnTo>
                        <a:pt x="1402" y="1569"/>
                      </a:lnTo>
                      <a:lnTo>
                        <a:pt x="1397" y="1567"/>
                      </a:lnTo>
                      <a:lnTo>
                        <a:pt x="1391" y="1565"/>
                      </a:lnTo>
                      <a:lnTo>
                        <a:pt x="1387" y="1561"/>
                      </a:lnTo>
                      <a:lnTo>
                        <a:pt x="1384" y="1557"/>
                      </a:lnTo>
                      <a:lnTo>
                        <a:pt x="1382" y="1553"/>
                      </a:lnTo>
                      <a:lnTo>
                        <a:pt x="1380" y="1546"/>
                      </a:lnTo>
                      <a:lnTo>
                        <a:pt x="1380" y="1535"/>
                      </a:lnTo>
                      <a:lnTo>
                        <a:pt x="1381" y="1525"/>
                      </a:lnTo>
                      <a:lnTo>
                        <a:pt x="1380" y="1519"/>
                      </a:lnTo>
                      <a:lnTo>
                        <a:pt x="1379" y="1514"/>
                      </a:lnTo>
                      <a:lnTo>
                        <a:pt x="1377" y="1510"/>
                      </a:lnTo>
                      <a:lnTo>
                        <a:pt x="1373" y="1506"/>
                      </a:lnTo>
                      <a:lnTo>
                        <a:pt x="1370" y="1504"/>
                      </a:lnTo>
                      <a:lnTo>
                        <a:pt x="1367" y="1503"/>
                      </a:lnTo>
                      <a:lnTo>
                        <a:pt x="1363" y="1502"/>
                      </a:lnTo>
                      <a:lnTo>
                        <a:pt x="1360" y="1502"/>
                      </a:lnTo>
                      <a:lnTo>
                        <a:pt x="1353" y="1502"/>
                      </a:lnTo>
                      <a:lnTo>
                        <a:pt x="1346" y="1502"/>
                      </a:lnTo>
                      <a:lnTo>
                        <a:pt x="1339" y="1502"/>
                      </a:lnTo>
                      <a:lnTo>
                        <a:pt x="1331" y="1504"/>
                      </a:lnTo>
                      <a:lnTo>
                        <a:pt x="1324" y="1506"/>
                      </a:lnTo>
                      <a:lnTo>
                        <a:pt x="1318" y="1508"/>
                      </a:lnTo>
                      <a:lnTo>
                        <a:pt x="1313" y="1512"/>
                      </a:lnTo>
                      <a:lnTo>
                        <a:pt x="1306" y="1515"/>
                      </a:lnTo>
                      <a:lnTo>
                        <a:pt x="1302" y="1521"/>
                      </a:lnTo>
                      <a:lnTo>
                        <a:pt x="1297" y="1526"/>
                      </a:lnTo>
                      <a:lnTo>
                        <a:pt x="1279" y="1549"/>
                      </a:lnTo>
                      <a:lnTo>
                        <a:pt x="1259" y="1573"/>
                      </a:lnTo>
                      <a:lnTo>
                        <a:pt x="1237" y="1595"/>
                      </a:lnTo>
                      <a:lnTo>
                        <a:pt x="1217" y="1615"/>
                      </a:lnTo>
                      <a:lnTo>
                        <a:pt x="1209" y="1625"/>
                      </a:lnTo>
                      <a:lnTo>
                        <a:pt x="1203" y="1638"/>
                      </a:lnTo>
                      <a:lnTo>
                        <a:pt x="1201" y="1644"/>
                      </a:lnTo>
                      <a:lnTo>
                        <a:pt x="1199" y="1650"/>
                      </a:lnTo>
                      <a:lnTo>
                        <a:pt x="1198" y="1657"/>
                      </a:lnTo>
                      <a:lnTo>
                        <a:pt x="1198" y="1666"/>
                      </a:lnTo>
                      <a:lnTo>
                        <a:pt x="1198" y="1671"/>
                      </a:lnTo>
                      <a:lnTo>
                        <a:pt x="1200" y="1676"/>
                      </a:lnTo>
                      <a:lnTo>
                        <a:pt x="1203" y="1679"/>
                      </a:lnTo>
                      <a:lnTo>
                        <a:pt x="1207" y="1682"/>
                      </a:lnTo>
                      <a:lnTo>
                        <a:pt x="1217" y="1687"/>
                      </a:lnTo>
                      <a:lnTo>
                        <a:pt x="1229" y="1692"/>
                      </a:lnTo>
                      <a:lnTo>
                        <a:pt x="1240" y="1696"/>
                      </a:lnTo>
                      <a:lnTo>
                        <a:pt x="1249" y="1701"/>
                      </a:lnTo>
                      <a:lnTo>
                        <a:pt x="1254" y="1704"/>
                      </a:lnTo>
                      <a:lnTo>
                        <a:pt x="1257" y="1708"/>
                      </a:lnTo>
                      <a:lnTo>
                        <a:pt x="1259" y="1712"/>
                      </a:lnTo>
                      <a:lnTo>
                        <a:pt x="1259" y="1717"/>
                      </a:lnTo>
                      <a:lnTo>
                        <a:pt x="1259" y="1723"/>
                      </a:lnTo>
                      <a:lnTo>
                        <a:pt x="1258" y="1727"/>
                      </a:lnTo>
                      <a:lnTo>
                        <a:pt x="1257" y="1731"/>
                      </a:lnTo>
                      <a:lnTo>
                        <a:pt x="1255" y="1735"/>
                      </a:lnTo>
                      <a:lnTo>
                        <a:pt x="1251" y="1742"/>
                      </a:lnTo>
                      <a:lnTo>
                        <a:pt x="1247" y="1751"/>
                      </a:lnTo>
                      <a:lnTo>
                        <a:pt x="1253" y="1766"/>
                      </a:lnTo>
                      <a:lnTo>
                        <a:pt x="1259" y="1780"/>
                      </a:lnTo>
                      <a:lnTo>
                        <a:pt x="1262" y="1786"/>
                      </a:lnTo>
                      <a:lnTo>
                        <a:pt x="1265" y="1793"/>
                      </a:lnTo>
                      <a:lnTo>
                        <a:pt x="1267" y="1800"/>
                      </a:lnTo>
                      <a:lnTo>
                        <a:pt x="1269" y="1809"/>
                      </a:lnTo>
                      <a:lnTo>
                        <a:pt x="1271" y="1828"/>
                      </a:lnTo>
                      <a:lnTo>
                        <a:pt x="1275" y="1849"/>
                      </a:lnTo>
                      <a:lnTo>
                        <a:pt x="1277" y="1853"/>
                      </a:lnTo>
                      <a:lnTo>
                        <a:pt x="1280" y="1857"/>
                      </a:lnTo>
                      <a:lnTo>
                        <a:pt x="1282" y="1861"/>
                      </a:lnTo>
                      <a:lnTo>
                        <a:pt x="1284" y="1864"/>
                      </a:lnTo>
                      <a:lnTo>
                        <a:pt x="1287" y="1867"/>
                      </a:lnTo>
                      <a:lnTo>
                        <a:pt x="1291" y="1869"/>
                      </a:lnTo>
                      <a:lnTo>
                        <a:pt x="1295" y="1870"/>
                      </a:lnTo>
                      <a:lnTo>
                        <a:pt x="1299" y="1870"/>
                      </a:lnTo>
                      <a:lnTo>
                        <a:pt x="1310" y="1869"/>
                      </a:lnTo>
                      <a:lnTo>
                        <a:pt x="1319" y="1867"/>
                      </a:lnTo>
                      <a:lnTo>
                        <a:pt x="1327" y="1865"/>
                      </a:lnTo>
                      <a:lnTo>
                        <a:pt x="1338" y="1863"/>
                      </a:lnTo>
                      <a:lnTo>
                        <a:pt x="1339" y="1868"/>
                      </a:lnTo>
                      <a:lnTo>
                        <a:pt x="1340" y="1873"/>
                      </a:lnTo>
                      <a:lnTo>
                        <a:pt x="1338" y="1884"/>
                      </a:lnTo>
                      <a:lnTo>
                        <a:pt x="1335" y="1896"/>
                      </a:lnTo>
                      <a:lnTo>
                        <a:pt x="1337" y="1903"/>
                      </a:lnTo>
                      <a:lnTo>
                        <a:pt x="1339" y="1909"/>
                      </a:lnTo>
                      <a:lnTo>
                        <a:pt x="1343" y="1914"/>
                      </a:lnTo>
                      <a:lnTo>
                        <a:pt x="1347" y="1919"/>
                      </a:lnTo>
                      <a:lnTo>
                        <a:pt x="1358" y="1928"/>
                      </a:lnTo>
                      <a:lnTo>
                        <a:pt x="1369" y="1939"/>
                      </a:lnTo>
                      <a:lnTo>
                        <a:pt x="1380" y="1956"/>
                      </a:lnTo>
                      <a:lnTo>
                        <a:pt x="1388" y="1971"/>
                      </a:lnTo>
                      <a:lnTo>
                        <a:pt x="1397" y="1988"/>
                      </a:lnTo>
                      <a:lnTo>
                        <a:pt x="1407" y="2006"/>
                      </a:lnTo>
                      <a:lnTo>
                        <a:pt x="1389" y="2006"/>
                      </a:lnTo>
                      <a:lnTo>
                        <a:pt x="1375" y="2006"/>
                      </a:lnTo>
                      <a:lnTo>
                        <a:pt x="1359" y="2006"/>
                      </a:lnTo>
                      <a:lnTo>
                        <a:pt x="1343" y="2006"/>
                      </a:lnTo>
                      <a:lnTo>
                        <a:pt x="1342" y="2024"/>
                      </a:lnTo>
                      <a:lnTo>
                        <a:pt x="1342" y="2041"/>
                      </a:lnTo>
                      <a:lnTo>
                        <a:pt x="1342" y="2057"/>
                      </a:lnTo>
                      <a:lnTo>
                        <a:pt x="1343" y="2077"/>
                      </a:lnTo>
                      <a:lnTo>
                        <a:pt x="1337" y="2072"/>
                      </a:lnTo>
                      <a:lnTo>
                        <a:pt x="1331" y="2067"/>
                      </a:lnTo>
                      <a:lnTo>
                        <a:pt x="1327" y="2061"/>
                      </a:lnTo>
                      <a:lnTo>
                        <a:pt x="1323" y="2054"/>
                      </a:lnTo>
                      <a:lnTo>
                        <a:pt x="1319" y="2048"/>
                      </a:lnTo>
                      <a:lnTo>
                        <a:pt x="1315" y="2043"/>
                      </a:lnTo>
                      <a:lnTo>
                        <a:pt x="1312" y="2041"/>
                      </a:lnTo>
                      <a:lnTo>
                        <a:pt x="1310" y="2040"/>
                      </a:lnTo>
                      <a:lnTo>
                        <a:pt x="1305" y="2039"/>
                      </a:lnTo>
                      <a:lnTo>
                        <a:pt x="1302" y="2039"/>
                      </a:lnTo>
                      <a:lnTo>
                        <a:pt x="1292" y="2040"/>
                      </a:lnTo>
                      <a:lnTo>
                        <a:pt x="1284" y="2042"/>
                      </a:lnTo>
                      <a:lnTo>
                        <a:pt x="1275" y="2046"/>
                      </a:lnTo>
                      <a:lnTo>
                        <a:pt x="1267" y="2050"/>
                      </a:lnTo>
                      <a:lnTo>
                        <a:pt x="1260" y="2055"/>
                      </a:lnTo>
                      <a:lnTo>
                        <a:pt x="1252" y="2059"/>
                      </a:lnTo>
                      <a:lnTo>
                        <a:pt x="1243" y="2062"/>
                      </a:lnTo>
                      <a:lnTo>
                        <a:pt x="1233" y="2063"/>
                      </a:lnTo>
                      <a:lnTo>
                        <a:pt x="1224" y="2062"/>
                      </a:lnTo>
                      <a:lnTo>
                        <a:pt x="1214" y="2061"/>
                      </a:lnTo>
                      <a:lnTo>
                        <a:pt x="1205" y="2060"/>
                      </a:lnTo>
                      <a:lnTo>
                        <a:pt x="1197" y="2057"/>
                      </a:lnTo>
                      <a:lnTo>
                        <a:pt x="1181" y="2052"/>
                      </a:lnTo>
                      <a:lnTo>
                        <a:pt x="1166" y="2047"/>
                      </a:lnTo>
                      <a:lnTo>
                        <a:pt x="1150" y="2041"/>
                      </a:lnTo>
                      <a:lnTo>
                        <a:pt x="1133" y="2037"/>
                      </a:lnTo>
                      <a:lnTo>
                        <a:pt x="1125" y="2035"/>
                      </a:lnTo>
                      <a:lnTo>
                        <a:pt x="1116" y="2033"/>
                      </a:lnTo>
                      <a:lnTo>
                        <a:pt x="1106" y="2032"/>
                      </a:lnTo>
                      <a:lnTo>
                        <a:pt x="1097" y="2032"/>
                      </a:lnTo>
                      <a:lnTo>
                        <a:pt x="1060" y="2032"/>
                      </a:lnTo>
                      <a:lnTo>
                        <a:pt x="1069" y="2050"/>
                      </a:lnTo>
                      <a:lnTo>
                        <a:pt x="1069" y="2067"/>
                      </a:lnTo>
                      <a:lnTo>
                        <a:pt x="1051" y="2068"/>
                      </a:lnTo>
                      <a:lnTo>
                        <a:pt x="1032" y="2070"/>
                      </a:lnTo>
                      <a:lnTo>
                        <a:pt x="1015" y="2074"/>
                      </a:lnTo>
                      <a:lnTo>
                        <a:pt x="1000" y="2079"/>
                      </a:lnTo>
                      <a:lnTo>
                        <a:pt x="985" y="2087"/>
                      </a:lnTo>
                      <a:lnTo>
                        <a:pt x="970" y="2095"/>
                      </a:lnTo>
                      <a:lnTo>
                        <a:pt x="955" y="2105"/>
                      </a:lnTo>
                      <a:lnTo>
                        <a:pt x="940" y="2117"/>
                      </a:lnTo>
                      <a:lnTo>
                        <a:pt x="930" y="2102"/>
                      </a:lnTo>
                      <a:lnTo>
                        <a:pt x="921" y="2090"/>
                      </a:lnTo>
                      <a:lnTo>
                        <a:pt x="916" y="2083"/>
                      </a:lnTo>
                      <a:lnTo>
                        <a:pt x="910" y="2077"/>
                      </a:lnTo>
                      <a:lnTo>
                        <a:pt x="902" y="2072"/>
                      </a:lnTo>
                      <a:lnTo>
                        <a:pt x="895" y="2067"/>
                      </a:lnTo>
                      <a:lnTo>
                        <a:pt x="879" y="2061"/>
                      </a:lnTo>
                      <a:lnTo>
                        <a:pt x="864" y="2054"/>
                      </a:lnTo>
                      <a:lnTo>
                        <a:pt x="858" y="2051"/>
                      </a:lnTo>
                      <a:lnTo>
                        <a:pt x="851" y="2047"/>
                      </a:lnTo>
                      <a:lnTo>
                        <a:pt x="844" y="2043"/>
                      </a:lnTo>
                      <a:lnTo>
                        <a:pt x="839" y="2037"/>
                      </a:lnTo>
                      <a:lnTo>
                        <a:pt x="836" y="2032"/>
                      </a:lnTo>
                      <a:lnTo>
                        <a:pt x="834" y="2027"/>
                      </a:lnTo>
                      <a:lnTo>
                        <a:pt x="833" y="2023"/>
                      </a:lnTo>
                      <a:lnTo>
                        <a:pt x="832" y="2019"/>
                      </a:lnTo>
                      <a:lnTo>
                        <a:pt x="830" y="2010"/>
                      </a:lnTo>
                      <a:lnTo>
                        <a:pt x="828" y="1999"/>
                      </a:lnTo>
                      <a:lnTo>
                        <a:pt x="824" y="1990"/>
                      </a:lnTo>
                      <a:lnTo>
                        <a:pt x="822" y="1980"/>
                      </a:lnTo>
                      <a:lnTo>
                        <a:pt x="822" y="1953"/>
                      </a:lnTo>
                      <a:lnTo>
                        <a:pt x="820" y="1950"/>
                      </a:lnTo>
                      <a:lnTo>
                        <a:pt x="819" y="1948"/>
                      </a:lnTo>
                      <a:lnTo>
                        <a:pt x="816" y="1946"/>
                      </a:lnTo>
                      <a:lnTo>
                        <a:pt x="813" y="1943"/>
                      </a:lnTo>
                      <a:lnTo>
                        <a:pt x="807" y="1941"/>
                      </a:lnTo>
                      <a:lnTo>
                        <a:pt x="800" y="1939"/>
                      </a:lnTo>
                      <a:lnTo>
                        <a:pt x="781" y="1932"/>
                      </a:lnTo>
                      <a:lnTo>
                        <a:pt x="762" y="1927"/>
                      </a:lnTo>
                      <a:lnTo>
                        <a:pt x="754" y="1923"/>
                      </a:lnTo>
                      <a:lnTo>
                        <a:pt x="748" y="1919"/>
                      </a:lnTo>
                      <a:lnTo>
                        <a:pt x="746" y="1915"/>
                      </a:lnTo>
                      <a:lnTo>
                        <a:pt x="744" y="1911"/>
                      </a:lnTo>
                      <a:lnTo>
                        <a:pt x="743" y="1908"/>
                      </a:lnTo>
                      <a:lnTo>
                        <a:pt x="743" y="1903"/>
                      </a:lnTo>
                      <a:lnTo>
                        <a:pt x="743" y="1897"/>
                      </a:lnTo>
                      <a:lnTo>
                        <a:pt x="745" y="1892"/>
                      </a:lnTo>
                      <a:lnTo>
                        <a:pt x="748" y="1886"/>
                      </a:lnTo>
                      <a:lnTo>
                        <a:pt x="752" y="1882"/>
                      </a:lnTo>
                      <a:lnTo>
                        <a:pt x="752" y="1855"/>
                      </a:lnTo>
                      <a:lnTo>
                        <a:pt x="752" y="1850"/>
                      </a:lnTo>
                      <a:lnTo>
                        <a:pt x="750" y="1845"/>
                      </a:lnTo>
                      <a:lnTo>
                        <a:pt x="748" y="1842"/>
                      </a:lnTo>
                      <a:lnTo>
                        <a:pt x="746" y="1838"/>
                      </a:lnTo>
                      <a:lnTo>
                        <a:pt x="742" y="1835"/>
                      </a:lnTo>
                      <a:lnTo>
                        <a:pt x="739" y="1833"/>
                      </a:lnTo>
                      <a:lnTo>
                        <a:pt x="733" y="1830"/>
                      </a:lnTo>
                      <a:lnTo>
                        <a:pt x="729" y="1828"/>
                      </a:lnTo>
                      <a:lnTo>
                        <a:pt x="706" y="1823"/>
                      </a:lnTo>
                      <a:lnTo>
                        <a:pt x="684" y="1819"/>
                      </a:lnTo>
                      <a:lnTo>
                        <a:pt x="659" y="1814"/>
                      </a:lnTo>
                      <a:lnTo>
                        <a:pt x="637" y="1810"/>
                      </a:lnTo>
                      <a:lnTo>
                        <a:pt x="615" y="1808"/>
                      </a:lnTo>
                      <a:lnTo>
                        <a:pt x="590" y="1807"/>
                      </a:lnTo>
                      <a:lnTo>
                        <a:pt x="565" y="1808"/>
                      </a:lnTo>
                      <a:lnTo>
                        <a:pt x="542" y="1808"/>
                      </a:lnTo>
                      <a:lnTo>
                        <a:pt x="520" y="1809"/>
                      </a:lnTo>
                      <a:lnTo>
                        <a:pt x="499" y="1810"/>
                      </a:lnTo>
                      <a:lnTo>
                        <a:pt x="479" y="1810"/>
                      </a:lnTo>
                      <a:lnTo>
                        <a:pt x="457" y="1811"/>
                      </a:lnTo>
                      <a:lnTo>
                        <a:pt x="434" y="1812"/>
                      </a:lnTo>
                      <a:lnTo>
                        <a:pt x="408" y="1812"/>
                      </a:lnTo>
                      <a:lnTo>
                        <a:pt x="396" y="1812"/>
                      </a:lnTo>
                      <a:lnTo>
                        <a:pt x="384" y="1812"/>
                      </a:lnTo>
                      <a:lnTo>
                        <a:pt x="379" y="1812"/>
                      </a:lnTo>
                      <a:lnTo>
                        <a:pt x="373" y="1810"/>
                      </a:lnTo>
                      <a:lnTo>
                        <a:pt x="368" y="1808"/>
                      </a:lnTo>
                      <a:lnTo>
                        <a:pt x="362" y="1805"/>
                      </a:lnTo>
                      <a:lnTo>
                        <a:pt x="355" y="1793"/>
                      </a:lnTo>
                      <a:lnTo>
                        <a:pt x="347" y="1782"/>
                      </a:lnTo>
                      <a:lnTo>
                        <a:pt x="344" y="1781"/>
                      </a:lnTo>
                      <a:lnTo>
                        <a:pt x="340" y="1781"/>
                      </a:lnTo>
                      <a:lnTo>
                        <a:pt x="336" y="1781"/>
                      </a:lnTo>
                      <a:lnTo>
                        <a:pt x="331" y="1781"/>
                      </a:lnTo>
                      <a:lnTo>
                        <a:pt x="312" y="1782"/>
                      </a:lnTo>
                      <a:lnTo>
                        <a:pt x="294" y="1784"/>
                      </a:lnTo>
                      <a:lnTo>
                        <a:pt x="276" y="1786"/>
                      </a:lnTo>
                      <a:lnTo>
                        <a:pt x="256" y="1787"/>
                      </a:lnTo>
                      <a:lnTo>
                        <a:pt x="244" y="1786"/>
                      </a:lnTo>
                      <a:lnTo>
                        <a:pt x="235" y="1785"/>
                      </a:lnTo>
                      <a:lnTo>
                        <a:pt x="226" y="1784"/>
                      </a:lnTo>
                      <a:lnTo>
                        <a:pt x="216" y="1782"/>
                      </a:lnTo>
                      <a:lnTo>
                        <a:pt x="207" y="1781"/>
                      </a:lnTo>
                      <a:lnTo>
                        <a:pt x="198" y="1779"/>
                      </a:lnTo>
                      <a:lnTo>
                        <a:pt x="188" y="1778"/>
                      </a:lnTo>
                      <a:lnTo>
                        <a:pt x="177" y="1778"/>
                      </a:lnTo>
                      <a:lnTo>
                        <a:pt x="149" y="1778"/>
                      </a:lnTo>
                      <a:lnTo>
                        <a:pt x="140" y="1777"/>
                      </a:lnTo>
                      <a:lnTo>
                        <a:pt x="131" y="1776"/>
                      </a:lnTo>
                      <a:lnTo>
                        <a:pt x="124" y="1772"/>
                      </a:lnTo>
                      <a:lnTo>
                        <a:pt x="117" y="1770"/>
                      </a:lnTo>
                      <a:lnTo>
                        <a:pt x="110" y="1767"/>
                      </a:lnTo>
                      <a:lnTo>
                        <a:pt x="101" y="1765"/>
                      </a:lnTo>
                      <a:lnTo>
                        <a:pt x="94" y="1764"/>
                      </a:lnTo>
                      <a:lnTo>
                        <a:pt x="85" y="1763"/>
                      </a:lnTo>
                      <a:lnTo>
                        <a:pt x="59" y="1763"/>
                      </a:lnTo>
                      <a:lnTo>
                        <a:pt x="45" y="1763"/>
                      </a:lnTo>
                      <a:lnTo>
                        <a:pt x="34" y="1764"/>
                      </a:lnTo>
                      <a:lnTo>
                        <a:pt x="23" y="1766"/>
                      </a:lnTo>
                      <a:lnTo>
                        <a:pt x="10" y="1769"/>
                      </a:lnTo>
                      <a:lnTo>
                        <a:pt x="5" y="1753"/>
                      </a:lnTo>
                      <a:lnTo>
                        <a:pt x="2" y="1739"/>
                      </a:lnTo>
                      <a:lnTo>
                        <a:pt x="1" y="1725"/>
                      </a:lnTo>
                      <a:lnTo>
                        <a:pt x="1" y="1708"/>
                      </a:lnTo>
                      <a:lnTo>
                        <a:pt x="0" y="1694"/>
                      </a:lnTo>
                      <a:lnTo>
                        <a:pt x="1" y="1680"/>
                      </a:lnTo>
                      <a:lnTo>
                        <a:pt x="2" y="1674"/>
                      </a:lnTo>
                      <a:lnTo>
                        <a:pt x="3" y="1668"/>
                      </a:lnTo>
                      <a:lnTo>
                        <a:pt x="6" y="1663"/>
                      </a:lnTo>
                      <a:lnTo>
                        <a:pt x="10" y="1656"/>
                      </a:lnTo>
                      <a:lnTo>
                        <a:pt x="15" y="1650"/>
                      </a:lnTo>
                      <a:lnTo>
                        <a:pt x="22" y="1645"/>
                      </a:lnTo>
                      <a:lnTo>
                        <a:pt x="27" y="1642"/>
                      </a:lnTo>
                      <a:lnTo>
                        <a:pt x="33" y="1638"/>
                      </a:lnTo>
                      <a:lnTo>
                        <a:pt x="39" y="1635"/>
                      </a:lnTo>
                      <a:lnTo>
                        <a:pt x="45" y="1630"/>
                      </a:lnTo>
                      <a:lnTo>
                        <a:pt x="52" y="1626"/>
                      </a:lnTo>
                      <a:lnTo>
                        <a:pt x="58" y="1620"/>
                      </a:lnTo>
                      <a:lnTo>
                        <a:pt x="63" y="1611"/>
                      </a:lnTo>
                      <a:lnTo>
                        <a:pt x="67" y="1601"/>
                      </a:lnTo>
                      <a:lnTo>
                        <a:pt x="70" y="1596"/>
                      </a:lnTo>
                      <a:lnTo>
                        <a:pt x="72" y="1593"/>
                      </a:lnTo>
                      <a:lnTo>
                        <a:pt x="76" y="1590"/>
                      </a:lnTo>
                      <a:lnTo>
                        <a:pt x="82" y="1590"/>
                      </a:lnTo>
                      <a:lnTo>
                        <a:pt x="95" y="1594"/>
                      </a:lnTo>
                      <a:lnTo>
                        <a:pt x="110" y="1599"/>
                      </a:lnTo>
                      <a:lnTo>
                        <a:pt x="114" y="1598"/>
                      </a:lnTo>
                      <a:lnTo>
                        <a:pt x="118" y="1597"/>
                      </a:lnTo>
                      <a:lnTo>
                        <a:pt x="121" y="1596"/>
                      </a:lnTo>
                      <a:lnTo>
                        <a:pt x="125" y="1593"/>
                      </a:lnTo>
                      <a:lnTo>
                        <a:pt x="130" y="1588"/>
                      </a:lnTo>
                      <a:lnTo>
                        <a:pt x="136" y="1582"/>
                      </a:lnTo>
                      <a:lnTo>
                        <a:pt x="141" y="1574"/>
                      </a:lnTo>
                      <a:lnTo>
                        <a:pt x="147" y="1569"/>
                      </a:lnTo>
                      <a:lnTo>
                        <a:pt x="150" y="1567"/>
                      </a:lnTo>
                      <a:lnTo>
                        <a:pt x="154" y="1565"/>
                      </a:lnTo>
                      <a:lnTo>
                        <a:pt x="157" y="1564"/>
                      </a:lnTo>
                      <a:lnTo>
                        <a:pt x="161" y="1563"/>
                      </a:lnTo>
                      <a:lnTo>
                        <a:pt x="170" y="1565"/>
                      </a:lnTo>
                      <a:lnTo>
                        <a:pt x="176" y="1567"/>
                      </a:lnTo>
                      <a:lnTo>
                        <a:pt x="182" y="1571"/>
                      </a:lnTo>
                      <a:lnTo>
                        <a:pt x="188" y="1577"/>
                      </a:lnTo>
                      <a:lnTo>
                        <a:pt x="194" y="1582"/>
                      </a:lnTo>
                      <a:lnTo>
                        <a:pt x="200" y="1586"/>
                      </a:lnTo>
                      <a:lnTo>
                        <a:pt x="206" y="1589"/>
                      </a:lnTo>
                      <a:lnTo>
                        <a:pt x="214" y="1590"/>
                      </a:lnTo>
                      <a:lnTo>
                        <a:pt x="218" y="1589"/>
                      </a:lnTo>
                      <a:lnTo>
                        <a:pt x="222" y="1587"/>
                      </a:lnTo>
                      <a:lnTo>
                        <a:pt x="224" y="1584"/>
                      </a:lnTo>
                      <a:lnTo>
                        <a:pt x="226" y="1580"/>
                      </a:lnTo>
                      <a:lnTo>
                        <a:pt x="229" y="1571"/>
                      </a:lnTo>
                      <a:lnTo>
                        <a:pt x="233" y="1563"/>
                      </a:lnTo>
                      <a:lnTo>
                        <a:pt x="237" y="1560"/>
                      </a:lnTo>
                      <a:lnTo>
                        <a:pt x="240" y="1558"/>
                      </a:lnTo>
                      <a:lnTo>
                        <a:pt x="244" y="1557"/>
                      </a:lnTo>
                      <a:lnTo>
                        <a:pt x="248" y="1557"/>
                      </a:lnTo>
                      <a:lnTo>
                        <a:pt x="259" y="1557"/>
                      </a:lnTo>
                      <a:lnTo>
                        <a:pt x="269" y="1557"/>
                      </a:lnTo>
                      <a:lnTo>
                        <a:pt x="274" y="1555"/>
                      </a:lnTo>
                      <a:lnTo>
                        <a:pt x="280" y="1553"/>
                      </a:lnTo>
                      <a:lnTo>
                        <a:pt x="283" y="1549"/>
                      </a:lnTo>
                      <a:lnTo>
                        <a:pt x="286" y="1543"/>
                      </a:lnTo>
                      <a:lnTo>
                        <a:pt x="291" y="1532"/>
                      </a:lnTo>
                      <a:lnTo>
                        <a:pt x="297" y="1521"/>
                      </a:lnTo>
                      <a:lnTo>
                        <a:pt x="304" y="1513"/>
                      </a:lnTo>
                      <a:lnTo>
                        <a:pt x="314" y="1507"/>
                      </a:lnTo>
                      <a:lnTo>
                        <a:pt x="317" y="1505"/>
                      </a:lnTo>
                      <a:lnTo>
                        <a:pt x="321" y="1501"/>
                      </a:lnTo>
                      <a:lnTo>
                        <a:pt x="323" y="1497"/>
                      </a:lnTo>
                      <a:lnTo>
                        <a:pt x="323" y="1493"/>
                      </a:lnTo>
                      <a:lnTo>
                        <a:pt x="323" y="1487"/>
                      </a:lnTo>
                      <a:lnTo>
                        <a:pt x="322" y="1482"/>
                      </a:lnTo>
                      <a:lnTo>
                        <a:pt x="320" y="1478"/>
                      </a:lnTo>
                      <a:lnTo>
                        <a:pt x="318" y="1475"/>
                      </a:lnTo>
                      <a:lnTo>
                        <a:pt x="313" y="1468"/>
                      </a:lnTo>
                      <a:lnTo>
                        <a:pt x="305" y="1462"/>
                      </a:lnTo>
                      <a:lnTo>
                        <a:pt x="297" y="1456"/>
                      </a:lnTo>
                      <a:lnTo>
                        <a:pt x="289" y="1451"/>
                      </a:lnTo>
                      <a:lnTo>
                        <a:pt x="281" y="1445"/>
                      </a:lnTo>
                      <a:lnTo>
                        <a:pt x="273" y="1438"/>
                      </a:lnTo>
                      <a:lnTo>
                        <a:pt x="266" y="1427"/>
                      </a:lnTo>
                      <a:lnTo>
                        <a:pt x="260" y="1417"/>
                      </a:lnTo>
                      <a:lnTo>
                        <a:pt x="256" y="1407"/>
                      </a:lnTo>
                      <a:lnTo>
                        <a:pt x="253" y="1395"/>
                      </a:lnTo>
                      <a:lnTo>
                        <a:pt x="250" y="1385"/>
                      </a:lnTo>
                      <a:lnTo>
                        <a:pt x="246" y="1373"/>
                      </a:lnTo>
                      <a:lnTo>
                        <a:pt x="243" y="1362"/>
                      </a:lnTo>
                      <a:lnTo>
                        <a:pt x="238" y="1349"/>
                      </a:lnTo>
                      <a:lnTo>
                        <a:pt x="234" y="1343"/>
                      </a:lnTo>
                      <a:lnTo>
                        <a:pt x="230" y="1338"/>
                      </a:lnTo>
                      <a:lnTo>
                        <a:pt x="226" y="1334"/>
                      </a:lnTo>
                      <a:lnTo>
                        <a:pt x="220" y="1331"/>
                      </a:lnTo>
                      <a:lnTo>
                        <a:pt x="210" y="1324"/>
                      </a:lnTo>
                      <a:lnTo>
                        <a:pt x="200" y="1314"/>
                      </a:lnTo>
                      <a:lnTo>
                        <a:pt x="187" y="1300"/>
                      </a:lnTo>
                      <a:lnTo>
                        <a:pt x="176" y="1285"/>
                      </a:lnTo>
                      <a:lnTo>
                        <a:pt x="166" y="1272"/>
                      </a:lnTo>
                      <a:lnTo>
                        <a:pt x="152" y="1257"/>
                      </a:lnTo>
                      <a:lnTo>
                        <a:pt x="137" y="1245"/>
                      </a:lnTo>
                      <a:lnTo>
                        <a:pt x="122" y="1235"/>
                      </a:lnTo>
                      <a:lnTo>
                        <a:pt x="115" y="1230"/>
                      </a:lnTo>
                      <a:lnTo>
                        <a:pt x="110" y="1224"/>
                      </a:lnTo>
                      <a:lnTo>
                        <a:pt x="108" y="1221"/>
                      </a:lnTo>
                      <a:lnTo>
                        <a:pt x="107" y="1217"/>
                      </a:lnTo>
                      <a:lnTo>
                        <a:pt x="105" y="1213"/>
                      </a:lnTo>
                      <a:lnTo>
                        <a:pt x="104" y="1207"/>
                      </a:lnTo>
                      <a:lnTo>
                        <a:pt x="104" y="1107"/>
                      </a:lnTo>
                      <a:lnTo>
                        <a:pt x="104" y="1102"/>
                      </a:lnTo>
                      <a:lnTo>
                        <a:pt x="103" y="1097"/>
                      </a:lnTo>
                      <a:lnTo>
                        <a:pt x="102" y="1091"/>
                      </a:lnTo>
                      <a:lnTo>
                        <a:pt x="100" y="1087"/>
                      </a:lnTo>
                      <a:lnTo>
                        <a:pt x="96" y="1080"/>
                      </a:lnTo>
                      <a:lnTo>
                        <a:pt x="90" y="1073"/>
                      </a:lnTo>
                      <a:lnTo>
                        <a:pt x="75" y="1059"/>
                      </a:lnTo>
                      <a:lnTo>
                        <a:pt x="60" y="1046"/>
                      </a:lnTo>
                      <a:lnTo>
                        <a:pt x="52" y="1040"/>
                      </a:lnTo>
                      <a:lnTo>
                        <a:pt x="43" y="1034"/>
                      </a:lnTo>
                      <a:lnTo>
                        <a:pt x="39" y="1031"/>
                      </a:lnTo>
                      <a:lnTo>
                        <a:pt x="36" y="1028"/>
                      </a:lnTo>
                      <a:lnTo>
                        <a:pt x="34" y="1024"/>
                      </a:lnTo>
                      <a:lnTo>
                        <a:pt x="34" y="1020"/>
                      </a:lnTo>
                      <a:lnTo>
                        <a:pt x="34" y="1016"/>
                      </a:lnTo>
                      <a:lnTo>
                        <a:pt x="36" y="1014"/>
                      </a:lnTo>
                      <a:lnTo>
                        <a:pt x="39" y="1011"/>
                      </a:lnTo>
                      <a:lnTo>
                        <a:pt x="42" y="1008"/>
                      </a:lnTo>
                      <a:lnTo>
                        <a:pt x="48" y="1004"/>
                      </a:lnTo>
                      <a:lnTo>
                        <a:pt x="55" y="1000"/>
                      </a:lnTo>
                      <a:close/>
                    </a:path>
                  </a:pathLst>
                </a:custGeom>
                <a:solidFill>
                  <a:srgbClr val="C0C0C0"/>
                </a:solidFill>
                <a:ln w="9525">
                  <a:solidFill>
                    <a:sysClr val="windowText" lastClr="000000">
                      <a:lumMod val="50000"/>
                      <a:lumOff val="50000"/>
                    </a:sysClr>
                  </a:solidFill>
                  <a:round/>
                  <a:headEnd/>
                  <a:tailEnd/>
                </a:ln>
              </p:spPr>
            </p:sp>
            <p:sp>
              <p:nvSpPr>
                <p:cNvPr id="30" name="Nepal"/>
                <p:cNvSpPr>
                  <a:spLocks/>
                </p:cNvSpPr>
                <p:nvPr/>
              </p:nvSpPr>
              <p:spPr bwMode="auto">
                <a:xfrm>
                  <a:off x="3062282" y="4064772"/>
                  <a:ext cx="525360" cy="277020"/>
                </a:xfrm>
                <a:custGeom>
                  <a:avLst/>
                  <a:gdLst/>
                  <a:ahLst/>
                  <a:cxnLst>
                    <a:cxn ang="0">
                      <a:pos x="147" y="21"/>
                    </a:cxn>
                    <a:cxn ang="0">
                      <a:pos x="176" y="17"/>
                    </a:cxn>
                    <a:cxn ang="0">
                      <a:pos x="197" y="4"/>
                    </a:cxn>
                    <a:cxn ang="0">
                      <a:pos x="235" y="12"/>
                    </a:cxn>
                    <a:cxn ang="0">
                      <a:pos x="307" y="22"/>
                    </a:cxn>
                    <a:cxn ang="0">
                      <a:pos x="340" y="43"/>
                    </a:cxn>
                    <a:cxn ang="0">
                      <a:pos x="368" y="91"/>
                    </a:cxn>
                    <a:cxn ang="0">
                      <a:pos x="399" y="115"/>
                    </a:cxn>
                    <a:cxn ang="0">
                      <a:pos x="458" y="135"/>
                    </a:cxn>
                    <a:cxn ang="0">
                      <a:pos x="499" y="163"/>
                    </a:cxn>
                    <a:cxn ang="0">
                      <a:pos x="527" y="186"/>
                    </a:cxn>
                    <a:cxn ang="0">
                      <a:pos x="610" y="220"/>
                    </a:cxn>
                    <a:cxn ang="0">
                      <a:pos x="673" y="263"/>
                    </a:cxn>
                    <a:cxn ang="0">
                      <a:pos x="722" y="307"/>
                    </a:cxn>
                    <a:cxn ang="0">
                      <a:pos x="769" y="319"/>
                    </a:cxn>
                    <a:cxn ang="0">
                      <a:pos x="823" y="315"/>
                    </a:cxn>
                    <a:cxn ang="0">
                      <a:pos x="859" y="332"/>
                    </a:cxn>
                    <a:cxn ang="0">
                      <a:pos x="915" y="320"/>
                    </a:cxn>
                    <a:cxn ang="0">
                      <a:pos x="962" y="317"/>
                    </a:cxn>
                    <a:cxn ang="0">
                      <a:pos x="1026" y="335"/>
                    </a:cxn>
                    <a:cxn ang="0">
                      <a:pos x="1115" y="394"/>
                    </a:cxn>
                    <a:cxn ang="0">
                      <a:pos x="1119" y="464"/>
                    </a:cxn>
                    <a:cxn ang="0">
                      <a:pos x="1131" y="497"/>
                    </a:cxn>
                    <a:cxn ang="0">
                      <a:pos x="1123" y="543"/>
                    </a:cxn>
                    <a:cxn ang="0">
                      <a:pos x="1109" y="558"/>
                    </a:cxn>
                    <a:cxn ang="0">
                      <a:pos x="1068" y="551"/>
                    </a:cxn>
                    <a:cxn ang="0">
                      <a:pos x="991" y="553"/>
                    </a:cxn>
                    <a:cxn ang="0">
                      <a:pos x="943" y="540"/>
                    </a:cxn>
                    <a:cxn ang="0">
                      <a:pos x="907" y="526"/>
                    </a:cxn>
                    <a:cxn ang="0">
                      <a:pos x="767" y="519"/>
                    </a:cxn>
                    <a:cxn ang="0">
                      <a:pos x="718" y="487"/>
                    </a:cxn>
                    <a:cxn ang="0">
                      <a:pos x="639" y="483"/>
                    </a:cxn>
                    <a:cxn ang="0">
                      <a:pos x="594" y="452"/>
                    </a:cxn>
                    <a:cxn ang="0">
                      <a:pos x="547" y="420"/>
                    </a:cxn>
                    <a:cxn ang="0">
                      <a:pos x="504" y="427"/>
                    </a:cxn>
                    <a:cxn ang="0">
                      <a:pos x="467" y="429"/>
                    </a:cxn>
                    <a:cxn ang="0">
                      <a:pos x="441" y="419"/>
                    </a:cxn>
                    <a:cxn ang="0">
                      <a:pos x="379" y="426"/>
                    </a:cxn>
                    <a:cxn ang="0">
                      <a:pos x="353" y="410"/>
                    </a:cxn>
                    <a:cxn ang="0">
                      <a:pos x="310" y="380"/>
                    </a:cxn>
                    <a:cxn ang="0">
                      <a:pos x="255" y="364"/>
                    </a:cxn>
                    <a:cxn ang="0">
                      <a:pos x="233" y="342"/>
                    </a:cxn>
                    <a:cxn ang="0">
                      <a:pos x="190" y="326"/>
                    </a:cxn>
                    <a:cxn ang="0">
                      <a:pos x="153" y="302"/>
                    </a:cxn>
                    <a:cxn ang="0">
                      <a:pos x="111" y="264"/>
                    </a:cxn>
                    <a:cxn ang="0">
                      <a:pos x="66" y="245"/>
                    </a:cxn>
                    <a:cxn ang="0">
                      <a:pos x="24" y="210"/>
                    </a:cxn>
                    <a:cxn ang="0">
                      <a:pos x="0" y="189"/>
                    </a:cxn>
                    <a:cxn ang="0">
                      <a:pos x="4" y="122"/>
                    </a:cxn>
                    <a:cxn ang="0">
                      <a:pos x="39" y="58"/>
                    </a:cxn>
                    <a:cxn ang="0">
                      <a:pos x="90" y="19"/>
                    </a:cxn>
                  </a:cxnLst>
                  <a:rect l="0" t="0" r="r" b="b"/>
                  <a:pathLst>
                    <a:path w="1131" h="560">
                      <a:moveTo>
                        <a:pt x="108" y="0"/>
                      </a:moveTo>
                      <a:lnTo>
                        <a:pt x="122" y="7"/>
                      </a:lnTo>
                      <a:lnTo>
                        <a:pt x="135" y="14"/>
                      </a:lnTo>
                      <a:lnTo>
                        <a:pt x="141" y="18"/>
                      </a:lnTo>
                      <a:lnTo>
                        <a:pt x="147" y="21"/>
                      </a:lnTo>
                      <a:lnTo>
                        <a:pt x="156" y="22"/>
                      </a:lnTo>
                      <a:lnTo>
                        <a:pt x="164" y="23"/>
                      </a:lnTo>
                      <a:lnTo>
                        <a:pt x="169" y="22"/>
                      </a:lnTo>
                      <a:lnTo>
                        <a:pt x="173" y="20"/>
                      </a:lnTo>
                      <a:lnTo>
                        <a:pt x="176" y="17"/>
                      </a:lnTo>
                      <a:lnTo>
                        <a:pt x="180" y="13"/>
                      </a:lnTo>
                      <a:lnTo>
                        <a:pt x="184" y="9"/>
                      </a:lnTo>
                      <a:lnTo>
                        <a:pt x="188" y="7"/>
                      </a:lnTo>
                      <a:lnTo>
                        <a:pt x="192" y="4"/>
                      </a:lnTo>
                      <a:lnTo>
                        <a:pt x="197" y="4"/>
                      </a:lnTo>
                      <a:lnTo>
                        <a:pt x="204" y="4"/>
                      </a:lnTo>
                      <a:lnTo>
                        <a:pt x="210" y="5"/>
                      </a:lnTo>
                      <a:lnTo>
                        <a:pt x="218" y="7"/>
                      </a:lnTo>
                      <a:lnTo>
                        <a:pt x="223" y="8"/>
                      </a:lnTo>
                      <a:lnTo>
                        <a:pt x="235" y="12"/>
                      </a:lnTo>
                      <a:lnTo>
                        <a:pt x="249" y="15"/>
                      </a:lnTo>
                      <a:lnTo>
                        <a:pt x="270" y="18"/>
                      </a:lnTo>
                      <a:lnTo>
                        <a:pt x="288" y="19"/>
                      </a:lnTo>
                      <a:lnTo>
                        <a:pt x="298" y="20"/>
                      </a:lnTo>
                      <a:lnTo>
                        <a:pt x="307" y="22"/>
                      </a:lnTo>
                      <a:lnTo>
                        <a:pt x="315" y="25"/>
                      </a:lnTo>
                      <a:lnTo>
                        <a:pt x="325" y="30"/>
                      </a:lnTo>
                      <a:lnTo>
                        <a:pt x="331" y="34"/>
                      </a:lnTo>
                      <a:lnTo>
                        <a:pt x="336" y="38"/>
                      </a:lnTo>
                      <a:lnTo>
                        <a:pt x="340" y="43"/>
                      </a:lnTo>
                      <a:lnTo>
                        <a:pt x="344" y="48"/>
                      </a:lnTo>
                      <a:lnTo>
                        <a:pt x="350" y="59"/>
                      </a:lnTo>
                      <a:lnTo>
                        <a:pt x="356" y="69"/>
                      </a:lnTo>
                      <a:lnTo>
                        <a:pt x="362" y="81"/>
                      </a:lnTo>
                      <a:lnTo>
                        <a:pt x="368" y="91"/>
                      </a:lnTo>
                      <a:lnTo>
                        <a:pt x="371" y="96"/>
                      </a:lnTo>
                      <a:lnTo>
                        <a:pt x="376" y="100"/>
                      </a:lnTo>
                      <a:lnTo>
                        <a:pt x="381" y="105"/>
                      </a:lnTo>
                      <a:lnTo>
                        <a:pt x="387" y="109"/>
                      </a:lnTo>
                      <a:lnTo>
                        <a:pt x="399" y="115"/>
                      </a:lnTo>
                      <a:lnTo>
                        <a:pt x="411" y="119"/>
                      </a:lnTo>
                      <a:lnTo>
                        <a:pt x="423" y="123"/>
                      </a:lnTo>
                      <a:lnTo>
                        <a:pt x="434" y="127"/>
                      </a:lnTo>
                      <a:lnTo>
                        <a:pt x="446" y="131"/>
                      </a:lnTo>
                      <a:lnTo>
                        <a:pt x="458" y="135"/>
                      </a:lnTo>
                      <a:lnTo>
                        <a:pt x="470" y="140"/>
                      </a:lnTo>
                      <a:lnTo>
                        <a:pt x="482" y="146"/>
                      </a:lnTo>
                      <a:lnTo>
                        <a:pt x="488" y="151"/>
                      </a:lnTo>
                      <a:lnTo>
                        <a:pt x="494" y="156"/>
                      </a:lnTo>
                      <a:lnTo>
                        <a:pt x="499" y="163"/>
                      </a:lnTo>
                      <a:lnTo>
                        <a:pt x="504" y="169"/>
                      </a:lnTo>
                      <a:lnTo>
                        <a:pt x="508" y="174"/>
                      </a:lnTo>
                      <a:lnTo>
                        <a:pt x="513" y="179"/>
                      </a:lnTo>
                      <a:lnTo>
                        <a:pt x="519" y="183"/>
                      </a:lnTo>
                      <a:lnTo>
                        <a:pt x="527" y="186"/>
                      </a:lnTo>
                      <a:lnTo>
                        <a:pt x="543" y="192"/>
                      </a:lnTo>
                      <a:lnTo>
                        <a:pt x="558" y="196"/>
                      </a:lnTo>
                      <a:lnTo>
                        <a:pt x="572" y="201"/>
                      </a:lnTo>
                      <a:lnTo>
                        <a:pt x="585" y="207"/>
                      </a:lnTo>
                      <a:lnTo>
                        <a:pt x="610" y="220"/>
                      </a:lnTo>
                      <a:lnTo>
                        <a:pt x="638" y="236"/>
                      </a:lnTo>
                      <a:lnTo>
                        <a:pt x="648" y="242"/>
                      </a:lnTo>
                      <a:lnTo>
                        <a:pt x="656" y="249"/>
                      </a:lnTo>
                      <a:lnTo>
                        <a:pt x="664" y="256"/>
                      </a:lnTo>
                      <a:lnTo>
                        <a:pt x="673" y="263"/>
                      </a:lnTo>
                      <a:lnTo>
                        <a:pt x="686" y="277"/>
                      </a:lnTo>
                      <a:lnTo>
                        <a:pt x="701" y="290"/>
                      </a:lnTo>
                      <a:lnTo>
                        <a:pt x="708" y="296"/>
                      </a:lnTo>
                      <a:lnTo>
                        <a:pt x="715" y="302"/>
                      </a:lnTo>
                      <a:lnTo>
                        <a:pt x="722" y="307"/>
                      </a:lnTo>
                      <a:lnTo>
                        <a:pt x="731" y="311"/>
                      </a:lnTo>
                      <a:lnTo>
                        <a:pt x="739" y="315"/>
                      </a:lnTo>
                      <a:lnTo>
                        <a:pt x="748" y="317"/>
                      </a:lnTo>
                      <a:lnTo>
                        <a:pt x="759" y="319"/>
                      </a:lnTo>
                      <a:lnTo>
                        <a:pt x="769" y="319"/>
                      </a:lnTo>
                      <a:lnTo>
                        <a:pt x="785" y="314"/>
                      </a:lnTo>
                      <a:lnTo>
                        <a:pt x="800" y="308"/>
                      </a:lnTo>
                      <a:lnTo>
                        <a:pt x="808" y="309"/>
                      </a:lnTo>
                      <a:lnTo>
                        <a:pt x="817" y="312"/>
                      </a:lnTo>
                      <a:lnTo>
                        <a:pt x="823" y="315"/>
                      </a:lnTo>
                      <a:lnTo>
                        <a:pt x="830" y="319"/>
                      </a:lnTo>
                      <a:lnTo>
                        <a:pt x="836" y="324"/>
                      </a:lnTo>
                      <a:lnTo>
                        <a:pt x="844" y="327"/>
                      </a:lnTo>
                      <a:lnTo>
                        <a:pt x="851" y="331"/>
                      </a:lnTo>
                      <a:lnTo>
                        <a:pt x="859" y="332"/>
                      </a:lnTo>
                      <a:lnTo>
                        <a:pt x="873" y="331"/>
                      </a:lnTo>
                      <a:lnTo>
                        <a:pt x="884" y="329"/>
                      </a:lnTo>
                      <a:lnTo>
                        <a:pt x="894" y="326"/>
                      </a:lnTo>
                      <a:lnTo>
                        <a:pt x="905" y="323"/>
                      </a:lnTo>
                      <a:lnTo>
                        <a:pt x="915" y="320"/>
                      </a:lnTo>
                      <a:lnTo>
                        <a:pt x="925" y="317"/>
                      </a:lnTo>
                      <a:lnTo>
                        <a:pt x="937" y="316"/>
                      </a:lnTo>
                      <a:lnTo>
                        <a:pt x="949" y="315"/>
                      </a:lnTo>
                      <a:lnTo>
                        <a:pt x="956" y="315"/>
                      </a:lnTo>
                      <a:lnTo>
                        <a:pt x="962" y="317"/>
                      </a:lnTo>
                      <a:lnTo>
                        <a:pt x="967" y="319"/>
                      </a:lnTo>
                      <a:lnTo>
                        <a:pt x="971" y="321"/>
                      </a:lnTo>
                      <a:lnTo>
                        <a:pt x="981" y="326"/>
                      </a:lnTo>
                      <a:lnTo>
                        <a:pt x="993" y="330"/>
                      </a:lnTo>
                      <a:lnTo>
                        <a:pt x="1026" y="335"/>
                      </a:lnTo>
                      <a:lnTo>
                        <a:pt x="1054" y="339"/>
                      </a:lnTo>
                      <a:lnTo>
                        <a:pt x="1082" y="342"/>
                      </a:lnTo>
                      <a:lnTo>
                        <a:pt x="1116" y="345"/>
                      </a:lnTo>
                      <a:lnTo>
                        <a:pt x="1115" y="371"/>
                      </a:lnTo>
                      <a:lnTo>
                        <a:pt x="1115" y="394"/>
                      </a:lnTo>
                      <a:lnTo>
                        <a:pt x="1114" y="417"/>
                      </a:lnTo>
                      <a:lnTo>
                        <a:pt x="1114" y="443"/>
                      </a:lnTo>
                      <a:lnTo>
                        <a:pt x="1114" y="451"/>
                      </a:lnTo>
                      <a:lnTo>
                        <a:pt x="1116" y="458"/>
                      </a:lnTo>
                      <a:lnTo>
                        <a:pt x="1119" y="464"/>
                      </a:lnTo>
                      <a:lnTo>
                        <a:pt x="1122" y="471"/>
                      </a:lnTo>
                      <a:lnTo>
                        <a:pt x="1125" y="477"/>
                      </a:lnTo>
                      <a:lnTo>
                        <a:pt x="1128" y="483"/>
                      </a:lnTo>
                      <a:lnTo>
                        <a:pt x="1130" y="490"/>
                      </a:lnTo>
                      <a:lnTo>
                        <a:pt x="1131" y="497"/>
                      </a:lnTo>
                      <a:lnTo>
                        <a:pt x="1130" y="508"/>
                      </a:lnTo>
                      <a:lnTo>
                        <a:pt x="1130" y="519"/>
                      </a:lnTo>
                      <a:lnTo>
                        <a:pt x="1128" y="530"/>
                      </a:lnTo>
                      <a:lnTo>
                        <a:pt x="1124" y="539"/>
                      </a:lnTo>
                      <a:lnTo>
                        <a:pt x="1123" y="543"/>
                      </a:lnTo>
                      <a:lnTo>
                        <a:pt x="1121" y="547"/>
                      </a:lnTo>
                      <a:lnTo>
                        <a:pt x="1118" y="550"/>
                      </a:lnTo>
                      <a:lnTo>
                        <a:pt x="1115" y="553"/>
                      </a:lnTo>
                      <a:lnTo>
                        <a:pt x="1112" y="557"/>
                      </a:lnTo>
                      <a:lnTo>
                        <a:pt x="1109" y="558"/>
                      </a:lnTo>
                      <a:lnTo>
                        <a:pt x="1104" y="560"/>
                      </a:lnTo>
                      <a:lnTo>
                        <a:pt x="1100" y="560"/>
                      </a:lnTo>
                      <a:lnTo>
                        <a:pt x="1087" y="554"/>
                      </a:lnTo>
                      <a:lnTo>
                        <a:pt x="1075" y="550"/>
                      </a:lnTo>
                      <a:lnTo>
                        <a:pt x="1068" y="551"/>
                      </a:lnTo>
                      <a:lnTo>
                        <a:pt x="1061" y="552"/>
                      </a:lnTo>
                      <a:lnTo>
                        <a:pt x="1036" y="552"/>
                      </a:lnTo>
                      <a:lnTo>
                        <a:pt x="1014" y="553"/>
                      </a:lnTo>
                      <a:lnTo>
                        <a:pt x="1002" y="553"/>
                      </a:lnTo>
                      <a:lnTo>
                        <a:pt x="991" y="553"/>
                      </a:lnTo>
                      <a:lnTo>
                        <a:pt x="979" y="552"/>
                      </a:lnTo>
                      <a:lnTo>
                        <a:pt x="967" y="550"/>
                      </a:lnTo>
                      <a:lnTo>
                        <a:pt x="958" y="547"/>
                      </a:lnTo>
                      <a:lnTo>
                        <a:pt x="950" y="544"/>
                      </a:lnTo>
                      <a:lnTo>
                        <a:pt x="943" y="540"/>
                      </a:lnTo>
                      <a:lnTo>
                        <a:pt x="937" y="536"/>
                      </a:lnTo>
                      <a:lnTo>
                        <a:pt x="930" y="533"/>
                      </a:lnTo>
                      <a:lnTo>
                        <a:pt x="923" y="530"/>
                      </a:lnTo>
                      <a:lnTo>
                        <a:pt x="915" y="528"/>
                      </a:lnTo>
                      <a:lnTo>
                        <a:pt x="907" y="526"/>
                      </a:lnTo>
                      <a:lnTo>
                        <a:pt x="794" y="526"/>
                      </a:lnTo>
                      <a:lnTo>
                        <a:pt x="787" y="525"/>
                      </a:lnTo>
                      <a:lnTo>
                        <a:pt x="779" y="524"/>
                      </a:lnTo>
                      <a:lnTo>
                        <a:pt x="773" y="522"/>
                      </a:lnTo>
                      <a:lnTo>
                        <a:pt x="767" y="519"/>
                      </a:lnTo>
                      <a:lnTo>
                        <a:pt x="756" y="513"/>
                      </a:lnTo>
                      <a:lnTo>
                        <a:pt x="745" y="505"/>
                      </a:lnTo>
                      <a:lnTo>
                        <a:pt x="735" y="497"/>
                      </a:lnTo>
                      <a:lnTo>
                        <a:pt x="724" y="490"/>
                      </a:lnTo>
                      <a:lnTo>
                        <a:pt x="718" y="487"/>
                      </a:lnTo>
                      <a:lnTo>
                        <a:pt x="712" y="485"/>
                      </a:lnTo>
                      <a:lnTo>
                        <a:pt x="705" y="484"/>
                      </a:lnTo>
                      <a:lnTo>
                        <a:pt x="697" y="484"/>
                      </a:lnTo>
                      <a:lnTo>
                        <a:pt x="649" y="484"/>
                      </a:lnTo>
                      <a:lnTo>
                        <a:pt x="639" y="483"/>
                      </a:lnTo>
                      <a:lnTo>
                        <a:pt x="632" y="481"/>
                      </a:lnTo>
                      <a:lnTo>
                        <a:pt x="625" y="478"/>
                      </a:lnTo>
                      <a:lnTo>
                        <a:pt x="618" y="474"/>
                      </a:lnTo>
                      <a:lnTo>
                        <a:pt x="605" y="463"/>
                      </a:lnTo>
                      <a:lnTo>
                        <a:pt x="594" y="452"/>
                      </a:lnTo>
                      <a:lnTo>
                        <a:pt x="582" y="439"/>
                      </a:lnTo>
                      <a:lnTo>
                        <a:pt x="570" y="429"/>
                      </a:lnTo>
                      <a:lnTo>
                        <a:pt x="563" y="425"/>
                      </a:lnTo>
                      <a:lnTo>
                        <a:pt x="556" y="422"/>
                      </a:lnTo>
                      <a:lnTo>
                        <a:pt x="547" y="420"/>
                      </a:lnTo>
                      <a:lnTo>
                        <a:pt x="539" y="420"/>
                      </a:lnTo>
                      <a:lnTo>
                        <a:pt x="529" y="420"/>
                      </a:lnTo>
                      <a:lnTo>
                        <a:pt x="519" y="422"/>
                      </a:lnTo>
                      <a:lnTo>
                        <a:pt x="511" y="424"/>
                      </a:lnTo>
                      <a:lnTo>
                        <a:pt x="504" y="427"/>
                      </a:lnTo>
                      <a:lnTo>
                        <a:pt x="495" y="429"/>
                      </a:lnTo>
                      <a:lnTo>
                        <a:pt x="487" y="431"/>
                      </a:lnTo>
                      <a:lnTo>
                        <a:pt x="478" y="433"/>
                      </a:lnTo>
                      <a:lnTo>
                        <a:pt x="467" y="434"/>
                      </a:lnTo>
                      <a:lnTo>
                        <a:pt x="467" y="429"/>
                      </a:lnTo>
                      <a:lnTo>
                        <a:pt x="467" y="424"/>
                      </a:lnTo>
                      <a:lnTo>
                        <a:pt x="460" y="422"/>
                      </a:lnTo>
                      <a:lnTo>
                        <a:pt x="454" y="421"/>
                      </a:lnTo>
                      <a:lnTo>
                        <a:pt x="447" y="420"/>
                      </a:lnTo>
                      <a:lnTo>
                        <a:pt x="441" y="419"/>
                      </a:lnTo>
                      <a:lnTo>
                        <a:pt x="428" y="420"/>
                      </a:lnTo>
                      <a:lnTo>
                        <a:pt x="413" y="420"/>
                      </a:lnTo>
                      <a:lnTo>
                        <a:pt x="399" y="423"/>
                      </a:lnTo>
                      <a:lnTo>
                        <a:pt x="385" y="427"/>
                      </a:lnTo>
                      <a:lnTo>
                        <a:pt x="379" y="426"/>
                      </a:lnTo>
                      <a:lnTo>
                        <a:pt x="375" y="425"/>
                      </a:lnTo>
                      <a:lnTo>
                        <a:pt x="371" y="424"/>
                      </a:lnTo>
                      <a:lnTo>
                        <a:pt x="367" y="422"/>
                      </a:lnTo>
                      <a:lnTo>
                        <a:pt x="360" y="417"/>
                      </a:lnTo>
                      <a:lnTo>
                        <a:pt x="353" y="410"/>
                      </a:lnTo>
                      <a:lnTo>
                        <a:pt x="347" y="404"/>
                      </a:lnTo>
                      <a:lnTo>
                        <a:pt x="341" y="398"/>
                      </a:lnTo>
                      <a:lnTo>
                        <a:pt x="334" y="392"/>
                      </a:lnTo>
                      <a:lnTo>
                        <a:pt x="325" y="387"/>
                      </a:lnTo>
                      <a:lnTo>
                        <a:pt x="310" y="380"/>
                      </a:lnTo>
                      <a:lnTo>
                        <a:pt x="295" y="377"/>
                      </a:lnTo>
                      <a:lnTo>
                        <a:pt x="281" y="374"/>
                      </a:lnTo>
                      <a:lnTo>
                        <a:pt x="265" y="370"/>
                      </a:lnTo>
                      <a:lnTo>
                        <a:pt x="259" y="367"/>
                      </a:lnTo>
                      <a:lnTo>
                        <a:pt x="255" y="364"/>
                      </a:lnTo>
                      <a:lnTo>
                        <a:pt x="250" y="360"/>
                      </a:lnTo>
                      <a:lnTo>
                        <a:pt x="247" y="355"/>
                      </a:lnTo>
                      <a:lnTo>
                        <a:pt x="243" y="350"/>
                      </a:lnTo>
                      <a:lnTo>
                        <a:pt x="238" y="346"/>
                      </a:lnTo>
                      <a:lnTo>
                        <a:pt x="233" y="342"/>
                      </a:lnTo>
                      <a:lnTo>
                        <a:pt x="228" y="339"/>
                      </a:lnTo>
                      <a:lnTo>
                        <a:pt x="218" y="335"/>
                      </a:lnTo>
                      <a:lnTo>
                        <a:pt x="209" y="333"/>
                      </a:lnTo>
                      <a:lnTo>
                        <a:pt x="200" y="331"/>
                      </a:lnTo>
                      <a:lnTo>
                        <a:pt x="190" y="326"/>
                      </a:lnTo>
                      <a:lnTo>
                        <a:pt x="182" y="323"/>
                      </a:lnTo>
                      <a:lnTo>
                        <a:pt x="175" y="319"/>
                      </a:lnTo>
                      <a:lnTo>
                        <a:pt x="169" y="315"/>
                      </a:lnTo>
                      <a:lnTo>
                        <a:pt x="164" y="311"/>
                      </a:lnTo>
                      <a:lnTo>
                        <a:pt x="153" y="302"/>
                      </a:lnTo>
                      <a:lnTo>
                        <a:pt x="144" y="291"/>
                      </a:lnTo>
                      <a:lnTo>
                        <a:pt x="134" y="282"/>
                      </a:lnTo>
                      <a:lnTo>
                        <a:pt x="123" y="273"/>
                      </a:lnTo>
                      <a:lnTo>
                        <a:pt x="118" y="268"/>
                      </a:lnTo>
                      <a:lnTo>
                        <a:pt x="111" y="264"/>
                      </a:lnTo>
                      <a:lnTo>
                        <a:pt x="105" y="261"/>
                      </a:lnTo>
                      <a:lnTo>
                        <a:pt x="98" y="258"/>
                      </a:lnTo>
                      <a:lnTo>
                        <a:pt x="86" y="254"/>
                      </a:lnTo>
                      <a:lnTo>
                        <a:pt x="76" y="249"/>
                      </a:lnTo>
                      <a:lnTo>
                        <a:pt x="66" y="245"/>
                      </a:lnTo>
                      <a:lnTo>
                        <a:pt x="57" y="239"/>
                      </a:lnTo>
                      <a:lnTo>
                        <a:pt x="49" y="233"/>
                      </a:lnTo>
                      <a:lnTo>
                        <a:pt x="41" y="227"/>
                      </a:lnTo>
                      <a:lnTo>
                        <a:pt x="32" y="219"/>
                      </a:lnTo>
                      <a:lnTo>
                        <a:pt x="24" y="210"/>
                      </a:lnTo>
                      <a:lnTo>
                        <a:pt x="16" y="204"/>
                      </a:lnTo>
                      <a:lnTo>
                        <a:pt x="8" y="199"/>
                      </a:lnTo>
                      <a:lnTo>
                        <a:pt x="5" y="196"/>
                      </a:lnTo>
                      <a:lnTo>
                        <a:pt x="2" y="193"/>
                      </a:lnTo>
                      <a:lnTo>
                        <a:pt x="0" y="189"/>
                      </a:lnTo>
                      <a:lnTo>
                        <a:pt x="0" y="184"/>
                      </a:lnTo>
                      <a:lnTo>
                        <a:pt x="0" y="167"/>
                      </a:lnTo>
                      <a:lnTo>
                        <a:pt x="0" y="151"/>
                      </a:lnTo>
                      <a:lnTo>
                        <a:pt x="2" y="137"/>
                      </a:lnTo>
                      <a:lnTo>
                        <a:pt x="4" y="122"/>
                      </a:lnTo>
                      <a:lnTo>
                        <a:pt x="8" y="109"/>
                      </a:lnTo>
                      <a:lnTo>
                        <a:pt x="14" y="95"/>
                      </a:lnTo>
                      <a:lnTo>
                        <a:pt x="21" y="82"/>
                      </a:lnTo>
                      <a:lnTo>
                        <a:pt x="30" y="68"/>
                      </a:lnTo>
                      <a:lnTo>
                        <a:pt x="39" y="58"/>
                      </a:lnTo>
                      <a:lnTo>
                        <a:pt x="49" y="50"/>
                      </a:lnTo>
                      <a:lnTo>
                        <a:pt x="59" y="41"/>
                      </a:lnTo>
                      <a:lnTo>
                        <a:pt x="70" y="34"/>
                      </a:lnTo>
                      <a:lnTo>
                        <a:pt x="80" y="27"/>
                      </a:lnTo>
                      <a:lnTo>
                        <a:pt x="90" y="19"/>
                      </a:lnTo>
                      <a:lnTo>
                        <a:pt x="100" y="9"/>
                      </a:lnTo>
                      <a:lnTo>
                        <a:pt x="108" y="0"/>
                      </a:lnTo>
                      <a:close/>
                    </a:path>
                  </a:pathLst>
                </a:custGeom>
                <a:solidFill>
                  <a:srgbClr val="C0C0C0"/>
                </a:solidFill>
                <a:ln w="9525">
                  <a:solidFill>
                    <a:sysClr val="windowText" lastClr="000000">
                      <a:lumMod val="50000"/>
                      <a:lumOff val="50000"/>
                    </a:sysClr>
                  </a:solidFill>
                  <a:round/>
                  <a:headEnd/>
                  <a:tailEnd/>
                </a:ln>
              </p:spPr>
            </p:sp>
            <p:sp>
              <p:nvSpPr>
                <p:cNvPr id="31" name="Maldives"/>
                <p:cNvSpPr>
                  <a:spLocks noEditPoints="1"/>
                </p:cNvSpPr>
                <p:nvPr/>
              </p:nvSpPr>
              <p:spPr bwMode="auto">
                <a:xfrm rot="17220000">
                  <a:off x="2474973" y="5954598"/>
                  <a:ext cx="239635" cy="75033"/>
                </a:xfrm>
                <a:custGeom>
                  <a:avLst/>
                  <a:gdLst/>
                  <a:ahLst/>
                  <a:cxnLst>
                    <a:cxn ang="0">
                      <a:pos x="20" y="1379"/>
                    </a:cxn>
                    <a:cxn ang="0">
                      <a:pos x="59" y="1380"/>
                    </a:cxn>
                    <a:cxn ang="0">
                      <a:pos x="76" y="1352"/>
                    </a:cxn>
                    <a:cxn ang="0">
                      <a:pos x="89" y="1332"/>
                    </a:cxn>
                    <a:cxn ang="0">
                      <a:pos x="62" y="1326"/>
                    </a:cxn>
                    <a:cxn ang="0">
                      <a:pos x="34" y="1349"/>
                    </a:cxn>
                    <a:cxn ang="0">
                      <a:pos x="4" y="1358"/>
                    </a:cxn>
                    <a:cxn ang="0">
                      <a:pos x="182" y="1333"/>
                    </a:cxn>
                    <a:cxn ang="0">
                      <a:pos x="170" y="1336"/>
                    </a:cxn>
                    <a:cxn ang="0">
                      <a:pos x="151" y="1367"/>
                    </a:cxn>
                    <a:cxn ang="0">
                      <a:pos x="202" y="1356"/>
                    </a:cxn>
                    <a:cxn ang="0">
                      <a:pos x="192" y="1340"/>
                    </a:cxn>
                    <a:cxn ang="0">
                      <a:pos x="745" y="1067"/>
                    </a:cxn>
                    <a:cxn ang="0">
                      <a:pos x="768" y="1061"/>
                    </a:cxn>
                    <a:cxn ang="0">
                      <a:pos x="832" y="1015"/>
                    </a:cxn>
                    <a:cxn ang="0">
                      <a:pos x="835" y="994"/>
                    </a:cxn>
                    <a:cxn ang="0">
                      <a:pos x="800" y="1004"/>
                    </a:cxn>
                    <a:cxn ang="0">
                      <a:pos x="753" y="1033"/>
                    </a:cxn>
                    <a:cxn ang="0">
                      <a:pos x="603" y="1079"/>
                    </a:cxn>
                    <a:cxn ang="0">
                      <a:pos x="562" y="1078"/>
                    </a:cxn>
                    <a:cxn ang="0">
                      <a:pos x="565" y="1093"/>
                    </a:cxn>
                    <a:cxn ang="0">
                      <a:pos x="596" y="1110"/>
                    </a:cxn>
                    <a:cxn ang="0">
                      <a:pos x="612" y="1107"/>
                    </a:cxn>
                    <a:cxn ang="0">
                      <a:pos x="476" y="1133"/>
                    </a:cxn>
                    <a:cxn ang="0">
                      <a:pos x="458" y="1147"/>
                    </a:cxn>
                    <a:cxn ang="0">
                      <a:pos x="482" y="1158"/>
                    </a:cxn>
                    <a:cxn ang="0">
                      <a:pos x="918" y="792"/>
                    </a:cxn>
                    <a:cxn ang="0">
                      <a:pos x="957" y="818"/>
                    </a:cxn>
                    <a:cxn ang="0">
                      <a:pos x="971" y="796"/>
                    </a:cxn>
                    <a:cxn ang="0">
                      <a:pos x="955" y="788"/>
                    </a:cxn>
                    <a:cxn ang="0">
                      <a:pos x="974" y="656"/>
                    </a:cxn>
                    <a:cxn ang="0">
                      <a:pos x="963" y="693"/>
                    </a:cxn>
                    <a:cxn ang="0">
                      <a:pos x="984" y="718"/>
                    </a:cxn>
                    <a:cxn ang="0">
                      <a:pos x="1012" y="723"/>
                    </a:cxn>
                    <a:cxn ang="0">
                      <a:pos x="1003" y="669"/>
                    </a:cxn>
                    <a:cxn ang="0">
                      <a:pos x="979" y="655"/>
                    </a:cxn>
                    <a:cxn ang="0">
                      <a:pos x="1091" y="539"/>
                    </a:cxn>
                    <a:cxn ang="0">
                      <a:pos x="1062" y="546"/>
                    </a:cxn>
                    <a:cxn ang="0">
                      <a:pos x="1085" y="571"/>
                    </a:cxn>
                    <a:cxn ang="0">
                      <a:pos x="1105" y="546"/>
                    </a:cxn>
                    <a:cxn ang="0">
                      <a:pos x="1119" y="477"/>
                    </a:cxn>
                    <a:cxn ang="0">
                      <a:pos x="1118" y="501"/>
                    </a:cxn>
                    <a:cxn ang="0">
                      <a:pos x="1151" y="488"/>
                    </a:cxn>
                    <a:cxn ang="0">
                      <a:pos x="1177" y="464"/>
                    </a:cxn>
                    <a:cxn ang="0">
                      <a:pos x="1212" y="87"/>
                    </a:cxn>
                    <a:cxn ang="0">
                      <a:pos x="1188" y="109"/>
                    </a:cxn>
                    <a:cxn ang="0">
                      <a:pos x="1230" y="128"/>
                    </a:cxn>
                    <a:cxn ang="0">
                      <a:pos x="1256" y="108"/>
                    </a:cxn>
                    <a:cxn ang="0">
                      <a:pos x="1232" y="90"/>
                    </a:cxn>
                    <a:cxn ang="0">
                      <a:pos x="1178" y="4"/>
                    </a:cxn>
                    <a:cxn ang="0">
                      <a:pos x="1179" y="26"/>
                    </a:cxn>
                    <a:cxn ang="0">
                      <a:pos x="1206" y="31"/>
                    </a:cxn>
                    <a:cxn ang="0">
                      <a:pos x="1236" y="60"/>
                    </a:cxn>
                    <a:cxn ang="0">
                      <a:pos x="1250" y="49"/>
                    </a:cxn>
                    <a:cxn ang="0">
                      <a:pos x="1215" y="6"/>
                    </a:cxn>
                  </a:cxnLst>
                  <a:rect l="0" t="0" r="r" b="b"/>
                  <a:pathLst>
                    <a:path w="1260" h="1395">
                      <a:moveTo>
                        <a:pt x="0" y="1375"/>
                      </a:moveTo>
                      <a:lnTo>
                        <a:pt x="2" y="1385"/>
                      </a:lnTo>
                      <a:lnTo>
                        <a:pt x="4" y="1395"/>
                      </a:lnTo>
                      <a:lnTo>
                        <a:pt x="11" y="1389"/>
                      </a:lnTo>
                      <a:lnTo>
                        <a:pt x="17" y="1382"/>
                      </a:lnTo>
                      <a:lnTo>
                        <a:pt x="20" y="1379"/>
                      </a:lnTo>
                      <a:lnTo>
                        <a:pt x="24" y="1377"/>
                      </a:lnTo>
                      <a:lnTo>
                        <a:pt x="29" y="1375"/>
                      </a:lnTo>
                      <a:lnTo>
                        <a:pt x="33" y="1375"/>
                      </a:lnTo>
                      <a:lnTo>
                        <a:pt x="44" y="1378"/>
                      </a:lnTo>
                      <a:lnTo>
                        <a:pt x="56" y="1381"/>
                      </a:lnTo>
                      <a:lnTo>
                        <a:pt x="59" y="1380"/>
                      </a:lnTo>
                      <a:lnTo>
                        <a:pt x="62" y="1379"/>
                      </a:lnTo>
                      <a:lnTo>
                        <a:pt x="64" y="1376"/>
                      </a:lnTo>
                      <a:lnTo>
                        <a:pt x="65" y="1373"/>
                      </a:lnTo>
                      <a:lnTo>
                        <a:pt x="68" y="1366"/>
                      </a:lnTo>
                      <a:lnTo>
                        <a:pt x="71" y="1359"/>
                      </a:lnTo>
                      <a:lnTo>
                        <a:pt x="76" y="1352"/>
                      </a:lnTo>
                      <a:lnTo>
                        <a:pt x="82" y="1347"/>
                      </a:lnTo>
                      <a:lnTo>
                        <a:pt x="85" y="1345"/>
                      </a:lnTo>
                      <a:lnTo>
                        <a:pt x="87" y="1342"/>
                      </a:lnTo>
                      <a:lnTo>
                        <a:pt x="89" y="1339"/>
                      </a:lnTo>
                      <a:lnTo>
                        <a:pt x="89" y="1335"/>
                      </a:lnTo>
                      <a:lnTo>
                        <a:pt x="89" y="1332"/>
                      </a:lnTo>
                      <a:lnTo>
                        <a:pt x="87" y="1328"/>
                      </a:lnTo>
                      <a:lnTo>
                        <a:pt x="85" y="1326"/>
                      </a:lnTo>
                      <a:lnTo>
                        <a:pt x="81" y="1325"/>
                      </a:lnTo>
                      <a:lnTo>
                        <a:pt x="74" y="1324"/>
                      </a:lnTo>
                      <a:lnTo>
                        <a:pt x="67" y="1325"/>
                      </a:lnTo>
                      <a:lnTo>
                        <a:pt x="62" y="1326"/>
                      </a:lnTo>
                      <a:lnTo>
                        <a:pt x="59" y="1330"/>
                      </a:lnTo>
                      <a:lnTo>
                        <a:pt x="56" y="1332"/>
                      </a:lnTo>
                      <a:lnTo>
                        <a:pt x="53" y="1335"/>
                      </a:lnTo>
                      <a:lnTo>
                        <a:pt x="47" y="1341"/>
                      </a:lnTo>
                      <a:lnTo>
                        <a:pt x="40" y="1346"/>
                      </a:lnTo>
                      <a:lnTo>
                        <a:pt x="34" y="1349"/>
                      </a:lnTo>
                      <a:lnTo>
                        <a:pt x="27" y="1351"/>
                      </a:lnTo>
                      <a:lnTo>
                        <a:pt x="19" y="1351"/>
                      </a:lnTo>
                      <a:lnTo>
                        <a:pt x="12" y="1352"/>
                      </a:lnTo>
                      <a:lnTo>
                        <a:pt x="9" y="1353"/>
                      </a:lnTo>
                      <a:lnTo>
                        <a:pt x="6" y="1355"/>
                      </a:lnTo>
                      <a:lnTo>
                        <a:pt x="4" y="1358"/>
                      </a:lnTo>
                      <a:lnTo>
                        <a:pt x="3" y="1361"/>
                      </a:lnTo>
                      <a:lnTo>
                        <a:pt x="1" y="1368"/>
                      </a:lnTo>
                      <a:lnTo>
                        <a:pt x="0" y="1375"/>
                      </a:lnTo>
                      <a:close/>
                      <a:moveTo>
                        <a:pt x="187" y="1337"/>
                      </a:moveTo>
                      <a:lnTo>
                        <a:pt x="185" y="1335"/>
                      </a:lnTo>
                      <a:lnTo>
                        <a:pt x="182" y="1333"/>
                      </a:lnTo>
                      <a:lnTo>
                        <a:pt x="180" y="1332"/>
                      </a:lnTo>
                      <a:lnTo>
                        <a:pt x="177" y="1332"/>
                      </a:lnTo>
                      <a:lnTo>
                        <a:pt x="174" y="1332"/>
                      </a:lnTo>
                      <a:lnTo>
                        <a:pt x="173" y="1333"/>
                      </a:lnTo>
                      <a:lnTo>
                        <a:pt x="171" y="1334"/>
                      </a:lnTo>
                      <a:lnTo>
                        <a:pt x="170" y="1336"/>
                      </a:lnTo>
                      <a:lnTo>
                        <a:pt x="167" y="1341"/>
                      </a:lnTo>
                      <a:lnTo>
                        <a:pt x="165" y="1345"/>
                      </a:lnTo>
                      <a:lnTo>
                        <a:pt x="160" y="1350"/>
                      </a:lnTo>
                      <a:lnTo>
                        <a:pt x="156" y="1355"/>
                      </a:lnTo>
                      <a:lnTo>
                        <a:pt x="153" y="1361"/>
                      </a:lnTo>
                      <a:lnTo>
                        <a:pt x="151" y="1367"/>
                      </a:lnTo>
                      <a:lnTo>
                        <a:pt x="154" y="1368"/>
                      </a:lnTo>
                      <a:lnTo>
                        <a:pt x="157" y="1369"/>
                      </a:lnTo>
                      <a:lnTo>
                        <a:pt x="167" y="1365"/>
                      </a:lnTo>
                      <a:lnTo>
                        <a:pt x="177" y="1361"/>
                      </a:lnTo>
                      <a:lnTo>
                        <a:pt x="201" y="1361"/>
                      </a:lnTo>
                      <a:lnTo>
                        <a:pt x="202" y="1356"/>
                      </a:lnTo>
                      <a:lnTo>
                        <a:pt x="202" y="1351"/>
                      </a:lnTo>
                      <a:lnTo>
                        <a:pt x="202" y="1349"/>
                      </a:lnTo>
                      <a:lnTo>
                        <a:pt x="201" y="1347"/>
                      </a:lnTo>
                      <a:lnTo>
                        <a:pt x="199" y="1345"/>
                      </a:lnTo>
                      <a:lnTo>
                        <a:pt x="196" y="1343"/>
                      </a:lnTo>
                      <a:lnTo>
                        <a:pt x="192" y="1340"/>
                      </a:lnTo>
                      <a:lnTo>
                        <a:pt x="187" y="1337"/>
                      </a:lnTo>
                      <a:close/>
                      <a:moveTo>
                        <a:pt x="742" y="1064"/>
                      </a:moveTo>
                      <a:lnTo>
                        <a:pt x="742" y="1065"/>
                      </a:lnTo>
                      <a:lnTo>
                        <a:pt x="743" y="1066"/>
                      </a:lnTo>
                      <a:lnTo>
                        <a:pt x="744" y="1067"/>
                      </a:lnTo>
                      <a:lnTo>
                        <a:pt x="745" y="1067"/>
                      </a:lnTo>
                      <a:lnTo>
                        <a:pt x="749" y="1067"/>
                      </a:lnTo>
                      <a:lnTo>
                        <a:pt x="752" y="1067"/>
                      </a:lnTo>
                      <a:lnTo>
                        <a:pt x="757" y="1067"/>
                      </a:lnTo>
                      <a:lnTo>
                        <a:pt x="761" y="1065"/>
                      </a:lnTo>
                      <a:lnTo>
                        <a:pt x="764" y="1063"/>
                      </a:lnTo>
                      <a:lnTo>
                        <a:pt x="768" y="1061"/>
                      </a:lnTo>
                      <a:lnTo>
                        <a:pt x="775" y="1055"/>
                      </a:lnTo>
                      <a:lnTo>
                        <a:pt x="781" y="1049"/>
                      </a:lnTo>
                      <a:lnTo>
                        <a:pt x="800" y="1037"/>
                      </a:lnTo>
                      <a:lnTo>
                        <a:pt x="818" y="1028"/>
                      </a:lnTo>
                      <a:lnTo>
                        <a:pt x="825" y="1022"/>
                      </a:lnTo>
                      <a:lnTo>
                        <a:pt x="832" y="1015"/>
                      </a:lnTo>
                      <a:lnTo>
                        <a:pt x="834" y="1012"/>
                      </a:lnTo>
                      <a:lnTo>
                        <a:pt x="836" y="1008"/>
                      </a:lnTo>
                      <a:lnTo>
                        <a:pt x="837" y="1003"/>
                      </a:lnTo>
                      <a:lnTo>
                        <a:pt x="837" y="998"/>
                      </a:lnTo>
                      <a:lnTo>
                        <a:pt x="837" y="996"/>
                      </a:lnTo>
                      <a:lnTo>
                        <a:pt x="835" y="994"/>
                      </a:lnTo>
                      <a:lnTo>
                        <a:pt x="833" y="993"/>
                      </a:lnTo>
                      <a:lnTo>
                        <a:pt x="830" y="992"/>
                      </a:lnTo>
                      <a:lnTo>
                        <a:pt x="823" y="993"/>
                      </a:lnTo>
                      <a:lnTo>
                        <a:pt x="817" y="994"/>
                      </a:lnTo>
                      <a:lnTo>
                        <a:pt x="808" y="999"/>
                      </a:lnTo>
                      <a:lnTo>
                        <a:pt x="800" y="1004"/>
                      </a:lnTo>
                      <a:lnTo>
                        <a:pt x="792" y="1009"/>
                      </a:lnTo>
                      <a:lnTo>
                        <a:pt x="783" y="1014"/>
                      </a:lnTo>
                      <a:lnTo>
                        <a:pt x="775" y="1018"/>
                      </a:lnTo>
                      <a:lnTo>
                        <a:pt x="766" y="1023"/>
                      </a:lnTo>
                      <a:lnTo>
                        <a:pt x="759" y="1027"/>
                      </a:lnTo>
                      <a:lnTo>
                        <a:pt x="753" y="1033"/>
                      </a:lnTo>
                      <a:lnTo>
                        <a:pt x="748" y="1039"/>
                      </a:lnTo>
                      <a:lnTo>
                        <a:pt x="745" y="1047"/>
                      </a:lnTo>
                      <a:lnTo>
                        <a:pt x="742" y="1055"/>
                      </a:lnTo>
                      <a:lnTo>
                        <a:pt x="742" y="1064"/>
                      </a:lnTo>
                      <a:close/>
                      <a:moveTo>
                        <a:pt x="613" y="1083"/>
                      </a:moveTo>
                      <a:lnTo>
                        <a:pt x="603" y="1079"/>
                      </a:lnTo>
                      <a:lnTo>
                        <a:pt x="593" y="1076"/>
                      </a:lnTo>
                      <a:lnTo>
                        <a:pt x="583" y="1075"/>
                      </a:lnTo>
                      <a:lnTo>
                        <a:pt x="573" y="1073"/>
                      </a:lnTo>
                      <a:lnTo>
                        <a:pt x="567" y="1075"/>
                      </a:lnTo>
                      <a:lnTo>
                        <a:pt x="563" y="1077"/>
                      </a:lnTo>
                      <a:lnTo>
                        <a:pt x="562" y="1078"/>
                      </a:lnTo>
                      <a:lnTo>
                        <a:pt x="560" y="1080"/>
                      </a:lnTo>
                      <a:lnTo>
                        <a:pt x="559" y="1082"/>
                      </a:lnTo>
                      <a:lnTo>
                        <a:pt x="559" y="1084"/>
                      </a:lnTo>
                      <a:lnTo>
                        <a:pt x="560" y="1088"/>
                      </a:lnTo>
                      <a:lnTo>
                        <a:pt x="562" y="1091"/>
                      </a:lnTo>
                      <a:lnTo>
                        <a:pt x="565" y="1093"/>
                      </a:lnTo>
                      <a:lnTo>
                        <a:pt x="570" y="1094"/>
                      </a:lnTo>
                      <a:lnTo>
                        <a:pt x="578" y="1097"/>
                      </a:lnTo>
                      <a:lnTo>
                        <a:pt x="587" y="1100"/>
                      </a:lnTo>
                      <a:lnTo>
                        <a:pt x="591" y="1105"/>
                      </a:lnTo>
                      <a:lnTo>
                        <a:pt x="594" y="1109"/>
                      </a:lnTo>
                      <a:lnTo>
                        <a:pt x="596" y="1110"/>
                      </a:lnTo>
                      <a:lnTo>
                        <a:pt x="599" y="1112"/>
                      </a:lnTo>
                      <a:lnTo>
                        <a:pt x="601" y="1112"/>
                      </a:lnTo>
                      <a:lnTo>
                        <a:pt x="604" y="1113"/>
                      </a:lnTo>
                      <a:lnTo>
                        <a:pt x="607" y="1112"/>
                      </a:lnTo>
                      <a:lnTo>
                        <a:pt x="610" y="1110"/>
                      </a:lnTo>
                      <a:lnTo>
                        <a:pt x="612" y="1107"/>
                      </a:lnTo>
                      <a:lnTo>
                        <a:pt x="613" y="1103"/>
                      </a:lnTo>
                      <a:lnTo>
                        <a:pt x="614" y="1092"/>
                      </a:lnTo>
                      <a:lnTo>
                        <a:pt x="613" y="1083"/>
                      </a:lnTo>
                      <a:close/>
                      <a:moveTo>
                        <a:pt x="492" y="1146"/>
                      </a:moveTo>
                      <a:lnTo>
                        <a:pt x="492" y="1133"/>
                      </a:lnTo>
                      <a:lnTo>
                        <a:pt x="476" y="1133"/>
                      </a:lnTo>
                      <a:lnTo>
                        <a:pt x="473" y="1134"/>
                      </a:lnTo>
                      <a:lnTo>
                        <a:pt x="471" y="1135"/>
                      </a:lnTo>
                      <a:lnTo>
                        <a:pt x="468" y="1136"/>
                      </a:lnTo>
                      <a:lnTo>
                        <a:pt x="466" y="1138"/>
                      </a:lnTo>
                      <a:lnTo>
                        <a:pt x="462" y="1143"/>
                      </a:lnTo>
                      <a:lnTo>
                        <a:pt x="458" y="1147"/>
                      </a:lnTo>
                      <a:lnTo>
                        <a:pt x="458" y="1162"/>
                      </a:lnTo>
                      <a:lnTo>
                        <a:pt x="464" y="1162"/>
                      </a:lnTo>
                      <a:lnTo>
                        <a:pt x="471" y="1162"/>
                      </a:lnTo>
                      <a:lnTo>
                        <a:pt x="475" y="1161"/>
                      </a:lnTo>
                      <a:lnTo>
                        <a:pt x="478" y="1161"/>
                      </a:lnTo>
                      <a:lnTo>
                        <a:pt x="482" y="1158"/>
                      </a:lnTo>
                      <a:lnTo>
                        <a:pt x="486" y="1157"/>
                      </a:lnTo>
                      <a:lnTo>
                        <a:pt x="488" y="1155"/>
                      </a:lnTo>
                      <a:lnTo>
                        <a:pt x="490" y="1152"/>
                      </a:lnTo>
                      <a:lnTo>
                        <a:pt x="491" y="1149"/>
                      </a:lnTo>
                      <a:lnTo>
                        <a:pt x="492" y="1146"/>
                      </a:lnTo>
                      <a:close/>
                      <a:moveTo>
                        <a:pt x="918" y="792"/>
                      </a:moveTo>
                      <a:lnTo>
                        <a:pt x="918" y="802"/>
                      </a:lnTo>
                      <a:lnTo>
                        <a:pt x="921" y="817"/>
                      </a:lnTo>
                      <a:lnTo>
                        <a:pt x="924" y="832"/>
                      </a:lnTo>
                      <a:lnTo>
                        <a:pt x="929" y="833"/>
                      </a:lnTo>
                      <a:lnTo>
                        <a:pt x="944" y="826"/>
                      </a:lnTo>
                      <a:lnTo>
                        <a:pt x="957" y="818"/>
                      </a:lnTo>
                      <a:lnTo>
                        <a:pt x="962" y="814"/>
                      </a:lnTo>
                      <a:lnTo>
                        <a:pt x="966" y="809"/>
                      </a:lnTo>
                      <a:lnTo>
                        <a:pt x="968" y="806"/>
                      </a:lnTo>
                      <a:lnTo>
                        <a:pt x="970" y="803"/>
                      </a:lnTo>
                      <a:lnTo>
                        <a:pt x="970" y="800"/>
                      </a:lnTo>
                      <a:lnTo>
                        <a:pt x="971" y="796"/>
                      </a:lnTo>
                      <a:lnTo>
                        <a:pt x="970" y="794"/>
                      </a:lnTo>
                      <a:lnTo>
                        <a:pt x="968" y="792"/>
                      </a:lnTo>
                      <a:lnTo>
                        <a:pt x="967" y="791"/>
                      </a:lnTo>
                      <a:lnTo>
                        <a:pt x="965" y="789"/>
                      </a:lnTo>
                      <a:lnTo>
                        <a:pt x="960" y="788"/>
                      </a:lnTo>
                      <a:lnTo>
                        <a:pt x="955" y="788"/>
                      </a:lnTo>
                      <a:lnTo>
                        <a:pt x="945" y="789"/>
                      </a:lnTo>
                      <a:lnTo>
                        <a:pt x="936" y="791"/>
                      </a:lnTo>
                      <a:lnTo>
                        <a:pt x="928" y="792"/>
                      </a:lnTo>
                      <a:lnTo>
                        <a:pt x="918" y="792"/>
                      </a:lnTo>
                      <a:close/>
                      <a:moveTo>
                        <a:pt x="979" y="655"/>
                      </a:moveTo>
                      <a:lnTo>
                        <a:pt x="974" y="656"/>
                      </a:lnTo>
                      <a:lnTo>
                        <a:pt x="967" y="657"/>
                      </a:lnTo>
                      <a:lnTo>
                        <a:pt x="966" y="665"/>
                      </a:lnTo>
                      <a:lnTo>
                        <a:pt x="965" y="673"/>
                      </a:lnTo>
                      <a:lnTo>
                        <a:pt x="963" y="681"/>
                      </a:lnTo>
                      <a:lnTo>
                        <a:pt x="963" y="690"/>
                      </a:lnTo>
                      <a:lnTo>
                        <a:pt x="963" y="693"/>
                      </a:lnTo>
                      <a:lnTo>
                        <a:pt x="964" y="696"/>
                      </a:lnTo>
                      <a:lnTo>
                        <a:pt x="966" y="698"/>
                      </a:lnTo>
                      <a:lnTo>
                        <a:pt x="968" y="700"/>
                      </a:lnTo>
                      <a:lnTo>
                        <a:pt x="973" y="704"/>
                      </a:lnTo>
                      <a:lnTo>
                        <a:pt x="978" y="710"/>
                      </a:lnTo>
                      <a:lnTo>
                        <a:pt x="984" y="718"/>
                      </a:lnTo>
                      <a:lnTo>
                        <a:pt x="990" y="725"/>
                      </a:lnTo>
                      <a:lnTo>
                        <a:pt x="998" y="731"/>
                      </a:lnTo>
                      <a:lnTo>
                        <a:pt x="1006" y="739"/>
                      </a:lnTo>
                      <a:lnTo>
                        <a:pt x="1012" y="738"/>
                      </a:lnTo>
                      <a:lnTo>
                        <a:pt x="1012" y="730"/>
                      </a:lnTo>
                      <a:lnTo>
                        <a:pt x="1012" y="723"/>
                      </a:lnTo>
                      <a:lnTo>
                        <a:pt x="1012" y="712"/>
                      </a:lnTo>
                      <a:lnTo>
                        <a:pt x="1011" y="700"/>
                      </a:lnTo>
                      <a:lnTo>
                        <a:pt x="1009" y="689"/>
                      </a:lnTo>
                      <a:lnTo>
                        <a:pt x="1007" y="679"/>
                      </a:lnTo>
                      <a:lnTo>
                        <a:pt x="1005" y="673"/>
                      </a:lnTo>
                      <a:lnTo>
                        <a:pt x="1003" y="669"/>
                      </a:lnTo>
                      <a:lnTo>
                        <a:pt x="1000" y="665"/>
                      </a:lnTo>
                      <a:lnTo>
                        <a:pt x="996" y="662"/>
                      </a:lnTo>
                      <a:lnTo>
                        <a:pt x="993" y="659"/>
                      </a:lnTo>
                      <a:lnTo>
                        <a:pt x="989" y="657"/>
                      </a:lnTo>
                      <a:lnTo>
                        <a:pt x="984" y="656"/>
                      </a:lnTo>
                      <a:lnTo>
                        <a:pt x="979" y="655"/>
                      </a:lnTo>
                      <a:close/>
                      <a:moveTo>
                        <a:pt x="1105" y="546"/>
                      </a:moveTo>
                      <a:lnTo>
                        <a:pt x="1103" y="544"/>
                      </a:lnTo>
                      <a:lnTo>
                        <a:pt x="1101" y="542"/>
                      </a:lnTo>
                      <a:lnTo>
                        <a:pt x="1099" y="541"/>
                      </a:lnTo>
                      <a:lnTo>
                        <a:pt x="1096" y="540"/>
                      </a:lnTo>
                      <a:lnTo>
                        <a:pt x="1091" y="539"/>
                      </a:lnTo>
                      <a:lnTo>
                        <a:pt x="1085" y="538"/>
                      </a:lnTo>
                      <a:lnTo>
                        <a:pt x="1077" y="530"/>
                      </a:lnTo>
                      <a:lnTo>
                        <a:pt x="1070" y="521"/>
                      </a:lnTo>
                      <a:lnTo>
                        <a:pt x="1061" y="521"/>
                      </a:lnTo>
                      <a:lnTo>
                        <a:pt x="1061" y="534"/>
                      </a:lnTo>
                      <a:lnTo>
                        <a:pt x="1062" y="546"/>
                      </a:lnTo>
                      <a:lnTo>
                        <a:pt x="1062" y="558"/>
                      </a:lnTo>
                      <a:lnTo>
                        <a:pt x="1061" y="571"/>
                      </a:lnTo>
                      <a:lnTo>
                        <a:pt x="1067" y="572"/>
                      </a:lnTo>
                      <a:lnTo>
                        <a:pt x="1073" y="572"/>
                      </a:lnTo>
                      <a:lnTo>
                        <a:pt x="1079" y="572"/>
                      </a:lnTo>
                      <a:lnTo>
                        <a:pt x="1085" y="571"/>
                      </a:lnTo>
                      <a:lnTo>
                        <a:pt x="1090" y="568"/>
                      </a:lnTo>
                      <a:lnTo>
                        <a:pt x="1095" y="566"/>
                      </a:lnTo>
                      <a:lnTo>
                        <a:pt x="1099" y="561"/>
                      </a:lnTo>
                      <a:lnTo>
                        <a:pt x="1102" y="557"/>
                      </a:lnTo>
                      <a:lnTo>
                        <a:pt x="1104" y="552"/>
                      </a:lnTo>
                      <a:lnTo>
                        <a:pt x="1105" y="546"/>
                      </a:lnTo>
                      <a:close/>
                      <a:moveTo>
                        <a:pt x="1153" y="455"/>
                      </a:moveTo>
                      <a:lnTo>
                        <a:pt x="1145" y="458"/>
                      </a:lnTo>
                      <a:lnTo>
                        <a:pt x="1136" y="462"/>
                      </a:lnTo>
                      <a:lnTo>
                        <a:pt x="1130" y="466"/>
                      </a:lnTo>
                      <a:lnTo>
                        <a:pt x="1124" y="471"/>
                      </a:lnTo>
                      <a:lnTo>
                        <a:pt x="1119" y="477"/>
                      </a:lnTo>
                      <a:lnTo>
                        <a:pt x="1114" y="485"/>
                      </a:lnTo>
                      <a:lnTo>
                        <a:pt x="1109" y="492"/>
                      </a:lnTo>
                      <a:lnTo>
                        <a:pt x="1105" y="501"/>
                      </a:lnTo>
                      <a:lnTo>
                        <a:pt x="1109" y="501"/>
                      </a:lnTo>
                      <a:lnTo>
                        <a:pt x="1114" y="502"/>
                      </a:lnTo>
                      <a:lnTo>
                        <a:pt x="1118" y="501"/>
                      </a:lnTo>
                      <a:lnTo>
                        <a:pt x="1122" y="500"/>
                      </a:lnTo>
                      <a:lnTo>
                        <a:pt x="1126" y="499"/>
                      </a:lnTo>
                      <a:lnTo>
                        <a:pt x="1129" y="498"/>
                      </a:lnTo>
                      <a:lnTo>
                        <a:pt x="1136" y="494"/>
                      </a:lnTo>
                      <a:lnTo>
                        <a:pt x="1145" y="490"/>
                      </a:lnTo>
                      <a:lnTo>
                        <a:pt x="1151" y="488"/>
                      </a:lnTo>
                      <a:lnTo>
                        <a:pt x="1157" y="485"/>
                      </a:lnTo>
                      <a:lnTo>
                        <a:pt x="1162" y="482"/>
                      </a:lnTo>
                      <a:lnTo>
                        <a:pt x="1166" y="478"/>
                      </a:lnTo>
                      <a:lnTo>
                        <a:pt x="1171" y="474"/>
                      </a:lnTo>
                      <a:lnTo>
                        <a:pt x="1175" y="469"/>
                      </a:lnTo>
                      <a:lnTo>
                        <a:pt x="1177" y="464"/>
                      </a:lnTo>
                      <a:lnTo>
                        <a:pt x="1179" y="458"/>
                      </a:lnTo>
                      <a:lnTo>
                        <a:pt x="1173" y="457"/>
                      </a:lnTo>
                      <a:lnTo>
                        <a:pt x="1166" y="455"/>
                      </a:lnTo>
                      <a:lnTo>
                        <a:pt x="1160" y="455"/>
                      </a:lnTo>
                      <a:lnTo>
                        <a:pt x="1153" y="455"/>
                      </a:lnTo>
                      <a:close/>
                      <a:moveTo>
                        <a:pt x="1212" y="87"/>
                      </a:moveTo>
                      <a:lnTo>
                        <a:pt x="1199" y="87"/>
                      </a:lnTo>
                      <a:lnTo>
                        <a:pt x="1186" y="87"/>
                      </a:lnTo>
                      <a:lnTo>
                        <a:pt x="1186" y="95"/>
                      </a:lnTo>
                      <a:lnTo>
                        <a:pt x="1186" y="104"/>
                      </a:lnTo>
                      <a:lnTo>
                        <a:pt x="1186" y="107"/>
                      </a:lnTo>
                      <a:lnTo>
                        <a:pt x="1188" y="109"/>
                      </a:lnTo>
                      <a:lnTo>
                        <a:pt x="1191" y="112"/>
                      </a:lnTo>
                      <a:lnTo>
                        <a:pt x="1194" y="113"/>
                      </a:lnTo>
                      <a:lnTo>
                        <a:pt x="1202" y="114"/>
                      </a:lnTo>
                      <a:lnTo>
                        <a:pt x="1210" y="115"/>
                      </a:lnTo>
                      <a:lnTo>
                        <a:pt x="1219" y="122"/>
                      </a:lnTo>
                      <a:lnTo>
                        <a:pt x="1230" y="128"/>
                      </a:lnTo>
                      <a:lnTo>
                        <a:pt x="1260" y="128"/>
                      </a:lnTo>
                      <a:lnTo>
                        <a:pt x="1260" y="118"/>
                      </a:lnTo>
                      <a:lnTo>
                        <a:pt x="1260" y="115"/>
                      </a:lnTo>
                      <a:lnTo>
                        <a:pt x="1259" y="113"/>
                      </a:lnTo>
                      <a:lnTo>
                        <a:pt x="1258" y="111"/>
                      </a:lnTo>
                      <a:lnTo>
                        <a:pt x="1256" y="108"/>
                      </a:lnTo>
                      <a:lnTo>
                        <a:pt x="1252" y="105"/>
                      </a:lnTo>
                      <a:lnTo>
                        <a:pt x="1248" y="101"/>
                      </a:lnTo>
                      <a:lnTo>
                        <a:pt x="1244" y="98"/>
                      </a:lnTo>
                      <a:lnTo>
                        <a:pt x="1240" y="94"/>
                      </a:lnTo>
                      <a:lnTo>
                        <a:pt x="1236" y="92"/>
                      </a:lnTo>
                      <a:lnTo>
                        <a:pt x="1232" y="90"/>
                      </a:lnTo>
                      <a:lnTo>
                        <a:pt x="1222" y="87"/>
                      </a:lnTo>
                      <a:lnTo>
                        <a:pt x="1212" y="87"/>
                      </a:lnTo>
                      <a:close/>
                      <a:moveTo>
                        <a:pt x="1185" y="0"/>
                      </a:moveTo>
                      <a:lnTo>
                        <a:pt x="1182" y="0"/>
                      </a:lnTo>
                      <a:lnTo>
                        <a:pt x="1180" y="2"/>
                      </a:lnTo>
                      <a:lnTo>
                        <a:pt x="1178" y="4"/>
                      </a:lnTo>
                      <a:lnTo>
                        <a:pt x="1176" y="6"/>
                      </a:lnTo>
                      <a:lnTo>
                        <a:pt x="1174" y="12"/>
                      </a:lnTo>
                      <a:lnTo>
                        <a:pt x="1174" y="18"/>
                      </a:lnTo>
                      <a:lnTo>
                        <a:pt x="1174" y="21"/>
                      </a:lnTo>
                      <a:lnTo>
                        <a:pt x="1176" y="23"/>
                      </a:lnTo>
                      <a:lnTo>
                        <a:pt x="1179" y="26"/>
                      </a:lnTo>
                      <a:lnTo>
                        <a:pt x="1182" y="26"/>
                      </a:lnTo>
                      <a:lnTo>
                        <a:pt x="1190" y="27"/>
                      </a:lnTo>
                      <a:lnTo>
                        <a:pt x="1199" y="27"/>
                      </a:lnTo>
                      <a:lnTo>
                        <a:pt x="1202" y="28"/>
                      </a:lnTo>
                      <a:lnTo>
                        <a:pt x="1204" y="29"/>
                      </a:lnTo>
                      <a:lnTo>
                        <a:pt x="1206" y="31"/>
                      </a:lnTo>
                      <a:lnTo>
                        <a:pt x="1208" y="33"/>
                      </a:lnTo>
                      <a:lnTo>
                        <a:pt x="1212" y="38"/>
                      </a:lnTo>
                      <a:lnTo>
                        <a:pt x="1216" y="43"/>
                      </a:lnTo>
                      <a:lnTo>
                        <a:pt x="1224" y="50"/>
                      </a:lnTo>
                      <a:lnTo>
                        <a:pt x="1232" y="58"/>
                      </a:lnTo>
                      <a:lnTo>
                        <a:pt x="1236" y="60"/>
                      </a:lnTo>
                      <a:lnTo>
                        <a:pt x="1240" y="62"/>
                      </a:lnTo>
                      <a:lnTo>
                        <a:pt x="1245" y="64"/>
                      </a:lnTo>
                      <a:lnTo>
                        <a:pt x="1250" y="65"/>
                      </a:lnTo>
                      <a:lnTo>
                        <a:pt x="1252" y="61"/>
                      </a:lnTo>
                      <a:lnTo>
                        <a:pt x="1252" y="56"/>
                      </a:lnTo>
                      <a:lnTo>
                        <a:pt x="1250" y="49"/>
                      </a:lnTo>
                      <a:lnTo>
                        <a:pt x="1246" y="43"/>
                      </a:lnTo>
                      <a:lnTo>
                        <a:pt x="1242" y="34"/>
                      </a:lnTo>
                      <a:lnTo>
                        <a:pt x="1237" y="24"/>
                      </a:lnTo>
                      <a:lnTo>
                        <a:pt x="1231" y="17"/>
                      </a:lnTo>
                      <a:lnTo>
                        <a:pt x="1223" y="11"/>
                      </a:lnTo>
                      <a:lnTo>
                        <a:pt x="1215" y="6"/>
                      </a:lnTo>
                      <a:lnTo>
                        <a:pt x="1206" y="3"/>
                      </a:lnTo>
                      <a:lnTo>
                        <a:pt x="1195" y="1"/>
                      </a:lnTo>
                      <a:lnTo>
                        <a:pt x="1185" y="0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 w="9525">
                  <a:solidFill>
                    <a:sysClr val="window" lastClr="FFFFFF">
                      <a:lumMod val="85000"/>
                    </a:sysClr>
                  </a:solidFill>
                  <a:round/>
                  <a:headEnd/>
                  <a:tailEnd/>
                </a:ln>
              </p:spPr>
            </p:sp>
            <p:sp>
              <p:nvSpPr>
                <p:cNvPr id="32" name="Iran_(Islamic_Republic_of)"/>
                <p:cNvSpPr>
                  <a:spLocks noEditPoints="1"/>
                </p:cNvSpPr>
                <p:nvPr/>
              </p:nvSpPr>
              <p:spPr bwMode="auto">
                <a:xfrm>
                  <a:off x="893708" y="2980705"/>
                  <a:ext cx="1039996" cy="1386824"/>
                </a:xfrm>
                <a:custGeom>
                  <a:avLst/>
                  <a:gdLst/>
                  <a:ahLst/>
                  <a:cxnLst>
                    <a:cxn ang="0">
                      <a:pos x="1159" y="2401"/>
                    </a:cxn>
                    <a:cxn ang="0">
                      <a:pos x="196" y="35"/>
                    </a:cxn>
                    <a:cxn ang="0">
                      <a:pos x="154" y="129"/>
                    </a:cxn>
                    <a:cxn ang="0">
                      <a:pos x="88" y="307"/>
                    </a:cxn>
                    <a:cxn ang="0">
                      <a:pos x="113" y="398"/>
                    </a:cxn>
                    <a:cxn ang="0">
                      <a:pos x="93" y="551"/>
                    </a:cxn>
                    <a:cxn ang="0">
                      <a:pos x="124" y="697"/>
                    </a:cxn>
                    <a:cxn ang="0">
                      <a:pos x="132" y="771"/>
                    </a:cxn>
                    <a:cxn ang="0">
                      <a:pos x="65" y="835"/>
                    </a:cxn>
                    <a:cxn ang="0">
                      <a:pos x="6" y="919"/>
                    </a:cxn>
                    <a:cxn ang="0">
                      <a:pos x="51" y="1058"/>
                    </a:cxn>
                    <a:cxn ang="0">
                      <a:pos x="166" y="1195"/>
                    </a:cxn>
                    <a:cxn ang="0">
                      <a:pos x="190" y="1437"/>
                    </a:cxn>
                    <a:cxn ang="0">
                      <a:pos x="146" y="1615"/>
                    </a:cxn>
                    <a:cxn ang="0">
                      <a:pos x="221" y="1633"/>
                    </a:cxn>
                    <a:cxn ang="0">
                      <a:pos x="341" y="1608"/>
                    </a:cxn>
                    <a:cxn ang="0">
                      <a:pos x="346" y="1663"/>
                    </a:cxn>
                    <a:cxn ang="0">
                      <a:pos x="425" y="1689"/>
                    </a:cxn>
                    <a:cxn ang="0">
                      <a:pos x="448" y="1769"/>
                    </a:cxn>
                    <a:cxn ang="0">
                      <a:pos x="483" y="1871"/>
                    </a:cxn>
                    <a:cxn ang="0">
                      <a:pos x="486" y="1977"/>
                    </a:cxn>
                    <a:cxn ang="0">
                      <a:pos x="585" y="2116"/>
                    </a:cxn>
                    <a:cxn ang="0">
                      <a:pos x="691" y="2230"/>
                    </a:cxn>
                    <a:cxn ang="0">
                      <a:pos x="802" y="2340"/>
                    </a:cxn>
                    <a:cxn ang="0">
                      <a:pos x="923" y="2400"/>
                    </a:cxn>
                    <a:cxn ang="0">
                      <a:pos x="1151" y="2364"/>
                    </a:cxn>
                    <a:cxn ang="0">
                      <a:pos x="1295" y="2446"/>
                    </a:cxn>
                    <a:cxn ang="0">
                      <a:pos x="1355" y="2639"/>
                    </a:cxn>
                    <a:cxn ang="0">
                      <a:pos x="1553" y="2702"/>
                    </a:cxn>
                    <a:cxn ang="0">
                      <a:pos x="1780" y="2782"/>
                    </a:cxn>
                    <a:cxn ang="0">
                      <a:pos x="1938" y="2750"/>
                    </a:cxn>
                    <a:cxn ang="0">
                      <a:pos x="2014" y="2646"/>
                    </a:cxn>
                    <a:cxn ang="0">
                      <a:pos x="2120" y="2627"/>
                    </a:cxn>
                    <a:cxn ang="0">
                      <a:pos x="2212" y="2611"/>
                    </a:cxn>
                    <a:cxn ang="0">
                      <a:pos x="2235" y="2512"/>
                    </a:cxn>
                    <a:cxn ang="0">
                      <a:pos x="2125" y="2356"/>
                    </a:cxn>
                    <a:cxn ang="0">
                      <a:pos x="2028" y="2129"/>
                    </a:cxn>
                    <a:cxn ang="0">
                      <a:pos x="2002" y="2017"/>
                    </a:cxn>
                    <a:cxn ang="0">
                      <a:pos x="2064" y="1855"/>
                    </a:cxn>
                    <a:cxn ang="0">
                      <a:pos x="1990" y="1659"/>
                    </a:cxn>
                    <a:cxn ang="0">
                      <a:pos x="2034" y="1501"/>
                    </a:cxn>
                    <a:cxn ang="0">
                      <a:pos x="2037" y="1350"/>
                    </a:cxn>
                    <a:cxn ang="0">
                      <a:pos x="2156" y="1258"/>
                    </a:cxn>
                    <a:cxn ang="0">
                      <a:pos x="2154" y="985"/>
                    </a:cxn>
                    <a:cxn ang="0">
                      <a:pos x="2022" y="878"/>
                    </a:cxn>
                    <a:cxn ang="0">
                      <a:pos x="1924" y="776"/>
                    </a:cxn>
                    <a:cxn ang="0">
                      <a:pos x="1794" y="692"/>
                    </a:cxn>
                    <a:cxn ang="0">
                      <a:pos x="1605" y="649"/>
                    </a:cxn>
                    <a:cxn ang="0">
                      <a:pos x="1479" y="651"/>
                    </a:cxn>
                    <a:cxn ang="0">
                      <a:pos x="1356" y="727"/>
                    </a:cxn>
                    <a:cxn ang="0">
                      <a:pos x="1260" y="734"/>
                    </a:cxn>
                    <a:cxn ang="0">
                      <a:pos x="1210" y="773"/>
                    </a:cxn>
                    <a:cxn ang="0">
                      <a:pos x="912" y="716"/>
                    </a:cxn>
                    <a:cxn ang="0">
                      <a:pos x="704" y="537"/>
                    </a:cxn>
                    <a:cxn ang="0">
                      <a:pos x="631" y="419"/>
                    </a:cxn>
                    <a:cxn ang="0">
                      <a:pos x="583" y="343"/>
                    </a:cxn>
                    <a:cxn ang="0">
                      <a:pos x="588" y="270"/>
                    </a:cxn>
                    <a:cxn ang="0">
                      <a:pos x="612" y="180"/>
                    </a:cxn>
                    <a:cxn ang="0">
                      <a:pos x="465" y="218"/>
                    </a:cxn>
                    <a:cxn ang="0">
                      <a:pos x="293" y="168"/>
                    </a:cxn>
                  </a:cxnLst>
                  <a:rect l="0" t="0" r="r" b="b"/>
                  <a:pathLst>
                    <a:path w="2261" h="2833">
                      <a:moveTo>
                        <a:pt x="1052" y="2443"/>
                      </a:moveTo>
                      <a:lnTo>
                        <a:pt x="1056" y="2444"/>
                      </a:lnTo>
                      <a:lnTo>
                        <a:pt x="1096" y="2444"/>
                      </a:lnTo>
                      <a:lnTo>
                        <a:pt x="1102" y="2445"/>
                      </a:lnTo>
                      <a:lnTo>
                        <a:pt x="1107" y="2446"/>
                      </a:lnTo>
                      <a:lnTo>
                        <a:pt x="1119" y="2446"/>
                      </a:lnTo>
                      <a:lnTo>
                        <a:pt x="1131" y="2444"/>
                      </a:lnTo>
                      <a:lnTo>
                        <a:pt x="1141" y="2441"/>
                      </a:lnTo>
                      <a:lnTo>
                        <a:pt x="1151" y="2437"/>
                      </a:lnTo>
                      <a:lnTo>
                        <a:pt x="1155" y="2435"/>
                      </a:lnTo>
                      <a:lnTo>
                        <a:pt x="1160" y="2431"/>
                      </a:lnTo>
                      <a:lnTo>
                        <a:pt x="1164" y="2427"/>
                      </a:lnTo>
                      <a:lnTo>
                        <a:pt x="1167" y="2424"/>
                      </a:lnTo>
                      <a:lnTo>
                        <a:pt x="1169" y="2420"/>
                      </a:lnTo>
                      <a:lnTo>
                        <a:pt x="1171" y="2415"/>
                      </a:lnTo>
                      <a:lnTo>
                        <a:pt x="1173" y="2410"/>
                      </a:lnTo>
                      <a:lnTo>
                        <a:pt x="1174" y="2404"/>
                      </a:lnTo>
                      <a:lnTo>
                        <a:pt x="1159" y="2401"/>
                      </a:lnTo>
                      <a:lnTo>
                        <a:pt x="1143" y="2399"/>
                      </a:lnTo>
                      <a:lnTo>
                        <a:pt x="1136" y="2400"/>
                      </a:lnTo>
                      <a:lnTo>
                        <a:pt x="1129" y="2401"/>
                      </a:lnTo>
                      <a:lnTo>
                        <a:pt x="1123" y="2404"/>
                      </a:lnTo>
                      <a:lnTo>
                        <a:pt x="1118" y="2408"/>
                      </a:lnTo>
                      <a:lnTo>
                        <a:pt x="1107" y="2414"/>
                      </a:lnTo>
                      <a:lnTo>
                        <a:pt x="1094" y="2420"/>
                      </a:lnTo>
                      <a:lnTo>
                        <a:pt x="1085" y="2421"/>
                      </a:lnTo>
                      <a:lnTo>
                        <a:pt x="1075" y="2421"/>
                      </a:lnTo>
                      <a:lnTo>
                        <a:pt x="1070" y="2422"/>
                      </a:lnTo>
                      <a:lnTo>
                        <a:pt x="1067" y="2424"/>
                      </a:lnTo>
                      <a:lnTo>
                        <a:pt x="1063" y="2426"/>
                      </a:lnTo>
                      <a:lnTo>
                        <a:pt x="1061" y="2428"/>
                      </a:lnTo>
                      <a:lnTo>
                        <a:pt x="1056" y="2435"/>
                      </a:lnTo>
                      <a:lnTo>
                        <a:pt x="1052" y="2443"/>
                      </a:lnTo>
                      <a:close/>
                      <a:moveTo>
                        <a:pt x="204" y="0"/>
                      </a:moveTo>
                      <a:lnTo>
                        <a:pt x="200" y="17"/>
                      </a:lnTo>
                      <a:lnTo>
                        <a:pt x="196" y="35"/>
                      </a:lnTo>
                      <a:lnTo>
                        <a:pt x="194" y="52"/>
                      </a:lnTo>
                      <a:lnTo>
                        <a:pt x="193" y="70"/>
                      </a:lnTo>
                      <a:lnTo>
                        <a:pt x="189" y="74"/>
                      </a:lnTo>
                      <a:lnTo>
                        <a:pt x="183" y="77"/>
                      </a:lnTo>
                      <a:lnTo>
                        <a:pt x="173" y="71"/>
                      </a:lnTo>
                      <a:lnTo>
                        <a:pt x="164" y="65"/>
                      </a:lnTo>
                      <a:lnTo>
                        <a:pt x="151" y="66"/>
                      </a:lnTo>
                      <a:lnTo>
                        <a:pt x="138" y="68"/>
                      </a:lnTo>
                      <a:lnTo>
                        <a:pt x="137" y="79"/>
                      </a:lnTo>
                      <a:lnTo>
                        <a:pt x="136" y="92"/>
                      </a:lnTo>
                      <a:lnTo>
                        <a:pt x="137" y="97"/>
                      </a:lnTo>
                      <a:lnTo>
                        <a:pt x="139" y="102"/>
                      </a:lnTo>
                      <a:lnTo>
                        <a:pt x="142" y="106"/>
                      </a:lnTo>
                      <a:lnTo>
                        <a:pt x="145" y="111"/>
                      </a:lnTo>
                      <a:lnTo>
                        <a:pt x="148" y="115"/>
                      </a:lnTo>
                      <a:lnTo>
                        <a:pt x="151" y="119"/>
                      </a:lnTo>
                      <a:lnTo>
                        <a:pt x="153" y="124"/>
                      </a:lnTo>
                      <a:lnTo>
                        <a:pt x="154" y="129"/>
                      </a:lnTo>
                      <a:lnTo>
                        <a:pt x="153" y="146"/>
                      </a:lnTo>
                      <a:lnTo>
                        <a:pt x="151" y="160"/>
                      </a:lnTo>
                      <a:lnTo>
                        <a:pt x="148" y="174"/>
                      </a:lnTo>
                      <a:lnTo>
                        <a:pt x="145" y="186"/>
                      </a:lnTo>
                      <a:lnTo>
                        <a:pt x="141" y="200"/>
                      </a:lnTo>
                      <a:lnTo>
                        <a:pt x="138" y="213"/>
                      </a:lnTo>
                      <a:lnTo>
                        <a:pt x="135" y="228"/>
                      </a:lnTo>
                      <a:lnTo>
                        <a:pt x="134" y="243"/>
                      </a:lnTo>
                      <a:lnTo>
                        <a:pt x="133" y="255"/>
                      </a:lnTo>
                      <a:lnTo>
                        <a:pt x="131" y="264"/>
                      </a:lnTo>
                      <a:lnTo>
                        <a:pt x="127" y="273"/>
                      </a:lnTo>
                      <a:lnTo>
                        <a:pt x="121" y="282"/>
                      </a:lnTo>
                      <a:lnTo>
                        <a:pt x="116" y="287"/>
                      </a:lnTo>
                      <a:lnTo>
                        <a:pt x="110" y="292"/>
                      </a:lnTo>
                      <a:lnTo>
                        <a:pt x="104" y="295"/>
                      </a:lnTo>
                      <a:lnTo>
                        <a:pt x="97" y="299"/>
                      </a:lnTo>
                      <a:lnTo>
                        <a:pt x="92" y="302"/>
                      </a:lnTo>
                      <a:lnTo>
                        <a:pt x="88" y="307"/>
                      </a:lnTo>
                      <a:lnTo>
                        <a:pt x="86" y="310"/>
                      </a:lnTo>
                      <a:lnTo>
                        <a:pt x="85" y="313"/>
                      </a:lnTo>
                      <a:lnTo>
                        <a:pt x="84" y="316"/>
                      </a:lnTo>
                      <a:lnTo>
                        <a:pt x="83" y="320"/>
                      </a:lnTo>
                      <a:lnTo>
                        <a:pt x="84" y="323"/>
                      </a:lnTo>
                      <a:lnTo>
                        <a:pt x="85" y="325"/>
                      </a:lnTo>
                      <a:lnTo>
                        <a:pt x="87" y="327"/>
                      </a:lnTo>
                      <a:lnTo>
                        <a:pt x="90" y="328"/>
                      </a:lnTo>
                      <a:lnTo>
                        <a:pt x="96" y="330"/>
                      </a:lnTo>
                      <a:lnTo>
                        <a:pt x="103" y="333"/>
                      </a:lnTo>
                      <a:lnTo>
                        <a:pt x="107" y="338"/>
                      </a:lnTo>
                      <a:lnTo>
                        <a:pt x="109" y="342"/>
                      </a:lnTo>
                      <a:lnTo>
                        <a:pt x="111" y="347"/>
                      </a:lnTo>
                      <a:lnTo>
                        <a:pt x="112" y="352"/>
                      </a:lnTo>
                      <a:lnTo>
                        <a:pt x="112" y="362"/>
                      </a:lnTo>
                      <a:lnTo>
                        <a:pt x="112" y="374"/>
                      </a:lnTo>
                      <a:lnTo>
                        <a:pt x="112" y="387"/>
                      </a:lnTo>
                      <a:lnTo>
                        <a:pt x="113" y="398"/>
                      </a:lnTo>
                      <a:lnTo>
                        <a:pt x="113" y="409"/>
                      </a:lnTo>
                      <a:lnTo>
                        <a:pt x="113" y="421"/>
                      </a:lnTo>
                      <a:lnTo>
                        <a:pt x="113" y="469"/>
                      </a:lnTo>
                      <a:lnTo>
                        <a:pt x="113" y="476"/>
                      </a:lnTo>
                      <a:lnTo>
                        <a:pt x="111" y="482"/>
                      </a:lnTo>
                      <a:lnTo>
                        <a:pt x="108" y="486"/>
                      </a:lnTo>
                      <a:lnTo>
                        <a:pt x="104" y="491"/>
                      </a:lnTo>
                      <a:lnTo>
                        <a:pt x="104" y="491"/>
                      </a:lnTo>
                      <a:lnTo>
                        <a:pt x="103" y="497"/>
                      </a:lnTo>
                      <a:lnTo>
                        <a:pt x="103" y="503"/>
                      </a:lnTo>
                      <a:lnTo>
                        <a:pt x="102" y="510"/>
                      </a:lnTo>
                      <a:lnTo>
                        <a:pt x="100" y="516"/>
                      </a:lnTo>
                      <a:lnTo>
                        <a:pt x="99" y="522"/>
                      </a:lnTo>
                      <a:lnTo>
                        <a:pt x="97" y="527"/>
                      </a:lnTo>
                      <a:lnTo>
                        <a:pt x="96" y="532"/>
                      </a:lnTo>
                      <a:lnTo>
                        <a:pt x="94" y="539"/>
                      </a:lnTo>
                      <a:lnTo>
                        <a:pt x="93" y="545"/>
                      </a:lnTo>
                      <a:lnTo>
                        <a:pt x="93" y="551"/>
                      </a:lnTo>
                      <a:lnTo>
                        <a:pt x="93" y="559"/>
                      </a:lnTo>
                      <a:lnTo>
                        <a:pt x="94" y="567"/>
                      </a:lnTo>
                      <a:lnTo>
                        <a:pt x="96" y="574"/>
                      </a:lnTo>
                      <a:lnTo>
                        <a:pt x="98" y="580"/>
                      </a:lnTo>
                      <a:lnTo>
                        <a:pt x="106" y="591"/>
                      </a:lnTo>
                      <a:lnTo>
                        <a:pt x="114" y="603"/>
                      </a:lnTo>
                      <a:lnTo>
                        <a:pt x="134" y="624"/>
                      </a:lnTo>
                      <a:lnTo>
                        <a:pt x="154" y="647"/>
                      </a:lnTo>
                      <a:lnTo>
                        <a:pt x="151" y="651"/>
                      </a:lnTo>
                      <a:lnTo>
                        <a:pt x="147" y="654"/>
                      </a:lnTo>
                      <a:lnTo>
                        <a:pt x="144" y="656"/>
                      </a:lnTo>
                      <a:lnTo>
                        <a:pt x="140" y="657"/>
                      </a:lnTo>
                      <a:lnTo>
                        <a:pt x="132" y="659"/>
                      </a:lnTo>
                      <a:lnTo>
                        <a:pt x="121" y="659"/>
                      </a:lnTo>
                      <a:lnTo>
                        <a:pt x="121" y="682"/>
                      </a:lnTo>
                      <a:lnTo>
                        <a:pt x="122" y="687"/>
                      </a:lnTo>
                      <a:lnTo>
                        <a:pt x="123" y="692"/>
                      </a:lnTo>
                      <a:lnTo>
                        <a:pt x="124" y="697"/>
                      </a:lnTo>
                      <a:lnTo>
                        <a:pt x="126" y="701"/>
                      </a:lnTo>
                      <a:lnTo>
                        <a:pt x="132" y="710"/>
                      </a:lnTo>
                      <a:lnTo>
                        <a:pt x="138" y="718"/>
                      </a:lnTo>
                      <a:lnTo>
                        <a:pt x="144" y="726"/>
                      </a:lnTo>
                      <a:lnTo>
                        <a:pt x="149" y="735"/>
                      </a:lnTo>
                      <a:lnTo>
                        <a:pt x="151" y="739"/>
                      </a:lnTo>
                      <a:lnTo>
                        <a:pt x="153" y="744"/>
                      </a:lnTo>
                      <a:lnTo>
                        <a:pt x="154" y="749"/>
                      </a:lnTo>
                      <a:lnTo>
                        <a:pt x="154" y="754"/>
                      </a:lnTo>
                      <a:lnTo>
                        <a:pt x="154" y="756"/>
                      </a:lnTo>
                      <a:lnTo>
                        <a:pt x="153" y="757"/>
                      </a:lnTo>
                      <a:lnTo>
                        <a:pt x="151" y="758"/>
                      </a:lnTo>
                      <a:lnTo>
                        <a:pt x="150" y="758"/>
                      </a:lnTo>
                      <a:lnTo>
                        <a:pt x="146" y="759"/>
                      </a:lnTo>
                      <a:lnTo>
                        <a:pt x="143" y="761"/>
                      </a:lnTo>
                      <a:lnTo>
                        <a:pt x="139" y="766"/>
                      </a:lnTo>
                      <a:lnTo>
                        <a:pt x="136" y="769"/>
                      </a:lnTo>
                      <a:lnTo>
                        <a:pt x="132" y="771"/>
                      </a:lnTo>
                      <a:lnTo>
                        <a:pt x="127" y="773"/>
                      </a:lnTo>
                      <a:lnTo>
                        <a:pt x="118" y="776"/>
                      </a:lnTo>
                      <a:lnTo>
                        <a:pt x="107" y="778"/>
                      </a:lnTo>
                      <a:lnTo>
                        <a:pt x="108" y="789"/>
                      </a:lnTo>
                      <a:lnTo>
                        <a:pt x="109" y="799"/>
                      </a:lnTo>
                      <a:lnTo>
                        <a:pt x="109" y="804"/>
                      </a:lnTo>
                      <a:lnTo>
                        <a:pt x="108" y="808"/>
                      </a:lnTo>
                      <a:lnTo>
                        <a:pt x="106" y="812"/>
                      </a:lnTo>
                      <a:lnTo>
                        <a:pt x="103" y="816"/>
                      </a:lnTo>
                      <a:lnTo>
                        <a:pt x="99" y="819"/>
                      </a:lnTo>
                      <a:lnTo>
                        <a:pt x="96" y="820"/>
                      </a:lnTo>
                      <a:lnTo>
                        <a:pt x="92" y="821"/>
                      </a:lnTo>
                      <a:lnTo>
                        <a:pt x="89" y="821"/>
                      </a:lnTo>
                      <a:lnTo>
                        <a:pt x="82" y="822"/>
                      </a:lnTo>
                      <a:lnTo>
                        <a:pt x="74" y="824"/>
                      </a:lnTo>
                      <a:lnTo>
                        <a:pt x="69" y="827"/>
                      </a:lnTo>
                      <a:lnTo>
                        <a:pt x="66" y="831"/>
                      </a:lnTo>
                      <a:lnTo>
                        <a:pt x="65" y="835"/>
                      </a:lnTo>
                      <a:lnTo>
                        <a:pt x="65" y="841"/>
                      </a:lnTo>
                      <a:lnTo>
                        <a:pt x="64" y="846"/>
                      </a:lnTo>
                      <a:lnTo>
                        <a:pt x="64" y="853"/>
                      </a:lnTo>
                      <a:lnTo>
                        <a:pt x="62" y="858"/>
                      </a:lnTo>
                      <a:lnTo>
                        <a:pt x="60" y="864"/>
                      </a:lnTo>
                      <a:lnTo>
                        <a:pt x="55" y="869"/>
                      </a:lnTo>
                      <a:lnTo>
                        <a:pt x="50" y="872"/>
                      </a:lnTo>
                      <a:lnTo>
                        <a:pt x="44" y="874"/>
                      </a:lnTo>
                      <a:lnTo>
                        <a:pt x="37" y="877"/>
                      </a:lnTo>
                      <a:lnTo>
                        <a:pt x="31" y="879"/>
                      </a:lnTo>
                      <a:lnTo>
                        <a:pt x="25" y="881"/>
                      </a:lnTo>
                      <a:lnTo>
                        <a:pt x="19" y="883"/>
                      </a:lnTo>
                      <a:lnTo>
                        <a:pt x="12" y="888"/>
                      </a:lnTo>
                      <a:lnTo>
                        <a:pt x="8" y="892"/>
                      </a:lnTo>
                      <a:lnTo>
                        <a:pt x="6" y="896"/>
                      </a:lnTo>
                      <a:lnTo>
                        <a:pt x="5" y="901"/>
                      </a:lnTo>
                      <a:lnTo>
                        <a:pt x="5" y="907"/>
                      </a:lnTo>
                      <a:lnTo>
                        <a:pt x="6" y="919"/>
                      </a:lnTo>
                      <a:lnTo>
                        <a:pt x="7" y="931"/>
                      </a:lnTo>
                      <a:lnTo>
                        <a:pt x="5" y="945"/>
                      </a:lnTo>
                      <a:lnTo>
                        <a:pt x="3" y="958"/>
                      </a:lnTo>
                      <a:lnTo>
                        <a:pt x="2" y="973"/>
                      </a:lnTo>
                      <a:lnTo>
                        <a:pt x="0" y="984"/>
                      </a:lnTo>
                      <a:lnTo>
                        <a:pt x="0" y="991"/>
                      </a:lnTo>
                      <a:lnTo>
                        <a:pt x="1" y="997"/>
                      </a:lnTo>
                      <a:lnTo>
                        <a:pt x="2" y="1003"/>
                      </a:lnTo>
                      <a:lnTo>
                        <a:pt x="5" y="1008"/>
                      </a:lnTo>
                      <a:lnTo>
                        <a:pt x="9" y="1013"/>
                      </a:lnTo>
                      <a:lnTo>
                        <a:pt x="13" y="1018"/>
                      </a:lnTo>
                      <a:lnTo>
                        <a:pt x="20" y="1021"/>
                      </a:lnTo>
                      <a:lnTo>
                        <a:pt x="25" y="1024"/>
                      </a:lnTo>
                      <a:lnTo>
                        <a:pt x="30" y="1027"/>
                      </a:lnTo>
                      <a:lnTo>
                        <a:pt x="35" y="1030"/>
                      </a:lnTo>
                      <a:lnTo>
                        <a:pt x="39" y="1034"/>
                      </a:lnTo>
                      <a:lnTo>
                        <a:pt x="44" y="1039"/>
                      </a:lnTo>
                      <a:lnTo>
                        <a:pt x="51" y="1058"/>
                      </a:lnTo>
                      <a:lnTo>
                        <a:pt x="57" y="1075"/>
                      </a:lnTo>
                      <a:lnTo>
                        <a:pt x="61" y="1082"/>
                      </a:lnTo>
                      <a:lnTo>
                        <a:pt x="66" y="1089"/>
                      </a:lnTo>
                      <a:lnTo>
                        <a:pt x="71" y="1096"/>
                      </a:lnTo>
                      <a:lnTo>
                        <a:pt x="79" y="1104"/>
                      </a:lnTo>
                      <a:lnTo>
                        <a:pt x="88" y="1112"/>
                      </a:lnTo>
                      <a:lnTo>
                        <a:pt x="97" y="1118"/>
                      </a:lnTo>
                      <a:lnTo>
                        <a:pt x="108" y="1123"/>
                      </a:lnTo>
                      <a:lnTo>
                        <a:pt x="117" y="1127"/>
                      </a:lnTo>
                      <a:lnTo>
                        <a:pt x="126" y="1133"/>
                      </a:lnTo>
                      <a:lnTo>
                        <a:pt x="136" y="1138"/>
                      </a:lnTo>
                      <a:lnTo>
                        <a:pt x="144" y="1145"/>
                      </a:lnTo>
                      <a:lnTo>
                        <a:pt x="152" y="1153"/>
                      </a:lnTo>
                      <a:lnTo>
                        <a:pt x="157" y="1162"/>
                      </a:lnTo>
                      <a:lnTo>
                        <a:pt x="162" y="1170"/>
                      </a:lnTo>
                      <a:lnTo>
                        <a:pt x="164" y="1178"/>
                      </a:lnTo>
                      <a:lnTo>
                        <a:pt x="165" y="1186"/>
                      </a:lnTo>
                      <a:lnTo>
                        <a:pt x="166" y="1195"/>
                      </a:lnTo>
                      <a:lnTo>
                        <a:pt x="167" y="1204"/>
                      </a:lnTo>
                      <a:lnTo>
                        <a:pt x="169" y="1212"/>
                      </a:lnTo>
                      <a:lnTo>
                        <a:pt x="171" y="1223"/>
                      </a:lnTo>
                      <a:lnTo>
                        <a:pt x="182" y="1234"/>
                      </a:lnTo>
                      <a:lnTo>
                        <a:pt x="195" y="1247"/>
                      </a:lnTo>
                      <a:lnTo>
                        <a:pt x="202" y="1259"/>
                      </a:lnTo>
                      <a:lnTo>
                        <a:pt x="207" y="1271"/>
                      </a:lnTo>
                      <a:lnTo>
                        <a:pt x="212" y="1284"/>
                      </a:lnTo>
                      <a:lnTo>
                        <a:pt x="216" y="1296"/>
                      </a:lnTo>
                      <a:lnTo>
                        <a:pt x="219" y="1309"/>
                      </a:lnTo>
                      <a:lnTo>
                        <a:pt x="220" y="1321"/>
                      </a:lnTo>
                      <a:lnTo>
                        <a:pt x="221" y="1336"/>
                      </a:lnTo>
                      <a:lnTo>
                        <a:pt x="221" y="1350"/>
                      </a:lnTo>
                      <a:lnTo>
                        <a:pt x="221" y="1412"/>
                      </a:lnTo>
                      <a:lnTo>
                        <a:pt x="209" y="1421"/>
                      </a:lnTo>
                      <a:lnTo>
                        <a:pt x="198" y="1428"/>
                      </a:lnTo>
                      <a:lnTo>
                        <a:pt x="194" y="1432"/>
                      </a:lnTo>
                      <a:lnTo>
                        <a:pt x="190" y="1437"/>
                      </a:lnTo>
                      <a:lnTo>
                        <a:pt x="188" y="1444"/>
                      </a:lnTo>
                      <a:lnTo>
                        <a:pt x="187" y="1450"/>
                      </a:lnTo>
                      <a:lnTo>
                        <a:pt x="187" y="1517"/>
                      </a:lnTo>
                      <a:lnTo>
                        <a:pt x="177" y="1530"/>
                      </a:lnTo>
                      <a:lnTo>
                        <a:pt x="168" y="1540"/>
                      </a:lnTo>
                      <a:lnTo>
                        <a:pt x="163" y="1545"/>
                      </a:lnTo>
                      <a:lnTo>
                        <a:pt x="160" y="1550"/>
                      </a:lnTo>
                      <a:lnTo>
                        <a:pt x="156" y="1557"/>
                      </a:lnTo>
                      <a:lnTo>
                        <a:pt x="154" y="1565"/>
                      </a:lnTo>
                      <a:lnTo>
                        <a:pt x="153" y="1575"/>
                      </a:lnTo>
                      <a:lnTo>
                        <a:pt x="150" y="1586"/>
                      </a:lnTo>
                      <a:lnTo>
                        <a:pt x="148" y="1591"/>
                      </a:lnTo>
                      <a:lnTo>
                        <a:pt x="145" y="1596"/>
                      </a:lnTo>
                      <a:lnTo>
                        <a:pt x="143" y="1600"/>
                      </a:lnTo>
                      <a:lnTo>
                        <a:pt x="139" y="1603"/>
                      </a:lnTo>
                      <a:lnTo>
                        <a:pt x="139" y="1603"/>
                      </a:lnTo>
                      <a:lnTo>
                        <a:pt x="142" y="1607"/>
                      </a:lnTo>
                      <a:lnTo>
                        <a:pt x="146" y="1615"/>
                      </a:lnTo>
                      <a:lnTo>
                        <a:pt x="152" y="1625"/>
                      </a:lnTo>
                      <a:lnTo>
                        <a:pt x="161" y="1638"/>
                      </a:lnTo>
                      <a:lnTo>
                        <a:pt x="165" y="1646"/>
                      </a:lnTo>
                      <a:lnTo>
                        <a:pt x="169" y="1653"/>
                      </a:lnTo>
                      <a:lnTo>
                        <a:pt x="171" y="1655"/>
                      </a:lnTo>
                      <a:lnTo>
                        <a:pt x="173" y="1658"/>
                      </a:lnTo>
                      <a:lnTo>
                        <a:pt x="176" y="1659"/>
                      </a:lnTo>
                      <a:lnTo>
                        <a:pt x="180" y="1659"/>
                      </a:lnTo>
                      <a:lnTo>
                        <a:pt x="184" y="1659"/>
                      </a:lnTo>
                      <a:lnTo>
                        <a:pt x="188" y="1658"/>
                      </a:lnTo>
                      <a:lnTo>
                        <a:pt x="191" y="1656"/>
                      </a:lnTo>
                      <a:lnTo>
                        <a:pt x="194" y="1654"/>
                      </a:lnTo>
                      <a:lnTo>
                        <a:pt x="199" y="1648"/>
                      </a:lnTo>
                      <a:lnTo>
                        <a:pt x="204" y="1642"/>
                      </a:lnTo>
                      <a:lnTo>
                        <a:pt x="208" y="1638"/>
                      </a:lnTo>
                      <a:lnTo>
                        <a:pt x="212" y="1636"/>
                      </a:lnTo>
                      <a:lnTo>
                        <a:pt x="217" y="1634"/>
                      </a:lnTo>
                      <a:lnTo>
                        <a:pt x="221" y="1633"/>
                      </a:lnTo>
                      <a:lnTo>
                        <a:pt x="230" y="1631"/>
                      </a:lnTo>
                      <a:lnTo>
                        <a:pt x="240" y="1629"/>
                      </a:lnTo>
                      <a:lnTo>
                        <a:pt x="246" y="1627"/>
                      </a:lnTo>
                      <a:lnTo>
                        <a:pt x="250" y="1626"/>
                      </a:lnTo>
                      <a:lnTo>
                        <a:pt x="254" y="1624"/>
                      </a:lnTo>
                      <a:lnTo>
                        <a:pt x="258" y="1621"/>
                      </a:lnTo>
                      <a:lnTo>
                        <a:pt x="263" y="1613"/>
                      </a:lnTo>
                      <a:lnTo>
                        <a:pt x="266" y="1603"/>
                      </a:lnTo>
                      <a:lnTo>
                        <a:pt x="267" y="1599"/>
                      </a:lnTo>
                      <a:lnTo>
                        <a:pt x="269" y="1596"/>
                      </a:lnTo>
                      <a:lnTo>
                        <a:pt x="273" y="1594"/>
                      </a:lnTo>
                      <a:lnTo>
                        <a:pt x="277" y="1593"/>
                      </a:lnTo>
                      <a:lnTo>
                        <a:pt x="291" y="1596"/>
                      </a:lnTo>
                      <a:lnTo>
                        <a:pt x="305" y="1600"/>
                      </a:lnTo>
                      <a:lnTo>
                        <a:pt x="314" y="1602"/>
                      </a:lnTo>
                      <a:lnTo>
                        <a:pt x="323" y="1604"/>
                      </a:lnTo>
                      <a:lnTo>
                        <a:pt x="332" y="1605"/>
                      </a:lnTo>
                      <a:lnTo>
                        <a:pt x="341" y="1608"/>
                      </a:lnTo>
                      <a:lnTo>
                        <a:pt x="338" y="1614"/>
                      </a:lnTo>
                      <a:lnTo>
                        <a:pt x="334" y="1617"/>
                      </a:lnTo>
                      <a:lnTo>
                        <a:pt x="328" y="1619"/>
                      </a:lnTo>
                      <a:lnTo>
                        <a:pt x="323" y="1621"/>
                      </a:lnTo>
                      <a:lnTo>
                        <a:pt x="318" y="1623"/>
                      </a:lnTo>
                      <a:lnTo>
                        <a:pt x="313" y="1625"/>
                      </a:lnTo>
                      <a:lnTo>
                        <a:pt x="312" y="1627"/>
                      </a:lnTo>
                      <a:lnTo>
                        <a:pt x="310" y="1628"/>
                      </a:lnTo>
                      <a:lnTo>
                        <a:pt x="310" y="1631"/>
                      </a:lnTo>
                      <a:lnTo>
                        <a:pt x="309" y="1633"/>
                      </a:lnTo>
                      <a:lnTo>
                        <a:pt x="310" y="1638"/>
                      </a:lnTo>
                      <a:lnTo>
                        <a:pt x="312" y="1643"/>
                      </a:lnTo>
                      <a:lnTo>
                        <a:pt x="316" y="1646"/>
                      </a:lnTo>
                      <a:lnTo>
                        <a:pt x="321" y="1649"/>
                      </a:lnTo>
                      <a:lnTo>
                        <a:pt x="332" y="1653"/>
                      </a:lnTo>
                      <a:lnTo>
                        <a:pt x="342" y="1658"/>
                      </a:lnTo>
                      <a:lnTo>
                        <a:pt x="345" y="1660"/>
                      </a:lnTo>
                      <a:lnTo>
                        <a:pt x="346" y="1663"/>
                      </a:lnTo>
                      <a:lnTo>
                        <a:pt x="348" y="1665"/>
                      </a:lnTo>
                      <a:lnTo>
                        <a:pt x="348" y="1668"/>
                      </a:lnTo>
                      <a:lnTo>
                        <a:pt x="349" y="1675"/>
                      </a:lnTo>
                      <a:lnTo>
                        <a:pt x="349" y="1682"/>
                      </a:lnTo>
                      <a:lnTo>
                        <a:pt x="349" y="1690"/>
                      </a:lnTo>
                      <a:lnTo>
                        <a:pt x="361" y="1690"/>
                      </a:lnTo>
                      <a:lnTo>
                        <a:pt x="368" y="1690"/>
                      </a:lnTo>
                      <a:lnTo>
                        <a:pt x="375" y="1689"/>
                      </a:lnTo>
                      <a:lnTo>
                        <a:pt x="381" y="1687"/>
                      </a:lnTo>
                      <a:lnTo>
                        <a:pt x="388" y="1686"/>
                      </a:lnTo>
                      <a:lnTo>
                        <a:pt x="394" y="1684"/>
                      </a:lnTo>
                      <a:lnTo>
                        <a:pt x="400" y="1683"/>
                      </a:lnTo>
                      <a:lnTo>
                        <a:pt x="406" y="1681"/>
                      </a:lnTo>
                      <a:lnTo>
                        <a:pt x="413" y="1681"/>
                      </a:lnTo>
                      <a:lnTo>
                        <a:pt x="418" y="1682"/>
                      </a:lnTo>
                      <a:lnTo>
                        <a:pt x="421" y="1683"/>
                      </a:lnTo>
                      <a:lnTo>
                        <a:pt x="423" y="1686"/>
                      </a:lnTo>
                      <a:lnTo>
                        <a:pt x="425" y="1689"/>
                      </a:lnTo>
                      <a:lnTo>
                        <a:pt x="429" y="1696"/>
                      </a:lnTo>
                      <a:lnTo>
                        <a:pt x="434" y="1704"/>
                      </a:lnTo>
                      <a:lnTo>
                        <a:pt x="437" y="1708"/>
                      </a:lnTo>
                      <a:lnTo>
                        <a:pt x="439" y="1711"/>
                      </a:lnTo>
                      <a:lnTo>
                        <a:pt x="440" y="1715"/>
                      </a:lnTo>
                      <a:lnTo>
                        <a:pt x="442" y="1720"/>
                      </a:lnTo>
                      <a:lnTo>
                        <a:pt x="446" y="1727"/>
                      </a:lnTo>
                      <a:lnTo>
                        <a:pt x="451" y="1731"/>
                      </a:lnTo>
                      <a:lnTo>
                        <a:pt x="453" y="1734"/>
                      </a:lnTo>
                      <a:lnTo>
                        <a:pt x="455" y="1736"/>
                      </a:lnTo>
                      <a:lnTo>
                        <a:pt x="456" y="1739"/>
                      </a:lnTo>
                      <a:lnTo>
                        <a:pt x="456" y="1742"/>
                      </a:lnTo>
                      <a:lnTo>
                        <a:pt x="456" y="1747"/>
                      </a:lnTo>
                      <a:lnTo>
                        <a:pt x="455" y="1752"/>
                      </a:lnTo>
                      <a:lnTo>
                        <a:pt x="453" y="1757"/>
                      </a:lnTo>
                      <a:lnTo>
                        <a:pt x="451" y="1761"/>
                      </a:lnTo>
                      <a:lnTo>
                        <a:pt x="449" y="1764"/>
                      </a:lnTo>
                      <a:lnTo>
                        <a:pt x="448" y="1769"/>
                      </a:lnTo>
                      <a:lnTo>
                        <a:pt x="446" y="1773"/>
                      </a:lnTo>
                      <a:lnTo>
                        <a:pt x="446" y="1778"/>
                      </a:lnTo>
                      <a:lnTo>
                        <a:pt x="447" y="1787"/>
                      </a:lnTo>
                      <a:lnTo>
                        <a:pt x="448" y="1794"/>
                      </a:lnTo>
                      <a:lnTo>
                        <a:pt x="450" y="1800"/>
                      </a:lnTo>
                      <a:lnTo>
                        <a:pt x="453" y="1807"/>
                      </a:lnTo>
                      <a:lnTo>
                        <a:pt x="455" y="1814"/>
                      </a:lnTo>
                      <a:lnTo>
                        <a:pt x="458" y="1820"/>
                      </a:lnTo>
                      <a:lnTo>
                        <a:pt x="459" y="1827"/>
                      </a:lnTo>
                      <a:lnTo>
                        <a:pt x="460" y="1835"/>
                      </a:lnTo>
                      <a:lnTo>
                        <a:pt x="457" y="1842"/>
                      </a:lnTo>
                      <a:lnTo>
                        <a:pt x="455" y="1847"/>
                      </a:lnTo>
                      <a:lnTo>
                        <a:pt x="455" y="1858"/>
                      </a:lnTo>
                      <a:lnTo>
                        <a:pt x="465" y="1859"/>
                      </a:lnTo>
                      <a:lnTo>
                        <a:pt x="475" y="1862"/>
                      </a:lnTo>
                      <a:lnTo>
                        <a:pt x="478" y="1864"/>
                      </a:lnTo>
                      <a:lnTo>
                        <a:pt x="481" y="1866"/>
                      </a:lnTo>
                      <a:lnTo>
                        <a:pt x="483" y="1871"/>
                      </a:lnTo>
                      <a:lnTo>
                        <a:pt x="484" y="1875"/>
                      </a:lnTo>
                      <a:lnTo>
                        <a:pt x="483" y="1880"/>
                      </a:lnTo>
                      <a:lnTo>
                        <a:pt x="480" y="1884"/>
                      </a:lnTo>
                      <a:lnTo>
                        <a:pt x="476" y="1887"/>
                      </a:lnTo>
                      <a:lnTo>
                        <a:pt x="471" y="1890"/>
                      </a:lnTo>
                      <a:lnTo>
                        <a:pt x="467" y="1893"/>
                      </a:lnTo>
                      <a:lnTo>
                        <a:pt x="463" y="1898"/>
                      </a:lnTo>
                      <a:lnTo>
                        <a:pt x="461" y="1902"/>
                      </a:lnTo>
                      <a:lnTo>
                        <a:pt x="460" y="1907"/>
                      </a:lnTo>
                      <a:lnTo>
                        <a:pt x="463" y="1912"/>
                      </a:lnTo>
                      <a:lnTo>
                        <a:pt x="468" y="1917"/>
                      </a:lnTo>
                      <a:lnTo>
                        <a:pt x="471" y="1926"/>
                      </a:lnTo>
                      <a:lnTo>
                        <a:pt x="476" y="1934"/>
                      </a:lnTo>
                      <a:lnTo>
                        <a:pt x="479" y="1942"/>
                      </a:lnTo>
                      <a:lnTo>
                        <a:pt x="480" y="1950"/>
                      </a:lnTo>
                      <a:lnTo>
                        <a:pt x="481" y="1959"/>
                      </a:lnTo>
                      <a:lnTo>
                        <a:pt x="483" y="1967"/>
                      </a:lnTo>
                      <a:lnTo>
                        <a:pt x="486" y="1977"/>
                      </a:lnTo>
                      <a:lnTo>
                        <a:pt x="490" y="1987"/>
                      </a:lnTo>
                      <a:lnTo>
                        <a:pt x="495" y="1995"/>
                      </a:lnTo>
                      <a:lnTo>
                        <a:pt x="500" y="2005"/>
                      </a:lnTo>
                      <a:lnTo>
                        <a:pt x="509" y="2022"/>
                      </a:lnTo>
                      <a:lnTo>
                        <a:pt x="516" y="2038"/>
                      </a:lnTo>
                      <a:lnTo>
                        <a:pt x="522" y="2053"/>
                      </a:lnTo>
                      <a:lnTo>
                        <a:pt x="527" y="2071"/>
                      </a:lnTo>
                      <a:lnTo>
                        <a:pt x="528" y="2078"/>
                      </a:lnTo>
                      <a:lnTo>
                        <a:pt x="530" y="2084"/>
                      </a:lnTo>
                      <a:lnTo>
                        <a:pt x="532" y="2089"/>
                      </a:lnTo>
                      <a:lnTo>
                        <a:pt x="535" y="2096"/>
                      </a:lnTo>
                      <a:lnTo>
                        <a:pt x="539" y="2101"/>
                      </a:lnTo>
                      <a:lnTo>
                        <a:pt x="543" y="2105"/>
                      </a:lnTo>
                      <a:lnTo>
                        <a:pt x="548" y="2108"/>
                      </a:lnTo>
                      <a:lnTo>
                        <a:pt x="552" y="2111"/>
                      </a:lnTo>
                      <a:lnTo>
                        <a:pt x="563" y="2114"/>
                      </a:lnTo>
                      <a:lnTo>
                        <a:pt x="574" y="2116"/>
                      </a:lnTo>
                      <a:lnTo>
                        <a:pt x="585" y="2116"/>
                      </a:lnTo>
                      <a:lnTo>
                        <a:pt x="598" y="2117"/>
                      </a:lnTo>
                      <a:lnTo>
                        <a:pt x="611" y="2119"/>
                      </a:lnTo>
                      <a:lnTo>
                        <a:pt x="624" y="2123"/>
                      </a:lnTo>
                      <a:lnTo>
                        <a:pt x="636" y="2128"/>
                      </a:lnTo>
                      <a:lnTo>
                        <a:pt x="647" y="2134"/>
                      </a:lnTo>
                      <a:lnTo>
                        <a:pt x="656" y="2140"/>
                      </a:lnTo>
                      <a:lnTo>
                        <a:pt x="666" y="2149"/>
                      </a:lnTo>
                      <a:lnTo>
                        <a:pt x="678" y="2160"/>
                      </a:lnTo>
                      <a:lnTo>
                        <a:pt x="686" y="2171"/>
                      </a:lnTo>
                      <a:lnTo>
                        <a:pt x="689" y="2176"/>
                      </a:lnTo>
                      <a:lnTo>
                        <a:pt x="692" y="2183"/>
                      </a:lnTo>
                      <a:lnTo>
                        <a:pt x="693" y="2190"/>
                      </a:lnTo>
                      <a:lnTo>
                        <a:pt x="694" y="2198"/>
                      </a:lnTo>
                      <a:lnTo>
                        <a:pt x="690" y="2209"/>
                      </a:lnTo>
                      <a:lnTo>
                        <a:pt x="686" y="2219"/>
                      </a:lnTo>
                      <a:lnTo>
                        <a:pt x="686" y="2224"/>
                      </a:lnTo>
                      <a:lnTo>
                        <a:pt x="688" y="2227"/>
                      </a:lnTo>
                      <a:lnTo>
                        <a:pt x="691" y="2230"/>
                      </a:lnTo>
                      <a:lnTo>
                        <a:pt x="694" y="2233"/>
                      </a:lnTo>
                      <a:lnTo>
                        <a:pt x="702" y="2239"/>
                      </a:lnTo>
                      <a:lnTo>
                        <a:pt x="709" y="2245"/>
                      </a:lnTo>
                      <a:lnTo>
                        <a:pt x="714" y="2248"/>
                      </a:lnTo>
                      <a:lnTo>
                        <a:pt x="718" y="2250"/>
                      </a:lnTo>
                      <a:lnTo>
                        <a:pt x="721" y="2254"/>
                      </a:lnTo>
                      <a:lnTo>
                        <a:pt x="724" y="2257"/>
                      </a:lnTo>
                      <a:lnTo>
                        <a:pt x="731" y="2266"/>
                      </a:lnTo>
                      <a:lnTo>
                        <a:pt x="738" y="2273"/>
                      </a:lnTo>
                      <a:lnTo>
                        <a:pt x="751" y="2281"/>
                      </a:lnTo>
                      <a:lnTo>
                        <a:pt x="764" y="2287"/>
                      </a:lnTo>
                      <a:lnTo>
                        <a:pt x="770" y="2291"/>
                      </a:lnTo>
                      <a:lnTo>
                        <a:pt x="776" y="2296"/>
                      </a:lnTo>
                      <a:lnTo>
                        <a:pt x="781" y="2301"/>
                      </a:lnTo>
                      <a:lnTo>
                        <a:pt x="786" y="2307"/>
                      </a:lnTo>
                      <a:lnTo>
                        <a:pt x="794" y="2321"/>
                      </a:lnTo>
                      <a:lnTo>
                        <a:pt x="799" y="2334"/>
                      </a:lnTo>
                      <a:lnTo>
                        <a:pt x="802" y="2340"/>
                      </a:lnTo>
                      <a:lnTo>
                        <a:pt x="806" y="2346"/>
                      </a:lnTo>
                      <a:lnTo>
                        <a:pt x="810" y="2352"/>
                      </a:lnTo>
                      <a:lnTo>
                        <a:pt x="817" y="2357"/>
                      </a:lnTo>
                      <a:lnTo>
                        <a:pt x="824" y="2362"/>
                      </a:lnTo>
                      <a:lnTo>
                        <a:pt x="832" y="2364"/>
                      </a:lnTo>
                      <a:lnTo>
                        <a:pt x="840" y="2365"/>
                      </a:lnTo>
                      <a:lnTo>
                        <a:pt x="849" y="2365"/>
                      </a:lnTo>
                      <a:lnTo>
                        <a:pt x="858" y="2365"/>
                      </a:lnTo>
                      <a:lnTo>
                        <a:pt x="866" y="2365"/>
                      </a:lnTo>
                      <a:lnTo>
                        <a:pt x="876" y="2366"/>
                      </a:lnTo>
                      <a:lnTo>
                        <a:pt x="885" y="2367"/>
                      </a:lnTo>
                      <a:lnTo>
                        <a:pt x="890" y="2369"/>
                      </a:lnTo>
                      <a:lnTo>
                        <a:pt x="894" y="2372"/>
                      </a:lnTo>
                      <a:lnTo>
                        <a:pt x="898" y="2375"/>
                      </a:lnTo>
                      <a:lnTo>
                        <a:pt x="903" y="2379"/>
                      </a:lnTo>
                      <a:lnTo>
                        <a:pt x="910" y="2386"/>
                      </a:lnTo>
                      <a:lnTo>
                        <a:pt x="916" y="2393"/>
                      </a:lnTo>
                      <a:lnTo>
                        <a:pt x="923" y="2400"/>
                      </a:lnTo>
                      <a:lnTo>
                        <a:pt x="929" y="2405"/>
                      </a:lnTo>
                      <a:lnTo>
                        <a:pt x="934" y="2409"/>
                      </a:lnTo>
                      <a:lnTo>
                        <a:pt x="939" y="2410"/>
                      </a:lnTo>
                      <a:lnTo>
                        <a:pt x="943" y="2411"/>
                      </a:lnTo>
                      <a:lnTo>
                        <a:pt x="948" y="2412"/>
                      </a:lnTo>
                      <a:lnTo>
                        <a:pt x="962" y="2411"/>
                      </a:lnTo>
                      <a:lnTo>
                        <a:pt x="973" y="2410"/>
                      </a:lnTo>
                      <a:lnTo>
                        <a:pt x="983" y="2408"/>
                      </a:lnTo>
                      <a:lnTo>
                        <a:pt x="994" y="2405"/>
                      </a:lnTo>
                      <a:lnTo>
                        <a:pt x="1014" y="2400"/>
                      </a:lnTo>
                      <a:lnTo>
                        <a:pt x="1038" y="2394"/>
                      </a:lnTo>
                      <a:lnTo>
                        <a:pt x="1058" y="2390"/>
                      </a:lnTo>
                      <a:lnTo>
                        <a:pt x="1076" y="2386"/>
                      </a:lnTo>
                      <a:lnTo>
                        <a:pt x="1093" y="2382"/>
                      </a:lnTo>
                      <a:lnTo>
                        <a:pt x="1113" y="2375"/>
                      </a:lnTo>
                      <a:lnTo>
                        <a:pt x="1129" y="2370"/>
                      </a:lnTo>
                      <a:lnTo>
                        <a:pt x="1144" y="2366"/>
                      </a:lnTo>
                      <a:lnTo>
                        <a:pt x="1151" y="2364"/>
                      </a:lnTo>
                      <a:lnTo>
                        <a:pt x="1159" y="2363"/>
                      </a:lnTo>
                      <a:lnTo>
                        <a:pt x="1167" y="2362"/>
                      </a:lnTo>
                      <a:lnTo>
                        <a:pt x="1175" y="2362"/>
                      </a:lnTo>
                      <a:lnTo>
                        <a:pt x="1192" y="2362"/>
                      </a:lnTo>
                      <a:lnTo>
                        <a:pt x="1207" y="2362"/>
                      </a:lnTo>
                      <a:lnTo>
                        <a:pt x="1222" y="2362"/>
                      </a:lnTo>
                      <a:lnTo>
                        <a:pt x="1238" y="2362"/>
                      </a:lnTo>
                      <a:lnTo>
                        <a:pt x="1245" y="2363"/>
                      </a:lnTo>
                      <a:lnTo>
                        <a:pt x="1250" y="2365"/>
                      </a:lnTo>
                      <a:lnTo>
                        <a:pt x="1255" y="2368"/>
                      </a:lnTo>
                      <a:lnTo>
                        <a:pt x="1258" y="2372"/>
                      </a:lnTo>
                      <a:lnTo>
                        <a:pt x="1265" y="2383"/>
                      </a:lnTo>
                      <a:lnTo>
                        <a:pt x="1272" y="2394"/>
                      </a:lnTo>
                      <a:lnTo>
                        <a:pt x="1282" y="2409"/>
                      </a:lnTo>
                      <a:lnTo>
                        <a:pt x="1289" y="2423"/>
                      </a:lnTo>
                      <a:lnTo>
                        <a:pt x="1292" y="2430"/>
                      </a:lnTo>
                      <a:lnTo>
                        <a:pt x="1294" y="2438"/>
                      </a:lnTo>
                      <a:lnTo>
                        <a:pt x="1295" y="2446"/>
                      </a:lnTo>
                      <a:lnTo>
                        <a:pt x="1296" y="2455"/>
                      </a:lnTo>
                      <a:lnTo>
                        <a:pt x="1296" y="2494"/>
                      </a:lnTo>
                      <a:lnTo>
                        <a:pt x="1297" y="2506"/>
                      </a:lnTo>
                      <a:lnTo>
                        <a:pt x="1299" y="2516"/>
                      </a:lnTo>
                      <a:lnTo>
                        <a:pt x="1302" y="2528"/>
                      </a:lnTo>
                      <a:lnTo>
                        <a:pt x="1303" y="2539"/>
                      </a:lnTo>
                      <a:lnTo>
                        <a:pt x="1303" y="2567"/>
                      </a:lnTo>
                      <a:lnTo>
                        <a:pt x="1304" y="2574"/>
                      </a:lnTo>
                      <a:lnTo>
                        <a:pt x="1305" y="2582"/>
                      </a:lnTo>
                      <a:lnTo>
                        <a:pt x="1306" y="2588"/>
                      </a:lnTo>
                      <a:lnTo>
                        <a:pt x="1308" y="2594"/>
                      </a:lnTo>
                      <a:lnTo>
                        <a:pt x="1311" y="2600"/>
                      </a:lnTo>
                      <a:lnTo>
                        <a:pt x="1314" y="2606"/>
                      </a:lnTo>
                      <a:lnTo>
                        <a:pt x="1318" y="2611"/>
                      </a:lnTo>
                      <a:lnTo>
                        <a:pt x="1322" y="2616"/>
                      </a:lnTo>
                      <a:lnTo>
                        <a:pt x="1332" y="2625"/>
                      </a:lnTo>
                      <a:lnTo>
                        <a:pt x="1343" y="2633"/>
                      </a:lnTo>
                      <a:lnTo>
                        <a:pt x="1355" y="2639"/>
                      </a:lnTo>
                      <a:lnTo>
                        <a:pt x="1370" y="2643"/>
                      </a:lnTo>
                      <a:lnTo>
                        <a:pt x="1388" y="2649"/>
                      </a:lnTo>
                      <a:lnTo>
                        <a:pt x="1402" y="2655"/>
                      </a:lnTo>
                      <a:lnTo>
                        <a:pt x="1418" y="2663"/>
                      </a:lnTo>
                      <a:lnTo>
                        <a:pt x="1435" y="2668"/>
                      </a:lnTo>
                      <a:lnTo>
                        <a:pt x="1442" y="2671"/>
                      </a:lnTo>
                      <a:lnTo>
                        <a:pt x="1449" y="2674"/>
                      </a:lnTo>
                      <a:lnTo>
                        <a:pt x="1456" y="2677"/>
                      </a:lnTo>
                      <a:lnTo>
                        <a:pt x="1463" y="2678"/>
                      </a:lnTo>
                      <a:lnTo>
                        <a:pt x="1472" y="2676"/>
                      </a:lnTo>
                      <a:lnTo>
                        <a:pt x="1482" y="2675"/>
                      </a:lnTo>
                      <a:lnTo>
                        <a:pt x="1507" y="2675"/>
                      </a:lnTo>
                      <a:lnTo>
                        <a:pt x="1514" y="2676"/>
                      </a:lnTo>
                      <a:lnTo>
                        <a:pt x="1520" y="2678"/>
                      </a:lnTo>
                      <a:lnTo>
                        <a:pt x="1526" y="2681"/>
                      </a:lnTo>
                      <a:lnTo>
                        <a:pt x="1531" y="2685"/>
                      </a:lnTo>
                      <a:lnTo>
                        <a:pt x="1541" y="2694"/>
                      </a:lnTo>
                      <a:lnTo>
                        <a:pt x="1553" y="2702"/>
                      </a:lnTo>
                      <a:lnTo>
                        <a:pt x="1567" y="2708"/>
                      </a:lnTo>
                      <a:lnTo>
                        <a:pt x="1578" y="2715"/>
                      </a:lnTo>
                      <a:lnTo>
                        <a:pt x="1589" y="2724"/>
                      </a:lnTo>
                      <a:lnTo>
                        <a:pt x="1601" y="2732"/>
                      </a:lnTo>
                      <a:lnTo>
                        <a:pt x="1611" y="2737"/>
                      </a:lnTo>
                      <a:lnTo>
                        <a:pt x="1620" y="2741"/>
                      </a:lnTo>
                      <a:lnTo>
                        <a:pt x="1633" y="2752"/>
                      </a:lnTo>
                      <a:lnTo>
                        <a:pt x="1647" y="2760"/>
                      </a:lnTo>
                      <a:lnTo>
                        <a:pt x="1653" y="2763"/>
                      </a:lnTo>
                      <a:lnTo>
                        <a:pt x="1660" y="2765"/>
                      </a:lnTo>
                      <a:lnTo>
                        <a:pt x="1667" y="2766"/>
                      </a:lnTo>
                      <a:lnTo>
                        <a:pt x="1677" y="2767"/>
                      </a:lnTo>
                      <a:lnTo>
                        <a:pt x="1741" y="2767"/>
                      </a:lnTo>
                      <a:lnTo>
                        <a:pt x="1749" y="2767"/>
                      </a:lnTo>
                      <a:lnTo>
                        <a:pt x="1755" y="2768"/>
                      </a:lnTo>
                      <a:lnTo>
                        <a:pt x="1763" y="2770"/>
                      </a:lnTo>
                      <a:lnTo>
                        <a:pt x="1768" y="2773"/>
                      </a:lnTo>
                      <a:lnTo>
                        <a:pt x="1780" y="2782"/>
                      </a:lnTo>
                      <a:lnTo>
                        <a:pt x="1793" y="2790"/>
                      </a:lnTo>
                      <a:lnTo>
                        <a:pt x="1804" y="2799"/>
                      </a:lnTo>
                      <a:lnTo>
                        <a:pt x="1815" y="2808"/>
                      </a:lnTo>
                      <a:lnTo>
                        <a:pt x="1826" y="2814"/>
                      </a:lnTo>
                      <a:lnTo>
                        <a:pt x="1836" y="2820"/>
                      </a:lnTo>
                      <a:lnTo>
                        <a:pt x="1848" y="2825"/>
                      </a:lnTo>
                      <a:lnTo>
                        <a:pt x="1860" y="2829"/>
                      </a:lnTo>
                      <a:lnTo>
                        <a:pt x="1872" y="2832"/>
                      </a:lnTo>
                      <a:lnTo>
                        <a:pt x="1887" y="2833"/>
                      </a:lnTo>
                      <a:lnTo>
                        <a:pt x="1904" y="2830"/>
                      </a:lnTo>
                      <a:lnTo>
                        <a:pt x="1918" y="2828"/>
                      </a:lnTo>
                      <a:lnTo>
                        <a:pt x="1932" y="2826"/>
                      </a:lnTo>
                      <a:lnTo>
                        <a:pt x="1948" y="2825"/>
                      </a:lnTo>
                      <a:lnTo>
                        <a:pt x="1943" y="2809"/>
                      </a:lnTo>
                      <a:lnTo>
                        <a:pt x="1940" y="2795"/>
                      </a:lnTo>
                      <a:lnTo>
                        <a:pt x="1939" y="2781"/>
                      </a:lnTo>
                      <a:lnTo>
                        <a:pt x="1939" y="2764"/>
                      </a:lnTo>
                      <a:lnTo>
                        <a:pt x="1938" y="2750"/>
                      </a:lnTo>
                      <a:lnTo>
                        <a:pt x="1939" y="2736"/>
                      </a:lnTo>
                      <a:lnTo>
                        <a:pt x="1940" y="2730"/>
                      </a:lnTo>
                      <a:lnTo>
                        <a:pt x="1941" y="2724"/>
                      </a:lnTo>
                      <a:lnTo>
                        <a:pt x="1944" y="2719"/>
                      </a:lnTo>
                      <a:lnTo>
                        <a:pt x="1948" y="2712"/>
                      </a:lnTo>
                      <a:lnTo>
                        <a:pt x="1953" y="2706"/>
                      </a:lnTo>
                      <a:lnTo>
                        <a:pt x="1960" y="2701"/>
                      </a:lnTo>
                      <a:lnTo>
                        <a:pt x="1965" y="2698"/>
                      </a:lnTo>
                      <a:lnTo>
                        <a:pt x="1971" y="2694"/>
                      </a:lnTo>
                      <a:lnTo>
                        <a:pt x="1977" y="2691"/>
                      </a:lnTo>
                      <a:lnTo>
                        <a:pt x="1983" y="2686"/>
                      </a:lnTo>
                      <a:lnTo>
                        <a:pt x="1990" y="2682"/>
                      </a:lnTo>
                      <a:lnTo>
                        <a:pt x="1996" y="2676"/>
                      </a:lnTo>
                      <a:lnTo>
                        <a:pt x="2001" y="2667"/>
                      </a:lnTo>
                      <a:lnTo>
                        <a:pt x="2005" y="2657"/>
                      </a:lnTo>
                      <a:lnTo>
                        <a:pt x="2008" y="2652"/>
                      </a:lnTo>
                      <a:lnTo>
                        <a:pt x="2010" y="2649"/>
                      </a:lnTo>
                      <a:lnTo>
                        <a:pt x="2014" y="2646"/>
                      </a:lnTo>
                      <a:lnTo>
                        <a:pt x="2020" y="2646"/>
                      </a:lnTo>
                      <a:lnTo>
                        <a:pt x="2033" y="2650"/>
                      </a:lnTo>
                      <a:lnTo>
                        <a:pt x="2048" y="2655"/>
                      </a:lnTo>
                      <a:lnTo>
                        <a:pt x="2052" y="2654"/>
                      </a:lnTo>
                      <a:lnTo>
                        <a:pt x="2056" y="2653"/>
                      </a:lnTo>
                      <a:lnTo>
                        <a:pt x="2059" y="2652"/>
                      </a:lnTo>
                      <a:lnTo>
                        <a:pt x="2063" y="2649"/>
                      </a:lnTo>
                      <a:lnTo>
                        <a:pt x="2068" y="2644"/>
                      </a:lnTo>
                      <a:lnTo>
                        <a:pt x="2074" y="2638"/>
                      </a:lnTo>
                      <a:lnTo>
                        <a:pt x="2079" y="2630"/>
                      </a:lnTo>
                      <a:lnTo>
                        <a:pt x="2085" y="2625"/>
                      </a:lnTo>
                      <a:lnTo>
                        <a:pt x="2088" y="2623"/>
                      </a:lnTo>
                      <a:lnTo>
                        <a:pt x="2092" y="2621"/>
                      </a:lnTo>
                      <a:lnTo>
                        <a:pt x="2095" y="2620"/>
                      </a:lnTo>
                      <a:lnTo>
                        <a:pt x="2099" y="2619"/>
                      </a:lnTo>
                      <a:lnTo>
                        <a:pt x="2108" y="2621"/>
                      </a:lnTo>
                      <a:lnTo>
                        <a:pt x="2114" y="2623"/>
                      </a:lnTo>
                      <a:lnTo>
                        <a:pt x="2120" y="2627"/>
                      </a:lnTo>
                      <a:lnTo>
                        <a:pt x="2126" y="2633"/>
                      </a:lnTo>
                      <a:lnTo>
                        <a:pt x="2132" y="2638"/>
                      </a:lnTo>
                      <a:lnTo>
                        <a:pt x="2138" y="2642"/>
                      </a:lnTo>
                      <a:lnTo>
                        <a:pt x="2144" y="2645"/>
                      </a:lnTo>
                      <a:lnTo>
                        <a:pt x="2152" y="2646"/>
                      </a:lnTo>
                      <a:lnTo>
                        <a:pt x="2156" y="2645"/>
                      </a:lnTo>
                      <a:lnTo>
                        <a:pt x="2160" y="2643"/>
                      </a:lnTo>
                      <a:lnTo>
                        <a:pt x="2162" y="2640"/>
                      </a:lnTo>
                      <a:lnTo>
                        <a:pt x="2164" y="2636"/>
                      </a:lnTo>
                      <a:lnTo>
                        <a:pt x="2167" y="2627"/>
                      </a:lnTo>
                      <a:lnTo>
                        <a:pt x="2171" y="2619"/>
                      </a:lnTo>
                      <a:lnTo>
                        <a:pt x="2175" y="2616"/>
                      </a:lnTo>
                      <a:lnTo>
                        <a:pt x="2178" y="2614"/>
                      </a:lnTo>
                      <a:lnTo>
                        <a:pt x="2182" y="2613"/>
                      </a:lnTo>
                      <a:lnTo>
                        <a:pt x="2186" y="2613"/>
                      </a:lnTo>
                      <a:lnTo>
                        <a:pt x="2197" y="2613"/>
                      </a:lnTo>
                      <a:lnTo>
                        <a:pt x="2207" y="2613"/>
                      </a:lnTo>
                      <a:lnTo>
                        <a:pt x="2212" y="2611"/>
                      </a:lnTo>
                      <a:lnTo>
                        <a:pt x="2218" y="2609"/>
                      </a:lnTo>
                      <a:lnTo>
                        <a:pt x="2221" y="2605"/>
                      </a:lnTo>
                      <a:lnTo>
                        <a:pt x="2224" y="2599"/>
                      </a:lnTo>
                      <a:lnTo>
                        <a:pt x="2229" y="2588"/>
                      </a:lnTo>
                      <a:lnTo>
                        <a:pt x="2235" y="2577"/>
                      </a:lnTo>
                      <a:lnTo>
                        <a:pt x="2242" y="2569"/>
                      </a:lnTo>
                      <a:lnTo>
                        <a:pt x="2252" y="2563"/>
                      </a:lnTo>
                      <a:lnTo>
                        <a:pt x="2255" y="2561"/>
                      </a:lnTo>
                      <a:lnTo>
                        <a:pt x="2259" y="2557"/>
                      </a:lnTo>
                      <a:lnTo>
                        <a:pt x="2261" y="2553"/>
                      </a:lnTo>
                      <a:lnTo>
                        <a:pt x="2261" y="2549"/>
                      </a:lnTo>
                      <a:lnTo>
                        <a:pt x="2261" y="2543"/>
                      </a:lnTo>
                      <a:lnTo>
                        <a:pt x="2260" y="2538"/>
                      </a:lnTo>
                      <a:lnTo>
                        <a:pt x="2258" y="2534"/>
                      </a:lnTo>
                      <a:lnTo>
                        <a:pt x="2256" y="2531"/>
                      </a:lnTo>
                      <a:lnTo>
                        <a:pt x="2251" y="2524"/>
                      </a:lnTo>
                      <a:lnTo>
                        <a:pt x="2243" y="2518"/>
                      </a:lnTo>
                      <a:lnTo>
                        <a:pt x="2235" y="2512"/>
                      </a:lnTo>
                      <a:lnTo>
                        <a:pt x="2227" y="2507"/>
                      </a:lnTo>
                      <a:lnTo>
                        <a:pt x="2219" y="2501"/>
                      </a:lnTo>
                      <a:lnTo>
                        <a:pt x="2211" y="2494"/>
                      </a:lnTo>
                      <a:lnTo>
                        <a:pt x="2204" y="2483"/>
                      </a:lnTo>
                      <a:lnTo>
                        <a:pt x="2198" y="2473"/>
                      </a:lnTo>
                      <a:lnTo>
                        <a:pt x="2194" y="2463"/>
                      </a:lnTo>
                      <a:lnTo>
                        <a:pt x="2191" y="2451"/>
                      </a:lnTo>
                      <a:lnTo>
                        <a:pt x="2188" y="2441"/>
                      </a:lnTo>
                      <a:lnTo>
                        <a:pt x="2184" y="2429"/>
                      </a:lnTo>
                      <a:lnTo>
                        <a:pt x="2181" y="2418"/>
                      </a:lnTo>
                      <a:lnTo>
                        <a:pt x="2176" y="2405"/>
                      </a:lnTo>
                      <a:lnTo>
                        <a:pt x="2172" y="2399"/>
                      </a:lnTo>
                      <a:lnTo>
                        <a:pt x="2168" y="2394"/>
                      </a:lnTo>
                      <a:lnTo>
                        <a:pt x="2164" y="2390"/>
                      </a:lnTo>
                      <a:lnTo>
                        <a:pt x="2158" y="2387"/>
                      </a:lnTo>
                      <a:lnTo>
                        <a:pt x="2148" y="2380"/>
                      </a:lnTo>
                      <a:lnTo>
                        <a:pt x="2138" y="2370"/>
                      </a:lnTo>
                      <a:lnTo>
                        <a:pt x="2125" y="2356"/>
                      </a:lnTo>
                      <a:lnTo>
                        <a:pt x="2114" y="2341"/>
                      </a:lnTo>
                      <a:lnTo>
                        <a:pt x="2104" y="2328"/>
                      </a:lnTo>
                      <a:lnTo>
                        <a:pt x="2090" y="2313"/>
                      </a:lnTo>
                      <a:lnTo>
                        <a:pt x="2075" y="2301"/>
                      </a:lnTo>
                      <a:lnTo>
                        <a:pt x="2060" y="2291"/>
                      </a:lnTo>
                      <a:lnTo>
                        <a:pt x="2053" y="2286"/>
                      </a:lnTo>
                      <a:lnTo>
                        <a:pt x="2048" y="2280"/>
                      </a:lnTo>
                      <a:lnTo>
                        <a:pt x="2046" y="2277"/>
                      </a:lnTo>
                      <a:lnTo>
                        <a:pt x="2045" y="2273"/>
                      </a:lnTo>
                      <a:lnTo>
                        <a:pt x="2043" y="2269"/>
                      </a:lnTo>
                      <a:lnTo>
                        <a:pt x="2042" y="2263"/>
                      </a:lnTo>
                      <a:lnTo>
                        <a:pt x="2042" y="2163"/>
                      </a:lnTo>
                      <a:lnTo>
                        <a:pt x="2042" y="2158"/>
                      </a:lnTo>
                      <a:lnTo>
                        <a:pt x="2041" y="2153"/>
                      </a:lnTo>
                      <a:lnTo>
                        <a:pt x="2040" y="2147"/>
                      </a:lnTo>
                      <a:lnTo>
                        <a:pt x="2038" y="2143"/>
                      </a:lnTo>
                      <a:lnTo>
                        <a:pt x="2034" y="2136"/>
                      </a:lnTo>
                      <a:lnTo>
                        <a:pt x="2028" y="2129"/>
                      </a:lnTo>
                      <a:lnTo>
                        <a:pt x="2013" y="2115"/>
                      </a:lnTo>
                      <a:lnTo>
                        <a:pt x="1998" y="2102"/>
                      </a:lnTo>
                      <a:lnTo>
                        <a:pt x="1990" y="2096"/>
                      </a:lnTo>
                      <a:lnTo>
                        <a:pt x="1981" y="2090"/>
                      </a:lnTo>
                      <a:lnTo>
                        <a:pt x="1977" y="2087"/>
                      </a:lnTo>
                      <a:lnTo>
                        <a:pt x="1974" y="2084"/>
                      </a:lnTo>
                      <a:lnTo>
                        <a:pt x="1972" y="2080"/>
                      </a:lnTo>
                      <a:lnTo>
                        <a:pt x="1972" y="2076"/>
                      </a:lnTo>
                      <a:lnTo>
                        <a:pt x="1972" y="2072"/>
                      </a:lnTo>
                      <a:lnTo>
                        <a:pt x="1974" y="2070"/>
                      </a:lnTo>
                      <a:lnTo>
                        <a:pt x="1977" y="2067"/>
                      </a:lnTo>
                      <a:lnTo>
                        <a:pt x="1980" y="2064"/>
                      </a:lnTo>
                      <a:lnTo>
                        <a:pt x="1986" y="2060"/>
                      </a:lnTo>
                      <a:lnTo>
                        <a:pt x="1993" y="2056"/>
                      </a:lnTo>
                      <a:lnTo>
                        <a:pt x="1989" y="2038"/>
                      </a:lnTo>
                      <a:lnTo>
                        <a:pt x="1992" y="2029"/>
                      </a:lnTo>
                      <a:lnTo>
                        <a:pt x="1997" y="2023"/>
                      </a:lnTo>
                      <a:lnTo>
                        <a:pt x="2002" y="2017"/>
                      </a:lnTo>
                      <a:lnTo>
                        <a:pt x="2008" y="2012"/>
                      </a:lnTo>
                      <a:lnTo>
                        <a:pt x="2014" y="2006"/>
                      </a:lnTo>
                      <a:lnTo>
                        <a:pt x="2021" y="2001"/>
                      </a:lnTo>
                      <a:lnTo>
                        <a:pt x="2026" y="1995"/>
                      </a:lnTo>
                      <a:lnTo>
                        <a:pt x="2031" y="1988"/>
                      </a:lnTo>
                      <a:lnTo>
                        <a:pt x="2036" y="1975"/>
                      </a:lnTo>
                      <a:lnTo>
                        <a:pt x="2040" y="1963"/>
                      </a:lnTo>
                      <a:lnTo>
                        <a:pt x="2043" y="1950"/>
                      </a:lnTo>
                      <a:lnTo>
                        <a:pt x="2048" y="1938"/>
                      </a:lnTo>
                      <a:lnTo>
                        <a:pt x="2055" y="1921"/>
                      </a:lnTo>
                      <a:lnTo>
                        <a:pt x="2063" y="1907"/>
                      </a:lnTo>
                      <a:lnTo>
                        <a:pt x="2066" y="1901"/>
                      </a:lnTo>
                      <a:lnTo>
                        <a:pt x="2069" y="1893"/>
                      </a:lnTo>
                      <a:lnTo>
                        <a:pt x="2070" y="1885"/>
                      </a:lnTo>
                      <a:lnTo>
                        <a:pt x="2071" y="1876"/>
                      </a:lnTo>
                      <a:lnTo>
                        <a:pt x="2070" y="1868"/>
                      </a:lnTo>
                      <a:lnTo>
                        <a:pt x="2068" y="1861"/>
                      </a:lnTo>
                      <a:lnTo>
                        <a:pt x="2064" y="1855"/>
                      </a:lnTo>
                      <a:lnTo>
                        <a:pt x="2059" y="1850"/>
                      </a:lnTo>
                      <a:lnTo>
                        <a:pt x="2046" y="1842"/>
                      </a:lnTo>
                      <a:lnTo>
                        <a:pt x="2031" y="1834"/>
                      </a:lnTo>
                      <a:lnTo>
                        <a:pt x="2017" y="1827"/>
                      </a:lnTo>
                      <a:lnTo>
                        <a:pt x="2003" y="1819"/>
                      </a:lnTo>
                      <a:lnTo>
                        <a:pt x="1998" y="1814"/>
                      </a:lnTo>
                      <a:lnTo>
                        <a:pt x="1994" y="1808"/>
                      </a:lnTo>
                      <a:lnTo>
                        <a:pt x="1992" y="1801"/>
                      </a:lnTo>
                      <a:lnTo>
                        <a:pt x="1991" y="1793"/>
                      </a:lnTo>
                      <a:lnTo>
                        <a:pt x="1991" y="1751"/>
                      </a:lnTo>
                      <a:lnTo>
                        <a:pt x="1990" y="1739"/>
                      </a:lnTo>
                      <a:lnTo>
                        <a:pt x="1988" y="1729"/>
                      </a:lnTo>
                      <a:lnTo>
                        <a:pt x="1984" y="1717"/>
                      </a:lnTo>
                      <a:lnTo>
                        <a:pt x="1983" y="1705"/>
                      </a:lnTo>
                      <a:lnTo>
                        <a:pt x="1984" y="1692"/>
                      </a:lnTo>
                      <a:lnTo>
                        <a:pt x="1985" y="1681"/>
                      </a:lnTo>
                      <a:lnTo>
                        <a:pt x="1988" y="1670"/>
                      </a:lnTo>
                      <a:lnTo>
                        <a:pt x="1990" y="1659"/>
                      </a:lnTo>
                      <a:lnTo>
                        <a:pt x="1992" y="1649"/>
                      </a:lnTo>
                      <a:lnTo>
                        <a:pt x="1994" y="1637"/>
                      </a:lnTo>
                      <a:lnTo>
                        <a:pt x="1995" y="1626"/>
                      </a:lnTo>
                      <a:lnTo>
                        <a:pt x="1996" y="1614"/>
                      </a:lnTo>
                      <a:lnTo>
                        <a:pt x="1995" y="1605"/>
                      </a:lnTo>
                      <a:lnTo>
                        <a:pt x="1992" y="1597"/>
                      </a:lnTo>
                      <a:lnTo>
                        <a:pt x="1990" y="1590"/>
                      </a:lnTo>
                      <a:lnTo>
                        <a:pt x="1989" y="1581"/>
                      </a:lnTo>
                      <a:lnTo>
                        <a:pt x="1989" y="1574"/>
                      </a:lnTo>
                      <a:lnTo>
                        <a:pt x="1991" y="1567"/>
                      </a:lnTo>
                      <a:lnTo>
                        <a:pt x="1993" y="1561"/>
                      </a:lnTo>
                      <a:lnTo>
                        <a:pt x="1996" y="1554"/>
                      </a:lnTo>
                      <a:lnTo>
                        <a:pt x="2003" y="1544"/>
                      </a:lnTo>
                      <a:lnTo>
                        <a:pt x="2012" y="1534"/>
                      </a:lnTo>
                      <a:lnTo>
                        <a:pt x="2021" y="1523"/>
                      </a:lnTo>
                      <a:lnTo>
                        <a:pt x="2028" y="1513"/>
                      </a:lnTo>
                      <a:lnTo>
                        <a:pt x="2031" y="1507"/>
                      </a:lnTo>
                      <a:lnTo>
                        <a:pt x="2034" y="1501"/>
                      </a:lnTo>
                      <a:lnTo>
                        <a:pt x="2035" y="1493"/>
                      </a:lnTo>
                      <a:lnTo>
                        <a:pt x="2036" y="1486"/>
                      </a:lnTo>
                      <a:lnTo>
                        <a:pt x="2035" y="1477"/>
                      </a:lnTo>
                      <a:lnTo>
                        <a:pt x="2033" y="1468"/>
                      </a:lnTo>
                      <a:lnTo>
                        <a:pt x="2030" y="1460"/>
                      </a:lnTo>
                      <a:lnTo>
                        <a:pt x="2026" y="1453"/>
                      </a:lnTo>
                      <a:lnTo>
                        <a:pt x="2023" y="1446"/>
                      </a:lnTo>
                      <a:lnTo>
                        <a:pt x="2020" y="1437"/>
                      </a:lnTo>
                      <a:lnTo>
                        <a:pt x="2018" y="1429"/>
                      </a:lnTo>
                      <a:lnTo>
                        <a:pt x="2017" y="1420"/>
                      </a:lnTo>
                      <a:lnTo>
                        <a:pt x="2017" y="1402"/>
                      </a:lnTo>
                      <a:lnTo>
                        <a:pt x="2019" y="1387"/>
                      </a:lnTo>
                      <a:lnTo>
                        <a:pt x="2021" y="1379"/>
                      </a:lnTo>
                      <a:lnTo>
                        <a:pt x="2023" y="1372"/>
                      </a:lnTo>
                      <a:lnTo>
                        <a:pt x="2026" y="1365"/>
                      </a:lnTo>
                      <a:lnTo>
                        <a:pt x="2031" y="1358"/>
                      </a:lnTo>
                      <a:lnTo>
                        <a:pt x="2034" y="1354"/>
                      </a:lnTo>
                      <a:lnTo>
                        <a:pt x="2037" y="1350"/>
                      </a:lnTo>
                      <a:lnTo>
                        <a:pt x="2041" y="1348"/>
                      </a:lnTo>
                      <a:lnTo>
                        <a:pt x="2045" y="1346"/>
                      </a:lnTo>
                      <a:lnTo>
                        <a:pt x="2053" y="1342"/>
                      </a:lnTo>
                      <a:lnTo>
                        <a:pt x="2061" y="1340"/>
                      </a:lnTo>
                      <a:lnTo>
                        <a:pt x="2080" y="1339"/>
                      </a:lnTo>
                      <a:lnTo>
                        <a:pt x="2099" y="1337"/>
                      </a:lnTo>
                      <a:lnTo>
                        <a:pt x="2098" y="1330"/>
                      </a:lnTo>
                      <a:lnTo>
                        <a:pt x="2098" y="1323"/>
                      </a:lnTo>
                      <a:lnTo>
                        <a:pt x="2098" y="1316"/>
                      </a:lnTo>
                      <a:lnTo>
                        <a:pt x="2099" y="1310"/>
                      </a:lnTo>
                      <a:lnTo>
                        <a:pt x="2101" y="1305"/>
                      </a:lnTo>
                      <a:lnTo>
                        <a:pt x="2105" y="1298"/>
                      </a:lnTo>
                      <a:lnTo>
                        <a:pt x="2108" y="1293"/>
                      </a:lnTo>
                      <a:lnTo>
                        <a:pt x="2112" y="1288"/>
                      </a:lnTo>
                      <a:lnTo>
                        <a:pt x="2121" y="1279"/>
                      </a:lnTo>
                      <a:lnTo>
                        <a:pt x="2132" y="1271"/>
                      </a:lnTo>
                      <a:lnTo>
                        <a:pt x="2144" y="1264"/>
                      </a:lnTo>
                      <a:lnTo>
                        <a:pt x="2156" y="1258"/>
                      </a:lnTo>
                      <a:lnTo>
                        <a:pt x="2156" y="1186"/>
                      </a:lnTo>
                      <a:lnTo>
                        <a:pt x="2157" y="1177"/>
                      </a:lnTo>
                      <a:lnTo>
                        <a:pt x="2158" y="1168"/>
                      </a:lnTo>
                      <a:lnTo>
                        <a:pt x="2161" y="1161"/>
                      </a:lnTo>
                      <a:lnTo>
                        <a:pt x="2163" y="1152"/>
                      </a:lnTo>
                      <a:lnTo>
                        <a:pt x="2165" y="1145"/>
                      </a:lnTo>
                      <a:lnTo>
                        <a:pt x="2167" y="1137"/>
                      </a:lnTo>
                      <a:lnTo>
                        <a:pt x="2168" y="1128"/>
                      </a:lnTo>
                      <a:lnTo>
                        <a:pt x="2169" y="1119"/>
                      </a:lnTo>
                      <a:lnTo>
                        <a:pt x="2183" y="1022"/>
                      </a:lnTo>
                      <a:lnTo>
                        <a:pt x="2181" y="1014"/>
                      </a:lnTo>
                      <a:lnTo>
                        <a:pt x="2179" y="1009"/>
                      </a:lnTo>
                      <a:lnTo>
                        <a:pt x="2177" y="1004"/>
                      </a:lnTo>
                      <a:lnTo>
                        <a:pt x="2173" y="999"/>
                      </a:lnTo>
                      <a:lnTo>
                        <a:pt x="2169" y="995"/>
                      </a:lnTo>
                      <a:lnTo>
                        <a:pt x="2165" y="992"/>
                      </a:lnTo>
                      <a:lnTo>
                        <a:pt x="2160" y="987"/>
                      </a:lnTo>
                      <a:lnTo>
                        <a:pt x="2154" y="985"/>
                      </a:lnTo>
                      <a:lnTo>
                        <a:pt x="2143" y="979"/>
                      </a:lnTo>
                      <a:lnTo>
                        <a:pt x="2131" y="973"/>
                      </a:lnTo>
                      <a:lnTo>
                        <a:pt x="2119" y="967"/>
                      </a:lnTo>
                      <a:lnTo>
                        <a:pt x="2107" y="958"/>
                      </a:lnTo>
                      <a:lnTo>
                        <a:pt x="2100" y="952"/>
                      </a:lnTo>
                      <a:lnTo>
                        <a:pt x="2096" y="945"/>
                      </a:lnTo>
                      <a:lnTo>
                        <a:pt x="2093" y="938"/>
                      </a:lnTo>
                      <a:lnTo>
                        <a:pt x="2092" y="929"/>
                      </a:lnTo>
                      <a:lnTo>
                        <a:pt x="2091" y="911"/>
                      </a:lnTo>
                      <a:lnTo>
                        <a:pt x="2090" y="891"/>
                      </a:lnTo>
                      <a:lnTo>
                        <a:pt x="2080" y="891"/>
                      </a:lnTo>
                      <a:lnTo>
                        <a:pt x="2070" y="890"/>
                      </a:lnTo>
                      <a:lnTo>
                        <a:pt x="2061" y="890"/>
                      </a:lnTo>
                      <a:lnTo>
                        <a:pt x="2051" y="890"/>
                      </a:lnTo>
                      <a:lnTo>
                        <a:pt x="2041" y="889"/>
                      </a:lnTo>
                      <a:lnTo>
                        <a:pt x="2034" y="887"/>
                      </a:lnTo>
                      <a:lnTo>
                        <a:pt x="2028" y="883"/>
                      </a:lnTo>
                      <a:lnTo>
                        <a:pt x="2022" y="878"/>
                      </a:lnTo>
                      <a:lnTo>
                        <a:pt x="2018" y="871"/>
                      </a:lnTo>
                      <a:lnTo>
                        <a:pt x="2013" y="865"/>
                      </a:lnTo>
                      <a:lnTo>
                        <a:pt x="2009" y="857"/>
                      </a:lnTo>
                      <a:lnTo>
                        <a:pt x="2006" y="849"/>
                      </a:lnTo>
                      <a:lnTo>
                        <a:pt x="2000" y="831"/>
                      </a:lnTo>
                      <a:lnTo>
                        <a:pt x="1994" y="813"/>
                      </a:lnTo>
                      <a:lnTo>
                        <a:pt x="1990" y="805"/>
                      </a:lnTo>
                      <a:lnTo>
                        <a:pt x="1984" y="797"/>
                      </a:lnTo>
                      <a:lnTo>
                        <a:pt x="1978" y="789"/>
                      </a:lnTo>
                      <a:lnTo>
                        <a:pt x="1972" y="783"/>
                      </a:lnTo>
                      <a:lnTo>
                        <a:pt x="1967" y="779"/>
                      </a:lnTo>
                      <a:lnTo>
                        <a:pt x="1961" y="778"/>
                      </a:lnTo>
                      <a:lnTo>
                        <a:pt x="1955" y="777"/>
                      </a:lnTo>
                      <a:lnTo>
                        <a:pt x="1949" y="777"/>
                      </a:lnTo>
                      <a:lnTo>
                        <a:pt x="1943" y="777"/>
                      </a:lnTo>
                      <a:lnTo>
                        <a:pt x="1937" y="778"/>
                      </a:lnTo>
                      <a:lnTo>
                        <a:pt x="1931" y="777"/>
                      </a:lnTo>
                      <a:lnTo>
                        <a:pt x="1924" y="776"/>
                      </a:lnTo>
                      <a:lnTo>
                        <a:pt x="1915" y="772"/>
                      </a:lnTo>
                      <a:lnTo>
                        <a:pt x="1908" y="768"/>
                      </a:lnTo>
                      <a:lnTo>
                        <a:pt x="1901" y="763"/>
                      </a:lnTo>
                      <a:lnTo>
                        <a:pt x="1895" y="757"/>
                      </a:lnTo>
                      <a:lnTo>
                        <a:pt x="1889" y="752"/>
                      </a:lnTo>
                      <a:lnTo>
                        <a:pt x="1883" y="746"/>
                      </a:lnTo>
                      <a:lnTo>
                        <a:pt x="1876" y="741"/>
                      </a:lnTo>
                      <a:lnTo>
                        <a:pt x="1867" y="736"/>
                      </a:lnTo>
                      <a:lnTo>
                        <a:pt x="1853" y="725"/>
                      </a:lnTo>
                      <a:lnTo>
                        <a:pt x="1838" y="717"/>
                      </a:lnTo>
                      <a:lnTo>
                        <a:pt x="1828" y="714"/>
                      </a:lnTo>
                      <a:lnTo>
                        <a:pt x="1818" y="713"/>
                      </a:lnTo>
                      <a:lnTo>
                        <a:pt x="1813" y="712"/>
                      </a:lnTo>
                      <a:lnTo>
                        <a:pt x="1808" y="711"/>
                      </a:lnTo>
                      <a:lnTo>
                        <a:pt x="1804" y="708"/>
                      </a:lnTo>
                      <a:lnTo>
                        <a:pt x="1801" y="704"/>
                      </a:lnTo>
                      <a:lnTo>
                        <a:pt x="1796" y="698"/>
                      </a:lnTo>
                      <a:lnTo>
                        <a:pt x="1794" y="692"/>
                      </a:lnTo>
                      <a:lnTo>
                        <a:pt x="1792" y="685"/>
                      </a:lnTo>
                      <a:lnTo>
                        <a:pt x="1792" y="679"/>
                      </a:lnTo>
                      <a:lnTo>
                        <a:pt x="1793" y="663"/>
                      </a:lnTo>
                      <a:lnTo>
                        <a:pt x="1794" y="647"/>
                      </a:lnTo>
                      <a:lnTo>
                        <a:pt x="1765" y="647"/>
                      </a:lnTo>
                      <a:lnTo>
                        <a:pt x="1737" y="655"/>
                      </a:lnTo>
                      <a:lnTo>
                        <a:pt x="1690" y="655"/>
                      </a:lnTo>
                      <a:lnTo>
                        <a:pt x="1681" y="654"/>
                      </a:lnTo>
                      <a:lnTo>
                        <a:pt x="1672" y="653"/>
                      </a:lnTo>
                      <a:lnTo>
                        <a:pt x="1665" y="651"/>
                      </a:lnTo>
                      <a:lnTo>
                        <a:pt x="1658" y="647"/>
                      </a:lnTo>
                      <a:lnTo>
                        <a:pt x="1652" y="645"/>
                      </a:lnTo>
                      <a:lnTo>
                        <a:pt x="1645" y="642"/>
                      </a:lnTo>
                      <a:lnTo>
                        <a:pt x="1636" y="641"/>
                      </a:lnTo>
                      <a:lnTo>
                        <a:pt x="1627" y="640"/>
                      </a:lnTo>
                      <a:lnTo>
                        <a:pt x="1619" y="641"/>
                      </a:lnTo>
                      <a:lnTo>
                        <a:pt x="1611" y="644"/>
                      </a:lnTo>
                      <a:lnTo>
                        <a:pt x="1605" y="649"/>
                      </a:lnTo>
                      <a:lnTo>
                        <a:pt x="1599" y="654"/>
                      </a:lnTo>
                      <a:lnTo>
                        <a:pt x="1593" y="658"/>
                      </a:lnTo>
                      <a:lnTo>
                        <a:pt x="1586" y="662"/>
                      </a:lnTo>
                      <a:lnTo>
                        <a:pt x="1578" y="665"/>
                      </a:lnTo>
                      <a:lnTo>
                        <a:pt x="1570" y="666"/>
                      </a:lnTo>
                      <a:lnTo>
                        <a:pt x="1562" y="665"/>
                      </a:lnTo>
                      <a:lnTo>
                        <a:pt x="1554" y="663"/>
                      </a:lnTo>
                      <a:lnTo>
                        <a:pt x="1547" y="659"/>
                      </a:lnTo>
                      <a:lnTo>
                        <a:pt x="1541" y="655"/>
                      </a:lnTo>
                      <a:lnTo>
                        <a:pt x="1534" y="651"/>
                      </a:lnTo>
                      <a:lnTo>
                        <a:pt x="1527" y="646"/>
                      </a:lnTo>
                      <a:lnTo>
                        <a:pt x="1519" y="643"/>
                      </a:lnTo>
                      <a:lnTo>
                        <a:pt x="1511" y="642"/>
                      </a:lnTo>
                      <a:lnTo>
                        <a:pt x="1504" y="643"/>
                      </a:lnTo>
                      <a:lnTo>
                        <a:pt x="1497" y="644"/>
                      </a:lnTo>
                      <a:lnTo>
                        <a:pt x="1491" y="646"/>
                      </a:lnTo>
                      <a:lnTo>
                        <a:pt x="1485" y="649"/>
                      </a:lnTo>
                      <a:lnTo>
                        <a:pt x="1479" y="651"/>
                      </a:lnTo>
                      <a:lnTo>
                        <a:pt x="1472" y="653"/>
                      </a:lnTo>
                      <a:lnTo>
                        <a:pt x="1466" y="654"/>
                      </a:lnTo>
                      <a:lnTo>
                        <a:pt x="1459" y="655"/>
                      </a:lnTo>
                      <a:lnTo>
                        <a:pt x="1447" y="653"/>
                      </a:lnTo>
                      <a:lnTo>
                        <a:pt x="1435" y="650"/>
                      </a:lnTo>
                      <a:lnTo>
                        <a:pt x="1429" y="651"/>
                      </a:lnTo>
                      <a:lnTo>
                        <a:pt x="1424" y="652"/>
                      </a:lnTo>
                      <a:lnTo>
                        <a:pt x="1420" y="653"/>
                      </a:lnTo>
                      <a:lnTo>
                        <a:pt x="1415" y="656"/>
                      </a:lnTo>
                      <a:lnTo>
                        <a:pt x="1408" y="661"/>
                      </a:lnTo>
                      <a:lnTo>
                        <a:pt x="1402" y="669"/>
                      </a:lnTo>
                      <a:lnTo>
                        <a:pt x="1390" y="687"/>
                      </a:lnTo>
                      <a:lnTo>
                        <a:pt x="1375" y="704"/>
                      </a:lnTo>
                      <a:lnTo>
                        <a:pt x="1370" y="712"/>
                      </a:lnTo>
                      <a:lnTo>
                        <a:pt x="1365" y="720"/>
                      </a:lnTo>
                      <a:lnTo>
                        <a:pt x="1363" y="723"/>
                      </a:lnTo>
                      <a:lnTo>
                        <a:pt x="1360" y="726"/>
                      </a:lnTo>
                      <a:lnTo>
                        <a:pt x="1356" y="727"/>
                      </a:lnTo>
                      <a:lnTo>
                        <a:pt x="1351" y="728"/>
                      </a:lnTo>
                      <a:lnTo>
                        <a:pt x="1344" y="728"/>
                      </a:lnTo>
                      <a:lnTo>
                        <a:pt x="1338" y="726"/>
                      </a:lnTo>
                      <a:lnTo>
                        <a:pt x="1332" y="724"/>
                      </a:lnTo>
                      <a:lnTo>
                        <a:pt x="1325" y="722"/>
                      </a:lnTo>
                      <a:lnTo>
                        <a:pt x="1314" y="716"/>
                      </a:lnTo>
                      <a:lnTo>
                        <a:pt x="1304" y="709"/>
                      </a:lnTo>
                      <a:lnTo>
                        <a:pt x="1293" y="700"/>
                      </a:lnTo>
                      <a:lnTo>
                        <a:pt x="1282" y="694"/>
                      </a:lnTo>
                      <a:lnTo>
                        <a:pt x="1276" y="691"/>
                      </a:lnTo>
                      <a:lnTo>
                        <a:pt x="1269" y="689"/>
                      </a:lnTo>
                      <a:lnTo>
                        <a:pt x="1263" y="687"/>
                      </a:lnTo>
                      <a:lnTo>
                        <a:pt x="1256" y="686"/>
                      </a:lnTo>
                      <a:lnTo>
                        <a:pt x="1256" y="697"/>
                      </a:lnTo>
                      <a:lnTo>
                        <a:pt x="1257" y="710"/>
                      </a:lnTo>
                      <a:lnTo>
                        <a:pt x="1257" y="720"/>
                      </a:lnTo>
                      <a:lnTo>
                        <a:pt x="1259" y="729"/>
                      </a:lnTo>
                      <a:lnTo>
                        <a:pt x="1260" y="734"/>
                      </a:lnTo>
                      <a:lnTo>
                        <a:pt x="1262" y="738"/>
                      </a:lnTo>
                      <a:lnTo>
                        <a:pt x="1265" y="741"/>
                      </a:lnTo>
                      <a:lnTo>
                        <a:pt x="1268" y="745"/>
                      </a:lnTo>
                      <a:lnTo>
                        <a:pt x="1275" y="749"/>
                      </a:lnTo>
                      <a:lnTo>
                        <a:pt x="1280" y="752"/>
                      </a:lnTo>
                      <a:lnTo>
                        <a:pt x="1283" y="754"/>
                      </a:lnTo>
                      <a:lnTo>
                        <a:pt x="1285" y="756"/>
                      </a:lnTo>
                      <a:lnTo>
                        <a:pt x="1286" y="759"/>
                      </a:lnTo>
                      <a:lnTo>
                        <a:pt x="1286" y="763"/>
                      </a:lnTo>
                      <a:lnTo>
                        <a:pt x="1286" y="766"/>
                      </a:lnTo>
                      <a:lnTo>
                        <a:pt x="1284" y="769"/>
                      </a:lnTo>
                      <a:lnTo>
                        <a:pt x="1272" y="769"/>
                      </a:lnTo>
                      <a:lnTo>
                        <a:pt x="1262" y="770"/>
                      </a:lnTo>
                      <a:lnTo>
                        <a:pt x="1251" y="770"/>
                      </a:lnTo>
                      <a:lnTo>
                        <a:pt x="1239" y="770"/>
                      </a:lnTo>
                      <a:lnTo>
                        <a:pt x="1227" y="772"/>
                      </a:lnTo>
                      <a:lnTo>
                        <a:pt x="1214" y="775"/>
                      </a:lnTo>
                      <a:lnTo>
                        <a:pt x="1210" y="773"/>
                      </a:lnTo>
                      <a:lnTo>
                        <a:pt x="1207" y="771"/>
                      </a:lnTo>
                      <a:lnTo>
                        <a:pt x="1219" y="759"/>
                      </a:lnTo>
                      <a:lnTo>
                        <a:pt x="1232" y="747"/>
                      </a:lnTo>
                      <a:lnTo>
                        <a:pt x="1225" y="746"/>
                      </a:lnTo>
                      <a:lnTo>
                        <a:pt x="1219" y="746"/>
                      </a:lnTo>
                      <a:lnTo>
                        <a:pt x="1113" y="761"/>
                      </a:lnTo>
                      <a:lnTo>
                        <a:pt x="1091" y="761"/>
                      </a:lnTo>
                      <a:lnTo>
                        <a:pt x="1072" y="763"/>
                      </a:lnTo>
                      <a:lnTo>
                        <a:pt x="1053" y="763"/>
                      </a:lnTo>
                      <a:lnTo>
                        <a:pt x="1031" y="763"/>
                      </a:lnTo>
                      <a:lnTo>
                        <a:pt x="1023" y="763"/>
                      </a:lnTo>
                      <a:lnTo>
                        <a:pt x="1016" y="760"/>
                      </a:lnTo>
                      <a:lnTo>
                        <a:pt x="1008" y="758"/>
                      </a:lnTo>
                      <a:lnTo>
                        <a:pt x="1002" y="755"/>
                      </a:lnTo>
                      <a:lnTo>
                        <a:pt x="989" y="749"/>
                      </a:lnTo>
                      <a:lnTo>
                        <a:pt x="973" y="743"/>
                      </a:lnTo>
                      <a:lnTo>
                        <a:pt x="940" y="729"/>
                      </a:lnTo>
                      <a:lnTo>
                        <a:pt x="912" y="716"/>
                      </a:lnTo>
                      <a:lnTo>
                        <a:pt x="885" y="701"/>
                      </a:lnTo>
                      <a:lnTo>
                        <a:pt x="855" y="682"/>
                      </a:lnTo>
                      <a:lnTo>
                        <a:pt x="842" y="672"/>
                      </a:lnTo>
                      <a:lnTo>
                        <a:pt x="831" y="662"/>
                      </a:lnTo>
                      <a:lnTo>
                        <a:pt x="822" y="652"/>
                      </a:lnTo>
                      <a:lnTo>
                        <a:pt x="813" y="641"/>
                      </a:lnTo>
                      <a:lnTo>
                        <a:pt x="805" y="630"/>
                      </a:lnTo>
                      <a:lnTo>
                        <a:pt x="797" y="618"/>
                      </a:lnTo>
                      <a:lnTo>
                        <a:pt x="788" y="606"/>
                      </a:lnTo>
                      <a:lnTo>
                        <a:pt x="776" y="594"/>
                      </a:lnTo>
                      <a:lnTo>
                        <a:pt x="766" y="585"/>
                      </a:lnTo>
                      <a:lnTo>
                        <a:pt x="757" y="578"/>
                      </a:lnTo>
                      <a:lnTo>
                        <a:pt x="748" y="571"/>
                      </a:lnTo>
                      <a:lnTo>
                        <a:pt x="739" y="566"/>
                      </a:lnTo>
                      <a:lnTo>
                        <a:pt x="731" y="559"/>
                      </a:lnTo>
                      <a:lnTo>
                        <a:pt x="722" y="553"/>
                      </a:lnTo>
                      <a:lnTo>
                        <a:pt x="713" y="546"/>
                      </a:lnTo>
                      <a:lnTo>
                        <a:pt x="704" y="537"/>
                      </a:lnTo>
                      <a:lnTo>
                        <a:pt x="697" y="530"/>
                      </a:lnTo>
                      <a:lnTo>
                        <a:pt x="691" y="525"/>
                      </a:lnTo>
                      <a:lnTo>
                        <a:pt x="688" y="522"/>
                      </a:lnTo>
                      <a:lnTo>
                        <a:pt x="685" y="519"/>
                      </a:lnTo>
                      <a:lnTo>
                        <a:pt x="683" y="516"/>
                      </a:lnTo>
                      <a:lnTo>
                        <a:pt x="681" y="512"/>
                      </a:lnTo>
                      <a:lnTo>
                        <a:pt x="677" y="501"/>
                      </a:lnTo>
                      <a:lnTo>
                        <a:pt x="675" y="492"/>
                      </a:lnTo>
                      <a:lnTo>
                        <a:pt x="673" y="483"/>
                      </a:lnTo>
                      <a:lnTo>
                        <a:pt x="671" y="473"/>
                      </a:lnTo>
                      <a:lnTo>
                        <a:pt x="670" y="454"/>
                      </a:lnTo>
                      <a:lnTo>
                        <a:pt x="670" y="433"/>
                      </a:lnTo>
                      <a:lnTo>
                        <a:pt x="670" y="433"/>
                      </a:lnTo>
                      <a:lnTo>
                        <a:pt x="658" y="430"/>
                      </a:lnTo>
                      <a:lnTo>
                        <a:pt x="646" y="428"/>
                      </a:lnTo>
                      <a:lnTo>
                        <a:pt x="640" y="426"/>
                      </a:lnTo>
                      <a:lnTo>
                        <a:pt x="635" y="423"/>
                      </a:lnTo>
                      <a:lnTo>
                        <a:pt x="631" y="419"/>
                      </a:lnTo>
                      <a:lnTo>
                        <a:pt x="627" y="414"/>
                      </a:lnTo>
                      <a:lnTo>
                        <a:pt x="626" y="410"/>
                      </a:lnTo>
                      <a:lnTo>
                        <a:pt x="625" y="405"/>
                      </a:lnTo>
                      <a:lnTo>
                        <a:pt x="626" y="401"/>
                      </a:lnTo>
                      <a:lnTo>
                        <a:pt x="627" y="396"/>
                      </a:lnTo>
                      <a:lnTo>
                        <a:pt x="628" y="391"/>
                      </a:lnTo>
                      <a:lnTo>
                        <a:pt x="629" y="386"/>
                      </a:lnTo>
                      <a:lnTo>
                        <a:pt x="629" y="381"/>
                      </a:lnTo>
                      <a:lnTo>
                        <a:pt x="627" y="377"/>
                      </a:lnTo>
                      <a:lnTo>
                        <a:pt x="625" y="373"/>
                      </a:lnTo>
                      <a:lnTo>
                        <a:pt x="623" y="369"/>
                      </a:lnTo>
                      <a:lnTo>
                        <a:pt x="620" y="367"/>
                      </a:lnTo>
                      <a:lnTo>
                        <a:pt x="616" y="363"/>
                      </a:lnTo>
                      <a:lnTo>
                        <a:pt x="608" y="359"/>
                      </a:lnTo>
                      <a:lnTo>
                        <a:pt x="600" y="355"/>
                      </a:lnTo>
                      <a:lnTo>
                        <a:pt x="592" y="351"/>
                      </a:lnTo>
                      <a:lnTo>
                        <a:pt x="585" y="346"/>
                      </a:lnTo>
                      <a:lnTo>
                        <a:pt x="583" y="343"/>
                      </a:lnTo>
                      <a:lnTo>
                        <a:pt x="581" y="340"/>
                      </a:lnTo>
                      <a:lnTo>
                        <a:pt x="580" y="336"/>
                      </a:lnTo>
                      <a:lnTo>
                        <a:pt x="580" y="331"/>
                      </a:lnTo>
                      <a:lnTo>
                        <a:pt x="580" y="326"/>
                      </a:lnTo>
                      <a:lnTo>
                        <a:pt x="582" y="322"/>
                      </a:lnTo>
                      <a:lnTo>
                        <a:pt x="585" y="319"/>
                      </a:lnTo>
                      <a:lnTo>
                        <a:pt x="589" y="315"/>
                      </a:lnTo>
                      <a:lnTo>
                        <a:pt x="592" y="312"/>
                      </a:lnTo>
                      <a:lnTo>
                        <a:pt x="594" y="307"/>
                      </a:lnTo>
                      <a:lnTo>
                        <a:pt x="596" y="303"/>
                      </a:lnTo>
                      <a:lnTo>
                        <a:pt x="597" y="298"/>
                      </a:lnTo>
                      <a:lnTo>
                        <a:pt x="596" y="293"/>
                      </a:lnTo>
                      <a:lnTo>
                        <a:pt x="595" y="289"/>
                      </a:lnTo>
                      <a:lnTo>
                        <a:pt x="594" y="286"/>
                      </a:lnTo>
                      <a:lnTo>
                        <a:pt x="592" y="282"/>
                      </a:lnTo>
                      <a:lnTo>
                        <a:pt x="590" y="277"/>
                      </a:lnTo>
                      <a:lnTo>
                        <a:pt x="589" y="274"/>
                      </a:lnTo>
                      <a:lnTo>
                        <a:pt x="588" y="270"/>
                      </a:lnTo>
                      <a:lnTo>
                        <a:pt x="586" y="265"/>
                      </a:lnTo>
                      <a:lnTo>
                        <a:pt x="588" y="261"/>
                      </a:lnTo>
                      <a:lnTo>
                        <a:pt x="590" y="257"/>
                      </a:lnTo>
                      <a:lnTo>
                        <a:pt x="593" y="255"/>
                      </a:lnTo>
                      <a:lnTo>
                        <a:pt x="596" y="251"/>
                      </a:lnTo>
                      <a:lnTo>
                        <a:pt x="603" y="247"/>
                      </a:lnTo>
                      <a:lnTo>
                        <a:pt x="610" y="241"/>
                      </a:lnTo>
                      <a:lnTo>
                        <a:pt x="613" y="237"/>
                      </a:lnTo>
                      <a:lnTo>
                        <a:pt x="617" y="233"/>
                      </a:lnTo>
                      <a:lnTo>
                        <a:pt x="619" y="229"/>
                      </a:lnTo>
                      <a:lnTo>
                        <a:pt x="621" y="224"/>
                      </a:lnTo>
                      <a:lnTo>
                        <a:pt x="622" y="214"/>
                      </a:lnTo>
                      <a:lnTo>
                        <a:pt x="623" y="203"/>
                      </a:lnTo>
                      <a:lnTo>
                        <a:pt x="622" y="198"/>
                      </a:lnTo>
                      <a:lnTo>
                        <a:pt x="621" y="192"/>
                      </a:lnTo>
                      <a:lnTo>
                        <a:pt x="619" y="188"/>
                      </a:lnTo>
                      <a:lnTo>
                        <a:pt x="616" y="184"/>
                      </a:lnTo>
                      <a:lnTo>
                        <a:pt x="612" y="180"/>
                      </a:lnTo>
                      <a:lnTo>
                        <a:pt x="608" y="177"/>
                      </a:lnTo>
                      <a:lnTo>
                        <a:pt x="604" y="176"/>
                      </a:lnTo>
                      <a:lnTo>
                        <a:pt x="599" y="175"/>
                      </a:lnTo>
                      <a:lnTo>
                        <a:pt x="592" y="175"/>
                      </a:lnTo>
                      <a:lnTo>
                        <a:pt x="585" y="176"/>
                      </a:lnTo>
                      <a:lnTo>
                        <a:pt x="579" y="178"/>
                      </a:lnTo>
                      <a:lnTo>
                        <a:pt x="574" y="180"/>
                      </a:lnTo>
                      <a:lnTo>
                        <a:pt x="564" y="185"/>
                      </a:lnTo>
                      <a:lnTo>
                        <a:pt x="553" y="191"/>
                      </a:lnTo>
                      <a:lnTo>
                        <a:pt x="543" y="198"/>
                      </a:lnTo>
                      <a:lnTo>
                        <a:pt x="533" y="203"/>
                      </a:lnTo>
                      <a:lnTo>
                        <a:pt x="527" y="205"/>
                      </a:lnTo>
                      <a:lnTo>
                        <a:pt x="521" y="207"/>
                      </a:lnTo>
                      <a:lnTo>
                        <a:pt x="515" y="208"/>
                      </a:lnTo>
                      <a:lnTo>
                        <a:pt x="508" y="208"/>
                      </a:lnTo>
                      <a:lnTo>
                        <a:pt x="495" y="207"/>
                      </a:lnTo>
                      <a:lnTo>
                        <a:pt x="482" y="207"/>
                      </a:lnTo>
                      <a:lnTo>
                        <a:pt x="465" y="218"/>
                      </a:lnTo>
                      <a:lnTo>
                        <a:pt x="450" y="229"/>
                      </a:lnTo>
                      <a:lnTo>
                        <a:pt x="441" y="233"/>
                      </a:lnTo>
                      <a:lnTo>
                        <a:pt x="433" y="236"/>
                      </a:lnTo>
                      <a:lnTo>
                        <a:pt x="424" y="238"/>
                      </a:lnTo>
                      <a:lnTo>
                        <a:pt x="413" y="239"/>
                      </a:lnTo>
                      <a:lnTo>
                        <a:pt x="401" y="238"/>
                      </a:lnTo>
                      <a:lnTo>
                        <a:pt x="390" y="237"/>
                      </a:lnTo>
                      <a:lnTo>
                        <a:pt x="378" y="235"/>
                      </a:lnTo>
                      <a:lnTo>
                        <a:pt x="368" y="232"/>
                      </a:lnTo>
                      <a:lnTo>
                        <a:pt x="357" y="228"/>
                      </a:lnTo>
                      <a:lnTo>
                        <a:pt x="347" y="222"/>
                      </a:lnTo>
                      <a:lnTo>
                        <a:pt x="339" y="216"/>
                      </a:lnTo>
                      <a:lnTo>
                        <a:pt x="330" y="210"/>
                      </a:lnTo>
                      <a:lnTo>
                        <a:pt x="321" y="203"/>
                      </a:lnTo>
                      <a:lnTo>
                        <a:pt x="314" y="194"/>
                      </a:lnTo>
                      <a:lnTo>
                        <a:pt x="307" y="186"/>
                      </a:lnTo>
                      <a:lnTo>
                        <a:pt x="299" y="177"/>
                      </a:lnTo>
                      <a:lnTo>
                        <a:pt x="293" y="168"/>
                      </a:lnTo>
                      <a:lnTo>
                        <a:pt x="288" y="157"/>
                      </a:lnTo>
                      <a:lnTo>
                        <a:pt x="283" y="146"/>
                      </a:lnTo>
                      <a:lnTo>
                        <a:pt x="278" y="134"/>
                      </a:lnTo>
                      <a:lnTo>
                        <a:pt x="263" y="95"/>
                      </a:lnTo>
                      <a:lnTo>
                        <a:pt x="249" y="62"/>
                      </a:lnTo>
                      <a:lnTo>
                        <a:pt x="240" y="46"/>
                      </a:lnTo>
                      <a:lnTo>
                        <a:pt x="231" y="31"/>
                      </a:lnTo>
                      <a:lnTo>
                        <a:pt x="219" y="15"/>
                      </a:lnTo>
                      <a:lnTo>
                        <a:pt x="204" y="0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 w="9525">
                  <a:solidFill>
                    <a:sysClr val="windowText" lastClr="000000">
                      <a:lumMod val="50000"/>
                      <a:lumOff val="50000"/>
                    </a:sysClr>
                  </a:solidFill>
                  <a:round/>
                  <a:headEnd/>
                  <a:tailEnd/>
                </a:ln>
              </p:spPr>
            </p:sp>
            <p:sp>
              <p:nvSpPr>
                <p:cNvPr id="33" name="India"/>
                <p:cNvSpPr>
                  <a:spLocks noEditPoints="1"/>
                </p:cNvSpPr>
                <p:nvPr/>
              </p:nvSpPr>
              <p:spPr bwMode="auto">
                <a:xfrm>
                  <a:off x="2209810" y="3644818"/>
                  <a:ext cx="1997159" cy="2158367"/>
                </a:xfrm>
                <a:custGeom>
                  <a:avLst/>
                  <a:gdLst/>
                  <a:ahLst/>
                  <a:cxnLst>
                    <a:cxn ang="0">
                      <a:pos x="3858" y="3448"/>
                    </a:cxn>
                    <a:cxn ang="0">
                      <a:pos x="3846" y="3562"/>
                    </a:cxn>
                    <a:cxn ang="0">
                      <a:pos x="3824" y="3697"/>
                    </a:cxn>
                    <a:cxn ang="0">
                      <a:pos x="3791" y="3865"/>
                    </a:cxn>
                    <a:cxn ang="0">
                      <a:pos x="1215" y="124"/>
                    </a:cxn>
                    <a:cxn ang="0">
                      <a:pos x="975" y="239"/>
                    </a:cxn>
                    <a:cxn ang="0">
                      <a:pos x="1017" y="461"/>
                    </a:cxn>
                    <a:cxn ang="0">
                      <a:pos x="957" y="745"/>
                    </a:cxn>
                    <a:cxn ang="0">
                      <a:pos x="770" y="1061"/>
                    </a:cxn>
                    <a:cxn ang="0">
                      <a:pos x="581" y="1235"/>
                    </a:cxn>
                    <a:cxn ang="0">
                      <a:pos x="384" y="1198"/>
                    </a:cxn>
                    <a:cxn ang="0">
                      <a:pos x="311" y="1434"/>
                    </a:cxn>
                    <a:cxn ang="0">
                      <a:pos x="440" y="1648"/>
                    </a:cxn>
                    <a:cxn ang="0">
                      <a:pos x="265" y="1752"/>
                    </a:cxn>
                    <a:cxn ang="0">
                      <a:pos x="57" y="1840"/>
                    </a:cxn>
                    <a:cxn ang="0">
                      <a:pos x="233" y="1983"/>
                    </a:cxn>
                    <a:cxn ang="0">
                      <a:pos x="208" y="2047"/>
                    </a:cxn>
                    <a:cxn ang="0">
                      <a:pos x="188" y="2144"/>
                    </a:cxn>
                    <a:cxn ang="0">
                      <a:pos x="530" y="2278"/>
                    </a:cxn>
                    <a:cxn ang="0">
                      <a:pos x="688" y="2115"/>
                    </a:cxn>
                    <a:cxn ang="0">
                      <a:pos x="656" y="2423"/>
                    </a:cxn>
                    <a:cxn ang="0">
                      <a:pos x="722" y="2891"/>
                    </a:cxn>
                    <a:cxn ang="0">
                      <a:pos x="840" y="3283"/>
                    </a:cxn>
                    <a:cxn ang="0">
                      <a:pos x="966" y="3670"/>
                    </a:cxn>
                    <a:cxn ang="0">
                      <a:pos x="1162" y="4095"/>
                    </a:cxn>
                    <a:cxn ang="0">
                      <a:pos x="1408" y="4417"/>
                    </a:cxn>
                    <a:cxn ang="0">
                      <a:pos x="1545" y="4245"/>
                    </a:cxn>
                    <a:cxn ang="0">
                      <a:pos x="1692" y="4058"/>
                    </a:cxn>
                    <a:cxn ang="0">
                      <a:pos x="1752" y="3824"/>
                    </a:cxn>
                    <a:cxn ang="0">
                      <a:pos x="1823" y="3487"/>
                    </a:cxn>
                    <a:cxn ang="0">
                      <a:pos x="1952" y="3170"/>
                    </a:cxn>
                    <a:cxn ang="0">
                      <a:pos x="2161" y="3026"/>
                    </a:cxn>
                    <a:cxn ang="0">
                      <a:pos x="2400" y="2764"/>
                    </a:cxn>
                    <a:cxn ang="0">
                      <a:pos x="2716" y="2469"/>
                    </a:cxn>
                    <a:cxn ang="0">
                      <a:pos x="2827" y="2259"/>
                    </a:cxn>
                    <a:cxn ang="0">
                      <a:pos x="3027" y="2113"/>
                    </a:cxn>
                    <a:cxn ang="0">
                      <a:pos x="3199" y="2057"/>
                    </a:cxn>
                    <a:cxn ang="0">
                      <a:pos x="3008" y="1705"/>
                    </a:cxn>
                    <a:cxn ang="0">
                      <a:pos x="2999" y="1457"/>
                    </a:cxn>
                    <a:cxn ang="0">
                      <a:pos x="3136" y="1400"/>
                    </a:cxn>
                    <a:cxn ang="0">
                      <a:pos x="3273" y="1493"/>
                    </a:cxn>
                    <a:cxn ang="0">
                      <a:pos x="3481" y="1577"/>
                    </a:cxn>
                    <a:cxn ang="0">
                      <a:pos x="3637" y="1604"/>
                    </a:cxn>
                    <a:cxn ang="0">
                      <a:pos x="3563" y="1917"/>
                    </a:cxn>
                    <a:cxn ang="0">
                      <a:pos x="3681" y="1782"/>
                    </a:cxn>
                    <a:cxn ang="0">
                      <a:pos x="3793" y="1906"/>
                    </a:cxn>
                    <a:cxn ang="0">
                      <a:pos x="3896" y="1749"/>
                    </a:cxn>
                    <a:cxn ang="0">
                      <a:pos x="3986" y="1336"/>
                    </a:cxn>
                    <a:cxn ang="0">
                      <a:pos x="4191" y="1163"/>
                    </a:cxn>
                    <a:cxn ang="0">
                      <a:pos x="4322" y="999"/>
                    </a:cxn>
                    <a:cxn ang="0">
                      <a:pos x="4138" y="811"/>
                    </a:cxn>
                    <a:cxn ang="0">
                      <a:pos x="3824" y="929"/>
                    </a:cxn>
                    <a:cxn ang="0">
                      <a:pos x="3584" y="1154"/>
                    </a:cxn>
                    <a:cxn ang="0">
                      <a:pos x="3517" y="1290"/>
                    </a:cxn>
                    <a:cxn ang="0">
                      <a:pos x="3205" y="1308"/>
                    </a:cxn>
                    <a:cxn ang="0">
                      <a:pos x="3018" y="1187"/>
                    </a:cxn>
                    <a:cxn ang="0">
                      <a:pos x="2903" y="1407"/>
                    </a:cxn>
                    <a:cxn ang="0">
                      <a:pos x="2460" y="1329"/>
                    </a:cxn>
                    <a:cxn ang="0">
                      <a:pos x="2195" y="1265"/>
                    </a:cxn>
                    <a:cxn ang="0">
                      <a:pos x="1940" y="1113"/>
                    </a:cxn>
                    <a:cxn ang="0">
                      <a:pos x="1940" y="836"/>
                    </a:cxn>
                    <a:cxn ang="0">
                      <a:pos x="1641" y="707"/>
                    </a:cxn>
                    <a:cxn ang="0">
                      <a:pos x="1694" y="376"/>
                    </a:cxn>
                  </a:cxnLst>
                  <a:rect l="0" t="0" r="r" b="b"/>
                  <a:pathLst>
                    <a:path w="4322" h="4418">
                      <a:moveTo>
                        <a:pt x="3861" y="3414"/>
                      </a:moveTo>
                      <a:lnTo>
                        <a:pt x="3859" y="3412"/>
                      </a:lnTo>
                      <a:lnTo>
                        <a:pt x="3857" y="3410"/>
                      </a:lnTo>
                      <a:lnTo>
                        <a:pt x="3853" y="3409"/>
                      </a:lnTo>
                      <a:lnTo>
                        <a:pt x="3851" y="3409"/>
                      </a:lnTo>
                      <a:lnTo>
                        <a:pt x="3847" y="3409"/>
                      </a:lnTo>
                      <a:lnTo>
                        <a:pt x="3844" y="3410"/>
                      </a:lnTo>
                      <a:lnTo>
                        <a:pt x="3842" y="3411"/>
                      </a:lnTo>
                      <a:lnTo>
                        <a:pt x="3839" y="3413"/>
                      </a:lnTo>
                      <a:lnTo>
                        <a:pt x="3835" y="3418"/>
                      </a:lnTo>
                      <a:lnTo>
                        <a:pt x="3832" y="3424"/>
                      </a:lnTo>
                      <a:lnTo>
                        <a:pt x="3828" y="3438"/>
                      </a:lnTo>
                      <a:lnTo>
                        <a:pt x="3825" y="3454"/>
                      </a:lnTo>
                      <a:lnTo>
                        <a:pt x="3822" y="3467"/>
                      </a:lnTo>
                      <a:lnTo>
                        <a:pt x="3818" y="3478"/>
                      </a:lnTo>
                      <a:lnTo>
                        <a:pt x="3815" y="3490"/>
                      </a:lnTo>
                      <a:lnTo>
                        <a:pt x="3814" y="3504"/>
                      </a:lnTo>
                      <a:lnTo>
                        <a:pt x="3814" y="3513"/>
                      </a:lnTo>
                      <a:lnTo>
                        <a:pt x="3823" y="3513"/>
                      </a:lnTo>
                      <a:lnTo>
                        <a:pt x="3827" y="3513"/>
                      </a:lnTo>
                      <a:lnTo>
                        <a:pt x="3830" y="3512"/>
                      </a:lnTo>
                      <a:lnTo>
                        <a:pt x="3832" y="3510"/>
                      </a:lnTo>
                      <a:lnTo>
                        <a:pt x="3834" y="3508"/>
                      </a:lnTo>
                      <a:lnTo>
                        <a:pt x="3837" y="3502"/>
                      </a:lnTo>
                      <a:lnTo>
                        <a:pt x="3839" y="3496"/>
                      </a:lnTo>
                      <a:lnTo>
                        <a:pt x="3840" y="3489"/>
                      </a:lnTo>
                      <a:lnTo>
                        <a:pt x="3842" y="3482"/>
                      </a:lnTo>
                      <a:lnTo>
                        <a:pt x="3844" y="3474"/>
                      </a:lnTo>
                      <a:lnTo>
                        <a:pt x="3847" y="3467"/>
                      </a:lnTo>
                      <a:lnTo>
                        <a:pt x="3851" y="3461"/>
                      </a:lnTo>
                      <a:lnTo>
                        <a:pt x="3856" y="3455"/>
                      </a:lnTo>
                      <a:lnTo>
                        <a:pt x="3858" y="3448"/>
                      </a:lnTo>
                      <a:lnTo>
                        <a:pt x="3860" y="3442"/>
                      </a:lnTo>
                      <a:lnTo>
                        <a:pt x="3862" y="3436"/>
                      </a:lnTo>
                      <a:lnTo>
                        <a:pt x="3862" y="3429"/>
                      </a:lnTo>
                      <a:lnTo>
                        <a:pt x="3862" y="3421"/>
                      </a:lnTo>
                      <a:lnTo>
                        <a:pt x="3861" y="3414"/>
                      </a:lnTo>
                      <a:close/>
                      <a:moveTo>
                        <a:pt x="3843" y="3536"/>
                      </a:moveTo>
                      <a:lnTo>
                        <a:pt x="3840" y="3532"/>
                      </a:lnTo>
                      <a:lnTo>
                        <a:pt x="3837" y="3529"/>
                      </a:lnTo>
                      <a:lnTo>
                        <a:pt x="3834" y="3528"/>
                      </a:lnTo>
                      <a:lnTo>
                        <a:pt x="3830" y="3528"/>
                      </a:lnTo>
                      <a:lnTo>
                        <a:pt x="3825" y="3528"/>
                      </a:lnTo>
                      <a:lnTo>
                        <a:pt x="3822" y="3530"/>
                      </a:lnTo>
                      <a:lnTo>
                        <a:pt x="3819" y="3533"/>
                      </a:lnTo>
                      <a:lnTo>
                        <a:pt x="3817" y="3538"/>
                      </a:lnTo>
                      <a:lnTo>
                        <a:pt x="3815" y="3546"/>
                      </a:lnTo>
                      <a:lnTo>
                        <a:pt x="3813" y="3555"/>
                      </a:lnTo>
                      <a:lnTo>
                        <a:pt x="3809" y="3566"/>
                      </a:lnTo>
                      <a:lnTo>
                        <a:pt x="3805" y="3576"/>
                      </a:lnTo>
                      <a:lnTo>
                        <a:pt x="3804" y="3590"/>
                      </a:lnTo>
                      <a:lnTo>
                        <a:pt x="3804" y="3605"/>
                      </a:lnTo>
                      <a:lnTo>
                        <a:pt x="3808" y="3606"/>
                      </a:lnTo>
                      <a:lnTo>
                        <a:pt x="3812" y="3606"/>
                      </a:lnTo>
                      <a:lnTo>
                        <a:pt x="3816" y="3606"/>
                      </a:lnTo>
                      <a:lnTo>
                        <a:pt x="3819" y="3604"/>
                      </a:lnTo>
                      <a:lnTo>
                        <a:pt x="3821" y="3602"/>
                      </a:lnTo>
                      <a:lnTo>
                        <a:pt x="3823" y="3599"/>
                      </a:lnTo>
                      <a:lnTo>
                        <a:pt x="3829" y="3591"/>
                      </a:lnTo>
                      <a:lnTo>
                        <a:pt x="3834" y="3585"/>
                      </a:lnTo>
                      <a:lnTo>
                        <a:pt x="3838" y="3580"/>
                      </a:lnTo>
                      <a:lnTo>
                        <a:pt x="3842" y="3574"/>
                      </a:lnTo>
                      <a:lnTo>
                        <a:pt x="3844" y="3569"/>
                      </a:lnTo>
                      <a:lnTo>
                        <a:pt x="3846" y="3562"/>
                      </a:lnTo>
                      <a:lnTo>
                        <a:pt x="3846" y="3556"/>
                      </a:lnTo>
                      <a:lnTo>
                        <a:pt x="3846" y="3549"/>
                      </a:lnTo>
                      <a:lnTo>
                        <a:pt x="3845" y="3542"/>
                      </a:lnTo>
                      <a:lnTo>
                        <a:pt x="3843" y="3536"/>
                      </a:lnTo>
                      <a:close/>
                      <a:moveTo>
                        <a:pt x="3831" y="3638"/>
                      </a:moveTo>
                      <a:lnTo>
                        <a:pt x="3831" y="3634"/>
                      </a:lnTo>
                      <a:lnTo>
                        <a:pt x="3830" y="3630"/>
                      </a:lnTo>
                      <a:lnTo>
                        <a:pt x="3820" y="3630"/>
                      </a:lnTo>
                      <a:lnTo>
                        <a:pt x="3818" y="3631"/>
                      </a:lnTo>
                      <a:lnTo>
                        <a:pt x="3816" y="3631"/>
                      </a:lnTo>
                      <a:lnTo>
                        <a:pt x="3814" y="3632"/>
                      </a:lnTo>
                      <a:lnTo>
                        <a:pt x="3813" y="3634"/>
                      </a:lnTo>
                      <a:lnTo>
                        <a:pt x="3812" y="3638"/>
                      </a:lnTo>
                      <a:lnTo>
                        <a:pt x="3811" y="3643"/>
                      </a:lnTo>
                      <a:lnTo>
                        <a:pt x="3811" y="3655"/>
                      </a:lnTo>
                      <a:lnTo>
                        <a:pt x="3810" y="3666"/>
                      </a:lnTo>
                      <a:lnTo>
                        <a:pt x="3806" y="3671"/>
                      </a:lnTo>
                      <a:lnTo>
                        <a:pt x="3802" y="3676"/>
                      </a:lnTo>
                      <a:lnTo>
                        <a:pt x="3800" y="3679"/>
                      </a:lnTo>
                      <a:lnTo>
                        <a:pt x="3799" y="3681"/>
                      </a:lnTo>
                      <a:lnTo>
                        <a:pt x="3796" y="3684"/>
                      </a:lnTo>
                      <a:lnTo>
                        <a:pt x="3796" y="3687"/>
                      </a:lnTo>
                      <a:lnTo>
                        <a:pt x="3796" y="3692"/>
                      </a:lnTo>
                      <a:lnTo>
                        <a:pt x="3799" y="3696"/>
                      </a:lnTo>
                      <a:lnTo>
                        <a:pt x="3801" y="3700"/>
                      </a:lnTo>
                      <a:lnTo>
                        <a:pt x="3803" y="3703"/>
                      </a:lnTo>
                      <a:lnTo>
                        <a:pt x="3809" y="3710"/>
                      </a:lnTo>
                      <a:lnTo>
                        <a:pt x="3817" y="3717"/>
                      </a:lnTo>
                      <a:lnTo>
                        <a:pt x="3820" y="3712"/>
                      </a:lnTo>
                      <a:lnTo>
                        <a:pt x="3822" y="3708"/>
                      </a:lnTo>
                      <a:lnTo>
                        <a:pt x="3823" y="3702"/>
                      </a:lnTo>
                      <a:lnTo>
                        <a:pt x="3824" y="3697"/>
                      </a:lnTo>
                      <a:lnTo>
                        <a:pt x="3824" y="3687"/>
                      </a:lnTo>
                      <a:lnTo>
                        <a:pt x="3827" y="3675"/>
                      </a:lnTo>
                      <a:lnTo>
                        <a:pt x="3829" y="3665"/>
                      </a:lnTo>
                      <a:lnTo>
                        <a:pt x="3830" y="3657"/>
                      </a:lnTo>
                      <a:lnTo>
                        <a:pt x="3831" y="3648"/>
                      </a:lnTo>
                      <a:lnTo>
                        <a:pt x="3831" y="3638"/>
                      </a:lnTo>
                      <a:close/>
                      <a:moveTo>
                        <a:pt x="3773" y="3869"/>
                      </a:moveTo>
                      <a:lnTo>
                        <a:pt x="3772" y="3876"/>
                      </a:lnTo>
                      <a:lnTo>
                        <a:pt x="3772" y="3883"/>
                      </a:lnTo>
                      <a:lnTo>
                        <a:pt x="3773" y="3889"/>
                      </a:lnTo>
                      <a:lnTo>
                        <a:pt x="3775" y="3895"/>
                      </a:lnTo>
                      <a:lnTo>
                        <a:pt x="3777" y="3900"/>
                      </a:lnTo>
                      <a:lnTo>
                        <a:pt x="3780" y="3907"/>
                      </a:lnTo>
                      <a:lnTo>
                        <a:pt x="3783" y="3914"/>
                      </a:lnTo>
                      <a:lnTo>
                        <a:pt x="3786" y="3920"/>
                      </a:lnTo>
                      <a:lnTo>
                        <a:pt x="3788" y="3923"/>
                      </a:lnTo>
                      <a:lnTo>
                        <a:pt x="3791" y="3925"/>
                      </a:lnTo>
                      <a:lnTo>
                        <a:pt x="3794" y="3926"/>
                      </a:lnTo>
                      <a:lnTo>
                        <a:pt x="3798" y="3927"/>
                      </a:lnTo>
                      <a:lnTo>
                        <a:pt x="3801" y="3916"/>
                      </a:lnTo>
                      <a:lnTo>
                        <a:pt x="3803" y="3907"/>
                      </a:lnTo>
                      <a:lnTo>
                        <a:pt x="3804" y="3897"/>
                      </a:lnTo>
                      <a:lnTo>
                        <a:pt x="3804" y="3886"/>
                      </a:lnTo>
                      <a:lnTo>
                        <a:pt x="3805" y="3880"/>
                      </a:lnTo>
                      <a:lnTo>
                        <a:pt x="3806" y="3874"/>
                      </a:lnTo>
                      <a:lnTo>
                        <a:pt x="3806" y="3872"/>
                      </a:lnTo>
                      <a:lnTo>
                        <a:pt x="3806" y="3870"/>
                      </a:lnTo>
                      <a:lnTo>
                        <a:pt x="3805" y="3868"/>
                      </a:lnTo>
                      <a:lnTo>
                        <a:pt x="3803" y="3866"/>
                      </a:lnTo>
                      <a:lnTo>
                        <a:pt x="3799" y="3865"/>
                      </a:lnTo>
                      <a:lnTo>
                        <a:pt x="3795" y="3865"/>
                      </a:lnTo>
                      <a:lnTo>
                        <a:pt x="3791" y="3865"/>
                      </a:lnTo>
                      <a:lnTo>
                        <a:pt x="3788" y="3866"/>
                      </a:lnTo>
                      <a:lnTo>
                        <a:pt x="3781" y="3868"/>
                      </a:lnTo>
                      <a:lnTo>
                        <a:pt x="3773" y="3869"/>
                      </a:lnTo>
                      <a:close/>
                      <a:moveTo>
                        <a:pt x="1465" y="0"/>
                      </a:moveTo>
                      <a:lnTo>
                        <a:pt x="1456" y="3"/>
                      </a:lnTo>
                      <a:lnTo>
                        <a:pt x="1446" y="5"/>
                      </a:lnTo>
                      <a:lnTo>
                        <a:pt x="1437" y="8"/>
                      </a:lnTo>
                      <a:lnTo>
                        <a:pt x="1427" y="10"/>
                      </a:lnTo>
                      <a:lnTo>
                        <a:pt x="1416" y="15"/>
                      </a:lnTo>
                      <a:lnTo>
                        <a:pt x="1409" y="20"/>
                      </a:lnTo>
                      <a:lnTo>
                        <a:pt x="1402" y="27"/>
                      </a:lnTo>
                      <a:lnTo>
                        <a:pt x="1395" y="33"/>
                      </a:lnTo>
                      <a:lnTo>
                        <a:pt x="1389" y="39"/>
                      </a:lnTo>
                      <a:lnTo>
                        <a:pt x="1382" y="45"/>
                      </a:lnTo>
                      <a:lnTo>
                        <a:pt x="1374" y="52"/>
                      </a:lnTo>
                      <a:lnTo>
                        <a:pt x="1364" y="56"/>
                      </a:lnTo>
                      <a:lnTo>
                        <a:pt x="1351" y="59"/>
                      </a:lnTo>
                      <a:lnTo>
                        <a:pt x="1340" y="61"/>
                      </a:lnTo>
                      <a:lnTo>
                        <a:pt x="1327" y="62"/>
                      </a:lnTo>
                      <a:lnTo>
                        <a:pt x="1315" y="65"/>
                      </a:lnTo>
                      <a:lnTo>
                        <a:pt x="1305" y="68"/>
                      </a:lnTo>
                      <a:lnTo>
                        <a:pt x="1298" y="73"/>
                      </a:lnTo>
                      <a:lnTo>
                        <a:pt x="1291" y="79"/>
                      </a:lnTo>
                      <a:lnTo>
                        <a:pt x="1286" y="85"/>
                      </a:lnTo>
                      <a:lnTo>
                        <a:pt x="1273" y="97"/>
                      </a:lnTo>
                      <a:lnTo>
                        <a:pt x="1260" y="111"/>
                      </a:lnTo>
                      <a:lnTo>
                        <a:pt x="1255" y="114"/>
                      </a:lnTo>
                      <a:lnTo>
                        <a:pt x="1248" y="117"/>
                      </a:lnTo>
                      <a:lnTo>
                        <a:pt x="1243" y="120"/>
                      </a:lnTo>
                      <a:lnTo>
                        <a:pt x="1238" y="121"/>
                      </a:lnTo>
                      <a:lnTo>
                        <a:pt x="1227" y="124"/>
                      </a:lnTo>
                      <a:lnTo>
                        <a:pt x="1215" y="124"/>
                      </a:lnTo>
                      <a:lnTo>
                        <a:pt x="1191" y="123"/>
                      </a:lnTo>
                      <a:lnTo>
                        <a:pt x="1164" y="122"/>
                      </a:lnTo>
                      <a:lnTo>
                        <a:pt x="1150" y="121"/>
                      </a:lnTo>
                      <a:lnTo>
                        <a:pt x="1137" y="120"/>
                      </a:lnTo>
                      <a:lnTo>
                        <a:pt x="1124" y="118"/>
                      </a:lnTo>
                      <a:lnTo>
                        <a:pt x="1109" y="118"/>
                      </a:lnTo>
                      <a:lnTo>
                        <a:pt x="1054" y="118"/>
                      </a:lnTo>
                      <a:lnTo>
                        <a:pt x="1039" y="118"/>
                      </a:lnTo>
                      <a:lnTo>
                        <a:pt x="1026" y="120"/>
                      </a:lnTo>
                      <a:lnTo>
                        <a:pt x="1013" y="122"/>
                      </a:lnTo>
                      <a:lnTo>
                        <a:pt x="1001" y="127"/>
                      </a:lnTo>
                      <a:lnTo>
                        <a:pt x="989" y="132"/>
                      </a:lnTo>
                      <a:lnTo>
                        <a:pt x="979" y="140"/>
                      </a:lnTo>
                      <a:lnTo>
                        <a:pt x="970" y="149"/>
                      </a:lnTo>
                      <a:lnTo>
                        <a:pt x="960" y="160"/>
                      </a:lnTo>
                      <a:lnTo>
                        <a:pt x="974" y="170"/>
                      </a:lnTo>
                      <a:lnTo>
                        <a:pt x="987" y="177"/>
                      </a:lnTo>
                      <a:lnTo>
                        <a:pt x="992" y="182"/>
                      </a:lnTo>
                      <a:lnTo>
                        <a:pt x="997" y="187"/>
                      </a:lnTo>
                      <a:lnTo>
                        <a:pt x="999" y="189"/>
                      </a:lnTo>
                      <a:lnTo>
                        <a:pt x="1000" y="194"/>
                      </a:lnTo>
                      <a:lnTo>
                        <a:pt x="1001" y="197"/>
                      </a:lnTo>
                      <a:lnTo>
                        <a:pt x="1001" y="201"/>
                      </a:lnTo>
                      <a:lnTo>
                        <a:pt x="1001" y="205"/>
                      </a:lnTo>
                      <a:lnTo>
                        <a:pt x="1000" y="208"/>
                      </a:lnTo>
                      <a:lnTo>
                        <a:pt x="999" y="211"/>
                      </a:lnTo>
                      <a:lnTo>
                        <a:pt x="997" y="214"/>
                      </a:lnTo>
                      <a:lnTo>
                        <a:pt x="992" y="221"/>
                      </a:lnTo>
                      <a:lnTo>
                        <a:pt x="986" y="226"/>
                      </a:lnTo>
                      <a:lnTo>
                        <a:pt x="981" y="231"/>
                      </a:lnTo>
                      <a:lnTo>
                        <a:pt x="977" y="236"/>
                      </a:lnTo>
                      <a:lnTo>
                        <a:pt x="975" y="239"/>
                      </a:lnTo>
                      <a:lnTo>
                        <a:pt x="974" y="243"/>
                      </a:lnTo>
                      <a:lnTo>
                        <a:pt x="973" y="246"/>
                      </a:lnTo>
                      <a:lnTo>
                        <a:pt x="973" y="251"/>
                      </a:lnTo>
                      <a:lnTo>
                        <a:pt x="973" y="255"/>
                      </a:lnTo>
                      <a:lnTo>
                        <a:pt x="974" y="259"/>
                      </a:lnTo>
                      <a:lnTo>
                        <a:pt x="976" y="262"/>
                      </a:lnTo>
                      <a:lnTo>
                        <a:pt x="978" y="265"/>
                      </a:lnTo>
                      <a:lnTo>
                        <a:pt x="983" y="271"/>
                      </a:lnTo>
                      <a:lnTo>
                        <a:pt x="986" y="279"/>
                      </a:lnTo>
                      <a:lnTo>
                        <a:pt x="993" y="300"/>
                      </a:lnTo>
                      <a:lnTo>
                        <a:pt x="998" y="319"/>
                      </a:lnTo>
                      <a:lnTo>
                        <a:pt x="1000" y="338"/>
                      </a:lnTo>
                      <a:lnTo>
                        <a:pt x="1001" y="359"/>
                      </a:lnTo>
                      <a:lnTo>
                        <a:pt x="1001" y="368"/>
                      </a:lnTo>
                      <a:lnTo>
                        <a:pt x="999" y="375"/>
                      </a:lnTo>
                      <a:lnTo>
                        <a:pt x="997" y="381"/>
                      </a:lnTo>
                      <a:lnTo>
                        <a:pt x="993" y="387"/>
                      </a:lnTo>
                      <a:lnTo>
                        <a:pt x="991" y="394"/>
                      </a:lnTo>
                      <a:lnTo>
                        <a:pt x="989" y="400"/>
                      </a:lnTo>
                      <a:lnTo>
                        <a:pt x="987" y="407"/>
                      </a:lnTo>
                      <a:lnTo>
                        <a:pt x="986" y="414"/>
                      </a:lnTo>
                      <a:lnTo>
                        <a:pt x="987" y="417"/>
                      </a:lnTo>
                      <a:lnTo>
                        <a:pt x="988" y="420"/>
                      </a:lnTo>
                      <a:lnTo>
                        <a:pt x="990" y="421"/>
                      </a:lnTo>
                      <a:lnTo>
                        <a:pt x="993" y="423"/>
                      </a:lnTo>
                      <a:lnTo>
                        <a:pt x="999" y="425"/>
                      </a:lnTo>
                      <a:lnTo>
                        <a:pt x="1004" y="429"/>
                      </a:lnTo>
                      <a:lnTo>
                        <a:pt x="1007" y="434"/>
                      </a:lnTo>
                      <a:lnTo>
                        <a:pt x="1010" y="439"/>
                      </a:lnTo>
                      <a:lnTo>
                        <a:pt x="1013" y="444"/>
                      </a:lnTo>
                      <a:lnTo>
                        <a:pt x="1014" y="450"/>
                      </a:lnTo>
                      <a:lnTo>
                        <a:pt x="1017" y="461"/>
                      </a:lnTo>
                      <a:lnTo>
                        <a:pt x="1017" y="473"/>
                      </a:lnTo>
                      <a:lnTo>
                        <a:pt x="1026" y="474"/>
                      </a:lnTo>
                      <a:lnTo>
                        <a:pt x="1033" y="477"/>
                      </a:lnTo>
                      <a:lnTo>
                        <a:pt x="1040" y="479"/>
                      </a:lnTo>
                      <a:lnTo>
                        <a:pt x="1046" y="482"/>
                      </a:lnTo>
                      <a:lnTo>
                        <a:pt x="1060" y="487"/>
                      </a:lnTo>
                      <a:lnTo>
                        <a:pt x="1074" y="493"/>
                      </a:lnTo>
                      <a:lnTo>
                        <a:pt x="1085" y="495"/>
                      </a:lnTo>
                      <a:lnTo>
                        <a:pt x="1093" y="499"/>
                      </a:lnTo>
                      <a:lnTo>
                        <a:pt x="1101" y="505"/>
                      </a:lnTo>
                      <a:lnTo>
                        <a:pt x="1107" y="512"/>
                      </a:lnTo>
                      <a:lnTo>
                        <a:pt x="1105" y="521"/>
                      </a:lnTo>
                      <a:lnTo>
                        <a:pt x="1086" y="526"/>
                      </a:lnTo>
                      <a:lnTo>
                        <a:pt x="1066" y="532"/>
                      </a:lnTo>
                      <a:lnTo>
                        <a:pt x="1058" y="536"/>
                      </a:lnTo>
                      <a:lnTo>
                        <a:pt x="1051" y="541"/>
                      </a:lnTo>
                      <a:lnTo>
                        <a:pt x="1049" y="544"/>
                      </a:lnTo>
                      <a:lnTo>
                        <a:pt x="1047" y="547"/>
                      </a:lnTo>
                      <a:lnTo>
                        <a:pt x="1046" y="551"/>
                      </a:lnTo>
                      <a:lnTo>
                        <a:pt x="1046" y="556"/>
                      </a:lnTo>
                      <a:lnTo>
                        <a:pt x="1046" y="607"/>
                      </a:lnTo>
                      <a:lnTo>
                        <a:pt x="1045" y="618"/>
                      </a:lnTo>
                      <a:lnTo>
                        <a:pt x="1043" y="626"/>
                      </a:lnTo>
                      <a:lnTo>
                        <a:pt x="1040" y="633"/>
                      </a:lnTo>
                      <a:lnTo>
                        <a:pt x="1036" y="640"/>
                      </a:lnTo>
                      <a:lnTo>
                        <a:pt x="1026" y="654"/>
                      </a:lnTo>
                      <a:lnTo>
                        <a:pt x="1013" y="668"/>
                      </a:lnTo>
                      <a:lnTo>
                        <a:pt x="1002" y="683"/>
                      </a:lnTo>
                      <a:lnTo>
                        <a:pt x="993" y="695"/>
                      </a:lnTo>
                      <a:lnTo>
                        <a:pt x="985" y="709"/>
                      </a:lnTo>
                      <a:lnTo>
                        <a:pt x="975" y="723"/>
                      </a:lnTo>
                      <a:lnTo>
                        <a:pt x="957" y="745"/>
                      </a:lnTo>
                      <a:lnTo>
                        <a:pt x="940" y="763"/>
                      </a:lnTo>
                      <a:lnTo>
                        <a:pt x="931" y="772"/>
                      </a:lnTo>
                      <a:lnTo>
                        <a:pt x="923" y="782"/>
                      </a:lnTo>
                      <a:lnTo>
                        <a:pt x="917" y="794"/>
                      </a:lnTo>
                      <a:lnTo>
                        <a:pt x="911" y="806"/>
                      </a:lnTo>
                      <a:lnTo>
                        <a:pt x="908" y="817"/>
                      </a:lnTo>
                      <a:lnTo>
                        <a:pt x="907" y="826"/>
                      </a:lnTo>
                      <a:lnTo>
                        <a:pt x="907" y="836"/>
                      </a:lnTo>
                      <a:lnTo>
                        <a:pt x="906" y="847"/>
                      </a:lnTo>
                      <a:lnTo>
                        <a:pt x="904" y="851"/>
                      </a:lnTo>
                      <a:lnTo>
                        <a:pt x="903" y="854"/>
                      </a:lnTo>
                      <a:lnTo>
                        <a:pt x="901" y="856"/>
                      </a:lnTo>
                      <a:lnTo>
                        <a:pt x="898" y="858"/>
                      </a:lnTo>
                      <a:lnTo>
                        <a:pt x="893" y="862"/>
                      </a:lnTo>
                      <a:lnTo>
                        <a:pt x="886" y="864"/>
                      </a:lnTo>
                      <a:lnTo>
                        <a:pt x="879" y="867"/>
                      </a:lnTo>
                      <a:lnTo>
                        <a:pt x="872" y="870"/>
                      </a:lnTo>
                      <a:lnTo>
                        <a:pt x="866" y="875"/>
                      </a:lnTo>
                      <a:lnTo>
                        <a:pt x="861" y="880"/>
                      </a:lnTo>
                      <a:lnTo>
                        <a:pt x="851" y="897"/>
                      </a:lnTo>
                      <a:lnTo>
                        <a:pt x="844" y="913"/>
                      </a:lnTo>
                      <a:lnTo>
                        <a:pt x="839" y="930"/>
                      </a:lnTo>
                      <a:lnTo>
                        <a:pt x="834" y="945"/>
                      </a:lnTo>
                      <a:lnTo>
                        <a:pt x="830" y="961"/>
                      </a:lnTo>
                      <a:lnTo>
                        <a:pt x="825" y="977"/>
                      </a:lnTo>
                      <a:lnTo>
                        <a:pt x="817" y="994"/>
                      </a:lnTo>
                      <a:lnTo>
                        <a:pt x="809" y="1010"/>
                      </a:lnTo>
                      <a:lnTo>
                        <a:pt x="799" y="1028"/>
                      </a:lnTo>
                      <a:lnTo>
                        <a:pt x="789" y="1043"/>
                      </a:lnTo>
                      <a:lnTo>
                        <a:pt x="783" y="1050"/>
                      </a:lnTo>
                      <a:lnTo>
                        <a:pt x="777" y="1055"/>
                      </a:lnTo>
                      <a:lnTo>
                        <a:pt x="770" y="1061"/>
                      </a:lnTo>
                      <a:lnTo>
                        <a:pt x="761" y="1065"/>
                      </a:lnTo>
                      <a:lnTo>
                        <a:pt x="746" y="1073"/>
                      </a:lnTo>
                      <a:lnTo>
                        <a:pt x="732" y="1079"/>
                      </a:lnTo>
                      <a:lnTo>
                        <a:pt x="720" y="1085"/>
                      </a:lnTo>
                      <a:lnTo>
                        <a:pt x="704" y="1091"/>
                      </a:lnTo>
                      <a:lnTo>
                        <a:pt x="696" y="1093"/>
                      </a:lnTo>
                      <a:lnTo>
                        <a:pt x="688" y="1093"/>
                      </a:lnTo>
                      <a:lnTo>
                        <a:pt x="684" y="1093"/>
                      </a:lnTo>
                      <a:lnTo>
                        <a:pt x="679" y="1094"/>
                      </a:lnTo>
                      <a:lnTo>
                        <a:pt x="676" y="1096"/>
                      </a:lnTo>
                      <a:lnTo>
                        <a:pt x="673" y="1099"/>
                      </a:lnTo>
                      <a:lnTo>
                        <a:pt x="668" y="1105"/>
                      </a:lnTo>
                      <a:lnTo>
                        <a:pt x="664" y="1112"/>
                      </a:lnTo>
                      <a:lnTo>
                        <a:pt x="661" y="1119"/>
                      </a:lnTo>
                      <a:lnTo>
                        <a:pt x="659" y="1125"/>
                      </a:lnTo>
                      <a:lnTo>
                        <a:pt x="656" y="1133"/>
                      </a:lnTo>
                      <a:lnTo>
                        <a:pt x="651" y="1139"/>
                      </a:lnTo>
                      <a:lnTo>
                        <a:pt x="646" y="1144"/>
                      </a:lnTo>
                      <a:lnTo>
                        <a:pt x="640" y="1148"/>
                      </a:lnTo>
                      <a:lnTo>
                        <a:pt x="634" y="1153"/>
                      </a:lnTo>
                      <a:lnTo>
                        <a:pt x="629" y="1159"/>
                      </a:lnTo>
                      <a:lnTo>
                        <a:pt x="626" y="1165"/>
                      </a:lnTo>
                      <a:lnTo>
                        <a:pt x="622" y="1172"/>
                      </a:lnTo>
                      <a:lnTo>
                        <a:pt x="619" y="1187"/>
                      </a:lnTo>
                      <a:lnTo>
                        <a:pt x="616" y="1203"/>
                      </a:lnTo>
                      <a:lnTo>
                        <a:pt x="613" y="1210"/>
                      </a:lnTo>
                      <a:lnTo>
                        <a:pt x="610" y="1217"/>
                      </a:lnTo>
                      <a:lnTo>
                        <a:pt x="606" y="1222"/>
                      </a:lnTo>
                      <a:lnTo>
                        <a:pt x="601" y="1226"/>
                      </a:lnTo>
                      <a:lnTo>
                        <a:pt x="594" y="1230"/>
                      </a:lnTo>
                      <a:lnTo>
                        <a:pt x="588" y="1233"/>
                      </a:lnTo>
                      <a:lnTo>
                        <a:pt x="581" y="1235"/>
                      </a:lnTo>
                      <a:lnTo>
                        <a:pt x="574" y="1236"/>
                      </a:lnTo>
                      <a:lnTo>
                        <a:pt x="559" y="1238"/>
                      </a:lnTo>
                      <a:lnTo>
                        <a:pt x="547" y="1243"/>
                      </a:lnTo>
                      <a:lnTo>
                        <a:pt x="534" y="1247"/>
                      </a:lnTo>
                      <a:lnTo>
                        <a:pt x="524" y="1251"/>
                      </a:lnTo>
                      <a:lnTo>
                        <a:pt x="513" y="1255"/>
                      </a:lnTo>
                      <a:lnTo>
                        <a:pt x="500" y="1259"/>
                      </a:lnTo>
                      <a:lnTo>
                        <a:pt x="488" y="1261"/>
                      </a:lnTo>
                      <a:lnTo>
                        <a:pt x="473" y="1262"/>
                      </a:lnTo>
                      <a:lnTo>
                        <a:pt x="468" y="1262"/>
                      </a:lnTo>
                      <a:lnTo>
                        <a:pt x="462" y="1261"/>
                      </a:lnTo>
                      <a:lnTo>
                        <a:pt x="457" y="1259"/>
                      </a:lnTo>
                      <a:lnTo>
                        <a:pt x="451" y="1257"/>
                      </a:lnTo>
                      <a:lnTo>
                        <a:pt x="447" y="1253"/>
                      </a:lnTo>
                      <a:lnTo>
                        <a:pt x="444" y="1249"/>
                      </a:lnTo>
                      <a:lnTo>
                        <a:pt x="442" y="1245"/>
                      </a:lnTo>
                      <a:lnTo>
                        <a:pt x="440" y="1238"/>
                      </a:lnTo>
                      <a:lnTo>
                        <a:pt x="440" y="1227"/>
                      </a:lnTo>
                      <a:lnTo>
                        <a:pt x="441" y="1217"/>
                      </a:lnTo>
                      <a:lnTo>
                        <a:pt x="440" y="1211"/>
                      </a:lnTo>
                      <a:lnTo>
                        <a:pt x="439" y="1206"/>
                      </a:lnTo>
                      <a:lnTo>
                        <a:pt x="437" y="1202"/>
                      </a:lnTo>
                      <a:lnTo>
                        <a:pt x="433" y="1198"/>
                      </a:lnTo>
                      <a:lnTo>
                        <a:pt x="430" y="1196"/>
                      </a:lnTo>
                      <a:lnTo>
                        <a:pt x="427" y="1195"/>
                      </a:lnTo>
                      <a:lnTo>
                        <a:pt x="423" y="1194"/>
                      </a:lnTo>
                      <a:lnTo>
                        <a:pt x="420" y="1194"/>
                      </a:lnTo>
                      <a:lnTo>
                        <a:pt x="413" y="1194"/>
                      </a:lnTo>
                      <a:lnTo>
                        <a:pt x="406" y="1194"/>
                      </a:lnTo>
                      <a:lnTo>
                        <a:pt x="399" y="1194"/>
                      </a:lnTo>
                      <a:lnTo>
                        <a:pt x="391" y="1196"/>
                      </a:lnTo>
                      <a:lnTo>
                        <a:pt x="384" y="1198"/>
                      </a:lnTo>
                      <a:lnTo>
                        <a:pt x="378" y="1200"/>
                      </a:lnTo>
                      <a:lnTo>
                        <a:pt x="373" y="1204"/>
                      </a:lnTo>
                      <a:lnTo>
                        <a:pt x="366" y="1207"/>
                      </a:lnTo>
                      <a:lnTo>
                        <a:pt x="362" y="1213"/>
                      </a:lnTo>
                      <a:lnTo>
                        <a:pt x="357" y="1218"/>
                      </a:lnTo>
                      <a:lnTo>
                        <a:pt x="339" y="1241"/>
                      </a:lnTo>
                      <a:lnTo>
                        <a:pt x="319" y="1265"/>
                      </a:lnTo>
                      <a:lnTo>
                        <a:pt x="297" y="1287"/>
                      </a:lnTo>
                      <a:lnTo>
                        <a:pt x="277" y="1307"/>
                      </a:lnTo>
                      <a:lnTo>
                        <a:pt x="269" y="1317"/>
                      </a:lnTo>
                      <a:lnTo>
                        <a:pt x="263" y="1330"/>
                      </a:lnTo>
                      <a:lnTo>
                        <a:pt x="261" y="1336"/>
                      </a:lnTo>
                      <a:lnTo>
                        <a:pt x="259" y="1342"/>
                      </a:lnTo>
                      <a:lnTo>
                        <a:pt x="258" y="1349"/>
                      </a:lnTo>
                      <a:lnTo>
                        <a:pt x="258" y="1358"/>
                      </a:lnTo>
                      <a:lnTo>
                        <a:pt x="258" y="1363"/>
                      </a:lnTo>
                      <a:lnTo>
                        <a:pt x="260" y="1368"/>
                      </a:lnTo>
                      <a:lnTo>
                        <a:pt x="263" y="1371"/>
                      </a:lnTo>
                      <a:lnTo>
                        <a:pt x="267" y="1374"/>
                      </a:lnTo>
                      <a:lnTo>
                        <a:pt x="277" y="1379"/>
                      </a:lnTo>
                      <a:lnTo>
                        <a:pt x="289" y="1384"/>
                      </a:lnTo>
                      <a:lnTo>
                        <a:pt x="300" y="1388"/>
                      </a:lnTo>
                      <a:lnTo>
                        <a:pt x="309" y="1393"/>
                      </a:lnTo>
                      <a:lnTo>
                        <a:pt x="314" y="1396"/>
                      </a:lnTo>
                      <a:lnTo>
                        <a:pt x="317" y="1400"/>
                      </a:lnTo>
                      <a:lnTo>
                        <a:pt x="319" y="1404"/>
                      </a:lnTo>
                      <a:lnTo>
                        <a:pt x="319" y="1409"/>
                      </a:lnTo>
                      <a:lnTo>
                        <a:pt x="319" y="1415"/>
                      </a:lnTo>
                      <a:lnTo>
                        <a:pt x="318" y="1419"/>
                      </a:lnTo>
                      <a:lnTo>
                        <a:pt x="317" y="1423"/>
                      </a:lnTo>
                      <a:lnTo>
                        <a:pt x="315" y="1427"/>
                      </a:lnTo>
                      <a:lnTo>
                        <a:pt x="311" y="1434"/>
                      </a:lnTo>
                      <a:lnTo>
                        <a:pt x="307" y="1443"/>
                      </a:lnTo>
                      <a:lnTo>
                        <a:pt x="313" y="1458"/>
                      </a:lnTo>
                      <a:lnTo>
                        <a:pt x="319" y="1472"/>
                      </a:lnTo>
                      <a:lnTo>
                        <a:pt x="322" y="1478"/>
                      </a:lnTo>
                      <a:lnTo>
                        <a:pt x="325" y="1485"/>
                      </a:lnTo>
                      <a:lnTo>
                        <a:pt x="327" y="1492"/>
                      </a:lnTo>
                      <a:lnTo>
                        <a:pt x="329" y="1501"/>
                      </a:lnTo>
                      <a:lnTo>
                        <a:pt x="331" y="1520"/>
                      </a:lnTo>
                      <a:lnTo>
                        <a:pt x="335" y="1541"/>
                      </a:lnTo>
                      <a:lnTo>
                        <a:pt x="337" y="1545"/>
                      </a:lnTo>
                      <a:lnTo>
                        <a:pt x="340" y="1549"/>
                      </a:lnTo>
                      <a:lnTo>
                        <a:pt x="342" y="1553"/>
                      </a:lnTo>
                      <a:lnTo>
                        <a:pt x="344" y="1556"/>
                      </a:lnTo>
                      <a:lnTo>
                        <a:pt x="347" y="1559"/>
                      </a:lnTo>
                      <a:lnTo>
                        <a:pt x="351" y="1561"/>
                      </a:lnTo>
                      <a:lnTo>
                        <a:pt x="355" y="1562"/>
                      </a:lnTo>
                      <a:lnTo>
                        <a:pt x="359" y="1562"/>
                      </a:lnTo>
                      <a:lnTo>
                        <a:pt x="370" y="1561"/>
                      </a:lnTo>
                      <a:lnTo>
                        <a:pt x="379" y="1559"/>
                      </a:lnTo>
                      <a:lnTo>
                        <a:pt x="387" y="1557"/>
                      </a:lnTo>
                      <a:lnTo>
                        <a:pt x="398" y="1555"/>
                      </a:lnTo>
                      <a:lnTo>
                        <a:pt x="399" y="1560"/>
                      </a:lnTo>
                      <a:lnTo>
                        <a:pt x="400" y="1565"/>
                      </a:lnTo>
                      <a:lnTo>
                        <a:pt x="398" y="1576"/>
                      </a:lnTo>
                      <a:lnTo>
                        <a:pt x="395" y="1588"/>
                      </a:lnTo>
                      <a:lnTo>
                        <a:pt x="397" y="1595"/>
                      </a:lnTo>
                      <a:lnTo>
                        <a:pt x="399" y="1601"/>
                      </a:lnTo>
                      <a:lnTo>
                        <a:pt x="403" y="1606"/>
                      </a:lnTo>
                      <a:lnTo>
                        <a:pt x="407" y="1611"/>
                      </a:lnTo>
                      <a:lnTo>
                        <a:pt x="418" y="1620"/>
                      </a:lnTo>
                      <a:lnTo>
                        <a:pt x="429" y="1631"/>
                      </a:lnTo>
                      <a:lnTo>
                        <a:pt x="440" y="1648"/>
                      </a:lnTo>
                      <a:lnTo>
                        <a:pt x="448" y="1663"/>
                      </a:lnTo>
                      <a:lnTo>
                        <a:pt x="457" y="1680"/>
                      </a:lnTo>
                      <a:lnTo>
                        <a:pt x="467" y="1698"/>
                      </a:lnTo>
                      <a:lnTo>
                        <a:pt x="449" y="1698"/>
                      </a:lnTo>
                      <a:lnTo>
                        <a:pt x="435" y="1698"/>
                      </a:lnTo>
                      <a:lnTo>
                        <a:pt x="419" y="1698"/>
                      </a:lnTo>
                      <a:lnTo>
                        <a:pt x="403" y="1698"/>
                      </a:lnTo>
                      <a:lnTo>
                        <a:pt x="402" y="1716"/>
                      </a:lnTo>
                      <a:lnTo>
                        <a:pt x="402" y="1733"/>
                      </a:lnTo>
                      <a:lnTo>
                        <a:pt x="402" y="1749"/>
                      </a:lnTo>
                      <a:lnTo>
                        <a:pt x="403" y="1769"/>
                      </a:lnTo>
                      <a:lnTo>
                        <a:pt x="397" y="1764"/>
                      </a:lnTo>
                      <a:lnTo>
                        <a:pt x="391" y="1759"/>
                      </a:lnTo>
                      <a:lnTo>
                        <a:pt x="387" y="1753"/>
                      </a:lnTo>
                      <a:lnTo>
                        <a:pt x="383" y="1746"/>
                      </a:lnTo>
                      <a:lnTo>
                        <a:pt x="379" y="1740"/>
                      </a:lnTo>
                      <a:lnTo>
                        <a:pt x="375" y="1735"/>
                      </a:lnTo>
                      <a:lnTo>
                        <a:pt x="372" y="1733"/>
                      </a:lnTo>
                      <a:lnTo>
                        <a:pt x="370" y="1732"/>
                      </a:lnTo>
                      <a:lnTo>
                        <a:pt x="365" y="1731"/>
                      </a:lnTo>
                      <a:lnTo>
                        <a:pt x="362" y="1731"/>
                      </a:lnTo>
                      <a:lnTo>
                        <a:pt x="352" y="1732"/>
                      </a:lnTo>
                      <a:lnTo>
                        <a:pt x="344" y="1734"/>
                      </a:lnTo>
                      <a:lnTo>
                        <a:pt x="335" y="1738"/>
                      </a:lnTo>
                      <a:lnTo>
                        <a:pt x="327" y="1742"/>
                      </a:lnTo>
                      <a:lnTo>
                        <a:pt x="320" y="1747"/>
                      </a:lnTo>
                      <a:lnTo>
                        <a:pt x="312" y="1751"/>
                      </a:lnTo>
                      <a:lnTo>
                        <a:pt x="303" y="1754"/>
                      </a:lnTo>
                      <a:lnTo>
                        <a:pt x="293" y="1755"/>
                      </a:lnTo>
                      <a:lnTo>
                        <a:pt x="284" y="1754"/>
                      </a:lnTo>
                      <a:lnTo>
                        <a:pt x="274" y="1753"/>
                      </a:lnTo>
                      <a:lnTo>
                        <a:pt x="265" y="1752"/>
                      </a:lnTo>
                      <a:lnTo>
                        <a:pt x="257" y="1749"/>
                      </a:lnTo>
                      <a:lnTo>
                        <a:pt x="241" y="1744"/>
                      </a:lnTo>
                      <a:lnTo>
                        <a:pt x="226" y="1739"/>
                      </a:lnTo>
                      <a:lnTo>
                        <a:pt x="210" y="1733"/>
                      </a:lnTo>
                      <a:lnTo>
                        <a:pt x="193" y="1729"/>
                      </a:lnTo>
                      <a:lnTo>
                        <a:pt x="185" y="1727"/>
                      </a:lnTo>
                      <a:lnTo>
                        <a:pt x="176" y="1725"/>
                      </a:lnTo>
                      <a:lnTo>
                        <a:pt x="166" y="1724"/>
                      </a:lnTo>
                      <a:lnTo>
                        <a:pt x="157" y="1724"/>
                      </a:lnTo>
                      <a:lnTo>
                        <a:pt x="120" y="1724"/>
                      </a:lnTo>
                      <a:lnTo>
                        <a:pt x="129" y="1742"/>
                      </a:lnTo>
                      <a:lnTo>
                        <a:pt x="129" y="1759"/>
                      </a:lnTo>
                      <a:lnTo>
                        <a:pt x="111" y="1760"/>
                      </a:lnTo>
                      <a:lnTo>
                        <a:pt x="92" y="1762"/>
                      </a:lnTo>
                      <a:lnTo>
                        <a:pt x="75" y="1766"/>
                      </a:lnTo>
                      <a:lnTo>
                        <a:pt x="60" y="1771"/>
                      </a:lnTo>
                      <a:lnTo>
                        <a:pt x="45" y="1779"/>
                      </a:lnTo>
                      <a:lnTo>
                        <a:pt x="30" y="1787"/>
                      </a:lnTo>
                      <a:lnTo>
                        <a:pt x="15" y="1797"/>
                      </a:lnTo>
                      <a:lnTo>
                        <a:pt x="0" y="1809"/>
                      </a:lnTo>
                      <a:lnTo>
                        <a:pt x="5" y="1815"/>
                      </a:lnTo>
                      <a:lnTo>
                        <a:pt x="10" y="1822"/>
                      </a:lnTo>
                      <a:lnTo>
                        <a:pt x="16" y="1831"/>
                      </a:lnTo>
                      <a:lnTo>
                        <a:pt x="21" y="1842"/>
                      </a:lnTo>
                      <a:lnTo>
                        <a:pt x="25" y="1846"/>
                      </a:lnTo>
                      <a:lnTo>
                        <a:pt x="28" y="1849"/>
                      </a:lnTo>
                      <a:lnTo>
                        <a:pt x="32" y="1851"/>
                      </a:lnTo>
                      <a:lnTo>
                        <a:pt x="37" y="1852"/>
                      </a:lnTo>
                      <a:lnTo>
                        <a:pt x="42" y="1851"/>
                      </a:lnTo>
                      <a:lnTo>
                        <a:pt x="47" y="1848"/>
                      </a:lnTo>
                      <a:lnTo>
                        <a:pt x="51" y="1844"/>
                      </a:lnTo>
                      <a:lnTo>
                        <a:pt x="57" y="1840"/>
                      </a:lnTo>
                      <a:lnTo>
                        <a:pt x="68" y="1834"/>
                      </a:lnTo>
                      <a:lnTo>
                        <a:pt x="78" y="1827"/>
                      </a:lnTo>
                      <a:lnTo>
                        <a:pt x="77" y="1833"/>
                      </a:lnTo>
                      <a:lnTo>
                        <a:pt x="75" y="1839"/>
                      </a:lnTo>
                      <a:lnTo>
                        <a:pt x="73" y="1844"/>
                      </a:lnTo>
                      <a:lnTo>
                        <a:pt x="70" y="1848"/>
                      </a:lnTo>
                      <a:lnTo>
                        <a:pt x="67" y="1853"/>
                      </a:lnTo>
                      <a:lnTo>
                        <a:pt x="64" y="1858"/>
                      </a:lnTo>
                      <a:lnTo>
                        <a:pt x="62" y="1864"/>
                      </a:lnTo>
                      <a:lnTo>
                        <a:pt x="62" y="1870"/>
                      </a:lnTo>
                      <a:lnTo>
                        <a:pt x="62" y="1873"/>
                      </a:lnTo>
                      <a:lnTo>
                        <a:pt x="64" y="1875"/>
                      </a:lnTo>
                      <a:lnTo>
                        <a:pt x="66" y="1877"/>
                      </a:lnTo>
                      <a:lnTo>
                        <a:pt x="69" y="1879"/>
                      </a:lnTo>
                      <a:lnTo>
                        <a:pt x="75" y="1881"/>
                      </a:lnTo>
                      <a:lnTo>
                        <a:pt x="82" y="1885"/>
                      </a:lnTo>
                      <a:lnTo>
                        <a:pt x="91" y="1894"/>
                      </a:lnTo>
                      <a:lnTo>
                        <a:pt x="98" y="1902"/>
                      </a:lnTo>
                      <a:lnTo>
                        <a:pt x="104" y="1910"/>
                      </a:lnTo>
                      <a:lnTo>
                        <a:pt x="114" y="1918"/>
                      </a:lnTo>
                      <a:lnTo>
                        <a:pt x="127" y="1928"/>
                      </a:lnTo>
                      <a:lnTo>
                        <a:pt x="140" y="1934"/>
                      </a:lnTo>
                      <a:lnTo>
                        <a:pt x="152" y="1940"/>
                      </a:lnTo>
                      <a:lnTo>
                        <a:pt x="168" y="1949"/>
                      </a:lnTo>
                      <a:lnTo>
                        <a:pt x="173" y="1957"/>
                      </a:lnTo>
                      <a:lnTo>
                        <a:pt x="179" y="1965"/>
                      </a:lnTo>
                      <a:lnTo>
                        <a:pt x="186" y="1971"/>
                      </a:lnTo>
                      <a:lnTo>
                        <a:pt x="194" y="1975"/>
                      </a:lnTo>
                      <a:lnTo>
                        <a:pt x="203" y="1979"/>
                      </a:lnTo>
                      <a:lnTo>
                        <a:pt x="212" y="1981"/>
                      </a:lnTo>
                      <a:lnTo>
                        <a:pt x="222" y="1982"/>
                      </a:lnTo>
                      <a:lnTo>
                        <a:pt x="233" y="1983"/>
                      </a:lnTo>
                      <a:lnTo>
                        <a:pt x="244" y="1982"/>
                      </a:lnTo>
                      <a:lnTo>
                        <a:pt x="254" y="1979"/>
                      </a:lnTo>
                      <a:lnTo>
                        <a:pt x="263" y="1974"/>
                      </a:lnTo>
                      <a:lnTo>
                        <a:pt x="272" y="1969"/>
                      </a:lnTo>
                      <a:lnTo>
                        <a:pt x="280" y="1965"/>
                      </a:lnTo>
                      <a:lnTo>
                        <a:pt x="290" y="1961"/>
                      </a:lnTo>
                      <a:lnTo>
                        <a:pt x="300" y="1958"/>
                      </a:lnTo>
                      <a:lnTo>
                        <a:pt x="312" y="1957"/>
                      </a:lnTo>
                      <a:lnTo>
                        <a:pt x="320" y="1958"/>
                      </a:lnTo>
                      <a:lnTo>
                        <a:pt x="329" y="1960"/>
                      </a:lnTo>
                      <a:lnTo>
                        <a:pt x="332" y="1959"/>
                      </a:lnTo>
                      <a:lnTo>
                        <a:pt x="335" y="1958"/>
                      </a:lnTo>
                      <a:lnTo>
                        <a:pt x="337" y="1956"/>
                      </a:lnTo>
                      <a:lnTo>
                        <a:pt x="341" y="1954"/>
                      </a:lnTo>
                      <a:lnTo>
                        <a:pt x="340" y="1960"/>
                      </a:lnTo>
                      <a:lnTo>
                        <a:pt x="339" y="1964"/>
                      </a:lnTo>
                      <a:lnTo>
                        <a:pt x="335" y="1968"/>
                      </a:lnTo>
                      <a:lnTo>
                        <a:pt x="332" y="1971"/>
                      </a:lnTo>
                      <a:lnTo>
                        <a:pt x="325" y="1979"/>
                      </a:lnTo>
                      <a:lnTo>
                        <a:pt x="318" y="1987"/>
                      </a:lnTo>
                      <a:lnTo>
                        <a:pt x="309" y="1999"/>
                      </a:lnTo>
                      <a:lnTo>
                        <a:pt x="302" y="2012"/>
                      </a:lnTo>
                      <a:lnTo>
                        <a:pt x="301" y="2019"/>
                      </a:lnTo>
                      <a:lnTo>
                        <a:pt x="298" y="2024"/>
                      </a:lnTo>
                      <a:lnTo>
                        <a:pt x="291" y="2028"/>
                      </a:lnTo>
                      <a:lnTo>
                        <a:pt x="284" y="2030"/>
                      </a:lnTo>
                      <a:lnTo>
                        <a:pt x="276" y="2031"/>
                      </a:lnTo>
                      <a:lnTo>
                        <a:pt x="268" y="2032"/>
                      </a:lnTo>
                      <a:lnTo>
                        <a:pt x="251" y="2035"/>
                      </a:lnTo>
                      <a:lnTo>
                        <a:pt x="237" y="2038"/>
                      </a:lnTo>
                      <a:lnTo>
                        <a:pt x="223" y="2041"/>
                      </a:lnTo>
                      <a:lnTo>
                        <a:pt x="208" y="2047"/>
                      </a:lnTo>
                      <a:lnTo>
                        <a:pt x="199" y="2051"/>
                      </a:lnTo>
                      <a:lnTo>
                        <a:pt x="190" y="2055"/>
                      </a:lnTo>
                      <a:lnTo>
                        <a:pt x="186" y="2057"/>
                      </a:lnTo>
                      <a:lnTo>
                        <a:pt x="182" y="2059"/>
                      </a:lnTo>
                      <a:lnTo>
                        <a:pt x="177" y="2060"/>
                      </a:lnTo>
                      <a:lnTo>
                        <a:pt x="172" y="2060"/>
                      </a:lnTo>
                      <a:lnTo>
                        <a:pt x="164" y="2059"/>
                      </a:lnTo>
                      <a:lnTo>
                        <a:pt x="159" y="2057"/>
                      </a:lnTo>
                      <a:lnTo>
                        <a:pt x="154" y="2053"/>
                      </a:lnTo>
                      <a:lnTo>
                        <a:pt x="149" y="2048"/>
                      </a:lnTo>
                      <a:lnTo>
                        <a:pt x="144" y="2044"/>
                      </a:lnTo>
                      <a:lnTo>
                        <a:pt x="139" y="2040"/>
                      </a:lnTo>
                      <a:lnTo>
                        <a:pt x="132" y="2037"/>
                      </a:lnTo>
                      <a:lnTo>
                        <a:pt x="125" y="2036"/>
                      </a:lnTo>
                      <a:lnTo>
                        <a:pt x="122" y="2037"/>
                      </a:lnTo>
                      <a:lnTo>
                        <a:pt x="120" y="2038"/>
                      </a:lnTo>
                      <a:lnTo>
                        <a:pt x="117" y="2040"/>
                      </a:lnTo>
                      <a:lnTo>
                        <a:pt x="116" y="2042"/>
                      </a:lnTo>
                      <a:lnTo>
                        <a:pt x="114" y="2048"/>
                      </a:lnTo>
                      <a:lnTo>
                        <a:pt x="113" y="2055"/>
                      </a:lnTo>
                      <a:lnTo>
                        <a:pt x="113" y="2057"/>
                      </a:lnTo>
                      <a:lnTo>
                        <a:pt x="114" y="2060"/>
                      </a:lnTo>
                      <a:lnTo>
                        <a:pt x="116" y="2063"/>
                      </a:lnTo>
                      <a:lnTo>
                        <a:pt x="117" y="2064"/>
                      </a:lnTo>
                      <a:lnTo>
                        <a:pt x="121" y="2068"/>
                      </a:lnTo>
                      <a:lnTo>
                        <a:pt x="126" y="2072"/>
                      </a:lnTo>
                      <a:lnTo>
                        <a:pt x="140" y="2086"/>
                      </a:lnTo>
                      <a:lnTo>
                        <a:pt x="153" y="2103"/>
                      </a:lnTo>
                      <a:lnTo>
                        <a:pt x="162" y="2114"/>
                      </a:lnTo>
                      <a:lnTo>
                        <a:pt x="170" y="2125"/>
                      </a:lnTo>
                      <a:lnTo>
                        <a:pt x="178" y="2134"/>
                      </a:lnTo>
                      <a:lnTo>
                        <a:pt x="188" y="2144"/>
                      </a:lnTo>
                      <a:lnTo>
                        <a:pt x="209" y="2164"/>
                      </a:lnTo>
                      <a:lnTo>
                        <a:pt x="226" y="2182"/>
                      </a:lnTo>
                      <a:lnTo>
                        <a:pt x="241" y="2201"/>
                      </a:lnTo>
                      <a:lnTo>
                        <a:pt x="259" y="2223"/>
                      </a:lnTo>
                      <a:lnTo>
                        <a:pt x="271" y="2240"/>
                      </a:lnTo>
                      <a:lnTo>
                        <a:pt x="283" y="2254"/>
                      </a:lnTo>
                      <a:lnTo>
                        <a:pt x="294" y="2268"/>
                      </a:lnTo>
                      <a:lnTo>
                        <a:pt x="308" y="2282"/>
                      </a:lnTo>
                      <a:lnTo>
                        <a:pt x="318" y="2292"/>
                      </a:lnTo>
                      <a:lnTo>
                        <a:pt x="326" y="2302"/>
                      </a:lnTo>
                      <a:lnTo>
                        <a:pt x="330" y="2306"/>
                      </a:lnTo>
                      <a:lnTo>
                        <a:pt x="334" y="2310"/>
                      </a:lnTo>
                      <a:lnTo>
                        <a:pt x="340" y="2314"/>
                      </a:lnTo>
                      <a:lnTo>
                        <a:pt x="346" y="2319"/>
                      </a:lnTo>
                      <a:lnTo>
                        <a:pt x="354" y="2323"/>
                      </a:lnTo>
                      <a:lnTo>
                        <a:pt x="363" y="2326"/>
                      </a:lnTo>
                      <a:lnTo>
                        <a:pt x="372" y="2328"/>
                      </a:lnTo>
                      <a:lnTo>
                        <a:pt x="380" y="2329"/>
                      </a:lnTo>
                      <a:lnTo>
                        <a:pt x="398" y="2330"/>
                      </a:lnTo>
                      <a:lnTo>
                        <a:pt x="417" y="2329"/>
                      </a:lnTo>
                      <a:lnTo>
                        <a:pt x="423" y="2329"/>
                      </a:lnTo>
                      <a:lnTo>
                        <a:pt x="430" y="2328"/>
                      </a:lnTo>
                      <a:lnTo>
                        <a:pt x="435" y="2327"/>
                      </a:lnTo>
                      <a:lnTo>
                        <a:pt x="441" y="2325"/>
                      </a:lnTo>
                      <a:lnTo>
                        <a:pt x="451" y="2320"/>
                      </a:lnTo>
                      <a:lnTo>
                        <a:pt x="463" y="2314"/>
                      </a:lnTo>
                      <a:lnTo>
                        <a:pt x="471" y="2305"/>
                      </a:lnTo>
                      <a:lnTo>
                        <a:pt x="479" y="2297"/>
                      </a:lnTo>
                      <a:lnTo>
                        <a:pt x="493" y="2298"/>
                      </a:lnTo>
                      <a:lnTo>
                        <a:pt x="506" y="2297"/>
                      </a:lnTo>
                      <a:lnTo>
                        <a:pt x="519" y="2289"/>
                      </a:lnTo>
                      <a:lnTo>
                        <a:pt x="530" y="2278"/>
                      </a:lnTo>
                      <a:lnTo>
                        <a:pt x="541" y="2274"/>
                      </a:lnTo>
                      <a:lnTo>
                        <a:pt x="551" y="2273"/>
                      </a:lnTo>
                      <a:lnTo>
                        <a:pt x="561" y="2272"/>
                      </a:lnTo>
                      <a:lnTo>
                        <a:pt x="573" y="2270"/>
                      </a:lnTo>
                      <a:lnTo>
                        <a:pt x="578" y="2268"/>
                      </a:lnTo>
                      <a:lnTo>
                        <a:pt x="582" y="2265"/>
                      </a:lnTo>
                      <a:lnTo>
                        <a:pt x="585" y="2261"/>
                      </a:lnTo>
                      <a:lnTo>
                        <a:pt x="587" y="2256"/>
                      </a:lnTo>
                      <a:lnTo>
                        <a:pt x="589" y="2245"/>
                      </a:lnTo>
                      <a:lnTo>
                        <a:pt x="591" y="2234"/>
                      </a:lnTo>
                      <a:lnTo>
                        <a:pt x="593" y="2224"/>
                      </a:lnTo>
                      <a:lnTo>
                        <a:pt x="597" y="2217"/>
                      </a:lnTo>
                      <a:lnTo>
                        <a:pt x="600" y="2210"/>
                      </a:lnTo>
                      <a:lnTo>
                        <a:pt x="602" y="2201"/>
                      </a:lnTo>
                      <a:lnTo>
                        <a:pt x="610" y="2186"/>
                      </a:lnTo>
                      <a:lnTo>
                        <a:pt x="618" y="2170"/>
                      </a:lnTo>
                      <a:lnTo>
                        <a:pt x="622" y="2159"/>
                      </a:lnTo>
                      <a:lnTo>
                        <a:pt x="626" y="2148"/>
                      </a:lnTo>
                      <a:lnTo>
                        <a:pt x="627" y="2137"/>
                      </a:lnTo>
                      <a:lnTo>
                        <a:pt x="628" y="2125"/>
                      </a:lnTo>
                      <a:lnTo>
                        <a:pt x="628" y="2089"/>
                      </a:lnTo>
                      <a:lnTo>
                        <a:pt x="633" y="2091"/>
                      </a:lnTo>
                      <a:lnTo>
                        <a:pt x="637" y="2093"/>
                      </a:lnTo>
                      <a:lnTo>
                        <a:pt x="641" y="2096"/>
                      </a:lnTo>
                      <a:lnTo>
                        <a:pt x="645" y="2098"/>
                      </a:lnTo>
                      <a:lnTo>
                        <a:pt x="652" y="2103"/>
                      </a:lnTo>
                      <a:lnTo>
                        <a:pt x="661" y="2108"/>
                      </a:lnTo>
                      <a:lnTo>
                        <a:pt x="670" y="2110"/>
                      </a:lnTo>
                      <a:lnTo>
                        <a:pt x="678" y="2111"/>
                      </a:lnTo>
                      <a:lnTo>
                        <a:pt x="683" y="2112"/>
                      </a:lnTo>
                      <a:lnTo>
                        <a:pt x="686" y="2113"/>
                      </a:lnTo>
                      <a:lnTo>
                        <a:pt x="688" y="2115"/>
                      </a:lnTo>
                      <a:lnTo>
                        <a:pt x="689" y="2120"/>
                      </a:lnTo>
                      <a:lnTo>
                        <a:pt x="688" y="2123"/>
                      </a:lnTo>
                      <a:lnTo>
                        <a:pt x="686" y="2125"/>
                      </a:lnTo>
                      <a:lnTo>
                        <a:pt x="683" y="2127"/>
                      </a:lnTo>
                      <a:lnTo>
                        <a:pt x="680" y="2130"/>
                      </a:lnTo>
                      <a:lnTo>
                        <a:pt x="669" y="2141"/>
                      </a:lnTo>
                      <a:lnTo>
                        <a:pt x="657" y="2154"/>
                      </a:lnTo>
                      <a:lnTo>
                        <a:pt x="652" y="2160"/>
                      </a:lnTo>
                      <a:lnTo>
                        <a:pt x="649" y="2165"/>
                      </a:lnTo>
                      <a:lnTo>
                        <a:pt x="646" y="2171"/>
                      </a:lnTo>
                      <a:lnTo>
                        <a:pt x="644" y="2178"/>
                      </a:lnTo>
                      <a:lnTo>
                        <a:pt x="643" y="2190"/>
                      </a:lnTo>
                      <a:lnTo>
                        <a:pt x="642" y="2205"/>
                      </a:lnTo>
                      <a:lnTo>
                        <a:pt x="643" y="2212"/>
                      </a:lnTo>
                      <a:lnTo>
                        <a:pt x="644" y="2218"/>
                      </a:lnTo>
                      <a:lnTo>
                        <a:pt x="645" y="2224"/>
                      </a:lnTo>
                      <a:lnTo>
                        <a:pt x="648" y="2230"/>
                      </a:lnTo>
                      <a:lnTo>
                        <a:pt x="654" y="2242"/>
                      </a:lnTo>
                      <a:lnTo>
                        <a:pt x="660" y="2254"/>
                      </a:lnTo>
                      <a:lnTo>
                        <a:pt x="667" y="2272"/>
                      </a:lnTo>
                      <a:lnTo>
                        <a:pt x="672" y="2287"/>
                      </a:lnTo>
                      <a:lnTo>
                        <a:pt x="673" y="2295"/>
                      </a:lnTo>
                      <a:lnTo>
                        <a:pt x="674" y="2303"/>
                      </a:lnTo>
                      <a:lnTo>
                        <a:pt x="675" y="2311"/>
                      </a:lnTo>
                      <a:lnTo>
                        <a:pt x="675" y="2321"/>
                      </a:lnTo>
                      <a:lnTo>
                        <a:pt x="675" y="2333"/>
                      </a:lnTo>
                      <a:lnTo>
                        <a:pt x="674" y="2344"/>
                      </a:lnTo>
                      <a:lnTo>
                        <a:pt x="673" y="2355"/>
                      </a:lnTo>
                      <a:lnTo>
                        <a:pt x="671" y="2365"/>
                      </a:lnTo>
                      <a:lnTo>
                        <a:pt x="666" y="2386"/>
                      </a:lnTo>
                      <a:lnTo>
                        <a:pt x="661" y="2405"/>
                      </a:lnTo>
                      <a:lnTo>
                        <a:pt x="656" y="2423"/>
                      </a:lnTo>
                      <a:lnTo>
                        <a:pt x="650" y="2443"/>
                      </a:lnTo>
                      <a:lnTo>
                        <a:pt x="648" y="2453"/>
                      </a:lnTo>
                      <a:lnTo>
                        <a:pt x="647" y="2465"/>
                      </a:lnTo>
                      <a:lnTo>
                        <a:pt x="646" y="2476"/>
                      </a:lnTo>
                      <a:lnTo>
                        <a:pt x="646" y="2488"/>
                      </a:lnTo>
                      <a:lnTo>
                        <a:pt x="646" y="2511"/>
                      </a:lnTo>
                      <a:lnTo>
                        <a:pt x="649" y="2532"/>
                      </a:lnTo>
                      <a:lnTo>
                        <a:pt x="652" y="2552"/>
                      </a:lnTo>
                      <a:lnTo>
                        <a:pt x="658" y="2576"/>
                      </a:lnTo>
                      <a:lnTo>
                        <a:pt x="660" y="2585"/>
                      </a:lnTo>
                      <a:lnTo>
                        <a:pt x="661" y="2593"/>
                      </a:lnTo>
                      <a:lnTo>
                        <a:pt x="663" y="2601"/>
                      </a:lnTo>
                      <a:lnTo>
                        <a:pt x="666" y="2610"/>
                      </a:lnTo>
                      <a:lnTo>
                        <a:pt x="672" y="2623"/>
                      </a:lnTo>
                      <a:lnTo>
                        <a:pt x="676" y="2637"/>
                      </a:lnTo>
                      <a:lnTo>
                        <a:pt x="678" y="2643"/>
                      </a:lnTo>
                      <a:lnTo>
                        <a:pt x="679" y="2649"/>
                      </a:lnTo>
                      <a:lnTo>
                        <a:pt x="680" y="2656"/>
                      </a:lnTo>
                      <a:lnTo>
                        <a:pt x="680" y="2665"/>
                      </a:lnTo>
                      <a:lnTo>
                        <a:pt x="676" y="2679"/>
                      </a:lnTo>
                      <a:lnTo>
                        <a:pt x="673" y="2695"/>
                      </a:lnTo>
                      <a:lnTo>
                        <a:pt x="673" y="2717"/>
                      </a:lnTo>
                      <a:lnTo>
                        <a:pt x="675" y="2737"/>
                      </a:lnTo>
                      <a:lnTo>
                        <a:pt x="679" y="2756"/>
                      </a:lnTo>
                      <a:lnTo>
                        <a:pt x="686" y="2774"/>
                      </a:lnTo>
                      <a:lnTo>
                        <a:pt x="691" y="2790"/>
                      </a:lnTo>
                      <a:lnTo>
                        <a:pt x="697" y="2807"/>
                      </a:lnTo>
                      <a:lnTo>
                        <a:pt x="704" y="2824"/>
                      </a:lnTo>
                      <a:lnTo>
                        <a:pt x="709" y="2842"/>
                      </a:lnTo>
                      <a:lnTo>
                        <a:pt x="715" y="2863"/>
                      </a:lnTo>
                      <a:lnTo>
                        <a:pt x="719" y="2876"/>
                      </a:lnTo>
                      <a:lnTo>
                        <a:pt x="722" y="2891"/>
                      </a:lnTo>
                      <a:lnTo>
                        <a:pt x="722" y="2925"/>
                      </a:lnTo>
                      <a:lnTo>
                        <a:pt x="727" y="2975"/>
                      </a:lnTo>
                      <a:lnTo>
                        <a:pt x="727" y="2999"/>
                      </a:lnTo>
                      <a:lnTo>
                        <a:pt x="727" y="3008"/>
                      </a:lnTo>
                      <a:lnTo>
                        <a:pt x="728" y="3016"/>
                      </a:lnTo>
                      <a:lnTo>
                        <a:pt x="729" y="3023"/>
                      </a:lnTo>
                      <a:lnTo>
                        <a:pt x="731" y="3032"/>
                      </a:lnTo>
                      <a:lnTo>
                        <a:pt x="735" y="3046"/>
                      </a:lnTo>
                      <a:lnTo>
                        <a:pt x="741" y="3064"/>
                      </a:lnTo>
                      <a:lnTo>
                        <a:pt x="747" y="3085"/>
                      </a:lnTo>
                      <a:lnTo>
                        <a:pt x="753" y="3103"/>
                      </a:lnTo>
                      <a:lnTo>
                        <a:pt x="757" y="3113"/>
                      </a:lnTo>
                      <a:lnTo>
                        <a:pt x="761" y="3121"/>
                      </a:lnTo>
                      <a:lnTo>
                        <a:pt x="766" y="3130"/>
                      </a:lnTo>
                      <a:lnTo>
                        <a:pt x="773" y="3140"/>
                      </a:lnTo>
                      <a:lnTo>
                        <a:pt x="781" y="3152"/>
                      </a:lnTo>
                      <a:lnTo>
                        <a:pt x="787" y="3163"/>
                      </a:lnTo>
                      <a:lnTo>
                        <a:pt x="793" y="3176"/>
                      </a:lnTo>
                      <a:lnTo>
                        <a:pt x="802" y="3188"/>
                      </a:lnTo>
                      <a:lnTo>
                        <a:pt x="809" y="3197"/>
                      </a:lnTo>
                      <a:lnTo>
                        <a:pt x="816" y="3204"/>
                      </a:lnTo>
                      <a:lnTo>
                        <a:pt x="820" y="3207"/>
                      </a:lnTo>
                      <a:lnTo>
                        <a:pt x="822" y="3211"/>
                      </a:lnTo>
                      <a:lnTo>
                        <a:pt x="826" y="3216"/>
                      </a:lnTo>
                      <a:lnTo>
                        <a:pt x="827" y="3221"/>
                      </a:lnTo>
                      <a:lnTo>
                        <a:pt x="828" y="3237"/>
                      </a:lnTo>
                      <a:lnTo>
                        <a:pt x="829" y="3250"/>
                      </a:lnTo>
                      <a:lnTo>
                        <a:pt x="830" y="3257"/>
                      </a:lnTo>
                      <a:lnTo>
                        <a:pt x="832" y="3264"/>
                      </a:lnTo>
                      <a:lnTo>
                        <a:pt x="834" y="3270"/>
                      </a:lnTo>
                      <a:lnTo>
                        <a:pt x="837" y="3277"/>
                      </a:lnTo>
                      <a:lnTo>
                        <a:pt x="840" y="3283"/>
                      </a:lnTo>
                      <a:lnTo>
                        <a:pt x="843" y="3287"/>
                      </a:lnTo>
                      <a:lnTo>
                        <a:pt x="847" y="3291"/>
                      </a:lnTo>
                      <a:lnTo>
                        <a:pt x="850" y="3295"/>
                      </a:lnTo>
                      <a:lnTo>
                        <a:pt x="859" y="3301"/>
                      </a:lnTo>
                      <a:lnTo>
                        <a:pt x="867" y="3306"/>
                      </a:lnTo>
                      <a:lnTo>
                        <a:pt x="875" y="3313"/>
                      </a:lnTo>
                      <a:lnTo>
                        <a:pt x="884" y="3319"/>
                      </a:lnTo>
                      <a:lnTo>
                        <a:pt x="888" y="3323"/>
                      </a:lnTo>
                      <a:lnTo>
                        <a:pt x="891" y="3327"/>
                      </a:lnTo>
                      <a:lnTo>
                        <a:pt x="894" y="3331"/>
                      </a:lnTo>
                      <a:lnTo>
                        <a:pt x="896" y="3336"/>
                      </a:lnTo>
                      <a:lnTo>
                        <a:pt x="900" y="3347"/>
                      </a:lnTo>
                      <a:lnTo>
                        <a:pt x="903" y="3356"/>
                      </a:lnTo>
                      <a:lnTo>
                        <a:pt x="905" y="3366"/>
                      </a:lnTo>
                      <a:lnTo>
                        <a:pt x="907" y="3374"/>
                      </a:lnTo>
                      <a:lnTo>
                        <a:pt x="911" y="3392"/>
                      </a:lnTo>
                      <a:lnTo>
                        <a:pt x="913" y="3413"/>
                      </a:lnTo>
                      <a:lnTo>
                        <a:pt x="917" y="3434"/>
                      </a:lnTo>
                      <a:lnTo>
                        <a:pt x="922" y="3454"/>
                      </a:lnTo>
                      <a:lnTo>
                        <a:pt x="928" y="3471"/>
                      </a:lnTo>
                      <a:lnTo>
                        <a:pt x="933" y="3489"/>
                      </a:lnTo>
                      <a:lnTo>
                        <a:pt x="938" y="3505"/>
                      </a:lnTo>
                      <a:lnTo>
                        <a:pt x="943" y="3524"/>
                      </a:lnTo>
                      <a:lnTo>
                        <a:pt x="946" y="3544"/>
                      </a:lnTo>
                      <a:lnTo>
                        <a:pt x="947" y="3565"/>
                      </a:lnTo>
                      <a:lnTo>
                        <a:pt x="947" y="3577"/>
                      </a:lnTo>
                      <a:lnTo>
                        <a:pt x="948" y="3587"/>
                      </a:lnTo>
                      <a:lnTo>
                        <a:pt x="949" y="3597"/>
                      </a:lnTo>
                      <a:lnTo>
                        <a:pt x="951" y="3607"/>
                      </a:lnTo>
                      <a:lnTo>
                        <a:pt x="955" y="3626"/>
                      </a:lnTo>
                      <a:lnTo>
                        <a:pt x="960" y="3648"/>
                      </a:lnTo>
                      <a:lnTo>
                        <a:pt x="966" y="3670"/>
                      </a:lnTo>
                      <a:lnTo>
                        <a:pt x="973" y="3691"/>
                      </a:lnTo>
                      <a:lnTo>
                        <a:pt x="980" y="3710"/>
                      </a:lnTo>
                      <a:lnTo>
                        <a:pt x="988" y="3727"/>
                      </a:lnTo>
                      <a:lnTo>
                        <a:pt x="998" y="3744"/>
                      </a:lnTo>
                      <a:lnTo>
                        <a:pt x="1008" y="3761"/>
                      </a:lnTo>
                      <a:lnTo>
                        <a:pt x="1019" y="3779"/>
                      </a:lnTo>
                      <a:lnTo>
                        <a:pt x="1033" y="3798"/>
                      </a:lnTo>
                      <a:lnTo>
                        <a:pt x="1046" y="3814"/>
                      </a:lnTo>
                      <a:lnTo>
                        <a:pt x="1060" y="3828"/>
                      </a:lnTo>
                      <a:lnTo>
                        <a:pt x="1066" y="3835"/>
                      </a:lnTo>
                      <a:lnTo>
                        <a:pt x="1071" y="3842"/>
                      </a:lnTo>
                      <a:lnTo>
                        <a:pt x="1076" y="3851"/>
                      </a:lnTo>
                      <a:lnTo>
                        <a:pt x="1081" y="3861"/>
                      </a:lnTo>
                      <a:lnTo>
                        <a:pt x="1089" y="3877"/>
                      </a:lnTo>
                      <a:lnTo>
                        <a:pt x="1094" y="3891"/>
                      </a:lnTo>
                      <a:lnTo>
                        <a:pt x="1099" y="3906"/>
                      </a:lnTo>
                      <a:lnTo>
                        <a:pt x="1105" y="3922"/>
                      </a:lnTo>
                      <a:lnTo>
                        <a:pt x="1113" y="3939"/>
                      </a:lnTo>
                      <a:lnTo>
                        <a:pt x="1119" y="3954"/>
                      </a:lnTo>
                      <a:lnTo>
                        <a:pt x="1126" y="3968"/>
                      </a:lnTo>
                      <a:lnTo>
                        <a:pt x="1136" y="3983"/>
                      </a:lnTo>
                      <a:lnTo>
                        <a:pt x="1146" y="3996"/>
                      </a:lnTo>
                      <a:lnTo>
                        <a:pt x="1153" y="4007"/>
                      </a:lnTo>
                      <a:lnTo>
                        <a:pt x="1156" y="4013"/>
                      </a:lnTo>
                      <a:lnTo>
                        <a:pt x="1158" y="4020"/>
                      </a:lnTo>
                      <a:lnTo>
                        <a:pt x="1159" y="4027"/>
                      </a:lnTo>
                      <a:lnTo>
                        <a:pt x="1160" y="4035"/>
                      </a:lnTo>
                      <a:lnTo>
                        <a:pt x="1160" y="4042"/>
                      </a:lnTo>
                      <a:lnTo>
                        <a:pt x="1159" y="4050"/>
                      </a:lnTo>
                      <a:lnTo>
                        <a:pt x="1159" y="4076"/>
                      </a:lnTo>
                      <a:lnTo>
                        <a:pt x="1160" y="4086"/>
                      </a:lnTo>
                      <a:lnTo>
                        <a:pt x="1162" y="4095"/>
                      </a:lnTo>
                      <a:lnTo>
                        <a:pt x="1165" y="4104"/>
                      </a:lnTo>
                      <a:lnTo>
                        <a:pt x="1170" y="4112"/>
                      </a:lnTo>
                      <a:lnTo>
                        <a:pt x="1179" y="4127"/>
                      </a:lnTo>
                      <a:lnTo>
                        <a:pt x="1187" y="4146"/>
                      </a:lnTo>
                      <a:lnTo>
                        <a:pt x="1199" y="4175"/>
                      </a:lnTo>
                      <a:lnTo>
                        <a:pt x="1208" y="4201"/>
                      </a:lnTo>
                      <a:lnTo>
                        <a:pt x="1219" y="4226"/>
                      </a:lnTo>
                      <a:lnTo>
                        <a:pt x="1232" y="4255"/>
                      </a:lnTo>
                      <a:lnTo>
                        <a:pt x="1236" y="4265"/>
                      </a:lnTo>
                      <a:lnTo>
                        <a:pt x="1241" y="4274"/>
                      </a:lnTo>
                      <a:lnTo>
                        <a:pt x="1246" y="4282"/>
                      </a:lnTo>
                      <a:lnTo>
                        <a:pt x="1251" y="4289"/>
                      </a:lnTo>
                      <a:lnTo>
                        <a:pt x="1264" y="4304"/>
                      </a:lnTo>
                      <a:lnTo>
                        <a:pt x="1277" y="4320"/>
                      </a:lnTo>
                      <a:lnTo>
                        <a:pt x="1285" y="4328"/>
                      </a:lnTo>
                      <a:lnTo>
                        <a:pt x="1289" y="4337"/>
                      </a:lnTo>
                      <a:lnTo>
                        <a:pt x="1294" y="4345"/>
                      </a:lnTo>
                      <a:lnTo>
                        <a:pt x="1300" y="4353"/>
                      </a:lnTo>
                      <a:lnTo>
                        <a:pt x="1311" y="4368"/>
                      </a:lnTo>
                      <a:lnTo>
                        <a:pt x="1321" y="4380"/>
                      </a:lnTo>
                      <a:lnTo>
                        <a:pt x="1326" y="4385"/>
                      </a:lnTo>
                      <a:lnTo>
                        <a:pt x="1331" y="4392"/>
                      </a:lnTo>
                      <a:lnTo>
                        <a:pt x="1337" y="4397"/>
                      </a:lnTo>
                      <a:lnTo>
                        <a:pt x="1346" y="4402"/>
                      </a:lnTo>
                      <a:lnTo>
                        <a:pt x="1353" y="4408"/>
                      </a:lnTo>
                      <a:lnTo>
                        <a:pt x="1360" y="4412"/>
                      </a:lnTo>
                      <a:lnTo>
                        <a:pt x="1363" y="4415"/>
                      </a:lnTo>
                      <a:lnTo>
                        <a:pt x="1367" y="4417"/>
                      </a:lnTo>
                      <a:lnTo>
                        <a:pt x="1372" y="4418"/>
                      </a:lnTo>
                      <a:lnTo>
                        <a:pt x="1377" y="4418"/>
                      </a:lnTo>
                      <a:lnTo>
                        <a:pt x="1401" y="4418"/>
                      </a:lnTo>
                      <a:lnTo>
                        <a:pt x="1408" y="4417"/>
                      </a:lnTo>
                      <a:lnTo>
                        <a:pt x="1413" y="4416"/>
                      </a:lnTo>
                      <a:lnTo>
                        <a:pt x="1418" y="4412"/>
                      </a:lnTo>
                      <a:lnTo>
                        <a:pt x="1423" y="4409"/>
                      </a:lnTo>
                      <a:lnTo>
                        <a:pt x="1428" y="4406"/>
                      </a:lnTo>
                      <a:lnTo>
                        <a:pt x="1433" y="4403"/>
                      </a:lnTo>
                      <a:lnTo>
                        <a:pt x="1439" y="4400"/>
                      </a:lnTo>
                      <a:lnTo>
                        <a:pt x="1445" y="4398"/>
                      </a:lnTo>
                      <a:lnTo>
                        <a:pt x="1452" y="4396"/>
                      </a:lnTo>
                      <a:lnTo>
                        <a:pt x="1460" y="4393"/>
                      </a:lnTo>
                      <a:lnTo>
                        <a:pt x="1463" y="4392"/>
                      </a:lnTo>
                      <a:lnTo>
                        <a:pt x="1466" y="4390"/>
                      </a:lnTo>
                      <a:lnTo>
                        <a:pt x="1469" y="4388"/>
                      </a:lnTo>
                      <a:lnTo>
                        <a:pt x="1471" y="4384"/>
                      </a:lnTo>
                      <a:lnTo>
                        <a:pt x="1475" y="4377"/>
                      </a:lnTo>
                      <a:lnTo>
                        <a:pt x="1477" y="4370"/>
                      </a:lnTo>
                      <a:lnTo>
                        <a:pt x="1477" y="4363"/>
                      </a:lnTo>
                      <a:lnTo>
                        <a:pt x="1478" y="4353"/>
                      </a:lnTo>
                      <a:lnTo>
                        <a:pt x="1481" y="4340"/>
                      </a:lnTo>
                      <a:lnTo>
                        <a:pt x="1487" y="4327"/>
                      </a:lnTo>
                      <a:lnTo>
                        <a:pt x="1489" y="4317"/>
                      </a:lnTo>
                      <a:lnTo>
                        <a:pt x="1491" y="4307"/>
                      </a:lnTo>
                      <a:lnTo>
                        <a:pt x="1492" y="4297"/>
                      </a:lnTo>
                      <a:lnTo>
                        <a:pt x="1495" y="4287"/>
                      </a:lnTo>
                      <a:lnTo>
                        <a:pt x="1498" y="4282"/>
                      </a:lnTo>
                      <a:lnTo>
                        <a:pt x="1500" y="4277"/>
                      </a:lnTo>
                      <a:lnTo>
                        <a:pt x="1504" y="4273"/>
                      </a:lnTo>
                      <a:lnTo>
                        <a:pt x="1507" y="4268"/>
                      </a:lnTo>
                      <a:lnTo>
                        <a:pt x="1517" y="4262"/>
                      </a:lnTo>
                      <a:lnTo>
                        <a:pt x="1528" y="4257"/>
                      </a:lnTo>
                      <a:lnTo>
                        <a:pt x="1534" y="4254"/>
                      </a:lnTo>
                      <a:lnTo>
                        <a:pt x="1541" y="4250"/>
                      </a:lnTo>
                      <a:lnTo>
                        <a:pt x="1545" y="4245"/>
                      </a:lnTo>
                      <a:lnTo>
                        <a:pt x="1550" y="4239"/>
                      </a:lnTo>
                      <a:lnTo>
                        <a:pt x="1554" y="4235"/>
                      </a:lnTo>
                      <a:lnTo>
                        <a:pt x="1559" y="4231"/>
                      </a:lnTo>
                      <a:lnTo>
                        <a:pt x="1565" y="4229"/>
                      </a:lnTo>
                      <a:lnTo>
                        <a:pt x="1572" y="4228"/>
                      </a:lnTo>
                      <a:lnTo>
                        <a:pt x="1580" y="4229"/>
                      </a:lnTo>
                      <a:lnTo>
                        <a:pt x="1587" y="4231"/>
                      </a:lnTo>
                      <a:lnTo>
                        <a:pt x="1644" y="4231"/>
                      </a:lnTo>
                      <a:lnTo>
                        <a:pt x="1644" y="4229"/>
                      </a:lnTo>
                      <a:lnTo>
                        <a:pt x="1644" y="4226"/>
                      </a:lnTo>
                      <a:lnTo>
                        <a:pt x="1640" y="4211"/>
                      </a:lnTo>
                      <a:lnTo>
                        <a:pt x="1636" y="4198"/>
                      </a:lnTo>
                      <a:lnTo>
                        <a:pt x="1638" y="4186"/>
                      </a:lnTo>
                      <a:lnTo>
                        <a:pt x="1640" y="4175"/>
                      </a:lnTo>
                      <a:lnTo>
                        <a:pt x="1640" y="4166"/>
                      </a:lnTo>
                      <a:lnTo>
                        <a:pt x="1640" y="4156"/>
                      </a:lnTo>
                      <a:lnTo>
                        <a:pt x="1640" y="4152"/>
                      </a:lnTo>
                      <a:lnTo>
                        <a:pt x="1641" y="4147"/>
                      </a:lnTo>
                      <a:lnTo>
                        <a:pt x="1642" y="4143"/>
                      </a:lnTo>
                      <a:lnTo>
                        <a:pt x="1644" y="4139"/>
                      </a:lnTo>
                      <a:lnTo>
                        <a:pt x="1652" y="4130"/>
                      </a:lnTo>
                      <a:lnTo>
                        <a:pt x="1659" y="4121"/>
                      </a:lnTo>
                      <a:lnTo>
                        <a:pt x="1664" y="4099"/>
                      </a:lnTo>
                      <a:lnTo>
                        <a:pt x="1668" y="4080"/>
                      </a:lnTo>
                      <a:lnTo>
                        <a:pt x="1670" y="4075"/>
                      </a:lnTo>
                      <a:lnTo>
                        <a:pt x="1671" y="4070"/>
                      </a:lnTo>
                      <a:lnTo>
                        <a:pt x="1674" y="4067"/>
                      </a:lnTo>
                      <a:lnTo>
                        <a:pt x="1676" y="4064"/>
                      </a:lnTo>
                      <a:lnTo>
                        <a:pt x="1679" y="4061"/>
                      </a:lnTo>
                      <a:lnTo>
                        <a:pt x="1684" y="4059"/>
                      </a:lnTo>
                      <a:lnTo>
                        <a:pt x="1688" y="4058"/>
                      </a:lnTo>
                      <a:lnTo>
                        <a:pt x="1692" y="4058"/>
                      </a:lnTo>
                      <a:lnTo>
                        <a:pt x="1698" y="4060"/>
                      </a:lnTo>
                      <a:lnTo>
                        <a:pt x="1704" y="4061"/>
                      </a:lnTo>
                      <a:lnTo>
                        <a:pt x="1735" y="4061"/>
                      </a:lnTo>
                      <a:lnTo>
                        <a:pt x="1751" y="4060"/>
                      </a:lnTo>
                      <a:lnTo>
                        <a:pt x="1765" y="4057"/>
                      </a:lnTo>
                      <a:lnTo>
                        <a:pt x="1771" y="4056"/>
                      </a:lnTo>
                      <a:lnTo>
                        <a:pt x="1775" y="4055"/>
                      </a:lnTo>
                      <a:lnTo>
                        <a:pt x="1778" y="4053"/>
                      </a:lnTo>
                      <a:lnTo>
                        <a:pt x="1781" y="4050"/>
                      </a:lnTo>
                      <a:lnTo>
                        <a:pt x="1784" y="4044"/>
                      </a:lnTo>
                      <a:lnTo>
                        <a:pt x="1785" y="4039"/>
                      </a:lnTo>
                      <a:lnTo>
                        <a:pt x="1786" y="4034"/>
                      </a:lnTo>
                      <a:lnTo>
                        <a:pt x="1787" y="4030"/>
                      </a:lnTo>
                      <a:lnTo>
                        <a:pt x="1786" y="4020"/>
                      </a:lnTo>
                      <a:lnTo>
                        <a:pt x="1786" y="4008"/>
                      </a:lnTo>
                      <a:lnTo>
                        <a:pt x="1784" y="3994"/>
                      </a:lnTo>
                      <a:lnTo>
                        <a:pt x="1782" y="3980"/>
                      </a:lnTo>
                      <a:lnTo>
                        <a:pt x="1782" y="3945"/>
                      </a:lnTo>
                      <a:lnTo>
                        <a:pt x="1782" y="3938"/>
                      </a:lnTo>
                      <a:lnTo>
                        <a:pt x="1781" y="3931"/>
                      </a:lnTo>
                      <a:lnTo>
                        <a:pt x="1779" y="3925"/>
                      </a:lnTo>
                      <a:lnTo>
                        <a:pt x="1777" y="3919"/>
                      </a:lnTo>
                      <a:lnTo>
                        <a:pt x="1772" y="3908"/>
                      </a:lnTo>
                      <a:lnTo>
                        <a:pt x="1765" y="3897"/>
                      </a:lnTo>
                      <a:lnTo>
                        <a:pt x="1759" y="3887"/>
                      </a:lnTo>
                      <a:lnTo>
                        <a:pt x="1754" y="3876"/>
                      </a:lnTo>
                      <a:lnTo>
                        <a:pt x="1752" y="3869"/>
                      </a:lnTo>
                      <a:lnTo>
                        <a:pt x="1751" y="3863"/>
                      </a:lnTo>
                      <a:lnTo>
                        <a:pt x="1750" y="3857"/>
                      </a:lnTo>
                      <a:lnTo>
                        <a:pt x="1749" y="3850"/>
                      </a:lnTo>
                      <a:lnTo>
                        <a:pt x="1750" y="3836"/>
                      </a:lnTo>
                      <a:lnTo>
                        <a:pt x="1752" y="3824"/>
                      </a:lnTo>
                      <a:lnTo>
                        <a:pt x="1756" y="3813"/>
                      </a:lnTo>
                      <a:lnTo>
                        <a:pt x="1760" y="3803"/>
                      </a:lnTo>
                      <a:lnTo>
                        <a:pt x="1772" y="3783"/>
                      </a:lnTo>
                      <a:lnTo>
                        <a:pt x="1786" y="3760"/>
                      </a:lnTo>
                      <a:lnTo>
                        <a:pt x="1792" y="3749"/>
                      </a:lnTo>
                      <a:lnTo>
                        <a:pt x="1798" y="3739"/>
                      </a:lnTo>
                      <a:lnTo>
                        <a:pt x="1803" y="3727"/>
                      </a:lnTo>
                      <a:lnTo>
                        <a:pt x="1809" y="3716"/>
                      </a:lnTo>
                      <a:lnTo>
                        <a:pt x="1816" y="3703"/>
                      </a:lnTo>
                      <a:lnTo>
                        <a:pt x="1824" y="3694"/>
                      </a:lnTo>
                      <a:lnTo>
                        <a:pt x="1833" y="3684"/>
                      </a:lnTo>
                      <a:lnTo>
                        <a:pt x="1841" y="3671"/>
                      </a:lnTo>
                      <a:lnTo>
                        <a:pt x="1846" y="3662"/>
                      </a:lnTo>
                      <a:lnTo>
                        <a:pt x="1850" y="3652"/>
                      </a:lnTo>
                      <a:lnTo>
                        <a:pt x="1853" y="3642"/>
                      </a:lnTo>
                      <a:lnTo>
                        <a:pt x="1856" y="3633"/>
                      </a:lnTo>
                      <a:lnTo>
                        <a:pt x="1858" y="3613"/>
                      </a:lnTo>
                      <a:lnTo>
                        <a:pt x="1859" y="3590"/>
                      </a:lnTo>
                      <a:lnTo>
                        <a:pt x="1858" y="3582"/>
                      </a:lnTo>
                      <a:lnTo>
                        <a:pt x="1857" y="3576"/>
                      </a:lnTo>
                      <a:lnTo>
                        <a:pt x="1853" y="3569"/>
                      </a:lnTo>
                      <a:lnTo>
                        <a:pt x="1850" y="3561"/>
                      </a:lnTo>
                      <a:lnTo>
                        <a:pt x="1850" y="3557"/>
                      </a:lnTo>
                      <a:lnTo>
                        <a:pt x="1851" y="3553"/>
                      </a:lnTo>
                      <a:lnTo>
                        <a:pt x="1850" y="3547"/>
                      </a:lnTo>
                      <a:lnTo>
                        <a:pt x="1849" y="3540"/>
                      </a:lnTo>
                      <a:lnTo>
                        <a:pt x="1848" y="3534"/>
                      </a:lnTo>
                      <a:lnTo>
                        <a:pt x="1846" y="3528"/>
                      </a:lnTo>
                      <a:lnTo>
                        <a:pt x="1841" y="3518"/>
                      </a:lnTo>
                      <a:lnTo>
                        <a:pt x="1835" y="3508"/>
                      </a:lnTo>
                      <a:lnTo>
                        <a:pt x="1829" y="3497"/>
                      </a:lnTo>
                      <a:lnTo>
                        <a:pt x="1823" y="3487"/>
                      </a:lnTo>
                      <a:lnTo>
                        <a:pt x="1821" y="3482"/>
                      </a:lnTo>
                      <a:lnTo>
                        <a:pt x="1819" y="3475"/>
                      </a:lnTo>
                      <a:lnTo>
                        <a:pt x="1818" y="3469"/>
                      </a:lnTo>
                      <a:lnTo>
                        <a:pt x="1818" y="3462"/>
                      </a:lnTo>
                      <a:lnTo>
                        <a:pt x="1818" y="3455"/>
                      </a:lnTo>
                      <a:lnTo>
                        <a:pt x="1820" y="3447"/>
                      </a:lnTo>
                      <a:lnTo>
                        <a:pt x="1821" y="3441"/>
                      </a:lnTo>
                      <a:lnTo>
                        <a:pt x="1823" y="3435"/>
                      </a:lnTo>
                      <a:lnTo>
                        <a:pt x="1827" y="3429"/>
                      </a:lnTo>
                      <a:lnTo>
                        <a:pt x="1828" y="3423"/>
                      </a:lnTo>
                      <a:lnTo>
                        <a:pt x="1830" y="3415"/>
                      </a:lnTo>
                      <a:lnTo>
                        <a:pt x="1830" y="3408"/>
                      </a:lnTo>
                      <a:lnTo>
                        <a:pt x="1807" y="3269"/>
                      </a:lnTo>
                      <a:lnTo>
                        <a:pt x="1808" y="3260"/>
                      </a:lnTo>
                      <a:lnTo>
                        <a:pt x="1809" y="3251"/>
                      </a:lnTo>
                      <a:lnTo>
                        <a:pt x="1811" y="3243"/>
                      </a:lnTo>
                      <a:lnTo>
                        <a:pt x="1813" y="3234"/>
                      </a:lnTo>
                      <a:lnTo>
                        <a:pt x="1815" y="3222"/>
                      </a:lnTo>
                      <a:lnTo>
                        <a:pt x="1818" y="3213"/>
                      </a:lnTo>
                      <a:lnTo>
                        <a:pt x="1819" y="3208"/>
                      </a:lnTo>
                      <a:lnTo>
                        <a:pt x="1822" y="3204"/>
                      </a:lnTo>
                      <a:lnTo>
                        <a:pt x="1826" y="3201"/>
                      </a:lnTo>
                      <a:lnTo>
                        <a:pt x="1830" y="3198"/>
                      </a:lnTo>
                      <a:lnTo>
                        <a:pt x="1841" y="3191"/>
                      </a:lnTo>
                      <a:lnTo>
                        <a:pt x="1852" y="3187"/>
                      </a:lnTo>
                      <a:lnTo>
                        <a:pt x="1863" y="3183"/>
                      </a:lnTo>
                      <a:lnTo>
                        <a:pt x="1873" y="3180"/>
                      </a:lnTo>
                      <a:lnTo>
                        <a:pt x="1895" y="3175"/>
                      </a:lnTo>
                      <a:lnTo>
                        <a:pt x="1920" y="3172"/>
                      </a:lnTo>
                      <a:lnTo>
                        <a:pt x="1934" y="3171"/>
                      </a:lnTo>
                      <a:lnTo>
                        <a:pt x="1947" y="3171"/>
                      </a:lnTo>
                      <a:lnTo>
                        <a:pt x="1952" y="3170"/>
                      </a:lnTo>
                      <a:lnTo>
                        <a:pt x="1958" y="3169"/>
                      </a:lnTo>
                      <a:lnTo>
                        <a:pt x="1963" y="3166"/>
                      </a:lnTo>
                      <a:lnTo>
                        <a:pt x="1969" y="3162"/>
                      </a:lnTo>
                      <a:lnTo>
                        <a:pt x="1972" y="3158"/>
                      </a:lnTo>
                      <a:lnTo>
                        <a:pt x="1975" y="3155"/>
                      </a:lnTo>
                      <a:lnTo>
                        <a:pt x="1976" y="3151"/>
                      </a:lnTo>
                      <a:lnTo>
                        <a:pt x="1977" y="3147"/>
                      </a:lnTo>
                      <a:lnTo>
                        <a:pt x="1978" y="3137"/>
                      </a:lnTo>
                      <a:lnTo>
                        <a:pt x="1980" y="3128"/>
                      </a:lnTo>
                      <a:lnTo>
                        <a:pt x="1987" y="3106"/>
                      </a:lnTo>
                      <a:lnTo>
                        <a:pt x="1995" y="3087"/>
                      </a:lnTo>
                      <a:lnTo>
                        <a:pt x="1998" y="3081"/>
                      </a:lnTo>
                      <a:lnTo>
                        <a:pt x="2001" y="3078"/>
                      </a:lnTo>
                      <a:lnTo>
                        <a:pt x="2004" y="3074"/>
                      </a:lnTo>
                      <a:lnTo>
                        <a:pt x="2008" y="3071"/>
                      </a:lnTo>
                      <a:lnTo>
                        <a:pt x="2011" y="3069"/>
                      </a:lnTo>
                      <a:lnTo>
                        <a:pt x="2016" y="3067"/>
                      </a:lnTo>
                      <a:lnTo>
                        <a:pt x="2020" y="3066"/>
                      </a:lnTo>
                      <a:lnTo>
                        <a:pt x="2027" y="3066"/>
                      </a:lnTo>
                      <a:lnTo>
                        <a:pt x="2051" y="3066"/>
                      </a:lnTo>
                      <a:lnTo>
                        <a:pt x="2063" y="3066"/>
                      </a:lnTo>
                      <a:lnTo>
                        <a:pt x="2074" y="3065"/>
                      </a:lnTo>
                      <a:lnTo>
                        <a:pt x="2084" y="3064"/>
                      </a:lnTo>
                      <a:lnTo>
                        <a:pt x="2093" y="3062"/>
                      </a:lnTo>
                      <a:lnTo>
                        <a:pt x="2102" y="3059"/>
                      </a:lnTo>
                      <a:lnTo>
                        <a:pt x="2113" y="3056"/>
                      </a:lnTo>
                      <a:lnTo>
                        <a:pt x="2122" y="3050"/>
                      </a:lnTo>
                      <a:lnTo>
                        <a:pt x="2132" y="3045"/>
                      </a:lnTo>
                      <a:lnTo>
                        <a:pt x="2144" y="3040"/>
                      </a:lnTo>
                      <a:lnTo>
                        <a:pt x="2154" y="3034"/>
                      </a:lnTo>
                      <a:lnTo>
                        <a:pt x="2158" y="3030"/>
                      </a:lnTo>
                      <a:lnTo>
                        <a:pt x="2161" y="3026"/>
                      </a:lnTo>
                      <a:lnTo>
                        <a:pt x="2163" y="3020"/>
                      </a:lnTo>
                      <a:lnTo>
                        <a:pt x="2163" y="3014"/>
                      </a:lnTo>
                      <a:lnTo>
                        <a:pt x="2162" y="3003"/>
                      </a:lnTo>
                      <a:lnTo>
                        <a:pt x="2160" y="2992"/>
                      </a:lnTo>
                      <a:lnTo>
                        <a:pt x="2158" y="2982"/>
                      </a:lnTo>
                      <a:lnTo>
                        <a:pt x="2157" y="2971"/>
                      </a:lnTo>
                      <a:lnTo>
                        <a:pt x="2158" y="2964"/>
                      </a:lnTo>
                      <a:lnTo>
                        <a:pt x="2159" y="2958"/>
                      </a:lnTo>
                      <a:lnTo>
                        <a:pt x="2160" y="2952"/>
                      </a:lnTo>
                      <a:lnTo>
                        <a:pt x="2162" y="2947"/>
                      </a:lnTo>
                      <a:lnTo>
                        <a:pt x="2166" y="2936"/>
                      </a:lnTo>
                      <a:lnTo>
                        <a:pt x="2174" y="2928"/>
                      </a:lnTo>
                      <a:lnTo>
                        <a:pt x="2182" y="2920"/>
                      </a:lnTo>
                      <a:lnTo>
                        <a:pt x="2191" y="2911"/>
                      </a:lnTo>
                      <a:lnTo>
                        <a:pt x="2202" y="2904"/>
                      </a:lnTo>
                      <a:lnTo>
                        <a:pt x="2212" y="2897"/>
                      </a:lnTo>
                      <a:lnTo>
                        <a:pt x="2222" y="2891"/>
                      </a:lnTo>
                      <a:lnTo>
                        <a:pt x="2231" y="2883"/>
                      </a:lnTo>
                      <a:lnTo>
                        <a:pt x="2238" y="2877"/>
                      </a:lnTo>
                      <a:lnTo>
                        <a:pt x="2245" y="2870"/>
                      </a:lnTo>
                      <a:lnTo>
                        <a:pt x="2252" y="2864"/>
                      </a:lnTo>
                      <a:lnTo>
                        <a:pt x="2260" y="2857"/>
                      </a:lnTo>
                      <a:lnTo>
                        <a:pt x="2269" y="2850"/>
                      </a:lnTo>
                      <a:lnTo>
                        <a:pt x="2278" y="2845"/>
                      </a:lnTo>
                      <a:lnTo>
                        <a:pt x="2294" y="2837"/>
                      </a:lnTo>
                      <a:lnTo>
                        <a:pt x="2306" y="2830"/>
                      </a:lnTo>
                      <a:lnTo>
                        <a:pt x="2318" y="2821"/>
                      </a:lnTo>
                      <a:lnTo>
                        <a:pt x="2329" y="2813"/>
                      </a:lnTo>
                      <a:lnTo>
                        <a:pt x="2351" y="2796"/>
                      </a:lnTo>
                      <a:lnTo>
                        <a:pt x="2378" y="2779"/>
                      </a:lnTo>
                      <a:lnTo>
                        <a:pt x="2389" y="2771"/>
                      </a:lnTo>
                      <a:lnTo>
                        <a:pt x="2400" y="2764"/>
                      </a:lnTo>
                      <a:lnTo>
                        <a:pt x="2410" y="2758"/>
                      </a:lnTo>
                      <a:lnTo>
                        <a:pt x="2421" y="2750"/>
                      </a:lnTo>
                      <a:lnTo>
                        <a:pt x="2430" y="2737"/>
                      </a:lnTo>
                      <a:lnTo>
                        <a:pt x="2438" y="2725"/>
                      </a:lnTo>
                      <a:lnTo>
                        <a:pt x="2462" y="2703"/>
                      </a:lnTo>
                      <a:lnTo>
                        <a:pt x="2483" y="2683"/>
                      </a:lnTo>
                      <a:lnTo>
                        <a:pt x="2492" y="2672"/>
                      </a:lnTo>
                      <a:lnTo>
                        <a:pt x="2501" y="2661"/>
                      </a:lnTo>
                      <a:lnTo>
                        <a:pt x="2512" y="2648"/>
                      </a:lnTo>
                      <a:lnTo>
                        <a:pt x="2521" y="2635"/>
                      </a:lnTo>
                      <a:lnTo>
                        <a:pt x="2533" y="2617"/>
                      </a:lnTo>
                      <a:lnTo>
                        <a:pt x="2546" y="2603"/>
                      </a:lnTo>
                      <a:lnTo>
                        <a:pt x="2558" y="2589"/>
                      </a:lnTo>
                      <a:lnTo>
                        <a:pt x="2574" y="2575"/>
                      </a:lnTo>
                      <a:lnTo>
                        <a:pt x="2584" y="2564"/>
                      </a:lnTo>
                      <a:lnTo>
                        <a:pt x="2593" y="2555"/>
                      </a:lnTo>
                      <a:lnTo>
                        <a:pt x="2602" y="2547"/>
                      </a:lnTo>
                      <a:lnTo>
                        <a:pt x="2612" y="2536"/>
                      </a:lnTo>
                      <a:lnTo>
                        <a:pt x="2617" y="2530"/>
                      </a:lnTo>
                      <a:lnTo>
                        <a:pt x="2621" y="2525"/>
                      </a:lnTo>
                      <a:lnTo>
                        <a:pt x="2622" y="2523"/>
                      </a:lnTo>
                      <a:lnTo>
                        <a:pt x="2626" y="2521"/>
                      </a:lnTo>
                      <a:lnTo>
                        <a:pt x="2628" y="2519"/>
                      </a:lnTo>
                      <a:lnTo>
                        <a:pt x="2632" y="2519"/>
                      </a:lnTo>
                      <a:lnTo>
                        <a:pt x="2643" y="2517"/>
                      </a:lnTo>
                      <a:lnTo>
                        <a:pt x="2652" y="2512"/>
                      </a:lnTo>
                      <a:lnTo>
                        <a:pt x="2661" y="2507"/>
                      </a:lnTo>
                      <a:lnTo>
                        <a:pt x="2669" y="2502"/>
                      </a:lnTo>
                      <a:lnTo>
                        <a:pt x="2685" y="2490"/>
                      </a:lnTo>
                      <a:lnTo>
                        <a:pt x="2703" y="2475"/>
                      </a:lnTo>
                      <a:lnTo>
                        <a:pt x="2709" y="2472"/>
                      </a:lnTo>
                      <a:lnTo>
                        <a:pt x="2716" y="2469"/>
                      </a:lnTo>
                      <a:lnTo>
                        <a:pt x="2722" y="2467"/>
                      </a:lnTo>
                      <a:lnTo>
                        <a:pt x="2729" y="2465"/>
                      </a:lnTo>
                      <a:lnTo>
                        <a:pt x="2735" y="2464"/>
                      </a:lnTo>
                      <a:lnTo>
                        <a:pt x="2742" y="2462"/>
                      </a:lnTo>
                      <a:lnTo>
                        <a:pt x="2748" y="2458"/>
                      </a:lnTo>
                      <a:lnTo>
                        <a:pt x="2755" y="2455"/>
                      </a:lnTo>
                      <a:lnTo>
                        <a:pt x="2764" y="2449"/>
                      </a:lnTo>
                      <a:lnTo>
                        <a:pt x="2771" y="2442"/>
                      </a:lnTo>
                      <a:lnTo>
                        <a:pt x="2778" y="2434"/>
                      </a:lnTo>
                      <a:lnTo>
                        <a:pt x="2785" y="2424"/>
                      </a:lnTo>
                      <a:lnTo>
                        <a:pt x="2796" y="2413"/>
                      </a:lnTo>
                      <a:lnTo>
                        <a:pt x="2809" y="2401"/>
                      </a:lnTo>
                      <a:lnTo>
                        <a:pt x="2816" y="2391"/>
                      </a:lnTo>
                      <a:lnTo>
                        <a:pt x="2823" y="2383"/>
                      </a:lnTo>
                      <a:lnTo>
                        <a:pt x="2831" y="2374"/>
                      </a:lnTo>
                      <a:lnTo>
                        <a:pt x="2838" y="2363"/>
                      </a:lnTo>
                      <a:lnTo>
                        <a:pt x="2841" y="2359"/>
                      </a:lnTo>
                      <a:lnTo>
                        <a:pt x="2843" y="2355"/>
                      </a:lnTo>
                      <a:lnTo>
                        <a:pt x="2845" y="2351"/>
                      </a:lnTo>
                      <a:lnTo>
                        <a:pt x="2846" y="2346"/>
                      </a:lnTo>
                      <a:lnTo>
                        <a:pt x="2846" y="2342"/>
                      </a:lnTo>
                      <a:lnTo>
                        <a:pt x="2845" y="2339"/>
                      </a:lnTo>
                      <a:lnTo>
                        <a:pt x="2843" y="2337"/>
                      </a:lnTo>
                      <a:lnTo>
                        <a:pt x="2841" y="2335"/>
                      </a:lnTo>
                      <a:lnTo>
                        <a:pt x="2837" y="2330"/>
                      </a:lnTo>
                      <a:lnTo>
                        <a:pt x="2834" y="2325"/>
                      </a:lnTo>
                      <a:lnTo>
                        <a:pt x="2829" y="2311"/>
                      </a:lnTo>
                      <a:lnTo>
                        <a:pt x="2826" y="2300"/>
                      </a:lnTo>
                      <a:lnTo>
                        <a:pt x="2824" y="2287"/>
                      </a:lnTo>
                      <a:lnTo>
                        <a:pt x="2823" y="2274"/>
                      </a:lnTo>
                      <a:lnTo>
                        <a:pt x="2824" y="2267"/>
                      </a:lnTo>
                      <a:lnTo>
                        <a:pt x="2827" y="2259"/>
                      </a:lnTo>
                      <a:lnTo>
                        <a:pt x="2829" y="2252"/>
                      </a:lnTo>
                      <a:lnTo>
                        <a:pt x="2831" y="2245"/>
                      </a:lnTo>
                      <a:lnTo>
                        <a:pt x="2833" y="2237"/>
                      </a:lnTo>
                      <a:lnTo>
                        <a:pt x="2835" y="2230"/>
                      </a:lnTo>
                      <a:lnTo>
                        <a:pt x="2836" y="2226"/>
                      </a:lnTo>
                      <a:lnTo>
                        <a:pt x="2838" y="2223"/>
                      </a:lnTo>
                      <a:lnTo>
                        <a:pt x="2840" y="2220"/>
                      </a:lnTo>
                      <a:lnTo>
                        <a:pt x="2843" y="2218"/>
                      </a:lnTo>
                      <a:lnTo>
                        <a:pt x="2850" y="2213"/>
                      </a:lnTo>
                      <a:lnTo>
                        <a:pt x="2859" y="2209"/>
                      </a:lnTo>
                      <a:lnTo>
                        <a:pt x="2867" y="2207"/>
                      </a:lnTo>
                      <a:lnTo>
                        <a:pt x="2876" y="2202"/>
                      </a:lnTo>
                      <a:lnTo>
                        <a:pt x="2887" y="2195"/>
                      </a:lnTo>
                      <a:lnTo>
                        <a:pt x="2896" y="2188"/>
                      </a:lnTo>
                      <a:lnTo>
                        <a:pt x="2905" y="2182"/>
                      </a:lnTo>
                      <a:lnTo>
                        <a:pt x="2917" y="2174"/>
                      </a:lnTo>
                      <a:lnTo>
                        <a:pt x="2929" y="2168"/>
                      </a:lnTo>
                      <a:lnTo>
                        <a:pt x="2941" y="2162"/>
                      </a:lnTo>
                      <a:lnTo>
                        <a:pt x="2951" y="2156"/>
                      </a:lnTo>
                      <a:lnTo>
                        <a:pt x="2960" y="2149"/>
                      </a:lnTo>
                      <a:lnTo>
                        <a:pt x="2970" y="2141"/>
                      </a:lnTo>
                      <a:lnTo>
                        <a:pt x="2978" y="2133"/>
                      </a:lnTo>
                      <a:lnTo>
                        <a:pt x="2987" y="2123"/>
                      </a:lnTo>
                      <a:lnTo>
                        <a:pt x="2996" y="2112"/>
                      </a:lnTo>
                      <a:lnTo>
                        <a:pt x="3003" y="2101"/>
                      </a:lnTo>
                      <a:lnTo>
                        <a:pt x="3008" y="2092"/>
                      </a:lnTo>
                      <a:lnTo>
                        <a:pt x="3011" y="2086"/>
                      </a:lnTo>
                      <a:lnTo>
                        <a:pt x="3014" y="2082"/>
                      </a:lnTo>
                      <a:lnTo>
                        <a:pt x="3018" y="2078"/>
                      </a:lnTo>
                      <a:lnTo>
                        <a:pt x="3024" y="2074"/>
                      </a:lnTo>
                      <a:lnTo>
                        <a:pt x="3024" y="2107"/>
                      </a:lnTo>
                      <a:lnTo>
                        <a:pt x="3027" y="2113"/>
                      </a:lnTo>
                      <a:lnTo>
                        <a:pt x="3030" y="2117"/>
                      </a:lnTo>
                      <a:lnTo>
                        <a:pt x="3033" y="2129"/>
                      </a:lnTo>
                      <a:lnTo>
                        <a:pt x="3038" y="2138"/>
                      </a:lnTo>
                      <a:lnTo>
                        <a:pt x="3045" y="2145"/>
                      </a:lnTo>
                      <a:lnTo>
                        <a:pt x="3053" y="2154"/>
                      </a:lnTo>
                      <a:lnTo>
                        <a:pt x="3062" y="2162"/>
                      </a:lnTo>
                      <a:lnTo>
                        <a:pt x="3070" y="2169"/>
                      </a:lnTo>
                      <a:lnTo>
                        <a:pt x="3074" y="2171"/>
                      </a:lnTo>
                      <a:lnTo>
                        <a:pt x="3078" y="2174"/>
                      </a:lnTo>
                      <a:lnTo>
                        <a:pt x="3084" y="2176"/>
                      </a:lnTo>
                      <a:lnTo>
                        <a:pt x="3090" y="2177"/>
                      </a:lnTo>
                      <a:lnTo>
                        <a:pt x="3096" y="2176"/>
                      </a:lnTo>
                      <a:lnTo>
                        <a:pt x="3103" y="2174"/>
                      </a:lnTo>
                      <a:lnTo>
                        <a:pt x="3108" y="2172"/>
                      </a:lnTo>
                      <a:lnTo>
                        <a:pt x="3115" y="2170"/>
                      </a:lnTo>
                      <a:lnTo>
                        <a:pt x="3125" y="2164"/>
                      </a:lnTo>
                      <a:lnTo>
                        <a:pt x="3137" y="2157"/>
                      </a:lnTo>
                      <a:lnTo>
                        <a:pt x="3146" y="2154"/>
                      </a:lnTo>
                      <a:lnTo>
                        <a:pt x="3154" y="2152"/>
                      </a:lnTo>
                      <a:lnTo>
                        <a:pt x="3161" y="2150"/>
                      </a:lnTo>
                      <a:lnTo>
                        <a:pt x="3171" y="2149"/>
                      </a:lnTo>
                      <a:lnTo>
                        <a:pt x="3179" y="2148"/>
                      </a:lnTo>
                      <a:lnTo>
                        <a:pt x="3186" y="2145"/>
                      </a:lnTo>
                      <a:lnTo>
                        <a:pt x="3193" y="2142"/>
                      </a:lnTo>
                      <a:lnTo>
                        <a:pt x="3201" y="2139"/>
                      </a:lnTo>
                      <a:lnTo>
                        <a:pt x="3212" y="2132"/>
                      </a:lnTo>
                      <a:lnTo>
                        <a:pt x="3224" y="2124"/>
                      </a:lnTo>
                      <a:lnTo>
                        <a:pt x="3218" y="2111"/>
                      </a:lnTo>
                      <a:lnTo>
                        <a:pt x="3213" y="2100"/>
                      </a:lnTo>
                      <a:lnTo>
                        <a:pt x="3208" y="2089"/>
                      </a:lnTo>
                      <a:lnTo>
                        <a:pt x="3205" y="2078"/>
                      </a:lnTo>
                      <a:lnTo>
                        <a:pt x="3199" y="2057"/>
                      </a:lnTo>
                      <a:lnTo>
                        <a:pt x="3193" y="2036"/>
                      </a:lnTo>
                      <a:lnTo>
                        <a:pt x="3188" y="2015"/>
                      </a:lnTo>
                      <a:lnTo>
                        <a:pt x="3182" y="1993"/>
                      </a:lnTo>
                      <a:lnTo>
                        <a:pt x="3179" y="1982"/>
                      </a:lnTo>
                      <a:lnTo>
                        <a:pt x="3175" y="1970"/>
                      </a:lnTo>
                      <a:lnTo>
                        <a:pt x="3171" y="1959"/>
                      </a:lnTo>
                      <a:lnTo>
                        <a:pt x="3164" y="1946"/>
                      </a:lnTo>
                      <a:lnTo>
                        <a:pt x="3158" y="1936"/>
                      </a:lnTo>
                      <a:lnTo>
                        <a:pt x="3152" y="1928"/>
                      </a:lnTo>
                      <a:lnTo>
                        <a:pt x="3144" y="1919"/>
                      </a:lnTo>
                      <a:lnTo>
                        <a:pt x="3135" y="1912"/>
                      </a:lnTo>
                      <a:lnTo>
                        <a:pt x="3127" y="1905"/>
                      </a:lnTo>
                      <a:lnTo>
                        <a:pt x="3119" y="1898"/>
                      </a:lnTo>
                      <a:lnTo>
                        <a:pt x="3110" y="1889"/>
                      </a:lnTo>
                      <a:lnTo>
                        <a:pt x="3103" y="1880"/>
                      </a:lnTo>
                      <a:lnTo>
                        <a:pt x="3098" y="1873"/>
                      </a:lnTo>
                      <a:lnTo>
                        <a:pt x="3093" y="1865"/>
                      </a:lnTo>
                      <a:lnTo>
                        <a:pt x="3090" y="1857"/>
                      </a:lnTo>
                      <a:lnTo>
                        <a:pt x="3087" y="1849"/>
                      </a:lnTo>
                      <a:lnTo>
                        <a:pt x="3082" y="1833"/>
                      </a:lnTo>
                      <a:lnTo>
                        <a:pt x="3079" y="1818"/>
                      </a:lnTo>
                      <a:lnTo>
                        <a:pt x="3075" y="1802"/>
                      </a:lnTo>
                      <a:lnTo>
                        <a:pt x="3069" y="1788"/>
                      </a:lnTo>
                      <a:lnTo>
                        <a:pt x="3066" y="1781"/>
                      </a:lnTo>
                      <a:lnTo>
                        <a:pt x="3061" y="1774"/>
                      </a:lnTo>
                      <a:lnTo>
                        <a:pt x="3056" y="1767"/>
                      </a:lnTo>
                      <a:lnTo>
                        <a:pt x="3048" y="1762"/>
                      </a:lnTo>
                      <a:lnTo>
                        <a:pt x="3039" y="1753"/>
                      </a:lnTo>
                      <a:lnTo>
                        <a:pt x="3031" y="1744"/>
                      </a:lnTo>
                      <a:lnTo>
                        <a:pt x="3024" y="1735"/>
                      </a:lnTo>
                      <a:lnTo>
                        <a:pt x="3018" y="1726"/>
                      </a:lnTo>
                      <a:lnTo>
                        <a:pt x="3008" y="1705"/>
                      </a:lnTo>
                      <a:lnTo>
                        <a:pt x="2996" y="1683"/>
                      </a:lnTo>
                      <a:lnTo>
                        <a:pt x="2990" y="1674"/>
                      </a:lnTo>
                      <a:lnTo>
                        <a:pt x="2986" y="1664"/>
                      </a:lnTo>
                      <a:lnTo>
                        <a:pt x="2984" y="1660"/>
                      </a:lnTo>
                      <a:lnTo>
                        <a:pt x="2983" y="1655"/>
                      </a:lnTo>
                      <a:lnTo>
                        <a:pt x="2982" y="1650"/>
                      </a:lnTo>
                      <a:lnTo>
                        <a:pt x="2982" y="1645"/>
                      </a:lnTo>
                      <a:lnTo>
                        <a:pt x="2982" y="1628"/>
                      </a:lnTo>
                      <a:lnTo>
                        <a:pt x="2994" y="1627"/>
                      </a:lnTo>
                      <a:lnTo>
                        <a:pt x="3006" y="1624"/>
                      </a:lnTo>
                      <a:lnTo>
                        <a:pt x="3017" y="1620"/>
                      </a:lnTo>
                      <a:lnTo>
                        <a:pt x="3028" y="1615"/>
                      </a:lnTo>
                      <a:lnTo>
                        <a:pt x="3032" y="1612"/>
                      </a:lnTo>
                      <a:lnTo>
                        <a:pt x="3036" y="1609"/>
                      </a:lnTo>
                      <a:lnTo>
                        <a:pt x="3039" y="1604"/>
                      </a:lnTo>
                      <a:lnTo>
                        <a:pt x="3042" y="1600"/>
                      </a:lnTo>
                      <a:lnTo>
                        <a:pt x="3045" y="1595"/>
                      </a:lnTo>
                      <a:lnTo>
                        <a:pt x="3047" y="1590"/>
                      </a:lnTo>
                      <a:lnTo>
                        <a:pt x="3048" y="1585"/>
                      </a:lnTo>
                      <a:lnTo>
                        <a:pt x="3048" y="1578"/>
                      </a:lnTo>
                      <a:lnTo>
                        <a:pt x="3047" y="1569"/>
                      </a:lnTo>
                      <a:lnTo>
                        <a:pt x="3046" y="1561"/>
                      </a:lnTo>
                      <a:lnTo>
                        <a:pt x="3044" y="1553"/>
                      </a:lnTo>
                      <a:lnTo>
                        <a:pt x="3041" y="1545"/>
                      </a:lnTo>
                      <a:lnTo>
                        <a:pt x="3033" y="1531"/>
                      </a:lnTo>
                      <a:lnTo>
                        <a:pt x="3023" y="1518"/>
                      </a:lnTo>
                      <a:lnTo>
                        <a:pt x="3014" y="1505"/>
                      </a:lnTo>
                      <a:lnTo>
                        <a:pt x="3006" y="1490"/>
                      </a:lnTo>
                      <a:lnTo>
                        <a:pt x="3003" y="1483"/>
                      </a:lnTo>
                      <a:lnTo>
                        <a:pt x="3001" y="1475"/>
                      </a:lnTo>
                      <a:lnTo>
                        <a:pt x="2999" y="1466"/>
                      </a:lnTo>
                      <a:lnTo>
                        <a:pt x="2999" y="1457"/>
                      </a:lnTo>
                      <a:lnTo>
                        <a:pt x="3004" y="1453"/>
                      </a:lnTo>
                      <a:lnTo>
                        <a:pt x="3010" y="1450"/>
                      </a:lnTo>
                      <a:lnTo>
                        <a:pt x="3013" y="1446"/>
                      </a:lnTo>
                      <a:lnTo>
                        <a:pt x="3015" y="1441"/>
                      </a:lnTo>
                      <a:lnTo>
                        <a:pt x="3015" y="1435"/>
                      </a:lnTo>
                      <a:lnTo>
                        <a:pt x="3016" y="1430"/>
                      </a:lnTo>
                      <a:lnTo>
                        <a:pt x="3017" y="1425"/>
                      </a:lnTo>
                      <a:lnTo>
                        <a:pt x="3018" y="1420"/>
                      </a:lnTo>
                      <a:lnTo>
                        <a:pt x="3019" y="1415"/>
                      </a:lnTo>
                      <a:lnTo>
                        <a:pt x="3022" y="1409"/>
                      </a:lnTo>
                      <a:lnTo>
                        <a:pt x="3031" y="1405"/>
                      </a:lnTo>
                      <a:lnTo>
                        <a:pt x="3039" y="1400"/>
                      </a:lnTo>
                      <a:lnTo>
                        <a:pt x="3042" y="1392"/>
                      </a:lnTo>
                      <a:lnTo>
                        <a:pt x="3043" y="1383"/>
                      </a:lnTo>
                      <a:lnTo>
                        <a:pt x="3043" y="1373"/>
                      </a:lnTo>
                      <a:lnTo>
                        <a:pt x="3044" y="1364"/>
                      </a:lnTo>
                      <a:lnTo>
                        <a:pt x="3044" y="1356"/>
                      </a:lnTo>
                      <a:lnTo>
                        <a:pt x="3046" y="1349"/>
                      </a:lnTo>
                      <a:lnTo>
                        <a:pt x="3048" y="1347"/>
                      </a:lnTo>
                      <a:lnTo>
                        <a:pt x="3050" y="1345"/>
                      </a:lnTo>
                      <a:lnTo>
                        <a:pt x="3053" y="1344"/>
                      </a:lnTo>
                      <a:lnTo>
                        <a:pt x="3058" y="1343"/>
                      </a:lnTo>
                      <a:lnTo>
                        <a:pt x="3061" y="1344"/>
                      </a:lnTo>
                      <a:lnTo>
                        <a:pt x="3063" y="1345"/>
                      </a:lnTo>
                      <a:lnTo>
                        <a:pt x="3065" y="1347"/>
                      </a:lnTo>
                      <a:lnTo>
                        <a:pt x="3067" y="1350"/>
                      </a:lnTo>
                      <a:lnTo>
                        <a:pt x="3070" y="1356"/>
                      </a:lnTo>
                      <a:lnTo>
                        <a:pt x="3074" y="1360"/>
                      </a:lnTo>
                      <a:lnTo>
                        <a:pt x="3090" y="1371"/>
                      </a:lnTo>
                      <a:lnTo>
                        <a:pt x="3105" y="1380"/>
                      </a:lnTo>
                      <a:lnTo>
                        <a:pt x="3120" y="1390"/>
                      </a:lnTo>
                      <a:lnTo>
                        <a:pt x="3136" y="1400"/>
                      </a:lnTo>
                      <a:lnTo>
                        <a:pt x="3147" y="1411"/>
                      </a:lnTo>
                      <a:lnTo>
                        <a:pt x="3155" y="1421"/>
                      </a:lnTo>
                      <a:lnTo>
                        <a:pt x="3159" y="1426"/>
                      </a:lnTo>
                      <a:lnTo>
                        <a:pt x="3164" y="1430"/>
                      </a:lnTo>
                      <a:lnTo>
                        <a:pt x="3170" y="1432"/>
                      </a:lnTo>
                      <a:lnTo>
                        <a:pt x="3177" y="1433"/>
                      </a:lnTo>
                      <a:lnTo>
                        <a:pt x="3181" y="1433"/>
                      </a:lnTo>
                      <a:lnTo>
                        <a:pt x="3184" y="1432"/>
                      </a:lnTo>
                      <a:lnTo>
                        <a:pt x="3187" y="1430"/>
                      </a:lnTo>
                      <a:lnTo>
                        <a:pt x="3190" y="1428"/>
                      </a:lnTo>
                      <a:lnTo>
                        <a:pt x="3195" y="1423"/>
                      </a:lnTo>
                      <a:lnTo>
                        <a:pt x="3201" y="1417"/>
                      </a:lnTo>
                      <a:lnTo>
                        <a:pt x="3205" y="1411"/>
                      </a:lnTo>
                      <a:lnTo>
                        <a:pt x="3210" y="1405"/>
                      </a:lnTo>
                      <a:lnTo>
                        <a:pt x="3213" y="1403"/>
                      </a:lnTo>
                      <a:lnTo>
                        <a:pt x="3216" y="1402"/>
                      </a:lnTo>
                      <a:lnTo>
                        <a:pt x="3220" y="1401"/>
                      </a:lnTo>
                      <a:lnTo>
                        <a:pt x="3224" y="1400"/>
                      </a:lnTo>
                      <a:lnTo>
                        <a:pt x="3229" y="1401"/>
                      </a:lnTo>
                      <a:lnTo>
                        <a:pt x="3232" y="1403"/>
                      </a:lnTo>
                      <a:lnTo>
                        <a:pt x="3235" y="1406"/>
                      </a:lnTo>
                      <a:lnTo>
                        <a:pt x="3237" y="1411"/>
                      </a:lnTo>
                      <a:lnTo>
                        <a:pt x="3239" y="1421"/>
                      </a:lnTo>
                      <a:lnTo>
                        <a:pt x="3241" y="1431"/>
                      </a:lnTo>
                      <a:lnTo>
                        <a:pt x="3243" y="1442"/>
                      </a:lnTo>
                      <a:lnTo>
                        <a:pt x="3245" y="1451"/>
                      </a:lnTo>
                      <a:lnTo>
                        <a:pt x="3248" y="1459"/>
                      </a:lnTo>
                      <a:lnTo>
                        <a:pt x="3252" y="1470"/>
                      </a:lnTo>
                      <a:lnTo>
                        <a:pt x="3257" y="1477"/>
                      </a:lnTo>
                      <a:lnTo>
                        <a:pt x="3262" y="1483"/>
                      </a:lnTo>
                      <a:lnTo>
                        <a:pt x="3268" y="1488"/>
                      </a:lnTo>
                      <a:lnTo>
                        <a:pt x="3273" y="1493"/>
                      </a:lnTo>
                      <a:lnTo>
                        <a:pt x="3278" y="1499"/>
                      </a:lnTo>
                      <a:lnTo>
                        <a:pt x="3282" y="1505"/>
                      </a:lnTo>
                      <a:lnTo>
                        <a:pt x="3285" y="1511"/>
                      </a:lnTo>
                      <a:lnTo>
                        <a:pt x="3286" y="1519"/>
                      </a:lnTo>
                      <a:lnTo>
                        <a:pt x="3286" y="1527"/>
                      </a:lnTo>
                      <a:lnTo>
                        <a:pt x="3284" y="1534"/>
                      </a:lnTo>
                      <a:lnTo>
                        <a:pt x="3280" y="1539"/>
                      </a:lnTo>
                      <a:lnTo>
                        <a:pt x="3277" y="1545"/>
                      </a:lnTo>
                      <a:lnTo>
                        <a:pt x="3274" y="1551"/>
                      </a:lnTo>
                      <a:lnTo>
                        <a:pt x="3272" y="1558"/>
                      </a:lnTo>
                      <a:lnTo>
                        <a:pt x="3270" y="1564"/>
                      </a:lnTo>
                      <a:lnTo>
                        <a:pt x="3269" y="1571"/>
                      </a:lnTo>
                      <a:lnTo>
                        <a:pt x="3270" y="1577"/>
                      </a:lnTo>
                      <a:lnTo>
                        <a:pt x="3271" y="1583"/>
                      </a:lnTo>
                      <a:lnTo>
                        <a:pt x="3274" y="1587"/>
                      </a:lnTo>
                      <a:lnTo>
                        <a:pt x="3277" y="1591"/>
                      </a:lnTo>
                      <a:lnTo>
                        <a:pt x="3281" y="1593"/>
                      </a:lnTo>
                      <a:lnTo>
                        <a:pt x="3287" y="1596"/>
                      </a:lnTo>
                      <a:lnTo>
                        <a:pt x="3292" y="1597"/>
                      </a:lnTo>
                      <a:lnTo>
                        <a:pt x="3298" y="1598"/>
                      </a:lnTo>
                      <a:lnTo>
                        <a:pt x="3310" y="1600"/>
                      </a:lnTo>
                      <a:lnTo>
                        <a:pt x="3325" y="1600"/>
                      </a:lnTo>
                      <a:lnTo>
                        <a:pt x="3338" y="1600"/>
                      </a:lnTo>
                      <a:lnTo>
                        <a:pt x="3352" y="1600"/>
                      </a:lnTo>
                      <a:lnTo>
                        <a:pt x="3384" y="1599"/>
                      </a:lnTo>
                      <a:lnTo>
                        <a:pt x="3413" y="1597"/>
                      </a:lnTo>
                      <a:lnTo>
                        <a:pt x="3427" y="1595"/>
                      </a:lnTo>
                      <a:lnTo>
                        <a:pt x="3441" y="1592"/>
                      </a:lnTo>
                      <a:lnTo>
                        <a:pt x="3456" y="1588"/>
                      </a:lnTo>
                      <a:lnTo>
                        <a:pt x="3471" y="1584"/>
                      </a:lnTo>
                      <a:lnTo>
                        <a:pt x="3476" y="1581"/>
                      </a:lnTo>
                      <a:lnTo>
                        <a:pt x="3481" y="1577"/>
                      </a:lnTo>
                      <a:lnTo>
                        <a:pt x="3486" y="1574"/>
                      </a:lnTo>
                      <a:lnTo>
                        <a:pt x="3490" y="1571"/>
                      </a:lnTo>
                      <a:lnTo>
                        <a:pt x="3494" y="1567"/>
                      </a:lnTo>
                      <a:lnTo>
                        <a:pt x="3498" y="1564"/>
                      </a:lnTo>
                      <a:lnTo>
                        <a:pt x="3503" y="1562"/>
                      </a:lnTo>
                      <a:lnTo>
                        <a:pt x="3509" y="1560"/>
                      </a:lnTo>
                      <a:lnTo>
                        <a:pt x="3521" y="1559"/>
                      </a:lnTo>
                      <a:lnTo>
                        <a:pt x="3531" y="1559"/>
                      </a:lnTo>
                      <a:lnTo>
                        <a:pt x="3543" y="1559"/>
                      </a:lnTo>
                      <a:lnTo>
                        <a:pt x="3554" y="1558"/>
                      </a:lnTo>
                      <a:lnTo>
                        <a:pt x="3566" y="1554"/>
                      </a:lnTo>
                      <a:lnTo>
                        <a:pt x="3577" y="1549"/>
                      </a:lnTo>
                      <a:lnTo>
                        <a:pt x="3586" y="1544"/>
                      </a:lnTo>
                      <a:lnTo>
                        <a:pt x="3595" y="1540"/>
                      </a:lnTo>
                      <a:lnTo>
                        <a:pt x="3605" y="1536"/>
                      </a:lnTo>
                      <a:lnTo>
                        <a:pt x="3614" y="1532"/>
                      </a:lnTo>
                      <a:lnTo>
                        <a:pt x="3625" y="1530"/>
                      </a:lnTo>
                      <a:lnTo>
                        <a:pt x="3637" y="1529"/>
                      </a:lnTo>
                      <a:lnTo>
                        <a:pt x="3643" y="1530"/>
                      </a:lnTo>
                      <a:lnTo>
                        <a:pt x="3647" y="1532"/>
                      </a:lnTo>
                      <a:lnTo>
                        <a:pt x="3651" y="1535"/>
                      </a:lnTo>
                      <a:lnTo>
                        <a:pt x="3653" y="1539"/>
                      </a:lnTo>
                      <a:lnTo>
                        <a:pt x="3656" y="1544"/>
                      </a:lnTo>
                      <a:lnTo>
                        <a:pt x="3658" y="1550"/>
                      </a:lnTo>
                      <a:lnTo>
                        <a:pt x="3659" y="1556"/>
                      </a:lnTo>
                      <a:lnTo>
                        <a:pt x="3659" y="1562"/>
                      </a:lnTo>
                      <a:lnTo>
                        <a:pt x="3659" y="1568"/>
                      </a:lnTo>
                      <a:lnTo>
                        <a:pt x="3657" y="1574"/>
                      </a:lnTo>
                      <a:lnTo>
                        <a:pt x="3655" y="1579"/>
                      </a:lnTo>
                      <a:lnTo>
                        <a:pt x="3651" y="1585"/>
                      </a:lnTo>
                      <a:lnTo>
                        <a:pt x="3644" y="1594"/>
                      </a:lnTo>
                      <a:lnTo>
                        <a:pt x="3637" y="1604"/>
                      </a:lnTo>
                      <a:lnTo>
                        <a:pt x="3628" y="1620"/>
                      </a:lnTo>
                      <a:lnTo>
                        <a:pt x="3617" y="1633"/>
                      </a:lnTo>
                      <a:lnTo>
                        <a:pt x="3607" y="1645"/>
                      </a:lnTo>
                      <a:lnTo>
                        <a:pt x="3596" y="1655"/>
                      </a:lnTo>
                      <a:lnTo>
                        <a:pt x="3574" y="1677"/>
                      </a:lnTo>
                      <a:lnTo>
                        <a:pt x="3550" y="1702"/>
                      </a:lnTo>
                      <a:lnTo>
                        <a:pt x="3544" y="1709"/>
                      </a:lnTo>
                      <a:lnTo>
                        <a:pt x="3539" y="1715"/>
                      </a:lnTo>
                      <a:lnTo>
                        <a:pt x="3535" y="1723"/>
                      </a:lnTo>
                      <a:lnTo>
                        <a:pt x="3532" y="1729"/>
                      </a:lnTo>
                      <a:lnTo>
                        <a:pt x="3527" y="1743"/>
                      </a:lnTo>
                      <a:lnTo>
                        <a:pt x="3524" y="1757"/>
                      </a:lnTo>
                      <a:lnTo>
                        <a:pt x="3522" y="1772"/>
                      </a:lnTo>
                      <a:lnTo>
                        <a:pt x="3521" y="1788"/>
                      </a:lnTo>
                      <a:lnTo>
                        <a:pt x="3521" y="1803"/>
                      </a:lnTo>
                      <a:lnTo>
                        <a:pt x="3521" y="1821"/>
                      </a:lnTo>
                      <a:lnTo>
                        <a:pt x="3521" y="1836"/>
                      </a:lnTo>
                      <a:lnTo>
                        <a:pt x="3519" y="1849"/>
                      </a:lnTo>
                      <a:lnTo>
                        <a:pt x="3519" y="1855"/>
                      </a:lnTo>
                      <a:lnTo>
                        <a:pt x="3519" y="1861"/>
                      </a:lnTo>
                      <a:lnTo>
                        <a:pt x="3520" y="1868"/>
                      </a:lnTo>
                      <a:lnTo>
                        <a:pt x="3521" y="1876"/>
                      </a:lnTo>
                      <a:lnTo>
                        <a:pt x="3525" y="1886"/>
                      </a:lnTo>
                      <a:lnTo>
                        <a:pt x="3529" y="1896"/>
                      </a:lnTo>
                      <a:lnTo>
                        <a:pt x="3531" y="1900"/>
                      </a:lnTo>
                      <a:lnTo>
                        <a:pt x="3533" y="1905"/>
                      </a:lnTo>
                      <a:lnTo>
                        <a:pt x="3534" y="1910"/>
                      </a:lnTo>
                      <a:lnTo>
                        <a:pt x="3535" y="1916"/>
                      </a:lnTo>
                      <a:lnTo>
                        <a:pt x="3545" y="1917"/>
                      </a:lnTo>
                      <a:lnTo>
                        <a:pt x="3554" y="1918"/>
                      </a:lnTo>
                      <a:lnTo>
                        <a:pt x="3558" y="1918"/>
                      </a:lnTo>
                      <a:lnTo>
                        <a:pt x="3563" y="1917"/>
                      </a:lnTo>
                      <a:lnTo>
                        <a:pt x="3567" y="1915"/>
                      </a:lnTo>
                      <a:lnTo>
                        <a:pt x="3571" y="1913"/>
                      </a:lnTo>
                      <a:lnTo>
                        <a:pt x="3578" y="1908"/>
                      </a:lnTo>
                      <a:lnTo>
                        <a:pt x="3583" y="1901"/>
                      </a:lnTo>
                      <a:lnTo>
                        <a:pt x="3588" y="1893"/>
                      </a:lnTo>
                      <a:lnTo>
                        <a:pt x="3592" y="1883"/>
                      </a:lnTo>
                      <a:lnTo>
                        <a:pt x="3595" y="1874"/>
                      </a:lnTo>
                      <a:lnTo>
                        <a:pt x="3600" y="1864"/>
                      </a:lnTo>
                      <a:lnTo>
                        <a:pt x="3607" y="1847"/>
                      </a:lnTo>
                      <a:lnTo>
                        <a:pt x="3614" y="1832"/>
                      </a:lnTo>
                      <a:lnTo>
                        <a:pt x="3618" y="1825"/>
                      </a:lnTo>
                      <a:lnTo>
                        <a:pt x="3620" y="1817"/>
                      </a:lnTo>
                      <a:lnTo>
                        <a:pt x="3622" y="1809"/>
                      </a:lnTo>
                      <a:lnTo>
                        <a:pt x="3623" y="1799"/>
                      </a:lnTo>
                      <a:lnTo>
                        <a:pt x="3621" y="1795"/>
                      </a:lnTo>
                      <a:lnTo>
                        <a:pt x="3618" y="1790"/>
                      </a:lnTo>
                      <a:lnTo>
                        <a:pt x="3618" y="1762"/>
                      </a:lnTo>
                      <a:lnTo>
                        <a:pt x="3630" y="1763"/>
                      </a:lnTo>
                      <a:lnTo>
                        <a:pt x="3641" y="1764"/>
                      </a:lnTo>
                      <a:lnTo>
                        <a:pt x="3644" y="1764"/>
                      </a:lnTo>
                      <a:lnTo>
                        <a:pt x="3647" y="1762"/>
                      </a:lnTo>
                      <a:lnTo>
                        <a:pt x="3648" y="1761"/>
                      </a:lnTo>
                      <a:lnTo>
                        <a:pt x="3650" y="1758"/>
                      </a:lnTo>
                      <a:lnTo>
                        <a:pt x="3653" y="1753"/>
                      </a:lnTo>
                      <a:lnTo>
                        <a:pt x="3657" y="1747"/>
                      </a:lnTo>
                      <a:lnTo>
                        <a:pt x="3663" y="1751"/>
                      </a:lnTo>
                      <a:lnTo>
                        <a:pt x="3668" y="1755"/>
                      </a:lnTo>
                      <a:lnTo>
                        <a:pt x="3672" y="1759"/>
                      </a:lnTo>
                      <a:lnTo>
                        <a:pt x="3676" y="1764"/>
                      </a:lnTo>
                      <a:lnTo>
                        <a:pt x="3678" y="1769"/>
                      </a:lnTo>
                      <a:lnTo>
                        <a:pt x="3680" y="1775"/>
                      </a:lnTo>
                      <a:lnTo>
                        <a:pt x="3681" y="1782"/>
                      </a:lnTo>
                      <a:lnTo>
                        <a:pt x="3682" y="1789"/>
                      </a:lnTo>
                      <a:lnTo>
                        <a:pt x="3681" y="1818"/>
                      </a:lnTo>
                      <a:lnTo>
                        <a:pt x="3680" y="1849"/>
                      </a:lnTo>
                      <a:lnTo>
                        <a:pt x="3680" y="1897"/>
                      </a:lnTo>
                      <a:lnTo>
                        <a:pt x="3685" y="1906"/>
                      </a:lnTo>
                      <a:lnTo>
                        <a:pt x="3685" y="1955"/>
                      </a:lnTo>
                      <a:lnTo>
                        <a:pt x="3686" y="1971"/>
                      </a:lnTo>
                      <a:lnTo>
                        <a:pt x="3689" y="1986"/>
                      </a:lnTo>
                      <a:lnTo>
                        <a:pt x="3693" y="2000"/>
                      </a:lnTo>
                      <a:lnTo>
                        <a:pt x="3697" y="2014"/>
                      </a:lnTo>
                      <a:lnTo>
                        <a:pt x="3701" y="2027"/>
                      </a:lnTo>
                      <a:lnTo>
                        <a:pt x="3705" y="2042"/>
                      </a:lnTo>
                      <a:lnTo>
                        <a:pt x="3707" y="2056"/>
                      </a:lnTo>
                      <a:lnTo>
                        <a:pt x="3708" y="2073"/>
                      </a:lnTo>
                      <a:lnTo>
                        <a:pt x="3727" y="2073"/>
                      </a:lnTo>
                      <a:lnTo>
                        <a:pt x="3739" y="2072"/>
                      </a:lnTo>
                      <a:lnTo>
                        <a:pt x="3751" y="2069"/>
                      </a:lnTo>
                      <a:lnTo>
                        <a:pt x="3762" y="2066"/>
                      </a:lnTo>
                      <a:lnTo>
                        <a:pt x="3775" y="2064"/>
                      </a:lnTo>
                      <a:lnTo>
                        <a:pt x="3777" y="2050"/>
                      </a:lnTo>
                      <a:lnTo>
                        <a:pt x="3780" y="2039"/>
                      </a:lnTo>
                      <a:lnTo>
                        <a:pt x="3783" y="2026"/>
                      </a:lnTo>
                      <a:lnTo>
                        <a:pt x="3785" y="2014"/>
                      </a:lnTo>
                      <a:lnTo>
                        <a:pt x="3781" y="2003"/>
                      </a:lnTo>
                      <a:lnTo>
                        <a:pt x="3778" y="1994"/>
                      </a:lnTo>
                      <a:lnTo>
                        <a:pt x="3778" y="1945"/>
                      </a:lnTo>
                      <a:lnTo>
                        <a:pt x="3778" y="1937"/>
                      </a:lnTo>
                      <a:lnTo>
                        <a:pt x="3781" y="1931"/>
                      </a:lnTo>
                      <a:lnTo>
                        <a:pt x="3783" y="1924"/>
                      </a:lnTo>
                      <a:lnTo>
                        <a:pt x="3787" y="1918"/>
                      </a:lnTo>
                      <a:lnTo>
                        <a:pt x="3790" y="1912"/>
                      </a:lnTo>
                      <a:lnTo>
                        <a:pt x="3793" y="1906"/>
                      </a:lnTo>
                      <a:lnTo>
                        <a:pt x="3795" y="1899"/>
                      </a:lnTo>
                      <a:lnTo>
                        <a:pt x="3796" y="1891"/>
                      </a:lnTo>
                      <a:lnTo>
                        <a:pt x="3795" y="1875"/>
                      </a:lnTo>
                      <a:lnTo>
                        <a:pt x="3793" y="1860"/>
                      </a:lnTo>
                      <a:lnTo>
                        <a:pt x="3790" y="1846"/>
                      </a:lnTo>
                      <a:lnTo>
                        <a:pt x="3789" y="1829"/>
                      </a:lnTo>
                      <a:lnTo>
                        <a:pt x="3789" y="1815"/>
                      </a:lnTo>
                      <a:lnTo>
                        <a:pt x="3791" y="1800"/>
                      </a:lnTo>
                      <a:lnTo>
                        <a:pt x="3793" y="1786"/>
                      </a:lnTo>
                      <a:lnTo>
                        <a:pt x="3796" y="1772"/>
                      </a:lnTo>
                      <a:lnTo>
                        <a:pt x="3800" y="1766"/>
                      </a:lnTo>
                      <a:lnTo>
                        <a:pt x="3802" y="1760"/>
                      </a:lnTo>
                      <a:lnTo>
                        <a:pt x="3806" y="1755"/>
                      </a:lnTo>
                      <a:lnTo>
                        <a:pt x="3810" y="1751"/>
                      </a:lnTo>
                      <a:lnTo>
                        <a:pt x="3814" y="1747"/>
                      </a:lnTo>
                      <a:lnTo>
                        <a:pt x="3819" y="1744"/>
                      </a:lnTo>
                      <a:lnTo>
                        <a:pt x="3825" y="1743"/>
                      </a:lnTo>
                      <a:lnTo>
                        <a:pt x="3832" y="1742"/>
                      </a:lnTo>
                      <a:lnTo>
                        <a:pt x="3839" y="1743"/>
                      </a:lnTo>
                      <a:lnTo>
                        <a:pt x="3845" y="1746"/>
                      </a:lnTo>
                      <a:lnTo>
                        <a:pt x="3850" y="1749"/>
                      </a:lnTo>
                      <a:lnTo>
                        <a:pt x="3854" y="1754"/>
                      </a:lnTo>
                      <a:lnTo>
                        <a:pt x="3860" y="1757"/>
                      </a:lnTo>
                      <a:lnTo>
                        <a:pt x="3865" y="1761"/>
                      </a:lnTo>
                      <a:lnTo>
                        <a:pt x="3870" y="1763"/>
                      </a:lnTo>
                      <a:lnTo>
                        <a:pt x="3877" y="1764"/>
                      </a:lnTo>
                      <a:lnTo>
                        <a:pt x="3880" y="1764"/>
                      </a:lnTo>
                      <a:lnTo>
                        <a:pt x="3884" y="1763"/>
                      </a:lnTo>
                      <a:lnTo>
                        <a:pt x="3887" y="1762"/>
                      </a:lnTo>
                      <a:lnTo>
                        <a:pt x="3889" y="1760"/>
                      </a:lnTo>
                      <a:lnTo>
                        <a:pt x="3893" y="1756"/>
                      </a:lnTo>
                      <a:lnTo>
                        <a:pt x="3896" y="1749"/>
                      </a:lnTo>
                      <a:lnTo>
                        <a:pt x="3900" y="1736"/>
                      </a:lnTo>
                      <a:lnTo>
                        <a:pt x="3903" y="1721"/>
                      </a:lnTo>
                      <a:lnTo>
                        <a:pt x="3907" y="1703"/>
                      </a:lnTo>
                      <a:lnTo>
                        <a:pt x="3910" y="1686"/>
                      </a:lnTo>
                      <a:lnTo>
                        <a:pt x="3914" y="1671"/>
                      </a:lnTo>
                      <a:lnTo>
                        <a:pt x="3918" y="1652"/>
                      </a:lnTo>
                      <a:lnTo>
                        <a:pt x="3923" y="1624"/>
                      </a:lnTo>
                      <a:lnTo>
                        <a:pt x="3927" y="1599"/>
                      </a:lnTo>
                      <a:lnTo>
                        <a:pt x="3929" y="1574"/>
                      </a:lnTo>
                      <a:lnTo>
                        <a:pt x="3929" y="1545"/>
                      </a:lnTo>
                      <a:lnTo>
                        <a:pt x="3924" y="1536"/>
                      </a:lnTo>
                      <a:lnTo>
                        <a:pt x="3918" y="1526"/>
                      </a:lnTo>
                      <a:lnTo>
                        <a:pt x="3918" y="1479"/>
                      </a:lnTo>
                      <a:lnTo>
                        <a:pt x="3918" y="1463"/>
                      </a:lnTo>
                      <a:lnTo>
                        <a:pt x="3919" y="1447"/>
                      </a:lnTo>
                      <a:lnTo>
                        <a:pt x="3920" y="1441"/>
                      </a:lnTo>
                      <a:lnTo>
                        <a:pt x="3923" y="1434"/>
                      </a:lnTo>
                      <a:lnTo>
                        <a:pt x="3925" y="1432"/>
                      </a:lnTo>
                      <a:lnTo>
                        <a:pt x="3928" y="1429"/>
                      </a:lnTo>
                      <a:lnTo>
                        <a:pt x="3931" y="1428"/>
                      </a:lnTo>
                      <a:lnTo>
                        <a:pt x="3934" y="1426"/>
                      </a:lnTo>
                      <a:lnTo>
                        <a:pt x="3945" y="1426"/>
                      </a:lnTo>
                      <a:lnTo>
                        <a:pt x="3956" y="1424"/>
                      </a:lnTo>
                      <a:lnTo>
                        <a:pt x="3960" y="1421"/>
                      </a:lnTo>
                      <a:lnTo>
                        <a:pt x="3964" y="1418"/>
                      </a:lnTo>
                      <a:lnTo>
                        <a:pt x="3966" y="1413"/>
                      </a:lnTo>
                      <a:lnTo>
                        <a:pt x="3967" y="1407"/>
                      </a:lnTo>
                      <a:lnTo>
                        <a:pt x="3970" y="1396"/>
                      </a:lnTo>
                      <a:lnTo>
                        <a:pt x="3973" y="1384"/>
                      </a:lnTo>
                      <a:lnTo>
                        <a:pt x="3978" y="1367"/>
                      </a:lnTo>
                      <a:lnTo>
                        <a:pt x="3982" y="1351"/>
                      </a:lnTo>
                      <a:lnTo>
                        <a:pt x="3986" y="1336"/>
                      </a:lnTo>
                      <a:lnTo>
                        <a:pt x="3991" y="1319"/>
                      </a:lnTo>
                      <a:lnTo>
                        <a:pt x="4002" y="1312"/>
                      </a:lnTo>
                      <a:lnTo>
                        <a:pt x="4012" y="1306"/>
                      </a:lnTo>
                      <a:lnTo>
                        <a:pt x="4017" y="1304"/>
                      </a:lnTo>
                      <a:lnTo>
                        <a:pt x="4023" y="1303"/>
                      </a:lnTo>
                      <a:lnTo>
                        <a:pt x="4030" y="1303"/>
                      </a:lnTo>
                      <a:lnTo>
                        <a:pt x="4037" y="1303"/>
                      </a:lnTo>
                      <a:lnTo>
                        <a:pt x="4040" y="1294"/>
                      </a:lnTo>
                      <a:lnTo>
                        <a:pt x="4044" y="1286"/>
                      </a:lnTo>
                      <a:lnTo>
                        <a:pt x="4050" y="1279"/>
                      </a:lnTo>
                      <a:lnTo>
                        <a:pt x="4057" y="1274"/>
                      </a:lnTo>
                      <a:lnTo>
                        <a:pt x="4064" y="1269"/>
                      </a:lnTo>
                      <a:lnTo>
                        <a:pt x="4072" y="1265"/>
                      </a:lnTo>
                      <a:lnTo>
                        <a:pt x="4081" y="1263"/>
                      </a:lnTo>
                      <a:lnTo>
                        <a:pt x="4091" y="1262"/>
                      </a:lnTo>
                      <a:lnTo>
                        <a:pt x="4092" y="1249"/>
                      </a:lnTo>
                      <a:lnTo>
                        <a:pt x="4092" y="1235"/>
                      </a:lnTo>
                      <a:lnTo>
                        <a:pt x="4093" y="1229"/>
                      </a:lnTo>
                      <a:lnTo>
                        <a:pt x="4094" y="1223"/>
                      </a:lnTo>
                      <a:lnTo>
                        <a:pt x="4096" y="1217"/>
                      </a:lnTo>
                      <a:lnTo>
                        <a:pt x="4098" y="1210"/>
                      </a:lnTo>
                      <a:lnTo>
                        <a:pt x="4102" y="1203"/>
                      </a:lnTo>
                      <a:lnTo>
                        <a:pt x="4106" y="1196"/>
                      </a:lnTo>
                      <a:lnTo>
                        <a:pt x="4111" y="1191"/>
                      </a:lnTo>
                      <a:lnTo>
                        <a:pt x="4117" y="1186"/>
                      </a:lnTo>
                      <a:lnTo>
                        <a:pt x="4123" y="1180"/>
                      </a:lnTo>
                      <a:lnTo>
                        <a:pt x="4129" y="1176"/>
                      </a:lnTo>
                      <a:lnTo>
                        <a:pt x="4136" y="1173"/>
                      </a:lnTo>
                      <a:lnTo>
                        <a:pt x="4144" y="1171"/>
                      </a:lnTo>
                      <a:lnTo>
                        <a:pt x="4158" y="1167"/>
                      </a:lnTo>
                      <a:lnTo>
                        <a:pt x="4175" y="1164"/>
                      </a:lnTo>
                      <a:lnTo>
                        <a:pt x="4191" y="1163"/>
                      </a:lnTo>
                      <a:lnTo>
                        <a:pt x="4209" y="1163"/>
                      </a:lnTo>
                      <a:lnTo>
                        <a:pt x="4220" y="1164"/>
                      </a:lnTo>
                      <a:lnTo>
                        <a:pt x="4230" y="1166"/>
                      </a:lnTo>
                      <a:lnTo>
                        <a:pt x="4240" y="1169"/>
                      </a:lnTo>
                      <a:lnTo>
                        <a:pt x="4250" y="1170"/>
                      </a:lnTo>
                      <a:lnTo>
                        <a:pt x="4307" y="1170"/>
                      </a:lnTo>
                      <a:lnTo>
                        <a:pt x="4308" y="1162"/>
                      </a:lnTo>
                      <a:lnTo>
                        <a:pt x="4309" y="1153"/>
                      </a:lnTo>
                      <a:lnTo>
                        <a:pt x="4309" y="1150"/>
                      </a:lnTo>
                      <a:lnTo>
                        <a:pt x="4307" y="1148"/>
                      </a:lnTo>
                      <a:lnTo>
                        <a:pt x="4305" y="1146"/>
                      </a:lnTo>
                      <a:lnTo>
                        <a:pt x="4303" y="1145"/>
                      </a:lnTo>
                      <a:lnTo>
                        <a:pt x="4298" y="1142"/>
                      </a:lnTo>
                      <a:lnTo>
                        <a:pt x="4293" y="1139"/>
                      </a:lnTo>
                      <a:lnTo>
                        <a:pt x="4278" y="1125"/>
                      </a:lnTo>
                      <a:lnTo>
                        <a:pt x="4266" y="1113"/>
                      </a:lnTo>
                      <a:lnTo>
                        <a:pt x="4253" y="1100"/>
                      </a:lnTo>
                      <a:lnTo>
                        <a:pt x="4241" y="1084"/>
                      </a:lnTo>
                      <a:lnTo>
                        <a:pt x="4245" y="1081"/>
                      </a:lnTo>
                      <a:lnTo>
                        <a:pt x="4250" y="1078"/>
                      </a:lnTo>
                      <a:lnTo>
                        <a:pt x="4256" y="1075"/>
                      </a:lnTo>
                      <a:lnTo>
                        <a:pt x="4261" y="1074"/>
                      </a:lnTo>
                      <a:lnTo>
                        <a:pt x="4266" y="1072"/>
                      </a:lnTo>
                      <a:lnTo>
                        <a:pt x="4271" y="1069"/>
                      </a:lnTo>
                      <a:lnTo>
                        <a:pt x="4276" y="1066"/>
                      </a:lnTo>
                      <a:lnTo>
                        <a:pt x="4281" y="1063"/>
                      </a:lnTo>
                      <a:lnTo>
                        <a:pt x="4289" y="1056"/>
                      </a:lnTo>
                      <a:lnTo>
                        <a:pt x="4295" y="1049"/>
                      </a:lnTo>
                      <a:lnTo>
                        <a:pt x="4300" y="1041"/>
                      </a:lnTo>
                      <a:lnTo>
                        <a:pt x="4305" y="1034"/>
                      </a:lnTo>
                      <a:lnTo>
                        <a:pt x="4314" y="1018"/>
                      </a:lnTo>
                      <a:lnTo>
                        <a:pt x="4322" y="999"/>
                      </a:lnTo>
                      <a:lnTo>
                        <a:pt x="4306" y="991"/>
                      </a:lnTo>
                      <a:lnTo>
                        <a:pt x="4293" y="983"/>
                      </a:lnTo>
                      <a:lnTo>
                        <a:pt x="4278" y="977"/>
                      </a:lnTo>
                      <a:lnTo>
                        <a:pt x="4262" y="973"/>
                      </a:lnTo>
                      <a:lnTo>
                        <a:pt x="4242" y="970"/>
                      </a:lnTo>
                      <a:lnTo>
                        <a:pt x="4222" y="968"/>
                      </a:lnTo>
                      <a:lnTo>
                        <a:pt x="4214" y="966"/>
                      </a:lnTo>
                      <a:lnTo>
                        <a:pt x="4208" y="963"/>
                      </a:lnTo>
                      <a:lnTo>
                        <a:pt x="4205" y="961"/>
                      </a:lnTo>
                      <a:lnTo>
                        <a:pt x="4203" y="958"/>
                      </a:lnTo>
                      <a:lnTo>
                        <a:pt x="4202" y="953"/>
                      </a:lnTo>
                      <a:lnTo>
                        <a:pt x="4202" y="949"/>
                      </a:lnTo>
                      <a:lnTo>
                        <a:pt x="4202" y="938"/>
                      </a:lnTo>
                      <a:lnTo>
                        <a:pt x="4202" y="927"/>
                      </a:lnTo>
                      <a:lnTo>
                        <a:pt x="4203" y="917"/>
                      </a:lnTo>
                      <a:lnTo>
                        <a:pt x="4203" y="906"/>
                      </a:lnTo>
                      <a:lnTo>
                        <a:pt x="4203" y="902"/>
                      </a:lnTo>
                      <a:lnTo>
                        <a:pt x="4202" y="897"/>
                      </a:lnTo>
                      <a:lnTo>
                        <a:pt x="4200" y="894"/>
                      </a:lnTo>
                      <a:lnTo>
                        <a:pt x="4197" y="890"/>
                      </a:lnTo>
                      <a:lnTo>
                        <a:pt x="4192" y="885"/>
                      </a:lnTo>
                      <a:lnTo>
                        <a:pt x="4186" y="880"/>
                      </a:lnTo>
                      <a:lnTo>
                        <a:pt x="4178" y="877"/>
                      </a:lnTo>
                      <a:lnTo>
                        <a:pt x="4168" y="874"/>
                      </a:lnTo>
                      <a:lnTo>
                        <a:pt x="4159" y="872"/>
                      </a:lnTo>
                      <a:lnTo>
                        <a:pt x="4151" y="870"/>
                      </a:lnTo>
                      <a:lnTo>
                        <a:pt x="4150" y="858"/>
                      </a:lnTo>
                      <a:lnTo>
                        <a:pt x="4149" y="846"/>
                      </a:lnTo>
                      <a:lnTo>
                        <a:pt x="4147" y="833"/>
                      </a:lnTo>
                      <a:lnTo>
                        <a:pt x="4144" y="822"/>
                      </a:lnTo>
                      <a:lnTo>
                        <a:pt x="4142" y="817"/>
                      </a:lnTo>
                      <a:lnTo>
                        <a:pt x="4138" y="811"/>
                      </a:lnTo>
                      <a:lnTo>
                        <a:pt x="4135" y="807"/>
                      </a:lnTo>
                      <a:lnTo>
                        <a:pt x="4132" y="804"/>
                      </a:lnTo>
                      <a:lnTo>
                        <a:pt x="4128" y="801"/>
                      </a:lnTo>
                      <a:lnTo>
                        <a:pt x="4123" y="799"/>
                      </a:lnTo>
                      <a:lnTo>
                        <a:pt x="4118" y="798"/>
                      </a:lnTo>
                      <a:lnTo>
                        <a:pt x="4113" y="797"/>
                      </a:lnTo>
                      <a:lnTo>
                        <a:pt x="4104" y="798"/>
                      </a:lnTo>
                      <a:lnTo>
                        <a:pt x="4097" y="800"/>
                      </a:lnTo>
                      <a:lnTo>
                        <a:pt x="4090" y="803"/>
                      </a:lnTo>
                      <a:lnTo>
                        <a:pt x="4084" y="807"/>
                      </a:lnTo>
                      <a:lnTo>
                        <a:pt x="4077" y="811"/>
                      </a:lnTo>
                      <a:lnTo>
                        <a:pt x="4071" y="816"/>
                      </a:lnTo>
                      <a:lnTo>
                        <a:pt x="4064" y="820"/>
                      </a:lnTo>
                      <a:lnTo>
                        <a:pt x="4056" y="823"/>
                      </a:lnTo>
                      <a:lnTo>
                        <a:pt x="4027" y="834"/>
                      </a:lnTo>
                      <a:lnTo>
                        <a:pt x="4002" y="846"/>
                      </a:lnTo>
                      <a:lnTo>
                        <a:pt x="3989" y="851"/>
                      </a:lnTo>
                      <a:lnTo>
                        <a:pt x="3976" y="855"/>
                      </a:lnTo>
                      <a:lnTo>
                        <a:pt x="3961" y="858"/>
                      </a:lnTo>
                      <a:lnTo>
                        <a:pt x="3946" y="859"/>
                      </a:lnTo>
                      <a:lnTo>
                        <a:pt x="3897" y="859"/>
                      </a:lnTo>
                      <a:lnTo>
                        <a:pt x="3889" y="859"/>
                      </a:lnTo>
                      <a:lnTo>
                        <a:pt x="3881" y="861"/>
                      </a:lnTo>
                      <a:lnTo>
                        <a:pt x="3874" y="863"/>
                      </a:lnTo>
                      <a:lnTo>
                        <a:pt x="3868" y="866"/>
                      </a:lnTo>
                      <a:lnTo>
                        <a:pt x="3862" y="870"/>
                      </a:lnTo>
                      <a:lnTo>
                        <a:pt x="3857" y="875"/>
                      </a:lnTo>
                      <a:lnTo>
                        <a:pt x="3851" y="880"/>
                      </a:lnTo>
                      <a:lnTo>
                        <a:pt x="3846" y="886"/>
                      </a:lnTo>
                      <a:lnTo>
                        <a:pt x="3838" y="898"/>
                      </a:lnTo>
                      <a:lnTo>
                        <a:pt x="3831" y="913"/>
                      </a:lnTo>
                      <a:lnTo>
                        <a:pt x="3824" y="929"/>
                      </a:lnTo>
                      <a:lnTo>
                        <a:pt x="3818" y="944"/>
                      </a:lnTo>
                      <a:lnTo>
                        <a:pt x="3813" y="955"/>
                      </a:lnTo>
                      <a:lnTo>
                        <a:pt x="3807" y="966"/>
                      </a:lnTo>
                      <a:lnTo>
                        <a:pt x="3801" y="975"/>
                      </a:lnTo>
                      <a:lnTo>
                        <a:pt x="3794" y="983"/>
                      </a:lnTo>
                      <a:lnTo>
                        <a:pt x="3781" y="1001"/>
                      </a:lnTo>
                      <a:lnTo>
                        <a:pt x="3765" y="1021"/>
                      </a:lnTo>
                      <a:lnTo>
                        <a:pt x="3750" y="1044"/>
                      </a:lnTo>
                      <a:lnTo>
                        <a:pt x="3734" y="1065"/>
                      </a:lnTo>
                      <a:lnTo>
                        <a:pt x="3726" y="1074"/>
                      </a:lnTo>
                      <a:lnTo>
                        <a:pt x="3717" y="1082"/>
                      </a:lnTo>
                      <a:lnTo>
                        <a:pt x="3711" y="1085"/>
                      </a:lnTo>
                      <a:lnTo>
                        <a:pt x="3705" y="1087"/>
                      </a:lnTo>
                      <a:lnTo>
                        <a:pt x="3699" y="1090"/>
                      </a:lnTo>
                      <a:lnTo>
                        <a:pt x="3692" y="1091"/>
                      </a:lnTo>
                      <a:lnTo>
                        <a:pt x="3685" y="1092"/>
                      </a:lnTo>
                      <a:lnTo>
                        <a:pt x="3677" y="1092"/>
                      </a:lnTo>
                      <a:lnTo>
                        <a:pt x="3673" y="1092"/>
                      </a:lnTo>
                      <a:lnTo>
                        <a:pt x="3670" y="1093"/>
                      </a:lnTo>
                      <a:lnTo>
                        <a:pt x="3667" y="1094"/>
                      </a:lnTo>
                      <a:lnTo>
                        <a:pt x="3664" y="1096"/>
                      </a:lnTo>
                      <a:lnTo>
                        <a:pt x="3655" y="1105"/>
                      </a:lnTo>
                      <a:lnTo>
                        <a:pt x="3647" y="1114"/>
                      </a:lnTo>
                      <a:lnTo>
                        <a:pt x="3641" y="1123"/>
                      </a:lnTo>
                      <a:lnTo>
                        <a:pt x="3636" y="1133"/>
                      </a:lnTo>
                      <a:lnTo>
                        <a:pt x="3630" y="1141"/>
                      </a:lnTo>
                      <a:lnTo>
                        <a:pt x="3622" y="1148"/>
                      </a:lnTo>
                      <a:lnTo>
                        <a:pt x="3618" y="1150"/>
                      </a:lnTo>
                      <a:lnTo>
                        <a:pt x="3614" y="1152"/>
                      </a:lnTo>
                      <a:lnTo>
                        <a:pt x="3609" y="1154"/>
                      </a:lnTo>
                      <a:lnTo>
                        <a:pt x="3603" y="1154"/>
                      </a:lnTo>
                      <a:lnTo>
                        <a:pt x="3584" y="1154"/>
                      </a:lnTo>
                      <a:lnTo>
                        <a:pt x="3567" y="1156"/>
                      </a:lnTo>
                      <a:lnTo>
                        <a:pt x="3551" y="1156"/>
                      </a:lnTo>
                      <a:lnTo>
                        <a:pt x="3532" y="1157"/>
                      </a:lnTo>
                      <a:lnTo>
                        <a:pt x="3530" y="1164"/>
                      </a:lnTo>
                      <a:lnTo>
                        <a:pt x="3526" y="1170"/>
                      </a:lnTo>
                      <a:lnTo>
                        <a:pt x="3522" y="1177"/>
                      </a:lnTo>
                      <a:lnTo>
                        <a:pt x="3517" y="1184"/>
                      </a:lnTo>
                      <a:lnTo>
                        <a:pt x="3513" y="1190"/>
                      </a:lnTo>
                      <a:lnTo>
                        <a:pt x="3508" y="1196"/>
                      </a:lnTo>
                      <a:lnTo>
                        <a:pt x="3505" y="1203"/>
                      </a:lnTo>
                      <a:lnTo>
                        <a:pt x="3504" y="1210"/>
                      </a:lnTo>
                      <a:lnTo>
                        <a:pt x="3505" y="1215"/>
                      </a:lnTo>
                      <a:lnTo>
                        <a:pt x="3506" y="1219"/>
                      </a:lnTo>
                      <a:lnTo>
                        <a:pt x="3509" y="1223"/>
                      </a:lnTo>
                      <a:lnTo>
                        <a:pt x="3513" y="1226"/>
                      </a:lnTo>
                      <a:lnTo>
                        <a:pt x="3520" y="1231"/>
                      </a:lnTo>
                      <a:lnTo>
                        <a:pt x="3529" y="1235"/>
                      </a:lnTo>
                      <a:lnTo>
                        <a:pt x="3538" y="1239"/>
                      </a:lnTo>
                      <a:lnTo>
                        <a:pt x="3547" y="1245"/>
                      </a:lnTo>
                      <a:lnTo>
                        <a:pt x="3550" y="1248"/>
                      </a:lnTo>
                      <a:lnTo>
                        <a:pt x="3552" y="1251"/>
                      </a:lnTo>
                      <a:lnTo>
                        <a:pt x="3554" y="1255"/>
                      </a:lnTo>
                      <a:lnTo>
                        <a:pt x="3554" y="1260"/>
                      </a:lnTo>
                      <a:lnTo>
                        <a:pt x="3554" y="1265"/>
                      </a:lnTo>
                      <a:lnTo>
                        <a:pt x="3552" y="1271"/>
                      </a:lnTo>
                      <a:lnTo>
                        <a:pt x="3550" y="1275"/>
                      </a:lnTo>
                      <a:lnTo>
                        <a:pt x="3547" y="1279"/>
                      </a:lnTo>
                      <a:lnTo>
                        <a:pt x="3543" y="1282"/>
                      </a:lnTo>
                      <a:lnTo>
                        <a:pt x="3538" y="1284"/>
                      </a:lnTo>
                      <a:lnTo>
                        <a:pt x="3533" y="1286"/>
                      </a:lnTo>
                      <a:lnTo>
                        <a:pt x="3528" y="1288"/>
                      </a:lnTo>
                      <a:lnTo>
                        <a:pt x="3517" y="1290"/>
                      </a:lnTo>
                      <a:lnTo>
                        <a:pt x="3503" y="1291"/>
                      </a:lnTo>
                      <a:lnTo>
                        <a:pt x="3491" y="1292"/>
                      </a:lnTo>
                      <a:lnTo>
                        <a:pt x="3478" y="1293"/>
                      </a:lnTo>
                      <a:lnTo>
                        <a:pt x="3457" y="1296"/>
                      </a:lnTo>
                      <a:lnTo>
                        <a:pt x="3438" y="1302"/>
                      </a:lnTo>
                      <a:lnTo>
                        <a:pt x="3429" y="1304"/>
                      </a:lnTo>
                      <a:lnTo>
                        <a:pt x="3418" y="1306"/>
                      </a:lnTo>
                      <a:lnTo>
                        <a:pt x="3408" y="1307"/>
                      </a:lnTo>
                      <a:lnTo>
                        <a:pt x="3396" y="1308"/>
                      </a:lnTo>
                      <a:lnTo>
                        <a:pt x="3318" y="1308"/>
                      </a:lnTo>
                      <a:lnTo>
                        <a:pt x="3314" y="1308"/>
                      </a:lnTo>
                      <a:lnTo>
                        <a:pt x="3309" y="1309"/>
                      </a:lnTo>
                      <a:lnTo>
                        <a:pt x="3306" y="1311"/>
                      </a:lnTo>
                      <a:lnTo>
                        <a:pt x="3303" y="1313"/>
                      </a:lnTo>
                      <a:lnTo>
                        <a:pt x="3298" y="1318"/>
                      </a:lnTo>
                      <a:lnTo>
                        <a:pt x="3293" y="1324"/>
                      </a:lnTo>
                      <a:lnTo>
                        <a:pt x="3289" y="1331"/>
                      </a:lnTo>
                      <a:lnTo>
                        <a:pt x="3284" y="1336"/>
                      </a:lnTo>
                      <a:lnTo>
                        <a:pt x="3280" y="1338"/>
                      </a:lnTo>
                      <a:lnTo>
                        <a:pt x="3277" y="1340"/>
                      </a:lnTo>
                      <a:lnTo>
                        <a:pt x="3273" y="1341"/>
                      </a:lnTo>
                      <a:lnTo>
                        <a:pt x="3269" y="1341"/>
                      </a:lnTo>
                      <a:lnTo>
                        <a:pt x="3264" y="1341"/>
                      </a:lnTo>
                      <a:lnTo>
                        <a:pt x="3260" y="1340"/>
                      </a:lnTo>
                      <a:lnTo>
                        <a:pt x="3256" y="1338"/>
                      </a:lnTo>
                      <a:lnTo>
                        <a:pt x="3251" y="1337"/>
                      </a:lnTo>
                      <a:lnTo>
                        <a:pt x="3244" y="1332"/>
                      </a:lnTo>
                      <a:lnTo>
                        <a:pt x="3237" y="1327"/>
                      </a:lnTo>
                      <a:lnTo>
                        <a:pt x="3230" y="1321"/>
                      </a:lnTo>
                      <a:lnTo>
                        <a:pt x="3222" y="1315"/>
                      </a:lnTo>
                      <a:lnTo>
                        <a:pt x="3214" y="1311"/>
                      </a:lnTo>
                      <a:lnTo>
                        <a:pt x="3205" y="1308"/>
                      </a:lnTo>
                      <a:lnTo>
                        <a:pt x="3186" y="1306"/>
                      </a:lnTo>
                      <a:lnTo>
                        <a:pt x="3168" y="1305"/>
                      </a:lnTo>
                      <a:lnTo>
                        <a:pt x="3161" y="1304"/>
                      </a:lnTo>
                      <a:lnTo>
                        <a:pt x="3153" y="1302"/>
                      </a:lnTo>
                      <a:lnTo>
                        <a:pt x="3150" y="1300"/>
                      </a:lnTo>
                      <a:lnTo>
                        <a:pt x="3147" y="1298"/>
                      </a:lnTo>
                      <a:lnTo>
                        <a:pt x="3144" y="1294"/>
                      </a:lnTo>
                      <a:lnTo>
                        <a:pt x="3141" y="1291"/>
                      </a:lnTo>
                      <a:lnTo>
                        <a:pt x="3136" y="1284"/>
                      </a:lnTo>
                      <a:lnTo>
                        <a:pt x="3132" y="1277"/>
                      </a:lnTo>
                      <a:lnTo>
                        <a:pt x="3129" y="1270"/>
                      </a:lnTo>
                      <a:lnTo>
                        <a:pt x="3127" y="1262"/>
                      </a:lnTo>
                      <a:lnTo>
                        <a:pt x="3125" y="1254"/>
                      </a:lnTo>
                      <a:lnTo>
                        <a:pt x="3124" y="1246"/>
                      </a:lnTo>
                      <a:lnTo>
                        <a:pt x="3124" y="1237"/>
                      </a:lnTo>
                      <a:lnTo>
                        <a:pt x="3123" y="1229"/>
                      </a:lnTo>
                      <a:lnTo>
                        <a:pt x="3123" y="1229"/>
                      </a:lnTo>
                      <a:lnTo>
                        <a:pt x="3112" y="1226"/>
                      </a:lnTo>
                      <a:lnTo>
                        <a:pt x="3100" y="1226"/>
                      </a:lnTo>
                      <a:lnTo>
                        <a:pt x="3090" y="1226"/>
                      </a:lnTo>
                      <a:lnTo>
                        <a:pt x="3077" y="1227"/>
                      </a:lnTo>
                      <a:lnTo>
                        <a:pt x="3077" y="1165"/>
                      </a:lnTo>
                      <a:lnTo>
                        <a:pt x="3075" y="1160"/>
                      </a:lnTo>
                      <a:lnTo>
                        <a:pt x="3073" y="1157"/>
                      </a:lnTo>
                      <a:lnTo>
                        <a:pt x="3069" y="1153"/>
                      </a:lnTo>
                      <a:lnTo>
                        <a:pt x="3065" y="1151"/>
                      </a:lnTo>
                      <a:lnTo>
                        <a:pt x="3060" y="1158"/>
                      </a:lnTo>
                      <a:lnTo>
                        <a:pt x="3055" y="1163"/>
                      </a:lnTo>
                      <a:lnTo>
                        <a:pt x="3049" y="1168"/>
                      </a:lnTo>
                      <a:lnTo>
                        <a:pt x="3043" y="1173"/>
                      </a:lnTo>
                      <a:lnTo>
                        <a:pt x="3032" y="1180"/>
                      </a:lnTo>
                      <a:lnTo>
                        <a:pt x="3018" y="1187"/>
                      </a:lnTo>
                      <a:lnTo>
                        <a:pt x="3005" y="1191"/>
                      </a:lnTo>
                      <a:lnTo>
                        <a:pt x="2990" y="1195"/>
                      </a:lnTo>
                      <a:lnTo>
                        <a:pt x="2975" y="1197"/>
                      </a:lnTo>
                      <a:lnTo>
                        <a:pt x="2958" y="1200"/>
                      </a:lnTo>
                      <a:lnTo>
                        <a:pt x="2957" y="1226"/>
                      </a:lnTo>
                      <a:lnTo>
                        <a:pt x="2957" y="1249"/>
                      </a:lnTo>
                      <a:lnTo>
                        <a:pt x="2956" y="1272"/>
                      </a:lnTo>
                      <a:lnTo>
                        <a:pt x="2956" y="1298"/>
                      </a:lnTo>
                      <a:lnTo>
                        <a:pt x="2956" y="1306"/>
                      </a:lnTo>
                      <a:lnTo>
                        <a:pt x="2958" y="1313"/>
                      </a:lnTo>
                      <a:lnTo>
                        <a:pt x="2961" y="1319"/>
                      </a:lnTo>
                      <a:lnTo>
                        <a:pt x="2964" y="1326"/>
                      </a:lnTo>
                      <a:lnTo>
                        <a:pt x="2967" y="1332"/>
                      </a:lnTo>
                      <a:lnTo>
                        <a:pt x="2970" y="1338"/>
                      </a:lnTo>
                      <a:lnTo>
                        <a:pt x="2972" y="1345"/>
                      </a:lnTo>
                      <a:lnTo>
                        <a:pt x="2973" y="1352"/>
                      </a:lnTo>
                      <a:lnTo>
                        <a:pt x="2972" y="1363"/>
                      </a:lnTo>
                      <a:lnTo>
                        <a:pt x="2972" y="1374"/>
                      </a:lnTo>
                      <a:lnTo>
                        <a:pt x="2970" y="1385"/>
                      </a:lnTo>
                      <a:lnTo>
                        <a:pt x="2966" y="1394"/>
                      </a:lnTo>
                      <a:lnTo>
                        <a:pt x="2965" y="1398"/>
                      </a:lnTo>
                      <a:lnTo>
                        <a:pt x="2963" y="1402"/>
                      </a:lnTo>
                      <a:lnTo>
                        <a:pt x="2960" y="1405"/>
                      </a:lnTo>
                      <a:lnTo>
                        <a:pt x="2957" y="1408"/>
                      </a:lnTo>
                      <a:lnTo>
                        <a:pt x="2954" y="1412"/>
                      </a:lnTo>
                      <a:lnTo>
                        <a:pt x="2951" y="1413"/>
                      </a:lnTo>
                      <a:lnTo>
                        <a:pt x="2946" y="1415"/>
                      </a:lnTo>
                      <a:lnTo>
                        <a:pt x="2942" y="1415"/>
                      </a:lnTo>
                      <a:lnTo>
                        <a:pt x="2929" y="1409"/>
                      </a:lnTo>
                      <a:lnTo>
                        <a:pt x="2917" y="1405"/>
                      </a:lnTo>
                      <a:lnTo>
                        <a:pt x="2910" y="1406"/>
                      </a:lnTo>
                      <a:lnTo>
                        <a:pt x="2903" y="1407"/>
                      </a:lnTo>
                      <a:lnTo>
                        <a:pt x="2878" y="1407"/>
                      </a:lnTo>
                      <a:lnTo>
                        <a:pt x="2856" y="1408"/>
                      </a:lnTo>
                      <a:lnTo>
                        <a:pt x="2844" y="1408"/>
                      </a:lnTo>
                      <a:lnTo>
                        <a:pt x="2833" y="1408"/>
                      </a:lnTo>
                      <a:lnTo>
                        <a:pt x="2821" y="1407"/>
                      </a:lnTo>
                      <a:lnTo>
                        <a:pt x="2809" y="1405"/>
                      </a:lnTo>
                      <a:lnTo>
                        <a:pt x="2800" y="1402"/>
                      </a:lnTo>
                      <a:lnTo>
                        <a:pt x="2792" y="1399"/>
                      </a:lnTo>
                      <a:lnTo>
                        <a:pt x="2785" y="1395"/>
                      </a:lnTo>
                      <a:lnTo>
                        <a:pt x="2779" y="1391"/>
                      </a:lnTo>
                      <a:lnTo>
                        <a:pt x="2772" y="1388"/>
                      </a:lnTo>
                      <a:lnTo>
                        <a:pt x="2765" y="1385"/>
                      </a:lnTo>
                      <a:lnTo>
                        <a:pt x="2757" y="1383"/>
                      </a:lnTo>
                      <a:lnTo>
                        <a:pt x="2749" y="1381"/>
                      </a:lnTo>
                      <a:lnTo>
                        <a:pt x="2636" y="1381"/>
                      </a:lnTo>
                      <a:lnTo>
                        <a:pt x="2629" y="1380"/>
                      </a:lnTo>
                      <a:lnTo>
                        <a:pt x="2621" y="1379"/>
                      </a:lnTo>
                      <a:lnTo>
                        <a:pt x="2615" y="1377"/>
                      </a:lnTo>
                      <a:lnTo>
                        <a:pt x="2609" y="1374"/>
                      </a:lnTo>
                      <a:lnTo>
                        <a:pt x="2598" y="1368"/>
                      </a:lnTo>
                      <a:lnTo>
                        <a:pt x="2587" y="1360"/>
                      </a:lnTo>
                      <a:lnTo>
                        <a:pt x="2577" y="1352"/>
                      </a:lnTo>
                      <a:lnTo>
                        <a:pt x="2566" y="1345"/>
                      </a:lnTo>
                      <a:lnTo>
                        <a:pt x="2560" y="1342"/>
                      </a:lnTo>
                      <a:lnTo>
                        <a:pt x="2554" y="1340"/>
                      </a:lnTo>
                      <a:lnTo>
                        <a:pt x="2547" y="1339"/>
                      </a:lnTo>
                      <a:lnTo>
                        <a:pt x="2539" y="1339"/>
                      </a:lnTo>
                      <a:lnTo>
                        <a:pt x="2491" y="1339"/>
                      </a:lnTo>
                      <a:lnTo>
                        <a:pt x="2481" y="1338"/>
                      </a:lnTo>
                      <a:lnTo>
                        <a:pt x="2474" y="1336"/>
                      </a:lnTo>
                      <a:lnTo>
                        <a:pt x="2467" y="1333"/>
                      </a:lnTo>
                      <a:lnTo>
                        <a:pt x="2460" y="1329"/>
                      </a:lnTo>
                      <a:lnTo>
                        <a:pt x="2447" y="1318"/>
                      </a:lnTo>
                      <a:lnTo>
                        <a:pt x="2436" y="1307"/>
                      </a:lnTo>
                      <a:lnTo>
                        <a:pt x="2424" y="1294"/>
                      </a:lnTo>
                      <a:lnTo>
                        <a:pt x="2412" y="1284"/>
                      </a:lnTo>
                      <a:lnTo>
                        <a:pt x="2405" y="1280"/>
                      </a:lnTo>
                      <a:lnTo>
                        <a:pt x="2398" y="1277"/>
                      </a:lnTo>
                      <a:lnTo>
                        <a:pt x="2389" y="1275"/>
                      </a:lnTo>
                      <a:lnTo>
                        <a:pt x="2381" y="1275"/>
                      </a:lnTo>
                      <a:lnTo>
                        <a:pt x="2371" y="1275"/>
                      </a:lnTo>
                      <a:lnTo>
                        <a:pt x="2361" y="1277"/>
                      </a:lnTo>
                      <a:lnTo>
                        <a:pt x="2353" y="1279"/>
                      </a:lnTo>
                      <a:lnTo>
                        <a:pt x="2346" y="1282"/>
                      </a:lnTo>
                      <a:lnTo>
                        <a:pt x="2337" y="1284"/>
                      </a:lnTo>
                      <a:lnTo>
                        <a:pt x="2329" y="1286"/>
                      </a:lnTo>
                      <a:lnTo>
                        <a:pt x="2320" y="1288"/>
                      </a:lnTo>
                      <a:lnTo>
                        <a:pt x="2309" y="1289"/>
                      </a:lnTo>
                      <a:lnTo>
                        <a:pt x="2309" y="1284"/>
                      </a:lnTo>
                      <a:lnTo>
                        <a:pt x="2309" y="1279"/>
                      </a:lnTo>
                      <a:lnTo>
                        <a:pt x="2302" y="1277"/>
                      </a:lnTo>
                      <a:lnTo>
                        <a:pt x="2296" y="1276"/>
                      </a:lnTo>
                      <a:lnTo>
                        <a:pt x="2289" y="1275"/>
                      </a:lnTo>
                      <a:lnTo>
                        <a:pt x="2283" y="1274"/>
                      </a:lnTo>
                      <a:lnTo>
                        <a:pt x="2270" y="1275"/>
                      </a:lnTo>
                      <a:lnTo>
                        <a:pt x="2255" y="1275"/>
                      </a:lnTo>
                      <a:lnTo>
                        <a:pt x="2241" y="1278"/>
                      </a:lnTo>
                      <a:lnTo>
                        <a:pt x="2227" y="1282"/>
                      </a:lnTo>
                      <a:lnTo>
                        <a:pt x="2221" y="1281"/>
                      </a:lnTo>
                      <a:lnTo>
                        <a:pt x="2217" y="1280"/>
                      </a:lnTo>
                      <a:lnTo>
                        <a:pt x="2213" y="1279"/>
                      </a:lnTo>
                      <a:lnTo>
                        <a:pt x="2209" y="1277"/>
                      </a:lnTo>
                      <a:lnTo>
                        <a:pt x="2202" y="1272"/>
                      </a:lnTo>
                      <a:lnTo>
                        <a:pt x="2195" y="1265"/>
                      </a:lnTo>
                      <a:lnTo>
                        <a:pt x="2189" y="1259"/>
                      </a:lnTo>
                      <a:lnTo>
                        <a:pt x="2183" y="1253"/>
                      </a:lnTo>
                      <a:lnTo>
                        <a:pt x="2176" y="1247"/>
                      </a:lnTo>
                      <a:lnTo>
                        <a:pt x="2167" y="1242"/>
                      </a:lnTo>
                      <a:lnTo>
                        <a:pt x="2152" y="1235"/>
                      </a:lnTo>
                      <a:lnTo>
                        <a:pt x="2137" y="1232"/>
                      </a:lnTo>
                      <a:lnTo>
                        <a:pt x="2123" y="1229"/>
                      </a:lnTo>
                      <a:lnTo>
                        <a:pt x="2107" y="1225"/>
                      </a:lnTo>
                      <a:lnTo>
                        <a:pt x="2101" y="1222"/>
                      </a:lnTo>
                      <a:lnTo>
                        <a:pt x="2097" y="1219"/>
                      </a:lnTo>
                      <a:lnTo>
                        <a:pt x="2092" y="1215"/>
                      </a:lnTo>
                      <a:lnTo>
                        <a:pt x="2089" y="1210"/>
                      </a:lnTo>
                      <a:lnTo>
                        <a:pt x="2085" y="1205"/>
                      </a:lnTo>
                      <a:lnTo>
                        <a:pt x="2080" y="1201"/>
                      </a:lnTo>
                      <a:lnTo>
                        <a:pt x="2075" y="1197"/>
                      </a:lnTo>
                      <a:lnTo>
                        <a:pt x="2070" y="1194"/>
                      </a:lnTo>
                      <a:lnTo>
                        <a:pt x="2060" y="1190"/>
                      </a:lnTo>
                      <a:lnTo>
                        <a:pt x="2051" y="1188"/>
                      </a:lnTo>
                      <a:lnTo>
                        <a:pt x="2042" y="1186"/>
                      </a:lnTo>
                      <a:lnTo>
                        <a:pt x="2032" y="1181"/>
                      </a:lnTo>
                      <a:lnTo>
                        <a:pt x="2024" y="1178"/>
                      </a:lnTo>
                      <a:lnTo>
                        <a:pt x="2017" y="1174"/>
                      </a:lnTo>
                      <a:lnTo>
                        <a:pt x="2011" y="1170"/>
                      </a:lnTo>
                      <a:lnTo>
                        <a:pt x="2006" y="1166"/>
                      </a:lnTo>
                      <a:lnTo>
                        <a:pt x="1995" y="1157"/>
                      </a:lnTo>
                      <a:lnTo>
                        <a:pt x="1986" y="1146"/>
                      </a:lnTo>
                      <a:lnTo>
                        <a:pt x="1976" y="1137"/>
                      </a:lnTo>
                      <a:lnTo>
                        <a:pt x="1965" y="1128"/>
                      </a:lnTo>
                      <a:lnTo>
                        <a:pt x="1960" y="1123"/>
                      </a:lnTo>
                      <a:lnTo>
                        <a:pt x="1953" y="1119"/>
                      </a:lnTo>
                      <a:lnTo>
                        <a:pt x="1947" y="1116"/>
                      </a:lnTo>
                      <a:lnTo>
                        <a:pt x="1940" y="1113"/>
                      </a:lnTo>
                      <a:lnTo>
                        <a:pt x="1928" y="1109"/>
                      </a:lnTo>
                      <a:lnTo>
                        <a:pt x="1918" y="1104"/>
                      </a:lnTo>
                      <a:lnTo>
                        <a:pt x="1908" y="1100"/>
                      </a:lnTo>
                      <a:lnTo>
                        <a:pt x="1899" y="1094"/>
                      </a:lnTo>
                      <a:lnTo>
                        <a:pt x="1891" y="1088"/>
                      </a:lnTo>
                      <a:lnTo>
                        <a:pt x="1883" y="1082"/>
                      </a:lnTo>
                      <a:lnTo>
                        <a:pt x="1874" y="1074"/>
                      </a:lnTo>
                      <a:lnTo>
                        <a:pt x="1866" y="1065"/>
                      </a:lnTo>
                      <a:lnTo>
                        <a:pt x="1858" y="1059"/>
                      </a:lnTo>
                      <a:lnTo>
                        <a:pt x="1850" y="1054"/>
                      </a:lnTo>
                      <a:lnTo>
                        <a:pt x="1847" y="1051"/>
                      </a:lnTo>
                      <a:lnTo>
                        <a:pt x="1844" y="1048"/>
                      </a:lnTo>
                      <a:lnTo>
                        <a:pt x="1842" y="1044"/>
                      </a:lnTo>
                      <a:lnTo>
                        <a:pt x="1842" y="1039"/>
                      </a:lnTo>
                      <a:lnTo>
                        <a:pt x="1842" y="1022"/>
                      </a:lnTo>
                      <a:lnTo>
                        <a:pt x="1842" y="1006"/>
                      </a:lnTo>
                      <a:lnTo>
                        <a:pt x="1844" y="992"/>
                      </a:lnTo>
                      <a:lnTo>
                        <a:pt x="1846" y="977"/>
                      </a:lnTo>
                      <a:lnTo>
                        <a:pt x="1850" y="964"/>
                      </a:lnTo>
                      <a:lnTo>
                        <a:pt x="1856" y="950"/>
                      </a:lnTo>
                      <a:lnTo>
                        <a:pt x="1863" y="937"/>
                      </a:lnTo>
                      <a:lnTo>
                        <a:pt x="1872" y="923"/>
                      </a:lnTo>
                      <a:lnTo>
                        <a:pt x="1881" y="913"/>
                      </a:lnTo>
                      <a:lnTo>
                        <a:pt x="1891" y="905"/>
                      </a:lnTo>
                      <a:lnTo>
                        <a:pt x="1901" y="896"/>
                      </a:lnTo>
                      <a:lnTo>
                        <a:pt x="1912" y="889"/>
                      </a:lnTo>
                      <a:lnTo>
                        <a:pt x="1922" y="882"/>
                      </a:lnTo>
                      <a:lnTo>
                        <a:pt x="1932" y="874"/>
                      </a:lnTo>
                      <a:lnTo>
                        <a:pt x="1942" y="864"/>
                      </a:lnTo>
                      <a:lnTo>
                        <a:pt x="1950" y="855"/>
                      </a:lnTo>
                      <a:lnTo>
                        <a:pt x="1945" y="845"/>
                      </a:lnTo>
                      <a:lnTo>
                        <a:pt x="1940" y="836"/>
                      </a:lnTo>
                      <a:lnTo>
                        <a:pt x="1933" y="829"/>
                      </a:lnTo>
                      <a:lnTo>
                        <a:pt x="1928" y="822"/>
                      </a:lnTo>
                      <a:lnTo>
                        <a:pt x="1915" y="809"/>
                      </a:lnTo>
                      <a:lnTo>
                        <a:pt x="1901" y="799"/>
                      </a:lnTo>
                      <a:lnTo>
                        <a:pt x="1871" y="780"/>
                      </a:lnTo>
                      <a:lnTo>
                        <a:pt x="1837" y="759"/>
                      </a:lnTo>
                      <a:lnTo>
                        <a:pt x="1828" y="753"/>
                      </a:lnTo>
                      <a:lnTo>
                        <a:pt x="1817" y="749"/>
                      </a:lnTo>
                      <a:lnTo>
                        <a:pt x="1808" y="747"/>
                      </a:lnTo>
                      <a:lnTo>
                        <a:pt x="1798" y="746"/>
                      </a:lnTo>
                      <a:lnTo>
                        <a:pt x="1788" y="745"/>
                      </a:lnTo>
                      <a:lnTo>
                        <a:pt x="1778" y="744"/>
                      </a:lnTo>
                      <a:lnTo>
                        <a:pt x="1767" y="742"/>
                      </a:lnTo>
                      <a:lnTo>
                        <a:pt x="1756" y="738"/>
                      </a:lnTo>
                      <a:lnTo>
                        <a:pt x="1749" y="734"/>
                      </a:lnTo>
                      <a:lnTo>
                        <a:pt x="1743" y="728"/>
                      </a:lnTo>
                      <a:lnTo>
                        <a:pt x="1737" y="722"/>
                      </a:lnTo>
                      <a:lnTo>
                        <a:pt x="1732" y="716"/>
                      </a:lnTo>
                      <a:lnTo>
                        <a:pt x="1727" y="711"/>
                      </a:lnTo>
                      <a:lnTo>
                        <a:pt x="1721" y="706"/>
                      </a:lnTo>
                      <a:lnTo>
                        <a:pt x="1718" y="705"/>
                      </a:lnTo>
                      <a:lnTo>
                        <a:pt x="1715" y="703"/>
                      </a:lnTo>
                      <a:lnTo>
                        <a:pt x="1710" y="703"/>
                      </a:lnTo>
                      <a:lnTo>
                        <a:pt x="1706" y="702"/>
                      </a:lnTo>
                      <a:lnTo>
                        <a:pt x="1701" y="703"/>
                      </a:lnTo>
                      <a:lnTo>
                        <a:pt x="1697" y="705"/>
                      </a:lnTo>
                      <a:lnTo>
                        <a:pt x="1694" y="707"/>
                      </a:lnTo>
                      <a:lnTo>
                        <a:pt x="1691" y="710"/>
                      </a:lnTo>
                      <a:lnTo>
                        <a:pt x="1685" y="718"/>
                      </a:lnTo>
                      <a:lnTo>
                        <a:pt x="1677" y="725"/>
                      </a:lnTo>
                      <a:lnTo>
                        <a:pt x="1659" y="716"/>
                      </a:lnTo>
                      <a:lnTo>
                        <a:pt x="1641" y="707"/>
                      </a:lnTo>
                      <a:lnTo>
                        <a:pt x="1634" y="700"/>
                      </a:lnTo>
                      <a:lnTo>
                        <a:pt x="1629" y="694"/>
                      </a:lnTo>
                      <a:lnTo>
                        <a:pt x="1627" y="690"/>
                      </a:lnTo>
                      <a:lnTo>
                        <a:pt x="1624" y="686"/>
                      </a:lnTo>
                      <a:lnTo>
                        <a:pt x="1623" y="682"/>
                      </a:lnTo>
                      <a:lnTo>
                        <a:pt x="1623" y="677"/>
                      </a:lnTo>
                      <a:lnTo>
                        <a:pt x="1623" y="625"/>
                      </a:lnTo>
                      <a:lnTo>
                        <a:pt x="1622" y="615"/>
                      </a:lnTo>
                      <a:lnTo>
                        <a:pt x="1621" y="606"/>
                      </a:lnTo>
                      <a:lnTo>
                        <a:pt x="1619" y="598"/>
                      </a:lnTo>
                      <a:lnTo>
                        <a:pt x="1617" y="591"/>
                      </a:lnTo>
                      <a:lnTo>
                        <a:pt x="1615" y="582"/>
                      </a:lnTo>
                      <a:lnTo>
                        <a:pt x="1613" y="574"/>
                      </a:lnTo>
                      <a:lnTo>
                        <a:pt x="1612" y="565"/>
                      </a:lnTo>
                      <a:lnTo>
                        <a:pt x="1611" y="555"/>
                      </a:lnTo>
                      <a:lnTo>
                        <a:pt x="1611" y="510"/>
                      </a:lnTo>
                      <a:lnTo>
                        <a:pt x="1619" y="501"/>
                      </a:lnTo>
                      <a:lnTo>
                        <a:pt x="1627" y="495"/>
                      </a:lnTo>
                      <a:lnTo>
                        <a:pt x="1635" y="490"/>
                      </a:lnTo>
                      <a:lnTo>
                        <a:pt x="1642" y="486"/>
                      </a:lnTo>
                      <a:lnTo>
                        <a:pt x="1660" y="478"/>
                      </a:lnTo>
                      <a:lnTo>
                        <a:pt x="1677" y="466"/>
                      </a:lnTo>
                      <a:lnTo>
                        <a:pt x="1681" y="464"/>
                      </a:lnTo>
                      <a:lnTo>
                        <a:pt x="1686" y="460"/>
                      </a:lnTo>
                      <a:lnTo>
                        <a:pt x="1689" y="457"/>
                      </a:lnTo>
                      <a:lnTo>
                        <a:pt x="1691" y="453"/>
                      </a:lnTo>
                      <a:lnTo>
                        <a:pt x="1694" y="444"/>
                      </a:lnTo>
                      <a:lnTo>
                        <a:pt x="1696" y="436"/>
                      </a:lnTo>
                      <a:lnTo>
                        <a:pt x="1697" y="416"/>
                      </a:lnTo>
                      <a:lnTo>
                        <a:pt x="1697" y="396"/>
                      </a:lnTo>
                      <a:lnTo>
                        <a:pt x="1696" y="385"/>
                      </a:lnTo>
                      <a:lnTo>
                        <a:pt x="1694" y="376"/>
                      </a:lnTo>
                      <a:lnTo>
                        <a:pt x="1691" y="367"/>
                      </a:lnTo>
                      <a:lnTo>
                        <a:pt x="1686" y="359"/>
                      </a:lnTo>
                      <a:lnTo>
                        <a:pt x="1680" y="352"/>
                      </a:lnTo>
                      <a:lnTo>
                        <a:pt x="1673" y="345"/>
                      </a:lnTo>
                      <a:lnTo>
                        <a:pt x="1665" y="339"/>
                      </a:lnTo>
                      <a:lnTo>
                        <a:pt x="1657" y="334"/>
                      </a:lnTo>
                      <a:lnTo>
                        <a:pt x="1646" y="329"/>
                      </a:lnTo>
                      <a:lnTo>
                        <a:pt x="1636" y="326"/>
                      </a:lnTo>
                      <a:lnTo>
                        <a:pt x="1631" y="324"/>
                      </a:lnTo>
                      <a:lnTo>
                        <a:pt x="1627" y="322"/>
                      </a:lnTo>
                      <a:lnTo>
                        <a:pt x="1622" y="319"/>
                      </a:lnTo>
                      <a:lnTo>
                        <a:pt x="1618" y="315"/>
                      </a:lnTo>
                      <a:lnTo>
                        <a:pt x="1602" y="290"/>
                      </a:lnTo>
                      <a:lnTo>
                        <a:pt x="1588" y="267"/>
                      </a:lnTo>
                      <a:lnTo>
                        <a:pt x="1582" y="256"/>
                      </a:lnTo>
                      <a:lnTo>
                        <a:pt x="1577" y="243"/>
                      </a:lnTo>
                      <a:lnTo>
                        <a:pt x="1572" y="230"/>
                      </a:lnTo>
                      <a:lnTo>
                        <a:pt x="1566" y="215"/>
                      </a:lnTo>
                      <a:lnTo>
                        <a:pt x="1557" y="182"/>
                      </a:lnTo>
                      <a:lnTo>
                        <a:pt x="1549" y="152"/>
                      </a:lnTo>
                      <a:lnTo>
                        <a:pt x="1542" y="122"/>
                      </a:lnTo>
                      <a:lnTo>
                        <a:pt x="1533" y="94"/>
                      </a:lnTo>
                      <a:lnTo>
                        <a:pt x="1528" y="82"/>
                      </a:lnTo>
                      <a:lnTo>
                        <a:pt x="1523" y="68"/>
                      </a:lnTo>
                      <a:lnTo>
                        <a:pt x="1517" y="56"/>
                      </a:lnTo>
                      <a:lnTo>
                        <a:pt x="1508" y="43"/>
                      </a:lnTo>
                      <a:lnTo>
                        <a:pt x="1500" y="32"/>
                      </a:lnTo>
                      <a:lnTo>
                        <a:pt x="1490" y="20"/>
                      </a:lnTo>
                      <a:lnTo>
                        <a:pt x="1478" y="10"/>
                      </a:lnTo>
                      <a:lnTo>
                        <a:pt x="1465" y="0"/>
                      </a:lnTo>
                      <a:close/>
                    </a:path>
                  </a:pathLst>
                </a:custGeom>
                <a:solidFill>
                  <a:srgbClr val="C0C0C0"/>
                </a:solidFill>
                <a:ln w="9525">
                  <a:solidFill>
                    <a:sysClr val="windowText" lastClr="000000">
                      <a:lumMod val="50000"/>
                      <a:lumOff val="50000"/>
                    </a:sysClr>
                  </a:solidFill>
                  <a:round/>
                  <a:headEnd/>
                  <a:tailEnd/>
                </a:ln>
              </p:spPr>
            </p:sp>
            <p:sp>
              <p:nvSpPr>
                <p:cNvPr id="34" name="Bhutan"/>
                <p:cNvSpPr>
                  <a:spLocks/>
                </p:cNvSpPr>
                <p:nvPr/>
              </p:nvSpPr>
              <p:spPr bwMode="auto">
                <a:xfrm>
                  <a:off x="3654759" y="4181968"/>
                  <a:ext cx="193274" cy="117196"/>
                </a:xfrm>
                <a:custGeom>
                  <a:avLst/>
                  <a:gdLst/>
                  <a:ahLst/>
                  <a:cxnLst>
                    <a:cxn ang="0">
                      <a:pos x="1" y="146"/>
                    </a:cxn>
                    <a:cxn ang="0">
                      <a:pos x="2" y="163"/>
                    </a:cxn>
                    <a:cxn ang="0">
                      <a:pos x="6" y="179"/>
                    </a:cxn>
                    <a:cxn ang="0">
                      <a:pos x="13" y="193"/>
                    </a:cxn>
                    <a:cxn ang="0">
                      <a:pos x="21" y="203"/>
                    </a:cxn>
                    <a:cxn ang="0">
                      <a:pos x="27" y="209"/>
                    </a:cxn>
                    <a:cxn ang="0">
                      <a:pos x="38" y="213"/>
                    </a:cxn>
                    <a:cxn ang="0">
                      <a:pos x="63" y="215"/>
                    </a:cxn>
                    <a:cxn ang="0">
                      <a:pos x="91" y="220"/>
                    </a:cxn>
                    <a:cxn ang="0">
                      <a:pos x="107" y="230"/>
                    </a:cxn>
                    <a:cxn ang="0">
                      <a:pos x="121" y="241"/>
                    </a:cxn>
                    <a:cxn ang="0">
                      <a:pos x="133" y="247"/>
                    </a:cxn>
                    <a:cxn ang="0">
                      <a:pos x="141" y="250"/>
                    </a:cxn>
                    <a:cxn ang="0">
                      <a:pos x="150" y="250"/>
                    </a:cxn>
                    <a:cxn ang="0">
                      <a:pos x="157" y="247"/>
                    </a:cxn>
                    <a:cxn ang="0">
                      <a:pos x="166" y="240"/>
                    </a:cxn>
                    <a:cxn ang="0">
                      <a:pos x="175" y="227"/>
                    </a:cxn>
                    <a:cxn ang="0">
                      <a:pos x="183" y="220"/>
                    </a:cxn>
                    <a:cxn ang="0">
                      <a:pos x="191" y="217"/>
                    </a:cxn>
                    <a:cxn ang="0">
                      <a:pos x="273" y="217"/>
                    </a:cxn>
                    <a:cxn ang="0">
                      <a:pos x="295" y="215"/>
                    </a:cxn>
                    <a:cxn ang="0">
                      <a:pos x="315" y="211"/>
                    </a:cxn>
                    <a:cxn ang="0">
                      <a:pos x="355" y="202"/>
                    </a:cxn>
                    <a:cxn ang="0">
                      <a:pos x="380" y="200"/>
                    </a:cxn>
                    <a:cxn ang="0">
                      <a:pos x="405" y="197"/>
                    </a:cxn>
                    <a:cxn ang="0">
                      <a:pos x="415" y="193"/>
                    </a:cxn>
                    <a:cxn ang="0">
                      <a:pos x="424" y="188"/>
                    </a:cxn>
                    <a:cxn ang="0">
                      <a:pos x="429" y="180"/>
                    </a:cxn>
                    <a:cxn ang="0">
                      <a:pos x="431" y="169"/>
                    </a:cxn>
                    <a:cxn ang="0">
                      <a:pos x="429" y="160"/>
                    </a:cxn>
                    <a:cxn ang="0">
                      <a:pos x="424" y="154"/>
                    </a:cxn>
                    <a:cxn ang="0">
                      <a:pos x="406" y="144"/>
                    </a:cxn>
                    <a:cxn ang="0">
                      <a:pos x="390" y="135"/>
                    </a:cxn>
                    <a:cxn ang="0">
                      <a:pos x="383" y="128"/>
                    </a:cxn>
                    <a:cxn ang="0">
                      <a:pos x="381" y="119"/>
                    </a:cxn>
                    <a:cxn ang="0">
                      <a:pos x="385" y="105"/>
                    </a:cxn>
                    <a:cxn ang="0">
                      <a:pos x="394" y="93"/>
                    </a:cxn>
                    <a:cxn ang="0">
                      <a:pos x="403" y="79"/>
                    </a:cxn>
                    <a:cxn ang="0">
                      <a:pos x="409" y="66"/>
                    </a:cxn>
                    <a:cxn ang="0">
                      <a:pos x="372" y="49"/>
                    </a:cxn>
                    <a:cxn ang="0">
                      <a:pos x="355" y="44"/>
                    </a:cxn>
                    <a:cxn ang="0">
                      <a:pos x="335" y="41"/>
                    </a:cxn>
                    <a:cxn ang="0">
                      <a:pos x="310" y="44"/>
                    </a:cxn>
                    <a:cxn ang="0">
                      <a:pos x="284" y="46"/>
                    </a:cxn>
                    <a:cxn ang="0">
                      <a:pos x="219" y="45"/>
                    </a:cxn>
                    <a:cxn ang="0">
                      <a:pos x="187" y="41"/>
                    </a:cxn>
                    <a:cxn ang="0">
                      <a:pos x="155" y="29"/>
                    </a:cxn>
                    <a:cxn ang="0">
                      <a:pos x="143" y="21"/>
                    </a:cxn>
                    <a:cxn ang="0">
                      <a:pos x="133" y="12"/>
                    </a:cxn>
                    <a:cxn ang="0">
                      <a:pos x="122" y="3"/>
                    </a:cxn>
                    <a:cxn ang="0">
                      <a:pos x="109" y="0"/>
                    </a:cxn>
                    <a:cxn ang="0">
                      <a:pos x="100" y="3"/>
                    </a:cxn>
                    <a:cxn ang="0">
                      <a:pos x="94" y="10"/>
                    </a:cxn>
                    <a:cxn ang="0">
                      <a:pos x="89" y="17"/>
                    </a:cxn>
                    <a:cxn ang="0">
                      <a:pos x="82" y="22"/>
                    </a:cxn>
                    <a:cxn ang="0">
                      <a:pos x="54" y="24"/>
                    </a:cxn>
                    <a:cxn ang="0">
                      <a:pos x="48" y="28"/>
                    </a:cxn>
                    <a:cxn ang="0">
                      <a:pos x="43" y="33"/>
                    </a:cxn>
                    <a:cxn ang="0">
                      <a:pos x="39" y="46"/>
                    </a:cxn>
                    <a:cxn ang="0">
                      <a:pos x="34" y="77"/>
                    </a:cxn>
                    <a:cxn ang="0">
                      <a:pos x="29" y="95"/>
                    </a:cxn>
                    <a:cxn ang="0">
                      <a:pos x="22" y="109"/>
                    </a:cxn>
                    <a:cxn ang="0">
                      <a:pos x="0" y="138"/>
                    </a:cxn>
                  </a:cxnLst>
                  <a:rect l="0" t="0" r="r" b="b"/>
                  <a:pathLst>
                    <a:path w="431" h="250">
                      <a:moveTo>
                        <a:pt x="0" y="138"/>
                      </a:moveTo>
                      <a:lnTo>
                        <a:pt x="1" y="146"/>
                      </a:lnTo>
                      <a:lnTo>
                        <a:pt x="1" y="155"/>
                      </a:lnTo>
                      <a:lnTo>
                        <a:pt x="2" y="163"/>
                      </a:lnTo>
                      <a:lnTo>
                        <a:pt x="4" y="171"/>
                      </a:lnTo>
                      <a:lnTo>
                        <a:pt x="6" y="179"/>
                      </a:lnTo>
                      <a:lnTo>
                        <a:pt x="9" y="186"/>
                      </a:lnTo>
                      <a:lnTo>
                        <a:pt x="13" y="193"/>
                      </a:lnTo>
                      <a:lnTo>
                        <a:pt x="18" y="200"/>
                      </a:lnTo>
                      <a:lnTo>
                        <a:pt x="21" y="203"/>
                      </a:lnTo>
                      <a:lnTo>
                        <a:pt x="24" y="207"/>
                      </a:lnTo>
                      <a:lnTo>
                        <a:pt x="27" y="209"/>
                      </a:lnTo>
                      <a:lnTo>
                        <a:pt x="30" y="211"/>
                      </a:lnTo>
                      <a:lnTo>
                        <a:pt x="38" y="213"/>
                      </a:lnTo>
                      <a:lnTo>
                        <a:pt x="45" y="214"/>
                      </a:lnTo>
                      <a:lnTo>
                        <a:pt x="63" y="215"/>
                      </a:lnTo>
                      <a:lnTo>
                        <a:pt x="82" y="217"/>
                      </a:lnTo>
                      <a:lnTo>
                        <a:pt x="91" y="220"/>
                      </a:lnTo>
                      <a:lnTo>
                        <a:pt x="99" y="224"/>
                      </a:lnTo>
                      <a:lnTo>
                        <a:pt x="107" y="230"/>
                      </a:lnTo>
                      <a:lnTo>
                        <a:pt x="114" y="236"/>
                      </a:lnTo>
                      <a:lnTo>
                        <a:pt x="121" y="241"/>
                      </a:lnTo>
                      <a:lnTo>
                        <a:pt x="128" y="246"/>
                      </a:lnTo>
                      <a:lnTo>
                        <a:pt x="133" y="247"/>
                      </a:lnTo>
                      <a:lnTo>
                        <a:pt x="137" y="249"/>
                      </a:lnTo>
                      <a:lnTo>
                        <a:pt x="141" y="250"/>
                      </a:lnTo>
                      <a:lnTo>
                        <a:pt x="146" y="250"/>
                      </a:lnTo>
                      <a:lnTo>
                        <a:pt x="150" y="250"/>
                      </a:lnTo>
                      <a:lnTo>
                        <a:pt x="154" y="249"/>
                      </a:lnTo>
                      <a:lnTo>
                        <a:pt x="157" y="247"/>
                      </a:lnTo>
                      <a:lnTo>
                        <a:pt x="161" y="245"/>
                      </a:lnTo>
                      <a:lnTo>
                        <a:pt x="166" y="240"/>
                      </a:lnTo>
                      <a:lnTo>
                        <a:pt x="170" y="233"/>
                      </a:lnTo>
                      <a:lnTo>
                        <a:pt x="175" y="227"/>
                      </a:lnTo>
                      <a:lnTo>
                        <a:pt x="180" y="222"/>
                      </a:lnTo>
                      <a:lnTo>
                        <a:pt x="183" y="220"/>
                      </a:lnTo>
                      <a:lnTo>
                        <a:pt x="186" y="218"/>
                      </a:lnTo>
                      <a:lnTo>
                        <a:pt x="191" y="217"/>
                      </a:lnTo>
                      <a:lnTo>
                        <a:pt x="195" y="217"/>
                      </a:lnTo>
                      <a:lnTo>
                        <a:pt x="273" y="217"/>
                      </a:lnTo>
                      <a:lnTo>
                        <a:pt x="285" y="216"/>
                      </a:lnTo>
                      <a:lnTo>
                        <a:pt x="295" y="215"/>
                      </a:lnTo>
                      <a:lnTo>
                        <a:pt x="306" y="213"/>
                      </a:lnTo>
                      <a:lnTo>
                        <a:pt x="315" y="211"/>
                      </a:lnTo>
                      <a:lnTo>
                        <a:pt x="334" y="205"/>
                      </a:lnTo>
                      <a:lnTo>
                        <a:pt x="355" y="202"/>
                      </a:lnTo>
                      <a:lnTo>
                        <a:pt x="368" y="201"/>
                      </a:lnTo>
                      <a:lnTo>
                        <a:pt x="380" y="200"/>
                      </a:lnTo>
                      <a:lnTo>
                        <a:pt x="394" y="199"/>
                      </a:lnTo>
                      <a:lnTo>
                        <a:pt x="405" y="197"/>
                      </a:lnTo>
                      <a:lnTo>
                        <a:pt x="410" y="195"/>
                      </a:lnTo>
                      <a:lnTo>
                        <a:pt x="415" y="193"/>
                      </a:lnTo>
                      <a:lnTo>
                        <a:pt x="420" y="191"/>
                      </a:lnTo>
                      <a:lnTo>
                        <a:pt x="424" y="188"/>
                      </a:lnTo>
                      <a:lnTo>
                        <a:pt x="427" y="184"/>
                      </a:lnTo>
                      <a:lnTo>
                        <a:pt x="429" y="180"/>
                      </a:lnTo>
                      <a:lnTo>
                        <a:pt x="431" y="174"/>
                      </a:lnTo>
                      <a:lnTo>
                        <a:pt x="431" y="169"/>
                      </a:lnTo>
                      <a:lnTo>
                        <a:pt x="431" y="164"/>
                      </a:lnTo>
                      <a:lnTo>
                        <a:pt x="429" y="160"/>
                      </a:lnTo>
                      <a:lnTo>
                        <a:pt x="427" y="157"/>
                      </a:lnTo>
                      <a:lnTo>
                        <a:pt x="424" y="154"/>
                      </a:lnTo>
                      <a:lnTo>
                        <a:pt x="415" y="148"/>
                      </a:lnTo>
                      <a:lnTo>
                        <a:pt x="406" y="144"/>
                      </a:lnTo>
                      <a:lnTo>
                        <a:pt x="397" y="140"/>
                      </a:lnTo>
                      <a:lnTo>
                        <a:pt x="390" y="135"/>
                      </a:lnTo>
                      <a:lnTo>
                        <a:pt x="386" y="132"/>
                      </a:lnTo>
                      <a:lnTo>
                        <a:pt x="383" y="128"/>
                      </a:lnTo>
                      <a:lnTo>
                        <a:pt x="382" y="124"/>
                      </a:lnTo>
                      <a:lnTo>
                        <a:pt x="381" y="119"/>
                      </a:lnTo>
                      <a:lnTo>
                        <a:pt x="382" y="112"/>
                      </a:lnTo>
                      <a:lnTo>
                        <a:pt x="385" y="105"/>
                      </a:lnTo>
                      <a:lnTo>
                        <a:pt x="390" y="99"/>
                      </a:lnTo>
                      <a:lnTo>
                        <a:pt x="394" y="93"/>
                      </a:lnTo>
                      <a:lnTo>
                        <a:pt x="399" y="86"/>
                      </a:lnTo>
                      <a:lnTo>
                        <a:pt x="403" y="79"/>
                      </a:lnTo>
                      <a:lnTo>
                        <a:pt x="407" y="73"/>
                      </a:lnTo>
                      <a:lnTo>
                        <a:pt x="409" y="66"/>
                      </a:lnTo>
                      <a:lnTo>
                        <a:pt x="390" y="57"/>
                      </a:lnTo>
                      <a:lnTo>
                        <a:pt x="372" y="49"/>
                      </a:lnTo>
                      <a:lnTo>
                        <a:pt x="364" y="46"/>
                      </a:lnTo>
                      <a:lnTo>
                        <a:pt x="355" y="44"/>
                      </a:lnTo>
                      <a:lnTo>
                        <a:pt x="346" y="42"/>
                      </a:lnTo>
                      <a:lnTo>
                        <a:pt x="335" y="41"/>
                      </a:lnTo>
                      <a:lnTo>
                        <a:pt x="321" y="42"/>
                      </a:lnTo>
                      <a:lnTo>
                        <a:pt x="310" y="44"/>
                      </a:lnTo>
                      <a:lnTo>
                        <a:pt x="297" y="45"/>
                      </a:lnTo>
                      <a:lnTo>
                        <a:pt x="284" y="46"/>
                      </a:lnTo>
                      <a:lnTo>
                        <a:pt x="249" y="46"/>
                      </a:lnTo>
                      <a:lnTo>
                        <a:pt x="219" y="45"/>
                      </a:lnTo>
                      <a:lnTo>
                        <a:pt x="203" y="44"/>
                      </a:lnTo>
                      <a:lnTo>
                        <a:pt x="187" y="41"/>
                      </a:lnTo>
                      <a:lnTo>
                        <a:pt x="172" y="35"/>
                      </a:lnTo>
                      <a:lnTo>
                        <a:pt x="155" y="29"/>
                      </a:lnTo>
                      <a:lnTo>
                        <a:pt x="149" y="25"/>
                      </a:lnTo>
                      <a:lnTo>
                        <a:pt x="143" y="21"/>
                      </a:lnTo>
                      <a:lnTo>
                        <a:pt x="138" y="17"/>
                      </a:lnTo>
                      <a:lnTo>
                        <a:pt x="133" y="12"/>
                      </a:lnTo>
                      <a:lnTo>
                        <a:pt x="127" y="8"/>
                      </a:lnTo>
                      <a:lnTo>
                        <a:pt x="122" y="3"/>
                      </a:lnTo>
                      <a:lnTo>
                        <a:pt x="116" y="1"/>
                      </a:lnTo>
                      <a:lnTo>
                        <a:pt x="109" y="0"/>
                      </a:lnTo>
                      <a:lnTo>
                        <a:pt x="104" y="1"/>
                      </a:lnTo>
                      <a:lnTo>
                        <a:pt x="100" y="3"/>
                      </a:lnTo>
                      <a:lnTo>
                        <a:pt x="97" y="5"/>
                      </a:lnTo>
                      <a:lnTo>
                        <a:pt x="94" y="10"/>
                      </a:lnTo>
                      <a:lnTo>
                        <a:pt x="92" y="13"/>
                      </a:lnTo>
                      <a:lnTo>
                        <a:pt x="89" y="17"/>
                      </a:lnTo>
                      <a:lnTo>
                        <a:pt x="86" y="20"/>
                      </a:lnTo>
                      <a:lnTo>
                        <a:pt x="82" y="22"/>
                      </a:lnTo>
                      <a:lnTo>
                        <a:pt x="68" y="23"/>
                      </a:lnTo>
                      <a:lnTo>
                        <a:pt x="54" y="24"/>
                      </a:lnTo>
                      <a:lnTo>
                        <a:pt x="51" y="26"/>
                      </a:lnTo>
                      <a:lnTo>
                        <a:pt x="48" y="28"/>
                      </a:lnTo>
                      <a:lnTo>
                        <a:pt x="45" y="30"/>
                      </a:lnTo>
                      <a:lnTo>
                        <a:pt x="43" y="33"/>
                      </a:lnTo>
                      <a:lnTo>
                        <a:pt x="40" y="40"/>
                      </a:lnTo>
                      <a:lnTo>
                        <a:pt x="39" y="46"/>
                      </a:lnTo>
                      <a:lnTo>
                        <a:pt x="37" y="61"/>
                      </a:lnTo>
                      <a:lnTo>
                        <a:pt x="34" y="77"/>
                      </a:lnTo>
                      <a:lnTo>
                        <a:pt x="32" y="86"/>
                      </a:lnTo>
                      <a:lnTo>
                        <a:pt x="29" y="95"/>
                      </a:lnTo>
                      <a:lnTo>
                        <a:pt x="25" y="102"/>
                      </a:lnTo>
                      <a:lnTo>
                        <a:pt x="22" y="109"/>
                      </a:lnTo>
                      <a:lnTo>
                        <a:pt x="12" y="123"/>
                      </a:lnTo>
                      <a:lnTo>
                        <a:pt x="0" y="138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 w="9525">
                  <a:solidFill>
                    <a:sysClr val="windowText" lastClr="000000">
                      <a:lumMod val="50000"/>
                      <a:lumOff val="50000"/>
                    </a:sysClr>
                  </a:solidFill>
                  <a:round/>
                  <a:headEnd/>
                  <a:tailEnd/>
                </a:ln>
              </p:spPr>
            </p:sp>
            <p:sp>
              <p:nvSpPr>
                <p:cNvPr id="35" name="Bangladesh"/>
                <p:cNvSpPr>
                  <a:spLocks/>
                </p:cNvSpPr>
                <p:nvPr/>
              </p:nvSpPr>
              <p:spPr bwMode="auto">
                <a:xfrm>
                  <a:off x="3590335" y="4298636"/>
                  <a:ext cx="340529" cy="478552"/>
                </a:xfrm>
                <a:custGeom>
                  <a:avLst/>
                  <a:gdLst/>
                  <a:ahLst/>
                  <a:cxnLst>
                    <a:cxn ang="0">
                      <a:pos x="700" y="952"/>
                    </a:cxn>
                    <a:cxn ang="0">
                      <a:pos x="661" y="872"/>
                    </a:cxn>
                    <a:cxn ang="0">
                      <a:pos x="627" y="779"/>
                    </a:cxn>
                    <a:cxn ang="0">
                      <a:pos x="583" y="697"/>
                    </a:cxn>
                    <a:cxn ang="0">
                      <a:pos x="562" y="648"/>
                    </a:cxn>
                    <a:cxn ang="0">
                      <a:pos x="521" y="620"/>
                    </a:cxn>
                    <a:cxn ang="0">
                      <a:pos x="448" y="603"/>
                    </a:cxn>
                    <a:cxn ang="0">
                      <a:pos x="420" y="594"/>
                    </a:cxn>
                    <a:cxn ang="0">
                      <a:pos x="431" y="684"/>
                    </a:cxn>
                    <a:cxn ang="0">
                      <a:pos x="392" y="718"/>
                    </a:cxn>
                    <a:cxn ang="0">
                      <a:pos x="375" y="718"/>
                    </a:cxn>
                    <a:cxn ang="0">
                      <a:pos x="340" y="750"/>
                    </a:cxn>
                    <a:cxn ang="0">
                      <a:pos x="302" y="744"/>
                    </a:cxn>
                    <a:cxn ang="0">
                      <a:pos x="250" y="774"/>
                    </a:cxn>
                    <a:cxn ang="0">
                      <a:pos x="211" y="693"/>
                    </a:cxn>
                    <a:cxn ang="0">
                      <a:pos x="176" y="593"/>
                    </a:cxn>
                    <a:cxn ang="0">
                      <a:pos x="121" y="537"/>
                    </a:cxn>
                    <a:cxn ang="0">
                      <a:pos x="93" y="459"/>
                    </a:cxn>
                    <a:cxn ang="0">
                      <a:pos x="49" y="401"/>
                    </a:cxn>
                    <a:cxn ang="0">
                      <a:pos x="2" y="317"/>
                    </a:cxn>
                    <a:cxn ang="0">
                      <a:pos x="35" y="277"/>
                    </a:cxn>
                    <a:cxn ang="0">
                      <a:pos x="65" y="247"/>
                    </a:cxn>
                    <a:cxn ang="0">
                      <a:pos x="51" y="188"/>
                    </a:cxn>
                    <a:cxn ang="0">
                      <a:pos x="17" y="114"/>
                    </a:cxn>
                    <a:cxn ang="0">
                      <a:pos x="35" y="82"/>
                    </a:cxn>
                    <a:cxn ang="0">
                      <a:pos x="61" y="40"/>
                    </a:cxn>
                    <a:cxn ang="0">
                      <a:pos x="71" y="1"/>
                    </a:cxn>
                    <a:cxn ang="0">
                      <a:pos x="92" y="17"/>
                    </a:cxn>
                    <a:cxn ang="0">
                      <a:pos x="177" y="83"/>
                    </a:cxn>
                    <a:cxn ang="0">
                      <a:pos x="208" y="85"/>
                    </a:cxn>
                    <a:cxn ang="0">
                      <a:pos x="238" y="58"/>
                    </a:cxn>
                    <a:cxn ang="0">
                      <a:pos x="259" y="88"/>
                    </a:cxn>
                    <a:cxn ang="0">
                      <a:pos x="286" y="145"/>
                    </a:cxn>
                    <a:cxn ang="0">
                      <a:pos x="302" y="191"/>
                    </a:cxn>
                    <a:cxn ang="0">
                      <a:pos x="288" y="234"/>
                    </a:cxn>
                    <a:cxn ang="0">
                      <a:pos x="316" y="255"/>
                    </a:cxn>
                    <a:cxn ang="0">
                      <a:pos x="445" y="252"/>
                    </a:cxn>
                    <a:cxn ang="0">
                      <a:pos x="508" y="228"/>
                    </a:cxn>
                    <a:cxn ang="0">
                      <a:pos x="561" y="216"/>
                    </a:cxn>
                    <a:cxn ang="0">
                      <a:pos x="632" y="189"/>
                    </a:cxn>
                    <a:cxn ang="0">
                      <a:pos x="674" y="201"/>
                    </a:cxn>
                    <a:cxn ang="0">
                      <a:pos x="669" y="242"/>
                    </a:cxn>
                    <a:cxn ang="0">
                      <a:pos x="592" y="334"/>
                    </a:cxn>
                    <a:cxn ang="0">
                      <a:pos x="542" y="414"/>
                    </a:cxn>
                    <a:cxn ang="0">
                      <a:pos x="537" y="512"/>
                    </a:cxn>
                    <a:cxn ang="0">
                      <a:pos x="551" y="562"/>
                    </a:cxn>
                    <a:cxn ang="0">
                      <a:pos x="585" y="572"/>
                    </a:cxn>
                    <a:cxn ang="0">
                      <a:pos x="618" y="521"/>
                    </a:cxn>
                    <a:cxn ang="0">
                      <a:pos x="639" y="452"/>
                    </a:cxn>
                    <a:cxn ang="0">
                      <a:pos x="666" y="418"/>
                    </a:cxn>
                    <a:cxn ang="0">
                      <a:pos x="694" y="421"/>
                    </a:cxn>
                    <a:cxn ang="0">
                      <a:pos x="698" y="554"/>
                    </a:cxn>
                    <a:cxn ang="0">
                      <a:pos x="719" y="684"/>
                    </a:cxn>
                    <a:cxn ang="0">
                      <a:pos x="736" y="777"/>
                    </a:cxn>
                    <a:cxn ang="0">
                      <a:pos x="743" y="837"/>
                    </a:cxn>
                    <a:cxn ang="0">
                      <a:pos x="706" y="882"/>
                    </a:cxn>
                    <a:cxn ang="0">
                      <a:pos x="735" y="921"/>
                    </a:cxn>
                  </a:cxnLst>
                  <a:rect l="0" t="0" r="r" b="b"/>
                  <a:pathLst>
                    <a:path w="746" h="987">
                      <a:moveTo>
                        <a:pt x="743" y="987"/>
                      </a:moveTo>
                      <a:lnTo>
                        <a:pt x="741" y="985"/>
                      </a:lnTo>
                      <a:lnTo>
                        <a:pt x="739" y="983"/>
                      </a:lnTo>
                      <a:lnTo>
                        <a:pt x="728" y="975"/>
                      </a:lnTo>
                      <a:lnTo>
                        <a:pt x="719" y="968"/>
                      </a:lnTo>
                      <a:lnTo>
                        <a:pt x="710" y="961"/>
                      </a:lnTo>
                      <a:lnTo>
                        <a:pt x="700" y="952"/>
                      </a:lnTo>
                      <a:lnTo>
                        <a:pt x="695" y="946"/>
                      </a:lnTo>
                      <a:lnTo>
                        <a:pt x="691" y="939"/>
                      </a:lnTo>
                      <a:lnTo>
                        <a:pt x="688" y="933"/>
                      </a:lnTo>
                      <a:lnTo>
                        <a:pt x="685" y="927"/>
                      </a:lnTo>
                      <a:lnTo>
                        <a:pt x="680" y="913"/>
                      </a:lnTo>
                      <a:lnTo>
                        <a:pt x="674" y="899"/>
                      </a:lnTo>
                      <a:lnTo>
                        <a:pt x="661" y="872"/>
                      </a:lnTo>
                      <a:lnTo>
                        <a:pt x="650" y="849"/>
                      </a:lnTo>
                      <a:lnTo>
                        <a:pt x="645" y="838"/>
                      </a:lnTo>
                      <a:lnTo>
                        <a:pt x="640" y="826"/>
                      </a:lnTo>
                      <a:lnTo>
                        <a:pt x="636" y="813"/>
                      </a:lnTo>
                      <a:lnTo>
                        <a:pt x="633" y="798"/>
                      </a:lnTo>
                      <a:lnTo>
                        <a:pt x="630" y="788"/>
                      </a:lnTo>
                      <a:lnTo>
                        <a:pt x="627" y="779"/>
                      </a:lnTo>
                      <a:lnTo>
                        <a:pt x="623" y="770"/>
                      </a:lnTo>
                      <a:lnTo>
                        <a:pt x="619" y="763"/>
                      </a:lnTo>
                      <a:lnTo>
                        <a:pt x="609" y="748"/>
                      </a:lnTo>
                      <a:lnTo>
                        <a:pt x="600" y="729"/>
                      </a:lnTo>
                      <a:lnTo>
                        <a:pt x="594" y="717"/>
                      </a:lnTo>
                      <a:lnTo>
                        <a:pt x="589" y="707"/>
                      </a:lnTo>
                      <a:lnTo>
                        <a:pt x="583" y="697"/>
                      </a:lnTo>
                      <a:lnTo>
                        <a:pt x="579" y="684"/>
                      </a:lnTo>
                      <a:lnTo>
                        <a:pt x="576" y="674"/>
                      </a:lnTo>
                      <a:lnTo>
                        <a:pt x="573" y="665"/>
                      </a:lnTo>
                      <a:lnTo>
                        <a:pt x="572" y="659"/>
                      </a:lnTo>
                      <a:lnTo>
                        <a:pt x="569" y="655"/>
                      </a:lnTo>
                      <a:lnTo>
                        <a:pt x="566" y="651"/>
                      </a:lnTo>
                      <a:lnTo>
                        <a:pt x="562" y="648"/>
                      </a:lnTo>
                      <a:lnTo>
                        <a:pt x="560" y="643"/>
                      </a:lnTo>
                      <a:lnTo>
                        <a:pt x="556" y="639"/>
                      </a:lnTo>
                      <a:lnTo>
                        <a:pt x="554" y="636"/>
                      </a:lnTo>
                      <a:lnTo>
                        <a:pt x="550" y="633"/>
                      </a:lnTo>
                      <a:lnTo>
                        <a:pt x="543" y="629"/>
                      </a:lnTo>
                      <a:lnTo>
                        <a:pt x="533" y="625"/>
                      </a:lnTo>
                      <a:lnTo>
                        <a:pt x="521" y="620"/>
                      </a:lnTo>
                      <a:lnTo>
                        <a:pt x="511" y="616"/>
                      </a:lnTo>
                      <a:lnTo>
                        <a:pt x="500" y="612"/>
                      </a:lnTo>
                      <a:lnTo>
                        <a:pt x="488" y="609"/>
                      </a:lnTo>
                      <a:lnTo>
                        <a:pt x="474" y="608"/>
                      </a:lnTo>
                      <a:lnTo>
                        <a:pt x="460" y="606"/>
                      </a:lnTo>
                      <a:lnTo>
                        <a:pt x="454" y="604"/>
                      </a:lnTo>
                      <a:lnTo>
                        <a:pt x="448" y="603"/>
                      </a:lnTo>
                      <a:lnTo>
                        <a:pt x="441" y="600"/>
                      </a:lnTo>
                      <a:lnTo>
                        <a:pt x="435" y="597"/>
                      </a:lnTo>
                      <a:lnTo>
                        <a:pt x="414" y="570"/>
                      </a:lnTo>
                      <a:lnTo>
                        <a:pt x="411" y="567"/>
                      </a:lnTo>
                      <a:lnTo>
                        <a:pt x="414" y="574"/>
                      </a:lnTo>
                      <a:lnTo>
                        <a:pt x="419" y="586"/>
                      </a:lnTo>
                      <a:lnTo>
                        <a:pt x="420" y="594"/>
                      </a:lnTo>
                      <a:lnTo>
                        <a:pt x="422" y="602"/>
                      </a:lnTo>
                      <a:lnTo>
                        <a:pt x="422" y="612"/>
                      </a:lnTo>
                      <a:lnTo>
                        <a:pt x="423" y="622"/>
                      </a:lnTo>
                      <a:lnTo>
                        <a:pt x="423" y="649"/>
                      </a:lnTo>
                      <a:lnTo>
                        <a:pt x="427" y="664"/>
                      </a:lnTo>
                      <a:lnTo>
                        <a:pt x="432" y="677"/>
                      </a:lnTo>
                      <a:lnTo>
                        <a:pt x="431" y="684"/>
                      </a:lnTo>
                      <a:lnTo>
                        <a:pt x="429" y="688"/>
                      </a:lnTo>
                      <a:lnTo>
                        <a:pt x="425" y="693"/>
                      </a:lnTo>
                      <a:lnTo>
                        <a:pt x="420" y="697"/>
                      </a:lnTo>
                      <a:lnTo>
                        <a:pt x="408" y="702"/>
                      </a:lnTo>
                      <a:lnTo>
                        <a:pt x="397" y="709"/>
                      </a:lnTo>
                      <a:lnTo>
                        <a:pt x="394" y="713"/>
                      </a:lnTo>
                      <a:lnTo>
                        <a:pt x="392" y="718"/>
                      </a:lnTo>
                      <a:lnTo>
                        <a:pt x="391" y="721"/>
                      </a:lnTo>
                      <a:lnTo>
                        <a:pt x="390" y="723"/>
                      </a:lnTo>
                      <a:lnTo>
                        <a:pt x="388" y="724"/>
                      </a:lnTo>
                      <a:lnTo>
                        <a:pt x="385" y="724"/>
                      </a:lnTo>
                      <a:lnTo>
                        <a:pt x="381" y="724"/>
                      </a:lnTo>
                      <a:lnTo>
                        <a:pt x="378" y="722"/>
                      </a:lnTo>
                      <a:lnTo>
                        <a:pt x="375" y="718"/>
                      </a:lnTo>
                      <a:lnTo>
                        <a:pt x="372" y="715"/>
                      </a:lnTo>
                      <a:lnTo>
                        <a:pt x="368" y="708"/>
                      </a:lnTo>
                      <a:lnTo>
                        <a:pt x="362" y="700"/>
                      </a:lnTo>
                      <a:lnTo>
                        <a:pt x="356" y="700"/>
                      </a:lnTo>
                      <a:lnTo>
                        <a:pt x="350" y="717"/>
                      </a:lnTo>
                      <a:lnTo>
                        <a:pt x="345" y="734"/>
                      </a:lnTo>
                      <a:lnTo>
                        <a:pt x="340" y="750"/>
                      </a:lnTo>
                      <a:lnTo>
                        <a:pt x="333" y="766"/>
                      </a:lnTo>
                      <a:lnTo>
                        <a:pt x="324" y="760"/>
                      </a:lnTo>
                      <a:lnTo>
                        <a:pt x="317" y="753"/>
                      </a:lnTo>
                      <a:lnTo>
                        <a:pt x="314" y="750"/>
                      </a:lnTo>
                      <a:lnTo>
                        <a:pt x="311" y="746"/>
                      </a:lnTo>
                      <a:lnTo>
                        <a:pt x="307" y="744"/>
                      </a:lnTo>
                      <a:lnTo>
                        <a:pt x="302" y="744"/>
                      </a:lnTo>
                      <a:lnTo>
                        <a:pt x="299" y="744"/>
                      </a:lnTo>
                      <a:lnTo>
                        <a:pt x="296" y="745"/>
                      </a:lnTo>
                      <a:lnTo>
                        <a:pt x="286" y="752"/>
                      </a:lnTo>
                      <a:lnTo>
                        <a:pt x="276" y="757"/>
                      </a:lnTo>
                      <a:lnTo>
                        <a:pt x="266" y="762"/>
                      </a:lnTo>
                      <a:lnTo>
                        <a:pt x="256" y="769"/>
                      </a:lnTo>
                      <a:lnTo>
                        <a:pt x="250" y="774"/>
                      </a:lnTo>
                      <a:lnTo>
                        <a:pt x="242" y="781"/>
                      </a:lnTo>
                      <a:lnTo>
                        <a:pt x="236" y="768"/>
                      </a:lnTo>
                      <a:lnTo>
                        <a:pt x="231" y="757"/>
                      </a:lnTo>
                      <a:lnTo>
                        <a:pt x="226" y="746"/>
                      </a:lnTo>
                      <a:lnTo>
                        <a:pt x="223" y="735"/>
                      </a:lnTo>
                      <a:lnTo>
                        <a:pt x="217" y="714"/>
                      </a:lnTo>
                      <a:lnTo>
                        <a:pt x="211" y="693"/>
                      </a:lnTo>
                      <a:lnTo>
                        <a:pt x="206" y="672"/>
                      </a:lnTo>
                      <a:lnTo>
                        <a:pt x="200" y="650"/>
                      </a:lnTo>
                      <a:lnTo>
                        <a:pt x="197" y="639"/>
                      </a:lnTo>
                      <a:lnTo>
                        <a:pt x="193" y="627"/>
                      </a:lnTo>
                      <a:lnTo>
                        <a:pt x="189" y="616"/>
                      </a:lnTo>
                      <a:lnTo>
                        <a:pt x="182" y="603"/>
                      </a:lnTo>
                      <a:lnTo>
                        <a:pt x="176" y="593"/>
                      </a:lnTo>
                      <a:lnTo>
                        <a:pt x="170" y="585"/>
                      </a:lnTo>
                      <a:lnTo>
                        <a:pt x="162" y="576"/>
                      </a:lnTo>
                      <a:lnTo>
                        <a:pt x="153" y="569"/>
                      </a:lnTo>
                      <a:lnTo>
                        <a:pt x="145" y="562"/>
                      </a:lnTo>
                      <a:lnTo>
                        <a:pt x="137" y="555"/>
                      </a:lnTo>
                      <a:lnTo>
                        <a:pt x="128" y="546"/>
                      </a:lnTo>
                      <a:lnTo>
                        <a:pt x="121" y="537"/>
                      </a:lnTo>
                      <a:lnTo>
                        <a:pt x="116" y="530"/>
                      </a:lnTo>
                      <a:lnTo>
                        <a:pt x="111" y="522"/>
                      </a:lnTo>
                      <a:lnTo>
                        <a:pt x="108" y="514"/>
                      </a:lnTo>
                      <a:lnTo>
                        <a:pt x="105" y="506"/>
                      </a:lnTo>
                      <a:lnTo>
                        <a:pt x="100" y="490"/>
                      </a:lnTo>
                      <a:lnTo>
                        <a:pt x="97" y="475"/>
                      </a:lnTo>
                      <a:lnTo>
                        <a:pt x="93" y="459"/>
                      </a:lnTo>
                      <a:lnTo>
                        <a:pt x="87" y="445"/>
                      </a:lnTo>
                      <a:lnTo>
                        <a:pt x="84" y="438"/>
                      </a:lnTo>
                      <a:lnTo>
                        <a:pt x="79" y="431"/>
                      </a:lnTo>
                      <a:lnTo>
                        <a:pt x="74" y="424"/>
                      </a:lnTo>
                      <a:lnTo>
                        <a:pt x="66" y="419"/>
                      </a:lnTo>
                      <a:lnTo>
                        <a:pt x="57" y="410"/>
                      </a:lnTo>
                      <a:lnTo>
                        <a:pt x="49" y="401"/>
                      </a:lnTo>
                      <a:lnTo>
                        <a:pt x="42" y="392"/>
                      </a:lnTo>
                      <a:lnTo>
                        <a:pt x="36" y="383"/>
                      </a:lnTo>
                      <a:lnTo>
                        <a:pt x="26" y="362"/>
                      </a:lnTo>
                      <a:lnTo>
                        <a:pt x="14" y="340"/>
                      </a:lnTo>
                      <a:lnTo>
                        <a:pt x="8" y="331"/>
                      </a:lnTo>
                      <a:lnTo>
                        <a:pt x="4" y="321"/>
                      </a:lnTo>
                      <a:lnTo>
                        <a:pt x="2" y="317"/>
                      </a:lnTo>
                      <a:lnTo>
                        <a:pt x="1" y="312"/>
                      </a:lnTo>
                      <a:lnTo>
                        <a:pt x="0" y="307"/>
                      </a:lnTo>
                      <a:lnTo>
                        <a:pt x="0" y="302"/>
                      </a:lnTo>
                      <a:lnTo>
                        <a:pt x="0" y="285"/>
                      </a:lnTo>
                      <a:lnTo>
                        <a:pt x="12" y="284"/>
                      </a:lnTo>
                      <a:lnTo>
                        <a:pt x="24" y="281"/>
                      </a:lnTo>
                      <a:lnTo>
                        <a:pt x="35" y="277"/>
                      </a:lnTo>
                      <a:lnTo>
                        <a:pt x="46" y="272"/>
                      </a:lnTo>
                      <a:lnTo>
                        <a:pt x="50" y="269"/>
                      </a:lnTo>
                      <a:lnTo>
                        <a:pt x="54" y="266"/>
                      </a:lnTo>
                      <a:lnTo>
                        <a:pt x="57" y="261"/>
                      </a:lnTo>
                      <a:lnTo>
                        <a:pt x="60" y="257"/>
                      </a:lnTo>
                      <a:lnTo>
                        <a:pt x="63" y="252"/>
                      </a:lnTo>
                      <a:lnTo>
                        <a:pt x="65" y="247"/>
                      </a:lnTo>
                      <a:lnTo>
                        <a:pt x="66" y="242"/>
                      </a:lnTo>
                      <a:lnTo>
                        <a:pt x="66" y="235"/>
                      </a:lnTo>
                      <a:lnTo>
                        <a:pt x="65" y="226"/>
                      </a:lnTo>
                      <a:lnTo>
                        <a:pt x="64" y="218"/>
                      </a:lnTo>
                      <a:lnTo>
                        <a:pt x="62" y="210"/>
                      </a:lnTo>
                      <a:lnTo>
                        <a:pt x="59" y="202"/>
                      </a:lnTo>
                      <a:lnTo>
                        <a:pt x="51" y="188"/>
                      </a:lnTo>
                      <a:lnTo>
                        <a:pt x="41" y="175"/>
                      </a:lnTo>
                      <a:lnTo>
                        <a:pt x="32" y="162"/>
                      </a:lnTo>
                      <a:lnTo>
                        <a:pt x="24" y="147"/>
                      </a:lnTo>
                      <a:lnTo>
                        <a:pt x="21" y="140"/>
                      </a:lnTo>
                      <a:lnTo>
                        <a:pt x="19" y="132"/>
                      </a:lnTo>
                      <a:lnTo>
                        <a:pt x="17" y="123"/>
                      </a:lnTo>
                      <a:lnTo>
                        <a:pt x="17" y="114"/>
                      </a:lnTo>
                      <a:lnTo>
                        <a:pt x="22" y="110"/>
                      </a:lnTo>
                      <a:lnTo>
                        <a:pt x="28" y="107"/>
                      </a:lnTo>
                      <a:lnTo>
                        <a:pt x="31" y="103"/>
                      </a:lnTo>
                      <a:lnTo>
                        <a:pt x="33" y="98"/>
                      </a:lnTo>
                      <a:lnTo>
                        <a:pt x="33" y="92"/>
                      </a:lnTo>
                      <a:lnTo>
                        <a:pt x="34" y="87"/>
                      </a:lnTo>
                      <a:lnTo>
                        <a:pt x="35" y="82"/>
                      </a:lnTo>
                      <a:lnTo>
                        <a:pt x="36" y="77"/>
                      </a:lnTo>
                      <a:lnTo>
                        <a:pt x="37" y="72"/>
                      </a:lnTo>
                      <a:lnTo>
                        <a:pt x="40" y="66"/>
                      </a:lnTo>
                      <a:lnTo>
                        <a:pt x="49" y="62"/>
                      </a:lnTo>
                      <a:lnTo>
                        <a:pt x="57" y="57"/>
                      </a:lnTo>
                      <a:lnTo>
                        <a:pt x="60" y="49"/>
                      </a:lnTo>
                      <a:lnTo>
                        <a:pt x="61" y="40"/>
                      </a:lnTo>
                      <a:lnTo>
                        <a:pt x="61" y="30"/>
                      </a:lnTo>
                      <a:lnTo>
                        <a:pt x="62" y="21"/>
                      </a:lnTo>
                      <a:lnTo>
                        <a:pt x="62" y="13"/>
                      </a:lnTo>
                      <a:lnTo>
                        <a:pt x="64" y="6"/>
                      </a:lnTo>
                      <a:lnTo>
                        <a:pt x="66" y="4"/>
                      </a:lnTo>
                      <a:lnTo>
                        <a:pt x="68" y="2"/>
                      </a:lnTo>
                      <a:lnTo>
                        <a:pt x="71" y="1"/>
                      </a:lnTo>
                      <a:lnTo>
                        <a:pt x="76" y="0"/>
                      </a:lnTo>
                      <a:lnTo>
                        <a:pt x="79" y="1"/>
                      </a:lnTo>
                      <a:lnTo>
                        <a:pt x="81" y="2"/>
                      </a:lnTo>
                      <a:lnTo>
                        <a:pt x="83" y="4"/>
                      </a:lnTo>
                      <a:lnTo>
                        <a:pt x="85" y="7"/>
                      </a:lnTo>
                      <a:lnTo>
                        <a:pt x="88" y="13"/>
                      </a:lnTo>
                      <a:lnTo>
                        <a:pt x="92" y="17"/>
                      </a:lnTo>
                      <a:lnTo>
                        <a:pt x="108" y="28"/>
                      </a:lnTo>
                      <a:lnTo>
                        <a:pt x="123" y="37"/>
                      </a:lnTo>
                      <a:lnTo>
                        <a:pt x="138" y="47"/>
                      </a:lnTo>
                      <a:lnTo>
                        <a:pt x="154" y="57"/>
                      </a:lnTo>
                      <a:lnTo>
                        <a:pt x="165" y="68"/>
                      </a:lnTo>
                      <a:lnTo>
                        <a:pt x="173" y="78"/>
                      </a:lnTo>
                      <a:lnTo>
                        <a:pt x="177" y="83"/>
                      </a:lnTo>
                      <a:lnTo>
                        <a:pt x="182" y="87"/>
                      </a:lnTo>
                      <a:lnTo>
                        <a:pt x="188" y="89"/>
                      </a:lnTo>
                      <a:lnTo>
                        <a:pt x="195" y="90"/>
                      </a:lnTo>
                      <a:lnTo>
                        <a:pt x="199" y="90"/>
                      </a:lnTo>
                      <a:lnTo>
                        <a:pt x="202" y="89"/>
                      </a:lnTo>
                      <a:lnTo>
                        <a:pt x="205" y="87"/>
                      </a:lnTo>
                      <a:lnTo>
                        <a:pt x="208" y="85"/>
                      </a:lnTo>
                      <a:lnTo>
                        <a:pt x="213" y="80"/>
                      </a:lnTo>
                      <a:lnTo>
                        <a:pt x="219" y="74"/>
                      </a:lnTo>
                      <a:lnTo>
                        <a:pt x="223" y="68"/>
                      </a:lnTo>
                      <a:lnTo>
                        <a:pt x="228" y="62"/>
                      </a:lnTo>
                      <a:lnTo>
                        <a:pt x="231" y="60"/>
                      </a:lnTo>
                      <a:lnTo>
                        <a:pt x="234" y="59"/>
                      </a:lnTo>
                      <a:lnTo>
                        <a:pt x="238" y="58"/>
                      </a:lnTo>
                      <a:lnTo>
                        <a:pt x="242" y="57"/>
                      </a:lnTo>
                      <a:lnTo>
                        <a:pt x="247" y="58"/>
                      </a:lnTo>
                      <a:lnTo>
                        <a:pt x="250" y="60"/>
                      </a:lnTo>
                      <a:lnTo>
                        <a:pt x="253" y="63"/>
                      </a:lnTo>
                      <a:lnTo>
                        <a:pt x="255" y="68"/>
                      </a:lnTo>
                      <a:lnTo>
                        <a:pt x="257" y="78"/>
                      </a:lnTo>
                      <a:lnTo>
                        <a:pt x="259" y="88"/>
                      </a:lnTo>
                      <a:lnTo>
                        <a:pt x="261" y="99"/>
                      </a:lnTo>
                      <a:lnTo>
                        <a:pt x="263" y="108"/>
                      </a:lnTo>
                      <a:lnTo>
                        <a:pt x="266" y="116"/>
                      </a:lnTo>
                      <a:lnTo>
                        <a:pt x="270" y="127"/>
                      </a:lnTo>
                      <a:lnTo>
                        <a:pt x="275" y="134"/>
                      </a:lnTo>
                      <a:lnTo>
                        <a:pt x="280" y="140"/>
                      </a:lnTo>
                      <a:lnTo>
                        <a:pt x="286" y="145"/>
                      </a:lnTo>
                      <a:lnTo>
                        <a:pt x="291" y="150"/>
                      </a:lnTo>
                      <a:lnTo>
                        <a:pt x="296" y="156"/>
                      </a:lnTo>
                      <a:lnTo>
                        <a:pt x="300" y="162"/>
                      </a:lnTo>
                      <a:lnTo>
                        <a:pt x="303" y="168"/>
                      </a:lnTo>
                      <a:lnTo>
                        <a:pt x="304" y="176"/>
                      </a:lnTo>
                      <a:lnTo>
                        <a:pt x="304" y="184"/>
                      </a:lnTo>
                      <a:lnTo>
                        <a:pt x="302" y="191"/>
                      </a:lnTo>
                      <a:lnTo>
                        <a:pt x="298" y="196"/>
                      </a:lnTo>
                      <a:lnTo>
                        <a:pt x="295" y="202"/>
                      </a:lnTo>
                      <a:lnTo>
                        <a:pt x="292" y="208"/>
                      </a:lnTo>
                      <a:lnTo>
                        <a:pt x="290" y="215"/>
                      </a:lnTo>
                      <a:lnTo>
                        <a:pt x="288" y="221"/>
                      </a:lnTo>
                      <a:lnTo>
                        <a:pt x="287" y="228"/>
                      </a:lnTo>
                      <a:lnTo>
                        <a:pt x="288" y="234"/>
                      </a:lnTo>
                      <a:lnTo>
                        <a:pt x="289" y="240"/>
                      </a:lnTo>
                      <a:lnTo>
                        <a:pt x="292" y="244"/>
                      </a:lnTo>
                      <a:lnTo>
                        <a:pt x="295" y="248"/>
                      </a:lnTo>
                      <a:lnTo>
                        <a:pt x="299" y="250"/>
                      </a:lnTo>
                      <a:lnTo>
                        <a:pt x="305" y="253"/>
                      </a:lnTo>
                      <a:lnTo>
                        <a:pt x="310" y="254"/>
                      </a:lnTo>
                      <a:lnTo>
                        <a:pt x="316" y="255"/>
                      </a:lnTo>
                      <a:lnTo>
                        <a:pt x="328" y="257"/>
                      </a:lnTo>
                      <a:lnTo>
                        <a:pt x="343" y="257"/>
                      </a:lnTo>
                      <a:lnTo>
                        <a:pt x="356" y="257"/>
                      </a:lnTo>
                      <a:lnTo>
                        <a:pt x="370" y="257"/>
                      </a:lnTo>
                      <a:lnTo>
                        <a:pt x="402" y="256"/>
                      </a:lnTo>
                      <a:lnTo>
                        <a:pt x="431" y="254"/>
                      </a:lnTo>
                      <a:lnTo>
                        <a:pt x="445" y="252"/>
                      </a:lnTo>
                      <a:lnTo>
                        <a:pt x="459" y="249"/>
                      </a:lnTo>
                      <a:lnTo>
                        <a:pt x="474" y="245"/>
                      </a:lnTo>
                      <a:lnTo>
                        <a:pt x="489" y="241"/>
                      </a:lnTo>
                      <a:lnTo>
                        <a:pt x="494" y="238"/>
                      </a:lnTo>
                      <a:lnTo>
                        <a:pt x="499" y="234"/>
                      </a:lnTo>
                      <a:lnTo>
                        <a:pt x="504" y="231"/>
                      </a:lnTo>
                      <a:lnTo>
                        <a:pt x="508" y="228"/>
                      </a:lnTo>
                      <a:lnTo>
                        <a:pt x="512" y="224"/>
                      </a:lnTo>
                      <a:lnTo>
                        <a:pt x="516" y="221"/>
                      </a:lnTo>
                      <a:lnTo>
                        <a:pt x="521" y="219"/>
                      </a:lnTo>
                      <a:lnTo>
                        <a:pt x="527" y="217"/>
                      </a:lnTo>
                      <a:lnTo>
                        <a:pt x="539" y="216"/>
                      </a:lnTo>
                      <a:lnTo>
                        <a:pt x="549" y="216"/>
                      </a:lnTo>
                      <a:lnTo>
                        <a:pt x="561" y="216"/>
                      </a:lnTo>
                      <a:lnTo>
                        <a:pt x="572" y="215"/>
                      </a:lnTo>
                      <a:lnTo>
                        <a:pt x="584" y="211"/>
                      </a:lnTo>
                      <a:lnTo>
                        <a:pt x="595" y="206"/>
                      </a:lnTo>
                      <a:lnTo>
                        <a:pt x="604" y="201"/>
                      </a:lnTo>
                      <a:lnTo>
                        <a:pt x="613" y="197"/>
                      </a:lnTo>
                      <a:lnTo>
                        <a:pt x="623" y="193"/>
                      </a:lnTo>
                      <a:lnTo>
                        <a:pt x="632" y="189"/>
                      </a:lnTo>
                      <a:lnTo>
                        <a:pt x="643" y="187"/>
                      </a:lnTo>
                      <a:lnTo>
                        <a:pt x="655" y="186"/>
                      </a:lnTo>
                      <a:lnTo>
                        <a:pt x="661" y="187"/>
                      </a:lnTo>
                      <a:lnTo>
                        <a:pt x="665" y="189"/>
                      </a:lnTo>
                      <a:lnTo>
                        <a:pt x="669" y="192"/>
                      </a:lnTo>
                      <a:lnTo>
                        <a:pt x="671" y="196"/>
                      </a:lnTo>
                      <a:lnTo>
                        <a:pt x="674" y="201"/>
                      </a:lnTo>
                      <a:lnTo>
                        <a:pt x="676" y="207"/>
                      </a:lnTo>
                      <a:lnTo>
                        <a:pt x="677" y="213"/>
                      </a:lnTo>
                      <a:lnTo>
                        <a:pt x="677" y="219"/>
                      </a:lnTo>
                      <a:lnTo>
                        <a:pt x="677" y="225"/>
                      </a:lnTo>
                      <a:lnTo>
                        <a:pt x="675" y="231"/>
                      </a:lnTo>
                      <a:lnTo>
                        <a:pt x="673" y="236"/>
                      </a:lnTo>
                      <a:lnTo>
                        <a:pt x="669" y="242"/>
                      </a:lnTo>
                      <a:lnTo>
                        <a:pt x="662" y="251"/>
                      </a:lnTo>
                      <a:lnTo>
                        <a:pt x="655" y="261"/>
                      </a:lnTo>
                      <a:lnTo>
                        <a:pt x="646" y="277"/>
                      </a:lnTo>
                      <a:lnTo>
                        <a:pt x="635" y="290"/>
                      </a:lnTo>
                      <a:lnTo>
                        <a:pt x="625" y="302"/>
                      </a:lnTo>
                      <a:lnTo>
                        <a:pt x="614" y="312"/>
                      </a:lnTo>
                      <a:lnTo>
                        <a:pt x="592" y="334"/>
                      </a:lnTo>
                      <a:lnTo>
                        <a:pt x="568" y="359"/>
                      </a:lnTo>
                      <a:lnTo>
                        <a:pt x="562" y="366"/>
                      </a:lnTo>
                      <a:lnTo>
                        <a:pt x="557" y="372"/>
                      </a:lnTo>
                      <a:lnTo>
                        <a:pt x="553" y="380"/>
                      </a:lnTo>
                      <a:lnTo>
                        <a:pt x="550" y="386"/>
                      </a:lnTo>
                      <a:lnTo>
                        <a:pt x="545" y="400"/>
                      </a:lnTo>
                      <a:lnTo>
                        <a:pt x="542" y="414"/>
                      </a:lnTo>
                      <a:lnTo>
                        <a:pt x="540" y="429"/>
                      </a:lnTo>
                      <a:lnTo>
                        <a:pt x="539" y="445"/>
                      </a:lnTo>
                      <a:lnTo>
                        <a:pt x="539" y="460"/>
                      </a:lnTo>
                      <a:lnTo>
                        <a:pt x="539" y="478"/>
                      </a:lnTo>
                      <a:lnTo>
                        <a:pt x="539" y="493"/>
                      </a:lnTo>
                      <a:lnTo>
                        <a:pt x="537" y="506"/>
                      </a:lnTo>
                      <a:lnTo>
                        <a:pt x="537" y="512"/>
                      </a:lnTo>
                      <a:lnTo>
                        <a:pt x="537" y="518"/>
                      </a:lnTo>
                      <a:lnTo>
                        <a:pt x="538" y="525"/>
                      </a:lnTo>
                      <a:lnTo>
                        <a:pt x="539" y="533"/>
                      </a:lnTo>
                      <a:lnTo>
                        <a:pt x="543" y="543"/>
                      </a:lnTo>
                      <a:lnTo>
                        <a:pt x="547" y="553"/>
                      </a:lnTo>
                      <a:lnTo>
                        <a:pt x="549" y="557"/>
                      </a:lnTo>
                      <a:lnTo>
                        <a:pt x="551" y="562"/>
                      </a:lnTo>
                      <a:lnTo>
                        <a:pt x="552" y="567"/>
                      </a:lnTo>
                      <a:lnTo>
                        <a:pt x="553" y="573"/>
                      </a:lnTo>
                      <a:lnTo>
                        <a:pt x="563" y="574"/>
                      </a:lnTo>
                      <a:lnTo>
                        <a:pt x="572" y="575"/>
                      </a:lnTo>
                      <a:lnTo>
                        <a:pt x="576" y="575"/>
                      </a:lnTo>
                      <a:lnTo>
                        <a:pt x="581" y="574"/>
                      </a:lnTo>
                      <a:lnTo>
                        <a:pt x="585" y="572"/>
                      </a:lnTo>
                      <a:lnTo>
                        <a:pt x="589" y="570"/>
                      </a:lnTo>
                      <a:lnTo>
                        <a:pt x="596" y="565"/>
                      </a:lnTo>
                      <a:lnTo>
                        <a:pt x="601" y="558"/>
                      </a:lnTo>
                      <a:lnTo>
                        <a:pt x="606" y="550"/>
                      </a:lnTo>
                      <a:lnTo>
                        <a:pt x="610" y="540"/>
                      </a:lnTo>
                      <a:lnTo>
                        <a:pt x="613" y="531"/>
                      </a:lnTo>
                      <a:lnTo>
                        <a:pt x="618" y="521"/>
                      </a:lnTo>
                      <a:lnTo>
                        <a:pt x="625" y="504"/>
                      </a:lnTo>
                      <a:lnTo>
                        <a:pt x="632" y="489"/>
                      </a:lnTo>
                      <a:lnTo>
                        <a:pt x="636" y="482"/>
                      </a:lnTo>
                      <a:lnTo>
                        <a:pt x="638" y="474"/>
                      </a:lnTo>
                      <a:lnTo>
                        <a:pt x="640" y="466"/>
                      </a:lnTo>
                      <a:lnTo>
                        <a:pt x="641" y="456"/>
                      </a:lnTo>
                      <a:lnTo>
                        <a:pt x="639" y="452"/>
                      </a:lnTo>
                      <a:lnTo>
                        <a:pt x="636" y="447"/>
                      </a:lnTo>
                      <a:lnTo>
                        <a:pt x="636" y="419"/>
                      </a:lnTo>
                      <a:lnTo>
                        <a:pt x="648" y="420"/>
                      </a:lnTo>
                      <a:lnTo>
                        <a:pt x="659" y="421"/>
                      </a:lnTo>
                      <a:lnTo>
                        <a:pt x="662" y="421"/>
                      </a:lnTo>
                      <a:lnTo>
                        <a:pt x="665" y="419"/>
                      </a:lnTo>
                      <a:lnTo>
                        <a:pt x="666" y="418"/>
                      </a:lnTo>
                      <a:lnTo>
                        <a:pt x="668" y="415"/>
                      </a:lnTo>
                      <a:lnTo>
                        <a:pt x="671" y="410"/>
                      </a:lnTo>
                      <a:lnTo>
                        <a:pt x="675" y="404"/>
                      </a:lnTo>
                      <a:lnTo>
                        <a:pt x="681" y="408"/>
                      </a:lnTo>
                      <a:lnTo>
                        <a:pt x="686" y="412"/>
                      </a:lnTo>
                      <a:lnTo>
                        <a:pt x="690" y="416"/>
                      </a:lnTo>
                      <a:lnTo>
                        <a:pt x="694" y="421"/>
                      </a:lnTo>
                      <a:lnTo>
                        <a:pt x="696" y="426"/>
                      </a:lnTo>
                      <a:lnTo>
                        <a:pt x="698" y="432"/>
                      </a:lnTo>
                      <a:lnTo>
                        <a:pt x="699" y="439"/>
                      </a:lnTo>
                      <a:lnTo>
                        <a:pt x="700" y="446"/>
                      </a:lnTo>
                      <a:lnTo>
                        <a:pt x="699" y="475"/>
                      </a:lnTo>
                      <a:lnTo>
                        <a:pt x="698" y="506"/>
                      </a:lnTo>
                      <a:lnTo>
                        <a:pt x="698" y="554"/>
                      </a:lnTo>
                      <a:lnTo>
                        <a:pt x="703" y="563"/>
                      </a:lnTo>
                      <a:lnTo>
                        <a:pt x="703" y="612"/>
                      </a:lnTo>
                      <a:lnTo>
                        <a:pt x="704" y="628"/>
                      </a:lnTo>
                      <a:lnTo>
                        <a:pt x="707" y="643"/>
                      </a:lnTo>
                      <a:lnTo>
                        <a:pt x="711" y="657"/>
                      </a:lnTo>
                      <a:lnTo>
                        <a:pt x="715" y="671"/>
                      </a:lnTo>
                      <a:lnTo>
                        <a:pt x="719" y="684"/>
                      </a:lnTo>
                      <a:lnTo>
                        <a:pt x="723" y="699"/>
                      </a:lnTo>
                      <a:lnTo>
                        <a:pt x="725" y="713"/>
                      </a:lnTo>
                      <a:lnTo>
                        <a:pt x="726" y="730"/>
                      </a:lnTo>
                      <a:lnTo>
                        <a:pt x="727" y="742"/>
                      </a:lnTo>
                      <a:lnTo>
                        <a:pt x="729" y="755"/>
                      </a:lnTo>
                      <a:lnTo>
                        <a:pt x="733" y="766"/>
                      </a:lnTo>
                      <a:lnTo>
                        <a:pt x="736" y="777"/>
                      </a:lnTo>
                      <a:lnTo>
                        <a:pt x="740" y="788"/>
                      </a:lnTo>
                      <a:lnTo>
                        <a:pt x="743" y="799"/>
                      </a:lnTo>
                      <a:lnTo>
                        <a:pt x="745" y="811"/>
                      </a:lnTo>
                      <a:lnTo>
                        <a:pt x="746" y="823"/>
                      </a:lnTo>
                      <a:lnTo>
                        <a:pt x="745" y="828"/>
                      </a:lnTo>
                      <a:lnTo>
                        <a:pt x="744" y="833"/>
                      </a:lnTo>
                      <a:lnTo>
                        <a:pt x="743" y="837"/>
                      </a:lnTo>
                      <a:lnTo>
                        <a:pt x="741" y="841"/>
                      </a:lnTo>
                      <a:lnTo>
                        <a:pt x="736" y="847"/>
                      </a:lnTo>
                      <a:lnTo>
                        <a:pt x="729" y="853"/>
                      </a:lnTo>
                      <a:lnTo>
                        <a:pt x="722" y="859"/>
                      </a:lnTo>
                      <a:lnTo>
                        <a:pt x="716" y="866"/>
                      </a:lnTo>
                      <a:lnTo>
                        <a:pt x="710" y="873"/>
                      </a:lnTo>
                      <a:lnTo>
                        <a:pt x="706" y="882"/>
                      </a:lnTo>
                      <a:lnTo>
                        <a:pt x="712" y="886"/>
                      </a:lnTo>
                      <a:lnTo>
                        <a:pt x="717" y="892"/>
                      </a:lnTo>
                      <a:lnTo>
                        <a:pt x="722" y="897"/>
                      </a:lnTo>
                      <a:lnTo>
                        <a:pt x="726" y="902"/>
                      </a:lnTo>
                      <a:lnTo>
                        <a:pt x="729" y="908"/>
                      </a:lnTo>
                      <a:lnTo>
                        <a:pt x="733" y="914"/>
                      </a:lnTo>
                      <a:lnTo>
                        <a:pt x="735" y="921"/>
                      </a:lnTo>
                      <a:lnTo>
                        <a:pt x="737" y="927"/>
                      </a:lnTo>
                      <a:lnTo>
                        <a:pt x="739" y="940"/>
                      </a:lnTo>
                      <a:lnTo>
                        <a:pt x="741" y="956"/>
                      </a:lnTo>
                      <a:lnTo>
                        <a:pt x="742" y="970"/>
                      </a:lnTo>
                      <a:lnTo>
                        <a:pt x="743" y="987"/>
                      </a:lnTo>
                      <a:lnTo>
                        <a:pt x="743" y="987"/>
                      </a:lnTo>
                      <a:close/>
                    </a:path>
                  </a:pathLst>
                </a:custGeom>
                <a:solidFill>
                  <a:srgbClr val="C0C0C0"/>
                </a:solidFill>
                <a:ln w="9525">
                  <a:solidFill>
                    <a:sysClr val="windowText" lastClr="000000">
                      <a:lumMod val="50000"/>
                      <a:lumOff val="50000"/>
                    </a:sysClr>
                  </a:solidFill>
                  <a:round/>
                  <a:headEnd/>
                  <a:tailEnd/>
                </a:ln>
              </p:spPr>
            </p:sp>
            <p:sp>
              <p:nvSpPr>
                <p:cNvPr id="36" name="Afghanistan"/>
                <p:cNvSpPr>
                  <a:spLocks/>
                </p:cNvSpPr>
                <p:nvPr/>
              </p:nvSpPr>
              <p:spPr bwMode="auto">
                <a:xfrm>
                  <a:off x="1804855" y="3375021"/>
                  <a:ext cx="911146" cy="673879"/>
                </a:xfrm>
                <a:custGeom>
                  <a:avLst/>
                  <a:gdLst/>
                  <a:ahLst/>
                  <a:cxnLst>
                    <a:cxn ang="0">
                      <a:pos x="1939" y="196"/>
                    </a:cxn>
                    <a:cxn ang="0">
                      <a:pos x="1819" y="183"/>
                    </a:cxn>
                    <a:cxn ang="0">
                      <a:pos x="1765" y="216"/>
                    </a:cxn>
                    <a:cxn ang="0">
                      <a:pos x="1692" y="246"/>
                    </a:cxn>
                    <a:cxn ang="0">
                      <a:pos x="1622" y="290"/>
                    </a:cxn>
                    <a:cxn ang="0">
                      <a:pos x="1607" y="212"/>
                    </a:cxn>
                    <a:cxn ang="0">
                      <a:pos x="1596" y="89"/>
                    </a:cxn>
                    <a:cxn ang="0">
                      <a:pos x="1533" y="0"/>
                    </a:cxn>
                    <a:cxn ang="0">
                      <a:pos x="1379" y="88"/>
                    </a:cxn>
                    <a:cxn ang="0">
                      <a:pos x="1312" y="149"/>
                    </a:cxn>
                    <a:cxn ang="0">
                      <a:pos x="1295" y="180"/>
                    </a:cxn>
                    <a:cxn ang="0">
                      <a:pos x="1257" y="204"/>
                    </a:cxn>
                    <a:cxn ang="0">
                      <a:pos x="1181" y="203"/>
                    </a:cxn>
                    <a:cxn ang="0">
                      <a:pos x="1103" y="195"/>
                    </a:cxn>
                    <a:cxn ang="0">
                      <a:pos x="951" y="152"/>
                    </a:cxn>
                    <a:cxn ang="0">
                      <a:pos x="819" y="99"/>
                    </a:cxn>
                    <a:cxn ang="0">
                      <a:pos x="780" y="145"/>
                    </a:cxn>
                    <a:cxn ang="0">
                      <a:pos x="679" y="209"/>
                    </a:cxn>
                    <a:cxn ang="0">
                      <a:pos x="630" y="296"/>
                    </a:cxn>
                    <a:cxn ang="0">
                      <a:pos x="540" y="317"/>
                    </a:cxn>
                    <a:cxn ang="0">
                      <a:pos x="401" y="386"/>
                    </a:cxn>
                    <a:cxn ang="0">
                      <a:pos x="326" y="409"/>
                    </a:cxn>
                    <a:cxn ang="0">
                      <a:pos x="265" y="371"/>
                    </a:cxn>
                    <a:cxn ang="0">
                      <a:pos x="202" y="333"/>
                    </a:cxn>
                    <a:cxn ang="0">
                      <a:pos x="175" y="368"/>
                    </a:cxn>
                    <a:cxn ang="0">
                      <a:pos x="118" y="505"/>
                    </a:cxn>
                    <a:cxn ang="0">
                      <a:pos x="58" y="548"/>
                    </a:cxn>
                    <a:cxn ang="0">
                      <a:pos x="35" y="629"/>
                    </a:cxn>
                    <a:cxn ang="0">
                      <a:pos x="48" y="707"/>
                    </a:cxn>
                    <a:cxn ang="0">
                      <a:pos x="7" y="790"/>
                    </a:cxn>
                    <a:cxn ang="0">
                      <a:pos x="1" y="892"/>
                    </a:cxn>
                    <a:cxn ang="0">
                      <a:pos x="20" y="1019"/>
                    </a:cxn>
                    <a:cxn ang="0">
                      <a:pos x="86" y="1093"/>
                    </a:cxn>
                    <a:cxn ang="0">
                      <a:pos x="38" y="1201"/>
                    </a:cxn>
                    <a:cxn ang="0">
                      <a:pos x="42" y="1270"/>
                    </a:cxn>
                    <a:cxn ang="0">
                      <a:pos x="105" y="1327"/>
                    </a:cxn>
                    <a:cxn ang="0">
                      <a:pos x="244" y="1363"/>
                    </a:cxn>
                    <a:cxn ang="0">
                      <a:pos x="523" y="1362"/>
                    </a:cxn>
                    <a:cxn ang="0">
                      <a:pos x="668" y="1374"/>
                    </a:cxn>
                    <a:cxn ang="0">
                      <a:pos x="727" y="1302"/>
                    </a:cxn>
                    <a:cxn ang="0">
                      <a:pos x="801" y="1184"/>
                    </a:cxn>
                    <a:cxn ang="0">
                      <a:pos x="847" y="1150"/>
                    </a:cxn>
                    <a:cxn ang="0">
                      <a:pos x="984" y="1148"/>
                    </a:cxn>
                    <a:cxn ang="0">
                      <a:pos x="971" y="1099"/>
                    </a:cxn>
                    <a:cxn ang="0">
                      <a:pos x="1057" y="1061"/>
                    </a:cxn>
                    <a:cxn ang="0">
                      <a:pos x="1138" y="1080"/>
                    </a:cxn>
                    <a:cxn ang="0">
                      <a:pos x="1178" y="1080"/>
                    </a:cxn>
                    <a:cxn ang="0">
                      <a:pos x="1229" y="1019"/>
                    </a:cxn>
                    <a:cxn ang="0">
                      <a:pos x="1268" y="896"/>
                    </a:cxn>
                    <a:cxn ang="0">
                      <a:pos x="1328" y="854"/>
                    </a:cxn>
                    <a:cxn ang="0">
                      <a:pos x="1294" y="790"/>
                    </a:cxn>
                    <a:cxn ang="0">
                      <a:pos x="1387" y="765"/>
                    </a:cxn>
                    <a:cxn ang="0">
                      <a:pos x="1469" y="745"/>
                    </a:cxn>
                    <a:cxn ang="0">
                      <a:pos x="1506" y="613"/>
                    </a:cxn>
                    <a:cxn ang="0">
                      <a:pos x="1530" y="537"/>
                    </a:cxn>
                    <a:cxn ang="0">
                      <a:pos x="1505" y="424"/>
                    </a:cxn>
                    <a:cxn ang="0">
                      <a:pos x="1582" y="406"/>
                    </a:cxn>
                    <a:cxn ang="0">
                      <a:pos x="1673" y="352"/>
                    </a:cxn>
                    <a:cxn ang="0">
                      <a:pos x="1752" y="289"/>
                    </a:cxn>
                    <a:cxn ang="0">
                      <a:pos x="1881" y="272"/>
                    </a:cxn>
                  </a:cxnLst>
                  <a:rect l="0" t="0" r="r" b="b"/>
                  <a:pathLst>
                    <a:path w="1994" h="1377">
                      <a:moveTo>
                        <a:pt x="1979" y="260"/>
                      </a:moveTo>
                      <a:lnTo>
                        <a:pt x="1980" y="249"/>
                      </a:lnTo>
                      <a:lnTo>
                        <a:pt x="1981" y="239"/>
                      </a:lnTo>
                      <a:lnTo>
                        <a:pt x="1983" y="231"/>
                      </a:lnTo>
                      <a:lnTo>
                        <a:pt x="1985" y="224"/>
                      </a:lnTo>
                      <a:lnTo>
                        <a:pt x="1990" y="207"/>
                      </a:lnTo>
                      <a:lnTo>
                        <a:pt x="1994" y="187"/>
                      </a:lnTo>
                      <a:lnTo>
                        <a:pt x="1974" y="190"/>
                      </a:lnTo>
                      <a:lnTo>
                        <a:pt x="1957" y="193"/>
                      </a:lnTo>
                      <a:lnTo>
                        <a:pt x="1939" y="196"/>
                      </a:lnTo>
                      <a:lnTo>
                        <a:pt x="1918" y="197"/>
                      </a:lnTo>
                      <a:lnTo>
                        <a:pt x="1905" y="196"/>
                      </a:lnTo>
                      <a:lnTo>
                        <a:pt x="1893" y="195"/>
                      </a:lnTo>
                      <a:lnTo>
                        <a:pt x="1881" y="193"/>
                      </a:lnTo>
                      <a:lnTo>
                        <a:pt x="1871" y="190"/>
                      </a:lnTo>
                      <a:lnTo>
                        <a:pt x="1859" y="187"/>
                      </a:lnTo>
                      <a:lnTo>
                        <a:pt x="1848" y="184"/>
                      </a:lnTo>
                      <a:lnTo>
                        <a:pt x="1836" y="183"/>
                      </a:lnTo>
                      <a:lnTo>
                        <a:pt x="1822" y="182"/>
                      </a:lnTo>
                      <a:lnTo>
                        <a:pt x="1819" y="183"/>
                      </a:lnTo>
                      <a:lnTo>
                        <a:pt x="1815" y="183"/>
                      </a:lnTo>
                      <a:lnTo>
                        <a:pt x="1813" y="185"/>
                      </a:lnTo>
                      <a:lnTo>
                        <a:pt x="1810" y="186"/>
                      </a:lnTo>
                      <a:lnTo>
                        <a:pt x="1804" y="192"/>
                      </a:lnTo>
                      <a:lnTo>
                        <a:pt x="1800" y="197"/>
                      </a:lnTo>
                      <a:lnTo>
                        <a:pt x="1796" y="202"/>
                      </a:lnTo>
                      <a:lnTo>
                        <a:pt x="1791" y="207"/>
                      </a:lnTo>
                      <a:lnTo>
                        <a:pt x="1786" y="212"/>
                      </a:lnTo>
                      <a:lnTo>
                        <a:pt x="1780" y="215"/>
                      </a:lnTo>
                      <a:lnTo>
                        <a:pt x="1765" y="216"/>
                      </a:lnTo>
                      <a:lnTo>
                        <a:pt x="1751" y="215"/>
                      </a:lnTo>
                      <a:lnTo>
                        <a:pt x="1744" y="218"/>
                      </a:lnTo>
                      <a:lnTo>
                        <a:pt x="1738" y="221"/>
                      </a:lnTo>
                      <a:lnTo>
                        <a:pt x="1733" y="224"/>
                      </a:lnTo>
                      <a:lnTo>
                        <a:pt x="1728" y="229"/>
                      </a:lnTo>
                      <a:lnTo>
                        <a:pt x="1724" y="233"/>
                      </a:lnTo>
                      <a:lnTo>
                        <a:pt x="1718" y="237"/>
                      </a:lnTo>
                      <a:lnTo>
                        <a:pt x="1712" y="241"/>
                      </a:lnTo>
                      <a:lnTo>
                        <a:pt x="1706" y="244"/>
                      </a:lnTo>
                      <a:lnTo>
                        <a:pt x="1692" y="246"/>
                      </a:lnTo>
                      <a:lnTo>
                        <a:pt x="1677" y="249"/>
                      </a:lnTo>
                      <a:lnTo>
                        <a:pt x="1670" y="254"/>
                      </a:lnTo>
                      <a:lnTo>
                        <a:pt x="1665" y="260"/>
                      </a:lnTo>
                      <a:lnTo>
                        <a:pt x="1659" y="266"/>
                      </a:lnTo>
                      <a:lnTo>
                        <a:pt x="1655" y="273"/>
                      </a:lnTo>
                      <a:lnTo>
                        <a:pt x="1651" y="281"/>
                      </a:lnTo>
                      <a:lnTo>
                        <a:pt x="1646" y="288"/>
                      </a:lnTo>
                      <a:lnTo>
                        <a:pt x="1641" y="294"/>
                      </a:lnTo>
                      <a:lnTo>
                        <a:pt x="1635" y="301"/>
                      </a:lnTo>
                      <a:lnTo>
                        <a:pt x="1622" y="290"/>
                      </a:lnTo>
                      <a:lnTo>
                        <a:pt x="1610" y="281"/>
                      </a:lnTo>
                      <a:lnTo>
                        <a:pt x="1604" y="276"/>
                      </a:lnTo>
                      <a:lnTo>
                        <a:pt x="1600" y="270"/>
                      </a:lnTo>
                      <a:lnTo>
                        <a:pt x="1597" y="264"/>
                      </a:lnTo>
                      <a:lnTo>
                        <a:pt x="1596" y="256"/>
                      </a:lnTo>
                      <a:lnTo>
                        <a:pt x="1597" y="247"/>
                      </a:lnTo>
                      <a:lnTo>
                        <a:pt x="1599" y="237"/>
                      </a:lnTo>
                      <a:lnTo>
                        <a:pt x="1601" y="229"/>
                      </a:lnTo>
                      <a:lnTo>
                        <a:pt x="1603" y="221"/>
                      </a:lnTo>
                      <a:lnTo>
                        <a:pt x="1607" y="212"/>
                      </a:lnTo>
                      <a:lnTo>
                        <a:pt x="1609" y="204"/>
                      </a:lnTo>
                      <a:lnTo>
                        <a:pt x="1611" y="195"/>
                      </a:lnTo>
                      <a:lnTo>
                        <a:pt x="1611" y="185"/>
                      </a:lnTo>
                      <a:lnTo>
                        <a:pt x="1611" y="170"/>
                      </a:lnTo>
                      <a:lnTo>
                        <a:pt x="1609" y="155"/>
                      </a:lnTo>
                      <a:lnTo>
                        <a:pt x="1606" y="142"/>
                      </a:lnTo>
                      <a:lnTo>
                        <a:pt x="1603" y="129"/>
                      </a:lnTo>
                      <a:lnTo>
                        <a:pt x="1600" y="117"/>
                      </a:lnTo>
                      <a:lnTo>
                        <a:pt x="1598" y="104"/>
                      </a:lnTo>
                      <a:lnTo>
                        <a:pt x="1596" y="89"/>
                      </a:lnTo>
                      <a:lnTo>
                        <a:pt x="1595" y="73"/>
                      </a:lnTo>
                      <a:lnTo>
                        <a:pt x="1595" y="11"/>
                      </a:lnTo>
                      <a:lnTo>
                        <a:pt x="1587" y="11"/>
                      </a:lnTo>
                      <a:lnTo>
                        <a:pt x="1579" y="9"/>
                      </a:lnTo>
                      <a:lnTo>
                        <a:pt x="1571" y="8"/>
                      </a:lnTo>
                      <a:lnTo>
                        <a:pt x="1564" y="5"/>
                      </a:lnTo>
                      <a:lnTo>
                        <a:pt x="1557" y="3"/>
                      </a:lnTo>
                      <a:lnTo>
                        <a:pt x="1550" y="2"/>
                      </a:lnTo>
                      <a:lnTo>
                        <a:pt x="1541" y="0"/>
                      </a:lnTo>
                      <a:lnTo>
                        <a:pt x="1533" y="0"/>
                      </a:lnTo>
                      <a:lnTo>
                        <a:pt x="1521" y="1"/>
                      </a:lnTo>
                      <a:lnTo>
                        <a:pt x="1509" y="3"/>
                      </a:lnTo>
                      <a:lnTo>
                        <a:pt x="1499" y="7"/>
                      </a:lnTo>
                      <a:lnTo>
                        <a:pt x="1490" y="13"/>
                      </a:lnTo>
                      <a:lnTo>
                        <a:pt x="1473" y="28"/>
                      </a:lnTo>
                      <a:lnTo>
                        <a:pt x="1454" y="44"/>
                      </a:lnTo>
                      <a:lnTo>
                        <a:pt x="1433" y="56"/>
                      </a:lnTo>
                      <a:lnTo>
                        <a:pt x="1416" y="65"/>
                      </a:lnTo>
                      <a:lnTo>
                        <a:pt x="1397" y="74"/>
                      </a:lnTo>
                      <a:lnTo>
                        <a:pt x="1379" y="88"/>
                      </a:lnTo>
                      <a:lnTo>
                        <a:pt x="1372" y="95"/>
                      </a:lnTo>
                      <a:lnTo>
                        <a:pt x="1365" y="104"/>
                      </a:lnTo>
                      <a:lnTo>
                        <a:pt x="1361" y="107"/>
                      </a:lnTo>
                      <a:lnTo>
                        <a:pt x="1356" y="109"/>
                      </a:lnTo>
                      <a:lnTo>
                        <a:pt x="1352" y="111"/>
                      </a:lnTo>
                      <a:lnTo>
                        <a:pt x="1346" y="111"/>
                      </a:lnTo>
                      <a:lnTo>
                        <a:pt x="1300" y="111"/>
                      </a:lnTo>
                      <a:lnTo>
                        <a:pt x="1300" y="140"/>
                      </a:lnTo>
                      <a:lnTo>
                        <a:pt x="1306" y="145"/>
                      </a:lnTo>
                      <a:lnTo>
                        <a:pt x="1312" y="149"/>
                      </a:lnTo>
                      <a:lnTo>
                        <a:pt x="1314" y="151"/>
                      </a:lnTo>
                      <a:lnTo>
                        <a:pt x="1316" y="154"/>
                      </a:lnTo>
                      <a:lnTo>
                        <a:pt x="1318" y="157"/>
                      </a:lnTo>
                      <a:lnTo>
                        <a:pt x="1318" y="162"/>
                      </a:lnTo>
                      <a:lnTo>
                        <a:pt x="1318" y="165"/>
                      </a:lnTo>
                      <a:lnTo>
                        <a:pt x="1316" y="168"/>
                      </a:lnTo>
                      <a:lnTo>
                        <a:pt x="1313" y="171"/>
                      </a:lnTo>
                      <a:lnTo>
                        <a:pt x="1310" y="173"/>
                      </a:lnTo>
                      <a:lnTo>
                        <a:pt x="1303" y="176"/>
                      </a:lnTo>
                      <a:lnTo>
                        <a:pt x="1295" y="180"/>
                      </a:lnTo>
                      <a:lnTo>
                        <a:pt x="1292" y="183"/>
                      </a:lnTo>
                      <a:lnTo>
                        <a:pt x="1288" y="187"/>
                      </a:lnTo>
                      <a:lnTo>
                        <a:pt x="1285" y="192"/>
                      </a:lnTo>
                      <a:lnTo>
                        <a:pt x="1283" y="196"/>
                      </a:lnTo>
                      <a:lnTo>
                        <a:pt x="1280" y="200"/>
                      </a:lnTo>
                      <a:lnTo>
                        <a:pt x="1277" y="203"/>
                      </a:lnTo>
                      <a:lnTo>
                        <a:pt x="1274" y="205"/>
                      </a:lnTo>
                      <a:lnTo>
                        <a:pt x="1269" y="206"/>
                      </a:lnTo>
                      <a:lnTo>
                        <a:pt x="1263" y="206"/>
                      </a:lnTo>
                      <a:lnTo>
                        <a:pt x="1257" y="204"/>
                      </a:lnTo>
                      <a:lnTo>
                        <a:pt x="1252" y="203"/>
                      </a:lnTo>
                      <a:lnTo>
                        <a:pt x="1248" y="200"/>
                      </a:lnTo>
                      <a:lnTo>
                        <a:pt x="1243" y="198"/>
                      </a:lnTo>
                      <a:lnTo>
                        <a:pt x="1238" y="196"/>
                      </a:lnTo>
                      <a:lnTo>
                        <a:pt x="1232" y="195"/>
                      </a:lnTo>
                      <a:lnTo>
                        <a:pt x="1226" y="195"/>
                      </a:lnTo>
                      <a:lnTo>
                        <a:pt x="1214" y="195"/>
                      </a:lnTo>
                      <a:lnTo>
                        <a:pt x="1202" y="197"/>
                      </a:lnTo>
                      <a:lnTo>
                        <a:pt x="1191" y="200"/>
                      </a:lnTo>
                      <a:lnTo>
                        <a:pt x="1181" y="203"/>
                      </a:lnTo>
                      <a:lnTo>
                        <a:pt x="1170" y="206"/>
                      </a:lnTo>
                      <a:lnTo>
                        <a:pt x="1160" y="208"/>
                      </a:lnTo>
                      <a:lnTo>
                        <a:pt x="1149" y="210"/>
                      </a:lnTo>
                      <a:lnTo>
                        <a:pt x="1136" y="211"/>
                      </a:lnTo>
                      <a:lnTo>
                        <a:pt x="1131" y="210"/>
                      </a:lnTo>
                      <a:lnTo>
                        <a:pt x="1127" y="209"/>
                      </a:lnTo>
                      <a:lnTo>
                        <a:pt x="1123" y="207"/>
                      </a:lnTo>
                      <a:lnTo>
                        <a:pt x="1120" y="204"/>
                      </a:lnTo>
                      <a:lnTo>
                        <a:pt x="1111" y="199"/>
                      </a:lnTo>
                      <a:lnTo>
                        <a:pt x="1103" y="195"/>
                      </a:lnTo>
                      <a:lnTo>
                        <a:pt x="1084" y="191"/>
                      </a:lnTo>
                      <a:lnTo>
                        <a:pt x="1069" y="186"/>
                      </a:lnTo>
                      <a:lnTo>
                        <a:pt x="1060" y="184"/>
                      </a:lnTo>
                      <a:lnTo>
                        <a:pt x="1053" y="181"/>
                      </a:lnTo>
                      <a:lnTo>
                        <a:pt x="1046" y="176"/>
                      </a:lnTo>
                      <a:lnTo>
                        <a:pt x="1039" y="171"/>
                      </a:lnTo>
                      <a:lnTo>
                        <a:pt x="1015" y="168"/>
                      </a:lnTo>
                      <a:lnTo>
                        <a:pt x="994" y="164"/>
                      </a:lnTo>
                      <a:lnTo>
                        <a:pt x="973" y="158"/>
                      </a:lnTo>
                      <a:lnTo>
                        <a:pt x="951" y="152"/>
                      </a:lnTo>
                      <a:lnTo>
                        <a:pt x="951" y="152"/>
                      </a:lnTo>
                      <a:lnTo>
                        <a:pt x="918" y="133"/>
                      </a:lnTo>
                      <a:lnTo>
                        <a:pt x="889" y="115"/>
                      </a:lnTo>
                      <a:lnTo>
                        <a:pt x="875" y="109"/>
                      </a:lnTo>
                      <a:lnTo>
                        <a:pt x="859" y="104"/>
                      </a:lnTo>
                      <a:lnTo>
                        <a:pt x="851" y="101"/>
                      </a:lnTo>
                      <a:lnTo>
                        <a:pt x="842" y="100"/>
                      </a:lnTo>
                      <a:lnTo>
                        <a:pt x="832" y="99"/>
                      </a:lnTo>
                      <a:lnTo>
                        <a:pt x="822" y="99"/>
                      </a:lnTo>
                      <a:lnTo>
                        <a:pt x="819" y="99"/>
                      </a:lnTo>
                      <a:lnTo>
                        <a:pt x="816" y="100"/>
                      </a:lnTo>
                      <a:lnTo>
                        <a:pt x="813" y="102"/>
                      </a:lnTo>
                      <a:lnTo>
                        <a:pt x="811" y="104"/>
                      </a:lnTo>
                      <a:lnTo>
                        <a:pt x="807" y="109"/>
                      </a:lnTo>
                      <a:lnTo>
                        <a:pt x="802" y="115"/>
                      </a:lnTo>
                      <a:lnTo>
                        <a:pt x="799" y="121"/>
                      </a:lnTo>
                      <a:lnTo>
                        <a:pt x="796" y="128"/>
                      </a:lnTo>
                      <a:lnTo>
                        <a:pt x="792" y="135"/>
                      </a:lnTo>
                      <a:lnTo>
                        <a:pt x="787" y="140"/>
                      </a:lnTo>
                      <a:lnTo>
                        <a:pt x="780" y="145"/>
                      </a:lnTo>
                      <a:lnTo>
                        <a:pt x="773" y="149"/>
                      </a:lnTo>
                      <a:lnTo>
                        <a:pt x="766" y="152"/>
                      </a:lnTo>
                      <a:lnTo>
                        <a:pt x="760" y="154"/>
                      </a:lnTo>
                      <a:lnTo>
                        <a:pt x="753" y="156"/>
                      </a:lnTo>
                      <a:lnTo>
                        <a:pt x="745" y="157"/>
                      </a:lnTo>
                      <a:lnTo>
                        <a:pt x="738" y="158"/>
                      </a:lnTo>
                      <a:lnTo>
                        <a:pt x="729" y="158"/>
                      </a:lnTo>
                      <a:lnTo>
                        <a:pt x="680" y="158"/>
                      </a:lnTo>
                      <a:lnTo>
                        <a:pt x="680" y="201"/>
                      </a:lnTo>
                      <a:lnTo>
                        <a:pt x="679" y="209"/>
                      </a:lnTo>
                      <a:lnTo>
                        <a:pt x="676" y="216"/>
                      </a:lnTo>
                      <a:lnTo>
                        <a:pt x="673" y="224"/>
                      </a:lnTo>
                      <a:lnTo>
                        <a:pt x="669" y="230"/>
                      </a:lnTo>
                      <a:lnTo>
                        <a:pt x="658" y="242"/>
                      </a:lnTo>
                      <a:lnTo>
                        <a:pt x="649" y="256"/>
                      </a:lnTo>
                      <a:lnTo>
                        <a:pt x="644" y="268"/>
                      </a:lnTo>
                      <a:lnTo>
                        <a:pt x="639" y="281"/>
                      </a:lnTo>
                      <a:lnTo>
                        <a:pt x="637" y="286"/>
                      </a:lnTo>
                      <a:lnTo>
                        <a:pt x="634" y="291"/>
                      </a:lnTo>
                      <a:lnTo>
                        <a:pt x="630" y="296"/>
                      </a:lnTo>
                      <a:lnTo>
                        <a:pt x="625" y="301"/>
                      </a:lnTo>
                      <a:lnTo>
                        <a:pt x="620" y="306"/>
                      </a:lnTo>
                      <a:lnTo>
                        <a:pt x="615" y="308"/>
                      </a:lnTo>
                      <a:lnTo>
                        <a:pt x="610" y="310"/>
                      </a:lnTo>
                      <a:lnTo>
                        <a:pt x="603" y="310"/>
                      </a:lnTo>
                      <a:lnTo>
                        <a:pt x="591" y="311"/>
                      </a:lnTo>
                      <a:lnTo>
                        <a:pt x="578" y="311"/>
                      </a:lnTo>
                      <a:lnTo>
                        <a:pt x="564" y="313"/>
                      </a:lnTo>
                      <a:lnTo>
                        <a:pt x="552" y="315"/>
                      </a:lnTo>
                      <a:lnTo>
                        <a:pt x="540" y="317"/>
                      </a:lnTo>
                      <a:lnTo>
                        <a:pt x="526" y="318"/>
                      </a:lnTo>
                      <a:lnTo>
                        <a:pt x="498" y="318"/>
                      </a:lnTo>
                      <a:lnTo>
                        <a:pt x="474" y="317"/>
                      </a:lnTo>
                      <a:lnTo>
                        <a:pt x="449" y="317"/>
                      </a:lnTo>
                      <a:lnTo>
                        <a:pt x="421" y="317"/>
                      </a:lnTo>
                      <a:lnTo>
                        <a:pt x="418" y="334"/>
                      </a:lnTo>
                      <a:lnTo>
                        <a:pt x="415" y="350"/>
                      </a:lnTo>
                      <a:lnTo>
                        <a:pt x="411" y="366"/>
                      </a:lnTo>
                      <a:lnTo>
                        <a:pt x="406" y="380"/>
                      </a:lnTo>
                      <a:lnTo>
                        <a:pt x="401" y="386"/>
                      </a:lnTo>
                      <a:lnTo>
                        <a:pt x="398" y="393"/>
                      </a:lnTo>
                      <a:lnTo>
                        <a:pt x="393" y="398"/>
                      </a:lnTo>
                      <a:lnTo>
                        <a:pt x="388" y="402"/>
                      </a:lnTo>
                      <a:lnTo>
                        <a:pt x="383" y="406"/>
                      </a:lnTo>
                      <a:lnTo>
                        <a:pt x="377" y="408"/>
                      </a:lnTo>
                      <a:lnTo>
                        <a:pt x="369" y="410"/>
                      </a:lnTo>
                      <a:lnTo>
                        <a:pt x="362" y="410"/>
                      </a:lnTo>
                      <a:lnTo>
                        <a:pt x="349" y="410"/>
                      </a:lnTo>
                      <a:lnTo>
                        <a:pt x="337" y="410"/>
                      </a:lnTo>
                      <a:lnTo>
                        <a:pt x="326" y="409"/>
                      </a:lnTo>
                      <a:lnTo>
                        <a:pt x="314" y="406"/>
                      </a:lnTo>
                      <a:lnTo>
                        <a:pt x="307" y="403"/>
                      </a:lnTo>
                      <a:lnTo>
                        <a:pt x="302" y="399"/>
                      </a:lnTo>
                      <a:lnTo>
                        <a:pt x="297" y="394"/>
                      </a:lnTo>
                      <a:lnTo>
                        <a:pt x="293" y="390"/>
                      </a:lnTo>
                      <a:lnTo>
                        <a:pt x="288" y="384"/>
                      </a:lnTo>
                      <a:lnTo>
                        <a:pt x="283" y="380"/>
                      </a:lnTo>
                      <a:lnTo>
                        <a:pt x="278" y="376"/>
                      </a:lnTo>
                      <a:lnTo>
                        <a:pt x="271" y="373"/>
                      </a:lnTo>
                      <a:lnTo>
                        <a:pt x="265" y="371"/>
                      </a:lnTo>
                      <a:lnTo>
                        <a:pt x="258" y="370"/>
                      </a:lnTo>
                      <a:lnTo>
                        <a:pt x="252" y="370"/>
                      </a:lnTo>
                      <a:lnTo>
                        <a:pt x="246" y="369"/>
                      </a:lnTo>
                      <a:lnTo>
                        <a:pt x="240" y="369"/>
                      </a:lnTo>
                      <a:lnTo>
                        <a:pt x="234" y="368"/>
                      </a:lnTo>
                      <a:lnTo>
                        <a:pt x="228" y="365"/>
                      </a:lnTo>
                      <a:lnTo>
                        <a:pt x="224" y="361"/>
                      </a:lnTo>
                      <a:lnTo>
                        <a:pt x="215" y="348"/>
                      </a:lnTo>
                      <a:lnTo>
                        <a:pt x="207" y="338"/>
                      </a:lnTo>
                      <a:lnTo>
                        <a:pt x="202" y="333"/>
                      </a:lnTo>
                      <a:lnTo>
                        <a:pt x="198" y="327"/>
                      </a:lnTo>
                      <a:lnTo>
                        <a:pt x="192" y="323"/>
                      </a:lnTo>
                      <a:lnTo>
                        <a:pt x="186" y="319"/>
                      </a:lnTo>
                      <a:lnTo>
                        <a:pt x="186" y="319"/>
                      </a:lnTo>
                      <a:lnTo>
                        <a:pt x="185" y="328"/>
                      </a:lnTo>
                      <a:lnTo>
                        <a:pt x="184" y="337"/>
                      </a:lnTo>
                      <a:lnTo>
                        <a:pt x="182" y="345"/>
                      </a:lnTo>
                      <a:lnTo>
                        <a:pt x="180" y="352"/>
                      </a:lnTo>
                      <a:lnTo>
                        <a:pt x="178" y="361"/>
                      </a:lnTo>
                      <a:lnTo>
                        <a:pt x="175" y="368"/>
                      </a:lnTo>
                      <a:lnTo>
                        <a:pt x="174" y="377"/>
                      </a:lnTo>
                      <a:lnTo>
                        <a:pt x="173" y="386"/>
                      </a:lnTo>
                      <a:lnTo>
                        <a:pt x="173" y="458"/>
                      </a:lnTo>
                      <a:lnTo>
                        <a:pt x="161" y="464"/>
                      </a:lnTo>
                      <a:lnTo>
                        <a:pt x="149" y="471"/>
                      </a:lnTo>
                      <a:lnTo>
                        <a:pt x="138" y="479"/>
                      </a:lnTo>
                      <a:lnTo>
                        <a:pt x="129" y="488"/>
                      </a:lnTo>
                      <a:lnTo>
                        <a:pt x="125" y="493"/>
                      </a:lnTo>
                      <a:lnTo>
                        <a:pt x="122" y="498"/>
                      </a:lnTo>
                      <a:lnTo>
                        <a:pt x="118" y="505"/>
                      </a:lnTo>
                      <a:lnTo>
                        <a:pt x="116" y="510"/>
                      </a:lnTo>
                      <a:lnTo>
                        <a:pt x="115" y="516"/>
                      </a:lnTo>
                      <a:lnTo>
                        <a:pt x="115" y="523"/>
                      </a:lnTo>
                      <a:lnTo>
                        <a:pt x="115" y="530"/>
                      </a:lnTo>
                      <a:lnTo>
                        <a:pt x="116" y="537"/>
                      </a:lnTo>
                      <a:lnTo>
                        <a:pt x="97" y="539"/>
                      </a:lnTo>
                      <a:lnTo>
                        <a:pt x="78" y="540"/>
                      </a:lnTo>
                      <a:lnTo>
                        <a:pt x="70" y="542"/>
                      </a:lnTo>
                      <a:lnTo>
                        <a:pt x="62" y="546"/>
                      </a:lnTo>
                      <a:lnTo>
                        <a:pt x="58" y="548"/>
                      </a:lnTo>
                      <a:lnTo>
                        <a:pt x="54" y="550"/>
                      </a:lnTo>
                      <a:lnTo>
                        <a:pt x="51" y="554"/>
                      </a:lnTo>
                      <a:lnTo>
                        <a:pt x="48" y="558"/>
                      </a:lnTo>
                      <a:lnTo>
                        <a:pt x="43" y="565"/>
                      </a:lnTo>
                      <a:lnTo>
                        <a:pt x="40" y="572"/>
                      </a:lnTo>
                      <a:lnTo>
                        <a:pt x="38" y="579"/>
                      </a:lnTo>
                      <a:lnTo>
                        <a:pt x="36" y="587"/>
                      </a:lnTo>
                      <a:lnTo>
                        <a:pt x="34" y="602"/>
                      </a:lnTo>
                      <a:lnTo>
                        <a:pt x="34" y="620"/>
                      </a:lnTo>
                      <a:lnTo>
                        <a:pt x="35" y="629"/>
                      </a:lnTo>
                      <a:lnTo>
                        <a:pt x="37" y="637"/>
                      </a:lnTo>
                      <a:lnTo>
                        <a:pt x="40" y="646"/>
                      </a:lnTo>
                      <a:lnTo>
                        <a:pt x="43" y="653"/>
                      </a:lnTo>
                      <a:lnTo>
                        <a:pt x="47" y="660"/>
                      </a:lnTo>
                      <a:lnTo>
                        <a:pt x="50" y="668"/>
                      </a:lnTo>
                      <a:lnTo>
                        <a:pt x="52" y="677"/>
                      </a:lnTo>
                      <a:lnTo>
                        <a:pt x="53" y="686"/>
                      </a:lnTo>
                      <a:lnTo>
                        <a:pt x="52" y="693"/>
                      </a:lnTo>
                      <a:lnTo>
                        <a:pt x="51" y="701"/>
                      </a:lnTo>
                      <a:lnTo>
                        <a:pt x="48" y="707"/>
                      </a:lnTo>
                      <a:lnTo>
                        <a:pt x="45" y="713"/>
                      </a:lnTo>
                      <a:lnTo>
                        <a:pt x="38" y="723"/>
                      </a:lnTo>
                      <a:lnTo>
                        <a:pt x="29" y="734"/>
                      </a:lnTo>
                      <a:lnTo>
                        <a:pt x="20" y="744"/>
                      </a:lnTo>
                      <a:lnTo>
                        <a:pt x="13" y="754"/>
                      </a:lnTo>
                      <a:lnTo>
                        <a:pt x="10" y="761"/>
                      </a:lnTo>
                      <a:lnTo>
                        <a:pt x="8" y="767"/>
                      </a:lnTo>
                      <a:lnTo>
                        <a:pt x="6" y="774"/>
                      </a:lnTo>
                      <a:lnTo>
                        <a:pt x="6" y="781"/>
                      </a:lnTo>
                      <a:lnTo>
                        <a:pt x="7" y="790"/>
                      </a:lnTo>
                      <a:lnTo>
                        <a:pt x="9" y="797"/>
                      </a:lnTo>
                      <a:lnTo>
                        <a:pt x="12" y="805"/>
                      </a:lnTo>
                      <a:lnTo>
                        <a:pt x="13" y="814"/>
                      </a:lnTo>
                      <a:lnTo>
                        <a:pt x="12" y="826"/>
                      </a:lnTo>
                      <a:lnTo>
                        <a:pt x="11" y="837"/>
                      </a:lnTo>
                      <a:lnTo>
                        <a:pt x="9" y="849"/>
                      </a:lnTo>
                      <a:lnTo>
                        <a:pt x="7" y="859"/>
                      </a:lnTo>
                      <a:lnTo>
                        <a:pt x="5" y="870"/>
                      </a:lnTo>
                      <a:lnTo>
                        <a:pt x="2" y="881"/>
                      </a:lnTo>
                      <a:lnTo>
                        <a:pt x="1" y="892"/>
                      </a:lnTo>
                      <a:lnTo>
                        <a:pt x="0" y="905"/>
                      </a:lnTo>
                      <a:lnTo>
                        <a:pt x="1" y="917"/>
                      </a:lnTo>
                      <a:lnTo>
                        <a:pt x="5" y="929"/>
                      </a:lnTo>
                      <a:lnTo>
                        <a:pt x="7" y="939"/>
                      </a:lnTo>
                      <a:lnTo>
                        <a:pt x="8" y="951"/>
                      </a:lnTo>
                      <a:lnTo>
                        <a:pt x="8" y="993"/>
                      </a:lnTo>
                      <a:lnTo>
                        <a:pt x="9" y="1001"/>
                      </a:lnTo>
                      <a:lnTo>
                        <a:pt x="11" y="1008"/>
                      </a:lnTo>
                      <a:lnTo>
                        <a:pt x="15" y="1014"/>
                      </a:lnTo>
                      <a:lnTo>
                        <a:pt x="20" y="1019"/>
                      </a:lnTo>
                      <a:lnTo>
                        <a:pt x="34" y="1027"/>
                      </a:lnTo>
                      <a:lnTo>
                        <a:pt x="48" y="1034"/>
                      </a:lnTo>
                      <a:lnTo>
                        <a:pt x="63" y="1042"/>
                      </a:lnTo>
                      <a:lnTo>
                        <a:pt x="76" y="1050"/>
                      </a:lnTo>
                      <a:lnTo>
                        <a:pt x="81" y="1055"/>
                      </a:lnTo>
                      <a:lnTo>
                        <a:pt x="85" y="1061"/>
                      </a:lnTo>
                      <a:lnTo>
                        <a:pt x="87" y="1068"/>
                      </a:lnTo>
                      <a:lnTo>
                        <a:pt x="88" y="1076"/>
                      </a:lnTo>
                      <a:lnTo>
                        <a:pt x="87" y="1085"/>
                      </a:lnTo>
                      <a:lnTo>
                        <a:pt x="86" y="1093"/>
                      </a:lnTo>
                      <a:lnTo>
                        <a:pt x="83" y="1101"/>
                      </a:lnTo>
                      <a:lnTo>
                        <a:pt x="80" y="1107"/>
                      </a:lnTo>
                      <a:lnTo>
                        <a:pt x="72" y="1121"/>
                      </a:lnTo>
                      <a:lnTo>
                        <a:pt x="65" y="1138"/>
                      </a:lnTo>
                      <a:lnTo>
                        <a:pt x="60" y="1150"/>
                      </a:lnTo>
                      <a:lnTo>
                        <a:pt x="57" y="1163"/>
                      </a:lnTo>
                      <a:lnTo>
                        <a:pt x="53" y="1175"/>
                      </a:lnTo>
                      <a:lnTo>
                        <a:pt x="48" y="1188"/>
                      </a:lnTo>
                      <a:lnTo>
                        <a:pt x="43" y="1195"/>
                      </a:lnTo>
                      <a:lnTo>
                        <a:pt x="38" y="1201"/>
                      </a:lnTo>
                      <a:lnTo>
                        <a:pt x="31" y="1206"/>
                      </a:lnTo>
                      <a:lnTo>
                        <a:pt x="25" y="1212"/>
                      </a:lnTo>
                      <a:lnTo>
                        <a:pt x="19" y="1217"/>
                      </a:lnTo>
                      <a:lnTo>
                        <a:pt x="14" y="1223"/>
                      </a:lnTo>
                      <a:lnTo>
                        <a:pt x="9" y="1229"/>
                      </a:lnTo>
                      <a:lnTo>
                        <a:pt x="6" y="1238"/>
                      </a:lnTo>
                      <a:lnTo>
                        <a:pt x="10" y="1256"/>
                      </a:lnTo>
                      <a:lnTo>
                        <a:pt x="22" y="1260"/>
                      </a:lnTo>
                      <a:lnTo>
                        <a:pt x="32" y="1264"/>
                      </a:lnTo>
                      <a:lnTo>
                        <a:pt x="42" y="1270"/>
                      </a:lnTo>
                      <a:lnTo>
                        <a:pt x="50" y="1276"/>
                      </a:lnTo>
                      <a:lnTo>
                        <a:pt x="57" y="1283"/>
                      </a:lnTo>
                      <a:lnTo>
                        <a:pt x="65" y="1291"/>
                      </a:lnTo>
                      <a:lnTo>
                        <a:pt x="72" y="1301"/>
                      </a:lnTo>
                      <a:lnTo>
                        <a:pt x="79" y="1311"/>
                      </a:lnTo>
                      <a:lnTo>
                        <a:pt x="82" y="1315"/>
                      </a:lnTo>
                      <a:lnTo>
                        <a:pt x="86" y="1319"/>
                      </a:lnTo>
                      <a:lnTo>
                        <a:pt x="91" y="1323"/>
                      </a:lnTo>
                      <a:lnTo>
                        <a:pt x="96" y="1325"/>
                      </a:lnTo>
                      <a:lnTo>
                        <a:pt x="105" y="1327"/>
                      </a:lnTo>
                      <a:lnTo>
                        <a:pt x="114" y="1328"/>
                      </a:lnTo>
                      <a:lnTo>
                        <a:pt x="126" y="1329"/>
                      </a:lnTo>
                      <a:lnTo>
                        <a:pt x="137" y="1329"/>
                      </a:lnTo>
                      <a:lnTo>
                        <a:pt x="149" y="1330"/>
                      </a:lnTo>
                      <a:lnTo>
                        <a:pt x="160" y="1333"/>
                      </a:lnTo>
                      <a:lnTo>
                        <a:pt x="186" y="1342"/>
                      </a:lnTo>
                      <a:lnTo>
                        <a:pt x="208" y="1353"/>
                      </a:lnTo>
                      <a:lnTo>
                        <a:pt x="219" y="1357"/>
                      </a:lnTo>
                      <a:lnTo>
                        <a:pt x="230" y="1360"/>
                      </a:lnTo>
                      <a:lnTo>
                        <a:pt x="244" y="1363"/>
                      </a:lnTo>
                      <a:lnTo>
                        <a:pt x="257" y="1363"/>
                      </a:lnTo>
                      <a:lnTo>
                        <a:pt x="292" y="1363"/>
                      </a:lnTo>
                      <a:lnTo>
                        <a:pt x="323" y="1363"/>
                      </a:lnTo>
                      <a:lnTo>
                        <a:pt x="353" y="1363"/>
                      </a:lnTo>
                      <a:lnTo>
                        <a:pt x="381" y="1362"/>
                      </a:lnTo>
                      <a:lnTo>
                        <a:pt x="409" y="1362"/>
                      </a:lnTo>
                      <a:lnTo>
                        <a:pt x="438" y="1361"/>
                      </a:lnTo>
                      <a:lnTo>
                        <a:pt x="470" y="1361"/>
                      </a:lnTo>
                      <a:lnTo>
                        <a:pt x="504" y="1361"/>
                      </a:lnTo>
                      <a:lnTo>
                        <a:pt x="523" y="1362"/>
                      </a:lnTo>
                      <a:lnTo>
                        <a:pt x="539" y="1364"/>
                      </a:lnTo>
                      <a:lnTo>
                        <a:pt x="556" y="1366"/>
                      </a:lnTo>
                      <a:lnTo>
                        <a:pt x="571" y="1369"/>
                      </a:lnTo>
                      <a:lnTo>
                        <a:pt x="586" y="1372"/>
                      </a:lnTo>
                      <a:lnTo>
                        <a:pt x="602" y="1375"/>
                      </a:lnTo>
                      <a:lnTo>
                        <a:pt x="619" y="1376"/>
                      </a:lnTo>
                      <a:lnTo>
                        <a:pt x="639" y="1377"/>
                      </a:lnTo>
                      <a:lnTo>
                        <a:pt x="649" y="1377"/>
                      </a:lnTo>
                      <a:lnTo>
                        <a:pt x="658" y="1376"/>
                      </a:lnTo>
                      <a:lnTo>
                        <a:pt x="668" y="1374"/>
                      </a:lnTo>
                      <a:lnTo>
                        <a:pt x="677" y="1372"/>
                      </a:lnTo>
                      <a:lnTo>
                        <a:pt x="685" y="1368"/>
                      </a:lnTo>
                      <a:lnTo>
                        <a:pt x="693" y="1364"/>
                      </a:lnTo>
                      <a:lnTo>
                        <a:pt x="701" y="1359"/>
                      </a:lnTo>
                      <a:lnTo>
                        <a:pt x="708" y="1352"/>
                      </a:lnTo>
                      <a:lnTo>
                        <a:pt x="714" y="1343"/>
                      </a:lnTo>
                      <a:lnTo>
                        <a:pt x="720" y="1336"/>
                      </a:lnTo>
                      <a:lnTo>
                        <a:pt x="723" y="1328"/>
                      </a:lnTo>
                      <a:lnTo>
                        <a:pt x="725" y="1319"/>
                      </a:lnTo>
                      <a:lnTo>
                        <a:pt x="727" y="1302"/>
                      </a:lnTo>
                      <a:lnTo>
                        <a:pt x="732" y="1282"/>
                      </a:lnTo>
                      <a:lnTo>
                        <a:pt x="738" y="1270"/>
                      </a:lnTo>
                      <a:lnTo>
                        <a:pt x="744" y="1259"/>
                      </a:lnTo>
                      <a:lnTo>
                        <a:pt x="753" y="1250"/>
                      </a:lnTo>
                      <a:lnTo>
                        <a:pt x="761" y="1241"/>
                      </a:lnTo>
                      <a:lnTo>
                        <a:pt x="769" y="1232"/>
                      </a:lnTo>
                      <a:lnTo>
                        <a:pt x="778" y="1224"/>
                      </a:lnTo>
                      <a:lnTo>
                        <a:pt x="786" y="1214"/>
                      </a:lnTo>
                      <a:lnTo>
                        <a:pt x="794" y="1201"/>
                      </a:lnTo>
                      <a:lnTo>
                        <a:pt x="801" y="1184"/>
                      </a:lnTo>
                      <a:lnTo>
                        <a:pt x="808" y="1166"/>
                      </a:lnTo>
                      <a:lnTo>
                        <a:pt x="812" y="1159"/>
                      </a:lnTo>
                      <a:lnTo>
                        <a:pt x="817" y="1153"/>
                      </a:lnTo>
                      <a:lnTo>
                        <a:pt x="820" y="1150"/>
                      </a:lnTo>
                      <a:lnTo>
                        <a:pt x="823" y="1148"/>
                      </a:lnTo>
                      <a:lnTo>
                        <a:pt x="827" y="1147"/>
                      </a:lnTo>
                      <a:lnTo>
                        <a:pt x="831" y="1147"/>
                      </a:lnTo>
                      <a:lnTo>
                        <a:pt x="838" y="1147"/>
                      </a:lnTo>
                      <a:lnTo>
                        <a:pt x="842" y="1148"/>
                      </a:lnTo>
                      <a:lnTo>
                        <a:pt x="847" y="1150"/>
                      </a:lnTo>
                      <a:lnTo>
                        <a:pt x="851" y="1151"/>
                      </a:lnTo>
                      <a:lnTo>
                        <a:pt x="855" y="1154"/>
                      </a:lnTo>
                      <a:lnTo>
                        <a:pt x="860" y="1156"/>
                      </a:lnTo>
                      <a:lnTo>
                        <a:pt x="865" y="1157"/>
                      </a:lnTo>
                      <a:lnTo>
                        <a:pt x="871" y="1157"/>
                      </a:lnTo>
                      <a:lnTo>
                        <a:pt x="902" y="1157"/>
                      </a:lnTo>
                      <a:lnTo>
                        <a:pt x="930" y="1157"/>
                      </a:lnTo>
                      <a:lnTo>
                        <a:pt x="957" y="1157"/>
                      </a:lnTo>
                      <a:lnTo>
                        <a:pt x="989" y="1158"/>
                      </a:lnTo>
                      <a:lnTo>
                        <a:pt x="984" y="1148"/>
                      </a:lnTo>
                      <a:lnTo>
                        <a:pt x="979" y="1140"/>
                      </a:lnTo>
                      <a:lnTo>
                        <a:pt x="977" y="1136"/>
                      </a:lnTo>
                      <a:lnTo>
                        <a:pt x="974" y="1133"/>
                      </a:lnTo>
                      <a:lnTo>
                        <a:pt x="974" y="1129"/>
                      </a:lnTo>
                      <a:lnTo>
                        <a:pt x="973" y="1125"/>
                      </a:lnTo>
                      <a:lnTo>
                        <a:pt x="971" y="1120"/>
                      </a:lnTo>
                      <a:lnTo>
                        <a:pt x="969" y="1117"/>
                      </a:lnTo>
                      <a:lnTo>
                        <a:pt x="966" y="1110"/>
                      </a:lnTo>
                      <a:lnTo>
                        <a:pt x="962" y="1102"/>
                      </a:lnTo>
                      <a:lnTo>
                        <a:pt x="971" y="1099"/>
                      </a:lnTo>
                      <a:lnTo>
                        <a:pt x="980" y="1096"/>
                      </a:lnTo>
                      <a:lnTo>
                        <a:pt x="988" y="1093"/>
                      </a:lnTo>
                      <a:lnTo>
                        <a:pt x="996" y="1091"/>
                      </a:lnTo>
                      <a:lnTo>
                        <a:pt x="1012" y="1088"/>
                      </a:lnTo>
                      <a:lnTo>
                        <a:pt x="1029" y="1083"/>
                      </a:lnTo>
                      <a:lnTo>
                        <a:pt x="1036" y="1080"/>
                      </a:lnTo>
                      <a:lnTo>
                        <a:pt x="1042" y="1075"/>
                      </a:lnTo>
                      <a:lnTo>
                        <a:pt x="1047" y="1071"/>
                      </a:lnTo>
                      <a:lnTo>
                        <a:pt x="1052" y="1065"/>
                      </a:lnTo>
                      <a:lnTo>
                        <a:pt x="1057" y="1061"/>
                      </a:lnTo>
                      <a:lnTo>
                        <a:pt x="1063" y="1058"/>
                      </a:lnTo>
                      <a:lnTo>
                        <a:pt x="1069" y="1055"/>
                      </a:lnTo>
                      <a:lnTo>
                        <a:pt x="1076" y="1054"/>
                      </a:lnTo>
                      <a:lnTo>
                        <a:pt x="1084" y="1062"/>
                      </a:lnTo>
                      <a:lnTo>
                        <a:pt x="1090" y="1074"/>
                      </a:lnTo>
                      <a:lnTo>
                        <a:pt x="1101" y="1075"/>
                      </a:lnTo>
                      <a:lnTo>
                        <a:pt x="1109" y="1075"/>
                      </a:lnTo>
                      <a:lnTo>
                        <a:pt x="1118" y="1075"/>
                      </a:lnTo>
                      <a:lnTo>
                        <a:pt x="1129" y="1076"/>
                      </a:lnTo>
                      <a:lnTo>
                        <a:pt x="1138" y="1080"/>
                      </a:lnTo>
                      <a:lnTo>
                        <a:pt x="1145" y="1085"/>
                      </a:lnTo>
                      <a:lnTo>
                        <a:pt x="1149" y="1088"/>
                      </a:lnTo>
                      <a:lnTo>
                        <a:pt x="1153" y="1090"/>
                      </a:lnTo>
                      <a:lnTo>
                        <a:pt x="1157" y="1092"/>
                      </a:lnTo>
                      <a:lnTo>
                        <a:pt x="1162" y="1092"/>
                      </a:lnTo>
                      <a:lnTo>
                        <a:pt x="1165" y="1092"/>
                      </a:lnTo>
                      <a:lnTo>
                        <a:pt x="1168" y="1090"/>
                      </a:lnTo>
                      <a:lnTo>
                        <a:pt x="1171" y="1088"/>
                      </a:lnTo>
                      <a:lnTo>
                        <a:pt x="1173" y="1086"/>
                      </a:lnTo>
                      <a:lnTo>
                        <a:pt x="1178" y="1080"/>
                      </a:lnTo>
                      <a:lnTo>
                        <a:pt x="1184" y="1076"/>
                      </a:lnTo>
                      <a:lnTo>
                        <a:pt x="1191" y="1072"/>
                      </a:lnTo>
                      <a:lnTo>
                        <a:pt x="1197" y="1066"/>
                      </a:lnTo>
                      <a:lnTo>
                        <a:pt x="1203" y="1061"/>
                      </a:lnTo>
                      <a:lnTo>
                        <a:pt x="1209" y="1056"/>
                      </a:lnTo>
                      <a:lnTo>
                        <a:pt x="1213" y="1051"/>
                      </a:lnTo>
                      <a:lnTo>
                        <a:pt x="1217" y="1045"/>
                      </a:lnTo>
                      <a:lnTo>
                        <a:pt x="1221" y="1038"/>
                      </a:lnTo>
                      <a:lnTo>
                        <a:pt x="1224" y="1032"/>
                      </a:lnTo>
                      <a:lnTo>
                        <a:pt x="1229" y="1019"/>
                      </a:lnTo>
                      <a:lnTo>
                        <a:pt x="1235" y="1003"/>
                      </a:lnTo>
                      <a:lnTo>
                        <a:pt x="1238" y="988"/>
                      </a:lnTo>
                      <a:lnTo>
                        <a:pt x="1241" y="971"/>
                      </a:lnTo>
                      <a:lnTo>
                        <a:pt x="1245" y="951"/>
                      </a:lnTo>
                      <a:lnTo>
                        <a:pt x="1249" y="935"/>
                      </a:lnTo>
                      <a:lnTo>
                        <a:pt x="1251" y="927"/>
                      </a:lnTo>
                      <a:lnTo>
                        <a:pt x="1253" y="917"/>
                      </a:lnTo>
                      <a:lnTo>
                        <a:pt x="1254" y="908"/>
                      </a:lnTo>
                      <a:lnTo>
                        <a:pt x="1254" y="898"/>
                      </a:lnTo>
                      <a:lnTo>
                        <a:pt x="1268" y="896"/>
                      </a:lnTo>
                      <a:lnTo>
                        <a:pt x="1281" y="894"/>
                      </a:lnTo>
                      <a:lnTo>
                        <a:pt x="1293" y="891"/>
                      </a:lnTo>
                      <a:lnTo>
                        <a:pt x="1304" y="886"/>
                      </a:lnTo>
                      <a:lnTo>
                        <a:pt x="1309" y="882"/>
                      </a:lnTo>
                      <a:lnTo>
                        <a:pt x="1314" y="879"/>
                      </a:lnTo>
                      <a:lnTo>
                        <a:pt x="1318" y="875"/>
                      </a:lnTo>
                      <a:lnTo>
                        <a:pt x="1322" y="871"/>
                      </a:lnTo>
                      <a:lnTo>
                        <a:pt x="1325" y="865"/>
                      </a:lnTo>
                      <a:lnTo>
                        <a:pt x="1327" y="860"/>
                      </a:lnTo>
                      <a:lnTo>
                        <a:pt x="1328" y="854"/>
                      </a:lnTo>
                      <a:lnTo>
                        <a:pt x="1328" y="848"/>
                      </a:lnTo>
                      <a:lnTo>
                        <a:pt x="1328" y="842"/>
                      </a:lnTo>
                      <a:lnTo>
                        <a:pt x="1327" y="836"/>
                      </a:lnTo>
                      <a:lnTo>
                        <a:pt x="1325" y="831"/>
                      </a:lnTo>
                      <a:lnTo>
                        <a:pt x="1323" y="827"/>
                      </a:lnTo>
                      <a:lnTo>
                        <a:pt x="1316" y="819"/>
                      </a:lnTo>
                      <a:lnTo>
                        <a:pt x="1309" y="810"/>
                      </a:lnTo>
                      <a:lnTo>
                        <a:pt x="1302" y="803"/>
                      </a:lnTo>
                      <a:lnTo>
                        <a:pt x="1296" y="794"/>
                      </a:lnTo>
                      <a:lnTo>
                        <a:pt x="1294" y="790"/>
                      </a:lnTo>
                      <a:lnTo>
                        <a:pt x="1292" y="785"/>
                      </a:lnTo>
                      <a:lnTo>
                        <a:pt x="1290" y="779"/>
                      </a:lnTo>
                      <a:lnTo>
                        <a:pt x="1290" y="773"/>
                      </a:lnTo>
                      <a:lnTo>
                        <a:pt x="1290" y="750"/>
                      </a:lnTo>
                      <a:lnTo>
                        <a:pt x="1321" y="750"/>
                      </a:lnTo>
                      <a:lnTo>
                        <a:pt x="1336" y="751"/>
                      </a:lnTo>
                      <a:lnTo>
                        <a:pt x="1350" y="753"/>
                      </a:lnTo>
                      <a:lnTo>
                        <a:pt x="1362" y="758"/>
                      </a:lnTo>
                      <a:lnTo>
                        <a:pt x="1374" y="761"/>
                      </a:lnTo>
                      <a:lnTo>
                        <a:pt x="1387" y="765"/>
                      </a:lnTo>
                      <a:lnTo>
                        <a:pt x="1399" y="768"/>
                      </a:lnTo>
                      <a:lnTo>
                        <a:pt x="1413" y="771"/>
                      </a:lnTo>
                      <a:lnTo>
                        <a:pt x="1428" y="772"/>
                      </a:lnTo>
                      <a:lnTo>
                        <a:pt x="1437" y="771"/>
                      </a:lnTo>
                      <a:lnTo>
                        <a:pt x="1443" y="769"/>
                      </a:lnTo>
                      <a:lnTo>
                        <a:pt x="1450" y="766"/>
                      </a:lnTo>
                      <a:lnTo>
                        <a:pt x="1455" y="763"/>
                      </a:lnTo>
                      <a:lnTo>
                        <a:pt x="1460" y="758"/>
                      </a:lnTo>
                      <a:lnTo>
                        <a:pt x="1465" y="751"/>
                      </a:lnTo>
                      <a:lnTo>
                        <a:pt x="1469" y="745"/>
                      </a:lnTo>
                      <a:lnTo>
                        <a:pt x="1472" y="738"/>
                      </a:lnTo>
                      <a:lnTo>
                        <a:pt x="1477" y="722"/>
                      </a:lnTo>
                      <a:lnTo>
                        <a:pt x="1481" y="706"/>
                      </a:lnTo>
                      <a:lnTo>
                        <a:pt x="1485" y="689"/>
                      </a:lnTo>
                      <a:lnTo>
                        <a:pt x="1489" y="672"/>
                      </a:lnTo>
                      <a:lnTo>
                        <a:pt x="1493" y="658"/>
                      </a:lnTo>
                      <a:lnTo>
                        <a:pt x="1495" y="647"/>
                      </a:lnTo>
                      <a:lnTo>
                        <a:pt x="1498" y="635"/>
                      </a:lnTo>
                      <a:lnTo>
                        <a:pt x="1502" y="622"/>
                      </a:lnTo>
                      <a:lnTo>
                        <a:pt x="1506" y="613"/>
                      </a:lnTo>
                      <a:lnTo>
                        <a:pt x="1510" y="606"/>
                      </a:lnTo>
                      <a:lnTo>
                        <a:pt x="1515" y="600"/>
                      </a:lnTo>
                      <a:lnTo>
                        <a:pt x="1521" y="594"/>
                      </a:lnTo>
                      <a:lnTo>
                        <a:pt x="1525" y="588"/>
                      </a:lnTo>
                      <a:lnTo>
                        <a:pt x="1529" y="580"/>
                      </a:lnTo>
                      <a:lnTo>
                        <a:pt x="1532" y="573"/>
                      </a:lnTo>
                      <a:lnTo>
                        <a:pt x="1533" y="564"/>
                      </a:lnTo>
                      <a:lnTo>
                        <a:pt x="1532" y="554"/>
                      </a:lnTo>
                      <a:lnTo>
                        <a:pt x="1531" y="545"/>
                      </a:lnTo>
                      <a:lnTo>
                        <a:pt x="1530" y="537"/>
                      </a:lnTo>
                      <a:lnTo>
                        <a:pt x="1528" y="528"/>
                      </a:lnTo>
                      <a:lnTo>
                        <a:pt x="1524" y="513"/>
                      </a:lnTo>
                      <a:lnTo>
                        <a:pt x="1518" y="498"/>
                      </a:lnTo>
                      <a:lnTo>
                        <a:pt x="1514" y="483"/>
                      </a:lnTo>
                      <a:lnTo>
                        <a:pt x="1509" y="467"/>
                      </a:lnTo>
                      <a:lnTo>
                        <a:pt x="1508" y="460"/>
                      </a:lnTo>
                      <a:lnTo>
                        <a:pt x="1506" y="451"/>
                      </a:lnTo>
                      <a:lnTo>
                        <a:pt x="1505" y="442"/>
                      </a:lnTo>
                      <a:lnTo>
                        <a:pt x="1505" y="432"/>
                      </a:lnTo>
                      <a:lnTo>
                        <a:pt x="1505" y="424"/>
                      </a:lnTo>
                      <a:lnTo>
                        <a:pt x="1505" y="417"/>
                      </a:lnTo>
                      <a:lnTo>
                        <a:pt x="1506" y="409"/>
                      </a:lnTo>
                      <a:lnTo>
                        <a:pt x="1506" y="401"/>
                      </a:lnTo>
                      <a:lnTo>
                        <a:pt x="1512" y="398"/>
                      </a:lnTo>
                      <a:lnTo>
                        <a:pt x="1518" y="396"/>
                      </a:lnTo>
                      <a:lnTo>
                        <a:pt x="1530" y="397"/>
                      </a:lnTo>
                      <a:lnTo>
                        <a:pt x="1541" y="398"/>
                      </a:lnTo>
                      <a:lnTo>
                        <a:pt x="1551" y="399"/>
                      </a:lnTo>
                      <a:lnTo>
                        <a:pt x="1561" y="401"/>
                      </a:lnTo>
                      <a:lnTo>
                        <a:pt x="1582" y="406"/>
                      </a:lnTo>
                      <a:lnTo>
                        <a:pt x="1603" y="410"/>
                      </a:lnTo>
                      <a:lnTo>
                        <a:pt x="1611" y="405"/>
                      </a:lnTo>
                      <a:lnTo>
                        <a:pt x="1617" y="400"/>
                      </a:lnTo>
                      <a:lnTo>
                        <a:pt x="1622" y="395"/>
                      </a:lnTo>
                      <a:lnTo>
                        <a:pt x="1627" y="390"/>
                      </a:lnTo>
                      <a:lnTo>
                        <a:pt x="1638" y="377"/>
                      </a:lnTo>
                      <a:lnTo>
                        <a:pt x="1649" y="366"/>
                      </a:lnTo>
                      <a:lnTo>
                        <a:pt x="1656" y="360"/>
                      </a:lnTo>
                      <a:lnTo>
                        <a:pt x="1665" y="355"/>
                      </a:lnTo>
                      <a:lnTo>
                        <a:pt x="1673" y="352"/>
                      </a:lnTo>
                      <a:lnTo>
                        <a:pt x="1681" y="350"/>
                      </a:lnTo>
                      <a:lnTo>
                        <a:pt x="1689" y="347"/>
                      </a:lnTo>
                      <a:lnTo>
                        <a:pt x="1697" y="344"/>
                      </a:lnTo>
                      <a:lnTo>
                        <a:pt x="1704" y="339"/>
                      </a:lnTo>
                      <a:lnTo>
                        <a:pt x="1710" y="333"/>
                      </a:lnTo>
                      <a:lnTo>
                        <a:pt x="1718" y="322"/>
                      </a:lnTo>
                      <a:lnTo>
                        <a:pt x="1727" y="312"/>
                      </a:lnTo>
                      <a:lnTo>
                        <a:pt x="1734" y="304"/>
                      </a:lnTo>
                      <a:lnTo>
                        <a:pt x="1742" y="295"/>
                      </a:lnTo>
                      <a:lnTo>
                        <a:pt x="1752" y="289"/>
                      </a:lnTo>
                      <a:lnTo>
                        <a:pt x="1762" y="284"/>
                      </a:lnTo>
                      <a:lnTo>
                        <a:pt x="1767" y="283"/>
                      </a:lnTo>
                      <a:lnTo>
                        <a:pt x="1772" y="281"/>
                      </a:lnTo>
                      <a:lnTo>
                        <a:pt x="1779" y="280"/>
                      </a:lnTo>
                      <a:lnTo>
                        <a:pt x="1785" y="280"/>
                      </a:lnTo>
                      <a:lnTo>
                        <a:pt x="1850" y="280"/>
                      </a:lnTo>
                      <a:lnTo>
                        <a:pt x="1859" y="280"/>
                      </a:lnTo>
                      <a:lnTo>
                        <a:pt x="1867" y="278"/>
                      </a:lnTo>
                      <a:lnTo>
                        <a:pt x="1874" y="276"/>
                      </a:lnTo>
                      <a:lnTo>
                        <a:pt x="1881" y="272"/>
                      </a:lnTo>
                      <a:lnTo>
                        <a:pt x="1895" y="265"/>
                      </a:lnTo>
                      <a:lnTo>
                        <a:pt x="1910" y="259"/>
                      </a:lnTo>
                      <a:lnTo>
                        <a:pt x="1919" y="256"/>
                      </a:lnTo>
                      <a:lnTo>
                        <a:pt x="1928" y="256"/>
                      </a:lnTo>
                      <a:lnTo>
                        <a:pt x="1936" y="256"/>
                      </a:lnTo>
                      <a:lnTo>
                        <a:pt x="1943" y="256"/>
                      </a:lnTo>
                      <a:lnTo>
                        <a:pt x="1961" y="259"/>
                      </a:lnTo>
                      <a:lnTo>
                        <a:pt x="1979" y="260"/>
                      </a:lnTo>
                      <a:close/>
                    </a:path>
                  </a:pathLst>
                </a:custGeom>
                <a:blipFill dpi="0" rotWithShape="1">
                  <a:blip r:embed="rId2" cstate="print"/>
                  <a:srcRect/>
                  <a:tile tx="0" ty="0" sx="100000" sy="100000" flip="none" algn="tl"/>
                </a:blipFill>
                <a:ln w="9525">
                  <a:solidFill>
                    <a:sysClr val="windowText" lastClr="000000">
                      <a:lumMod val="50000"/>
                      <a:lumOff val="50000"/>
                    </a:sysClr>
                  </a:solidFill>
                  <a:round/>
                  <a:headEnd/>
                  <a:tailEnd/>
                </a:ln>
              </p:spPr>
            </p:sp>
          </p:grpSp>
          <p:grpSp>
            <p:nvGrpSpPr>
              <p:cNvPr id="22" name="Central Asia"/>
              <p:cNvGrpSpPr/>
              <p:nvPr/>
            </p:nvGrpSpPr>
            <p:grpSpPr>
              <a:xfrm>
                <a:off x="1353886" y="2062664"/>
                <a:ext cx="2061587" cy="1513787"/>
                <a:chOff x="1353884" y="2062663"/>
                <a:chExt cx="2147755" cy="1436222"/>
              </a:xfrm>
            </p:grpSpPr>
            <p:sp>
              <p:nvSpPr>
                <p:cNvPr id="23" name="Uzbekistan"/>
                <p:cNvSpPr>
                  <a:spLocks/>
                </p:cNvSpPr>
                <p:nvPr/>
              </p:nvSpPr>
              <p:spPr bwMode="auto">
                <a:xfrm>
                  <a:off x="1660706" y="2702013"/>
                  <a:ext cx="1045113" cy="685680"/>
                </a:xfrm>
                <a:custGeom>
                  <a:avLst/>
                  <a:gdLst/>
                  <a:ahLst/>
                  <a:cxnLst>
                    <a:cxn ang="0">
                      <a:pos x="512" y="72"/>
                    </a:cxn>
                    <a:cxn ang="0">
                      <a:pos x="507" y="130"/>
                    </a:cxn>
                    <a:cxn ang="0">
                      <a:pos x="578" y="34"/>
                    </a:cxn>
                    <a:cxn ang="0">
                      <a:pos x="606" y="117"/>
                    </a:cxn>
                    <a:cxn ang="0">
                      <a:pos x="574" y="181"/>
                    </a:cxn>
                    <a:cxn ang="0">
                      <a:pos x="637" y="200"/>
                    </a:cxn>
                    <a:cxn ang="0">
                      <a:pos x="696" y="129"/>
                    </a:cxn>
                    <a:cxn ang="0">
                      <a:pos x="766" y="232"/>
                    </a:cxn>
                    <a:cxn ang="0">
                      <a:pos x="828" y="366"/>
                    </a:cxn>
                    <a:cxn ang="0">
                      <a:pos x="916" y="364"/>
                    </a:cxn>
                    <a:cxn ang="0">
                      <a:pos x="1059" y="411"/>
                    </a:cxn>
                    <a:cxn ang="0">
                      <a:pos x="1195" y="408"/>
                    </a:cxn>
                    <a:cxn ang="0">
                      <a:pos x="1279" y="512"/>
                    </a:cxn>
                    <a:cxn ang="0">
                      <a:pos x="1314" y="588"/>
                    </a:cxn>
                    <a:cxn ang="0">
                      <a:pos x="1290" y="644"/>
                    </a:cxn>
                    <a:cxn ang="0">
                      <a:pos x="1318" y="725"/>
                    </a:cxn>
                    <a:cxn ang="0">
                      <a:pos x="1347" y="770"/>
                    </a:cxn>
                    <a:cxn ang="0">
                      <a:pos x="1393" y="846"/>
                    </a:cxn>
                    <a:cxn ang="0">
                      <a:pos x="1528" y="873"/>
                    </a:cxn>
                    <a:cxn ang="0">
                      <a:pos x="1599" y="825"/>
                    </a:cxn>
                    <a:cxn ang="0">
                      <a:pos x="1709" y="761"/>
                    </a:cxn>
                    <a:cxn ang="0">
                      <a:pos x="1839" y="697"/>
                    </a:cxn>
                    <a:cxn ang="0">
                      <a:pos x="1928" y="702"/>
                    </a:cxn>
                    <a:cxn ang="0">
                      <a:pos x="1848" y="769"/>
                    </a:cxn>
                    <a:cxn ang="0">
                      <a:pos x="1884" y="823"/>
                    </a:cxn>
                    <a:cxn ang="0">
                      <a:pos x="1921" y="812"/>
                    </a:cxn>
                    <a:cxn ang="0">
                      <a:pos x="2009" y="852"/>
                    </a:cxn>
                    <a:cxn ang="0">
                      <a:pos x="2075" y="915"/>
                    </a:cxn>
                    <a:cxn ang="0">
                      <a:pos x="2171" y="922"/>
                    </a:cxn>
                    <a:cxn ang="0">
                      <a:pos x="2112" y="960"/>
                    </a:cxn>
                    <a:cxn ang="0">
                      <a:pos x="2061" y="1021"/>
                    </a:cxn>
                    <a:cxn ang="0">
                      <a:pos x="2000" y="993"/>
                    </a:cxn>
                    <a:cxn ang="0">
                      <a:pos x="1932" y="1046"/>
                    </a:cxn>
                    <a:cxn ang="0">
                      <a:pos x="1867" y="1014"/>
                    </a:cxn>
                    <a:cxn ang="0">
                      <a:pos x="1815" y="1049"/>
                    </a:cxn>
                    <a:cxn ang="0">
                      <a:pos x="1828" y="930"/>
                    </a:cxn>
                    <a:cxn ang="0">
                      <a:pos x="1759" y="889"/>
                    </a:cxn>
                    <a:cxn ang="0">
                      <a:pos x="1688" y="897"/>
                    </a:cxn>
                    <a:cxn ang="0">
                      <a:pos x="1615" y="981"/>
                    </a:cxn>
                    <a:cxn ang="0">
                      <a:pos x="1513" y="1062"/>
                    </a:cxn>
                    <a:cxn ang="0">
                      <a:pos x="1443" y="1072"/>
                    </a:cxn>
                    <a:cxn ang="0">
                      <a:pos x="1369" y="1131"/>
                    </a:cxn>
                    <a:cxn ang="0">
                      <a:pos x="1430" y="1200"/>
                    </a:cxn>
                    <a:cxn ang="0">
                      <a:pos x="1450" y="1273"/>
                    </a:cxn>
                    <a:cxn ang="0">
                      <a:pos x="1452" y="1329"/>
                    </a:cxn>
                    <a:cxn ang="0">
                      <a:pos x="1349" y="1465"/>
                    </a:cxn>
                    <a:cxn ang="0">
                      <a:pos x="1303" y="1380"/>
                    </a:cxn>
                    <a:cxn ang="0">
                      <a:pos x="1215" y="1290"/>
                    </a:cxn>
                    <a:cxn ang="0">
                      <a:pos x="1011" y="1149"/>
                    </a:cxn>
                    <a:cxn ang="0">
                      <a:pos x="854" y="1009"/>
                    </a:cxn>
                    <a:cxn ang="0">
                      <a:pos x="812" y="900"/>
                    </a:cxn>
                    <a:cxn ang="0">
                      <a:pos x="749" y="740"/>
                    </a:cxn>
                    <a:cxn ang="0">
                      <a:pos x="606" y="669"/>
                    </a:cxn>
                    <a:cxn ang="0">
                      <a:pos x="584" y="554"/>
                    </a:cxn>
                    <a:cxn ang="0">
                      <a:pos x="501" y="487"/>
                    </a:cxn>
                    <a:cxn ang="0">
                      <a:pos x="425" y="451"/>
                    </a:cxn>
                    <a:cxn ang="0">
                      <a:pos x="324" y="487"/>
                    </a:cxn>
                    <a:cxn ang="0">
                      <a:pos x="218" y="509"/>
                    </a:cxn>
                    <a:cxn ang="0">
                      <a:pos x="170" y="605"/>
                    </a:cxn>
                    <a:cxn ang="0">
                      <a:pos x="105" y="615"/>
                    </a:cxn>
                    <a:cxn ang="0">
                      <a:pos x="140" y="54"/>
                    </a:cxn>
                  </a:cxnLst>
                  <a:rect l="0" t="0" r="r" b="b"/>
                  <a:pathLst>
                    <a:path w="2171" h="1468">
                      <a:moveTo>
                        <a:pt x="556" y="0"/>
                      </a:moveTo>
                      <a:lnTo>
                        <a:pt x="553" y="6"/>
                      </a:lnTo>
                      <a:lnTo>
                        <a:pt x="551" y="13"/>
                      </a:lnTo>
                      <a:lnTo>
                        <a:pt x="547" y="19"/>
                      </a:lnTo>
                      <a:lnTo>
                        <a:pt x="543" y="24"/>
                      </a:lnTo>
                      <a:lnTo>
                        <a:pt x="532" y="35"/>
                      </a:lnTo>
                      <a:lnTo>
                        <a:pt x="524" y="46"/>
                      </a:lnTo>
                      <a:lnTo>
                        <a:pt x="521" y="52"/>
                      </a:lnTo>
                      <a:lnTo>
                        <a:pt x="518" y="58"/>
                      </a:lnTo>
                      <a:lnTo>
                        <a:pt x="515" y="64"/>
                      </a:lnTo>
                      <a:lnTo>
                        <a:pt x="512" y="72"/>
                      </a:lnTo>
                      <a:lnTo>
                        <a:pt x="503" y="99"/>
                      </a:lnTo>
                      <a:lnTo>
                        <a:pt x="496" y="121"/>
                      </a:lnTo>
                      <a:lnTo>
                        <a:pt x="490" y="145"/>
                      </a:lnTo>
                      <a:lnTo>
                        <a:pt x="483" y="171"/>
                      </a:lnTo>
                      <a:lnTo>
                        <a:pt x="488" y="169"/>
                      </a:lnTo>
                      <a:lnTo>
                        <a:pt x="492" y="166"/>
                      </a:lnTo>
                      <a:lnTo>
                        <a:pt x="495" y="162"/>
                      </a:lnTo>
                      <a:lnTo>
                        <a:pt x="497" y="158"/>
                      </a:lnTo>
                      <a:lnTo>
                        <a:pt x="501" y="148"/>
                      </a:lnTo>
                      <a:lnTo>
                        <a:pt x="504" y="137"/>
                      </a:lnTo>
                      <a:lnTo>
                        <a:pt x="507" y="130"/>
                      </a:lnTo>
                      <a:lnTo>
                        <a:pt x="511" y="122"/>
                      </a:lnTo>
                      <a:lnTo>
                        <a:pt x="514" y="116"/>
                      </a:lnTo>
                      <a:lnTo>
                        <a:pt x="518" y="110"/>
                      </a:lnTo>
                      <a:lnTo>
                        <a:pt x="527" y="99"/>
                      </a:lnTo>
                      <a:lnTo>
                        <a:pt x="537" y="86"/>
                      </a:lnTo>
                      <a:lnTo>
                        <a:pt x="544" y="78"/>
                      </a:lnTo>
                      <a:lnTo>
                        <a:pt x="548" y="70"/>
                      </a:lnTo>
                      <a:lnTo>
                        <a:pt x="553" y="62"/>
                      </a:lnTo>
                      <a:lnTo>
                        <a:pt x="559" y="54"/>
                      </a:lnTo>
                      <a:lnTo>
                        <a:pt x="570" y="45"/>
                      </a:lnTo>
                      <a:lnTo>
                        <a:pt x="578" y="34"/>
                      </a:lnTo>
                      <a:lnTo>
                        <a:pt x="584" y="24"/>
                      </a:lnTo>
                      <a:lnTo>
                        <a:pt x="588" y="16"/>
                      </a:lnTo>
                      <a:lnTo>
                        <a:pt x="594" y="7"/>
                      </a:lnTo>
                      <a:lnTo>
                        <a:pt x="603" y="0"/>
                      </a:lnTo>
                      <a:lnTo>
                        <a:pt x="605" y="10"/>
                      </a:lnTo>
                      <a:lnTo>
                        <a:pt x="605" y="54"/>
                      </a:lnTo>
                      <a:lnTo>
                        <a:pt x="609" y="66"/>
                      </a:lnTo>
                      <a:lnTo>
                        <a:pt x="613" y="79"/>
                      </a:lnTo>
                      <a:lnTo>
                        <a:pt x="610" y="93"/>
                      </a:lnTo>
                      <a:lnTo>
                        <a:pt x="607" y="109"/>
                      </a:lnTo>
                      <a:lnTo>
                        <a:pt x="606" y="117"/>
                      </a:lnTo>
                      <a:lnTo>
                        <a:pt x="606" y="124"/>
                      </a:lnTo>
                      <a:lnTo>
                        <a:pt x="605" y="128"/>
                      </a:lnTo>
                      <a:lnTo>
                        <a:pt x="604" y="132"/>
                      </a:lnTo>
                      <a:lnTo>
                        <a:pt x="603" y="135"/>
                      </a:lnTo>
                      <a:lnTo>
                        <a:pt x="601" y="138"/>
                      </a:lnTo>
                      <a:lnTo>
                        <a:pt x="591" y="149"/>
                      </a:lnTo>
                      <a:lnTo>
                        <a:pt x="582" y="159"/>
                      </a:lnTo>
                      <a:lnTo>
                        <a:pt x="579" y="164"/>
                      </a:lnTo>
                      <a:lnTo>
                        <a:pt x="576" y="169"/>
                      </a:lnTo>
                      <a:lnTo>
                        <a:pt x="574" y="175"/>
                      </a:lnTo>
                      <a:lnTo>
                        <a:pt x="574" y="181"/>
                      </a:lnTo>
                      <a:lnTo>
                        <a:pt x="574" y="192"/>
                      </a:lnTo>
                      <a:lnTo>
                        <a:pt x="587" y="192"/>
                      </a:lnTo>
                      <a:lnTo>
                        <a:pt x="597" y="190"/>
                      </a:lnTo>
                      <a:lnTo>
                        <a:pt x="602" y="195"/>
                      </a:lnTo>
                      <a:lnTo>
                        <a:pt x="606" y="199"/>
                      </a:lnTo>
                      <a:lnTo>
                        <a:pt x="609" y="201"/>
                      </a:lnTo>
                      <a:lnTo>
                        <a:pt x="612" y="202"/>
                      </a:lnTo>
                      <a:lnTo>
                        <a:pt x="615" y="203"/>
                      </a:lnTo>
                      <a:lnTo>
                        <a:pt x="618" y="203"/>
                      </a:lnTo>
                      <a:lnTo>
                        <a:pt x="628" y="202"/>
                      </a:lnTo>
                      <a:lnTo>
                        <a:pt x="637" y="200"/>
                      </a:lnTo>
                      <a:lnTo>
                        <a:pt x="644" y="196"/>
                      </a:lnTo>
                      <a:lnTo>
                        <a:pt x="651" y="190"/>
                      </a:lnTo>
                      <a:lnTo>
                        <a:pt x="657" y="184"/>
                      </a:lnTo>
                      <a:lnTo>
                        <a:pt x="662" y="175"/>
                      </a:lnTo>
                      <a:lnTo>
                        <a:pt x="667" y="167"/>
                      </a:lnTo>
                      <a:lnTo>
                        <a:pt x="670" y="158"/>
                      </a:lnTo>
                      <a:lnTo>
                        <a:pt x="675" y="146"/>
                      </a:lnTo>
                      <a:lnTo>
                        <a:pt x="680" y="137"/>
                      </a:lnTo>
                      <a:lnTo>
                        <a:pt x="686" y="128"/>
                      </a:lnTo>
                      <a:lnTo>
                        <a:pt x="690" y="118"/>
                      </a:lnTo>
                      <a:lnTo>
                        <a:pt x="696" y="129"/>
                      </a:lnTo>
                      <a:lnTo>
                        <a:pt x="702" y="137"/>
                      </a:lnTo>
                      <a:lnTo>
                        <a:pt x="708" y="144"/>
                      </a:lnTo>
                      <a:lnTo>
                        <a:pt x="716" y="151"/>
                      </a:lnTo>
                      <a:lnTo>
                        <a:pt x="730" y="164"/>
                      </a:lnTo>
                      <a:lnTo>
                        <a:pt x="746" y="179"/>
                      </a:lnTo>
                      <a:lnTo>
                        <a:pt x="752" y="189"/>
                      </a:lnTo>
                      <a:lnTo>
                        <a:pt x="756" y="197"/>
                      </a:lnTo>
                      <a:lnTo>
                        <a:pt x="759" y="205"/>
                      </a:lnTo>
                      <a:lnTo>
                        <a:pt x="761" y="215"/>
                      </a:lnTo>
                      <a:lnTo>
                        <a:pt x="764" y="223"/>
                      </a:lnTo>
                      <a:lnTo>
                        <a:pt x="766" y="232"/>
                      </a:lnTo>
                      <a:lnTo>
                        <a:pt x="770" y="242"/>
                      </a:lnTo>
                      <a:lnTo>
                        <a:pt x="774" y="251"/>
                      </a:lnTo>
                      <a:lnTo>
                        <a:pt x="784" y="269"/>
                      </a:lnTo>
                      <a:lnTo>
                        <a:pt x="793" y="284"/>
                      </a:lnTo>
                      <a:lnTo>
                        <a:pt x="803" y="300"/>
                      </a:lnTo>
                      <a:lnTo>
                        <a:pt x="812" y="317"/>
                      </a:lnTo>
                      <a:lnTo>
                        <a:pt x="816" y="328"/>
                      </a:lnTo>
                      <a:lnTo>
                        <a:pt x="820" y="337"/>
                      </a:lnTo>
                      <a:lnTo>
                        <a:pt x="825" y="347"/>
                      </a:lnTo>
                      <a:lnTo>
                        <a:pt x="827" y="358"/>
                      </a:lnTo>
                      <a:lnTo>
                        <a:pt x="828" y="366"/>
                      </a:lnTo>
                      <a:lnTo>
                        <a:pt x="829" y="373"/>
                      </a:lnTo>
                      <a:lnTo>
                        <a:pt x="830" y="377"/>
                      </a:lnTo>
                      <a:lnTo>
                        <a:pt x="832" y="379"/>
                      </a:lnTo>
                      <a:lnTo>
                        <a:pt x="835" y="382"/>
                      </a:lnTo>
                      <a:lnTo>
                        <a:pt x="838" y="382"/>
                      </a:lnTo>
                      <a:lnTo>
                        <a:pt x="852" y="381"/>
                      </a:lnTo>
                      <a:lnTo>
                        <a:pt x="866" y="378"/>
                      </a:lnTo>
                      <a:lnTo>
                        <a:pt x="879" y="375"/>
                      </a:lnTo>
                      <a:lnTo>
                        <a:pt x="891" y="371"/>
                      </a:lnTo>
                      <a:lnTo>
                        <a:pt x="903" y="367"/>
                      </a:lnTo>
                      <a:lnTo>
                        <a:pt x="916" y="364"/>
                      </a:lnTo>
                      <a:lnTo>
                        <a:pt x="929" y="362"/>
                      </a:lnTo>
                      <a:lnTo>
                        <a:pt x="944" y="361"/>
                      </a:lnTo>
                      <a:lnTo>
                        <a:pt x="954" y="361"/>
                      </a:lnTo>
                      <a:lnTo>
                        <a:pt x="964" y="364"/>
                      </a:lnTo>
                      <a:lnTo>
                        <a:pt x="973" y="367"/>
                      </a:lnTo>
                      <a:lnTo>
                        <a:pt x="981" y="371"/>
                      </a:lnTo>
                      <a:lnTo>
                        <a:pt x="998" y="381"/>
                      </a:lnTo>
                      <a:lnTo>
                        <a:pt x="1016" y="391"/>
                      </a:lnTo>
                      <a:lnTo>
                        <a:pt x="1032" y="398"/>
                      </a:lnTo>
                      <a:lnTo>
                        <a:pt x="1045" y="405"/>
                      </a:lnTo>
                      <a:lnTo>
                        <a:pt x="1059" y="411"/>
                      </a:lnTo>
                      <a:lnTo>
                        <a:pt x="1072" y="415"/>
                      </a:lnTo>
                      <a:lnTo>
                        <a:pt x="1087" y="418"/>
                      </a:lnTo>
                      <a:lnTo>
                        <a:pt x="1100" y="420"/>
                      </a:lnTo>
                      <a:lnTo>
                        <a:pt x="1116" y="422"/>
                      </a:lnTo>
                      <a:lnTo>
                        <a:pt x="1132" y="422"/>
                      </a:lnTo>
                      <a:lnTo>
                        <a:pt x="1145" y="422"/>
                      </a:lnTo>
                      <a:lnTo>
                        <a:pt x="1155" y="420"/>
                      </a:lnTo>
                      <a:lnTo>
                        <a:pt x="1165" y="417"/>
                      </a:lnTo>
                      <a:lnTo>
                        <a:pt x="1176" y="414"/>
                      </a:lnTo>
                      <a:lnTo>
                        <a:pt x="1185" y="411"/>
                      </a:lnTo>
                      <a:lnTo>
                        <a:pt x="1195" y="408"/>
                      </a:lnTo>
                      <a:lnTo>
                        <a:pt x="1207" y="406"/>
                      </a:lnTo>
                      <a:lnTo>
                        <a:pt x="1218" y="405"/>
                      </a:lnTo>
                      <a:lnTo>
                        <a:pt x="1256" y="405"/>
                      </a:lnTo>
                      <a:lnTo>
                        <a:pt x="1259" y="421"/>
                      </a:lnTo>
                      <a:lnTo>
                        <a:pt x="1262" y="434"/>
                      </a:lnTo>
                      <a:lnTo>
                        <a:pt x="1265" y="447"/>
                      </a:lnTo>
                      <a:lnTo>
                        <a:pt x="1268" y="459"/>
                      </a:lnTo>
                      <a:lnTo>
                        <a:pt x="1271" y="471"/>
                      </a:lnTo>
                      <a:lnTo>
                        <a:pt x="1274" y="484"/>
                      </a:lnTo>
                      <a:lnTo>
                        <a:pt x="1277" y="498"/>
                      </a:lnTo>
                      <a:lnTo>
                        <a:pt x="1279" y="512"/>
                      </a:lnTo>
                      <a:lnTo>
                        <a:pt x="1279" y="528"/>
                      </a:lnTo>
                      <a:lnTo>
                        <a:pt x="1278" y="542"/>
                      </a:lnTo>
                      <a:lnTo>
                        <a:pt x="1278" y="549"/>
                      </a:lnTo>
                      <a:lnTo>
                        <a:pt x="1279" y="556"/>
                      </a:lnTo>
                      <a:lnTo>
                        <a:pt x="1280" y="563"/>
                      </a:lnTo>
                      <a:lnTo>
                        <a:pt x="1285" y="569"/>
                      </a:lnTo>
                      <a:lnTo>
                        <a:pt x="1290" y="574"/>
                      </a:lnTo>
                      <a:lnTo>
                        <a:pt x="1295" y="578"/>
                      </a:lnTo>
                      <a:lnTo>
                        <a:pt x="1301" y="582"/>
                      </a:lnTo>
                      <a:lnTo>
                        <a:pt x="1307" y="585"/>
                      </a:lnTo>
                      <a:lnTo>
                        <a:pt x="1314" y="588"/>
                      </a:lnTo>
                      <a:lnTo>
                        <a:pt x="1318" y="591"/>
                      </a:lnTo>
                      <a:lnTo>
                        <a:pt x="1320" y="593"/>
                      </a:lnTo>
                      <a:lnTo>
                        <a:pt x="1322" y="596"/>
                      </a:lnTo>
                      <a:lnTo>
                        <a:pt x="1322" y="599"/>
                      </a:lnTo>
                      <a:lnTo>
                        <a:pt x="1323" y="602"/>
                      </a:lnTo>
                      <a:lnTo>
                        <a:pt x="1323" y="631"/>
                      </a:lnTo>
                      <a:lnTo>
                        <a:pt x="1312" y="633"/>
                      </a:lnTo>
                      <a:lnTo>
                        <a:pt x="1301" y="636"/>
                      </a:lnTo>
                      <a:lnTo>
                        <a:pt x="1297" y="638"/>
                      </a:lnTo>
                      <a:lnTo>
                        <a:pt x="1293" y="640"/>
                      </a:lnTo>
                      <a:lnTo>
                        <a:pt x="1290" y="644"/>
                      </a:lnTo>
                      <a:lnTo>
                        <a:pt x="1287" y="648"/>
                      </a:lnTo>
                      <a:lnTo>
                        <a:pt x="1284" y="657"/>
                      </a:lnTo>
                      <a:lnTo>
                        <a:pt x="1281" y="666"/>
                      </a:lnTo>
                      <a:lnTo>
                        <a:pt x="1281" y="675"/>
                      </a:lnTo>
                      <a:lnTo>
                        <a:pt x="1281" y="683"/>
                      </a:lnTo>
                      <a:lnTo>
                        <a:pt x="1281" y="691"/>
                      </a:lnTo>
                      <a:lnTo>
                        <a:pt x="1281" y="700"/>
                      </a:lnTo>
                      <a:lnTo>
                        <a:pt x="1281" y="709"/>
                      </a:lnTo>
                      <a:lnTo>
                        <a:pt x="1279" y="719"/>
                      </a:lnTo>
                      <a:lnTo>
                        <a:pt x="1299" y="723"/>
                      </a:lnTo>
                      <a:lnTo>
                        <a:pt x="1318" y="725"/>
                      </a:lnTo>
                      <a:lnTo>
                        <a:pt x="1326" y="726"/>
                      </a:lnTo>
                      <a:lnTo>
                        <a:pt x="1333" y="729"/>
                      </a:lnTo>
                      <a:lnTo>
                        <a:pt x="1337" y="731"/>
                      </a:lnTo>
                      <a:lnTo>
                        <a:pt x="1341" y="734"/>
                      </a:lnTo>
                      <a:lnTo>
                        <a:pt x="1344" y="737"/>
                      </a:lnTo>
                      <a:lnTo>
                        <a:pt x="1347" y="740"/>
                      </a:lnTo>
                      <a:lnTo>
                        <a:pt x="1349" y="745"/>
                      </a:lnTo>
                      <a:lnTo>
                        <a:pt x="1350" y="751"/>
                      </a:lnTo>
                      <a:lnTo>
                        <a:pt x="1350" y="755"/>
                      </a:lnTo>
                      <a:lnTo>
                        <a:pt x="1349" y="760"/>
                      </a:lnTo>
                      <a:lnTo>
                        <a:pt x="1347" y="770"/>
                      </a:lnTo>
                      <a:lnTo>
                        <a:pt x="1347" y="781"/>
                      </a:lnTo>
                      <a:lnTo>
                        <a:pt x="1348" y="790"/>
                      </a:lnTo>
                      <a:lnTo>
                        <a:pt x="1350" y="799"/>
                      </a:lnTo>
                      <a:lnTo>
                        <a:pt x="1353" y="808"/>
                      </a:lnTo>
                      <a:lnTo>
                        <a:pt x="1356" y="816"/>
                      </a:lnTo>
                      <a:lnTo>
                        <a:pt x="1360" y="822"/>
                      </a:lnTo>
                      <a:lnTo>
                        <a:pt x="1365" y="829"/>
                      </a:lnTo>
                      <a:lnTo>
                        <a:pt x="1372" y="836"/>
                      </a:lnTo>
                      <a:lnTo>
                        <a:pt x="1380" y="841"/>
                      </a:lnTo>
                      <a:lnTo>
                        <a:pt x="1387" y="844"/>
                      </a:lnTo>
                      <a:lnTo>
                        <a:pt x="1393" y="846"/>
                      </a:lnTo>
                      <a:lnTo>
                        <a:pt x="1401" y="847"/>
                      </a:lnTo>
                      <a:lnTo>
                        <a:pt x="1408" y="847"/>
                      </a:lnTo>
                      <a:lnTo>
                        <a:pt x="1422" y="847"/>
                      </a:lnTo>
                      <a:lnTo>
                        <a:pt x="1439" y="848"/>
                      </a:lnTo>
                      <a:lnTo>
                        <a:pt x="1454" y="850"/>
                      </a:lnTo>
                      <a:lnTo>
                        <a:pt x="1467" y="853"/>
                      </a:lnTo>
                      <a:lnTo>
                        <a:pt x="1479" y="857"/>
                      </a:lnTo>
                      <a:lnTo>
                        <a:pt x="1491" y="863"/>
                      </a:lnTo>
                      <a:lnTo>
                        <a:pt x="1503" y="867"/>
                      </a:lnTo>
                      <a:lnTo>
                        <a:pt x="1516" y="870"/>
                      </a:lnTo>
                      <a:lnTo>
                        <a:pt x="1528" y="873"/>
                      </a:lnTo>
                      <a:lnTo>
                        <a:pt x="1544" y="874"/>
                      </a:lnTo>
                      <a:lnTo>
                        <a:pt x="1551" y="873"/>
                      </a:lnTo>
                      <a:lnTo>
                        <a:pt x="1557" y="872"/>
                      </a:lnTo>
                      <a:lnTo>
                        <a:pt x="1562" y="870"/>
                      </a:lnTo>
                      <a:lnTo>
                        <a:pt x="1568" y="867"/>
                      </a:lnTo>
                      <a:lnTo>
                        <a:pt x="1572" y="863"/>
                      </a:lnTo>
                      <a:lnTo>
                        <a:pt x="1576" y="858"/>
                      </a:lnTo>
                      <a:lnTo>
                        <a:pt x="1580" y="853"/>
                      </a:lnTo>
                      <a:lnTo>
                        <a:pt x="1583" y="848"/>
                      </a:lnTo>
                      <a:lnTo>
                        <a:pt x="1590" y="837"/>
                      </a:lnTo>
                      <a:lnTo>
                        <a:pt x="1599" y="825"/>
                      </a:lnTo>
                      <a:lnTo>
                        <a:pt x="1603" y="820"/>
                      </a:lnTo>
                      <a:lnTo>
                        <a:pt x="1607" y="815"/>
                      </a:lnTo>
                      <a:lnTo>
                        <a:pt x="1612" y="810"/>
                      </a:lnTo>
                      <a:lnTo>
                        <a:pt x="1617" y="804"/>
                      </a:lnTo>
                      <a:lnTo>
                        <a:pt x="1631" y="795"/>
                      </a:lnTo>
                      <a:lnTo>
                        <a:pt x="1643" y="788"/>
                      </a:lnTo>
                      <a:lnTo>
                        <a:pt x="1656" y="781"/>
                      </a:lnTo>
                      <a:lnTo>
                        <a:pt x="1668" y="775"/>
                      </a:lnTo>
                      <a:lnTo>
                        <a:pt x="1681" y="770"/>
                      </a:lnTo>
                      <a:lnTo>
                        <a:pt x="1695" y="765"/>
                      </a:lnTo>
                      <a:lnTo>
                        <a:pt x="1709" y="761"/>
                      </a:lnTo>
                      <a:lnTo>
                        <a:pt x="1726" y="757"/>
                      </a:lnTo>
                      <a:lnTo>
                        <a:pt x="1740" y="754"/>
                      </a:lnTo>
                      <a:lnTo>
                        <a:pt x="1750" y="747"/>
                      </a:lnTo>
                      <a:lnTo>
                        <a:pt x="1760" y="741"/>
                      </a:lnTo>
                      <a:lnTo>
                        <a:pt x="1769" y="735"/>
                      </a:lnTo>
                      <a:lnTo>
                        <a:pt x="1778" y="728"/>
                      </a:lnTo>
                      <a:lnTo>
                        <a:pt x="1787" y="722"/>
                      </a:lnTo>
                      <a:lnTo>
                        <a:pt x="1798" y="715"/>
                      </a:lnTo>
                      <a:lnTo>
                        <a:pt x="1810" y="710"/>
                      </a:lnTo>
                      <a:lnTo>
                        <a:pt x="1826" y="703"/>
                      </a:lnTo>
                      <a:lnTo>
                        <a:pt x="1839" y="697"/>
                      </a:lnTo>
                      <a:lnTo>
                        <a:pt x="1852" y="689"/>
                      </a:lnTo>
                      <a:lnTo>
                        <a:pt x="1864" y="682"/>
                      </a:lnTo>
                      <a:lnTo>
                        <a:pt x="1888" y="667"/>
                      </a:lnTo>
                      <a:lnTo>
                        <a:pt x="1917" y="650"/>
                      </a:lnTo>
                      <a:lnTo>
                        <a:pt x="1920" y="663"/>
                      </a:lnTo>
                      <a:lnTo>
                        <a:pt x="1923" y="674"/>
                      </a:lnTo>
                      <a:lnTo>
                        <a:pt x="1925" y="680"/>
                      </a:lnTo>
                      <a:lnTo>
                        <a:pt x="1927" y="685"/>
                      </a:lnTo>
                      <a:lnTo>
                        <a:pt x="1928" y="691"/>
                      </a:lnTo>
                      <a:lnTo>
                        <a:pt x="1928" y="699"/>
                      </a:lnTo>
                      <a:lnTo>
                        <a:pt x="1928" y="702"/>
                      </a:lnTo>
                      <a:lnTo>
                        <a:pt x="1927" y="705"/>
                      </a:lnTo>
                      <a:lnTo>
                        <a:pt x="1925" y="708"/>
                      </a:lnTo>
                      <a:lnTo>
                        <a:pt x="1923" y="710"/>
                      </a:lnTo>
                      <a:lnTo>
                        <a:pt x="1918" y="713"/>
                      </a:lnTo>
                      <a:lnTo>
                        <a:pt x="1912" y="716"/>
                      </a:lnTo>
                      <a:lnTo>
                        <a:pt x="1899" y="731"/>
                      </a:lnTo>
                      <a:lnTo>
                        <a:pt x="1886" y="743"/>
                      </a:lnTo>
                      <a:lnTo>
                        <a:pt x="1871" y="751"/>
                      </a:lnTo>
                      <a:lnTo>
                        <a:pt x="1859" y="759"/>
                      </a:lnTo>
                      <a:lnTo>
                        <a:pt x="1852" y="764"/>
                      </a:lnTo>
                      <a:lnTo>
                        <a:pt x="1848" y="769"/>
                      </a:lnTo>
                      <a:lnTo>
                        <a:pt x="1846" y="775"/>
                      </a:lnTo>
                      <a:lnTo>
                        <a:pt x="1845" y="784"/>
                      </a:lnTo>
                      <a:lnTo>
                        <a:pt x="1846" y="787"/>
                      </a:lnTo>
                      <a:lnTo>
                        <a:pt x="1847" y="790"/>
                      </a:lnTo>
                      <a:lnTo>
                        <a:pt x="1849" y="792"/>
                      </a:lnTo>
                      <a:lnTo>
                        <a:pt x="1852" y="794"/>
                      </a:lnTo>
                      <a:lnTo>
                        <a:pt x="1860" y="798"/>
                      </a:lnTo>
                      <a:lnTo>
                        <a:pt x="1867" y="802"/>
                      </a:lnTo>
                      <a:lnTo>
                        <a:pt x="1874" y="812"/>
                      </a:lnTo>
                      <a:lnTo>
                        <a:pt x="1880" y="820"/>
                      </a:lnTo>
                      <a:lnTo>
                        <a:pt x="1884" y="823"/>
                      </a:lnTo>
                      <a:lnTo>
                        <a:pt x="1888" y="826"/>
                      </a:lnTo>
                      <a:lnTo>
                        <a:pt x="1892" y="828"/>
                      </a:lnTo>
                      <a:lnTo>
                        <a:pt x="1897" y="828"/>
                      </a:lnTo>
                      <a:lnTo>
                        <a:pt x="1901" y="828"/>
                      </a:lnTo>
                      <a:lnTo>
                        <a:pt x="1904" y="826"/>
                      </a:lnTo>
                      <a:lnTo>
                        <a:pt x="1907" y="824"/>
                      </a:lnTo>
                      <a:lnTo>
                        <a:pt x="1909" y="821"/>
                      </a:lnTo>
                      <a:lnTo>
                        <a:pt x="1912" y="818"/>
                      </a:lnTo>
                      <a:lnTo>
                        <a:pt x="1915" y="816"/>
                      </a:lnTo>
                      <a:lnTo>
                        <a:pt x="1918" y="814"/>
                      </a:lnTo>
                      <a:lnTo>
                        <a:pt x="1921" y="812"/>
                      </a:lnTo>
                      <a:lnTo>
                        <a:pt x="1940" y="808"/>
                      </a:lnTo>
                      <a:lnTo>
                        <a:pt x="1955" y="806"/>
                      </a:lnTo>
                      <a:lnTo>
                        <a:pt x="1972" y="804"/>
                      </a:lnTo>
                      <a:lnTo>
                        <a:pt x="1990" y="804"/>
                      </a:lnTo>
                      <a:lnTo>
                        <a:pt x="2003" y="804"/>
                      </a:lnTo>
                      <a:lnTo>
                        <a:pt x="2004" y="820"/>
                      </a:lnTo>
                      <a:lnTo>
                        <a:pt x="2003" y="836"/>
                      </a:lnTo>
                      <a:lnTo>
                        <a:pt x="2004" y="841"/>
                      </a:lnTo>
                      <a:lnTo>
                        <a:pt x="2005" y="845"/>
                      </a:lnTo>
                      <a:lnTo>
                        <a:pt x="2007" y="848"/>
                      </a:lnTo>
                      <a:lnTo>
                        <a:pt x="2009" y="852"/>
                      </a:lnTo>
                      <a:lnTo>
                        <a:pt x="2015" y="857"/>
                      </a:lnTo>
                      <a:lnTo>
                        <a:pt x="2022" y="863"/>
                      </a:lnTo>
                      <a:lnTo>
                        <a:pt x="2030" y="867"/>
                      </a:lnTo>
                      <a:lnTo>
                        <a:pt x="2038" y="872"/>
                      </a:lnTo>
                      <a:lnTo>
                        <a:pt x="2045" y="878"/>
                      </a:lnTo>
                      <a:lnTo>
                        <a:pt x="2051" y="885"/>
                      </a:lnTo>
                      <a:lnTo>
                        <a:pt x="2058" y="896"/>
                      </a:lnTo>
                      <a:lnTo>
                        <a:pt x="2063" y="906"/>
                      </a:lnTo>
                      <a:lnTo>
                        <a:pt x="2066" y="910"/>
                      </a:lnTo>
                      <a:lnTo>
                        <a:pt x="2070" y="913"/>
                      </a:lnTo>
                      <a:lnTo>
                        <a:pt x="2075" y="915"/>
                      </a:lnTo>
                      <a:lnTo>
                        <a:pt x="2080" y="916"/>
                      </a:lnTo>
                      <a:lnTo>
                        <a:pt x="2094" y="915"/>
                      </a:lnTo>
                      <a:lnTo>
                        <a:pt x="2105" y="913"/>
                      </a:lnTo>
                      <a:lnTo>
                        <a:pt x="2118" y="910"/>
                      </a:lnTo>
                      <a:lnTo>
                        <a:pt x="2131" y="909"/>
                      </a:lnTo>
                      <a:lnTo>
                        <a:pt x="2140" y="909"/>
                      </a:lnTo>
                      <a:lnTo>
                        <a:pt x="2147" y="910"/>
                      </a:lnTo>
                      <a:lnTo>
                        <a:pt x="2155" y="910"/>
                      </a:lnTo>
                      <a:lnTo>
                        <a:pt x="2163" y="910"/>
                      </a:lnTo>
                      <a:lnTo>
                        <a:pt x="2167" y="915"/>
                      </a:lnTo>
                      <a:lnTo>
                        <a:pt x="2171" y="922"/>
                      </a:lnTo>
                      <a:lnTo>
                        <a:pt x="2170" y="927"/>
                      </a:lnTo>
                      <a:lnTo>
                        <a:pt x="2169" y="932"/>
                      </a:lnTo>
                      <a:lnTo>
                        <a:pt x="2166" y="936"/>
                      </a:lnTo>
                      <a:lnTo>
                        <a:pt x="2163" y="939"/>
                      </a:lnTo>
                      <a:lnTo>
                        <a:pt x="2159" y="942"/>
                      </a:lnTo>
                      <a:lnTo>
                        <a:pt x="2155" y="944"/>
                      </a:lnTo>
                      <a:lnTo>
                        <a:pt x="2151" y="946"/>
                      </a:lnTo>
                      <a:lnTo>
                        <a:pt x="2146" y="949"/>
                      </a:lnTo>
                      <a:lnTo>
                        <a:pt x="2134" y="952"/>
                      </a:lnTo>
                      <a:lnTo>
                        <a:pt x="2123" y="956"/>
                      </a:lnTo>
                      <a:lnTo>
                        <a:pt x="2112" y="960"/>
                      </a:lnTo>
                      <a:lnTo>
                        <a:pt x="2101" y="966"/>
                      </a:lnTo>
                      <a:lnTo>
                        <a:pt x="2097" y="970"/>
                      </a:lnTo>
                      <a:lnTo>
                        <a:pt x="2094" y="973"/>
                      </a:lnTo>
                      <a:lnTo>
                        <a:pt x="2091" y="979"/>
                      </a:lnTo>
                      <a:lnTo>
                        <a:pt x="2088" y="983"/>
                      </a:lnTo>
                      <a:lnTo>
                        <a:pt x="2083" y="992"/>
                      </a:lnTo>
                      <a:lnTo>
                        <a:pt x="2078" y="1001"/>
                      </a:lnTo>
                      <a:lnTo>
                        <a:pt x="2073" y="1010"/>
                      </a:lnTo>
                      <a:lnTo>
                        <a:pt x="2068" y="1017"/>
                      </a:lnTo>
                      <a:lnTo>
                        <a:pt x="2064" y="1020"/>
                      </a:lnTo>
                      <a:lnTo>
                        <a:pt x="2061" y="1021"/>
                      </a:lnTo>
                      <a:lnTo>
                        <a:pt x="2056" y="1023"/>
                      </a:lnTo>
                      <a:lnTo>
                        <a:pt x="2050" y="1023"/>
                      </a:lnTo>
                      <a:lnTo>
                        <a:pt x="2045" y="1023"/>
                      </a:lnTo>
                      <a:lnTo>
                        <a:pt x="2041" y="1022"/>
                      </a:lnTo>
                      <a:lnTo>
                        <a:pt x="2037" y="1020"/>
                      </a:lnTo>
                      <a:lnTo>
                        <a:pt x="2033" y="1018"/>
                      </a:lnTo>
                      <a:lnTo>
                        <a:pt x="2024" y="1013"/>
                      </a:lnTo>
                      <a:lnTo>
                        <a:pt x="2018" y="1007"/>
                      </a:lnTo>
                      <a:lnTo>
                        <a:pt x="2011" y="1000"/>
                      </a:lnTo>
                      <a:lnTo>
                        <a:pt x="2004" y="995"/>
                      </a:lnTo>
                      <a:lnTo>
                        <a:pt x="2000" y="993"/>
                      </a:lnTo>
                      <a:lnTo>
                        <a:pt x="1995" y="991"/>
                      </a:lnTo>
                      <a:lnTo>
                        <a:pt x="1990" y="990"/>
                      </a:lnTo>
                      <a:lnTo>
                        <a:pt x="1985" y="990"/>
                      </a:lnTo>
                      <a:lnTo>
                        <a:pt x="1979" y="991"/>
                      </a:lnTo>
                      <a:lnTo>
                        <a:pt x="1973" y="993"/>
                      </a:lnTo>
                      <a:lnTo>
                        <a:pt x="1967" y="996"/>
                      </a:lnTo>
                      <a:lnTo>
                        <a:pt x="1962" y="1000"/>
                      </a:lnTo>
                      <a:lnTo>
                        <a:pt x="1954" y="1011"/>
                      </a:lnTo>
                      <a:lnTo>
                        <a:pt x="1947" y="1023"/>
                      </a:lnTo>
                      <a:lnTo>
                        <a:pt x="1941" y="1036"/>
                      </a:lnTo>
                      <a:lnTo>
                        <a:pt x="1932" y="1046"/>
                      </a:lnTo>
                      <a:lnTo>
                        <a:pt x="1927" y="1050"/>
                      </a:lnTo>
                      <a:lnTo>
                        <a:pt x="1922" y="1053"/>
                      </a:lnTo>
                      <a:lnTo>
                        <a:pt x="1916" y="1056"/>
                      </a:lnTo>
                      <a:lnTo>
                        <a:pt x="1909" y="1056"/>
                      </a:lnTo>
                      <a:lnTo>
                        <a:pt x="1902" y="1055"/>
                      </a:lnTo>
                      <a:lnTo>
                        <a:pt x="1897" y="1053"/>
                      </a:lnTo>
                      <a:lnTo>
                        <a:pt x="1893" y="1049"/>
                      </a:lnTo>
                      <a:lnTo>
                        <a:pt x="1890" y="1044"/>
                      </a:lnTo>
                      <a:lnTo>
                        <a:pt x="1883" y="1031"/>
                      </a:lnTo>
                      <a:lnTo>
                        <a:pt x="1876" y="1019"/>
                      </a:lnTo>
                      <a:lnTo>
                        <a:pt x="1867" y="1014"/>
                      </a:lnTo>
                      <a:lnTo>
                        <a:pt x="1866" y="1021"/>
                      </a:lnTo>
                      <a:lnTo>
                        <a:pt x="1864" y="1028"/>
                      </a:lnTo>
                      <a:lnTo>
                        <a:pt x="1860" y="1035"/>
                      </a:lnTo>
                      <a:lnTo>
                        <a:pt x="1856" y="1041"/>
                      </a:lnTo>
                      <a:lnTo>
                        <a:pt x="1849" y="1045"/>
                      </a:lnTo>
                      <a:lnTo>
                        <a:pt x="1843" y="1049"/>
                      </a:lnTo>
                      <a:lnTo>
                        <a:pt x="1836" y="1051"/>
                      </a:lnTo>
                      <a:lnTo>
                        <a:pt x="1829" y="1052"/>
                      </a:lnTo>
                      <a:lnTo>
                        <a:pt x="1823" y="1051"/>
                      </a:lnTo>
                      <a:lnTo>
                        <a:pt x="1819" y="1050"/>
                      </a:lnTo>
                      <a:lnTo>
                        <a:pt x="1815" y="1049"/>
                      </a:lnTo>
                      <a:lnTo>
                        <a:pt x="1811" y="1047"/>
                      </a:lnTo>
                      <a:lnTo>
                        <a:pt x="1805" y="1042"/>
                      </a:lnTo>
                      <a:lnTo>
                        <a:pt x="1799" y="1035"/>
                      </a:lnTo>
                      <a:lnTo>
                        <a:pt x="1788" y="1018"/>
                      </a:lnTo>
                      <a:lnTo>
                        <a:pt x="1776" y="1002"/>
                      </a:lnTo>
                      <a:lnTo>
                        <a:pt x="1793" y="980"/>
                      </a:lnTo>
                      <a:lnTo>
                        <a:pt x="1811" y="962"/>
                      </a:lnTo>
                      <a:lnTo>
                        <a:pt x="1818" y="953"/>
                      </a:lnTo>
                      <a:lnTo>
                        <a:pt x="1823" y="942"/>
                      </a:lnTo>
                      <a:lnTo>
                        <a:pt x="1826" y="936"/>
                      </a:lnTo>
                      <a:lnTo>
                        <a:pt x="1828" y="930"/>
                      </a:lnTo>
                      <a:lnTo>
                        <a:pt x="1829" y="924"/>
                      </a:lnTo>
                      <a:lnTo>
                        <a:pt x="1829" y="916"/>
                      </a:lnTo>
                      <a:lnTo>
                        <a:pt x="1828" y="900"/>
                      </a:lnTo>
                      <a:lnTo>
                        <a:pt x="1824" y="885"/>
                      </a:lnTo>
                      <a:lnTo>
                        <a:pt x="1822" y="871"/>
                      </a:lnTo>
                      <a:lnTo>
                        <a:pt x="1821" y="854"/>
                      </a:lnTo>
                      <a:lnTo>
                        <a:pt x="1793" y="852"/>
                      </a:lnTo>
                      <a:lnTo>
                        <a:pt x="1785" y="863"/>
                      </a:lnTo>
                      <a:lnTo>
                        <a:pt x="1777" y="873"/>
                      </a:lnTo>
                      <a:lnTo>
                        <a:pt x="1769" y="881"/>
                      </a:lnTo>
                      <a:lnTo>
                        <a:pt x="1759" y="889"/>
                      </a:lnTo>
                      <a:lnTo>
                        <a:pt x="1750" y="896"/>
                      </a:lnTo>
                      <a:lnTo>
                        <a:pt x="1740" y="901"/>
                      </a:lnTo>
                      <a:lnTo>
                        <a:pt x="1733" y="902"/>
                      </a:lnTo>
                      <a:lnTo>
                        <a:pt x="1727" y="904"/>
                      </a:lnTo>
                      <a:lnTo>
                        <a:pt x="1721" y="904"/>
                      </a:lnTo>
                      <a:lnTo>
                        <a:pt x="1715" y="905"/>
                      </a:lnTo>
                      <a:lnTo>
                        <a:pt x="1708" y="904"/>
                      </a:lnTo>
                      <a:lnTo>
                        <a:pt x="1703" y="903"/>
                      </a:lnTo>
                      <a:lnTo>
                        <a:pt x="1698" y="901"/>
                      </a:lnTo>
                      <a:lnTo>
                        <a:pt x="1693" y="899"/>
                      </a:lnTo>
                      <a:lnTo>
                        <a:pt x="1688" y="897"/>
                      </a:lnTo>
                      <a:lnTo>
                        <a:pt x="1683" y="895"/>
                      </a:lnTo>
                      <a:lnTo>
                        <a:pt x="1677" y="894"/>
                      </a:lnTo>
                      <a:lnTo>
                        <a:pt x="1671" y="893"/>
                      </a:lnTo>
                      <a:lnTo>
                        <a:pt x="1634" y="893"/>
                      </a:lnTo>
                      <a:lnTo>
                        <a:pt x="1632" y="920"/>
                      </a:lnTo>
                      <a:lnTo>
                        <a:pt x="1630" y="943"/>
                      </a:lnTo>
                      <a:lnTo>
                        <a:pt x="1629" y="955"/>
                      </a:lnTo>
                      <a:lnTo>
                        <a:pt x="1624" y="965"/>
                      </a:lnTo>
                      <a:lnTo>
                        <a:pt x="1622" y="970"/>
                      </a:lnTo>
                      <a:lnTo>
                        <a:pt x="1618" y="976"/>
                      </a:lnTo>
                      <a:lnTo>
                        <a:pt x="1615" y="981"/>
                      </a:lnTo>
                      <a:lnTo>
                        <a:pt x="1610" y="985"/>
                      </a:lnTo>
                      <a:lnTo>
                        <a:pt x="1597" y="992"/>
                      </a:lnTo>
                      <a:lnTo>
                        <a:pt x="1582" y="997"/>
                      </a:lnTo>
                      <a:lnTo>
                        <a:pt x="1568" y="1003"/>
                      </a:lnTo>
                      <a:lnTo>
                        <a:pt x="1556" y="1010"/>
                      </a:lnTo>
                      <a:lnTo>
                        <a:pt x="1550" y="1014"/>
                      </a:lnTo>
                      <a:lnTo>
                        <a:pt x="1545" y="1017"/>
                      </a:lnTo>
                      <a:lnTo>
                        <a:pt x="1540" y="1022"/>
                      </a:lnTo>
                      <a:lnTo>
                        <a:pt x="1534" y="1028"/>
                      </a:lnTo>
                      <a:lnTo>
                        <a:pt x="1523" y="1045"/>
                      </a:lnTo>
                      <a:lnTo>
                        <a:pt x="1513" y="1062"/>
                      </a:lnTo>
                      <a:lnTo>
                        <a:pt x="1507" y="1068"/>
                      </a:lnTo>
                      <a:lnTo>
                        <a:pt x="1500" y="1073"/>
                      </a:lnTo>
                      <a:lnTo>
                        <a:pt x="1497" y="1075"/>
                      </a:lnTo>
                      <a:lnTo>
                        <a:pt x="1493" y="1077"/>
                      </a:lnTo>
                      <a:lnTo>
                        <a:pt x="1488" y="1078"/>
                      </a:lnTo>
                      <a:lnTo>
                        <a:pt x="1483" y="1078"/>
                      </a:lnTo>
                      <a:lnTo>
                        <a:pt x="1474" y="1077"/>
                      </a:lnTo>
                      <a:lnTo>
                        <a:pt x="1466" y="1076"/>
                      </a:lnTo>
                      <a:lnTo>
                        <a:pt x="1458" y="1075"/>
                      </a:lnTo>
                      <a:lnTo>
                        <a:pt x="1450" y="1073"/>
                      </a:lnTo>
                      <a:lnTo>
                        <a:pt x="1443" y="1072"/>
                      </a:lnTo>
                      <a:lnTo>
                        <a:pt x="1436" y="1070"/>
                      </a:lnTo>
                      <a:lnTo>
                        <a:pt x="1428" y="1069"/>
                      </a:lnTo>
                      <a:lnTo>
                        <a:pt x="1418" y="1069"/>
                      </a:lnTo>
                      <a:lnTo>
                        <a:pt x="1413" y="1069"/>
                      </a:lnTo>
                      <a:lnTo>
                        <a:pt x="1408" y="1072"/>
                      </a:lnTo>
                      <a:lnTo>
                        <a:pt x="1403" y="1075"/>
                      </a:lnTo>
                      <a:lnTo>
                        <a:pt x="1400" y="1079"/>
                      </a:lnTo>
                      <a:lnTo>
                        <a:pt x="1393" y="1090"/>
                      </a:lnTo>
                      <a:lnTo>
                        <a:pt x="1387" y="1102"/>
                      </a:lnTo>
                      <a:lnTo>
                        <a:pt x="1377" y="1118"/>
                      </a:lnTo>
                      <a:lnTo>
                        <a:pt x="1369" y="1131"/>
                      </a:lnTo>
                      <a:lnTo>
                        <a:pt x="1364" y="1137"/>
                      </a:lnTo>
                      <a:lnTo>
                        <a:pt x="1360" y="1144"/>
                      </a:lnTo>
                      <a:lnTo>
                        <a:pt x="1357" y="1153"/>
                      </a:lnTo>
                      <a:lnTo>
                        <a:pt x="1353" y="1161"/>
                      </a:lnTo>
                      <a:lnTo>
                        <a:pt x="1369" y="1170"/>
                      </a:lnTo>
                      <a:lnTo>
                        <a:pt x="1382" y="1180"/>
                      </a:lnTo>
                      <a:lnTo>
                        <a:pt x="1394" y="1189"/>
                      </a:lnTo>
                      <a:lnTo>
                        <a:pt x="1410" y="1196"/>
                      </a:lnTo>
                      <a:lnTo>
                        <a:pt x="1418" y="1199"/>
                      </a:lnTo>
                      <a:lnTo>
                        <a:pt x="1427" y="1200"/>
                      </a:lnTo>
                      <a:lnTo>
                        <a:pt x="1430" y="1200"/>
                      </a:lnTo>
                      <a:lnTo>
                        <a:pt x="1433" y="1201"/>
                      </a:lnTo>
                      <a:lnTo>
                        <a:pt x="1436" y="1204"/>
                      </a:lnTo>
                      <a:lnTo>
                        <a:pt x="1439" y="1207"/>
                      </a:lnTo>
                      <a:lnTo>
                        <a:pt x="1443" y="1212"/>
                      </a:lnTo>
                      <a:lnTo>
                        <a:pt x="1446" y="1218"/>
                      </a:lnTo>
                      <a:lnTo>
                        <a:pt x="1448" y="1225"/>
                      </a:lnTo>
                      <a:lnTo>
                        <a:pt x="1449" y="1232"/>
                      </a:lnTo>
                      <a:lnTo>
                        <a:pt x="1449" y="1246"/>
                      </a:lnTo>
                      <a:lnTo>
                        <a:pt x="1449" y="1260"/>
                      </a:lnTo>
                      <a:lnTo>
                        <a:pt x="1449" y="1266"/>
                      </a:lnTo>
                      <a:lnTo>
                        <a:pt x="1450" y="1273"/>
                      </a:lnTo>
                      <a:lnTo>
                        <a:pt x="1451" y="1279"/>
                      </a:lnTo>
                      <a:lnTo>
                        <a:pt x="1452" y="1285"/>
                      </a:lnTo>
                      <a:lnTo>
                        <a:pt x="1456" y="1291"/>
                      </a:lnTo>
                      <a:lnTo>
                        <a:pt x="1459" y="1296"/>
                      </a:lnTo>
                      <a:lnTo>
                        <a:pt x="1464" y="1300"/>
                      </a:lnTo>
                      <a:lnTo>
                        <a:pt x="1470" y="1304"/>
                      </a:lnTo>
                      <a:lnTo>
                        <a:pt x="1468" y="1310"/>
                      </a:lnTo>
                      <a:lnTo>
                        <a:pt x="1465" y="1316"/>
                      </a:lnTo>
                      <a:lnTo>
                        <a:pt x="1461" y="1320"/>
                      </a:lnTo>
                      <a:lnTo>
                        <a:pt x="1457" y="1325"/>
                      </a:lnTo>
                      <a:lnTo>
                        <a:pt x="1452" y="1329"/>
                      </a:lnTo>
                      <a:lnTo>
                        <a:pt x="1448" y="1333"/>
                      </a:lnTo>
                      <a:lnTo>
                        <a:pt x="1444" y="1338"/>
                      </a:lnTo>
                      <a:lnTo>
                        <a:pt x="1441" y="1345"/>
                      </a:lnTo>
                      <a:lnTo>
                        <a:pt x="1433" y="1362"/>
                      </a:lnTo>
                      <a:lnTo>
                        <a:pt x="1424" y="1378"/>
                      </a:lnTo>
                      <a:lnTo>
                        <a:pt x="1416" y="1392"/>
                      </a:lnTo>
                      <a:lnTo>
                        <a:pt x="1408" y="1407"/>
                      </a:lnTo>
                      <a:lnTo>
                        <a:pt x="1391" y="1435"/>
                      </a:lnTo>
                      <a:lnTo>
                        <a:pt x="1373" y="1468"/>
                      </a:lnTo>
                      <a:lnTo>
                        <a:pt x="1373" y="1468"/>
                      </a:lnTo>
                      <a:lnTo>
                        <a:pt x="1349" y="1465"/>
                      </a:lnTo>
                      <a:lnTo>
                        <a:pt x="1328" y="1461"/>
                      </a:lnTo>
                      <a:lnTo>
                        <a:pt x="1307" y="1455"/>
                      </a:lnTo>
                      <a:lnTo>
                        <a:pt x="1285" y="1449"/>
                      </a:lnTo>
                      <a:lnTo>
                        <a:pt x="1287" y="1440"/>
                      </a:lnTo>
                      <a:lnTo>
                        <a:pt x="1289" y="1431"/>
                      </a:lnTo>
                      <a:lnTo>
                        <a:pt x="1292" y="1422"/>
                      </a:lnTo>
                      <a:lnTo>
                        <a:pt x="1295" y="1415"/>
                      </a:lnTo>
                      <a:lnTo>
                        <a:pt x="1298" y="1407"/>
                      </a:lnTo>
                      <a:lnTo>
                        <a:pt x="1301" y="1398"/>
                      </a:lnTo>
                      <a:lnTo>
                        <a:pt x="1303" y="1390"/>
                      </a:lnTo>
                      <a:lnTo>
                        <a:pt x="1303" y="1380"/>
                      </a:lnTo>
                      <a:lnTo>
                        <a:pt x="1303" y="1373"/>
                      </a:lnTo>
                      <a:lnTo>
                        <a:pt x="1302" y="1366"/>
                      </a:lnTo>
                      <a:lnTo>
                        <a:pt x="1300" y="1360"/>
                      </a:lnTo>
                      <a:lnTo>
                        <a:pt x="1297" y="1354"/>
                      </a:lnTo>
                      <a:lnTo>
                        <a:pt x="1294" y="1349"/>
                      </a:lnTo>
                      <a:lnTo>
                        <a:pt x="1290" y="1345"/>
                      </a:lnTo>
                      <a:lnTo>
                        <a:pt x="1286" y="1339"/>
                      </a:lnTo>
                      <a:lnTo>
                        <a:pt x="1280" y="1335"/>
                      </a:lnTo>
                      <a:lnTo>
                        <a:pt x="1259" y="1320"/>
                      </a:lnTo>
                      <a:lnTo>
                        <a:pt x="1235" y="1304"/>
                      </a:lnTo>
                      <a:lnTo>
                        <a:pt x="1215" y="1290"/>
                      </a:lnTo>
                      <a:lnTo>
                        <a:pt x="1197" y="1277"/>
                      </a:lnTo>
                      <a:lnTo>
                        <a:pt x="1179" y="1267"/>
                      </a:lnTo>
                      <a:lnTo>
                        <a:pt x="1162" y="1256"/>
                      </a:lnTo>
                      <a:lnTo>
                        <a:pt x="1127" y="1236"/>
                      </a:lnTo>
                      <a:lnTo>
                        <a:pt x="1088" y="1211"/>
                      </a:lnTo>
                      <a:lnTo>
                        <a:pt x="1072" y="1200"/>
                      </a:lnTo>
                      <a:lnTo>
                        <a:pt x="1059" y="1190"/>
                      </a:lnTo>
                      <a:lnTo>
                        <a:pt x="1047" y="1179"/>
                      </a:lnTo>
                      <a:lnTo>
                        <a:pt x="1035" y="1168"/>
                      </a:lnTo>
                      <a:lnTo>
                        <a:pt x="1023" y="1159"/>
                      </a:lnTo>
                      <a:lnTo>
                        <a:pt x="1011" y="1149"/>
                      </a:lnTo>
                      <a:lnTo>
                        <a:pt x="997" y="1139"/>
                      </a:lnTo>
                      <a:lnTo>
                        <a:pt x="981" y="1130"/>
                      </a:lnTo>
                      <a:lnTo>
                        <a:pt x="961" y="1121"/>
                      </a:lnTo>
                      <a:lnTo>
                        <a:pt x="945" y="1110"/>
                      </a:lnTo>
                      <a:lnTo>
                        <a:pt x="929" y="1099"/>
                      </a:lnTo>
                      <a:lnTo>
                        <a:pt x="915" y="1087"/>
                      </a:lnTo>
                      <a:lnTo>
                        <a:pt x="902" y="1074"/>
                      </a:lnTo>
                      <a:lnTo>
                        <a:pt x="890" y="1059"/>
                      </a:lnTo>
                      <a:lnTo>
                        <a:pt x="878" y="1044"/>
                      </a:lnTo>
                      <a:lnTo>
                        <a:pt x="867" y="1025"/>
                      </a:lnTo>
                      <a:lnTo>
                        <a:pt x="854" y="1009"/>
                      </a:lnTo>
                      <a:lnTo>
                        <a:pt x="840" y="994"/>
                      </a:lnTo>
                      <a:lnTo>
                        <a:pt x="835" y="987"/>
                      </a:lnTo>
                      <a:lnTo>
                        <a:pt x="829" y="979"/>
                      </a:lnTo>
                      <a:lnTo>
                        <a:pt x="825" y="970"/>
                      </a:lnTo>
                      <a:lnTo>
                        <a:pt x="821" y="959"/>
                      </a:lnTo>
                      <a:lnTo>
                        <a:pt x="819" y="943"/>
                      </a:lnTo>
                      <a:lnTo>
                        <a:pt x="818" y="929"/>
                      </a:lnTo>
                      <a:lnTo>
                        <a:pt x="818" y="922"/>
                      </a:lnTo>
                      <a:lnTo>
                        <a:pt x="817" y="914"/>
                      </a:lnTo>
                      <a:lnTo>
                        <a:pt x="815" y="907"/>
                      </a:lnTo>
                      <a:lnTo>
                        <a:pt x="812" y="900"/>
                      </a:lnTo>
                      <a:lnTo>
                        <a:pt x="799" y="870"/>
                      </a:lnTo>
                      <a:lnTo>
                        <a:pt x="787" y="843"/>
                      </a:lnTo>
                      <a:lnTo>
                        <a:pt x="782" y="829"/>
                      </a:lnTo>
                      <a:lnTo>
                        <a:pt x="778" y="815"/>
                      </a:lnTo>
                      <a:lnTo>
                        <a:pt x="774" y="800"/>
                      </a:lnTo>
                      <a:lnTo>
                        <a:pt x="770" y="784"/>
                      </a:lnTo>
                      <a:lnTo>
                        <a:pt x="766" y="773"/>
                      </a:lnTo>
                      <a:lnTo>
                        <a:pt x="762" y="764"/>
                      </a:lnTo>
                      <a:lnTo>
                        <a:pt x="758" y="756"/>
                      </a:lnTo>
                      <a:lnTo>
                        <a:pt x="754" y="747"/>
                      </a:lnTo>
                      <a:lnTo>
                        <a:pt x="749" y="740"/>
                      </a:lnTo>
                      <a:lnTo>
                        <a:pt x="743" y="734"/>
                      </a:lnTo>
                      <a:lnTo>
                        <a:pt x="736" y="728"/>
                      </a:lnTo>
                      <a:lnTo>
                        <a:pt x="729" y="722"/>
                      </a:lnTo>
                      <a:lnTo>
                        <a:pt x="715" y="711"/>
                      </a:lnTo>
                      <a:lnTo>
                        <a:pt x="698" y="703"/>
                      </a:lnTo>
                      <a:lnTo>
                        <a:pt x="679" y="696"/>
                      </a:lnTo>
                      <a:lnTo>
                        <a:pt x="660" y="688"/>
                      </a:lnTo>
                      <a:lnTo>
                        <a:pt x="646" y="684"/>
                      </a:lnTo>
                      <a:lnTo>
                        <a:pt x="632" y="680"/>
                      </a:lnTo>
                      <a:lnTo>
                        <a:pt x="618" y="675"/>
                      </a:lnTo>
                      <a:lnTo>
                        <a:pt x="606" y="669"/>
                      </a:lnTo>
                      <a:lnTo>
                        <a:pt x="600" y="666"/>
                      </a:lnTo>
                      <a:lnTo>
                        <a:pt x="595" y="662"/>
                      </a:lnTo>
                      <a:lnTo>
                        <a:pt x="590" y="658"/>
                      </a:lnTo>
                      <a:lnTo>
                        <a:pt x="586" y="653"/>
                      </a:lnTo>
                      <a:lnTo>
                        <a:pt x="583" y="649"/>
                      </a:lnTo>
                      <a:lnTo>
                        <a:pt x="581" y="643"/>
                      </a:lnTo>
                      <a:lnTo>
                        <a:pt x="580" y="637"/>
                      </a:lnTo>
                      <a:lnTo>
                        <a:pt x="579" y="629"/>
                      </a:lnTo>
                      <a:lnTo>
                        <a:pt x="579" y="578"/>
                      </a:lnTo>
                      <a:lnTo>
                        <a:pt x="582" y="566"/>
                      </a:lnTo>
                      <a:lnTo>
                        <a:pt x="584" y="554"/>
                      </a:lnTo>
                      <a:lnTo>
                        <a:pt x="583" y="547"/>
                      </a:lnTo>
                      <a:lnTo>
                        <a:pt x="582" y="541"/>
                      </a:lnTo>
                      <a:lnTo>
                        <a:pt x="580" y="536"/>
                      </a:lnTo>
                      <a:lnTo>
                        <a:pt x="577" y="532"/>
                      </a:lnTo>
                      <a:lnTo>
                        <a:pt x="574" y="528"/>
                      </a:lnTo>
                      <a:lnTo>
                        <a:pt x="570" y="524"/>
                      </a:lnTo>
                      <a:lnTo>
                        <a:pt x="564" y="519"/>
                      </a:lnTo>
                      <a:lnTo>
                        <a:pt x="559" y="516"/>
                      </a:lnTo>
                      <a:lnTo>
                        <a:pt x="535" y="505"/>
                      </a:lnTo>
                      <a:lnTo>
                        <a:pt x="511" y="493"/>
                      </a:lnTo>
                      <a:lnTo>
                        <a:pt x="501" y="487"/>
                      </a:lnTo>
                      <a:lnTo>
                        <a:pt x="494" y="481"/>
                      </a:lnTo>
                      <a:lnTo>
                        <a:pt x="488" y="473"/>
                      </a:lnTo>
                      <a:lnTo>
                        <a:pt x="480" y="466"/>
                      </a:lnTo>
                      <a:lnTo>
                        <a:pt x="474" y="459"/>
                      </a:lnTo>
                      <a:lnTo>
                        <a:pt x="467" y="453"/>
                      </a:lnTo>
                      <a:lnTo>
                        <a:pt x="463" y="451"/>
                      </a:lnTo>
                      <a:lnTo>
                        <a:pt x="459" y="450"/>
                      </a:lnTo>
                      <a:lnTo>
                        <a:pt x="454" y="449"/>
                      </a:lnTo>
                      <a:lnTo>
                        <a:pt x="448" y="448"/>
                      </a:lnTo>
                      <a:lnTo>
                        <a:pt x="436" y="449"/>
                      </a:lnTo>
                      <a:lnTo>
                        <a:pt x="425" y="451"/>
                      </a:lnTo>
                      <a:lnTo>
                        <a:pt x="414" y="453"/>
                      </a:lnTo>
                      <a:lnTo>
                        <a:pt x="404" y="457"/>
                      </a:lnTo>
                      <a:lnTo>
                        <a:pt x="394" y="463"/>
                      </a:lnTo>
                      <a:lnTo>
                        <a:pt x="386" y="470"/>
                      </a:lnTo>
                      <a:lnTo>
                        <a:pt x="379" y="479"/>
                      </a:lnTo>
                      <a:lnTo>
                        <a:pt x="373" y="488"/>
                      </a:lnTo>
                      <a:lnTo>
                        <a:pt x="363" y="488"/>
                      </a:lnTo>
                      <a:lnTo>
                        <a:pt x="355" y="487"/>
                      </a:lnTo>
                      <a:lnTo>
                        <a:pt x="347" y="486"/>
                      </a:lnTo>
                      <a:lnTo>
                        <a:pt x="337" y="486"/>
                      </a:lnTo>
                      <a:lnTo>
                        <a:pt x="324" y="487"/>
                      </a:lnTo>
                      <a:lnTo>
                        <a:pt x="312" y="490"/>
                      </a:lnTo>
                      <a:lnTo>
                        <a:pt x="299" y="495"/>
                      </a:lnTo>
                      <a:lnTo>
                        <a:pt x="289" y="500"/>
                      </a:lnTo>
                      <a:lnTo>
                        <a:pt x="277" y="504"/>
                      </a:lnTo>
                      <a:lnTo>
                        <a:pt x="266" y="508"/>
                      </a:lnTo>
                      <a:lnTo>
                        <a:pt x="254" y="511"/>
                      </a:lnTo>
                      <a:lnTo>
                        <a:pt x="239" y="512"/>
                      </a:lnTo>
                      <a:lnTo>
                        <a:pt x="233" y="510"/>
                      </a:lnTo>
                      <a:lnTo>
                        <a:pt x="226" y="508"/>
                      </a:lnTo>
                      <a:lnTo>
                        <a:pt x="221" y="508"/>
                      </a:lnTo>
                      <a:lnTo>
                        <a:pt x="218" y="509"/>
                      </a:lnTo>
                      <a:lnTo>
                        <a:pt x="215" y="510"/>
                      </a:lnTo>
                      <a:lnTo>
                        <a:pt x="212" y="512"/>
                      </a:lnTo>
                      <a:lnTo>
                        <a:pt x="207" y="517"/>
                      </a:lnTo>
                      <a:lnTo>
                        <a:pt x="204" y="524"/>
                      </a:lnTo>
                      <a:lnTo>
                        <a:pt x="199" y="539"/>
                      </a:lnTo>
                      <a:lnTo>
                        <a:pt x="194" y="556"/>
                      </a:lnTo>
                      <a:lnTo>
                        <a:pt x="190" y="568"/>
                      </a:lnTo>
                      <a:lnTo>
                        <a:pt x="186" y="580"/>
                      </a:lnTo>
                      <a:lnTo>
                        <a:pt x="180" y="591"/>
                      </a:lnTo>
                      <a:lnTo>
                        <a:pt x="173" y="601"/>
                      </a:lnTo>
                      <a:lnTo>
                        <a:pt x="170" y="605"/>
                      </a:lnTo>
                      <a:lnTo>
                        <a:pt x="165" y="610"/>
                      </a:lnTo>
                      <a:lnTo>
                        <a:pt x="160" y="613"/>
                      </a:lnTo>
                      <a:lnTo>
                        <a:pt x="156" y="616"/>
                      </a:lnTo>
                      <a:lnTo>
                        <a:pt x="151" y="619"/>
                      </a:lnTo>
                      <a:lnTo>
                        <a:pt x="145" y="620"/>
                      </a:lnTo>
                      <a:lnTo>
                        <a:pt x="139" y="621"/>
                      </a:lnTo>
                      <a:lnTo>
                        <a:pt x="132" y="622"/>
                      </a:lnTo>
                      <a:lnTo>
                        <a:pt x="125" y="621"/>
                      </a:lnTo>
                      <a:lnTo>
                        <a:pt x="118" y="620"/>
                      </a:lnTo>
                      <a:lnTo>
                        <a:pt x="112" y="618"/>
                      </a:lnTo>
                      <a:lnTo>
                        <a:pt x="105" y="615"/>
                      </a:lnTo>
                      <a:lnTo>
                        <a:pt x="94" y="608"/>
                      </a:lnTo>
                      <a:lnTo>
                        <a:pt x="80" y="600"/>
                      </a:lnTo>
                      <a:lnTo>
                        <a:pt x="70" y="596"/>
                      </a:lnTo>
                      <a:lnTo>
                        <a:pt x="60" y="593"/>
                      </a:lnTo>
                      <a:lnTo>
                        <a:pt x="50" y="592"/>
                      </a:lnTo>
                      <a:lnTo>
                        <a:pt x="41" y="591"/>
                      </a:lnTo>
                      <a:lnTo>
                        <a:pt x="31" y="590"/>
                      </a:lnTo>
                      <a:lnTo>
                        <a:pt x="21" y="590"/>
                      </a:lnTo>
                      <a:lnTo>
                        <a:pt x="11" y="588"/>
                      </a:lnTo>
                      <a:lnTo>
                        <a:pt x="0" y="585"/>
                      </a:lnTo>
                      <a:lnTo>
                        <a:pt x="140" y="54"/>
                      </a:lnTo>
                      <a:lnTo>
                        <a:pt x="556" y="0"/>
                      </a:lnTo>
                      <a:close/>
                    </a:path>
                  </a:pathLst>
                </a:custGeom>
                <a:blipFill dpi="0" rotWithShape="1">
                  <a:blip r:embed="rId2" cstate="print"/>
                  <a:srcRect/>
                  <a:tile tx="0" ty="0" sx="100000" sy="100000" flip="none" algn="tl"/>
                </a:blipFill>
                <a:ln w="9525">
                  <a:solidFill>
                    <a:sysClr val="windowText" lastClr="000000">
                      <a:lumMod val="50000"/>
                      <a:lumOff val="50000"/>
                    </a:sysClr>
                  </a:solidFill>
                  <a:round/>
                  <a:headEnd/>
                  <a:tailEnd/>
                </a:ln>
              </p:spPr>
            </p:sp>
            <p:sp>
              <p:nvSpPr>
                <p:cNvPr id="24" name="Turkmenistan"/>
                <p:cNvSpPr>
                  <a:spLocks/>
                </p:cNvSpPr>
                <p:nvPr/>
              </p:nvSpPr>
              <p:spPr bwMode="auto">
                <a:xfrm>
                  <a:off x="1472539" y="2887332"/>
                  <a:ext cx="814996" cy="611553"/>
                </a:xfrm>
                <a:custGeom>
                  <a:avLst/>
                  <a:gdLst/>
                  <a:ahLst/>
                  <a:cxnLst>
                    <a:cxn ang="0">
                      <a:pos x="48" y="45"/>
                    </a:cxn>
                    <a:cxn ang="0">
                      <a:pos x="60" y="126"/>
                    </a:cxn>
                    <a:cxn ang="0">
                      <a:pos x="103" y="74"/>
                    </a:cxn>
                    <a:cxn ang="0">
                      <a:pos x="141" y="33"/>
                    </a:cxn>
                    <a:cxn ang="0">
                      <a:pos x="212" y="95"/>
                    </a:cxn>
                    <a:cxn ang="0">
                      <a:pos x="228" y="168"/>
                    </a:cxn>
                    <a:cxn ang="0">
                      <a:pos x="240" y="254"/>
                    </a:cxn>
                    <a:cxn ang="0">
                      <a:pos x="194" y="271"/>
                    </a:cxn>
                    <a:cxn ang="0">
                      <a:pos x="147" y="254"/>
                    </a:cxn>
                    <a:cxn ang="0">
                      <a:pos x="99" y="257"/>
                    </a:cxn>
                    <a:cxn ang="0">
                      <a:pos x="56" y="204"/>
                    </a:cxn>
                    <a:cxn ang="0">
                      <a:pos x="0" y="367"/>
                    </a:cxn>
                    <a:cxn ang="0">
                      <a:pos x="45" y="338"/>
                    </a:cxn>
                    <a:cxn ang="0">
                      <a:pos x="90" y="381"/>
                    </a:cxn>
                    <a:cxn ang="0">
                      <a:pos x="95" y="408"/>
                    </a:cxn>
                    <a:cxn ang="0">
                      <a:pos x="89" y="445"/>
                    </a:cxn>
                    <a:cxn ang="0">
                      <a:pos x="13" y="415"/>
                    </a:cxn>
                    <a:cxn ang="0">
                      <a:pos x="71" y="489"/>
                    </a:cxn>
                    <a:cxn ang="0">
                      <a:pos x="70" y="567"/>
                    </a:cxn>
                    <a:cxn ang="0">
                      <a:pos x="32" y="652"/>
                    </a:cxn>
                    <a:cxn ang="0">
                      <a:pos x="4" y="782"/>
                    </a:cxn>
                    <a:cxn ang="0">
                      <a:pos x="81" y="827"/>
                    </a:cxn>
                    <a:cxn ang="0">
                      <a:pos x="139" y="790"/>
                    </a:cxn>
                    <a:cxn ang="0">
                      <a:pos x="215" y="757"/>
                    </a:cxn>
                    <a:cxn ang="0">
                      <a:pos x="283" y="754"/>
                    </a:cxn>
                    <a:cxn ang="0">
                      <a:pos x="354" y="752"/>
                    </a:cxn>
                    <a:cxn ang="0">
                      <a:pos x="430" y="757"/>
                    </a:cxn>
                    <a:cxn ang="0">
                      <a:pos x="550" y="807"/>
                    </a:cxn>
                    <a:cxn ang="0">
                      <a:pos x="632" y="849"/>
                    </a:cxn>
                    <a:cxn ang="0">
                      <a:pos x="698" y="880"/>
                    </a:cxn>
                    <a:cxn ang="0">
                      <a:pos x="755" y="952"/>
                    </a:cxn>
                    <a:cxn ang="0">
                      <a:pos x="819" y="993"/>
                    </a:cxn>
                    <a:cxn ang="0">
                      <a:pos x="880" y="1076"/>
                    </a:cxn>
                    <a:cxn ang="0">
                      <a:pos x="932" y="1125"/>
                    </a:cxn>
                    <a:cxn ang="0">
                      <a:pos x="966" y="1271"/>
                    </a:cxn>
                    <a:cxn ang="0">
                      <a:pos x="1025" y="1293"/>
                    </a:cxn>
                    <a:cxn ang="0">
                      <a:pos x="1109" y="1311"/>
                    </a:cxn>
                    <a:cxn ang="0">
                      <a:pos x="1153" y="1220"/>
                    </a:cxn>
                    <a:cxn ang="0">
                      <a:pos x="1335" y="1213"/>
                    </a:cxn>
                    <a:cxn ang="0">
                      <a:pos x="1381" y="1159"/>
                    </a:cxn>
                    <a:cxn ang="0">
                      <a:pos x="1477" y="1060"/>
                    </a:cxn>
                    <a:cxn ang="0">
                      <a:pos x="1534" y="1018"/>
                    </a:cxn>
                    <a:cxn ang="0">
                      <a:pos x="1591" y="1007"/>
                    </a:cxn>
                    <a:cxn ang="0">
                      <a:pos x="1696" y="1013"/>
                    </a:cxn>
                    <a:cxn ang="0">
                      <a:pos x="1684" y="945"/>
                    </a:cxn>
                    <a:cxn ang="0">
                      <a:pos x="1470" y="806"/>
                    </a:cxn>
                    <a:cxn ang="0">
                      <a:pos x="1327" y="705"/>
                    </a:cxn>
                    <a:cxn ang="0">
                      <a:pos x="1223" y="576"/>
                    </a:cxn>
                    <a:cxn ang="0">
                      <a:pos x="1180" y="435"/>
                    </a:cxn>
                    <a:cxn ang="0">
                      <a:pos x="1134" y="334"/>
                    </a:cxn>
                    <a:cxn ang="0">
                      <a:pos x="998" y="272"/>
                    </a:cxn>
                    <a:cxn ang="0">
                      <a:pos x="982" y="160"/>
                    </a:cxn>
                    <a:cxn ang="0">
                      <a:pos x="909" y="99"/>
                    </a:cxn>
                    <a:cxn ang="0">
                      <a:pos x="846" y="54"/>
                    </a:cxn>
                    <a:cxn ang="0">
                      <a:pos x="753" y="93"/>
                    </a:cxn>
                    <a:cxn ang="0">
                      <a:pos x="637" y="118"/>
                    </a:cxn>
                    <a:cxn ang="0">
                      <a:pos x="592" y="162"/>
                    </a:cxn>
                    <a:cxn ang="0">
                      <a:pos x="543" y="226"/>
                    </a:cxn>
                    <a:cxn ang="0">
                      <a:pos x="458" y="199"/>
                    </a:cxn>
                    <a:cxn ang="0">
                      <a:pos x="359" y="199"/>
                    </a:cxn>
                    <a:cxn ang="0">
                      <a:pos x="302" y="57"/>
                    </a:cxn>
                  </a:cxnLst>
                  <a:rect l="0" t="0" r="r" b="b"/>
                  <a:pathLst>
                    <a:path w="1701" h="1313">
                      <a:moveTo>
                        <a:pt x="75" y="9"/>
                      </a:moveTo>
                      <a:lnTo>
                        <a:pt x="73" y="12"/>
                      </a:lnTo>
                      <a:lnTo>
                        <a:pt x="71" y="17"/>
                      </a:lnTo>
                      <a:lnTo>
                        <a:pt x="66" y="20"/>
                      </a:lnTo>
                      <a:lnTo>
                        <a:pt x="61" y="23"/>
                      </a:lnTo>
                      <a:lnTo>
                        <a:pt x="58" y="26"/>
                      </a:lnTo>
                      <a:lnTo>
                        <a:pt x="55" y="30"/>
                      </a:lnTo>
                      <a:lnTo>
                        <a:pt x="52" y="35"/>
                      </a:lnTo>
                      <a:lnTo>
                        <a:pt x="49" y="39"/>
                      </a:lnTo>
                      <a:lnTo>
                        <a:pt x="48" y="45"/>
                      </a:lnTo>
                      <a:lnTo>
                        <a:pt x="48" y="51"/>
                      </a:lnTo>
                      <a:lnTo>
                        <a:pt x="49" y="63"/>
                      </a:lnTo>
                      <a:lnTo>
                        <a:pt x="51" y="74"/>
                      </a:lnTo>
                      <a:lnTo>
                        <a:pt x="53" y="84"/>
                      </a:lnTo>
                      <a:lnTo>
                        <a:pt x="55" y="96"/>
                      </a:lnTo>
                      <a:lnTo>
                        <a:pt x="55" y="103"/>
                      </a:lnTo>
                      <a:lnTo>
                        <a:pt x="54" y="110"/>
                      </a:lnTo>
                      <a:lnTo>
                        <a:pt x="55" y="116"/>
                      </a:lnTo>
                      <a:lnTo>
                        <a:pt x="57" y="122"/>
                      </a:lnTo>
                      <a:lnTo>
                        <a:pt x="60" y="126"/>
                      </a:lnTo>
                      <a:lnTo>
                        <a:pt x="64" y="130"/>
                      </a:lnTo>
                      <a:lnTo>
                        <a:pt x="66" y="133"/>
                      </a:lnTo>
                      <a:lnTo>
                        <a:pt x="67" y="138"/>
                      </a:lnTo>
                      <a:lnTo>
                        <a:pt x="74" y="132"/>
                      </a:lnTo>
                      <a:lnTo>
                        <a:pt x="78" y="126"/>
                      </a:lnTo>
                      <a:lnTo>
                        <a:pt x="83" y="120"/>
                      </a:lnTo>
                      <a:lnTo>
                        <a:pt x="85" y="113"/>
                      </a:lnTo>
                      <a:lnTo>
                        <a:pt x="89" y="98"/>
                      </a:lnTo>
                      <a:lnTo>
                        <a:pt x="94" y="82"/>
                      </a:lnTo>
                      <a:lnTo>
                        <a:pt x="103" y="74"/>
                      </a:lnTo>
                      <a:lnTo>
                        <a:pt x="113" y="66"/>
                      </a:lnTo>
                      <a:lnTo>
                        <a:pt x="115" y="59"/>
                      </a:lnTo>
                      <a:lnTo>
                        <a:pt x="115" y="53"/>
                      </a:lnTo>
                      <a:lnTo>
                        <a:pt x="117" y="48"/>
                      </a:lnTo>
                      <a:lnTo>
                        <a:pt x="120" y="41"/>
                      </a:lnTo>
                      <a:lnTo>
                        <a:pt x="123" y="38"/>
                      </a:lnTo>
                      <a:lnTo>
                        <a:pt x="126" y="36"/>
                      </a:lnTo>
                      <a:lnTo>
                        <a:pt x="129" y="34"/>
                      </a:lnTo>
                      <a:lnTo>
                        <a:pt x="133" y="34"/>
                      </a:lnTo>
                      <a:lnTo>
                        <a:pt x="141" y="33"/>
                      </a:lnTo>
                      <a:lnTo>
                        <a:pt x="150" y="33"/>
                      </a:lnTo>
                      <a:lnTo>
                        <a:pt x="179" y="33"/>
                      </a:lnTo>
                      <a:lnTo>
                        <a:pt x="190" y="33"/>
                      </a:lnTo>
                      <a:lnTo>
                        <a:pt x="201" y="36"/>
                      </a:lnTo>
                      <a:lnTo>
                        <a:pt x="206" y="38"/>
                      </a:lnTo>
                      <a:lnTo>
                        <a:pt x="209" y="41"/>
                      </a:lnTo>
                      <a:lnTo>
                        <a:pt x="211" y="46"/>
                      </a:lnTo>
                      <a:lnTo>
                        <a:pt x="212" y="51"/>
                      </a:lnTo>
                      <a:lnTo>
                        <a:pt x="212" y="83"/>
                      </a:lnTo>
                      <a:lnTo>
                        <a:pt x="212" y="95"/>
                      </a:lnTo>
                      <a:lnTo>
                        <a:pt x="210" y="106"/>
                      </a:lnTo>
                      <a:lnTo>
                        <a:pt x="209" y="116"/>
                      </a:lnTo>
                      <a:lnTo>
                        <a:pt x="209" y="127"/>
                      </a:lnTo>
                      <a:lnTo>
                        <a:pt x="208" y="137"/>
                      </a:lnTo>
                      <a:lnTo>
                        <a:pt x="209" y="147"/>
                      </a:lnTo>
                      <a:lnTo>
                        <a:pt x="210" y="152"/>
                      </a:lnTo>
                      <a:lnTo>
                        <a:pt x="213" y="157"/>
                      </a:lnTo>
                      <a:lnTo>
                        <a:pt x="216" y="160"/>
                      </a:lnTo>
                      <a:lnTo>
                        <a:pt x="219" y="162"/>
                      </a:lnTo>
                      <a:lnTo>
                        <a:pt x="228" y="168"/>
                      </a:lnTo>
                      <a:lnTo>
                        <a:pt x="236" y="174"/>
                      </a:lnTo>
                      <a:lnTo>
                        <a:pt x="244" y="186"/>
                      </a:lnTo>
                      <a:lnTo>
                        <a:pt x="251" y="197"/>
                      </a:lnTo>
                      <a:lnTo>
                        <a:pt x="256" y="208"/>
                      </a:lnTo>
                      <a:lnTo>
                        <a:pt x="260" y="222"/>
                      </a:lnTo>
                      <a:lnTo>
                        <a:pt x="265" y="232"/>
                      </a:lnTo>
                      <a:lnTo>
                        <a:pt x="268" y="242"/>
                      </a:lnTo>
                      <a:lnTo>
                        <a:pt x="268" y="248"/>
                      </a:lnTo>
                      <a:lnTo>
                        <a:pt x="267" y="254"/>
                      </a:lnTo>
                      <a:lnTo>
                        <a:pt x="240" y="254"/>
                      </a:lnTo>
                      <a:lnTo>
                        <a:pt x="236" y="255"/>
                      </a:lnTo>
                      <a:lnTo>
                        <a:pt x="234" y="257"/>
                      </a:lnTo>
                      <a:lnTo>
                        <a:pt x="232" y="259"/>
                      </a:lnTo>
                      <a:lnTo>
                        <a:pt x="230" y="263"/>
                      </a:lnTo>
                      <a:lnTo>
                        <a:pt x="230" y="273"/>
                      </a:lnTo>
                      <a:lnTo>
                        <a:pt x="230" y="281"/>
                      </a:lnTo>
                      <a:lnTo>
                        <a:pt x="220" y="278"/>
                      </a:lnTo>
                      <a:lnTo>
                        <a:pt x="212" y="274"/>
                      </a:lnTo>
                      <a:lnTo>
                        <a:pt x="204" y="272"/>
                      </a:lnTo>
                      <a:lnTo>
                        <a:pt x="194" y="271"/>
                      </a:lnTo>
                      <a:lnTo>
                        <a:pt x="184" y="274"/>
                      </a:lnTo>
                      <a:lnTo>
                        <a:pt x="175" y="278"/>
                      </a:lnTo>
                      <a:lnTo>
                        <a:pt x="171" y="278"/>
                      </a:lnTo>
                      <a:lnTo>
                        <a:pt x="168" y="277"/>
                      </a:lnTo>
                      <a:lnTo>
                        <a:pt x="166" y="276"/>
                      </a:lnTo>
                      <a:lnTo>
                        <a:pt x="163" y="274"/>
                      </a:lnTo>
                      <a:lnTo>
                        <a:pt x="159" y="269"/>
                      </a:lnTo>
                      <a:lnTo>
                        <a:pt x="155" y="264"/>
                      </a:lnTo>
                      <a:lnTo>
                        <a:pt x="151" y="258"/>
                      </a:lnTo>
                      <a:lnTo>
                        <a:pt x="147" y="254"/>
                      </a:lnTo>
                      <a:lnTo>
                        <a:pt x="143" y="250"/>
                      </a:lnTo>
                      <a:lnTo>
                        <a:pt x="137" y="247"/>
                      </a:lnTo>
                      <a:lnTo>
                        <a:pt x="133" y="253"/>
                      </a:lnTo>
                      <a:lnTo>
                        <a:pt x="128" y="257"/>
                      </a:lnTo>
                      <a:lnTo>
                        <a:pt x="126" y="259"/>
                      </a:lnTo>
                      <a:lnTo>
                        <a:pt x="123" y="260"/>
                      </a:lnTo>
                      <a:lnTo>
                        <a:pt x="120" y="261"/>
                      </a:lnTo>
                      <a:lnTo>
                        <a:pt x="116" y="261"/>
                      </a:lnTo>
                      <a:lnTo>
                        <a:pt x="106" y="260"/>
                      </a:lnTo>
                      <a:lnTo>
                        <a:pt x="99" y="257"/>
                      </a:lnTo>
                      <a:lnTo>
                        <a:pt x="91" y="254"/>
                      </a:lnTo>
                      <a:lnTo>
                        <a:pt x="82" y="253"/>
                      </a:lnTo>
                      <a:lnTo>
                        <a:pt x="82" y="234"/>
                      </a:lnTo>
                      <a:lnTo>
                        <a:pt x="81" y="218"/>
                      </a:lnTo>
                      <a:lnTo>
                        <a:pt x="80" y="210"/>
                      </a:lnTo>
                      <a:lnTo>
                        <a:pt x="76" y="203"/>
                      </a:lnTo>
                      <a:lnTo>
                        <a:pt x="72" y="197"/>
                      </a:lnTo>
                      <a:lnTo>
                        <a:pt x="66" y="191"/>
                      </a:lnTo>
                      <a:lnTo>
                        <a:pt x="61" y="197"/>
                      </a:lnTo>
                      <a:lnTo>
                        <a:pt x="56" y="204"/>
                      </a:lnTo>
                      <a:lnTo>
                        <a:pt x="53" y="210"/>
                      </a:lnTo>
                      <a:lnTo>
                        <a:pt x="49" y="217"/>
                      </a:lnTo>
                      <a:lnTo>
                        <a:pt x="43" y="230"/>
                      </a:lnTo>
                      <a:lnTo>
                        <a:pt x="37" y="245"/>
                      </a:lnTo>
                      <a:lnTo>
                        <a:pt x="31" y="254"/>
                      </a:lnTo>
                      <a:lnTo>
                        <a:pt x="25" y="261"/>
                      </a:lnTo>
                      <a:lnTo>
                        <a:pt x="19" y="268"/>
                      </a:lnTo>
                      <a:lnTo>
                        <a:pt x="13" y="278"/>
                      </a:lnTo>
                      <a:lnTo>
                        <a:pt x="0" y="340"/>
                      </a:lnTo>
                      <a:lnTo>
                        <a:pt x="0" y="367"/>
                      </a:lnTo>
                      <a:lnTo>
                        <a:pt x="2" y="373"/>
                      </a:lnTo>
                      <a:lnTo>
                        <a:pt x="7" y="367"/>
                      </a:lnTo>
                      <a:lnTo>
                        <a:pt x="11" y="362"/>
                      </a:lnTo>
                      <a:lnTo>
                        <a:pt x="15" y="357"/>
                      </a:lnTo>
                      <a:lnTo>
                        <a:pt x="18" y="351"/>
                      </a:lnTo>
                      <a:lnTo>
                        <a:pt x="24" y="339"/>
                      </a:lnTo>
                      <a:lnTo>
                        <a:pt x="29" y="325"/>
                      </a:lnTo>
                      <a:lnTo>
                        <a:pt x="35" y="329"/>
                      </a:lnTo>
                      <a:lnTo>
                        <a:pt x="40" y="333"/>
                      </a:lnTo>
                      <a:lnTo>
                        <a:pt x="45" y="338"/>
                      </a:lnTo>
                      <a:lnTo>
                        <a:pt x="51" y="343"/>
                      </a:lnTo>
                      <a:lnTo>
                        <a:pt x="64" y="350"/>
                      </a:lnTo>
                      <a:lnTo>
                        <a:pt x="76" y="358"/>
                      </a:lnTo>
                      <a:lnTo>
                        <a:pt x="82" y="361"/>
                      </a:lnTo>
                      <a:lnTo>
                        <a:pt x="86" y="365"/>
                      </a:lnTo>
                      <a:lnTo>
                        <a:pt x="88" y="368"/>
                      </a:lnTo>
                      <a:lnTo>
                        <a:pt x="89" y="371"/>
                      </a:lnTo>
                      <a:lnTo>
                        <a:pt x="90" y="374"/>
                      </a:lnTo>
                      <a:lnTo>
                        <a:pt x="90" y="377"/>
                      </a:lnTo>
                      <a:lnTo>
                        <a:pt x="90" y="381"/>
                      </a:lnTo>
                      <a:lnTo>
                        <a:pt x="89" y="386"/>
                      </a:lnTo>
                      <a:lnTo>
                        <a:pt x="74" y="386"/>
                      </a:lnTo>
                      <a:lnTo>
                        <a:pt x="70" y="384"/>
                      </a:lnTo>
                      <a:lnTo>
                        <a:pt x="61" y="384"/>
                      </a:lnTo>
                      <a:lnTo>
                        <a:pt x="61" y="401"/>
                      </a:lnTo>
                      <a:lnTo>
                        <a:pt x="68" y="401"/>
                      </a:lnTo>
                      <a:lnTo>
                        <a:pt x="75" y="402"/>
                      </a:lnTo>
                      <a:lnTo>
                        <a:pt x="83" y="403"/>
                      </a:lnTo>
                      <a:lnTo>
                        <a:pt x="90" y="405"/>
                      </a:lnTo>
                      <a:lnTo>
                        <a:pt x="95" y="408"/>
                      </a:lnTo>
                      <a:lnTo>
                        <a:pt x="100" y="413"/>
                      </a:lnTo>
                      <a:lnTo>
                        <a:pt x="102" y="416"/>
                      </a:lnTo>
                      <a:lnTo>
                        <a:pt x="103" y="419"/>
                      </a:lnTo>
                      <a:lnTo>
                        <a:pt x="104" y="422"/>
                      </a:lnTo>
                      <a:lnTo>
                        <a:pt x="104" y="425"/>
                      </a:lnTo>
                      <a:lnTo>
                        <a:pt x="103" y="430"/>
                      </a:lnTo>
                      <a:lnTo>
                        <a:pt x="101" y="435"/>
                      </a:lnTo>
                      <a:lnTo>
                        <a:pt x="98" y="438"/>
                      </a:lnTo>
                      <a:lnTo>
                        <a:pt x="94" y="442"/>
                      </a:lnTo>
                      <a:lnTo>
                        <a:pt x="89" y="445"/>
                      </a:lnTo>
                      <a:lnTo>
                        <a:pt x="84" y="446"/>
                      </a:lnTo>
                      <a:lnTo>
                        <a:pt x="77" y="447"/>
                      </a:lnTo>
                      <a:lnTo>
                        <a:pt x="72" y="448"/>
                      </a:lnTo>
                      <a:lnTo>
                        <a:pt x="63" y="447"/>
                      </a:lnTo>
                      <a:lnTo>
                        <a:pt x="56" y="445"/>
                      </a:lnTo>
                      <a:lnTo>
                        <a:pt x="48" y="441"/>
                      </a:lnTo>
                      <a:lnTo>
                        <a:pt x="42" y="436"/>
                      </a:lnTo>
                      <a:lnTo>
                        <a:pt x="31" y="424"/>
                      </a:lnTo>
                      <a:lnTo>
                        <a:pt x="17" y="410"/>
                      </a:lnTo>
                      <a:lnTo>
                        <a:pt x="13" y="415"/>
                      </a:lnTo>
                      <a:lnTo>
                        <a:pt x="13" y="467"/>
                      </a:lnTo>
                      <a:lnTo>
                        <a:pt x="24" y="467"/>
                      </a:lnTo>
                      <a:lnTo>
                        <a:pt x="33" y="466"/>
                      </a:lnTo>
                      <a:lnTo>
                        <a:pt x="42" y="464"/>
                      </a:lnTo>
                      <a:lnTo>
                        <a:pt x="53" y="464"/>
                      </a:lnTo>
                      <a:lnTo>
                        <a:pt x="58" y="465"/>
                      </a:lnTo>
                      <a:lnTo>
                        <a:pt x="63" y="467"/>
                      </a:lnTo>
                      <a:lnTo>
                        <a:pt x="66" y="472"/>
                      </a:lnTo>
                      <a:lnTo>
                        <a:pt x="68" y="477"/>
                      </a:lnTo>
                      <a:lnTo>
                        <a:pt x="71" y="489"/>
                      </a:lnTo>
                      <a:lnTo>
                        <a:pt x="72" y="503"/>
                      </a:lnTo>
                      <a:lnTo>
                        <a:pt x="74" y="512"/>
                      </a:lnTo>
                      <a:lnTo>
                        <a:pt x="77" y="520"/>
                      </a:lnTo>
                      <a:lnTo>
                        <a:pt x="80" y="529"/>
                      </a:lnTo>
                      <a:lnTo>
                        <a:pt x="81" y="538"/>
                      </a:lnTo>
                      <a:lnTo>
                        <a:pt x="81" y="544"/>
                      </a:lnTo>
                      <a:lnTo>
                        <a:pt x="80" y="549"/>
                      </a:lnTo>
                      <a:lnTo>
                        <a:pt x="77" y="554"/>
                      </a:lnTo>
                      <a:lnTo>
                        <a:pt x="75" y="559"/>
                      </a:lnTo>
                      <a:lnTo>
                        <a:pt x="70" y="567"/>
                      </a:lnTo>
                      <a:lnTo>
                        <a:pt x="63" y="576"/>
                      </a:lnTo>
                      <a:lnTo>
                        <a:pt x="53" y="583"/>
                      </a:lnTo>
                      <a:lnTo>
                        <a:pt x="43" y="589"/>
                      </a:lnTo>
                      <a:lnTo>
                        <a:pt x="40" y="594"/>
                      </a:lnTo>
                      <a:lnTo>
                        <a:pt x="38" y="600"/>
                      </a:lnTo>
                      <a:lnTo>
                        <a:pt x="37" y="605"/>
                      </a:lnTo>
                      <a:lnTo>
                        <a:pt x="37" y="611"/>
                      </a:lnTo>
                      <a:lnTo>
                        <a:pt x="36" y="622"/>
                      </a:lnTo>
                      <a:lnTo>
                        <a:pt x="35" y="635"/>
                      </a:lnTo>
                      <a:lnTo>
                        <a:pt x="32" y="652"/>
                      </a:lnTo>
                      <a:lnTo>
                        <a:pt x="27" y="668"/>
                      </a:lnTo>
                      <a:lnTo>
                        <a:pt x="21" y="681"/>
                      </a:lnTo>
                      <a:lnTo>
                        <a:pt x="16" y="694"/>
                      </a:lnTo>
                      <a:lnTo>
                        <a:pt x="11" y="708"/>
                      </a:lnTo>
                      <a:lnTo>
                        <a:pt x="7" y="722"/>
                      </a:lnTo>
                      <a:lnTo>
                        <a:pt x="5" y="738"/>
                      </a:lnTo>
                      <a:lnTo>
                        <a:pt x="3" y="755"/>
                      </a:lnTo>
                      <a:lnTo>
                        <a:pt x="4" y="764"/>
                      </a:lnTo>
                      <a:lnTo>
                        <a:pt x="4" y="773"/>
                      </a:lnTo>
                      <a:lnTo>
                        <a:pt x="4" y="782"/>
                      </a:lnTo>
                      <a:lnTo>
                        <a:pt x="5" y="789"/>
                      </a:lnTo>
                      <a:lnTo>
                        <a:pt x="12" y="790"/>
                      </a:lnTo>
                      <a:lnTo>
                        <a:pt x="18" y="792"/>
                      </a:lnTo>
                      <a:lnTo>
                        <a:pt x="25" y="794"/>
                      </a:lnTo>
                      <a:lnTo>
                        <a:pt x="31" y="797"/>
                      </a:lnTo>
                      <a:lnTo>
                        <a:pt x="42" y="803"/>
                      </a:lnTo>
                      <a:lnTo>
                        <a:pt x="53" y="812"/>
                      </a:lnTo>
                      <a:lnTo>
                        <a:pt x="63" y="819"/>
                      </a:lnTo>
                      <a:lnTo>
                        <a:pt x="74" y="825"/>
                      </a:lnTo>
                      <a:lnTo>
                        <a:pt x="81" y="827"/>
                      </a:lnTo>
                      <a:lnTo>
                        <a:pt x="87" y="829"/>
                      </a:lnTo>
                      <a:lnTo>
                        <a:pt x="93" y="831"/>
                      </a:lnTo>
                      <a:lnTo>
                        <a:pt x="100" y="831"/>
                      </a:lnTo>
                      <a:lnTo>
                        <a:pt x="105" y="830"/>
                      </a:lnTo>
                      <a:lnTo>
                        <a:pt x="109" y="829"/>
                      </a:lnTo>
                      <a:lnTo>
                        <a:pt x="112" y="826"/>
                      </a:lnTo>
                      <a:lnTo>
                        <a:pt x="114" y="823"/>
                      </a:lnTo>
                      <a:lnTo>
                        <a:pt x="119" y="815"/>
                      </a:lnTo>
                      <a:lnTo>
                        <a:pt x="124" y="807"/>
                      </a:lnTo>
                      <a:lnTo>
                        <a:pt x="139" y="790"/>
                      </a:lnTo>
                      <a:lnTo>
                        <a:pt x="151" y="772"/>
                      </a:lnTo>
                      <a:lnTo>
                        <a:pt x="157" y="764"/>
                      </a:lnTo>
                      <a:lnTo>
                        <a:pt x="164" y="759"/>
                      </a:lnTo>
                      <a:lnTo>
                        <a:pt x="169" y="756"/>
                      </a:lnTo>
                      <a:lnTo>
                        <a:pt x="173" y="755"/>
                      </a:lnTo>
                      <a:lnTo>
                        <a:pt x="178" y="754"/>
                      </a:lnTo>
                      <a:lnTo>
                        <a:pt x="184" y="753"/>
                      </a:lnTo>
                      <a:lnTo>
                        <a:pt x="196" y="756"/>
                      </a:lnTo>
                      <a:lnTo>
                        <a:pt x="208" y="758"/>
                      </a:lnTo>
                      <a:lnTo>
                        <a:pt x="215" y="757"/>
                      </a:lnTo>
                      <a:lnTo>
                        <a:pt x="221" y="756"/>
                      </a:lnTo>
                      <a:lnTo>
                        <a:pt x="228" y="754"/>
                      </a:lnTo>
                      <a:lnTo>
                        <a:pt x="234" y="752"/>
                      </a:lnTo>
                      <a:lnTo>
                        <a:pt x="240" y="749"/>
                      </a:lnTo>
                      <a:lnTo>
                        <a:pt x="246" y="747"/>
                      </a:lnTo>
                      <a:lnTo>
                        <a:pt x="253" y="746"/>
                      </a:lnTo>
                      <a:lnTo>
                        <a:pt x="260" y="745"/>
                      </a:lnTo>
                      <a:lnTo>
                        <a:pt x="268" y="746"/>
                      </a:lnTo>
                      <a:lnTo>
                        <a:pt x="276" y="749"/>
                      </a:lnTo>
                      <a:lnTo>
                        <a:pt x="283" y="754"/>
                      </a:lnTo>
                      <a:lnTo>
                        <a:pt x="290" y="758"/>
                      </a:lnTo>
                      <a:lnTo>
                        <a:pt x="296" y="762"/>
                      </a:lnTo>
                      <a:lnTo>
                        <a:pt x="303" y="766"/>
                      </a:lnTo>
                      <a:lnTo>
                        <a:pt x="311" y="768"/>
                      </a:lnTo>
                      <a:lnTo>
                        <a:pt x="319" y="769"/>
                      </a:lnTo>
                      <a:lnTo>
                        <a:pt x="327" y="768"/>
                      </a:lnTo>
                      <a:lnTo>
                        <a:pt x="335" y="765"/>
                      </a:lnTo>
                      <a:lnTo>
                        <a:pt x="342" y="761"/>
                      </a:lnTo>
                      <a:lnTo>
                        <a:pt x="348" y="757"/>
                      </a:lnTo>
                      <a:lnTo>
                        <a:pt x="354" y="752"/>
                      </a:lnTo>
                      <a:lnTo>
                        <a:pt x="360" y="747"/>
                      </a:lnTo>
                      <a:lnTo>
                        <a:pt x="368" y="744"/>
                      </a:lnTo>
                      <a:lnTo>
                        <a:pt x="376" y="743"/>
                      </a:lnTo>
                      <a:lnTo>
                        <a:pt x="385" y="744"/>
                      </a:lnTo>
                      <a:lnTo>
                        <a:pt x="394" y="745"/>
                      </a:lnTo>
                      <a:lnTo>
                        <a:pt x="401" y="748"/>
                      </a:lnTo>
                      <a:lnTo>
                        <a:pt x="407" y="750"/>
                      </a:lnTo>
                      <a:lnTo>
                        <a:pt x="414" y="754"/>
                      </a:lnTo>
                      <a:lnTo>
                        <a:pt x="421" y="756"/>
                      </a:lnTo>
                      <a:lnTo>
                        <a:pt x="430" y="757"/>
                      </a:lnTo>
                      <a:lnTo>
                        <a:pt x="439" y="758"/>
                      </a:lnTo>
                      <a:lnTo>
                        <a:pt x="486" y="758"/>
                      </a:lnTo>
                      <a:lnTo>
                        <a:pt x="514" y="750"/>
                      </a:lnTo>
                      <a:lnTo>
                        <a:pt x="543" y="750"/>
                      </a:lnTo>
                      <a:lnTo>
                        <a:pt x="542" y="766"/>
                      </a:lnTo>
                      <a:lnTo>
                        <a:pt x="541" y="782"/>
                      </a:lnTo>
                      <a:lnTo>
                        <a:pt x="541" y="788"/>
                      </a:lnTo>
                      <a:lnTo>
                        <a:pt x="543" y="795"/>
                      </a:lnTo>
                      <a:lnTo>
                        <a:pt x="545" y="801"/>
                      </a:lnTo>
                      <a:lnTo>
                        <a:pt x="550" y="807"/>
                      </a:lnTo>
                      <a:lnTo>
                        <a:pt x="553" y="811"/>
                      </a:lnTo>
                      <a:lnTo>
                        <a:pt x="557" y="814"/>
                      </a:lnTo>
                      <a:lnTo>
                        <a:pt x="562" y="815"/>
                      </a:lnTo>
                      <a:lnTo>
                        <a:pt x="567" y="816"/>
                      </a:lnTo>
                      <a:lnTo>
                        <a:pt x="577" y="817"/>
                      </a:lnTo>
                      <a:lnTo>
                        <a:pt x="587" y="820"/>
                      </a:lnTo>
                      <a:lnTo>
                        <a:pt x="602" y="828"/>
                      </a:lnTo>
                      <a:lnTo>
                        <a:pt x="616" y="839"/>
                      </a:lnTo>
                      <a:lnTo>
                        <a:pt x="625" y="844"/>
                      </a:lnTo>
                      <a:lnTo>
                        <a:pt x="632" y="849"/>
                      </a:lnTo>
                      <a:lnTo>
                        <a:pt x="638" y="855"/>
                      </a:lnTo>
                      <a:lnTo>
                        <a:pt x="644" y="860"/>
                      </a:lnTo>
                      <a:lnTo>
                        <a:pt x="650" y="866"/>
                      </a:lnTo>
                      <a:lnTo>
                        <a:pt x="657" y="871"/>
                      </a:lnTo>
                      <a:lnTo>
                        <a:pt x="664" y="875"/>
                      </a:lnTo>
                      <a:lnTo>
                        <a:pt x="673" y="879"/>
                      </a:lnTo>
                      <a:lnTo>
                        <a:pt x="680" y="880"/>
                      </a:lnTo>
                      <a:lnTo>
                        <a:pt x="686" y="881"/>
                      </a:lnTo>
                      <a:lnTo>
                        <a:pt x="692" y="880"/>
                      </a:lnTo>
                      <a:lnTo>
                        <a:pt x="698" y="880"/>
                      </a:lnTo>
                      <a:lnTo>
                        <a:pt x="704" y="880"/>
                      </a:lnTo>
                      <a:lnTo>
                        <a:pt x="710" y="881"/>
                      </a:lnTo>
                      <a:lnTo>
                        <a:pt x="716" y="882"/>
                      </a:lnTo>
                      <a:lnTo>
                        <a:pt x="721" y="886"/>
                      </a:lnTo>
                      <a:lnTo>
                        <a:pt x="727" y="892"/>
                      </a:lnTo>
                      <a:lnTo>
                        <a:pt x="733" y="900"/>
                      </a:lnTo>
                      <a:lnTo>
                        <a:pt x="739" y="908"/>
                      </a:lnTo>
                      <a:lnTo>
                        <a:pt x="743" y="916"/>
                      </a:lnTo>
                      <a:lnTo>
                        <a:pt x="749" y="934"/>
                      </a:lnTo>
                      <a:lnTo>
                        <a:pt x="755" y="952"/>
                      </a:lnTo>
                      <a:lnTo>
                        <a:pt x="758" y="960"/>
                      </a:lnTo>
                      <a:lnTo>
                        <a:pt x="762" y="968"/>
                      </a:lnTo>
                      <a:lnTo>
                        <a:pt x="767" y="974"/>
                      </a:lnTo>
                      <a:lnTo>
                        <a:pt x="771" y="981"/>
                      </a:lnTo>
                      <a:lnTo>
                        <a:pt x="777" y="986"/>
                      </a:lnTo>
                      <a:lnTo>
                        <a:pt x="783" y="990"/>
                      </a:lnTo>
                      <a:lnTo>
                        <a:pt x="790" y="992"/>
                      </a:lnTo>
                      <a:lnTo>
                        <a:pt x="800" y="993"/>
                      </a:lnTo>
                      <a:lnTo>
                        <a:pt x="810" y="993"/>
                      </a:lnTo>
                      <a:lnTo>
                        <a:pt x="819" y="993"/>
                      </a:lnTo>
                      <a:lnTo>
                        <a:pt x="829" y="994"/>
                      </a:lnTo>
                      <a:lnTo>
                        <a:pt x="839" y="994"/>
                      </a:lnTo>
                      <a:lnTo>
                        <a:pt x="840" y="1014"/>
                      </a:lnTo>
                      <a:lnTo>
                        <a:pt x="841" y="1032"/>
                      </a:lnTo>
                      <a:lnTo>
                        <a:pt x="842" y="1041"/>
                      </a:lnTo>
                      <a:lnTo>
                        <a:pt x="845" y="1048"/>
                      </a:lnTo>
                      <a:lnTo>
                        <a:pt x="849" y="1055"/>
                      </a:lnTo>
                      <a:lnTo>
                        <a:pt x="856" y="1061"/>
                      </a:lnTo>
                      <a:lnTo>
                        <a:pt x="868" y="1070"/>
                      </a:lnTo>
                      <a:lnTo>
                        <a:pt x="880" y="1076"/>
                      </a:lnTo>
                      <a:lnTo>
                        <a:pt x="892" y="1082"/>
                      </a:lnTo>
                      <a:lnTo>
                        <a:pt x="903" y="1088"/>
                      </a:lnTo>
                      <a:lnTo>
                        <a:pt x="909" y="1090"/>
                      </a:lnTo>
                      <a:lnTo>
                        <a:pt x="914" y="1095"/>
                      </a:lnTo>
                      <a:lnTo>
                        <a:pt x="918" y="1098"/>
                      </a:lnTo>
                      <a:lnTo>
                        <a:pt x="922" y="1102"/>
                      </a:lnTo>
                      <a:lnTo>
                        <a:pt x="926" y="1107"/>
                      </a:lnTo>
                      <a:lnTo>
                        <a:pt x="928" y="1112"/>
                      </a:lnTo>
                      <a:lnTo>
                        <a:pt x="930" y="1117"/>
                      </a:lnTo>
                      <a:lnTo>
                        <a:pt x="932" y="1125"/>
                      </a:lnTo>
                      <a:lnTo>
                        <a:pt x="918" y="1222"/>
                      </a:lnTo>
                      <a:lnTo>
                        <a:pt x="918" y="1222"/>
                      </a:lnTo>
                      <a:lnTo>
                        <a:pt x="924" y="1226"/>
                      </a:lnTo>
                      <a:lnTo>
                        <a:pt x="930" y="1230"/>
                      </a:lnTo>
                      <a:lnTo>
                        <a:pt x="934" y="1236"/>
                      </a:lnTo>
                      <a:lnTo>
                        <a:pt x="939" y="1241"/>
                      </a:lnTo>
                      <a:lnTo>
                        <a:pt x="947" y="1251"/>
                      </a:lnTo>
                      <a:lnTo>
                        <a:pt x="956" y="1264"/>
                      </a:lnTo>
                      <a:lnTo>
                        <a:pt x="960" y="1268"/>
                      </a:lnTo>
                      <a:lnTo>
                        <a:pt x="966" y="1271"/>
                      </a:lnTo>
                      <a:lnTo>
                        <a:pt x="972" y="1272"/>
                      </a:lnTo>
                      <a:lnTo>
                        <a:pt x="978" y="1272"/>
                      </a:lnTo>
                      <a:lnTo>
                        <a:pt x="984" y="1273"/>
                      </a:lnTo>
                      <a:lnTo>
                        <a:pt x="990" y="1273"/>
                      </a:lnTo>
                      <a:lnTo>
                        <a:pt x="997" y="1274"/>
                      </a:lnTo>
                      <a:lnTo>
                        <a:pt x="1003" y="1276"/>
                      </a:lnTo>
                      <a:lnTo>
                        <a:pt x="1010" y="1279"/>
                      </a:lnTo>
                      <a:lnTo>
                        <a:pt x="1015" y="1283"/>
                      </a:lnTo>
                      <a:lnTo>
                        <a:pt x="1020" y="1287"/>
                      </a:lnTo>
                      <a:lnTo>
                        <a:pt x="1025" y="1293"/>
                      </a:lnTo>
                      <a:lnTo>
                        <a:pt x="1029" y="1297"/>
                      </a:lnTo>
                      <a:lnTo>
                        <a:pt x="1034" y="1302"/>
                      </a:lnTo>
                      <a:lnTo>
                        <a:pt x="1039" y="1306"/>
                      </a:lnTo>
                      <a:lnTo>
                        <a:pt x="1046" y="1309"/>
                      </a:lnTo>
                      <a:lnTo>
                        <a:pt x="1058" y="1312"/>
                      </a:lnTo>
                      <a:lnTo>
                        <a:pt x="1069" y="1313"/>
                      </a:lnTo>
                      <a:lnTo>
                        <a:pt x="1081" y="1313"/>
                      </a:lnTo>
                      <a:lnTo>
                        <a:pt x="1094" y="1313"/>
                      </a:lnTo>
                      <a:lnTo>
                        <a:pt x="1101" y="1313"/>
                      </a:lnTo>
                      <a:lnTo>
                        <a:pt x="1109" y="1311"/>
                      </a:lnTo>
                      <a:lnTo>
                        <a:pt x="1115" y="1309"/>
                      </a:lnTo>
                      <a:lnTo>
                        <a:pt x="1120" y="1305"/>
                      </a:lnTo>
                      <a:lnTo>
                        <a:pt x="1125" y="1301"/>
                      </a:lnTo>
                      <a:lnTo>
                        <a:pt x="1130" y="1296"/>
                      </a:lnTo>
                      <a:lnTo>
                        <a:pt x="1133" y="1289"/>
                      </a:lnTo>
                      <a:lnTo>
                        <a:pt x="1138" y="1283"/>
                      </a:lnTo>
                      <a:lnTo>
                        <a:pt x="1143" y="1269"/>
                      </a:lnTo>
                      <a:lnTo>
                        <a:pt x="1147" y="1253"/>
                      </a:lnTo>
                      <a:lnTo>
                        <a:pt x="1150" y="1237"/>
                      </a:lnTo>
                      <a:lnTo>
                        <a:pt x="1153" y="1220"/>
                      </a:lnTo>
                      <a:lnTo>
                        <a:pt x="1181" y="1220"/>
                      </a:lnTo>
                      <a:lnTo>
                        <a:pt x="1206" y="1220"/>
                      </a:lnTo>
                      <a:lnTo>
                        <a:pt x="1230" y="1221"/>
                      </a:lnTo>
                      <a:lnTo>
                        <a:pt x="1258" y="1221"/>
                      </a:lnTo>
                      <a:lnTo>
                        <a:pt x="1272" y="1220"/>
                      </a:lnTo>
                      <a:lnTo>
                        <a:pt x="1284" y="1218"/>
                      </a:lnTo>
                      <a:lnTo>
                        <a:pt x="1296" y="1216"/>
                      </a:lnTo>
                      <a:lnTo>
                        <a:pt x="1310" y="1214"/>
                      </a:lnTo>
                      <a:lnTo>
                        <a:pt x="1323" y="1214"/>
                      </a:lnTo>
                      <a:lnTo>
                        <a:pt x="1335" y="1213"/>
                      </a:lnTo>
                      <a:lnTo>
                        <a:pt x="1342" y="1213"/>
                      </a:lnTo>
                      <a:lnTo>
                        <a:pt x="1347" y="1211"/>
                      </a:lnTo>
                      <a:lnTo>
                        <a:pt x="1352" y="1209"/>
                      </a:lnTo>
                      <a:lnTo>
                        <a:pt x="1357" y="1204"/>
                      </a:lnTo>
                      <a:lnTo>
                        <a:pt x="1362" y="1199"/>
                      </a:lnTo>
                      <a:lnTo>
                        <a:pt x="1366" y="1194"/>
                      </a:lnTo>
                      <a:lnTo>
                        <a:pt x="1369" y="1189"/>
                      </a:lnTo>
                      <a:lnTo>
                        <a:pt x="1371" y="1184"/>
                      </a:lnTo>
                      <a:lnTo>
                        <a:pt x="1376" y="1171"/>
                      </a:lnTo>
                      <a:lnTo>
                        <a:pt x="1381" y="1159"/>
                      </a:lnTo>
                      <a:lnTo>
                        <a:pt x="1390" y="1145"/>
                      </a:lnTo>
                      <a:lnTo>
                        <a:pt x="1401" y="1133"/>
                      </a:lnTo>
                      <a:lnTo>
                        <a:pt x="1405" y="1127"/>
                      </a:lnTo>
                      <a:lnTo>
                        <a:pt x="1408" y="1119"/>
                      </a:lnTo>
                      <a:lnTo>
                        <a:pt x="1411" y="1112"/>
                      </a:lnTo>
                      <a:lnTo>
                        <a:pt x="1412" y="1104"/>
                      </a:lnTo>
                      <a:lnTo>
                        <a:pt x="1412" y="1061"/>
                      </a:lnTo>
                      <a:lnTo>
                        <a:pt x="1461" y="1061"/>
                      </a:lnTo>
                      <a:lnTo>
                        <a:pt x="1470" y="1061"/>
                      </a:lnTo>
                      <a:lnTo>
                        <a:pt x="1477" y="1060"/>
                      </a:lnTo>
                      <a:lnTo>
                        <a:pt x="1485" y="1059"/>
                      </a:lnTo>
                      <a:lnTo>
                        <a:pt x="1492" y="1057"/>
                      </a:lnTo>
                      <a:lnTo>
                        <a:pt x="1498" y="1055"/>
                      </a:lnTo>
                      <a:lnTo>
                        <a:pt x="1505" y="1052"/>
                      </a:lnTo>
                      <a:lnTo>
                        <a:pt x="1512" y="1048"/>
                      </a:lnTo>
                      <a:lnTo>
                        <a:pt x="1519" y="1043"/>
                      </a:lnTo>
                      <a:lnTo>
                        <a:pt x="1524" y="1038"/>
                      </a:lnTo>
                      <a:lnTo>
                        <a:pt x="1528" y="1031"/>
                      </a:lnTo>
                      <a:lnTo>
                        <a:pt x="1531" y="1024"/>
                      </a:lnTo>
                      <a:lnTo>
                        <a:pt x="1534" y="1018"/>
                      </a:lnTo>
                      <a:lnTo>
                        <a:pt x="1539" y="1012"/>
                      </a:lnTo>
                      <a:lnTo>
                        <a:pt x="1543" y="1007"/>
                      </a:lnTo>
                      <a:lnTo>
                        <a:pt x="1545" y="1005"/>
                      </a:lnTo>
                      <a:lnTo>
                        <a:pt x="1548" y="1003"/>
                      </a:lnTo>
                      <a:lnTo>
                        <a:pt x="1551" y="1002"/>
                      </a:lnTo>
                      <a:lnTo>
                        <a:pt x="1554" y="1002"/>
                      </a:lnTo>
                      <a:lnTo>
                        <a:pt x="1564" y="1002"/>
                      </a:lnTo>
                      <a:lnTo>
                        <a:pt x="1574" y="1003"/>
                      </a:lnTo>
                      <a:lnTo>
                        <a:pt x="1583" y="1004"/>
                      </a:lnTo>
                      <a:lnTo>
                        <a:pt x="1591" y="1007"/>
                      </a:lnTo>
                      <a:lnTo>
                        <a:pt x="1607" y="1012"/>
                      </a:lnTo>
                      <a:lnTo>
                        <a:pt x="1621" y="1018"/>
                      </a:lnTo>
                      <a:lnTo>
                        <a:pt x="1650" y="1036"/>
                      </a:lnTo>
                      <a:lnTo>
                        <a:pt x="1683" y="1055"/>
                      </a:lnTo>
                      <a:lnTo>
                        <a:pt x="1683" y="1055"/>
                      </a:lnTo>
                      <a:lnTo>
                        <a:pt x="1685" y="1046"/>
                      </a:lnTo>
                      <a:lnTo>
                        <a:pt x="1687" y="1037"/>
                      </a:lnTo>
                      <a:lnTo>
                        <a:pt x="1690" y="1028"/>
                      </a:lnTo>
                      <a:lnTo>
                        <a:pt x="1693" y="1021"/>
                      </a:lnTo>
                      <a:lnTo>
                        <a:pt x="1696" y="1013"/>
                      </a:lnTo>
                      <a:lnTo>
                        <a:pt x="1699" y="1004"/>
                      </a:lnTo>
                      <a:lnTo>
                        <a:pt x="1701" y="996"/>
                      </a:lnTo>
                      <a:lnTo>
                        <a:pt x="1701" y="986"/>
                      </a:lnTo>
                      <a:lnTo>
                        <a:pt x="1701" y="979"/>
                      </a:lnTo>
                      <a:lnTo>
                        <a:pt x="1700" y="972"/>
                      </a:lnTo>
                      <a:lnTo>
                        <a:pt x="1698" y="966"/>
                      </a:lnTo>
                      <a:lnTo>
                        <a:pt x="1695" y="960"/>
                      </a:lnTo>
                      <a:lnTo>
                        <a:pt x="1692" y="955"/>
                      </a:lnTo>
                      <a:lnTo>
                        <a:pt x="1688" y="951"/>
                      </a:lnTo>
                      <a:lnTo>
                        <a:pt x="1684" y="945"/>
                      </a:lnTo>
                      <a:lnTo>
                        <a:pt x="1678" y="941"/>
                      </a:lnTo>
                      <a:lnTo>
                        <a:pt x="1657" y="926"/>
                      </a:lnTo>
                      <a:lnTo>
                        <a:pt x="1633" y="910"/>
                      </a:lnTo>
                      <a:lnTo>
                        <a:pt x="1613" y="896"/>
                      </a:lnTo>
                      <a:lnTo>
                        <a:pt x="1595" y="883"/>
                      </a:lnTo>
                      <a:lnTo>
                        <a:pt x="1577" y="873"/>
                      </a:lnTo>
                      <a:lnTo>
                        <a:pt x="1560" y="862"/>
                      </a:lnTo>
                      <a:lnTo>
                        <a:pt x="1525" y="842"/>
                      </a:lnTo>
                      <a:lnTo>
                        <a:pt x="1486" y="817"/>
                      </a:lnTo>
                      <a:lnTo>
                        <a:pt x="1470" y="806"/>
                      </a:lnTo>
                      <a:lnTo>
                        <a:pt x="1457" y="796"/>
                      </a:lnTo>
                      <a:lnTo>
                        <a:pt x="1445" y="785"/>
                      </a:lnTo>
                      <a:lnTo>
                        <a:pt x="1433" y="774"/>
                      </a:lnTo>
                      <a:lnTo>
                        <a:pt x="1421" y="765"/>
                      </a:lnTo>
                      <a:lnTo>
                        <a:pt x="1409" y="755"/>
                      </a:lnTo>
                      <a:lnTo>
                        <a:pt x="1395" y="745"/>
                      </a:lnTo>
                      <a:lnTo>
                        <a:pt x="1379" y="736"/>
                      </a:lnTo>
                      <a:lnTo>
                        <a:pt x="1359" y="727"/>
                      </a:lnTo>
                      <a:lnTo>
                        <a:pt x="1343" y="716"/>
                      </a:lnTo>
                      <a:lnTo>
                        <a:pt x="1327" y="705"/>
                      </a:lnTo>
                      <a:lnTo>
                        <a:pt x="1313" y="693"/>
                      </a:lnTo>
                      <a:lnTo>
                        <a:pt x="1300" y="680"/>
                      </a:lnTo>
                      <a:lnTo>
                        <a:pt x="1288" y="665"/>
                      </a:lnTo>
                      <a:lnTo>
                        <a:pt x="1276" y="650"/>
                      </a:lnTo>
                      <a:lnTo>
                        <a:pt x="1265" y="631"/>
                      </a:lnTo>
                      <a:lnTo>
                        <a:pt x="1252" y="615"/>
                      </a:lnTo>
                      <a:lnTo>
                        <a:pt x="1238" y="600"/>
                      </a:lnTo>
                      <a:lnTo>
                        <a:pt x="1233" y="593"/>
                      </a:lnTo>
                      <a:lnTo>
                        <a:pt x="1227" y="585"/>
                      </a:lnTo>
                      <a:lnTo>
                        <a:pt x="1223" y="576"/>
                      </a:lnTo>
                      <a:lnTo>
                        <a:pt x="1219" y="565"/>
                      </a:lnTo>
                      <a:lnTo>
                        <a:pt x="1217" y="549"/>
                      </a:lnTo>
                      <a:lnTo>
                        <a:pt x="1216" y="535"/>
                      </a:lnTo>
                      <a:lnTo>
                        <a:pt x="1216" y="528"/>
                      </a:lnTo>
                      <a:lnTo>
                        <a:pt x="1215" y="520"/>
                      </a:lnTo>
                      <a:lnTo>
                        <a:pt x="1213" y="513"/>
                      </a:lnTo>
                      <a:lnTo>
                        <a:pt x="1210" y="506"/>
                      </a:lnTo>
                      <a:lnTo>
                        <a:pt x="1197" y="476"/>
                      </a:lnTo>
                      <a:lnTo>
                        <a:pt x="1185" y="449"/>
                      </a:lnTo>
                      <a:lnTo>
                        <a:pt x="1180" y="435"/>
                      </a:lnTo>
                      <a:lnTo>
                        <a:pt x="1176" y="421"/>
                      </a:lnTo>
                      <a:lnTo>
                        <a:pt x="1172" y="406"/>
                      </a:lnTo>
                      <a:lnTo>
                        <a:pt x="1168" y="390"/>
                      </a:lnTo>
                      <a:lnTo>
                        <a:pt x="1164" y="379"/>
                      </a:lnTo>
                      <a:lnTo>
                        <a:pt x="1160" y="370"/>
                      </a:lnTo>
                      <a:lnTo>
                        <a:pt x="1156" y="362"/>
                      </a:lnTo>
                      <a:lnTo>
                        <a:pt x="1152" y="353"/>
                      </a:lnTo>
                      <a:lnTo>
                        <a:pt x="1147" y="346"/>
                      </a:lnTo>
                      <a:lnTo>
                        <a:pt x="1141" y="340"/>
                      </a:lnTo>
                      <a:lnTo>
                        <a:pt x="1134" y="334"/>
                      </a:lnTo>
                      <a:lnTo>
                        <a:pt x="1127" y="328"/>
                      </a:lnTo>
                      <a:lnTo>
                        <a:pt x="1113" y="317"/>
                      </a:lnTo>
                      <a:lnTo>
                        <a:pt x="1096" y="309"/>
                      </a:lnTo>
                      <a:lnTo>
                        <a:pt x="1077" y="302"/>
                      </a:lnTo>
                      <a:lnTo>
                        <a:pt x="1058" y="294"/>
                      </a:lnTo>
                      <a:lnTo>
                        <a:pt x="1044" y="290"/>
                      </a:lnTo>
                      <a:lnTo>
                        <a:pt x="1030" y="286"/>
                      </a:lnTo>
                      <a:lnTo>
                        <a:pt x="1016" y="281"/>
                      </a:lnTo>
                      <a:lnTo>
                        <a:pt x="1004" y="275"/>
                      </a:lnTo>
                      <a:lnTo>
                        <a:pt x="998" y="272"/>
                      </a:lnTo>
                      <a:lnTo>
                        <a:pt x="993" y="268"/>
                      </a:lnTo>
                      <a:lnTo>
                        <a:pt x="988" y="264"/>
                      </a:lnTo>
                      <a:lnTo>
                        <a:pt x="984" y="259"/>
                      </a:lnTo>
                      <a:lnTo>
                        <a:pt x="981" y="255"/>
                      </a:lnTo>
                      <a:lnTo>
                        <a:pt x="979" y="249"/>
                      </a:lnTo>
                      <a:lnTo>
                        <a:pt x="978" y="243"/>
                      </a:lnTo>
                      <a:lnTo>
                        <a:pt x="977" y="235"/>
                      </a:lnTo>
                      <a:lnTo>
                        <a:pt x="977" y="184"/>
                      </a:lnTo>
                      <a:lnTo>
                        <a:pt x="980" y="172"/>
                      </a:lnTo>
                      <a:lnTo>
                        <a:pt x="982" y="160"/>
                      </a:lnTo>
                      <a:lnTo>
                        <a:pt x="981" y="153"/>
                      </a:lnTo>
                      <a:lnTo>
                        <a:pt x="980" y="147"/>
                      </a:lnTo>
                      <a:lnTo>
                        <a:pt x="978" y="142"/>
                      </a:lnTo>
                      <a:lnTo>
                        <a:pt x="975" y="138"/>
                      </a:lnTo>
                      <a:lnTo>
                        <a:pt x="972" y="134"/>
                      </a:lnTo>
                      <a:lnTo>
                        <a:pt x="968" y="130"/>
                      </a:lnTo>
                      <a:lnTo>
                        <a:pt x="962" y="125"/>
                      </a:lnTo>
                      <a:lnTo>
                        <a:pt x="957" y="122"/>
                      </a:lnTo>
                      <a:lnTo>
                        <a:pt x="933" y="111"/>
                      </a:lnTo>
                      <a:lnTo>
                        <a:pt x="909" y="99"/>
                      </a:lnTo>
                      <a:lnTo>
                        <a:pt x="899" y="93"/>
                      </a:lnTo>
                      <a:lnTo>
                        <a:pt x="892" y="87"/>
                      </a:lnTo>
                      <a:lnTo>
                        <a:pt x="886" y="79"/>
                      </a:lnTo>
                      <a:lnTo>
                        <a:pt x="878" y="72"/>
                      </a:lnTo>
                      <a:lnTo>
                        <a:pt x="872" y="65"/>
                      </a:lnTo>
                      <a:lnTo>
                        <a:pt x="865" y="59"/>
                      </a:lnTo>
                      <a:lnTo>
                        <a:pt x="861" y="57"/>
                      </a:lnTo>
                      <a:lnTo>
                        <a:pt x="857" y="56"/>
                      </a:lnTo>
                      <a:lnTo>
                        <a:pt x="852" y="55"/>
                      </a:lnTo>
                      <a:lnTo>
                        <a:pt x="846" y="54"/>
                      </a:lnTo>
                      <a:lnTo>
                        <a:pt x="834" y="55"/>
                      </a:lnTo>
                      <a:lnTo>
                        <a:pt x="823" y="57"/>
                      </a:lnTo>
                      <a:lnTo>
                        <a:pt x="812" y="59"/>
                      </a:lnTo>
                      <a:lnTo>
                        <a:pt x="802" y="63"/>
                      </a:lnTo>
                      <a:lnTo>
                        <a:pt x="792" y="69"/>
                      </a:lnTo>
                      <a:lnTo>
                        <a:pt x="784" y="76"/>
                      </a:lnTo>
                      <a:lnTo>
                        <a:pt x="777" y="85"/>
                      </a:lnTo>
                      <a:lnTo>
                        <a:pt x="771" y="94"/>
                      </a:lnTo>
                      <a:lnTo>
                        <a:pt x="761" y="94"/>
                      </a:lnTo>
                      <a:lnTo>
                        <a:pt x="753" y="93"/>
                      </a:lnTo>
                      <a:lnTo>
                        <a:pt x="745" y="92"/>
                      </a:lnTo>
                      <a:lnTo>
                        <a:pt x="735" y="92"/>
                      </a:lnTo>
                      <a:lnTo>
                        <a:pt x="722" y="93"/>
                      </a:lnTo>
                      <a:lnTo>
                        <a:pt x="710" y="96"/>
                      </a:lnTo>
                      <a:lnTo>
                        <a:pt x="697" y="101"/>
                      </a:lnTo>
                      <a:lnTo>
                        <a:pt x="687" y="106"/>
                      </a:lnTo>
                      <a:lnTo>
                        <a:pt x="675" y="110"/>
                      </a:lnTo>
                      <a:lnTo>
                        <a:pt x="664" y="114"/>
                      </a:lnTo>
                      <a:lnTo>
                        <a:pt x="652" y="117"/>
                      </a:lnTo>
                      <a:lnTo>
                        <a:pt x="637" y="118"/>
                      </a:lnTo>
                      <a:lnTo>
                        <a:pt x="631" y="116"/>
                      </a:lnTo>
                      <a:lnTo>
                        <a:pt x="624" y="114"/>
                      </a:lnTo>
                      <a:lnTo>
                        <a:pt x="619" y="114"/>
                      </a:lnTo>
                      <a:lnTo>
                        <a:pt x="616" y="115"/>
                      </a:lnTo>
                      <a:lnTo>
                        <a:pt x="613" y="116"/>
                      </a:lnTo>
                      <a:lnTo>
                        <a:pt x="610" y="118"/>
                      </a:lnTo>
                      <a:lnTo>
                        <a:pt x="605" y="123"/>
                      </a:lnTo>
                      <a:lnTo>
                        <a:pt x="602" y="130"/>
                      </a:lnTo>
                      <a:lnTo>
                        <a:pt x="597" y="145"/>
                      </a:lnTo>
                      <a:lnTo>
                        <a:pt x="592" y="162"/>
                      </a:lnTo>
                      <a:lnTo>
                        <a:pt x="588" y="174"/>
                      </a:lnTo>
                      <a:lnTo>
                        <a:pt x="584" y="186"/>
                      </a:lnTo>
                      <a:lnTo>
                        <a:pt x="578" y="197"/>
                      </a:lnTo>
                      <a:lnTo>
                        <a:pt x="571" y="207"/>
                      </a:lnTo>
                      <a:lnTo>
                        <a:pt x="568" y="211"/>
                      </a:lnTo>
                      <a:lnTo>
                        <a:pt x="563" y="216"/>
                      </a:lnTo>
                      <a:lnTo>
                        <a:pt x="558" y="219"/>
                      </a:lnTo>
                      <a:lnTo>
                        <a:pt x="554" y="222"/>
                      </a:lnTo>
                      <a:lnTo>
                        <a:pt x="549" y="225"/>
                      </a:lnTo>
                      <a:lnTo>
                        <a:pt x="543" y="226"/>
                      </a:lnTo>
                      <a:lnTo>
                        <a:pt x="537" y="227"/>
                      </a:lnTo>
                      <a:lnTo>
                        <a:pt x="530" y="228"/>
                      </a:lnTo>
                      <a:lnTo>
                        <a:pt x="523" y="227"/>
                      </a:lnTo>
                      <a:lnTo>
                        <a:pt x="516" y="226"/>
                      </a:lnTo>
                      <a:lnTo>
                        <a:pt x="510" y="224"/>
                      </a:lnTo>
                      <a:lnTo>
                        <a:pt x="503" y="221"/>
                      </a:lnTo>
                      <a:lnTo>
                        <a:pt x="492" y="214"/>
                      </a:lnTo>
                      <a:lnTo>
                        <a:pt x="478" y="206"/>
                      </a:lnTo>
                      <a:lnTo>
                        <a:pt x="468" y="202"/>
                      </a:lnTo>
                      <a:lnTo>
                        <a:pt x="458" y="199"/>
                      </a:lnTo>
                      <a:lnTo>
                        <a:pt x="448" y="198"/>
                      </a:lnTo>
                      <a:lnTo>
                        <a:pt x="439" y="197"/>
                      </a:lnTo>
                      <a:lnTo>
                        <a:pt x="429" y="196"/>
                      </a:lnTo>
                      <a:lnTo>
                        <a:pt x="419" y="196"/>
                      </a:lnTo>
                      <a:lnTo>
                        <a:pt x="409" y="194"/>
                      </a:lnTo>
                      <a:lnTo>
                        <a:pt x="398" y="191"/>
                      </a:lnTo>
                      <a:lnTo>
                        <a:pt x="383" y="197"/>
                      </a:lnTo>
                      <a:lnTo>
                        <a:pt x="369" y="202"/>
                      </a:lnTo>
                      <a:lnTo>
                        <a:pt x="364" y="200"/>
                      </a:lnTo>
                      <a:lnTo>
                        <a:pt x="359" y="199"/>
                      </a:lnTo>
                      <a:lnTo>
                        <a:pt x="356" y="188"/>
                      </a:lnTo>
                      <a:lnTo>
                        <a:pt x="352" y="178"/>
                      </a:lnTo>
                      <a:lnTo>
                        <a:pt x="347" y="169"/>
                      </a:lnTo>
                      <a:lnTo>
                        <a:pt x="342" y="160"/>
                      </a:lnTo>
                      <a:lnTo>
                        <a:pt x="337" y="151"/>
                      </a:lnTo>
                      <a:lnTo>
                        <a:pt x="331" y="142"/>
                      </a:lnTo>
                      <a:lnTo>
                        <a:pt x="326" y="132"/>
                      </a:lnTo>
                      <a:lnTo>
                        <a:pt x="322" y="121"/>
                      </a:lnTo>
                      <a:lnTo>
                        <a:pt x="312" y="87"/>
                      </a:lnTo>
                      <a:lnTo>
                        <a:pt x="302" y="57"/>
                      </a:lnTo>
                      <a:lnTo>
                        <a:pt x="296" y="42"/>
                      </a:lnTo>
                      <a:lnTo>
                        <a:pt x="290" y="29"/>
                      </a:lnTo>
                      <a:lnTo>
                        <a:pt x="282" y="14"/>
                      </a:lnTo>
                      <a:lnTo>
                        <a:pt x="272" y="0"/>
                      </a:lnTo>
                      <a:lnTo>
                        <a:pt x="75" y="9"/>
                      </a:lnTo>
                      <a:lnTo>
                        <a:pt x="75" y="9"/>
                      </a:lnTo>
                      <a:close/>
                    </a:path>
                  </a:pathLst>
                </a:custGeom>
                <a:solidFill>
                  <a:srgbClr val="C0C0C0"/>
                </a:solidFill>
                <a:ln w="9525">
                  <a:solidFill>
                    <a:sysClr val="windowText" lastClr="000000">
                      <a:lumMod val="50000"/>
                      <a:lumOff val="50000"/>
                    </a:sysClr>
                  </a:solidFill>
                  <a:round/>
                  <a:headEnd/>
                  <a:tailEnd/>
                </a:ln>
              </p:spPr>
            </p:sp>
            <p:sp>
              <p:nvSpPr>
                <p:cNvPr id="25" name="Tajikistan"/>
                <p:cNvSpPr>
                  <a:spLocks/>
                </p:cNvSpPr>
                <p:nvPr/>
              </p:nvSpPr>
              <p:spPr bwMode="auto">
                <a:xfrm>
                  <a:off x="2312703" y="3100449"/>
                  <a:ext cx="469822" cy="342840"/>
                </a:xfrm>
                <a:custGeom>
                  <a:avLst/>
                  <a:gdLst/>
                  <a:ahLst/>
                  <a:cxnLst>
                    <a:cxn ang="0">
                      <a:pos x="367" y="166"/>
                    </a:cxn>
                    <a:cxn ang="0">
                      <a:pos x="336" y="191"/>
                    </a:cxn>
                    <a:cxn ang="0">
                      <a:pos x="358" y="241"/>
                    </a:cxn>
                    <a:cxn ang="0">
                      <a:pos x="441" y="250"/>
                    </a:cxn>
                    <a:cxn ang="0">
                      <a:pos x="471" y="267"/>
                    </a:cxn>
                    <a:cxn ang="0">
                      <a:pos x="502" y="283"/>
                    </a:cxn>
                    <a:cxn ang="0">
                      <a:pos x="540" y="267"/>
                    </a:cxn>
                    <a:cxn ang="0">
                      <a:pos x="592" y="267"/>
                    </a:cxn>
                    <a:cxn ang="0">
                      <a:pos x="618" y="296"/>
                    </a:cxn>
                    <a:cxn ang="0">
                      <a:pos x="645" y="318"/>
                    </a:cxn>
                    <a:cxn ang="0">
                      <a:pos x="898" y="395"/>
                    </a:cxn>
                    <a:cxn ang="0">
                      <a:pos x="885" y="428"/>
                    </a:cxn>
                    <a:cxn ang="0">
                      <a:pos x="888" y="466"/>
                    </a:cxn>
                    <a:cxn ang="0">
                      <a:pos x="946" y="469"/>
                    </a:cxn>
                    <a:cxn ang="0">
                      <a:pos x="980" y="502"/>
                    </a:cxn>
                    <a:cxn ang="0">
                      <a:pos x="994" y="552"/>
                    </a:cxn>
                    <a:cxn ang="0">
                      <a:pos x="975" y="632"/>
                    </a:cxn>
                    <a:cxn ang="0">
                      <a:pos x="886" y="641"/>
                    </a:cxn>
                    <a:cxn ang="0">
                      <a:pos x="817" y="628"/>
                    </a:cxn>
                    <a:cxn ang="0">
                      <a:pos x="785" y="637"/>
                    </a:cxn>
                    <a:cxn ang="0">
                      <a:pos x="746" y="661"/>
                    </a:cxn>
                    <a:cxn ang="0">
                      <a:pos x="705" y="678"/>
                    </a:cxn>
                    <a:cxn ang="0">
                      <a:pos x="651" y="699"/>
                    </a:cxn>
                    <a:cxn ang="0">
                      <a:pos x="622" y="739"/>
                    </a:cxn>
                    <a:cxn ang="0">
                      <a:pos x="578" y="709"/>
                    </a:cxn>
                    <a:cxn ang="0">
                      <a:pos x="588" y="657"/>
                    </a:cxn>
                    <a:cxn ang="0">
                      <a:pos x="587" y="587"/>
                    </a:cxn>
                    <a:cxn ang="0">
                      <a:pos x="576" y="456"/>
                    </a:cxn>
                    <a:cxn ang="0">
                      <a:pos x="531" y="447"/>
                    </a:cxn>
                    <a:cxn ang="0">
                      <a:pos x="471" y="458"/>
                    </a:cxn>
                    <a:cxn ang="0">
                      <a:pos x="360" y="533"/>
                    </a:cxn>
                    <a:cxn ang="0">
                      <a:pos x="327" y="556"/>
                    </a:cxn>
                    <a:cxn ang="0">
                      <a:pos x="297" y="599"/>
                    </a:cxn>
                    <a:cxn ang="0">
                      <a:pos x="291" y="618"/>
                    </a:cxn>
                    <a:cxn ang="0">
                      <a:pos x="264" y="641"/>
                    </a:cxn>
                    <a:cxn ang="0">
                      <a:pos x="238" y="649"/>
                    </a:cxn>
                    <a:cxn ang="0">
                      <a:pos x="207" y="640"/>
                    </a:cxn>
                    <a:cxn ang="0">
                      <a:pos x="141" y="653"/>
                    </a:cxn>
                    <a:cxn ang="0">
                      <a:pos x="101" y="649"/>
                    </a:cxn>
                    <a:cxn ang="0">
                      <a:pos x="34" y="626"/>
                    </a:cxn>
                    <a:cxn ang="0">
                      <a:pos x="63" y="540"/>
                    </a:cxn>
                    <a:cxn ang="0">
                      <a:pos x="99" y="477"/>
                    </a:cxn>
                    <a:cxn ang="0">
                      <a:pos x="111" y="448"/>
                    </a:cxn>
                    <a:cxn ang="0">
                      <a:pos x="96" y="414"/>
                    </a:cxn>
                    <a:cxn ang="0">
                      <a:pos x="90" y="360"/>
                    </a:cxn>
                    <a:cxn ang="0">
                      <a:pos x="65" y="347"/>
                    </a:cxn>
                    <a:cxn ang="0">
                      <a:pos x="4" y="301"/>
                    </a:cxn>
                    <a:cxn ang="0">
                      <a:pos x="40" y="238"/>
                    </a:cxn>
                    <a:cxn ang="0">
                      <a:pos x="75" y="217"/>
                    </a:cxn>
                    <a:cxn ang="0">
                      <a:pos x="121" y="225"/>
                    </a:cxn>
                    <a:cxn ang="0">
                      <a:pos x="154" y="216"/>
                    </a:cxn>
                    <a:cxn ang="0">
                      <a:pos x="197" y="162"/>
                    </a:cxn>
                    <a:cxn ang="0">
                      <a:pos x="262" y="129"/>
                    </a:cxn>
                    <a:cxn ang="0">
                      <a:pos x="279" y="68"/>
                    </a:cxn>
                    <a:cxn ang="0">
                      <a:pos x="340" y="47"/>
                    </a:cxn>
                    <a:cxn ang="0">
                      <a:pos x="374" y="52"/>
                    </a:cxn>
                    <a:cxn ang="0">
                      <a:pos x="424" y="21"/>
                    </a:cxn>
                    <a:cxn ang="0">
                      <a:pos x="475" y="48"/>
                    </a:cxn>
                    <a:cxn ang="0">
                      <a:pos x="465" y="101"/>
                    </a:cxn>
                  </a:cxnLst>
                  <a:rect l="0" t="0" r="r" b="b"/>
                  <a:pathLst>
                    <a:path w="994" h="746">
                      <a:moveTo>
                        <a:pt x="423" y="150"/>
                      </a:moveTo>
                      <a:lnTo>
                        <a:pt x="412" y="151"/>
                      </a:lnTo>
                      <a:lnTo>
                        <a:pt x="403" y="153"/>
                      </a:lnTo>
                      <a:lnTo>
                        <a:pt x="393" y="156"/>
                      </a:lnTo>
                      <a:lnTo>
                        <a:pt x="382" y="160"/>
                      </a:lnTo>
                      <a:lnTo>
                        <a:pt x="367" y="166"/>
                      </a:lnTo>
                      <a:lnTo>
                        <a:pt x="351" y="172"/>
                      </a:lnTo>
                      <a:lnTo>
                        <a:pt x="345" y="176"/>
                      </a:lnTo>
                      <a:lnTo>
                        <a:pt x="340" y="181"/>
                      </a:lnTo>
                      <a:lnTo>
                        <a:pt x="338" y="184"/>
                      </a:lnTo>
                      <a:lnTo>
                        <a:pt x="337" y="188"/>
                      </a:lnTo>
                      <a:lnTo>
                        <a:pt x="336" y="191"/>
                      </a:lnTo>
                      <a:lnTo>
                        <a:pt x="336" y="195"/>
                      </a:lnTo>
                      <a:lnTo>
                        <a:pt x="337" y="205"/>
                      </a:lnTo>
                      <a:lnTo>
                        <a:pt x="339" y="216"/>
                      </a:lnTo>
                      <a:lnTo>
                        <a:pt x="344" y="225"/>
                      </a:lnTo>
                      <a:lnTo>
                        <a:pt x="349" y="233"/>
                      </a:lnTo>
                      <a:lnTo>
                        <a:pt x="358" y="241"/>
                      </a:lnTo>
                      <a:lnTo>
                        <a:pt x="366" y="245"/>
                      </a:lnTo>
                      <a:lnTo>
                        <a:pt x="370" y="247"/>
                      </a:lnTo>
                      <a:lnTo>
                        <a:pt x="375" y="249"/>
                      </a:lnTo>
                      <a:lnTo>
                        <a:pt x="380" y="249"/>
                      </a:lnTo>
                      <a:lnTo>
                        <a:pt x="385" y="250"/>
                      </a:lnTo>
                      <a:lnTo>
                        <a:pt x="441" y="250"/>
                      </a:lnTo>
                      <a:lnTo>
                        <a:pt x="447" y="250"/>
                      </a:lnTo>
                      <a:lnTo>
                        <a:pt x="451" y="251"/>
                      </a:lnTo>
                      <a:lnTo>
                        <a:pt x="455" y="253"/>
                      </a:lnTo>
                      <a:lnTo>
                        <a:pt x="459" y="255"/>
                      </a:lnTo>
                      <a:lnTo>
                        <a:pt x="465" y="260"/>
                      </a:lnTo>
                      <a:lnTo>
                        <a:pt x="471" y="267"/>
                      </a:lnTo>
                      <a:lnTo>
                        <a:pt x="478" y="273"/>
                      </a:lnTo>
                      <a:lnTo>
                        <a:pt x="485" y="278"/>
                      </a:lnTo>
                      <a:lnTo>
                        <a:pt x="488" y="280"/>
                      </a:lnTo>
                      <a:lnTo>
                        <a:pt x="492" y="281"/>
                      </a:lnTo>
                      <a:lnTo>
                        <a:pt x="496" y="283"/>
                      </a:lnTo>
                      <a:lnTo>
                        <a:pt x="502" y="283"/>
                      </a:lnTo>
                      <a:lnTo>
                        <a:pt x="509" y="282"/>
                      </a:lnTo>
                      <a:lnTo>
                        <a:pt x="516" y="280"/>
                      </a:lnTo>
                      <a:lnTo>
                        <a:pt x="522" y="277"/>
                      </a:lnTo>
                      <a:lnTo>
                        <a:pt x="527" y="274"/>
                      </a:lnTo>
                      <a:lnTo>
                        <a:pt x="534" y="270"/>
                      </a:lnTo>
                      <a:lnTo>
                        <a:pt x="540" y="267"/>
                      </a:lnTo>
                      <a:lnTo>
                        <a:pt x="546" y="264"/>
                      </a:lnTo>
                      <a:lnTo>
                        <a:pt x="554" y="264"/>
                      </a:lnTo>
                      <a:lnTo>
                        <a:pt x="564" y="263"/>
                      </a:lnTo>
                      <a:lnTo>
                        <a:pt x="573" y="263"/>
                      </a:lnTo>
                      <a:lnTo>
                        <a:pt x="582" y="264"/>
                      </a:lnTo>
                      <a:lnTo>
                        <a:pt x="592" y="267"/>
                      </a:lnTo>
                      <a:lnTo>
                        <a:pt x="597" y="269"/>
                      </a:lnTo>
                      <a:lnTo>
                        <a:pt x="601" y="271"/>
                      </a:lnTo>
                      <a:lnTo>
                        <a:pt x="605" y="274"/>
                      </a:lnTo>
                      <a:lnTo>
                        <a:pt x="608" y="278"/>
                      </a:lnTo>
                      <a:lnTo>
                        <a:pt x="613" y="286"/>
                      </a:lnTo>
                      <a:lnTo>
                        <a:pt x="618" y="296"/>
                      </a:lnTo>
                      <a:lnTo>
                        <a:pt x="623" y="304"/>
                      </a:lnTo>
                      <a:lnTo>
                        <a:pt x="628" y="311"/>
                      </a:lnTo>
                      <a:lnTo>
                        <a:pt x="631" y="314"/>
                      </a:lnTo>
                      <a:lnTo>
                        <a:pt x="635" y="316"/>
                      </a:lnTo>
                      <a:lnTo>
                        <a:pt x="639" y="318"/>
                      </a:lnTo>
                      <a:lnTo>
                        <a:pt x="645" y="318"/>
                      </a:lnTo>
                      <a:lnTo>
                        <a:pt x="739" y="318"/>
                      </a:lnTo>
                      <a:lnTo>
                        <a:pt x="884" y="344"/>
                      </a:lnTo>
                      <a:lnTo>
                        <a:pt x="890" y="357"/>
                      </a:lnTo>
                      <a:lnTo>
                        <a:pt x="895" y="368"/>
                      </a:lnTo>
                      <a:lnTo>
                        <a:pt x="897" y="381"/>
                      </a:lnTo>
                      <a:lnTo>
                        <a:pt x="898" y="395"/>
                      </a:lnTo>
                      <a:lnTo>
                        <a:pt x="898" y="400"/>
                      </a:lnTo>
                      <a:lnTo>
                        <a:pt x="897" y="404"/>
                      </a:lnTo>
                      <a:lnTo>
                        <a:pt x="896" y="409"/>
                      </a:lnTo>
                      <a:lnTo>
                        <a:pt x="894" y="413"/>
                      </a:lnTo>
                      <a:lnTo>
                        <a:pt x="890" y="421"/>
                      </a:lnTo>
                      <a:lnTo>
                        <a:pt x="885" y="428"/>
                      </a:lnTo>
                      <a:lnTo>
                        <a:pt x="880" y="436"/>
                      </a:lnTo>
                      <a:lnTo>
                        <a:pt x="875" y="443"/>
                      </a:lnTo>
                      <a:lnTo>
                        <a:pt x="870" y="451"/>
                      </a:lnTo>
                      <a:lnTo>
                        <a:pt x="867" y="461"/>
                      </a:lnTo>
                      <a:lnTo>
                        <a:pt x="878" y="465"/>
                      </a:lnTo>
                      <a:lnTo>
                        <a:pt x="888" y="466"/>
                      </a:lnTo>
                      <a:lnTo>
                        <a:pt x="900" y="464"/>
                      </a:lnTo>
                      <a:lnTo>
                        <a:pt x="914" y="461"/>
                      </a:lnTo>
                      <a:lnTo>
                        <a:pt x="922" y="461"/>
                      </a:lnTo>
                      <a:lnTo>
                        <a:pt x="931" y="464"/>
                      </a:lnTo>
                      <a:lnTo>
                        <a:pt x="939" y="466"/>
                      </a:lnTo>
                      <a:lnTo>
                        <a:pt x="946" y="469"/>
                      </a:lnTo>
                      <a:lnTo>
                        <a:pt x="953" y="473"/>
                      </a:lnTo>
                      <a:lnTo>
                        <a:pt x="960" y="477"/>
                      </a:lnTo>
                      <a:lnTo>
                        <a:pt x="966" y="483"/>
                      </a:lnTo>
                      <a:lnTo>
                        <a:pt x="971" y="488"/>
                      </a:lnTo>
                      <a:lnTo>
                        <a:pt x="976" y="496"/>
                      </a:lnTo>
                      <a:lnTo>
                        <a:pt x="980" y="502"/>
                      </a:lnTo>
                      <a:lnTo>
                        <a:pt x="984" y="510"/>
                      </a:lnTo>
                      <a:lnTo>
                        <a:pt x="988" y="517"/>
                      </a:lnTo>
                      <a:lnTo>
                        <a:pt x="990" y="526"/>
                      </a:lnTo>
                      <a:lnTo>
                        <a:pt x="992" y="534"/>
                      </a:lnTo>
                      <a:lnTo>
                        <a:pt x="993" y="542"/>
                      </a:lnTo>
                      <a:lnTo>
                        <a:pt x="994" y="552"/>
                      </a:lnTo>
                      <a:lnTo>
                        <a:pt x="993" y="563"/>
                      </a:lnTo>
                      <a:lnTo>
                        <a:pt x="992" y="573"/>
                      </a:lnTo>
                      <a:lnTo>
                        <a:pt x="990" y="583"/>
                      </a:lnTo>
                      <a:lnTo>
                        <a:pt x="988" y="592"/>
                      </a:lnTo>
                      <a:lnTo>
                        <a:pt x="981" y="611"/>
                      </a:lnTo>
                      <a:lnTo>
                        <a:pt x="975" y="632"/>
                      </a:lnTo>
                      <a:lnTo>
                        <a:pt x="975" y="632"/>
                      </a:lnTo>
                      <a:lnTo>
                        <a:pt x="955" y="635"/>
                      </a:lnTo>
                      <a:lnTo>
                        <a:pt x="938" y="638"/>
                      </a:lnTo>
                      <a:lnTo>
                        <a:pt x="920" y="641"/>
                      </a:lnTo>
                      <a:lnTo>
                        <a:pt x="899" y="642"/>
                      </a:lnTo>
                      <a:lnTo>
                        <a:pt x="886" y="641"/>
                      </a:lnTo>
                      <a:lnTo>
                        <a:pt x="874" y="640"/>
                      </a:lnTo>
                      <a:lnTo>
                        <a:pt x="862" y="638"/>
                      </a:lnTo>
                      <a:lnTo>
                        <a:pt x="852" y="635"/>
                      </a:lnTo>
                      <a:lnTo>
                        <a:pt x="840" y="632"/>
                      </a:lnTo>
                      <a:lnTo>
                        <a:pt x="829" y="629"/>
                      </a:lnTo>
                      <a:lnTo>
                        <a:pt x="817" y="628"/>
                      </a:lnTo>
                      <a:lnTo>
                        <a:pt x="803" y="627"/>
                      </a:lnTo>
                      <a:lnTo>
                        <a:pt x="800" y="628"/>
                      </a:lnTo>
                      <a:lnTo>
                        <a:pt x="796" y="628"/>
                      </a:lnTo>
                      <a:lnTo>
                        <a:pt x="794" y="630"/>
                      </a:lnTo>
                      <a:lnTo>
                        <a:pt x="791" y="631"/>
                      </a:lnTo>
                      <a:lnTo>
                        <a:pt x="785" y="637"/>
                      </a:lnTo>
                      <a:lnTo>
                        <a:pt x="781" y="642"/>
                      </a:lnTo>
                      <a:lnTo>
                        <a:pt x="777" y="647"/>
                      </a:lnTo>
                      <a:lnTo>
                        <a:pt x="772" y="652"/>
                      </a:lnTo>
                      <a:lnTo>
                        <a:pt x="767" y="657"/>
                      </a:lnTo>
                      <a:lnTo>
                        <a:pt x="761" y="660"/>
                      </a:lnTo>
                      <a:lnTo>
                        <a:pt x="746" y="661"/>
                      </a:lnTo>
                      <a:lnTo>
                        <a:pt x="732" y="660"/>
                      </a:lnTo>
                      <a:lnTo>
                        <a:pt x="725" y="663"/>
                      </a:lnTo>
                      <a:lnTo>
                        <a:pt x="719" y="666"/>
                      </a:lnTo>
                      <a:lnTo>
                        <a:pt x="714" y="669"/>
                      </a:lnTo>
                      <a:lnTo>
                        <a:pt x="709" y="674"/>
                      </a:lnTo>
                      <a:lnTo>
                        <a:pt x="705" y="678"/>
                      </a:lnTo>
                      <a:lnTo>
                        <a:pt x="699" y="682"/>
                      </a:lnTo>
                      <a:lnTo>
                        <a:pt x="693" y="686"/>
                      </a:lnTo>
                      <a:lnTo>
                        <a:pt x="687" y="689"/>
                      </a:lnTo>
                      <a:lnTo>
                        <a:pt x="673" y="691"/>
                      </a:lnTo>
                      <a:lnTo>
                        <a:pt x="658" y="694"/>
                      </a:lnTo>
                      <a:lnTo>
                        <a:pt x="651" y="699"/>
                      </a:lnTo>
                      <a:lnTo>
                        <a:pt x="646" y="705"/>
                      </a:lnTo>
                      <a:lnTo>
                        <a:pt x="640" y="711"/>
                      </a:lnTo>
                      <a:lnTo>
                        <a:pt x="636" y="718"/>
                      </a:lnTo>
                      <a:lnTo>
                        <a:pt x="632" y="726"/>
                      </a:lnTo>
                      <a:lnTo>
                        <a:pt x="627" y="733"/>
                      </a:lnTo>
                      <a:lnTo>
                        <a:pt x="622" y="739"/>
                      </a:lnTo>
                      <a:lnTo>
                        <a:pt x="616" y="746"/>
                      </a:lnTo>
                      <a:lnTo>
                        <a:pt x="603" y="735"/>
                      </a:lnTo>
                      <a:lnTo>
                        <a:pt x="591" y="726"/>
                      </a:lnTo>
                      <a:lnTo>
                        <a:pt x="585" y="721"/>
                      </a:lnTo>
                      <a:lnTo>
                        <a:pt x="581" y="715"/>
                      </a:lnTo>
                      <a:lnTo>
                        <a:pt x="578" y="709"/>
                      </a:lnTo>
                      <a:lnTo>
                        <a:pt x="577" y="701"/>
                      </a:lnTo>
                      <a:lnTo>
                        <a:pt x="578" y="692"/>
                      </a:lnTo>
                      <a:lnTo>
                        <a:pt x="580" y="682"/>
                      </a:lnTo>
                      <a:lnTo>
                        <a:pt x="582" y="674"/>
                      </a:lnTo>
                      <a:lnTo>
                        <a:pt x="584" y="666"/>
                      </a:lnTo>
                      <a:lnTo>
                        <a:pt x="588" y="657"/>
                      </a:lnTo>
                      <a:lnTo>
                        <a:pt x="590" y="649"/>
                      </a:lnTo>
                      <a:lnTo>
                        <a:pt x="592" y="640"/>
                      </a:lnTo>
                      <a:lnTo>
                        <a:pt x="592" y="630"/>
                      </a:lnTo>
                      <a:lnTo>
                        <a:pt x="592" y="615"/>
                      </a:lnTo>
                      <a:lnTo>
                        <a:pt x="590" y="600"/>
                      </a:lnTo>
                      <a:lnTo>
                        <a:pt x="587" y="587"/>
                      </a:lnTo>
                      <a:lnTo>
                        <a:pt x="584" y="574"/>
                      </a:lnTo>
                      <a:lnTo>
                        <a:pt x="581" y="562"/>
                      </a:lnTo>
                      <a:lnTo>
                        <a:pt x="579" y="549"/>
                      </a:lnTo>
                      <a:lnTo>
                        <a:pt x="577" y="534"/>
                      </a:lnTo>
                      <a:lnTo>
                        <a:pt x="576" y="518"/>
                      </a:lnTo>
                      <a:lnTo>
                        <a:pt x="576" y="456"/>
                      </a:lnTo>
                      <a:lnTo>
                        <a:pt x="568" y="456"/>
                      </a:lnTo>
                      <a:lnTo>
                        <a:pt x="560" y="454"/>
                      </a:lnTo>
                      <a:lnTo>
                        <a:pt x="552" y="453"/>
                      </a:lnTo>
                      <a:lnTo>
                        <a:pt x="545" y="450"/>
                      </a:lnTo>
                      <a:lnTo>
                        <a:pt x="538" y="448"/>
                      </a:lnTo>
                      <a:lnTo>
                        <a:pt x="531" y="447"/>
                      </a:lnTo>
                      <a:lnTo>
                        <a:pt x="522" y="445"/>
                      </a:lnTo>
                      <a:lnTo>
                        <a:pt x="514" y="445"/>
                      </a:lnTo>
                      <a:lnTo>
                        <a:pt x="502" y="446"/>
                      </a:lnTo>
                      <a:lnTo>
                        <a:pt x="490" y="448"/>
                      </a:lnTo>
                      <a:lnTo>
                        <a:pt x="480" y="452"/>
                      </a:lnTo>
                      <a:lnTo>
                        <a:pt x="471" y="458"/>
                      </a:lnTo>
                      <a:lnTo>
                        <a:pt x="454" y="473"/>
                      </a:lnTo>
                      <a:lnTo>
                        <a:pt x="435" y="489"/>
                      </a:lnTo>
                      <a:lnTo>
                        <a:pt x="414" y="501"/>
                      </a:lnTo>
                      <a:lnTo>
                        <a:pt x="397" y="510"/>
                      </a:lnTo>
                      <a:lnTo>
                        <a:pt x="378" y="519"/>
                      </a:lnTo>
                      <a:lnTo>
                        <a:pt x="360" y="533"/>
                      </a:lnTo>
                      <a:lnTo>
                        <a:pt x="353" y="540"/>
                      </a:lnTo>
                      <a:lnTo>
                        <a:pt x="346" y="549"/>
                      </a:lnTo>
                      <a:lnTo>
                        <a:pt x="342" y="552"/>
                      </a:lnTo>
                      <a:lnTo>
                        <a:pt x="337" y="554"/>
                      </a:lnTo>
                      <a:lnTo>
                        <a:pt x="333" y="556"/>
                      </a:lnTo>
                      <a:lnTo>
                        <a:pt x="327" y="556"/>
                      </a:lnTo>
                      <a:lnTo>
                        <a:pt x="281" y="556"/>
                      </a:lnTo>
                      <a:lnTo>
                        <a:pt x="281" y="585"/>
                      </a:lnTo>
                      <a:lnTo>
                        <a:pt x="287" y="590"/>
                      </a:lnTo>
                      <a:lnTo>
                        <a:pt x="293" y="594"/>
                      </a:lnTo>
                      <a:lnTo>
                        <a:pt x="295" y="596"/>
                      </a:lnTo>
                      <a:lnTo>
                        <a:pt x="297" y="599"/>
                      </a:lnTo>
                      <a:lnTo>
                        <a:pt x="299" y="602"/>
                      </a:lnTo>
                      <a:lnTo>
                        <a:pt x="299" y="607"/>
                      </a:lnTo>
                      <a:lnTo>
                        <a:pt x="299" y="610"/>
                      </a:lnTo>
                      <a:lnTo>
                        <a:pt x="297" y="613"/>
                      </a:lnTo>
                      <a:lnTo>
                        <a:pt x="294" y="616"/>
                      </a:lnTo>
                      <a:lnTo>
                        <a:pt x="291" y="618"/>
                      </a:lnTo>
                      <a:lnTo>
                        <a:pt x="284" y="621"/>
                      </a:lnTo>
                      <a:lnTo>
                        <a:pt x="276" y="625"/>
                      </a:lnTo>
                      <a:lnTo>
                        <a:pt x="273" y="628"/>
                      </a:lnTo>
                      <a:lnTo>
                        <a:pt x="269" y="632"/>
                      </a:lnTo>
                      <a:lnTo>
                        <a:pt x="266" y="637"/>
                      </a:lnTo>
                      <a:lnTo>
                        <a:pt x="264" y="641"/>
                      </a:lnTo>
                      <a:lnTo>
                        <a:pt x="261" y="645"/>
                      </a:lnTo>
                      <a:lnTo>
                        <a:pt x="258" y="648"/>
                      </a:lnTo>
                      <a:lnTo>
                        <a:pt x="255" y="650"/>
                      </a:lnTo>
                      <a:lnTo>
                        <a:pt x="250" y="651"/>
                      </a:lnTo>
                      <a:lnTo>
                        <a:pt x="244" y="651"/>
                      </a:lnTo>
                      <a:lnTo>
                        <a:pt x="238" y="649"/>
                      </a:lnTo>
                      <a:lnTo>
                        <a:pt x="233" y="648"/>
                      </a:lnTo>
                      <a:lnTo>
                        <a:pt x="229" y="645"/>
                      </a:lnTo>
                      <a:lnTo>
                        <a:pt x="224" y="643"/>
                      </a:lnTo>
                      <a:lnTo>
                        <a:pt x="219" y="641"/>
                      </a:lnTo>
                      <a:lnTo>
                        <a:pt x="213" y="640"/>
                      </a:lnTo>
                      <a:lnTo>
                        <a:pt x="207" y="640"/>
                      </a:lnTo>
                      <a:lnTo>
                        <a:pt x="195" y="640"/>
                      </a:lnTo>
                      <a:lnTo>
                        <a:pt x="183" y="642"/>
                      </a:lnTo>
                      <a:lnTo>
                        <a:pt x="172" y="645"/>
                      </a:lnTo>
                      <a:lnTo>
                        <a:pt x="162" y="648"/>
                      </a:lnTo>
                      <a:lnTo>
                        <a:pt x="151" y="651"/>
                      </a:lnTo>
                      <a:lnTo>
                        <a:pt x="141" y="653"/>
                      </a:lnTo>
                      <a:lnTo>
                        <a:pt x="130" y="655"/>
                      </a:lnTo>
                      <a:lnTo>
                        <a:pt x="117" y="656"/>
                      </a:lnTo>
                      <a:lnTo>
                        <a:pt x="112" y="655"/>
                      </a:lnTo>
                      <a:lnTo>
                        <a:pt x="108" y="654"/>
                      </a:lnTo>
                      <a:lnTo>
                        <a:pt x="104" y="652"/>
                      </a:lnTo>
                      <a:lnTo>
                        <a:pt x="101" y="649"/>
                      </a:lnTo>
                      <a:lnTo>
                        <a:pt x="92" y="644"/>
                      </a:lnTo>
                      <a:lnTo>
                        <a:pt x="84" y="640"/>
                      </a:lnTo>
                      <a:lnTo>
                        <a:pt x="65" y="636"/>
                      </a:lnTo>
                      <a:lnTo>
                        <a:pt x="50" y="631"/>
                      </a:lnTo>
                      <a:lnTo>
                        <a:pt x="41" y="629"/>
                      </a:lnTo>
                      <a:lnTo>
                        <a:pt x="34" y="626"/>
                      </a:lnTo>
                      <a:lnTo>
                        <a:pt x="27" y="621"/>
                      </a:lnTo>
                      <a:lnTo>
                        <a:pt x="20" y="616"/>
                      </a:lnTo>
                      <a:lnTo>
                        <a:pt x="20" y="616"/>
                      </a:lnTo>
                      <a:lnTo>
                        <a:pt x="38" y="583"/>
                      </a:lnTo>
                      <a:lnTo>
                        <a:pt x="55" y="555"/>
                      </a:lnTo>
                      <a:lnTo>
                        <a:pt x="63" y="540"/>
                      </a:lnTo>
                      <a:lnTo>
                        <a:pt x="71" y="526"/>
                      </a:lnTo>
                      <a:lnTo>
                        <a:pt x="80" y="510"/>
                      </a:lnTo>
                      <a:lnTo>
                        <a:pt x="88" y="493"/>
                      </a:lnTo>
                      <a:lnTo>
                        <a:pt x="91" y="486"/>
                      </a:lnTo>
                      <a:lnTo>
                        <a:pt x="95" y="481"/>
                      </a:lnTo>
                      <a:lnTo>
                        <a:pt x="99" y="477"/>
                      </a:lnTo>
                      <a:lnTo>
                        <a:pt x="104" y="473"/>
                      </a:lnTo>
                      <a:lnTo>
                        <a:pt x="108" y="468"/>
                      </a:lnTo>
                      <a:lnTo>
                        <a:pt x="112" y="464"/>
                      </a:lnTo>
                      <a:lnTo>
                        <a:pt x="115" y="458"/>
                      </a:lnTo>
                      <a:lnTo>
                        <a:pt x="117" y="452"/>
                      </a:lnTo>
                      <a:lnTo>
                        <a:pt x="111" y="448"/>
                      </a:lnTo>
                      <a:lnTo>
                        <a:pt x="106" y="444"/>
                      </a:lnTo>
                      <a:lnTo>
                        <a:pt x="103" y="439"/>
                      </a:lnTo>
                      <a:lnTo>
                        <a:pt x="99" y="433"/>
                      </a:lnTo>
                      <a:lnTo>
                        <a:pt x="98" y="427"/>
                      </a:lnTo>
                      <a:lnTo>
                        <a:pt x="97" y="421"/>
                      </a:lnTo>
                      <a:lnTo>
                        <a:pt x="96" y="414"/>
                      </a:lnTo>
                      <a:lnTo>
                        <a:pt x="96" y="408"/>
                      </a:lnTo>
                      <a:lnTo>
                        <a:pt x="96" y="394"/>
                      </a:lnTo>
                      <a:lnTo>
                        <a:pt x="96" y="380"/>
                      </a:lnTo>
                      <a:lnTo>
                        <a:pt x="95" y="373"/>
                      </a:lnTo>
                      <a:lnTo>
                        <a:pt x="93" y="366"/>
                      </a:lnTo>
                      <a:lnTo>
                        <a:pt x="90" y="360"/>
                      </a:lnTo>
                      <a:lnTo>
                        <a:pt x="86" y="355"/>
                      </a:lnTo>
                      <a:lnTo>
                        <a:pt x="83" y="352"/>
                      </a:lnTo>
                      <a:lnTo>
                        <a:pt x="80" y="349"/>
                      </a:lnTo>
                      <a:lnTo>
                        <a:pt x="77" y="348"/>
                      </a:lnTo>
                      <a:lnTo>
                        <a:pt x="74" y="348"/>
                      </a:lnTo>
                      <a:lnTo>
                        <a:pt x="65" y="347"/>
                      </a:lnTo>
                      <a:lnTo>
                        <a:pt x="57" y="344"/>
                      </a:lnTo>
                      <a:lnTo>
                        <a:pt x="41" y="337"/>
                      </a:lnTo>
                      <a:lnTo>
                        <a:pt x="29" y="328"/>
                      </a:lnTo>
                      <a:lnTo>
                        <a:pt x="16" y="318"/>
                      </a:lnTo>
                      <a:lnTo>
                        <a:pt x="0" y="309"/>
                      </a:lnTo>
                      <a:lnTo>
                        <a:pt x="4" y="301"/>
                      </a:lnTo>
                      <a:lnTo>
                        <a:pt x="7" y="292"/>
                      </a:lnTo>
                      <a:lnTo>
                        <a:pt x="11" y="285"/>
                      </a:lnTo>
                      <a:lnTo>
                        <a:pt x="16" y="279"/>
                      </a:lnTo>
                      <a:lnTo>
                        <a:pt x="24" y="266"/>
                      </a:lnTo>
                      <a:lnTo>
                        <a:pt x="34" y="250"/>
                      </a:lnTo>
                      <a:lnTo>
                        <a:pt x="40" y="238"/>
                      </a:lnTo>
                      <a:lnTo>
                        <a:pt x="47" y="227"/>
                      </a:lnTo>
                      <a:lnTo>
                        <a:pt x="50" y="223"/>
                      </a:lnTo>
                      <a:lnTo>
                        <a:pt x="55" y="220"/>
                      </a:lnTo>
                      <a:lnTo>
                        <a:pt x="60" y="217"/>
                      </a:lnTo>
                      <a:lnTo>
                        <a:pt x="65" y="217"/>
                      </a:lnTo>
                      <a:lnTo>
                        <a:pt x="75" y="217"/>
                      </a:lnTo>
                      <a:lnTo>
                        <a:pt x="83" y="218"/>
                      </a:lnTo>
                      <a:lnTo>
                        <a:pt x="90" y="220"/>
                      </a:lnTo>
                      <a:lnTo>
                        <a:pt x="97" y="221"/>
                      </a:lnTo>
                      <a:lnTo>
                        <a:pt x="105" y="223"/>
                      </a:lnTo>
                      <a:lnTo>
                        <a:pt x="113" y="224"/>
                      </a:lnTo>
                      <a:lnTo>
                        <a:pt x="121" y="225"/>
                      </a:lnTo>
                      <a:lnTo>
                        <a:pt x="130" y="226"/>
                      </a:lnTo>
                      <a:lnTo>
                        <a:pt x="135" y="226"/>
                      </a:lnTo>
                      <a:lnTo>
                        <a:pt x="140" y="225"/>
                      </a:lnTo>
                      <a:lnTo>
                        <a:pt x="144" y="223"/>
                      </a:lnTo>
                      <a:lnTo>
                        <a:pt x="147" y="221"/>
                      </a:lnTo>
                      <a:lnTo>
                        <a:pt x="154" y="216"/>
                      </a:lnTo>
                      <a:lnTo>
                        <a:pt x="160" y="210"/>
                      </a:lnTo>
                      <a:lnTo>
                        <a:pt x="170" y="193"/>
                      </a:lnTo>
                      <a:lnTo>
                        <a:pt x="181" y="176"/>
                      </a:lnTo>
                      <a:lnTo>
                        <a:pt x="187" y="170"/>
                      </a:lnTo>
                      <a:lnTo>
                        <a:pt x="192" y="165"/>
                      </a:lnTo>
                      <a:lnTo>
                        <a:pt x="197" y="162"/>
                      </a:lnTo>
                      <a:lnTo>
                        <a:pt x="203" y="158"/>
                      </a:lnTo>
                      <a:lnTo>
                        <a:pt x="215" y="151"/>
                      </a:lnTo>
                      <a:lnTo>
                        <a:pt x="229" y="145"/>
                      </a:lnTo>
                      <a:lnTo>
                        <a:pt x="244" y="140"/>
                      </a:lnTo>
                      <a:lnTo>
                        <a:pt x="257" y="133"/>
                      </a:lnTo>
                      <a:lnTo>
                        <a:pt x="262" y="129"/>
                      </a:lnTo>
                      <a:lnTo>
                        <a:pt x="265" y="124"/>
                      </a:lnTo>
                      <a:lnTo>
                        <a:pt x="269" y="118"/>
                      </a:lnTo>
                      <a:lnTo>
                        <a:pt x="271" y="113"/>
                      </a:lnTo>
                      <a:lnTo>
                        <a:pt x="276" y="103"/>
                      </a:lnTo>
                      <a:lnTo>
                        <a:pt x="277" y="91"/>
                      </a:lnTo>
                      <a:lnTo>
                        <a:pt x="279" y="68"/>
                      </a:lnTo>
                      <a:lnTo>
                        <a:pt x="281" y="41"/>
                      </a:lnTo>
                      <a:lnTo>
                        <a:pt x="318" y="41"/>
                      </a:lnTo>
                      <a:lnTo>
                        <a:pt x="324" y="42"/>
                      </a:lnTo>
                      <a:lnTo>
                        <a:pt x="330" y="43"/>
                      </a:lnTo>
                      <a:lnTo>
                        <a:pt x="335" y="45"/>
                      </a:lnTo>
                      <a:lnTo>
                        <a:pt x="340" y="47"/>
                      </a:lnTo>
                      <a:lnTo>
                        <a:pt x="345" y="49"/>
                      </a:lnTo>
                      <a:lnTo>
                        <a:pt x="350" y="51"/>
                      </a:lnTo>
                      <a:lnTo>
                        <a:pt x="355" y="52"/>
                      </a:lnTo>
                      <a:lnTo>
                        <a:pt x="362" y="53"/>
                      </a:lnTo>
                      <a:lnTo>
                        <a:pt x="368" y="52"/>
                      </a:lnTo>
                      <a:lnTo>
                        <a:pt x="374" y="52"/>
                      </a:lnTo>
                      <a:lnTo>
                        <a:pt x="380" y="50"/>
                      </a:lnTo>
                      <a:lnTo>
                        <a:pt x="387" y="49"/>
                      </a:lnTo>
                      <a:lnTo>
                        <a:pt x="397" y="44"/>
                      </a:lnTo>
                      <a:lnTo>
                        <a:pt x="406" y="37"/>
                      </a:lnTo>
                      <a:lnTo>
                        <a:pt x="416" y="29"/>
                      </a:lnTo>
                      <a:lnTo>
                        <a:pt x="424" y="21"/>
                      </a:lnTo>
                      <a:lnTo>
                        <a:pt x="432" y="11"/>
                      </a:lnTo>
                      <a:lnTo>
                        <a:pt x="440" y="0"/>
                      </a:lnTo>
                      <a:lnTo>
                        <a:pt x="468" y="2"/>
                      </a:lnTo>
                      <a:lnTo>
                        <a:pt x="469" y="19"/>
                      </a:lnTo>
                      <a:lnTo>
                        <a:pt x="471" y="33"/>
                      </a:lnTo>
                      <a:lnTo>
                        <a:pt x="475" y="48"/>
                      </a:lnTo>
                      <a:lnTo>
                        <a:pt x="476" y="64"/>
                      </a:lnTo>
                      <a:lnTo>
                        <a:pt x="476" y="72"/>
                      </a:lnTo>
                      <a:lnTo>
                        <a:pt x="475" y="78"/>
                      </a:lnTo>
                      <a:lnTo>
                        <a:pt x="473" y="84"/>
                      </a:lnTo>
                      <a:lnTo>
                        <a:pt x="470" y="90"/>
                      </a:lnTo>
                      <a:lnTo>
                        <a:pt x="465" y="101"/>
                      </a:lnTo>
                      <a:lnTo>
                        <a:pt x="458" y="110"/>
                      </a:lnTo>
                      <a:lnTo>
                        <a:pt x="440" y="128"/>
                      </a:lnTo>
                      <a:lnTo>
                        <a:pt x="423" y="150"/>
                      </a:lnTo>
                      <a:close/>
                    </a:path>
                  </a:pathLst>
                </a:custGeom>
                <a:blipFill dpi="0" rotWithShape="1">
                  <a:blip r:embed="rId2" cstate="print"/>
                  <a:srcRect/>
                  <a:tile tx="0" ty="0" sx="100000" sy="100000" flip="none" algn="tl"/>
                </a:blipFill>
                <a:ln w="9525">
                  <a:solidFill>
                    <a:sysClr val="windowText" lastClr="000000">
                      <a:lumMod val="50000"/>
                      <a:lumOff val="50000"/>
                    </a:sysClr>
                  </a:solidFill>
                  <a:round/>
                  <a:headEnd/>
                  <a:tailEnd/>
                </a:ln>
              </p:spPr>
            </p:sp>
            <p:sp>
              <p:nvSpPr>
                <p:cNvPr id="26" name="Kyrgyzstan"/>
                <p:cNvSpPr>
                  <a:spLocks/>
                </p:cNvSpPr>
                <p:nvPr/>
              </p:nvSpPr>
              <p:spPr bwMode="auto">
                <a:xfrm>
                  <a:off x="2466114" y="2952194"/>
                  <a:ext cx="661585" cy="305776"/>
                </a:xfrm>
                <a:custGeom>
                  <a:avLst/>
                  <a:gdLst/>
                  <a:ahLst/>
                  <a:cxnLst>
                    <a:cxn ang="0">
                      <a:pos x="573" y="623"/>
                    </a:cxn>
                    <a:cxn ang="0">
                      <a:pos x="590" y="540"/>
                    </a:cxn>
                    <a:cxn ang="0">
                      <a:pos x="628" y="504"/>
                    </a:cxn>
                    <a:cxn ang="0">
                      <a:pos x="671" y="479"/>
                    </a:cxn>
                    <a:cxn ang="0">
                      <a:pos x="729" y="425"/>
                    </a:cxn>
                    <a:cxn ang="0">
                      <a:pos x="757" y="422"/>
                    </a:cxn>
                    <a:cxn ang="0">
                      <a:pos x="769" y="460"/>
                    </a:cxn>
                    <a:cxn ang="0">
                      <a:pos x="805" y="483"/>
                    </a:cxn>
                    <a:cxn ang="0">
                      <a:pos x="896" y="474"/>
                    </a:cxn>
                    <a:cxn ang="0">
                      <a:pos x="929" y="414"/>
                    </a:cxn>
                    <a:cxn ang="0">
                      <a:pos x="959" y="370"/>
                    </a:cxn>
                    <a:cxn ang="0">
                      <a:pos x="1055" y="384"/>
                    </a:cxn>
                    <a:cxn ang="0">
                      <a:pos x="1110" y="364"/>
                    </a:cxn>
                    <a:cxn ang="0">
                      <a:pos x="1140" y="326"/>
                    </a:cxn>
                    <a:cxn ang="0">
                      <a:pos x="1184" y="302"/>
                    </a:cxn>
                    <a:cxn ang="0">
                      <a:pos x="1265" y="267"/>
                    </a:cxn>
                    <a:cxn ang="0">
                      <a:pos x="1367" y="210"/>
                    </a:cxn>
                    <a:cxn ang="0">
                      <a:pos x="1310" y="158"/>
                    </a:cxn>
                    <a:cxn ang="0">
                      <a:pos x="1256" y="113"/>
                    </a:cxn>
                    <a:cxn ang="0">
                      <a:pos x="1162" y="84"/>
                    </a:cxn>
                    <a:cxn ang="0">
                      <a:pos x="1127" y="67"/>
                    </a:cxn>
                    <a:cxn ang="0">
                      <a:pos x="1028" y="73"/>
                    </a:cxn>
                    <a:cxn ang="0">
                      <a:pos x="876" y="89"/>
                    </a:cxn>
                    <a:cxn ang="0">
                      <a:pos x="802" y="105"/>
                    </a:cxn>
                    <a:cxn ang="0">
                      <a:pos x="702" y="66"/>
                    </a:cxn>
                    <a:cxn ang="0">
                      <a:pos x="655" y="13"/>
                    </a:cxn>
                    <a:cxn ang="0">
                      <a:pos x="592" y="3"/>
                    </a:cxn>
                    <a:cxn ang="0">
                      <a:pos x="514" y="14"/>
                    </a:cxn>
                    <a:cxn ang="0">
                      <a:pos x="500" y="69"/>
                    </a:cxn>
                    <a:cxn ang="0">
                      <a:pos x="416" y="80"/>
                    </a:cxn>
                    <a:cxn ang="0">
                      <a:pos x="304" y="66"/>
                    </a:cxn>
                    <a:cxn ang="0">
                      <a:pos x="259" y="72"/>
                    </a:cxn>
                    <a:cxn ang="0">
                      <a:pos x="238" y="143"/>
                    </a:cxn>
                    <a:cxn ang="0">
                      <a:pos x="229" y="171"/>
                    </a:cxn>
                    <a:cxn ang="0">
                      <a:pos x="159" y="227"/>
                    </a:cxn>
                    <a:cxn ang="0">
                      <a:pos x="171" y="256"/>
                    </a:cxn>
                    <a:cxn ang="0">
                      <a:pos x="208" y="286"/>
                    </a:cxn>
                    <a:cxn ang="0">
                      <a:pos x="229" y="272"/>
                    </a:cxn>
                    <a:cxn ang="0">
                      <a:pos x="315" y="278"/>
                    </a:cxn>
                    <a:cxn ang="0">
                      <a:pos x="333" y="321"/>
                    </a:cxn>
                    <a:cxn ang="0">
                      <a:pos x="377" y="368"/>
                    </a:cxn>
                    <a:cxn ang="0">
                      <a:pos x="442" y="367"/>
                    </a:cxn>
                    <a:cxn ang="0">
                      <a:pos x="481" y="385"/>
                    </a:cxn>
                    <a:cxn ang="0">
                      <a:pos x="457" y="407"/>
                    </a:cxn>
                    <a:cxn ang="0">
                      <a:pos x="402" y="437"/>
                    </a:cxn>
                    <a:cxn ang="0">
                      <a:pos x="372" y="479"/>
                    </a:cxn>
                    <a:cxn ang="0">
                      <a:pos x="335" y="471"/>
                    </a:cxn>
                    <a:cxn ang="0">
                      <a:pos x="296" y="448"/>
                    </a:cxn>
                    <a:cxn ang="0">
                      <a:pos x="252" y="494"/>
                    </a:cxn>
                    <a:cxn ang="0">
                      <a:pos x="208" y="511"/>
                    </a:cxn>
                    <a:cxn ang="0">
                      <a:pos x="175" y="486"/>
                    </a:cxn>
                    <a:cxn ang="0">
                      <a:pos x="134" y="509"/>
                    </a:cxn>
                    <a:cxn ang="0">
                      <a:pos x="87" y="460"/>
                    </a:cxn>
                    <a:cxn ang="0">
                      <a:pos x="9" y="486"/>
                    </a:cxn>
                    <a:cxn ang="0">
                      <a:pos x="3" y="526"/>
                    </a:cxn>
                    <a:cxn ang="0">
                      <a:pos x="44" y="559"/>
                    </a:cxn>
                    <a:cxn ang="0">
                      <a:pos x="129" y="570"/>
                    </a:cxn>
                    <a:cxn ang="0">
                      <a:pos x="166" y="593"/>
                    </a:cxn>
                    <a:cxn ang="0">
                      <a:pos x="210" y="574"/>
                    </a:cxn>
                    <a:cxn ang="0">
                      <a:pos x="265" y="581"/>
                    </a:cxn>
                    <a:cxn ang="0">
                      <a:pos x="295" y="624"/>
                    </a:cxn>
                  </a:cxnLst>
                  <a:rect l="0" t="0" r="r" b="b"/>
                  <a:pathLst>
                    <a:path w="1379" h="654">
                      <a:moveTo>
                        <a:pt x="548" y="654"/>
                      </a:moveTo>
                      <a:lnTo>
                        <a:pt x="550" y="650"/>
                      </a:lnTo>
                      <a:lnTo>
                        <a:pt x="553" y="645"/>
                      </a:lnTo>
                      <a:lnTo>
                        <a:pt x="555" y="641"/>
                      </a:lnTo>
                      <a:lnTo>
                        <a:pt x="558" y="637"/>
                      </a:lnTo>
                      <a:lnTo>
                        <a:pt x="566" y="629"/>
                      </a:lnTo>
                      <a:lnTo>
                        <a:pt x="573" y="623"/>
                      </a:lnTo>
                      <a:lnTo>
                        <a:pt x="580" y="616"/>
                      </a:lnTo>
                      <a:lnTo>
                        <a:pt x="585" y="609"/>
                      </a:lnTo>
                      <a:lnTo>
                        <a:pt x="587" y="605"/>
                      </a:lnTo>
                      <a:lnTo>
                        <a:pt x="589" y="600"/>
                      </a:lnTo>
                      <a:lnTo>
                        <a:pt x="590" y="595"/>
                      </a:lnTo>
                      <a:lnTo>
                        <a:pt x="590" y="590"/>
                      </a:lnTo>
                      <a:lnTo>
                        <a:pt x="590" y="540"/>
                      </a:lnTo>
                      <a:lnTo>
                        <a:pt x="584" y="510"/>
                      </a:lnTo>
                      <a:lnTo>
                        <a:pt x="591" y="507"/>
                      </a:lnTo>
                      <a:lnTo>
                        <a:pt x="599" y="506"/>
                      </a:lnTo>
                      <a:lnTo>
                        <a:pt x="606" y="505"/>
                      </a:lnTo>
                      <a:lnTo>
                        <a:pt x="613" y="505"/>
                      </a:lnTo>
                      <a:lnTo>
                        <a:pt x="620" y="504"/>
                      </a:lnTo>
                      <a:lnTo>
                        <a:pt x="628" y="504"/>
                      </a:lnTo>
                      <a:lnTo>
                        <a:pt x="635" y="503"/>
                      </a:lnTo>
                      <a:lnTo>
                        <a:pt x="643" y="500"/>
                      </a:lnTo>
                      <a:lnTo>
                        <a:pt x="649" y="498"/>
                      </a:lnTo>
                      <a:lnTo>
                        <a:pt x="654" y="495"/>
                      </a:lnTo>
                      <a:lnTo>
                        <a:pt x="659" y="492"/>
                      </a:lnTo>
                      <a:lnTo>
                        <a:pt x="663" y="487"/>
                      </a:lnTo>
                      <a:lnTo>
                        <a:pt x="671" y="479"/>
                      </a:lnTo>
                      <a:lnTo>
                        <a:pt x="681" y="472"/>
                      </a:lnTo>
                      <a:lnTo>
                        <a:pt x="691" y="465"/>
                      </a:lnTo>
                      <a:lnTo>
                        <a:pt x="699" y="456"/>
                      </a:lnTo>
                      <a:lnTo>
                        <a:pt x="706" y="448"/>
                      </a:lnTo>
                      <a:lnTo>
                        <a:pt x="714" y="440"/>
                      </a:lnTo>
                      <a:lnTo>
                        <a:pt x="721" y="431"/>
                      </a:lnTo>
                      <a:lnTo>
                        <a:pt x="729" y="425"/>
                      </a:lnTo>
                      <a:lnTo>
                        <a:pt x="733" y="423"/>
                      </a:lnTo>
                      <a:lnTo>
                        <a:pt x="739" y="421"/>
                      </a:lnTo>
                      <a:lnTo>
                        <a:pt x="744" y="420"/>
                      </a:lnTo>
                      <a:lnTo>
                        <a:pt x="750" y="420"/>
                      </a:lnTo>
                      <a:lnTo>
                        <a:pt x="753" y="420"/>
                      </a:lnTo>
                      <a:lnTo>
                        <a:pt x="755" y="421"/>
                      </a:lnTo>
                      <a:lnTo>
                        <a:pt x="757" y="422"/>
                      </a:lnTo>
                      <a:lnTo>
                        <a:pt x="759" y="424"/>
                      </a:lnTo>
                      <a:lnTo>
                        <a:pt x="761" y="428"/>
                      </a:lnTo>
                      <a:lnTo>
                        <a:pt x="762" y="435"/>
                      </a:lnTo>
                      <a:lnTo>
                        <a:pt x="763" y="441"/>
                      </a:lnTo>
                      <a:lnTo>
                        <a:pt x="764" y="448"/>
                      </a:lnTo>
                      <a:lnTo>
                        <a:pt x="767" y="454"/>
                      </a:lnTo>
                      <a:lnTo>
                        <a:pt x="769" y="460"/>
                      </a:lnTo>
                      <a:lnTo>
                        <a:pt x="773" y="466"/>
                      </a:lnTo>
                      <a:lnTo>
                        <a:pt x="777" y="471"/>
                      </a:lnTo>
                      <a:lnTo>
                        <a:pt x="782" y="475"/>
                      </a:lnTo>
                      <a:lnTo>
                        <a:pt x="787" y="478"/>
                      </a:lnTo>
                      <a:lnTo>
                        <a:pt x="792" y="480"/>
                      </a:lnTo>
                      <a:lnTo>
                        <a:pt x="799" y="482"/>
                      </a:lnTo>
                      <a:lnTo>
                        <a:pt x="805" y="483"/>
                      </a:lnTo>
                      <a:lnTo>
                        <a:pt x="812" y="483"/>
                      </a:lnTo>
                      <a:lnTo>
                        <a:pt x="861" y="483"/>
                      </a:lnTo>
                      <a:lnTo>
                        <a:pt x="869" y="483"/>
                      </a:lnTo>
                      <a:lnTo>
                        <a:pt x="876" y="481"/>
                      </a:lnTo>
                      <a:lnTo>
                        <a:pt x="884" y="479"/>
                      </a:lnTo>
                      <a:lnTo>
                        <a:pt x="890" y="476"/>
                      </a:lnTo>
                      <a:lnTo>
                        <a:pt x="896" y="474"/>
                      </a:lnTo>
                      <a:lnTo>
                        <a:pt x="903" y="471"/>
                      </a:lnTo>
                      <a:lnTo>
                        <a:pt x="911" y="469"/>
                      </a:lnTo>
                      <a:lnTo>
                        <a:pt x="919" y="467"/>
                      </a:lnTo>
                      <a:lnTo>
                        <a:pt x="920" y="452"/>
                      </a:lnTo>
                      <a:lnTo>
                        <a:pt x="922" y="439"/>
                      </a:lnTo>
                      <a:lnTo>
                        <a:pt x="925" y="426"/>
                      </a:lnTo>
                      <a:lnTo>
                        <a:pt x="929" y="414"/>
                      </a:lnTo>
                      <a:lnTo>
                        <a:pt x="933" y="401"/>
                      </a:lnTo>
                      <a:lnTo>
                        <a:pt x="937" y="389"/>
                      </a:lnTo>
                      <a:lnTo>
                        <a:pt x="939" y="375"/>
                      </a:lnTo>
                      <a:lnTo>
                        <a:pt x="940" y="360"/>
                      </a:lnTo>
                      <a:lnTo>
                        <a:pt x="947" y="363"/>
                      </a:lnTo>
                      <a:lnTo>
                        <a:pt x="953" y="366"/>
                      </a:lnTo>
                      <a:lnTo>
                        <a:pt x="959" y="370"/>
                      </a:lnTo>
                      <a:lnTo>
                        <a:pt x="964" y="374"/>
                      </a:lnTo>
                      <a:lnTo>
                        <a:pt x="971" y="379"/>
                      </a:lnTo>
                      <a:lnTo>
                        <a:pt x="976" y="381"/>
                      </a:lnTo>
                      <a:lnTo>
                        <a:pt x="983" y="383"/>
                      </a:lnTo>
                      <a:lnTo>
                        <a:pt x="990" y="384"/>
                      </a:lnTo>
                      <a:lnTo>
                        <a:pt x="1048" y="384"/>
                      </a:lnTo>
                      <a:lnTo>
                        <a:pt x="1055" y="384"/>
                      </a:lnTo>
                      <a:lnTo>
                        <a:pt x="1060" y="383"/>
                      </a:lnTo>
                      <a:lnTo>
                        <a:pt x="1064" y="381"/>
                      </a:lnTo>
                      <a:lnTo>
                        <a:pt x="1068" y="379"/>
                      </a:lnTo>
                      <a:lnTo>
                        <a:pt x="1077" y="373"/>
                      </a:lnTo>
                      <a:lnTo>
                        <a:pt x="1087" y="369"/>
                      </a:lnTo>
                      <a:lnTo>
                        <a:pt x="1099" y="366"/>
                      </a:lnTo>
                      <a:lnTo>
                        <a:pt x="1110" y="364"/>
                      </a:lnTo>
                      <a:lnTo>
                        <a:pt x="1115" y="362"/>
                      </a:lnTo>
                      <a:lnTo>
                        <a:pt x="1120" y="359"/>
                      </a:lnTo>
                      <a:lnTo>
                        <a:pt x="1124" y="356"/>
                      </a:lnTo>
                      <a:lnTo>
                        <a:pt x="1127" y="351"/>
                      </a:lnTo>
                      <a:lnTo>
                        <a:pt x="1133" y="340"/>
                      </a:lnTo>
                      <a:lnTo>
                        <a:pt x="1138" y="331"/>
                      </a:lnTo>
                      <a:lnTo>
                        <a:pt x="1140" y="326"/>
                      </a:lnTo>
                      <a:lnTo>
                        <a:pt x="1143" y="323"/>
                      </a:lnTo>
                      <a:lnTo>
                        <a:pt x="1147" y="318"/>
                      </a:lnTo>
                      <a:lnTo>
                        <a:pt x="1151" y="315"/>
                      </a:lnTo>
                      <a:lnTo>
                        <a:pt x="1159" y="310"/>
                      </a:lnTo>
                      <a:lnTo>
                        <a:pt x="1168" y="307"/>
                      </a:lnTo>
                      <a:lnTo>
                        <a:pt x="1176" y="304"/>
                      </a:lnTo>
                      <a:lnTo>
                        <a:pt x="1184" y="302"/>
                      </a:lnTo>
                      <a:lnTo>
                        <a:pt x="1200" y="298"/>
                      </a:lnTo>
                      <a:lnTo>
                        <a:pt x="1217" y="291"/>
                      </a:lnTo>
                      <a:lnTo>
                        <a:pt x="1229" y="287"/>
                      </a:lnTo>
                      <a:lnTo>
                        <a:pt x="1238" y="284"/>
                      </a:lnTo>
                      <a:lnTo>
                        <a:pt x="1247" y="281"/>
                      </a:lnTo>
                      <a:lnTo>
                        <a:pt x="1258" y="277"/>
                      </a:lnTo>
                      <a:lnTo>
                        <a:pt x="1265" y="267"/>
                      </a:lnTo>
                      <a:lnTo>
                        <a:pt x="1272" y="255"/>
                      </a:lnTo>
                      <a:lnTo>
                        <a:pt x="1309" y="243"/>
                      </a:lnTo>
                      <a:lnTo>
                        <a:pt x="1342" y="229"/>
                      </a:lnTo>
                      <a:lnTo>
                        <a:pt x="1349" y="225"/>
                      </a:lnTo>
                      <a:lnTo>
                        <a:pt x="1355" y="220"/>
                      </a:lnTo>
                      <a:lnTo>
                        <a:pt x="1361" y="215"/>
                      </a:lnTo>
                      <a:lnTo>
                        <a:pt x="1367" y="210"/>
                      </a:lnTo>
                      <a:lnTo>
                        <a:pt x="1372" y="203"/>
                      </a:lnTo>
                      <a:lnTo>
                        <a:pt x="1375" y="196"/>
                      </a:lnTo>
                      <a:lnTo>
                        <a:pt x="1377" y="188"/>
                      </a:lnTo>
                      <a:lnTo>
                        <a:pt x="1379" y="180"/>
                      </a:lnTo>
                      <a:lnTo>
                        <a:pt x="1349" y="169"/>
                      </a:lnTo>
                      <a:lnTo>
                        <a:pt x="1322" y="162"/>
                      </a:lnTo>
                      <a:lnTo>
                        <a:pt x="1310" y="158"/>
                      </a:lnTo>
                      <a:lnTo>
                        <a:pt x="1296" y="153"/>
                      </a:lnTo>
                      <a:lnTo>
                        <a:pt x="1284" y="145"/>
                      </a:lnTo>
                      <a:lnTo>
                        <a:pt x="1270" y="137"/>
                      </a:lnTo>
                      <a:lnTo>
                        <a:pt x="1265" y="132"/>
                      </a:lnTo>
                      <a:lnTo>
                        <a:pt x="1261" y="127"/>
                      </a:lnTo>
                      <a:lnTo>
                        <a:pt x="1258" y="120"/>
                      </a:lnTo>
                      <a:lnTo>
                        <a:pt x="1256" y="113"/>
                      </a:lnTo>
                      <a:lnTo>
                        <a:pt x="1254" y="107"/>
                      </a:lnTo>
                      <a:lnTo>
                        <a:pt x="1250" y="101"/>
                      </a:lnTo>
                      <a:lnTo>
                        <a:pt x="1248" y="94"/>
                      </a:lnTo>
                      <a:lnTo>
                        <a:pt x="1244" y="87"/>
                      </a:lnTo>
                      <a:lnTo>
                        <a:pt x="1171" y="87"/>
                      </a:lnTo>
                      <a:lnTo>
                        <a:pt x="1167" y="86"/>
                      </a:lnTo>
                      <a:lnTo>
                        <a:pt x="1162" y="84"/>
                      </a:lnTo>
                      <a:lnTo>
                        <a:pt x="1158" y="82"/>
                      </a:lnTo>
                      <a:lnTo>
                        <a:pt x="1155" y="79"/>
                      </a:lnTo>
                      <a:lnTo>
                        <a:pt x="1152" y="75"/>
                      </a:lnTo>
                      <a:lnTo>
                        <a:pt x="1148" y="72"/>
                      </a:lnTo>
                      <a:lnTo>
                        <a:pt x="1144" y="70"/>
                      </a:lnTo>
                      <a:lnTo>
                        <a:pt x="1140" y="68"/>
                      </a:lnTo>
                      <a:lnTo>
                        <a:pt x="1127" y="67"/>
                      </a:lnTo>
                      <a:lnTo>
                        <a:pt x="1117" y="67"/>
                      </a:lnTo>
                      <a:lnTo>
                        <a:pt x="1105" y="68"/>
                      </a:lnTo>
                      <a:lnTo>
                        <a:pt x="1093" y="68"/>
                      </a:lnTo>
                      <a:lnTo>
                        <a:pt x="1075" y="69"/>
                      </a:lnTo>
                      <a:lnTo>
                        <a:pt x="1060" y="71"/>
                      </a:lnTo>
                      <a:lnTo>
                        <a:pt x="1044" y="72"/>
                      </a:lnTo>
                      <a:lnTo>
                        <a:pt x="1028" y="73"/>
                      </a:lnTo>
                      <a:lnTo>
                        <a:pt x="933" y="73"/>
                      </a:lnTo>
                      <a:lnTo>
                        <a:pt x="925" y="73"/>
                      </a:lnTo>
                      <a:lnTo>
                        <a:pt x="917" y="74"/>
                      </a:lnTo>
                      <a:lnTo>
                        <a:pt x="910" y="76"/>
                      </a:lnTo>
                      <a:lnTo>
                        <a:pt x="902" y="78"/>
                      </a:lnTo>
                      <a:lnTo>
                        <a:pt x="889" y="83"/>
                      </a:lnTo>
                      <a:lnTo>
                        <a:pt x="876" y="89"/>
                      </a:lnTo>
                      <a:lnTo>
                        <a:pt x="863" y="96"/>
                      </a:lnTo>
                      <a:lnTo>
                        <a:pt x="849" y="101"/>
                      </a:lnTo>
                      <a:lnTo>
                        <a:pt x="842" y="103"/>
                      </a:lnTo>
                      <a:lnTo>
                        <a:pt x="835" y="105"/>
                      </a:lnTo>
                      <a:lnTo>
                        <a:pt x="828" y="106"/>
                      </a:lnTo>
                      <a:lnTo>
                        <a:pt x="818" y="106"/>
                      </a:lnTo>
                      <a:lnTo>
                        <a:pt x="802" y="105"/>
                      </a:lnTo>
                      <a:lnTo>
                        <a:pt x="785" y="104"/>
                      </a:lnTo>
                      <a:lnTo>
                        <a:pt x="771" y="101"/>
                      </a:lnTo>
                      <a:lnTo>
                        <a:pt x="757" y="97"/>
                      </a:lnTo>
                      <a:lnTo>
                        <a:pt x="744" y="90"/>
                      </a:lnTo>
                      <a:lnTo>
                        <a:pt x="730" y="84"/>
                      </a:lnTo>
                      <a:lnTo>
                        <a:pt x="717" y="76"/>
                      </a:lnTo>
                      <a:lnTo>
                        <a:pt x="702" y="66"/>
                      </a:lnTo>
                      <a:lnTo>
                        <a:pt x="694" y="58"/>
                      </a:lnTo>
                      <a:lnTo>
                        <a:pt x="687" y="50"/>
                      </a:lnTo>
                      <a:lnTo>
                        <a:pt x="681" y="43"/>
                      </a:lnTo>
                      <a:lnTo>
                        <a:pt x="675" y="34"/>
                      </a:lnTo>
                      <a:lnTo>
                        <a:pt x="669" y="26"/>
                      </a:lnTo>
                      <a:lnTo>
                        <a:pt x="663" y="19"/>
                      </a:lnTo>
                      <a:lnTo>
                        <a:pt x="655" y="13"/>
                      </a:lnTo>
                      <a:lnTo>
                        <a:pt x="645" y="6"/>
                      </a:lnTo>
                      <a:lnTo>
                        <a:pt x="639" y="3"/>
                      </a:lnTo>
                      <a:lnTo>
                        <a:pt x="632" y="2"/>
                      </a:lnTo>
                      <a:lnTo>
                        <a:pt x="626" y="1"/>
                      </a:lnTo>
                      <a:lnTo>
                        <a:pt x="619" y="1"/>
                      </a:lnTo>
                      <a:lnTo>
                        <a:pt x="607" y="3"/>
                      </a:lnTo>
                      <a:lnTo>
                        <a:pt x="592" y="3"/>
                      </a:lnTo>
                      <a:lnTo>
                        <a:pt x="568" y="2"/>
                      </a:lnTo>
                      <a:lnTo>
                        <a:pt x="546" y="0"/>
                      </a:lnTo>
                      <a:lnTo>
                        <a:pt x="535" y="1"/>
                      </a:lnTo>
                      <a:lnTo>
                        <a:pt x="526" y="4"/>
                      </a:lnTo>
                      <a:lnTo>
                        <a:pt x="521" y="6"/>
                      </a:lnTo>
                      <a:lnTo>
                        <a:pt x="517" y="10"/>
                      </a:lnTo>
                      <a:lnTo>
                        <a:pt x="514" y="14"/>
                      </a:lnTo>
                      <a:lnTo>
                        <a:pt x="510" y="18"/>
                      </a:lnTo>
                      <a:lnTo>
                        <a:pt x="506" y="24"/>
                      </a:lnTo>
                      <a:lnTo>
                        <a:pt x="504" y="30"/>
                      </a:lnTo>
                      <a:lnTo>
                        <a:pt x="502" y="36"/>
                      </a:lnTo>
                      <a:lnTo>
                        <a:pt x="501" y="42"/>
                      </a:lnTo>
                      <a:lnTo>
                        <a:pt x="500" y="54"/>
                      </a:lnTo>
                      <a:lnTo>
                        <a:pt x="500" y="69"/>
                      </a:lnTo>
                      <a:lnTo>
                        <a:pt x="500" y="115"/>
                      </a:lnTo>
                      <a:lnTo>
                        <a:pt x="478" y="103"/>
                      </a:lnTo>
                      <a:lnTo>
                        <a:pt x="460" y="91"/>
                      </a:lnTo>
                      <a:lnTo>
                        <a:pt x="451" y="86"/>
                      </a:lnTo>
                      <a:lnTo>
                        <a:pt x="440" y="83"/>
                      </a:lnTo>
                      <a:lnTo>
                        <a:pt x="430" y="81"/>
                      </a:lnTo>
                      <a:lnTo>
                        <a:pt x="416" y="80"/>
                      </a:lnTo>
                      <a:lnTo>
                        <a:pt x="358" y="80"/>
                      </a:lnTo>
                      <a:lnTo>
                        <a:pt x="348" y="79"/>
                      </a:lnTo>
                      <a:lnTo>
                        <a:pt x="339" y="77"/>
                      </a:lnTo>
                      <a:lnTo>
                        <a:pt x="330" y="75"/>
                      </a:lnTo>
                      <a:lnTo>
                        <a:pt x="322" y="72"/>
                      </a:lnTo>
                      <a:lnTo>
                        <a:pt x="313" y="69"/>
                      </a:lnTo>
                      <a:lnTo>
                        <a:pt x="304" y="66"/>
                      </a:lnTo>
                      <a:lnTo>
                        <a:pt x="295" y="63"/>
                      </a:lnTo>
                      <a:lnTo>
                        <a:pt x="285" y="63"/>
                      </a:lnTo>
                      <a:lnTo>
                        <a:pt x="280" y="63"/>
                      </a:lnTo>
                      <a:lnTo>
                        <a:pt x="274" y="64"/>
                      </a:lnTo>
                      <a:lnTo>
                        <a:pt x="270" y="66"/>
                      </a:lnTo>
                      <a:lnTo>
                        <a:pt x="266" y="68"/>
                      </a:lnTo>
                      <a:lnTo>
                        <a:pt x="259" y="72"/>
                      </a:lnTo>
                      <a:lnTo>
                        <a:pt x="253" y="78"/>
                      </a:lnTo>
                      <a:lnTo>
                        <a:pt x="241" y="92"/>
                      </a:lnTo>
                      <a:lnTo>
                        <a:pt x="228" y="108"/>
                      </a:lnTo>
                      <a:lnTo>
                        <a:pt x="231" y="121"/>
                      </a:lnTo>
                      <a:lnTo>
                        <a:pt x="234" y="132"/>
                      </a:lnTo>
                      <a:lnTo>
                        <a:pt x="236" y="138"/>
                      </a:lnTo>
                      <a:lnTo>
                        <a:pt x="238" y="143"/>
                      </a:lnTo>
                      <a:lnTo>
                        <a:pt x="239" y="149"/>
                      </a:lnTo>
                      <a:lnTo>
                        <a:pt x="239" y="157"/>
                      </a:lnTo>
                      <a:lnTo>
                        <a:pt x="239" y="160"/>
                      </a:lnTo>
                      <a:lnTo>
                        <a:pt x="238" y="163"/>
                      </a:lnTo>
                      <a:lnTo>
                        <a:pt x="236" y="166"/>
                      </a:lnTo>
                      <a:lnTo>
                        <a:pt x="234" y="168"/>
                      </a:lnTo>
                      <a:lnTo>
                        <a:pt x="229" y="171"/>
                      </a:lnTo>
                      <a:lnTo>
                        <a:pt x="223" y="174"/>
                      </a:lnTo>
                      <a:lnTo>
                        <a:pt x="210" y="189"/>
                      </a:lnTo>
                      <a:lnTo>
                        <a:pt x="197" y="201"/>
                      </a:lnTo>
                      <a:lnTo>
                        <a:pt x="182" y="209"/>
                      </a:lnTo>
                      <a:lnTo>
                        <a:pt x="170" y="217"/>
                      </a:lnTo>
                      <a:lnTo>
                        <a:pt x="163" y="222"/>
                      </a:lnTo>
                      <a:lnTo>
                        <a:pt x="159" y="227"/>
                      </a:lnTo>
                      <a:lnTo>
                        <a:pt x="157" y="233"/>
                      </a:lnTo>
                      <a:lnTo>
                        <a:pt x="156" y="242"/>
                      </a:lnTo>
                      <a:lnTo>
                        <a:pt x="157" y="245"/>
                      </a:lnTo>
                      <a:lnTo>
                        <a:pt x="158" y="248"/>
                      </a:lnTo>
                      <a:lnTo>
                        <a:pt x="160" y="250"/>
                      </a:lnTo>
                      <a:lnTo>
                        <a:pt x="163" y="252"/>
                      </a:lnTo>
                      <a:lnTo>
                        <a:pt x="171" y="256"/>
                      </a:lnTo>
                      <a:lnTo>
                        <a:pt x="178" y="260"/>
                      </a:lnTo>
                      <a:lnTo>
                        <a:pt x="185" y="270"/>
                      </a:lnTo>
                      <a:lnTo>
                        <a:pt x="191" y="278"/>
                      </a:lnTo>
                      <a:lnTo>
                        <a:pt x="195" y="281"/>
                      </a:lnTo>
                      <a:lnTo>
                        <a:pt x="199" y="284"/>
                      </a:lnTo>
                      <a:lnTo>
                        <a:pt x="203" y="286"/>
                      </a:lnTo>
                      <a:lnTo>
                        <a:pt x="208" y="286"/>
                      </a:lnTo>
                      <a:lnTo>
                        <a:pt x="212" y="286"/>
                      </a:lnTo>
                      <a:lnTo>
                        <a:pt x="215" y="284"/>
                      </a:lnTo>
                      <a:lnTo>
                        <a:pt x="218" y="282"/>
                      </a:lnTo>
                      <a:lnTo>
                        <a:pt x="220" y="279"/>
                      </a:lnTo>
                      <a:lnTo>
                        <a:pt x="223" y="276"/>
                      </a:lnTo>
                      <a:lnTo>
                        <a:pt x="226" y="274"/>
                      </a:lnTo>
                      <a:lnTo>
                        <a:pt x="229" y="272"/>
                      </a:lnTo>
                      <a:lnTo>
                        <a:pt x="232" y="270"/>
                      </a:lnTo>
                      <a:lnTo>
                        <a:pt x="251" y="266"/>
                      </a:lnTo>
                      <a:lnTo>
                        <a:pt x="266" y="264"/>
                      </a:lnTo>
                      <a:lnTo>
                        <a:pt x="283" y="262"/>
                      </a:lnTo>
                      <a:lnTo>
                        <a:pt x="301" y="262"/>
                      </a:lnTo>
                      <a:lnTo>
                        <a:pt x="314" y="262"/>
                      </a:lnTo>
                      <a:lnTo>
                        <a:pt x="315" y="278"/>
                      </a:lnTo>
                      <a:lnTo>
                        <a:pt x="314" y="294"/>
                      </a:lnTo>
                      <a:lnTo>
                        <a:pt x="315" y="299"/>
                      </a:lnTo>
                      <a:lnTo>
                        <a:pt x="316" y="303"/>
                      </a:lnTo>
                      <a:lnTo>
                        <a:pt x="318" y="306"/>
                      </a:lnTo>
                      <a:lnTo>
                        <a:pt x="320" y="310"/>
                      </a:lnTo>
                      <a:lnTo>
                        <a:pt x="326" y="315"/>
                      </a:lnTo>
                      <a:lnTo>
                        <a:pt x="333" y="321"/>
                      </a:lnTo>
                      <a:lnTo>
                        <a:pt x="341" y="325"/>
                      </a:lnTo>
                      <a:lnTo>
                        <a:pt x="349" y="330"/>
                      </a:lnTo>
                      <a:lnTo>
                        <a:pt x="356" y="336"/>
                      </a:lnTo>
                      <a:lnTo>
                        <a:pt x="362" y="343"/>
                      </a:lnTo>
                      <a:lnTo>
                        <a:pt x="369" y="354"/>
                      </a:lnTo>
                      <a:lnTo>
                        <a:pt x="374" y="364"/>
                      </a:lnTo>
                      <a:lnTo>
                        <a:pt x="377" y="368"/>
                      </a:lnTo>
                      <a:lnTo>
                        <a:pt x="381" y="371"/>
                      </a:lnTo>
                      <a:lnTo>
                        <a:pt x="386" y="373"/>
                      </a:lnTo>
                      <a:lnTo>
                        <a:pt x="391" y="374"/>
                      </a:lnTo>
                      <a:lnTo>
                        <a:pt x="405" y="373"/>
                      </a:lnTo>
                      <a:lnTo>
                        <a:pt x="416" y="371"/>
                      </a:lnTo>
                      <a:lnTo>
                        <a:pt x="429" y="368"/>
                      </a:lnTo>
                      <a:lnTo>
                        <a:pt x="442" y="367"/>
                      </a:lnTo>
                      <a:lnTo>
                        <a:pt x="451" y="367"/>
                      </a:lnTo>
                      <a:lnTo>
                        <a:pt x="458" y="368"/>
                      </a:lnTo>
                      <a:lnTo>
                        <a:pt x="466" y="368"/>
                      </a:lnTo>
                      <a:lnTo>
                        <a:pt x="474" y="368"/>
                      </a:lnTo>
                      <a:lnTo>
                        <a:pt x="478" y="373"/>
                      </a:lnTo>
                      <a:lnTo>
                        <a:pt x="482" y="380"/>
                      </a:lnTo>
                      <a:lnTo>
                        <a:pt x="481" y="385"/>
                      </a:lnTo>
                      <a:lnTo>
                        <a:pt x="480" y="390"/>
                      </a:lnTo>
                      <a:lnTo>
                        <a:pt x="477" y="394"/>
                      </a:lnTo>
                      <a:lnTo>
                        <a:pt x="474" y="397"/>
                      </a:lnTo>
                      <a:lnTo>
                        <a:pt x="470" y="400"/>
                      </a:lnTo>
                      <a:lnTo>
                        <a:pt x="466" y="402"/>
                      </a:lnTo>
                      <a:lnTo>
                        <a:pt x="462" y="404"/>
                      </a:lnTo>
                      <a:lnTo>
                        <a:pt x="457" y="407"/>
                      </a:lnTo>
                      <a:lnTo>
                        <a:pt x="445" y="410"/>
                      </a:lnTo>
                      <a:lnTo>
                        <a:pt x="434" y="414"/>
                      </a:lnTo>
                      <a:lnTo>
                        <a:pt x="423" y="418"/>
                      </a:lnTo>
                      <a:lnTo>
                        <a:pt x="412" y="424"/>
                      </a:lnTo>
                      <a:lnTo>
                        <a:pt x="408" y="428"/>
                      </a:lnTo>
                      <a:lnTo>
                        <a:pt x="405" y="431"/>
                      </a:lnTo>
                      <a:lnTo>
                        <a:pt x="402" y="437"/>
                      </a:lnTo>
                      <a:lnTo>
                        <a:pt x="399" y="441"/>
                      </a:lnTo>
                      <a:lnTo>
                        <a:pt x="394" y="450"/>
                      </a:lnTo>
                      <a:lnTo>
                        <a:pt x="389" y="459"/>
                      </a:lnTo>
                      <a:lnTo>
                        <a:pt x="384" y="468"/>
                      </a:lnTo>
                      <a:lnTo>
                        <a:pt x="379" y="475"/>
                      </a:lnTo>
                      <a:lnTo>
                        <a:pt x="375" y="478"/>
                      </a:lnTo>
                      <a:lnTo>
                        <a:pt x="372" y="479"/>
                      </a:lnTo>
                      <a:lnTo>
                        <a:pt x="367" y="481"/>
                      </a:lnTo>
                      <a:lnTo>
                        <a:pt x="361" y="481"/>
                      </a:lnTo>
                      <a:lnTo>
                        <a:pt x="356" y="481"/>
                      </a:lnTo>
                      <a:lnTo>
                        <a:pt x="352" y="480"/>
                      </a:lnTo>
                      <a:lnTo>
                        <a:pt x="348" y="478"/>
                      </a:lnTo>
                      <a:lnTo>
                        <a:pt x="344" y="476"/>
                      </a:lnTo>
                      <a:lnTo>
                        <a:pt x="335" y="471"/>
                      </a:lnTo>
                      <a:lnTo>
                        <a:pt x="329" y="465"/>
                      </a:lnTo>
                      <a:lnTo>
                        <a:pt x="322" y="458"/>
                      </a:lnTo>
                      <a:lnTo>
                        <a:pt x="315" y="453"/>
                      </a:lnTo>
                      <a:lnTo>
                        <a:pt x="311" y="451"/>
                      </a:lnTo>
                      <a:lnTo>
                        <a:pt x="306" y="449"/>
                      </a:lnTo>
                      <a:lnTo>
                        <a:pt x="301" y="448"/>
                      </a:lnTo>
                      <a:lnTo>
                        <a:pt x="296" y="448"/>
                      </a:lnTo>
                      <a:lnTo>
                        <a:pt x="290" y="449"/>
                      </a:lnTo>
                      <a:lnTo>
                        <a:pt x="284" y="451"/>
                      </a:lnTo>
                      <a:lnTo>
                        <a:pt x="278" y="454"/>
                      </a:lnTo>
                      <a:lnTo>
                        <a:pt x="273" y="458"/>
                      </a:lnTo>
                      <a:lnTo>
                        <a:pt x="265" y="469"/>
                      </a:lnTo>
                      <a:lnTo>
                        <a:pt x="258" y="481"/>
                      </a:lnTo>
                      <a:lnTo>
                        <a:pt x="252" y="494"/>
                      </a:lnTo>
                      <a:lnTo>
                        <a:pt x="243" y="504"/>
                      </a:lnTo>
                      <a:lnTo>
                        <a:pt x="238" y="508"/>
                      </a:lnTo>
                      <a:lnTo>
                        <a:pt x="233" y="511"/>
                      </a:lnTo>
                      <a:lnTo>
                        <a:pt x="227" y="514"/>
                      </a:lnTo>
                      <a:lnTo>
                        <a:pt x="220" y="514"/>
                      </a:lnTo>
                      <a:lnTo>
                        <a:pt x="213" y="513"/>
                      </a:lnTo>
                      <a:lnTo>
                        <a:pt x="208" y="511"/>
                      </a:lnTo>
                      <a:lnTo>
                        <a:pt x="204" y="507"/>
                      </a:lnTo>
                      <a:lnTo>
                        <a:pt x="201" y="502"/>
                      </a:lnTo>
                      <a:lnTo>
                        <a:pt x="194" y="489"/>
                      </a:lnTo>
                      <a:lnTo>
                        <a:pt x="187" y="477"/>
                      </a:lnTo>
                      <a:lnTo>
                        <a:pt x="178" y="472"/>
                      </a:lnTo>
                      <a:lnTo>
                        <a:pt x="177" y="479"/>
                      </a:lnTo>
                      <a:lnTo>
                        <a:pt x="175" y="486"/>
                      </a:lnTo>
                      <a:lnTo>
                        <a:pt x="171" y="493"/>
                      </a:lnTo>
                      <a:lnTo>
                        <a:pt x="167" y="499"/>
                      </a:lnTo>
                      <a:lnTo>
                        <a:pt x="160" y="503"/>
                      </a:lnTo>
                      <a:lnTo>
                        <a:pt x="154" y="507"/>
                      </a:lnTo>
                      <a:lnTo>
                        <a:pt x="147" y="509"/>
                      </a:lnTo>
                      <a:lnTo>
                        <a:pt x="140" y="510"/>
                      </a:lnTo>
                      <a:lnTo>
                        <a:pt x="134" y="509"/>
                      </a:lnTo>
                      <a:lnTo>
                        <a:pt x="130" y="508"/>
                      </a:lnTo>
                      <a:lnTo>
                        <a:pt x="126" y="507"/>
                      </a:lnTo>
                      <a:lnTo>
                        <a:pt x="122" y="505"/>
                      </a:lnTo>
                      <a:lnTo>
                        <a:pt x="116" y="500"/>
                      </a:lnTo>
                      <a:lnTo>
                        <a:pt x="110" y="493"/>
                      </a:lnTo>
                      <a:lnTo>
                        <a:pt x="99" y="476"/>
                      </a:lnTo>
                      <a:lnTo>
                        <a:pt x="87" y="460"/>
                      </a:lnTo>
                      <a:lnTo>
                        <a:pt x="76" y="461"/>
                      </a:lnTo>
                      <a:lnTo>
                        <a:pt x="67" y="463"/>
                      </a:lnTo>
                      <a:lnTo>
                        <a:pt x="57" y="466"/>
                      </a:lnTo>
                      <a:lnTo>
                        <a:pt x="46" y="470"/>
                      </a:lnTo>
                      <a:lnTo>
                        <a:pt x="31" y="476"/>
                      </a:lnTo>
                      <a:lnTo>
                        <a:pt x="15" y="482"/>
                      </a:lnTo>
                      <a:lnTo>
                        <a:pt x="9" y="486"/>
                      </a:lnTo>
                      <a:lnTo>
                        <a:pt x="4" y="491"/>
                      </a:lnTo>
                      <a:lnTo>
                        <a:pt x="2" y="494"/>
                      </a:lnTo>
                      <a:lnTo>
                        <a:pt x="1" y="498"/>
                      </a:lnTo>
                      <a:lnTo>
                        <a:pt x="0" y="501"/>
                      </a:lnTo>
                      <a:lnTo>
                        <a:pt x="0" y="505"/>
                      </a:lnTo>
                      <a:lnTo>
                        <a:pt x="1" y="515"/>
                      </a:lnTo>
                      <a:lnTo>
                        <a:pt x="3" y="526"/>
                      </a:lnTo>
                      <a:lnTo>
                        <a:pt x="8" y="535"/>
                      </a:lnTo>
                      <a:lnTo>
                        <a:pt x="13" y="543"/>
                      </a:lnTo>
                      <a:lnTo>
                        <a:pt x="22" y="551"/>
                      </a:lnTo>
                      <a:lnTo>
                        <a:pt x="30" y="555"/>
                      </a:lnTo>
                      <a:lnTo>
                        <a:pt x="34" y="557"/>
                      </a:lnTo>
                      <a:lnTo>
                        <a:pt x="39" y="559"/>
                      </a:lnTo>
                      <a:lnTo>
                        <a:pt x="44" y="559"/>
                      </a:lnTo>
                      <a:lnTo>
                        <a:pt x="49" y="560"/>
                      </a:lnTo>
                      <a:lnTo>
                        <a:pt x="105" y="560"/>
                      </a:lnTo>
                      <a:lnTo>
                        <a:pt x="111" y="560"/>
                      </a:lnTo>
                      <a:lnTo>
                        <a:pt x="115" y="561"/>
                      </a:lnTo>
                      <a:lnTo>
                        <a:pt x="119" y="563"/>
                      </a:lnTo>
                      <a:lnTo>
                        <a:pt x="123" y="565"/>
                      </a:lnTo>
                      <a:lnTo>
                        <a:pt x="129" y="570"/>
                      </a:lnTo>
                      <a:lnTo>
                        <a:pt x="135" y="577"/>
                      </a:lnTo>
                      <a:lnTo>
                        <a:pt x="142" y="583"/>
                      </a:lnTo>
                      <a:lnTo>
                        <a:pt x="149" y="588"/>
                      </a:lnTo>
                      <a:lnTo>
                        <a:pt x="152" y="590"/>
                      </a:lnTo>
                      <a:lnTo>
                        <a:pt x="156" y="591"/>
                      </a:lnTo>
                      <a:lnTo>
                        <a:pt x="160" y="593"/>
                      </a:lnTo>
                      <a:lnTo>
                        <a:pt x="166" y="593"/>
                      </a:lnTo>
                      <a:lnTo>
                        <a:pt x="173" y="592"/>
                      </a:lnTo>
                      <a:lnTo>
                        <a:pt x="180" y="590"/>
                      </a:lnTo>
                      <a:lnTo>
                        <a:pt x="186" y="587"/>
                      </a:lnTo>
                      <a:lnTo>
                        <a:pt x="191" y="584"/>
                      </a:lnTo>
                      <a:lnTo>
                        <a:pt x="198" y="580"/>
                      </a:lnTo>
                      <a:lnTo>
                        <a:pt x="204" y="577"/>
                      </a:lnTo>
                      <a:lnTo>
                        <a:pt x="210" y="574"/>
                      </a:lnTo>
                      <a:lnTo>
                        <a:pt x="218" y="574"/>
                      </a:lnTo>
                      <a:lnTo>
                        <a:pt x="228" y="573"/>
                      </a:lnTo>
                      <a:lnTo>
                        <a:pt x="237" y="573"/>
                      </a:lnTo>
                      <a:lnTo>
                        <a:pt x="246" y="574"/>
                      </a:lnTo>
                      <a:lnTo>
                        <a:pt x="256" y="577"/>
                      </a:lnTo>
                      <a:lnTo>
                        <a:pt x="261" y="579"/>
                      </a:lnTo>
                      <a:lnTo>
                        <a:pt x="265" y="581"/>
                      </a:lnTo>
                      <a:lnTo>
                        <a:pt x="269" y="584"/>
                      </a:lnTo>
                      <a:lnTo>
                        <a:pt x="272" y="588"/>
                      </a:lnTo>
                      <a:lnTo>
                        <a:pt x="277" y="596"/>
                      </a:lnTo>
                      <a:lnTo>
                        <a:pt x="282" y="606"/>
                      </a:lnTo>
                      <a:lnTo>
                        <a:pt x="287" y="614"/>
                      </a:lnTo>
                      <a:lnTo>
                        <a:pt x="292" y="621"/>
                      </a:lnTo>
                      <a:lnTo>
                        <a:pt x="295" y="624"/>
                      </a:lnTo>
                      <a:lnTo>
                        <a:pt x="299" y="626"/>
                      </a:lnTo>
                      <a:lnTo>
                        <a:pt x="303" y="628"/>
                      </a:lnTo>
                      <a:lnTo>
                        <a:pt x="309" y="628"/>
                      </a:lnTo>
                      <a:lnTo>
                        <a:pt x="403" y="628"/>
                      </a:lnTo>
                      <a:lnTo>
                        <a:pt x="548" y="654"/>
                      </a:lnTo>
                      <a:close/>
                    </a:path>
                  </a:pathLst>
                </a:custGeom>
                <a:blipFill dpi="0" rotWithShape="1">
                  <a:blip r:embed="rId2" cstate="print"/>
                  <a:srcRect/>
                  <a:tile tx="0" ty="0" sx="100000" sy="100000" flip="none" algn="tl"/>
                </a:blipFill>
                <a:ln w="9525">
                  <a:solidFill>
                    <a:sysClr val="windowText" lastClr="000000">
                      <a:lumMod val="50000"/>
                      <a:lumOff val="50000"/>
                    </a:sysClr>
                  </a:solidFill>
                  <a:round/>
                  <a:headEnd/>
                  <a:tailEnd/>
                </a:ln>
              </p:spPr>
            </p:sp>
            <p:sp>
              <p:nvSpPr>
                <p:cNvPr id="27" name="Kazakhstan"/>
                <p:cNvSpPr>
                  <a:spLocks/>
                </p:cNvSpPr>
                <p:nvPr/>
              </p:nvSpPr>
              <p:spPr bwMode="auto">
                <a:xfrm>
                  <a:off x="1353884" y="2062663"/>
                  <a:ext cx="2147755" cy="1047053"/>
                </a:xfrm>
                <a:custGeom>
                  <a:avLst/>
                  <a:gdLst/>
                  <a:ahLst/>
                  <a:cxnLst>
                    <a:cxn ang="0">
                      <a:pos x="399" y="962"/>
                    </a:cxn>
                    <a:cxn ang="0">
                      <a:pos x="641" y="1078"/>
                    </a:cxn>
                    <a:cxn ang="0">
                      <a:pos x="598" y="1247"/>
                    </a:cxn>
                    <a:cxn ang="0">
                      <a:pos x="536" y="1307"/>
                    </a:cxn>
                    <a:cxn ang="0">
                      <a:pos x="350" y="1272"/>
                    </a:cxn>
                    <a:cxn ang="0">
                      <a:pos x="271" y="1359"/>
                    </a:cxn>
                    <a:cxn ang="0">
                      <a:pos x="231" y="1430"/>
                    </a:cxn>
                    <a:cxn ang="0">
                      <a:pos x="276" y="1627"/>
                    </a:cxn>
                    <a:cxn ang="0">
                      <a:pos x="321" y="1794"/>
                    </a:cxn>
                    <a:cxn ang="0">
                      <a:pos x="1203" y="1382"/>
                    </a:cxn>
                    <a:cxn ang="0">
                      <a:pos x="1294" y="1332"/>
                    </a:cxn>
                    <a:cxn ang="0">
                      <a:pos x="1444" y="1345"/>
                    </a:cxn>
                    <a:cxn ang="0">
                      <a:pos x="1337" y="1478"/>
                    </a:cxn>
                    <a:cxn ang="0">
                      <a:pos x="1460" y="1719"/>
                    </a:cxn>
                    <a:cxn ang="0">
                      <a:pos x="1689" y="1796"/>
                    </a:cxn>
                    <a:cxn ang="0">
                      <a:pos x="1922" y="1933"/>
                    </a:cxn>
                    <a:cxn ang="0">
                      <a:pos x="1925" y="2074"/>
                    </a:cxn>
                    <a:cxn ang="0">
                      <a:pos x="2016" y="2227"/>
                    </a:cxn>
                    <a:cxn ang="0">
                      <a:pos x="2243" y="2216"/>
                    </a:cxn>
                    <a:cxn ang="0">
                      <a:pos x="2532" y="2058"/>
                    </a:cxn>
                    <a:cxn ang="0">
                      <a:pos x="2833" y="2002"/>
                    </a:cxn>
                    <a:cxn ang="0">
                      <a:pos x="3014" y="1976"/>
                    </a:cxn>
                    <a:cxn ang="0">
                      <a:pos x="3377" y="2005"/>
                    </a:cxn>
                    <a:cxn ang="0">
                      <a:pos x="3617" y="2078"/>
                    </a:cxn>
                    <a:cxn ang="0">
                      <a:pos x="3779" y="1948"/>
                    </a:cxn>
                    <a:cxn ang="0">
                      <a:pos x="3760" y="1717"/>
                    </a:cxn>
                    <a:cxn ang="0">
                      <a:pos x="3814" y="1661"/>
                    </a:cxn>
                    <a:cxn ang="0">
                      <a:pos x="3965" y="1619"/>
                    </a:cxn>
                    <a:cxn ang="0">
                      <a:pos x="3991" y="1517"/>
                    </a:cxn>
                    <a:cxn ang="0">
                      <a:pos x="4185" y="1439"/>
                    </a:cxn>
                    <a:cxn ang="0">
                      <a:pos x="4284" y="1308"/>
                    </a:cxn>
                    <a:cxn ang="0">
                      <a:pos x="4289" y="1123"/>
                    </a:cxn>
                    <a:cxn ang="0">
                      <a:pos x="4491" y="950"/>
                    </a:cxn>
                    <a:cxn ang="0">
                      <a:pos x="4343" y="884"/>
                    </a:cxn>
                    <a:cxn ang="0">
                      <a:pos x="4188" y="967"/>
                    </a:cxn>
                    <a:cxn ang="0">
                      <a:pos x="3998" y="734"/>
                    </a:cxn>
                    <a:cxn ang="0">
                      <a:pos x="3788" y="693"/>
                    </a:cxn>
                    <a:cxn ang="0">
                      <a:pos x="3630" y="633"/>
                    </a:cxn>
                    <a:cxn ang="0">
                      <a:pos x="3317" y="225"/>
                    </a:cxn>
                    <a:cxn ang="0">
                      <a:pos x="3236" y="186"/>
                    </a:cxn>
                    <a:cxn ang="0">
                      <a:pos x="3043" y="294"/>
                    </a:cxn>
                    <a:cxn ang="0">
                      <a:pos x="2972" y="230"/>
                    </a:cxn>
                    <a:cxn ang="0">
                      <a:pos x="2785" y="217"/>
                    </a:cxn>
                    <a:cxn ang="0">
                      <a:pos x="2732" y="5"/>
                    </a:cxn>
                    <a:cxn ang="0">
                      <a:pos x="2310" y="66"/>
                    </a:cxn>
                    <a:cxn ang="0">
                      <a:pos x="1995" y="123"/>
                    </a:cxn>
                    <a:cxn ang="0">
                      <a:pos x="1820" y="137"/>
                    </a:cxn>
                    <a:cxn ang="0">
                      <a:pos x="1769" y="246"/>
                    </a:cxn>
                    <a:cxn ang="0">
                      <a:pos x="1706" y="352"/>
                    </a:cxn>
                    <a:cxn ang="0">
                      <a:pos x="1669" y="502"/>
                    </a:cxn>
                    <a:cxn ang="0">
                      <a:pos x="1776" y="649"/>
                    </a:cxn>
                    <a:cxn ang="0">
                      <a:pos x="1590" y="641"/>
                    </a:cxn>
                    <a:cxn ang="0">
                      <a:pos x="1439" y="560"/>
                    </a:cxn>
                    <a:cxn ang="0">
                      <a:pos x="1272" y="507"/>
                    </a:cxn>
                    <a:cxn ang="0">
                      <a:pos x="1033" y="476"/>
                    </a:cxn>
                    <a:cxn ang="0">
                      <a:pos x="896" y="370"/>
                    </a:cxn>
                    <a:cxn ang="0">
                      <a:pos x="728" y="289"/>
                    </a:cxn>
                    <a:cxn ang="0">
                      <a:pos x="490" y="329"/>
                    </a:cxn>
                    <a:cxn ang="0">
                      <a:pos x="415" y="455"/>
                    </a:cxn>
                    <a:cxn ang="0">
                      <a:pos x="265" y="387"/>
                    </a:cxn>
                    <a:cxn ang="0">
                      <a:pos x="152" y="520"/>
                    </a:cxn>
                    <a:cxn ang="0">
                      <a:pos x="45" y="752"/>
                    </a:cxn>
                    <a:cxn ang="0">
                      <a:pos x="155" y="919"/>
                    </a:cxn>
                  </a:cxnLst>
                  <a:rect l="0" t="0" r="r" b="b"/>
                  <a:pathLst>
                    <a:path w="4491" h="2265">
                      <a:moveTo>
                        <a:pt x="167" y="1001"/>
                      </a:moveTo>
                      <a:lnTo>
                        <a:pt x="172" y="1002"/>
                      </a:lnTo>
                      <a:lnTo>
                        <a:pt x="178" y="1003"/>
                      </a:lnTo>
                      <a:lnTo>
                        <a:pt x="194" y="1000"/>
                      </a:lnTo>
                      <a:lnTo>
                        <a:pt x="209" y="998"/>
                      </a:lnTo>
                      <a:lnTo>
                        <a:pt x="223" y="1008"/>
                      </a:lnTo>
                      <a:lnTo>
                        <a:pt x="236" y="1017"/>
                      </a:lnTo>
                      <a:lnTo>
                        <a:pt x="242" y="1016"/>
                      </a:lnTo>
                      <a:lnTo>
                        <a:pt x="247" y="1014"/>
                      </a:lnTo>
                      <a:lnTo>
                        <a:pt x="278" y="1014"/>
                      </a:lnTo>
                      <a:lnTo>
                        <a:pt x="288" y="1013"/>
                      </a:lnTo>
                      <a:lnTo>
                        <a:pt x="298" y="1011"/>
                      </a:lnTo>
                      <a:lnTo>
                        <a:pt x="306" y="1007"/>
                      </a:lnTo>
                      <a:lnTo>
                        <a:pt x="316" y="1003"/>
                      </a:lnTo>
                      <a:lnTo>
                        <a:pt x="329" y="999"/>
                      </a:lnTo>
                      <a:lnTo>
                        <a:pt x="340" y="994"/>
                      </a:lnTo>
                      <a:lnTo>
                        <a:pt x="350" y="990"/>
                      </a:lnTo>
                      <a:lnTo>
                        <a:pt x="362" y="983"/>
                      </a:lnTo>
                      <a:lnTo>
                        <a:pt x="369" y="976"/>
                      </a:lnTo>
                      <a:lnTo>
                        <a:pt x="375" y="969"/>
                      </a:lnTo>
                      <a:lnTo>
                        <a:pt x="378" y="966"/>
                      </a:lnTo>
                      <a:lnTo>
                        <a:pt x="381" y="964"/>
                      </a:lnTo>
                      <a:lnTo>
                        <a:pt x="386" y="962"/>
                      </a:lnTo>
                      <a:lnTo>
                        <a:pt x="390" y="962"/>
                      </a:lnTo>
                      <a:lnTo>
                        <a:pt x="399" y="962"/>
                      </a:lnTo>
                      <a:lnTo>
                        <a:pt x="406" y="964"/>
                      </a:lnTo>
                      <a:lnTo>
                        <a:pt x="414" y="966"/>
                      </a:lnTo>
                      <a:lnTo>
                        <a:pt x="421" y="969"/>
                      </a:lnTo>
                      <a:lnTo>
                        <a:pt x="435" y="976"/>
                      </a:lnTo>
                      <a:lnTo>
                        <a:pt x="451" y="982"/>
                      </a:lnTo>
                      <a:lnTo>
                        <a:pt x="458" y="983"/>
                      </a:lnTo>
                      <a:lnTo>
                        <a:pt x="464" y="985"/>
                      </a:lnTo>
                      <a:lnTo>
                        <a:pt x="470" y="987"/>
                      </a:lnTo>
                      <a:lnTo>
                        <a:pt x="474" y="990"/>
                      </a:lnTo>
                      <a:lnTo>
                        <a:pt x="483" y="997"/>
                      </a:lnTo>
                      <a:lnTo>
                        <a:pt x="491" y="1007"/>
                      </a:lnTo>
                      <a:lnTo>
                        <a:pt x="499" y="1013"/>
                      </a:lnTo>
                      <a:lnTo>
                        <a:pt x="505" y="1018"/>
                      </a:lnTo>
                      <a:lnTo>
                        <a:pt x="512" y="1021"/>
                      </a:lnTo>
                      <a:lnTo>
                        <a:pt x="519" y="1024"/>
                      </a:lnTo>
                      <a:lnTo>
                        <a:pt x="536" y="1028"/>
                      </a:lnTo>
                      <a:lnTo>
                        <a:pt x="554" y="1032"/>
                      </a:lnTo>
                      <a:lnTo>
                        <a:pt x="568" y="1039"/>
                      </a:lnTo>
                      <a:lnTo>
                        <a:pt x="581" y="1045"/>
                      </a:lnTo>
                      <a:lnTo>
                        <a:pt x="594" y="1052"/>
                      </a:lnTo>
                      <a:lnTo>
                        <a:pt x="608" y="1059"/>
                      </a:lnTo>
                      <a:lnTo>
                        <a:pt x="621" y="1064"/>
                      </a:lnTo>
                      <a:lnTo>
                        <a:pt x="632" y="1070"/>
                      </a:lnTo>
                      <a:lnTo>
                        <a:pt x="636" y="1074"/>
                      </a:lnTo>
                      <a:lnTo>
                        <a:pt x="641" y="1078"/>
                      </a:lnTo>
                      <a:lnTo>
                        <a:pt x="643" y="1083"/>
                      </a:lnTo>
                      <a:lnTo>
                        <a:pt x="644" y="1089"/>
                      </a:lnTo>
                      <a:lnTo>
                        <a:pt x="644" y="1093"/>
                      </a:lnTo>
                      <a:lnTo>
                        <a:pt x="642" y="1096"/>
                      </a:lnTo>
                      <a:lnTo>
                        <a:pt x="641" y="1098"/>
                      </a:lnTo>
                      <a:lnTo>
                        <a:pt x="637" y="1100"/>
                      </a:lnTo>
                      <a:lnTo>
                        <a:pt x="633" y="1104"/>
                      </a:lnTo>
                      <a:lnTo>
                        <a:pt x="629" y="1109"/>
                      </a:lnTo>
                      <a:lnTo>
                        <a:pt x="626" y="1116"/>
                      </a:lnTo>
                      <a:lnTo>
                        <a:pt x="624" y="1124"/>
                      </a:lnTo>
                      <a:lnTo>
                        <a:pt x="623" y="1131"/>
                      </a:lnTo>
                      <a:lnTo>
                        <a:pt x="622" y="1139"/>
                      </a:lnTo>
                      <a:lnTo>
                        <a:pt x="627" y="1175"/>
                      </a:lnTo>
                      <a:lnTo>
                        <a:pt x="626" y="1182"/>
                      </a:lnTo>
                      <a:lnTo>
                        <a:pt x="625" y="1188"/>
                      </a:lnTo>
                      <a:lnTo>
                        <a:pt x="623" y="1194"/>
                      </a:lnTo>
                      <a:lnTo>
                        <a:pt x="620" y="1199"/>
                      </a:lnTo>
                      <a:lnTo>
                        <a:pt x="614" y="1209"/>
                      </a:lnTo>
                      <a:lnTo>
                        <a:pt x="604" y="1218"/>
                      </a:lnTo>
                      <a:lnTo>
                        <a:pt x="601" y="1222"/>
                      </a:lnTo>
                      <a:lnTo>
                        <a:pt x="599" y="1227"/>
                      </a:lnTo>
                      <a:lnTo>
                        <a:pt x="598" y="1231"/>
                      </a:lnTo>
                      <a:lnTo>
                        <a:pt x="598" y="1237"/>
                      </a:lnTo>
                      <a:lnTo>
                        <a:pt x="598" y="1242"/>
                      </a:lnTo>
                      <a:lnTo>
                        <a:pt x="598" y="1247"/>
                      </a:lnTo>
                      <a:lnTo>
                        <a:pt x="597" y="1252"/>
                      </a:lnTo>
                      <a:lnTo>
                        <a:pt x="595" y="1257"/>
                      </a:lnTo>
                      <a:lnTo>
                        <a:pt x="590" y="1262"/>
                      </a:lnTo>
                      <a:lnTo>
                        <a:pt x="585" y="1265"/>
                      </a:lnTo>
                      <a:lnTo>
                        <a:pt x="575" y="1273"/>
                      </a:lnTo>
                      <a:lnTo>
                        <a:pt x="569" y="1282"/>
                      </a:lnTo>
                      <a:lnTo>
                        <a:pt x="566" y="1286"/>
                      </a:lnTo>
                      <a:lnTo>
                        <a:pt x="563" y="1291"/>
                      </a:lnTo>
                      <a:lnTo>
                        <a:pt x="561" y="1297"/>
                      </a:lnTo>
                      <a:lnTo>
                        <a:pt x="560" y="1302"/>
                      </a:lnTo>
                      <a:lnTo>
                        <a:pt x="564" y="1305"/>
                      </a:lnTo>
                      <a:lnTo>
                        <a:pt x="568" y="1309"/>
                      </a:lnTo>
                      <a:lnTo>
                        <a:pt x="570" y="1313"/>
                      </a:lnTo>
                      <a:lnTo>
                        <a:pt x="572" y="1319"/>
                      </a:lnTo>
                      <a:lnTo>
                        <a:pt x="573" y="1330"/>
                      </a:lnTo>
                      <a:lnTo>
                        <a:pt x="573" y="1342"/>
                      </a:lnTo>
                      <a:lnTo>
                        <a:pt x="574" y="1351"/>
                      </a:lnTo>
                      <a:lnTo>
                        <a:pt x="573" y="1359"/>
                      </a:lnTo>
                      <a:lnTo>
                        <a:pt x="568" y="1361"/>
                      </a:lnTo>
                      <a:lnTo>
                        <a:pt x="562" y="1341"/>
                      </a:lnTo>
                      <a:lnTo>
                        <a:pt x="555" y="1324"/>
                      </a:lnTo>
                      <a:lnTo>
                        <a:pt x="549" y="1316"/>
                      </a:lnTo>
                      <a:lnTo>
                        <a:pt x="543" y="1311"/>
                      </a:lnTo>
                      <a:lnTo>
                        <a:pt x="540" y="1309"/>
                      </a:lnTo>
                      <a:lnTo>
                        <a:pt x="536" y="1307"/>
                      </a:lnTo>
                      <a:lnTo>
                        <a:pt x="532" y="1306"/>
                      </a:lnTo>
                      <a:lnTo>
                        <a:pt x="527" y="1306"/>
                      </a:lnTo>
                      <a:lnTo>
                        <a:pt x="488" y="1306"/>
                      </a:lnTo>
                      <a:lnTo>
                        <a:pt x="475" y="1306"/>
                      </a:lnTo>
                      <a:lnTo>
                        <a:pt x="462" y="1305"/>
                      </a:lnTo>
                      <a:lnTo>
                        <a:pt x="456" y="1304"/>
                      </a:lnTo>
                      <a:lnTo>
                        <a:pt x="450" y="1303"/>
                      </a:lnTo>
                      <a:lnTo>
                        <a:pt x="444" y="1301"/>
                      </a:lnTo>
                      <a:lnTo>
                        <a:pt x="437" y="1298"/>
                      </a:lnTo>
                      <a:lnTo>
                        <a:pt x="431" y="1294"/>
                      </a:lnTo>
                      <a:lnTo>
                        <a:pt x="428" y="1288"/>
                      </a:lnTo>
                      <a:lnTo>
                        <a:pt x="425" y="1283"/>
                      </a:lnTo>
                      <a:lnTo>
                        <a:pt x="422" y="1277"/>
                      </a:lnTo>
                      <a:lnTo>
                        <a:pt x="419" y="1272"/>
                      </a:lnTo>
                      <a:lnTo>
                        <a:pt x="416" y="1268"/>
                      </a:lnTo>
                      <a:lnTo>
                        <a:pt x="414" y="1266"/>
                      </a:lnTo>
                      <a:lnTo>
                        <a:pt x="412" y="1265"/>
                      </a:lnTo>
                      <a:lnTo>
                        <a:pt x="408" y="1264"/>
                      </a:lnTo>
                      <a:lnTo>
                        <a:pt x="405" y="1264"/>
                      </a:lnTo>
                      <a:lnTo>
                        <a:pt x="391" y="1266"/>
                      </a:lnTo>
                      <a:lnTo>
                        <a:pt x="376" y="1269"/>
                      </a:lnTo>
                      <a:lnTo>
                        <a:pt x="367" y="1270"/>
                      </a:lnTo>
                      <a:lnTo>
                        <a:pt x="358" y="1270"/>
                      </a:lnTo>
                      <a:lnTo>
                        <a:pt x="354" y="1270"/>
                      </a:lnTo>
                      <a:lnTo>
                        <a:pt x="350" y="1272"/>
                      </a:lnTo>
                      <a:lnTo>
                        <a:pt x="348" y="1274"/>
                      </a:lnTo>
                      <a:lnTo>
                        <a:pt x="348" y="1277"/>
                      </a:lnTo>
                      <a:lnTo>
                        <a:pt x="350" y="1287"/>
                      </a:lnTo>
                      <a:lnTo>
                        <a:pt x="352" y="1298"/>
                      </a:lnTo>
                      <a:lnTo>
                        <a:pt x="352" y="1324"/>
                      </a:lnTo>
                      <a:lnTo>
                        <a:pt x="349" y="1326"/>
                      </a:lnTo>
                      <a:lnTo>
                        <a:pt x="346" y="1328"/>
                      </a:lnTo>
                      <a:lnTo>
                        <a:pt x="342" y="1324"/>
                      </a:lnTo>
                      <a:lnTo>
                        <a:pt x="337" y="1321"/>
                      </a:lnTo>
                      <a:lnTo>
                        <a:pt x="329" y="1321"/>
                      </a:lnTo>
                      <a:lnTo>
                        <a:pt x="329" y="1338"/>
                      </a:lnTo>
                      <a:lnTo>
                        <a:pt x="331" y="1342"/>
                      </a:lnTo>
                      <a:lnTo>
                        <a:pt x="333" y="1348"/>
                      </a:lnTo>
                      <a:lnTo>
                        <a:pt x="333" y="1389"/>
                      </a:lnTo>
                      <a:lnTo>
                        <a:pt x="330" y="1391"/>
                      </a:lnTo>
                      <a:lnTo>
                        <a:pt x="326" y="1391"/>
                      </a:lnTo>
                      <a:lnTo>
                        <a:pt x="318" y="1391"/>
                      </a:lnTo>
                      <a:lnTo>
                        <a:pt x="313" y="1391"/>
                      </a:lnTo>
                      <a:lnTo>
                        <a:pt x="307" y="1390"/>
                      </a:lnTo>
                      <a:lnTo>
                        <a:pt x="302" y="1387"/>
                      </a:lnTo>
                      <a:lnTo>
                        <a:pt x="292" y="1378"/>
                      </a:lnTo>
                      <a:lnTo>
                        <a:pt x="284" y="1368"/>
                      </a:lnTo>
                      <a:lnTo>
                        <a:pt x="280" y="1364"/>
                      </a:lnTo>
                      <a:lnTo>
                        <a:pt x="276" y="1361"/>
                      </a:lnTo>
                      <a:lnTo>
                        <a:pt x="271" y="1359"/>
                      </a:lnTo>
                      <a:lnTo>
                        <a:pt x="264" y="1358"/>
                      </a:lnTo>
                      <a:lnTo>
                        <a:pt x="252" y="1360"/>
                      </a:lnTo>
                      <a:lnTo>
                        <a:pt x="238" y="1362"/>
                      </a:lnTo>
                      <a:lnTo>
                        <a:pt x="230" y="1361"/>
                      </a:lnTo>
                      <a:lnTo>
                        <a:pt x="222" y="1361"/>
                      </a:lnTo>
                      <a:lnTo>
                        <a:pt x="215" y="1360"/>
                      </a:lnTo>
                      <a:lnTo>
                        <a:pt x="206" y="1359"/>
                      </a:lnTo>
                      <a:lnTo>
                        <a:pt x="199" y="1360"/>
                      </a:lnTo>
                      <a:lnTo>
                        <a:pt x="192" y="1361"/>
                      </a:lnTo>
                      <a:lnTo>
                        <a:pt x="189" y="1362"/>
                      </a:lnTo>
                      <a:lnTo>
                        <a:pt x="187" y="1364"/>
                      </a:lnTo>
                      <a:lnTo>
                        <a:pt x="185" y="1367"/>
                      </a:lnTo>
                      <a:lnTo>
                        <a:pt x="184" y="1370"/>
                      </a:lnTo>
                      <a:lnTo>
                        <a:pt x="185" y="1373"/>
                      </a:lnTo>
                      <a:lnTo>
                        <a:pt x="186" y="1377"/>
                      </a:lnTo>
                      <a:lnTo>
                        <a:pt x="188" y="1379"/>
                      </a:lnTo>
                      <a:lnTo>
                        <a:pt x="190" y="1381"/>
                      </a:lnTo>
                      <a:lnTo>
                        <a:pt x="195" y="1385"/>
                      </a:lnTo>
                      <a:lnTo>
                        <a:pt x="199" y="1389"/>
                      </a:lnTo>
                      <a:lnTo>
                        <a:pt x="205" y="1402"/>
                      </a:lnTo>
                      <a:lnTo>
                        <a:pt x="211" y="1415"/>
                      </a:lnTo>
                      <a:lnTo>
                        <a:pt x="219" y="1421"/>
                      </a:lnTo>
                      <a:lnTo>
                        <a:pt x="228" y="1426"/>
                      </a:lnTo>
                      <a:lnTo>
                        <a:pt x="230" y="1428"/>
                      </a:lnTo>
                      <a:lnTo>
                        <a:pt x="231" y="1430"/>
                      </a:lnTo>
                      <a:lnTo>
                        <a:pt x="232" y="1434"/>
                      </a:lnTo>
                      <a:lnTo>
                        <a:pt x="233" y="1437"/>
                      </a:lnTo>
                      <a:lnTo>
                        <a:pt x="233" y="1443"/>
                      </a:lnTo>
                      <a:lnTo>
                        <a:pt x="232" y="1449"/>
                      </a:lnTo>
                      <a:lnTo>
                        <a:pt x="231" y="1462"/>
                      </a:lnTo>
                      <a:lnTo>
                        <a:pt x="229" y="1474"/>
                      </a:lnTo>
                      <a:lnTo>
                        <a:pt x="235" y="1489"/>
                      </a:lnTo>
                      <a:lnTo>
                        <a:pt x="243" y="1503"/>
                      </a:lnTo>
                      <a:lnTo>
                        <a:pt x="238" y="1514"/>
                      </a:lnTo>
                      <a:lnTo>
                        <a:pt x="235" y="1526"/>
                      </a:lnTo>
                      <a:lnTo>
                        <a:pt x="235" y="1574"/>
                      </a:lnTo>
                      <a:lnTo>
                        <a:pt x="232" y="1585"/>
                      </a:lnTo>
                      <a:lnTo>
                        <a:pt x="229" y="1597"/>
                      </a:lnTo>
                      <a:lnTo>
                        <a:pt x="229" y="1599"/>
                      </a:lnTo>
                      <a:lnTo>
                        <a:pt x="230" y="1602"/>
                      </a:lnTo>
                      <a:lnTo>
                        <a:pt x="231" y="1604"/>
                      </a:lnTo>
                      <a:lnTo>
                        <a:pt x="232" y="1606"/>
                      </a:lnTo>
                      <a:lnTo>
                        <a:pt x="236" y="1608"/>
                      </a:lnTo>
                      <a:lnTo>
                        <a:pt x="242" y="1609"/>
                      </a:lnTo>
                      <a:lnTo>
                        <a:pt x="253" y="1611"/>
                      </a:lnTo>
                      <a:lnTo>
                        <a:pt x="264" y="1613"/>
                      </a:lnTo>
                      <a:lnTo>
                        <a:pt x="270" y="1615"/>
                      </a:lnTo>
                      <a:lnTo>
                        <a:pt x="273" y="1618"/>
                      </a:lnTo>
                      <a:lnTo>
                        <a:pt x="275" y="1622"/>
                      </a:lnTo>
                      <a:lnTo>
                        <a:pt x="276" y="1627"/>
                      </a:lnTo>
                      <a:lnTo>
                        <a:pt x="277" y="1639"/>
                      </a:lnTo>
                      <a:lnTo>
                        <a:pt x="280" y="1649"/>
                      </a:lnTo>
                      <a:lnTo>
                        <a:pt x="283" y="1652"/>
                      </a:lnTo>
                      <a:lnTo>
                        <a:pt x="285" y="1655"/>
                      </a:lnTo>
                      <a:lnTo>
                        <a:pt x="289" y="1657"/>
                      </a:lnTo>
                      <a:lnTo>
                        <a:pt x="292" y="1659"/>
                      </a:lnTo>
                      <a:lnTo>
                        <a:pt x="300" y="1662"/>
                      </a:lnTo>
                      <a:lnTo>
                        <a:pt x="308" y="1665"/>
                      </a:lnTo>
                      <a:lnTo>
                        <a:pt x="319" y="1676"/>
                      </a:lnTo>
                      <a:lnTo>
                        <a:pt x="333" y="1687"/>
                      </a:lnTo>
                      <a:lnTo>
                        <a:pt x="339" y="1688"/>
                      </a:lnTo>
                      <a:lnTo>
                        <a:pt x="345" y="1689"/>
                      </a:lnTo>
                      <a:lnTo>
                        <a:pt x="347" y="1690"/>
                      </a:lnTo>
                      <a:lnTo>
                        <a:pt x="349" y="1691"/>
                      </a:lnTo>
                      <a:lnTo>
                        <a:pt x="351" y="1693"/>
                      </a:lnTo>
                      <a:lnTo>
                        <a:pt x="351" y="1696"/>
                      </a:lnTo>
                      <a:lnTo>
                        <a:pt x="350" y="1701"/>
                      </a:lnTo>
                      <a:lnTo>
                        <a:pt x="349" y="1707"/>
                      </a:lnTo>
                      <a:lnTo>
                        <a:pt x="349" y="1749"/>
                      </a:lnTo>
                      <a:lnTo>
                        <a:pt x="349" y="1756"/>
                      </a:lnTo>
                      <a:lnTo>
                        <a:pt x="346" y="1762"/>
                      </a:lnTo>
                      <a:lnTo>
                        <a:pt x="343" y="1767"/>
                      </a:lnTo>
                      <a:lnTo>
                        <a:pt x="339" y="1773"/>
                      </a:lnTo>
                      <a:lnTo>
                        <a:pt x="330" y="1783"/>
                      </a:lnTo>
                      <a:lnTo>
                        <a:pt x="321" y="1794"/>
                      </a:lnTo>
                      <a:lnTo>
                        <a:pt x="321" y="1794"/>
                      </a:lnTo>
                      <a:lnTo>
                        <a:pt x="518" y="1785"/>
                      </a:lnTo>
                      <a:lnTo>
                        <a:pt x="528" y="1799"/>
                      </a:lnTo>
                      <a:lnTo>
                        <a:pt x="536" y="1814"/>
                      </a:lnTo>
                      <a:lnTo>
                        <a:pt x="542" y="1827"/>
                      </a:lnTo>
                      <a:lnTo>
                        <a:pt x="548" y="1842"/>
                      </a:lnTo>
                      <a:lnTo>
                        <a:pt x="558" y="1872"/>
                      </a:lnTo>
                      <a:lnTo>
                        <a:pt x="568" y="1906"/>
                      </a:lnTo>
                      <a:lnTo>
                        <a:pt x="572" y="1917"/>
                      </a:lnTo>
                      <a:lnTo>
                        <a:pt x="577" y="1927"/>
                      </a:lnTo>
                      <a:lnTo>
                        <a:pt x="583" y="1936"/>
                      </a:lnTo>
                      <a:lnTo>
                        <a:pt x="588" y="1945"/>
                      </a:lnTo>
                      <a:lnTo>
                        <a:pt x="593" y="1954"/>
                      </a:lnTo>
                      <a:lnTo>
                        <a:pt x="598" y="1963"/>
                      </a:lnTo>
                      <a:lnTo>
                        <a:pt x="602" y="1973"/>
                      </a:lnTo>
                      <a:lnTo>
                        <a:pt x="605" y="1984"/>
                      </a:lnTo>
                      <a:lnTo>
                        <a:pt x="610" y="1985"/>
                      </a:lnTo>
                      <a:lnTo>
                        <a:pt x="615" y="1987"/>
                      </a:lnTo>
                      <a:lnTo>
                        <a:pt x="629" y="1982"/>
                      </a:lnTo>
                      <a:lnTo>
                        <a:pt x="644" y="1976"/>
                      </a:lnTo>
                      <a:lnTo>
                        <a:pt x="784" y="1445"/>
                      </a:lnTo>
                      <a:lnTo>
                        <a:pt x="1200" y="1391"/>
                      </a:lnTo>
                      <a:lnTo>
                        <a:pt x="1200" y="1390"/>
                      </a:lnTo>
                      <a:lnTo>
                        <a:pt x="1200" y="1389"/>
                      </a:lnTo>
                      <a:lnTo>
                        <a:pt x="1203" y="1382"/>
                      </a:lnTo>
                      <a:lnTo>
                        <a:pt x="1205" y="1376"/>
                      </a:lnTo>
                      <a:lnTo>
                        <a:pt x="1207" y="1372"/>
                      </a:lnTo>
                      <a:lnTo>
                        <a:pt x="1209" y="1370"/>
                      </a:lnTo>
                      <a:lnTo>
                        <a:pt x="1213" y="1369"/>
                      </a:lnTo>
                      <a:lnTo>
                        <a:pt x="1216" y="1369"/>
                      </a:lnTo>
                      <a:lnTo>
                        <a:pt x="1223" y="1370"/>
                      </a:lnTo>
                      <a:lnTo>
                        <a:pt x="1229" y="1372"/>
                      </a:lnTo>
                      <a:lnTo>
                        <a:pt x="1235" y="1377"/>
                      </a:lnTo>
                      <a:lnTo>
                        <a:pt x="1241" y="1381"/>
                      </a:lnTo>
                      <a:lnTo>
                        <a:pt x="1246" y="1385"/>
                      </a:lnTo>
                      <a:lnTo>
                        <a:pt x="1251" y="1389"/>
                      </a:lnTo>
                      <a:lnTo>
                        <a:pt x="1257" y="1392"/>
                      </a:lnTo>
                      <a:lnTo>
                        <a:pt x="1264" y="1393"/>
                      </a:lnTo>
                      <a:lnTo>
                        <a:pt x="1269" y="1392"/>
                      </a:lnTo>
                      <a:lnTo>
                        <a:pt x="1272" y="1392"/>
                      </a:lnTo>
                      <a:lnTo>
                        <a:pt x="1275" y="1390"/>
                      </a:lnTo>
                      <a:lnTo>
                        <a:pt x="1278" y="1389"/>
                      </a:lnTo>
                      <a:lnTo>
                        <a:pt x="1282" y="1384"/>
                      </a:lnTo>
                      <a:lnTo>
                        <a:pt x="1285" y="1379"/>
                      </a:lnTo>
                      <a:lnTo>
                        <a:pt x="1288" y="1371"/>
                      </a:lnTo>
                      <a:lnTo>
                        <a:pt x="1290" y="1364"/>
                      </a:lnTo>
                      <a:lnTo>
                        <a:pt x="1292" y="1357"/>
                      </a:lnTo>
                      <a:lnTo>
                        <a:pt x="1293" y="1349"/>
                      </a:lnTo>
                      <a:lnTo>
                        <a:pt x="1293" y="1340"/>
                      </a:lnTo>
                      <a:lnTo>
                        <a:pt x="1294" y="1332"/>
                      </a:lnTo>
                      <a:lnTo>
                        <a:pt x="1295" y="1329"/>
                      </a:lnTo>
                      <a:lnTo>
                        <a:pt x="1298" y="1326"/>
                      </a:lnTo>
                      <a:lnTo>
                        <a:pt x="1300" y="1325"/>
                      </a:lnTo>
                      <a:lnTo>
                        <a:pt x="1303" y="1324"/>
                      </a:lnTo>
                      <a:lnTo>
                        <a:pt x="1306" y="1324"/>
                      </a:lnTo>
                      <a:lnTo>
                        <a:pt x="1309" y="1325"/>
                      </a:lnTo>
                      <a:lnTo>
                        <a:pt x="1311" y="1327"/>
                      </a:lnTo>
                      <a:lnTo>
                        <a:pt x="1314" y="1328"/>
                      </a:lnTo>
                      <a:lnTo>
                        <a:pt x="1318" y="1333"/>
                      </a:lnTo>
                      <a:lnTo>
                        <a:pt x="1321" y="1338"/>
                      </a:lnTo>
                      <a:lnTo>
                        <a:pt x="1326" y="1343"/>
                      </a:lnTo>
                      <a:lnTo>
                        <a:pt x="1330" y="1348"/>
                      </a:lnTo>
                      <a:lnTo>
                        <a:pt x="1332" y="1350"/>
                      </a:lnTo>
                      <a:lnTo>
                        <a:pt x="1335" y="1351"/>
                      </a:lnTo>
                      <a:lnTo>
                        <a:pt x="1338" y="1352"/>
                      </a:lnTo>
                      <a:lnTo>
                        <a:pt x="1341" y="1353"/>
                      </a:lnTo>
                      <a:lnTo>
                        <a:pt x="1355" y="1350"/>
                      </a:lnTo>
                      <a:lnTo>
                        <a:pt x="1369" y="1347"/>
                      </a:lnTo>
                      <a:lnTo>
                        <a:pt x="1389" y="1347"/>
                      </a:lnTo>
                      <a:lnTo>
                        <a:pt x="1405" y="1347"/>
                      </a:lnTo>
                      <a:lnTo>
                        <a:pt x="1414" y="1347"/>
                      </a:lnTo>
                      <a:lnTo>
                        <a:pt x="1423" y="1345"/>
                      </a:lnTo>
                      <a:lnTo>
                        <a:pt x="1431" y="1343"/>
                      </a:lnTo>
                      <a:lnTo>
                        <a:pt x="1441" y="1340"/>
                      </a:lnTo>
                      <a:lnTo>
                        <a:pt x="1444" y="1345"/>
                      </a:lnTo>
                      <a:lnTo>
                        <a:pt x="1446" y="1351"/>
                      </a:lnTo>
                      <a:lnTo>
                        <a:pt x="1445" y="1358"/>
                      </a:lnTo>
                      <a:lnTo>
                        <a:pt x="1442" y="1364"/>
                      </a:lnTo>
                      <a:lnTo>
                        <a:pt x="1438" y="1370"/>
                      </a:lnTo>
                      <a:lnTo>
                        <a:pt x="1433" y="1375"/>
                      </a:lnTo>
                      <a:lnTo>
                        <a:pt x="1422" y="1383"/>
                      </a:lnTo>
                      <a:lnTo>
                        <a:pt x="1409" y="1391"/>
                      </a:lnTo>
                      <a:lnTo>
                        <a:pt x="1397" y="1402"/>
                      </a:lnTo>
                      <a:lnTo>
                        <a:pt x="1387" y="1413"/>
                      </a:lnTo>
                      <a:lnTo>
                        <a:pt x="1381" y="1418"/>
                      </a:lnTo>
                      <a:lnTo>
                        <a:pt x="1375" y="1421"/>
                      </a:lnTo>
                      <a:lnTo>
                        <a:pt x="1368" y="1424"/>
                      </a:lnTo>
                      <a:lnTo>
                        <a:pt x="1361" y="1425"/>
                      </a:lnTo>
                      <a:lnTo>
                        <a:pt x="1345" y="1422"/>
                      </a:lnTo>
                      <a:lnTo>
                        <a:pt x="1331" y="1420"/>
                      </a:lnTo>
                      <a:lnTo>
                        <a:pt x="1323" y="1420"/>
                      </a:lnTo>
                      <a:lnTo>
                        <a:pt x="1317" y="1421"/>
                      </a:lnTo>
                      <a:lnTo>
                        <a:pt x="1319" y="1430"/>
                      </a:lnTo>
                      <a:lnTo>
                        <a:pt x="1320" y="1439"/>
                      </a:lnTo>
                      <a:lnTo>
                        <a:pt x="1322" y="1447"/>
                      </a:lnTo>
                      <a:lnTo>
                        <a:pt x="1326" y="1455"/>
                      </a:lnTo>
                      <a:lnTo>
                        <a:pt x="1330" y="1464"/>
                      </a:lnTo>
                      <a:lnTo>
                        <a:pt x="1334" y="1471"/>
                      </a:lnTo>
                      <a:lnTo>
                        <a:pt x="1336" y="1475"/>
                      </a:lnTo>
                      <a:lnTo>
                        <a:pt x="1337" y="1478"/>
                      </a:lnTo>
                      <a:lnTo>
                        <a:pt x="1338" y="1482"/>
                      </a:lnTo>
                      <a:lnTo>
                        <a:pt x="1338" y="1487"/>
                      </a:lnTo>
                      <a:lnTo>
                        <a:pt x="1338" y="1494"/>
                      </a:lnTo>
                      <a:lnTo>
                        <a:pt x="1337" y="1499"/>
                      </a:lnTo>
                      <a:lnTo>
                        <a:pt x="1336" y="1504"/>
                      </a:lnTo>
                      <a:lnTo>
                        <a:pt x="1334" y="1509"/>
                      </a:lnTo>
                      <a:lnTo>
                        <a:pt x="1340" y="1520"/>
                      </a:lnTo>
                      <a:lnTo>
                        <a:pt x="1346" y="1528"/>
                      </a:lnTo>
                      <a:lnTo>
                        <a:pt x="1352" y="1535"/>
                      </a:lnTo>
                      <a:lnTo>
                        <a:pt x="1360" y="1542"/>
                      </a:lnTo>
                      <a:lnTo>
                        <a:pt x="1374" y="1555"/>
                      </a:lnTo>
                      <a:lnTo>
                        <a:pt x="1390" y="1570"/>
                      </a:lnTo>
                      <a:lnTo>
                        <a:pt x="1396" y="1580"/>
                      </a:lnTo>
                      <a:lnTo>
                        <a:pt x="1400" y="1588"/>
                      </a:lnTo>
                      <a:lnTo>
                        <a:pt x="1403" y="1596"/>
                      </a:lnTo>
                      <a:lnTo>
                        <a:pt x="1405" y="1606"/>
                      </a:lnTo>
                      <a:lnTo>
                        <a:pt x="1408" y="1614"/>
                      </a:lnTo>
                      <a:lnTo>
                        <a:pt x="1410" y="1623"/>
                      </a:lnTo>
                      <a:lnTo>
                        <a:pt x="1414" y="1633"/>
                      </a:lnTo>
                      <a:lnTo>
                        <a:pt x="1418" y="1642"/>
                      </a:lnTo>
                      <a:lnTo>
                        <a:pt x="1428" y="1660"/>
                      </a:lnTo>
                      <a:lnTo>
                        <a:pt x="1437" y="1675"/>
                      </a:lnTo>
                      <a:lnTo>
                        <a:pt x="1447" y="1691"/>
                      </a:lnTo>
                      <a:lnTo>
                        <a:pt x="1456" y="1708"/>
                      </a:lnTo>
                      <a:lnTo>
                        <a:pt x="1460" y="1719"/>
                      </a:lnTo>
                      <a:lnTo>
                        <a:pt x="1464" y="1728"/>
                      </a:lnTo>
                      <a:lnTo>
                        <a:pt x="1469" y="1738"/>
                      </a:lnTo>
                      <a:lnTo>
                        <a:pt x="1471" y="1749"/>
                      </a:lnTo>
                      <a:lnTo>
                        <a:pt x="1472" y="1757"/>
                      </a:lnTo>
                      <a:lnTo>
                        <a:pt x="1473" y="1764"/>
                      </a:lnTo>
                      <a:lnTo>
                        <a:pt x="1474" y="1768"/>
                      </a:lnTo>
                      <a:lnTo>
                        <a:pt x="1476" y="1770"/>
                      </a:lnTo>
                      <a:lnTo>
                        <a:pt x="1479" y="1773"/>
                      </a:lnTo>
                      <a:lnTo>
                        <a:pt x="1482" y="1773"/>
                      </a:lnTo>
                      <a:lnTo>
                        <a:pt x="1496" y="1772"/>
                      </a:lnTo>
                      <a:lnTo>
                        <a:pt x="1510" y="1769"/>
                      </a:lnTo>
                      <a:lnTo>
                        <a:pt x="1523" y="1766"/>
                      </a:lnTo>
                      <a:lnTo>
                        <a:pt x="1535" y="1762"/>
                      </a:lnTo>
                      <a:lnTo>
                        <a:pt x="1547" y="1758"/>
                      </a:lnTo>
                      <a:lnTo>
                        <a:pt x="1560" y="1755"/>
                      </a:lnTo>
                      <a:lnTo>
                        <a:pt x="1573" y="1753"/>
                      </a:lnTo>
                      <a:lnTo>
                        <a:pt x="1588" y="1752"/>
                      </a:lnTo>
                      <a:lnTo>
                        <a:pt x="1598" y="1752"/>
                      </a:lnTo>
                      <a:lnTo>
                        <a:pt x="1608" y="1755"/>
                      </a:lnTo>
                      <a:lnTo>
                        <a:pt x="1617" y="1758"/>
                      </a:lnTo>
                      <a:lnTo>
                        <a:pt x="1625" y="1762"/>
                      </a:lnTo>
                      <a:lnTo>
                        <a:pt x="1642" y="1772"/>
                      </a:lnTo>
                      <a:lnTo>
                        <a:pt x="1660" y="1782"/>
                      </a:lnTo>
                      <a:lnTo>
                        <a:pt x="1676" y="1789"/>
                      </a:lnTo>
                      <a:lnTo>
                        <a:pt x="1689" y="1796"/>
                      </a:lnTo>
                      <a:lnTo>
                        <a:pt x="1703" y="1802"/>
                      </a:lnTo>
                      <a:lnTo>
                        <a:pt x="1716" y="1806"/>
                      </a:lnTo>
                      <a:lnTo>
                        <a:pt x="1731" y="1809"/>
                      </a:lnTo>
                      <a:lnTo>
                        <a:pt x="1744" y="1811"/>
                      </a:lnTo>
                      <a:lnTo>
                        <a:pt x="1760" y="1813"/>
                      </a:lnTo>
                      <a:lnTo>
                        <a:pt x="1776" y="1813"/>
                      </a:lnTo>
                      <a:lnTo>
                        <a:pt x="1789" y="1813"/>
                      </a:lnTo>
                      <a:lnTo>
                        <a:pt x="1799" y="1811"/>
                      </a:lnTo>
                      <a:lnTo>
                        <a:pt x="1809" y="1808"/>
                      </a:lnTo>
                      <a:lnTo>
                        <a:pt x="1820" y="1805"/>
                      </a:lnTo>
                      <a:lnTo>
                        <a:pt x="1829" y="1802"/>
                      </a:lnTo>
                      <a:lnTo>
                        <a:pt x="1839" y="1799"/>
                      </a:lnTo>
                      <a:lnTo>
                        <a:pt x="1851" y="1797"/>
                      </a:lnTo>
                      <a:lnTo>
                        <a:pt x="1862" y="1796"/>
                      </a:lnTo>
                      <a:lnTo>
                        <a:pt x="1900" y="1796"/>
                      </a:lnTo>
                      <a:lnTo>
                        <a:pt x="1903" y="1812"/>
                      </a:lnTo>
                      <a:lnTo>
                        <a:pt x="1906" y="1825"/>
                      </a:lnTo>
                      <a:lnTo>
                        <a:pt x="1909" y="1838"/>
                      </a:lnTo>
                      <a:lnTo>
                        <a:pt x="1912" y="1850"/>
                      </a:lnTo>
                      <a:lnTo>
                        <a:pt x="1915" y="1862"/>
                      </a:lnTo>
                      <a:lnTo>
                        <a:pt x="1918" y="1875"/>
                      </a:lnTo>
                      <a:lnTo>
                        <a:pt x="1921" y="1889"/>
                      </a:lnTo>
                      <a:lnTo>
                        <a:pt x="1923" y="1903"/>
                      </a:lnTo>
                      <a:lnTo>
                        <a:pt x="1923" y="1919"/>
                      </a:lnTo>
                      <a:lnTo>
                        <a:pt x="1922" y="1933"/>
                      </a:lnTo>
                      <a:lnTo>
                        <a:pt x="1922" y="1940"/>
                      </a:lnTo>
                      <a:lnTo>
                        <a:pt x="1923" y="1947"/>
                      </a:lnTo>
                      <a:lnTo>
                        <a:pt x="1924" y="1954"/>
                      </a:lnTo>
                      <a:lnTo>
                        <a:pt x="1929" y="1960"/>
                      </a:lnTo>
                      <a:lnTo>
                        <a:pt x="1934" y="1965"/>
                      </a:lnTo>
                      <a:lnTo>
                        <a:pt x="1939" y="1969"/>
                      </a:lnTo>
                      <a:lnTo>
                        <a:pt x="1945" y="1973"/>
                      </a:lnTo>
                      <a:lnTo>
                        <a:pt x="1951" y="1976"/>
                      </a:lnTo>
                      <a:lnTo>
                        <a:pt x="1958" y="1979"/>
                      </a:lnTo>
                      <a:lnTo>
                        <a:pt x="1962" y="1982"/>
                      </a:lnTo>
                      <a:lnTo>
                        <a:pt x="1964" y="1984"/>
                      </a:lnTo>
                      <a:lnTo>
                        <a:pt x="1966" y="1987"/>
                      </a:lnTo>
                      <a:lnTo>
                        <a:pt x="1966" y="1990"/>
                      </a:lnTo>
                      <a:lnTo>
                        <a:pt x="1967" y="1993"/>
                      </a:lnTo>
                      <a:lnTo>
                        <a:pt x="1967" y="2022"/>
                      </a:lnTo>
                      <a:lnTo>
                        <a:pt x="1956" y="2024"/>
                      </a:lnTo>
                      <a:lnTo>
                        <a:pt x="1945" y="2027"/>
                      </a:lnTo>
                      <a:lnTo>
                        <a:pt x="1941" y="2029"/>
                      </a:lnTo>
                      <a:lnTo>
                        <a:pt x="1937" y="2031"/>
                      </a:lnTo>
                      <a:lnTo>
                        <a:pt x="1934" y="2035"/>
                      </a:lnTo>
                      <a:lnTo>
                        <a:pt x="1931" y="2039"/>
                      </a:lnTo>
                      <a:lnTo>
                        <a:pt x="1928" y="2048"/>
                      </a:lnTo>
                      <a:lnTo>
                        <a:pt x="1925" y="2057"/>
                      </a:lnTo>
                      <a:lnTo>
                        <a:pt x="1925" y="2066"/>
                      </a:lnTo>
                      <a:lnTo>
                        <a:pt x="1925" y="2074"/>
                      </a:lnTo>
                      <a:lnTo>
                        <a:pt x="1925" y="2082"/>
                      </a:lnTo>
                      <a:lnTo>
                        <a:pt x="1925" y="2091"/>
                      </a:lnTo>
                      <a:lnTo>
                        <a:pt x="1925" y="2100"/>
                      </a:lnTo>
                      <a:lnTo>
                        <a:pt x="1923" y="2110"/>
                      </a:lnTo>
                      <a:lnTo>
                        <a:pt x="1943" y="2114"/>
                      </a:lnTo>
                      <a:lnTo>
                        <a:pt x="1962" y="2116"/>
                      </a:lnTo>
                      <a:lnTo>
                        <a:pt x="1970" y="2117"/>
                      </a:lnTo>
                      <a:lnTo>
                        <a:pt x="1977" y="2120"/>
                      </a:lnTo>
                      <a:lnTo>
                        <a:pt x="1981" y="2122"/>
                      </a:lnTo>
                      <a:lnTo>
                        <a:pt x="1985" y="2125"/>
                      </a:lnTo>
                      <a:lnTo>
                        <a:pt x="1988" y="2128"/>
                      </a:lnTo>
                      <a:lnTo>
                        <a:pt x="1991" y="2131"/>
                      </a:lnTo>
                      <a:lnTo>
                        <a:pt x="1993" y="2136"/>
                      </a:lnTo>
                      <a:lnTo>
                        <a:pt x="1994" y="2142"/>
                      </a:lnTo>
                      <a:lnTo>
                        <a:pt x="1994" y="2146"/>
                      </a:lnTo>
                      <a:lnTo>
                        <a:pt x="1993" y="2151"/>
                      </a:lnTo>
                      <a:lnTo>
                        <a:pt x="1991" y="2161"/>
                      </a:lnTo>
                      <a:lnTo>
                        <a:pt x="1991" y="2172"/>
                      </a:lnTo>
                      <a:lnTo>
                        <a:pt x="1992" y="2181"/>
                      </a:lnTo>
                      <a:lnTo>
                        <a:pt x="1994" y="2190"/>
                      </a:lnTo>
                      <a:lnTo>
                        <a:pt x="1997" y="2199"/>
                      </a:lnTo>
                      <a:lnTo>
                        <a:pt x="2000" y="2207"/>
                      </a:lnTo>
                      <a:lnTo>
                        <a:pt x="2004" y="2213"/>
                      </a:lnTo>
                      <a:lnTo>
                        <a:pt x="2009" y="2220"/>
                      </a:lnTo>
                      <a:lnTo>
                        <a:pt x="2016" y="2227"/>
                      </a:lnTo>
                      <a:lnTo>
                        <a:pt x="2024" y="2232"/>
                      </a:lnTo>
                      <a:lnTo>
                        <a:pt x="2031" y="2235"/>
                      </a:lnTo>
                      <a:lnTo>
                        <a:pt x="2037" y="2237"/>
                      </a:lnTo>
                      <a:lnTo>
                        <a:pt x="2045" y="2238"/>
                      </a:lnTo>
                      <a:lnTo>
                        <a:pt x="2052" y="2238"/>
                      </a:lnTo>
                      <a:lnTo>
                        <a:pt x="2066" y="2238"/>
                      </a:lnTo>
                      <a:lnTo>
                        <a:pt x="2083" y="2239"/>
                      </a:lnTo>
                      <a:lnTo>
                        <a:pt x="2098" y="2241"/>
                      </a:lnTo>
                      <a:lnTo>
                        <a:pt x="2111" y="2244"/>
                      </a:lnTo>
                      <a:lnTo>
                        <a:pt x="2123" y="2248"/>
                      </a:lnTo>
                      <a:lnTo>
                        <a:pt x="2135" y="2254"/>
                      </a:lnTo>
                      <a:lnTo>
                        <a:pt x="2147" y="2258"/>
                      </a:lnTo>
                      <a:lnTo>
                        <a:pt x="2160" y="2261"/>
                      </a:lnTo>
                      <a:lnTo>
                        <a:pt x="2172" y="2264"/>
                      </a:lnTo>
                      <a:lnTo>
                        <a:pt x="2188" y="2265"/>
                      </a:lnTo>
                      <a:lnTo>
                        <a:pt x="2195" y="2264"/>
                      </a:lnTo>
                      <a:lnTo>
                        <a:pt x="2201" y="2263"/>
                      </a:lnTo>
                      <a:lnTo>
                        <a:pt x="2206" y="2261"/>
                      </a:lnTo>
                      <a:lnTo>
                        <a:pt x="2212" y="2258"/>
                      </a:lnTo>
                      <a:lnTo>
                        <a:pt x="2216" y="2254"/>
                      </a:lnTo>
                      <a:lnTo>
                        <a:pt x="2220" y="2249"/>
                      </a:lnTo>
                      <a:lnTo>
                        <a:pt x="2224" y="2244"/>
                      </a:lnTo>
                      <a:lnTo>
                        <a:pt x="2227" y="2239"/>
                      </a:lnTo>
                      <a:lnTo>
                        <a:pt x="2234" y="2228"/>
                      </a:lnTo>
                      <a:lnTo>
                        <a:pt x="2243" y="2216"/>
                      </a:lnTo>
                      <a:lnTo>
                        <a:pt x="2247" y="2211"/>
                      </a:lnTo>
                      <a:lnTo>
                        <a:pt x="2251" y="2206"/>
                      </a:lnTo>
                      <a:lnTo>
                        <a:pt x="2256" y="2201"/>
                      </a:lnTo>
                      <a:lnTo>
                        <a:pt x="2261" y="2195"/>
                      </a:lnTo>
                      <a:lnTo>
                        <a:pt x="2275" y="2186"/>
                      </a:lnTo>
                      <a:lnTo>
                        <a:pt x="2287" y="2179"/>
                      </a:lnTo>
                      <a:lnTo>
                        <a:pt x="2300" y="2172"/>
                      </a:lnTo>
                      <a:lnTo>
                        <a:pt x="2312" y="2166"/>
                      </a:lnTo>
                      <a:lnTo>
                        <a:pt x="2325" y="2161"/>
                      </a:lnTo>
                      <a:lnTo>
                        <a:pt x="2339" y="2156"/>
                      </a:lnTo>
                      <a:lnTo>
                        <a:pt x="2353" y="2152"/>
                      </a:lnTo>
                      <a:lnTo>
                        <a:pt x="2370" y="2148"/>
                      </a:lnTo>
                      <a:lnTo>
                        <a:pt x="2384" y="2145"/>
                      </a:lnTo>
                      <a:lnTo>
                        <a:pt x="2394" y="2138"/>
                      </a:lnTo>
                      <a:lnTo>
                        <a:pt x="2404" y="2132"/>
                      </a:lnTo>
                      <a:lnTo>
                        <a:pt x="2413" y="2126"/>
                      </a:lnTo>
                      <a:lnTo>
                        <a:pt x="2422" y="2119"/>
                      </a:lnTo>
                      <a:lnTo>
                        <a:pt x="2431" y="2113"/>
                      </a:lnTo>
                      <a:lnTo>
                        <a:pt x="2442" y="2106"/>
                      </a:lnTo>
                      <a:lnTo>
                        <a:pt x="2454" y="2101"/>
                      </a:lnTo>
                      <a:lnTo>
                        <a:pt x="2470" y="2094"/>
                      </a:lnTo>
                      <a:lnTo>
                        <a:pt x="2483" y="2088"/>
                      </a:lnTo>
                      <a:lnTo>
                        <a:pt x="2496" y="2080"/>
                      </a:lnTo>
                      <a:lnTo>
                        <a:pt x="2508" y="2073"/>
                      </a:lnTo>
                      <a:lnTo>
                        <a:pt x="2532" y="2058"/>
                      </a:lnTo>
                      <a:lnTo>
                        <a:pt x="2561" y="2041"/>
                      </a:lnTo>
                      <a:lnTo>
                        <a:pt x="2574" y="2025"/>
                      </a:lnTo>
                      <a:lnTo>
                        <a:pt x="2586" y="2011"/>
                      </a:lnTo>
                      <a:lnTo>
                        <a:pt x="2592" y="2005"/>
                      </a:lnTo>
                      <a:lnTo>
                        <a:pt x="2599" y="2001"/>
                      </a:lnTo>
                      <a:lnTo>
                        <a:pt x="2603" y="1999"/>
                      </a:lnTo>
                      <a:lnTo>
                        <a:pt x="2607" y="1997"/>
                      </a:lnTo>
                      <a:lnTo>
                        <a:pt x="2613" y="1996"/>
                      </a:lnTo>
                      <a:lnTo>
                        <a:pt x="2618" y="1996"/>
                      </a:lnTo>
                      <a:lnTo>
                        <a:pt x="2628" y="1996"/>
                      </a:lnTo>
                      <a:lnTo>
                        <a:pt x="2637" y="1999"/>
                      </a:lnTo>
                      <a:lnTo>
                        <a:pt x="2646" y="2002"/>
                      </a:lnTo>
                      <a:lnTo>
                        <a:pt x="2655" y="2005"/>
                      </a:lnTo>
                      <a:lnTo>
                        <a:pt x="2663" y="2008"/>
                      </a:lnTo>
                      <a:lnTo>
                        <a:pt x="2672" y="2010"/>
                      </a:lnTo>
                      <a:lnTo>
                        <a:pt x="2681" y="2012"/>
                      </a:lnTo>
                      <a:lnTo>
                        <a:pt x="2691" y="2013"/>
                      </a:lnTo>
                      <a:lnTo>
                        <a:pt x="2749" y="2013"/>
                      </a:lnTo>
                      <a:lnTo>
                        <a:pt x="2763" y="2014"/>
                      </a:lnTo>
                      <a:lnTo>
                        <a:pt x="2773" y="2016"/>
                      </a:lnTo>
                      <a:lnTo>
                        <a:pt x="2784" y="2019"/>
                      </a:lnTo>
                      <a:lnTo>
                        <a:pt x="2793" y="2024"/>
                      </a:lnTo>
                      <a:lnTo>
                        <a:pt x="2811" y="2036"/>
                      </a:lnTo>
                      <a:lnTo>
                        <a:pt x="2833" y="2048"/>
                      </a:lnTo>
                      <a:lnTo>
                        <a:pt x="2833" y="2002"/>
                      </a:lnTo>
                      <a:lnTo>
                        <a:pt x="2833" y="1987"/>
                      </a:lnTo>
                      <a:lnTo>
                        <a:pt x="2834" y="1975"/>
                      </a:lnTo>
                      <a:lnTo>
                        <a:pt x="2835" y="1969"/>
                      </a:lnTo>
                      <a:lnTo>
                        <a:pt x="2837" y="1963"/>
                      </a:lnTo>
                      <a:lnTo>
                        <a:pt x="2839" y="1957"/>
                      </a:lnTo>
                      <a:lnTo>
                        <a:pt x="2843" y="1951"/>
                      </a:lnTo>
                      <a:lnTo>
                        <a:pt x="2847" y="1947"/>
                      </a:lnTo>
                      <a:lnTo>
                        <a:pt x="2850" y="1943"/>
                      </a:lnTo>
                      <a:lnTo>
                        <a:pt x="2854" y="1939"/>
                      </a:lnTo>
                      <a:lnTo>
                        <a:pt x="2859" y="1937"/>
                      </a:lnTo>
                      <a:lnTo>
                        <a:pt x="2868" y="1934"/>
                      </a:lnTo>
                      <a:lnTo>
                        <a:pt x="2879" y="1933"/>
                      </a:lnTo>
                      <a:lnTo>
                        <a:pt x="2901" y="1935"/>
                      </a:lnTo>
                      <a:lnTo>
                        <a:pt x="2925" y="1936"/>
                      </a:lnTo>
                      <a:lnTo>
                        <a:pt x="2940" y="1936"/>
                      </a:lnTo>
                      <a:lnTo>
                        <a:pt x="2952" y="1934"/>
                      </a:lnTo>
                      <a:lnTo>
                        <a:pt x="2959" y="1934"/>
                      </a:lnTo>
                      <a:lnTo>
                        <a:pt x="2965" y="1935"/>
                      </a:lnTo>
                      <a:lnTo>
                        <a:pt x="2972" y="1936"/>
                      </a:lnTo>
                      <a:lnTo>
                        <a:pt x="2978" y="1939"/>
                      </a:lnTo>
                      <a:lnTo>
                        <a:pt x="2988" y="1946"/>
                      </a:lnTo>
                      <a:lnTo>
                        <a:pt x="2996" y="1952"/>
                      </a:lnTo>
                      <a:lnTo>
                        <a:pt x="3002" y="1959"/>
                      </a:lnTo>
                      <a:lnTo>
                        <a:pt x="3008" y="1967"/>
                      </a:lnTo>
                      <a:lnTo>
                        <a:pt x="3014" y="1976"/>
                      </a:lnTo>
                      <a:lnTo>
                        <a:pt x="3020" y="1983"/>
                      </a:lnTo>
                      <a:lnTo>
                        <a:pt x="3027" y="1991"/>
                      </a:lnTo>
                      <a:lnTo>
                        <a:pt x="3035" y="1999"/>
                      </a:lnTo>
                      <a:lnTo>
                        <a:pt x="3050" y="2009"/>
                      </a:lnTo>
                      <a:lnTo>
                        <a:pt x="3063" y="2017"/>
                      </a:lnTo>
                      <a:lnTo>
                        <a:pt x="3077" y="2023"/>
                      </a:lnTo>
                      <a:lnTo>
                        <a:pt x="3090" y="2030"/>
                      </a:lnTo>
                      <a:lnTo>
                        <a:pt x="3104" y="2034"/>
                      </a:lnTo>
                      <a:lnTo>
                        <a:pt x="3118" y="2037"/>
                      </a:lnTo>
                      <a:lnTo>
                        <a:pt x="3135" y="2038"/>
                      </a:lnTo>
                      <a:lnTo>
                        <a:pt x="3151" y="2039"/>
                      </a:lnTo>
                      <a:lnTo>
                        <a:pt x="3161" y="2039"/>
                      </a:lnTo>
                      <a:lnTo>
                        <a:pt x="3168" y="2038"/>
                      </a:lnTo>
                      <a:lnTo>
                        <a:pt x="3175" y="2036"/>
                      </a:lnTo>
                      <a:lnTo>
                        <a:pt x="3182" y="2034"/>
                      </a:lnTo>
                      <a:lnTo>
                        <a:pt x="3196" y="2029"/>
                      </a:lnTo>
                      <a:lnTo>
                        <a:pt x="3209" y="2022"/>
                      </a:lnTo>
                      <a:lnTo>
                        <a:pt x="3222" y="2016"/>
                      </a:lnTo>
                      <a:lnTo>
                        <a:pt x="3235" y="2011"/>
                      </a:lnTo>
                      <a:lnTo>
                        <a:pt x="3243" y="2009"/>
                      </a:lnTo>
                      <a:lnTo>
                        <a:pt x="3250" y="2007"/>
                      </a:lnTo>
                      <a:lnTo>
                        <a:pt x="3258" y="2006"/>
                      </a:lnTo>
                      <a:lnTo>
                        <a:pt x="3266" y="2006"/>
                      </a:lnTo>
                      <a:lnTo>
                        <a:pt x="3361" y="2006"/>
                      </a:lnTo>
                      <a:lnTo>
                        <a:pt x="3377" y="2005"/>
                      </a:lnTo>
                      <a:lnTo>
                        <a:pt x="3393" y="2004"/>
                      </a:lnTo>
                      <a:lnTo>
                        <a:pt x="3408" y="2002"/>
                      </a:lnTo>
                      <a:lnTo>
                        <a:pt x="3426" y="2001"/>
                      </a:lnTo>
                      <a:lnTo>
                        <a:pt x="3438" y="2001"/>
                      </a:lnTo>
                      <a:lnTo>
                        <a:pt x="3450" y="2000"/>
                      </a:lnTo>
                      <a:lnTo>
                        <a:pt x="3460" y="2000"/>
                      </a:lnTo>
                      <a:lnTo>
                        <a:pt x="3473" y="2001"/>
                      </a:lnTo>
                      <a:lnTo>
                        <a:pt x="3477" y="2003"/>
                      </a:lnTo>
                      <a:lnTo>
                        <a:pt x="3481" y="2005"/>
                      </a:lnTo>
                      <a:lnTo>
                        <a:pt x="3485" y="2008"/>
                      </a:lnTo>
                      <a:lnTo>
                        <a:pt x="3488" y="2012"/>
                      </a:lnTo>
                      <a:lnTo>
                        <a:pt x="3491" y="2015"/>
                      </a:lnTo>
                      <a:lnTo>
                        <a:pt x="3495" y="2017"/>
                      </a:lnTo>
                      <a:lnTo>
                        <a:pt x="3500" y="2019"/>
                      </a:lnTo>
                      <a:lnTo>
                        <a:pt x="3504" y="2020"/>
                      </a:lnTo>
                      <a:lnTo>
                        <a:pt x="3577" y="2020"/>
                      </a:lnTo>
                      <a:lnTo>
                        <a:pt x="3581" y="2027"/>
                      </a:lnTo>
                      <a:lnTo>
                        <a:pt x="3583" y="2034"/>
                      </a:lnTo>
                      <a:lnTo>
                        <a:pt x="3587" y="2040"/>
                      </a:lnTo>
                      <a:lnTo>
                        <a:pt x="3589" y="2046"/>
                      </a:lnTo>
                      <a:lnTo>
                        <a:pt x="3591" y="2053"/>
                      </a:lnTo>
                      <a:lnTo>
                        <a:pt x="3594" y="2060"/>
                      </a:lnTo>
                      <a:lnTo>
                        <a:pt x="3598" y="2065"/>
                      </a:lnTo>
                      <a:lnTo>
                        <a:pt x="3603" y="2070"/>
                      </a:lnTo>
                      <a:lnTo>
                        <a:pt x="3617" y="2078"/>
                      </a:lnTo>
                      <a:lnTo>
                        <a:pt x="3629" y="2086"/>
                      </a:lnTo>
                      <a:lnTo>
                        <a:pt x="3643" y="2091"/>
                      </a:lnTo>
                      <a:lnTo>
                        <a:pt x="3655" y="2095"/>
                      </a:lnTo>
                      <a:lnTo>
                        <a:pt x="3682" y="2102"/>
                      </a:lnTo>
                      <a:lnTo>
                        <a:pt x="3712" y="2113"/>
                      </a:lnTo>
                      <a:lnTo>
                        <a:pt x="3713" y="2104"/>
                      </a:lnTo>
                      <a:lnTo>
                        <a:pt x="3715" y="2098"/>
                      </a:lnTo>
                      <a:lnTo>
                        <a:pt x="3718" y="2092"/>
                      </a:lnTo>
                      <a:lnTo>
                        <a:pt x="3722" y="2086"/>
                      </a:lnTo>
                      <a:lnTo>
                        <a:pt x="3730" y="2075"/>
                      </a:lnTo>
                      <a:lnTo>
                        <a:pt x="3738" y="2065"/>
                      </a:lnTo>
                      <a:lnTo>
                        <a:pt x="3746" y="2056"/>
                      </a:lnTo>
                      <a:lnTo>
                        <a:pt x="3753" y="2044"/>
                      </a:lnTo>
                      <a:lnTo>
                        <a:pt x="3756" y="2039"/>
                      </a:lnTo>
                      <a:lnTo>
                        <a:pt x="3758" y="2033"/>
                      </a:lnTo>
                      <a:lnTo>
                        <a:pt x="3760" y="2025"/>
                      </a:lnTo>
                      <a:lnTo>
                        <a:pt x="3760" y="2018"/>
                      </a:lnTo>
                      <a:lnTo>
                        <a:pt x="3760" y="1967"/>
                      </a:lnTo>
                      <a:lnTo>
                        <a:pt x="3761" y="1964"/>
                      </a:lnTo>
                      <a:lnTo>
                        <a:pt x="3761" y="1961"/>
                      </a:lnTo>
                      <a:lnTo>
                        <a:pt x="3763" y="1959"/>
                      </a:lnTo>
                      <a:lnTo>
                        <a:pt x="3764" y="1957"/>
                      </a:lnTo>
                      <a:lnTo>
                        <a:pt x="3769" y="1954"/>
                      </a:lnTo>
                      <a:lnTo>
                        <a:pt x="3774" y="1951"/>
                      </a:lnTo>
                      <a:lnTo>
                        <a:pt x="3779" y="1948"/>
                      </a:lnTo>
                      <a:lnTo>
                        <a:pt x="3783" y="1945"/>
                      </a:lnTo>
                      <a:lnTo>
                        <a:pt x="3786" y="1943"/>
                      </a:lnTo>
                      <a:lnTo>
                        <a:pt x="3788" y="1939"/>
                      </a:lnTo>
                      <a:lnTo>
                        <a:pt x="3788" y="1937"/>
                      </a:lnTo>
                      <a:lnTo>
                        <a:pt x="3789" y="1934"/>
                      </a:lnTo>
                      <a:lnTo>
                        <a:pt x="3788" y="1928"/>
                      </a:lnTo>
                      <a:lnTo>
                        <a:pt x="3786" y="1922"/>
                      </a:lnTo>
                      <a:lnTo>
                        <a:pt x="3783" y="1917"/>
                      </a:lnTo>
                      <a:lnTo>
                        <a:pt x="3780" y="1911"/>
                      </a:lnTo>
                      <a:lnTo>
                        <a:pt x="3773" y="1901"/>
                      </a:lnTo>
                      <a:lnTo>
                        <a:pt x="3767" y="1890"/>
                      </a:lnTo>
                      <a:lnTo>
                        <a:pt x="3764" y="1879"/>
                      </a:lnTo>
                      <a:lnTo>
                        <a:pt x="3762" y="1870"/>
                      </a:lnTo>
                      <a:lnTo>
                        <a:pt x="3761" y="1861"/>
                      </a:lnTo>
                      <a:lnTo>
                        <a:pt x="3760" y="1852"/>
                      </a:lnTo>
                      <a:lnTo>
                        <a:pt x="3760" y="1834"/>
                      </a:lnTo>
                      <a:lnTo>
                        <a:pt x="3760" y="1813"/>
                      </a:lnTo>
                      <a:lnTo>
                        <a:pt x="3761" y="1791"/>
                      </a:lnTo>
                      <a:lnTo>
                        <a:pt x="3764" y="1772"/>
                      </a:lnTo>
                      <a:lnTo>
                        <a:pt x="3766" y="1752"/>
                      </a:lnTo>
                      <a:lnTo>
                        <a:pt x="3767" y="1730"/>
                      </a:lnTo>
                      <a:lnTo>
                        <a:pt x="3767" y="1726"/>
                      </a:lnTo>
                      <a:lnTo>
                        <a:pt x="3765" y="1722"/>
                      </a:lnTo>
                      <a:lnTo>
                        <a:pt x="3763" y="1719"/>
                      </a:lnTo>
                      <a:lnTo>
                        <a:pt x="3760" y="1717"/>
                      </a:lnTo>
                      <a:lnTo>
                        <a:pt x="3756" y="1713"/>
                      </a:lnTo>
                      <a:lnTo>
                        <a:pt x="3751" y="1712"/>
                      </a:lnTo>
                      <a:lnTo>
                        <a:pt x="3747" y="1711"/>
                      </a:lnTo>
                      <a:lnTo>
                        <a:pt x="3743" y="1711"/>
                      </a:lnTo>
                      <a:lnTo>
                        <a:pt x="3693" y="1711"/>
                      </a:lnTo>
                      <a:lnTo>
                        <a:pt x="3690" y="1708"/>
                      </a:lnTo>
                      <a:lnTo>
                        <a:pt x="3686" y="1706"/>
                      </a:lnTo>
                      <a:lnTo>
                        <a:pt x="3684" y="1705"/>
                      </a:lnTo>
                      <a:lnTo>
                        <a:pt x="3683" y="1703"/>
                      </a:lnTo>
                      <a:lnTo>
                        <a:pt x="3682" y="1701"/>
                      </a:lnTo>
                      <a:lnTo>
                        <a:pt x="3682" y="1699"/>
                      </a:lnTo>
                      <a:lnTo>
                        <a:pt x="3682" y="1696"/>
                      </a:lnTo>
                      <a:lnTo>
                        <a:pt x="3683" y="1693"/>
                      </a:lnTo>
                      <a:lnTo>
                        <a:pt x="3684" y="1691"/>
                      </a:lnTo>
                      <a:lnTo>
                        <a:pt x="3686" y="1689"/>
                      </a:lnTo>
                      <a:lnTo>
                        <a:pt x="3690" y="1685"/>
                      </a:lnTo>
                      <a:lnTo>
                        <a:pt x="3696" y="1683"/>
                      </a:lnTo>
                      <a:lnTo>
                        <a:pt x="3712" y="1681"/>
                      </a:lnTo>
                      <a:lnTo>
                        <a:pt x="3726" y="1680"/>
                      </a:lnTo>
                      <a:lnTo>
                        <a:pt x="3740" y="1678"/>
                      </a:lnTo>
                      <a:lnTo>
                        <a:pt x="3750" y="1677"/>
                      </a:lnTo>
                      <a:lnTo>
                        <a:pt x="3762" y="1674"/>
                      </a:lnTo>
                      <a:lnTo>
                        <a:pt x="3774" y="1671"/>
                      </a:lnTo>
                      <a:lnTo>
                        <a:pt x="3795" y="1665"/>
                      </a:lnTo>
                      <a:lnTo>
                        <a:pt x="3814" y="1661"/>
                      </a:lnTo>
                      <a:lnTo>
                        <a:pt x="3832" y="1657"/>
                      </a:lnTo>
                      <a:lnTo>
                        <a:pt x="3853" y="1651"/>
                      </a:lnTo>
                      <a:lnTo>
                        <a:pt x="3861" y="1647"/>
                      </a:lnTo>
                      <a:lnTo>
                        <a:pt x="3868" y="1642"/>
                      </a:lnTo>
                      <a:lnTo>
                        <a:pt x="3873" y="1639"/>
                      </a:lnTo>
                      <a:lnTo>
                        <a:pt x="3877" y="1637"/>
                      </a:lnTo>
                      <a:lnTo>
                        <a:pt x="3881" y="1636"/>
                      </a:lnTo>
                      <a:lnTo>
                        <a:pt x="3886" y="1635"/>
                      </a:lnTo>
                      <a:lnTo>
                        <a:pt x="3891" y="1636"/>
                      </a:lnTo>
                      <a:lnTo>
                        <a:pt x="3896" y="1638"/>
                      </a:lnTo>
                      <a:lnTo>
                        <a:pt x="3902" y="1640"/>
                      </a:lnTo>
                      <a:lnTo>
                        <a:pt x="3906" y="1642"/>
                      </a:lnTo>
                      <a:lnTo>
                        <a:pt x="3910" y="1645"/>
                      </a:lnTo>
                      <a:lnTo>
                        <a:pt x="3915" y="1647"/>
                      </a:lnTo>
                      <a:lnTo>
                        <a:pt x="3920" y="1649"/>
                      </a:lnTo>
                      <a:lnTo>
                        <a:pt x="3926" y="1649"/>
                      </a:lnTo>
                      <a:lnTo>
                        <a:pt x="3931" y="1649"/>
                      </a:lnTo>
                      <a:lnTo>
                        <a:pt x="3934" y="1648"/>
                      </a:lnTo>
                      <a:lnTo>
                        <a:pt x="3937" y="1646"/>
                      </a:lnTo>
                      <a:lnTo>
                        <a:pt x="3940" y="1644"/>
                      </a:lnTo>
                      <a:lnTo>
                        <a:pt x="3946" y="1639"/>
                      </a:lnTo>
                      <a:lnTo>
                        <a:pt x="3951" y="1633"/>
                      </a:lnTo>
                      <a:lnTo>
                        <a:pt x="3957" y="1626"/>
                      </a:lnTo>
                      <a:lnTo>
                        <a:pt x="3962" y="1621"/>
                      </a:lnTo>
                      <a:lnTo>
                        <a:pt x="3965" y="1619"/>
                      </a:lnTo>
                      <a:lnTo>
                        <a:pt x="3968" y="1617"/>
                      </a:lnTo>
                      <a:lnTo>
                        <a:pt x="3972" y="1616"/>
                      </a:lnTo>
                      <a:lnTo>
                        <a:pt x="3976" y="1616"/>
                      </a:lnTo>
                      <a:lnTo>
                        <a:pt x="3978" y="1616"/>
                      </a:lnTo>
                      <a:lnTo>
                        <a:pt x="3981" y="1617"/>
                      </a:lnTo>
                      <a:lnTo>
                        <a:pt x="3982" y="1619"/>
                      </a:lnTo>
                      <a:lnTo>
                        <a:pt x="3985" y="1620"/>
                      </a:lnTo>
                      <a:lnTo>
                        <a:pt x="3989" y="1624"/>
                      </a:lnTo>
                      <a:lnTo>
                        <a:pt x="3993" y="1627"/>
                      </a:lnTo>
                      <a:lnTo>
                        <a:pt x="4011" y="1614"/>
                      </a:lnTo>
                      <a:lnTo>
                        <a:pt x="4011" y="1583"/>
                      </a:lnTo>
                      <a:lnTo>
                        <a:pt x="3999" y="1583"/>
                      </a:lnTo>
                      <a:lnTo>
                        <a:pt x="3987" y="1581"/>
                      </a:lnTo>
                      <a:lnTo>
                        <a:pt x="3981" y="1579"/>
                      </a:lnTo>
                      <a:lnTo>
                        <a:pt x="3977" y="1576"/>
                      </a:lnTo>
                      <a:lnTo>
                        <a:pt x="3976" y="1574"/>
                      </a:lnTo>
                      <a:lnTo>
                        <a:pt x="3974" y="1571"/>
                      </a:lnTo>
                      <a:lnTo>
                        <a:pt x="3974" y="1569"/>
                      </a:lnTo>
                      <a:lnTo>
                        <a:pt x="3973" y="1566"/>
                      </a:lnTo>
                      <a:lnTo>
                        <a:pt x="3974" y="1559"/>
                      </a:lnTo>
                      <a:lnTo>
                        <a:pt x="3975" y="1553"/>
                      </a:lnTo>
                      <a:lnTo>
                        <a:pt x="3977" y="1547"/>
                      </a:lnTo>
                      <a:lnTo>
                        <a:pt x="3979" y="1540"/>
                      </a:lnTo>
                      <a:lnTo>
                        <a:pt x="3986" y="1529"/>
                      </a:lnTo>
                      <a:lnTo>
                        <a:pt x="3991" y="1517"/>
                      </a:lnTo>
                      <a:lnTo>
                        <a:pt x="3996" y="1494"/>
                      </a:lnTo>
                      <a:lnTo>
                        <a:pt x="4000" y="1473"/>
                      </a:lnTo>
                      <a:lnTo>
                        <a:pt x="4002" y="1452"/>
                      </a:lnTo>
                      <a:lnTo>
                        <a:pt x="4002" y="1428"/>
                      </a:lnTo>
                      <a:lnTo>
                        <a:pt x="4045" y="1428"/>
                      </a:lnTo>
                      <a:lnTo>
                        <a:pt x="4052" y="1432"/>
                      </a:lnTo>
                      <a:lnTo>
                        <a:pt x="4059" y="1434"/>
                      </a:lnTo>
                      <a:lnTo>
                        <a:pt x="4068" y="1433"/>
                      </a:lnTo>
                      <a:lnTo>
                        <a:pt x="4077" y="1429"/>
                      </a:lnTo>
                      <a:lnTo>
                        <a:pt x="4085" y="1425"/>
                      </a:lnTo>
                      <a:lnTo>
                        <a:pt x="4092" y="1421"/>
                      </a:lnTo>
                      <a:lnTo>
                        <a:pt x="4100" y="1417"/>
                      </a:lnTo>
                      <a:lnTo>
                        <a:pt x="4108" y="1413"/>
                      </a:lnTo>
                      <a:lnTo>
                        <a:pt x="4116" y="1411"/>
                      </a:lnTo>
                      <a:lnTo>
                        <a:pt x="4125" y="1410"/>
                      </a:lnTo>
                      <a:lnTo>
                        <a:pt x="4131" y="1410"/>
                      </a:lnTo>
                      <a:lnTo>
                        <a:pt x="4136" y="1411"/>
                      </a:lnTo>
                      <a:lnTo>
                        <a:pt x="4141" y="1412"/>
                      </a:lnTo>
                      <a:lnTo>
                        <a:pt x="4145" y="1414"/>
                      </a:lnTo>
                      <a:lnTo>
                        <a:pt x="4152" y="1419"/>
                      </a:lnTo>
                      <a:lnTo>
                        <a:pt x="4161" y="1425"/>
                      </a:lnTo>
                      <a:lnTo>
                        <a:pt x="4168" y="1430"/>
                      </a:lnTo>
                      <a:lnTo>
                        <a:pt x="4176" y="1436"/>
                      </a:lnTo>
                      <a:lnTo>
                        <a:pt x="4180" y="1438"/>
                      </a:lnTo>
                      <a:lnTo>
                        <a:pt x="4185" y="1439"/>
                      </a:lnTo>
                      <a:lnTo>
                        <a:pt x="4190" y="1440"/>
                      </a:lnTo>
                      <a:lnTo>
                        <a:pt x="4195" y="1440"/>
                      </a:lnTo>
                      <a:lnTo>
                        <a:pt x="4205" y="1439"/>
                      </a:lnTo>
                      <a:lnTo>
                        <a:pt x="4216" y="1438"/>
                      </a:lnTo>
                      <a:lnTo>
                        <a:pt x="4216" y="1422"/>
                      </a:lnTo>
                      <a:lnTo>
                        <a:pt x="4216" y="1408"/>
                      </a:lnTo>
                      <a:lnTo>
                        <a:pt x="4216" y="1400"/>
                      </a:lnTo>
                      <a:lnTo>
                        <a:pt x="4218" y="1394"/>
                      </a:lnTo>
                      <a:lnTo>
                        <a:pt x="4221" y="1387"/>
                      </a:lnTo>
                      <a:lnTo>
                        <a:pt x="4225" y="1381"/>
                      </a:lnTo>
                      <a:lnTo>
                        <a:pt x="4229" y="1377"/>
                      </a:lnTo>
                      <a:lnTo>
                        <a:pt x="4234" y="1372"/>
                      </a:lnTo>
                      <a:lnTo>
                        <a:pt x="4238" y="1369"/>
                      </a:lnTo>
                      <a:lnTo>
                        <a:pt x="4244" y="1366"/>
                      </a:lnTo>
                      <a:lnTo>
                        <a:pt x="4254" y="1361"/>
                      </a:lnTo>
                      <a:lnTo>
                        <a:pt x="4264" y="1357"/>
                      </a:lnTo>
                      <a:lnTo>
                        <a:pt x="4273" y="1351"/>
                      </a:lnTo>
                      <a:lnTo>
                        <a:pt x="4280" y="1344"/>
                      </a:lnTo>
                      <a:lnTo>
                        <a:pt x="4283" y="1341"/>
                      </a:lnTo>
                      <a:lnTo>
                        <a:pt x="4285" y="1337"/>
                      </a:lnTo>
                      <a:lnTo>
                        <a:pt x="4287" y="1332"/>
                      </a:lnTo>
                      <a:lnTo>
                        <a:pt x="4287" y="1326"/>
                      </a:lnTo>
                      <a:lnTo>
                        <a:pt x="4287" y="1320"/>
                      </a:lnTo>
                      <a:lnTo>
                        <a:pt x="4286" y="1313"/>
                      </a:lnTo>
                      <a:lnTo>
                        <a:pt x="4284" y="1308"/>
                      </a:lnTo>
                      <a:lnTo>
                        <a:pt x="4282" y="1303"/>
                      </a:lnTo>
                      <a:lnTo>
                        <a:pt x="4277" y="1293"/>
                      </a:lnTo>
                      <a:lnTo>
                        <a:pt x="4271" y="1283"/>
                      </a:lnTo>
                      <a:lnTo>
                        <a:pt x="4264" y="1274"/>
                      </a:lnTo>
                      <a:lnTo>
                        <a:pt x="4259" y="1264"/>
                      </a:lnTo>
                      <a:lnTo>
                        <a:pt x="4257" y="1258"/>
                      </a:lnTo>
                      <a:lnTo>
                        <a:pt x="4255" y="1253"/>
                      </a:lnTo>
                      <a:lnTo>
                        <a:pt x="4254" y="1247"/>
                      </a:lnTo>
                      <a:lnTo>
                        <a:pt x="4254" y="1241"/>
                      </a:lnTo>
                      <a:lnTo>
                        <a:pt x="4254" y="1230"/>
                      </a:lnTo>
                      <a:lnTo>
                        <a:pt x="4255" y="1221"/>
                      </a:lnTo>
                      <a:lnTo>
                        <a:pt x="4257" y="1213"/>
                      </a:lnTo>
                      <a:lnTo>
                        <a:pt x="4258" y="1205"/>
                      </a:lnTo>
                      <a:lnTo>
                        <a:pt x="4262" y="1188"/>
                      </a:lnTo>
                      <a:lnTo>
                        <a:pt x="4265" y="1169"/>
                      </a:lnTo>
                      <a:lnTo>
                        <a:pt x="4266" y="1160"/>
                      </a:lnTo>
                      <a:lnTo>
                        <a:pt x="4265" y="1152"/>
                      </a:lnTo>
                      <a:lnTo>
                        <a:pt x="4265" y="1147"/>
                      </a:lnTo>
                      <a:lnTo>
                        <a:pt x="4266" y="1143"/>
                      </a:lnTo>
                      <a:lnTo>
                        <a:pt x="4268" y="1140"/>
                      </a:lnTo>
                      <a:lnTo>
                        <a:pt x="4271" y="1136"/>
                      </a:lnTo>
                      <a:lnTo>
                        <a:pt x="4275" y="1132"/>
                      </a:lnTo>
                      <a:lnTo>
                        <a:pt x="4280" y="1128"/>
                      </a:lnTo>
                      <a:lnTo>
                        <a:pt x="4284" y="1125"/>
                      </a:lnTo>
                      <a:lnTo>
                        <a:pt x="4289" y="1123"/>
                      </a:lnTo>
                      <a:lnTo>
                        <a:pt x="4300" y="1120"/>
                      </a:lnTo>
                      <a:lnTo>
                        <a:pt x="4310" y="1117"/>
                      </a:lnTo>
                      <a:lnTo>
                        <a:pt x="4321" y="1115"/>
                      </a:lnTo>
                      <a:lnTo>
                        <a:pt x="4332" y="1113"/>
                      </a:lnTo>
                      <a:lnTo>
                        <a:pt x="4338" y="1111"/>
                      </a:lnTo>
                      <a:lnTo>
                        <a:pt x="4343" y="1109"/>
                      </a:lnTo>
                      <a:lnTo>
                        <a:pt x="4348" y="1106"/>
                      </a:lnTo>
                      <a:lnTo>
                        <a:pt x="4353" y="1103"/>
                      </a:lnTo>
                      <a:lnTo>
                        <a:pt x="4361" y="1098"/>
                      </a:lnTo>
                      <a:lnTo>
                        <a:pt x="4367" y="1092"/>
                      </a:lnTo>
                      <a:lnTo>
                        <a:pt x="4372" y="1086"/>
                      </a:lnTo>
                      <a:lnTo>
                        <a:pt x="4376" y="1080"/>
                      </a:lnTo>
                      <a:lnTo>
                        <a:pt x="4380" y="1074"/>
                      </a:lnTo>
                      <a:lnTo>
                        <a:pt x="4385" y="1067"/>
                      </a:lnTo>
                      <a:lnTo>
                        <a:pt x="4388" y="1060"/>
                      </a:lnTo>
                      <a:lnTo>
                        <a:pt x="4391" y="1053"/>
                      </a:lnTo>
                      <a:lnTo>
                        <a:pt x="4395" y="1039"/>
                      </a:lnTo>
                      <a:lnTo>
                        <a:pt x="4398" y="1023"/>
                      </a:lnTo>
                      <a:lnTo>
                        <a:pt x="4400" y="1007"/>
                      </a:lnTo>
                      <a:lnTo>
                        <a:pt x="4401" y="989"/>
                      </a:lnTo>
                      <a:lnTo>
                        <a:pt x="4447" y="989"/>
                      </a:lnTo>
                      <a:lnTo>
                        <a:pt x="4458" y="977"/>
                      </a:lnTo>
                      <a:lnTo>
                        <a:pt x="4468" y="969"/>
                      </a:lnTo>
                      <a:lnTo>
                        <a:pt x="4479" y="960"/>
                      </a:lnTo>
                      <a:lnTo>
                        <a:pt x="4491" y="950"/>
                      </a:lnTo>
                      <a:lnTo>
                        <a:pt x="4486" y="948"/>
                      </a:lnTo>
                      <a:lnTo>
                        <a:pt x="4483" y="947"/>
                      </a:lnTo>
                      <a:lnTo>
                        <a:pt x="4479" y="946"/>
                      </a:lnTo>
                      <a:lnTo>
                        <a:pt x="4476" y="944"/>
                      </a:lnTo>
                      <a:lnTo>
                        <a:pt x="4471" y="939"/>
                      </a:lnTo>
                      <a:lnTo>
                        <a:pt x="4465" y="934"/>
                      </a:lnTo>
                      <a:lnTo>
                        <a:pt x="4460" y="928"/>
                      </a:lnTo>
                      <a:lnTo>
                        <a:pt x="4455" y="922"/>
                      </a:lnTo>
                      <a:lnTo>
                        <a:pt x="4449" y="916"/>
                      </a:lnTo>
                      <a:lnTo>
                        <a:pt x="4442" y="913"/>
                      </a:lnTo>
                      <a:lnTo>
                        <a:pt x="4426" y="908"/>
                      </a:lnTo>
                      <a:lnTo>
                        <a:pt x="4410" y="906"/>
                      </a:lnTo>
                      <a:lnTo>
                        <a:pt x="4396" y="905"/>
                      </a:lnTo>
                      <a:lnTo>
                        <a:pt x="4379" y="901"/>
                      </a:lnTo>
                      <a:lnTo>
                        <a:pt x="4376" y="899"/>
                      </a:lnTo>
                      <a:lnTo>
                        <a:pt x="4372" y="896"/>
                      </a:lnTo>
                      <a:lnTo>
                        <a:pt x="4370" y="892"/>
                      </a:lnTo>
                      <a:lnTo>
                        <a:pt x="4367" y="889"/>
                      </a:lnTo>
                      <a:lnTo>
                        <a:pt x="4365" y="885"/>
                      </a:lnTo>
                      <a:lnTo>
                        <a:pt x="4362" y="882"/>
                      </a:lnTo>
                      <a:lnTo>
                        <a:pt x="4358" y="880"/>
                      </a:lnTo>
                      <a:lnTo>
                        <a:pt x="4353" y="879"/>
                      </a:lnTo>
                      <a:lnTo>
                        <a:pt x="4349" y="880"/>
                      </a:lnTo>
                      <a:lnTo>
                        <a:pt x="4346" y="882"/>
                      </a:lnTo>
                      <a:lnTo>
                        <a:pt x="4343" y="884"/>
                      </a:lnTo>
                      <a:lnTo>
                        <a:pt x="4341" y="887"/>
                      </a:lnTo>
                      <a:lnTo>
                        <a:pt x="4338" y="895"/>
                      </a:lnTo>
                      <a:lnTo>
                        <a:pt x="4335" y="903"/>
                      </a:lnTo>
                      <a:lnTo>
                        <a:pt x="4325" y="919"/>
                      </a:lnTo>
                      <a:lnTo>
                        <a:pt x="4316" y="934"/>
                      </a:lnTo>
                      <a:lnTo>
                        <a:pt x="4312" y="944"/>
                      </a:lnTo>
                      <a:lnTo>
                        <a:pt x="4311" y="956"/>
                      </a:lnTo>
                      <a:lnTo>
                        <a:pt x="4310" y="960"/>
                      </a:lnTo>
                      <a:lnTo>
                        <a:pt x="4309" y="965"/>
                      </a:lnTo>
                      <a:lnTo>
                        <a:pt x="4307" y="970"/>
                      </a:lnTo>
                      <a:lnTo>
                        <a:pt x="4304" y="974"/>
                      </a:lnTo>
                      <a:lnTo>
                        <a:pt x="4301" y="979"/>
                      </a:lnTo>
                      <a:lnTo>
                        <a:pt x="4296" y="982"/>
                      </a:lnTo>
                      <a:lnTo>
                        <a:pt x="4292" y="985"/>
                      </a:lnTo>
                      <a:lnTo>
                        <a:pt x="4288" y="987"/>
                      </a:lnTo>
                      <a:lnTo>
                        <a:pt x="4280" y="990"/>
                      </a:lnTo>
                      <a:lnTo>
                        <a:pt x="4271" y="991"/>
                      </a:lnTo>
                      <a:lnTo>
                        <a:pt x="4252" y="992"/>
                      </a:lnTo>
                      <a:lnTo>
                        <a:pt x="4230" y="991"/>
                      </a:lnTo>
                      <a:lnTo>
                        <a:pt x="4221" y="990"/>
                      </a:lnTo>
                      <a:lnTo>
                        <a:pt x="4212" y="988"/>
                      </a:lnTo>
                      <a:lnTo>
                        <a:pt x="4204" y="985"/>
                      </a:lnTo>
                      <a:lnTo>
                        <a:pt x="4198" y="980"/>
                      </a:lnTo>
                      <a:lnTo>
                        <a:pt x="4193" y="974"/>
                      </a:lnTo>
                      <a:lnTo>
                        <a:pt x="4188" y="967"/>
                      </a:lnTo>
                      <a:lnTo>
                        <a:pt x="4183" y="960"/>
                      </a:lnTo>
                      <a:lnTo>
                        <a:pt x="4179" y="952"/>
                      </a:lnTo>
                      <a:lnTo>
                        <a:pt x="4172" y="933"/>
                      </a:lnTo>
                      <a:lnTo>
                        <a:pt x="4165" y="914"/>
                      </a:lnTo>
                      <a:lnTo>
                        <a:pt x="4157" y="896"/>
                      </a:lnTo>
                      <a:lnTo>
                        <a:pt x="4147" y="877"/>
                      </a:lnTo>
                      <a:lnTo>
                        <a:pt x="4142" y="871"/>
                      </a:lnTo>
                      <a:lnTo>
                        <a:pt x="4137" y="866"/>
                      </a:lnTo>
                      <a:lnTo>
                        <a:pt x="4131" y="861"/>
                      </a:lnTo>
                      <a:lnTo>
                        <a:pt x="4124" y="857"/>
                      </a:lnTo>
                      <a:lnTo>
                        <a:pt x="4118" y="854"/>
                      </a:lnTo>
                      <a:lnTo>
                        <a:pt x="4113" y="850"/>
                      </a:lnTo>
                      <a:lnTo>
                        <a:pt x="4107" y="845"/>
                      </a:lnTo>
                      <a:lnTo>
                        <a:pt x="4102" y="840"/>
                      </a:lnTo>
                      <a:lnTo>
                        <a:pt x="4093" y="827"/>
                      </a:lnTo>
                      <a:lnTo>
                        <a:pt x="4085" y="816"/>
                      </a:lnTo>
                      <a:lnTo>
                        <a:pt x="4077" y="805"/>
                      </a:lnTo>
                      <a:lnTo>
                        <a:pt x="4066" y="794"/>
                      </a:lnTo>
                      <a:lnTo>
                        <a:pt x="4044" y="772"/>
                      </a:lnTo>
                      <a:lnTo>
                        <a:pt x="4025" y="752"/>
                      </a:lnTo>
                      <a:lnTo>
                        <a:pt x="4020" y="747"/>
                      </a:lnTo>
                      <a:lnTo>
                        <a:pt x="4015" y="743"/>
                      </a:lnTo>
                      <a:lnTo>
                        <a:pt x="4009" y="739"/>
                      </a:lnTo>
                      <a:lnTo>
                        <a:pt x="4004" y="736"/>
                      </a:lnTo>
                      <a:lnTo>
                        <a:pt x="3998" y="734"/>
                      </a:lnTo>
                      <a:lnTo>
                        <a:pt x="3991" y="732"/>
                      </a:lnTo>
                      <a:lnTo>
                        <a:pt x="3983" y="731"/>
                      </a:lnTo>
                      <a:lnTo>
                        <a:pt x="3976" y="730"/>
                      </a:lnTo>
                      <a:lnTo>
                        <a:pt x="3964" y="731"/>
                      </a:lnTo>
                      <a:lnTo>
                        <a:pt x="3953" y="734"/>
                      </a:lnTo>
                      <a:lnTo>
                        <a:pt x="3944" y="738"/>
                      </a:lnTo>
                      <a:lnTo>
                        <a:pt x="3935" y="743"/>
                      </a:lnTo>
                      <a:lnTo>
                        <a:pt x="3925" y="747"/>
                      </a:lnTo>
                      <a:lnTo>
                        <a:pt x="3915" y="752"/>
                      </a:lnTo>
                      <a:lnTo>
                        <a:pt x="3905" y="755"/>
                      </a:lnTo>
                      <a:lnTo>
                        <a:pt x="3893" y="756"/>
                      </a:lnTo>
                      <a:lnTo>
                        <a:pt x="3872" y="757"/>
                      </a:lnTo>
                      <a:lnTo>
                        <a:pt x="3852" y="756"/>
                      </a:lnTo>
                      <a:lnTo>
                        <a:pt x="3844" y="754"/>
                      </a:lnTo>
                      <a:lnTo>
                        <a:pt x="3835" y="750"/>
                      </a:lnTo>
                      <a:lnTo>
                        <a:pt x="3831" y="747"/>
                      </a:lnTo>
                      <a:lnTo>
                        <a:pt x="3828" y="744"/>
                      </a:lnTo>
                      <a:lnTo>
                        <a:pt x="3825" y="741"/>
                      </a:lnTo>
                      <a:lnTo>
                        <a:pt x="3822" y="737"/>
                      </a:lnTo>
                      <a:lnTo>
                        <a:pt x="3817" y="722"/>
                      </a:lnTo>
                      <a:lnTo>
                        <a:pt x="3813" y="708"/>
                      </a:lnTo>
                      <a:lnTo>
                        <a:pt x="3806" y="703"/>
                      </a:lnTo>
                      <a:lnTo>
                        <a:pt x="3801" y="699"/>
                      </a:lnTo>
                      <a:lnTo>
                        <a:pt x="3795" y="696"/>
                      </a:lnTo>
                      <a:lnTo>
                        <a:pt x="3788" y="693"/>
                      </a:lnTo>
                      <a:lnTo>
                        <a:pt x="3773" y="692"/>
                      </a:lnTo>
                      <a:lnTo>
                        <a:pt x="3757" y="691"/>
                      </a:lnTo>
                      <a:lnTo>
                        <a:pt x="3750" y="692"/>
                      </a:lnTo>
                      <a:lnTo>
                        <a:pt x="3743" y="695"/>
                      </a:lnTo>
                      <a:lnTo>
                        <a:pt x="3745" y="708"/>
                      </a:lnTo>
                      <a:lnTo>
                        <a:pt x="3744" y="722"/>
                      </a:lnTo>
                      <a:lnTo>
                        <a:pt x="3736" y="724"/>
                      </a:lnTo>
                      <a:lnTo>
                        <a:pt x="3728" y="726"/>
                      </a:lnTo>
                      <a:lnTo>
                        <a:pt x="3720" y="729"/>
                      </a:lnTo>
                      <a:lnTo>
                        <a:pt x="3713" y="732"/>
                      </a:lnTo>
                      <a:lnTo>
                        <a:pt x="3706" y="736"/>
                      </a:lnTo>
                      <a:lnTo>
                        <a:pt x="3699" y="739"/>
                      </a:lnTo>
                      <a:lnTo>
                        <a:pt x="3690" y="741"/>
                      </a:lnTo>
                      <a:lnTo>
                        <a:pt x="3682" y="742"/>
                      </a:lnTo>
                      <a:lnTo>
                        <a:pt x="3678" y="741"/>
                      </a:lnTo>
                      <a:lnTo>
                        <a:pt x="3675" y="740"/>
                      </a:lnTo>
                      <a:lnTo>
                        <a:pt x="3672" y="739"/>
                      </a:lnTo>
                      <a:lnTo>
                        <a:pt x="3670" y="737"/>
                      </a:lnTo>
                      <a:lnTo>
                        <a:pt x="3665" y="733"/>
                      </a:lnTo>
                      <a:lnTo>
                        <a:pt x="3662" y="727"/>
                      </a:lnTo>
                      <a:lnTo>
                        <a:pt x="3657" y="712"/>
                      </a:lnTo>
                      <a:lnTo>
                        <a:pt x="3653" y="697"/>
                      </a:lnTo>
                      <a:lnTo>
                        <a:pt x="3646" y="674"/>
                      </a:lnTo>
                      <a:lnTo>
                        <a:pt x="3638" y="653"/>
                      </a:lnTo>
                      <a:lnTo>
                        <a:pt x="3630" y="633"/>
                      </a:lnTo>
                      <a:lnTo>
                        <a:pt x="3620" y="611"/>
                      </a:lnTo>
                      <a:lnTo>
                        <a:pt x="3608" y="590"/>
                      </a:lnTo>
                      <a:lnTo>
                        <a:pt x="3596" y="570"/>
                      </a:lnTo>
                      <a:lnTo>
                        <a:pt x="3583" y="554"/>
                      </a:lnTo>
                      <a:lnTo>
                        <a:pt x="3570" y="537"/>
                      </a:lnTo>
                      <a:lnTo>
                        <a:pt x="3558" y="521"/>
                      </a:lnTo>
                      <a:lnTo>
                        <a:pt x="3545" y="504"/>
                      </a:lnTo>
                      <a:lnTo>
                        <a:pt x="3533" y="485"/>
                      </a:lnTo>
                      <a:lnTo>
                        <a:pt x="3520" y="463"/>
                      </a:lnTo>
                      <a:lnTo>
                        <a:pt x="3499" y="424"/>
                      </a:lnTo>
                      <a:lnTo>
                        <a:pt x="3478" y="390"/>
                      </a:lnTo>
                      <a:lnTo>
                        <a:pt x="3467" y="373"/>
                      </a:lnTo>
                      <a:lnTo>
                        <a:pt x="3455" y="357"/>
                      </a:lnTo>
                      <a:lnTo>
                        <a:pt x="3443" y="340"/>
                      </a:lnTo>
                      <a:lnTo>
                        <a:pt x="3427" y="321"/>
                      </a:lnTo>
                      <a:lnTo>
                        <a:pt x="3408" y="299"/>
                      </a:lnTo>
                      <a:lnTo>
                        <a:pt x="3392" y="279"/>
                      </a:lnTo>
                      <a:lnTo>
                        <a:pt x="3382" y="270"/>
                      </a:lnTo>
                      <a:lnTo>
                        <a:pt x="3373" y="260"/>
                      </a:lnTo>
                      <a:lnTo>
                        <a:pt x="3362" y="252"/>
                      </a:lnTo>
                      <a:lnTo>
                        <a:pt x="3349" y="243"/>
                      </a:lnTo>
                      <a:lnTo>
                        <a:pt x="3338" y="236"/>
                      </a:lnTo>
                      <a:lnTo>
                        <a:pt x="3328" y="231"/>
                      </a:lnTo>
                      <a:lnTo>
                        <a:pt x="3322" y="228"/>
                      </a:lnTo>
                      <a:lnTo>
                        <a:pt x="3317" y="225"/>
                      </a:lnTo>
                      <a:lnTo>
                        <a:pt x="3313" y="222"/>
                      </a:lnTo>
                      <a:lnTo>
                        <a:pt x="3309" y="217"/>
                      </a:lnTo>
                      <a:lnTo>
                        <a:pt x="3303" y="215"/>
                      </a:lnTo>
                      <a:lnTo>
                        <a:pt x="3300" y="211"/>
                      </a:lnTo>
                      <a:lnTo>
                        <a:pt x="3300" y="207"/>
                      </a:lnTo>
                      <a:lnTo>
                        <a:pt x="3302" y="203"/>
                      </a:lnTo>
                      <a:lnTo>
                        <a:pt x="3304" y="199"/>
                      </a:lnTo>
                      <a:lnTo>
                        <a:pt x="3306" y="195"/>
                      </a:lnTo>
                      <a:lnTo>
                        <a:pt x="3309" y="192"/>
                      </a:lnTo>
                      <a:lnTo>
                        <a:pt x="3311" y="188"/>
                      </a:lnTo>
                      <a:lnTo>
                        <a:pt x="3313" y="183"/>
                      </a:lnTo>
                      <a:lnTo>
                        <a:pt x="3313" y="178"/>
                      </a:lnTo>
                      <a:lnTo>
                        <a:pt x="3312" y="167"/>
                      </a:lnTo>
                      <a:lnTo>
                        <a:pt x="3311" y="154"/>
                      </a:lnTo>
                      <a:lnTo>
                        <a:pt x="3296" y="152"/>
                      </a:lnTo>
                      <a:lnTo>
                        <a:pt x="3290" y="155"/>
                      </a:lnTo>
                      <a:lnTo>
                        <a:pt x="3284" y="160"/>
                      </a:lnTo>
                      <a:lnTo>
                        <a:pt x="3279" y="164"/>
                      </a:lnTo>
                      <a:lnTo>
                        <a:pt x="3275" y="168"/>
                      </a:lnTo>
                      <a:lnTo>
                        <a:pt x="3270" y="173"/>
                      </a:lnTo>
                      <a:lnTo>
                        <a:pt x="3264" y="177"/>
                      </a:lnTo>
                      <a:lnTo>
                        <a:pt x="3258" y="180"/>
                      </a:lnTo>
                      <a:lnTo>
                        <a:pt x="3252" y="183"/>
                      </a:lnTo>
                      <a:lnTo>
                        <a:pt x="3245" y="186"/>
                      </a:lnTo>
                      <a:lnTo>
                        <a:pt x="3236" y="186"/>
                      </a:lnTo>
                      <a:lnTo>
                        <a:pt x="3229" y="186"/>
                      </a:lnTo>
                      <a:lnTo>
                        <a:pt x="3222" y="186"/>
                      </a:lnTo>
                      <a:lnTo>
                        <a:pt x="3216" y="186"/>
                      </a:lnTo>
                      <a:lnTo>
                        <a:pt x="3209" y="187"/>
                      </a:lnTo>
                      <a:lnTo>
                        <a:pt x="3206" y="189"/>
                      </a:lnTo>
                      <a:lnTo>
                        <a:pt x="3204" y="190"/>
                      </a:lnTo>
                      <a:lnTo>
                        <a:pt x="3201" y="193"/>
                      </a:lnTo>
                      <a:lnTo>
                        <a:pt x="3199" y="195"/>
                      </a:lnTo>
                      <a:lnTo>
                        <a:pt x="3191" y="207"/>
                      </a:lnTo>
                      <a:lnTo>
                        <a:pt x="3182" y="219"/>
                      </a:lnTo>
                      <a:lnTo>
                        <a:pt x="3175" y="229"/>
                      </a:lnTo>
                      <a:lnTo>
                        <a:pt x="3167" y="238"/>
                      </a:lnTo>
                      <a:lnTo>
                        <a:pt x="3158" y="248"/>
                      </a:lnTo>
                      <a:lnTo>
                        <a:pt x="3147" y="256"/>
                      </a:lnTo>
                      <a:lnTo>
                        <a:pt x="3136" y="263"/>
                      </a:lnTo>
                      <a:lnTo>
                        <a:pt x="3123" y="272"/>
                      </a:lnTo>
                      <a:lnTo>
                        <a:pt x="3114" y="280"/>
                      </a:lnTo>
                      <a:lnTo>
                        <a:pt x="3105" y="288"/>
                      </a:lnTo>
                      <a:lnTo>
                        <a:pt x="3094" y="290"/>
                      </a:lnTo>
                      <a:lnTo>
                        <a:pt x="3085" y="291"/>
                      </a:lnTo>
                      <a:lnTo>
                        <a:pt x="3077" y="291"/>
                      </a:lnTo>
                      <a:lnTo>
                        <a:pt x="3068" y="291"/>
                      </a:lnTo>
                      <a:lnTo>
                        <a:pt x="3060" y="292"/>
                      </a:lnTo>
                      <a:lnTo>
                        <a:pt x="3051" y="292"/>
                      </a:lnTo>
                      <a:lnTo>
                        <a:pt x="3043" y="294"/>
                      </a:lnTo>
                      <a:lnTo>
                        <a:pt x="3033" y="297"/>
                      </a:lnTo>
                      <a:lnTo>
                        <a:pt x="3027" y="301"/>
                      </a:lnTo>
                      <a:lnTo>
                        <a:pt x="3023" y="305"/>
                      </a:lnTo>
                      <a:lnTo>
                        <a:pt x="3020" y="310"/>
                      </a:lnTo>
                      <a:lnTo>
                        <a:pt x="3016" y="315"/>
                      </a:lnTo>
                      <a:lnTo>
                        <a:pt x="3013" y="320"/>
                      </a:lnTo>
                      <a:lnTo>
                        <a:pt x="3008" y="324"/>
                      </a:lnTo>
                      <a:lnTo>
                        <a:pt x="3006" y="327"/>
                      </a:lnTo>
                      <a:lnTo>
                        <a:pt x="3003" y="328"/>
                      </a:lnTo>
                      <a:lnTo>
                        <a:pt x="3001" y="328"/>
                      </a:lnTo>
                      <a:lnTo>
                        <a:pt x="2997" y="329"/>
                      </a:lnTo>
                      <a:lnTo>
                        <a:pt x="2993" y="325"/>
                      </a:lnTo>
                      <a:lnTo>
                        <a:pt x="2988" y="323"/>
                      </a:lnTo>
                      <a:lnTo>
                        <a:pt x="2988" y="312"/>
                      </a:lnTo>
                      <a:lnTo>
                        <a:pt x="2996" y="294"/>
                      </a:lnTo>
                      <a:lnTo>
                        <a:pt x="3005" y="279"/>
                      </a:lnTo>
                      <a:lnTo>
                        <a:pt x="3008" y="272"/>
                      </a:lnTo>
                      <a:lnTo>
                        <a:pt x="3011" y="263"/>
                      </a:lnTo>
                      <a:lnTo>
                        <a:pt x="3014" y="255"/>
                      </a:lnTo>
                      <a:lnTo>
                        <a:pt x="3014" y="246"/>
                      </a:lnTo>
                      <a:lnTo>
                        <a:pt x="3013" y="237"/>
                      </a:lnTo>
                      <a:lnTo>
                        <a:pt x="3009" y="231"/>
                      </a:lnTo>
                      <a:lnTo>
                        <a:pt x="2996" y="232"/>
                      </a:lnTo>
                      <a:lnTo>
                        <a:pt x="2984" y="231"/>
                      </a:lnTo>
                      <a:lnTo>
                        <a:pt x="2972" y="230"/>
                      </a:lnTo>
                      <a:lnTo>
                        <a:pt x="2962" y="227"/>
                      </a:lnTo>
                      <a:lnTo>
                        <a:pt x="2950" y="224"/>
                      </a:lnTo>
                      <a:lnTo>
                        <a:pt x="2939" y="222"/>
                      </a:lnTo>
                      <a:lnTo>
                        <a:pt x="2927" y="220"/>
                      </a:lnTo>
                      <a:lnTo>
                        <a:pt x="2914" y="219"/>
                      </a:lnTo>
                      <a:lnTo>
                        <a:pt x="2902" y="220"/>
                      </a:lnTo>
                      <a:lnTo>
                        <a:pt x="2889" y="222"/>
                      </a:lnTo>
                      <a:lnTo>
                        <a:pt x="2889" y="235"/>
                      </a:lnTo>
                      <a:lnTo>
                        <a:pt x="2889" y="250"/>
                      </a:lnTo>
                      <a:lnTo>
                        <a:pt x="2870" y="250"/>
                      </a:lnTo>
                      <a:lnTo>
                        <a:pt x="2860" y="239"/>
                      </a:lnTo>
                      <a:lnTo>
                        <a:pt x="2853" y="227"/>
                      </a:lnTo>
                      <a:lnTo>
                        <a:pt x="2850" y="222"/>
                      </a:lnTo>
                      <a:lnTo>
                        <a:pt x="2846" y="218"/>
                      </a:lnTo>
                      <a:lnTo>
                        <a:pt x="2843" y="217"/>
                      </a:lnTo>
                      <a:lnTo>
                        <a:pt x="2841" y="216"/>
                      </a:lnTo>
                      <a:lnTo>
                        <a:pt x="2837" y="215"/>
                      </a:lnTo>
                      <a:lnTo>
                        <a:pt x="2833" y="215"/>
                      </a:lnTo>
                      <a:lnTo>
                        <a:pt x="2824" y="215"/>
                      </a:lnTo>
                      <a:lnTo>
                        <a:pt x="2815" y="217"/>
                      </a:lnTo>
                      <a:lnTo>
                        <a:pt x="2805" y="219"/>
                      </a:lnTo>
                      <a:lnTo>
                        <a:pt x="2796" y="219"/>
                      </a:lnTo>
                      <a:lnTo>
                        <a:pt x="2792" y="219"/>
                      </a:lnTo>
                      <a:lnTo>
                        <a:pt x="2788" y="218"/>
                      </a:lnTo>
                      <a:lnTo>
                        <a:pt x="2785" y="217"/>
                      </a:lnTo>
                      <a:lnTo>
                        <a:pt x="2781" y="214"/>
                      </a:lnTo>
                      <a:lnTo>
                        <a:pt x="2777" y="208"/>
                      </a:lnTo>
                      <a:lnTo>
                        <a:pt x="2774" y="201"/>
                      </a:lnTo>
                      <a:lnTo>
                        <a:pt x="2771" y="193"/>
                      </a:lnTo>
                      <a:lnTo>
                        <a:pt x="2770" y="185"/>
                      </a:lnTo>
                      <a:lnTo>
                        <a:pt x="2770" y="175"/>
                      </a:lnTo>
                      <a:lnTo>
                        <a:pt x="2769" y="166"/>
                      </a:lnTo>
                      <a:lnTo>
                        <a:pt x="2770" y="155"/>
                      </a:lnTo>
                      <a:lnTo>
                        <a:pt x="2771" y="146"/>
                      </a:lnTo>
                      <a:lnTo>
                        <a:pt x="2771" y="137"/>
                      </a:lnTo>
                      <a:lnTo>
                        <a:pt x="2772" y="125"/>
                      </a:lnTo>
                      <a:lnTo>
                        <a:pt x="2771" y="114"/>
                      </a:lnTo>
                      <a:lnTo>
                        <a:pt x="2769" y="104"/>
                      </a:lnTo>
                      <a:lnTo>
                        <a:pt x="2766" y="94"/>
                      </a:lnTo>
                      <a:lnTo>
                        <a:pt x="2762" y="85"/>
                      </a:lnTo>
                      <a:lnTo>
                        <a:pt x="2753" y="66"/>
                      </a:lnTo>
                      <a:lnTo>
                        <a:pt x="2745" y="46"/>
                      </a:lnTo>
                      <a:lnTo>
                        <a:pt x="2744" y="33"/>
                      </a:lnTo>
                      <a:lnTo>
                        <a:pt x="2743" y="20"/>
                      </a:lnTo>
                      <a:lnTo>
                        <a:pt x="2742" y="13"/>
                      </a:lnTo>
                      <a:lnTo>
                        <a:pt x="2740" y="9"/>
                      </a:lnTo>
                      <a:lnTo>
                        <a:pt x="2739" y="7"/>
                      </a:lnTo>
                      <a:lnTo>
                        <a:pt x="2737" y="6"/>
                      </a:lnTo>
                      <a:lnTo>
                        <a:pt x="2734" y="5"/>
                      </a:lnTo>
                      <a:lnTo>
                        <a:pt x="2732" y="5"/>
                      </a:lnTo>
                      <a:lnTo>
                        <a:pt x="2716" y="8"/>
                      </a:lnTo>
                      <a:lnTo>
                        <a:pt x="2702" y="12"/>
                      </a:lnTo>
                      <a:lnTo>
                        <a:pt x="2689" y="11"/>
                      </a:lnTo>
                      <a:lnTo>
                        <a:pt x="2679" y="10"/>
                      </a:lnTo>
                      <a:lnTo>
                        <a:pt x="2668" y="8"/>
                      </a:lnTo>
                      <a:lnTo>
                        <a:pt x="2658" y="6"/>
                      </a:lnTo>
                      <a:lnTo>
                        <a:pt x="2649" y="4"/>
                      </a:lnTo>
                      <a:lnTo>
                        <a:pt x="2638" y="2"/>
                      </a:lnTo>
                      <a:lnTo>
                        <a:pt x="2627" y="1"/>
                      </a:lnTo>
                      <a:lnTo>
                        <a:pt x="2615" y="0"/>
                      </a:lnTo>
                      <a:lnTo>
                        <a:pt x="2598" y="1"/>
                      </a:lnTo>
                      <a:lnTo>
                        <a:pt x="2582" y="4"/>
                      </a:lnTo>
                      <a:lnTo>
                        <a:pt x="2568" y="8"/>
                      </a:lnTo>
                      <a:lnTo>
                        <a:pt x="2554" y="13"/>
                      </a:lnTo>
                      <a:lnTo>
                        <a:pt x="2527" y="26"/>
                      </a:lnTo>
                      <a:lnTo>
                        <a:pt x="2496" y="40"/>
                      </a:lnTo>
                      <a:lnTo>
                        <a:pt x="2487" y="49"/>
                      </a:lnTo>
                      <a:lnTo>
                        <a:pt x="2477" y="55"/>
                      </a:lnTo>
                      <a:lnTo>
                        <a:pt x="2451" y="60"/>
                      </a:lnTo>
                      <a:lnTo>
                        <a:pt x="2426" y="64"/>
                      </a:lnTo>
                      <a:lnTo>
                        <a:pt x="2403" y="65"/>
                      </a:lnTo>
                      <a:lnTo>
                        <a:pt x="2380" y="65"/>
                      </a:lnTo>
                      <a:lnTo>
                        <a:pt x="2358" y="65"/>
                      </a:lnTo>
                      <a:lnTo>
                        <a:pt x="2335" y="65"/>
                      </a:lnTo>
                      <a:lnTo>
                        <a:pt x="2310" y="66"/>
                      </a:lnTo>
                      <a:lnTo>
                        <a:pt x="2283" y="69"/>
                      </a:lnTo>
                      <a:lnTo>
                        <a:pt x="2271" y="72"/>
                      </a:lnTo>
                      <a:lnTo>
                        <a:pt x="2260" y="76"/>
                      </a:lnTo>
                      <a:lnTo>
                        <a:pt x="2251" y="80"/>
                      </a:lnTo>
                      <a:lnTo>
                        <a:pt x="2242" y="85"/>
                      </a:lnTo>
                      <a:lnTo>
                        <a:pt x="2232" y="90"/>
                      </a:lnTo>
                      <a:lnTo>
                        <a:pt x="2223" y="94"/>
                      </a:lnTo>
                      <a:lnTo>
                        <a:pt x="2213" y="96"/>
                      </a:lnTo>
                      <a:lnTo>
                        <a:pt x="2200" y="97"/>
                      </a:lnTo>
                      <a:lnTo>
                        <a:pt x="2188" y="97"/>
                      </a:lnTo>
                      <a:lnTo>
                        <a:pt x="2175" y="95"/>
                      </a:lnTo>
                      <a:lnTo>
                        <a:pt x="2164" y="94"/>
                      </a:lnTo>
                      <a:lnTo>
                        <a:pt x="2150" y="93"/>
                      </a:lnTo>
                      <a:lnTo>
                        <a:pt x="2139" y="93"/>
                      </a:lnTo>
                      <a:lnTo>
                        <a:pt x="2128" y="95"/>
                      </a:lnTo>
                      <a:lnTo>
                        <a:pt x="2117" y="97"/>
                      </a:lnTo>
                      <a:lnTo>
                        <a:pt x="2107" y="100"/>
                      </a:lnTo>
                      <a:lnTo>
                        <a:pt x="2087" y="105"/>
                      </a:lnTo>
                      <a:lnTo>
                        <a:pt x="2064" y="110"/>
                      </a:lnTo>
                      <a:lnTo>
                        <a:pt x="2049" y="111"/>
                      </a:lnTo>
                      <a:lnTo>
                        <a:pt x="2035" y="112"/>
                      </a:lnTo>
                      <a:lnTo>
                        <a:pt x="2022" y="113"/>
                      </a:lnTo>
                      <a:lnTo>
                        <a:pt x="2007" y="117"/>
                      </a:lnTo>
                      <a:lnTo>
                        <a:pt x="2001" y="119"/>
                      </a:lnTo>
                      <a:lnTo>
                        <a:pt x="1995" y="123"/>
                      </a:lnTo>
                      <a:lnTo>
                        <a:pt x="1991" y="127"/>
                      </a:lnTo>
                      <a:lnTo>
                        <a:pt x="1986" y="133"/>
                      </a:lnTo>
                      <a:lnTo>
                        <a:pt x="1981" y="136"/>
                      </a:lnTo>
                      <a:lnTo>
                        <a:pt x="1976" y="140"/>
                      </a:lnTo>
                      <a:lnTo>
                        <a:pt x="1971" y="142"/>
                      </a:lnTo>
                      <a:lnTo>
                        <a:pt x="1964" y="143"/>
                      </a:lnTo>
                      <a:lnTo>
                        <a:pt x="1958" y="142"/>
                      </a:lnTo>
                      <a:lnTo>
                        <a:pt x="1951" y="141"/>
                      </a:lnTo>
                      <a:lnTo>
                        <a:pt x="1946" y="139"/>
                      </a:lnTo>
                      <a:lnTo>
                        <a:pt x="1940" y="136"/>
                      </a:lnTo>
                      <a:lnTo>
                        <a:pt x="1935" y="134"/>
                      </a:lnTo>
                      <a:lnTo>
                        <a:pt x="1930" y="131"/>
                      </a:lnTo>
                      <a:lnTo>
                        <a:pt x="1923" y="130"/>
                      </a:lnTo>
                      <a:lnTo>
                        <a:pt x="1917" y="129"/>
                      </a:lnTo>
                      <a:lnTo>
                        <a:pt x="1908" y="130"/>
                      </a:lnTo>
                      <a:lnTo>
                        <a:pt x="1901" y="131"/>
                      </a:lnTo>
                      <a:lnTo>
                        <a:pt x="1893" y="133"/>
                      </a:lnTo>
                      <a:lnTo>
                        <a:pt x="1886" y="135"/>
                      </a:lnTo>
                      <a:lnTo>
                        <a:pt x="1879" y="137"/>
                      </a:lnTo>
                      <a:lnTo>
                        <a:pt x="1872" y="139"/>
                      </a:lnTo>
                      <a:lnTo>
                        <a:pt x="1863" y="140"/>
                      </a:lnTo>
                      <a:lnTo>
                        <a:pt x="1855" y="141"/>
                      </a:lnTo>
                      <a:lnTo>
                        <a:pt x="1843" y="140"/>
                      </a:lnTo>
                      <a:lnTo>
                        <a:pt x="1831" y="138"/>
                      </a:lnTo>
                      <a:lnTo>
                        <a:pt x="1820" y="137"/>
                      </a:lnTo>
                      <a:lnTo>
                        <a:pt x="1807" y="136"/>
                      </a:lnTo>
                      <a:lnTo>
                        <a:pt x="1802" y="136"/>
                      </a:lnTo>
                      <a:lnTo>
                        <a:pt x="1797" y="137"/>
                      </a:lnTo>
                      <a:lnTo>
                        <a:pt x="1792" y="139"/>
                      </a:lnTo>
                      <a:lnTo>
                        <a:pt x="1787" y="141"/>
                      </a:lnTo>
                      <a:lnTo>
                        <a:pt x="1782" y="144"/>
                      </a:lnTo>
                      <a:lnTo>
                        <a:pt x="1779" y="147"/>
                      </a:lnTo>
                      <a:lnTo>
                        <a:pt x="1775" y="151"/>
                      </a:lnTo>
                      <a:lnTo>
                        <a:pt x="1772" y="155"/>
                      </a:lnTo>
                      <a:lnTo>
                        <a:pt x="1767" y="165"/>
                      </a:lnTo>
                      <a:lnTo>
                        <a:pt x="1763" y="176"/>
                      </a:lnTo>
                      <a:lnTo>
                        <a:pt x="1760" y="187"/>
                      </a:lnTo>
                      <a:lnTo>
                        <a:pt x="1758" y="199"/>
                      </a:lnTo>
                      <a:lnTo>
                        <a:pt x="1766" y="197"/>
                      </a:lnTo>
                      <a:lnTo>
                        <a:pt x="1773" y="196"/>
                      </a:lnTo>
                      <a:lnTo>
                        <a:pt x="1780" y="197"/>
                      </a:lnTo>
                      <a:lnTo>
                        <a:pt x="1789" y="199"/>
                      </a:lnTo>
                      <a:lnTo>
                        <a:pt x="1788" y="207"/>
                      </a:lnTo>
                      <a:lnTo>
                        <a:pt x="1787" y="216"/>
                      </a:lnTo>
                      <a:lnTo>
                        <a:pt x="1786" y="223"/>
                      </a:lnTo>
                      <a:lnTo>
                        <a:pt x="1784" y="231"/>
                      </a:lnTo>
                      <a:lnTo>
                        <a:pt x="1779" y="236"/>
                      </a:lnTo>
                      <a:lnTo>
                        <a:pt x="1774" y="242"/>
                      </a:lnTo>
                      <a:lnTo>
                        <a:pt x="1771" y="244"/>
                      </a:lnTo>
                      <a:lnTo>
                        <a:pt x="1769" y="246"/>
                      </a:lnTo>
                      <a:lnTo>
                        <a:pt x="1768" y="249"/>
                      </a:lnTo>
                      <a:lnTo>
                        <a:pt x="1767" y="252"/>
                      </a:lnTo>
                      <a:lnTo>
                        <a:pt x="1768" y="258"/>
                      </a:lnTo>
                      <a:lnTo>
                        <a:pt x="1769" y="263"/>
                      </a:lnTo>
                      <a:lnTo>
                        <a:pt x="1771" y="267"/>
                      </a:lnTo>
                      <a:lnTo>
                        <a:pt x="1774" y="271"/>
                      </a:lnTo>
                      <a:lnTo>
                        <a:pt x="1778" y="274"/>
                      </a:lnTo>
                      <a:lnTo>
                        <a:pt x="1782" y="277"/>
                      </a:lnTo>
                      <a:lnTo>
                        <a:pt x="1788" y="279"/>
                      </a:lnTo>
                      <a:lnTo>
                        <a:pt x="1793" y="281"/>
                      </a:lnTo>
                      <a:lnTo>
                        <a:pt x="1817" y="287"/>
                      </a:lnTo>
                      <a:lnTo>
                        <a:pt x="1841" y="295"/>
                      </a:lnTo>
                      <a:lnTo>
                        <a:pt x="1832" y="301"/>
                      </a:lnTo>
                      <a:lnTo>
                        <a:pt x="1824" y="306"/>
                      </a:lnTo>
                      <a:lnTo>
                        <a:pt x="1816" y="308"/>
                      </a:lnTo>
                      <a:lnTo>
                        <a:pt x="1805" y="309"/>
                      </a:lnTo>
                      <a:lnTo>
                        <a:pt x="1790" y="307"/>
                      </a:lnTo>
                      <a:lnTo>
                        <a:pt x="1774" y="305"/>
                      </a:lnTo>
                      <a:lnTo>
                        <a:pt x="1766" y="306"/>
                      </a:lnTo>
                      <a:lnTo>
                        <a:pt x="1759" y="308"/>
                      </a:lnTo>
                      <a:lnTo>
                        <a:pt x="1751" y="312"/>
                      </a:lnTo>
                      <a:lnTo>
                        <a:pt x="1746" y="316"/>
                      </a:lnTo>
                      <a:lnTo>
                        <a:pt x="1735" y="328"/>
                      </a:lnTo>
                      <a:lnTo>
                        <a:pt x="1722" y="340"/>
                      </a:lnTo>
                      <a:lnTo>
                        <a:pt x="1706" y="352"/>
                      </a:lnTo>
                      <a:lnTo>
                        <a:pt x="1691" y="364"/>
                      </a:lnTo>
                      <a:lnTo>
                        <a:pt x="1686" y="370"/>
                      </a:lnTo>
                      <a:lnTo>
                        <a:pt x="1681" y="377"/>
                      </a:lnTo>
                      <a:lnTo>
                        <a:pt x="1679" y="381"/>
                      </a:lnTo>
                      <a:lnTo>
                        <a:pt x="1678" y="386"/>
                      </a:lnTo>
                      <a:lnTo>
                        <a:pt x="1677" y="390"/>
                      </a:lnTo>
                      <a:lnTo>
                        <a:pt x="1677" y="395"/>
                      </a:lnTo>
                      <a:lnTo>
                        <a:pt x="1677" y="400"/>
                      </a:lnTo>
                      <a:lnTo>
                        <a:pt x="1678" y="405"/>
                      </a:lnTo>
                      <a:lnTo>
                        <a:pt x="1680" y="409"/>
                      </a:lnTo>
                      <a:lnTo>
                        <a:pt x="1681" y="415"/>
                      </a:lnTo>
                      <a:lnTo>
                        <a:pt x="1686" y="423"/>
                      </a:lnTo>
                      <a:lnTo>
                        <a:pt x="1691" y="430"/>
                      </a:lnTo>
                      <a:lnTo>
                        <a:pt x="1696" y="438"/>
                      </a:lnTo>
                      <a:lnTo>
                        <a:pt x="1701" y="447"/>
                      </a:lnTo>
                      <a:lnTo>
                        <a:pt x="1703" y="451"/>
                      </a:lnTo>
                      <a:lnTo>
                        <a:pt x="1704" y="456"/>
                      </a:lnTo>
                      <a:lnTo>
                        <a:pt x="1705" y="460"/>
                      </a:lnTo>
                      <a:lnTo>
                        <a:pt x="1706" y="466"/>
                      </a:lnTo>
                      <a:lnTo>
                        <a:pt x="1705" y="473"/>
                      </a:lnTo>
                      <a:lnTo>
                        <a:pt x="1702" y="479"/>
                      </a:lnTo>
                      <a:lnTo>
                        <a:pt x="1699" y="484"/>
                      </a:lnTo>
                      <a:lnTo>
                        <a:pt x="1693" y="488"/>
                      </a:lnTo>
                      <a:lnTo>
                        <a:pt x="1682" y="495"/>
                      </a:lnTo>
                      <a:lnTo>
                        <a:pt x="1669" y="502"/>
                      </a:lnTo>
                      <a:lnTo>
                        <a:pt x="1655" y="508"/>
                      </a:lnTo>
                      <a:lnTo>
                        <a:pt x="1644" y="515"/>
                      </a:lnTo>
                      <a:lnTo>
                        <a:pt x="1638" y="519"/>
                      </a:lnTo>
                      <a:lnTo>
                        <a:pt x="1635" y="525"/>
                      </a:lnTo>
                      <a:lnTo>
                        <a:pt x="1632" y="531"/>
                      </a:lnTo>
                      <a:lnTo>
                        <a:pt x="1631" y="537"/>
                      </a:lnTo>
                      <a:lnTo>
                        <a:pt x="1632" y="542"/>
                      </a:lnTo>
                      <a:lnTo>
                        <a:pt x="1633" y="546"/>
                      </a:lnTo>
                      <a:lnTo>
                        <a:pt x="1635" y="550"/>
                      </a:lnTo>
                      <a:lnTo>
                        <a:pt x="1638" y="554"/>
                      </a:lnTo>
                      <a:lnTo>
                        <a:pt x="1645" y="558"/>
                      </a:lnTo>
                      <a:lnTo>
                        <a:pt x="1654" y="561"/>
                      </a:lnTo>
                      <a:lnTo>
                        <a:pt x="1663" y="564"/>
                      </a:lnTo>
                      <a:lnTo>
                        <a:pt x="1674" y="566"/>
                      </a:lnTo>
                      <a:lnTo>
                        <a:pt x="1684" y="570"/>
                      </a:lnTo>
                      <a:lnTo>
                        <a:pt x="1693" y="575"/>
                      </a:lnTo>
                      <a:lnTo>
                        <a:pt x="1714" y="593"/>
                      </a:lnTo>
                      <a:lnTo>
                        <a:pt x="1732" y="611"/>
                      </a:lnTo>
                      <a:lnTo>
                        <a:pt x="1741" y="619"/>
                      </a:lnTo>
                      <a:lnTo>
                        <a:pt x="1751" y="625"/>
                      </a:lnTo>
                      <a:lnTo>
                        <a:pt x="1758" y="627"/>
                      </a:lnTo>
                      <a:lnTo>
                        <a:pt x="1763" y="628"/>
                      </a:lnTo>
                      <a:lnTo>
                        <a:pt x="1770" y="629"/>
                      </a:lnTo>
                      <a:lnTo>
                        <a:pt x="1776" y="630"/>
                      </a:lnTo>
                      <a:lnTo>
                        <a:pt x="1776" y="649"/>
                      </a:lnTo>
                      <a:lnTo>
                        <a:pt x="1776" y="653"/>
                      </a:lnTo>
                      <a:lnTo>
                        <a:pt x="1775" y="656"/>
                      </a:lnTo>
                      <a:lnTo>
                        <a:pt x="1773" y="659"/>
                      </a:lnTo>
                      <a:lnTo>
                        <a:pt x="1771" y="662"/>
                      </a:lnTo>
                      <a:lnTo>
                        <a:pt x="1765" y="667"/>
                      </a:lnTo>
                      <a:lnTo>
                        <a:pt x="1757" y="670"/>
                      </a:lnTo>
                      <a:lnTo>
                        <a:pt x="1739" y="673"/>
                      </a:lnTo>
                      <a:lnTo>
                        <a:pt x="1719" y="675"/>
                      </a:lnTo>
                      <a:lnTo>
                        <a:pt x="1710" y="678"/>
                      </a:lnTo>
                      <a:lnTo>
                        <a:pt x="1702" y="681"/>
                      </a:lnTo>
                      <a:lnTo>
                        <a:pt x="1693" y="683"/>
                      </a:lnTo>
                      <a:lnTo>
                        <a:pt x="1684" y="685"/>
                      </a:lnTo>
                      <a:lnTo>
                        <a:pt x="1677" y="684"/>
                      </a:lnTo>
                      <a:lnTo>
                        <a:pt x="1670" y="683"/>
                      </a:lnTo>
                      <a:lnTo>
                        <a:pt x="1663" y="681"/>
                      </a:lnTo>
                      <a:lnTo>
                        <a:pt x="1657" y="678"/>
                      </a:lnTo>
                      <a:lnTo>
                        <a:pt x="1645" y="672"/>
                      </a:lnTo>
                      <a:lnTo>
                        <a:pt x="1631" y="665"/>
                      </a:lnTo>
                      <a:lnTo>
                        <a:pt x="1626" y="656"/>
                      </a:lnTo>
                      <a:lnTo>
                        <a:pt x="1619" y="648"/>
                      </a:lnTo>
                      <a:lnTo>
                        <a:pt x="1616" y="645"/>
                      </a:lnTo>
                      <a:lnTo>
                        <a:pt x="1610" y="642"/>
                      </a:lnTo>
                      <a:lnTo>
                        <a:pt x="1606" y="641"/>
                      </a:lnTo>
                      <a:lnTo>
                        <a:pt x="1601" y="640"/>
                      </a:lnTo>
                      <a:lnTo>
                        <a:pt x="1590" y="641"/>
                      </a:lnTo>
                      <a:lnTo>
                        <a:pt x="1580" y="644"/>
                      </a:lnTo>
                      <a:lnTo>
                        <a:pt x="1572" y="648"/>
                      </a:lnTo>
                      <a:lnTo>
                        <a:pt x="1564" y="653"/>
                      </a:lnTo>
                      <a:lnTo>
                        <a:pt x="1558" y="660"/>
                      </a:lnTo>
                      <a:lnTo>
                        <a:pt x="1550" y="669"/>
                      </a:lnTo>
                      <a:lnTo>
                        <a:pt x="1545" y="678"/>
                      </a:lnTo>
                      <a:lnTo>
                        <a:pt x="1539" y="687"/>
                      </a:lnTo>
                      <a:lnTo>
                        <a:pt x="1531" y="683"/>
                      </a:lnTo>
                      <a:lnTo>
                        <a:pt x="1523" y="679"/>
                      </a:lnTo>
                      <a:lnTo>
                        <a:pt x="1517" y="675"/>
                      </a:lnTo>
                      <a:lnTo>
                        <a:pt x="1511" y="670"/>
                      </a:lnTo>
                      <a:lnTo>
                        <a:pt x="1506" y="663"/>
                      </a:lnTo>
                      <a:lnTo>
                        <a:pt x="1500" y="658"/>
                      </a:lnTo>
                      <a:lnTo>
                        <a:pt x="1492" y="654"/>
                      </a:lnTo>
                      <a:lnTo>
                        <a:pt x="1484" y="649"/>
                      </a:lnTo>
                      <a:lnTo>
                        <a:pt x="1474" y="644"/>
                      </a:lnTo>
                      <a:lnTo>
                        <a:pt x="1463" y="640"/>
                      </a:lnTo>
                      <a:lnTo>
                        <a:pt x="1459" y="636"/>
                      </a:lnTo>
                      <a:lnTo>
                        <a:pt x="1456" y="632"/>
                      </a:lnTo>
                      <a:lnTo>
                        <a:pt x="1453" y="628"/>
                      </a:lnTo>
                      <a:lnTo>
                        <a:pt x="1451" y="623"/>
                      </a:lnTo>
                      <a:lnTo>
                        <a:pt x="1447" y="600"/>
                      </a:lnTo>
                      <a:lnTo>
                        <a:pt x="1445" y="579"/>
                      </a:lnTo>
                      <a:lnTo>
                        <a:pt x="1443" y="569"/>
                      </a:lnTo>
                      <a:lnTo>
                        <a:pt x="1439" y="560"/>
                      </a:lnTo>
                      <a:lnTo>
                        <a:pt x="1437" y="556"/>
                      </a:lnTo>
                      <a:lnTo>
                        <a:pt x="1434" y="551"/>
                      </a:lnTo>
                      <a:lnTo>
                        <a:pt x="1431" y="546"/>
                      </a:lnTo>
                      <a:lnTo>
                        <a:pt x="1427" y="542"/>
                      </a:lnTo>
                      <a:lnTo>
                        <a:pt x="1421" y="536"/>
                      </a:lnTo>
                      <a:lnTo>
                        <a:pt x="1415" y="532"/>
                      </a:lnTo>
                      <a:lnTo>
                        <a:pt x="1407" y="529"/>
                      </a:lnTo>
                      <a:lnTo>
                        <a:pt x="1401" y="526"/>
                      </a:lnTo>
                      <a:lnTo>
                        <a:pt x="1387" y="520"/>
                      </a:lnTo>
                      <a:lnTo>
                        <a:pt x="1370" y="514"/>
                      </a:lnTo>
                      <a:lnTo>
                        <a:pt x="1361" y="507"/>
                      </a:lnTo>
                      <a:lnTo>
                        <a:pt x="1353" y="499"/>
                      </a:lnTo>
                      <a:lnTo>
                        <a:pt x="1349" y="495"/>
                      </a:lnTo>
                      <a:lnTo>
                        <a:pt x="1345" y="492"/>
                      </a:lnTo>
                      <a:lnTo>
                        <a:pt x="1340" y="490"/>
                      </a:lnTo>
                      <a:lnTo>
                        <a:pt x="1335" y="490"/>
                      </a:lnTo>
                      <a:lnTo>
                        <a:pt x="1330" y="490"/>
                      </a:lnTo>
                      <a:lnTo>
                        <a:pt x="1327" y="492"/>
                      </a:lnTo>
                      <a:lnTo>
                        <a:pt x="1322" y="495"/>
                      </a:lnTo>
                      <a:lnTo>
                        <a:pt x="1319" y="499"/>
                      </a:lnTo>
                      <a:lnTo>
                        <a:pt x="1316" y="502"/>
                      </a:lnTo>
                      <a:lnTo>
                        <a:pt x="1312" y="504"/>
                      </a:lnTo>
                      <a:lnTo>
                        <a:pt x="1308" y="506"/>
                      </a:lnTo>
                      <a:lnTo>
                        <a:pt x="1304" y="507"/>
                      </a:lnTo>
                      <a:lnTo>
                        <a:pt x="1272" y="507"/>
                      </a:lnTo>
                      <a:lnTo>
                        <a:pt x="1245" y="506"/>
                      </a:lnTo>
                      <a:lnTo>
                        <a:pt x="1217" y="506"/>
                      </a:lnTo>
                      <a:lnTo>
                        <a:pt x="1186" y="506"/>
                      </a:lnTo>
                      <a:lnTo>
                        <a:pt x="1181" y="502"/>
                      </a:lnTo>
                      <a:lnTo>
                        <a:pt x="1176" y="498"/>
                      </a:lnTo>
                      <a:lnTo>
                        <a:pt x="1172" y="494"/>
                      </a:lnTo>
                      <a:lnTo>
                        <a:pt x="1168" y="491"/>
                      </a:lnTo>
                      <a:lnTo>
                        <a:pt x="1159" y="487"/>
                      </a:lnTo>
                      <a:lnTo>
                        <a:pt x="1148" y="485"/>
                      </a:lnTo>
                      <a:lnTo>
                        <a:pt x="1139" y="482"/>
                      </a:lnTo>
                      <a:lnTo>
                        <a:pt x="1129" y="480"/>
                      </a:lnTo>
                      <a:lnTo>
                        <a:pt x="1117" y="476"/>
                      </a:lnTo>
                      <a:lnTo>
                        <a:pt x="1107" y="471"/>
                      </a:lnTo>
                      <a:lnTo>
                        <a:pt x="1094" y="462"/>
                      </a:lnTo>
                      <a:lnTo>
                        <a:pt x="1084" y="453"/>
                      </a:lnTo>
                      <a:lnTo>
                        <a:pt x="1079" y="449"/>
                      </a:lnTo>
                      <a:lnTo>
                        <a:pt x="1073" y="446"/>
                      </a:lnTo>
                      <a:lnTo>
                        <a:pt x="1066" y="444"/>
                      </a:lnTo>
                      <a:lnTo>
                        <a:pt x="1059" y="443"/>
                      </a:lnTo>
                      <a:lnTo>
                        <a:pt x="1054" y="444"/>
                      </a:lnTo>
                      <a:lnTo>
                        <a:pt x="1050" y="446"/>
                      </a:lnTo>
                      <a:lnTo>
                        <a:pt x="1047" y="450"/>
                      </a:lnTo>
                      <a:lnTo>
                        <a:pt x="1044" y="454"/>
                      </a:lnTo>
                      <a:lnTo>
                        <a:pt x="1040" y="465"/>
                      </a:lnTo>
                      <a:lnTo>
                        <a:pt x="1033" y="476"/>
                      </a:lnTo>
                      <a:lnTo>
                        <a:pt x="1029" y="472"/>
                      </a:lnTo>
                      <a:lnTo>
                        <a:pt x="1026" y="467"/>
                      </a:lnTo>
                      <a:lnTo>
                        <a:pt x="1024" y="463"/>
                      </a:lnTo>
                      <a:lnTo>
                        <a:pt x="1022" y="458"/>
                      </a:lnTo>
                      <a:lnTo>
                        <a:pt x="1018" y="449"/>
                      </a:lnTo>
                      <a:lnTo>
                        <a:pt x="1012" y="440"/>
                      </a:lnTo>
                      <a:lnTo>
                        <a:pt x="997" y="430"/>
                      </a:lnTo>
                      <a:lnTo>
                        <a:pt x="984" y="421"/>
                      </a:lnTo>
                      <a:lnTo>
                        <a:pt x="979" y="414"/>
                      </a:lnTo>
                      <a:lnTo>
                        <a:pt x="976" y="406"/>
                      </a:lnTo>
                      <a:lnTo>
                        <a:pt x="974" y="399"/>
                      </a:lnTo>
                      <a:lnTo>
                        <a:pt x="972" y="392"/>
                      </a:lnTo>
                      <a:lnTo>
                        <a:pt x="969" y="385"/>
                      </a:lnTo>
                      <a:lnTo>
                        <a:pt x="966" y="379"/>
                      </a:lnTo>
                      <a:lnTo>
                        <a:pt x="964" y="376"/>
                      </a:lnTo>
                      <a:lnTo>
                        <a:pt x="962" y="374"/>
                      </a:lnTo>
                      <a:lnTo>
                        <a:pt x="959" y="372"/>
                      </a:lnTo>
                      <a:lnTo>
                        <a:pt x="955" y="371"/>
                      </a:lnTo>
                      <a:lnTo>
                        <a:pt x="947" y="369"/>
                      </a:lnTo>
                      <a:lnTo>
                        <a:pt x="940" y="369"/>
                      </a:lnTo>
                      <a:lnTo>
                        <a:pt x="932" y="369"/>
                      </a:lnTo>
                      <a:lnTo>
                        <a:pt x="923" y="369"/>
                      </a:lnTo>
                      <a:lnTo>
                        <a:pt x="912" y="369"/>
                      </a:lnTo>
                      <a:lnTo>
                        <a:pt x="902" y="370"/>
                      </a:lnTo>
                      <a:lnTo>
                        <a:pt x="896" y="370"/>
                      </a:lnTo>
                      <a:lnTo>
                        <a:pt x="892" y="370"/>
                      </a:lnTo>
                      <a:lnTo>
                        <a:pt x="887" y="368"/>
                      </a:lnTo>
                      <a:lnTo>
                        <a:pt x="883" y="364"/>
                      </a:lnTo>
                      <a:lnTo>
                        <a:pt x="866" y="340"/>
                      </a:lnTo>
                      <a:lnTo>
                        <a:pt x="851" y="317"/>
                      </a:lnTo>
                      <a:lnTo>
                        <a:pt x="847" y="312"/>
                      </a:lnTo>
                      <a:lnTo>
                        <a:pt x="842" y="307"/>
                      </a:lnTo>
                      <a:lnTo>
                        <a:pt x="837" y="303"/>
                      </a:lnTo>
                      <a:lnTo>
                        <a:pt x="832" y="300"/>
                      </a:lnTo>
                      <a:lnTo>
                        <a:pt x="826" y="296"/>
                      </a:lnTo>
                      <a:lnTo>
                        <a:pt x="821" y="294"/>
                      </a:lnTo>
                      <a:lnTo>
                        <a:pt x="814" y="293"/>
                      </a:lnTo>
                      <a:lnTo>
                        <a:pt x="806" y="292"/>
                      </a:lnTo>
                      <a:lnTo>
                        <a:pt x="797" y="293"/>
                      </a:lnTo>
                      <a:lnTo>
                        <a:pt x="788" y="295"/>
                      </a:lnTo>
                      <a:lnTo>
                        <a:pt x="779" y="297"/>
                      </a:lnTo>
                      <a:lnTo>
                        <a:pt x="771" y="300"/>
                      </a:lnTo>
                      <a:lnTo>
                        <a:pt x="764" y="303"/>
                      </a:lnTo>
                      <a:lnTo>
                        <a:pt x="756" y="305"/>
                      </a:lnTo>
                      <a:lnTo>
                        <a:pt x="746" y="307"/>
                      </a:lnTo>
                      <a:lnTo>
                        <a:pt x="737" y="307"/>
                      </a:lnTo>
                      <a:lnTo>
                        <a:pt x="730" y="306"/>
                      </a:lnTo>
                      <a:lnTo>
                        <a:pt x="722" y="305"/>
                      </a:lnTo>
                      <a:lnTo>
                        <a:pt x="724" y="296"/>
                      </a:lnTo>
                      <a:lnTo>
                        <a:pt x="728" y="289"/>
                      </a:lnTo>
                      <a:lnTo>
                        <a:pt x="731" y="282"/>
                      </a:lnTo>
                      <a:lnTo>
                        <a:pt x="732" y="274"/>
                      </a:lnTo>
                      <a:lnTo>
                        <a:pt x="731" y="270"/>
                      </a:lnTo>
                      <a:lnTo>
                        <a:pt x="729" y="267"/>
                      </a:lnTo>
                      <a:lnTo>
                        <a:pt x="726" y="265"/>
                      </a:lnTo>
                      <a:lnTo>
                        <a:pt x="721" y="264"/>
                      </a:lnTo>
                      <a:lnTo>
                        <a:pt x="712" y="264"/>
                      </a:lnTo>
                      <a:lnTo>
                        <a:pt x="703" y="264"/>
                      </a:lnTo>
                      <a:lnTo>
                        <a:pt x="691" y="265"/>
                      </a:lnTo>
                      <a:lnTo>
                        <a:pt x="681" y="267"/>
                      </a:lnTo>
                      <a:lnTo>
                        <a:pt x="672" y="271"/>
                      </a:lnTo>
                      <a:lnTo>
                        <a:pt x="662" y="274"/>
                      </a:lnTo>
                      <a:lnTo>
                        <a:pt x="645" y="283"/>
                      </a:lnTo>
                      <a:lnTo>
                        <a:pt x="625" y="292"/>
                      </a:lnTo>
                      <a:lnTo>
                        <a:pt x="615" y="296"/>
                      </a:lnTo>
                      <a:lnTo>
                        <a:pt x="604" y="300"/>
                      </a:lnTo>
                      <a:lnTo>
                        <a:pt x="595" y="302"/>
                      </a:lnTo>
                      <a:lnTo>
                        <a:pt x="586" y="303"/>
                      </a:lnTo>
                      <a:lnTo>
                        <a:pt x="567" y="305"/>
                      </a:lnTo>
                      <a:lnTo>
                        <a:pt x="546" y="307"/>
                      </a:lnTo>
                      <a:lnTo>
                        <a:pt x="535" y="309"/>
                      </a:lnTo>
                      <a:lnTo>
                        <a:pt x="526" y="312"/>
                      </a:lnTo>
                      <a:lnTo>
                        <a:pt x="516" y="316"/>
                      </a:lnTo>
                      <a:lnTo>
                        <a:pt x="508" y="319"/>
                      </a:lnTo>
                      <a:lnTo>
                        <a:pt x="490" y="329"/>
                      </a:lnTo>
                      <a:lnTo>
                        <a:pt x="471" y="338"/>
                      </a:lnTo>
                      <a:lnTo>
                        <a:pt x="460" y="340"/>
                      </a:lnTo>
                      <a:lnTo>
                        <a:pt x="450" y="341"/>
                      </a:lnTo>
                      <a:lnTo>
                        <a:pt x="446" y="342"/>
                      </a:lnTo>
                      <a:lnTo>
                        <a:pt x="441" y="343"/>
                      </a:lnTo>
                      <a:lnTo>
                        <a:pt x="436" y="344"/>
                      </a:lnTo>
                      <a:lnTo>
                        <a:pt x="432" y="347"/>
                      </a:lnTo>
                      <a:lnTo>
                        <a:pt x="429" y="351"/>
                      </a:lnTo>
                      <a:lnTo>
                        <a:pt x="427" y="356"/>
                      </a:lnTo>
                      <a:lnTo>
                        <a:pt x="426" y="360"/>
                      </a:lnTo>
                      <a:lnTo>
                        <a:pt x="425" y="365"/>
                      </a:lnTo>
                      <a:lnTo>
                        <a:pt x="425" y="375"/>
                      </a:lnTo>
                      <a:lnTo>
                        <a:pt x="423" y="386"/>
                      </a:lnTo>
                      <a:lnTo>
                        <a:pt x="420" y="390"/>
                      </a:lnTo>
                      <a:lnTo>
                        <a:pt x="416" y="394"/>
                      </a:lnTo>
                      <a:lnTo>
                        <a:pt x="414" y="397"/>
                      </a:lnTo>
                      <a:lnTo>
                        <a:pt x="413" y="399"/>
                      </a:lnTo>
                      <a:lnTo>
                        <a:pt x="412" y="401"/>
                      </a:lnTo>
                      <a:lnTo>
                        <a:pt x="410" y="404"/>
                      </a:lnTo>
                      <a:lnTo>
                        <a:pt x="412" y="414"/>
                      </a:lnTo>
                      <a:lnTo>
                        <a:pt x="415" y="422"/>
                      </a:lnTo>
                      <a:lnTo>
                        <a:pt x="417" y="430"/>
                      </a:lnTo>
                      <a:lnTo>
                        <a:pt x="418" y="440"/>
                      </a:lnTo>
                      <a:lnTo>
                        <a:pt x="417" y="448"/>
                      </a:lnTo>
                      <a:lnTo>
                        <a:pt x="415" y="455"/>
                      </a:lnTo>
                      <a:lnTo>
                        <a:pt x="410" y="461"/>
                      </a:lnTo>
                      <a:lnTo>
                        <a:pt x="406" y="467"/>
                      </a:lnTo>
                      <a:lnTo>
                        <a:pt x="401" y="473"/>
                      </a:lnTo>
                      <a:lnTo>
                        <a:pt x="396" y="479"/>
                      </a:lnTo>
                      <a:lnTo>
                        <a:pt x="391" y="485"/>
                      </a:lnTo>
                      <a:lnTo>
                        <a:pt x="387" y="492"/>
                      </a:lnTo>
                      <a:lnTo>
                        <a:pt x="377" y="481"/>
                      </a:lnTo>
                      <a:lnTo>
                        <a:pt x="370" y="470"/>
                      </a:lnTo>
                      <a:lnTo>
                        <a:pt x="364" y="459"/>
                      </a:lnTo>
                      <a:lnTo>
                        <a:pt x="358" y="448"/>
                      </a:lnTo>
                      <a:lnTo>
                        <a:pt x="347" y="425"/>
                      </a:lnTo>
                      <a:lnTo>
                        <a:pt x="335" y="400"/>
                      </a:lnTo>
                      <a:lnTo>
                        <a:pt x="329" y="387"/>
                      </a:lnTo>
                      <a:lnTo>
                        <a:pt x="323" y="374"/>
                      </a:lnTo>
                      <a:lnTo>
                        <a:pt x="319" y="369"/>
                      </a:lnTo>
                      <a:lnTo>
                        <a:pt x="315" y="365"/>
                      </a:lnTo>
                      <a:lnTo>
                        <a:pt x="310" y="363"/>
                      </a:lnTo>
                      <a:lnTo>
                        <a:pt x="304" y="362"/>
                      </a:lnTo>
                      <a:lnTo>
                        <a:pt x="300" y="362"/>
                      </a:lnTo>
                      <a:lnTo>
                        <a:pt x="295" y="364"/>
                      </a:lnTo>
                      <a:lnTo>
                        <a:pt x="292" y="366"/>
                      </a:lnTo>
                      <a:lnTo>
                        <a:pt x="289" y="368"/>
                      </a:lnTo>
                      <a:lnTo>
                        <a:pt x="283" y="374"/>
                      </a:lnTo>
                      <a:lnTo>
                        <a:pt x="276" y="380"/>
                      </a:lnTo>
                      <a:lnTo>
                        <a:pt x="265" y="387"/>
                      </a:lnTo>
                      <a:lnTo>
                        <a:pt x="255" y="392"/>
                      </a:lnTo>
                      <a:lnTo>
                        <a:pt x="245" y="397"/>
                      </a:lnTo>
                      <a:lnTo>
                        <a:pt x="235" y="404"/>
                      </a:lnTo>
                      <a:lnTo>
                        <a:pt x="230" y="408"/>
                      </a:lnTo>
                      <a:lnTo>
                        <a:pt x="227" y="414"/>
                      </a:lnTo>
                      <a:lnTo>
                        <a:pt x="225" y="419"/>
                      </a:lnTo>
                      <a:lnTo>
                        <a:pt x="223" y="424"/>
                      </a:lnTo>
                      <a:lnTo>
                        <a:pt x="221" y="430"/>
                      </a:lnTo>
                      <a:lnTo>
                        <a:pt x="218" y="434"/>
                      </a:lnTo>
                      <a:lnTo>
                        <a:pt x="214" y="438"/>
                      </a:lnTo>
                      <a:lnTo>
                        <a:pt x="209" y="443"/>
                      </a:lnTo>
                      <a:lnTo>
                        <a:pt x="201" y="446"/>
                      </a:lnTo>
                      <a:lnTo>
                        <a:pt x="194" y="448"/>
                      </a:lnTo>
                      <a:lnTo>
                        <a:pt x="187" y="450"/>
                      </a:lnTo>
                      <a:lnTo>
                        <a:pt x="180" y="451"/>
                      </a:lnTo>
                      <a:lnTo>
                        <a:pt x="166" y="453"/>
                      </a:lnTo>
                      <a:lnTo>
                        <a:pt x="149" y="457"/>
                      </a:lnTo>
                      <a:lnTo>
                        <a:pt x="154" y="466"/>
                      </a:lnTo>
                      <a:lnTo>
                        <a:pt x="156" y="477"/>
                      </a:lnTo>
                      <a:lnTo>
                        <a:pt x="157" y="486"/>
                      </a:lnTo>
                      <a:lnTo>
                        <a:pt x="157" y="497"/>
                      </a:lnTo>
                      <a:lnTo>
                        <a:pt x="157" y="504"/>
                      </a:lnTo>
                      <a:lnTo>
                        <a:pt x="156" y="509"/>
                      </a:lnTo>
                      <a:lnTo>
                        <a:pt x="155" y="515"/>
                      </a:lnTo>
                      <a:lnTo>
                        <a:pt x="152" y="520"/>
                      </a:lnTo>
                      <a:lnTo>
                        <a:pt x="150" y="526"/>
                      </a:lnTo>
                      <a:lnTo>
                        <a:pt x="147" y="530"/>
                      </a:lnTo>
                      <a:lnTo>
                        <a:pt x="143" y="534"/>
                      </a:lnTo>
                      <a:lnTo>
                        <a:pt x="138" y="537"/>
                      </a:lnTo>
                      <a:lnTo>
                        <a:pt x="119" y="546"/>
                      </a:lnTo>
                      <a:lnTo>
                        <a:pt x="103" y="552"/>
                      </a:lnTo>
                      <a:lnTo>
                        <a:pt x="86" y="558"/>
                      </a:lnTo>
                      <a:lnTo>
                        <a:pt x="71" y="562"/>
                      </a:lnTo>
                      <a:lnTo>
                        <a:pt x="38" y="568"/>
                      </a:lnTo>
                      <a:lnTo>
                        <a:pt x="0" y="573"/>
                      </a:lnTo>
                      <a:lnTo>
                        <a:pt x="0" y="594"/>
                      </a:lnTo>
                      <a:lnTo>
                        <a:pt x="0" y="604"/>
                      </a:lnTo>
                      <a:lnTo>
                        <a:pt x="2" y="614"/>
                      </a:lnTo>
                      <a:lnTo>
                        <a:pt x="4" y="622"/>
                      </a:lnTo>
                      <a:lnTo>
                        <a:pt x="7" y="630"/>
                      </a:lnTo>
                      <a:lnTo>
                        <a:pt x="16" y="646"/>
                      </a:lnTo>
                      <a:lnTo>
                        <a:pt x="25" y="660"/>
                      </a:lnTo>
                      <a:lnTo>
                        <a:pt x="34" y="676"/>
                      </a:lnTo>
                      <a:lnTo>
                        <a:pt x="42" y="691"/>
                      </a:lnTo>
                      <a:lnTo>
                        <a:pt x="46" y="700"/>
                      </a:lnTo>
                      <a:lnTo>
                        <a:pt x="48" y="708"/>
                      </a:lnTo>
                      <a:lnTo>
                        <a:pt x="49" y="717"/>
                      </a:lnTo>
                      <a:lnTo>
                        <a:pt x="50" y="728"/>
                      </a:lnTo>
                      <a:lnTo>
                        <a:pt x="48" y="740"/>
                      </a:lnTo>
                      <a:lnTo>
                        <a:pt x="45" y="752"/>
                      </a:lnTo>
                      <a:lnTo>
                        <a:pt x="47" y="757"/>
                      </a:lnTo>
                      <a:lnTo>
                        <a:pt x="48" y="761"/>
                      </a:lnTo>
                      <a:lnTo>
                        <a:pt x="97" y="761"/>
                      </a:lnTo>
                      <a:lnTo>
                        <a:pt x="102" y="761"/>
                      </a:lnTo>
                      <a:lnTo>
                        <a:pt x="107" y="762"/>
                      </a:lnTo>
                      <a:lnTo>
                        <a:pt x="111" y="763"/>
                      </a:lnTo>
                      <a:lnTo>
                        <a:pt x="115" y="765"/>
                      </a:lnTo>
                      <a:lnTo>
                        <a:pt x="122" y="770"/>
                      </a:lnTo>
                      <a:lnTo>
                        <a:pt x="129" y="777"/>
                      </a:lnTo>
                      <a:lnTo>
                        <a:pt x="134" y="786"/>
                      </a:lnTo>
                      <a:lnTo>
                        <a:pt x="139" y="794"/>
                      </a:lnTo>
                      <a:lnTo>
                        <a:pt x="143" y="803"/>
                      </a:lnTo>
                      <a:lnTo>
                        <a:pt x="147" y="813"/>
                      </a:lnTo>
                      <a:lnTo>
                        <a:pt x="156" y="833"/>
                      </a:lnTo>
                      <a:lnTo>
                        <a:pt x="163" y="853"/>
                      </a:lnTo>
                      <a:lnTo>
                        <a:pt x="165" y="862"/>
                      </a:lnTo>
                      <a:lnTo>
                        <a:pt x="167" y="873"/>
                      </a:lnTo>
                      <a:lnTo>
                        <a:pt x="168" y="883"/>
                      </a:lnTo>
                      <a:lnTo>
                        <a:pt x="169" y="895"/>
                      </a:lnTo>
                      <a:lnTo>
                        <a:pt x="168" y="900"/>
                      </a:lnTo>
                      <a:lnTo>
                        <a:pt x="166" y="905"/>
                      </a:lnTo>
                      <a:lnTo>
                        <a:pt x="163" y="908"/>
                      </a:lnTo>
                      <a:lnTo>
                        <a:pt x="161" y="912"/>
                      </a:lnTo>
                      <a:lnTo>
                        <a:pt x="158" y="916"/>
                      </a:lnTo>
                      <a:lnTo>
                        <a:pt x="155" y="919"/>
                      </a:lnTo>
                      <a:lnTo>
                        <a:pt x="152" y="925"/>
                      </a:lnTo>
                      <a:lnTo>
                        <a:pt x="152" y="930"/>
                      </a:lnTo>
                      <a:lnTo>
                        <a:pt x="157" y="939"/>
                      </a:lnTo>
                      <a:lnTo>
                        <a:pt x="164" y="948"/>
                      </a:lnTo>
                      <a:lnTo>
                        <a:pt x="166" y="956"/>
                      </a:lnTo>
                      <a:lnTo>
                        <a:pt x="167" y="962"/>
                      </a:lnTo>
                      <a:lnTo>
                        <a:pt x="168" y="968"/>
                      </a:lnTo>
                      <a:lnTo>
                        <a:pt x="168" y="974"/>
                      </a:lnTo>
                      <a:lnTo>
                        <a:pt x="167" y="987"/>
                      </a:lnTo>
                      <a:lnTo>
                        <a:pt x="167" y="1001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 w="9525">
                  <a:solidFill>
                    <a:sysClr val="windowText" lastClr="000000">
                      <a:lumMod val="50000"/>
                      <a:lumOff val="50000"/>
                    </a:sysClr>
                  </a:solidFill>
                  <a:round/>
                  <a:headEnd/>
                  <a:tailEnd/>
                </a:ln>
              </p:spPr>
            </p:sp>
          </p:grpSp>
        </p:grpSp>
        <p:grpSp>
          <p:nvGrpSpPr>
            <p:cNvPr id="11" name="Eastern Asia"/>
            <p:cNvGrpSpPr/>
            <p:nvPr/>
          </p:nvGrpSpPr>
          <p:grpSpPr>
            <a:xfrm>
              <a:off x="2473351" y="1851467"/>
              <a:ext cx="3505794" cy="2824995"/>
              <a:chOff x="2473352" y="1851468"/>
              <a:chExt cx="4087873" cy="2782258"/>
            </a:xfrm>
          </p:grpSpPr>
          <p:sp>
            <p:nvSpPr>
              <p:cNvPr id="13" name="Other_non-specified_areas"/>
              <p:cNvSpPr>
                <a:spLocks/>
              </p:cNvSpPr>
              <p:nvPr/>
            </p:nvSpPr>
            <p:spPr bwMode="auto">
              <a:xfrm>
                <a:off x="5672973" y="3844166"/>
                <a:ext cx="95511" cy="272586"/>
              </a:xfrm>
              <a:custGeom>
                <a:avLst/>
                <a:gdLst/>
                <a:ahLst/>
                <a:cxnLst>
                  <a:cxn ang="0">
                    <a:pos x="46" y="435"/>
                  </a:cxn>
                  <a:cxn ang="0">
                    <a:pos x="54" y="445"/>
                  </a:cxn>
                  <a:cxn ang="0">
                    <a:pos x="57" y="463"/>
                  </a:cxn>
                  <a:cxn ang="0">
                    <a:pos x="60" y="479"/>
                  </a:cxn>
                  <a:cxn ang="0">
                    <a:pos x="67" y="485"/>
                  </a:cxn>
                  <a:cxn ang="0">
                    <a:pos x="80" y="491"/>
                  </a:cxn>
                  <a:cxn ang="0">
                    <a:pos x="98" y="503"/>
                  </a:cxn>
                  <a:cxn ang="0">
                    <a:pos x="112" y="517"/>
                  </a:cxn>
                  <a:cxn ang="0">
                    <a:pos x="120" y="536"/>
                  </a:cxn>
                  <a:cxn ang="0">
                    <a:pos x="125" y="556"/>
                  </a:cxn>
                  <a:cxn ang="0">
                    <a:pos x="172" y="569"/>
                  </a:cxn>
                  <a:cxn ang="0">
                    <a:pos x="163" y="547"/>
                  </a:cxn>
                  <a:cxn ang="0">
                    <a:pos x="157" y="521"/>
                  </a:cxn>
                  <a:cxn ang="0">
                    <a:pos x="157" y="495"/>
                  </a:cxn>
                  <a:cxn ang="0">
                    <a:pos x="156" y="481"/>
                  </a:cxn>
                  <a:cxn ang="0">
                    <a:pos x="158" y="466"/>
                  </a:cxn>
                  <a:cxn ang="0">
                    <a:pos x="170" y="456"/>
                  </a:cxn>
                  <a:cxn ang="0">
                    <a:pos x="176" y="438"/>
                  </a:cxn>
                  <a:cxn ang="0">
                    <a:pos x="179" y="421"/>
                  </a:cxn>
                  <a:cxn ang="0">
                    <a:pos x="189" y="177"/>
                  </a:cxn>
                  <a:cxn ang="0">
                    <a:pos x="189" y="87"/>
                  </a:cxn>
                  <a:cxn ang="0">
                    <a:pos x="184" y="78"/>
                  </a:cxn>
                  <a:cxn ang="0">
                    <a:pos x="179" y="68"/>
                  </a:cxn>
                  <a:cxn ang="0">
                    <a:pos x="175" y="59"/>
                  </a:cxn>
                  <a:cxn ang="0">
                    <a:pos x="174" y="25"/>
                  </a:cxn>
                  <a:cxn ang="0">
                    <a:pos x="171" y="17"/>
                  </a:cxn>
                  <a:cxn ang="0">
                    <a:pos x="164" y="12"/>
                  </a:cxn>
                  <a:cxn ang="0">
                    <a:pos x="155" y="8"/>
                  </a:cxn>
                  <a:cxn ang="0">
                    <a:pos x="148" y="2"/>
                  </a:cxn>
                  <a:cxn ang="0">
                    <a:pos x="109" y="12"/>
                  </a:cxn>
                  <a:cxn ang="0">
                    <a:pos x="106" y="28"/>
                  </a:cxn>
                  <a:cxn ang="0">
                    <a:pos x="100" y="38"/>
                  </a:cxn>
                  <a:cxn ang="0">
                    <a:pos x="91" y="45"/>
                  </a:cxn>
                  <a:cxn ang="0">
                    <a:pos x="80" y="49"/>
                  </a:cxn>
                  <a:cxn ang="0">
                    <a:pos x="69" y="51"/>
                  </a:cxn>
                  <a:cxn ang="0">
                    <a:pos x="60" y="56"/>
                  </a:cxn>
                  <a:cxn ang="0">
                    <a:pos x="54" y="64"/>
                  </a:cxn>
                  <a:cxn ang="0">
                    <a:pos x="53" y="73"/>
                  </a:cxn>
                  <a:cxn ang="0">
                    <a:pos x="54" y="87"/>
                  </a:cxn>
                  <a:cxn ang="0">
                    <a:pos x="50" y="111"/>
                  </a:cxn>
                  <a:cxn ang="0">
                    <a:pos x="43" y="135"/>
                  </a:cxn>
                  <a:cxn ang="0">
                    <a:pos x="36" y="154"/>
                  </a:cxn>
                  <a:cxn ang="0">
                    <a:pos x="34" y="209"/>
                  </a:cxn>
                  <a:cxn ang="0">
                    <a:pos x="30" y="222"/>
                  </a:cxn>
                  <a:cxn ang="0">
                    <a:pos x="25" y="234"/>
                  </a:cxn>
                  <a:cxn ang="0">
                    <a:pos x="8" y="281"/>
                  </a:cxn>
                  <a:cxn ang="0">
                    <a:pos x="2" y="303"/>
                  </a:cxn>
                  <a:cxn ang="0">
                    <a:pos x="0" y="328"/>
                  </a:cxn>
                  <a:cxn ang="0">
                    <a:pos x="0" y="375"/>
                  </a:cxn>
                  <a:cxn ang="0">
                    <a:pos x="5" y="396"/>
                  </a:cxn>
                  <a:cxn ang="0">
                    <a:pos x="14" y="413"/>
                  </a:cxn>
                  <a:cxn ang="0">
                    <a:pos x="26" y="424"/>
                  </a:cxn>
                  <a:cxn ang="0">
                    <a:pos x="35" y="429"/>
                  </a:cxn>
                </a:cxnLst>
                <a:rect l="0" t="0" r="r" b="b"/>
                <a:pathLst>
                  <a:path w="189" h="569">
                    <a:moveTo>
                      <a:pt x="40" y="431"/>
                    </a:moveTo>
                    <a:lnTo>
                      <a:pt x="46" y="435"/>
                    </a:lnTo>
                    <a:lnTo>
                      <a:pt x="51" y="439"/>
                    </a:lnTo>
                    <a:lnTo>
                      <a:pt x="54" y="445"/>
                    </a:lnTo>
                    <a:lnTo>
                      <a:pt x="57" y="451"/>
                    </a:lnTo>
                    <a:lnTo>
                      <a:pt x="57" y="463"/>
                    </a:lnTo>
                    <a:lnTo>
                      <a:pt x="58" y="475"/>
                    </a:lnTo>
                    <a:lnTo>
                      <a:pt x="60" y="479"/>
                    </a:lnTo>
                    <a:lnTo>
                      <a:pt x="63" y="482"/>
                    </a:lnTo>
                    <a:lnTo>
                      <a:pt x="67" y="485"/>
                    </a:lnTo>
                    <a:lnTo>
                      <a:pt x="70" y="487"/>
                    </a:lnTo>
                    <a:lnTo>
                      <a:pt x="80" y="491"/>
                    </a:lnTo>
                    <a:lnTo>
                      <a:pt x="89" y="496"/>
                    </a:lnTo>
                    <a:lnTo>
                      <a:pt x="98" y="503"/>
                    </a:lnTo>
                    <a:lnTo>
                      <a:pt x="106" y="510"/>
                    </a:lnTo>
                    <a:lnTo>
                      <a:pt x="112" y="517"/>
                    </a:lnTo>
                    <a:lnTo>
                      <a:pt x="117" y="526"/>
                    </a:lnTo>
                    <a:lnTo>
                      <a:pt x="120" y="536"/>
                    </a:lnTo>
                    <a:lnTo>
                      <a:pt x="123" y="546"/>
                    </a:lnTo>
                    <a:lnTo>
                      <a:pt x="125" y="556"/>
                    </a:lnTo>
                    <a:lnTo>
                      <a:pt x="127" y="569"/>
                    </a:lnTo>
                    <a:lnTo>
                      <a:pt x="172" y="569"/>
                    </a:lnTo>
                    <a:lnTo>
                      <a:pt x="168" y="558"/>
                    </a:lnTo>
                    <a:lnTo>
                      <a:pt x="163" y="547"/>
                    </a:lnTo>
                    <a:lnTo>
                      <a:pt x="159" y="534"/>
                    </a:lnTo>
                    <a:lnTo>
                      <a:pt x="157" y="521"/>
                    </a:lnTo>
                    <a:lnTo>
                      <a:pt x="157" y="509"/>
                    </a:lnTo>
                    <a:lnTo>
                      <a:pt x="157" y="495"/>
                    </a:lnTo>
                    <a:lnTo>
                      <a:pt x="157" y="487"/>
                    </a:lnTo>
                    <a:lnTo>
                      <a:pt x="156" y="481"/>
                    </a:lnTo>
                    <a:lnTo>
                      <a:pt x="156" y="474"/>
                    </a:lnTo>
                    <a:lnTo>
                      <a:pt x="158" y="466"/>
                    </a:lnTo>
                    <a:lnTo>
                      <a:pt x="164" y="461"/>
                    </a:lnTo>
                    <a:lnTo>
                      <a:pt x="170" y="456"/>
                    </a:lnTo>
                    <a:lnTo>
                      <a:pt x="173" y="447"/>
                    </a:lnTo>
                    <a:lnTo>
                      <a:pt x="176" y="438"/>
                    </a:lnTo>
                    <a:lnTo>
                      <a:pt x="178" y="430"/>
                    </a:lnTo>
                    <a:lnTo>
                      <a:pt x="179" y="421"/>
                    </a:lnTo>
                    <a:lnTo>
                      <a:pt x="179" y="287"/>
                    </a:lnTo>
                    <a:lnTo>
                      <a:pt x="189" y="177"/>
                    </a:lnTo>
                    <a:lnTo>
                      <a:pt x="189" y="92"/>
                    </a:lnTo>
                    <a:lnTo>
                      <a:pt x="189" y="87"/>
                    </a:lnTo>
                    <a:lnTo>
                      <a:pt x="186" y="82"/>
                    </a:lnTo>
                    <a:lnTo>
                      <a:pt x="184" y="78"/>
                    </a:lnTo>
                    <a:lnTo>
                      <a:pt x="181" y="73"/>
                    </a:lnTo>
                    <a:lnTo>
                      <a:pt x="179" y="68"/>
                    </a:lnTo>
                    <a:lnTo>
                      <a:pt x="176" y="64"/>
                    </a:lnTo>
                    <a:lnTo>
                      <a:pt x="175" y="59"/>
                    </a:lnTo>
                    <a:lnTo>
                      <a:pt x="174" y="54"/>
                    </a:lnTo>
                    <a:lnTo>
                      <a:pt x="174" y="25"/>
                    </a:lnTo>
                    <a:lnTo>
                      <a:pt x="173" y="21"/>
                    </a:lnTo>
                    <a:lnTo>
                      <a:pt x="171" y="17"/>
                    </a:lnTo>
                    <a:lnTo>
                      <a:pt x="168" y="14"/>
                    </a:lnTo>
                    <a:lnTo>
                      <a:pt x="164" y="12"/>
                    </a:lnTo>
                    <a:lnTo>
                      <a:pt x="159" y="10"/>
                    </a:lnTo>
                    <a:lnTo>
                      <a:pt x="155" y="8"/>
                    </a:lnTo>
                    <a:lnTo>
                      <a:pt x="151" y="5"/>
                    </a:lnTo>
                    <a:lnTo>
                      <a:pt x="148" y="2"/>
                    </a:lnTo>
                    <a:lnTo>
                      <a:pt x="114" y="0"/>
                    </a:lnTo>
                    <a:lnTo>
                      <a:pt x="109" y="12"/>
                    </a:lnTo>
                    <a:lnTo>
                      <a:pt x="107" y="23"/>
                    </a:lnTo>
                    <a:lnTo>
                      <a:pt x="106" y="28"/>
                    </a:lnTo>
                    <a:lnTo>
                      <a:pt x="104" y="33"/>
                    </a:lnTo>
                    <a:lnTo>
                      <a:pt x="100" y="38"/>
                    </a:lnTo>
                    <a:lnTo>
                      <a:pt x="95" y="42"/>
                    </a:lnTo>
                    <a:lnTo>
                      <a:pt x="91" y="45"/>
                    </a:lnTo>
                    <a:lnTo>
                      <a:pt x="85" y="48"/>
                    </a:lnTo>
                    <a:lnTo>
                      <a:pt x="80" y="49"/>
                    </a:lnTo>
                    <a:lnTo>
                      <a:pt x="75" y="50"/>
                    </a:lnTo>
                    <a:lnTo>
                      <a:pt x="69" y="51"/>
                    </a:lnTo>
                    <a:lnTo>
                      <a:pt x="64" y="53"/>
                    </a:lnTo>
                    <a:lnTo>
                      <a:pt x="60" y="56"/>
                    </a:lnTo>
                    <a:lnTo>
                      <a:pt x="57" y="60"/>
                    </a:lnTo>
                    <a:lnTo>
                      <a:pt x="54" y="64"/>
                    </a:lnTo>
                    <a:lnTo>
                      <a:pt x="53" y="68"/>
                    </a:lnTo>
                    <a:lnTo>
                      <a:pt x="53" y="73"/>
                    </a:lnTo>
                    <a:lnTo>
                      <a:pt x="53" y="78"/>
                    </a:lnTo>
                    <a:lnTo>
                      <a:pt x="54" y="87"/>
                    </a:lnTo>
                    <a:lnTo>
                      <a:pt x="53" y="96"/>
                    </a:lnTo>
                    <a:lnTo>
                      <a:pt x="50" y="111"/>
                    </a:lnTo>
                    <a:lnTo>
                      <a:pt x="47" y="122"/>
                    </a:lnTo>
                    <a:lnTo>
                      <a:pt x="43" y="135"/>
                    </a:lnTo>
                    <a:lnTo>
                      <a:pt x="40" y="148"/>
                    </a:lnTo>
                    <a:lnTo>
                      <a:pt x="36" y="154"/>
                    </a:lnTo>
                    <a:lnTo>
                      <a:pt x="34" y="162"/>
                    </a:lnTo>
                    <a:lnTo>
                      <a:pt x="34" y="209"/>
                    </a:lnTo>
                    <a:lnTo>
                      <a:pt x="33" y="215"/>
                    </a:lnTo>
                    <a:lnTo>
                      <a:pt x="30" y="222"/>
                    </a:lnTo>
                    <a:lnTo>
                      <a:pt x="27" y="228"/>
                    </a:lnTo>
                    <a:lnTo>
                      <a:pt x="25" y="234"/>
                    </a:lnTo>
                    <a:lnTo>
                      <a:pt x="15" y="259"/>
                    </a:lnTo>
                    <a:lnTo>
                      <a:pt x="8" y="281"/>
                    </a:lnTo>
                    <a:lnTo>
                      <a:pt x="4" y="291"/>
                    </a:lnTo>
                    <a:lnTo>
                      <a:pt x="2" y="303"/>
                    </a:lnTo>
                    <a:lnTo>
                      <a:pt x="0" y="315"/>
                    </a:lnTo>
                    <a:lnTo>
                      <a:pt x="0" y="328"/>
                    </a:lnTo>
                    <a:lnTo>
                      <a:pt x="0" y="365"/>
                    </a:lnTo>
                    <a:lnTo>
                      <a:pt x="0" y="375"/>
                    </a:lnTo>
                    <a:lnTo>
                      <a:pt x="2" y="386"/>
                    </a:lnTo>
                    <a:lnTo>
                      <a:pt x="5" y="396"/>
                    </a:lnTo>
                    <a:lnTo>
                      <a:pt x="9" y="405"/>
                    </a:lnTo>
                    <a:lnTo>
                      <a:pt x="14" y="413"/>
                    </a:lnTo>
                    <a:lnTo>
                      <a:pt x="22" y="421"/>
                    </a:lnTo>
                    <a:lnTo>
                      <a:pt x="26" y="424"/>
                    </a:lnTo>
                    <a:lnTo>
                      <a:pt x="30" y="427"/>
                    </a:lnTo>
                    <a:lnTo>
                      <a:pt x="35" y="429"/>
                    </a:lnTo>
                    <a:lnTo>
                      <a:pt x="40" y="431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ysClr val="windowText" lastClr="000000">
                    <a:lumMod val="50000"/>
                    <a:lumOff val="50000"/>
                  </a:sysClr>
                </a:solidFill>
                <a:round/>
                <a:headEnd/>
                <a:tailEnd/>
              </a:ln>
            </p:spPr>
          </p:sp>
          <p:sp>
            <p:nvSpPr>
              <p:cNvPr id="14" name="Republic_of_Korea"/>
              <p:cNvSpPr>
                <a:spLocks noEditPoints="1"/>
              </p:cNvSpPr>
              <p:nvPr/>
            </p:nvSpPr>
            <p:spPr bwMode="auto">
              <a:xfrm>
                <a:off x="5672973" y="2763221"/>
                <a:ext cx="238778" cy="404179"/>
              </a:xfrm>
              <a:custGeom>
                <a:avLst/>
                <a:gdLst/>
                <a:ahLst/>
                <a:cxnLst>
                  <a:cxn ang="0">
                    <a:pos x="266" y="847"/>
                  </a:cxn>
                  <a:cxn ang="0">
                    <a:pos x="286" y="854"/>
                  </a:cxn>
                  <a:cxn ang="0">
                    <a:pos x="328" y="837"/>
                  </a:cxn>
                  <a:cxn ang="0">
                    <a:pos x="339" y="809"/>
                  </a:cxn>
                  <a:cxn ang="0">
                    <a:pos x="325" y="788"/>
                  </a:cxn>
                  <a:cxn ang="0">
                    <a:pos x="316" y="794"/>
                  </a:cxn>
                  <a:cxn ang="0">
                    <a:pos x="272" y="821"/>
                  </a:cxn>
                  <a:cxn ang="0">
                    <a:pos x="7" y="170"/>
                  </a:cxn>
                  <a:cxn ang="0">
                    <a:pos x="1" y="142"/>
                  </a:cxn>
                  <a:cxn ang="0">
                    <a:pos x="21" y="93"/>
                  </a:cxn>
                  <a:cxn ang="0">
                    <a:pos x="40" y="61"/>
                  </a:cxn>
                  <a:cxn ang="0">
                    <a:pos x="110" y="57"/>
                  </a:cxn>
                  <a:cxn ang="0">
                    <a:pos x="132" y="41"/>
                  </a:cxn>
                  <a:cxn ang="0">
                    <a:pos x="166" y="3"/>
                  </a:cxn>
                  <a:cxn ang="0">
                    <a:pos x="208" y="21"/>
                  </a:cxn>
                  <a:cxn ang="0">
                    <a:pos x="255" y="70"/>
                  </a:cxn>
                  <a:cxn ang="0">
                    <a:pos x="306" y="101"/>
                  </a:cxn>
                  <a:cxn ang="0">
                    <a:pos x="351" y="129"/>
                  </a:cxn>
                  <a:cxn ang="0">
                    <a:pos x="373" y="166"/>
                  </a:cxn>
                  <a:cxn ang="0">
                    <a:pos x="407" y="229"/>
                  </a:cxn>
                  <a:cxn ang="0">
                    <a:pos x="417" y="274"/>
                  </a:cxn>
                  <a:cxn ang="0">
                    <a:pos x="425" y="302"/>
                  </a:cxn>
                  <a:cxn ang="0">
                    <a:pos x="455" y="287"/>
                  </a:cxn>
                  <a:cxn ang="0">
                    <a:pos x="464" y="316"/>
                  </a:cxn>
                  <a:cxn ang="0">
                    <a:pos x="489" y="377"/>
                  </a:cxn>
                  <a:cxn ang="0">
                    <a:pos x="491" y="428"/>
                  </a:cxn>
                  <a:cxn ang="0">
                    <a:pos x="472" y="440"/>
                  </a:cxn>
                  <a:cxn ang="0">
                    <a:pos x="432" y="464"/>
                  </a:cxn>
                  <a:cxn ang="0">
                    <a:pos x="421" y="477"/>
                  </a:cxn>
                  <a:cxn ang="0">
                    <a:pos x="388" y="500"/>
                  </a:cxn>
                  <a:cxn ang="0">
                    <a:pos x="355" y="510"/>
                  </a:cxn>
                  <a:cxn ang="0">
                    <a:pos x="341" y="547"/>
                  </a:cxn>
                  <a:cxn ang="0">
                    <a:pos x="325" y="559"/>
                  </a:cxn>
                  <a:cxn ang="0">
                    <a:pos x="280" y="584"/>
                  </a:cxn>
                  <a:cxn ang="0">
                    <a:pos x="263" y="599"/>
                  </a:cxn>
                  <a:cxn ang="0">
                    <a:pos x="256" y="622"/>
                  </a:cxn>
                  <a:cxn ang="0">
                    <a:pos x="223" y="645"/>
                  </a:cxn>
                  <a:cxn ang="0">
                    <a:pos x="198" y="643"/>
                  </a:cxn>
                  <a:cxn ang="0">
                    <a:pos x="181" y="628"/>
                  </a:cxn>
                  <a:cxn ang="0">
                    <a:pos x="151" y="592"/>
                  </a:cxn>
                  <a:cxn ang="0">
                    <a:pos x="144" y="560"/>
                  </a:cxn>
                  <a:cxn ang="0">
                    <a:pos x="141" y="525"/>
                  </a:cxn>
                  <a:cxn ang="0">
                    <a:pos x="137" y="494"/>
                  </a:cxn>
                  <a:cxn ang="0">
                    <a:pos x="154" y="467"/>
                  </a:cxn>
                  <a:cxn ang="0">
                    <a:pos x="152" y="449"/>
                  </a:cxn>
                  <a:cxn ang="0">
                    <a:pos x="138" y="424"/>
                  </a:cxn>
                  <a:cxn ang="0">
                    <a:pos x="120" y="419"/>
                  </a:cxn>
                  <a:cxn ang="0">
                    <a:pos x="100" y="417"/>
                  </a:cxn>
                  <a:cxn ang="0">
                    <a:pos x="81" y="373"/>
                  </a:cxn>
                  <a:cxn ang="0">
                    <a:pos x="65" y="344"/>
                  </a:cxn>
                  <a:cxn ang="0">
                    <a:pos x="43" y="350"/>
                  </a:cxn>
                  <a:cxn ang="0">
                    <a:pos x="19" y="355"/>
                  </a:cxn>
                  <a:cxn ang="0">
                    <a:pos x="25" y="324"/>
                  </a:cxn>
                  <a:cxn ang="0">
                    <a:pos x="46" y="289"/>
                  </a:cxn>
                  <a:cxn ang="0">
                    <a:pos x="67" y="275"/>
                  </a:cxn>
                  <a:cxn ang="0">
                    <a:pos x="81" y="257"/>
                  </a:cxn>
                  <a:cxn ang="0">
                    <a:pos x="39" y="192"/>
                  </a:cxn>
                  <a:cxn ang="0">
                    <a:pos x="18" y="170"/>
                  </a:cxn>
                </a:cxnLst>
                <a:rect l="0" t="0" r="r" b="b"/>
                <a:pathLst>
                  <a:path w="493" h="855">
                    <a:moveTo>
                      <a:pt x="262" y="833"/>
                    </a:moveTo>
                    <a:lnTo>
                      <a:pt x="263" y="837"/>
                    </a:lnTo>
                    <a:lnTo>
                      <a:pt x="263" y="840"/>
                    </a:lnTo>
                    <a:lnTo>
                      <a:pt x="265" y="844"/>
                    </a:lnTo>
                    <a:lnTo>
                      <a:pt x="266" y="847"/>
                    </a:lnTo>
                    <a:lnTo>
                      <a:pt x="268" y="851"/>
                    </a:lnTo>
                    <a:lnTo>
                      <a:pt x="271" y="853"/>
                    </a:lnTo>
                    <a:lnTo>
                      <a:pt x="274" y="854"/>
                    </a:lnTo>
                    <a:lnTo>
                      <a:pt x="278" y="855"/>
                    </a:lnTo>
                    <a:lnTo>
                      <a:pt x="286" y="854"/>
                    </a:lnTo>
                    <a:lnTo>
                      <a:pt x="292" y="852"/>
                    </a:lnTo>
                    <a:lnTo>
                      <a:pt x="298" y="850"/>
                    </a:lnTo>
                    <a:lnTo>
                      <a:pt x="305" y="847"/>
                    </a:lnTo>
                    <a:lnTo>
                      <a:pt x="317" y="842"/>
                    </a:lnTo>
                    <a:lnTo>
                      <a:pt x="328" y="837"/>
                    </a:lnTo>
                    <a:lnTo>
                      <a:pt x="332" y="834"/>
                    </a:lnTo>
                    <a:lnTo>
                      <a:pt x="337" y="830"/>
                    </a:lnTo>
                    <a:lnTo>
                      <a:pt x="339" y="825"/>
                    </a:lnTo>
                    <a:lnTo>
                      <a:pt x="340" y="818"/>
                    </a:lnTo>
                    <a:lnTo>
                      <a:pt x="339" y="809"/>
                    </a:lnTo>
                    <a:lnTo>
                      <a:pt x="337" y="801"/>
                    </a:lnTo>
                    <a:lnTo>
                      <a:pt x="334" y="798"/>
                    </a:lnTo>
                    <a:lnTo>
                      <a:pt x="332" y="794"/>
                    </a:lnTo>
                    <a:lnTo>
                      <a:pt x="329" y="792"/>
                    </a:lnTo>
                    <a:lnTo>
                      <a:pt x="325" y="788"/>
                    </a:lnTo>
                    <a:lnTo>
                      <a:pt x="323" y="788"/>
                    </a:lnTo>
                    <a:lnTo>
                      <a:pt x="322" y="788"/>
                    </a:lnTo>
                    <a:lnTo>
                      <a:pt x="320" y="789"/>
                    </a:lnTo>
                    <a:lnTo>
                      <a:pt x="318" y="790"/>
                    </a:lnTo>
                    <a:lnTo>
                      <a:pt x="316" y="794"/>
                    </a:lnTo>
                    <a:lnTo>
                      <a:pt x="312" y="796"/>
                    </a:lnTo>
                    <a:lnTo>
                      <a:pt x="301" y="805"/>
                    </a:lnTo>
                    <a:lnTo>
                      <a:pt x="291" y="812"/>
                    </a:lnTo>
                    <a:lnTo>
                      <a:pt x="282" y="817"/>
                    </a:lnTo>
                    <a:lnTo>
                      <a:pt x="272" y="821"/>
                    </a:lnTo>
                    <a:lnTo>
                      <a:pt x="268" y="823"/>
                    </a:lnTo>
                    <a:lnTo>
                      <a:pt x="265" y="825"/>
                    </a:lnTo>
                    <a:lnTo>
                      <a:pt x="263" y="829"/>
                    </a:lnTo>
                    <a:lnTo>
                      <a:pt x="262" y="833"/>
                    </a:lnTo>
                    <a:close/>
                    <a:moveTo>
                      <a:pt x="7" y="170"/>
                    </a:moveTo>
                    <a:lnTo>
                      <a:pt x="5" y="164"/>
                    </a:lnTo>
                    <a:lnTo>
                      <a:pt x="3" y="160"/>
                    </a:lnTo>
                    <a:lnTo>
                      <a:pt x="1" y="155"/>
                    </a:lnTo>
                    <a:lnTo>
                      <a:pt x="0" y="150"/>
                    </a:lnTo>
                    <a:lnTo>
                      <a:pt x="1" y="142"/>
                    </a:lnTo>
                    <a:lnTo>
                      <a:pt x="2" y="134"/>
                    </a:lnTo>
                    <a:lnTo>
                      <a:pt x="5" y="127"/>
                    </a:lnTo>
                    <a:lnTo>
                      <a:pt x="8" y="121"/>
                    </a:lnTo>
                    <a:lnTo>
                      <a:pt x="14" y="107"/>
                    </a:lnTo>
                    <a:lnTo>
                      <a:pt x="21" y="93"/>
                    </a:lnTo>
                    <a:lnTo>
                      <a:pt x="25" y="81"/>
                    </a:lnTo>
                    <a:lnTo>
                      <a:pt x="30" y="71"/>
                    </a:lnTo>
                    <a:lnTo>
                      <a:pt x="32" y="66"/>
                    </a:lnTo>
                    <a:lnTo>
                      <a:pt x="36" y="63"/>
                    </a:lnTo>
                    <a:lnTo>
                      <a:pt x="40" y="61"/>
                    </a:lnTo>
                    <a:lnTo>
                      <a:pt x="45" y="60"/>
                    </a:lnTo>
                    <a:lnTo>
                      <a:pt x="92" y="60"/>
                    </a:lnTo>
                    <a:lnTo>
                      <a:pt x="98" y="60"/>
                    </a:lnTo>
                    <a:lnTo>
                      <a:pt x="104" y="59"/>
                    </a:lnTo>
                    <a:lnTo>
                      <a:pt x="110" y="57"/>
                    </a:lnTo>
                    <a:lnTo>
                      <a:pt x="115" y="54"/>
                    </a:lnTo>
                    <a:lnTo>
                      <a:pt x="120" y="51"/>
                    </a:lnTo>
                    <a:lnTo>
                      <a:pt x="124" y="48"/>
                    </a:lnTo>
                    <a:lnTo>
                      <a:pt x="128" y="45"/>
                    </a:lnTo>
                    <a:lnTo>
                      <a:pt x="132" y="41"/>
                    </a:lnTo>
                    <a:lnTo>
                      <a:pt x="139" y="32"/>
                    </a:lnTo>
                    <a:lnTo>
                      <a:pt x="146" y="21"/>
                    </a:lnTo>
                    <a:lnTo>
                      <a:pt x="152" y="11"/>
                    </a:lnTo>
                    <a:lnTo>
                      <a:pt x="158" y="0"/>
                    </a:lnTo>
                    <a:lnTo>
                      <a:pt x="166" y="3"/>
                    </a:lnTo>
                    <a:lnTo>
                      <a:pt x="174" y="6"/>
                    </a:lnTo>
                    <a:lnTo>
                      <a:pt x="182" y="9"/>
                    </a:lnTo>
                    <a:lnTo>
                      <a:pt x="191" y="12"/>
                    </a:lnTo>
                    <a:lnTo>
                      <a:pt x="200" y="16"/>
                    </a:lnTo>
                    <a:lnTo>
                      <a:pt x="208" y="21"/>
                    </a:lnTo>
                    <a:lnTo>
                      <a:pt x="214" y="27"/>
                    </a:lnTo>
                    <a:lnTo>
                      <a:pt x="220" y="32"/>
                    </a:lnTo>
                    <a:lnTo>
                      <a:pt x="232" y="45"/>
                    </a:lnTo>
                    <a:lnTo>
                      <a:pt x="244" y="61"/>
                    </a:lnTo>
                    <a:lnTo>
                      <a:pt x="255" y="70"/>
                    </a:lnTo>
                    <a:lnTo>
                      <a:pt x="265" y="79"/>
                    </a:lnTo>
                    <a:lnTo>
                      <a:pt x="275" y="87"/>
                    </a:lnTo>
                    <a:lnTo>
                      <a:pt x="286" y="93"/>
                    </a:lnTo>
                    <a:lnTo>
                      <a:pt x="296" y="97"/>
                    </a:lnTo>
                    <a:lnTo>
                      <a:pt x="306" y="101"/>
                    </a:lnTo>
                    <a:lnTo>
                      <a:pt x="316" y="106"/>
                    </a:lnTo>
                    <a:lnTo>
                      <a:pt x="326" y="110"/>
                    </a:lnTo>
                    <a:lnTo>
                      <a:pt x="337" y="117"/>
                    </a:lnTo>
                    <a:lnTo>
                      <a:pt x="347" y="125"/>
                    </a:lnTo>
                    <a:lnTo>
                      <a:pt x="351" y="129"/>
                    </a:lnTo>
                    <a:lnTo>
                      <a:pt x="355" y="134"/>
                    </a:lnTo>
                    <a:lnTo>
                      <a:pt x="358" y="139"/>
                    </a:lnTo>
                    <a:lnTo>
                      <a:pt x="361" y="145"/>
                    </a:lnTo>
                    <a:lnTo>
                      <a:pt x="367" y="155"/>
                    </a:lnTo>
                    <a:lnTo>
                      <a:pt x="373" y="166"/>
                    </a:lnTo>
                    <a:lnTo>
                      <a:pt x="384" y="185"/>
                    </a:lnTo>
                    <a:lnTo>
                      <a:pt x="395" y="202"/>
                    </a:lnTo>
                    <a:lnTo>
                      <a:pt x="400" y="210"/>
                    </a:lnTo>
                    <a:lnTo>
                      <a:pt x="403" y="219"/>
                    </a:lnTo>
                    <a:lnTo>
                      <a:pt x="407" y="229"/>
                    </a:lnTo>
                    <a:lnTo>
                      <a:pt x="409" y="240"/>
                    </a:lnTo>
                    <a:lnTo>
                      <a:pt x="412" y="249"/>
                    </a:lnTo>
                    <a:lnTo>
                      <a:pt x="414" y="258"/>
                    </a:lnTo>
                    <a:lnTo>
                      <a:pt x="416" y="265"/>
                    </a:lnTo>
                    <a:lnTo>
                      <a:pt x="417" y="274"/>
                    </a:lnTo>
                    <a:lnTo>
                      <a:pt x="418" y="284"/>
                    </a:lnTo>
                    <a:lnTo>
                      <a:pt x="419" y="293"/>
                    </a:lnTo>
                    <a:lnTo>
                      <a:pt x="420" y="297"/>
                    </a:lnTo>
                    <a:lnTo>
                      <a:pt x="423" y="300"/>
                    </a:lnTo>
                    <a:lnTo>
                      <a:pt x="425" y="302"/>
                    </a:lnTo>
                    <a:lnTo>
                      <a:pt x="429" y="304"/>
                    </a:lnTo>
                    <a:lnTo>
                      <a:pt x="431" y="294"/>
                    </a:lnTo>
                    <a:lnTo>
                      <a:pt x="432" y="283"/>
                    </a:lnTo>
                    <a:lnTo>
                      <a:pt x="452" y="283"/>
                    </a:lnTo>
                    <a:lnTo>
                      <a:pt x="455" y="287"/>
                    </a:lnTo>
                    <a:lnTo>
                      <a:pt x="457" y="291"/>
                    </a:lnTo>
                    <a:lnTo>
                      <a:pt x="458" y="295"/>
                    </a:lnTo>
                    <a:lnTo>
                      <a:pt x="459" y="298"/>
                    </a:lnTo>
                    <a:lnTo>
                      <a:pt x="461" y="307"/>
                    </a:lnTo>
                    <a:lnTo>
                      <a:pt x="464" y="316"/>
                    </a:lnTo>
                    <a:lnTo>
                      <a:pt x="471" y="329"/>
                    </a:lnTo>
                    <a:lnTo>
                      <a:pt x="476" y="342"/>
                    </a:lnTo>
                    <a:lnTo>
                      <a:pt x="482" y="353"/>
                    </a:lnTo>
                    <a:lnTo>
                      <a:pt x="486" y="365"/>
                    </a:lnTo>
                    <a:lnTo>
                      <a:pt x="489" y="377"/>
                    </a:lnTo>
                    <a:lnTo>
                      <a:pt x="491" y="390"/>
                    </a:lnTo>
                    <a:lnTo>
                      <a:pt x="492" y="404"/>
                    </a:lnTo>
                    <a:lnTo>
                      <a:pt x="493" y="418"/>
                    </a:lnTo>
                    <a:lnTo>
                      <a:pt x="492" y="422"/>
                    </a:lnTo>
                    <a:lnTo>
                      <a:pt x="491" y="428"/>
                    </a:lnTo>
                    <a:lnTo>
                      <a:pt x="488" y="431"/>
                    </a:lnTo>
                    <a:lnTo>
                      <a:pt x="485" y="435"/>
                    </a:lnTo>
                    <a:lnTo>
                      <a:pt x="482" y="437"/>
                    </a:lnTo>
                    <a:lnTo>
                      <a:pt x="477" y="439"/>
                    </a:lnTo>
                    <a:lnTo>
                      <a:pt x="472" y="440"/>
                    </a:lnTo>
                    <a:lnTo>
                      <a:pt x="468" y="441"/>
                    </a:lnTo>
                    <a:lnTo>
                      <a:pt x="462" y="440"/>
                    </a:lnTo>
                    <a:lnTo>
                      <a:pt x="456" y="438"/>
                    </a:lnTo>
                    <a:lnTo>
                      <a:pt x="432" y="438"/>
                    </a:lnTo>
                    <a:lnTo>
                      <a:pt x="432" y="464"/>
                    </a:lnTo>
                    <a:lnTo>
                      <a:pt x="432" y="467"/>
                    </a:lnTo>
                    <a:lnTo>
                      <a:pt x="431" y="470"/>
                    </a:lnTo>
                    <a:lnTo>
                      <a:pt x="429" y="472"/>
                    </a:lnTo>
                    <a:lnTo>
                      <a:pt x="427" y="474"/>
                    </a:lnTo>
                    <a:lnTo>
                      <a:pt x="421" y="477"/>
                    </a:lnTo>
                    <a:lnTo>
                      <a:pt x="415" y="482"/>
                    </a:lnTo>
                    <a:lnTo>
                      <a:pt x="407" y="489"/>
                    </a:lnTo>
                    <a:lnTo>
                      <a:pt x="398" y="497"/>
                    </a:lnTo>
                    <a:lnTo>
                      <a:pt x="394" y="499"/>
                    </a:lnTo>
                    <a:lnTo>
                      <a:pt x="388" y="500"/>
                    </a:lnTo>
                    <a:lnTo>
                      <a:pt x="384" y="501"/>
                    </a:lnTo>
                    <a:lnTo>
                      <a:pt x="379" y="501"/>
                    </a:lnTo>
                    <a:lnTo>
                      <a:pt x="371" y="503"/>
                    </a:lnTo>
                    <a:lnTo>
                      <a:pt x="360" y="506"/>
                    </a:lnTo>
                    <a:lnTo>
                      <a:pt x="355" y="510"/>
                    </a:lnTo>
                    <a:lnTo>
                      <a:pt x="351" y="514"/>
                    </a:lnTo>
                    <a:lnTo>
                      <a:pt x="348" y="518"/>
                    </a:lnTo>
                    <a:lnTo>
                      <a:pt x="346" y="523"/>
                    </a:lnTo>
                    <a:lnTo>
                      <a:pt x="343" y="534"/>
                    </a:lnTo>
                    <a:lnTo>
                      <a:pt x="341" y="547"/>
                    </a:lnTo>
                    <a:lnTo>
                      <a:pt x="340" y="550"/>
                    </a:lnTo>
                    <a:lnTo>
                      <a:pt x="338" y="553"/>
                    </a:lnTo>
                    <a:lnTo>
                      <a:pt x="335" y="555"/>
                    </a:lnTo>
                    <a:lnTo>
                      <a:pt x="332" y="556"/>
                    </a:lnTo>
                    <a:lnTo>
                      <a:pt x="325" y="559"/>
                    </a:lnTo>
                    <a:lnTo>
                      <a:pt x="318" y="563"/>
                    </a:lnTo>
                    <a:lnTo>
                      <a:pt x="309" y="573"/>
                    </a:lnTo>
                    <a:lnTo>
                      <a:pt x="298" y="581"/>
                    </a:lnTo>
                    <a:lnTo>
                      <a:pt x="289" y="583"/>
                    </a:lnTo>
                    <a:lnTo>
                      <a:pt x="280" y="584"/>
                    </a:lnTo>
                    <a:lnTo>
                      <a:pt x="275" y="585"/>
                    </a:lnTo>
                    <a:lnTo>
                      <a:pt x="271" y="586"/>
                    </a:lnTo>
                    <a:lnTo>
                      <a:pt x="268" y="588"/>
                    </a:lnTo>
                    <a:lnTo>
                      <a:pt x="265" y="591"/>
                    </a:lnTo>
                    <a:lnTo>
                      <a:pt x="263" y="599"/>
                    </a:lnTo>
                    <a:lnTo>
                      <a:pt x="263" y="606"/>
                    </a:lnTo>
                    <a:lnTo>
                      <a:pt x="263" y="611"/>
                    </a:lnTo>
                    <a:lnTo>
                      <a:pt x="261" y="614"/>
                    </a:lnTo>
                    <a:lnTo>
                      <a:pt x="259" y="618"/>
                    </a:lnTo>
                    <a:lnTo>
                      <a:pt x="256" y="622"/>
                    </a:lnTo>
                    <a:lnTo>
                      <a:pt x="247" y="627"/>
                    </a:lnTo>
                    <a:lnTo>
                      <a:pt x="240" y="632"/>
                    </a:lnTo>
                    <a:lnTo>
                      <a:pt x="232" y="638"/>
                    </a:lnTo>
                    <a:lnTo>
                      <a:pt x="226" y="643"/>
                    </a:lnTo>
                    <a:lnTo>
                      <a:pt x="223" y="645"/>
                    </a:lnTo>
                    <a:lnTo>
                      <a:pt x="218" y="647"/>
                    </a:lnTo>
                    <a:lnTo>
                      <a:pt x="214" y="648"/>
                    </a:lnTo>
                    <a:lnTo>
                      <a:pt x="210" y="648"/>
                    </a:lnTo>
                    <a:lnTo>
                      <a:pt x="204" y="646"/>
                    </a:lnTo>
                    <a:lnTo>
                      <a:pt x="198" y="643"/>
                    </a:lnTo>
                    <a:lnTo>
                      <a:pt x="194" y="641"/>
                    </a:lnTo>
                    <a:lnTo>
                      <a:pt x="189" y="640"/>
                    </a:lnTo>
                    <a:lnTo>
                      <a:pt x="186" y="638"/>
                    </a:lnTo>
                    <a:lnTo>
                      <a:pt x="184" y="635"/>
                    </a:lnTo>
                    <a:lnTo>
                      <a:pt x="181" y="628"/>
                    </a:lnTo>
                    <a:lnTo>
                      <a:pt x="179" y="622"/>
                    </a:lnTo>
                    <a:lnTo>
                      <a:pt x="176" y="615"/>
                    </a:lnTo>
                    <a:lnTo>
                      <a:pt x="172" y="609"/>
                    </a:lnTo>
                    <a:lnTo>
                      <a:pt x="161" y="601"/>
                    </a:lnTo>
                    <a:lnTo>
                      <a:pt x="151" y="592"/>
                    </a:lnTo>
                    <a:lnTo>
                      <a:pt x="147" y="587"/>
                    </a:lnTo>
                    <a:lnTo>
                      <a:pt x="144" y="583"/>
                    </a:lnTo>
                    <a:lnTo>
                      <a:pt x="142" y="577"/>
                    </a:lnTo>
                    <a:lnTo>
                      <a:pt x="141" y="571"/>
                    </a:lnTo>
                    <a:lnTo>
                      <a:pt x="144" y="560"/>
                    </a:lnTo>
                    <a:lnTo>
                      <a:pt x="147" y="551"/>
                    </a:lnTo>
                    <a:lnTo>
                      <a:pt x="147" y="544"/>
                    </a:lnTo>
                    <a:lnTo>
                      <a:pt x="145" y="538"/>
                    </a:lnTo>
                    <a:lnTo>
                      <a:pt x="143" y="531"/>
                    </a:lnTo>
                    <a:lnTo>
                      <a:pt x="141" y="525"/>
                    </a:lnTo>
                    <a:lnTo>
                      <a:pt x="139" y="519"/>
                    </a:lnTo>
                    <a:lnTo>
                      <a:pt x="137" y="513"/>
                    </a:lnTo>
                    <a:lnTo>
                      <a:pt x="134" y="506"/>
                    </a:lnTo>
                    <a:lnTo>
                      <a:pt x="134" y="499"/>
                    </a:lnTo>
                    <a:lnTo>
                      <a:pt x="137" y="494"/>
                    </a:lnTo>
                    <a:lnTo>
                      <a:pt x="141" y="490"/>
                    </a:lnTo>
                    <a:lnTo>
                      <a:pt x="146" y="482"/>
                    </a:lnTo>
                    <a:lnTo>
                      <a:pt x="151" y="475"/>
                    </a:lnTo>
                    <a:lnTo>
                      <a:pt x="153" y="471"/>
                    </a:lnTo>
                    <a:lnTo>
                      <a:pt x="154" y="467"/>
                    </a:lnTo>
                    <a:lnTo>
                      <a:pt x="155" y="463"/>
                    </a:lnTo>
                    <a:lnTo>
                      <a:pt x="155" y="459"/>
                    </a:lnTo>
                    <a:lnTo>
                      <a:pt x="155" y="456"/>
                    </a:lnTo>
                    <a:lnTo>
                      <a:pt x="154" y="453"/>
                    </a:lnTo>
                    <a:lnTo>
                      <a:pt x="152" y="449"/>
                    </a:lnTo>
                    <a:lnTo>
                      <a:pt x="151" y="446"/>
                    </a:lnTo>
                    <a:lnTo>
                      <a:pt x="146" y="442"/>
                    </a:lnTo>
                    <a:lnTo>
                      <a:pt x="143" y="436"/>
                    </a:lnTo>
                    <a:lnTo>
                      <a:pt x="140" y="430"/>
                    </a:lnTo>
                    <a:lnTo>
                      <a:pt x="138" y="424"/>
                    </a:lnTo>
                    <a:lnTo>
                      <a:pt x="137" y="421"/>
                    </a:lnTo>
                    <a:lnTo>
                      <a:pt x="134" y="419"/>
                    </a:lnTo>
                    <a:lnTo>
                      <a:pt x="132" y="417"/>
                    </a:lnTo>
                    <a:lnTo>
                      <a:pt x="129" y="417"/>
                    </a:lnTo>
                    <a:lnTo>
                      <a:pt x="120" y="419"/>
                    </a:lnTo>
                    <a:lnTo>
                      <a:pt x="111" y="421"/>
                    </a:lnTo>
                    <a:lnTo>
                      <a:pt x="108" y="421"/>
                    </a:lnTo>
                    <a:lnTo>
                      <a:pt x="104" y="420"/>
                    </a:lnTo>
                    <a:lnTo>
                      <a:pt x="102" y="419"/>
                    </a:lnTo>
                    <a:lnTo>
                      <a:pt x="100" y="417"/>
                    </a:lnTo>
                    <a:lnTo>
                      <a:pt x="98" y="413"/>
                    </a:lnTo>
                    <a:lnTo>
                      <a:pt x="96" y="408"/>
                    </a:lnTo>
                    <a:lnTo>
                      <a:pt x="93" y="396"/>
                    </a:lnTo>
                    <a:lnTo>
                      <a:pt x="88" y="383"/>
                    </a:lnTo>
                    <a:lnTo>
                      <a:pt x="81" y="373"/>
                    </a:lnTo>
                    <a:lnTo>
                      <a:pt x="73" y="364"/>
                    </a:lnTo>
                    <a:lnTo>
                      <a:pt x="70" y="359"/>
                    </a:lnTo>
                    <a:lnTo>
                      <a:pt x="67" y="355"/>
                    </a:lnTo>
                    <a:lnTo>
                      <a:pt x="66" y="350"/>
                    </a:lnTo>
                    <a:lnTo>
                      <a:pt x="65" y="344"/>
                    </a:lnTo>
                    <a:lnTo>
                      <a:pt x="52" y="344"/>
                    </a:lnTo>
                    <a:lnTo>
                      <a:pt x="48" y="344"/>
                    </a:lnTo>
                    <a:lnTo>
                      <a:pt x="46" y="346"/>
                    </a:lnTo>
                    <a:lnTo>
                      <a:pt x="44" y="348"/>
                    </a:lnTo>
                    <a:lnTo>
                      <a:pt x="43" y="350"/>
                    </a:lnTo>
                    <a:lnTo>
                      <a:pt x="42" y="357"/>
                    </a:lnTo>
                    <a:lnTo>
                      <a:pt x="41" y="363"/>
                    </a:lnTo>
                    <a:lnTo>
                      <a:pt x="32" y="360"/>
                    </a:lnTo>
                    <a:lnTo>
                      <a:pt x="23" y="357"/>
                    </a:lnTo>
                    <a:lnTo>
                      <a:pt x="19" y="355"/>
                    </a:lnTo>
                    <a:lnTo>
                      <a:pt x="16" y="353"/>
                    </a:lnTo>
                    <a:lnTo>
                      <a:pt x="14" y="349"/>
                    </a:lnTo>
                    <a:lnTo>
                      <a:pt x="14" y="345"/>
                    </a:lnTo>
                    <a:lnTo>
                      <a:pt x="19" y="334"/>
                    </a:lnTo>
                    <a:lnTo>
                      <a:pt x="25" y="324"/>
                    </a:lnTo>
                    <a:lnTo>
                      <a:pt x="26" y="316"/>
                    </a:lnTo>
                    <a:lnTo>
                      <a:pt x="29" y="308"/>
                    </a:lnTo>
                    <a:lnTo>
                      <a:pt x="34" y="302"/>
                    </a:lnTo>
                    <a:lnTo>
                      <a:pt x="40" y="296"/>
                    </a:lnTo>
                    <a:lnTo>
                      <a:pt x="46" y="289"/>
                    </a:lnTo>
                    <a:lnTo>
                      <a:pt x="53" y="283"/>
                    </a:lnTo>
                    <a:lnTo>
                      <a:pt x="56" y="279"/>
                    </a:lnTo>
                    <a:lnTo>
                      <a:pt x="59" y="277"/>
                    </a:lnTo>
                    <a:lnTo>
                      <a:pt x="63" y="276"/>
                    </a:lnTo>
                    <a:lnTo>
                      <a:pt x="67" y="275"/>
                    </a:lnTo>
                    <a:lnTo>
                      <a:pt x="78" y="277"/>
                    </a:lnTo>
                    <a:lnTo>
                      <a:pt x="90" y="280"/>
                    </a:lnTo>
                    <a:lnTo>
                      <a:pt x="90" y="276"/>
                    </a:lnTo>
                    <a:lnTo>
                      <a:pt x="90" y="271"/>
                    </a:lnTo>
                    <a:lnTo>
                      <a:pt x="81" y="257"/>
                    </a:lnTo>
                    <a:lnTo>
                      <a:pt x="72" y="243"/>
                    </a:lnTo>
                    <a:lnTo>
                      <a:pt x="64" y="231"/>
                    </a:lnTo>
                    <a:lnTo>
                      <a:pt x="55" y="216"/>
                    </a:lnTo>
                    <a:lnTo>
                      <a:pt x="46" y="205"/>
                    </a:lnTo>
                    <a:lnTo>
                      <a:pt x="39" y="192"/>
                    </a:lnTo>
                    <a:lnTo>
                      <a:pt x="34" y="184"/>
                    </a:lnTo>
                    <a:lnTo>
                      <a:pt x="29" y="177"/>
                    </a:lnTo>
                    <a:lnTo>
                      <a:pt x="26" y="174"/>
                    </a:lnTo>
                    <a:lnTo>
                      <a:pt x="23" y="171"/>
                    </a:lnTo>
                    <a:lnTo>
                      <a:pt x="18" y="170"/>
                    </a:lnTo>
                    <a:lnTo>
                      <a:pt x="14" y="169"/>
                    </a:lnTo>
                    <a:lnTo>
                      <a:pt x="11" y="169"/>
                    </a:lnTo>
                    <a:lnTo>
                      <a:pt x="7" y="170"/>
                    </a:lnTo>
                    <a:lnTo>
                      <a:pt x="7" y="17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ysClr val="windowText" lastClr="000000">
                    <a:lumMod val="50000"/>
                    <a:lumOff val="50000"/>
                  </a:sysClr>
                </a:solidFill>
                <a:round/>
                <a:headEnd/>
                <a:tailEnd/>
              </a:ln>
            </p:spPr>
          </p:sp>
          <p:sp>
            <p:nvSpPr>
              <p:cNvPr id="15" name="Mongolia"/>
              <p:cNvSpPr>
                <a:spLocks/>
              </p:cNvSpPr>
              <p:nvPr/>
            </p:nvSpPr>
            <p:spPr bwMode="auto">
              <a:xfrm>
                <a:off x="3250576" y="2180451"/>
                <a:ext cx="1700096" cy="808359"/>
              </a:xfrm>
              <a:custGeom>
                <a:avLst/>
                <a:gdLst/>
                <a:ahLst/>
                <a:cxnLst>
                  <a:cxn ang="0">
                    <a:pos x="182" y="865"/>
                  </a:cxn>
                  <a:cxn ang="0">
                    <a:pos x="283" y="862"/>
                  </a:cxn>
                  <a:cxn ang="0">
                    <a:pos x="332" y="957"/>
                  </a:cxn>
                  <a:cxn ang="0">
                    <a:pos x="397" y="1045"/>
                  </a:cxn>
                  <a:cxn ang="0">
                    <a:pos x="455" y="1272"/>
                  </a:cxn>
                  <a:cxn ang="0">
                    <a:pos x="541" y="1355"/>
                  </a:cxn>
                  <a:cxn ang="0">
                    <a:pos x="715" y="1348"/>
                  </a:cxn>
                  <a:cxn ang="0">
                    <a:pos x="903" y="1441"/>
                  </a:cxn>
                  <a:cxn ang="0">
                    <a:pos x="993" y="1474"/>
                  </a:cxn>
                  <a:cxn ang="0">
                    <a:pos x="1058" y="1602"/>
                  </a:cxn>
                  <a:cxn ang="0">
                    <a:pos x="1146" y="1690"/>
                  </a:cxn>
                  <a:cxn ang="0">
                    <a:pos x="1310" y="1637"/>
                  </a:cxn>
                  <a:cxn ang="0">
                    <a:pos x="1537" y="1571"/>
                  </a:cxn>
                  <a:cxn ang="0">
                    <a:pos x="1758" y="1587"/>
                  </a:cxn>
                  <a:cxn ang="0">
                    <a:pos x="2001" y="1670"/>
                  </a:cxn>
                  <a:cxn ang="0">
                    <a:pos x="2100" y="1687"/>
                  </a:cxn>
                  <a:cxn ang="0">
                    <a:pos x="2199" y="1688"/>
                  </a:cxn>
                  <a:cxn ang="0">
                    <a:pos x="2433" y="1518"/>
                  </a:cxn>
                  <a:cxn ang="0">
                    <a:pos x="2644" y="1444"/>
                  </a:cxn>
                  <a:cxn ang="0">
                    <a:pos x="2793" y="1360"/>
                  </a:cxn>
                  <a:cxn ang="0">
                    <a:pos x="2927" y="1154"/>
                  </a:cxn>
                  <a:cxn ang="0">
                    <a:pos x="2917" y="998"/>
                  </a:cxn>
                  <a:cxn ang="0">
                    <a:pos x="2999" y="1006"/>
                  </a:cxn>
                  <a:cxn ang="0">
                    <a:pos x="3098" y="976"/>
                  </a:cxn>
                  <a:cxn ang="0">
                    <a:pos x="3166" y="856"/>
                  </a:cxn>
                  <a:cxn ang="0">
                    <a:pos x="3333" y="722"/>
                  </a:cxn>
                  <a:cxn ang="0">
                    <a:pos x="3347" y="518"/>
                  </a:cxn>
                  <a:cxn ang="0">
                    <a:pos x="3434" y="439"/>
                  </a:cxn>
                  <a:cxn ang="0">
                    <a:pos x="3502" y="460"/>
                  </a:cxn>
                  <a:cxn ang="0">
                    <a:pos x="3550" y="328"/>
                  </a:cxn>
                  <a:cxn ang="0">
                    <a:pos x="3416" y="285"/>
                  </a:cxn>
                  <a:cxn ang="0">
                    <a:pos x="3328" y="290"/>
                  </a:cxn>
                  <a:cxn ang="0">
                    <a:pos x="3120" y="357"/>
                  </a:cxn>
                  <a:cxn ang="0">
                    <a:pos x="3061" y="231"/>
                  </a:cxn>
                  <a:cxn ang="0">
                    <a:pos x="3013" y="66"/>
                  </a:cxn>
                  <a:cxn ang="0">
                    <a:pos x="2955" y="14"/>
                  </a:cxn>
                  <a:cxn ang="0">
                    <a:pos x="2815" y="55"/>
                  </a:cxn>
                  <a:cxn ang="0">
                    <a:pos x="2702" y="126"/>
                  </a:cxn>
                  <a:cxn ang="0">
                    <a:pos x="2617" y="199"/>
                  </a:cxn>
                  <a:cxn ang="0">
                    <a:pos x="2469" y="278"/>
                  </a:cxn>
                  <a:cxn ang="0">
                    <a:pos x="2258" y="320"/>
                  </a:cxn>
                  <a:cxn ang="0">
                    <a:pos x="2104" y="270"/>
                  </a:cxn>
                  <a:cxn ang="0">
                    <a:pos x="1966" y="242"/>
                  </a:cxn>
                  <a:cxn ang="0">
                    <a:pos x="1799" y="242"/>
                  </a:cxn>
                  <a:cxn ang="0">
                    <a:pos x="1704" y="276"/>
                  </a:cxn>
                  <a:cxn ang="0">
                    <a:pos x="1534" y="332"/>
                  </a:cxn>
                  <a:cxn ang="0">
                    <a:pos x="1450" y="200"/>
                  </a:cxn>
                  <a:cxn ang="0">
                    <a:pos x="1235" y="154"/>
                  </a:cxn>
                  <a:cxn ang="0">
                    <a:pos x="1079" y="128"/>
                  </a:cxn>
                  <a:cxn ang="0">
                    <a:pos x="1020" y="219"/>
                  </a:cxn>
                  <a:cxn ang="0">
                    <a:pos x="1067" y="357"/>
                  </a:cxn>
                  <a:cxn ang="0">
                    <a:pos x="1083" y="470"/>
                  </a:cxn>
                  <a:cxn ang="0">
                    <a:pos x="940" y="507"/>
                  </a:cxn>
                  <a:cxn ang="0">
                    <a:pos x="786" y="532"/>
                  </a:cxn>
                  <a:cxn ang="0">
                    <a:pos x="706" y="494"/>
                  </a:cxn>
                  <a:cxn ang="0">
                    <a:pos x="598" y="440"/>
                  </a:cxn>
                  <a:cxn ang="0">
                    <a:pos x="380" y="467"/>
                  </a:cxn>
                  <a:cxn ang="0">
                    <a:pos x="281" y="510"/>
                  </a:cxn>
                  <a:cxn ang="0">
                    <a:pos x="209" y="557"/>
                  </a:cxn>
                  <a:cxn ang="0">
                    <a:pos x="174" y="625"/>
                  </a:cxn>
                  <a:cxn ang="0">
                    <a:pos x="57" y="676"/>
                  </a:cxn>
                </a:cxnLst>
                <a:rect l="0" t="0" r="r" b="b"/>
                <a:pathLst>
                  <a:path w="3556" h="1717">
                    <a:moveTo>
                      <a:pt x="0" y="700"/>
                    </a:moveTo>
                    <a:lnTo>
                      <a:pt x="11" y="706"/>
                    </a:lnTo>
                    <a:lnTo>
                      <a:pt x="19" y="714"/>
                    </a:lnTo>
                    <a:lnTo>
                      <a:pt x="26" y="721"/>
                    </a:lnTo>
                    <a:lnTo>
                      <a:pt x="33" y="731"/>
                    </a:lnTo>
                    <a:lnTo>
                      <a:pt x="46" y="749"/>
                    </a:lnTo>
                    <a:lnTo>
                      <a:pt x="59" y="770"/>
                    </a:lnTo>
                    <a:lnTo>
                      <a:pt x="73" y="787"/>
                    </a:lnTo>
                    <a:lnTo>
                      <a:pt x="85" y="802"/>
                    </a:lnTo>
                    <a:lnTo>
                      <a:pt x="98" y="816"/>
                    </a:lnTo>
                    <a:lnTo>
                      <a:pt x="110" y="829"/>
                    </a:lnTo>
                    <a:lnTo>
                      <a:pt x="136" y="856"/>
                    </a:lnTo>
                    <a:lnTo>
                      <a:pt x="164" y="886"/>
                    </a:lnTo>
                    <a:lnTo>
                      <a:pt x="174" y="876"/>
                    </a:lnTo>
                    <a:lnTo>
                      <a:pt x="182" y="865"/>
                    </a:lnTo>
                    <a:lnTo>
                      <a:pt x="186" y="860"/>
                    </a:lnTo>
                    <a:lnTo>
                      <a:pt x="190" y="856"/>
                    </a:lnTo>
                    <a:lnTo>
                      <a:pt x="196" y="854"/>
                    </a:lnTo>
                    <a:lnTo>
                      <a:pt x="202" y="853"/>
                    </a:lnTo>
                    <a:lnTo>
                      <a:pt x="210" y="854"/>
                    </a:lnTo>
                    <a:lnTo>
                      <a:pt x="216" y="856"/>
                    </a:lnTo>
                    <a:lnTo>
                      <a:pt x="221" y="859"/>
                    </a:lnTo>
                    <a:lnTo>
                      <a:pt x="226" y="863"/>
                    </a:lnTo>
                    <a:lnTo>
                      <a:pt x="231" y="867"/>
                    </a:lnTo>
                    <a:lnTo>
                      <a:pt x="237" y="871"/>
                    </a:lnTo>
                    <a:lnTo>
                      <a:pt x="243" y="874"/>
                    </a:lnTo>
                    <a:lnTo>
                      <a:pt x="250" y="875"/>
                    </a:lnTo>
                    <a:lnTo>
                      <a:pt x="264" y="868"/>
                    </a:lnTo>
                    <a:lnTo>
                      <a:pt x="278" y="862"/>
                    </a:lnTo>
                    <a:lnTo>
                      <a:pt x="283" y="862"/>
                    </a:lnTo>
                    <a:lnTo>
                      <a:pt x="288" y="864"/>
                    </a:lnTo>
                    <a:lnTo>
                      <a:pt x="292" y="865"/>
                    </a:lnTo>
                    <a:lnTo>
                      <a:pt x="296" y="868"/>
                    </a:lnTo>
                    <a:lnTo>
                      <a:pt x="300" y="871"/>
                    </a:lnTo>
                    <a:lnTo>
                      <a:pt x="303" y="875"/>
                    </a:lnTo>
                    <a:lnTo>
                      <a:pt x="305" y="878"/>
                    </a:lnTo>
                    <a:lnTo>
                      <a:pt x="307" y="883"/>
                    </a:lnTo>
                    <a:lnTo>
                      <a:pt x="311" y="892"/>
                    </a:lnTo>
                    <a:lnTo>
                      <a:pt x="314" y="903"/>
                    </a:lnTo>
                    <a:lnTo>
                      <a:pt x="316" y="913"/>
                    </a:lnTo>
                    <a:lnTo>
                      <a:pt x="318" y="924"/>
                    </a:lnTo>
                    <a:lnTo>
                      <a:pt x="320" y="934"/>
                    </a:lnTo>
                    <a:lnTo>
                      <a:pt x="324" y="942"/>
                    </a:lnTo>
                    <a:lnTo>
                      <a:pt x="328" y="949"/>
                    </a:lnTo>
                    <a:lnTo>
                      <a:pt x="332" y="957"/>
                    </a:lnTo>
                    <a:lnTo>
                      <a:pt x="342" y="970"/>
                    </a:lnTo>
                    <a:lnTo>
                      <a:pt x="355" y="984"/>
                    </a:lnTo>
                    <a:lnTo>
                      <a:pt x="359" y="991"/>
                    </a:lnTo>
                    <a:lnTo>
                      <a:pt x="362" y="999"/>
                    </a:lnTo>
                    <a:lnTo>
                      <a:pt x="364" y="1007"/>
                    </a:lnTo>
                    <a:lnTo>
                      <a:pt x="366" y="1015"/>
                    </a:lnTo>
                    <a:lnTo>
                      <a:pt x="368" y="1023"/>
                    </a:lnTo>
                    <a:lnTo>
                      <a:pt x="371" y="1029"/>
                    </a:lnTo>
                    <a:lnTo>
                      <a:pt x="373" y="1032"/>
                    </a:lnTo>
                    <a:lnTo>
                      <a:pt x="375" y="1034"/>
                    </a:lnTo>
                    <a:lnTo>
                      <a:pt x="378" y="1036"/>
                    </a:lnTo>
                    <a:lnTo>
                      <a:pt x="383" y="1038"/>
                    </a:lnTo>
                    <a:lnTo>
                      <a:pt x="388" y="1040"/>
                    </a:lnTo>
                    <a:lnTo>
                      <a:pt x="393" y="1043"/>
                    </a:lnTo>
                    <a:lnTo>
                      <a:pt x="397" y="1045"/>
                    </a:lnTo>
                    <a:lnTo>
                      <a:pt x="400" y="1048"/>
                    </a:lnTo>
                    <a:lnTo>
                      <a:pt x="406" y="1055"/>
                    </a:lnTo>
                    <a:lnTo>
                      <a:pt x="412" y="1062"/>
                    </a:lnTo>
                    <a:lnTo>
                      <a:pt x="416" y="1072"/>
                    </a:lnTo>
                    <a:lnTo>
                      <a:pt x="420" y="1081"/>
                    </a:lnTo>
                    <a:lnTo>
                      <a:pt x="423" y="1091"/>
                    </a:lnTo>
                    <a:lnTo>
                      <a:pt x="425" y="1103"/>
                    </a:lnTo>
                    <a:lnTo>
                      <a:pt x="437" y="1138"/>
                    </a:lnTo>
                    <a:lnTo>
                      <a:pt x="446" y="1169"/>
                    </a:lnTo>
                    <a:lnTo>
                      <a:pt x="450" y="1185"/>
                    </a:lnTo>
                    <a:lnTo>
                      <a:pt x="454" y="1200"/>
                    </a:lnTo>
                    <a:lnTo>
                      <a:pt x="456" y="1218"/>
                    </a:lnTo>
                    <a:lnTo>
                      <a:pt x="456" y="1236"/>
                    </a:lnTo>
                    <a:lnTo>
                      <a:pt x="456" y="1255"/>
                    </a:lnTo>
                    <a:lnTo>
                      <a:pt x="455" y="1272"/>
                    </a:lnTo>
                    <a:lnTo>
                      <a:pt x="453" y="1288"/>
                    </a:lnTo>
                    <a:lnTo>
                      <a:pt x="452" y="1304"/>
                    </a:lnTo>
                    <a:lnTo>
                      <a:pt x="450" y="1318"/>
                    </a:lnTo>
                    <a:lnTo>
                      <a:pt x="448" y="1335"/>
                    </a:lnTo>
                    <a:lnTo>
                      <a:pt x="447" y="1352"/>
                    </a:lnTo>
                    <a:lnTo>
                      <a:pt x="447" y="1370"/>
                    </a:lnTo>
                    <a:lnTo>
                      <a:pt x="458" y="1368"/>
                    </a:lnTo>
                    <a:lnTo>
                      <a:pt x="470" y="1369"/>
                    </a:lnTo>
                    <a:lnTo>
                      <a:pt x="480" y="1370"/>
                    </a:lnTo>
                    <a:lnTo>
                      <a:pt x="492" y="1371"/>
                    </a:lnTo>
                    <a:lnTo>
                      <a:pt x="504" y="1370"/>
                    </a:lnTo>
                    <a:lnTo>
                      <a:pt x="514" y="1367"/>
                    </a:lnTo>
                    <a:lnTo>
                      <a:pt x="524" y="1363"/>
                    </a:lnTo>
                    <a:lnTo>
                      <a:pt x="533" y="1359"/>
                    </a:lnTo>
                    <a:lnTo>
                      <a:pt x="541" y="1355"/>
                    </a:lnTo>
                    <a:lnTo>
                      <a:pt x="552" y="1350"/>
                    </a:lnTo>
                    <a:lnTo>
                      <a:pt x="561" y="1348"/>
                    </a:lnTo>
                    <a:lnTo>
                      <a:pt x="573" y="1347"/>
                    </a:lnTo>
                    <a:lnTo>
                      <a:pt x="583" y="1348"/>
                    </a:lnTo>
                    <a:lnTo>
                      <a:pt x="592" y="1350"/>
                    </a:lnTo>
                    <a:lnTo>
                      <a:pt x="600" y="1353"/>
                    </a:lnTo>
                    <a:lnTo>
                      <a:pt x="611" y="1355"/>
                    </a:lnTo>
                    <a:lnTo>
                      <a:pt x="632" y="1353"/>
                    </a:lnTo>
                    <a:lnTo>
                      <a:pt x="651" y="1349"/>
                    </a:lnTo>
                    <a:lnTo>
                      <a:pt x="670" y="1346"/>
                    </a:lnTo>
                    <a:lnTo>
                      <a:pt x="691" y="1344"/>
                    </a:lnTo>
                    <a:lnTo>
                      <a:pt x="698" y="1345"/>
                    </a:lnTo>
                    <a:lnTo>
                      <a:pt x="704" y="1345"/>
                    </a:lnTo>
                    <a:lnTo>
                      <a:pt x="710" y="1347"/>
                    </a:lnTo>
                    <a:lnTo>
                      <a:pt x="715" y="1348"/>
                    </a:lnTo>
                    <a:lnTo>
                      <a:pt x="725" y="1354"/>
                    </a:lnTo>
                    <a:lnTo>
                      <a:pt x="734" y="1359"/>
                    </a:lnTo>
                    <a:lnTo>
                      <a:pt x="743" y="1365"/>
                    </a:lnTo>
                    <a:lnTo>
                      <a:pt x="753" y="1371"/>
                    </a:lnTo>
                    <a:lnTo>
                      <a:pt x="763" y="1377"/>
                    </a:lnTo>
                    <a:lnTo>
                      <a:pt x="774" y="1383"/>
                    </a:lnTo>
                    <a:lnTo>
                      <a:pt x="804" y="1393"/>
                    </a:lnTo>
                    <a:lnTo>
                      <a:pt x="830" y="1401"/>
                    </a:lnTo>
                    <a:lnTo>
                      <a:pt x="857" y="1410"/>
                    </a:lnTo>
                    <a:lnTo>
                      <a:pt x="886" y="1421"/>
                    </a:lnTo>
                    <a:lnTo>
                      <a:pt x="891" y="1423"/>
                    </a:lnTo>
                    <a:lnTo>
                      <a:pt x="896" y="1427"/>
                    </a:lnTo>
                    <a:lnTo>
                      <a:pt x="898" y="1431"/>
                    </a:lnTo>
                    <a:lnTo>
                      <a:pt x="901" y="1435"/>
                    </a:lnTo>
                    <a:lnTo>
                      <a:pt x="903" y="1441"/>
                    </a:lnTo>
                    <a:lnTo>
                      <a:pt x="905" y="1445"/>
                    </a:lnTo>
                    <a:lnTo>
                      <a:pt x="908" y="1450"/>
                    </a:lnTo>
                    <a:lnTo>
                      <a:pt x="912" y="1454"/>
                    </a:lnTo>
                    <a:lnTo>
                      <a:pt x="917" y="1457"/>
                    </a:lnTo>
                    <a:lnTo>
                      <a:pt x="921" y="1458"/>
                    </a:lnTo>
                    <a:lnTo>
                      <a:pt x="927" y="1458"/>
                    </a:lnTo>
                    <a:lnTo>
                      <a:pt x="932" y="1457"/>
                    </a:lnTo>
                    <a:lnTo>
                      <a:pt x="936" y="1456"/>
                    </a:lnTo>
                    <a:lnTo>
                      <a:pt x="942" y="1456"/>
                    </a:lnTo>
                    <a:lnTo>
                      <a:pt x="947" y="1455"/>
                    </a:lnTo>
                    <a:lnTo>
                      <a:pt x="953" y="1456"/>
                    </a:lnTo>
                    <a:lnTo>
                      <a:pt x="968" y="1461"/>
                    </a:lnTo>
                    <a:lnTo>
                      <a:pt x="984" y="1469"/>
                    </a:lnTo>
                    <a:lnTo>
                      <a:pt x="989" y="1471"/>
                    </a:lnTo>
                    <a:lnTo>
                      <a:pt x="993" y="1474"/>
                    </a:lnTo>
                    <a:lnTo>
                      <a:pt x="996" y="1478"/>
                    </a:lnTo>
                    <a:lnTo>
                      <a:pt x="998" y="1482"/>
                    </a:lnTo>
                    <a:lnTo>
                      <a:pt x="1001" y="1491"/>
                    </a:lnTo>
                    <a:lnTo>
                      <a:pt x="1003" y="1502"/>
                    </a:lnTo>
                    <a:lnTo>
                      <a:pt x="1005" y="1513"/>
                    </a:lnTo>
                    <a:lnTo>
                      <a:pt x="1007" y="1524"/>
                    </a:lnTo>
                    <a:lnTo>
                      <a:pt x="1009" y="1529"/>
                    </a:lnTo>
                    <a:lnTo>
                      <a:pt x="1011" y="1535"/>
                    </a:lnTo>
                    <a:lnTo>
                      <a:pt x="1014" y="1539"/>
                    </a:lnTo>
                    <a:lnTo>
                      <a:pt x="1017" y="1544"/>
                    </a:lnTo>
                    <a:lnTo>
                      <a:pt x="1031" y="1561"/>
                    </a:lnTo>
                    <a:lnTo>
                      <a:pt x="1044" y="1576"/>
                    </a:lnTo>
                    <a:lnTo>
                      <a:pt x="1049" y="1585"/>
                    </a:lnTo>
                    <a:lnTo>
                      <a:pt x="1054" y="1593"/>
                    </a:lnTo>
                    <a:lnTo>
                      <a:pt x="1058" y="1602"/>
                    </a:lnTo>
                    <a:lnTo>
                      <a:pt x="1062" y="1613"/>
                    </a:lnTo>
                    <a:lnTo>
                      <a:pt x="1066" y="1622"/>
                    </a:lnTo>
                    <a:lnTo>
                      <a:pt x="1069" y="1630"/>
                    </a:lnTo>
                    <a:lnTo>
                      <a:pt x="1073" y="1638"/>
                    </a:lnTo>
                    <a:lnTo>
                      <a:pt x="1077" y="1646"/>
                    </a:lnTo>
                    <a:lnTo>
                      <a:pt x="1082" y="1652"/>
                    </a:lnTo>
                    <a:lnTo>
                      <a:pt x="1088" y="1658"/>
                    </a:lnTo>
                    <a:lnTo>
                      <a:pt x="1093" y="1665"/>
                    </a:lnTo>
                    <a:lnTo>
                      <a:pt x="1100" y="1670"/>
                    </a:lnTo>
                    <a:lnTo>
                      <a:pt x="1107" y="1675"/>
                    </a:lnTo>
                    <a:lnTo>
                      <a:pt x="1114" y="1679"/>
                    </a:lnTo>
                    <a:lnTo>
                      <a:pt x="1121" y="1683"/>
                    </a:lnTo>
                    <a:lnTo>
                      <a:pt x="1130" y="1686"/>
                    </a:lnTo>
                    <a:lnTo>
                      <a:pt x="1138" y="1688"/>
                    </a:lnTo>
                    <a:lnTo>
                      <a:pt x="1146" y="1690"/>
                    </a:lnTo>
                    <a:lnTo>
                      <a:pt x="1155" y="1692"/>
                    </a:lnTo>
                    <a:lnTo>
                      <a:pt x="1164" y="1692"/>
                    </a:lnTo>
                    <a:lnTo>
                      <a:pt x="1182" y="1692"/>
                    </a:lnTo>
                    <a:lnTo>
                      <a:pt x="1197" y="1690"/>
                    </a:lnTo>
                    <a:lnTo>
                      <a:pt x="1212" y="1688"/>
                    </a:lnTo>
                    <a:lnTo>
                      <a:pt x="1226" y="1686"/>
                    </a:lnTo>
                    <a:lnTo>
                      <a:pt x="1240" y="1682"/>
                    </a:lnTo>
                    <a:lnTo>
                      <a:pt x="1253" y="1677"/>
                    </a:lnTo>
                    <a:lnTo>
                      <a:pt x="1268" y="1671"/>
                    </a:lnTo>
                    <a:lnTo>
                      <a:pt x="1283" y="1664"/>
                    </a:lnTo>
                    <a:lnTo>
                      <a:pt x="1290" y="1658"/>
                    </a:lnTo>
                    <a:lnTo>
                      <a:pt x="1296" y="1653"/>
                    </a:lnTo>
                    <a:lnTo>
                      <a:pt x="1301" y="1648"/>
                    </a:lnTo>
                    <a:lnTo>
                      <a:pt x="1306" y="1643"/>
                    </a:lnTo>
                    <a:lnTo>
                      <a:pt x="1310" y="1637"/>
                    </a:lnTo>
                    <a:lnTo>
                      <a:pt x="1315" y="1631"/>
                    </a:lnTo>
                    <a:lnTo>
                      <a:pt x="1321" y="1625"/>
                    </a:lnTo>
                    <a:lnTo>
                      <a:pt x="1328" y="1620"/>
                    </a:lnTo>
                    <a:lnTo>
                      <a:pt x="1342" y="1611"/>
                    </a:lnTo>
                    <a:lnTo>
                      <a:pt x="1356" y="1601"/>
                    </a:lnTo>
                    <a:lnTo>
                      <a:pt x="1368" y="1593"/>
                    </a:lnTo>
                    <a:lnTo>
                      <a:pt x="1382" y="1587"/>
                    </a:lnTo>
                    <a:lnTo>
                      <a:pt x="1394" y="1581"/>
                    </a:lnTo>
                    <a:lnTo>
                      <a:pt x="1409" y="1576"/>
                    </a:lnTo>
                    <a:lnTo>
                      <a:pt x="1423" y="1573"/>
                    </a:lnTo>
                    <a:lnTo>
                      <a:pt x="1441" y="1572"/>
                    </a:lnTo>
                    <a:lnTo>
                      <a:pt x="1468" y="1572"/>
                    </a:lnTo>
                    <a:lnTo>
                      <a:pt x="1491" y="1572"/>
                    </a:lnTo>
                    <a:lnTo>
                      <a:pt x="1515" y="1572"/>
                    </a:lnTo>
                    <a:lnTo>
                      <a:pt x="1537" y="1571"/>
                    </a:lnTo>
                    <a:lnTo>
                      <a:pt x="1560" y="1571"/>
                    </a:lnTo>
                    <a:lnTo>
                      <a:pt x="1583" y="1570"/>
                    </a:lnTo>
                    <a:lnTo>
                      <a:pt x="1607" y="1570"/>
                    </a:lnTo>
                    <a:lnTo>
                      <a:pt x="1634" y="1570"/>
                    </a:lnTo>
                    <a:lnTo>
                      <a:pt x="1647" y="1569"/>
                    </a:lnTo>
                    <a:lnTo>
                      <a:pt x="1658" y="1568"/>
                    </a:lnTo>
                    <a:lnTo>
                      <a:pt x="1670" y="1566"/>
                    </a:lnTo>
                    <a:lnTo>
                      <a:pt x="1683" y="1566"/>
                    </a:lnTo>
                    <a:lnTo>
                      <a:pt x="1732" y="1566"/>
                    </a:lnTo>
                    <a:lnTo>
                      <a:pt x="1737" y="1566"/>
                    </a:lnTo>
                    <a:lnTo>
                      <a:pt x="1742" y="1569"/>
                    </a:lnTo>
                    <a:lnTo>
                      <a:pt x="1746" y="1572"/>
                    </a:lnTo>
                    <a:lnTo>
                      <a:pt x="1750" y="1577"/>
                    </a:lnTo>
                    <a:lnTo>
                      <a:pt x="1754" y="1582"/>
                    </a:lnTo>
                    <a:lnTo>
                      <a:pt x="1758" y="1587"/>
                    </a:lnTo>
                    <a:lnTo>
                      <a:pt x="1762" y="1591"/>
                    </a:lnTo>
                    <a:lnTo>
                      <a:pt x="1767" y="1594"/>
                    </a:lnTo>
                    <a:lnTo>
                      <a:pt x="1801" y="1610"/>
                    </a:lnTo>
                    <a:lnTo>
                      <a:pt x="1831" y="1622"/>
                    </a:lnTo>
                    <a:lnTo>
                      <a:pt x="1862" y="1632"/>
                    </a:lnTo>
                    <a:lnTo>
                      <a:pt x="1899" y="1642"/>
                    </a:lnTo>
                    <a:lnTo>
                      <a:pt x="1911" y="1646"/>
                    </a:lnTo>
                    <a:lnTo>
                      <a:pt x="1922" y="1650"/>
                    </a:lnTo>
                    <a:lnTo>
                      <a:pt x="1933" y="1654"/>
                    </a:lnTo>
                    <a:lnTo>
                      <a:pt x="1943" y="1659"/>
                    </a:lnTo>
                    <a:lnTo>
                      <a:pt x="1954" y="1664"/>
                    </a:lnTo>
                    <a:lnTo>
                      <a:pt x="1965" y="1667"/>
                    </a:lnTo>
                    <a:lnTo>
                      <a:pt x="1976" y="1670"/>
                    </a:lnTo>
                    <a:lnTo>
                      <a:pt x="1990" y="1670"/>
                    </a:lnTo>
                    <a:lnTo>
                      <a:pt x="2001" y="1670"/>
                    </a:lnTo>
                    <a:lnTo>
                      <a:pt x="2013" y="1668"/>
                    </a:lnTo>
                    <a:lnTo>
                      <a:pt x="2023" y="1666"/>
                    </a:lnTo>
                    <a:lnTo>
                      <a:pt x="2033" y="1664"/>
                    </a:lnTo>
                    <a:lnTo>
                      <a:pt x="2043" y="1660"/>
                    </a:lnTo>
                    <a:lnTo>
                      <a:pt x="2053" y="1658"/>
                    </a:lnTo>
                    <a:lnTo>
                      <a:pt x="2064" y="1656"/>
                    </a:lnTo>
                    <a:lnTo>
                      <a:pt x="2076" y="1656"/>
                    </a:lnTo>
                    <a:lnTo>
                      <a:pt x="2080" y="1656"/>
                    </a:lnTo>
                    <a:lnTo>
                      <a:pt x="2083" y="1657"/>
                    </a:lnTo>
                    <a:lnTo>
                      <a:pt x="2086" y="1658"/>
                    </a:lnTo>
                    <a:lnTo>
                      <a:pt x="2088" y="1660"/>
                    </a:lnTo>
                    <a:lnTo>
                      <a:pt x="2091" y="1666"/>
                    </a:lnTo>
                    <a:lnTo>
                      <a:pt x="2095" y="1673"/>
                    </a:lnTo>
                    <a:lnTo>
                      <a:pt x="2097" y="1680"/>
                    </a:lnTo>
                    <a:lnTo>
                      <a:pt x="2100" y="1687"/>
                    </a:lnTo>
                    <a:lnTo>
                      <a:pt x="2103" y="1695"/>
                    </a:lnTo>
                    <a:lnTo>
                      <a:pt x="2107" y="1701"/>
                    </a:lnTo>
                    <a:lnTo>
                      <a:pt x="2112" y="1706"/>
                    </a:lnTo>
                    <a:lnTo>
                      <a:pt x="2117" y="1710"/>
                    </a:lnTo>
                    <a:lnTo>
                      <a:pt x="2124" y="1713"/>
                    </a:lnTo>
                    <a:lnTo>
                      <a:pt x="2130" y="1715"/>
                    </a:lnTo>
                    <a:lnTo>
                      <a:pt x="2142" y="1717"/>
                    </a:lnTo>
                    <a:lnTo>
                      <a:pt x="2157" y="1717"/>
                    </a:lnTo>
                    <a:lnTo>
                      <a:pt x="2163" y="1717"/>
                    </a:lnTo>
                    <a:lnTo>
                      <a:pt x="2168" y="1716"/>
                    </a:lnTo>
                    <a:lnTo>
                      <a:pt x="2173" y="1714"/>
                    </a:lnTo>
                    <a:lnTo>
                      <a:pt x="2177" y="1711"/>
                    </a:lnTo>
                    <a:lnTo>
                      <a:pt x="2186" y="1705"/>
                    </a:lnTo>
                    <a:lnTo>
                      <a:pt x="2193" y="1697"/>
                    </a:lnTo>
                    <a:lnTo>
                      <a:pt x="2199" y="1688"/>
                    </a:lnTo>
                    <a:lnTo>
                      <a:pt x="2206" y="1679"/>
                    </a:lnTo>
                    <a:lnTo>
                      <a:pt x="2215" y="1671"/>
                    </a:lnTo>
                    <a:lnTo>
                      <a:pt x="2224" y="1664"/>
                    </a:lnTo>
                    <a:lnTo>
                      <a:pt x="2247" y="1647"/>
                    </a:lnTo>
                    <a:lnTo>
                      <a:pt x="2267" y="1630"/>
                    </a:lnTo>
                    <a:lnTo>
                      <a:pt x="2285" y="1614"/>
                    </a:lnTo>
                    <a:lnTo>
                      <a:pt x="2303" y="1598"/>
                    </a:lnTo>
                    <a:lnTo>
                      <a:pt x="2320" y="1583"/>
                    </a:lnTo>
                    <a:lnTo>
                      <a:pt x="2339" y="1567"/>
                    </a:lnTo>
                    <a:lnTo>
                      <a:pt x="2349" y="1560"/>
                    </a:lnTo>
                    <a:lnTo>
                      <a:pt x="2361" y="1553"/>
                    </a:lnTo>
                    <a:lnTo>
                      <a:pt x="2372" y="1546"/>
                    </a:lnTo>
                    <a:lnTo>
                      <a:pt x="2385" y="1539"/>
                    </a:lnTo>
                    <a:lnTo>
                      <a:pt x="2411" y="1528"/>
                    </a:lnTo>
                    <a:lnTo>
                      <a:pt x="2433" y="1518"/>
                    </a:lnTo>
                    <a:lnTo>
                      <a:pt x="2455" y="1510"/>
                    </a:lnTo>
                    <a:lnTo>
                      <a:pt x="2477" y="1503"/>
                    </a:lnTo>
                    <a:lnTo>
                      <a:pt x="2500" y="1497"/>
                    </a:lnTo>
                    <a:lnTo>
                      <a:pt x="2522" y="1490"/>
                    </a:lnTo>
                    <a:lnTo>
                      <a:pt x="2546" y="1483"/>
                    </a:lnTo>
                    <a:lnTo>
                      <a:pt x="2572" y="1475"/>
                    </a:lnTo>
                    <a:lnTo>
                      <a:pt x="2582" y="1472"/>
                    </a:lnTo>
                    <a:lnTo>
                      <a:pt x="2589" y="1469"/>
                    </a:lnTo>
                    <a:lnTo>
                      <a:pt x="2596" y="1464"/>
                    </a:lnTo>
                    <a:lnTo>
                      <a:pt x="2602" y="1459"/>
                    </a:lnTo>
                    <a:lnTo>
                      <a:pt x="2608" y="1455"/>
                    </a:lnTo>
                    <a:lnTo>
                      <a:pt x="2616" y="1450"/>
                    </a:lnTo>
                    <a:lnTo>
                      <a:pt x="2623" y="1446"/>
                    </a:lnTo>
                    <a:lnTo>
                      <a:pt x="2632" y="1442"/>
                    </a:lnTo>
                    <a:lnTo>
                      <a:pt x="2644" y="1444"/>
                    </a:lnTo>
                    <a:lnTo>
                      <a:pt x="2655" y="1445"/>
                    </a:lnTo>
                    <a:lnTo>
                      <a:pt x="2668" y="1444"/>
                    </a:lnTo>
                    <a:lnTo>
                      <a:pt x="2678" y="1441"/>
                    </a:lnTo>
                    <a:lnTo>
                      <a:pt x="2687" y="1437"/>
                    </a:lnTo>
                    <a:lnTo>
                      <a:pt x="2697" y="1431"/>
                    </a:lnTo>
                    <a:lnTo>
                      <a:pt x="2714" y="1419"/>
                    </a:lnTo>
                    <a:lnTo>
                      <a:pt x="2734" y="1406"/>
                    </a:lnTo>
                    <a:lnTo>
                      <a:pt x="2748" y="1399"/>
                    </a:lnTo>
                    <a:lnTo>
                      <a:pt x="2762" y="1393"/>
                    </a:lnTo>
                    <a:lnTo>
                      <a:pt x="2768" y="1390"/>
                    </a:lnTo>
                    <a:lnTo>
                      <a:pt x="2773" y="1387"/>
                    </a:lnTo>
                    <a:lnTo>
                      <a:pt x="2779" y="1382"/>
                    </a:lnTo>
                    <a:lnTo>
                      <a:pt x="2784" y="1375"/>
                    </a:lnTo>
                    <a:lnTo>
                      <a:pt x="2790" y="1368"/>
                    </a:lnTo>
                    <a:lnTo>
                      <a:pt x="2793" y="1360"/>
                    </a:lnTo>
                    <a:lnTo>
                      <a:pt x="2796" y="1352"/>
                    </a:lnTo>
                    <a:lnTo>
                      <a:pt x="2798" y="1344"/>
                    </a:lnTo>
                    <a:lnTo>
                      <a:pt x="2803" y="1329"/>
                    </a:lnTo>
                    <a:lnTo>
                      <a:pt x="2811" y="1311"/>
                    </a:lnTo>
                    <a:lnTo>
                      <a:pt x="2826" y="1283"/>
                    </a:lnTo>
                    <a:lnTo>
                      <a:pt x="2842" y="1258"/>
                    </a:lnTo>
                    <a:lnTo>
                      <a:pt x="2850" y="1247"/>
                    </a:lnTo>
                    <a:lnTo>
                      <a:pt x="2858" y="1234"/>
                    </a:lnTo>
                    <a:lnTo>
                      <a:pt x="2869" y="1222"/>
                    </a:lnTo>
                    <a:lnTo>
                      <a:pt x="2879" y="1209"/>
                    </a:lnTo>
                    <a:lnTo>
                      <a:pt x="2897" y="1192"/>
                    </a:lnTo>
                    <a:lnTo>
                      <a:pt x="2912" y="1176"/>
                    </a:lnTo>
                    <a:lnTo>
                      <a:pt x="2919" y="1168"/>
                    </a:lnTo>
                    <a:lnTo>
                      <a:pt x="2925" y="1159"/>
                    </a:lnTo>
                    <a:lnTo>
                      <a:pt x="2927" y="1154"/>
                    </a:lnTo>
                    <a:lnTo>
                      <a:pt x="2928" y="1148"/>
                    </a:lnTo>
                    <a:lnTo>
                      <a:pt x="2929" y="1143"/>
                    </a:lnTo>
                    <a:lnTo>
                      <a:pt x="2929" y="1137"/>
                    </a:lnTo>
                    <a:lnTo>
                      <a:pt x="2928" y="1122"/>
                    </a:lnTo>
                    <a:lnTo>
                      <a:pt x="2926" y="1110"/>
                    </a:lnTo>
                    <a:lnTo>
                      <a:pt x="2921" y="1099"/>
                    </a:lnTo>
                    <a:lnTo>
                      <a:pt x="2917" y="1087"/>
                    </a:lnTo>
                    <a:lnTo>
                      <a:pt x="2913" y="1076"/>
                    </a:lnTo>
                    <a:lnTo>
                      <a:pt x="2909" y="1064"/>
                    </a:lnTo>
                    <a:lnTo>
                      <a:pt x="2906" y="1052"/>
                    </a:lnTo>
                    <a:lnTo>
                      <a:pt x="2905" y="1038"/>
                    </a:lnTo>
                    <a:lnTo>
                      <a:pt x="2906" y="1027"/>
                    </a:lnTo>
                    <a:lnTo>
                      <a:pt x="2908" y="1017"/>
                    </a:lnTo>
                    <a:lnTo>
                      <a:pt x="2912" y="1006"/>
                    </a:lnTo>
                    <a:lnTo>
                      <a:pt x="2917" y="998"/>
                    </a:lnTo>
                    <a:lnTo>
                      <a:pt x="2920" y="994"/>
                    </a:lnTo>
                    <a:lnTo>
                      <a:pt x="2924" y="990"/>
                    </a:lnTo>
                    <a:lnTo>
                      <a:pt x="2927" y="987"/>
                    </a:lnTo>
                    <a:lnTo>
                      <a:pt x="2931" y="984"/>
                    </a:lnTo>
                    <a:lnTo>
                      <a:pt x="2935" y="981"/>
                    </a:lnTo>
                    <a:lnTo>
                      <a:pt x="2940" y="980"/>
                    </a:lnTo>
                    <a:lnTo>
                      <a:pt x="2945" y="979"/>
                    </a:lnTo>
                    <a:lnTo>
                      <a:pt x="2950" y="978"/>
                    </a:lnTo>
                    <a:lnTo>
                      <a:pt x="2957" y="979"/>
                    </a:lnTo>
                    <a:lnTo>
                      <a:pt x="2963" y="980"/>
                    </a:lnTo>
                    <a:lnTo>
                      <a:pt x="2968" y="982"/>
                    </a:lnTo>
                    <a:lnTo>
                      <a:pt x="2973" y="986"/>
                    </a:lnTo>
                    <a:lnTo>
                      <a:pt x="2983" y="992"/>
                    </a:lnTo>
                    <a:lnTo>
                      <a:pt x="2991" y="999"/>
                    </a:lnTo>
                    <a:lnTo>
                      <a:pt x="2999" y="1006"/>
                    </a:lnTo>
                    <a:lnTo>
                      <a:pt x="3008" y="1013"/>
                    </a:lnTo>
                    <a:lnTo>
                      <a:pt x="3014" y="1016"/>
                    </a:lnTo>
                    <a:lnTo>
                      <a:pt x="3019" y="1018"/>
                    </a:lnTo>
                    <a:lnTo>
                      <a:pt x="3025" y="1019"/>
                    </a:lnTo>
                    <a:lnTo>
                      <a:pt x="3031" y="1019"/>
                    </a:lnTo>
                    <a:lnTo>
                      <a:pt x="3036" y="1019"/>
                    </a:lnTo>
                    <a:lnTo>
                      <a:pt x="3042" y="1018"/>
                    </a:lnTo>
                    <a:lnTo>
                      <a:pt x="3047" y="1017"/>
                    </a:lnTo>
                    <a:lnTo>
                      <a:pt x="3051" y="1015"/>
                    </a:lnTo>
                    <a:lnTo>
                      <a:pt x="3058" y="1009"/>
                    </a:lnTo>
                    <a:lnTo>
                      <a:pt x="3065" y="1003"/>
                    </a:lnTo>
                    <a:lnTo>
                      <a:pt x="3073" y="997"/>
                    </a:lnTo>
                    <a:lnTo>
                      <a:pt x="3080" y="990"/>
                    </a:lnTo>
                    <a:lnTo>
                      <a:pt x="3088" y="982"/>
                    </a:lnTo>
                    <a:lnTo>
                      <a:pt x="3098" y="976"/>
                    </a:lnTo>
                    <a:lnTo>
                      <a:pt x="3110" y="971"/>
                    </a:lnTo>
                    <a:lnTo>
                      <a:pt x="3124" y="968"/>
                    </a:lnTo>
                    <a:lnTo>
                      <a:pt x="3130" y="966"/>
                    </a:lnTo>
                    <a:lnTo>
                      <a:pt x="3134" y="963"/>
                    </a:lnTo>
                    <a:lnTo>
                      <a:pt x="3136" y="961"/>
                    </a:lnTo>
                    <a:lnTo>
                      <a:pt x="3138" y="959"/>
                    </a:lnTo>
                    <a:lnTo>
                      <a:pt x="3139" y="956"/>
                    </a:lnTo>
                    <a:lnTo>
                      <a:pt x="3140" y="952"/>
                    </a:lnTo>
                    <a:lnTo>
                      <a:pt x="3145" y="923"/>
                    </a:lnTo>
                    <a:lnTo>
                      <a:pt x="3148" y="896"/>
                    </a:lnTo>
                    <a:lnTo>
                      <a:pt x="3150" y="884"/>
                    </a:lnTo>
                    <a:lnTo>
                      <a:pt x="3155" y="873"/>
                    </a:lnTo>
                    <a:lnTo>
                      <a:pt x="3158" y="866"/>
                    </a:lnTo>
                    <a:lnTo>
                      <a:pt x="3162" y="861"/>
                    </a:lnTo>
                    <a:lnTo>
                      <a:pt x="3166" y="856"/>
                    </a:lnTo>
                    <a:lnTo>
                      <a:pt x="3171" y="851"/>
                    </a:lnTo>
                    <a:lnTo>
                      <a:pt x="3192" y="831"/>
                    </a:lnTo>
                    <a:lnTo>
                      <a:pt x="3210" y="814"/>
                    </a:lnTo>
                    <a:lnTo>
                      <a:pt x="3219" y="805"/>
                    </a:lnTo>
                    <a:lnTo>
                      <a:pt x="3228" y="797"/>
                    </a:lnTo>
                    <a:lnTo>
                      <a:pt x="3240" y="790"/>
                    </a:lnTo>
                    <a:lnTo>
                      <a:pt x="3252" y="781"/>
                    </a:lnTo>
                    <a:lnTo>
                      <a:pt x="3281" y="767"/>
                    </a:lnTo>
                    <a:lnTo>
                      <a:pt x="3308" y="752"/>
                    </a:lnTo>
                    <a:lnTo>
                      <a:pt x="3313" y="748"/>
                    </a:lnTo>
                    <a:lnTo>
                      <a:pt x="3318" y="744"/>
                    </a:lnTo>
                    <a:lnTo>
                      <a:pt x="3324" y="739"/>
                    </a:lnTo>
                    <a:lnTo>
                      <a:pt x="3328" y="734"/>
                    </a:lnTo>
                    <a:lnTo>
                      <a:pt x="3331" y="729"/>
                    </a:lnTo>
                    <a:lnTo>
                      <a:pt x="3333" y="722"/>
                    </a:lnTo>
                    <a:lnTo>
                      <a:pt x="3335" y="715"/>
                    </a:lnTo>
                    <a:lnTo>
                      <a:pt x="3335" y="708"/>
                    </a:lnTo>
                    <a:lnTo>
                      <a:pt x="3335" y="645"/>
                    </a:lnTo>
                    <a:lnTo>
                      <a:pt x="3336" y="631"/>
                    </a:lnTo>
                    <a:lnTo>
                      <a:pt x="3338" y="619"/>
                    </a:lnTo>
                    <a:lnTo>
                      <a:pt x="3340" y="608"/>
                    </a:lnTo>
                    <a:lnTo>
                      <a:pt x="3343" y="597"/>
                    </a:lnTo>
                    <a:lnTo>
                      <a:pt x="3346" y="587"/>
                    </a:lnTo>
                    <a:lnTo>
                      <a:pt x="3349" y="575"/>
                    </a:lnTo>
                    <a:lnTo>
                      <a:pt x="3351" y="564"/>
                    </a:lnTo>
                    <a:lnTo>
                      <a:pt x="3351" y="550"/>
                    </a:lnTo>
                    <a:lnTo>
                      <a:pt x="3351" y="541"/>
                    </a:lnTo>
                    <a:lnTo>
                      <a:pt x="3350" y="533"/>
                    </a:lnTo>
                    <a:lnTo>
                      <a:pt x="3349" y="525"/>
                    </a:lnTo>
                    <a:lnTo>
                      <a:pt x="3347" y="518"/>
                    </a:lnTo>
                    <a:lnTo>
                      <a:pt x="3343" y="504"/>
                    </a:lnTo>
                    <a:lnTo>
                      <a:pt x="3338" y="487"/>
                    </a:lnTo>
                    <a:lnTo>
                      <a:pt x="3357" y="485"/>
                    </a:lnTo>
                    <a:lnTo>
                      <a:pt x="3374" y="484"/>
                    </a:lnTo>
                    <a:lnTo>
                      <a:pt x="3383" y="482"/>
                    </a:lnTo>
                    <a:lnTo>
                      <a:pt x="3391" y="479"/>
                    </a:lnTo>
                    <a:lnTo>
                      <a:pt x="3397" y="475"/>
                    </a:lnTo>
                    <a:lnTo>
                      <a:pt x="3404" y="468"/>
                    </a:lnTo>
                    <a:lnTo>
                      <a:pt x="3410" y="459"/>
                    </a:lnTo>
                    <a:lnTo>
                      <a:pt x="3415" y="450"/>
                    </a:lnTo>
                    <a:lnTo>
                      <a:pt x="3418" y="446"/>
                    </a:lnTo>
                    <a:lnTo>
                      <a:pt x="3421" y="442"/>
                    </a:lnTo>
                    <a:lnTo>
                      <a:pt x="3425" y="440"/>
                    </a:lnTo>
                    <a:lnTo>
                      <a:pt x="3430" y="439"/>
                    </a:lnTo>
                    <a:lnTo>
                      <a:pt x="3434" y="439"/>
                    </a:lnTo>
                    <a:lnTo>
                      <a:pt x="3439" y="440"/>
                    </a:lnTo>
                    <a:lnTo>
                      <a:pt x="3443" y="441"/>
                    </a:lnTo>
                    <a:lnTo>
                      <a:pt x="3447" y="443"/>
                    </a:lnTo>
                    <a:lnTo>
                      <a:pt x="3453" y="448"/>
                    </a:lnTo>
                    <a:lnTo>
                      <a:pt x="3460" y="453"/>
                    </a:lnTo>
                    <a:lnTo>
                      <a:pt x="3467" y="457"/>
                    </a:lnTo>
                    <a:lnTo>
                      <a:pt x="3473" y="461"/>
                    </a:lnTo>
                    <a:lnTo>
                      <a:pt x="3477" y="463"/>
                    </a:lnTo>
                    <a:lnTo>
                      <a:pt x="3481" y="464"/>
                    </a:lnTo>
                    <a:lnTo>
                      <a:pt x="3485" y="465"/>
                    </a:lnTo>
                    <a:lnTo>
                      <a:pt x="3489" y="465"/>
                    </a:lnTo>
                    <a:lnTo>
                      <a:pt x="3493" y="465"/>
                    </a:lnTo>
                    <a:lnTo>
                      <a:pt x="3497" y="464"/>
                    </a:lnTo>
                    <a:lnTo>
                      <a:pt x="3500" y="462"/>
                    </a:lnTo>
                    <a:lnTo>
                      <a:pt x="3502" y="460"/>
                    </a:lnTo>
                    <a:lnTo>
                      <a:pt x="3505" y="455"/>
                    </a:lnTo>
                    <a:lnTo>
                      <a:pt x="3508" y="448"/>
                    </a:lnTo>
                    <a:lnTo>
                      <a:pt x="3510" y="439"/>
                    </a:lnTo>
                    <a:lnTo>
                      <a:pt x="3512" y="431"/>
                    </a:lnTo>
                    <a:lnTo>
                      <a:pt x="3514" y="423"/>
                    </a:lnTo>
                    <a:lnTo>
                      <a:pt x="3518" y="415"/>
                    </a:lnTo>
                    <a:lnTo>
                      <a:pt x="3532" y="397"/>
                    </a:lnTo>
                    <a:lnTo>
                      <a:pt x="3544" y="380"/>
                    </a:lnTo>
                    <a:lnTo>
                      <a:pt x="3548" y="371"/>
                    </a:lnTo>
                    <a:lnTo>
                      <a:pt x="3553" y="362"/>
                    </a:lnTo>
                    <a:lnTo>
                      <a:pt x="3556" y="351"/>
                    </a:lnTo>
                    <a:lnTo>
                      <a:pt x="3556" y="340"/>
                    </a:lnTo>
                    <a:lnTo>
                      <a:pt x="3556" y="335"/>
                    </a:lnTo>
                    <a:lnTo>
                      <a:pt x="3554" y="332"/>
                    </a:lnTo>
                    <a:lnTo>
                      <a:pt x="3550" y="328"/>
                    </a:lnTo>
                    <a:lnTo>
                      <a:pt x="3546" y="325"/>
                    </a:lnTo>
                    <a:lnTo>
                      <a:pt x="3538" y="321"/>
                    </a:lnTo>
                    <a:lnTo>
                      <a:pt x="3530" y="316"/>
                    </a:lnTo>
                    <a:lnTo>
                      <a:pt x="3522" y="310"/>
                    </a:lnTo>
                    <a:lnTo>
                      <a:pt x="3514" y="304"/>
                    </a:lnTo>
                    <a:lnTo>
                      <a:pt x="3507" y="298"/>
                    </a:lnTo>
                    <a:lnTo>
                      <a:pt x="3500" y="294"/>
                    </a:lnTo>
                    <a:lnTo>
                      <a:pt x="3491" y="291"/>
                    </a:lnTo>
                    <a:lnTo>
                      <a:pt x="3483" y="289"/>
                    </a:lnTo>
                    <a:lnTo>
                      <a:pt x="3474" y="287"/>
                    </a:lnTo>
                    <a:lnTo>
                      <a:pt x="3463" y="287"/>
                    </a:lnTo>
                    <a:lnTo>
                      <a:pt x="3451" y="288"/>
                    </a:lnTo>
                    <a:lnTo>
                      <a:pt x="3440" y="288"/>
                    </a:lnTo>
                    <a:lnTo>
                      <a:pt x="3428" y="288"/>
                    </a:lnTo>
                    <a:lnTo>
                      <a:pt x="3416" y="285"/>
                    </a:lnTo>
                    <a:lnTo>
                      <a:pt x="3410" y="283"/>
                    </a:lnTo>
                    <a:lnTo>
                      <a:pt x="3404" y="279"/>
                    </a:lnTo>
                    <a:lnTo>
                      <a:pt x="3399" y="276"/>
                    </a:lnTo>
                    <a:lnTo>
                      <a:pt x="3395" y="271"/>
                    </a:lnTo>
                    <a:lnTo>
                      <a:pt x="3390" y="267"/>
                    </a:lnTo>
                    <a:lnTo>
                      <a:pt x="3386" y="264"/>
                    </a:lnTo>
                    <a:lnTo>
                      <a:pt x="3379" y="262"/>
                    </a:lnTo>
                    <a:lnTo>
                      <a:pt x="3373" y="261"/>
                    </a:lnTo>
                    <a:lnTo>
                      <a:pt x="3367" y="262"/>
                    </a:lnTo>
                    <a:lnTo>
                      <a:pt x="3361" y="263"/>
                    </a:lnTo>
                    <a:lnTo>
                      <a:pt x="3356" y="265"/>
                    </a:lnTo>
                    <a:lnTo>
                      <a:pt x="3351" y="267"/>
                    </a:lnTo>
                    <a:lnTo>
                      <a:pt x="3343" y="273"/>
                    </a:lnTo>
                    <a:lnTo>
                      <a:pt x="3335" y="282"/>
                    </a:lnTo>
                    <a:lnTo>
                      <a:pt x="3328" y="290"/>
                    </a:lnTo>
                    <a:lnTo>
                      <a:pt x="3320" y="299"/>
                    </a:lnTo>
                    <a:lnTo>
                      <a:pt x="3312" y="308"/>
                    </a:lnTo>
                    <a:lnTo>
                      <a:pt x="3302" y="316"/>
                    </a:lnTo>
                    <a:lnTo>
                      <a:pt x="3283" y="327"/>
                    </a:lnTo>
                    <a:lnTo>
                      <a:pt x="3265" y="338"/>
                    </a:lnTo>
                    <a:lnTo>
                      <a:pt x="3249" y="346"/>
                    </a:lnTo>
                    <a:lnTo>
                      <a:pt x="3231" y="352"/>
                    </a:lnTo>
                    <a:lnTo>
                      <a:pt x="3214" y="357"/>
                    </a:lnTo>
                    <a:lnTo>
                      <a:pt x="3194" y="361"/>
                    </a:lnTo>
                    <a:lnTo>
                      <a:pt x="3174" y="363"/>
                    </a:lnTo>
                    <a:lnTo>
                      <a:pt x="3153" y="364"/>
                    </a:lnTo>
                    <a:lnTo>
                      <a:pt x="3143" y="363"/>
                    </a:lnTo>
                    <a:lnTo>
                      <a:pt x="3135" y="362"/>
                    </a:lnTo>
                    <a:lnTo>
                      <a:pt x="3128" y="360"/>
                    </a:lnTo>
                    <a:lnTo>
                      <a:pt x="3120" y="357"/>
                    </a:lnTo>
                    <a:lnTo>
                      <a:pt x="3113" y="353"/>
                    </a:lnTo>
                    <a:lnTo>
                      <a:pt x="3107" y="349"/>
                    </a:lnTo>
                    <a:lnTo>
                      <a:pt x="3101" y="344"/>
                    </a:lnTo>
                    <a:lnTo>
                      <a:pt x="3096" y="338"/>
                    </a:lnTo>
                    <a:lnTo>
                      <a:pt x="3085" y="327"/>
                    </a:lnTo>
                    <a:lnTo>
                      <a:pt x="3076" y="319"/>
                    </a:lnTo>
                    <a:lnTo>
                      <a:pt x="3071" y="314"/>
                    </a:lnTo>
                    <a:lnTo>
                      <a:pt x="3068" y="310"/>
                    </a:lnTo>
                    <a:lnTo>
                      <a:pt x="3065" y="304"/>
                    </a:lnTo>
                    <a:lnTo>
                      <a:pt x="3064" y="297"/>
                    </a:lnTo>
                    <a:lnTo>
                      <a:pt x="3067" y="285"/>
                    </a:lnTo>
                    <a:lnTo>
                      <a:pt x="3070" y="273"/>
                    </a:lnTo>
                    <a:lnTo>
                      <a:pt x="3069" y="258"/>
                    </a:lnTo>
                    <a:lnTo>
                      <a:pt x="3065" y="244"/>
                    </a:lnTo>
                    <a:lnTo>
                      <a:pt x="3061" y="231"/>
                    </a:lnTo>
                    <a:lnTo>
                      <a:pt x="3056" y="220"/>
                    </a:lnTo>
                    <a:lnTo>
                      <a:pt x="3043" y="197"/>
                    </a:lnTo>
                    <a:lnTo>
                      <a:pt x="3026" y="171"/>
                    </a:lnTo>
                    <a:lnTo>
                      <a:pt x="3017" y="157"/>
                    </a:lnTo>
                    <a:lnTo>
                      <a:pt x="3007" y="146"/>
                    </a:lnTo>
                    <a:lnTo>
                      <a:pt x="3003" y="140"/>
                    </a:lnTo>
                    <a:lnTo>
                      <a:pt x="3000" y="134"/>
                    </a:lnTo>
                    <a:lnTo>
                      <a:pt x="2998" y="127"/>
                    </a:lnTo>
                    <a:lnTo>
                      <a:pt x="2998" y="119"/>
                    </a:lnTo>
                    <a:lnTo>
                      <a:pt x="2999" y="109"/>
                    </a:lnTo>
                    <a:lnTo>
                      <a:pt x="3000" y="99"/>
                    </a:lnTo>
                    <a:lnTo>
                      <a:pt x="3003" y="91"/>
                    </a:lnTo>
                    <a:lnTo>
                      <a:pt x="3006" y="83"/>
                    </a:lnTo>
                    <a:lnTo>
                      <a:pt x="3011" y="74"/>
                    </a:lnTo>
                    <a:lnTo>
                      <a:pt x="3013" y="66"/>
                    </a:lnTo>
                    <a:lnTo>
                      <a:pt x="3015" y="58"/>
                    </a:lnTo>
                    <a:lnTo>
                      <a:pt x="3016" y="47"/>
                    </a:lnTo>
                    <a:lnTo>
                      <a:pt x="3007" y="31"/>
                    </a:lnTo>
                    <a:lnTo>
                      <a:pt x="2999" y="15"/>
                    </a:lnTo>
                    <a:lnTo>
                      <a:pt x="2995" y="9"/>
                    </a:lnTo>
                    <a:lnTo>
                      <a:pt x="2989" y="4"/>
                    </a:lnTo>
                    <a:lnTo>
                      <a:pt x="2986" y="3"/>
                    </a:lnTo>
                    <a:lnTo>
                      <a:pt x="2983" y="1"/>
                    </a:lnTo>
                    <a:lnTo>
                      <a:pt x="2978" y="0"/>
                    </a:lnTo>
                    <a:lnTo>
                      <a:pt x="2974" y="0"/>
                    </a:lnTo>
                    <a:lnTo>
                      <a:pt x="2970" y="1"/>
                    </a:lnTo>
                    <a:lnTo>
                      <a:pt x="2966" y="2"/>
                    </a:lnTo>
                    <a:lnTo>
                      <a:pt x="2963" y="5"/>
                    </a:lnTo>
                    <a:lnTo>
                      <a:pt x="2960" y="7"/>
                    </a:lnTo>
                    <a:lnTo>
                      <a:pt x="2955" y="14"/>
                    </a:lnTo>
                    <a:lnTo>
                      <a:pt x="2948" y="22"/>
                    </a:lnTo>
                    <a:lnTo>
                      <a:pt x="2940" y="28"/>
                    </a:lnTo>
                    <a:lnTo>
                      <a:pt x="2934" y="33"/>
                    </a:lnTo>
                    <a:lnTo>
                      <a:pt x="2927" y="39"/>
                    </a:lnTo>
                    <a:lnTo>
                      <a:pt x="2921" y="47"/>
                    </a:lnTo>
                    <a:lnTo>
                      <a:pt x="2918" y="55"/>
                    </a:lnTo>
                    <a:lnTo>
                      <a:pt x="2915" y="62"/>
                    </a:lnTo>
                    <a:lnTo>
                      <a:pt x="2912" y="65"/>
                    </a:lnTo>
                    <a:lnTo>
                      <a:pt x="2910" y="67"/>
                    </a:lnTo>
                    <a:lnTo>
                      <a:pt x="2907" y="68"/>
                    </a:lnTo>
                    <a:lnTo>
                      <a:pt x="2903" y="69"/>
                    </a:lnTo>
                    <a:lnTo>
                      <a:pt x="2879" y="68"/>
                    </a:lnTo>
                    <a:lnTo>
                      <a:pt x="2858" y="65"/>
                    </a:lnTo>
                    <a:lnTo>
                      <a:pt x="2838" y="61"/>
                    </a:lnTo>
                    <a:lnTo>
                      <a:pt x="2815" y="55"/>
                    </a:lnTo>
                    <a:lnTo>
                      <a:pt x="2807" y="51"/>
                    </a:lnTo>
                    <a:lnTo>
                      <a:pt x="2801" y="46"/>
                    </a:lnTo>
                    <a:lnTo>
                      <a:pt x="2798" y="44"/>
                    </a:lnTo>
                    <a:lnTo>
                      <a:pt x="2795" y="42"/>
                    </a:lnTo>
                    <a:lnTo>
                      <a:pt x="2791" y="41"/>
                    </a:lnTo>
                    <a:lnTo>
                      <a:pt x="2787" y="40"/>
                    </a:lnTo>
                    <a:lnTo>
                      <a:pt x="2779" y="41"/>
                    </a:lnTo>
                    <a:lnTo>
                      <a:pt x="2773" y="43"/>
                    </a:lnTo>
                    <a:lnTo>
                      <a:pt x="2768" y="47"/>
                    </a:lnTo>
                    <a:lnTo>
                      <a:pt x="2763" y="53"/>
                    </a:lnTo>
                    <a:lnTo>
                      <a:pt x="2755" y="64"/>
                    </a:lnTo>
                    <a:lnTo>
                      <a:pt x="2746" y="75"/>
                    </a:lnTo>
                    <a:lnTo>
                      <a:pt x="2727" y="100"/>
                    </a:lnTo>
                    <a:lnTo>
                      <a:pt x="2707" y="121"/>
                    </a:lnTo>
                    <a:lnTo>
                      <a:pt x="2702" y="126"/>
                    </a:lnTo>
                    <a:lnTo>
                      <a:pt x="2697" y="130"/>
                    </a:lnTo>
                    <a:lnTo>
                      <a:pt x="2690" y="134"/>
                    </a:lnTo>
                    <a:lnTo>
                      <a:pt x="2684" y="137"/>
                    </a:lnTo>
                    <a:lnTo>
                      <a:pt x="2678" y="139"/>
                    </a:lnTo>
                    <a:lnTo>
                      <a:pt x="2671" y="141"/>
                    </a:lnTo>
                    <a:lnTo>
                      <a:pt x="2663" y="142"/>
                    </a:lnTo>
                    <a:lnTo>
                      <a:pt x="2656" y="143"/>
                    </a:lnTo>
                    <a:lnTo>
                      <a:pt x="2655" y="149"/>
                    </a:lnTo>
                    <a:lnTo>
                      <a:pt x="2653" y="155"/>
                    </a:lnTo>
                    <a:lnTo>
                      <a:pt x="2651" y="160"/>
                    </a:lnTo>
                    <a:lnTo>
                      <a:pt x="2649" y="166"/>
                    </a:lnTo>
                    <a:lnTo>
                      <a:pt x="2643" y="176"/>
                    </a:lnTo>
                    <a:lnTo>
                      <a:pt x="2635" y="184"/>
                    </a:lnTo>
                    <a:lnTo>
                      <a:pt x="2626" y="193"/>
                    </a:lnTo>
                    <a:lnTo>
                      <a:pt x="2617" y="199"/>
                    </a:lnTo>
                    <a:lnTo>
                      <a:pt x="2605" y="206"/>
                    </a:lnTo>
                    <a:lnTo>
                      <a:pt x="2594" y="211"/>
                    </a:lnTo>
                    <a:lnTo>
                      <a:pt x="2588" y="214"/>
                    </a:lnTo>
                    <a:lnTo>
                      <a:pt x="2583" y="219"/>
                    </a:lnTo>
                    <a:lnTo>
                      <a:pt x="2577" y="224"/>
                    </a:lnTo>
                    <a:lnTo>
                      <a:pt x="2573" y="229"/>
                    </a:lnTo>
                    <a:lnTo>
                      <a:pt x="2565" y="239"/>
                    </a:lnTo>
                    <a:lnTo>
                      <a:pt x="2558" y="251"/>
                    </a:lnTo>
                    <a:lnTo>
                      <a:pt x="2549" y="261"/>
                    </a:lnTo>
                    <a:lnTo>
                      <a:pt x="2541" y="269"/>
                    </a:lnTo>
                    <a:lnTo>
                      <a:pt x="2536" y="273"/>
                    </a:lnTo>
                    <a:lnTo>
                      <a:pt x="2531" y="276"/>
                    </a:lnTo>
                    <a:lnTo>
                      <a:pt x="2525" y="278"/>
                    </a:lnTo>
                    <a:lnTo>
                      <a:pt x="2517" y="278"/>
                    </a:lnTo>
                    <a:lnTo>
                      <a:pt x="2469" y="278"/>
                    </a:lnTo>
                    <a:lnTo>
                      <a:pt x="2458" y="279"/>
                    </a:lnTo>
                    <a:lnTo>
                      <a:pt x="2449" y="280"/>
                    </a:lnTo>
                    <a:lnTo>
                      <a:pt x="2440" y="282"/>
                    </a:lnTo>
                    <a:lnTo>
                      <a:pt x="2430" y="284"/>
                    </a:lnTo>
                    <a:lnTo>
                      <a:pt x="2414" y="290"/>
                    </a:lnTo>
                    <a:lnTo>
                      <a:pt x="2398" y="297"/>
                    </a:lnTo>
                    <a:lnTo>
                      <a:pt x="2383" y="304"/>
                    </a:lnTo>
                    <a:lnTo>
                      <a:pt x="2366" y="310"/>
                    </a:lnTo>
                    <a:lnTo>
                      <a:pt x="2357" y="313"/>
                    </a:lnTo>
                    <a:lnTo>
                      <a:pt x="2347" y="314"/>
                    </a:lnTo>
                    <a:lnTo>
                      <a:pt x="2338" y="316"/>
                    </a:lnTo>
                    <a:lnTo>
                      <a:pt x="2328" y="316"/>
                    </a:lnTo>
                    <a:lnTo>
                      <a:pt x="2271" y="316"/>
                    </a:lnTo>
                    <a:lnTo>
                      <a:pt x="2264" y="318"/>
                    </a:lnTo>
                    <a:lnTo>
                      <a:pt x="2258" y="320"/>
                    </a:lnTo>
                    <a:lnTo>
                      <a:pt x="2252" y="320"/>
                    </a:lnTo>
                    <a:lnTo>
                      <a:pt x="2244" y="321"/>
                    </a:lnTo>
                    <a:lnTo>
                      <a:pt x="2227" y="319"/>
                    </a:lnTo>
                    <a:lnTo>
                      <a:pt x="2214" y="317"/>
                    </a:lnTo>
                    <a:lnTo>
                      <a:pt x="2199" y="314"/>
                    </a:lnTo>
                    <a:lnTo>
                      <a:pt x="2184" y="311"/>
                    </a:lnTo>
                    <a:lnTo>
                      <a:pt x="2167" y="310"/>
                    </a:lnTo>
                    <a:lnTo>
                      <a:pt x="2153" y="309"/>
                    </a:lnTo>
                    <a:lnTo>
                      <a:pt x="2146" y="308"/>
                    </a:lnTo>
                    <a:lnTo>
                      <a:pt x="2139" y="305"/>
                    </a:lnTo>
                    <a:lnTo>
                      <a:pt x="2133" y="301"/>
                    </a:lnTo>
                    <a:lnTo>
                      <a:pt x="2127" y="297"/>
                    </a:lnTo>
                    <a:lnTo>
                      <a:pt x="2116" y="287"/>
                    </a:lnTo>
                    <a:lnTo>
                      <a:pt x="2108" y="276"/>
                    </a:lnTo>
                    <a:lnTo>
                      <a:pt x="2104" y="270"/>
                    </a:lnTo>
                    <a:lnTo>
                      <a:pt x="2099" y="267"/>
                    </a:lnTo>
                    <a:lnTo>
                      <a:pt x="2092" y="264"/>
                    </a:lnTo>
                    <a:lnTo>
                      <a:pt x="2086" y="264"/>
                    </a:lnTo>
                    <a:lnTo>
                      <a:pt x="2072" y="264"/>
                    </a:lnTo>
                    <a:lnTo>
                      <a:pt x="2059" y="266"/>
                    </a:lnTo>
                    <a:lnTo>
                      <a:pt x="2048" y="267"/>
                    </a:lnTo>
                    <a:lnTo>
                      <a:pt x="2033" y="268"/>
                    </a:lnTo>
                    <a:lnTo>
                      <a:pt x="2026" y="268"/>
                    </a:lnTo>
                    <a:lnTo>
                      <a:pt x="2020" y="267"/>
                    </a:lnTo>
                    <a:lnTo>
                      <a:pt x="2014" y="266"/>
                    </a:lnTo>
                    <a:lnTo>
                      <a:pt x="2009" y="264"/>
                    </a:lnTo>
                    <a:lnTo>
                      <a:pt x="1997" y="259"/>
                    </a:lnTo>
                    <a:lnTo>
                      <a:pt x="1987" y="254"/>
                    </a:lnTo>
                    <a:lnTo>
                      <a:pt x="1976" y="248"/>
                    </a:lnTo>
                    <a:lnTo>
                      <a:pt x="1966" y="242"/>
                    </a:lnTo>
                    <a:lnTo>
                      <a:pt x="1954" y="237"/>
                    </a:lnTo>
                    <a:lnTo>
                      <a:pt x="1941" y="233"/>
                    </a:lnTo>
                    <a:lnTo>
                      <a:pt x="1933" y="231"/>
                    </a:lnTo>
                    <a:lnTo>
                      <a:pt x="1925" y="231"/>
                    </a:lnTo>
                    <a:lnTo>
                      <a:pt x="1918" y="230"/>
                    </a:lnTo>
                    <a:lnTo>
                      <a:pt x="1911" y="231"/>
                    </a:lnTo>
                    <a:lnTo>
                      <a:pt x="1897" y="232"/>
                    </a:lnTo>
                    <a:lnTo>
                      <a:pt x="1880" y="233"/>
                    </a:lnTo>
                    <a:lnTo>
                      <a:pt x="1864" y="232"/>
                    </a:lnTo>
                    <a:lnTo>
                      <a:pt x="1850" y="231"/>
                    </a:lnTo>
                    <a:lnTo>
                      <a:pt x="1835" y="231"/>
                    </a:lnTo>
                    <a:lnTo>
                      <a:pt x="1820" y="233"/>
                    </a:lnTo>
                    <a:lnTo>
                      <a:pt x="1812" y="235"/>
                    </a:lnTo>
                    <a:lnTo>
                      <a:pt x="1805" y="238"/>
                    </a:lnTo>
                    <a:lnTo>
                      <a:pt x="1799" y="242"/>
                    </a:lnTo>
                    <a:lnTo>
                      <a:pt x="1794" y="247"/>
                    </a:lnTo>
                    <a:lnTo>
                      <a:pt x="1789" y="252"/>
                    </a:lnTo>
                    <a:lnTo>
                      <a:pt x="1783" y="257"/>
                    </a:lnTo>
                    <a:lnTo>
                      <a:pt x="1776" y="262"/>
                    </a:lnTo>
                    <a:lnTo>
                      <a:pt x="1770" y="266"/>
                    </a:lnTo>
                    <a:lnTo>
                      <a:pt x="1765" y="268"/>
                    </a:lnTo>
                    <a:lnTo>
                      <a:pt x="1760" y="269"/>
                    </a:lnTo>
                    <a:lnTo>
                      <a:pt x="1755" y="270"/>
                    </a:lnTo>
                    <a:lnTo>
                      <a:pt x="1749" y="270"/>
                    </a:lnTo>
                    <a:lnTo>
                      <a:pt x="1740" y="270"/>
                    </a:lnTo>
                    <a:lnTo>
                      <a:pt x="1730" y="270"/>
                    </a:lnTo>
                    <a:lnTo>
                      <a:pt x="1720" y="270"/>
                    </a:lnTo>
                    <a:lnTo>
                      <a:pt x="1712" y="271"/>
                    </a:lnTo>
                    <a:lnTo>
                      <a:pt x="1707" y="273"/>
                    </a:lnTo>
                    <a:lnTo>
                      <a:pt x="1704" y="276"/>
                    </a:lnTo>
                    <a:lnTo>
                      <a:pt x="1700" y="279"/>
                    </a:lnTo>
                    <a:lnTo>
                      <a:pt x="1697" y="283"/>
                    </a:lnTo>
                    <a:lnTo>
                      <a:pt x="1690" y="291"/>
                    </a:lnTo>
                    <a:lnTo>
                      <a:pt x="1685" y="300"/>
                    </a:lnTo>
                    <a:lnTo>
                      <a:pt x="1681" y="309"/>
                    </a:lnTo>
                    <a:lnTo>
                      <a:pt x="1677" y="317"/>
                    </a:lnTo>
                    <a:lnTo>
                      <a:pt x="1669" y="334"/>
                    </a:lnTo>
                    <a:lnTo>
                      <a:pt x="1658" y="351"/>
                    </a:lnTo>
                    <a:lnTo>
                      <a:pt x="1606" y="351"/>
                    </a:lnTo>
                    <a:lnTo>
                      <a:pt x="1593" y="351"/>
                    </a:lnTo>
                    <a:lnTo>
                      <a:pt x="1581" y="349"/>
                    </a:lnTo>
                    <a:lnTo>
                      <a:pt x="1568" y="346"/>
                    </a:lnTo>
                    <a:lnTo>
                      <a:pt x="1556" y="343"/>
                    </a:lnTo>
                    <a:lnTo>
                      <a:pt x="1544" y="338"/>
                    </a:lnTo>
                    <a:lnTo>
                      <a:pt x="1534" y="332"/>
                    </a:lnTo>
                    <a:lnTo>
                      <a:pt x="1524" y="325"/>
                    </a:lnTo>
                    <a:lnTo>
                      <a:pt x="1514" y="317"/>
                    </a:lnTo>
                    <a:lnTo>
                      <a:pt x="1506" y="309"/>
                    </a:lnTo>
                    <a:lnTo>
                      <a:pt x="1498" y="299"/>
                    </a:lnTo>
                    <a:lnTo>
                      <a:pt x="1490" y="290"/>
                    </a:lnTo>
                    <a:lnTo>
                      <a:pt x="1484" y="279"/>
                    </a:lnTo>
                    <a:lnTo>
                      <a:pt x="1478" y="268"/>
                    </a:lnTo>
                    <a:lnTo>
                      <a:pt x="1473" y="256"/>
                    </a:lnTo>
                    <a:lnTo>
                      <a:pt x="1469" y="243"/>
                    </a:lnTo>
                    <a:lnTo>
                      <a:pt x="1466" y="230"/>
                    </a:lnTo>
                    <a:lnTo>
                      <a:pt x="1464" y="225"/>
                    </a:lnTo>
                    <a:lnTo>
                      <a:pt x="1462" y="219"/>
                    </a:lnTo>
                    <a:lnTo>
                      <a:pt x="1460" y="213"/>
                    </a:lnTo>
                    <a:lnTo>
                      <a:pt x="1457" y="208"/>
                    </a:lnTo>
                    <a:lnTo>
                      <a:pt x="1450" y="200"/>
                    </a:lnTo>
                    <a:lnTo>
                      <a:pt x="1442" y="194"/>
                    </a:lnTo>
                    <a:lnTo>
                      <a:pt x="1431" y="187"/>
                    </a:lnTo>
                    <a:lnTo>
                      <a:pt x="1421" y="182"/>
                    </a:lnTo>
                    <a:lnTo>
                      <a:pt x="1410" y="177"/>
                    </a:lnTo>
                    <a:lnTo>
                      <a:pt x="1397" y="173"/>
                    </a:lnTo>
                    <a:lnTo>
                      <a:pt x="1374" y="165"/>
                    </a:lnTo>
                    <a:lnTo>
                      <a:pt x="1354" y="156"/>
                    </a:lnTo>
                    <a:lnTo>
                      <a:pt x="1343" y="152"/>
                    </a:lnTo>
                    <a:lnTo>
                      <a:pt x="1333" y="150"/>
                    </a:lnTo>
                    <a:lnTo>
                      <a:pt x="1321" y="148"/>
                    </a:lnTo>
                    <a:lnTo>
                      <a:pt x="1309" y="147"/>
                    </a:lnTo>
                    <a:lnTo>
                      <a:pt x="1289" y="148"/>
                    </a:lnTo>
                    <a:lnTo>
                      <a:pt x="1273" y="151"/>
                    </a:lnTo>
                    <a:lnTo>
                      <a:pt x="1255" y="153"/>
                    </a:lnTo>
                    <a:lnTo>
                      <a:pt x="1235" y="154"/>
                    </a:lnTo>
                    <a:lnTo>
                      <a:pt x="1223" y="152"/>
                    </a:lnTo>
                    <a:lnTo>
                      <a:pt x="1212" y="149"/>
                    </a:lnTo>
                    <a:lnTo>
                      <a:pt x="1156" y="149"/>
                    </a:lnTo>
                    <a:lnTo>
                      <a:pt x="1149" y="149"/>
                    </a:lnTo>
                    <a:lnTo>
                      <a:pt x="1144" y="147"/>
                    </a:lnTo>
                    <a:lnTo>
                      <a:pt x="1140" y="144"/>
                    </a:lnTo>
                    <a:lnTo>
                      <a:pt x="1136" y="141"/>
                    </a:lnTo>
                    <a:lnTo>
                      <a:pt x="1132" y="137"/>
                    </a:lnTo>
                    <a:lnTo>
                      <a:pt x="1127" y="134"/>
                    </a:lnTo>
                    <a:lnTo>
                      <a:pt x="1123" y="130"/>
                    </a:lnTo>
                    <a:lnTo>
                      <a:pt x="1116" y="128"/>
                    </a:lnTo>
                    <a:lnTo>
                      <a:pt x="1107" y="126"/>
                    </a:lnTo>
                    <a:lnTo>
                      <a:pt x="1098" y="126"/>
                    </a:lnTo>
                    <a:lnTo>
                      <a:pt x="1089" y="127"/>
                    </a:lnTo>
                    <a:lnTo>
                      <a:pt x="1079" y="128"/>
                    </a:lnTo>
                    <a:lnTo>
                      <a:pt x="1073" y="122"/>
                    </a:lnTo>
                    <a:lnTo>
                      <a:pt x="1066" y="119"/>
                    </a:lnTo>
                    <a:lnTo>
                      <a:pt x="1061" y="119"/>
                    </a:lnTo>
                    <a:lnTo>
                      <a:pt x="1057" y="121"/>
                    </a:lnTo>
                    <a:lnTo>
                      <a:pt x="1054" y="123"/>
                    </a:lnTo>
                    <a:lnTo>
                      <a:pt x="1050" y="126"/>
                    </a:lnTo>
                    <a:lnTo>
                      <a:pt x="1050" y="173"/>
                    </a:lnTo>
                    <a:lnTo>
                      <a:pt x="1050" y="178"/>
                    </a:lnTo>
                    <a:lnTo>
                      <a:pt x="1049" y="182"/>
                    </a:lnTo>
                    <a:lnTo>
                      <a:pt x="1047" y="186"/>
                    </a:lnTo>
                    <a:lnTo>
                      <a:pt x="1045" y="191"/>
                    </a:lnTo>
                    <a:lnTo>
                      <a:pt x="1039" y="198"/>
                    </a:lnTo>
                    <a:lnTo>
                      <a:pt x="1032" y="204"/>
                    </a:lnTo>
                    <a:lnTo>
                      <a:pt x="1026" y="211"/>
                    </a:lnTo>
                    <a:lnTo>
                      <a:pt x="1020" y="219"/>
                    </a:lnTo>
                    <a:lnTo>
                      <a:pt x="1018" y="222"/>
                    </a:lnTo>
                    <a:lnTo>
                      <a:pt x="1016" y="226"/>
                    </a:lnTo>
                    <a:lnTo>
                      <a:pt x="1015" y="231"/>
                    </a:lnTo>
                    <a:lnTo>
                      <a:pt x="1015" y="236"/>
                    </a:lnTo>
                    <a:lnTo>
                      <a:pt x="1015" y="291"/>
                    </a:lnTo>
                    <a:lnTo>
                      <a:pt x="1015" y="298"/>
                    </a:lnTo>
                    <a:lnTo>
                      <a:pt x="1017" y="305"/>
                    </a:lnTo>
                    <a:lnTo>
                      <a:pt x="1020" y="310"/>
                    </a:lnTo>
                    <a:lnTo>
                      <a:pt x="1023" y="315"/>
                    </a:lnTo>
                    <a:lnTo>
                      <a:pt x="1032" y="323"/>
                    </a:lnTo>
                    <a:lnTo>
                      <a:pt x="1042" y="332"/>
                    </a:lnTo>
                    <a:lnTo>
                      <a:pt x="1052" y="339"/>
                    </a:lnTo>
                    <a:lnTo>
                      <a:pt x="1060" y="348"/>
                    </a:lnTo>
                    <a:lnTo>
                      <a:pt x="1064" y="352"/>
                    </a:lnTo>
                    <a:lnTo>
                      <a:pt x="1067" y="357"/>
                    </a:lnTo>
                    <a:lnTo>
                      <a:pt x="1069" y="364"/>
                    </a:lnTo>
                    <a:lnTo>
                      <a:pt x="1070" y="371"/>
                    </a:lnTo>
                    <a:lnTo>
                      <a:pt x="1069" y="381"/>
                    </a:lnTo>
                    <a:lnTo>
                      <a:pt x="1066" y="391"/>
                    </a:lnTo>
                    <a:lnTo>
                      <a:pt x="1063" y="400"/>
                    </a:lnTo>
                    <a:lnTo>
                      <a:pt x="1062" y="411"/>
                    </a:lnTo>
                    <a:lnTo>
                      <a:pt x="1063" y="419"/>
                    </a:lnTo>
                    <a:lnTo>
                      <a:pt x="1066" y="426"/>
                    </a:lnTo>
                    <a:lnTo>
                      <a:pt x="1069" y="432"/>
                    </a:lnTo>
                    <a:lnTo>
                      <a:pt x="1073" y="437"/>
                    </a:lnTo>
                    <a:lnTo>
                      <a:pt x="1077" y="443"/>
                    </a:lnTo>
                    <a:lnTo>
                      <a:pt x="1080" y="450"/>
                    </a:lnTo>
                    <a:lnTo>
                      <a:pt x="1082" y="457"/>
                    </a:lnTo>
                    <a:lnTo>
                      <a:pt x="1083" y="464"/>
                    </a:lnTo>
                    <a:lnTo>
                      <a:pt x="1083" y="470"/>
                    </a:lnTo>
                    <a:lnTo>
                      <a:pt x="1082" y="476"/>
                    </a:lnTo>
                    <a:lnTo>
                      <a:pt x="1080" y="481"/>
                    </a:lnTo>
                    <a:lnTo>
                      <a:pt x="1078" y="486"/>
                    </a:lnTo>
                    <a:lnTo>
                      <a:pt x="1075" y="491"/>
                    </a:lnTo>
                    <a:lnTo>
                      <a:pt x="1071" y="495"/>
                    </a:lnTo>
                    <a:lnTo>
                      <a:pt x="1067" y="498"/>
                    </a:lnTo>
                    <a:lnTo>
                      <a:pt x="1062" y="503"/>
                    </a:lnTo>
                    <a:lnTo>
                      <a:pt x="1052" y="508"/>
                    </a:lnTo>
                    <a:lnTo>
                      <a:pt x="1041" y="512"/>
                    </a:lnTo>
                    <a:lnTo>
                      <a:pt x="1028" y="515"/>
                    </a:lnTo>
                    <a:lnTo>
                      <a:pt x="1016" y="515"/>
                    </a:lnTo>
                    <a:lnTo>
                      <a:pt x="995" y="515"/>
                    </a:lnTo>
                    <a:lnTo>
                      <a:pt x="975" y="513"/>
                    </a:lnTo>
                    <a:lnTo>
                      <a:pt x="958" y="510"/>
                    </a:lnTo>
                    <a:lnTo>
                      <a:pt x="940" y="507"/>
                    </a:lnTo>
                    <a:lnTo>
                      <a:pt x="923" y="504"/>
                    </a:lnTo>
                    <a:lnTo>
                      <a:pt x="905" y="502"/>
                    </a:lnTo>
                    <a:lnTo>
                      <a:pt x="886" y="499"/>
                    </a:lnTo>
                    <a:lnTo>
                      <a:pt x="864" y="498"/>
                    </a:lnTo>
                    <a:lnTo>
                      <a:pt x="858" y="499"/>
                    </a:lnTo>
                    <a:lnTo>
                      <a:pt x="852" y="500"/>
                    </a:lnTo>
                    <a:lnTo>
                      <a:pt x="847" y="502"/>
                    </a:lnTo>
                    <a:lnTo>
                      <a:pt x="842" y="504"/>
                    </a:lnTo>
                    <a:lnTo>
                      <a:pt x="831" y="510"/>
                    </a:lnTo>
                    <a:lnTo>
                      <a:pt x="822" y="515"/>
                    </a:lnTo>
                    <a:lnTo>
                      <a:pt x="813" y="521"/>
                    </a:lnTo>
                    <a:lnTo>
                      <a:pt x="803" y="526"/>
                    </a:lnTo>
                    <a:lnTo>
                      <a:pt x="797" y="530"/>
                    </a:lnTo>
                    <a:lnTo>
                      <a:pt x="792" y="531"/>
                    </a:lnTo>
                    <a:lnTo>
                      <a:pt x="786" y="532"/>
                    </a:lnTo>
                    <a:lnTo>
                      <a:pt x="780" y="533"/>
                    </a:lnTo>
                    <a:lnTo>
                      <a:pt x="774" y="532"/>
                    </a:lnTo>
                    <a:lnTo>
                      <a:pt x="769" y="530"/>
                    </a:lnTo>
                    <a:lnTo>
                      <a:pt x="765" y="527"/>
                    </a:lnTo>
                    <a:lnTo>
                      <a:pt x="762" y="524"/>
                    </a:lnTo>
                    <a:lnTo>
                      <a:pt x="758" y="521"/>
                    </a:lnTo>
                    <a:lnTo>
                      <a:pt x="754" y="518"/>
                    </a:lnTo>
                    <a:lnTo>
                      <a:pt x="749" y="515"/>
                    </a:lnTo>
                    <a:lnTo>
                      <a:pt x="744" y="513"/>
                    </a:lnTo>
                    <a:lnTo>
                      <a:pt x="732" y="511"/>
                    </a:lnTo>
                    <a:lnTo>
                      <a:pt x="721" y="508"/>
                    </a:lnTo>
                    <a:lnTo>
                      <a:pt x="717" y="506"/>
                    </a:lnTo>
                    <a:lnTo>
                      <a:pt x="713" y="503"/>
                    </a:lnTo>
                    <a:lnTo>
                      <a:pt x="709" y="498"/>
                    </a:lnTo>
                    <a:lnTo>
                      <a:pt x="706" y="494"/>
                    </a:lnTo>
                    <a:lnTo>
                      <a:pt x="699" y="483"/>
                    </a:lnTo>
                    <a:lnTo>
                      <a:pt x="692" y="471"/>
                    </a:lnTo>
                    <a:lnTo>
                      <a:pt x="685" y="461"/>
                    </a:lnTo>
                    <a:lnTo>
                      <a:pt x="678" y="452"/>
                    </a:lnTo>
                    <a:lnTo>
                      <a:pt x="674" y="448"/>
                    </a:lnTo>
                    <a:lnTo>
                      <a:pt x="670" y="443"/>
                    </a:lnTo>
                    <a:lnTo>
                      <a:pt x="666" y="440"/>
                    </a:lnTo>
                    <a:lnTo>
                      <a:pt x="660" y="437"/>
                    </a:lnTo>
                    <a:lnTo>
                      <a:pt x="655" y="435"/>
                    </a:lnTo>
                    <a:lnTo>
                      <a:pt x="649" y="434"/>
                    </a:lnTo>
                    <a:lnTo>
                      <a:pt x="644" y="433"/>
                    </a:lnTo>
                    <a:lnTo>
                      <a:pt x="637" y="432"/>
                    </a:lnTo>
                    <a:lnTo>
                      <a:pt x="623" y="434"/>
                    </a:lnTo>
                    <a:lnTo>
                      <a:pt x="611" y="437"/>
                    </a:lnTo>
                    <a:lnTo>
                      <a:pt x="598" y="440"/>
                    </a:lnTo>
                    <a:lnTo>
                      <a:pt x="584" y="441"/>
                    </a:lnTo>
                    <a:lnTo>
                      <a:pt x="512" y="441"/>
                    </a:lnTo>
                    <a:lnTo>
                      <a:pt x="496" y="440"/>
                    </a:lnTo>
                    <a:lnTo>
                      <a:pt x="480" y="438"/>
                    </a:lnTo>
                    <a:lnTo>
                      <a:pt x="466" y="436"/>
                    </a:lnTo>
                    <a:lnTo>
                      <a:pt x="449" y="435"/>
                    </a:lnTo>
                    <a:lnTo>
                      <a:pt x="443" y="435"/>
                    </a:lnTo>
                    <a:lnTo>
                      <a:pt x="438" y="436"/>
                    </a:lnTo>
                    <a:lnTo>
                      <a:pt x="431" y="437"/>
                    </a:lnTo>
                    <a:lnTo>
                      <a:pt x="426" y="438"/>
                    </a:lnTo>
                    <a:lnTo>
                      <a:pt x="417" y="443"/>
                    </a:lnTo>
                    <a:lnTo>
                      <a:pt x="409" y="449"/>
                    </a:lnTo>
                    <a:lnTo>
                      <a:pt x="399" y="455"/>
                    </a:lnTo>
                    <a:lnTo>
                      <a:pt x="390" y="461"/>
                    </a:lnTo>
                    <a:lnTo>
                      <a:pt x="380" y="467"/>
                    </a:lnTo>
                    <a:lnTo>
                      <a:pt x="368" y="472"/>
                    </a:lnTo>
                    <a:lnTo>
                      <a:pt x="359" y="476"/>
                    </a:lnTo>
                    <a:lnTo>
                      <a:pt x="351" y="477"/>
                    </a:lnTo>
                    <a:lnTo>
                      <a:pt x="341" y="477"/>
                    </a:lnTo>
                    <a:lnTo>
                      <a:pt x="332" y="477"/>
                    </a:lnTo>
                    <a:lnTo>
                      <a:pt x="324" y="477"/>
                    </a:lnTo>
                    <a:lnTo>
                      <a:pt x="315" y="479"/>
                    </a:lnTo>
                    <a:lnTo>
                      <a:pt x="311" y="480"/>
                    </a:lnTo>
                    <a:lnTo>
                      <a:pt x="307" y="482"/>
                    </a:lnTo>
                    <a:lnTo>
                      <a:pt x="304" y="484"/>
                    </a:lnTo>
                    <a:lnTo>
                      <a:pt x="300" y="487"/>
                    </a:lnTo>
                    <a:lnTo>
                      <a:pt x="295" y="496"/>
                    </a:lnTo>
                    <a:lnTo>
                      <a:pt x="290" y="506"/>
                    </a:lnTo>
                    <a:lnTo>
                      <a:pt x="286" y="509"/>
                    </a:lnTo>
                    <a:lnTo>
                      <a:pt x="281" y="510"/>
                    </a:lnTo>
                    <a:lnTo>
                      <a:pt x="276" y="511"/>
                    </a:lnTo>
                    <a:lnTo>
                      <a:pt x="272" y="511"/>
                    </a:lnTo>
                    <a:lnTo>
                      <a:pt x="267" y="511"/>
                    </a:lnTo>
                    <a:lnTo>
                      <a:pt x="261" y="512"/>
                    </a:lnTo>
                    <a:lnTo>
                      <a:pt x="257" y="513"/>
                    </a:lnTo>
                    <a:lnTo>
                      <a:pt x="252" y="515"/>
                    </a:lnTo>
                    <a:lnTo>
                      <a:pt x="247" y="519"/>
                    </a:lnTo>
                    <a:lnTo>
                      <a:pt x="243" y="524"/>
                    </a:lnTo>
                    <a:lnTo>
                      <a:pt x="240" y="528"/>
                    </a:lnTo>
                    <a:lnTo>
                      <a:pt x="237" y="534"/>
                    </a:lnTo>
                    <a:lnTo>
                      <a:pt x="233" y="539"/>
                    </a:lnTo>
                    <a:lnTo>
                      <a:pt x="230" y="543"/>
                    </a:lnTo>
                    <a:lnTo>
                      <a:pt x="226" y="547"/>
                    </a:lnTo>
                    <a:lnTo>
                      <a:pt x="221" y="551"/>
                    </a:lnTo>
                    <a:lnTo>
                      <a:pt x="209" y="557"/>
                    </a:lnTo>
                    <a:lnTo>
                      <a:pt x="197" y="562"/>
                    </a:lnTo>
                    <a:lnTo>
                      <a:pt x="191" y="565"/>
                    </a:lnTo>
                    <a:lnTo>
                      <a:pt x="186" y="568"/>
                    </a:lnTo>
                    <a:lnTo>
                      <a:pt x="181" y="572"/>
                    </a:lnTo>
                    <a:lnTo>
                      <a:pt x="176" y="577"/>
                    </a:lnTo>
                    <a:lnTo>
                      <a:pt x="174" y="580"/>
                    </a:lnTo>
                    <a:lnTo>
                      <a:pt x="173" y="583"/>
                    </a:lnTo>
                    <a:lnTo>
                      <a:pt x="173" y="588"/>
                    </a:lnTo>
                    <a:lnTo>
                      <a:pt x="172" y="591"/>
                    </a:lnTo>
                    <a:lnTo>
                      <a:pt x="173" y="599"/>
                    </a:lnTo>
                    <a:lnTo>
                      <a:pt x="174" y="606"/>
                    </a:lnTo>
                    <a:lnTo>
                      <a:pt x="175" y="613"/>
                    </a:lnTo>
                    <a:lnTo>
                      <a:pt x="175" y="620"/>
                    </a:lnTo>
                    <a:lnTo>
                      <a:pt x="175" y="623"/>
                    </a:lnTo>
                    <a:lnTo>
                      <a:pt x="174" y="625"/>
                    </a:lnTo>
                    <a:lnTo>
                      <a:pt x="172" y="628"/>
                    </a:lnTo>
                    <a:lnTo>
                      <a:pt x="169" y="629"/>
                    </a:lnTo>
                    <a:lnTo>
                      <a:pt x="155" y="635"/>
                    </a:lnTo>
                    <a:lnTo>
                      <a:pt x="140" y="641"/>
                    </a:lnTo>
                    <a:lnTo>
                      <a:pt x="133" y="645"/>
                    </a:lnTo>
                    <a:lnTo>
                      <a:pt x="125" y="646"/>
                    </a:lnTo>
                    <a:lnTo>
                      <a:pt x="117" y="647"/>
                    </a:lnTo>
                    <a:lnTo>
                      <a:pt x="109" y="647"/>
                    </a:lnTo>
                    <a:lnTo>
                      <a:pt x="102" y="647"/>
                    </a:lnTo>
                    <a:lnTo>
                      <a:pt x="95" y="648"/>
                    </a:lnTo>
                    <a:lnTo>
                      <a:pt x="86" y="650"/>
                    </a:lnTo>
                    <a:lnTo>
                      <a:pt x="79" y="653"/>
                    </a:lnTo>
                    <a:lnTo>
                      <a:pt x="71" y="660"/>
                    </a:lnTo>
                    <a:lnTo>
                      <a:pt x="63" y="667"/>
                    </a:lnTo>
                    <a:lnTo>
                      <a:pt x="57" y="676"/>
                    </a:lnTo>
                    <a:lnTo>
                      <a:pt x="52" y="684"/>
                    </a:lnTo>
                    <a:lnTo>
                      <a:pt x="46" y="691"/>
                    </a:lnTo>
                    <a:lnTo>
                      <a:pt x="40" y="697"/>
                    </a:lnTo>
                    <a:lnTo>
                      <a:pt x="35" y="700"/>
                    </a:lnTo>
                    <a:lnTo>
                      <a:pt x="31" y="702"/>
                    </a:lnTo>
                    <a:lnTo>
                      <a:pt x="27" y="703"/>
                    </a:lnTo>
                    <a:lnTo>
                      <a:pt x="22" y="704"/>
                    </a:lnTo>
                    <a:lnTo>
                      <a:pt x="16" y="703"/>
                    </a:lnTo>
                    <a:lnTo>
                      <a:pt x="11" y="703"/>
                    </a:lnTo>
                    <a:lnTo>
                      <a:pt x="5" y="702"/>
                    </a:lnTo>
                    <a:lnTo>
                      <a:pt x="0" y="700"/>
                    </a:lnTo>
                    <a:close/>
                  </a:path>
                </a:pathLst>
              </a:custGeom>
              <a:solidFill>
                <a:srgbClr val="C0C0C0"/>
              </a:solidFill>
              <a:ln w="9525">
                <a:solidFill>
                  <a:sysClr val="windowText" lastClr="000000">
                    <a:lumMod val="50000"/>
                    <a:lumOff val="50000"/>
                  </a:sysClr>
                </a:solidFill>
                <a:round/>
                <a:headEnd/>
                <a:tailEnd/>
              </a:ln>
            </p:spPr>
          </p:sp>
          <p:sp>
            <p:nvSpPr>
              <p:cNvPr id="16" name="Japan"/>
              <p:cNvSpPr>
                <a:spLocks noEditPoints="1"/>
              </p:cNvSpPr>
              <p:nvPr/>
            </p:nvSpPr>
            <p:spPr bwMode="auto">
              <a:xfrm>
                <a:off x="5930852" y="1926664"/>
                <a:ext cx="630373" cy="1701313"/>
              </a:xfrm>
              <a:custGeom>
                <a:avLst/>
                <a:gdLst/>
                <a:ahLst/>
                <a:cxnLst>
                  <a:cxn ang="0">
                    <a:pos x="421" y="3496"/>
                  </a:cxn>
                  <a:cxn ang="0">
                    <a:pos x="369" y="3562"/>
                  </a:cxn>
                  <a:cxn ang="0">
                    <a:pos x="468" y="3234"/>
                  </a:cxn>
                  <a:cxn ang="0">
                    <a:pos x="439" y="3202"/>
                  </a:cxn>
                  <a:cxn ang="0">
                    <a:pos x="720" y="2008"/>
                  </a:cxn>
                  <a:cxn ang="0">
                    <a:pos x="582" y="2113"/>
                  </a:cxn>
                  <a:cxn ang="0">
                    <a:pos x="489" y="2233"/>
                  </a:cxn>
                  <a:cxn ang="0">
                    <a:pos x="569" y="2335"/>
                  </a:cxn>
                  <a:cxn ang="0">
                    <a:pos x="622" y="2180"/>
                  </a:cxn>
                  <a:cxn ang="0">
                    <a:pos x="707" y="2048"/>
                  </a:cxn>
                  <a:cxn ang="0">
                    <a:pos x="261" y="2302"/>
                  </a:cxn>
                  <a:cxn ang="0">
                    <a:pos x="161" y="2406"/>
                  </a:cxn>
                  <a:cxn ang="0">
                    <a:pos x="226" y="2522"/>
                  </a:cxn>
                  <a:cxn ang="0">
                    <a:pos x="279" y="2441"/>
                  </a:cxn>
                  <a:cxn ang="0">
                    <a:pos x="335" y="2629"/>
                  </a:cxn>
                  <a:cxn ang="0">
                    <a:pos x="399" y="2632"/>
                  </a:cxn>
                  <a:cxn ang="0">
                    <a:pos x="477" y="2706"/>
                  </a:cxn>
                  <a:cxn ang="0">
                    <a:pos x="498" y="2560"/>
                  </a:cxn>
                  <a:cxn ang="0">
                    <a:pos x="461" y="2356"/>
                  </a:cxn>
                  <a:cxn ang="0">
                    <a:pos x="533" y="2718"/>
                  </a:cxn>
                  <a:cxn ang="0">
                    <a:pos x="1187" y="1657"/>
                  </a:cxn>
                  <a:cxn ang="0">
                    <a:pos x="1105" y="1664"/>
                  </a:cxn>
                  <a:cxn ang="0">
                    <a:pos x="1003" y="1802"/>
                  </a:cxn>
                  <a:cxn ang="0">
                    <a:pos x="911" y="1786"/>
                  </a:cxn>
                  <a:cxn ang="0">
                    <a:pos x="974" y="1870"/>
                  </a:cxn>
                  <a:cxn ang="0">
                    <a:pos x="887" y="2050"/>
                  </a:cxn>
                  <a:cxn ang="0">
                    <a:pos x="700" y="1941"/>
                  </a:cxn>
                  <a:cxn ang="0">
                    <a:pos x="583" y="2040"/>
                  </a:cxn>
                  <a:cxn ang="0">
                    <a:pos x="414" y="2185"/>
                  </a:cxn>
                  <a:cxn ang="0">
                    <a:pos x="276" y="2274"/>
                  </a:cxn>
                  <a:cxn ang="0">
                    <a:pos x="298" y="2150"/>
                  </a:cxn>
                  <a:cxn ang="0">
                    <a:pos x="470" y="1898"/>
                  </a:cxn>
                  <a:cxn ang="0">
                    <a:pos x="636" y="1756"/>
                  </a:cxn>
                  <a:cxn ang="0">
                    <a:pos x="759" y="1707"/>
                  </a:cxn>
                  <a:cxn ang="0">
                    <a:pos x="721" y="1480"/>
                  </a:cxn>
                  <a:cxn ang="0">
                    <a:pos x="751" y="1340"/>
                  </a:cxn>
                  <a:cxn ang="0">
                    <a:pos x="808" y="1477"/>
                  </a:cxn>
                  <a:cxn ang="0">
                    <a:pos x="884" y="1080"/>
                  </a:cxn>
                  <a:cxn ang="0">
                    <a:pos x="779" y="892"/>
                  </a:cxn>
                  <a:cxn ang="0">
                    <a:pos x="712" y="806"/>
                  </a:cxn>
                  <a:cxn ang="0">
                    <a:pos x="710" y="697"/>
                  </a:cxn>
                  <a:cxn ang="0">
                    <a:pos x="816" y="686"/>
                  </a:cxn>
                  <a:cxn ang="0">
                    <a:pos x="722" y="636"/>
                  </a:cxn>
                  <a:cxn ang="0">
                    <a:pos x="857" y="673"/>
                  </a:cxn>
                  <a:cxn ang="0">
                    <a:pos x="1030" y="787"/>
                  </a:cxn>
                  <a:cxn ang="0">
                    <a:pos x="1094" y="1065"/>
                  </a:cxn>
                  <a:cxn ang="0">
                    <a:pos x="1220" y="1284"/>
                  </a:cxn>
                  <a:cxn ang="0">
                    <a:pos x="1304" y="1474"/>
                  </a:cxn>
                  <a:cxn ang="0">
                    <a:pos x="1235" y="1490"/>
                  </a:cxn>
                  <a:cxn ang="0">
                    <a:pos x="1181" y="1551"/>
                  </a:cxn>
                  <a:cxn ang="0">
                    <a:pos x="846" y="61"/>
                  </a:cxn>
                  <a:cxn ang="0">
                    <a:pos x="701" y="130"/>
                  </a:cxn>
                  <a:cxn ang="0">
                    <a:pos x="378" y="123"/>
                  </a:cxn>
                  <a:cxn ang="0">
                    <a:pos x="539" y="288"/>
                  </a:cxn>
                  <a:cxn ang="0">
                    <a:pos x="478" y="419"/>
                  </a:cxn>
                  <a:cxn ang="0">
                    <a:pos x="486" y="520"/>
                  </a:cxn>
                  <a:cxn ang="0">
                    <a:pos x="610" y="629"/>
                  </a:cxn>
                  <a:cxn ang="0">
                    <a:pos x="734" y="561"/>
                  </a:cxn>
                  <a:cxn ang="0">
                    <a:pos x="564" y="520"/>
                  </a:cxn>
                  <a:cxn ang="0">
                    <a:pos x="694" y="426"/>
                  </a:cxn>
                  <a:cxn ang="0">
                    <a:pos x="890" y="253"/>
                  </a:cxn>
                  <a:cxn ang="0">
                    <a:pos x="977" y="111"/>
                  </a:cxn>
                  <a:cxn ang="0">
                    <a:pos x="864" y="29"/>
                  </a:cxn>
                </a:cxnLst>
                <a:rect l="0" t="0" r="r" b="b"/>
                <a:pathLst>
                  <a:path w="1318" h="3611">
                    <a:moveTo>
                      <a:pt x="35" y="2305"/>
                    </a:moveTo>
                    <a:lnTo>
                      <a:pt x="36" y="2299"/>
                    </a:lnTo>
                    <a:lnTo>
                      <a:pt x="36" y="2292"/>
                    </a:lnTo>
                    <a:lnTo>
                      <a:pt x="36" y="2284"/>
                    </a:lnTo>
                    <a:lnTo>
                      <a:pt x="34" y="2277"/>
                    </a:lnTo>
                    <a:lnTo>
                      <a:pt x="31" y="2272"/>
                    </a:lnTo>
                    <a:lnTo>
                      <a:pt x="28" y="2267"/>
                    </a:lnTo>
                    <a:lnTo>
                      <a:pt x="19" y="2256"/>
                    </a:lnTo>
                    <a:lnTo>
                      <a:pt x="10" y="2245"/>
                    </a:lnTo>
                    <a:lnTo>
                      <a:pt x="5" y="2250"/>
                    </a:lnTo>
                    <a:lnTo>
                      <a:pt x="2" y="2255"/>
                    </a:lnTo>
                    <a:lnTo>
                      <a:pt x="0" y="2263"/>
                    </a:lnTo>
                    <a:lnTo>
                      <a:pt x="0" y="2270"/>
                    </a:lnTo>
                    <a:lnTo>
                      <a:pt x="5" y="2283"/>
                    </a:lnTo>
                    <a:lnTo>
                      <a:pt x="12" y="2297"/>
                    </a:lnTo>
                    <a:lnTo>
                      <a:pt x="14" y="2305"/>
                    </a:lnTo>
                    <a:lnTo>
                      <a:pt x="15" y="2311"/>
                    </a:lnTo>
                    <a:lnTo>
                      <a:pt x="18" y="2318"/>
                    </a:lnTo>
                    <a:lnTo>
                      <a:pt x="24" y="2324"/>
                    </a:lnTo>
                    <a:lnTo>
                      <a:pt x="27" y="2320"/>
                    </a:lnTo>
                    <a:lnTo>
                      <a:pt x="31" y="2316"/>
                    </a:lnTo>
                    <a:lnTo>
                      <a:pt x="33" y="2310"/>
                    </a:lnTo>
                    <a:lnTo>
                      <a:pt x="35" y="2305"/>
                    </a:lnTo>
                    <a:close/>
                    <a:moveTo>
                      <a:pt x="426" y="3503"/>
                    </a:moveTo>
                    <a:lnTo>
                      <a:pt x="426" y="3500"/>
                    </a:lnTo>
                    <a:lnTo>
                      <a:pt x="424" y="3498"/>
                    </a:lnTo>
                    <a:lnTo>
                      <a:pt x="421" y="3496"/>
                    </a:lnTo>
                    <a:lnTo>
                      <a:pt x="418" y="3496"/>
                    </a:lnTo>
                    <a:lnTo>
                      <a:pt x="412" y="3499"/>
                    </a:lnTo>
                    <a:lnTo>
                      <a:pt x="407" y="3504"/>
                    </a:lnTo>
                    <a:lnTo>
                      <a:pt x="396" y="3507"/>
                    </a:lnTo>
                    <a:lnTo>
                      <a:pt x="385" y="3508"/>
                    </a:lnTo>
                    <a:lnTo>
                      <a:pt x="375" y="3509"/>
                    </a:lnTo>
                    <a:lnTo>
                      <a:pt x="363" y="3509"/>
                    </a:lnTo>
                    <a:lnTo>
                      <a:pt x="363" y="3521"/>
                    </a:lnTo>
                    <a:lnTo>
                      <a:pt x="374" y="3527"/>
                    </a:lnTo>
                    <a:lnTo>
                      <a:pt x="384" y="3534"/>
                    </a:lnTo>
                    <a:lnTo>
                      <a:pt x="396" y="3548"/>
                    </a:lnTo>
                    <a:lnTo>
                      <a:pt x="409" y="3560"/>
                    </a:lnTo>
                    <a:lnTo>
                      <a:pt x="415" y="3545"/>
                    </a:lnTo>
                    <a:lnTo>
                      <a:pt x="420" y="3531"/>
                    </a:lnTo>
                    <a:lnTo>
                      <a:pt x="422" y="3525"/>
                    </a:lnTo>
                    <a:lnTo>
                      <a:pt x="425" y="3519"/>
                    </a:lnTo>
                    <a:lnTo>
                      <a:pt x="426" y="3511"/>
                    </a:lnTo>
                    <a:lnTo>
                      <a:pt x="426" y="3503"/>
                    </a:lnTo>
                    <a:close/>
                    <a:moveTo>
                      <a:pt x="396" y="3583"/>
                    </a:moveTo>
                    <a:lnTo>
                      <a:pt x="396" y="3578"/>
                    </a:lnTo>
                    <a:lnTo>
                      <a:pt x="393" y="3574"/>
                    </a:lnTo>
                    <a:lnTo>
                      <a:pt x="391" y="3571"/>
                    </a:lnTo>
                    <a:lnTo>
                      <a:pt x="387" y="3568"/>
                    </a:lnTo>
                    <a:lnTo>
                      <a:pt x="383" y="3566"/>
                    </a:lnTo>
                    <a:lnTo>
                      <a:pt x="379" y="3564"/>
                    </a:lnTo>
                    <a:lnTo>
                      <a:pt x="374" y="3563"/>
                    </a:lnTo>
                    <a:lnTo>
                      <a:pt x="369" y="3562"/>
                    </a:lnTo>
                    <a:lnTo>
                      <a:pt x="369" y="3571"/>
                    </a:lnTo>
                    <a:lnTo>
                      <a:pt x="371" y="3579"/>
                    </a:lnTo>
                    <a:lnTo>
                      <a:pt x="372" y="3583"/>
                    </a:lnTo>
                    <a:lnTo>
                      <a:pt x="374" y="3586"/>
                    </a:lnTo>
                    <a:lnTo>
                      <a:pt x="376" y="3589"/>
                    </a:lnTo>
                    <a:lnTo>
                      <a:pt x="379" y="3594"/>
                    </a:lnTo>
                    <a:lnTo>
                      <a:pt x="383" y="3598"/>
                    </a:lnTo>
                    <a:lnTo>
                      <a:pt x="385" y="3603"/>
                    </a:lnTo>
                    <a:lnTo>
                      <a:pt x="386" y="3606"/>
                    </a:lnTo>
                    <a:lnTo>
                      <a:pt x="388" y="3608"/>
                    </a:lnTo>
                    <a:lnTo>
                      <a:pt x="389" y="3610"/>
                    </a:lnTo>
                    <a:lnTo>
                      <a:pt x="392" y="3611"/>
                    </a:lnTo>
                    <a:lnTo>
                      <a:pt x="395" y="3604"/>
                    </a:lnTo>
                    <a:lnTo>
                      <a:pt x="396" y="3598"/>
                    </a:lnTo>
                    <a:lnTo>
                      <a:pt x="396" y="3591"/>
                    </a:lnTo>
                    <a:lnTo>
                      <a:pt x="396" y="3583"/>
                    </a:lnTo>
                    <a:close/>
                    <a:moveTo>
                      <a:pt x="439" y="3206"/>
                    </a:moveTo>
                    <a:lnTo>
                      <a:pt x="442" y="3213"/>
                    </a:lnTo>
                    <a:lnTo>
                      <a:pt x="447" y="3220"/>
                    </a:lnTo>
                    <a:lnTo>
                      <a:pt x="449" y="3226"/>
                    </a:lnTo>
                    <a:lnTo>
                      <a:pt x="451" y="3231"/>
                    </a:lnTo>
                    <a:lnTo>
                      <a:pt x="454" y="3233"/>
                    </a:lnTo>
                    <a:lnTo>
                      <a:pt x="456" y="3234"/>
                    </a:lnTo>
                    <a:lnTo>
                      <a:pt x="458" y="3235"/>
                    </a:lnTo>
                    <a:lnTo>
                      <a:pt x="461" y="3236"/>
                    </a:lnTo>
                    <a:lnTo>
                      <a:pt x="465" y="3235"/>
                    </a:lnTo>
                    <a:lnTo>
                      <a:pt x="468" y="3234"/>
                    </a:lnTo>
                    <a:lnTo>
                      <a:pt x="470" y="3232"/>
                    </a:lnTo>
                    <a:lnTo>
                      <a:pt x="472" y="3229"/>
                    </a:lnTo>
                    <a:lnTo>
                      <a:pt x="476" y="3223"/>
                    </a:lnTo>
                    <a:lnTo>
                      <a:pt x="481" y="3215"/>
                    </a:lnTo>
                    <a:lnTo>
                      <a:pt x="487" y="3203"/>
                    </a:lnTo>
                    <a:lnTo>
                      <a:pt x="492" y="3191"/>
                    </a:lnTo>
                    <a:lnTo>
                      <a:pt x="494" y="3185"/>
                    </a:lnTo>
                    <a:lnTo>
                      <a:pt x="496" y="3180"/>
                    </a:lnTo>
                    <a:lnTo>
                      <a:pt x="497" y="3173"/>
                    </a:lnTo>
                    <a:lnTo>
                      <a:pt x="497" y="3166"/>
                    </a:lnTo>
                    <a:lnTo>
                      <a:pt x="496" y="3161"/>
                    </a:lnTo>
                    <a:lnTo>
                      <a:pt x="494" y="3158"/>
                    </a:lnTo>
                    <a:lnTo>
                      <a:pt x="490" y="3156"/>
                    </a:lnTo>
                    <a:lnTo>
                      <a:pt x="487" y="3156"/>
                    </a:lnTo>
                    <a:lnTo>
                      <a:pt x="482" y="3159"/>
                    </a:lnTo>
                    <a:lnTo>
                      <a:pt x="476" y="3164"/>
                    </a:lnTo>
                    <a:lnTo>
                      <a:pt x="471" y="3169"/>
                    </a:lnTo>
                    <a:lnTo>
                      <a:pt x="467" y="3174"/>
                    </a:lnTo>
                    <a:lnTo>
                      <a:pt x="464" y="3179"/>
                    </a:lnTo>
                    <a:lnTo>
                      <a:pt x="461" y="3186"/>
                    </a:lnTo>
                    <a:lnTo>
                      <a:pt x="459" y="3189"/>
                    </a:lnTo>
                    <a:lnTo>
                      <a:pt x="456" y="3191"/>
                    </a:lnTo>
                    <a:lnTo>
                      <a:pt x="453" y="3194"/>
                    </a:lnTo>
                    <a:lnTo>
                      <a:pt x="448" y="3196"/>
                    </a:lnTo>
                    <a:lnTo>
                      <a:pt x="445" y="3198"/>
                    </a:lnTo>
                    <a:lnTo>
                      <a:pt x="442" y="3200"/>
                    </a:lnTo>
                    <a:lnTo>
                      <a:pt x="439" y="3202"/>
                    </a:lnTo>
                    <a:lnTo>
                      <a:pt x="439" y="3206"/>
                    </a:lnTo>
                    <a:close/>
                    <a:moveTo>
                      <a:pt x="712" y="1979"/>
                    </a:moveTo>
                    <a:lnTo>
                      <a:pt x="715" y="1969"/>
                    </a:lnTo>
                    <a:lnTo>
                      <a:pt x="717" y="1961"/>
                    </a:lnTo>
                    <a:lnTo>
                      <a:pt x="717" y="1959"/>
                    </a:lnTo>
                    <a:lnTo>
                      <a:pt x="716" y="1956"/>
                    </a:lnTo>
                    <a:lnTo>
                      <a:pt x="714" y="1955"/>
                    </a:lnTo>
                    <a:lnTo>
                      <a:pt x="712" y="1954"/>
                    </a:lnTo>
                    <a:lnTo>
                      <a:pt x="707" y="1955"/>
                    </a:lnTo>
                    <a:lnTo>
                      <a:pt x="703" y="1956"/>
                    </a:lnTo>
                    <a:lnTo>
                      <a:pt x="699" y="1957"/>
                    </a:lnTo>
                    <a:lnTo>
                      <a:pt x="696" y="1959"/>
                    </a:lnTo>
                    <a:lnTo>
                      <a:pt x="693" y="1962"/>
                    </a:lnTo>
                    <a:lnTo>
                      <a:pt x="691" y="1966"/>
                    </a:lnTo>
                    <a:lnTo>
                      <a:pt x="689" y="1969"/>
                    </a:lnTo>
                    <a:lnTo>
                      <a:pt x="689" y="1973"/>
                    </a:lnTo>
                    <a:lnTo>
                      <a:pt x="691" y="1983"/>
                    </a:lnTo>
                    <a:lnTo>
                      <a:pt x="693" y="1991"/>
                    </a:lnTo>
                    <a:lnTo>
                      <a:pt x="693" y="2004"/>
                    </a:lnTo>
                    <a:lnTo>
                      <a:pt x="694" y="2007"/>
                    </a:lnTo>
                    <a:lnTo>
                      <a:pt x="695" y="2009"/>
                    </a:lnTo>
                    <a:lnTo>
                      <a:pt x="697" y="2011"/>
                    </a:lnTo>
                    <a:lnTo>
                      <a:pt x="700" y="2012"/>
                    </a:lnTo>
                    <a:lnTo>
                      <a:pt x="703" y="2010"/>
                    </a:lnTo>
                    <a:lnTo>
                      <a:pt x="706" y="2009"/>
                    </a:lnTo>
                    <a:lnTo>
                      <a:pt x="713" y="2008"/>
                    </a:lnTo>
                    <a:lnTo>
                      <a:pt x="720" y="2008"/>
                    </a:lnTo>
                    <a:lnTo>
                      <a:pt x="720" y="2001"/>
                    </a:lnTo>
                    <a:lnTo>
                      <a:pt x="717" y="1989"/>
                    </a:lnTo>
                    <a:lnTo>
                      <a:pt x="712" y="1979"/>
                    </a:lnTo>
                    <a:close/>
                    <a:moveTo>
                      <a:pt x="699" y="2035"/>
                    </a:moveTo>
                    <a:lnTo>
                      <a:pt x="690" y="2035"/>
                    </a:lnTo>
                    <a:lnTo>
                      <a:pt x="682" y="2036"/>
                    </a:lnTo>
                    <a:lnTo>
                      <a:pt x="673" y="2035"/>
                    </a:lnTo>
                    <a:lnTo>
                      <a:pt x="664" y="2035"/>
                    </a:lnTo>
                    <a:lnTo>
                      <a:pt x="655" y="2030"/>
                    </a:lnTo>
                    <a:lnTo>
                      <a:pt x="645" y="2026"/>
                    </a:lnTo>
                    <a:lnTo>
                      <a:pt x="642" y="2027"/>
                    </a:lnTo>
                    <a:lnTo>
                      <a:pt x="640" y="2029"/>
                    </a:lnTo>
                    <a:lnTo>
                      <a:pt x="639" y="2032"/>
                    </a:lnTo>
                    <a:lnTo>
                      <a:pt x="637" y="2035"/>
                    </a:lnTo>
                    <a:lnTo>
                      <a:pt x="630" y="2044"/>
                    </a:lnTo>
                    <a:lnTo>
                      <a:pt x="621" y="2052"/>
                    </a:lnTo>
                    <a:lnTo>
                      <a:pt x="617" y="2057"/>
                    </a:lnTo>
                    <a:lnTo>
                      <a:pt x="613" y="2061"/>
                    </a:lnTo>
                    <a:lnTo>
                      <a:pt x="608" y="2063"/>
                    </a:lnTo>
                    <a:lnTo>
                      <a:pt x="603" y="2065"/>
                    </a:lnTo>
                    <a:lnTo>
                      <a:pt x="592" y="2069"/>
                    </a:lnTo>
                    <a:lnTo>
                      <a:pt x="581" y="2074"/>
                    </a:lnTo>
                    <a:lnTo>
                      <a:pt x="584" y="2083"/>
                    </a:lnTo>
                    <a:lnTo>
                      <a:pt x="586" y="2093"/>
                    </a:lnTo>
                    <a:lnTo>
                      <a:pt x="585" y="2101"/>
                    </a:lnTo>
                    <a:lnTo>
                      <a:pt x="584" y="2107"/>
                    </a:lnTo>
                    <a:lnTo>
                      <a:pt x="582" y="2113"/>
                    </a:lnTo>
                    <a:lnTo>
                      <a:pt x="578" y="2120"/>
                    </a:lnTo>
                    <a:lnTo>
                      <a:pt x="575" y="2125"/>
                    </a:lnTo>
                    <a:lnTo>
                      <a:pt x="570" y="2130"/>
                    </a:lnTo>
                    <a:lnTo>
                      <a:pt x="564" y="2135"/>
                    </a:lnTo>
                    <a:lnTo>
                      <a:pt x="558" y="2140"/>
                    </a:lnTo>
                    <a:lnTo>
                      <a:pt x="554" y="2146"/>
                    </a:lnTo>
                    <a:lnTo>
                      <a:pt x="551" y="2151"/>
                    </a:lnTo>
                    <a:lnTo>
                      <a:pt x="550" y="2153"/>
                    </a:lnTo>
                    <a:lnTo>
                      <a:pt x="548" y="2154"/>
                    </a:lnTo>
                    <a:lnTo>
                      <a:pt x="545" y="2156"/>
                    </a:lnTo>
                    <a:lnTo>
                      <a:pt x="542" y="2156"/>
                    </a:lnTo>
                    <a:lnTo>
                      <a:pt x="532" y="2155"/>
                    </a:lnTo>
                    <a:lnTo>
                      <a:pt x="523" y="2153"/>
                    </a:lnTo>
                    <a:lnTo>
                      <a:pt x="515" y="2149"/>
                    </a:lnTo>
                    <a:lnTo>
                      <a:pt x="506" y="2142"/>
                    </a:lnTo>
                    <a:lnTo>
                      <a:pt x="504" y="2147"/>
                    </a:lnTo>
                    <a:lnTo>
                      <a:pt x="503" y="2151"/>
                    </a:lnTo>
                    <a:lnTo>
                      <a:pt x="505" y="2162"/>
                    </a:lnTo>
                    <a:lnTo>
                      <a:pt x="508" y="2175"/>
                    </a:lnTo>
                    <a:lnTo>
                      <a:pt x="508" y="2199"/>
                    </a:lnTo>
                    <a:lnTo>
                      <a:pt x="508" y="2204"/>
                    </a:lnTo>
                    <a:lnTo>
                      <a:pt x="507" y="2208"/>
                    </a:lnTo>
                    <a:lnTo>
                      <a:pt x="506" y="2211"/>
                    </a:lnTo>
                    <a:lnTo>
                      <a:pt x="504" y="2215"/>
                    </a:lnTo>
                    <a:lnTo>
                      <a:pt x="500" y="2221"/>
                    </a:lnTo>
                    <a:lnTo>
                      <a:pt x="495" y="2226"/>
                    </a:lnTo>
                    <a:lnTo>
                      <a:pt x="489" y="2233"/>
                    </a:lnTo>
                    <a:lnTo>
                      <a:pt x="484" y="2238"/>
                    </a:lnTo>
                    <a:lnTo>
                      <a:pt x="477" y="2245"/>
                    </a:lnTo>
                    <a:lnTo>
                      <a:pt x="473" y="2252"/>
                    </a:lnTo>
                    <a:lnTo>
                      <a:pt x="482" y="2252"/>
                    </a:lnTo>
                    <a:lnTo>
                      <a:pt x="491" y="2252"/>
                    </a:lnTo>
                    <a:lnTo>
                      <a:pt x="496" y="2253"/>
                    </a:lnTo>
                    <a:lnTo>
                      <a:pt x="501" y="2256"/>
                    </a:lnTo>
                    <a:lnTo>
                      <a:pt x="505" y="2260"/>
                    </a:lnTo>
                    <a:lnTo>
                      <a:pt x="510" y="2264"/>
                    </a:lnTo>
                    <a:lnTo>
                      <a:pt x="517" y="2266"/>
                    </a:lnTo>
                    <a:lnTo>
                      <a:pt x="521" y="2269"/>
                    </a:lnTo>
                    <a:lnTo>
                      <a:pt x="521" y="2282"/>
                    </a:lnTo>
                    <a:lnTo>
                      <a:pt x="520" y="2296"/>
                    </a:lnTo>
                    <a:lnTo>
                      <a:pt x="519" y="2302"/>
                    </a:lnTo>
                    <a:lnTo>
                      <a:pt x="519" y="2309"/>
                    </a:lnTo>
                    <a:lnTo>
                      <a:pt x="520" y="2312"/>
                    </a:lnTo>
                    <a:lnTo>
                      <a:pt x="521" y="2315"/>
                    </a:lnTo>
                    <a:lnTo>
                      <a:pt x="523" y="2317"/>
                    </a:lnTo>
                    <a:lnTo>
                      <a:pt x="525" y="2319"/>
                    </a:lnTo>
                    <a:lnTo>
                      <a:pt x="538" y="2320"/>
                    </a:lnTo>
                    <a:lnTo>
                      <a:pt x="550" y="2321"/>
                    </a:lnTo>
                    <a:lnTo>
                      <a:pt x="554" y="2323"/>
                    </a:lnTo>
                    <a:lnTo>
                      <a:pt x="557" y="2325"/>
                    </a:lnTo>
                    <a:lnTo>
                      <a:pt x="560" y="2328"/>
                    </a:lnTo>
                    <a:lnTo>
                      <a:pt x="563" y="2331"/>
                    </a:lnTo>
                    <a:lnTo>
                      <a:pt x="565" y="2333"/>
                    </a:lnTo>
                    <a:lnTo>
                      <a:pt x="569" y="2335"/>
                    </a:lnTo>
                    <a:lnTo>
                      <a:pt x="573" y="2337"/>
                    </a:lnTo>
                    <a:lnTo>
                      <a:pt x="577" y="2337"/>
                    </a:lnTo>
                    <a:lnTo>
                      <a:pt x="583" y="2337"/>
                    </a:lnTo>
                    <a:lnTo>
                      <a:pt x="590" y="2336"/>
                    </a:lnTo>
                    <a:lnTo>
                      <a:pt x="597" y="2334"/>
                    </a:lnTo>
                    <a:lnTo>
                      <a:pt x="603" y="2331"/>
                    </a:lnTo>
                    <a:lnTo>
                      <a:pt x="608" y="2328"/>
                    </a:lnTo>
                    <a:lnTo>
                      <a:pt x="612" y="2324"/>
                    </a:lnTo>
                    <a:lnTo>
                      <a:pt x="615" y="2318"/>
                    </a:lnTo>
                    <a:lnTo>
                      <a:pt x="615" y="2311"/>
                    </a:lnTo>
                    <a:lnTo>
                      <a:pt x="614" y="2305"/>
                    </a:lnTo>
                    <a:lnTo>
                      <a:pt x="612" y="2299"/>
                    </a:lnTo>
                    <a:lnTo>
                      <a:pt x="609" y="2294"/>
                    </a:lnTo>
                    <a:lnTo>
                      <a:pt x="606" y="2288"/>
                    </a:lnTo>
                    <a:lnTo>
                      <a:pt x="604" y="2279"/>
                    </a:lnTo>
                    <a:lnTo>
                      <a:pt x="602" y="2271"/>
                    </a:lnTo>
                    <a:lnTo>
                      <a:pt x="602" y="2262"/>
                    </a:lnTo>
                    <a:lnTo>
                      <a:pt x="602" y="2252"/>
                    </a:lnTo>
                    <a:lnTo>
                      <a:pt x="602" y="2246"/>
                    </a:lnTo>
                    <a:lnTo>
                      <a:pt x="603" y="2240"/>
                    </a:lnTo>
                    <a:lnTo>
                      <a:pt x="605" y="2235"/>
                    </a:lnTo>
                    <a:lnTo>
                      <a:pt x="608" y="2230"/>
                    </a:lnTo>
                    <a:lnTo>
                      <a:pt x="612" y="2219"/>
                    </a:lnTo>
                    <a:lnTo>
                      <a:pt x="617" y="2207"/>
                    </a:lnTo>
                    <a:lnTo>
                      <a:pt x="619" y="2195"/>
                    </a:lnTo>
                    <a:lnTo>
                      <a:pt x="621" y="2184"/>
                    </a:lnTo>
                    <a:lnTo>
                      <a:pt x="622" y="2180"/>
                    </a:lnTo>
                    <a:lnTo>
                      <a:pt x="626" y="2176"/>
                    </a:lnTo>
                    <a:lnTo>
                      <a:pt x="629" y="2174"/>
                    </a:lnTo>
                    <a:lnTo>
                      <a:pt x="634" y="2172"/>
                    </a:lnTo>
                    <a:lnTo>
                      <a:pt x="645" y="2177"/>
                    </a:lnTo>
                    <a:lnTo>
                      <a:pt x="658" y="2181"/>
                    </a:lnTo>
                    <a:lnTo>
                      <a:pt x="698" y="2181"/>
                    </a:lnTo>
                    <a:lnTo>
                      <a:pt x="698" y="2147"/>
                    </a:lnTo>
                    <a:lnTo>
                      <a:pt x="699" y="2139"/>
                    </a:lnTo>
                    <a:lnTo>
                      <a:pt x="700" y="2134"/>
                    </a:lnTo>
                    <a:lnTo>
                      <a:pt x="703" y="2128"/>
                    </a:lnTo>
                    <a:lnTo>
                      <a:pt x="706" y="2123"/>
                    </a:lnTo>
                    <a:lnTo>
                      <a:pt x="715" y="2113"/>
                    </a:lnTo>
                    <a:lnTo>
                      <a:pt x="724" y="2102"/>
                    </a:lnTo>
                    <a:lnTo>
                      <a:pt x="726" y="2099"/>
                    </a:lnTo>
                    <a:lnTo>
                      <a:pt x="729" y="2097"/>
                    </a:lnTo>
                    <a:lnTo>
                      <a:pt x="732" y="2094"/>
                    </a:lnTo>
                    <a:lnTo>
                      <a:pt x="733" y="2090"/>
                    </a:lnTo>
                    <a:lnTo>
                      <a:pt x="732" y="2085"/>
                    </a:lnTo>
                    <a:lnTo>
                      <a:pt x="730" y="2081"/>
                    </a:lnTo>
                    <a:lnTo>
                      <a:pt x="728" y="2079"/>
                    </a:lnTo>
                    <a:lnTo>
                      <a:pt x="725" y="2076"/>
                    </a:lnTo>
                    <a:lnTo>
                      <a:pt x="722" y="2074"/>
                    </a:lnTo>
                    <a:lnTo>
                      <a:pt x="718" y="2071"/>
                    </a:lnTo>
                    <a:lnTo>
                      <a:pt x="716" y="2068"/>
                    </a:lnTo>
                    <a:lnTo>
                      <a:pt x="713" y="2065"/>
                    </a:lnTo>
                    <a:lnTo>
                      <a:pt x="711" y="2056"/>
                    </a:lnTo>
                    <a:lnTo>
                      <a:pt x="707" y="2048"/>
                    </a:lnTo>
                    <a:lnTo>
                      <a:pt x="706" y="2044"/>
                    </a:lnTo>
                    <a:lnTo>
                      <a:pt x="704" y="2040"/>
                    </a:lnTo>
                    <a:lnTo>
                      <a:pt x="702" y="2037"/>
                    </a:lnTo>
                    <a:lnTo>
                      <a:pt x="699" y="2035"/>
                    </a:lnTo>
                    <a:close/>
                    <a:moveTo>
                      <a:pt x="411" y="2302"/>
                    </a:moveTo>
                    <a:lnTo>
                      <a:pt x="403" y="2297"/>
                    </a:lnTo>
                    <a:lnTo>
                      <a:pt x="395" y="2292"/>
                    </a:lnTo>
                    <a:lnTo>
                      <a:pt x="390" y="2291"/>
                    </a:lnTo>
                    <a:lnTo>
                      <a:pt x="385" y="2289"/>
                    </a:lnTo>
                    <a:lnTo>
                      <a:pt x="381" y="2288"/>
                    </a:lnTo>
                    <a:lnTo>
                      <a:pt x="375" y="2288"/>
                    </a:lnTo>
                    <a:lnTo>
                      <a:pt x="372" y="2289"/>
                    </a:lnTo>
                    <a:lnTo>
                      <a:pt x="370" y="2290"/>
                    </a:lnTo>
                    <a:lnTo>
                      <a:pt x="368" y="2292"/>
                    </a:lnTo>
                    <a:lnTo>
                      <a:pt x="365" y="2295"/>
                    </a:lnTo>
                    <a:lnTo>
                      <a:pt x="361" y="2300"/>
                    </a:lnTo>
                    <a:lnTo>
                      <a:pt x="357" y="2304"/>
                    </a:lnTo>
                    <a:lnTo>
                      <a:pt x="353" y="2306"/>
                    </a:lnTo>
                    <a:lnTo>
                      <a:pt x="349" y="2307"/>
                    </a:lnTo>
                    <a:lnTo>
                      <a:pt x="345" y="2308"/>
                    </a:lnTo>
                    <a:lnTo>
                      <a:pt x="341" y="2308"/>
                    </a:lnTo>
                    <a:lnTo>
                      <a:pt x="332" y="2308"/>
                    </a:lnTo>
                    <a:lnTo>
                      <a:pt x="323" y="2308"/>
                    </a:lnTo>
                    <a:lnTo>
                      <a:pt x="306" y="2307"/>
                    </a:lnTo>
                    <a:lnTo>
                      <a:pt x="292" y="2305"/>
                    </a:lnTo>
                    <a:lnTo>
                      <a:pt x="277" y="2303"/>
                    </a:lnTo>
                    <a:lnTo>
                      <a:pt x="261" y="2302"/>
                    </a:lnTo>
                    <a:lnTo>
                      <a:pt x="253" y="2303"/>
                    </a:lnTo>
                    <a:lnTo>
                      <a:pt x="244" y="2305"/>
                    </a:lnTo>
                    <a:lnTo>
                      <a:pt x="241" y="2307"/>
                    </a:lnTo>
                    <a:lnTo>
                      <a:pt x="238" y="2310"/>
                    </a:lnTo>
                    <a:lnTo>
                      <a:pt x="235" y="2313"/>
                    </a:lnTo>
                    <a:lnTo>
                      <a:pt x="233" y="2318"/>
                    </a:lnTo>
                    <a:lnTo>
                      <a:pt x="232" y="2325"/>
                    </a:lnTo>
                    <a:lnTo>
                      <a:pt x="230" y="2332"/>
                    </a:lnTo>
                    <a:lnTo>
                      <a:pt x="226" y="2337"/>
                    </a:lnTo>
                    <a:lnTo>
                      <a:pt x="221" y="2342"/>
                    </a:lnTo>
                    <a:lnTo>
                      <a:pt x="216" y="2347"/>
                    </a:lnTo>
                    <a:lnTo>
                      <a:pt x="211" y="2349"/>
                    </a:lnTo>
                    <a:lnTo>
                      <a:pt x="205" y="2352"/>
                    </a:lnTo>
                    <a:lnTo>
                      <a:pt x="199" y="2353"/>
                    </a:lnTo>
                    <a:lnTo>
                      <a:pt x="191" y="2354"/>
                    </a:lnTo>
                    <a:lnTo>
                      <a:pt x="184" y="2354"/>
                    </a:lnTo>
                    <a:lnTo>
                      <a:pt x="185" y="2363"/>
                    </a:lnTo>
                    <a:lnTo>
                      <a:pt x="186" y="2373"/>
                    </a:lnTo>
                    <a:lnTo>
                      <a:pt x="187" y="2377"/>
                    </a:lnTo>
                    <a:lnTo>
                      <a:pt x="187" y="2380"/>
                    </a:lnTo>
                    <a:lnTo>
                      <a:pt x="186" y="2384"/>
                    </a:lnTo>
                    <a:lnTo>
                      <a:pt x="184" y="2389"/>
                    </a:lnTo>
                    <a:lnTo>
                      <a:pt x="182" y="2393"/>
                    </a:lnTo>
                    <a:lnTo>
                      <a:pt x="178" y="2396"/>
                    </a:lnTo>
                    <a:lnTo>
                      <a:pt x="175" y="2400"/>
                    </a:lnTo>
                    <a:lnTo>
                      <a:pt x="171" y="2402"/>
                    </a:lnTo>
                    <a:lnTo>
                      <a:pt x="161" y="2406"/>
                    </a:lnTo>
                    <a:lnTo>
                      <a:pt x="154" y="2413"/>
                    </a:lnTo>
                    <a:lnTo>
                      <a:pt x="158" y="2430"/>
                    </a:lnTo>
                    <a:lnTo>
                      <a:pt x="156" y="2439"/>
                    </a:lnTo>
                    <a:lnTo>
                      <a:pt x="154" y="2449"/>
                    </a:lnTo>
                    <a:lnTo>
                      <a:pt x="174" y="2454"/>
                    </a:lnTo>
                    <a:lnTo>
                      <a:pt x="182" y="2452"/>
                    </a:lnTo>
                    <a:lnTo>
                      <a:pt x="190" y="2451"/>
                    </a:lnTo>
                    <a:lnTo>
                      <a:pt x="197" y="2452"/>
                    </a:lnTo>
                    <a:lnTo>
                      <a:pt x="201" y="2455"/>
                    </a:lnTo>
                    <a:lnTo>
                      <a:pt x="205" y="2459"/>
                    </a:lnTo>
                    <a:lnTo>
                      <a:pt x="208" y="2464"/>
                    </a:lnTo>
                    <a:lnTo>
                      <a:pt x="210" y="2470"/>
                    </a:lnTo>
                    <a:lnTo>
                      <a:pt x="211" y="2476"/>
                    </a:lnTo>
                    <a:lnTo>
                      <a:pt x="212" y="2482"/>
                    </a:lnTo>
                    <a:lnTo>
                      <a:pt x="212" y="2489"/>
                    </a:lnTo>
                    <a:lnTo>
                      <a:pt x="211" y="2492"/>
                    </a:lnTo>
                    <a:lnTo>
                      <a:pt x="210" y="2495"/>
                    </a:lnTo>
                    <a:lnTo>
                      <a:pt x="209" y="2497"/>
                    </a:lnTo>
                    <a:lnTo>
                      <a:pt x="206" y="2498"/>
                    </a:lnTo>
                    <a:lnTo>
                      <a:pt x="193" y="2493"/>
                    </a:lnTo>
                    <a:lnTo>
                      <a:pt x="187" y="2490"/>
                    </a:lnTo>
                    <a:lnTo>
                      <a:pt x="191" y="2495"/>
                    </a:lnTo>
                    <a:lnTo>
                      <a:pt x="211" y="2509"/>
                    </a:lnTo>
                    <a:lnTo>
                      <a:pt x="215" y="2522"/>
                    </a:lnTo>
                    <a:lnTo>
                      <a:pt x="219" y="2533"/>
                    </a:lnTo>
                    <a:lnTo>
                      <a:pt x="224" y="2532"/>
                    </a:lnTo>
                    <a:lnTo>
                      <a:pt x="226" y="2522"/>
                    </a:lnTo>
                    <a:lnTo>
                      <a:pt x="229" y="2511"/>
                    </a:lnTo>
                    <a:lnTo>
                      <a:pt x="230" y="2506"/>
                    </a:lnTo>
                    <a:lnTo>
                      <a:pt x="232" y="2502"/>
                    </a:lnTo>
                    <a:lnTo>
                      <a:pt x="233" y="2501"/>
                    </a:lnTo>
                    <a:lnTo>
                      <a:pt x="234" y="2499"/>
                    </a:lnTo>
                    <a:lnTo>
                      <a:pt x="236" y="2498"/>
                    </a:lnTo>
                    <a:lnTo>
                      <a:pt x="238" y="2498"/>
                    </a:lnTo>
                    <a:lnTo>
                      <a:pt x="260" y="2498"/>
                    </a:lnTo>
                    <a:lnTo>
                      <a:pt x="265" y="2497"/>
                    </a:lnTo>
                    <a:lnTo>
                      <a:pt x="269" y="2494"/>
                    </a:lnTo>
                    <a:lnTo>
                      <a:pt x="271" y="2490"/>
                    </a:lnTo>
                    <a:lnTo>
                      <a:pt x="272" y="2485"/>
                    </a:lnTo>
                    <a:lnTo>
                      <a:pt x="271" y="2478"/>
                    </a:lnTo>
                    <a:lnTo>
                      <a:pt x="270" y="2473"/>
                    </a:lnTo>
                    <a:lnTo>
                      <a:pt x="267" y="2468"/>
                    </a:lnTo>
                    <a:lnTo>
                      <a:pt x="264" y="2463"/>
                    </a:lnTo>
                    <a:lnTo>
                      <a:pt x="260" y="2458"/>
                    </a:lnTo>
                    <a:lnTo>
                      <a:pt x="258" y="2452"/>
                    </a:lnTo>
                    <a:lnTo>
                      <a:pt x="256" y="2447"/>
                    </a:lnTo>
                    <a:lnTo>
                      <a:pt x="255" y="2440"/>
                    </a:lnTo>
                    <a:lnTo>
                      <a:pt x="255" y="2438"/>
                    </a:lnTo>
                    <a:lnTo>
                      <a:pt x="256" y="2436"/>
                    </a:lnTo>
                    <a:lnTo>
                      <a:pt x="258" y="2435"/>
                    </a:lnTo>
                    <a:lnTo>
                      <a:pt x="260" y="2434"/>
                    </a:lnTo>
                    <a:lnTo>
                      <a:pt x="267" y="2435"/>
                    </a:lnTo>
                    <a:lnTo>
                      <a:pt x="273" y="2438"/>
                    </a:lnTo>
                    <a:lnTo>
                      <a:pt x="279" y="2441"/>
                    </a:lnTo>
                    <a:lnTo>
                      <a:pt x="287" y="2444"/>
                    </a:lnTo>
                    <a:lnTo>
                      <a:pt x="297" y="2448"/>
                    </a:lnTo>
                    <a:lnTo>
                      <a:pt x="305" y="2451"/>
                    </a:lnTo>
                    <a:lnTo>
                      <a:pt x="310" y="2454"/>
                    </a:lnTo>
                    <a:lnTo>
                      <a:pt x="313" y="2458"/>
                    </a:lnTo>
                    <a:lnTo>
                      <a:pt x="315" y="2462"/>
                    </a:lnTo>
                    <a:lnTo>
                      <a:pt x="315" y="2466"/>
                    </a:lnTo>
                    <a:lnTo>
                      <a:pt x="315" y="2481"/>
                    </a:lnTo>
                    <a:lnTo>
                      <a:pt x="321" y="2482"/>
                    </a:lnTo>
                    <a:lnTo>
                      <a:pt x="326" y="2482"/>
                    </a:lnTo>
                    <a:lnTo>
                      <a:pt x="326" y="2525"/>
                    </a:lnTo>
                    <a:lnTo>
                      <a:pt x="323" y="2533"/>
                    </a:lnTo>
                    <a:lnTo>
                      <a:pt x="319" y="2542"/>
                    </a:lnTo>
                    <a:lnTo>
                      <a:pt x="316" y="2554"/>
                    </a:lnTo>
                    <a:lnTo>
                      <a:pt x="314" y="2564"/>
                    </a:lnTo>
                    <a:lnTo>
                      <a:pt x="313" y="2575"/>
                    </a:lnTo>
                    <a:lnTo>
                      <a:pt x="313" y="2586"/>
                    </a:lnTo>
                    <a:lnTo>
                      <a:pt x="314" y="2590"/>
                    </a:lnTo>
                    <a:lnTo>
                      <a:pt x="316" y="2594"/>
                    </a:lnTo>
                    <a:lnTo>
                      <a:pt x="318" y="2596"/>
                    </a:lnTo>
                    <a:lnTo>
                      <a:pt x="321" y="2600"/>
                    </a:lnTo>
                    <a:lnTo>
                      <a:pt x="324" y="2602"/>
                    </a:lnTo>
                    <a:lnTo>
                      <a:pt x="327" y="2605"/>
                    </a:lnTo>
                    <a:lnTo>
                      <a:pt x="330" y="2608"/>
                    </a:lnTo>
                    <a:lnTo>
                      <a:pt x="332" y="2612"/>
                    </a:lnTo>
                    <a:lnTo>
                      <a:pt x="333" y="2620"/>
                    </a:lnTo>
                    <a:lnTo>
                      <a:pt x="335" y="2629"/>
                    </a:lnTo>
                    <a:lnTo>
                      <a:pt x="336" y="2632"/>
                    </a:lnTo>
                    <a:lnTo>
                      <a:pt x="339" y="2635"/>
                    </a:lnTo>
                    <a:lnTo>
                      <a:pt x="342" y="2636"/>
                    </a:lnTo>
                    <a:lnTo>
                      <a:pt x="345" y="2637"/>
                    </a:lnTo>
                    <a:lnTo>
                      <a:pt x="352" y="2636"/>
                    </a:lnTo>
                    <a:lnTo>
                      <a:pt x="358" y="2634"/>
                    </a:lnTo>
                    <a:lnTo>
                      <a:pt x="361" y="2649"/>
                    </a:lnTo>
                    <a:lnTo>
                      <a:pt x="362" y="2664"/>
                    </a:lnTo>
                    <a:lnTo>
                      <a:pt x="363" y="2678"/>
                    </a:lnTo>
                    <a:lnTo>
                      <a:pt x="363" y="2695"/>
                    </a:lnTo>
                    <a:lnTo>
                      <a:pt x="377" y="2694"/>
                    </a:lnTo>
                    <a:lnTo>
                      <a:pt x="387" y="2694"/>
                    </a:lnTo>
                    <a:lnTo>
                      <a:pt x="399" y="2694"/>
                    </a:lnTo>
                    <a:lnTo>
                      <a:pt x="411" y="2695"/>
                    </a:lnTo>
                    <a:lnTo>
                      <a:pt x="411" y="2682"/>
                    </a:lnTo>
                    <a:lnTo>
                      <a:pt x="411" y="2676"/>
                    </a:lnTo>
                    <a:lnTo>
                      <a:pt x="409" y="2671"/>
                    </a:lnTo>
                    <a:lnTo>
                      <a:pt x="406" y="2667"/>
                    </a:lnTo>
                    <a:lnTo>
                      <a:pt x="403" y="2662"/>
                    </a:lnTo>
                    <a:lnTo>
                      <a:pt x="400" y="2658"/>
                    </a:lnTo>
                    <a:lnTo>
                      <a:pt x="397" y="2653"/>
                    </a:lnTo>
                    <a:lnTo>
                      <a:pt x="395" y="2647"/>
                    </a:lnTo>
                    <a:lnTo>
                      <a:pt x="393" y="2642"/>
                    </a:lnTo>
                    <a:lnTo>
                      <a:pt x="395" y="2639"/>
                    </a:lnTo>
                    <a:lnTo>
                      <a:pt x="396" y="2636"/>
                    </a:lnTo>
                    <a:lnTo>
                      <a:pt x="397" y="2634"/>
                    </a:lnTo>
                    <a:lnTo>
                      <a:pt x="399" y="2632"/>
                    </a:lnTo>
                    <a:lnTo>
                      <a:pt x="404" y="2628"/>
                    </a:lnTo>
                    <a:lnTo>
                      <a:pt x="408" y="2622"/>
                    </a:lnTo>
                    <a:lnTo>
                      <a:pt x="410" y="2617"/>
                    </a:lnTo>
                    <a:lnTo>
                      <a:pt x="413" y="2612"/>
                    </a:lnTo>
                    <a:lnTo>
                      <a:pt x="415" y="2609"/>
                    </a:lnTo>
                    <a:lnTo>
                      <a:pt x="417" y="2608"/>
                    </a:lnTo>
                    <a:lnTo>
                      <a:pt x="419" y="2607"/>
                    </a:lnTo>
                    <a:lnTo>
                      <a:pt x="422" y="2606"/>
                    </a:lnTo>
                    <a:lnTo>
                      <a:pt x="430" y="2606"/>
                    </a:lnTo>
                    <a:lnTo>
                      <a:pt x="430" y="2641"/>
                    </a:lnTo>
                    <a:lnTo>
                      <a:pt x="431" y="2646"/>
                    </a:lnTo>
                    <a:lnTo>
                      <a:pt x="433" y="2650"/>
                    </a:lnTo>
                    <a:lnTo>
                      <a:pt x="435" y="2655"/>
                    </a:lnTo>
                    <a:lnTo>
                      <a:pt x="439" y="2659"/>
                    </a:lnTo>
                    <a:lnTo>
                      <a:pt x="442" y="2663"/>
                    </a:lnTo>
                    <a:lnTo>
                      <a:pt x="445" y="2666"/>
                    </a:lnTo>
                    <a:lnTo>
                      <a:pt x="447" y="2671"/>
                    </a:lnTo>
                    <a:lnTo>
                      <a:pt x="449" y="2676"/>
                    </a:lnTo>
                    <a:lnTo>
                      <a:pt x="450" y="2688"/>
                    </a:lnTo>
                    <a:lnTo>
                      <a:pt x="451" y="2699"/>
                    </a:lnTo>
                    <a:lnTo>
                      <a:pt x="454" y="2703"/>
                    </a:lnTo>
                    <a:lnTo>
                      <a:pt x="456" y="2707"/>
                    </a:lnTo>
                    <a:lnTo>
                      <a:pt x="459" y="2709"/>
                    </a:lnTo>
                    <a:lnTo>
                      <a:pt x="464" y="2710"/>
                    </a:lnTo>
                    <a:lnTo>
                      <a:pt x="469" y="2710"/>
                    </a:lnTo>
                    <a:lnTo>
                      <a:pt x="473" y="2708"/>
                    </a:lnTo>
                    <a:lnTo>
                      <a:pt x="477" y="2706"/>
                    </a:lnTo>
                    <a:lnTo>
                      <a:pt x="481" y="2702"/>
                    </a:lnTo>
                    <a:lnTo>
                      <a:pt x="484" y="2699"/>
                    </a:lnTo>
                    <a:lnTo>
                      <a:pt x="486" y="2694"/>
                    </a:lnTo>
                    <a:lnTo>
                      <a:pt x="487" y="2690"/>
                    </a:lnTo>
                    <a:lnTo>
                      <a:pt x="488" y="2685"/>
                    </a:lnTo>
                    <a:lnTo>
                      <a:pt x="488" y="2662"/>
                    </a:lnTo>
                    <a:lnTo>
                      <a:pt x="487" y="2657"/>
                    </a:lnTo>
                    <a:lnTo>
                      <a:pt x="485" y="2652"/>
                    </a:lnTo>
                    <a:lnTo>
                      <a:pt x="482" y="2648"/>
                    </a:lnTo>
                    <a:lnTo>
                      <a:pt x="477" y="2644"/>
                    </a:lnTo>
                    <a:lnTo>
                      <a:pt x="474" y="2641"/>
                    </a:lnTo>
                    <a:lnTo>
                      <a:pt x="470" y="2637"/>
                    </a:lnTo>
                    <a:lnTo>
                      <a:pt x="468" y="2632"/>
                    </a:lnTo>
                    <a:lnTo>
                      <a:pt x="466" y="2627"/>
                    </a:lnTo>
                    <a:lnTo>
                      <a:pt x="473" y="2623"/>
                    </a:lnTo>
                    <a:lnTo>
                      <a:pt x="479" y="2620"/>
                    </a:lnTo>
                    <a:lnTo>
                      <a:pt x="486" y="2618"/>
                    </a:lnTo>
                    <a:lnTo>
                      <a:pt x="493" y="2618"/>
                    </a:lnTo>
                    <a:lnTo>
                      <a:pt x="496" y="2619"/>
                    </a:lnTo>
                    <a:lnTo>
                      <a:pt x="499" y="2621"/>
                    </a:lnTo>
                    <a:lnTo>
                      <a:pt x="510" y="2621"/>
                    </a:lnTo>
                    <a:lnTo>
                      <a:pt x="511" y="2615"/>
                    </a:lnTo>
                    <a:lnTo>
                      <a:pt x="512" y="2609"/>
                    </a:lnTo>
                    <a:lnTo>
                      <a:pt x="511" y="2595"/>
                    </a:lnTo>
                    <a:lnTo>
                      <a:pt x="507" y="2584"/>
                    </a:lnTo>
                    <a:lnTo>
                      <a:pt x="503" y="2573"/>
                    </a:lnTo>
                    <a:lnTo>
                      <a:pt x="498" y="2560"/>
                    </a:lnTo>
                    <a:lnTo>
                      <a:pt x="495" y="2553"/>
                    </a:lnTo>
                    <a:lnTo>
                      <a:pt x="491" y="2547"/>
                    </a:lnTo>
                    <a:lnTo>
                      <a:pt x="489" y="2540"/>
                    </a:lnTo>
                    <a:lnTo>
                      <a:pt x="488" y="2533"/>
                    </a:lnTo>
                    <a:lnTo>
                      <a:pt x="488" y="2491"/>
                    </a:lnTo>
                    <a:lnTo>
                      <a:pt x="488" y="2483"/>
                    </a:lnTo>
                    <a:lnTo>
                      <a:pt x="488" y="2475"/>
                    </a:lnTo>
                    <a:lnTo>
                      <a:pt x="488" y="2472"/>
                    </a:lnTo>
                    <a:lnTo>
                      <a:pt x="487" y="2469"/>
                    </a:lnTo>
                    <a:lnTo>
                      <a:pt x="485" y="2466"/>
                    </a:lnTo>
                    <a:lnTo>
                      <a:pt x="483" y="2463"/>
                    </a:lnTo>
                    <a:lnTo>
                      <a:pt x="478" y="2459"/>
                    </a:lnTo>
                    <a:lnTo>
                      <a:pt x="474" y="2454"/>
                    </a:lnTo>
                    <a:lnTo>
                      <a:pt x="472" y="2452"/>
                    </a:lnTo>
                    <a:lnTo>
                      <a:pt x="471" y="2450"/>
                    </a:lnTo>
                    <a:lnTo>
                      <a:pt x="470" y="2447"/>
                    </a:lnTo>
                    <a:lnTo>
                      <a:pt x="469" y="2444"/>
                    </a:lnTo>
                    <a:lnTo>
                      <a:pt x="471" y="2433"/>
                    </a:lnTo>
                    <a:lnTo>
                      <a:pt x="473" y="2423"/>
                    </a:lnTo>
                    <a:lnTo>
                      <a:pt x="475" y="2413"/>
                    </a:lnTo>
                    <a:lnTo>
                      <a:pt x="476" y="2402"/>
                    </a:lnTo>
                    <a:lnTo>
                      <a:pt x="476" y="2373"/>
                    </a:lnTo>
                    <a:lnTo>
                      <a:pt x="476" y="2368"/>
                    </a:lnTo>
                    <a:lnTo>
                      <a:pt x="474" y="2364"/>
                    </a:lnTo>
                    <a:lnTo>
                      <a:pt x="472" y="2362"/>
                    </a:lnTo>
                    <a:lnTo>
                      <a:pt x="469" y="2359"/>
                    </a:lnTo>
                    <a:lnTo>
                      <a:pt x="461" y="2356"/>
                    </a:lnTo>
                    <a:lnTo>
                      <a:pt x="451" y="2353"/>
                    </a:lnTo>
                    <a:lnTo>
                      <a:pt x="440" y="2341"/>
                    </a:lnTo>
                    <a:lnTo>
                      <a:pt x="430" y="2332"/>
                    </a:lnTo>
                    <a:lnTo>
                      <a:pt x="424" y="2332"/>
                    </a:lnTo>
                    <a:lnTo>
                      <a:pt x="418" y="2335"/>
                    </a:lnTo>
                    <a:lnTo>
                      <a:pt x="414" y="2338"/>
                    </a:lnTo>
                    <a:lnTo>
                      <a:pt x="410" y="2341"/>
                    </a:lnTo>
                    <a:lnTo>
                      <a:pt x="406" y="2346"/>
                    </a:lnTo>
                    <a:lnTo>
                      <a:pt x="401" y="2349"/>
                    </a:lnTo>
                    <a:lnTo>
                      <a:pt x="396" y="2351"/>
                    </a:lnTo>
                    <a:lnTo>
                      <a:pt x="390" y="2352"/>
                    </a:lnTo>
                    <a:lnTo>
                      <a:pt x="387" y="2350"/>
                    </a:lnTo>
                    <a:lnTo>
                      <a:pt x="386" y="2346"/>
                    </a:lnTo>
                    <a:lnTo>
                      <a:pt x="391" y="2336"/>
                    </a:lnTo>
                    <a:lnTo>
                      <a:pt x="396" y="2326"/>
                    </a:lnTo>
                    <a:lnTo>
                      <a:pt x="404" y="2315"/>
                    </a:lnTo>
                    <a:lnTo>
                      <a:pt x="411" y="2302"/>
                    </a:lnTo>
                    <a:close/>
                    <a:moveTo>
                      <a:pt x="551" y="2763"/>
                    </a:moveTo>
                    <a:lnTo>
                      <a:pt x="551" y="2756"/>
                    </a:lnTo>
                    <a:lnTo>
                      <a:pt x="550" y="2748"/>
                    </a:lnTo>
                    <a:lnTo>
                      <a:pt x="550" y="2741"/>
                    </a:lnTo>
                    <a:lnTo>
                      <a:pt x="548" y="2733"/>
                    </a:lnTo>
                    <a:lnTo>
                      <a:pt x="545" y="2727"/>
                    </a:lnTo>
                    <a:lnTo>
                      <a:pt x="542" y="2722"/>
                    </a:lnTo>
                    <a:lnTo>
                      <a:pt x="540" y="2720"/>
                    </a:lnTo>
                    <a:lnTo>
                      <a:pt x="536" y="2719"/>
                    </a:lnTo>
                    <a:lnTo>
                      <a:pt x="533" y="2718"/>
                    </a:lnTo>
                    <a:lnTo>
                      <a:pt x="530" y="2718"/>
                    </a:lnTo>
                    <a:lnTo>
                      <a:pt x="520" y="2718"/>
                    </a:lnTo>
                    <a:lnTo>
                      <a:pt x="519" y="2722"/>
                    </a:lnTo>
                    <a:lnTo>
                      <a:pt x="518" y="2726"/>
                    </a:lnTo>
                    <a:lnTo>
                      <a:pt x="520" y="2733"/>
                    </a:lnTo>
                    <a:lnTo>
                      <a:pt x="522" y="2741"/>
                    </a:lnTo>
                    <a:lnTo>
                      <a:pt x="523" y="2752"/>
                    </a:lnTo>
                    <a:lnTo>
                      <a:pt x="523" y="2762"/>
                    </a:lnTo>
                    <a:lnTo>
                      <a:pt x="523" y="2767"/>
                    </a:lnTo>
                    <a:lnTo>
                      <a:pt x="524" y="2773"/>
                    </a:lnTo>
                    <a:lnTo>
                      <a:pt x="526" y="2777"/>
                    </a:lnTo>
                    <a:lnTo>
                      <a:pt x="530" y="2781"/>
                    </a:lnTo>
                    <a:lnTo>
                      <a:pt x="538" y="2786"/>
                    </a:lnTo>
                    <a:lnTo>
                      <a:pt x="544" y="2789"/>
                    </a:lnTo>
                    <a:lnTo>
                      <a:pt x="546" y="2789"/>
                    </a:lnTo>
                    <a:lnTo>
                      <a:pt x="547" y="2789"/>
                    </a:lnTo>
                    <a:lnTo>
                      <a:pt x="549" y="2788"/>
                    </a:lnTo>
                    <a:lnTo>
                      <a:pt x="550" y="2787"/>
                    </a:lnTo>
                    <a:lnTo>
                      <a:pt x="551" y="2778"/>
                    </a:lnTo>
                    <a:lnTo>
                      <a:pt x="551" y="2763"/>
                    </a:lnTo>
                    <a:close/>
                    <a:moveTo>
                      <a:pt x="1169" y="1605"/>
                    </a:moveTo>
                    <a:lnTo>
                      <a:pt x="1172" y="1616"/>
                    </a:lnTo>
                    <a:lnTo>
                      <a:pt x="1174" y="1625"/>
                    </a:lnTo>
                    <a:lnTo>
                      <a:pt x="1178" y="1633"/>
                    </a:lnTo>
                    <a:lnTo>
                      <a:pt x="1181" y="1641"/>
                    </a:lnTo>
                    <a:lnTo>
                      <a:pt x="1184" y="1649"/>
                    </a:lnTo>
                    <a:lnTo>
                      <a:pt x="1187" y="1657"/>
                    </a:lnTo>
                    <a:lnTo>
                      <a:pt x="1188" y="1666"/>
                    </a:lnTo>
                    <a:lnTo>
                      <a:pt x="1189" y="1676"/>
                    </a:lnTo>
                    <a:lnTo>
                      <a:pt x="1189" y="1681"/>
                    </a:lnTo>
                    <a:lnTo>
                      <a:pt x="1187" y="1687"/>
                    </a:lnTo>
                    <a:lnTo>
                      <a:pt x="1186" y="1693"/>
                    </a:lnTo>
                    <a:lnTo>
                      <a:pt x="1183" y="1697"/>
                    </a:lnTo>
                    <a:lnTo>
                      <a:pt x="1180" y="1701"/>
                    </a:lnTo>
                    <a:lnTo>
                      <a:pt x="1176" y="1704"/>
                    </a:lnTo>
                    <a:lnTo>
                      <a:pt x="1171" y="1706"/>
                    </a:lnTo>
                    <a:lnTo>
                      <a:pt x="1165" y="1707"/>
                    </a:lnTo>
                    <a:lnTo>
                      <a:pt x="1159" y="1706"/>
                    </a:lnTo>
                    <a:lnTo>
                      <a:pt x="1154" y="1704"/>
                    </a:lnTo>
                    <a:lnTo>
                      <a:pt x="1150" y="1700"/>
                    </a:lnTo>
                    <a:lnTo>
                      <a:pt x="1146" y="1696"/>
                    </a:lnTo>
                    <a:lnTo>
                      <a:pt x="1141" y="1684"/>
                    </a:lnTo>
                    <a:lnTo>
                      <a:pt x="1135" y="1671"/>
                    </a:lnTo>
                    <a:lnTo>
                      <a:pt x="1131" y="1658"/>
                    </a:lnTo>
                    <a:lnTo>
                      <a:pt x="1127" y="1647"/>
                    </a:lnTo>
                    <a:lnTo>
                      <a:pt x="1123" y="1635"/>
                    </a:lnTo>
                    <a:lnTo>
                      <a:pt x="1120" y="1621"/>
                    </a:lnTo>
                    <a:lnTo>
                      <a:pt x="1116" y="1627"/>
                    </a:lnTo>
                    <a:lnTo>
                      <a:pt x="1114" y="1632"/>
                    </a:lnTo>
                    <a:lnTo>
                      <a:pt x="1112" y="1639"/>
                    </a:lnTo>
                    <a:lnTo>
                      <a:pt x="1111" y="1645"/>
                    </a:lnTo>
                    <a:lnTo>
                      <a:pt x="1108" y="1651"/>
                    </a:lnTo>
                    <a:lnTo>
                      <a:pt x="1107" y="1657"/>
                    </a:lnTo>
                    <a:lnTo>
                      <a:pt x="1105" y="1664"/>
                    </a:lnTo>
                    <a:lnTo>
                      <a:pt x="1102" y="1670"/>
                    </a:lnTo>
                    <a:lnTo>
                      <a:pt x="1098" y="1677"/>
                    </a:lnTo>
                    <a:lnTo>
                      <a:pt x="1093" y="1682"/>
                    </a:lnTo>
                    <a:lnTo>
                      <a:pt x="1091" y="1685"/>
                    </a:lnTo>
                    <a:lnTo>
                      <a:pt x="1089" y="1688"/>
                    </a:lnTo>
                    <a:lnTo>
                      <a:pt x="1088" y="1693"/>
                    </a:lnTo>
                    <a:lnTo>
                      <a:pt x="1087" y="1697"/>
                    </a:lnTo>
                    <a:lnTo>
                      <a:pt x="1087" y="1743"/>
                    </a:lnTo>
                    <a:lnTo>
                      <a:pt x="1087" y="1750"/>
                    </a:lnTo>
                    <a:lnTo>
                      <a:pt x="1084" y="1755"/>
                    </a:lnTo>
                    <a:lnTo>
                      <a:pt x="1080" y="1760"/>
                    </a:lnTo>
                    <a:lnTo>
                      <a:pt x="1076" y="1763"/>
                    </a:lnTo>
                    <a:lnTo>
                      <a:pt x="1070" y="1766"/>
                    </a:lnTo>
                    <a:lnTo>
                      <a:pt x="1065" y="1769"/>
                    </a:lnTo>
                    <a:lnTo>
                      <a:pt x="1058" y="1771"/>
                    </a:lnTo>
                    <a:lnTo>
                      <a:pt x="1051" y="1772"/>
                    </a:lnTo>
                    <a:lnTo>
                      <a:pt x="1042" y="1774"/>
                    </a:lnTo>
                    <a:lnTo>
                      <a:pt x="1035" y="1778"/>
                    </a:lnTo>
                    <a:lnTo>
                      <a:pt x="1028" y="1783"/>
                    </a:lnTo>
                    <a:lnTo>
                      <a:pt x="1021" y="1790"/>
                    </a:lnTo>
                    <a:lnTo>
                      <a:pt x="1018" y="1795"/>
                    </a:lnTo>
                    <a:lnTo>
                      <a:pt x="1015" y="1799"/>
                    </a:lnTo>
                    <a:lnTo>
                      <a:pt x="1013" y="1800"/>
                    </a:lnTo>
                    <a:lnTo>
                      <a:pt x="1011" y="1801"/>
                    </a:lnTo>
                    <a:lnTo>
                      <a:pt x="1009" y="1802"/>
                    </a:lnTo>
                    <a:lnTo>
                      <a:pt x="1006" y="1803"/>
                    </a:lnTo>
                    <a:lnTo>
                      <a:pt x="1003" y="1802"/>
                    </a:lnTo>
                    <a:lnTo>
                      <a:pt x="1001" y="1799"/>
                    </a:lnTo>
                    <a:lnTo>
                      <a:pt x="999" y="1796"/>
                    </a:lnTo>
                    <a:lnTo>
                      <a:pt x="997" y="1792"/>
                    </a:lnTo>
                    <a:lnTo>
                      <a:pt x="988" y="1792"/>
                    </a:lnTo>
                    <a:lnTo>
                      <a:pt x="980" y="1792"/>
                    </a:lnTo>
                    <a:lnTo>
                      <a:pt x="973" y="1792"/>
                    </a:lnTo>
                    <a:lnTo>
                      <a:pt x="965" y="1790"/>
                    </a:lnTo>
                    <a:lnTo>
                      <a:pt x="962" y="1789"/>
                    </a:lnTo>
                    <a:lnTo>
                      <a:pt x="959" y="1787"/>
                    </a:lnTo>
                    <a:lnTo>
                      <a:pt x="956" y="1785"/>
                    </a:lnTo>
                    <a:lnTo>
                      <a:pt x="954" y="1782"/>
                    </a:lnTo>
                    <a:lnTo>
                      <a:pt x="950" y="1774"/>
                    </a:lnTo>
                    <a:lnTo>
                      <a:pt x="946" y="1767"/>
                    </a:lnTo>
                    <a:lnTo>
                      <a:pt x="945" y="1763"/>
                    </a:lnTo>
                    <a:lnTo>
                      <a:pt x="942" y="1760"/>
                    </a:lnTo>
                    <a:lnTo>
                      <a:pt x="940" y="1757"/>
                    </a:lnTo>
                    <a:lnTo>
                      <a:pt x="935" y="1755"/>
                    </a:lnTo>
                    <a:lnTo>
                      <a:pt x="935" y="1801"/>
                    </a:lnTo>
                    <a:lnTo>
                      <a:pt x="934" y="1807"/>
                    </a:lnTo>
                    <a:lnTo>
                      <a:pt x="932" y="1812"/>
                    </a:lnTo>
                    <a:lnTo>
                      <a:pt x="926" y="1810"/>
                    </a:lnTo>
                    <a:lnTo>
                      <a:pt x="920" y="1808"/>
                    </a:lnTo>
                    <a:lnTo>
                      <a:pt x="918" y="1807"/>
                    </a:lnTo>
                    <a:lnTo>
                      <a:pt x="916" y="1805"/>
                    </a:lnTo>
                    <a:lnTo>
                      <a:pt x="914" y="1802"/>
                    </a:lnTo>
                    <a:lnTo>
                      <a:pt x="913" y="1799"/>
                    </a:lnTo>
                    <a:lnTo>
                      <a:pt x="911" y="1786"/>
                    </a:lnTo>
                    <a:lnTo>
                      <a:pt x="910" y="1772"/>
                    </a:lnTo>
                    <a:lnTo>
                      <a:pt x="903" y="1766"/>
                    </a:lnTo>
                    <a:lnTo>
                      <a:pt x="897" y="1760"/>
                    </a:lnTo>
                    <a:lnTo>
                      <a:pt x="894" y="1754"/>
                    </a:lnTo>
                    <a:lnTo>
                      <a:pt x="891" y="1749"/>
                    </a:lnTo>
                    <a:lnTo>
                      <a:pt x="890" y="1746"/>
                    </a:lnTo>
                    <a:lnTo>
                      <a:pt x="888" y="1744"/>
                    </a:lnTo>
                    <a:lnTo>
                      <a:pt x="885" y="1743"/>
                    </a:lnTo>
                    <a:lnTo>
                      <a:pt x="882" y="1742"/>
                    </a:lnTo>
                    <a:lnTo>
                      <a:pt x="879" y="1743"/>
                    </a:lnTo>
                    <a:lnTo>
                      <a:pt x="877" y="1744"/>
                    </a:lnTo>
                    <a:lnTo>
                      <a:pt x="875" y="1745"/>
                    </a:lnTo>
                    <a:lnTo>
                      <a:pt x="874" y="1749"/>
                    </a:lnTo>
                    <a:lnTo>
                      <a:pt x="872" y="1754"/>
                    </a:lnTo>
                    <a:lnTo>
                      <a:pt x="872" y="1759"/>
                    </a:lnTo>
                    <a:lnTo>
                      <a:pt x="872" y="1827"/>
                    </a:lnTo>
                    <a:lnTo>
                      <a:pt x="883" y="1827"/>
                    </a:lnTo>
                    <a:lnTo>
                      <a:pt x="891" y="1827"/>
                    </a:lnTo>
                    <a:lnTo>
                      <a:pt x="899" y="1828"/>
                    </a:lnTo>
                    <a:lnTo>
                      <a:pt x="910" y="1831"/>
                    </a:lnTo>
                    <a:lnTo>
                      <a:pt x="919" y="1839"/>
                    </a:lnTo>
                    <a:lnTo>
                      <a:pt x="929" y="1846"/>
                    </a:lnTo>
                    <a:lnTo>
                      <a:pt x="942" y="1849"/>
                    </a:lnTo>
                    <a:lnTo>
                      <a:pt x="953" y="1852"/>
                    </a:lnTo>
                    <a:lnTo>
                      <a:pt x="965" y="1854"/>
                    </a:lnTo>
                    <a:lnTo>
                      <a:pt x="978" y="1857"/>
                    </a:lnTo>
                    <a:lnTo>
                      <a:pt x="974" y="1870"/>
                    </a:lnTo>
                    <a:lnTo>
                      <a:pt x="969" y="1880"/>
                    </a:lnTo>
                    <a:lnTo>
                      <a:pt x="965" y="1885"/>
                    </a:lnTo>
                    <a:lnTo>
                      <a:pt x="962" y="1890"/>
                    </a:lnTo>
                    <a:lnTo>
                      <a:pt x="958" y="1894"/>
                    </a:lnTo>
                    <a:lnTo>
                      <a:pt x="953" y="1898"/>
                    </a:lnTo>
                    <a:lnTo>
                      <a:pt x="949" y="1900"/>
                    </a:lnTo>
                    <a:lnTo>
                      <a:pt x="945" y="1902"/>
                    </a:lnTo>
                    <a:lnTo>
                      <a:pt x="941" y="1902"/>
                    </a:lnTo>
                    <a:lnTo>
                      <a:pt x="936" y="1903"/>
                    </a:lnTo>
                    <a:lnTo>
                      <a:pt x="932" y="1903"/>
                    </a:lnTo>
                    <a:lnTo>
                      <a:pt x="929" y="1905"/>
                    </a:lnTo>
                    <a:lnTo>
                      <a:pt x="926" y="1907"/>
                    </a:lnTo>
                    <a:lnTo>
                      <a:pt x="923" y="1910"/>
                    </a:lnTo>
                    <a:lnTo>
                      <a:pt x="919" y="1917"/>
                    </a:lnTo>
                    <a:lnTo>
                      <a:pt x="916" y="1926"/>
                    </a:lnTo>
                    <a:lnTo>
                      <a:pt x="914" y="1932"/>
                    </a:lnTo>
                    <a:lnTo>
                      <a:pt x="912" y="1939"/>
                    </a:lnTo>
                    <a:lnTo>
                      <a:pt x="908" y="1954"/>
                    </a:lnTo>
                    <a:lnTo>
                      <a:pt x="903" y="1970"/>
                    </a:lnTo>
                    <a:lnTo>
                      <a:pt x="900" y="1978"/>
                    </a:lnTo>
                    <a:lnTo>
                      <a:pt x="896" y="1984"/>
                    </a:lnTo>
                    <a:lnTo>
                      <a:pt x="894" y="1990"/>
                    </a:lnTo>
                    <a:lnTo>
                      <a:pt x="892" y="1998"/>
                    </a:lnTo>
                    <a:lnTo>
                      <a:pt x="892" y="2036"/>
                    </a:lnTo>
                    <a:lnTo>
                      <a:pt x="892" y="2041"/>
                    </a:lnTo>
                    <a:lnTo>
                      <a:pt x="890" y="2046"/>
                    </a:lnTo>
                    <a:lnTo>
                      <a:pt x="887" y="2050"/>
                    </a:lnTo>
                    <a:lnTo>
                      <a:pt x="883" y="2054"/>
                    </a:lnTo>
                    <a:lnTo>
                      <a:pt x="878" y="2056"/>
                    </a:lnTo>
                    <a:lnTo>
                      <a:pt x="873" y="2060"/>
                    </a:lnTo>
                    <a:lnTo>
                      <a:pt x="868" y="2061"/>
                    </a:lnTo>
                    <a:lnTo>
                      <a:pt x="862" y="2061"/>
                    </a:lnTo>
                    <a:lnTo>
                      <a:pt x="851" y="2060"/>
                    </a:lnTo>
                    <a:lnTo>
                      <a:pt x="842" y="2056"/>
                    </a:lnTo>
                    <a:lnTo>
                      <a:pt x="833" y="2054"/>
                    </a:lnTo>
                    <a:lnTo>
                      <a:pt x="822" y="2052"/>
                    </a:lnTo>
                    <a:lnTo>
                      <a:pt x="797" y="2052"/>
                    </a:lnTo>
                    <a:lnTo>
                      <a:pt x="787" y="2051"/>
                    </a:lnTo>
                    <a:lnTo>
                      <a:pt x="780" y="2049"/>
                    </a:lnTo>
                    <a:lnTo>
                      <a:pt x="772" y="2047"/>
                    </a:lnTo>
                    <a:lnTo>
                      <a:pt x="763" y="2045"/>
                    </a:lnTo>
                    <a:lnTo>
                      <a:pt x="763" y="2011"/>
                    </a:lnTo>
                    <a:lnTo>
                      <a:pt x="757" y="1969"/>
                    </a:lnTo>
                    <a:lnTo>
                      <a:pt x="759" y="1953"/>
                    </a:lnTo>
                    <a:lnTo>
                      <a:pt x="762" y="1939"/>
                    </a:lnTo>
                    <a:lnTo>
                      <a:pt x="765" y="1925"/>
                    </a:lnTo>
                    <a:lnTo>
                      <a:pt x="767" y="1909"/>
                    </a:lnTo>
                    <a:lnTo>
                      <a:pt x="756" y="1911"/>
                    </a:lnTo>
                    <a:lnTo>
                      <a:pt x="747" y="1914"/>
                    </a:lnTo>
                    <a:lnTo>
                      <a:pt x="737" y="1919"/>
                    </a:lnTo>
                    <a:lnTo>
                      <a:pt x="727" y="1923"/>
                    </a:lnTo>
                    <a:lnTo>
                      <a:pt x="716" y="1931"/>
                    </a:lnTo>
                    <a:lnTo>
                      <a:pt x="705" y="1938"/>
                    </a:lnTo>
                    <a:lnTo>
                      <a:pt x="700" y="1941"/>
                    </a:lnTo>
                    <a:lnTo>
                      <a:pt x="695" y="1944"/>
                    </a:lnTo>
                    <a:lnTo>
                      <a:pt x="689" y="1947"/>
                    </a:lnTo>
                    <a:lnTo>
                      <a:pt x="682" y="1947"/>
                    </a:lnTo>
                    <a:lnTo>
                      <a:pt x="653" y="1947"/>
                    </a:lnTo>
                    <a:lnTo>
                      <a:pt x="646" y="1948"/>
                    </a:lnTo>
                    <a:lnTo>
                      <a:pt x="641" y="1950"/>
                    </a:lnTo>
                    <a:lnTo>
                      <a:pt x="637" y="1953"/>
                    </a:lnTo>
                    <a:lnTo>
                      <a:pt x="633" y="1957"/>
                    </a:lnTo>
                    <a:lnTo>
                      <a:pt x="626" y="1967"/>
                    </a:lnTo>
                    <a:lnTo>
                      <a:pt x="618" y="1978"/>
                    </a:lnTo>
                    <a:lnTo>
                      <a:pt x="612" y="1984"/>
                    </a:lnTo>
                    <a:lnTo>
                      <a:pt x="607" y="1989"/>
                    </a:lnTo>
                    <a:lnTo>
                      <a:pt x="602" y="1994"/>
                    </a:lnTo>
                    <a:lnTo>
                      <a:pt x="594" y="1998"/>
                    </a:lnTo>
                    <a:lnTo>
                      <a:pt x="589" y="1999"/>
                    </a:lnTo>
                    <a:lnTo>
                      <a:pt x="585" y="2001"/>
                    </a:lnTo>
                    <a:lnTo>
                      <a:pt x="583" y="2002"/>
                    </a:lnTo>
                    <a:lnTo>
                      <a:pt x="581" y="2004"/>
                    </a:lnTo>
                    <a:lnTo>
                      <a:pt x="580" y="2006"/>
                    </a:lnTo>
                    <a:lnTo>
                      <a:pt x="580" y="2008"/>
                    </a:lnTo>
                    <a:lnTo>
                      <a:pt x="586" y="2020"/>
                    </a:lnTo>
                    <a:lnTo>
                      <a:pt x="592" y="2033"/>
                    </a:lnTo>
                    <a:lnTo>
                      <a:pt x="591" y="2035"/>
                    </a:lnTo>
                    <a:lnTo>
                      <a:pt x="590" y="2036"/>
                    </a:lnTo>
                    <a:lnTo>
                      <a:pt x="589" y="2037"/>
                    </a:lnTo>
                    <a:lnTo>
                      <a:pt x="587" y="2038"/>
                    </a:lnTo>
                    <a:lnTo>
                      <a:pt x="583" y="2040"/>
                    </a:lnTo>
                    <a:lnTo>
                      <a:pt x="579" y="2041"/>
                    </a:lnTo>
                    <a:lnTo>
                      <a:pt x="571" y="2045"/>
                    </a:lnTo>
                    <a:lnTo>
                      <a:pt x="562" y="2048"/>
                    </a:lnTo>
                    <a:lnTo>
                      <a:pt x="555" y="2048"/>
                    </a:lnTo>
                    <a:lnTo>
                      <a:pt x="549" y="2049"/>
                    </a:lnTo>
                    <a:lnTo>
                      <a:pt x="546" y="2049"/>
                    </a:lnTo>
                    <a:lnTo>
                      <a:pt x="543" y="2050"/>
                    </a:lnTo>
                    <a:lnTo>
                      <a:pt x="541" y="2052"/>
                    </a:lnTo>
                    <a:lnTo>
                      <a:pt x="539" y="2055"/>
                    </a:lnTo>
                    <a:lnTo>
                      <a:pt x="533" y="2068"/>
                    </a:lnTo>
                    <a:lnTo>
                      <a:pt x="529" y="2081"/>
                    </a:lnTo>
                    <a:lnTo>
                      <a:pt x="519" y="2096"/>
                    </a:lnTo>
                    <a:lnTo>
                      <a:pt x="508" y="2110"/>
                    </a:lnTo>
                    <a:lnTo>
                      <a:pt x="500" y="2124"/>
                    </a:lnTo>
                    <a:lnTo>
                      <a:pt x="492" y="2134"/>
                    </a:lnTo>
                    <a:lnTo>
                      <a:pt x="487" y="2138"/>
                    </a:lnTo>
                    <a:lnTo>
                      <a:pt x="481" y="2142"/>
                    </a:lnTo>
                    <a:lnTo>
                      <a:pt x="474" y="2146"/>
                    </a:lnTo>
                    <a:lnTo>
                      <a:pt x="467" y="2148"/>
                    </a:lnTo>
                    <a:lnTo>
                      <a:pt x="456" y="2151"/>
                    </a:lnTo>
                    <a:lnTo>
                      <a:pt x="446" y="2156"/>
                    </a:lnTo>
                    <a:lnTo>
                      <a:pt x="437" y="2161"/>
                    </a:lnTo>
                    <a:lnTo>
                      <a:pt x="428" y="2169"/>
                    </a:lnTo>
                    <a:lnTo>
                      <a:pt x="422" y="2175"/>
                    </a:lnTo>
                    <a:lnTo>
                      <a:pt x="417" y="2180"/>
                    </a:lnTo>
                    <a:lnTo>
                      <a:pt x="415" y="2182"/>
                    </a:lnTo>
                    <a:lnTo>
                      <a:pt x="414" y="2185"/>
                    </a:lnTo>
                    <a:lnTo>
                      <a:pt x="413" y="2189"/>
                    </a:lnTo>
                    <a:lnTo>
                      <a:pt x="412" y="2193"/>
                    </a:lnTo>
                    <a:lnTo>
                      <a:pt x="414" y="2203"/>
                    </a:lnTo>
                    <a:lnTo>
                      <a:pt x="416" y="2210"/>
                    </a:lnTo>
                    <a:lnTo>
                      <a:pt x="418" y="2218"/>
                    </a:lnTo>
                    <a:lnTo>
                      <a:pt x="419" y="2227"/>
                    </a:lnTo>
                    <a:lnTo>
                      <a:pt x="419" y="2233"/>
                    </a:lnTo>
                    <a:lnTo>
                      <a:pt x="417" y="2238"/>
                    </a:lnTo>
                    <a:lnTo>
                      <a:pt x="406" y="2236"/>
                    </a:lnTo>
                    <a:lnTo>
                      <a:pt x="393" y="2235"/>
                    </a:lnTo>
                    <a:lnTo>
                      <a:pt x="383" y="2228"/>
                    </a:lnTo>
                    <a:lnTo>
                      <a:pt x="374" y="2224"/>
                    </a:lnTo>
                    <a:lnTo>
                      <a:pt x="367" y="2225"/>
                    </a:lnTo>
                    <a:lnTo>
                      <a:pt x="361" y="2227"/>
                    </a:lnTo>
                    <a:lnTo>
                      <a:pt x="356" y="2231"/>
                    </a:lnTo>
                    <a:lnTo>
                      <a:pt x="351" y="2234"/>
                    </a:lnTo>
                    <a:lnTo>
                      <a:pt x="342" y="2241"/>
                    </a:lnTo>
                    <a:lnTo>
                      <a:pt x="330" y="2247"/>
                    </a:lnTo>
                    <a:lnTo>
                      <a:pt x="322" y="2251"/>
                    </a:lnTo>
                    <a:lnTo>
                      <a:pt x="314" y="2253"/>
                    </a:lnTo>
                    <a:lnTo>
                      <a:pt x="305" y="2256"/>
                    </a:lnTo>
                    <a:lnTo>
                      <a:pt x="296" y="2260"/>
                    </a:lnTo>
                    <a:lnTo>
                      <a:pt x="290" y="2263"/>
                    </a:lnTo>
                    <a:lnTo>
                      <a:pt x="285" y="2268"/>
                    </a:lnTo>
                    <a:lnTo>
                      <a:pt x="283" y="2271"/>
                    </a:lnTo>
                    <a:lnTo>
                      <a:pt x="279" y="2273"/>
                    </a:lnTo>
                    <a:lnTo>
                      <a:pt x="276" y="2274"/>
                    </a:lnTo>
                    <a:lnTo>
                      <a:pt x="273" y="2275"/>
                    </a:lnTo>
                    <a:lnTo>
                      <a:pt x="270" y="2274"/>
                    </a:lnTo>
                    <a:lnTo>
                      <a:pt x="268" y="2273"/>
                    </a:lnTo>
                    <a:lnTo>
                      <a:pt x="266" y="2271"/>
                    </a:lnTo>
                    <a:lnTo>
                      <a:pt x="265" y="2269"/>
                    </a:lnTo>
                    <a:lnTo>
                      <a:pt x="263" y="2264"/>
                    </a:lnTo>
                    <a:lnTo>
                      <a:pt x="260" y="2259"/>
                    </a:lnTo>
                    <a:lnTo>
                      <a:pt x="254" y="2252"/>
                    </a:lnTo>
                    <a:lnTo>
                      <a:pt x="246" y="2248"/>
                    </a:lnTo>
                    <a:lnTo>
                      <a:pt x="243" y="2246"/>
                    </a:lnTo>
                    <a:lnTo>
                      <a:pt x="241" y="2244"/>
                    </a:lnTo>
                    <a:lnTo>
                      <a:pt x="240" y="2241"/>
                    </a:lnTo>
                    <a:lnTo>
                      <a:pt x="239" y="2237"/>
                    </a:lnTo>
                    <a:lnTo>
                      <a:pt x="240" y="2232"/>
                    </a:lnTo>
                    <a:lnTo>
                      <a:pt x="241" y="2226"/>
                    </a:lnTo>
                    <a:lnTo>
                      <a:pt x="242" y="2222"/>
                    </a:lnTo>
                    <a:lnTo>
                      <a:pt x="245" y="2218"/>
                    </a:lnTo>
                    <a:lnTo>
                      <a:pt x="248" y="2214"/>
                    </a:lnTo>
                    <a:lnTo>
                      <a:pt x="251" y="2211"/>
                    </a:lnTo>
                    <a:lnTo>
                      <a:pt x="256" y="2208"/>
                    </a:lnTo>
                    <a:lnTo>
                      <a:pt x="261" y="2205"/>
                    </a:lnTo>
                    <a:lnTo>
                      <a:pt x="268" y="2198"/>
                    </a:lnTo>
                    <a:lnTo>
                      <a:pt x="273" y="2192"/>
                    </a:lnTo>
                    <a:lnTo>
                      <a:pt x="278" y="2186"/>
                    </a:lnTo>
                    <a:lnTo>
                      <a:pt x="282" y="2180"/>
                    </a:lnTo>
                    <a:lnTo>
                      <a:pt x="290" y="2165"/>
                    </a:lnTo>
                    <a:lnTo>
                      <a:pt x="298" y="2150"/>
                    </a:lnTo>
                    <a:lnTo>
                      <a:pt x="307" y="2138"/>
                    </a:lnTo>
                    <a:lnTo>
                      <a:pt x="316" y="2128"/>
                    </a:lnTo>
                    <a:lnTo>
                      <a:pt x="323" y="2118"/>
                    </a:lnTo>
                    <a:lnTo>
                      <a:pt x="330" y="2105"/>
                    </a:lnTo>
                    <a:lnTo>
                      <a:pt x="345" y="2074"/>
                    </a:lnTo>
                    <a:lnTo>
                      <a:pt x="356" y="2046"/>
                    </a:lnTo>
                    <a:lnTo>
                      <a:pt x="365" y="2017"/>
                    </a:lnTo>
                    <a:lnTo>
                      <a:pt x="377" y="1985"/>
                    </a:lnTo>
                    <a:lnTo>
                      <a:pt x="383" y="1969"/>
                    </a:lnTo>
                    <a:lnTo>
                      <a:pt x="389" y="1956"/>
                    </a:lnTo>
                    <a:lnTo>
                      <a:pt x="397" y="1942"/>
                    </a:lnTo>
                    <a:lnTo>
                      <a:pt x="403" y="1927"/>
                    </a:lnTo>
                    <a:lnTo>
                      <a:pt x="405" y="1929"/>
                    </a:lnTo>
                    <a:lnTo>
                      <a:pt x="407" y="1931"/>
                    </a:lnTo>
                    <a:lnTo>
                      <a:pt x="407" y="1939"/>
                    </a:lnTo>
                    <a:lnTo>
                      <a:pt x="408" y="1948"/>
                    </a:lnTo>
                    <a:lnTo>
                      <a:pt x="409" y="1955"/>
                    </a:lnTo>
                    <a:lnTo>
                      <a:pt x="411" y="1962"/>
                    </a:lnTo>
                    <a:lnTo>
                      <a:pt x="419" y="1955"/>
                    </a:lnTo>
                    <a:lnTo>
                      <a:pt x="426" y="1948"/>
                    </a:lnTo>
                    <a:lnTo>
                      <a:pt x="432" y="1940"/>
                    </a:lnTo>
                    <a:lnTo>
                      <a:pt x="437" y="1933"/>
                    </a:lnTo>
                    <a:lnTo>
                      <a:pt x="442" y="1926"/>
                    </a:lnTo>
                    <a:lnTo>
                      <a:pt x="447" y="1919"/>
                    </a:lnTo>
                    <a:lnTo>
                      <a:pt x="454" y="1911"/>
                    </a:lnTo>
                    <a:lnTo>
                      <a:pt x="461" y="1904"/>
                    </a:lnTo>
                    <a:lnTo>
                      <a:pt x="470" y="1898"/>
                    </a:lnTo>
                    <a:lnTo>
                      <a:pt x="478" y="1893"/>
                    </a:lnTo>
                    <a:lnTo>
                      <a:pt x="488" y="1888"/>
                    </a:lnTo>
                    <a:lnTo>
                      <a:pt x="496" y="1884"/>
                    </a:lnTo>
                    <a:lnTo>
                      <a:pt x="504" y="1879"/>
                    </a:lnTo>
                    <a:lnTo>
                      <a:pt x="512" y="1874"/>
                    </a:lnTo>
                    <a:lnTo>
                      <a:pt x="518" y="1868"/>
                    </a:lnTo>
                    <a:lnTo>
                      <a:pt x="524" y="1858"/>
                    </a:lnTo>
                    <a:lnTo>
                      <a:pt x="527" y="1854"/>
                    </a:lnTo>
                    <a:lnTo>
                      <a:pt x="531" y="1850"/>
                    </a:lnTo>
                    <a:lnTo>
                      <a:pt x="534" y="1847"/>
                    </a:lnTo>
                    <a:lnTo>
                      <a:pt x="539" y="1844"/>
                    </a:lnTo>
                    <a:lnTo>
                      <a:pt x="549" y="1841"/>
                    </a:lnTo>
                    <a:lnTo>
                      <a:pt x="560" y="1838"/>
                    </a:lnTo>
                    <a:lnTo>
                      <a:pt x="564" y="1837"/>
                    </a:lnTo>
                    <a:lnTo>
                      <a:pt x="568" y="1835"/>
                    </a:lnTo>
                    <a:lnTo>
                      <a:pt x="571" y="1832"/>
                    </a:lnTo>
                    <a:lnTo>
                      <a:pt x="574" y="1829"/>
                    </a:lnTo>
                    <a:lnTo>
                      <a:pt x="579" y="1823"/>
                    </a:lnTo>
                    <a:lnTo>
                      <a:pt x="585" y="1816"/>
                    </a:lnTo>
                    <a:lnTo>
                      <a:pt x="594" y="1807"/>
                    </a:lnTo>
                    <a:lnTo>
                      <a:pt x="603" y="1798"/>
                    </a:lnTo>
                    <a:lnTo>
                      <a:pt x="612" y="1790"/>
                    </a:lnTo>
                    <a:lnTo>
                      <a:pt x="620" y="1780"/>
                    </a:lnTo>
                    <a:lnTo>
                      <a:pt x="626" y="1770"/>
                    </a:lnTo>
                    <a:lnTo>
                      <a:pt x="631" y="1762"/>
                    </a:lnTo>
                    <a:lnTo>
                      <a:pt x="633" y="1759"/>
                    </a:lnTo>
                    <a:lnTo>
                      <a:pt x="636" y="1756"/>
                    </a:lnTo>
                    <a:lnTo>
                      <a:pt x="640" y="1754"/>
                    </a:lnTo>
                    <a:lnTo>
                      <a:pt x="644" y="1753"/>
                    </a:lnTo>
                    <a:lnTo>
                      <a:pt x="650" y="1754"/>
                    </a:lnTo>
                    <a:lnTo>
                      <a:pt x="657" y="1755"/>
                    </a:lnTo>
                    <a:lnTo>
                      <a:pt x="662" y="1757"/>
                    </a:lnTo>
                    <a:lnTo>
                      <a:pt x="666" y="1760"/>
                    </a:lnTo>
                    <a:lnTo>
                      <a:pt x="671" y="1762"/>
                    </a:lnTo>
                    <a:lnTo>
                      <a:pt x="676" y="1764"/>
                    </a:lnTo>
                    <a:lnTo>
                      <a:pt x="683" y="1766"/>
                    </a:lnTo>
                    <a:lnTo>
                      <a:pt x="689" y="1766"/>
                    </a:lnTo>
                    <a:lnTo>
                      <a:pt x="695" y="1766"/>
                    </a:lnTo>
                    <a:lnTo>
                      <a:pt x="700" y="1764"/>
                    </a:lnTo>
                    <a:lnTo>
                      <a:pt x="705" y="1762"/>
                    </a:lnTo>
                    <a:lnTo>
                      <a:pt x="711" y="1759"/>
                    </a:lnTo>
                    <a:lnTo>
                      <a:pt x="715" y="1755"/>
                    </a:lnTo>
                    <a:lnTo>
                      <a:pt x="718" y="1750"/>
                    </a:lnTo>
                    <a:lnTo>
                      <a:pt x="721" y="1744"/>
                    </a:lnTo>
                    <a:lnTo>
                      <a:pt x="724" y="1739"/>
                    </a:lnTo>
                    <a:lnTo>
                      <a:pt x="727" y="1729"/>
                    </a:lnTo>
                    <a:lnTo>
                      <a:pt x="730" y="1720"/>
                    </a:lnTo>
                    <a:lnTo>
                      <a:pt x="733" y="1716"/>
                    </a:lnTo>
                    <a:lnTo>
                      <a:pt x="735" y="1713"/>
                    </a:lnTo>
                    <a:lnTo>
                      <a:pt x="740" y="1711"/>
                    </a:lnTo>
                    <a:lnTo>
                      <a:pt x="744" y="1710"/>
                    </a:lnTo>
                    <a:lnTo>
                      <a:pt x="752" y="1711"/>
                    </a:lnTo>
                    <a:lnTo>
                      <a:pt x="760" y="1711"/>
                    </a:lnTo>
                    <a:lnTo>
                      <a:pt x="759" y="1707"/>
                    </a:lnTo>
                    <a:lnTo>
                      <a:pt x="758" y="1703"/>
                    </a:lnTo>
                    <a:lnTo>
                      <a:pt x="756" y="1700"/>
                    </a:lnTo>
                    <a:lnTo>
                      <a:pt x="753" y="1698"/>
                    </a:lnTo>
                    <a:lnTo>
                      <a:pt x="747" y="1693"/>
                    </a:lnTo>
                    <a:lnTo>
                      <a:pt x="742" y="1685"/>
                    </a:lnTo>
                    <a:lnTo>
                      <a:pt x="737" y="1679"/>
                    </a:lnTo>
                    <a:lnTo>
                      <a:pt x="734" y="1672"/>
                    </a:lnTo>
                    <a:lnTo>
                      <a:pt x="731" y="1666"/>
                    </a:lnTo>
                    <a:lnTo>
                      <a:pt x="729" y="1659"/>
                    </a:lnTo>
                    <a:lnTo>
                      <a:pt x="727" y="1646"/>
                    </a:lnTo>
                    <a:lnTo>
                      <a:pt x="726" y="1630"/>
                    </a:lnTo>
                    <a:lnTo>
                      <a:pt x="726" y="1624"/>
                    </a:lnTo>
                    <a:lnTo>
                      <a:pt x="728" y="1618"/>
                    </a:lnTo>
                    <a:lnTo>
                      <a:pt x="729" y="1612"/>
                    </a:lnTo>
                    <a:lnTo>
                      <a:pt x="731" y="1607"/>
                    </a:lnTo>
                    <a:lnTo>
                      <a:pt x="733" y="1600"/>
                    </a:lnTo>
                    <a:lnTo>
                      <a:pt x="735" y="1594"/>
                    </a:lnTo>
                    <a:lnTo>
                      <a:pt x="736" y="1588"/>
                    </a:lnTo>
                    <a:lnTo>
                      <a:pt x="736" y="1582"/>
                    </a:lnTo>
                    <a:lnTo>
                      <a:pt x="736" y="1553"/>
                    </a:lnTo>
                    <a:lnTo>
                      <a:pt x="732" y="1542"/>
                    </a:lnTo>
                    <a:lnTo>
                      <a:pt x="727" y="1533"/>
                    </a:lnTo>
                    <a:lnTo>
                      <a:pt x="727" y="1498"/>
                    </a:lnTo>
                    <a:lnTo>
                      <a:pt x="727" y="1493"/>
                    </a:lnTo>
                    <a:lnTo>
                      <a:pt x="725" y="1487"/>
                    </a:lnTo>
                    <a:lnTo>
                      <a:pt x="724" y="1483"/>
                    </a:lnTo>
                    <a:lnTo>
                      <a:pt x="721" y="1480"/>
                    </a:lnTo>
                    <a:lnTo>
                      <a:pt x="715" y="1473"/>
                    </a:lnTo>
                    <a:lnTo>
                      <a:pt x="707" y="1467"/>
                    </a:lnTo>
                    <a:lnTo>
                      <a:pt x="700" y="1460"/>
                    </a:lnTo>
                    <a:lnTo>
                      <a:pt x="693" y="1453"/>
                    </a:lnTo>
                    <a:lnTo>
                      <a:pt x="691" y="1450"/>
                    </a:lnTo>
                    <a:lnTo>
                      <a:pt x="689" y="1446"/>
                    </a:lnTo>
                    <a:lnTo>
                      <a:pt x="688" y="1441"/>
                    </a:lnTo>
                    <a:lnTo>
                      <a:pt x="687" y="1435"/>
                    </a:lnTo>
                    <a:lnTo>
                      <a:pt x="687" y="1428"/>
                    </a:lnTo>
                    <a:lnTo>
                      <a:pt x="688" y="1422"/>
                    </a:lnTo>
                    <a:lnTo>
                      <a:pt x="690" y="1416"/>
                    </a:lnTo>
                    <a:lnTo>
                      <a:pt x="692" y="1410"/>
                    </a:lnTo>
                    <a:lnTo>
                      <a:pt x="694" y="1403"/>
                    </a:lnTo>
                    <a:lnTo>
                      <a:pt x="698" y="1398"/>
                    </a:lnTo>
                    <a:lnTo>
                      <a:pt x="702" y="1393"/>
                    </a:lnTo>
                    <a:lnTo>
                      <a:pt x="707" y="1388"/>
                    </a:lnTo>
                    <a:lnTo>
                      <a:pt x="715" y="1380"/>
                    </a:lnTo>
                    <a:lnTo>
                      <a:pt x="722" y="1373"/>
                    </a:lnTo>
                    <a:lnTo>
                      <a:pt x="729" y="1366"/>
                    </a:lnTo>
                    <a:lnTo>
                      <a:pt x="735" y="1358"/>
                    </a:lnTo>
                    <a:lnTo>
                      <a:pt x="739" y="1352"/>
                    </a:lnTo>
                    <a:lnTo>
                      <a:pt x="740" y="1346"/>
                    </a:lnTo>
                    <a:lnTo>
                      <a:pt x="742" y="1343"/>
                    </a:lnTo>
                    <a:lnTo>
                      <a:pt x="743" y="1341"/>
                    </a:lnTo>
                    <a:lnTo>
                      <a:pt x="745" y="1340"/>
                    </a:lnTo>
                    <a:lnTo>
                      <a:pt x="748" y="1340"/>
                    </a:lnTo>
                    <a:lnTo>
                      <a:pt x="751" y="1340"/>
                    </a:lnTo>
                    <a:lnTo>
                      <a:pt x="755" y="1341"/>
                    </a:lnTo>
                    <a:lnTo>
                      <a:pt x="755" y="1356"/>
                    </a:lnTo>
                    <a:lnTo>
                      <a:pt x="754" y="1367"/>
                    </a:lnTo>
                    <a:lnTo>
                      <a:pt x="752" y="1377"/>
                    </a:lnTo>
                    <a:lnTo>
                      <a:pt x="749" y="1388"/>
                    </a:lnTo>
                    <a:lnTo>
                      <a:pt x="747" y="1397"/>
                    </a:lnTo>
                    <a:lnTo>
                      <a:pt x="744" y="1405"/>
                    </a:lnTo>
                    <a:lnTo>
                      <a:pt x="741" y="1416"/>
                    </a:lnTo>
                    <a:lnTo>
                      <a:pt x="739" y="1426"/>
                    </a:lnTo>
                    <a:lnTo>
                      <a:pt x="737" y="1438"/>
                    </a:lnTo>
                    <a:lnTo>
                      <a:pt x="739" y="1442"/>
                    </a:lnTo>
                    <a:lnTo>
                      <a:pt x="741" y="1446"/>
                    </a:lnTo>
                    <a:lnTo>
                      <a:pt x="744" y="1448"/>
                    </a:lnTo>
                    <a:lnTo>
                      <a:pt x="747" y="1451"/>
                    </a:lnTo>
                    <a:lnTo>
                      <a:pt x="756" y="1455"/>
                    </a:lnTo>
                    <a:lnTo>
                      <a:pt x="764" y="1461"/>
                    </a:lnTo>
                    <a:lnTo>
                      <a:pt x="768" y="1466"/>
                    </a:lnTo>
                    <a:lnTo>
                      <a:pt x="770" y="1471"/>
                    </a:lnTo>
                    <a:lnTo>
                      <a:pt x="770" y="1476"/>
                    </a:lnTo>
                    <a:lnTo>
                      <a:pt x="770" y="1482"/>
                    </a:lnTo>
                    <a:lnTo>
                      <a:pt x="781" y="1483"/>
                    </a:lnTo>
                    <a:lnTo>
                      <a:pt x="791" y="1484"/>
                    </a:lnTo>
                    <a:lnTo>
                      <a:pt x="796" y="1484"/>
                    </a:lnTo>
                    <a:lnTo>
                      <a:pt x="799" y="1483"/>
                    </a:lnTo>
                    <a:lnTo>
                      <a:pt x="801" y="1482"/>
                    </a:lnTo>
                    <a:lnTo>
                      <a:pt x="804" y="1481"/>
                    </a:lnTo>
                    <a:lnTo>
                      <a:pt x="808" y="1477"/>
                    </a:lnTo>
                    <a:lnTo>
                      <a:pt x="812" y="1472"/>
                    </a:lnTo>
                    <a:lnTo>
                      <a:pt x="818" y="1459"/>
                    </a:lnTo>
                    <a:lnTo>
                      <a:pt x="827" y="1447"/>
                    </a:lnTo>
                    <a:lnTo>
                      <a:pt x="843" y="1431"/>
                    </a:lnTo>
                    <a:lnTo>
                      <a:pt x="858" y="1419"/>
                    </a:lnTo>
                    <a:lnTo>
                      <a:pt x="865" y="1413"/>
                    </a:lnTo>
                    <a:lnTo>
                      <a:pt x="871" y="1406"/>
                    </a:lnTo>
                    <a:lnTo>
                      <a:pt x="877" y="1398"/>
                    </a:lnTo>
                    <a:lnTo>
                      <a:pt x="883" y="1389"/>
                    </a:lnTo>
                    <a:lnTo>
                      <a:pt x="888" y="1378"/>
                    </a:lnTo>
                    <a:lnTo>
                      <a:pt x="892" y="1368"/>
                    </a:lnTo>
                    <a:lnTo>
                      <a:pt x="895" y="1359"/>
                    </a:lnTo>
                    <a:lnTo>
                      <a:pt x="896" y="1349"/>
                    </a:lnTo>
                    <a:lnTo>
                      <a:pt x="899" y="1329"/>
                    </a:lnTo>
                    <a:lnTo>
                      <a:pt x="900" y="1307"/>
                    </a:lnTo>
                    <a:lnTo>
                      <a:pt x="902" y="1293"/>
                    </a:lnTo>
                    <a:lnTo>
                      <a:pt x="904" y="1281"/>
                    </a:lnTo>
                    <a:lnTo>
                      <a:pt x="905" y="1270"/>
                    </a:lnTo>
                    <a:lnTo>
                      <a:pt x="905" y="1256"/>
                    </a:lnTo>
                    <a:lnTo>
                      <a:pt x="904" y="1229"/>
                    </a:lnTo>
                    <a:lnTo>
                      <a:pt x="902" y="1206"/>
                    </a:lnTo>
                    <a:lnTo>
                      <a:pt x="898" y="1184"/>
                    </a:lnTo>
                    <a:lnTo>
                      <a:pt x="895" y="1157"/>
                    </a:lnTo>
                    <a:lnTo>
                      <a:pt x="892" y="1129"/>
                    </a:lnTo>
                    <a:lnTo>
                      <a:pt x="889" y="1104"/>
                    </a:lnTo>
                    <a:lnTo>
                      <a:pt x="887" y="1091"/>
                    </a:lnTo>
                    <a:lnTo>
                      <a:pt x="884" y="1080"/>
                    </a:lnTo>
                    <a:lnTo>
                      <a:pt x="879" y="1066"/>
                    </a:lnTo>
                    <a:lnTo>
                      <a:pt x="873" y="1053"/>
                    </a:lnTo>
                    <a:lnTo>
                      <a:pt x="862" y="1028"/>
                    </a:lnTo>
                    <a:lnTo>
                      <a:pt x="854" y="1005"/>
                    </a:lnTo>
                    <a:lnTo>
                      <a:pt x="850" y="994"/>
                    </a:lnTo>
                    <a:lnTo>
                      <a:pt x="848" y="983"/>
                    </a:lnTo>
                    <a:lnTo>
                      <a:pt x="846" y="969"/>
                    </a:lnTo>
                    <a:lnTo>
                      <a:pt x="845" y="955"/>
                    </a:lnTo>
                    <a:lnTo>
                      <a:pt x="844" y="945"/>
                    </a:lnTo>
                    <a:lnTo>
                      <a:pt x="842" y="936"/>
                    </a:lnTo>
                    <a:lnTo>
                      <a:pt x="839" y="928"/>
                    </a:lnTo>
                    <a:lnTo>
                      <a:pt x="836" y="919"/>
                    </a:lnTo>
                    <a:lnTo>
                      <a:pt x="828" y="904"/>
                    </a:lnTo>
                    <a:lnTo>
                      <a:pt x="816" y="887"/>
                    </a:lnTo>
                    <a:lnTo>
                      <a:pt x="809" y="877"/>
                    </a:lnTo>
                    <a:lnTo>
                      <a:pt x="801" y="867"/>
                    </a:lnTo>
                    <a:lnTo>
                      <a:pt x="799" y="863"/>
                    </a:lnTo>
                    <a:lnTo>
                      <a:pt x="797" y="860"/>
                    </a:lnTo>
                    <a:lnTo>
                      <a:pt x="794" y="857"/>
                    </a:lnTo>
                    <a:lnTo>
                      <a:pt x="790" y="856"/>
                    </a:lnTo>
                    <a:lnTo>
                      <a:pt x="787" y="857"/>
                    </a:lnTo>
                    <a:lnTo>
                      <a:pt x="784" y="858"/>
                    </a:lnTo>
                    <a:lnTo>
                      <a:pt x="782" y="861"/>
                    </a:lnTo>
                    <a:lnTo>
                      <a:pt x="781" y="864"/>
                    </a:lnTo>
                    <a:lnTo>
                      <a:pt x="780" y="872"/>
                    </a:lnTo>
                    <a:lnTo>
                      <a:pt x="780" y="879"/>
                    </a:lnTo>
                    <a:lnTo>
                      <a:pt x="779" y="892"/>
                    </a:lnTo>
                    <a:lnTo>
                      <a:pt x="778" y="906"/>
                    </a:lnTo>
                    <a:lnTo>
                      <a:pt x="778" y="912"/>
                    </a:lnTo>
                    <a:lnTo>
                      <a:pt x="778" y="917"/>
                    </a:lnTo>
                    <a:lnTo>
                      <a:pt x="777" y="919"/>
                    </a:lnTo>
                    <a:lnTo>
                      <a:pt x="776" y="921"/>
                    </a:lnTo>
                    <a:lnTo>
                      <a:pt x="775" y="922"/>
                    </a:lnTo>
                    <a:lnTo>
                      <a:pt x="773" y="922"/>
                    </a:lnTo>
                    <a:lnTo>
                      <a:pt x="770" y="922"/>
                    </a:lnTo>
                    <a:lnTo>
                      <a:pt x="768" y="920"/>
                    </a:lnTo>
                    <a:lnTo>
                      <a:pt x="765" y="918"/>
                    </a:lnTo>
                    <a:lnTo>
                      <a:pt x="764" y="915"/>
                    </a:lnTo>
                    <a:lnTo>
                      <a:pt x="764" y="908"/>
                    </a:lnTo>
                    <a:lnTo>
                      <a:pt x="763" y="901"/>
                    </a:lnTo>
                    <a:lnTo>
                      <a:pt x="760" y="892"/>
                    </a:lnTo>
                    <a:lnTo>
                      <a:pt x="758" y="885"/>
                    </a:lnTo>
                    <a:lnTo>
                      <a:pt x="758" y="858"/>
                    </a:lnTo>
                    <a:lnTo>
                      <a:pt x="758" y="850"/>
                    </a:lnTo>
                    <a:lnTo>
                      <a:pt x="758" y="842"/>
                    </a:lnTo>
                    <a:lnTo>
                      <a:pt x="757" y="833"/>
                    </a:lnTo>
                    <a:lnTo>
                      <a:pt x="755" y="825"/>
                    </a:lnTo>
                    <a:lnTo>
                      <a:pt x="751" y="821"/>
                    </a:lnTo>
                    <a:lnTo>
                      <a:pt x="747" y="818"/>
                    </a:lnTo>
                    <a:lnTo>
                      <a:pt x="742" y="816"/>
                    </a:lnTo>
                    <a:lnTo>
                      <a:pt x="735" y="814"/>
                    </a:lnTo>
                    <a:lnTo>
                      <a:pt x="727" y="810"/>
                    </a:lnTo>
                    <a:lnTo>
                      <a:pt x="720" y="808"/>
                    </a:lnTo>
                    <a:lnTo>
                      <a:pt x="712" y="806"/>
                    </a:lnTo>
                    <a:lnTo>
                      <a:pt x="703" y="805"/>
                    </a:lnTo>
                    <a:lnTo>
                      <a:pt x="703" y="798"/>
                    </a:lnTo>
                    <a:lnTo>
                      <a:pt x="703" y="790"/>
                    </a:lnTo>
                    <a:lnTo>
                      <a:pt x="703" y="786"/>
                    </a:lnTo>
                    <a:lnTo>
                      <a:pt x="705" y="782"/>
                    </a:lnTo>
                    <a:lnTo>
                      <a:pt x="708" y="779"/>
                    </a:lnTo>
                    <a:lnTo>
                      <a:pt x="712" y="777"/>
                    </a:lnTo>
                    <a:lnTo>
                      <a:pt x="720" y="773"/>
                    </a:lnTo>
                    <a:lnTo>
                      <a:pt x="729" y="771"/>
                    </a:lnTo>
                    <a:lnTo>
                      <a:pt x="728" y="764"/>
                    </a:lnTo>
                    <a:lnTo>
                      <a:pt x="727" y="757"/>
                    </a:lnTo>
                    <a:lnTo>
                      <a:pt x="727" y="749"/>
                    </a:lnTo>
                    <a:lnTo>
                      <a:pt x="727" y="742"/>
                    </a:lnTo>
                    <a:lnTo>
                      <a:pt x="727" y="736"/>
                    </a:lnTo>
                    <a:lnTo>
                      <a:pt x="726" y="730"/>
                    </a:lnTo>
                    <a:lnTo>
                      <a:pt x="725" y="728"/>
                    </a:lnTo>
                    <a:lnTo>
                      <a:pt x="723" y="724"/>
                    </a:lnTo>
                    <a:lnTo>
                      <a:pt x="721" y="722"/>
                    </a:lnTo>
                    <a:lnTo>
                      <a:pt x="718" y="721"/>
                    </a:lnTo>
                    <a:lnTo>
                      <a:pt x="703" y="718"/>
                    </a:lnTo>
                    <a:lnTo>
                      <a:pt x="688" y="716"/>
                    </a:lnTo>
                    <a:lnTo>
                      <a:pt x="691" y="711"/>
                    </a:lnTo>
                    <a:lnTo>
                      <a:pt x="694" y="708"/>
                    </a:lnTo>
                    <a:lnTo>
                      <a:pt x="697" y="704"/>
                    </a:lnTo>
                    <a:lnTo>
                      <a:pt x="700" y="701"/>
                    </a:lnTo>
                    <a:lnTo>
                      <a:pt x="704" y="698"/>
                    </a:lnTo>
                    <a:lnTo>
                      <a:pt x="710" y="697"/>
                    </a:lnTo>
                    <a:lnTo>
                      <a:pt x="714" y="696"/>
                    </a:lnTo>
                    <a:lnTo>
                      <a:pt x="719" y="696"/>
                    </a:lnTo>
                    <a:lnTo>
                      <a:pt x="723" y="696"/>
                    </a:lnTo>
                    <a:lnTo>
                      <a:pt x="727" y="697"/>
                    </a:lnTo>
                    <a:lnTo>
                      <a:pt x="730" y="698"/>
                    </a:lnTo>
                    <a:lnTo>
                      <a:pt x="733" y="701"/>
                    </a:lnTo>
                    <a:lnTo>
                      <a:pt x="739" y="706"/>
                    </a:lnTo>
                    <a:lnTo>
                      <a:pt x="744" y="712"/>
                    </a:lnTo>
                    <a:lnTo>
                      <a:pt x="749" y="718"/>
                    </a:lnTo>
                    <a:lnTo>
                      <a:pt x="754" y="723"/>
                    </a:lnTo>
                    <a:lnTo>
                      <a:pt x="757" y="725"/>
                    </a:lnTo>
                    <a:lnTo>
                      <a:pt x="761" y="726"/>
                    </a:lnTo>
                    <a:lnTo>
                      <a:pt x="764" y="728"/>
                    </a:lnTo>
                    <a:lnTo>
                      <a:pt x="769" y="728"/>
                    </a:lnTo>
                    <a:lnTo>
                      <a:pt x="772" y="728"/>
                    </a:lnTo>
                    <a:lnTo>
                      <a:pt x="774" y="726"/>
                    </a:lnTo>
                    <a:lnTo>
                      <a:pt x="776" y="725"/>
                    </a:lnTo>
                    <a:lnTo>
                      <a:pt x="777" y="724"/>
                    </a:lnTo>
                    <a:lnTo>
                      <a:pt x="779" y="720"/>
                    </a:lnTo>
                    <a:lnTo>
                      <a:pt x="780" y="715"/>
                    </a:lnTo>
                    <a:lnTo>
                      <a:pt x="780" y="703"/>
                    </a:lnTo>
                    <a:lnTo>
                      <a:pt x="780" y="690"/>
                    </a:lnTo>
                    <a:lnTo>
                      <a:pt x="792" y="690"/>
                    </a:lnTo>
                    <a:lnTo>
                      <a:pt x="805" y="690"/>
                    </a:lnTo>
                    <a:lnTo>
                      <a:pt x="810" y="689"/>
                    </a:lnTo>
                    <a:lnTo>
                      <a:pt x="815" y="687"/>
                    </a:lnTo>
                    <a:lnTo>
                      <a:pt x="816" y="686"/>
                    </a:lnTo>
                    <a:lnTo>
                      <a:pt x="817" y="684"/>
                    </a:lnTo>
                    <a:lnTo>
                      <a:pt x="818" y="682"/>
                    </a:lnTo>
                    <a:lnTo>
                      <a:pt x="818" y="679"/>
                    </a:lnTo>
                    <a:lnTo>
                      <a:pt x="818" y="676"/>
                    </a:lnTo>
                    <a:lnTo>
                      <a:pt x="816" y="673"/>
                    </a:lnTo>
                    <a:lnTo>
                      <a:pt x="814" y="669"/>
                    </a:lnTo>
                    <a:lnTo>
                      <a:pt x="812" y="667"/>
                    </a:lnTo>
                    <a:lnTo>
                      <a:pt x="806" y="663"/>
                    </a:lnTo>
                    <a:lnTo>
                      <a:pt x="801" y="657"/>
                    </a:lnTo>
                    <a:lnTo>
                      <a:pt x="798" y="651"/>
                    </a:lnTo>
                    <a:lnTo>
                      <a:pt x="794" y="646"/>
                    </a:lnTo>
                    <a:lnTo>
                      <a:pt x="790" y="641"/>
                    </a:lnTo>
                    <a:lnTo>
                      <a:pt x="786" y="637"/>
                    </a:lnTo>
                    <a:lnTo>
                      <a:pt x="781" y="634"/>
                    </a:lnTo>
                    <a:lnTo>
                      <a:pt x="776" y="632"/>
                    </a:lnTo>
                    <a:lnTo>
                      <a:pt x="771" y="631"/>
                    </a:lnTo>
                    <a:lnTo>
                      <a:pt x="764" y="630"/>
                    </a:lnTo>
                    <a:lnTo>
                      <a:pt x="759" y="631"/>
                    </a:lnTo>
                    <a:lnTo>
                      <a:pt x="755" y="634"/>
                    </a:lnTo>
                    <a:lnTo>
                      <a:pt x="753" y="637"/>
                    </a:lnTo>
                    <a:lnTo>
                      <a:pt x="751" y="643"/>
                    </a:lnTo>
                    <a:lnTo>
                      <a:pt x="748" y="654"/>
                    </a:lnTo>
                    <a:lnTo>
                      <a:pt x="744" y="665"/>
                    </a:lnTo>
                    <a:lnTo>
                      <a:pt x="735" y="655"/>
                    </a:lnTo>
                    <a:lnTo>
                      <a:pt x="729" y="646"/>
                    </a:lnTo>
                    <a:lnTo>
                      <a:pt x="726" y="640"/>
                    </a:lnTo>
                    <a:lnTo>
                      <a:pt x="722" y="636"/>
                    </a:lnTo>
                    <a:lnTo>
                      <a:pt x="718" y="633"/>
                    </a:lnTo>
                    <a:lnTo>
                      <a:pt x="712" y="629"/>
                    </a:lnTo>
                    <a:lnTo>
                      <a:pt x="715" y="626"/>
                    </a:lnTo>
                    <a:lnTo>
                      <a:pt x="718" y="623"/>
                    </a:lnTo>
                    <a:lnTo>
                      <a:pt x="721" y="622"/>
                    </a:lnTo>
                    <a:lnTo>
                      <a:pt x="724" y="620"/>
                    </a:lnTo>
                    <a:lnTo>
                      <a:pt x="732" y="619"/>
                    </a:lnTo>
                    <a:lnTo>
                      <a:pt x="742" y="617"/>
                    </a:lnTo>
                    <a:lnTo>
                      <a:pt x="754" y="612"/>
                    </a:lnTo>
                    <a:lnTo>
                      <a:pt x="765" y="607"/>
                    </a:lnTo>
                    <a:lnTo>
                      <a:pt x="770" y="604"/>
                    </a:lnTo>
                    <a:lnTo>
                      <a:pt x="775" y="600"/>
                    </a:lnTo>
                    <a:lnTo>
                      <a:pt x="779" y="596"/>
                    </a:lnTo>
                    <a:lnTo>
                      <a:pt x="782" y="591"/>
                    </a:lnTo>
                    <a:lnTo>
                      <a:pt x="787" y="597"/>
                    </a:lnTo>
                    <a:lnTo>
                      <a:pt x="791" y="603"/>
                    </a:lnTo>
                    <a:lnTo>
                      <a:pt x="794" y="609"/>
                    </a:lnTo>
                    <a:lnTo>
                      <a:pt x="797" y="616"/>
                    </a:lnTo>
                    <a:lnTo>
                      <a:pt x="803" y="628"/>
                    </a:lnTo>
                    <a:lnTo>
                      <a:pt x="810" y="641"/>
                    </a:lnTo>
                    <a:lnTo>
                      <a:pt x="814" y="647"/>
                    </a:lnTo>
                    <a:lnTo>
                      <a:pt x="818" y="651"/>
                    </a:lnTo>
                    <a:lnTo>
                      <a:pt x="824" y="654"/>
                    </a:lnTo>
                    <a:lnTo>
                      <a:pt x="829" y="657"/>
                    </a:lnTo>
                    <a:lnTo>
                      <a:pt x="839" y="662"/>
                    </a:lnTo>
                    <a:lnTo>
                      <a:pt x="850" y="668"/>
                    </a:lnTo>
                    <a:lnTo>
                      <a:pt x="857" y="673"/>
                    </a:lnTo>
                    <a:lnTo>
                      <a:pt x="863" y="678"/>
                    </a:lnTo>
                    <a:lnTo>
                      <a:pt x="867" y="683"/>
                    </a:lnTo>
                    <a:lnTo>
                      <a:pt x="871" y="688"/>
                    </a:lnTo>
                    <a:lnTo>
                      <a:pt x="876" y="693"/>
                    </a:lnTo>
                    <a:lnTo>
                      <a:pt x="881" y="697"/>
                    </a:lnTo>
                    <a:lnTo>
                      <a:pt x="887" y="702"/>
                    </a:lnTo>
                    <a:lnTo>
                      <a:pt x="894" y="705"/>
                    </a:lnTo>
                    <a:lnTo>
                      <a:pt x="908" y="708"/>
                    </a:lnTo>
                    <a:lnTo>
                      <a:pt x="922" y="710"/>
                    </a:lnTo>
                    <a:lnTo>
                      <a:pt x="928" y="712"/>
                    </a:lnTo>
                    <a:lnTo>
                      <a:pt x="934" y="714"/>
                    </a:lnTo>
                    <a:lnTo>
                      <a:pt x="941" y="716"/>
                    </a:lnTo>
                    <a:lnTo>
                      <a:pt x="947" y="721"/>
                    </a:lnTo>
                    <a:lnTo>
                      <a:pt x="953" y="724"/>
                    </a:lnTo>
                    <a:lnTo>
                      <a:pt x="958" y="728"/>
                    </a:lnTo>
                    <a:lnTo>
                      <a:pt x="962" y="732"/>
                    </a:lnTo>
                    <a:lnTo>
                      <a:pt x="968" y="736"/>
                    </a:lnTo>
                    <a:lnTo>
                      <a:pt x="973" y="746"/>
                    </a:lnTo>
                    <a:lnTo>
                      <a:pt x="978" y="755"/>
                    </a:lnTo>
                    <a:lnTo>
                      <a:pt x="980" y="759"/>
                    </a:lnTo>
                    <a:lnTo>
                      <a:pt x="983" y="763"/>
                    </a:lnTo>
                    <a:lnTo>
                      <a:pt x="987" y="767"/>
                    </a:lnTo>
                    <a:lnTo>
                      <a:pt x="992" y="770"/>
                    </a:lnTo>
                    <a:lnTo>
                      <a:pt x="1004" y="774"/>
                    </a:lnTo>
                    <a:lnTo>
                      <a:pt x="1016" y="778"/>
                    </a:lnTo>
                    <a:lnTo>
                      <a:pt x="1024" y="782"/>
                    </a:lnTo>
                    <a:lnTo>
                      <a:pt x="1030" y="787"/>
                    </a:lnTo>
                    <a:lnTo>
                      <a:pt x="1035" y="793"/>
                    </a:lnTo>
                    <a:lnTo>
                      <a:pt x="1039" y="798"/>
                    </a:lnTo>
                    <a:lnTo>
                      <a:pt x="1047" y="810"/>
                    </a:lnTo>
                    <a:lnTo>
                      <a:pt x="1055" y="825"/>
                    </a:lnTo>
                    <a:lnTo>
                      <a:pt x="1065" y="840"/>
                    </a:lnTo>
                    <a:lnTo>
                      <a:pt x="1074" y="854"/>
                    </a:lnTo>
                    <a:lnTo>
                      <a:pt x="1077" y="861"/>
                    </a:lnTo>
                    <a:lnTo>
                      <a:pt x="1080" y="868"/>
                    </a:lnTo>
                    <a:lnTo>
                      <a:pt x="1083" y="877"/>
                    </a:lnTo>
                    <a:lnTo>
                      <a:pt x="1084" y="886"/>
                    </a:lnTo>
                    <a:lnTo>
                      <a:pt x="1084" y="957"/>
                    </a:lnTo>
                    <a:lnTo>
                      <a:pt x="1084" y="971"/>
                    </a:lnTo>
                    <a:lnTo>
                      <a:pt x="1086" y="985"/>
                    </a:lnTo>
                    <a:lnTo>
                      <a:pt x="1088" y="991"/>
                    </a:lnTo>
                    <a:lnTo>
                      <a:pt x="1090" y="997"/>
                    </a:lnTo>
                    <a:lnTo>
                      <a:pt x="1093" y="1003"/>
                    </a:lnTo>
                    <a:lnTo>
                      <a:pt x="1097" y="1009"/>
                    </a:lnTo>
                    <a:lnTo>
                      <a:pt x="1112" y="1024"/>
                    </a:lnTo>
                    <a:lnTo>
                      <a:pt x="1126" y="1040"/>
                    </a:lnTo>
                    <a:lnTo>
                      <a:pt x="1117" y="1042"/>
                    </a:lnTo>
                    <a:lnTo>
                      <a:pt x="1108" y="1044"/>
                    </a:lnTo>
                    <a:lnTo>
                      <a:pt x="1104" y="1045"/>
                    </a:lnTo>
                    <a:lnTo>
                      <a:pt x="1100" y="1047"/>
                    </a:lnTo>
                    <a:lnTo>
                      <a:pt x="1097" y="1050"/>
                    </a:lnTo>
                    <a:lnTo>
                      <a:pt x="1095" y="1053"/>
                    </a:lnTo>
                    <a:lnTo>
                      <a:pt x="1094" y="1059"/>
                    </a:lnTo>
                    <a:lnTo>
                      <a:pt x="1094" y="1065"/>
                    </a:lnTo>
                    <a:lnTo>
                      <a:pt x="1094" y="1072"/>
                    </a:lnTo>
                    <a:lnTo>
                      <a:pt x="1094" y="1078"/>
                    </a:lnTo>
                    <a:lnTo>
                      <a:pt x="1094" y="1086"/>
                    </a:lnTo>
                    <a:lnTo>
                      <a:pt x="1093" y="1093"/>
                    </a:lnTo>
                    <a:lnTo>
                      <a:pt x="1094" y="1097"/>
                    </a:lnTo>
                    <a:lnTo>
                      <a:pt x="1094" y="1100"/>
                    </a:lnTo>
                    <a:lnTo>
                      <a:pt x="1096" y="1103"/>
                    </a:lnTo>
                    <a:lnTo>
                      <a:pt x="1098" y="1106"/>
                    </a:lnTo>
                    <a:lnTo>
                      <a:pt x="1100" y="1108"/>
                    </a:lnTo>
                    <a:lnTo>
                      <a:pt x="1103" y="1109"/>
                    </a:lnTo>
                    <a:lnTo>
                      <a:pt x="1105" y="1109"/>
                    </a:lnTo>
                    <a:lnTo>
                      <a:pt x="1108" y="1110"/>
                    </a:lnTo>
                    <a:lnTo>
                      <a:pt x="1115" y="1109"/>
                    </a:lnTo>
                    <a:lnTo>
                      <a:pt x="1122" y="1110"/>
                    </a:lnTo>
                    <a:lnTo>
                      <a:pt x="1130" y="1114"/>
                    </a:lnTo>
                    <a:lnTo>
                      <a:pt x="1136" y="1119"/>
                    </a:lnTo>
                    <a:lnTo>
                      <a:pt x="1143" y="1126"/>
                    </a:lnTo>
                    <a:lnTo>
                      <a:pt x="1149" y="1133"/>
                    </a:lnTo>
                    <a:lnTo>
                      <a:pt x="1164" y="1150"/>
                    </a:lnTo>
                    <a:lnTo>
                      <a:pt x="1176" y="1167"/>
                    </a:lnTo>
                    <a:lnTo>
                      <a:pt x="1181" y="1176"/>
                    </a:lnTo>
                    <a:lnTo>
                      <a:pt x="1185" y="1186"/>
                    </a:lnTo>
                    <a:lnTo>
                      <a:pt x="1190" y="1195"/>
                    </a:lnTo>
                    <a:lnTo>
                      <a:pt x="1194" y="1206"/>
                    </a:lnTo>
                    <a:lnTo>
                      <a:pt x="1203" y="1234"/>
                    </a:lnTo>
                    <a:lnTo>
                      <a:pt x="1211" y="1259"/>
                    </a:lnTo>
                    <a:lnTo>
                      <a:pt x="1220" y="1284"/>
                    </a:lnTo>
                    <a:lnTo>
                      <a:pt x="1231" y="1311"/>
                    </a:lnTo>
                    <a:lnTo>
                      <a:pt x="1237" y="1323"/>
                    </a:lnTo>
                    <a:lnTo>
                      <a:pt x="1242" y="1333"/>
                    </a:lnTo>
                    <a:lnTo>
                      <a:pt x="1247" y="1342"/>
                    </a:lnTo>
                    <a:lnTo>
                      <a:pt x="1253" y="1354"/>
                    </a:lnTo>
                    <a:lnTo>
                      <a:pt x="1254" y="1360"/>
                    </a:lnTo>
                    <a:lnTo>
                      <a:pt x="1256" y="1365"/>
                    </a:lnTo>
                    <a:lnTo>
                      <a:pt x="1258" y="1370"/>
                    </a:lnTo>
                    <a:lnTo>
                      <a:pt x="1260" y="1374"/>
                    </a:lnTo>
                    <a:lnTo>
                      <a:pt x="1266" y="1383"/>
                    </a:lnTo>
                    <a:lnTo>
                      <a:pt x="1273" y="1392"/>
                    </a:lnTo>
                    <a:lnTo>
                      <a:pt x="1277" y="1398"/>
                    </a:lnTo>
                    <a:lnTo>
                      <a:pt x="1282" y="1404"/>
                    </a:lnTo>
                    <a:lnTo>
                      <a:pt x="1284" y="1408"/>
                    </a:lnTo>
                    <a:lnTo>
                      <a:pt x="1287" y="1410"/>
                    </a:lnTo>
                    <a:lnTo>
                      <a:pt x="1289" y="1412"/>
                    </a:lnTo>
                    <a:lnTo>
                      <a:pt x="1293" y="1414"/>
                    </a:lnTo>
                    <a:lnTo>
                      <a:pt x="1305" y="1417"/>
                    </a:lnTo>
                    <a:lnTo>
                      <a:pt x="1318" y="1421"/>
                    </a:lnTo>
                    <a:lnTo>
                      <a:pt x="1313" y="1429"/>
                    </a:lnTo>
                    <a:lnTo>
                      <a:pt x="1306" y="1437"/>
                    </a:lnTo>
                    <a:lnTo>
                      <a:pt x="1303" y="1440"/>
                    </a:lnTo>
                    <a:lnTo>
                      <a:pt x="1301" y="1444"/>
                    </a:lnTo>
                    <a:lnTo>
                      <a:pt x="1300" y="1448"/>
                    </a:lnTo>
                    <a:lnTo>
                      <a:pt x="1300" y="1453"/>
                    </a:lnTo>
                    <a:lnTo>
                      <a:pt x="1301" y="1465"/>
                    </a:lnTo>
                    <a:lnTo>
                      <a:pt x="1304" y="1474"/>
                    </a:lnTo>
                    <a:lnTo>
                      <a:pt x="1306" y="1484"/>
                    </a:lnTo>
                    <a:lnTo>
                      <a:pt x="1308" y="1496"/>
                    </a:lnTo>
                    <a:lnTo>
                      <a:pt x="1307" y="1502"/>
                    </a:lnTo>
                    <a:lnTo>
                      <a:pt x="1305" y="1506"/>
                    </a:lnTo>
                    <a:lnTo>
                      <a:pt x="1303" y="1511"/>
                    </a:lnTo>
                    <a:lnTo>
                      <a:pt x="1300" y="1515"/>
                    </a:lnTo>
                    <a:lnTo>
                      <a:pt x="1296" y="1519"/>
                    </a:lnTo>
                    <a:lnTo>
                      <a:pt x="1293" y="1524"/>
                    </a:lnTo>
                    <a:lnTo>
                      <a:pt x="1290" y="1529"/>
                    </a:lnTo>
                    <a:lnTo>
                      <a:pt x="1288" y="1535"/>
                    </a:lnTo>
                    <a:lnTo>
                      <a:pt x="1285" y="1545"/>
                    </a:lnTo>
                    <a:lnTo>
                      <a:pt x="1283" y="1557"/>
                    </a:lnTo>
                    <a:lnTo>
                      <a:pt x="1280" y="1561"/>
                    </a:lnTo>
                    <a:lnTo>
                      <a:pt x="1277" y="1565"/>
                    </a:lnTo>
                    <a:lnTo>
                      <a:pt x="1273" y="1567"/>
                    </a:lnTo>
                    <a:lnTo>
                      <a:pt x="1269" y="1568"/>
                    </a:lnTo>
                    <a:lnTo>
                      <a:pt x="1265" y="1567"/>
                    </a:lnTo>
                    <a:lnTo>
                      <a:pt x="1262" y="1567"/>
                    </a:lnTo>
                    <a:lnTo>
                      <a:pt x="1260" y="1565"/>
                    </a:lnTo>
                    <a:lnTo>
                      <a:pt x="1258" y="1564"/>
                    </a:lnTo>
                    <a:lnTo>
                      <a:pt x="1254" y="1559"/>
                    </a:lnTo>
                    <a:lnTo>
                      <a:pt x="1250" y="1554"/>
                    </a:lnTo>
                    <a:lnTo>
                      <a:pt x="1246" y="1540"/>
                    </a:lnTo>
                    <a:lnTo>
                      <a:pt x="1244" y="1525"/>
                    </a:lnTo>
                    <a:lnTo>
                      <a:pt x="1241" y="1510"/>
                    </a:lnTo>
                    <a:lnTo>
                      <a:pt x="1237" y="1497"/>
                    </a:lnTo>
                    <a:lnTo>
                      <a:pt x="1235" y="1490"/>
                    </a:lnTo>
                    <a:lnTo>
                      <a:pt x="1231" y="1485"/>
                    </a:lnTo>
                    <a:lnTo>
                      <a:pt x="1226" y="1481"/>
                    </a:lnTo>
                    <a:lnTo>
                      <a:pt x="1219" y="1478"/>
                    </a:lnTo>
                    <a:lnTo>
                      <a:pt x="1213" y="1474"/>
                    </a:lnTo>
                    <a:lnTo>
                      <a:pt x="1209" y="1470"/>
                    </a:lnTo>
                    <a:lnTo>
                      <a:pt x="1206" y="1468"/>
                    </a:lnTo>
                    <a:lnTo>
                      <a:pt x="1204" y="1467"/>
                    </a:lnTo>
                    <a:lnTo>
                      <a:pt x="1201" y="1465"/>
                    </a:lnTo>
                    <a:lnTo>
                      <a:pt x="1198" y="1465"/>
                    </a:lnTo>
                    <a:lnTo>
                      <a:pt x="1196" y="1465"/>
                    </a:lnTo>
                    <a:lnTo>
                      <a:pt x="1193" y="1466"/>
                    </a:lnTo>
                    <a:lnTo>
                      <a:pt x="1191" y="1467"/>
                    </a:lnTo>
                    <a:lnTo>
                      <a:pt x="1190" y="1468"/>
                    </a:lnTo>
                    <a:lnTo>
                      <a:pt x="1188" y="1472"/>
                    </a:lnTo>
                    <a:lnTo>
                      <a:pt x="1188" y="1477"/>
                    </a:lnTo>
                    <a:lnTo>
                      <a:pt x="1188" y="1488"/>
                    </a:lnTo>
                    <a:lnTo>
                      <a:pt x="1188" y="1500"/>
                    </a:lnTo>
                    <a:lnTo>
                      <a:pt x="1188" y="1506"/>
                    </a:lnTo>
                    <a:lnTo>
                      <a:pt x="1187" y="1511"/>
                    </a:lnTo>
                    <a:lnTo>
                      <a:pt x="1186" y="1515"/>
                    </a:lnTo>
                    <a:lnTo>
                      <a:pt x="1184" y="1520"/>
                    </a:lnTo>
                    <a:lnTo>
                      <a:pt x="1178" y="1526"/>
                    </a:lnTo>
                    <a:lnTo>
                      <a:pt x="1173" y="1531"/>
                    </a:lnTo>
                    <a:lnTo>
                      <a:pt x="1174" y="1537"/>
                    </a:lnTo>
                    <a:lnTo>
                      <a:pt x="1175" y="1542"/>
                    </a:lnTo>
                    <a:lnTo>
                      <a:pt x="1178" y="1546"/>
                    </a:lnTo>
                    <a:lnTo>
                      <a:pt x="1181" y="1551"/>
                    </a:lnTo>
                    <a:lnTo>
                      <a:pt x="1184" y="1555"/>
                    </a:lnTo>
                    <a:lnTo>
                      <a:pt x="1187" y="1560"/>
                    </a:lnTo>
                    <a:lnTo>
                      <a:pt x="1190" y="1565"/>
                    </a:lnTo>
                    <a:lnTo>
                      <a:pt x="1192" y="1570"/>
                    </a:lnTo>
                    <a:lnTo>
                      <a:pt x="1189" y="1572"/>
                    </a:lnTo>
                    <a:lnTo>
                      <a:pt x="1186" y="1573"/>
                    </a:lnTo>
                    <a:lnTo>
                      <a:pt x="1177" y="1571"/>
                    </a:lnTo>
                    <a:lnTo>
                      <a:pt x="1168" y="1569"/>
                    </a:lnTo>
                    <a:lnTo>
                      <a:pt x="1165" y="1569"/>
                    </a:lnTo>
                    <a:lnTo>
                      <a:pt x="1163" y="1571"/>
                    </a:lnTo>
                    <a:lnTo>
                      <a:pt x="1162" y="1573"/>
                    </a:lnTo>
                    <a:lnTo>
                      <a:pt x="1162" y="1575"/>
                    </a:lnTo>
                    <a:lnTo>
                      <a:pt x="1161" y="1582"/>
                    </a:lnTo>
                    <a:lnTo>
                      <a:pt x="1162" y="1588"/>
                    </a:lnTo>
                    <a:lnTo>
                      <a:pt x="1162" y="1593"/>
                    </a:lnTo>
                    <a:lnTo>
                      <a:pt x="1163" y="1598"/>
                    </a:lnTo>
                    <a:lnTo>
                      <a:pt x="1165" y="1602"/>
                    </a:lnTo>
                    <a:lnTo>
                      <a:pt x="1169" y="1605"/>
                    </a:lnTo>
                    <a:close/>
                    <a:moveTo>
                      <a:pt x="848" y="0"/>
                    </a:moveTo>
                    <a:lnTo>
                      <a:pt x="845" y="3"/>
                    </a:lnTo>
                    <a:lnTo>
                      <a:pt x="843" y="6"/>
                    </a:lnTo>
                    <a:lnTo>
                      <a:pt x="844" y="17"/>
                    </a:lnTo>
                    <a:lnTo>
                      <a:pt x="845" y="28"/>
                    </a:lnTo>
                    <a:lnTo>
                      <a:pt x="846" y="37"/>
                    </a:lnTo>
                    <a:lnTo>
                      <a:pt x="847" y="50"/>
                    </a:lnTo>
                    <a:lnTo>
                      <a:pt x="847" y="56"/>
                    </a:lnTo>
                    <a:lnTo>
                      <a:pt x="846" y="61"/>
                    </a:lnTo>
                    <a:lnTo>
                      <a:pt x="845" y="66"/>
                    </a:lnTo>
                    <a:lnTo>
                      <a:pt x="843" y="71"/>
                    </a:lnTo>
                    <a:lnTo>
                      <a:pt x="841" y="77"/>
                    </a:lnTo>
                    <a:lnTo>
                      <a:pt x="838" y="82"/>
                    </a:lnTo>
                    <a:lnTo>
                      <a:pt x="835" y="87"/>
                    </a:lnTo>
                    <a:lnTo>
                      <a:pt x="831" y="91"/>
                    </a:lnTo>
                    <a:lnTo>
                      <a:pt x="798" y="91"/>
                    </a:lnTo>
                    <a:lnTo>
                      <a:pt x="794" y="96"/>
                    </a:lnTo>
                    <a:lnTo>
                      <a:pt x="790" y="100"/>
                    </a:lnTo>
                    <a:lnTo>
                      <a:pt x="789" y="102"/>
                    </a:lnTo>
                    <a:lnTo>
                      <a:pt x="786" y="105"/>
                    </a:lnTo>
                    <a:lnTo>
                      <a:pt x="784" y="106"/>
                    </a:lnTo>
                    <a:lnTo>
                      <a:pt x="781" y="106"/>
                    </a:lnTo>
                    <a:lnTo>
                      <a:pt x="770" y="102"/>
                    </a:lnTo>
                    <a:lnTo>
                      <a:pt x="758" y="98"/>
                    </a:lnTo>
                    <a:lnTo>
                      <a:pt x="755" y="98"/>
                    </a:lnTo>
                    <a:lnTo>
                      <a:pt x="752" y="99"/>
                    </a:lnTo>
                    <a:lnTo>
                      <a:pt x="750" y="101"/>
                    </a:lnTo>
                    <a:lnTo>
                      <a:pt x="748" y="103"/>
                    </a:lnTo>
                    <a:lnTo>
                      <a:pt x="745" y="108"/>
                    </a:lnTo>
                    <a:lnTo>
                      <a:pt x="741" y="113"/>
                    </a:lnTo>
                    <a:lnTo>
                      <a:pt x="736" y="117"/>
                    </a:lnTo>
                    <a:lnTo>
                      <a:pt x="731" y="120"/>
                    </a:lnTo>
                    <a:lnTo>
                      <a:pt x="727" y="122"/>
                    </a:lnTo>
                    <a:lnTo>
                      <a:pt x="722" y="125"/>
                    </a:lnTo>
                    <a:lnTo>
                      <a:pt x="713" y="128"/>
                    </a:lnTo>
                    <a:lnTo>
                      <a:pt x="701" y="130"/>
                    </a:lnTo>
                    <a:lnTo>
                      <a:pt x="686" y="134"/>
                    </a:lnTo>
                    <a:lnTo>
                      <a:pt x="671" y="135"/>
                    </a:lnTo>
                    <a:lnTo>
                      <a:pt x="658" y="136"/>
                    </a:lnTo>
                    <a:lnTo>
                      <a:pt x="641" y="137"/>
                    </a:lnTo>
                    <a:lnTo>
                      <a:pt x="629" y="136"/>
                    </a:lnTo>
                    <a:lnTo>
                      <a:pt x="618" y="135"/>
                    </a:lnTo>
                    <a:lnTo>
                      <a:pt x="607" y="133"/>
                    </a:lnTo>
                    <a:lnTo>
                      <a:pt x="597" y="130"/>
                    </a:lnTo>
                    <a:lnTo>
                      <a:pt x="578" y="123"/>
                    </a:lnTo>
                    <a:lnTo>
                      <a:pt x="559" y="116"/>
                    </a:lnTo>
                    <a:lnTo>
                      <a:pt x="541" y="108"/>
                    </a:lnTo>
                    <a:lnTo>
                      <a:pt x="521" y="101"/>
                    </a:lnTo>
                    <a:lnTo>
                      <a:pt x="511" y="98"/>
                    </a:lnTo>
                    <a:lnTo>
                      <a:pt x="500" y="95"/>
                    </a:lnTo>
                    <a:lnTo>
                      <a:pt x="489" y="93"/>
                    </a:lnTo>
                    <a:lnTo>
                      <a:pt x="476" y="92"/>
                    </a:lnTo>
                    <a:lnTo>
                      <a:pt x="467" y="91"/>
                    </a:lnTo>
                    <a:lnTo>
                      <a:pt x="458" y="88"/>
                    </a:lnTo>
                    <a:lnTo>
                      <a:pt x="449" y="85"/>
                    </a:lnTo>
                    <a:lnTo>
                      <a:pt x="440" y="84"/>
                    </a:lnTo>
                    <a:lnTo>
                      <a:pt x="409" y="84"/>
                    </a:lnTo>
                    <a:lnTo>
                      <a:pt x="400" y="82"/>
                    </a:lnTo>
                    <a:lnTo>
                      <a:pt x="386" y="82"/>
                    </a:lnTo>
                    <a:lnTo>
                      <a:pt x="386" y="93"/>
                    </a:lnTo>
                    <a:lnTo>
                      <a:pt x="384" y="102"/>
                    </a:lnTo>
                    <a:lnTo>
                      <a:pt x="381" y="113"/>
                    </a:lnTo>
                    <a:lnTo>
                      <a:pt x="378" y="123"/>
                    </a:lnTo>
                    <a:lnTo>
                      <a:pt x="391" y="129"/>
                    </a:lnTo>
                    <a:lnTo>
                      <a:pt x="402" y="135"/>
                    </a:lnTo>
                    <a:lnTo>
                      <a:pt x="413" y="140"/>
                    </a:lnTo>
                    <a:lnTo>
                      <a:pt x="426" y="147"/>
                    </a:lnTo>
                    <a:lnTo>
                      <a:pt x="438" y="157"/>
                    </a:lnTo>
                    <a:lnTo>
                      <a:pt x="449" y="169"/>
                    </a:lnTo>
                    <a:lnTo>
                      <a:pt x="460" y="175"/>
                    </a:lnTo>
                    <a:lnTo>
                      <a:pt x="469" y="181"/>
                    </a:lnTo>
                    <a:lnTo>
                      <a:pt x="472" y="185"/>
                    </a:lnTo>
                    <a:lnTo>
                      <a:pt x="476" y="190"/>
                    </a:lnTo>
                    <a:lnTo>
                      <a:pt x="479" y="194"/>
                    </a:lnTo>
                    <a:lnTo>
                      <a:pt x="483" y="199"/>
                    </a:lnTo>
                    <a:lnTo>
                      <a:pt x="486" y="205"/>
                    </a:lnTo>
                    <a:lnTo>
                      <a:pt x="487" y="211"/>
                    </a:lnTo>
                    <a:lnTo>
                      <a:pt x="488" y="218"/>
                    </a:lnTo>
                    <a:lnTo>
                      <a:pt x="489" y="223"/>
                    </a:lnTo>
                    <a:lnTo>
                      <a:pt x="490" y="229"/>
                    </a:lnTo>
                    <a:lnTo>
                      <a:pt x="492" y="234"/>
                    </a:lnTo>
                    <a:lnTo>
                      <a:pt x="494" y="239"/>
                    </a:lnTo>
                    <a:lnTo>
                      <a:pt x="498" y="244"/>
                    </a:lnTo>
                    <a:lnTo>
                      <a:pt x="512" y="256"/>
                    </a:lnTo>
                    <a:lnTo>
                      <a:pt x="525" y="266"/>
                    </a:lnTo>
                    <a:lnTo>
                      <a:pt x="530" y="271"/>
                    </a:lnTo>
                    <a:lnTo>
                      <a:pt x="534" y="278"/>
                    </a:lnTo>
                    <a:lnTo>
                      <a:pt x="536" y="281"/>
                    </a:lnTo>
                    <a:lnTo>
                      <a:pt x="538" y="285"/>
                    </a:lnTo>
                    <a:lnTo>
                      <a:pt x="539" y="288"/>
                    </a:lnTo>
                    <a:lnTo>
                      <a:pt x="539" y="293"/>
                    </a:lnTo>
                    <a:lnTo>
                      <a:pt x="539" y="328"/>
                    </a:lnTo>
                    <a:lnTo>
                      <a:pt x="539" y="333"/>
                    </a:lnTo>
                    <a:lnTo>
                      <a:pt x="540" y="337"/>
                    </a:lnTo>
                    <a:lnTo>
                      <a:pt x="542" y="340"/>
                    </a:lnTo>
                    <a:lnTo>
                      <a:pt x="544" y="344"/>
                    </a:lnTo>
                    <a:lnTo>
                      <a:pt x="549" y="350"/>
                    </a:lnTo>
                    <a:lnTo>
                      <a:pt x="555" y="355"/>
                    </a:lnTo>
                    <a:lnTo>
                      <a:pt x="561" y="362"/>
                    </a:lnTo>
                    <a:lnTo>
                      <a:pt x="567" y="368"/>
                    </a:lnTo>
                    <a:lnTo>
                      <a:pt x="569" y="371"/>
                    </a:lnTo>
                    <a:lnTo>
                      <a:pt x="571" y="375"/>
                    </a:lnTo>
                    <a:lnTo>
                      <a:pt x="572" y="379"/>
                    </a:lnTo>
                    <a:lnTo>
                      <a:pt x="572" y="383"/>
                    </a:lnTo>
                    <a:lnTo>
                      <a:pt x="572" y="388"/>
                    </a:lnTo>
                    <a:lnTo>
                      <a:pt x="571" y="392"/>
                    </a:lnTo>
                    <a:lnTo>
                      <a:pt x="570" y="395"/>
                    </a:lnTo>
                    <a:lnTo>
                      <a:pt x="568" y="398"/>
                    </a:lnTo>
                    <a:lnTo>
                      <a:pt x="565" y="401"/>
                    </a:lnTo>
                    <a:lnTo>
                      <a:pt x="562" y="403"/>
                    </a:lnTo>
                    <a:lnTo>
                      <a:pt x="559" y="404"/>
                    </a:lnTo>
                    <a:lnTo>
                      <a:pt x="556" y="405"/>
                    </a:lnTo>
                    <a:lnTo>
                      <a:pt x="524" y="405"/>
                    </a:lnTo>
                    <a:lnTo>
                      <a:pt x="512" y="407"/>
                    </a:lnTo>
                    <a:lnTo>
                      <a:pt x="498" y="412"/>
                    </a:lnTo>
                    <a:lnTo>
                      <a:pt x="488" y="414"/>
                    </a:lnTo>
                    <a:lnTo>
                      <a:pt x="478" y="419"/>
                    </a:lnTo>
                    <a:lnTo>
                      <a:pt x="475" y="421"/>
                    </a:lnTo>
                    <a:lnTo>
                      <a:pt x="472" y="425"/>
                    </a:lnTo>
                    <a:lnTo>
                      <a:pt x="470" y="429"/>
                    </a:lnTo>
                    <a:lnTo>
                      <a:pt x="469" y="433"/>
                    </a:lnTo>
                    <a:lnTo>
                      <a:pt x="470" y="437"/>
                    </a:lnTo>
                    <a:lnTo>
                      <a:pt x="472" y="441"/>
                    </a:lnTo>
                    <a:lnTo>
                      <a:pt x="474" y="445"/>
                    </a:lnTo>
                    <a:lnTo>
                      <a:pt x="478" y="447"/>
                    </a:lnTo>
                    <a:lnTo>
                      <a:pt x="488" y="450"/>
                    </a:lnTo>
                    <a:lnTo>
                      <a:pt x="497" y="451"/>
                    </a:lnTo>
                    <a:lnTo>
                      <a:pt x="507" y="453"/>
                    </a:lnTo>
                    <a:lnTo>
                      <a:pt x="517" y="456"/>
                    </a:lnTo>
                    <a:lnTo>
                      <a:pt x="520" y="458"/>
                    </a:lnTo>
                    <a:lnTo>
                      <a:pt x="523" y="461"/>
                    </a:lnTo>
                    <a:lnTo>
                      <a:pt x="525" y="464"/>
                    </a:lnTo>
                    <a:lnTo>
                      <a:pt x="525" y="469"/>
                    </a:lnTo>
                    <a:lnTo>
                      <a:pt x="524" y="474"/>
                    </a:lnTo>
                    <a:lnTo>
                      <a:pt x="521" y="477"/>
                    </a:lnTo>
                    <a:lnTo>
                      <a:pt x="518" y="480"/>
                    </a:lnTo>
                    <a:lnTo>
                      <a:pt x="515" y="483"/>
                    </a:lnTo>
                    <a:lnTo>
                      <a:pt x="511" y="492"/>
                    </a:lnTo>
                    <a:lnTo>
                      <a:pt x="508" y="499"/>
                    </a:lnTo>
                    <a:lnTo>
                      <a:pt x="506" y="508"/>
                    </a:lnTo>
                    <a:lnTo>
                      <a:pt x="506" y="518"/>
                    </a:lnTo>
                    <a:lnTo>
                      <a:pt x="498" y="518"/>
                    </a:lnTo>
                    <a:lnTo>
                      <a:pt x="489" y="519"/>
                    </a:lnTo>
                    <a:lnTo>
                      <a:pt x="486" y="520"/>
                    </a:lnTo>
                    <a:lnTo>
                      <a:pt x="483" y="522"/>
                    </a:lnTo>
                    <a:lnTo>
                      <a:pt x="481" y="524"/>
                    </a:lnTo>
                    <a:lnTo>
                      <a:pt x="481" y="528"/>
                    </a:lnTo>
                    <a:lnTo>
                      <a:pt x="481" y="534"/>
                    </a:lnTo>
                    <a:lnTo>
                      <a:pt x="482" y="538"/>
                    </a:lnTo>
                    <a:lnTo>
                      <a:pt x="483" y="542"/>
                    </a:lnTo>
                    <a:lnTo>
                      <a:pt x="485" y="545"/>
                    </a:lnTo>
                    <a:lnTo>
                      <a:pt x="489" y="552"/>
                    </a:lnTo>
                    <a:lnTo>
                      <a:pt x="496" y="560"/>
                    </a:lnTo>
                    <a:lnTo>
                      <a:pt x="503" y="563"/>
                    </a:lnTo>
                    <a:lnTo>
                      <a:pt x="510" y="567"/>
                    </a:lnTo>
                    <a:lnTo>
                      <a:pt x="512" y="574"/>
                    </a:lnTo>
                    <a:lnTo>
                      <a:pt x="512" y="583"/>
                    </a:lnTo>
                    <a:lnTo>
                      <a:pt x="512" y="587"/>
                    </a:lnTo>
                    <a:lnTo>
                      <a:pt x="514" y="590"/>
                    </a:lnTo>
                    <a:lnTo>
                      <a:pt x="515" y="592"/>
                    </a:lnTo>
                    <a:lnTo>
                      <a:pt x="518" y="594"/>
                    </a:lnTo>
                    <a:lnTo>
                      <a:pt x="523" y="597"/>
                    </a:lnTo>
                    <a:lnTo>
                      <a:pt x="529" y="599"/>
                    </a:lnTo>
                    <a:lnTo>
                      <a:pt x="565" y="594"/>
                    </a:lnTo>
                    <a:lnTo>
                      <a:pt x="578" y="595"/>
                    </a:lnTo>
                    <a:lnTo>
                      <a:pt x="589" y="597"/>
                    </a:lnTo>
                    <a:lnTo>
                      <a:pt x="600" y="599"/>
                    </a:lnTo>
                    <a:lnTo>
                      <a:pt x="613" y="600"/>
                    </a:lnTo>
                    <a:lnTo>
                      <a:pt x="612" y="610"/>
                    </a:lnTo>
                    <a:lnTo>
                      <a:pt x="611" y="620"/>
                    </a:lnTo>
                    <a:lnTo>
                      <a:pt x="610" y="629"/>
                    </a:lnTo>
                    <a:lnTo>
                      <a:pt x="610" y="640"/>
                    </a:lnTo>
                    <a:lnTo>
                      <a:pt x="610" y="649"/>
                    </a:lnTo>
                    <a:lnTo>
                      <a:pt x="613" y="656"/>
                    </a:lnTo>
                    <a:lnTo>
                      <a:pt x="615" y="659"/>
                    </a:lnTo>
                    <a:lnTo>
                      <a:pt x="617" y="661"/>
                    </a:lnTo>
                    <a:lnTo>
                      <a:pt x="620" y="663"/>
                    </a:lnTo>
                    <a:lnTo>
                      <a:pt x="625" y="664"/>
                    </a:lnTo>
                    <a:lnTo>
                      <a:pt x="636" y="664"/>
                    </a:lnTo>
                    <a:lnTo>
                      <a:pt x="645" y="664"/>
                    </a:lnTo>
                    <a:lnTo>
                      <a:pt x="656" y="664"/>
                    </a:lnTo>
                    <a:lnTo>
                      <a:pt x="667" y="664"/>
                    </a:lnTo>
                    <a:lnTo>
                      <a:pt x="663" y="650"/>
                    </a:lnTo>
                    <a:lnTo>
                      <a:pt x="661" y="637"/>
                    </a:lnTo>
                    <a:lnTo>
                      <a:pt x="659" y="625"/>
                    </a:lnTo>
                    <a:lnTo>
                      <a:pt x="658" y="610"/>
                    </a:lnTo>
                    <a:lnTo>
                      <a:pt x="658" y="579"/>
                    </a:lnTo>
                    <a:lnTo>
                      <a:pt x="686" y="579"/>
                    </a:lnTo>
                    <a:lnTo>
                      <a:pt x="693" y="581"/>
                    </a:lnTo>
                    <a:lnTo>
                      <a:pt x="700" y="583"/>
                    </a:lnTo>
                    <a:lnTo>
                      <a:pt x="706" y="582"/>
                    </a:lnTo>
                    <a:lnTo>
                      <a:pt x="713" y="581"/>
                    </a:lnTo>
                    <a:lnTo>
                      <a:pt x="718" y="580"/>
                    </a:lnTo>
                    <a:lnTo>
                      <a:pt x="723" y="577"/>
                    </a:lnTo>
                    <a:lnTo>
                      <a:pt x="728" y="574"/>
                    </a:lnTo>
                    <a:lnTo>
                      <a:pt x="731" y="571"/>
                    </a:lnTo>
                    <a:lnTo>
                      <a:pt x="733" y="566"/>
                    </a:lnTo>
                    <a:lnTo>
                      <a:pt x="734" y="561"/>
                    </a:lnTo>
                    <a:lnTo>
                      <a:pt x="733" y="556"/>
                    </a:lnTo>
                    <a:lnTo>
                      <a:pt x="732" y="552"/>
                    </a:lnTo>
                    <a:lnTo>
                      <a:pt x="729" y="549"/>
                    </a:lnTo>
                    <a:lnTo>
                      <a:pt x="726" y="546"/>
                    </a:lnTo>
                    <a:lnTo>
                      <a:pt x="722" y="544"/>
                    </a:lnTo>
                    <a:lnTo>
                      <a:pt x="718" y="543"/>
                    </a:lnTo>
                    <a:lnTo>
                      <a:pt x="713" y="542"/>
                    </a:lnTo>
                    <a:lnTo>
                      <a:pt x="708" y="542"/>
                    </a:lnTo>
                    <a:lnTo>
                      <a:pt x="684" y="542"/>
                    </a:lnTo>
                    <a:lnTo>
                      <a:pt x="669" y="536"/>
                    </a:lnTo>
                    <a:lnTo>
                      <a:pt x="654" y="531"/>
                    </a:lnTo>
                    <a:lnTo>
                      <a:pt x="647" y="532"/>
                    </a:lnTo>
                    <a:lnTo>
                      <a:pt x="642" y="533"/>
                    </a:lnTo>
                    <a:lnTo>
                      <a:pt x="637" y="535"/>
                    </a:lnTo>
                    <a:lnTo>
                      <a:pt x="633" y="537"/>
                    </a:lnTo>
                    <a:lnTo>
                      <a:pt x="624" y="542"/>
                    </a:lnTo>
                    <a:lnTo>
                      <a:pt x="612" y="545"/>
                    </a:lnTo>
                    <a:lnTo>
                      <a:pt x="600" y="546"/>
                    </a:lnTo>
                    <a:lnTo>
                      <a:pt x="588" y="546"/>
                    </a:lnTo>
                    <a:lnTo>
                      <a:pt x="583" y="546"/>
                    </a:lnTo>
                    <a:lnTo>
                      <a:pt x="578" y="546"/>
                    </a:lnTo>
                    <a:lnTo>
                      <a:pt x="572" y="548"/>
                    </a:lnTo>
                    <a:lnTo>
                      <a:pt x="565" y="550"/>
                    </a:lnTo>
                    <a:lnTo>
                      <a:pt x="563" y="547"/>
                    </a:lnTo>
                    <a:lnTo>
                      <a:pt x="562" y="545"/>
                    </a:lnTo>
                    <a:lnTo>
                      <a:pt x="562" y="532"/>
                    </a:lnTo>
                    <a:lnTo>
                      <a:pt x="564" y="520"/>
                    </a:lnTo>
                    <a:lnTo>
                      <a:pt x="567" y="509"/>
                    </a:lnTo>
                    <a:lnTo>
                      <a:pt x="571" y="496"/>
                    </a:lnTo>
                    <a:lnTo>
                      <a:pt x="574" y="488"/>
                    </a:lnTo>
                    <a:lnTo>
                      <a:pt x="578" y="481"/>
                    </a:lnTo>
                    <a:lnTo>
                      <a:pt x="581" y="478"/>
                    </a:lnTo>
                    <a:lnTo>
                      <a:pt x="585" y="476"/>
                    </a:lnTo>
                    <a:lnTo>
                      <a:pt x="588" y="475"/>
                    </a:lnTo>
                    <a:lnTo>
                      <a:pt x="593" y="474"/>
                    </a:lnTo>
                    <a:lnTo>
                      <a:pt x="599" y="475"/>
                    </a:lnTo>
                    <a:lnTo>
                      <a:pt x="603" y="478"/>
                    </a:lnTo>
                    <a:lnTo>
                      <a:pt x="606" y="480"/>
                    </a:lnTo>
                    <a:lnTo>
                      <a:pt x="611" y="483"/>
                    </a:lnTo>
                    <a:lnTo>
                      <a:pt x="619" y="487"/>
                    </a:lnTo>
                    <a:lnTo>
                      <a:pt x="627" y="490"/>
                    </a:lnTo>
                    <a:lnTo>
                      <a:pt x="634" y="494"/>
                    </a:lnTo>
                    <a:lnTo>
                      <a:pt x="640" y="499"/>
                    </a:lnTo>
                    <a:lnTo>
                      <a:pt x="646" y="489"/>
                    </a:lnTo>
                    <a:lnTo>
                      <a:pt x="651" y="480"/>
                    </a:lnTo>
                    <a:lnTo>
                      <a:pt x="657" y="469"/>
                    </a:lnTo>
                    <a:lnTo>
                      <a:pt x="662" y="458"/>
                    </a:lnTo>
                    <a:lnTo>
                      <a:pt x="665" y="452"/>
                    </a:lnTo>
                    <a:lnTo>
                      <a:pt x="669" y="446"/>
                    </a:lnTo>
                    <a:lnTo>
                      <a:pt x="673" y="440"/>
                    </a:lnTo>
                    <a:lnTo>
                      <a:pt x="677" y="435"/>
                    </a:lnTo>
                    <a:lnTo>
                      <a:pt x="683" y="431"/>
                    </a:lnTo>
                    <a:lnTo>
                      <a:pt x="688" y="428"/>
                    </a:lnTo>
                    <a:lnTo>
                      <a:pt x="694" y="426"/>
                    </a:lnTo>
                    <a:lnTo>
                      <a:pt x="701" y="425"/>
                    </a:lnTo>
                    <a:lnTo>
                      <a:pt x="707" y="426"/>
                    </a:lnTo>
                    <a:lnTo>
                      <a:pt x="714" y="427"/>
                    </a:lnTo>
                    <a:lnTo>
                      <a:pt x="719" y="428"/>
                    </a:lnTo>
                    <a:lnTo>
                      <a:pt x="725" y="430"/>
                    </a:lnTo>
                    <a:lnTo>
                      <a:pt x="730" y="431"/>
                    </a:lnTo>
                    <a:lnTo>
                      <a:pt x="735" y="433"/>
                    </a:lnTo>
                    <a:lnTo>
                      <a:pt x="742" y="434"/>
                    </a:lnTo>
                    <a:lnTo>
                      <a:pt x="748" y="434"/>
                    </a:lnTo>
                    <a:lnTo>
                      <a:pt x="761" y="433"/>
                    </a:lnTo>
                    <a:lnTo>
                      <a:pt x="773" y="432"/>
                    </a:lnTo>
                    <a:lnTo>
                      <a:pt x="784" y="430"/>
                    </a:lnTo>
                    <a:lnTo>
                      <a:pt x="798" y="429"/>
                    </a:lnTo>
                    <a:lnTo>
                      <a:pt x="821" y="429"/>
                    </a:lnTo>
                    <a:lnTo>
                      <a:pt x="941" y="410"/>
                    </a:lnTo>
                    <a:lnTo>
                      <a:pt x="939" y="403"/>
                    </a:lnTo>
                    <a:lnTo>
                      <a:pt x="934" y="398"/>
                    </a:lnTo>
                    <a:lnTo>
                      <a:pt x="929" y="393"/>
                    </a:lnTo>
                    <a:lnTo>
                      <a:pt x="923" y="388"/>
                    </a:lnTo>
                    <a:lnTo>
                      <a:pt x="913" y="375"/>
                    </a:lnTo>
                    <a:lnTo>
                      <a:pt x="904" y="364"/>
                    </a:lnTo>
                    <a:lnTo>
                      <a:pt x="901" y="357"/>
                    </a:lnTo>
                    <a:lnTo>
                      <a:pt x="899" y="351"/>
                    </a:lnTo>
                    <a:lnTo>
                      <a:pt x="897" y="344"/>
                    </a:lnTo>
                    <a:lnTo>
                      <a:pt x="897" y="336"/>
                    </a:lnTo>
                    <a:lnTo>
                      <a:pt x="897" y="309"/>
                    </a:lnTo>
                    <a:lnTo>
                      <a:pt x="890" y="253"/>
                    </a:lnTo>
                    <a:lnTo>
                      <a:pt x="891" y="250"/>
                    </a:lnTo>
                    <a:lnTo>
                      <a:pt x="892" y="247"/>
                    </a:lnTo>
                    <a:lnTo>
                      <a:pt x="894" y="244"/>
                    </a:lnTo>
                    <a:lnTo>
                      <a:pt x="896" y="242"/>
                    </a:lnTo>
                    <a:lnTo>
                      <a:pt x="900" y="239"/>
                    </a:lnTo>
                    <a:lnTo>
                      <a:pt x="906" y="236"/>
                    </a:lnTo>
                    <a:lnTo>
                      <a:pt x="913" y="234"/>
                    </a:lnTo>
                    <a:lnTo>
                      <a:pt x="919" y="232"/>
                    </a:lnTo>
                    <a:lnTo>
                      <a:pt x="925" y="229"/>
                    </a:lnTo>
                    <a:lnTo>
                      <a:pt x="930" y="225"/>
                    </a:lnTo>
                    <a:lnTo>
                      <a:pt x="935" y="219"/>
                    </a:lnTo>
                    <a:lnTo>
                      <a:pt x="939" y="213"/>
                    </a:lnTo>
                    <a:lnTo>
                      <a:pt x="942" y="207"/>
                    </a:lnTo>
                    <a:lnTo>
                      <a:pt x="944" y="202"/>
                    </a:lnTo>
                    <a:lnTo>
                      <a:pt x="949" y="191"/>
                    </a:lnTo>
                    <a:lnTo>
                      <a:pt x="955" y="178"/>
                    </a:lnTo>
                    <a:lnTo>
                      <a:pt x="967" y="168"/>
                    </a:lnTo>
                    <a:lnTo>
                      <a:pt x="977" y="157"/>
                    </a:lnTo>
                    <a:lnTo>
                      <a:pt x="985" y="143"/>
                    </a:lnTo>
                    <a:lnTo>
                      <a:pt x="991" y="128"/>
                    </a:lnTo>
                    <a:lnTo>
                      <a:pt x="997" y="114"/>
                    </a:lnTo>
                    <a:lnTo>
                      <a:pt x="1002" y="97"/>
                    </a:lnTo>
                    <a:lnTo>
                      <a:pt x="1002" y="91"/>
                    </a:lnTo>
                    <a:lnTo>
                      <a:pt x="993" y="97"/>
                    </a:lnTo>
                    <a:lnTo>
                      <a:pt x="986" y="105"/>
                    </a:lnTo>
                    <a:lnTo>
                      <a:pt x="981" y="108"/>
                    </a:lnTo>
                    <a:lnTo>
                      <a:pt x="977" y="111"/>
                    </a:lnTo>
                    <a:lnTo>
                      <a:pt x="972" y="112"/>
                    </a:lnTo>
                    <a:lnTo>
                      <a:pt x="968" y="114"/>
                    </a:lnTo>
                    <a:lnTo>
                      <a:pt x="957" y="116"/>
                    </a:lnTo>
                    <a:lnTo>
                      <a:pt x="946" y="117"/>
                    </a:lnTo>
                    <a:lnTo>
                      <a:pt x="945" y="110"/>
                    </a:lnTo>
                    <a:lnTo>
                      <a:pt x="945" y="102"/>
                    </a:lnTo>
                    <a:lnTo>
                      <a:pt x="945" y="99"/>
                    </a:lnTo>
                    <a:lnTo>
                      <a:pt x="944" y="95"/>
                    </a:lnTo>
                    <a:lnTo>
                      <a:pt x="943" y="92"/>
                    </a:lnTo>
                    <a:lnTo>
                      <a:pt x="941" y="89"/>
                    </a:lnTo>
                    <a:lnTo>
                      <a:pt x="939" y="87"/>
                    </a:lnTo>
                    <a:lnTo>
                      <a:pt x="936" y="85"/>
                    </a:lnTo>
                    <a:lnTo>
                      <a:pt x="933" y="84"/>
                    </a:lnTo>
                    <a:lnTo>
                      <a:pt x="930" y="84"/>
                    </a:lnTo>
                    <a:lnTo>
                      <a:pt x="924" y="84"/>
                    </a:lnTo>
                    <a:lnTo>
                      <a:pt x="918" y="83"/>
                    </a:lnTo>
                    <a:lnTo>
                      <a:pt x="915" y="82"/>
                    </a:lnTo>
                    <a:lnTo>
                      <a:pt x="912" y="81"/>
                    </a:lnTo>
                    <a:lnTo>
                      <a:pt x="910" y="79"/>
                    </a:lnTo>
                    <a:lnTo>
                      <a:pt x="907" y="77"/>
                    </a:lnTo>
                    <a:lnTo>
                      <a:pt x="904" y="71"/>
                    </a:lnTo>
                    <a:lnTo>
                      <a:pt x="899" y="66"/>
                    </a:lnTo>
                    <a:lnTo>
                      <a:pt x="887" y="56"/>
                    </a:lnTo>
                    <a:lnTo>
                      <a:pt x="876" y="46"/>
                    </a:lnTo>
                    <a:lnTo>
                      <a:pt x="871" y="41"/>
                    </a:lnTo>
                    <a:lnTo>
                      <a:pt x="867" y="35"/>
                    </a:lnTo>
                    <a:lnTo>
                      <a:pt x="864" y="29"/>
                    </a:lnTo>
                    <a:lnTo>
                      <a:pt x="861" y="22"/>
                    </a:lnTo>
                    <a:lnTo>
                      <a:pt x="858" y="14"/>
                    </a:lnTo>
                    <a:lnTo>
                      <a:pt x="857" y="9"/>
                    </a:lnTo>
                    <a:lnTo>
                      <a:pt x="854" y="4"/>
                    </a:lnTo>
                    <a:lnTo>
                      <a:pt x="848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ysClr val="windowText" lastClr="000000">
                    <a:lumMod val="50000"/>
                    <a:lumOff val="50000"/>
                  </a:sysClr>
                </a:solidFill>
                <a:round/>
                <a:headEnd/>
                <a:tailEnd/>
              </a:ln>
            </p:spPr>
          </p:sp>
          <p:sp>
            <p:nvSpPr>
              <p:cNvPr id="17" name="Dem._People's_Republic_of_Korea"/>
              <p:cNvSpPr>
                <a:spLocks/>
              </p:cNvSpPr>
              <p:nvPr/>
            </p:nvSpPr>
            <p:spPr bwMode="auto">
              <a:xfrm>
                <a:off x="5481951" y="2424839"/>
                <a:ext cx="267430" cy="451177"/>
              </a:xfrm>
              <a:custGeom>
                <a:avLst/>
                <a:gdLst/>
                <a:ahLst/>
                <a:cxnLst>
                  <a:cxn ang="0">
                    <a:pos x="460" y="50"/>
                  </a:cxn>
                  <a:cxn ang="0">
                    <a:pos x="455" y="79"/>
                  </a:cxn>
                  <a:cxn ang="0">
                    <a:pos x="436" y="101"/>
                  </a:cxn>
                  <a:cxn ang="0">
                    <a:pos x="431" y="168"/>
                  </a:cxn>
                  <a:cxn ang="0">
                    <a:pos x="449" y="243"/>
                  </a:cxn>
                  <a:cxn ang="0">
                    <a:pos x="465" y="313"/>
                  </a:cxn>
                  <a:cxn ang="0">
                    <a:pos x="462" y="358"/>
                  </a:cxn>
                  <a:cxn ang="0">
                    <a:pos x="427" y="411"/>
                  </a:cxn>
                  <a:cxn ang="0">
                    <a:pos x="398" y="466"/>
                  </a:cxn>
                  <a:cxn ang="0">
                    <a:pos x="373" y="510"/>
                  </a:cxn>
                  <a:cxn ang="0">
                    <a:pos x="354" y="575"/>
                  </a:cxn>
                  <a:cxn ang="0">
                    <a:pos x="363" y="643"/>
                  </a:cxn>
                  <a:cxn ang="0">
                    <a:pos x="386" y="657"/>
                  </a:cxn>
                  <a:cxn ang="0">
                    <a:pos x="475" y="687"/>
                  </a:cxn>
                  <a:cxn ang="0">
                    <a:pos x="524" y="702"/>
                  </a:cxn>
                  <a:cxn ang="0">
                    <a:pos x="564" y="731"/>
                  </a:cxn>
                  <a:cxn ang="0">
                    <a:pos x="530" y="779"/>
                  </a:cxn>
                  <a:cxn ang="0">
                    <a:pos x="498" y="791"/>
                  </a:cxn>
                  <a:cxn ang="0">
                    <a:pos x="431" y="812"/>
                  </a:cxn>
                  <a:cxn ang="0">
                    <a:pos x="407" y="873"/>
                  </a:cxn>
                  <a:cxn ang="0">
                    <a:pos x="413" y="901"/>
                  </a:cxn>
                  <a:cxn ang="0">
                    <a:pos x="382" y="923"/>
                  </a:cxn>
                  <a:cxn ang="0">
                    <a:pos x="334" y="919"/>
                  </a:cxn>
                  <a:cxn ang="0">
                    <a:pos x="282" y="951"/>
                  </a:cxn>
                  <a:cxn ang="0">
                    <a:pos x="266" y="967"/>
                  </a:cxn>
                  <a:cxn ang="0">
                    <a:pos x="231" y="948"/>
                  </a:cxn>
                  <a:cxn ang="0">
                    <a:pos x="173" y="930"/>
                  </a:cxn>
                  <a:cxn ang="0">
                    <a:pos x="145" y="925"/>
                  </a:cxn>
                  <a:cxn ang="0">
                    <a:pos x="152" y="894"/>
                  </a:cxn>
                  <a:cxn ang="0">
                    <a:pos x="172" y="836"/>
                  </a:cxn>
                  <a:cxn ang="0">
                    <a:pos x="195" y="824"/>
                  </a:cxn>
                  <a:cxn ang="0">
                    <a:pos x="206" y="779"/>
                  </a:cxn>
                  <a:cxn ang="0">
                    <a:pos x="180" y="742"/>
                  </a:cxn>
                  <a:cxn ang="0">
                    <a:pos x="138" y="721"/>
                  </a:cxn>
                  <a:cxn ang="0">
                    <a:pos x="98" y="732"/>
                  </a:cxn>
                  <a:cxn ang="0">
                    <a:pos x="50" y="754"/>
                  </a:cxn>
                  <a:cxn ang="0">
                    <a:pos x="8" y="734"/>
                  </a:cxn>
                  <a:cxn ang="0">
                    <a:pos x="1" y="686"/>
                  </a:cxn>
                  <a:cxn ang="0">
                    <a:pos x="36" y="627"/>
                  </a:cxn>
                  <a:cxn ang="0">
                    <a:pos x="69" y="579"/>
                  </a:cxn>
                  <a:cxn ang="0">
                    <a:pos x="80" y="513"/>
                  </a:cxn>
                  <a:cxn ang="0">
                    <a:pos x="91" y="457"/>
                  </a:cxn>
                  <a:cxn ang="0">
                    <a:pos x="84" y="395"/>
                  </a:cxn>
                  <a:cxn ang="0">
                    <a:pos x="80" y="356"/>
                  </a:cxn>
                  <a:cxn ang="0">
                    <a:pos x="137" y="345"/>
                  </a:cxn>
                  <a:cxn ang="0">
                    <a:pos x="237" y="342"/>
                  </a:cxn>
                  <a:cxn ang="0">
                    <a:pos x="254" y="315"/>
                  </a:cxn>
                  <a:cxn ang="0">
                    <a:pos x="270" y="279"/>
                  </a:cxn>
                  <a:cxn ang="0">
                    <a:pos x="275" y="237"/>
                  </a:cxn>
                  <a:cxn ang="0">
                    <a:pos x="314" y="226"/>
                  </a:cxn>
                  <a:cxn ang="0">
                    <a:pos x="323" y="198"/>
                  </a:cxn>
                  <a:cxn ang="0">
                    <a:pos x="352" y="165"/>
                  </a:cxn>
                  <a:cxn ang="0">
                    <a:pos x="376" y="129"/>
                  </a:cxn>
                  <a:cxn ang="0">
                    <a:pos x="384" y="9"/>
                  </a:cxn>
                </a:cxnLst>
                <a:rect l="0" t="0" r="r" b="b"/>
                <a:pathLst>
                  <a:path w="564" h="968">
                    <a:moveTo>
                      <a:pt x="419" y="0"/>
                    </a:moveTo>
                    <a:lnTo>
                      <a:pt x="430" y="16"/>
                    </a:lnTo>
                    <a:lnTo>
                      <a:pt x="440" y="31"/>
                    </a:lnTo>
                    <a:lnTo>
                      <a:pt x="446" y="37"/>
                    </a:lnTo>
                    <a:lnTo>
                      <a:pt x="452" y="43"/>
                    </a:lnTo>
                    <a:lnTo>
                      <a:pt x="460" y="50"/>
                    </a:lnTo>
                    <a:lnTo>
                      <a:pt x="467" y="56"/>
                    </a:lnTo>
                    <a:lnTo>
                      <a:pt x="468" y="62"/>
                    </a:lnTo>
                    <a:lnTo>
                      <a:pt x="466" y="68"/>
                    </a:lnTo>
                    <a:lnTo>
                      <a:pt x="464" y="72"/>
                    </a:lnTo>
                    <a:lnTo>
                      <a:pt x="460" y="75"/>
                    </a:lnTo>
                    <a:lnTo>
                      <a:pt x="455" y="79"/>
                    </a:lnTo>
                    <a:lnTo>
                      <a:pt x="450" y="81"/>
                    </a:lnTo>
                    <a:lnTo>
                      <a:pt x="446" y="83"/>
                    </a:lnTo>
                    <a:lnTo>
                      <a:pt x="442" y="85"/>
                    </a:lnTo>
                    <a:lnTo>
                      <a:pt x="439" y="89"/>
                    </a:lnTo>
                    <a:lnTo>
                      <a:pt x="437" y="93"/>
                    </a:lnTo>
                    <a:lnTo>
                      <a:pt x="436" y="101"/>
                    </a:lnTo>
                    <a:lnTo>
                      <a:pt x="436" y="109"/>
                    </a:lnTo>
                    <a:lnTo>
                      <a:pt x="436" y="117"/>
                    </a:lnTo>
                    <a:lnTo>
                      <a:pt x="436" y="125"/>
                    </a:lnTo>
                    <a:lnTo>
                      <a:pt x="433" y="133"/>
                    </a:lnTo>
                    <a:lnTo>
                      <a:pt x="431" y="142"/>
                    </a:lnTo>
                    <a:lnTo>
                      <a:pt x="431" y="168"/>
                    </a:lnTo>
                    <a:lnTo>
                      <a:pt x="431" y="189"/>
                    </a:lnTo>
                    <a:lnTo>
                      <a:pt x="431" y="212"/>
                    </a:lnTo>
                    <a:lnTo>
                      <a:pt x="431" y="238"/>
                    </a:lnTo>
                    <a:lnTo>
                      <a:pt x="437" y="239"/>
                    </a:lnTo>
                    <a:lnTo>
                      <a:pt x="443" y="241"/>
                    </a:lnTo>
                    <a:lnTo>
                      <a:pt x="449" y="243"/>
                    </a:lnTo>
                    <a:lnTo>
                      <a:pt x="454" y="248"/>
                    </a:lnTo>
                    <a:lnTo>
                      <a:pt x="459" y="251"/>
                    </a:lnTo>
                    <a:lnTo>
                      <a:pt x="463" y="256"/>
                    </a:lnTo>
                    <a:lnTo>
                      <a:pt x="465" y="261"/>
                    </a:lnTo>
                    <a:lnTo>
                      <a:pt x="465" y="267"/>
                    </a:lnTo>
                    <a:lnTo>
                      <a:pt x="465" y="313"/>
                    </a:lnTo>
                    <a:lnTo>
                      <a:pt x="469" y="323"/>
                    </a:lnTo>
                    <a:lnTo>
                      <a:pt x="472" y="334"/>
                    </a:lnTo>
                    <a:lnTo>
                      <a:pt x="472" y="341"/>
                    </a:lnTo>
                    <a:lnTo>
                      <a:pt x="470" y="347"/>
                    </a:lnTo>
                    <a:lnTo>
                      <a:pt x="467" y="353"/>
                    </a:lnTo>
                    <a:lnTo>
                      <a:pt x="462" y="358"/>
                    </a:lnTo>
                    <a:lnTo>
                      <a:pt x="452" y="362"/>
                    </a:lnTo>
                    <a:lnTo>
                      <a:pt x="445" y="367"/>
                    </a:lnTo>
                    <a:lnTo>
                      <a:pt x="440" y="378"/>
                    </a:lnTo>
                    <a:lnTo>
                      <a:pt x="437" y="392"/>
                    </a:lnTo>
                    <a:lnTo>
                      <a:pt x="433" y="402"/>
                    </a:lnTo>
                    <a:lnTo>
                      <a:pt x="427" y="411"/>
                    </a:lnTo>
                    <a:lnTo>
                      <a:pt x="423" y="421"/>
                    </a:lnTo>
                    <a:lnTo>
                      <a:pt x="418" y="429"/>
                    </a:lnTo>
                    <a:lnTo>
                      <a:pt x="413" y="437"/>
                    </a:lnTo>
                    <a:lnTo>
                      <a:pt x="408" y="446"/>
                    </a:lnTo>
                    <a:lnTo>
                      <a:pt x="403" y="455"/>
                    </a:lnTo>
                    <a:lnTo>
                      <a:pt x="398" y="466"/>
                    </a:lnTo>
                    <a:lnTo>
                      <a:pt x="396" y="472"/>
                    </a:lnTo>
                    <a:lnTo>
                      <a:pt x="393" y="479"/>
                    </a:lnTo>
                    <a:lnTo>
                      <a:pt x="390" y="484"/>
                    </a:lnTo>
                    <a:lnTo>
                      <a:pt x="386" y="489"/>
                    </a:lnTo>
                    <a:lnTo>
                      <a:pt x="379" y="498"/>
                    </a:lnTo>
                    <a:lnTo>
                      <a:pt x="373" y="510"/>
                    </a:lnTo>
                    <a:lnTo>
                      <a:pt x="367" y="522"/>
                    </a:lnTo>
                    <a:lnTo>
                      <a:pt x="363" y="533"/>
                    </a:lnTo>
                    <a:lnTo>
                      <a:pt x="359" y="543"/>
                    </a:lnTo>
                    <a:lnTo>
                      <a:pt x="357" y="553"/>
                    </a:lnTo>
                    <a:lnTo>
                      <a:pt x="355" y="564"/>
                    </a:lnTo>
                    <a:lnTo>
                      <a:pt x="354" y="575"/>
                    </a:lnTo>
                    <a:lnTo>
                      <a:pt x="353" y="586"/>
                    </a:lnTo>
                    <a:lnTo>
                      <a:pt x="352" y="599"/>
                    </a:lnTo>
                    <a:lnTo>
                      <a:pt x="361" y="610"/>
                    </a:lnTo>
                    <a:lnTo>
                      <a:pt x="370" y="622"/>
                    </a:lnTo>
                    <a:lnTo>
                      <a:pt x="366" y="632"/>
                    </a:lnTo>
                    <a:lnTo>
                      <a:pt x="363" y="643"/>
                    </a:lnTo>
                    <a:lnTo>
                      <a:pt x="363" y="647"/>
                    </a:lnTo>
                    <a:lnTo>
                      <a:pt x="365" y="650"/>
                    </a:lnTo>
                    <a:lnTo>
                      <a:pt x="367" y="652"/>
                    </a:lnTo>
                    <a:lnTo>
                      <a:pt x="370" y="653"/>
                    </a:lnTo>
                    <a:lnTo>
                      <a:pt x="378" y="656"/>
                    </a:lnTo>
                    <a:lnTo>
                      <a:pt x="386" y="657"/>
                    </a:lnTo>
                    <a:lnTo>
                      <a:pt x="400" y="661"/>
                    </a:lnTo>
                    <a:lnTo>
                      <a:pt x="412" y="665"/>
                    </a:lnTo>
                    <a:lnTo>
                      <a:pt x="424" y="668"/>
                    </a:lnTo>
                    <a:lnTo>
                      <a:pt x="438" y="673"/>
                    </a:lnTo>
                    <a:lnTo>
                      <a:pt x="458" y="680"/>
                    </a:lnTo>
                    <a:lnTo>
                      <a:pt x="475" y="687"/>
                    </a:lnTo>
                    <a:lnTo>
                      <a:pt x="483" y="690"/>
                    </a:lnTo>
                    <a:lnTo>
                      <a:pt x="493" y="693"/>
                    </a:lnTo>
                    <a:lnTo>
                      <a:pt x="502" y="695"/>
                    </a:lnTo>
                    <a:lnTo>
                      <a:pt x="512" y="697"/>
                    </a:lnTo>
                    <a:lnTo>
                      <a:pt x="519" y="699"/>
                    </a:lnTo>
                    <a:lnTo>
                      <a:pt x="524" y="702"/>
                    </a:lnTo>
                    <a:lnTo>
                      <a:pt x="529" y="705"/>
                    </a:lnTo>
                    <a:lnTo>
                      <a:pt x="533" y="708"/>
                    </a:lnTo>
                    <a:lnTo>
                      <a:pt x="543" y="715"/>
                    </a:lnTo>
                    <a:lnTo>
                      <a:pt x="552" y="723"/>
                    </a:lnTo>
                    <a:lnTo>
                      <a:pt x="558" y="726"/>
                    </a:lnTo>
                    <a:lnTo>
                      <a:pt x="564" y="731"/>
                    </a:lnTo>
                    <a:lnTo>
                      <a:pt x="558" y="742"/>
                    </a:lnTo>
                    <a:lnTo>
                      <a:pt x="552" y="752"/>
                    </a:lnTo>
                    <a:lnTo>
                      <a:pt x="545" y="763"/>
                    </a:lnTo>
                    <a:lnTo>
                      <a:pt x="538" y="772"/>
                    </a:lnTo>
                    <a:lnTo>
                      <a:pt x="534" y="776"/>
                    </a:lnTo>
                    <a:lnTo>
                      <a:pt x="530" y="779"/>
                    </a:lnTo>
                    <a:lnTo>
                      <a:pt x="526" y="782"/>
                    </a:lnTo>
                    <a:lnTo>
                      <a:pt x="521" y="785"/>
                    </a:lnTo>
                    <a:lnTo>
                      <a:pt x="516" y="788"/>
                    </a:lnTo>
                    <a:lnTo>
                      <a:pt x="510" y="790"/>
                    </a:lnTo>
                    <a:lnTo>
                      <a:pt x="504" y="791"/>
                    </a:lnTo>
                    <a:lnTo>
                      <a:pt x="498" y="791"/>
                    </a:lnTo>
                    <a:lnTo>
                      <a:pt x="451" y="791"/>
                    </a:lnTo>
                    <a:lnTo>
                      <a:pt x="446" y="792"/>
                    </a:lnTo>
                    <a:lnTo>
                      <a:pt x="442" y="794"/>
                    </a:lnTo>
                    <a:lnTo>
                      <a:pt x="438" y="797"/>
                    </a:lnTo>
                    <a:lnTo>
                      <a:pt x="436" y="802"/>
                    </a:lnTo>
                    <a:lnTo>
                      <a:pt x="431" y="812"/>
                    </a:lnTo>
                    <a:lnTo>
                      <a:pt x="427" y="824"/>
                    </a:lnTo>
                    <a:lnTo>
                      <a:pt x="420" y="838"/>
                    </a:lnTo>
                    <a:lnTo>
                      <a:pt x="414" y="852"/>
                    </a:lnTo>
                    <a:lnTo>
                      <a:pt x="411" y="858"/>
                    </a:lnTo>
                    <a:lnTo>
                      <a:pt x="408" y="865"/>
                    </a:lnTo>
                    <a:lnTo>
                      <a:pt x="407" y="873"/>
                    </a:lnTo>
                    <a:lnTo>
                      <a:pt x="406" y="881"/>
                    </a:lnTo>
                    <a:lnTo>
                      <a:pt x="407" y="886"/>
                    </a:lnTo>
                    <a:lnTo>
                      <a:pt x="409" y="891"/>
                    </a:lnTo>
                    <a:lnTo>
                      <a:pt x="411" y="895"/>
                    </a:lnTo>
                    <a:lnTo>
                      <a:pt x="413" y="901"/>
                    </a:lnTo>
                    <a:lnTo>
                      <a:pt x="413" y="901"/>
                    </a:lnTo>
                    <a:lnTo>
                      <a:pt x="408" y="903"/>
                    </a:lnTo>
                    <a:lnTo>
                      <a:pt x="402" y="907"/>
                    </a:lnTo>
                    <a:lnTo>
                      <a:pt x="397" y="911"/>
                    </a:lnTo>
                    <a:lnTo>
                      <a:pt x="392" y="916"/>
                    </a:lnTo>
                    <a:lnTo>
                      <a:pt x="387" y="920"/>
                    </a:lnTo>
                    <a:lnTo>
                      <a:pt x="382" y="923"/>
                    </a:lnTo>
                    <a:lnTo>
                      <a:pt x="376" y="926"/>
                    </a:lnTo>
                    <a:lnTo>
                      <a:pt x="369" y="928"/>
                    </a:lnTo>
                    <a:lnTo>
                      <a:pt x="359" y="925"/>
                    </a:lnTo>
                    <a:lnTo>
                      <a:pt x="352" y="923"/>
                    </a:lnTo>
                    <a:lnTo>
                      <a:pt x="344" y="920"/>
                    </a:lnTo>
                    <a:lnTo>
                      <a:pt x="334" y="919"/>
                    </a:lnTo>
                    <a:lnTo>
                      <a:pt x="301" y="919"/>
                    </a:lnTo>
                    <a:lnTo>
                      <a:pt x="297" y="912"/>
                    </a:lnTo>
                    <a:lnTo>
                      <a:pt x="291" y="906"/>
                    </a:lnTo>
                    <a:lnTo>
                      <a:pt x="288" y="926"/>
                    </a:lnTo>
                    <a:lnTo>
                      <a:pt x="284" y="946"/>
                    </a:lnTo>
                    <a:lnTo>
                      <a:pt x="282" y="951"/>
                    </a:lnTo>
                    <a:lnTo>
                      <a:pt x="280" y="955"/>
                    </a:lnTo>
                    <a:lnTo>
                      <a:pt x="278" y="959"/>
                    </a:lnTo>
                    <a:lnTo>
                      <a:pt x="276" y="962"/>
                    </a:lnTo>
                    <a:lnTo>
                      <a:pt x="273" y="964"/>
                    </a:lnTo>
                    <a:lnTo>
                      <a:pt x="270" y="966"/>
                    </a:lnTo>
                    <a:lnTo>
                      <a:pt x="266" y="967"/>
                    </a:lnTo>
                    <a:lnTo>
                      <a:pt x="261" y="968"/>
                    </a:lnTo>
                    <a:lnTo>
                      <a:pt x="257" y="967"/>
                    </a:lnTo>
                    <a:lnTo>
                      <a:pt x="252" y="964"/>
                    </a:lnTo>
                    <a:lnTo>
                      <a:pt x="249" y="961"/>
                    </a:lnTo>
                    <a:lnTo>
                      <a:pt x="245" y="958"/>
                    </a:lnTo>
                    <a:lnTo>
                      <a:pt x="231" y="948"/>
                    </a:lnTo>
                    <a:lnTo>
                      <a:pt x="218" y="938"/>
                    </a:lnTo>
                    <a:lnTo>
                      <a:pt x="211" y="935"/>
                    </a:lnTo>
                    <a:lnTo>
                      <a:pt x="205" y="932"/>
                    </a:lnTo>
                    <a:lnTo>
                      <a:pt x="196" y="930"/>
                    </a:lnTo>
                    <a:lnTo>
                      <a:pt x="188" y="929"/>
                    </a:lnTo>
                    <a:lnTo>
                      <a:pt x="173" y="930"/>
                    </a:lnTo>
                    <a:lnTo>
                      <a:pt x="158" y="932"/>
                    </a:lnTo>
                    <a:lnTo>
                      <a:pt x="155" y="932"/>
                    </a:lnTo>
                    <a:lnTo>
                      <a:pt x="152" y="931"/>
                    </a:lnTo>
                    <a:lnTo>
                      <a:pt x="149" y="930"/>
                    </a:lnTo>
                    <a:lnTo>
                      <a:pt x="147" y="928"/>
                    </a:lnTo>
                    <a:lnTo>
                      <a:pt x="145" y="925"/>
                    </a:lnTo>
                    <a:lnTo>
                      <a:pt x="144" y="922"/>
                    </a:lnTo>
                    <a:lnTo>
                      <a:pt x="143" y="919"/>
                    </a:lnTo>
                    <a:lnTo>
                      <a:pt x="143" y="916"/>
                    </a:lnTo>
                    <a:lnTo>
                      <a:pt x="145" y="910"/>
                    </a:lnTo>
                    <a:lnTo>
                      <a:pt x="148" y="904"/>
                    </a:lnTo>
                    <a:lnTo>
                      <a:pt x="152" y="894"/>
                    </a:lnTo>
                    <a:lnTo>
                      <a:pt x="155" y="886"/>
                    </a:lnTo>
                    <a:lnTo>
                      <a:pt x="158" y="878"/>
                    </a:lnTo>
                    <a:lnTo>
                      <a:pt x="162" y="868"/>
                    </a:lnTo>
                    <a:lnTo>
                      <a:pt x="166" y="854"/>
                    </a:lnTo>
                    <a:lnTo>
                      <a:pt x="169" y="839"/>
                    </a:lnTo>
                    <a:lnTo>
                      <a:pt x="172" y="836"/>
                    </a:lnTo>
                    <a:lnTo>
                      <a:pt x="174" y="835"/>
                    </a:lnTo>
                    <a:lnTo>
                      <a:pt x="176" y="833"/>
                    </a:lnTo>
                    <a:lnTo>
                      <a:pt x="179" y="833"/>
                    </a:lnTo>
                    <a:lnTo>
                      <a:pt x="185" y="831"/>
                    </a:lnTo>
                    <a:lnTo>
                      <a:pt x="191" y="829"/>
                    </a:lnTo>
                    <a:lnTo>
                      <a:pt x="195" y="824"/>
                    </a:lnTo>
                    <a:lnTo>
                      <a:pt x="198" y="820"/>
                    </a:lnTo>
                    <a:lnTo>
                      <a:pt x="202" y="816"/>
                    </a:lnTo>
                    <a:lnTo>
                      <a:pt x="204" y="810"/>
                    </a:lnTo>
                    <a:lnTo>
                      <a:pt x="206" y="800"/>
                    </a:lnTo>
                    <a:lnTo>
                      <a:pt x="207" y="789"/>
                    </a:lnTo>
                    <a:lnTo>
                      <a:pt x="206" y="779"/>
                    </a:lnTo>
                    <a:lnTo>
                      <a:pt x="204" y="772"/>
                    </a:lnTo>
                    <a:lnTo>
                      <a:pt x="201" y="765"/>
                    </a:lnTo>
                    <a:lnTo>
                      <a:pt x="197" y="759"/>
                    </a:lnTo>
                    <a:lnTo>
                      <a:pt x="192" y="752"/>
                    </a:lnTo>
                    <a:lnTo>
                      <a:pt x="187" y="747"/>
                    </a:lnTo>
                    <a:lnTo>
                      <a:pt x="180" y="742"/>
                    </a:lnTo>
                    <a:lnTo>
                      <a:pt x="173" y="737"/>
                    </a:lnTo>
                    <a:lnTo>
                      <a:pt x="163" y="731"/>
                    </a:lnTo>
                    <a:lnTo>
                      <a:pt x="154" y="725"/>
                    </a:lnTo>
                    <a:lnTo>
                      <a:pt x="149" y="723"/>
                    </a:lnTo>
                    <a:lnTo>
                      <a:pt x="144" y="721"/>
                    </a:lnTo>
                    <a:lnTo>
                      <a:pt x="138" y="721"/>
                    </a:lnTo>
                    <a:lnTo>
                      <a:pt x="132" y="720"/>
                    </a:lnTo>
                    <a:lnTo>
                      <a:pt x="125" y="721"/>
                    </a:lnTo>
                    <a:lnTo>
                      <a:pt x="119" y="722"/>
                    </a:lnTo>
                    <a:lnTo>
                      <a:pt x="114" y="723"/>
                    </a:lnTo>
                    <a:lnTo>
                      <a:pt x="108" y="725"/>
                    </a:lnTo>
                    <a:lnTo>
                      <a:pt x="98" y="732"/>
                    </a:lnTo>
                    <a:lnTo>
                      <a:pt x="88" y="738"/>
                    </a:lnTo>
                    <a:lnTo>
                      <a:pt x="78" y="744"/>
                    </a:lnTo>
                    <a:lnTo>
                      <a:pt x="68" y="749"/>
                    </a:lnTo>
                    <a:lnTo>
                      <a:pt x="63" y="751"/>
                    </a:lnTo>
                    <a:lnTo>
                      <a:pt x="57" y="753"/>
                    </a:lnTo>
                    <a:lnTo>
                      <a:pt x="50" y="754"/>
                    </a:lnTo>
                    <a:lnTo>
                      <a:pt x="43" y="754"/>
                    </a:lnTo>
                    <a:lnTo>
                      <a:pt x="39" y="751"/>
                    </a:lnTo>
                    <a:lnTo>
                      <a:pt x="34" y="746"/>
                    </a:lnTo>
                    <a:lnTo>
                      <a:pt x="24" y="743"/>
                    </a:lnTo>
                    <a:lnTo>
                      <a:pt x="15" y="740"/>
                    </a:lnTo>
                    <a:lnTo>
                      <a:pt x="8" y="734"/>
                    </a:lnTo>
                    <a:lnTo>
                      <a:pt x="3" y="728"/>
                    </a:lnTo>
                    <a:lnTo>
                      <a:pt x="2" y="718"/>
                    </a:lnTo>
                    <a:lnTo>
                      <a:pt x="1" y="712"/>
                    </a:lnTo>
                    <a:lnTo>
                      <a:pt x="1" y="705"/>
                    </a:lnTo>
                    <a:lnTo>
                      <a:pt x="0" y="695"/>
                    </a:lnTo>
                    <a:lnTo>
                      <a:pt x="1" y="686"/>
                    </a:lnTo>
                    <a:lnTo>
                      <a:pt x="2" y="678"/>
                    </a:lnTo>
                    <a:lnTo>
                      <a:pt x="4" y="670"/>
                    </a:lnTo>
                    <a:lnTo>
                      <a:pt x="7" y="663"/>
                    </a:lnTo>
                    <a:lnTo>
                      <a:pt x="15" y="651"/>
                    </a:lnTo>
                    <a:lnTo>
                      <a:pt x="24" y="638"/>
                    </a:lnTo>
                    <a:lnTo>
                      <a:pt x="36" y="627"/>
                    </a:lnTo>
                    <a:lnTo>
                      <a:pt x="46" y="614"/>
                    </a:lnTo>
                    <a:lnTo>
                      <a:pt x="51" y="608"/>
                    </a:lnTo>
                    <a:lnTo>
                      <a:pt x="57" y="601"/>
                    </a:lnTo>
                    <a:lnTo>
                      <a:pt x="62" y="594"/>
                    </a:lnTo>
                    <a:lnTo>
                      <a:pt x="66" y="586"/>
                    </a:lnTo>
                    <a:lnTo>
                      <a:pt x="69" y="579"/>
                    </a:lnTo>
                    <a:lnTo>
                      <a:pt x="72" y="572"/>
                    </a:lnTo>
                    <a:lnTo>
                      <a:pt x="74" y="566"/>
                    </a:lnTo>
                    <a:lnTo>
                      <a:pt x="75" y="558"/>
                    </a:lnTo>
                    <a:lnTo>
                      <a:pt x="76" y="545"/>
                    </a:lnTo>
                    <a:lnTo>
                      <a:pt x="78" y="529"/>
                    </a:lnTo>
                    <a:lnTo>
                      <a:pt x="80" y="513"/>
                    </a:lnTo>
                    <a:lnTo>
                      <a:pt x="84" y="499"/>
                    </a:lnTo>
                    <a:lnTo>
                      <a:pt x="87" y="492"/>
                    </a:lnTo>
                    <a:lnTo>
                      <a:pt x="89" y="486"/>
                    </a:lnTo>
                    <a:lnTo>
                      <a:pt x="90" y="478"/>
                    </a:lnTo>
                    <a:lnTo>
                      <a:pt x="90" y="469"/>
                    </a:lnTo>
                    <a:lnTo>
                      <a:pt x="91" y="457"/>
                    </a:lnTo>
                    <a:lnTo>
                      <a:pt x="91" y="446"/>
                    </a:lnTo>
                    <a:lnTo>
                      <a:pt x="89" y="433"/>
                    </a:lnTo>
                    <a:lnTo>
                      <a:pt x="87" y="421"/>
                    </a:lnTo>
                    <a:lnTo>
                      <a:pt x="84" y="411"/>
                    </a:lnTo>
                    <a:lnTo>
                      <a:pt x="84" y="403"/>
                    </a:lnTo>
                    <a:lnTo>
                      <a:pt x="84" y="395"/>
                    </a:lnTo>
                    <a:lnTo>
                      <a:pt x="82" y="385"/>
                    </a:lnTo>
                    <a:lnTo>
                      <a:pt x="78" y="378"/>
                    </a:lnTo>
                    <a:lnTo>
                      <a:pt x="75" y="371"/>
                    </a:lnTo>
                    <a:lnTo>
                      <a:pt x="76" y="366"/>
                    </a:lnTo>
                    <a:lnTo>
                      <a:pt x="78" y="361"/>
                    </a:lnTo>
                    <a:lnTo>
                      <a:pt x="80" y="356"/>
                    </a:lnTo>
                    <a:lnTo>
                      <a:pt x="83" y="352"/>
                    </a:lnTo>
                    <a:lnTo>
                      <a:pt x="88" y="349"/>
                    </a:lnTo>
                    <a:lnTo>
                      <a:pt x="93" y="347"/>
                    </a:lnTo>
                    <a:lnTo>
                      <a:pt x="98" y="346"/>
                    </a:lnTo>
                    <a:lnTo>
                      <a:pt x="103" y="345"/>
                    </a:lnTo>
                    <a:lnTo>
                      <a:pt x="137" y="345"/>
                    </a:lnTo>
                    <a:lnTo>
                      <a:pt x="167" y="345"/>
                    </a:lnTo>
                    <a:lnTo>
                      <a:pt x="197" y="345"/>
                    </a:lnTo>
                    <a:lnTo>
                      <a:pt x="231" y="345"/>
                    </a:lnTo>
                    <a:lnTo>
                      <a:pt x="234" y="344"/>
                    </a:lnTo>
                    <a:lnTo>
                      <a:pt x="236" y="344"/>
                    </a:lnTo>
                    <a:lnTo>
                      <a:pt x="237" y="342"/>
                    </a:lnTo>
                    <a:lnTo>
                      <a:pt x="239" y="341"/>
                    </a:lnTo>
                    <a:lnTo>
                      <a:pt x="241" y="337"/>
                    </a:lnTo>
                    <a:lnTo>
                      <a:pt x="244" y="331"/>
                    </a:lnTo>
                    <a:lnTo>
                      <a:pt x="248" y="326"/>
                    </a:lnTo>
                    <a:lnTo>
                      <a:pt x="251" y="321"/>
                    </a:lnTo>
                    <a:lnTo>
                      <a:pt x="254" y="315"/>
                    </a:lnTo>
                    <a:lnTo>
                      <a:pt x="258" y="309"/>
                    </a:lnTo>
                    <a:lnTo>
                      <a:pt x="262" y="299"/>
                    </a:lnTo>
                    <a:lnTo>
                      <a:pt x="266" y="292"/>
                    </a:lnTo>
                    <a:lnTo>
                      <a:pt x="268" y="288"/>
                    </a:lnTo>
                    <a:lnTo>
                      <a:pt x="269" y="284"/>
                    </a:lnTo>
                    <a:lnTo>
                      <a:pt x="270" y="279"/>
                    </a:lnTo>
                    <a:lnTo>
                      <a:pt x="270" y="274"/>
                    </a:lnTo>
                    <a:lnTo>
                      <a:pt x="270" y="246"/>
                    </a:lnTo>
                    <a:lnTo>
                      <a:pt x="271" y="243"/>
                    </a:lnTo>
                    <a:lnTo>
                      <a:pt x="272" y="240"/>
                    </a:lnTo>
                    <a:lnTo>
                      <a:pt x="273" y="238"/>
                    </a:lnTo>
                    <a:lnTo>
                      <a:pt x="275" y="237"/>
                    </a:lnTo>
                    <a:lnTo>
                      <a:pt x="280" y="235"/>
                    </a:lnTo>
                    <a:lnTo>
                      <a:pt x="287" y="234"/>
                    </a:lnTo>
                    <a:lnTo>
                      <a:pt x="294" y="233"/>
                    </a:lnTo>
                    <a:lnTo>
                      <a:pt x="300" y="232"/>
                    </a:lnTo>
                    <a:lnTo>
                      <a:pt x="307" y="230"/>
                    </a:lnTo>
                    <a:lnTo>
                      <a:pt x="314" y="226"/>
                    </a:lnTo>
                    <a:lnTo>
                      <a:pt x="316" y="224"/>
                    </a:lnTo>
                    <a:lnTo>
                      <a:pt x="318" y="221"/>
                    </a:lnTo>
                    <a:lnTo>
                      <a:pt x="320" y="217"/>
                    </a:lnTo>
                    <a:lnTo>
                      <a:pt x="321" y="213"/>
                    </a:lnTo>
                    <a:lnTo>
                      <a:pt x="322" y="206"/>
                    </a:lnTo>
                    <a:lnTo>
                      <a:pt x="323" y="198"/>
                    </a:lnTo>
                    <a:lnTo>
                      <a:pt x="324" y="192"/>
                    </a:lnTo>
                    <a:lnTo>
                      <a:pt x="327" y="186"/>
                    </a:lnTo>
                    <a:lnTo>
                      <a:pt x="330" y="182"/>
                    </a:lnTo>
                    <a:lnTo>
                      <a:pt x="333" y="178"/>
                    </a:lnTo>
                    <a:lnTo>
                      <a:pt x="343" y="171"/>
                    </a:lnTo>
                    <a:lnTo>
                      <a:pt x="352" y="165"/>
                    </a:lnTo>
                    <a:lnTo>
                      <a:pt x="360" y="157"/>
                    </a:lnTo>
                    <a:lnTo>
                      <a:pt x="368" y="150"/>
                    </a:lnTo>
                    <a:lnTo>
                      <a:pt x="372" y="146"/>
                    </a:lnTo>
                    <a:lnTo>
                      <a:pt x="374" y="141"/>
                    </a:lnTo>
                    <a:lnTo>
                      <a:pt x="375" y="136"/>
                    </a:lnTo>
                    <a:lnTo>
                      <a:pt x="376" y="129"/>
                    </a:lnTo>
                    <a:lnTo>
                      <a:pt x="376" y="47"/>
                    </a:lnTo>
                    <a:lnTo>
                      <a:pt x="373" y="38"/>
                    </a:lnTo>
                    <a:lnTo>
                      <a:pt x="369" y="28"/>
                    </a:lnTo>
                    <a:lnTo>
                      <a:pt x="369" y="18"/>
                    </a:lnTo>
                    <a:lnTo>
                      <a:pt x="369" y="9"/>
                    </a:lnTo>
                    <a:lnTo>
                      <a:pt x="384" y="9"/>
                    </a:lnTo>
                    <a:lnTo>
                      <a:pt x="396" y="10"/>
                    </a:lnTo>
                    <a:lnTo>
                      <a:pt x="403" y="9"/>
                    </a:lnTo>
                    <a:lnTo>
                      <a:pt x="409" y="7"/>
                    </a:lnTo>
                    <a:lnTo>
                      <a:pt x="414" y="4"/>
                    </a:lnTo>
                    <a:lnTo>
                      <a:pt x="419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ysClr val="windowText" lastClr="000000">
                    <a:lumMod val="50000"/>
                    <a:lumOff val="50000"/>
                  </a:sysClr>
                </a:solidFill>
                <a:round/>
                <a:headEnd/>
                <a:tailEnd/>
              </a:ln>
            </p:spPr>
          </p:sp>
          <p:sp>
            <p:nvSpPr>
              <p:cNvPr id="18" name="China,_Macao_SAR"/>
              <p:cNvSpPr>
                <a:spLocks/>
              </p:cNvSpPr>
              <p:nvPr/>
            </p:nvSpPr>
            <p:spPr bwMode="auto">
              <a:xfrm>
                <a:off x="5242613" y="4250463"/>
                <a:ext cx="10800" cy="12581"/>
              </a:xfrm>
              <a:custGeom>
                <a:avLst/>
                <a:gdLst/>
                <a:ahLst/>
                <a:cxnLst>
                  <a:cxn ang="0">
                    <a:pos x="1" y="3"/>
                  </a:cxn>
                  <a:cxn ang="0">
                    <a:pos x="0" y="8"/>
                  </a:cxn>
                  <a:cxn ang="0">
                    <a:pos x="0" y="12"/>
                  </a:cxn>
                  <a:cxn ang="0">
                    <a:pos x="0" y="14"/>
                  </a:cxn>
                  <a:cxn ang="0">
                    <a:pos x="1" y="17"/>
                  </a:cxn>
                  <a:cxn ang="0">
                    <a:pos x="3" y="18"/>
                  </a:cxn>
                  <a:cxn ang="0">
                    <a:pos x="5" y="20"/>
                  </a:cxn>
                  <a:cxn ang="0">
                    <a:pos x="9" y="23"/>
                  </a:cxn>
                  <a:cxn ang="0">
                    <a:pos x="14" y="27"/>
                  </a:cxn>
                  <a:cxn ang="0">
                    <a:pos x="19" y="32"/>
                  </a:cxn>
                  <a:cxn ang="0">
                    <a:pos x="25" y="37"/>
                  </a:cxn>
                  <a:cxn ang="0">
                    <a:pos x="30" y="38"/>
                  </a:cxn>
                  <a:cxn ang="0">
                    <a:pos x="33" y="39"/>
                  </a:cxn>
                  <a:cxn ang="0">
                    <a:pos x="37" y="41"/>
                  </a:cxn>
                  <a:cxn ang="0">
                    <a:pos x="41" y="41"/>
                  </a:cxn>
                  <a:cxn ang="0">
                    <a:pos x="45" y="41"/>
                  </a:cxn>
                  <a:cxn ang="0">
                    <a:pos x="49" y="38"/>
                  </a:cxn>
                  <a:cxn ang="0">
                    <a:pos x="52" y="35"/>
                  </a:cxn>
                  <a:cxn ang="0">
                    <a:pos x="55" y="31"/>
                  </a:cxn>
                  <a:cxn ang="0">
                    <a:pos x="57" y="27"/>
                  </a:cxn>
                  <a:cxn ang="0">
                    <a:pos x="58" y="23"/>
                  </a:cxn>
                  <a:cxn ang="0">
                    <a:pos x="59" y="18"/>
                  </a:cxn>
                  <a:cxn ang="0">
                    <a:pos x="59" y="13"/>
                  </a:cxn>
                  <a:cxn ang="0">
                    <a:pos x="59" y="11"/>
                  </a:cxn>
                  <a:cxn ang="0">
                    <a:pos x="58" y="9"/>
                  </a:cxn>
                  <a:cxn ang="0">
                    <a:pos x="56" y="8"/>
                  </a:cxn>
                  <a:cxn ang="0">
                    <a:pos x="53" y="8"/>
                  </a:cxn>
                  <a:cxn ang="0">
                    <a:pos x="49" y="5"/>
                  </a:cxn>
                  <a:cxn ang="0">
                    <a:pos x="44" y="4"/>
                  </a:cxn>
                  <a:cxn ang="0">
                    <a:pos x="39" y="1"/>
                  </a:cxn>
                  <a:cxn ang="0">
                    <a:pos x="34" y="0"/>
                  </a:cxn>
                  <a:cxn ang="0">
                    <a:pos x="29" y="0"/>
                  </a:cxn>
                  <a:cxn ang="0">
                    <a:pos x="23" y="0"/>
                  </a:cxn>
                  <a:cxn ang="0">
                    <a:pos x="13" y="2"/>
                  </a:cxn>
                  <a:cxn ang="0">
                    <a:pos x="1" y="3"/>
                  </a:cxn>
                </a:cxnLst>
                <a:rect l="0" t="0" r="r" b="b"/>
                <a:pathLst>
                  <a:path w="59" h="41">
                    <a:moveTo>
                      <a:pt x="1" y="3"/>
                    </a:moveTo>
                    <a:lnTo>
                      <a:pt x="0" y="8"/>
                    </a:lnTo>
                    <a:lnTo>
                      <a:pt x="0" y="12"/>
                    </a:lnTo>
                    <a:lnTo>
                      <a:pt x="0" y="14"/>
                    </a:lnTo>
                    <a:lnTo>
                      <a:pt x="1" y="17"/>
                    </a:lnTo>
                    <a:lnTo>
                      <a:pt x="3" y="18"/>
                    </a:lnTo>
                    <a:lnTo>
                      <a:pt x="5" y="20"/>
                    </a:lnTo>
                    <a:lnTo>
                      <a:pt x="9" y="23"/>
                    </a:lnTo>
                    <a:lnTo>
                      <a:pt x="14" y="27"/>
                    </a:lnTo>
                    <a:lnTo>
                      <a:pt x="19" y="32"/>
                    </a:lnTo>
                    <a:lnTo>
                      <a:pt x="25" y="37"/>
                    </a:lnTo>
                    <a:lnTo>
                      <a:pt x="30" y="38"/>
                    </a:lnTo>
                    <a:lnTo>
                      <a:pt x="33" y="39"/>
                    </a:lnTo>
                    <a:lnTo>
                      <a:pt x="37" y="41"/>
                    </a:lnTo>
                    <a:lnTo>
                      <a:pt x="41" y="41"/>
                    </a:lnTo>
                    <a:lnTo>
                      <a:pt x="45" y="41"/>
                    </a:lnTo>
                    <a:lnTo>
                      <a:pt x="49" y="38"/>
                    </a:lnTo>
                    <a:lnTo>
                      <a:pt x="52" y="35"/>
                    </a:lnTo>
                    <a:lnTo>
                      <a:pt x="55" y="31"/>
                    </a:lnTo>
                    <a:lnTo>
                      <a:pt x="57" y="27"/>
                    </a:lnTo>
                    <a:lnTo>
                      <a:pt x="58" y="23"/>
                    </a:lnTo>
                    <a:lnTo>
                      <a:pt x="59" y="18"/>
                    </a:lnTo>
                    <a:lnTo>
                      <a:pt x="59" y="13"/>
                    </a:lnTo>
                    <a:lnTo>
                      <a:pt x="59" y="11"/>
                    </a:lnTo>
                    <a:lnTo>
                      <a:pt x="58" y="9"/>
                    </a:lnTo>
                    <a:lnTo>
                      <a:pt x="56" y="8"/>
                    </a:lnTo>
                    <a:lnTo>
                      <a:pt x="53" y="8"/>
                    </a:lnTo>
                    <a:lnTo>
                      <a:pt x="49" y="5"/>
                    </a:lnTo>
                    <a:lnTo>
                      <a:pt x="44" y="4"/>
                    </a:lnTo>
                    <a:lnTo>
                      <a:pt x="39" y="1"/>
                    </a:lnTo>
                    <a:lnTo>
                      <a:pt x="34" y="0"/>
                    </a:lnTo>
                    <a:lnTo>
                      <a:pt x="29" y="0"/>
                    </a:lnTo>
                    <a:lnTo>
                      <a:pt x="23" y="0"/>
                    </a:lnTo>
                    <a:lnTo>
                      <a:pt x="13" y="2"/>
                    </a:lnTo>
                    <a:lnTo>
                      <a:pt x="1" y="3"/>
                    </a:lnTo>
                    <a:close/>
                  </a:path>
                </a:pathLst>
              </a:custGeom>
              <a:solidFill>
                <a:srgbClr val="333333"/>
              </a:solidFill>
              <a:ln w="3175">
                <a:solidFill>
                  <a:sysClr val="windowText" lastClr="000000">
                    <a:lumMod val="50000"/>
                    <a:lumOff val="50000"/>
                  </a:sysClr>
                </a:solidFill>
                <a:prstDash val="solid"/>
                <a:round/>
                <a:headEnd/>
                <a:tailEnd/>
              </a:ln>
            </p:spPr>
          </p:sp>
          <p:sp>
            <p:nvSpPr>
              <p:cNvPr id="19" name="China,_Hong_Kong_SAR"/>
              <p:cNvSpPr>
                <a:spLocks/>
              </p:cNvSpPr>
              <p:nvPr/>
            </p:nvSpPr>
            <p:spPr bwMode="auto">
              <a:xfrm>
                <a:off x="5261789" y="4226391"/>
                <a:ext cx="25343" cy="28138"/>
              </a:xfrm>
              <a:custGeom>
                <a:avLst/>
                <a:gdLst/>
                <a:ahLst/>
                <a:cxnLst>
                  <a:cxn ang="0">
                    <a:pos x="1" y="3"/>
                  </a:cxn>
                  <a:cxn ang="0">
                    <a:pos x="0" y="8"/>
                  </a:cxn>
                  <a:cxn ang="0">
                    <a:pos x="0" y="12"/>
                  </a:cxn>
                  <a:cxn ang="0">
                    <a:pos x="0" y="14"/>
                  </a:cxn>
                  <a:cxn ang="0">
                    <a:pos x="1" y="17"/>
                  </a:cxn>
                  <a:cxn ang="0">
                    <a:pos x="3" y="18"/>
                  </a:cxn>
                  <a:cxn ang="0">
                    <a:pos x="5" y="20"/>
                  </a:cxn>
                  <a:cxn ang="0">
                    <a:pos x="9" y="23"/>
                  </a:cxn>
                  <a:cxn ang="0">
                    <a:pos x="14" y="27"/>
                  </a:cxn>
                  <a:cxn ang="0">
                    <a:pos x="19" y="32"/>
                  </a:cxn>
                  <a:cxn ang="0">
                    <a:pos x="25" y="37"/>
                  </a:cxn>
                  <a:cxn ang="0">
                    <a:pos x="30" y="38"/>
                  </a:cxn>
                  <a:cxn ang="0">
                    <a:pos x="33" y="39"/>
                  </a:cxn>
                  <a:cxn ang="0">
                    <a:pos x="37" y="41"/>
                  </a:cxn>
                  <a:cxn ang="0">
                    <a:pos x="41" y="41"/>
                  </a:cxn>
                  <a:cxn ang="0">
                    <a:pos x="45" y="41"/>
                  </a:cxn>
                  <a:cxn ang="0">
                    <a:pos x="49" y="38"/>
                  </a:cxn>
                  <a:cxn ang="0">
                    <a:pos x="52" y="35"/>
                  </a:cxn>
                  <a:cxn ang="0">
                    <a:pos x="55" y="31"/>
                  </a:cxn>
                  <a:cxn ang="0">
                    <a:pos x="57" y="27"/>
                  </a:cxn>
                  <a:cxn ang="0">
                    <a:pos x="58" y="23"/>
                  </a:cxn>
                  <a:cxn ang="0">
                    <a:pos x="59" y="18"/>
                  </a:cxn>
                  <a:cxn ang="0">
                    <a:pos x="59" y="13"/>
                  </a:cxn>
                  <a:cxn ang="0">
                    <a:pos x="59" y="11"/>
                  </a:cxn>
                  <a:cxn ang="0">
                    <a:pos x="58" y="9"/>
                  </a:cxn>
                  <a:cxn ang="0">
                    <a:pos x="56" y="8"/>
                  </a:cxn>
                  <a:cxn ang="0">
                    <a:pos x="53" y="8"/>
                  </a:cxn>
                  <a:cxn ang="0">
                    <a:pos x="49" y="5"/>
                  </a:cxn>
                  <a:cxn ang="0">
                    <a:pos x="44" y="4"/>
                  </a:cxn>
                  <a:cxn ang="0">
                    <a:pos x="39" y="1"/>
                  </a:cxn>
                  <a:cxn ang="0">
                    <a:pos x="34" y="0"/>
                  </a:cxn>
                  <a:cxn ang="0">
                    <a:pos x="29" y="0"/>
                  </a:cxn>
                  <a:cxn ang="0">
                    <a:pos x="23" y="0"/>
                  </a:cxn>
                  <a:cxn ang="0">
                    <a:pos x="13" y="2"/>
                  </a:cxn>
                  <a:cxn ang="0">
                    <a:pos x="1" y="3"/>
                  </a:cxn>
                </a:cxnLst>
                <a:rect l="0" t="0" r="r" b="b"/>
                <a:pathLst>
                  <a:path w="59" h="41">
                    <a:moveTo>
                      <a:pt x="1" y="3"/>
                    </a:moveTo>
                    <a:lnTo>
                      <a:pt x="0" y="8"/>
                    </a:lnTo>
                    <a:lnTo>
                      <a:pt x="0" y="12"/>
                    </a:lnTo>
                    <a:lnTo>
                      <a:pt x="0" y="14"/>
                    </a:lnTo>
                    <a:lnTo>
                      <a:pt x="1" y="17"/>
                    </a:lnTo>
                    <a:lnTo>
                      <a:pt x="3" y="18"/>
                    </a:lnTo>
                    <a:lnTo>
                      <a:pt x="5" y="20"/>
                    </a:lnTo>
                    <a:lnTo>
                      <a:pt x="9" y="23"/>
                    </a:lnTo>
                    <a:lnTo>
                      <a:pt x="14" y="27"/>
                    </a:lnTo>
                    <a:lnTo>
                      <a:pt x="19" y="32"/>
                    </a:lnTo>
                    <a:lnTo>
                      <a:pt x="25" y="37"/>
                    </a:lnTo>
                    <a:lnTo>
                      <a:pt x="30" y="38"/>
                    </a:lnTo>
                    <a:lnTo>
                      <a:pt x="33" y="39"/>
                    </a:lnTo>
                    <a:lnTo>
                      <a:pt x="37" y="41"/>
                    </a:lnTo>
                    <a:lnTo>
                      <a:pt x="41" y="41"/>
                    </a:lnTo>
                    <a:lnTo>
                      <a:pt x="45" y="41"/>
                    </a:lnTo>
                    <a:lnTo>
                      <a:pt x="49" y="38"/>
                    </a:lnTo>
                    <a:lnTo>
                      <a:pt x="52" y="35"/>
                    </a:lnTo>
                    <a:lnTo>
                      <a:pt x="55" y="31"/>
                    </a:lnTo>
                    <a:lnTo>
                      <a:pt x="57" y="27"/>
                    </a:lnTo>
                    <a:lnTo>
                      <a:pt x="58" y="23"/>
                    </a:lnTo>
                    <a:lnTo>
                      <a:pt x="59" y="18"/>
                    </a:lnTo>
                    <a:lnTo>
                      <a:pt x="59" y="13"/>
                    </a:lnTo>
                    <a:lnTo>
                      <a:pt x="59" y="11"/>
                    </a:lnTo>
                    <a:lnTo>
                      <a:pt x="58" y="9"/>
                    </a:lnTo>
                    <a:lnTo>
                      <a:pt x="56" y="8"/>
                    </a:lnTo>
                    <a:lnTo>
                      <a:pt x="53" y="8"/>
                    </a:lnTo>
                    <a:lnTo>
                      <a:pt x="49" y="5"/>
                    </a:lnTo>
                    <a:lnTo>
                      <a:pt x="44" y="4"/>
                    </a:lnTo>
                    <a:lnTo>
                      <a:pt x="39" y="1"/>
                    </a:lnTo>
                    <a:lnTo>
                      <a:pt x="34" y="0"/>
                    </a:lnTo>
                    <a:lnTo>
                      <a:pt x="29" y="0"/>
                    </a:lnTo>
                    <a:lnTo>
                      <a:pt x="23" y="0"/>
                    </a:lnTo>
                    <a:lnTo>
                      <a:pt x="13" y="2"/>
                    </a:lnTo>
                    <a:lnTo>
                      <a:pt x="1" y="3"/>
                    </a:lnTo>
                    <a:close/>
                  </a:path>
                </a:pathLst>
              </a:custGeom>
              <a:solidFill>
                <a:srgbClr val="000000"/>
              </a:solidFill>
              <a:ln w="3175">
                <a:solidFill>
                  <a:sysClr val="windowText" lastClr="000000">
                    <a:lumMod val="50000"/>
                    <a:lumOff val="50000"/>
                  </a:sysClr>
                </a:solidFill>
                <a:prstDash val="solid"/>
                <a:round/>
                <a:headEnd/>
                <a:tailEnd/>
              </a:ln>
            </p:spPr>
          </p:sp>
          <p:sp>
            <p:nvSpPr>
              <p:cNvPr id="20" name="China"/>
              <p:cNvSpPr>
                <a:spLocks noEditPoints="1"/>
              </p:cNvSpPr>
              <p:nvPr/>
            </p:nvSpPr>
            <p:spPr bwMode="auto">
              <a:xfrm>
                <a:off x="2473352" y="1851468"/>
                <a:ext cx="3237822" cy="2782258"/>
              </a:xfrm>
              <a:custGeom>
                <a:avLst/>
                <a:gdLst/>
                <a:ahLst/>
                <a:cxnLst>
                  <a:cxn ang="0">
                    <a:pos x="5188" y="5848"/>
                  </a:cxn>
                  <a:cxn ang="0">
                    <a:pos x="5420" y="5811"/>
                  </a:cxn>
                  <a:cxn ang="0">
                    <a:pos x="5501" y="5575"/>
                  </a:cxn>
                  <a:cxn ang="0">
                    <a:pos x="4788" y="446"/>
                  </a:cxn>
                  <a:cxn ang="0">
                    <a:pos x="4821" y="103"/>
                  </a:cxn>
                  <a:cxn ang="0">
                    <a:pos x="5394" y="138"/>
                  </a:cxn>
                  <a:cxn ang="0">
                    <a:pos x="5870" y="365"/>
                  </a:cxn>
                  <a:cxn ang="0">
                    <a:pos x="6231" y="497"/>
                  </a:cxn>
                  <a:cxn ang="0">
                    <a:pos x="6571" y="279"/>
                  </a:cxn>
                  <a:cxn ang="0">
                    <a:pos x="6571" y="900"/>
                  </a:cxn>
                  <a:cxn ang="0">
                    <a:pos x="6619" y="1402"/>
                  </a:cxn>
                  <a:cxn ang="0">
                    <a:pos x="6385" y="1679"/>
                  </a:cxn>
                  <a:cxn ang="0">
                    <a:pos x="6049" y="2125"/>
                  </a:cxn>
                  <a:cxn ang="0">
                    <a:pos x="5939" y="1876"/>
                  </a:cxn>
                  <a:cxn ang="0">
                    <a:pos x="5681" y="2150"/>
                  </a:cxn>
                  <a:cxn ang="0">
                    <a:pos x="5618" y="2445"/>
                  </a:cxn>
                  <a:cxn ang="0">
                    <a:pos x="5928" y="2446"/>
                  </a:cxn>
                  <a:cxn ang="0">
                    <a:pos x="6250" y="2475"/>
                  </a:cxn>
                  <a:cxn ang="0">
                    <a:pos x="6043" y="2669"/>
                  </a:cxn>
                  <a:cxn ang="0">
                    <a:pos x="6160" y="2955"/>
                  </a:cxn>
                  <a:cxn ang="0">
                    <a:pos x="6454" y="3254"/>
                  </a:cxn>
                  <a:cxn ang="0">
                    <a:pos x="6448" y="3525"/>
                  </a:cxn>
                  <a:cxn ang="0">
                    <a:pos x="6667" y="3575"/>
                  </a:cxn>
                  <a:cxn ang="0">
                    <a:pos x="6619" y="3794"/>
                  </a:cxn>
                  <a:cxn ang="0">
                    <a:pos x="6531" y="4182"/>
                  </a:cxn>
                  <a:cxn ang="0">
                    <a:pos x="6481" y="4420"/>
                  </a:cxn>
                  <a:cxn ang="0">
                    <a:pos x="6362" y="4622"/>
                  </a:cxn>
                  <a:cxn ang="0">
                    <a:pos x="6225" y="4808"/>
                  </a:cxn>
                  <a:cxn ang="0">
                    <a:pos x="5943" y="4992"/>
                  </a:cxn>
                  <a:cxn ang="0">
                    <a:pos x="5741" y="5122"/>
                  </a:cxn>
                  <a:cxn ang="0">
                    <a:pos x="5385" y="5372"/>
                  </a:cxn>
                  <a:cxn ang="0">
                    <a:pos x="5280" y="5487"/>
                  </a:cxn>
                  <a:cxn ang="0">
                    <a:pos x="5094" y="5386"/>
                  </a:cxn>
                  <a:cxn ang="0">
                    <a:pos x="4770" y="5274"/>
                  </a:cxn>
                  <a:cxn ang="0">
                    <a:pos x="4437" y="5369"/>
                  </a:cxn>
                  <a:cxn ang="0">
                    <a:pos x="4079" y="5502"/>
                  </a:cxn>
                  <a:cxn ang="0">
                    <a:pos x="3954" y="5654"/>
                  </a:cxn>
                  <a:cxn ang="0">
                    <a:pos x="3699" y="5422"/>
                  </a:cxn>
                  <a:cxn ang="0">
                    <a:pos x="3548" y="4834"/>
                  </a:cxn>
                  <a:cxn ang="0">
                    <a:pos x="3212" y="4605"/>
                  </a:cxn>
                  <a:cxn ang="0">
                    <a:pos x="2743" y="4768"/>
                  </a:cxn>
                  <a:cxn ang="0">
                    <a:pos x="2221" y="4811"/>
                  </a:cxn>
                  <a:cxn ang="0">
                    <a:pos x="1710" y="4890"/>
                  </a:cxn>
                  <a:cxn ang="0">
                    <a:pos x="1187" y="4596"/>
                  </a:cxn>
                  <a:cxn ang="0">
                    <a:pos x="706" y="4408"/>
                  </a:cxn>
                  <a:cxn ang="0">
                    <a:pos x="575" y="3918"/>
                  </a:cxn>
                  <a:cxn ang="0">
                    <a:pos x="188" y="3516"/>
                  </a:cxn>
                  <a:cxn ang="0">
                    <a:pos x="3" y="3145"/>
                  </a:cxn>
                  <a:cxn ang="0">
                    <a:pos x="230" y="2812"/>
                  </a:cxn>
                  <a:cxn ang="0">
                    <a:pos x="616" y="2702"/>
                  </a:cxn>
                  <a:cxn ang="0">
                    <a:pos x="898" y="2321"/>
                  </a:cxn>
                  <a:cxn ang="0">
                    <a:pos x="1073" y="2097"/>
                  </a:cxn>
                  <a:cxn ang="0">
                    <a:pos x="1321" y="1890"/>
                  </a:cxn>
                  <a:cxn ang="0">
                    <a:pos x="1479" y="1560"/>
                  </a:cxn>
                  <a:cxn ang="0">
                    <a:pos x="1938" y="1593"/>
                  </a:cxn>
                  <a:cxn ang="0">
                    <a:pos x="2210" y="2049"/>
                  </a:cxn>
                  <a:cxn ang="0">
                    <a:pos x="2685" y="2303"/>
                  </a:cxn>
                  <a:cxn ang="0">
                    <a:pos x="3369" y="2270"/>
                  </a:cxn>
                  <a:cxn ang="0">
                    <a:pos x="3930" y="2299"/>
                  </a:cxn>
                  <a:cxn ang="0">
                    <a:pos x="4556" y="1838"/>
                  </a:cxn>
                  <a:cxn ang="0">
                    <a:pos x="4789" y="1562"/>
                  </a:cxn>
                  <a:cxn ang="0">
                    <a:pos x="5112" y="1166"/>
                  </a:cxn>
                  <a:cxn ang="0">
                    <a:pos x="4876" y="1047"/>
                  </a:cxn>
                </a:cxnLst>
                <a:rect l="0" t="0" r="r" b="b"/>
                <a:pathLst>
                  <a:path w="6772" h="5917">
                    <a:moveTo>
                      <a:pt x="5424" y="5550"/>
                    </a:moveTo>
                    <a:lnTo>
                      <a:pt x="5422" y="5560"/>
                    </a:lnTo>
                    <a:lnTo>
                      <a:pt x="5420" y="5571"/>
                    </a:lnTo>
                    <a:lnTo>
                      <a:pt x="5418" y="5575"/>
                    </a:lnTo>
                    <a:lnTo>
                      <a:pt x="5415" y="5578"/>
                    </a:lnTo>
                    <a:lnTo>
                      <a:pt x="5412" y="5580"/>
                    </a:lnTo>
                    <a:lnTo>
                      <a:pt x="5406" y="5581"/>
                    </a:lnTo>
                    <a:lnTo>
                      <a:pt x="5402" y="5580"/>
                    </a:lnTo>
                    <a:lnTo>
                      <a:pt x="5397" y="5579"/>
                    </a:lnTo>
                    <a:lnTo>
                      <a:pt x="5393" y="5579"/>
                    </a:lnTo>
                    <a:lnTo>
                      <a:pt x="5389" y="5580"/>
                    </a:lnTo>
                    <a:lnTo>
                      <a:pt x="5386" y="5582"/>
                    </a:lnTo>
                    <a:lnTo>
                      <a:pt x="5383" y="5584"/>
                    </a:lnTo>
                    <a:lnTo>
                      <a:pt x="5377" y="5589"/>
                    </a:lnTo>
                    <a:lnTo>
                      <a:pt x="5372" y="5596"/>
                    </a:lnTo>
                    <a:lnTo>
                      <a:pt x="5367" y="5602"/>
                    </a:lnTo>
                    <a:lnTo>
                      <a:pt x="5362" y="5607"/>
                    </a:lnTo>
                    <a:lnTo>
                      <a:pt x="5359" y="5609"/>
                    </a:lnTo>
                    <a:lnTo>
                      <a:pt x="5356" y="5610"/>
                    </a:lnTo>
                    <a:lnTo>
                      <a:pt x="5352" y="5611"/>
                    </a:lnTo>
                    <a:lnTo>
                      <a:pt x="5347" y="5612"/>
                    </a:lnTo>
                    <a:lnTo>
                      <a:pt x="5325" y="5612"/>
                    </a:lnTo>
                    <a:lnTo>
                      <a:pt x="5315" y="5616"/>
                    </a:lnTo>
                    <a:lnTo>
                      <a:pt x="5305" y="5621"/>
                    </a:lnTo>
                    <a:lnTo>
                      <a:pt x="5280" y="5621"/>
                    </a:lnTo>
                    <a:lnTo>
                      <a:pt x="5280" y="5629"/>
                    </a:lnTo>
                    <a:lnTo>
                      <a:pt x="5278" y="5636"/>
                    </a:lnTo>
                    <a:lnTo>
                      <a:pt x="5275" y="5642"/>
                    </a:lnTo>
                    <a:lnTo>
                      <a:pt x="5271" y="5649"/>
                    </a:lnTo>
                    <a:lnTo>
                      <a:pt x="5243" y="5649"/>
                    </a:lnTo>
                    <a:lnTo>
                      <a:pt x="5243" y="5664"/>
                    </a:lnTo>
                    <a:lnTo>
                      <a:pt x="5240" y="5678"/>
                    </a:lnTo>
                    <a:lnTo>
                      <a:pt x="5237" y="5686"/>
                    </a:lnTo>
                    <a:lnTo>
                      <a:pt x="5232" y="5692"/>
                    </a:lnTo>
                    <a:lnTo>
                      <a:pt x="5227" y="5698"/>
                    </a:lnTo>
                    <a:lnTo>
                      <a:pt x="5222" y="5702"/>
                    </a:lnTo>
                    <a:lnTo>
                      <a:pt x="5211" y="5713"/>
                    </a:lnTo>
                    <a:lnTo>
                      <a:pt x="5199" y="5725"/>
                    </a:lnTo>
                    <a:lnTo>
                      <a:pt x="5195" y="5730"/>
                    </a:lnTo>
                    <a:lnTo>
                      <a:pt x="5189" y="5734"/>
                    </a:lnTo>
                    <a:lnTo>
                      <a:pt x="5187" y="5737"/>
                    </a:lnTo>
                    <a:lnTo>
                      <a:pt x="5185" y="5739"/>
                    </a:lnTo>
                    <a:lnTo>
                      <a:pt x="5184" y="5742"/>
                    </a:lnTo>
                    <a:lnTo>
                      <a:pt x="5183" y="5745"/>
                    </a:lnTo>
                    <a:lnTo>
                      <a:pt x="5184" y="5755"/>
                    </a:lnTo>
                    <a:lnTo>
                      <a:pt x="5185" y="5764"/>
                    </a:lnTo>
                    <a:lnTo>
                      <a:pt x="5186" y="5773"/>
                    </a:lnTo>
                    <a:lnTo>
                      <a:pt x="5187" y="5783"/>
                    </a:lnTo>
                    <a:lnTo>
                      <a:pt x="5186" y="5799"/>
                    </a:lnTo>
                    <a:lnTo>
                      <a:pt x="5183" y="5811"/>
                    </a:lnTo>
                    <a:lnTo>
                      <a:pt x="5180" y="5825"/>
                    </a:lnTo>
                    <a:lnTo>
                      <a:pt x="5178" y="5839"/>
                    </a:lnTo>
                    <a:lnTo>
                      <a:pt x="5180" y="5843"/>
                    </a:lnTo>
                    <a:lnTo>
                      <a:pt x="5182" y="5845"/>
                    </a:lnTo>
                    <a:lnTo>
                      <a:pt x="5184" y="5847"/>
                    </a:lnTo>
                    <a:lnTo>
                      <a:pt x="5188" y="5848"/>
                    </a:lnTo>
                    <a:lnTo>
                      <a:pt x="5192" y="5851"/>
                    </a:lnTo>
                    <a:lnTo>
                      <a:pt x="5195" y="5852"/>
                    </a:lnTo>
                    <a:lnTo>
                      <a:pt x="5199" y="5854"/>
                    </a:lnTo>
                    <a:lnTo>
                      <a:pt x="5202" y="5857"/>
                    </a:lnTo>
                    <a:lnTo>
                      <a:pt x="5207" y="5863"/>
                    </a:lnTo>
                    <a:lnTo>
                      <a:pt x="5215" y="5867"/>
                    </a:lnTo>
                    <a:lnTo>
                      <a:pt x="5222" y="5871"/>
                    </a:lnTo>
                    <a:lnTo>
                      <a:pt x="5230" y="5873"/>
                    </a:lnTo>
                    <a:lnTo>
                      <a:pt x="5234" y="5874"/>
                    </a:lnTo>
                    <a:lnTo>
                      <a:pt x="5237" y="5876"/>
                    </a:lnTo>
                    <a:lnTo>
                      <a:pt x="5239" y="5879"/>
                    </a:lnTo>
                    <a:lnTo>
                      <a:pt x="5241" y="5882"/>
                    </a:lnTo>
                    <a:lnTo>
                      <a:pt x="5245" y="5888"/>
                    </a:lnTo>
                    <a:lnTo>
                      <a:pt x="5250" y="5893"/>
                    </a:lnTo>
                    <a:lnTo>
                      <a:pt x="5254" y="5897"/>
                    </a:lnTo>
                    <a:lnTo>
                      <a:pt x="5259" y="5899"/>
                    </a:lnTo>
                    <a:lnTo>
                      <a:pt x="5264" y="5900"/>
                    </a:lnTo>
                    <a:lnTo>
                      <a:pt x="5270" y="5901"/>
                    </a:lnTo>
                    <a:lnTo>
                      <a:pt x="5280" y="5901"/>
                    </a:lnTo>
                    <a:lnTo>
                      <a:pt x="5292" y="5901"/>
                    </a:lnTo>
                    <a:lnTo>
                      <a:pt x="5298" y="5902"/>
                    </a:lnTo>
                    <a:lnTo>
                      <a:pt x="5303" y="5904"/>
                    </a:lnTo>
                    <a:lnTo>
                      <a:pt x="5307" y="5908"/>
                    </a:lnTo>
                    <a:lnTo>
                      <a:pt x="5311" y="5910"/>
                    </a:lnTo>
                    <a:lnTo>
                      <a:pt x="5315" y="5913"/>
                    </a:lnTo>
                    <a:lnTo>
                      <a:pt x="5319" y="5915"/>
                    </a:lnTo>
                    <a:lnTo>
                      <a:pt x="5324" y="5917"/>
                    </a:lnTo>
                    <a:lnTo>
                      <a:pt x="5329" y="5917"/>
                    </a:lnTo>
                    <a:lnTo>
                      <a:pt x="5333" y="5917"/>
                    </a:lnTo>
                    <a:lnTo>
                      <a:pt x="5335" y="5916"/>
                    </a:lnTo>
                    <a:lnTo>
                      <a:pt x="5338" y="5915"/>
                    </a:lnTo>
                    <a:lnTo>
                      <a:pt x="5340" y="5913"/>
                    </a:lnTo>
                    <a:lnTo>
                      <a:pt x="5343" y="5908"/>
                    </a:lnTo>
                    <a:lnTo>
                      <a:pt x="5345" y="5901"/>
                    </a:lnTo>
                    <a:lnTo>
                      <a:pt x="5347" y="5887"/>
                    </a:lnTo>
                    <a:lnTo>
                      <a:pt x="5352" y="5872"/>
                    </a:lnTo>
                    <a:lnTo>
                      <a:pt x="5354" y="5868"/>
                    </a:lnTo>
                    <a:lnTo>
                      <a:pt x="5357" y="5866"/>
                    </a:lnTo>
                    <a:lnTo>
                      <a:pt x="5360" y="5864"/>
                    </a:lnTo>
                    <a:lnTo>
                      <a:pt x="5364" y="5863"/>
                    </a:lnTo>
                    <a:lnTo>
                      <a:pt x="5373" y="5862"/>
                    </a:lnTo>
                    <a:lnTo>
                      <a:pt x="5383" y="5861"/>
                    </a:lnTo>
                    <a:lnTo>
                      <a:pt x="5390" y="5860"/>
                    </a:lnTo>
                    <a:lnTo>
                      <a:pt x="5396" y="5859"/>
                    </a:lnTo>
                    <a:lnTo>
                      <a:pt x="5402" y="5856"/>
                    </a:lnTo>
                    <a:lnTo>
                      <a:pt x="5407" y="5851"/>
                    </a:lnTo>
                    <a:lnTo>
                      <a:pt x="5410" y="5847"/>
                    </a:lnTo>
                    <a:lnTo>
                      <a:pt x="5410" y="5845"/>
                    </a:lnTo>
                    <a:lnTo>
                      <a:pt x="5410" y="5842"/>
                    </a:lnTo>
                    <a:lnTo>
                      <a:pt x="5410" y="5839"/>
                    </a:lnTo>
                    <a:lnTo>
                      <a:pt x="5409" y="5833"/>
                    </a:lnTo>
                    <a:lnTo>
                      <a:pt x="5409" y="5826"/>
                    </a:lnTo>
                    <a:lnTo>
                      <a:pt x="5412" y="5819"/>
                    </a:lnTo>
                    <a:lnTo>
                      <a:pt x="5415" y="5815"/>
                    </a:lnTo>
                    <a:lnTo>
                      <a:pt x="5417" y="5813"/>
                    </a:lnTo>
                    <a:lnTo>
                      <a:pt x="5420" y="5811"/>
                    </a:lnTo>
                    <a:lnTo>
                      <a:pt x="5422" y="5810"/>
                    </a:lnTo>
                    <a:lnTo>
                      <a:pt x="5425" y="5810"/>
                    </a:lnTo>
                    <a:lnTo>
                      <a:pt x="5454" y="5810"/>
                    </a:lnTo>
                    <a:lnTo>
                      <a:pt x="5461" y="5805"/>
                    </a:lnTo>
                    <a:lnTo>
                      <a:pt x="5468" y="5800"/>
                    </a:lnTo>
                    <a:lnTo>
                      <a:pt x="5471" y="5797"/>
                    </a:lnTo>
                    <a:lnTo>
                      <a:pt x="5473" y="5794"/>
                    </a:lnTo>
                    <a:lnTo>
                      <a:pt x="5475" y="5789"/>
                    </a:lnTo>
                    <a:lnTo>
                      <a:pt x="5475" y="5785"/>
                    </a:lnTo>
                    <a:lnTo>
                      <a:pt x="5475" y="5782"/>
                    </a:lnTo>
                    <a:lnTo>
                      <a:pt x="5474" y="5779"/>
                    </a:lnTo>
                    <a:lnTo>
                      <a:pt x="5472" y="5777"/>
                    </a:lnTo>
                    <a:lnTo>
                      <a:pt x="5469" y="5776"/>
                    </a:lnTo>
                    <a:lnTo>
                      <a:pt x="5463" y="5772"/>
                    </a:lnTo>
                    <a:lnTo>
                      <a:pt x="5459" y="5767"/>
                    </a:lnTo>
                    <a:lnTo>
                      <a:pt x="5455" y="5755"/>
                    </a:lnTo>
                    <a:lnTo>
                      <a:pt x="5452" y="5745"/>
                    </a:lnTo>
                    <a:lnTo>
                      <a:pt x="5451" y="5734"/>
                    </a:lnTo>
                    <a:lnTo>
                      <a:pt x="5450" y="5722"/>
                    </a:lnTo>
                    <a:lnTo>
                      <a:pt x="5451" y="5720"/>
                    </a:lnTo>
                    <a:lnTo>
                      <a:pt x="5452" y="5718"/>
                    </a:lnTo>
                    <a:lnTo>
                      <a:pt x="5454" y="5717"/>
                    </a:lnTo>
                    <a:lnTo>
                      <a:pt x="5456" y="5716"/>
                    </a:lnTo>
                    <a:lnTo>
                      <a:pt x="5460" y="5714"/>
                    </a:lnTo>
                    <a:lnTo>
                      <a:pt x="5464" y="5711"/>
                    </a:lnTo>
                    <a:lnTo>
                      <a:pt x="5468" y="5704"/>
                    </a:lnTo>
                    <a:lnTo>
                      <a:pt x="5469" y="5699"/>
                    </a:lnTo>
                    <a:lnTo>
                      <a:pt x="5470" y="5694"/>
                    </a:lnTo>
                    <a:lnTo>
                      <a:pt x="5469" y="5688"/>
                    </a:lnTo>
                    <a:lnTo>
                      <a:pt x="5468" y="5676"/>
                    </a:lnTo>
                    <a:lnTo>
                      <a:pt x="5468" y="5663"/>
                    </a:lnTo>
                    <a:lnTo>
                      <a:pt x="5469" y="5661"/>
                    </a:lnTo>
                    <a:lnTo>
                      <a:pt x="5470" y="5659"/>
                    </a:lnTo>
                    <a:lnTo>
                      <a:pt x="5472" y="5657"/>
                    </a:lnTo>
                    <a:lnTo>
                      <a:pt x="5474" y="5656"/>
                    </a:lnTo>
                    <a:lnTo>
                      <a:pt x="5479" y="5654"/>
                    </a:lnTo>
                    <a:lnTo>
                      <a:pt x="5483" y="5652"/>
                    </a:lnTo>
                    <a:lnTo>
                      <a:pt x="5490" y="5646"/>
                    </a:lnTo>
                    <a:lnTo>
                      <a:pt x="5496" y="5641"/>
                    </a:lnTo>
                    <a:lnTo>
                      <a:pt x="5501" y="5636"/>
                    </a:lnTo>
                    <a:lnTo>
                      <a:pt x="5506" y="5630"/>
                    </a:lnTo>
                    <a:lnTo>
                      <a:pt x="5511" y="5626"/>
                    </a:lnTo>
                    <a:lnTo>
                      <a:pt x="5516" y="5622"/>
                    </a:lnTo>
                    <a:lnTo>
                      <a:pt x="5518" y="5621"/>
                    </a:lnTo>
                    <a:lnTo>
                      <a:pt x="5519" y="5619"/>
                    </a:lnTo>
                    <a:lnTo>
                      <a:pt x="5521" y="5617"/>
                    </a:lnTo>
                    <a:lnTo>
                      <a:pt x="5521" y="5614"/>
                    </a:lnTo>
                    <a:lnTo>
                      <a:pt x="5521" y="5611"/>
                    </a:lnTo>
                    <a:lnTo>
                      <a:pt x="5520" y="5609"/>
                    </a:lnTo>
                    <a:lnTo>
                      <a:pt x="5518" y="5607"/>
                    </a:lnTo>
                    <a:lnTo>
                      <a:pt x="5516" y="5605"/>
                    </a:lnTo>
                    <a:lnTo>
                      <a:pt x="5513" y="5601"/>
                    </a:lnTo>
                    <a:lnTo>
                      <a:pt x="5510" y="5596"/>
                    </a:lnTo>
                    <a:lnTo>
                      <a:pt x="5506" y="5586"/>
                    </a:lnTo>
                    <a:lnTo>
                      <a:pt x="5503" y="5578"/>
                    </a:lnTo>
                    <a:lnTo>
                      <a:pt x="5501" y="5575"/>
                    </a:lnTo>
                    <a:lnTo>
                      <a:pt x="5498" y="5572"/>
                    </a:lnTo>
                    <a:lnTo>
                      <a:pt x="5495" y="5569"/>
                    </a:lnTo>
                    <a:lnTo>
                      <a:pt x="5490" y="5567"/>
                    </a:lnTo>
                    <a:lnTo>
                      <a:pt x="5482" y="5564"/>
                    </a:lnTo>
                    <a:lnTo>
                      <a:pt x="5474" y="5564"/>
                    </a:lnTo>
                    <a:lnTo>
                      <a:pt x="5466" y="5564"/>
                    </a:lnTo>
                    <a:lnTo>
                      <a:pt x="5456" y="5562"/>
                    </a:lnTo>
                    <a:lnTo>
                      <a:pt x="5448" y="5558"/>
                    </a:lnTo>
                    <a:lnTo>
                      <a:pt x="5441" y="5554"/>
                    </a:lnTo>
                    <a:lnTo>
                      <a:pt x="5433" y="5552"/>
                    </a:lnTo>
                    <a:lnTo>
                      <a:pt x="5424" y="5550"/>
                    </a:lnTo>
                    <a:close/>
                    <a:moveTo>
                      <a:pt x="4643" y="748"/>
                    </a:moveTo>
                    <a:lnTo>
                      <a:pt x="4663" y="748"/>
                    </a:lnTo>
                    <a:lnTo>
                      <a:pt x="4682" y="750"/>
                    </a:lnTo>
                    <a:lnTo>
                      <a:pt x="4700" y="752"/>
                    </a:lnTo>
                    <a:lnTo>
                      <a:pt x="4719" y="756"/>
                    </a:lnTo>
                    <a:lnTo>
                      <a:pt x="4730" y="759"/>
                    </a:lnTo>
                    <a:lnTo>
                      <a:pt x="4739" y="764"/>
                    </a:lnTo>
                    <a:lnTo>
                      <a:pt x="4743" y="766"/>
                    </a:lnTo>
                    <a:lnTo>
                      <a:pt x="4747" y="768"/>
                    </a:lnTo>
                    <a:lnTo>
                      <a:pt x="4753" y="769"/>
                    </a:lnTo>
                    <a:lnTo>
                      <a:pt x="4759" y="770"/>
                    </a:lnTo>
                    <a:lnTo>
                      <a:pt x="4776" y="770"/>
                    </a:lnTo>
                    <a:lnTo>
                      <a:pt x="4776" y="715"/>
                    </a:lnTo>
                    <a:lnTo>
                      <a:pt x="4777" y="704"/>
                    </a:lnTo>
                    <a:lnTo>
                      <a:pt x="4781" y="695"/>
                    </a:lnTo>
                    <a:lnTo>
                      <a:pt x="4785" y="685"/>
                    </a:lnTo>
                    <a:lnTo>
                      <a:pt x="4790" y="677"/>
                    </a:lnTo>
                    <a:lnTo>
                      <a:pt x="4803" y="660"/>
                    </a:lnTo>
                    <a:lnTo>
                      <a:pt x="4817" y="642"/>
                    </a:lnTo>
                    <a:lnTo>
                      <a:pt x="4822" y="637"/>
                    </a:lnTo>
                    <a:lnTo>
                      <a:pt x="4827" y="632"/>
                    </a:lnTo>
                    <a:lnTo>
                      <a:pt x="4830" y="630"/>
                    </a:lnTo>
                    <a:lnTo>
                      <a:pt x="4832" y="628"/>
                    </a:lnTo>
                    <a:lnTo>
                      <a:pt x="4833" y="626"/>
                    </a:lnTo>
                    <a:lnTo>
                      <a:pt x="4833" y="622"/>
                    </a:lnTo>
                    <a:lnTo>
                      <a:pt x="4833" y="617"/>
                    </a:lnTo>
                    <a:lnTo>
                      <a:pt x="4831" y="612"/>
                    </a:lnTo>
                    <a:lnTo>
                      <a:pt x="4829" y="608"/>
                    </a:lnTo>
                    <a:lnTo>
                      <a:pt x="4826" y="603"/>
                    </a:lnTo>
                    <a:lnTo>
                      <a:pt x="4819" y="596"/>
                    </a:lnTo>
                    <a:lnTo>
                      <a:pt x="4811" y="590"/>
                    </a:lnTo>
                    <a:lnTo>
                      <a:pt x="4801" y="584"/>
                    </a:lnTo>
                    <a:lnTo>
                      <a:pt x="4794" y="576"/>
                    </a:lnTo>
                    <a:lnTo>
                      <a:pt x="4791" y="572"/>
                    </a:lnTo>
                    <a:lnTo>
                      <a:pt x="4789" y="568"/>
                    </a:lnTo>
                    <a:lnTo>
                      <a:pt x="4787" y="563"/>
                    </a:lnTo>
                    <a:lnTo>
                      <a:pt x="4787" y="557"/>
                    </a:lnTo>
                    <a:lnTo>
                      <a:pt x="4787" y="546"/>
                    </a:lnTo>
                    <a:lnTo>
                      <a:pt x="4789" y="537"/>
                    </a:lnTo>
                    <a:lnTo>
                      <a:pt x="4790" y="527"/>
                    </a:lnTo>
                    <a:lnTo>
                      <a:pt x="4791" y="516"/>
                    </a:lnTo>
                    <a:lnTo>
                      <a:pt x="4791" y="482"/>
                    </a:lnTo>
                    <a:lnTo>
                      <a:pt x="4791" y="469"/>
                    </a:lnTo>
                    <a:lnTo>
                      <a:pt x="4789" y="457"/>
                    </a:lnTo>
                    <a:lnTo>
                      <a:pt x="4788" y="446"/>
                    </a:lnTo>
                    <a:lnTo>
                      <a:pt x="4785" y="434"/>
                    </a:lnTo>
                    <a:lnTo>
                      <a:pt x="4783" y="424"/>
                    </a:lnTo>
                    <a:lnTo>
                      <a:pt x="4782" y="413"/>
                    </a:lnTo>
                    <a:lnTo>
                      <a:pt x="4780" y="400"/>
                    </a:lnTo>
                    <a:lnTo>
                      <a:pt x="4780" y="388"/>
                    </a:lnTo>
                    <a:lnTo>
                      <a:pt x="4780" y="382"/>
                    </a:lnTo>
                    <a:lnTo>
                      <a:pt x="4781" y="377"/>
                    </a:lnTo>
                    <a:lnTo>
                      <a:pt x="4783" y="372"/>
                    </a:lnTo>
                    <a:lnTo>
                      <a:pt x="4785" y="368"/>
                    </a:lnTo>
                    <a:lnTo>
                      <a:pt x="4791" y="361"/>
                    </a:lnTo>
                    <a:lnTo>
                      <a:pt x="4798" y="354"/>
                    </a:lnTo>
                    <a:lnTo>
                      <a:pt x="4805" y="347"/>
                    </a:lnTo>
                    <a:lnTo>
                      <a:pt x="4812" y="339"/>
                    </a:lnTo>
                    <a:lnTo>
                      <a:pt x="4814" y="335"/>
                    </a:lnTo>
                    <a:lnTo>
                      <a:pt x="4816" y="331"/>
                    </a:lnTo>
                    <a:lnTo>
                      <a:pt x="4817" y="327"/>
                    </a:lnTo>
                    <a:lnTo>
                      <a:pt x="4817" y="320"/>
                    </a:lnTo>
                    <a:lnTo>
                      <a:pt x="4817" y="311"/>
                    </a:lnTo>
                    <a:lnTo>
                      <a:pt x="4816" y="301"/>
                    </a:lnTo>
                    <a:lnTo>
                      <a:pt x="4815" y="292"/>
                    </a:lnTo>
                    <a:lnTo>
                      <a:pt x="4812" y="283"/>
                    </a:lnTo>
                    <a:lnTo>
                      <a:pt x="4808" y="276"/>
                    </a:lnTo>
                    <a:lnTo>
                      <a:pt x="4803" y="269"/>
                    </a:lnTo>
                    <a:lnTo>
                      <a:pt x="4797" y="262"/>
                    </a:lnTo>
                    <a:lnTo>
                      <a:pt x="4789" y="256"/>
                    </a:lnTo>
                    <a:lnTo>
                      <a:pt x="4780" y="253"/>
                    </a:lnTo>
                    <a:lnTo>
                      <a:pt x="4770" y="250"/>
                    </a:lnTo>
                    <a:lnTo>
                      <a:pt x="4760" y="248"/>
                    </a:lnTo>
                    <a:lnTo>
                      <a:pt x="4751" y="245"/>
                    </a:lnTo>
                    <a:lnTo>
                      <a:pt x="4742" y="242"/>
                    </a:lnTo>
                    <a:lnTo>
                      <a:pt x="4736" y="237"/>
                    </a:lnTo>
                    <a:lnTo>
                      <a:pt x="4733" y="235"/>
                    </a:lnTo>
                    <a:lnTo>
                      <a:pt x="4731" y="232"/>
                    </a:lnTo>
                    <a:lnTo>
                      <a:pt x="4730" y="228"/>
                    </a:lnTo>
                    <a:lnTo>
                      <a:pt x="4730" y="223"/>
                    </a:lnTo>
                    <a:lnTo>
                      <a:pt x="4733" y="214"/>
                    </a:lnTo>
                    <a:lnTo>
                      <a:pt x="4736" y="204"/>
                    </a:lnTo>
                    <a:lnTo>
                      <a:pt x="4732" y="196"/>
                    </a:lnTo>
                    <a:lnTo>
                      <a:pt x="4727" y="188"/>
                    </a:lnTo>
                    <a:lnTo>
                      <a:pt x="4728" y="185"/>
                    </a:lnTo>
                    <a:lnTo>
                      <a:pt x="4729" y="181"/>
                    </a:lnTo>
                    <a:lnTo>
                      <a:pt x="4731" y="178"/>
                    </a:lnTo>
                    <a:lnTo>
                      <a:pt x="4734" y="177"/>
                    </a:lnTo>
                    <a:lnTo>
                      <a:pt x="4740" y="173"/>
                    </a:lnTo>
                    <a:lnTo>
                      <a:pt x="4746" y="169"/>
                    </a:lnTo>
                    <a:lnTo>
                      <a:pt x="4759" y="155"/>
                    </a:lnTo>
                    <a:lnTo>
                      <a:pt x="4769" y="141"/>
                    </a:lnTo>
                    <a:lnTo>
                      <a:pt x="4774" y="135"/>
                    </a:lnTo>
                    <a:lnTo>
                      <a:pt x="4781" y="130"/>
                    </a:lnTo>
                    <a:lnTo>
                      <a:pt x="4788" y="124"/>
                    </a:lnTo>
                    <a:lnTo>
                      <a:pt x="4796" y="121"/>
                    </a:lnTo>
                    <a:lnTo>
                      <a:pt x="4801" y="119"/>
                    </a:lnTo>
                    <a:lnTo>
                      <a:pt x="4805" y="116"/>
                    </a:lnTo>
                    <a:lnTo>
                      <a:pt x="4810" y="113"/>
                    </a:lnTo>
                    <a:lnTo>
                      <a:pt x="4814" y="110"/>
                    </a:lnTo>
                    <a:lnTo>
                      <a:pt x="4821" y="103"/>
                    </a:lnTo>
                    <a:lnTo>
                      <a:pt x="4827" y="95"/>
                    </a:lnTo>
                    <a:lnTo>
                      <a:pt x="4834" y="88"/>
                    </a:lnTo>
                    <a:lnTo>
                      <a:pt x="4842" y="82"/>
                    </a:lnTo>
                    <a:lnTo>
                      <a:pt x="4846" y="80"/>
                    </a:lnTo>
                    <a:lnTo>
                      <a:pt x="4850" y="78"/>
                    </a:lnTo>
                    <a:lnTo>
                      <a:pt x="4855" y="77"/>
                    </a:lnTo>
                    <a:lnTo>
                      <a:pt x="4860" y="76"/>
                    </a:lnTo>
                    <a:lnTo>
                      <a:pt x="4907" y="76"/>
                    </a:lnTo>
                    <a:lnTo>
                      <a:pt x="4914" y="76"/>
                    </a:lnTo>
                    <a:lnTo>
                      <a:pt x="4921" y="73"/>
                    </a:lnTo>
                    <a:lnTo>
                      <a:pt x="4928" y="70"/>
                    </a:lnTo>
                    <a:lnTo>
                      <a:pt x="4933" y="66"/>
                    </a:lnTo>
                    <a:lnTo>
                      <a:pt x="4944" y="57"/>
                    </a:lnTo>
                    <a:lnTo>
                      <a:pt x="4958" y="50"/>
                    </a:lnTo>
                    <a:lnTo>
                      <a:pt x="4974" y="44"/>
                    </a:lnTo>
                    <a:lnTo>
                      <a:pt x="4990" y="39"/>
                    </a:lnTo>
                    <a:lnTo>
                      <a:pt x="5006" y="36"/>
                    </a:lnTo>
                    <a:lnTo>
                      <a:pt x="5024" y="35"/>
                    </a:lnTo>
                    <a:lnTo>
                      <a:pt x="5071" y="35"/>
                    </a:lnTo>
                    <a:lnTo>
                      <a:pt x="5079" y="35"/>
                    </a:lnTo>
                    <a:lnTo>
                      <a:pt x="5086" y="34"/>
                    </a:lnTo>
                    <a:lnTo>
                      <a:pt x="5094" y="32"/>
                    </a:lnTo>
                    <a:lnTo>
                      <a:pt x="5101" y="30"/>
                    </a:lnTo>
                    <a:lnTo>
                      <a:pt x="5113" y="24"/>
                    </a:lnTo>
                    <a:lnTo>
                      <a:pt x="5126" y="18"/>
                    </a:lnTo>
                    <a:lnTo>
                      <a:pt x="5138" y="11"/>
                    </a:lnTo>
                    <a:lnTo>
                      <a:pt x="5151" y="5"/>
                    </a:lnTo>
                    <a:lnTo>
                      <a:pt x="5158" y="3"/>
                    </a:lnTo>
                    <a:lnTo>
                      <a:pt x="5165" y="1"/>
                    </a:lnTo>
                    <a:lnTo>
                      <a:pt x="5172" y="0"/>
                    </a:lnTo>
                    <a:lnTo>
                      <a:pt x="5181" y="0"/>
                    </a:lnTo>
                    <a:lnTo>
                      <a:pt x="5187" y="0"/>
                    </a:lnTo>
                    <a:lnTo>
                      <a:pt x="5193" y="2"/>
                    </a:lnTo>
                    <a:lnTo>
                      <a:pt x="5198" y="4"/>
                    </a:lnTo>
                    <a:lnTo>
                      <a:pt x="5203" y="7"/>
                    </a:lnTo>
                    <a:lnTo>
                      <a:pt x="5213" y="15"/>
                    </a:lnTo>
                    <a:lnTo>
                      <a:pt x="5221" y="23"/>
                    </a:lnTo>
                    <a:lnTo>
                      <a:pt x="5230" y="31"/>
                    </a:lnTo>
                    <a:lnTo>
                      <a:pt x="5240" y="38"/>
                    </a:lnTo>
                    <a:lnTo>
                      <a:pt x="5244" y="41"/>
                    </a:lnTo>
                    <a:lnTo>
                      <a:pt x="5250" y="44"/>
                    </a:lnTo>
                    <a:lnTo>
                      <a:pt x="5255" y="45"/>
                    </a:lnTo>
                    <a:lnTo>
                      <a:pt x="5262" y="45"/>
                    </a:lnTo>
                    <a:lnTo>
                      <a:pt x="5313" y="45"/>
                    </a:lnTo>
                    <a:lnTo>
                      <a:pt x="5331" y="62"/>
                    </a:lnTo>
                    <a:lnTo>
                      <a:pt x="5346" y="77"/>
                    </a:lnTo>
                    <a:lnTo>
                      <a:pt x="5354" y="84"/>
                    </a:lnTo>
                    <a:lnTo>
                      <a:pt x="5361" y="92"/>
                    </a:lnTo>
                    <a:lnTo>
                      <a:pt x="5368" y="102"/>
                    </a:lnTo>
                    <a:lnTo>
                      <a:pt x="5375" y="112"/>
                    </a:lnTo>
                    <a:lnTo>
                      <a:pt x="5380" y="119"/>
                    </a:lnTo>
                    <a:lnTo>
                      <a:pt x="5384" y="127"/>
                    </a:lnTo>
                    <a:lnTo>
                      <a:pt x="5386" y="130"/>
                    </a:lnTo>
                    <a:lnTo>
                      <a:pt x="5388" y="133"/>
                    </a:lnTo>
                    <a:lnTo>
                      <a:pt x="5391" y="136"/>
                    </a:lnTo>
                    <a:lnTo>
                      <a:pt x="5394" y="138"/>
                    </a:lnTo>
                    <a:lnTo>
                      <a:pt x="5402" y="142"/>
                    </a:lnTo>
                    <a:lnTo>
                      <a:pt x="5411" y="144"/>
                    </a:lnTo>
                    <a:lnTo>
                      <a:pt x="5419" y="146"/>
                    </a:lnTo>
                    <a:lnTo>
                      <a:pt x="5427" y="147"/>
                    </a:lnTo>
                    <a:lnTo>
                      <a:pt x="5444" y="148"/>
                    </a:lnTo>
                    <a:lnTo>
                      <a:pt x="5461" y="152"/>
                    </a:lnTo>
                    <a:lnTo>
                      <a:pt x="5476" y="158"/>
                    </a:lnTo>
                    <a:lnTo>
                      <a:pt x="5488" y="163"/>
                    </a:lnTo>
                    <a:lnTo>
                      <a:pt x="5501" y="169"/>
                    </a:lnTo>
                    <a:lnTo>
                      <a:pt x="5512" y="176"/>
                    </a:lnTo>
                    <a:lnTo>
                      <a:pt x="5523" y="184"/>
                    </a:lnTo>
                    <a:lnTo>
                      <a:pt x="5533" y="192"/>
                    </a:lnTo>
                    <a:lnTo>
                      <a:pt x="5543" y="202"/>
                    </a:lnTo>
                    <a:lnTo>
                      <a:pt x="5554" y="214"/>
                    </a:lnTo>
                    <a:lnTo>
                      <a:pt x="5560" y="220"/>
                    </a:lnTo>
                    <a:lnTo>
                      <a:pt x="5566" y="225"/>
                    </a:lnTo>
                    <a:lnTo>
                      <a:pt x="5573" y="229"/>
                    </a:lnTo>
                    <a:lnTo>
                      <a:pt x="5580" y="233"/>
                    </a:lnTo>
                    <a:lnTo>
                      <a:pt x="5594" y="241"/>
                    </a:lnTo>
                    <a:lnTo>
                      <a:pt x="5609" y="250"/>
                    </a:lnTo>
                    <a:lnTo>
                      <a:pt x="5615" y="256"/>
                    </a:lnTo>
                    <a:lnTo>
                      <a:pt x="5620" y="262"/>
                    </a:lnTo>
                    <a:lnTo>
                      <a:pt x="5624" y="270"/>
                    </a:lnTo>
                    <a:lnTo>
                      <a:pt x="5628" y="276"/>
                    </a:lnTo>
                    <a:lnTo>
                      <a:pt x="5631" y="283"/>
                    </a:lnTo>
                    <a:lnTo>
                      <a:pt x="5637" y="290"/>
                    </a:lnTo>
                    <a:lnTo>
                      <a:pt x="5642" y="297"/>
                    </a:lnTo>
                    <a:lnTo>
                      <a:pt x="5649" y="302"/>
                    </a:lnTo>
                    <a:lnTo>
                      <a:pt x="5657" y="307"/>
                    </a:lnTo>
                    <a:lnTo>
                      <a:pt x="5666" y="311"/>
                    </a:lnTo>
                    <a:lnTo>
                      <a:pt x="5674" y="314"/>
                    </a:lnTo>
                    <a:lnTo>
                      <a:pt x="5682" y="317"/>
                    </a:lnTo>
                    <a:lnTo>
                      <a:pt x="5690" y="320"/>
                    </a:lnTo>
                    <a:lnTo>
                      <a:pt x="5699" y="324"/>
                    </a:lnTo>
                    <a:lnTo>
                      <a:pt x="5707" y="328"/>
                    </a:lnTo>
                    <a:lnTo>
                      <a:pt x="5715" y="333"/>
                    </a:lnTo>
                    <a:lnTo>
                      <a:pt x="5733" y="347"/>
                    </a:lnTo>
                    <a:lnTo>
                      <a:pt x="5748" y="361"/>
                    </a:lnTo>
                    <a:lnTo>
                      <a:pt x="5757" y="367"/>
                    </a:lnTo>
                    <a:lnTo>
                      <a:pt x="5765" y="371"/>
                    </a:lnTo>
                    <a:lnTo>
                      <a:pt x="5770" y="373"/>
                    </a:lnTo>
                    <a:lnTo>
                      <a:pt x="5775" y="374"/>
                    </a:lnTo>
                    <a:lnTo>
                      <a:pt x="5781" y="375"/>
                    </a:lnTo>
                    <a:lnTo>
                      <a:pt x="5787" y="375"/>
                    </a:lnTo>
                    <a:lnTo>
                      <a:pt x="5795" y="374"/>
                    </a:lnTo>
                    <a:lnTo>
                      <a:pt x="5802" y="372"/>
                    </a:lnTo>
                    <a:lnTo>
                      <a:pt x="5810" y="369"/>
                    </a:lnTo>
                    <a:lnTo>
                      <a:pt x="5816" y="366"/>
                    </a:lnTo>
                    <a:lnTo>
                      <a:pt x="5823" y="363"/>
                    </a:lnTo>
                    <a:lnTo>
                      <a:pt x="5829" y="360"/>
                    </a:lnTo>
                    <a:lnTo>
                      <a:pt x="5838" y="358"/>
                    </a:lnTo>
                    <a:lnTo>
                      <a:pt x="5846" y="357"/>
                    </a:lnTo>
                    <a:lnTo>
                      <a:pt x="5853" y="357"/>
                    </a:lnTo>
                    <a:lnTo>
                      <a:pt x="5858" y="359"/>
                    </a:lnTo>
                    <a:lnTo>
                      <a:pt x="5864" y="362"/>
                    </a:lnTo>
                    <a:lnTo>
                      <a:pt x="5870" y="365"/>
                    </a:lnTo>
                    <a:lnTo>
                      <a:pt x="5875" y="368"/>
                    </a:lnTo>
                    <a:lnTo>
                      <a:pt x="5880" y="370"/>
                    </a:lnTo>
                    <a:lnTo>
                      <a:pt x="5886" y="372"/>
                    </a:lnTo>
                    <a:lnTo>
                      <a:pt x="5893" y="373"/>
                    </a:lnTo>
                    <a:lnTo>
                      <a:pt x="5905" y="373"/>
                    </a:lnTo>
                    <a:lnTo>
                      <a:pt x="5916" y="372"/>
                    </a:lnTo>
                    <a:lnTo>
                      <a:pt x="5921" y="371"/>
                    </a:lnTo>
                    <a:lnTo>
                      <a:pt x="5926" y="369"/>
                    </a:lnTo>
                    <a:lnTo>
                      <a:pt x="5931" y="367"/>
                    </a:lnTo>
                    <a:lnTo>
                      <a:pt x="5936" y="364"/>
                    </a:lnTo>
                    <a:lnTo>
                      <a:pt x="5940" y="360"/>
                    </a:lnTo>
                    <a:lnTo>
                      <a:pt x="5942" y="355"/>
                    </a:lnTo>
                    <a:lnTo>
                      <a:pt x="5944" y="353"/>
                    </a:lnTo>
                    <a:lnTo>
                      <a:pt x="5945" y="350"/>
                    </a:lnTo>
                    <a:lnTo>
                      <a:pt x="5947" y="349"/>
                    </a:lnTo>
                    <a:lnTo>
                      <a:pt x="5950" y="349"/>
                    </a:lnTo>
                    <a:lnTo>
                      <a:pt x="5955" y="349"/>
                    </a:lnTo>
                    <a:lnTo>
                      <a:pt x="5959" y="350"/>
                    </a:lnTo>
                    <a:lnTo>
                      <a:pt x="5962" y="353"/>
                    </a:lnTo>
                    <a:lnTo>
                      <a:pt x="5965" y="355"/>
                    </a:lnTo>
                    <a:lnTo>
                      <a:pt x="5971" y="359"/>
                    </a:lnTo>
                    <a:lnTo>
                      <a:pt x="5978" y="364"/>
                    </a:lnTo>
                    <a:lnTo>
                      <a:pt x="5988" y="368"/>
                    </a:lnTo>
                    <a:lnTo>
                      <a:pt x="5996" y="372"/>
                    </a:lnTo>
                    <a:lnTo>
                      <a:pt x="6003" y="374"/>
                    </a:lnTo>
                    <a:lnTo>
                      <a:pt x="6012" y="376"/>
                    </a:lnTo>
                    <a:lnTo>
                      <a:pt x="6028" y="377"/>
                    </a:lnTo>
                    <a:lnTo>
                      <a:pt x="6048" y="377"/>
                    </a:lnTo>
                    <a:lnTo>
                      <a:pt x="6052" y="377"/>
                    </a:lnTo>
                    <a:lnTo>
                      <a:pt x="6057" y="376"/>
                    </a:lnTo>
                    <a:lnTo>
                      <a:pt x="6060" y="374"/>
                    </a:lnTo>
                    <a:lnTo>
                      <a:pt x="6064" y="372"/>
                    </a:lnTo>
                    <a:lnTo>
                      <a:pt x="6069" y="370"/>
                    </a:lnTo>
                    <a:lnTo>
                      <a:pt x="6073" y="368"/>
                    </a:lnTo>
                    <a:lnTo>
                      <a:pt x="6077" y="366"/>
                    </a:lnTo>
                    <a:lnTo>
                      <a:pt x="6081" y="366"/>
                    </a:lnTo>
                    <a:lnTo>
                      <a:pt x="6093" y="367"/>
                    </a:lnTo>
                    <a:lnTo>
                      <a:pt x="6105" y="368"/>
                    </a:lnTo>
                    <a:lnTo>
                      <a:pt x="6104" y="379"/>
                    </a:lnTo>
                    <a:lnTo>
                      <a:pt x="6103" y="390"/>
                    </a:lnTo>
                    <a:lnTo>
                      <a:pt x="6103" y="395"/>
                    </a:lnTo>
                    <a:lnTo>
                      <a:pt x="6104" y="400"/>
                    </a:lnTo>
                    <a:lnTo>
                      <a:pt x="6106" y="404"/>
                    </a:lnTo>
                    <a:lnTo>
                      <a:pt x="6109" y="409"/>
                    </a:lnTo>
                    <a:lnTo>
                      <a:pt x="6126" y="416"/>
                    </a:lnTo>
                    <a:lnTo>
                      <a:pt x="6140" y="423"/>
                    </a:lnTo>
                    <a:lnTo>
                      <a:pt x="6160" y="450"/>
                    </a:lnTo>
                    <a:lnTo>
                      <a:pt x="6179" y="473"/>
                    </a:lnTo>
                    <a:lnTo>
                      <a:pt x="6185" y="478"/>
                    </a:lnTo>
                    <a:lnTo>
                      <a:pt x="6190" y="483"/>
                    </a:lnTo>
                    <a:lnTo>
                      <a:pt x="6196" y="486"/>
                    </a:lnTo>
                    <a:lnTo>
                      <a:pt x="6202" y="490"/>
                    </a:lnTo>
                    <a:lnTo>
                      <a:pt x="6209" y="492"/>
                    </a:lnTo>
                    <a:lnTo>
                      <a:pt x="6216" y="495"/>
                    </a:lnTo>
                    <a:lnTo>
                      <a:pt x="6223" y="497"/>
                    </a:lnTo>
                    <a:lnTo>
                      <a:pt x="6231" y="497"/>
                    </a:lnTo>
                    <a:lnTo>
                      <a:pt x="6239" y="496"/>
                    </a:lnTo>
                    <a:lnTo>
                      <a:pt x="6246" y="495"/>
                    </a:lnTo>
                    <a:lnTo>
                      <a:pt x="6252" y="491"/>
                    </a:lnTo>
                    <a:lnTo>
                      <a:pt x="6257" y="488"/>
                    </a:lnTo>
                    <a:lnTo>
                      <a:pt x="6269" y="481"/>
                    </a:lnTo>
                    <a:lnTo>
                      <a:pt x="6280" y="473"/>
                    </a:lnTo>
                    <a:lnTo>
                      <a:pt x="6287" y="470"/>
                    </a:lnTo>
                    <a:lnTo>
                      <a:pt x="6295" y="469"/>
                    </a:lnTo>
                    <a:lnTo>
                      <a:pt x="6302" y="469"/>
                    </a:lnTo>
                    <a:lnTo>
                      <a:pt x="6309" y="470"/>
                    </a:lnTo>
                    <a:lnTo>
                      <a:pt x="6316" y="471"/>
                    </a:lnTo>
                    <a:lnTo>
                      <a:pt x="6324" y="471"/>
                    </a:lnTo>
                    <a:lnTo>
                      <a:pt x="6328" y="471"/>
                    </a:lnTo>
                    <a:lnTo>
                      <a:pt x="6331" y="470"/>
                    </a:lnTo>
                    <a:lnTo>
                      <a:pt x="6334" y="468"/>
                    </a:lnTo>
                    <a:lnTo>
                      <a:pt x="6337" y="466"/>
                    </a:lnTo>
                    <a:lnTo>
                      <a:pt x="6341" y="461"/>
                    </a:lnTo>
                    <a:lnTo>
                      <a:pt x="6344" y="457"/>
                    </a:lnTo>
                    <a:lnTo>
                      <a:pt x="6347" y="452"/>
                    </a:lnTo>
                    <a:lnTo>
                      <a:pt x="6348" y="446"/>
                    </a:lnTo>
                    <a:lnTo>
                      <a:pt x="6350" y="441"/>
                    </a:lnTo>
                    <a:lnTo>
                      <a:pt x="6354" y="435"/>
                    </a:lnTo>
                    <a:lnTo>
                      <a:pt x="6357" y="431"/>
                    </a:lnTo>
                    <a:lnTo>
                      <a:pt x="6361" y="428"/>
                    </a:lnTo>
                    <a:lnTo>
                      <a:pt x="6371" y="422"/>
                    </a:lnTo>
                    <a:lnTo>
                      <a:pt x="6381" y="417"/>
                    </a:lnTo>
                    <a:lnTo>
                      <a:pt x="6390" y="412"/>
                    </a:lnTo>
                    <a:lnTo>
                      <a:pt x="6399" y="406"/>
                    </a:lnTo>
                    <a:lnTo>
                      <a:pt x="6403" y="403"/>
                    </a:lnTo>
                    <a:lnTo>
                      <a:pt x="6406" y="400"/>
                    </a:lnTo>
                    <a:lnTo>
                      <a:pt x="6410" y="397"/>
                    </a:lnTo>
                    <a:lnTo>
                      <a:pt x="6412" y="394"/>
                    </a:lnTo>
                    <a:lnTo>
                      <a:pt x="6416" y="386"/>
                    </a:lnTo>
                    <a:lnTo>
                      <a:pt x="6418" y="377"/>
                    </a:lnTo>
                    <a:lnTo>
                      <a:pt x="6420" y="369"/>
                    </a:lnTo>
                    <a:lnTo>
                      <a:pt x="6423" y="361"/>
                    </a:lnTo>
                    <a:lnTo>
                      <a:pt x="6427" y="353"/>
                    </a:lnTo>
                    <a:lnTo>
                      <a:pt x="6432" y="344"/>
                    </a:lnTo>
                    <a:lnTo>
                      <a:pt x="6440" y="337"/>
                    </a:lnTo>
                    <a:lnTo>
                      <a:pt x="6447" y="331"/>
                    </a:lnTo>
                    <a:lnTo>
                      <a:pt x="6455" y="326"/>
                    </a:lnTo>
                    <a:lnTo>
                      <a:pt x="6462" y="321"/>
                    </a:lnTo>
                    <a:lnTo>
                      <a:pt x="6471" y="317"/>
                    </a:lnTo>
                    <a:lnTo>
                      <a:pt x="6479" y="312"/>
                    </a:lnTo>
                    <a:lnTo>
                      <a:pt x="6486" y="307"/>
                    </a:lnTo>
                    <a:lnTo>
                      <a:pt x="6495" y="300"/>
                    </a:lnTo>
                    <a:lnTo>
                      <a:pt x="6502" y="288"/>
                    </a:lnTo>
                    <a:lnTo>
                      <a:pt x="6508" y="278"/>
                    </a:lnTo>
                    <a:lnTo>
                      <a:pt x="6512" y="273"/>
                    </a:lnTo>
                    <a:lnTo>
                      <a:pt x="6516" y="270"/>
                    </a:lnTo>
                    <a:lnTo>
                      <a:pt x="6521" y="268"/>
                    </a:lnTo>
                    <a:lnTo>
                      <a:pt x="6528" y="266"/>
                    </a:lnTo>
                    <a:lnTo>
                      <a:pt x="6540" y="268"/>
                    </a:lnTo>
                    <a:lnTo>
                      <a:pt x="6552" y="270"/>
                    </a:lnTo>
                    <a:lnTo>
                      <a:pt x="6561" y="274"/>
                    </a:lnTo>
                    <a:lnTo>
                      <a:pt x="6571" y="279"/>
                    </a:lnTo>
                    <a:lnTo>
                      <a:pt x="6590" y="291"/>
                    </a:lnTo>
                    <a:lnTo>
                      <a:pt x="6611" y="304"/>
                    </a:lnTo>
                    <a:lnTo>
                      <a:pt x="6611" y="384"/>
                    </a:lnTo>
                    <a:lnTo>
                      <a:pt x="6611" y="388"/>
                    </a:lnTo>
                    <a:lnTo>
                      <a:pt x="6612" y="392"/>
                    </a:lnTo>
                    <a:lnTo>
                      <a:pt x="6613" y="396"/>
                    </a:lnTo>
                    <a:lnTo>
                      <a:pt x="6615" y="399"/>
                    </a:lnTo>
                    <a:lnTo>
                      <a:pt x="6620" y="406"/>
                    </a:lnTo>
                    <a:lnTo>
                      <a:pt x="6625" y="412"/>
                    </a:lnTo>
                    <a:lnTo>
                      <a:pt x="6631" y="418"/>
                    </a:lnTo>
                    <a:lnTo>
                      <a:pt x="6636" y="424"/>
                    </a:lnTo>
                    <a:lnTo>
                      <a:pt x="6642" y="431"/>
                    </a:lnTo>
                    <a:lnTo>
                      <a:pt x="6646" y="440"/>
                    </a:lnTo>
                    <a:lnTo>
                      <a:pt x="6655" y="463"/>
                    </a:lnTo>
                    <a:lnTo>
                      <a:pt x="6663" y="486"/>
                    </a:lnTo>
                    <a:lnTo>
                      <a:pt x="6670" y="507"/>
                    </a:lnTo>
                    <a:lnTo>
                      <a:pt x="6676" y="528"/>
                    </a:lnTo>
                    <a:lnTo>
                      <a:pt x="6680" y="548"/>
                    </a:lnTo>
                    <a:lnTo>
                      <a:pt x="6684" y="570"/>
                    </a:lnTo>
                    <a:lnTo>
                      <a:pt x="6686" y="594"/>
                    </a:lnTo>
                    <a:lnTo>
                      <a:pt x="6686" y="620"/>
                    </a:lnTo>
                    <a:lnTo>
                      <a:pt x="6686" y="678"/>
                    </a:lnTo>
                    <a:lnTo>
                      <a:pt x="6687" y="689"/>
                    </a:lnTo>
                    <a:lnTo>
                      <a:pt x="6689" y="699"/>
                    </a:lnTo>
                    <a:lnTo>
                      <a:pt x="6691" y="708"/>
                    </a:lnTo>
                    <a:lnTo>
                      <a:pt x="6695" y="717"/>
                    </a:lnTo>
                    <a:lnTo>
                      <a:pt x="6698" y="727"/>
                    </a:lnTo>
                    <a:lnTo>
                      <a:pt x="6701" y="736"/>
                    </a:lnTo>
                    <a:lnTo>
                      <a:pt x="6703" y="745"/>
                    </a:lnTo>
                    <a:lnTo>
                      <a:pt x="6703" y="757"/>
                    </a:lnTo>
                    <a:lnTo>
                      <a:pt x="6703" y="761"/>
                    </a:lnTo>
                    <a:lnTo>
                      <a:pt x="6702" y="765"/>
                    </a:lnTo>
                    <a:lnTo>
                      <a:pt x="6701" y="769"/>
                    </a:lnTo>
                    <a:lnTo>
                      <a:pt x="6699" y="772"/>
                    </a:lnTo>
                    <a:lnTo>
                      <a:pt x="6692" y="778"/>
                    </a:lnTo>
                    <a:lnTo>
                      <a:pt x="6686" y="782"/>
                    </a:lnTo>
                    <a:lnTo>
                      <a:pt x="6669" y="789"/>
                    </a:lnTo>
                    <a:lnTo>
                      <a:pt x="6651" y="796"/>
                    </a:lnTo>
                    <a:lnTo>
                      <a:pt x="6640" y="801"/>
                    </a:lnTo>
                    <a:lnTo>
                      <a:pt x="6629" y="808"/>
                    </a:lnTo>
                    <a:lnTo>
                      <a:pt x="6621" y="814"/>
                    </a:lnTo>
                    <a:lnTo>
                      <a:pt x="6613" y="822"/>
                    </a:lnTo>
                    <a:lnTo>
                      <a:pt x="6606" y="830"/>
                    </a:lnTo>
                    <a:lnTo>
                      <a:pt x="6600" y="840"/>
                    </a:lnTo>
                    <a:lnTo>
                      <a:pt x="6596" y="851"/>
                    </a:lnTo>
                    <a:lnTo>
                      <a:pt x="6592" y="863"/>
                    </a:lnTo>
                    <a:lnTo>
                      <a:pt x="6590" y="867"/>
                    </a:lnTo>
                    <a:lnTo>
                      <a:pt x="6587" y="870"/>
                    </a:lnTo>
                    <a:lnTo>
                      <a:pt x="6584" y="873"/>
                    </a:lnTo>
                    <a:lnTo>
                      <a:pt x="6579" y="876"/>
                    </a:lnTo>
                    <a:lnTo>
                      <a:pt x="6576" y="879"/>
                    </a:lnTo>
                    <a:lnTo>
                      <a:pt x="6573" y="882"/>
                    </a:lnTo>
                    <a:lnTo>
                      <a:pt x="6571" y="886"/>
                    </a:lnTo>
                    <a:lnTo>
                      <a:pt x="6570" y="891"/>
                    </a:lnTo>
                    <a:lnTo>
                      <a:pt x="6570" y="896"/>
                    </a:lnTo>
                    <a:lnTo>
                      <a:pt x="6571" y="900"/>
                    </a:lnTo>
                    <a:lnTo>
                      <a:pt x="6573" y="904"/>
                    </a:lnTo>
                    <a:lnTo>
                      <a:pt x="6575" y="907"/>
                    </a:lnTo>
                    <a:lnTo>
                      <a:pt x="6581" y="913"/>
                    </a:lnTo>
                    <a:lnTo>
                      <a:pt x="6588" y="918"/>
                    </a:lnTo>
                    <a:lnTo>
                      <a:pt x="6603" y="928"/>
                    </a:lnTo>
                    <a:lnTo>
                      <a:pt x="6620" y="938"/>
                    </a:lnTo>
                    <a:lnTo>
                      <a:pt x="6630" y="948"/>
                    </a:lnTo>
                    <a:lnTo>
                      <a:pt x="6640" y="956"/>
                    </a:lnTo>
                    <a:lnTo>
                      <a:pt x="6648" y="964"/>
                    </a:lnTo>
                    <a:lnTo>
                      <a:pt x="6655" y="972"/>
                    </a:lnTo>
                    <a:lnTo>
                      <a:pt x="6670" y="991"/>
                    </a:lnTo>
                    <a:lnTo>
                      <a:pt x="6684" y="1012"/>
                    </a:lnTo>
                    <a:lnTo>
                      <a:pt x="6701" y="1035"/>
                    </a:lnTo>
                    <a:lnTo>
                      <a:pt x="6715" y="1054"/>
                    </a:lnTo>
                    <a:lnTo>
                      <a:pt x="6731" y="1074"/>
                    </a:lnTo>
                    <a:lnTo>
                      <a:pt x="6746" y="1098"/>
                    </a:lnTo>
                    <a:lnTo>
                      <a:pt x="6755" y="1109"/>
                    </a:lnTo>
                    <a:lnTo>
                      <a:pt x="6763" y="1121"/>
                    </a:lnTo>
                    <a:lnTo>
                      <a:pt x="6767" y="1126"/>
                    </a:lnTo>
                    <a:lnTo>
                      <a:pt x="6769" y="1132"/>
                    </a:lnTo>
                    <a:lnTo>
                      <a:pt x="6771" y="1138"/>
                    </a:lnTo>
                    <a:lnTo>
                      <a:pt x="6772" y="1146"/>
                    </a:lnTo>
                    <a:lnTo>
                      <a:pt x="6771" y="1152"/>
                    </a:lnTo>
                    <a:lnTo>
                      <a:pt x="6770" y="1157"/>
                    </a:lnTo>
                    <a:lnTo>
                      <a:pt x="6768" y="1162"/>
                    </a:lnTo>
                    <a:lnTo>
                      <a:pt x="6765" y="1166"/>
                    </a:lnTo>
                    <a:lnTo>
                      <a:pt x="6758" y="1173"/>
                    </a:lnTo>
                    <a:lnTo>
                      <a:pt x="6749" y="1180"/>
                    </a:lnTo>
                    <a:lnTo>
                      <a:pt x="6740" y="1185"/>
                    </a:lnTo>
                    <a:lnTo>
                      <a:pt x="6730" y="1192"/>
                    </a:lnTo>
                    <a:lnTo>
                      <a:pt x="6726" y="1195"/>
                    </a:lnTo>
                    <a:lnTo>
                      <a:pt x="6721" y="1199"/>
                    </a:lnTo>
                    <a:lnTo>
                      <a:pt x="6717" y="1205"/>
                    </a:lnTo>
                    <a:lnTo>
                      <a:pt x="6714" y="1210"/>
                    </a:lnTo>
                    <a:lnTo>
                      <a:pt x="6709" y="1214"/>
                    </a:lnTo>
                    <a:lnTo>
                      <a:pt x="6704" y="1217"/>
                    </a:lnTo>
                    <a:lnTo>
                      <a:pt x="6698" y="1219"/>
                    </a:lnTo>
                    <a:lnTo>
                      <a:pt x="6691" y="1220"/>
                    </a:lnTo>
                    <a:lnTo>
                      <a:pt x="6679" y="1219"/>
                    </a:lnTo>
                    <a:lnTo>
                      <a:pt x="6664" y="1219"/>
                    </a:lnTo>
                    <a:lnTo>
                      <a:pt x="6664" y="1228"/>
                    </a:lnTo>
                    <a:lnTo>
                      <a:pt x="6664" y="1238"/>
                    </a:lnTo>
                    <a:lnTo>
                      <a:pt x="6668" y="1248"/>
                    </a:lnTo>
                    <a:lnTo>
                      <a:pt x="6671" y="1257"/>
                    </a:lnTo>
                    <a:lnTo>
                      <a:pt x="6671" y="1339"/>
                    </a:lnTo>
                    <a:lnTo>
                      <a:pt x="6670" y="1346"/>
                    </a:lnTo>
                    <a:lnTo>
                      <a:pt x="6669" y="1351"/>
                    </a:lnTo>
                    <a:lnTo>
                      <a:pt x="6667" y="1356"/>
                    </a:lnTo>
                    <a:lnTo>
                      <a:pt x="6663" y="1360"/>
                    </a:lnTo>
                    <a:lnTo>
                      <a:pt x="6655" y="1367"/>
                    </a:lnTo>
                    <a:lnTo>
                      <a:pt x="6647" y="1375"/>
                    </a:lnTo>
                    <a:lnTo>
                      <a:pt x="6638" y="1381"/>
                    </a:lnTo>
                    <a:lnTo>
                      <a:pt x="6628" y="1388"/>
                    </a:lnTo>
                    <a:lnTo>
                      <a:pt x="6625" y="1392"/>
                    </a:lnTo>
                    <a:lnTo>
                      <a:pt x="6622" y="1396"/>
                    </a:lnTo>
                    <a:lnTo>
                      <a:pt x="6619" y="1402"/>
                    </a:lnTo>
                    <a:lnTo>
                      <a:pt x="6618" y="1408"/>
                    </a:lnTo>
                    <a:lnTo>
                      <a:pt x="6617" y="1416"/>
                    </a:lnTo>
                    <a:lnTo>
                      <a:pt x="6616" y="1423"/>
                    </a:lnTo>
                    <a:lnTo>
                      <a:pt x="6615" y="1427"/>
                    </a:lnTo>
                    <a:lnTo>
                      <a:pt x="6613" y="1431"/>
                    </a:lnTo>
                    <a:lnTo>
                      <a:pt x="6611" y="1434"/>
                    </a:lnTo>
                    <a:lnTo>
                      <a:pt x="6609" y="1436"/>
                    </a:lnTo>
                    <a:lnTo>
                      <a:pt x="6602" y="1440"/>
                    </a:lnTo>
                    <a:lnTo>
                      <a:pt x="6595" y="1442"/>
                    </a:lnTo>
                    <a:lnTo>
                      <a:pt x="6589" y="1443"/>
                    </a:lnTo>
                    <a:lnTo>
                      <a:pt x="6582" y="1444"/>
                    </a:lnTo>
                    <a:lnTo>
                      <a:pt x="6575" y="1445"/>
                    </a:lnTo>
                    <a:lnTo>
                      <a:pt x="6570" y="1447"/>
                    </a:lnTo>
                    <a:lnTo>
                      <a:pt x="6568" y="1448"/>
                    </a:lnTo>
                    <a:lnTo>
                      <a:pt x="6567" y="1450"/>
                    </a:lnTo>
                    <a:lnTo>
                      <a:pt x="6566" y="1453"/>
                    </a:lnTo>
                    <a:lnTo>
                      <a:pt x="6565" y="1456"/>
                    </a:lnTo>
                    <a:lnTo>
                      <a:pt x="6565" y="1484"/>
                    </a:lnTo>
                    <a:lnTo>
                      <a:pt x="6565" y="1489"/>
                    </a:lnTo>
                    <a:lnTo>
                      <a:pt x="6564" y="1494"/>
                    </a:lnTo>
                    <a:lnTo>
                      <a:pt x="6563" y="1498"/>
                    </a:lnTo>
                    <a:lnTo>
                      <a:pt x="6561" y="1502"/>
                    </a:lnTo>
                    <a:lnTo>
                      <a:pt x="6557" y="1509"/>
                    </a:lnTo>
                    <a:lnTo>
                      <a:pt x="6553" y="1519"/>
                    </a:lnTo>
                    <a:lnTo>
                      <a:pt x="6549" y="1525"/>
                    </a:lnTo>
                    <a:lnTo>
                      <a:pt x="6546" y="1531"/>
                    </a:lnTo>
                    <a:lnTo>
                      <a:pt x="6543" y="1536"/>
                    </a:lnTo>
                    <a:lnTo>
                      <a:pt x="6539" y="1541"/>
                    </a:lnTo>
                    <a:lnTo>
                      <a:pt x="6536" y="1547"/>
                    </a:lnTo>
                    <a:lnTo>
                      <a:pt x="6534" y="1551"/>
                    </a:lnTo>
                    <a:lnTo>
                      <a:pt x="6532" y="1552"/>
                    </a:lnTo>
                    <a:lnTo>
                      <a:pt x="6531" y="1554"/>
                    </a:lnTo>
                    <a:lnTo>
                      <a:pt x="6529" y="1554"/>
                    </a:lnTo>
                    <a:lnTo>
                      <a:pt x="6526" y="1555"/>
                    </a:lnTo>
                    <a:lnTo>
                      <a:pt x="6492" y="1555"/>
                    </a:lnTo>
                    <a:lnTo>
                      <a:pt x="6462" y="1555"/>
                    </a:lnTo>
                    <a:lnTo>
                      <a:pt x="6432" y="1555"/>
                    </a:lnTo>
                    <a:lnTo>
                      <a:pt x="6398" y="1555"/>
                    </a:lnTo>
                    <a:lnTo>
                      <a:pt x="6393" y="1556"/>
                    </a:lnTo>
                    <a:lnTo>
                      <a:pt x="6388" y="1557"/>
                    </a:lnTo>
                    <a:lnTo>
                      <a:pt x="6383" y="1559"/>
                    </a:lnTo>
                    <a:lnTo>
                      <a:pt x="6378" y="1562"/>
                    </a:lnTo>
                    <a:lnTo>
                      <a:pt x="6375" y="1566"/>
                    </a:lnTo>
                    <a:lnTo>
                      <a:pt x="6373" y="1571"/>
                    </a:lnTo>
                    <a:lnTo>
                      <a:pt x="6371" y="1576"/>
                    </a:lnTo>
                    <a:lnTo>
                      <a:pt x="6370" y="1581"/>
                    </a:lnTo>
                    <a:lnTo>
                      <a:pt x="6373" y="1588"/>
                    </a:lnTo>
                    <a:lnTo>
                      <a:pt x="6377" y="1595"/>
                    </a:lnTo>
                    <a:lnTo>
                      <a:pt x="6379" y="1605"/>
                    </a:lnTo>
                    <a:lnTo>
                      <a:pt x="6379" y="1613"/>
                    </a:lnTo>
                    <a:lnTo>
                      <a:pt x="6379" y="1621"/>
                    </a:lnTo>
                    <a:lnTo>
                      <a:pt x="6382" y="1631"/>
                    </a:lnTo>
                    <a:lnTo>
                      <a:pt x="6384" y="1643"/>
                    </a:lnTo>
                    <a:lnTo>
                      <a:pt x="6386" y="1656"/>
                    </a:lnTo>
                    <a:lnTo>
                      <a:pt x="6386" y="1667"/>
                    </a:lnTo>
                    <a:lnTo>
                      <a:pt x="6385" y="1679"/>
                    </a:lnTo>
                    <a:lnTo>
                      <a:pt x="6385" y="1688"/>
                    </a:lnTo>
                    <a:lnTo>
                      <a:pt x="6384" y="1696"/>
                    </a:lnTo>
                    <a:lnTo>
                      <a:pt x="6382" y="1702"/>
                    </a:lnTo>
                    <a:lnTo>
                      <a:pt x="6379" y="1709"/>
                    </a:lnTo>
                    <a:lnTo>
                      <a:pt x="6375" y="1723"/>
                    </a:lnTo>
                    <a:lnTo>
                      <a:pt x="6373" y="1739"/>
                    </a:lnTo>
                    <a:lnTo>
                      <a:pt x="6371" y="1755"/>
                    </a:lnTo>
                    <a:lnTo>
                      <a:pt x="6370" y="1768"/>
                    </a:lnTo>
                    <a:lnTo>
                      <a:pt x="6369" y="1776"/>
                    </a:lnTo>
                    <a:lnTo>
                      <a:pt x="6367" y="1782"/>
                    </a:lnTo>
                    <a:lnTo>
                      <a:pt x="6364" y="1789"/>
                    </a:lnTo>
                    <a:lnTo>
                      <a:pt x="6361" y="1796"/>
                    </a:lnTo>
                    <a:lnTo>
                      <a:pt x="6357" y="1804"/>
                    </a:lnTo>
                    <a:lnTo>
                      <a:pt x="6352" y="1811"/>
                    </a:lnTo>
                    <a:lnTo>
                      <a:pt x="6346" y="1818"/>
                    </a:lnTo>
                    <a:lnTo>
                      <a:pt x="6341" y="1824"/>
                    </a:lnTo>
                    <a:lnTo>
                      <a:pt x="6331" y="1837"/>
                    </a:lnTo>
                    <a:lnTo>
                      <a:pt x="6319" y="1848"/>
                    </a:lnTo>
                    <a:lnTo>
                      <a:pt x="6310" y="1861"/>
                    </a:lnTo>
                    <a:lnTo>
                      <a:pt x="6302" y="1873"/>
                    </a:lnTo>
                    <a:lnTo>
                      <a:pt x="6299" y="1880"/>
                    </a:lnTo>
                    <a:lnTo>
                      <a:pt x="6297" y="1888"/>
                    </a:lnTo>
                    <a:lnTo>
                      <a:pt x="6296" y="1896"/>
                    </a:lnTo>
                    <a:lnTo>
                      <a:pt x="6295" y="1905"/>
                    </a:lnTo>
                    <a:lnTo>
                      <a:pt x="6296" y="1915"/>
                    </a:lnTo>
                    <a:lnTo>
                      <a:pt x="6296" y="1922"/>
                    </a:lnTo>
                    <a:lnTo>
                      <a:pt x="6297" y="1928"/>
                    </a:lnTo>
                    <a:lnTo>
                      <a:pt x="6298" y="1938"/>
                    </a:lnTo>
                    <a:lnTo>
                      <a:pt x="6293" y="1934"/>
                    </a:lnTo>
                    <a:lnTo>
                      <a:pt x="6289" y="1932"/>
                    </a:lnTo>
                    <a:lnTo>
                      <a:pt x="6284" y="1930"/>
                    </a:lnTo>
                    <a:lnTo>
                      <a:pt x="6278" y="1929"/>
                    </a:lnTo>
                    <a:lnTo>
                      <a:pt x="6269" y="1930"/>
                    </a:lnTo>
                    <a:lnTo>
                      <a:pt x="6260" y="1933"/>
                    </a:lnTo>
                    <a:lnTo>
                      <a:pt x="6253" y="1937"/>
                    </a:lnTo>
                    <a:lnTo>
                      <a:pt x="6247" y="1943"/>
                    </a:lnTo>
                    <a:lnTo>
                      <a:pt x="6233" y="1954"/>
                    </a:lnTo>
                    <a:lnTo>
                      <a:pt x="6218" y="1964"/>
                    </a:lnTo>
                    <a:lnTo>
                      <a:pt x="6210" y="1969"/>
                    </a:lnTo>
                    <a:lnTo>
                      <a:pt x="6201" y="1970"/>
                    </a:lnTo>
                    <a:lnTo>
                      <a:pt x="6193" y="1971"/>
                    </a:lnTo>
                    <a:lnTo>
                      <a:pt x="6185" y="1972"/>
                    </a:lnTo>
                    <a:lnTo>
                      <a:pt x="6177" y="1974"/>
                    </a:lnTo>
                    <a:lnTo>
                      <a:pt x="6172" y="1977"/>
                    </a:lnTo>
                    <a:lnTo>
                      <a:pt x="6167" y="1980"/>
                    </a:lnTo>
                    <a:lnTo>
                      <a:pt x="6163" y="1985"/>
                    </a:lnTo>
                    <a:lnTo>
                      <a:pt x="6155" y="1994"/>
                    </a:lnTo>
                    <a:lnTo>
                      <a:pt x="6146" y="2005"/>
                    </a:lnTo>
                    <a:lnTo>
                      <a:pt x="6136" y="2016"/>
                    </a:lnTo>
                    <a:lnTo>
                      <a:pt x="6128" y="2026"/>
                    </a:lnTo>
                    <a:lnTo>
                      <a:pt x="6118" y="2035"/>
                    </a:lnTo>
                    <a:lnTo>
                      <a:pt x="6109" y="2045"/>
                    </a:lnTo>
                    <a:lnTo>
                      <a:pt x="6093" y="2067"/>
                    </a:lnTo>
                    <a:lnTo>
                      <a:pt x="6080" y="2087"/>
                    </a:lnTo>
                    <a:lnTo>
                      <a:pt x="6066" y="2105"/>
                    </a:lnTo>
                    <a:lnTo>
                      <a:pt x="6049" y="2125"/>
                    </a:lnTo>
                    <a:lnTo>
                      <a:pt x="6045" y="2130"/>
                    </a:lnTo>
                    <a:lnTo>
                      <a:pt x="6042" y="2134"/>
                    </a:lnTo>
                    <a:lnTo>
                      <a:pt x="6040" y="2139"/>
                    </a:lnTo>
                    <a:lnTo>
                      <a:pt x="6038" y="2144"/>
                    </a:lnTo>
                    <a:lnTo>
                      <a:pt x="6034" y="2153"/>
                    </a:lnTo>
                    <a:lnTo>
                      <a:pt x="6031" y="2164"/>
                    </a:lnTo>
                    <a:lnTo>
                      <a:pt x="6028" y="2171"/>
                    </a:lnTo>
                    <a:lnTo>
                      <a:pt x="6025" y="2177"/>
                    </a:lnTo>
                    <a:lnTo>
                      <a:pt x="6022" y="2182"/>
                    </a:lnTo>
                    <a:lnTo>
                      <a:pt x="6018" y="2186"/>
                    </a:lnTo>
                    <a:lnTo>
                      <a:pt x="6009" y="2193"/>
                    </a:lnTo>
                    <a:lnTo>
                      <a:pt x="5996" y="2202"/>
                    </a:lnTo>
                    <a:lnTo>
                      <a:pt x="5991" y="2209"/>
                    </a:lnTo>
                    <a:lnTo>
                      <a:pt x="5984" y="2215"/>
                    </a:lnTo>
                    <a:lnTo>
                      <a:pt x="5980" y="2217"/>
                    </a:lnTo>
                    <a:lnTo>
                      <a:pt x="5975" y="2219"/>
                    </a:lnTo>
                    <a:lnTo>
                      <a:pt x="5971" y="2220"/>
                    </a:lnTo>
                    <a:lnTo>
                      <a:pt x="5966" y="2220"/>
                    </a:lnTo>
                    <a:lnTo>
                      <a:pt x="5962" y="2219"/>
                    </a:lnTo>
                    <a:lnTo>
                      <a:pt x="5959" y="2218"/>
                    </a:lnTo>
                    <a:lnTo>
                      <a:pt x="5957" y="2216"/>
                    </a:lnTo>
                    <a:lnTo>
                      <a:pt x="5955" y="2213"/>
                    </a:lnTo>
                    <a:lnTo>
                      <a:pt x="5953" y="2206"/>
                    </a:lnTo>
                    <a:lnTo>
                      <a:pt x="5950" y="2198"/>
                    </a:lnTo>
                    <a:lnTo>
                      <a:pt x="5947" y="2187"/>
                    </a:lnTo>
                    <a:lnTo>
                      <a:pt x="5945" y="2178"/>
                    </a:lnTo>
                    <a:lnTo>
                      <a:pt x="5944" y="2169"/>
                    </a:lnTo>
                    <a:lnTo>
                      <a:pt x="5943" y="2158"/>
                    </a:lnTo>
                    <a:lnTo>
                      <a:pt x="5941" y="2142"/>
                    </a:lnTo>
                    <a:lnTo>
                      <a:pt x="5939" y="2127"/>
                    </a:lnTo>
                    <a:lnTo>
                      <a:pt x="5937" y="2112"/>
                    </a:lnTo>
                    <a:lnTo>
                      <a:pt x="5936" y="2095"/>
                    </a:lnTo>
                    <a:lnTo>
                      <a:pt x="5936" y="2067"/>
                    </a:lnTo>
                    <a:lnTo>
                      <a:pt x="5936" y="2049"/>
                    </a:lnTo>
                    <a:lnTo>
                      <a:pt x="5936" y="2033"/>
                    </a:lnTo>
                    <a:lnTo>
                      <a:pt x="5936" y="2025"/>
                    </a:lnTo>
                    <a:lnTo>
                      <a:pt x="5937" y="2017"/>
                    </a:lnTo>
                    <a:lnTo>
                      <a:pt x="5939" y="2008"/>
                    </a:lnTo>
                    <a:lnTo>
                      <a:pt x="5942" y="2000"/>
                    </a:lnTo>
                    <a:lnTo>
                      <a:pt x="5949" y="1979"/>
                    </a:lnTo>
                    <a:lnTo>
                      <a:pt x="5957" y="1960"/>
                    </a:lnTo>
                    <a:lnTo>
                      <a:pt x="5959" y="1951"/>
                    </a:lnTo>
                    <a:lnTo>
                      <a:pt x="5961" y="1942"/>
                    </a:lnTo>
                    <a:lnTo>
                      <a:pt x="5963" y="1931"/>
                    </a:lnTo>
                    <a:lnTo>
                      <a:pt x="5963" y="1920"/>
                    </a:lnTo>
                    <a:lnTo>
                      <a:pt x="5963" y="1917"/>
                    </a:lnTo>
                    <a:lnTo>
                      <a:pt x="5962" y="1914"/>
                    </a:lnTo>
                    <a:lnTo>
                      <a:pt x="5961" y="1912"/>
                    </a:lnTo>
                    <a:lnTo>
                      <a:pt x="5959" y="1909"/>
                    </a:lnTo>
                    <a:lnTo>
                      <a:pt x="5954" y="1904"/>
                    </a:lnTo>
                    <a:lnTo>
                      <a:pt x="5949" y="1899"/>
                    </a:lnTo>
                    <a:lnTo>
                      <a:pt x="5945" y="1893"/>
                    </a:lnTo>
                    <a:lnTo>
                      <a:pt x="5944" y="1885"/>
                    </a:lnTo>
                    <a:lnTo>
                      <a:pt x="5943" y="1881"/>
                    </a:lnTo>
                    <a:lnTo>
                      <a:pt x="5941" y="1878"/>
                    </a:lnTo>
                    <a:lnTo>
                      <a:pt x="5939" y="1876"/>
                    </a:lnTo>
                    <a:lnTo>
                      <a:pt x="5936" y="1876"/>
                    </a:lnTo>
                    <a:lnTo>
                      <a:pt x="5933" y="1876"/>
                    </a:lnTo>
                    <a:lnTo>
                      <a:pt x="5931" y="1877"/>
                    </a:lnTo>
                    <a:lnTo>
                      <a:pt x="5930" y="1880"/>
                    </a:lnTo>
                    <a:lnTo>
                      <a:pt x="5928" y="1883"/>
                    </a:lnTo>
                    <a:lnTo>
                      <a:pt x="5927" y="1886"/>
                    </a:lnTo>
                    <a:lnTo>
                      <a:pt x="5925" y="1888"/>
                    </a:lnTo>
                    <a:lnTo>
                      <a:pt x="5924" y="1891"/>
                    </a:lnTo>
                    <a:lnTo>
                      <a:pt x="5920" y="1893"/>
                    </a:lnTo>
                    <a:lnTo>
                      <a:pt x="5913" y="1895"/>
                    </a:lnTo>
                    <a:lnTo>
                      <a:pt x="5905" y="1895"/>
                    </a:lnTo>
                    <a:lnTo>
                      <a:pt x="5889" y="1894"/>
                    </a:lnTo>
                    <a:lnTo>
                      <a:pt x="5876" y="1893"/>
                    </a:lnTo>
                    <a:lnTo>
                      <a:pt x="5862" y="1891"/>
                    </a:lnTo>
                    <a:lnTo>
                      <a:pt x="5848" y="1890"/>
                    </a:lnTo>
                    <a:lnTo>
                      <a:pt x="5841" y="1890"/>
                    </a:lnTo>
                    <a:lnTo>
                      <a:pt x="5834" y="1891"/>
                    </a:lnTo>
                    <a:lnTo>
                      <a:pt x="5828" y="1892"/>
                    </a:lnTo>
                    <a:lnTo>
                      <a:pt x="5822" y="1894"/>
                    </a:lnTo>
                    <a:lnTo>
                      <a:pt x="5817" y="1897"/>
                    </a:lnTo>
                    <a:lnTo>
                      <a:pt x="5812" y="1900"/>
                    </a:lnTo>
                    <a:lnTo>
                      <a:pt x="5807" y="1904"/>
                    </a:lnTo>
                    <a:lnTo>
                      <a:pt x="5803" y="1910"/>
                    </a:lnTo>
                    <a:lnTo>
                      <a:pt x="5800" y="1919"/>
                    </a:lnTo>
                    <a:lnTo>
                      <a:pt x="5797" y="1927"/>
                    </a:lnTo>
                    <a:lnTo>
                      <a:pt x="5793" y="1931"/>
                    </a:lnTo>
                    <a:lnTo>
                      <a:pt x="5790" y="1934"/>
                    </a:lnTo>
                    <a:lnTo>
                      <a:pt x="5787" y="1938"/>
                    </a:lnTo>
                    <a:lnTo>
                      <a:pt x="5785" y="1944"/>
                    </a:lnTo>
                    <a:lnTo>
                      <a:pt x="5792" y="1946"/>
                    </a:lnTo>
                    <a:lnTo>
                      <a:pt x="5798" y="1947"/>
                    </a:lnTo>
                    <a:lnTo>
                      <a:pt x="5801" y="1949"/>
                    </a:lnTo>
                    <a:lnTo>
                      <a:pt x="5803" y="1950"/>
                    </a:lnTo>
                    <a:lnTo>
                      <a:pt x="5804" y="1952"/>
                    </a:lnTo>
                    <a:lnTo>
                      <a:pt x="5805" y="1955"/>
                    </a:lnTo>
                    <a:lnTo>
                      <a:pt x="5805" y="1959"/>
                    </a:lnTo>
                    <a:lnTo>
                      <a:pt x="5803" y="1962"/>
                    </a:lnTo>
                    <a:lnTo>
                      <a:pt x="5802" y="1964"/>
                    </a:lnTo>
                    <a:lnTo>
                      <a:pt x="5799" y="1968"/>
                    </a:lnTo>
                    <a:lnTo>
                      <a:pt x="5794" y="1972"/>
                    </a:lnTo>
                    <a:lnTo>
                      <a:pt x="5789" y="1977"/>
                    </a:lnTo>
                    <a:lnTo>
                      <a:pt x="5781" y="1988"/>
                    </a:lnTo>
                    <a:lnTo>
                      <a:pt x="5773" y="1999"/>
                    </a:lnTo>
                    <a:lnTo>
                      <a:pt x="5768" y="2009"/>
                    </a:lnTo>
                    <a:lnTo>
                      <a:pt x="5760" y="2020"/>
                    </a:lnTo>
                    <a:lnTo>
                      <a:pt x="5754" y="2032"/>
                    </a:lnTo>
                    <a:lnTo>
                      <a:pt x="5748" y="2042"/>
                    </a:lnTo>
                    <a:lnTo>
                      <a:pt x="5743" y="2053"/>
                    </a:lnTo>
                    <a:lnTo>
                      <a:pt x="5738" y="2065"/>
                    </a:lnTo>
                    <a:lnTo>
                      <a:pt x="5728" y="2078"/>
                    </a:lnTo>
                    <a:lnTo>
                      <a:pt x="5716" y="2092"/>
                    </a:lnTo>
                    <a:lnTo>
                      <a:pt x="5709" y="2104"/>
                    </a:lnTo>
                    <a:lnTo>
                      <a:pt x="5703" y="2115"/>
                    </a:lnTo>
                    <a:lnTo>
                      <a:pt x="5697" y="2126"/>
                    </a:lnTo>
                    <a:lnTo>
                      <a:pt x="5689" y="2139"/>
                    </a:lnTo>
                    <a:lnTo>
                      <a:pt x="5681" y="2150"/>
                    </a:lnTo>
                    <a:lnTo>
                      <a:pt x="5673" y="2159"/>
                    </a:lnTo>
                    <a:lnTo>
                      <a:pt x="5670" y="2163"/>
                    </a:lnTo>
                    <a:lnTo>
                      <a:pt x="5666" y="2169"/>
                    </a:lnTo>
                    <a:lnTo>
                      <a:pt x="5663" y="2175"/>
                    </a:lnTo>
                    <a:lnTo>
                      <a:pt x="5661" y="2181"/>
                    </a:lnTo>
                    <a:lnTo>
                      <a:pt x="5660" y="2189"/>
                    </a:lnTo>
                    <a:lnTo>
                      <a:pt x="5660" y="2198"/>
                    </a:lnTo>
                    <a:lnTo>
                      <a:pt x="5660" y="2205"/>
                    </a:lnTo>
                    <a:lnTo>
                      <a:pt x="5659" y="2213"/>
                    </a:lnTo>
                    <a:lnTo>
                      <a:pt x="5655" y="2227"/>
                    </a:lnTo>
                    <a:lnTo>
                      <a:pt x="5652" y="2239"/>
                    </a:lnTo>
                    <a:lnTo>
                      <a:pt x="5648" y="2250"/>
                    </a:lnTo>
                    <a:lnTo>
                      <a:pt x="5645" y="2264"/>
                    </a:lnTo>
                    <a:lnTo>
                      <a:pt x="5644" y="2278"/>
                    </a:lnTo>
                    <a:lnTo>
                      <a:pt x="5641" y="2293"/>
                    </a:lnTo>
                    <a:lnTo>
                      <a:pt x="5639" y="2295"/>
                    </a:lnTo>
                    <a:lnTo>
                      <a:pt x="5637" y="2297"/>
                    </a:lnTo>
                    <a:lnTo>
                      <a:pt x="5633" y="2299"/>
                    </a:lnTo>
                    <a:lnTo>
                      <a:pt x="5630" y="2299"/>
                    </a:lnTo>
                    <a:lnTo>
                      <a:pt x="5624" y="2300"/>
                    </a:lnTo>
                    <a:lnTo>
                      <a:pt x="5617" y="2300"/>
                    </a:lnTo>
                    <a:lnTo>
                      <a:pt x="5606" y="2301"/>
                    </a:lnTo>
                    <a:lnTo>
                      <a:pt x="5596" y="2303"/>
                    </a:lnTo>
                    <a:lnTo>
                      <a:pt x="5574" y="2303"/>
                    </a:lnTo>
                    <a:lnTo>
                      <a:pt x="5555" y="2302"/>
                    </a:lnTo>
                    <a:lnTo>
                      <a:pt x="5545" y="2303"/>
                    </a:lnTo>
                    <a:lnTo>
                      <a:pt x="5536" y="2304"/>
                    </a:lnTo>
                    <a:lnTo>
                      <a:pt x="5526" y="2308"/>
                    </a:lnTo>
                    <a:lnTo>
                      <a:pt x="5515" y="2312"/>
                    </a:lnTo>
                    <a:lnTo>
                      <a:pt x="5511" y="2315"/>
                    </a:lnTo>
                    <a:lnTo>
                      <a:pt x="5507" y="2318"/>
                    </a:lnTo>
                    <a:lnTo>
                      <a:pt x="5504" y="2322"/>
                    </a:lnTo>
                    <a:lnTo>
                      <a:pt x="5502" y="2327"/>
                    </a:lnTo>
                    <a:lnTo>
                      <a:pt x="5500" y="2332"/>
                    </a:lnTo>
                    <a:lnTo>
                      <a:pt x="5499" y="2338"/>
                    </a:lnTo>
                    <a:lnTo>
                      <a:pt x="5498" y="2343"/>
                    </a:lnTo>
                    <a:lnTo>
                      <a:pt x="5498" y="2349"/>
                    </a:lnTo>
                    <a:lnTo>
                      <a:pt x="5499" y="2357"/>
                    </a:lnTo>
                    <a:lnTo>
                      <a:pt x="5501" y="2366"/>
                    </a:lnTo>
                    <a:lnTo>
                      <a:pt x="5503" y="2373"/>
                    </a:lnTo>
                    <a:lnTo>
                      <a:pt x="5506" y="2382"/>
                    </a:lnTo>
                    <a:lnTo>
                      <a:pt x="5509" y="2391"/>
                    </a:lnTo>
                    <a:lnTo>
                      <a:pt x="5512" y="2400"/>
                    </a:lnTo>
                    <a:lnTo>
                      <a:pt x="5514" y="2404"/>
                    </a:lnTo>
                    <a:lnTo>
                      <a:pt x="5517" y="2408"/>
                    </a:lnTo>
                    <a:lnTo>
                      <a:pt x="5520" y="2411"/>
                    </a:lnTo>
                    <a:lnTo>
                      <a:pt x="5524" y="2415"/>
                    </a:lnTo>
                    <a:lnTo>
                      <a:pt x="5530" y="2419"/>
                    </a:lnTo>
                    <a:lnTo>
                      <a:pt x="5536" y="2423"/>
                    </a:lnTo>
                    <a:lnTo>
                      <a:pt x="5541" y="2426"/>
                    </a:lnTo>
                    <a:lnTo>
                      <a:pt x="5547" y="2428"/>
                    </a:lnTo>
                    <a:lnTo>
                      <a:pt x="5560" y="2431"/>
                    </a:lnTo>
                    <a:lnTo>
                      <a:pt x="5573" y="2434"/>
                    </a:lnTo>
                    <a:lnTo>
                      <a:pt x="5593" y="2439"/>
                    </a:lnTo>
                    <a:lnTo>
                      <a:pt x="5610" y="2444"/>
                    </a:lnTo>
                    <a:lnTo>
                      <a:pt x="5618" y="2445"/>
                    </a:lnTo>
                    <a:lnTo>
                      <a:pt x="5627" y="2447"/>
                    </a:lnTo>
                    <a:lnTo>
                      <a:pt x="5637" y="2448"/>
                    </a:lnTo>
                    <a:lnTo>
                      <a:pt x="5647" y="2448"/>
                    </a:lnTo>
                    <a:lnTo>
                      <a:pt x="5657" y="2447"/>
                    </a:lnTo>
                    <a:lnTo>
                      <a:pt x="5667" y="2446"/>
                    </a:lnTo>
                    <a:lnTo>
                      <a:pt x="5675" y="2443"/>
                    </a:lnTo>
                    <a:lnTo>
                      <a:pt x="5683" y="2440"/>
                    </a:lnTo>
                    <a:lnTo>
                      <a:pt x="5690" y="2438"/>
                    </a:lnTo>
                    <a:lnTo>
                      <a:pt x="5700" y="2435"/>
                    </a:lnTo>
                    <a:lnTo>
                      <a:pt x="5709" y="2434"/>
                    </a:lnTo>
                    <a:lnTo>
                      <a:pt x="5718" y="2433"/>
                    </a:lnTo>
                    <a:lnTo>
                      <a:pt x="5725" y="2434"/>
                    </a:lnTo>
                    <a:lnTo>
                      <a:pt x="5730" y="2436"/>
                    </a:lnTo>
                    <a:lnTo>
                      <a:pt x="5734" y="2438"/>
                    </a:lnTo>
                    <a:lnTo>
                      <a:pt x="5737" y="2442"/>
                    </a:lnTo>
                    <a:lnTo>
                      <a:pt x="5740" y="2447"/>
                    </a:lnTo>
                    <a:lnTo>
                      <a:pt x="5743" y="2453"/>
                    </a:lnTo>
                    <a:lnTo>
                      <a:pt x="5745" y="2458"/>
                    </a:lnTo>
                    <a:lnTo>
                      <a:pt x="5747" y="2464"/>
                    </a:lnTo>
                    <a:lnTo>
                      <a:pt x="5750" y="2474"/>
                    </a:lnTo>
                    <a:lnTo>
                      <a:pt x="5753" y="2483"/>
                    </a:lnTo>
                    <a:lnTo>
                      <a:pt x="5755" y="2492"/>
                    </a:lnTo>
                    <a:lnTo>
                      <a:pt x="5757" y="2503"/>
                    </a:lnTo>
                    <a:lnTo>
                      <a:pt x="5758" y="2509"/>
                    </a:lnTo>
                    <a:lnTo>
                      <a:pt x="5761" y="2513"/>
                    </a:lnTo>
                    <a:lnTo>
                      <a:pt x="5765" y="2516"/>
                    </a:lnTo>
                    <a:lnTo>
                      <a:pt x="5769" y="2519"/>
                    </a:lnTo>
                    <a:lnTo>
                      <a:pt x="5780" y="2524"/>
                    </a:lnTo>
                    <a:lnTo>
                      <a:pt x="5791" y="2529"/>
                    </a:lnTo>
                    <a:lnTo>
                      <a:pt x="5799" y="2533"/>
                    </a:lnTo>
                    <a:lnTo>
                      <a:pt x="5807" y="2538"/>
                    </a:lnTo>
                    <a:lnTo>
                      <a:pt x="5815" y="2542"/>
                    </a:lnTo>
                    <a:lnTo>
                      <a:pt x="5823" y="2547"/>
                    </a:lnTo>
                    <a:lnTo>
                      <a:pt x="5828" y="2551"/>
                    </a:lnTo>
                    <a:lnTo>
                      <a:pt x="5833" y="2553"/>
                    </a:lnTo>
                    <a:lnTo>
                      <a:pt x="5857" y="2553"/>
                    </a:lnTo>
                    <a:lnTo>
                      <a:pt x="5860" y="2552"/>
                    </a:lnTo>
                    <a:lnTo>
                      <a:pt x="5862" y="2550"/>
                    </a:lnTo>
                    <a:lnTo>
                      <a:pt x="5864" y="2547"/>
                    </a:lnTo>
                    <a:lnTo>
                      <a:pt x="5868" y="2545"/>
                    </a:lnTo>
                    <a:lnTo>
                      <a:pt x="5874" y="2540"/>
                    </a:lnTo>
                    <a:lnTo>
                      <a:pt x="5880" y="2532"/>
                    </a:lnTo>
                    <a:lnTo>
                      <a:pt x="5883" y="2524"/>
                    </a:lnTo>
                    <a:lnTo>
                      <a:pt x="5884" y="2515"/>
                    </a:lnTo>
                    <a:lnTo>
                      <a:pt x="5885" y="2512"/>
                    </a:lnTo>
                    <a:lnTo>
                      <a:pt x="5886" y="2508"/>
                    </a:lnTo>
                    <a:lnTo>
                      <a:pt x="5888" y="2503"/>
                    </a:lnTo>
                    <a:lnTo>
                      <a:pt x="5892" y="2500"/>
                    </a:lnTo>
                    <a:lnTo>
                      <a:pt x="5900" y="2495"/>
                    </a:lnTo>
                    <a:lnTo>
                      <a:pt x="5906" y="2490"/>
                    </a:lnTo>
                    <a:lnTo>
                      <a:pt x="5912" y="2484"/>
                    </a:lnTo>
                    <a:lnTo>
                      <a:pt x="5917" y="2478"/>
                    </a:lnTo>
                    <a:lnTo>
                      <a:pt x="5921" y="2471"/>
                    </a:lnTo>
                    <a:lnTo>
                      <a:pt x="5925" y="2464"/>
                    </a:lnTo>
                    <a:lnTo>
                      <a:pt x="5927" y="2456"/>
                    </a:lnTo>
                    <a:lnTo>
                      <a:pt x="5928" y="2446"/>
                    </a:lnTo>
                    <a:lnTo>
                      <a:pt x="5928" y="2425"/>
                    </a:lnTo>
                    <a:lnTo>
                      <a:pt x="5936" y="2424"/>
                    </a:lnTo>
                    <a:lnTo>
                      <a:pt x="5944" y="2423"/>
                    </a:lnTo>
                    <a:lnTo>
                      <a:pt x="5950" y="2419"/>
                    </a:lnTo>
                    <a:lnTo>
                      <a:pt x="5957" y="2415"/>
                    </a:lnTo>
                    <a:lnTo>
                      <a:pt x="5969" y="2406"/>
                    </a:lnTo>
                    <a:lnTo>
                      <a:pt x="5983" y="2395"/>
                    </a:lnTo>
                    <a:lnTo>
                      <a:pt x="5988" y="2390"/>
                    </a:lnTo>
                    <a:lnTo>
                      <a:pt x="5993" y="2386"/>
                    </a:lnTo>
                    <a:lnTo>
                      <a:pt x="5996" y="2384"/>
                    </a:lnTo>
                    <a:lnTo>
                      <a:pt x="5999" y="2383"/>
                    </a:lnTo>
                    <a:lnTo>
                      <a:pt x="6002" y="2382"/>
                    </a:lnTo>
                    <a:lnTo>
                      <a:pt x="6006" y="2382"/>
                    </a:lnTo>
                    <a:lnTo>
                      <a:pt x="6019" y="2384"/>
                    </a:lnTo>
                    <a:lnTo>
                      <a:pt x="6031" y="2386"/>
                    </a:lnTo>
                    <a:lnTo>
                      <a:pt x="6061" y="2386"/>
                    </a:lnTo>
                    <a:lnTo>
                      <a:pt x="6072" y="2384"/>
                    </a:lnTo>
                    <a:lnTo>
                      <a:pt x="6096" y="2384"/>
                    </a:lnTo>
                    <a:lnTo>
                      <a:pt x="6097" y="2386"/>
                    </a:lnTo>
                    <a:lnTo>
                      <a:pt x="6098" y="2389"/>
                    </a:lnTo>
                    <a:lnTo>
                      <a:pt x="6097" y="2395"/>
                    </a:lnTo>
                    <a:lnTo>
                      <a:pt x="6096" y="2401"/>
                    </a:lnTo>
                    <a:lnTo>
                      <a:pt x="6133" y="2401"/>
                    </a:lnTo>
                    <a:lnTo>
                      <a:pt x="6142" y="2399"/>
                    </a:lnTo>
                    <a:lnTo>
                      <a:pt x="6165" y="2399"/>
                    </a:lnTo>
                    <a:lnTo>
                      <a:pt x="6168" y="2395"/>
                    </a:lnTo>
                    <a:lnTo>
                      <a:pt x="6170" y="2390"/>
                    </a:lnTo>
                    <a:lnTo>
                      <a:pt x="6172" y="2386"/>
                    </a:lnTo>
                    <a:lnTo>
                      <a:pt x="6172" y="2381"/>
                    </a:lnTo>
                    <a:lnTo>
                      <a:pt x="6182" y="2381"/>
                    </a:lnTo>
                    <a:lnTo>
                      <a:pt x="6190" y="2382"/>
                    </a:lnTo>
                    <a:lnTo>
                      <a:pt x="6197" y="2382"/>
                    </a:lnTo>
                    <a:lnTo>
                      <a:pt x="6206" y="2382"/>
                    </a:lnTo>
                    <a:lnTo>
                      <a:pt x="6221" y="2381"/>
                    </a:lnTo>
                    <a:lnTo>
                      <a:pt x="6232" y="2378"/>
                    </a:lnTo>
                    <a:lnTo>
                      <a:pt x="6245" y="2374"/>
                    </a:lnTo>
                    <a:lnTo>
                      <a:pt x="6259" y="2371"/>
                    </a:lnTo>
                    <a:lnTo>
                      <a:pt x="6260" y="2376"/>
                    </a:lnTo>
                    <a:lnTo>
                      <a:pt x="6257" y="2380"/>
                    </a:lnTo>
                    <a:lnTo>
                      <a:pt x="6254" y="2384"/>
                    </a:lnTo>
                    <a:lnTo>
                      <a:pt x="6253" y="2388"/>
                    </a:lnTo>
                    <a:lnTo>
                      <a:pt x="6252" y="2394"/>
                    </a:lnTo>
                    <a:lnTo>
                      <a:pt x="6253" y="2404"/>
                    </a:lnTo>
                    <a:lnTo>
                      <a:pt x="6255" y="2413"/>
                    </a:lnTo>
                    <a:lnTo>
                      <a:pt x="6258" y="2422"/>
                    </a:lnTo>
                    <a:lnTo>
                      <a:pt x="6261" y="2430"/>
                    </a:lnTo>
                    <a:lnTo>
                      <a:pt x="6264" y="2438"/>
                    </a:lnTo>
                    <a:lnTo>
                      <a:pt x="6268" y="2446"/>
                    </a:lnTo>
                    <a:lnTo>
                      <a:pt x="6270" y="2456"/>
                    </a:lnTo>
                    <a:lnTo>
                      <a:pt x="6271" y="2466"/>
                    </a:lnTo>
                    <a:lnTo>
                      <a:pt x="6270" y="2470"/>
                    </a:lnTo>
                    <a:lnTo>
                      <a:pt x="6268" y="2473"/>
                    </a:lnTo>
                    <a:lnTo>
                      <a:pt x="6264" y="2476"/>
                    </a:lnTo>
                    <a:lnTo>
                      <a:pt x="6260" y="2479"/>
                    </a:lnTo>
                    <a:lnTo>
                      <a:pt x="6255" y="2481"/>
                    </a:lnTo>
                    <a:lnTo>
                      <a:pt x="6250" y="2475"/>
                    </a:lnTo>
                    <a:lnTo>
                      <a:pt x="6245" y="2472"/>
                    </a:lnTo>
                    <a:lnTo>
                      <a:pt x="6239" y="2470"/>
                    </a:lnTo>
                    <a:lnTo>
                      <a:pt x="6233" y="2468"/>
                    </a:lnTo>
                    <a:lnTo>
                      <a:pt x="6221" y="2466"/>
                    </a:lnTo>
                    <a:lnTo>
                      <a:pt x="6206" y="2466"/>
                    </a:lnTo>
                    <a:lnTo>
                      <a:pt x="6198" y="2467"/>
                    </a:lnTo>
                    <a:lnTo>
                      <a:pt x="6191" y="2468"/>
                    </a:lnTo>
                    <a:lnTo>
                      <a:pt x="6188" y="2470"/>
                    </a:lnTo>
                    <a:lnTo>
                      <a:pt x="6185" y="2472"/>
                    </a:lnTo>
                    <a:lnTo>
                      <a:pt x="6182" y="2474"/>
                    </a:lnTo>
                    <a:lnTo>
                      <a:pt x="6179" y="2479"/>
                    </a:lnTo>
                    <a:lnTo>
                      <a:pt x="6177" y="2482"/>
                    </a:lnTo>
                    <a:lnTo>
                      <a:pt x="6176" y="2486"/>
                    </a:lnTo>
                    <a:lnTo>
                      <a:pt x="6175" y="2490"/>
                    </a:lnTo>
                    <a:lnTo>
                      <a:pt x="6176" y="2494"/>
                    </a:lnTo>
                    <a:lnTo>
                      <a:pt x="6177" y="2502"/>
                    </a:lnTo>
                    <a:lnTo>
                      <a:pt x="6178" y="2512"/>
                    </a:lnTo>
                    <a:lnTo>
                      <a:pt x="6147" y="2512"/>
                    </a:lnTo>
                    <a:lnTo>
                      <a:pt x="6146" y="2518"/>
                    </a:lnTo>
                    <a:lnTo>
                      <a:pt x="6144" y="2523"/>
                    </a:lnTo>
                    <a:lnTo>
                      <a:pt x="6143" y="2529"/>
                    </a:lnTo>
                    <a:lnTo>
                      <a:pt x="6140" y="2533"/>
                    </a:lnTo>
                    <a:lnTo>
                      <a:pt x="6137" y="2539"/>
                    </a:lnTo>
                    <a:lnTo>
                      <a:pt x="6134" y="2543"/>
                    </a:lnTo>
                    <a:lnTo>
                      <a:pt x="6130" y="2547"/>
                    </a:lnTo>
                    <a:lnTo>
                      <a:pt x="6125" y="2552"/>
                    </a:lnTo>
                    <a:lnTo>
                      <a:pt x="6115" y="2557"/>
                    </a:lnTo>
                    <a:lnTo>
                      <a:pt x="6106" y="2560"/>
                    </a:lnTo>
                    <a:lnTo>
                      <a:pt x="6102" y="2561"/>
                    </a:lnTo>
                    <a:lnTo>
                      <a:pt x="6098" y="2565"/>
                    </a:lnTo>
                    <a:lnTo>
                      <a:pt x="6095" y="2568"/>
                    </a:lnTo>
                    <a:lnTo>
                      <a:pt x="6092" y="2573"/>
                    </a:lnTo>
                    <a:lnTo>
                      <a:pt x="6117" y="2573"/>
                    </a:lnTo>
                    <a:lnTo>
                      <a:pt x="6114" y="2583"/>
                    </a:lnTo>
                    <a:lnTo>
                      <a:pt x="6111" y="2593"/>
                    </a:lnTo>
                    <a:lnTo>
                      <a:pt x="6109" y="2597"/>
                    </a:lnTo>
                    <a:lnTo>
                      <a:pt x="6107" y="2601"/>
                    </a:lnTo>
                    <a:lnTo>
                      <a:pt x="6106" y="2606"/>
                    </a:lnTo>
                    <a:lnTo>
                      <a:pt x="6106" y="2611"/>
                    </a:lnTo>
                    <a:lnTo>
                      <a:pt x="6098" y="2611"/>
                    </a:lnTo>
                    <a:lnTo>
                      <a:pt x="6089" y="2611"/>
                    </a:lnTo>
                    <a:lnTo>
                      <a:pt x="6089" y="2627"/>
                    </a:lnTo>
                    <a:lnTo>
                      <a:pt x="6089" y="2641"/>
                    </a:lnTo>
                    <a:lnTo>
                      <a:pt x="6089" y="2648"/>
                    </a:lnTo>
                    <a:lnTo>
                      <a:pt x="6088" y="2653"/>
                    </a:lnTo>
                    <a:lnTo>
                      <a:pt x="6086" y="2659"/>
                    </a:lnTo>
                    <a:lnTo>
                      <a:pt x="6084" y="2664"/>
                    </a:lnTo>
                    <a:lnTo>
                      <a:pt x="6081" y="2668"/>
                    </a:lnTo>
                    <a:lnTo>
                      <a:pt x="6077" y="2672"/>
                    </a:lnTo>
                    <a:lnTo>
                      <a:pt x="6072" y="2674"/>
                    </a:lnTo>
                    <a:lnTo>
                      <a:pt x="6067" y="2675"/>
                    </a:lnTo>
                    <a:lnTo>
                      <a:pt x="6061" y="2674"/>
                    </a:lnTo>
                    <a:lnTo>
                      <a:pt x="6056" y="2673"/>
                    </a:lnTo>
                    <a:lnTo>
                      <a:pt x="6051" y="2672"/>
                    </a:lnTo>
                    <a:lnTo>
                      <a:pt x="6047" y="2670"/>
                    </a:lnTo>
                    <a:lnTo>
                      <a:pt x="6043" y="2669"/>
                    </a:lnTo>
                    <a:lnTo>
                      <a:pt x="6038" y="2667"/>
                    </a:lnTo>
                    <a:lnTo>
                      <a:pt x="6033" y="2666"/>
                    </a:lnTo>
                    <a:lnTo>
                      <a:pt x="6027" y="2666"/>
                    </a:lnTo>
                    <a:lnTo>
                      <a:pt x="6025" y="2666"/>
                    </a:lnTo>
                    <a:lnTo>
                      <a:pt x="6022" y="2667"/>
                    </a:lnTo>
                    <a:lnTo>
                      <a:pt x="6020" y="2668"/>
                    </a:lnTo>
                    <a:lnTo>
                      <a:pt x="6018" y="2670"/>
                    </a:lnTo>
                    <a:lnTo>
                      <a:pt x="6016" y="2674"/>
                    </a:lnTo>
                    <a:lnTo>
                      <a:pt x="6015" y="2680"/>
                    </a:lnTo>
                    <a:lnTo>
                      <a:pt x="6015" y="2684"/>
                    </a:lnTo>
                    <a:lnTo>
                      <a:pt x="6017" y="2687"/>
                    </a:lnTo>
                    <a:lnTo>
                      <a:pt x="6019" y="2690"/>
                    </a:lnTo>
                    <a:lnTo>
                      <a:pt x="6022" y="2692"/>
                    </a:lnTo>
                    <a:lnTo>
                      <a:pt x="6029" y="2696"/>
                    </a:lnTo>
                    <a:lnTo>
                      <a:pt x="6036" y="2698"/>
                    </a:lnTo>
                    <a:lnTo>
                      <a:pt x="6038" y="2703"/>
                    </a:lnTo>
                    <a:lnTo>
                      <a:pt x="6039" y="2710"/>
                    </a:lnTo>
                    <a:lnTo>
                      <a:pt x="6038" y="2714"/>
                    </a:lnTo>
                    <a:lnTo>
                      <a:pt x="6036" y="2717"/>
                    </a:lnTo>
                    <a:lnTo>
                      <a:pt x="6034" y="2721"/>
                    </a:lnTo>
                    <a:lnTo>
                      <a:pt x="6032" y="2723"/>
                    </a:lnTo>
                    <a:lnTo>
                      <a:pt x="6026" y="2729"/>
                    </a:lnTo>
                    <a:lnTo>
                      <a:pt x="6022" y="2736"/>
                    </a:lnTo>
                    <a:lnTo>
                      <a:pt x="6016" y="2750"/>
                    </a:lnTo>
                    <a:lnTo>
                      <a:pt x="6012" y="2765"/>
                    </a:lnTo>
                    <a:lnTo>
                      <a:pt x="6010" y="2768"/>
                    </a:lnTo>
                    <a:lnTo>
                      <a:pt x="6005" y="2771"/>
                    </a:lnTo>
                    <a:lnTo>
                      <a:pt x="6001" y="2773"/>
                    </a:lnTo>
                    <a:lnTo>
                      <a:pt x="5996" y="2776"/>
                    </a:lnTo>
                    <a:lnTo>
                      <a:pt x="5997" y="2793"/>
                    </a:lnTo>
                    <a:lnTo>
                      <a:pt x="5999" y="2806"/>
                    </a:lnTo>
                    <a:lnTo>
                      <a:pt x="6001" y="2821"/>
                    </a:lnTo>
                    <a:lnTo>
                      <a:pt x="6002" y="2836"/>
                    </a:lnTo>
                    <a:lnTo>
                      <a:pt x="6002" y="2884"/>
                    </a:lnTo>
                    <a:lnTo>
                      <a:pt x="6002" y="2889"/>
                    </a:lnTo>
                    <a:lnTo>
                      <a:pt x="6003" y="2893"/>
                    </a:lnTo>
                    <a:lnTo>
                      <a:pt x="6005" y="2898"/>
                    </a:lnTo>
                    <a:lnTo>
                      <a:pt x="6007" y="2903"/>
                    </a:lnTo>
                    <a:lnTo>
                      <a:pt x="6010" y="2906"/>
                    </a:lnTo>
                    <a:lnTo>
                      <a:pt x="6013" y="2909"/>
                    </a:lnTo>
                    <a:lnTo>
                      <a:pt x="6017" y="2912"/>
                    </a:lnTo>
                    <a:lnTo>
                      <a:pt x="6022" y="2914"/>
                    </a:lnTo>
                    <a:lnTo>
                      <a:pt x="6032" y="2917"/>
                    </a:lnTo>
                    <a:lnTo>
                      <a:pt x="6043" y="2918"/>
                    </a:lnTo>
                    <a:lnTo>
                      <a:pt x="6052" y="2919"/>
                    </a:lnTo>
                    <a:lnTo>
                      <a:pt x="6063" y="2921"/>
                    </a:lnTo>
                    <a:lnTo>
                      <a:pt x="6077" y="2930"/>
                    </a:lnTo>
                    <a:lnTo>
                      <a:pt x="6090" y="2940"/>
                    </a:lnTo>
                    <a:lnTo>
                      <a:pt x="6101" y="2942"/>
                    </a:lnTo>
                    <a:lnTo>
                      <a:pt x="6110" y="2943"/>
                    </a:lnTo>
                    <a:lnTo>
                      <a:pt x="6120" y="2943"/>
                    </a:lnTo>
                    <a:lnTo>
                      <a:pt x="6131" y="2945"/>
                    </a:lnTo>
                    <a:lnTo>
                      <a:pt x="6139" y="2947"/>
                    </a:lnTo>
                    <a:lnTo>
                      <a:pt x="6146" y="2949"/>
                    </a:lnTo>
                    <a:lnTo>
                      <a:pt x="6153" y="2952"/>
                    </a:lnTo>
                    <a:lnTo>
                      <a:pt x="6160" y="2955"/>
                    </a:lnTo>
                    <a:lnTo>
                      <a:pt x="6165" y="2960"/>
                    </a:lnTo>
                    <a:lnTo>
                      <a:pt x="6171" y="2964"/>
                    </a:lnTo>
                    <a:lnTo>
                      <a:pt x="6176" y="2970"/>
                    </a:lnTo>
                    <a:lnTo>
                      <a:pt x="6182" y="2976"/>
                    </a:lnTo>
                    <a:lnTo>
                      <a:pt x="6187" y="2978"/>
                    </a:lnTo>
                    <a:lnTo>
                      <a:pt x="6193" y="2980"/>
                    </a:lnTo>
                    <a:lnTo>
                      <a:pt x="6198" y="2984"/>
                    </a:lnTo>
                    <a:lnTo>
                      <a:pt x="6203" y="2989"/>
                    </a:lnTo>
                    <a:lnTo>
                      <a:pt x="6207" y="2993"/>
                    </a:lnTo>
                    <a:lnTo>
                      <a:pt x="6211" y="2998"/>
                    </a:lnTo>
                    <a:lnTo>
                      <a:pt x="6218" y="3007"/>
                    </a:lnTo>
                    <a:lnTo>
                      <a:pt x="6227" y="3018"/>
                    </a:lnTo>
                    <a:lnTo>
                      <a:pt x="6235" y="3027"/>
                    </a:lnTo>
                    <a:lnTo>
                      <a:pt x="6244" y="3035"/>
                    </a:lnTo>
                    <a:lnTo>
                      <a:pt x="6247" y="3040"/>
                    </a:lnTo>
                    <a:lnTo>
                      <a:pt x="6250" y="3045"/>
                    </a:lnTo>
                    <a:lnTo>
                      <a:pt x="6252" y="3051"/>
                    </a:lnTo>
                    <a:lnTo>
                      <a:pt x="6254" y="3057"/>
                    </a:lnTo>
                    <a:lnTo>
                      <a:pt x="6256" y="3062"/>
                    </a:lnTo>
                    <a:lnTo>
                      <a:pt x="6258" y="3067"/>
                    </a:lnTo>
                    <a:lnTo>
                      <a:pt x="6261" y="3073"/>
                    </a:lnTo>
                    <a:lnTo>
                      <a:pt x="6264" y="3076"/>
                    </a:lnTo>
                    <a:lnTo>
                      <a:pt x="6272" y="3083"/>
                    </a:lnTo>
                    <a:lnTo>
                      <a:pt x="6280" y="3089"/>
                    </a:lnTo>
                    <a:lnTo>
                      <a:pt x="6299" y="3100"/>
                    </a:lnTo>
                    <a:lnTo>
                      <a:pt x="6318" y="3115"/>
                    </a:lnTo>
                    <a:lnTo>
                      <a:pt x="6334" y="3126"/>
                    </a:lnTo>
                    <a:lnTo>
                      <a:pt x="6349" y="3138"/>
                    </a:lnTo>
                    <a:lnTo>
                      <a:pt x="6358" y="3147"/>
                    </a:lnTo>
                    <a:lnTo>
                      <a:pt x="6365" y="3156"/>
                    </a:lnTo>
                    <a:lnTo>
                      <a:pt x="6369" y="3161"/>
                    </a:lnTo>
                    <a:lnTo>
                      <a:pt x="6373" y="3165"/>
                    </a:lnTo>
                    <a:lnTo>
                      <a:pt x="6377" y="3168"/>
                    </a:lnTo>
                    <a:lnTo>
                      <a:pt x="6384" y="3171"/>
                    </a:lnTo>
                    <a:lnTo>
                      <a:pt x="6394" y="3172"/>
                    </a:lnTo>
                    <a:lnTo>
                      <a:pt x="6402" y="3172"/>
                    </a:lnTo>
                    <a:lnTo>
                      <a:pt x="6412" y="3172"/>
                    </a:lnTo>
                    <a:lnTo>
                      <a:pt x="6422" y="3174"/>
                    </a:lnTo>
                    <a:lnTo>
                      <a:pt x="6429" y="3177"/>
                    </a:lnTo>
                    <a:lnTo>
                      <a:pt x="6436" y="3180"/>
                    </a:lnTo>
                    <a:lnTo>
                      <a:pt x="6442" y="3183"/>
                    </a:lnTo>
                    <a:lnTo>
                      <a:pt x="6448" y="3188"/>
                    </a:lnTo>
                    <a:lnTo>
                      <a:pt x="6459" y="3196"/>
                    </a:lnTo>
                    <a:lnTo>
                      <a:pt x="6473" y="3204"/>
                    </a:lnTo>
                    <a:lnTo>
                      <a:pt x="6488" y="3210"/>
                    </a:lnTo>
                    <a:lnTo>
                      <a:pt x="6502" y="3216"/>
                    </a:lnTo>
                    <a:lnTo>
                      <a:pt x="6508" y="3220"/>
                    </a:lnTo>
                    <a:lnTo>
                      <a:pt x="6514" y="3224"/>
                    </a:lnTo>
                    <a:lnTo>
                      <a:pt x="6519" y="3229"/>
                    </a:lnTo>
                    <a:lnTo>
                      <a:pt x="6524" y="3236"/>
                    </a:lnTo>
                    <a:lnTo>
                      <a:pt x="6512" y="3240"/>
                    </a:lnTo>
                    <a:lnTo>
                      <a:pt x="6501" y="3244"/>
                    </a:lnTo>
                    <a:lnTo>
                      <a:pt x="6489" y="3246"/>
                    </a:lnTo>
                    <a:lnTo>
                      <a:pt x="6476" y="3248"/>
                    </a:lnTo>
                    <a:lnTo>
                      <a:pt x="6464" y="3251"/>
                    </a:lnTo>
                    <a:lnTo>
                      <a:pt x="6454" y="3254"/>
                    </a:lnTo>
                    <a:lnTo>
                      <a:pt x="6444" y="3257"/>
                    </a:lnTo>
                    <a:lnTo>
                      <a:pt x="6432" y="3258"/>
                    </a:lnTo>
                    <a:lnTo>
                      <a:pt x="6409" y="3258"/>
                    </a:lnTo>
                    <a:lnTo>
                      <a:pt x="6400" y="3261"/>
                    </a:lnTo>
                    <a:lnTo>
                      <a:pt x="6391" y="3265"/>
                    </a:lnTo>
                    <a:lnTo>
                      <a:pt x="6379" y="3268"/>
                    </a:lnTo>
                    <a:lnTo>
                      <a:pt x="6370" y="3270"/>
                    </a:lnTo>
                    <a:lnTo>
                      <a:pt x="6366" y="3273"/>
                    </a:lnTo>
                    <a:lnTo>
                      <a:pt x="6362" y="3275"/>
                    </a:lnTo>
                    <a:lnTo>
                      <a:pt x="6358" y="3278"/>
                    </a:lnTo>
                    <a:lnTo>
                      <a:pt x="6354" y="3282"/>
                    </a:lnTo>
                    <a:lnTo>
                      <a:pt x="6377" y="3290"/>
                    </a:lnTo>
                    <a:lnTo>
                      <a:pt x="6398" y="3296"/>
                    </a:lnTo>
                    <a:lnTo>
                      <a:pt x="6409" y="3298"/>
                    </a:lnTo>
                    <a:lnTo>
                      <a:pt x="6420" y="3301"/>
                    </a:lnTo>
                    <a:lnTo>
                      <a:pt x="6431" y="3302"/>
                    </a:lnTo>
                    <a:lnTo>
                      <a:pt x="6445" y="3303"/>
                    </a:lnTo>
                    <a:lnTo>
                      <a:pt x="6457" y="3303"/>
                    </a:lnTo>
                    <a:lnTo>
                      <a:pt x="6468" y="3302"/>
                    </a:lnTo>
                    <a:lnTo>
                      <a:pt x="6479" y="3301"/>
                    </a:lnTo>
                    <a:lnTo>
                      <a:pt x="6491" y="3301"/>
                    </a:lnTo>
                    <a:lnTo>
                      <a:pt x="6499" y="3301"/>
                    </a:lnTo>
                    <a:lnTo>
                      <a:pt x="6506" y="3302"/>
                    </a:lnTo>
                    <a:lnTo>
                      <a:pt x="6511" y="3305"/>
                    </a:lnTo>
                    <a:lnTo>
                      <a:pt x="6517" y="3307"/>
                    </a:lnTo>
                    <a:lnTo>
                      <a:pt x="6529" y="3314"/>
                    </a:lnTo>
                    <a:lnTo>
                      <a:pt x="6541" y="3321"/>
                    </a:lnTo>
                    <a:lnTo>
                      <a:pt x="6558" y="3329"/>
                    </a:lnTo>
                    <a:lnTo>
                      <a:pt x="6573" y="3336"/>
                    </a:lnTo>
                    <a:lnTo>
                      <a:pt x="6579" y="3340"/>
                    </a:lnTo>
                    <a:lnTo>
                      <a:pt x="6585" y="3345"/>
                    </a:lnTo>
                    <a:lnTo>
                      <a:pt x="6587" y="3347"/>
                    </a:lnTo>
                    <a:lnTo>
                      <a:pt x="6588" y="3351"/>
                    </a:lnTo>
                    <a:lnTo>
                      <a:pt x="6589" y="3354"/>
                    </a:lnTo>
                    <a:lnTo>
                      <a:pt x="6589" y="3359"/>
                    </a:lnTo>
                    <a:lnTo>
                      <a:pt x="6589" y="3363"/>
                    </a:lnTo>
                    <a:lnTo>
                      <a:pt x="6587" y="3366"/>
                    </a:lnTo>
                    <a:lnTo>
                      <a:pt x="6584" y="3369"/>
                    </a:lnTo>
                    <a:lnTo>
                      <a:pt x="6579" y="3370"/>
                    </a:lnTo>
                    <a:lnTo>
                      <a:pt x="6571" y="3373"/>
                    </a:lnTo>
                    <a:lnTo>
                      <a:pt x="6562" y="3376"/>
                    </a:lnTo>
                    <a:lnTo>
                      <a:pt x="6552" y="3382"/>
                    </a:lnTo>
                    <a:lnTo>
                      <a:pt x="6541" y="3390"/>
                    </a:lnTo>
                    <a:lnTo>
                      <a:pt x="6529" y="3399"/>
                    </a:lnTo>
                    <a:lnTo>
                      <a:pt x="6517" y="3409"/>
                    </a:lnTo>
                    <a:lnTo>
                      <a:pt x="6512" y="3415"/>
                    </a:lnTo>
                    <a:lnTo>
                      <a:pt x="6508" y="3421"/>
                    </a:lnTo>
                    <a:lnTo>
                      <a:pt x="6504" y="3428"/>
                    </a:lnTo>
                    <a:lnTo>
                      <a:pt x="6500" y="3435"/>
                    </a:lnTo>
                    <a:lnTo>
                      <a:pt x="6493" y="3453"/>
                    </a:lnTo>
                    <a:lnTo>
                      <a:pt x="6487" y="3468"/>
                    </a:lnTo>
                    <a:lnTo>
                      <a:pt x="6480" y="3483"/>
                    </a:lnTo>
                    <a:lnTo>
                      <a:pt x="6471" y="3499"/>
                    </a:lnTo>
                    <a:lnTo>
                      <a:pt x="6461" y="3511"/>
                    </a:lnTo>
                    <a:lnTo>
                      <a:pt x="6452" y="3520"/>
                    </a:lnTo>
                    <a:lnTo>
                      <a:pt x="6448" y="3525"/>
                    </a:lnTo>
                    <a:lnTo>
                      <a:pt x="6444" y="3532"/>
                    </a:lnTo>
                    <a:lnTo>
                      <a:pt x="6441" y="3538"/>
                    </a:lnTo>
                    <a:lnTo>
                      <a:pt x="6438" y="3545"/>
                    </a:lnTo>
                    <a:lnTo>
                      <a:pt x="6440" y="3545"/>
                    </a:lnTo>
                    <a:lnTo>
                      <a:pt x="6442" y="3546"/>
                    </a:lnTo>
                    <a:lnTo>
                      <a:pt x="6453" y="3544"/>
                    </a:lnTo>
                    <a:lnTo>
                      <a:pt x="6463" y="3542"/>
                    </a:lnTo>
                    <a:lnTo>
                      <a:pt x="6472" y="3542"/>
                    </a:lnTo>
                    <a:lnTo>
                      <a:pt x="6480" y="3541"/>
                    </a:lnTo>
                    <a:lnTo>
                      <a:pt x="6483" y="3542"/>
                    </a:lnTo>
                    <a:lnTo>
                      <a:pt x="6486" y="3542"/>
                    </a:lnTo>
                    <a:lnTo>
                      <a:pt x="6490" y="3543"/>
                    </a:lnTo>
                    <a:lnTo>
                      <a:pt x="6495" y="3545"/>
                    </a:lnTo>
                    <a:lnTo>
                      <a:pt x="6498" y="3548"/>
                    </a:lnTo>
                    <a:lnTo>
                      <a:pt x="6502" y="3551"/>
                    </a:lnTo>
                    <a:lnTo>
                      <a:pt x="6505" y="3555"/>
                    </a:lnTo>
                    <a:lnTo>
                      <a:pt x="6510" y="3556"/>
                    </a:lnTo>
                    <a:lnTo>
                      <a:pt x="6513" y="3556"/>
                    </a:lnTo>
                    <a:lnTo>
                      <a:pt x="6515" y="3553"/>
                    </a:lnTo>
                    <a:lnTo>
                      <a:pt x="6517" y="3551"/>
                    </a:lnTo>
                    <a:lnTo>
                      <a:pt x="6519" y="3549"/>
                    </a:lnTo>
                    <a:lnTo>
                      <a:pt x="6522" y="3543"/>
                    </a:lnTo>
                    <a:lnTo>
                      <a:pt x="6527" y="3538"/>
                    </a:lnTo>
                    <a:lnTo>
                      <a:pt x="6536" y="3525"/>
                    </a:lnTo>
                    <a:lnTo>
                      <a:pt x="6545" y="3516"/>
                    </a:lnTo>
                    <a:lnTo>
                      <a:pt x="6552" y="3512"/>
                    </a:lnTo>
                    <a:lnTo>
                      <a:pt x="6557" y="3509"/>
                    </a:lnTo>
                    <a:lnTo>
                      <a:pt x="6564" y="3508"/>
                    </a:lnTo>
                    <a:lnTo>
                      <a:pt x="6571" y="3507"/>
                    </a:lnTo>
                    <a:lnTo>
                      <a:pt x="6579" y="3508"/>
                    </a:lnTo>
                    <a:lnTo>
                      <a:pt x="6587" y="3509"/>
                    </a:lnTo>
                    <a:lnTo>
                      <a:pt x="6593" y="3512"/>
                    </a:lnTo>
                    <a:lnTo>
                      <a:pt x="6599" y="3515"/>
                    </a:lnTo>
                    <a:lnTo>
                      <a:pt x="6611" y="3522"/>
                    </a:lnTo>
                    <a:lnTo>
                      <a:pt x="6625" y="3531"/>
                    </a:lnTo>
                    <a:lnTo>
                      <a:pt x="6632" y="3534"/>
                    </a:lnTo>
                    <a:lnTo>
                      <a:pt x="6639" y="3536"/>
                    </a:lnTo>
                    <a:lnTo>
                      <a:pt x="6646" y="3538"/>
                    </a:lnTo>
                    <a:lnTo>
                      <a:pt x="6652" y="3538"/>
                    </a:lnTo>
                    <a:lnTo>
                      <a:pt x="6665" y="3539"/>
                    </a:lnTo>
                    <a:lnTo>
                      <a:pt x="6681" y="3539"/>
                    </a:lnTo>
                    <a:lnTo>
                      <a:pt x="6681" y="3548"/>
                    </a:lnTo>
                    <a:lnTo>
                      <a:pt x="6680" y="3551"/>
                    </a:lnTo>
                    <a:lnTo>
                      <a:pt x="6677" y="3555"/>
                    </a:lnTo>
                    <a:lnTo>
                      <a:pt x="6674" y="3556"/>
                    </a:lnTo>
                    <a:lnTo>
                      <a:pt x="6671" y="3558"/>
                    </a:lnTo>
                    <a:lnTo>
                      <a:pt x="6663" y="3565"/>
                    </a:lnTo>
                    <a:lnTo>
                      <a:pt x="6656" y="3570"/>
                    </a:lnTo>
                    <a:lnTo>
                      <a:pt x="6651" y="3577"/>
                    </a:lnTo>
                    <a:lnTo>
                      <a:pt x="6645" y="3586"/>
                    </a:lnTo>
                    <a:lnTo>
                      <a:pt x="6650" y="3589"/>
                    </a:lnTo>
                    <a:lnTo>
                      <a:pt x="6655" y="3585"/>
                    </a:lnTo>
                    <a:lnTo>
                      <a:pt x="6659" y="3579"/>
                    </a:lnTo>
                    <a:lnTo>
                      <a:pt x="6661" y="3577"/>
                    </a:lnTo>
                    <a:lnTo>
                      <a:pt x="6663" y="3576"/>
                    </a:lnTo>
                    <a:lnTo>
                      <a:pt x="6667" y="3575"/>
                    </a:lnTo>
                    <a:lnTo>
                      <a:pt x="6670" y="3574"/>
                    </a:lnTo>
                    <a:lnTo>
                      <a:pt x="6675" y="3577"/>
                    </a:lnTo>
                    <a:lnTo>
                      <a:pt x="6679" y="3581"/>
                    </a:lnTo>
                    <a:lnTo>
                      <a:pt x="6687" y="3587"/>
                    </a:lnTo>
                    <a:lnTo>
                      <a:pt x="6692" y="3592"/>
                    </a:lnTo>
                    <a:lnTo>
                      <a:pt x="6699" y="3598"/>
                    </a:lnTo>
                    <a:lnTo>
                      <a:pt x="6703" y="3605"/>
                    </a:lnTo>
                    <a:lnTo>
                      <a:pt x="6706" y="3645"/>
                    </a:lnTo>
                    <a:lnTo>
                      <a:pt x="6703" y="3646"/>
                    </a:lnTo>
                    <a:lnTo>
                      <a:pt x="6700" y="3647"/>
                    </a:lnTo>
                    <a:lnTo>
                      <a:pt x="6688" y="3646"/>
                    </a:lnTo>
                    <a:lnTo>
                      <a:pt x="6679" y="3645"/>
                    </a:lnTo>
                    <a:lnTo>
                      <a:pt x="6670" y="3642"/>
                    </a:lnTo>
                    <a:lnTo>
                      <a:pt x="6659" y="3640"/>
                    </a:lnTo>
                    <a:lnTo>
                      <a:pt x="6658" y="3645"/>
                    </a:lnTo>
                    <a:lnTo>
                      <a:pt x="6665" y="3655"/>
                    </a:lnTo>
                    <a:lnTo>
                      <a:pt x="6672" y="3664"/>
                    </a:lnTo>
                    <a:lnTo>
                      <a:pt x="6675" y="3670"/>
                    </a:lnTo>
                    <a:lnTo>
                      <a:pt x="6677" y="3675"/>
                    </a:lnTo>
                    <a:lnTo>
                      <a:pt x="6679" y="3680"/>
                    </a:lnTo>
                    <a:lnTo>
                      <a:pt x="6679" y="3686"/>
                    </a:lnTo>
                    <a:lnTo>
                      <a:pt x="6679" y="3692"/>
                    </a:lnTo>
                    <a:lnTo>
                      <a:pt x="6678" y="3699"/>
                    </a:lnTo>
                    <a:lnTo>
                      <a:pt x="6677" y="3704"/>
                    </a:lnTo>
                    <a:lnTo>
                      <a:pt x="6675" y="3709"/>
                    </a:lnTo>
                    <a:lnTo>
                      <a:pt x="6673" y="3714"/>
                    </a:lnTo>
                    <a:lnTo>
                      <a:pt x="6672" y="3719"/>
                    </a:lnTo>
                    <a:lnTo>
                      <a:pt x="6671" y="3726"/>
                    </a:lnTo>
                    <a:lnTo>
                      <a:pt x="6670" y="3732"/>
                    </a:lnTo>
                    <a:lnTo>
                      <a:pt x="6671" y="3738"/>
                    </a:lnTo>
                    <a:lnTo>
                      <a:pt x="6672" y="3744"/>
                    </a:lnTo>
                    <a:lnTo>
                      <a:pt x="6675" y="3749"/>
                    </a:lnTo>
                    <a:lnTo>
                      <a:pt x="6677" y="3754"/>
                    </a:lnTo>
                    <a:lnTo>
                      <a:pt x="6680" y="3759"/>
                    </a:lnTo>
                    <a:lnTo>
                      <a:pt x="6682" y="3764"/>
                    </a:lnTo>
                    <a:lnTo>
                      <a:pt x="6683" y="3770"/>
                    </a:lnTo>
                    <a:lnTo>
                      <a:pt x="6684" y="3776"/>
                    </a:lnTo>
                    <a:lnTo>
                      <a:pt x="6684" y="3782"/>
                    </a:lnTo>
                    <a:lnTo>
                      <a:pt x="6683" y="3787"/>
                    </a:lnTo>
                    <a:lnTo>
                      <a:pt x="6681" y="3791"/>
                    </a:lnTo>
                    <a:lnTo>
                      <a:pt x="6678" y="3795"/>
                    </a:lnTo>
                    <a:lnTo>
                      <a:pt x="6675" y="3799"/>
                    </a:lnTo>
                    <a:lnTo>
                      <a:pt x="6672" y="3802"/>
                    </a:lnTo>
                    <a:lnTo>
                      <a:pt x="6667" y="3804"/>
                    </a:lnTo>
                    <a:lnTo>
                      <a:pt x="6661" y="3806"/>
                    </a:lnTo>
                    <a:lnTo>
                      <a:pt x="6658" y="3797"/>
                    </a:lnTo>
                    <a:lnTo>
                      <a:pt x="6655" y="3790"/>
                    </a:lnTo>
                    <a:lnTo>
                      <a:pt x="6653" y="3786"/>
                    </a:lnTo>
                    <a:lnTo>
                      <a:pt x="6651" y="3783"/>
                    </a:lnTo>
                    <a:lnTo>
                      <a:pt x="6648" y="3779"/>
                    </a:lnTo>
                    <a:lnTo>
                      <a:pt x="6644" y="3776"/>
                    </a:lnTo>
                    <a:lnTo>
                      <a:pt x="6638" y="3783"/>
                    </a:lnTo>
                    <a:lnTo>
                      <a:pt x="6630" y="3789"/>
                    </a:lnTo>
                    <a:lnTo>
                      <a:pt x="6627" y="3791"/>
                    </a:lnTo>
                    <a:lnTo>
                      <a:pt x="6623" y="3792"/>
                    </a:lnTo>
                    <a:lnTo>
                      <a:pt x="6619" y="3794"/>
                    </a:lnTo>
                    <a:lnTo>
                      <a:pt x="6614" y="3794"/>
                    </a:lnTo>
                    <a:lnTo>
                      <a:pt x="6614" y="3806"/>
                    </a:lnTo>
                    <a:lnTo>
                      <a:pt x="6618" y="3811"/>
                    </a:lnTo>
                    <a:lnTo>
                      <a:pt x="6621" y="3815"/>
                    </a:lnTo>
                    <a:lnTo>
                      <a:pt x="6622" y="3820"/>
                    </a:lnTo>
                    <a:lnTo>
                      <a:pt x="6622" y="3826"/>
                    </a:lnTo>
                    <a:lnTo>
                      <a:pt x="6622" y="3832"/>
                    </a:lnTo>
                    <a:lnTo>
                      <a:pt x="6620" y="3839"/>
                    </a:lnTo>
                    <a:lnTo>
                      <a:pt x="6617" y="3844"/>
                    </a:lnTo>
                    <a:lnTo>
                      <a:pt x="6614" y="3850"/>
                    </a:lnTo>
                    <a:lnTo>
                      <a:pt x="6611" y="3859"/>
                    </a:lnTo>
                    <a:lnTo>
                      <a:pt x="6606" y="3868"/>
                    </a:lnTo>
                    <a:lnTo>
                      <a:pt x="6603" y="3872"/>
                    </a:lnTo>
                    <a:lnTo>
                      <a:pt x="6600" y="3874"/>
                    </a:lnTo>
                    <a:lnTo>
                      <a:pt x="6596" y="3876"/>
                    </a:lnTo>
                    <a:lnTo>
                      <a:pt x="6592" y="3878"/>
                    </a:lnTo>
                    <a:lnTo>
                      <a:pt x="6590" y="3882"/>
                    </a:lnTo>
                    <a:lnTo>
                      <a:pt x="6595" y="3889"/>
                    </a:lnTo>
                    <a:lnTo>
                      <a:pt x="6600" y="3897"/>
                    </a:lnTo>
                    <a:lnTo>
                      <a:pt x="6602" y="3900"/>
                    </a:lnTo>
                    <a:lnTo>
                      <a:pt x="6603" y="3904"/>
                    </a:lnTo>
                    <a:lnTo>
                      <a:pt x="6604" y="3907"/>
                    </a:lnTo>
                    <a:lnTo>
                      <a:pt x="6604" y="3912"/>
                    </a:lnTo>
                    <a:lnTo>
                      <a:pt x="6604" y="3929"/>
                    </a:lnTo>
                    <a:lnTo>
                      <a:pt x="6604" y="3944"/>
                    </a:lnTo>
                    <a:lnTo>
                      <a:pt x="6602" y="3959"/>
                    </a:lnTo>
                    <a:lnTo>
                      <a:pt x="6598" y="3975"/>
                    </a:lnTo>
                    <a:lnTo>
                      <a:pt x="6592" y="3995"/>
                    </a:lnTo>
                    <a:lnTo>
                      <a:pt x="6586" y="4012"/>
                    </a:lnTo>
                    <a:lnTo>
                      <a:pt x="6583" y="4020"/>
                    </a:lnTo>
                    <a:lnTo>
                      <a:pt x="6581" y="4029"/>
                    </a:lnTo>
                    <a:lnTo>
                      <a:pt x="6579" y="4039"/>
                    </a:lnTo>
                    <a:lnTo>
                      <a:pt x="6578" y="4050"/>
                    </a:lnTo>
                    <a:lnTo>
                      <a:pt x="6577" y="4059"/>
                    </a:lnTo>
                    <a:lnTo>
                      <a:pt x="6576" y="4068"/>
                    </a:lnTo>
                    <a:lnTo>
                      <a:pt x="6573" y="4075"/>
                    </a:lnTo>
                    <a:lnTo>
                      <a:pt x="6570" y="4082"/>
                    </a:lnTo>
                    <a:lnTo>
                      <a:pt x="6563" y="4097"/>
                    </a:lnTo>
                    <a:lnTo>
                      <a:pt x="6556" y="4112"/>
                    </a:lnTo>
                    <a:lnTo>
                      <a:pt x="6554" y="4116"/>
                    </a:lnTo>
                    <a:lnTo>
                      <a:pt x="6552" y="4118"/>
                    </a:lnTo>
                    <a:lnTo>
                      <a:pt x="6548" y="4120"/>
                    </a:lnTo>
                    <a:lnTo>
                      <a:pt x="6545" y="4122"/>
                    </a:lnTo>
                    <a:lnTo>
                      <a:pt x="6539" y="4124"/>
                    </a:lnTo>
                    <a:lnTo>
                      <a:pt x="6531" y="4126"/>
                    </a:lnTo>
                    <a:lnTo>
                      <a:pt x="6528" y="4128"/>
                    </a:lnTo>
                    <a:lnTo>
                      <a:pt x="6525" y="4130"/>
                    </a:lnTo>
                    <a:lnTo>
                      <a:pt x="6522" y="4133"/>
                    </a:lnTo>
                    <a:lnTo>
                      <a:pt x="6520" y="4136"/>
                    </a:lnTo>
                    <a:lnTo>
                      <a:pt x="6518" y="4144"/>
                    </a:lnTo>
                    <a:lnTo>
                      <a:pt x="6518" y="4153"/>
                    </a:lnTo>
                    <a:lnTo>
                      <a:pt x="6518" y="4160"/>
                    </a:lnTo>
                    <a:lnTo>
                      <a:pt x="6520" y="4166"/>
                    </a:lnTo>
                    <a:lnTo>
                      <a:pt x="6524" y="4171"/>
                    </a:lnTo>
                    <a:lnTo>
                      <a:pt x="6528" y="4176"/>
                    </a:lnTo>
                    <a:lnTo>
                      <a:pt x="6531" y="4182"/>
                    </a:lnTo>
                    <a:lnTo>
                      <a:pt x="6534" y="4188"/>
                    </a:lnTo>
                    <a:lnTo>
                      <a:pt x="6536" y="4194"/>
                    </a:lnTo>
                    <a:lnTo>
                      <a:pt x="6537" y="4201"/>
                    </a:lnTo>
                    <a:lnTo>
                      <a:pt x="6537" y="4209"/>
                    </a:lnTo>
                    <a:lnTo>
                      <a:pt x="6537" y="4215"/>
                    </a:lnTo>
                    <a:lnTo>
                      <a:pt x="6536" y="4221"/>
                    </a:lnTo>
                    <a:lnTo>
                      <a:pt x="6535" y="4228"/>
                    </a:lnTo>
                    <a:lnTo>
                      <a:pt x="6528" y="4233"/>
                    </a:lnTo>
                    <a:lnTo>
                      <a:pt x="6522" y="4240"/>
                    </a:lnTo>
                    <a:lnTo>
                      <a:pt x="6527" y="4248"/>
                    </a:lnTo>
                    <a:lnTo>
                      <a:pt x="6533" y="4255"/>
                    </a:lnTo>
                    <a:lnTo>
                      <a:pt x="6535" y="4261"/>
                    </a:lnTo>
                    <a:lnTo>
                      <a:pt x="6536" y="4267"/>
                    </a:lnTo>
                    <a:lnTo>
                      <a:pt x="6536" y="4273"/>
                    </a:lnTo>
                    <a:lnTo>
                      <a:pt x="6536" y="4278"/>
                    </a:lnTo>
                    <a:lnTo>
                      <a:pt x="6535" y="4289"/>
                    </a:lnTo>
                    <a:lnTo>
                      <a:pt x="6535" y="4302"/>
                    </a:lnTo>
                    <a:lnTo>
                      <a:pt x="6535" y="4307"/>
                    </a:lnTo>
                    <a:lnTo>
                      <a:pt x="6537" y="4311"/>
                    </a:lnTo>
                    <a:lnTo>
                      <a:pt x="6540" y="4314"/>
                    </a:lnTo>
                    <a:lnTo>
                      <a:pt x="6544" y="4318"/>
                    </a:lnTo>
                    <a:lnTo>
                      <a:pt x="6547" y="4322"/>
                    </a:lnTo>
                    <a:lnTo>
                      <a:pt x="6550" y="4325"/>
                    </a:lnTo>
                    <a:lnTo>
                      <a:pt x="6553" y="4330"/>
                    </a:lnTo>
                    <a:lnTo>
                      <a:pt x="6554" y="4334"/>
                    </a:lnTo>
                    <a:lnTo>
                      <a:pt x="6554" y="4350"/>
                    </a:lnTo>
                    <a:lnTo>
                      <a:pt x="6544" y="4350"/>
                    </a:lnTo>
                    <a:lnTo>
                      <a:pt x="6534" y="4344"/>
                    </a:lnTo>
                    <a:lnTo>
                      <a:pt x="6522" y="4339"/>
                    </a:lnTo>
                    <a:lnTo>
                      <a:pt x="6516" y="4340"/>
                    </a:lnTo>
                    <a:lnTo>
                      <a:pt x="6511" y="4341"/>
                    </a:lnTo>
                    <a:lnTo>
                      <a:pt x="6507" y="4344"/>
                    </a:lnTo>
                    <a:lnTo>
                      <a:pt x="6503" y="4347"/>
                    </a:lnTo>
                    <a:lnTo>
                      <a:pt x="6496" y="4357"/>
                    </a:lnTo>
                    <a:lnTo>
                      <a:pt x="6489" y="4367"/>
                    </a:lnTo>
                    <a:lnTo>
                      <a:pt x="6496" y="4369"/>
                    </a:lnTo>
                    <a:lnTo>
                      <a:pt x="6501" y="4372"/>
                    </a:lnTo>
                    <a:lnTo>
                      <a:pt x="6503" y="4374"/>
                    </a:lnTo>
                    <a:lnTo>
                      <a:pt x="6505" y="4377"/>
                    </a:lnTo>
                    <a:lnTo>
                      <a:pt x="6506" y="4380"/>
                    </a:lnTo>
                    <a:lnTo>
                      <a:pt x="6506" y="4383"/>
                    </a:lnTo>
                    <a:lnTo>
                      <a:pt x="6506" y="4385"/>
                    </a:lnTo>
                    <a:lnTo>
                      <a:pt x="6505" y="4387"/>
                    </a:lnTo>
                    <a:lnTo>
                      <a:pt x="6503" y="4389"/>
                    </a:lnTo>
                    <a:lnTo>
                      <a:pt x="6501" y="4390"/>
                    </a:lnTo>
                    <a:lnTo>
                      <a:pt x="6495" y="4391"/>
                    </a:lnTo>
                    <a:lnTo>
                      <a:pt x="6489" y="4393"/>
                    </a:lnTo>
                    <a:lnTo>
                      <a:pt x="6486" y="4394"/>
                    </a:lnTo>
                    <a:lnTo>
                      <a:pt x="6484" y="4396"/>
                    </a:lnTo>
                    <a:lnTo>
                      <a:pt x="6482" y="4398"/>
                    </a:lnTo>
                    <a:lnTo>
                      <a:pt x="6480" y="4401"/>
                    </a:lnTo>
                    <a:lnTo>
                      <a:pt x="6478" y="4408"/>
                    </a:lnTo>
                    <a:lnTo>
                      <a:pt x="6478" y="4415"/>
                    </a:lnTo>
                    <a:lnTo>
                      <a:pt x="6478" y="4417"/>
                    </a:lnTo>
                    <a:lnTo>
                      <a:pt x="6479" y="4419"/>
                    </a:lnTo>
                    <a:lnTo>
                      <a:pt x="6481" y="4420"/>
                    </a:lnTo>
                    <a:lnTo>
                      <a:pt x="6483" y="4421"/>
                    </a:lnTo>
                    <a:lnTo>
                      <a:pt x="6488" y="4423"/>
                    </a:lnTo>
                    <a:lnTo>
                      <a:pt x="6495" y="4424"/>
                    </a:lnTo>
                    <a:lnTo>
                      <a:pt x="6501" y="4425"/>
                    </a:lnTo>
                    <a:lnTo>
                      <a:pt x="6506" y="4426"/>
                    </a:lnTo>
                    <a:lnTo>
                      <a:pt x="6508" y="4427"/>
                    </a:lnTo>
                    <a:lnTo>
                      <a:pt x="6509" y="4429"/>
                    </a:lnTo>
                    <a:lnTo>
                      <a:pt x="6510" y="4430"/>
                    </a:lnTo>
                    <a:lnTo>
                      <a:pt x="6511" y="4434"/>
                    </a:lnTo>
                    <a:lnTo>
                      <a:pt x="6510" y="4437"/>
                    </a:lnTo>
                    <a:lnTo>
                      <a:pt x="6508" y="4438"/>
                    </a:lnTo>
                    <a:lnTo>
                      <a:pt x="6505" y="4439"/>
                    </a:lnTo>
                    <a:lnTo>
                      <a:pt x="6502" y="4441"/>
                    </a:lnTo>
                    <a:lnTo>
                      <a:pt x="6492" y="4444"/>
                    </a:lnTo>
                    <a:lnTo>
                      <a:pt x="6485" y="4447"/>
                    </a:lnTo>
                    <a:lnTo>
                      <a:pt x="6481" y="4448"/>
                    </a:lnTo>
                    <a:lnTo>
                      <a:pt x="6478" y="4450"/>
                    </a:lnTo>
                    <a:lnTo>
                      <a:pt x="6475" y="4452"/>
                    </a:lnTo>
                    <a:lnTo>
                      <a:pt x="6472" y="4456"/>
                    </a:lnTo>
                    <a:lnTo>
                      <a:pt x="6464" y="4466"/>
                    </a:lnTo>
                    <a:lnTo>
                      <a:pt x="6458" y="4475"/>
                    </a:lnTo>
                    <a:lnTo>
                      <a:pt x="6453" y="4485"/>
                    </a:lnTo>
                    <a:lnTo>
                      <a:pt x="6448" y="4497"/>
                    </a:lnTo>
                    <a:lnTo>
                      <a:pt x="6449" y="4505"/>
                    </a:lnTo>
                    <a:lnTo>
                      <a:pt x="6451" y="4513"/>
                    </a:lnTo>
                    <a:lnTo>
                      <a:pt x="6450" y="4517"/>
                    </a:lnTo>
                    <a:lnTo>
                      <a:pt x="6439" y="4517"/>
                    </a:lnTo>
                    <a:lnTo>
                      <a:pt x="6428" y="4517"/>
                    </a:lnTo>
                    <a:lnTo>
                      <a:pt x="6418" y="4516"/>
                    </a:lnTo>
                    <a:lnTo>
                      <a:pt x="6406" y="4517"/>
                    </a:lnTo>
                    <a:lnTo>
                      <a:pt x="6401" y="4520"/>
                    </a:lnTo>
                    <a:lnTo>
                      <a:pt x="6397" y="4523"/>
                    </a:lnTo>
                    <a:lnTo>
                      <a:pt x="6394" y="4526"/>
                    </a:lnTo>
                    <a:lnTo>
                      <a:pt x="6392" y="4531"/>
                    </a:lnTo>
                    <a:lnTo>
                      <a:pt x="6389" y="4541"/>
                    </a:lnTo>
                    <a:lnTo>
                      <a:pt x="6386" y="4554"/>
                    </a:lnTo>
                    <a:lnTo>
                      <a:pt x="6379" y="4559"/>
                    </a:lnTo>
                    <a:lnTo>
                      <a:pt x="6372" y="4564"/>
                    </a:lnTo>
                    <a:lnTo>
                      <a:pt x="6377" y="4568"/>
                    </a:lnTo>
                    <a:lnTo>
                      <a:pt x="6385" y="4571"/>
                    </a:lnTo>
                    <a:lnTo>
                      <a:pt x="6388" y="4573"/>
                    </a:lnTo>
                    <a:lnTo>
                      <a:pt x="6391" y="4575"/>
                    </a:lnTo>
                    <a:lnTo>
                      <a:pt x="6393" y="4578"/>
                    </a:lnTo>
                    <a:lnTo>
                      <a:pt x="6393" y="4581"/>
                    </a:lnTo>
                    <a:lnTo>
                      <a:pt x="6393" y="4584"/>
                    </a:lnTo>
                    <a:lnTo>
                      <a:pt x="6392" y="4588"/>
                    </a:lnTo>
                    <a:lnTo>
                      <a:pt x="6390" y="4590"/>
                    </a:lnTo>
                    <a:lnTo>
                      <a:pt x="6389" y="4593"/>
                    </a:lnTo>
                    <a:lnTo>
                      <a:pt x="6384" y="4597"/>
                    </a:lnTo>
                    <a:lnTo>
                      <a:pt x="6377" y="4601"/>
                    </a:lnTo>
                    <a:lnTo>
                      <a:pt x="6372" y="4606"/>
                    </a:lnTo>
                    <a:lnTo>
                      <a:pt x="6367" y="4610"/>
                    </a:lnTo>
                    <a:lnTo>
                      <a:pt x="6365" y="4613"/>
                    </a:lnTo>
                    <a:lnTo>
                      <a:pt x="6364" y="4616"/>
                    </a:lnTo>
                    <a:lnTo>
                      <a:pt x="6363" y="4619"/>
                    </a:lnTo>
                    <a:lnTo>
                      <a:pt x="6362" y="4622"/>
                    </a:lnTo>
                    <a:lnTo>
                      <a:pt x="6366" y="4630"/>
                    </a:lnTo>
                    <a:lnTo>
                      <a:pt x="6370" y="4639"/>
                    </a:lnTo>
                    <a:lnTo>
                      <a:pt x="6370" y="4642"/>
                    </a:lnTo>
                    <a:lnTo>
                      <a:pt x="6369" y="4645"/>
                    </a:lnTo>
                    <a:lnTo>
                      <a:pt x="6368" y="4648"/>
                    </a:lnTo>
                    <a:lnTo>
                      <a:pt x="6366" y="4650"/>
                    </a:lnTo>
                    <a:lnTo>
                      <a:pt x="6362" y="4654"/>
                    </a:lnTo>
                    <a:lnTo>
                      <a:pt x="6357" y="4660"/>
                    </a:lnTo>
                    <a:lnTo>
                      <a:pt x="6353" y="4664"/>
                    </a:lnTo>
                    <a:lnTo>
                      <a:pt x="6348" y="4669"/>
                    </a:lnTo>
                    <a:lnTo>
                      <a:pt x="6346" y="4670"/>
                    </a:lnTo>
                    <a:lnTo>
                      <a:pt x="6344" y="4672"/>
                    </a:lnTo>
                    <a:lnTo>
                      <a:pt x="6341" y="4673"/>
                    </a:lnTo>
                    <a:lnTo>
                      <a:pt x="6338" y="4673"/>
                    </a:lnTo>
                    <a:lnTo>
                      <a:pt x="6330" y="4671"/>
                    </a:lnTo>
                    <a:lnTo>
                      <a:pt x="6320" y="4669"/>
                    </a:lnTo>
                    <a:lnTo>
                      <a:pt x="6319" y="4669"/>
                    </a:lnTo>
                    <a:lnTo>
                      <a:pt x="6317" y="4670"/>
                    </a:lnTo>
                    <a:lnTo>
                      <a:pt x="6316" y="4671"/>
                    </a:lnTo>
                    <a:lnTo>
                      <a:pt x="6315" y="4673"/>
                    </a:lnTo>
                    <a:lnTo>
                      <a:pt x="6314" y="4676"/>
                    </a:lnTo>
                    <a:lnTo>
                      <a:pt x="6313" y="4680"/>
                    </a:lnTo>
                    <a:lnTo>
                      <a:pt x="6315" y="4685"/>
                    </a:lnTo>
                    <a:lnTo>
                      <a:pt x="6317" y="4690"/>
                    </a:lnTo>
                    <a:lnTo>
                      <a:pt x="6316" y="4695"/>
                    </a:lnTo>
                    <a:lnTo>
                      <a:pt x="6313" y="4699"/>
                    </a:lnTo>
                    <a:lnTo>
                      <a:pt x="6310" y="4702"/>
                    </a:lnTo>
                    <a:lnTo>
                      <a:pt x="6305" y="4705"/>
                    </a:lnTo>
                    <a:lnTo>
                      <a:pt x="6301" y="4708"/>
                    </a:lnTo>
                    <a:lnTo>
                      <a:pt x="6297" y="4711"/>
                    </a:lnTo>
                    <a:lnTo>
                      <a:pt x="6292" y="4714"/>
                    </a:lnTo>
                    <a:lnTo>
                      <a:pt x="6290" y="4720"/>
                    </a:lnTo>
                    <a:lnTo>
                      <a:pt x="6288" y="4728"/>
                    </a:lnTo>
                    <a:lnTo>
                      <a:pt x="6286" y="4737"/>
                    </a:lnTo>
                    <a:lnTo>
                      <a:pt x="6285" y="4740"/>
                    </a:lnTo>
                    <a:lnTo>
                      <a:pt x="6283" y="4743"/>
                    </a:lnTo>
                    <a:lnTo>
                      <a:pt x="6281" y="4746"/>
                    </a:lnTo>
                    <a:lnTo>
                      <a:pt x="6277" y="4746"/>
                    </a:lnTo>
                    <a:lnTo>
                      <a:pt x="6269" y="4738"/>
                    </a:lnTo>
                    <a:lnTo>
                      <a:pt x="6260" y="4732"/>
                    </a:lnTo>
                    <a:lnTo>
                      <a:pt x="6255" y="4732"/>
                    </a:lnTo>
                    <a:lnTo>
                      <a:pt x="6252" y="4734"/>
                    </a:lnTo>
                    <a:lnTo>
                      <a:pt x="6249" y="4737"/>
                    </a:lnTo>
                    <a:lnTo>
                      <a:pt x="6246" y="4741"/>
                    </a:lnTo>
                    <a:lnTo>
                      <a:pt x="6242" y="4750"/>
                    </a:lnTo>
                    <a:lnTo>
                      <a:pt x="6239" y="4760"/>
                    </a:lnTo>
                    <a:lnTo>
                      <a:pt x="6234" y="4770"/>
                    </a:lnTo>
                    <a:lnTo>
                      <a:pt x="6229" y="4780"/>
                    </a:lnTo>
                    <a:lnTo>
                      <a:pt x="6226" y="4784"/>
                    </a:lnTo>
                    <a:lnTo>
                      <a:pt x="6223" y="4787"/>
                    </a:lnTo>
                    <a:lnTo>
                      <a:pt x="6219" y="4791"/>
                    </a:lnTo>
                    <a:lnTo>
                      <a:pt x="6214" y="4794"/>
                    </a:lnTo>
                    <a:lnTo>
                      <a:pt x="6216" y="4798"/>
                    </a:lnTo>
                    <a:lnTo>
                      <a:pt x="6219" y="4802"/>
                    </a:lnTo>
                    <a:lnTo>
                      <a:pt x="6222" y="4805"/>
                    </a:lnTo>
                    <a:lnTo>
                      <a:pt x="6225" y="4808"/>
                    </a:lnTo>
                    <a:lnTo>
                      <a:pt x="6229" y="4810"/>
                    </a:lnTo>
                    <a:lnTo>
                      <a:pt x="6231" y="4813"/>
                    </a:lnTo>
                    <a:lnTo>
                      <a:pt x="6233" y="4816"/>
                    </a:lnTo>
                    <a:lnTo>
                      <a:pt x="6234" y="4820"/>
                    </a:lnTo>
                    <a:lnTo>
                      <a:pt x="6231" y="4834"/>
                    </a:lnTo>
                    <a:lnTo>
                      <a:pt x="6227" y="4847"/>
                    </a:lnTo>
                    <a:lnTo>
                      <a:pt x="6226" y="4855"/>
                    </a:lnTo>
                    <a:lnTo>
                      <a:pt x="6225" y="4863"/>
                    </a:lnTo>
                    <a:lnTo>
                      <a:pt x="6224" y="4867"/>
                    </a:lnTo>
                    <a:lnTo>
                      <a:pt x="6223" y="4870"/>
                    </a:lnTo>
                    <a:lnTo>
                      <a:pt x="6221" y="4873"/>
                    </a:lnTo>
                    <a:lnTo>
                      <a:pt x="6219" y="4876"/>
                    </a:lnTo>
                    <a:lnTo>
                      <a:pt x="6212" y="4879"/>
                    </a:lnTo>
                    <a:lnTo>
                      <a:pt x="6203" y="4880"/>
                    </a:lnTo>
                    <a:lnTo>
                      <a:pt x="6189" y="4889"/>
                    </a:lnTo>
                    <a:lnTo>
                      <a:pt x="6174" y="4898"/>
                    </a:lnTo>
                    <a:lnTo>
                      <a:pt x="6166" y="4902"/>
                    </a:lnTo>
                    <a:lnTo>
                      <a:pt x="6160" y="4907"/>
                    </a:lnTo>
                    <a:lnTo>
                      <a:pt x="6157" y="4910"/>
                    </a:lnTo>
                    <a:lnTo>
                      <a:pt x="6155" y="4914"/>
                    </a:lnTo>
                    <a:lnTo>
                      <a:pt x="6153" y="4919"/>
                    </a:lnTo>
                    <a:lnTo>
                      <a:pt x="6153" y="4923"/>
                    </a:lnTo>
                    <a:lnTo>
                      <a:pt x="6147" y="4924"/>
                    </a:lnTo>
                    <a:lnTo>
                      <a:pt x="6142" y="4924"/>
                    </a:lnTo>
                    <a:lnTo>
                      <a:pt x="6134" y="4923"/>
                    </a:lnTo>
                    <a:lnTo>
                      <a:pt x="6127" y="4922"/>
                    </a:lnTo>
                    <a:lnTo>
                      <a:pt x="6100" y="4922"/>
                    </a:lnTo>
                    <a:lnTo>
                      <a:pt x="6099" y="4936"/>
                    </a:lnTo>
                    <a:lnTo>
                      <a:pt x="6100" y="4950"/>
                    </a:lnTo>
                    <a:lnTo>
                      <a:pt x="6089" y="4950"/>
                    </a:lnTo>
                    <a:lnTo>
                      <a:pt x="6080" y="4950"/>
                    </a:lnTo>
                    <a:lnTo>
                      <a:pt x="6071" y="4950"/>
                    </a:lnTo>
                    <a:lnTo>
                      <a:pt x="6060" y="4950"/>
                    </a:lnTo>
                    <a:lnTo>
                      <a:pt x="6048" y="4945"/>
                    </a:lnTo>
                    <a:lnTo>
                      <a:pt x="6035" y="4939"/>
                    </a:lnTo>
                    <a:lnTo>
                      <a:pt x="6031" y="4940"/>
                    </a:lnTo>
                    <a:lnTo>
                      <a:pt x="6027" y="4944"/>
                    </a:lnTo>
                    <a:lnTo>
                      <a:pt x="6024" y="4947"/>
                    </a:lnTo>
                    <a:lnTo>
                      <a:pt x="6020" y="4950"/>
                    </a:lnTo>
                    <a:lnTo>
                      <a:pt x="6014" y="4955"/>
                    </a:lnTo>
                    <a:lnTo>
                      <a:pt x="6009" y="4959"/>
                    </a:lnTo>
                    <a:lnTo>
                      <a:pt x="6002" y="4964"/>
                    </a:lnTo>
                    <a:lnTo>
                      <a:pt x="5998" y="4970"/>
                    </a:lnTo>
                    <a:lnTo>
                      <a:pt x="5992" y="4978"/>
                    </a:lnTo>
                    <a:lnTo>
                      <a:pt x="5986" y="4984"/>
                    </a:lnTo>
                    <a:lnTo>
                      <a:pt x="5983" y="4987"/>
                    </a:lnTo>
                    <a:lnTo>
                      <a:pt x="5980" y="4989"/>
                    </a:lnTo>
                    <a:lnTo>
                      <a:pt x="5975" y="4990"/>
                    </a:lnTo>
                    <a:lnTo>
                      <a:pt x="5970" y="4990"/>
                    </a:lnTo>
                    <a:lnTo>
                      <a:pt x="5963" y="4987"/>
                    </a:lnTo>
                    <a:lnTo>
                      <a:pt x="5956" y="4985"/>
                    </a:lnTo>
                    <a:lnTo>
                      <a:pt x="5954" y="4985"/>
                    </a:lnTo>
                    <a:lnTo>
                      <a:pt x="5950" y="4986"/>
                    </a:lnTo>
                    <a:lnTo>
                      <a:pt x="5948" y="4987"/>
                    </a:lnTo>
                    <a:lnTo>
                      <a:pt x="5946" y="4988"/>
                    </a:lnTo>
                    <a:lnTo>
                      <a:pt x="5943" y="4992"/>
                    </a:lnTo>
                    <a:lnTo>
                      <a:pt x="5941" y="4997"/>
                    </a:lnTo>
                    <a:lnTo>
                      <a:pt x="5939" y="5011"/>
                    </a:lnTo>
                    <a:lnTo>
                      <a:pt x="5937" y="5023"/>
                    </a:lnTo>
                    <a:lnTo>
                      <a:pt x="5907" y="5023"/>
                    </a:lnTo>
                    <a:lnTo>
                      <a:pt x="5904" y="5027"/>
                    </a:lnTo>
                    <a:lnTo>
                      <a:pt x="5902" y="5032"/>
                    </a:lnTo>
                    <a:lnTo>
                      <a:pt x="5900" y="5037"/>
                    </a:lnTo>
                    <a:lnTo>
                      <a:pt x="5899" y="5042"/>
                    </a:lnTo>
                    <a:lnTo>
                      <a:pt x="5901" y="5046"/>
                    </a:lnTo>
                    <a:lnTo>
                      <a:pt x="5903" y="5051"/>
                    </a:lnTo>
                    <a:lnTo>
                      <a:pt x="5903" y="5054"/>
                    </a:lnTo>
                    <a:lnTo>
                      <a:pt x="5902" y="5057"/>
                    </a:lnTo>
                    <a:lnTo>
                      <a:pt x="5900" y="5059"/>
                    </a:lnTo>
                    <a:lnTo>
                      <a:pt x="5898" y="5061"/>
                    </a:lnTo>
                    <a:lnTo>
                      <a:pt x="5893" y="5065"/>
                    </a:lnTo>
                    <a:lnTo>
                      <a:pt x="5889" y="5069"/>
                    </a:lnTo>
                    <a:lnTo>
                      <a:pt x="5887" y="5073"/>
                    </a:lnTo>
                    <a:lnTo>
                      <a:pt x="5885" y="5078"/>
                    </a:lnTo>
                    <a:lnTo>
                      <a:pt x="5884" y="5080"/>
                    </a:lnTo>
                    <a:lnTo>
                      <a:pt x="5883" y="5081"/>
                    </a:lnTo>
                    <a:lnTo>
                      <a:pt x="5881" y="5082"/>
                    </a:lnTo>
                    <a:lnTo>
                      <a:pt x="5879" y="5083"/>
                    </a:lnTo>
                    <a:lnTo>
                      <a:pt x="5870" y="5082"/>
                    </a:lnTo>
                    <a:lnTo>
                      <a:pt x="5861" y="5080"/>
                    </a:lnTo>
                    <a:lnTo>
                      <a:pt x="5854" y="5076"/>
                    </a:lnTo>
                    <a:lnTo>
                      <a:pt x="5848" y="5071"/>
                    </a:lnTo>
                    <a:lnTo>
                      <a:pt x="5843" y="5066"/>
                    </a:lnTo>
                    <a:lnTo>
                      <a:pt x="5836" y="5060"/>
                    </a:lnTo>
                    <a:lnTo>
                      <a:pt x="5831" y="5052"/>
                    </a:lnTo>
                    <a:lnTo>
                      <a:pt x="5827" y="5045"/>
                    </a:lnTo>
                    <a:lnTo>
                      <a:pt x="5817" y="5031"/>
                    </a:lnTo>
                    <a:lnTo>
                      <a:pt x="5805" y="5017"/>
                    </a:lnTo>
                    <a:lnTo>
                      <a:pt x="5799" y="5012"/>
                    </a:lnTo>
                    <a:lnTo>
                      <a:pt x="5792" y="5007"/>
                    </a:lnTo>
                    <a:lnTo>
                      <a:pt x="5784" y="5004"/>
                    </a:lnTo>
                    <a:lnTo>
                      <a:pt x="5774" y="5002"/>
                    </a:lnTo>
                    <a:lnTo>
                      <a:pt x="5773" y="5006"/>
                    </a:lnTo>
                    <a:lnTo>
                      <a:pt x="5782" y="5017"/>
                    </a:lnTo>
                    <a:lnTo>
                      <a:pt x="5787" y="5027"/>
                    </a:lnTo>
                    <a:lnTo>
                      <a:pt x="5792" y="5039"/>
                    </a:lnTo>
                    <a:lnTo>
                      <a:pt x="5796" y="5051"/>
                    </a:lnTo>
                    <a:lnTo>
                      <a:pt x="5801" y="5066"/>
                    </a:lnTo>
                    <a:lnTo>
                      <a:pt x="5805" y="5078"/>
                    </a:lnTo>
                    <a:lnTo>
                      <a:pt x="5807" y="5091"/>
                    </a:lnTo>
                    <a:lnTo>
                      <a:pt x="5809" y="5106"/>
                    </a:lnTo>
                    <a:lnTo>
                      <a:pt x="5807" y="5111"/>
                    </a:lnTo>
                    <a:lnTo>
                      <a:pt x="5805" y="5116"/>
                    </a:lnTo>
                    <a:lnTo>
                      <a:pt x="5801" y="5119"/>
                    </a:lnTo>
                    <a:lnTo>
                      <a:pt x="5796" y="5122"/>
                    </a:lnTo>
                    <a:lnTo>
                      <a:pt x="5791" y="5123"/>
                    </a:lnTo>
                    <a:lnTo>
                      <a:pt x="5785" y="5124"/>
                    </a:lnTo>
                    <a:lnTo>
                      <a:pt x="5777" y="5125"/>
                    </a:lnTo>
                    <a:lnTo>
                      <a:pt x="5771" y="5125"/>
                    </a:lnTo>
                    <a:lnTo>
                      <a:pt x="5760" y="5123"/>
                    </a:lnTo>
                    <a:lnTo>
                      <a:pt x="5747" y="5121"/>
                    </a:lnTo>
                    <a:lnTo>
                      <a:pt x="5741" y="5122"/>
                    </a:lnTo>
                    <a:lnTo>
                      <a:pt x="5736" y="5123"/>
                    </a:lnTo>
                    <a:lnTo>
                      <a:pt x="5732" y="5124"/>
                    </a:lnTo>
                    <a:lnTo>
                      <a:pt x="5727" y="5126"/>
                    </a:lnTo>
                    <a:lnTo>
                      <a:pt x="5723" y="5129"/>
                    </a:lnTo>
                    <a:lnTo>
                      <a:pt x="5719" y="5132"/>
                    </a:lnTo>
                    <a:lnTo>
                      <a:pt x="5716" y="5136"/>
                    </a:lnTo>
                    <a:lnTo>
                      <a:pt x="5714" y="5142"/>
                    </a:lnTo>
                    <a:lnTo>
                      <a:pt x="5712" y="5147"/>
                    </a:lnTo>
                    <a:lnTo>
                      <a:pt x="5712" y="5152"/>
                    </a:lnTo>
                    <a:lnTo>
                      <a:pt x="5711" y="5157"/>
                    </a:lnTo>
                    <a:lnTo>
                      <a:pt x="5708" y="5161"/>
                    </a:lnTo>
                    <a:lnTo>
                      <a:pt x="5697" y="5172"/>
                    </a:lnTo>
                    <a:lnTo>
                      <a:pt x="5686" y="5179"/>
                    </a:lnTo>
                    <a:lnTo>
                      <a:pt x="5675" y="5186"/>
                    </a:lnTo>
                    <a:lnTo>
                      <a:pt x="5662" y="5194"/>
                    </a:lnTo>
                    <a:lnTo>
                      <a:pt x="5655" y="5207"/>
                    </a:lnTo>
                    <a:lnTo>
                      <a:pt x="5649" y="5218"/>
                    </a:lnTo>
                    <a:lnTo>
                      <a:pt x="5645" y="5222"/>
                    </a:lnTo>
                    <a:lnTo>
                      <a:pt x="5641" y="5224"/>
                    </a:lnTo>
                    <a:lnTo>
                      <a:pt x="5637" y="5225"/>
                    </a:lnTo>
                    <a:lnTo>
                      <a:pt x="5632" y="5225"/>
                    </a:lnTo>
                    <a:lnTo>
                      <a:pt x="5622" y="5227"/>
                    </a:lnTo>
                    <a:lnTo>
                      <a:pt x="5612" y="5227"/>
                    </a:lnTo>
                    <a:lnTo>
                      <a:pt x="5609" y="5228"/>
                    </a:lnTo>
                    <a:lnTo>
                      <a:pt x="5606" y="5229"/>
                    </a:lnTo>
                    <a:lnTo>
                      <a:pt x="5604" y="5231"/>
                    </a:lnTo>
                    <a:lnTo>
                      <a:pt x="5602" y="5233"/>
                    </a:lnTo>
                    <a:lnTo>
                      <a:pt x="5599" y="5237"/>
                    </a:lnTo>
                    <a:lnTo>
                      <a:pt x="5595" y="5242"/>
                    </a:lnTo>
                    <a:lnTo>
                      <a:pt x="5585" y="5250"/>
                    </a:lnTo>
                    <a:lnTo>
                      <a:pt x="5573" y="5259"/>
                    </a:lnTo>
                    <a:lnTo>
                      <a:pt x="5542" y="5259"/>
                    </a:lnTo>
                    <a:lnTo>
                      <a:pt x="5542" y="5264"/>
                    </a:lnTo>
                    <a:lnTo>
                      <a:pt x="5543" y="5269"/>
                    </a:lnTo>
                    <a:lnTo>
                      <a:pt x="5542" y="5274"/>
                    </a:lnTo>
                    <a:lnTo>
                      <a:pt x="5540" y="5277"/>
                    </a:lnTo>
                    <a:lnTo>
                      <a:pt x="5537" y="5280"/>
                    </a:lnTo>
                    <a:lnTo>
                      <a:pt x="5533" y="5284"/>
                    </a:lnTo>
                    <a:lnTo>
                      <a:pt x="5524" y="5288"/>
                    </a:lnTo>
                    <a:lnTo>
                      <a:pt x="5513" y="5290"/>
                    </a:lnTo>
                    <a:lnTo>
                      <a:pt x="5505" y="5293"/>
                    </a:lnTo>
                    <a:lnTo>
                      <a:pt x="5499" y="5296"/>
                    </a:lnTo>
                    <a:lnTo>
                      <a:pt x="5492" y="5300"/>
                    </a:lnTo>
                    <a:lnTo>
                      <a:pt x="5486" y="5305"/>
                    </a:lnTo>
                    <a:lnTo>
                      <a:pt x="5484" y="5310"/>
                    </a:lnTo>
                    <a:lnTo>
                      <a:pt x="5482" y="5315"/>
                    </a:lnTo>
                    <a:lnTo>
                      <a:pt x="5478" y="5318"/>
                    </a:lnTo>
                    <a:lnTo>
                      <a:pt x="5475" y="5321"/>
                    </a:lnTo>
                    <a:lnTo>
                      <a:pt x="5466" y="5326"/>
                    </a:lnTo>
                    <a:lnTo>
                      <a:pt x="5456" y="5331"/>
                    </a:lnTo>
                    <a:lnTo>
                      <a:pt x="5440" y="5341"/>
                    </a:lnTo>
                    <a:lnTo>
                      <a:pt x="5425" y="5348"/>
                    </a:lnTo>
                    <a:lnTo>
                      <a:pt x="5410" y="5355"/>
                    </a:lnTo>
                    <a:lnTo>
                      <a:pt x="5393" y="5363"/>
                    </a:lnTo>
                    <a:lnTo>
                      <a:pt x="5388" y="5367"/>
                    </a:lnTo>
                    <a:lnTo>
                      <a:pt x="5385" y="5372"/>
                    </a:lnTo>
                    <a:lnTo>
                      <a:pt x="5382" y="5377"/>
                    </a:lnTo>
                    <a:lnTo>
                      <a:pt x="5381" y="5382"/>
                    </a:lnTo>
                    <a:lnTo>
                      <a:pt x="5377" y="5393"/>
                    </a:lnTo>
                    <a:lnTo>
                      <a:pt x="5374" y="5406"/>
                    </a:lnTo>
                    <a:lnTo>
                      <a:pt x="5369" y="5414"/>
                    </a:lnTo>
                    <a:lnTo>
                      <a:pt x="5365" y="5421"/>
                    </a:lnTo>
                    <a:lnTo>
                      <a:pt x="5363" y="5434"/>
                    </a:lnTo>
                    <a:lnTo>
                      <a:pt x="5361" y="5445"/>
                    </a:lnTo>
                    <a:lnTo>
                      <a:pt x="5356" y="5455"/>
                    </a:lnTo>
                    <a:lnTo>
                      <a:pt x="5353" y="5465"/>
                    </a:lnTo>
                    <a:lnTo>
                      <a:pt x="5354" y="5468"/>
                    </a:lnTo>
                    <a:lnTo>
                      <a:pt x="5355" y="5470"/>
                    </a:lnTo>
                    <a:lnTo>
                      <a:pt x="5357" y="5472"/>
                    </a:lnTo>
                    <a:lnTo>
                      <a:pt x="5359" y="5473"/>
                    </a:lnTo>
                    <a:lnTo>
                      <a:pt x="5365" y="5476"/>
                    </a:lnTo>
                    <a:lnTo>
                      <a:pt x="5370" y="5478"/>
                    </a:lnTo>
                    <a:lnTo>
                      <a:pt x="5378" y="5483"/>
                    </a:lnTo>
                    <a:lnTo>
                      <a:pt x="5385" y="5487"/>
                    </a:lnTo>
                    <a:lnTo>
                      <a:pt x="5390" y="5491"/>
                    </a:lnTo>
                    <a:lnTo>
                      <a:pt x="5396" y="5497"/>
                    </a:lnTo>
                    <a:lnTo>
                      <a:pt x="5400" y="5501"/>
                    </a:lnTo>
                    <a:lnTo>
                      <a:pt x="5405" y="5505"/>
                    </a:lnTo>
                    <a:lnTo>
                      <a:pt x="5406" y="5507"/>
                    </a:lnTo>
                    <a:lnTo>
                      <a:pt x="5409" y="5511"/>
                    </a:lnTo>
                    <a:lnTo>
                      <a:pt x="5410" y="5513"/>
                    </a:lnTo>
                    <a:lnTo>
                      <a:pt x="5410" y="5516"/>
                    </a:lnTo>
                    <a:lnTo>
                      <a:pt x="5410" y="5521"/>
                    </a:lnTo>
                    <a:lnTo>
                      <a:pt x="5407" y="5526"/>
                    </a:lnTo>
                    <a:lnTo>
                      <a:pt x="5404" y="5529"/>
                    </a:lnTo>
                    <a:lnTo>
                      <a:pt x="5400" y="5532"/>
                    </a:lnTo>
                    <a:lnTo>
                      <a:pt x="5391" y="5537"/>
                    </a:lnTo>
                    <a:lnTo>
                      <a:pt x="5382" y="5543"/>
                    </a:lnTo>
                    <a:lnTo>
                      <a:pt x="5374" y="5549"/>
                    </a:lnTo>
                    <a:lnTo>
                      <a:pt x="5366" y="5554"/>
                    </a:lnTo>
                    <a:lnTo>
                      <a:pt x="5355" y="5555"/>
                    </a:lnTo>
                    <a:lnTo>
                      <a:pt x="5345" y="5556"/>
                    </a:lnTo>
                    <a:lnTo>
                      <a:pt x="5340" y="5556"/>
                    </a:lnTo>
                    <a:lnTo>
                      <a:pt x="5335" y="5557"/>
                    </a:lnTo>
                    <a:lnTo>
                      <a:pt x="5331" y="5559"/>
                    </a:lnTo>
                    <a:lnTo>
                      <a:pt x="5326" y="5562"/>
                    </a:lnTo>
                    <a:lnTo>
                      <a:pt x="5317" y="5560"/>
                    </a:lnTo>
                    <a:lnTo>
                      <a:pt x="5316" y="5556"/>
                    </a:lnTo>
                    <a:lnTo>
                      <a:pt x="5316" y="5552"/>
                    </a:lnTo>
                    <a:lnTo>
                      <a:pt x="5317" y="5543"/>
                    </a:lnTo>
                    <a:lnTo>
                      <a:pt x="5319" y="5533"/>
                    </a:lnTo>
                    <a:lnTo>
                      <a:pt x="5318" y="5529"/>
                    </a:lnTo>
                    <a:lnTo>
                      <a:pt x="5316" y="5525"/>
                    </a:lnTo>
                    <a:lnTo>
                      <a:pt x="5313" y="5522"/>
                    </a:lnTo>
                    <a:lnTo>
                      <a:pt x="5310" y="5520"/>
                    </a:lnTo>
                    <a:lnTo>
                      <a:pt x="5301" y="5516"/>
                    </a:lnTo>
                    <a:lnTo>
                      <a:pt x="5291" y="5511"/>
                    </a:lnTo>
                    <a:lnTo>
                      <a:pt x="5287" y="5507"/>
                    </a:lnTo>
                    <a:lnTo>
                      <a:pt x="5284" y="5504"/>
                    </a:lnTo>
                    <a:lnTo>
                      <a:pt x="5282" y="5500"/>
                    </a:lnTo>
                    <a:lnTo>
                      <a:pt x="5281" y="5496"/>
                    </a:lnTo>
                    <a:lnTo>
                      <a:pt x="5280" y="5487"/>
                    </a:lnTo>
                    <a:lnTo>
                      <a:pt x="5280" y="5476"/>
                    </a:lnTo>
                    <a:lnTo>
                      <a:pt x="5280" y="5410"/>
                    </a:lnTo>
                    <a:lnTo>
                      <a:pt x="5284" y="5393"/>
                    </a:lnTo>
                    <a:lnTo>
                      <a:pt x="5284" y="5363"/>
                    </a:lnTo>
                    <a:lnTo>
                      <a:pt x="5279" y="5362"/>
                    </a:lnTo>
                    <a:lnTo>
                      <a:pt x="5272" y="5370"/>
                    </a:lnTo>
                    <a:lnTo>
                      <a:pt x="5263" y="5378"/>
                    </a:lnTo>
                    <a:lnTo>
                      <a:pt x="5258" y="5371"/>
                    </a:lnTo>
                    <a:lnTo>
                      <a:pt x="5253" y="5362"/>
                    </a:lnTo>
                    <a:lnTo>
                      <a:pt x="5249" y="5374"/>
                    </a:lnTo>
                    <a:lnTo>
                      <a:pt x="5245" y="5384"/>
                    </a:lnTo>
                    <a:lnTo>
                      <a:pt x="5242" y="5388"/>
                    </a:lnTo>
                    <a:lnTo>
                      <a:pt x="5239" y="5392"/>
                    </a:lnTo>
                    <a:lnTo>
                      <a:pt x="5234" y="5394"/>
                    </a:lnTo>
                    <a:lnTo>
                      <a:pt x="5229" y="5395"/>
                    </a:lnTo>
                    <a:lnTo>
                      <a:pt x="5189" y="5395"/>
                    </a:lnTo>
                    <a:lnTo>
                      <a:pt x="5192" y="5388"/>
                    </a:lnTo>
                    <a:lnTo>
                      <a:pt x="5195" y="5382"/>
                    </a:lnTo>
                    <a:lnTo>
                      <a:pt x="5197" y="5376"/>
                    </a:lnTo>
                    <a:lnTo>
                      <a:pt x="5198" y="5369"/>
                    </a:lnTo>
                    <a:lnTo>
                      <a:pt x="5198" y="5362"/>
                    </a:lnTo>
                    <a:lnTo>
                      <a:pt x="5194" y="5361"/>
                    </a:lnTo>
                    <a:lnTo>
                      <a:pt x="5189" y="5365"/>
                    </a:lnTo>
                    <a:lnTo>
                      <a:pt x="5185" y="5370"/>
                    </a:lnTo>
                    <a:lnTo>
                      <a:pt x="5183" y="5372"/>
                    </a:lnTo>
                    <a:lnTo>
                      <a:pt x="5181" y="5373"/>
                    </a:lnTo>
                    <a:lnTo>
                      <a:pt x="5177" y="5374"/>
                    </a:lnTo>
                    <a:lnTo>
                      <a:pt x="5174" y="5375"/>
                    </a:lnTo>
                    <a:lnTo>
                      <a:pt x="5168" y="5374"/>
                    </a:lnTo>
                    <a:lnTo>
                      <a:pt x="5162" y="5372"/>
                    </a:lnTo>
                    <a:lnTo>
                      <a:pt x="5157" y="5370"/>
                    </a:lnTo>
                    <a:lnTo>
                      <a:pt x="5152" y="5366"/>
                    </a:lnTo>
                    <a:lnTo>
                      <a:pt x="5146" y="5363"/>
                    </a:lnTo>
                    <a:lnTo>
                      <a:pt x="5141" y="5361"/>
                    </a:lnTo>
                    <a:lnTo>
                      <a:pt x="5135" y="5359"/>
                    </a:lnTo>
                    <a:lnTo>
                      <a:pt x="5129" y="5359"/>
                    </a:lnTo>
                    <a:lnTo>
                      <a:pt x="5128" y="5354"/>
                    </a:lnTo>
                    <a:lnTo>
                      <a:pt x="5128" y="5350"/>
                    </a:lnTo>
                    <a:lnTo>
                      <a:pt x="5126" y="5345"/>
                    </a:lnTo>
                    <a:lnTo>
                      <a:pt x="5124" y="5342"/>
                    </a:lnTo>
                    <a:lnTo>
                      <a:pt x="5120" y="5337"/>
                    </a:lnTo>
                    <a:lnTo>
                      <a:pt x="5117" y="5335"/>
                    </a:lnTo>
                    <a:lnTo>
                      <a:pt x="5114" y="5333"/>
                    </a:lnTo>
                    <a:lnTo>
                      <a:pt x="5109" y="5332"/>
                    </a:lnTo>
                    <a:lnTo>
                      <a:pt x="5105" y="5333"/>
                    </a:lnTo>
                    <a:lnTo>
                      <a:pt x="5101" y="5335"/>
                    </a:lnTo>
                    <a:lnTo>
                      <a:pt x="5099" y="5338"/>
                    </a:lnTo>
                    <a:lnTo>
                      <a:pt x="5098" y="5343"/>
                    </a:lnTo>
                    <a:lnTo>
                      <a:pt x="5104" y="5355"/>
                    </a:lnTo>
                    <a:lnTo>
                      <a:pt x="5109" y="5367"/>
                    </a:lnTo>
                    <a:lnTo>
                      <a:pt x="5109" y="5372"/>
                    </a:lnTo>
                    <a:lnTo>
                      <a:pt x="5108" y="5375"/>
                    </a:lnTo>
                    <a:lnTo>
                      <a:pt x="5107" y="5377"/>
                    </a:lnTo>
                    <a:lnTo>
                      <a:pt x="5105" y="5380"/>
                    </a:lnTo>
                    <a:lnTo>
                      <a:pt x="5100" y="5383"/>
                    </a:lnTo>
                    <a:lnTo>
                      <a:pt x="5094" y="5386"/>
                    </a:lnTo>
                    <a:lnTo>
                      <a:pt x="5086" y="5388"/>
                    </a:lnTo>
                    <a:lnTo>
                      <a:pt x="5079" y="5389"/>
                    </a:lnTo>
                    <a:lnTo>
                      <a:pt x="5071" y="5389"/>
                    </a:lnTo>
                    <a:lnTo>
                      <a:pt x="5063" y="5389"/>
                    </a:lnTo>
                    <a:lnTo>
                      <a:pt x="5053" y="5389"/>
                    </a:lnTo>
                    <a:lnTo>
                      <a:pt x="5044" y="5388"/>
                    </a:lnTo>
                    <a:lnTo>
                      <a:pt x="5035" y="5387"/>
                    </a:lnTo>
                    <a:lnTo>
                      <a:pt x="5025" y="5386"/>
                    </a:lnTo>
                    <a:lnTo>
                      <a:pt x="5021" y="5387"/>
                    </a:lnTo>
                    <a:lnTo>
                      <a:pt x="5017" y="5389"/>
                    </a:lnTo>
                    <a:lnTo>
                      <a:pt x="5015" y="5393"/>
                    </a:lnTo>
                    <a:lnTo>
                      <a:pt x="5013" y="5398"/>
                    </a:lnTo>
                    <a:lnTo>
                      <a:pt x="5004" y="5400"/>
                    </a:lnTo>
                    <a:lnTo>
                      <a:pt x="4997" y="5402"/>
                    </a:lnTo>
                    <a:lnTo>
                      <a:pt x="4989" y="5404"/>
                    </a:lnTo>
                    <a:lnTo>
                      <a:pt x="4981" y="5405"/>
                    </a:lnTo>
                    <a:lnTo>
                      <a:pt x="4931" y="5405"/>
                    </a:lnTo>
                    <a:lnTo>
                      <a:pt x="4896" y="5414"/>
                    </a:lnTo>
                    <a:lnTo>
                      <a:pt x="4888" y="5413"/>
                    </a:lnTo>
                    <a:lnTo>
                      <a:pt x="4881" y="5411"/>
                    </a:lnTo>
                    <a:lnTo>
                      <a:pt x="4876" y="5407"/>
                    </a:lnTo>
                    <a:lnTo>
                      <a:pt x="4870" y="5403"/>
                    </a:lnTo>
                    <a:lnTo>
                      <a:pt x="4859" y="5393"/>
                    </a:lnTo>
                    <a:lnTo>
                      <a:pt x="4848" y="5384"/>
                    </a:lnTo>
                    <a:lnTo>
                      <a:pt x="4840" y="5380"/>
                    </a:lnTo>
                    <a:lnTo>
                      <a:pt x="4831" y="5376"/>
                    </a:lnTo>
                    <a:lnTo>
                      <a:pt x="4828" y="5375"/>
                    </a:lnTo>
                    <a:lnTo>
                      <a:pt x="4825" y="5372"/>
                    </a:lnTo>
                    <a:lnTo>
                      <a:pt x="4823" y="5369"/>
                    </a:lnTo>
                    <a:lnTo>
                      <a:pt x="4822" y="5364"/>
                    </a:lnTo>
                    <a:lnTo>
                      <a:pt x="4822" y="5358"/>
                    </a:lnTo>
                    <a:lnTo>
                      <a:pt x="4823" y="5352"/>
                    </a:lnTo>
                    <a:lnTo>
                      <a:pt x="4825" y="5347"/>
                    </a:lnTo>
                    <a:lnTo>
                      <a:pt x="4827" y="5342"/>
                    </a:lnTo>
                    <a:lnTo>
                      <a:pt x="4833" y="5332"/>
                    </a:lnTo>
                    <a:lnTo>
                      <a:pt x="4841" y="5323"/>
                    </a:lnTo>
                    <a:lnTo>
                      <a:pt x="4849" y="5315"/>
                    </a:lnTo>
                    <a:lnTo>
                      <a:pt x="4857" y="5305"/>
                    </a:lnTo>
                    <a:lnTo>
                      <a:pt x="4864" y="5296"/>
                    </a:lnTo>
                    <a:lnTo>
                      <a:pt x="4872" y="5284"/>
                    </a:lnTo>
                    <a:lnTo>
                      <a:pt x="4866" y="5279"/>
                    </a:lnTo>
                    <a:lnTo>
                      <a:pt x="4859" y="5276"/>
                    </a:lnTo>
                    <a:lnTo>
                      <a:pt x="4853" y="5275"/>
                    </a:lnTo>
                    <a:lnTo>
                      <a:pt x="4846" y="5274"/>
                    </a:lnTo>
                    <a:lnTo>
                      <a:pt x="4837" y="5274"/>
                    </a:lnTo>
                    <a:lnTo>
                      <a:pt x="4827" y="5274"/>
                    </a:lnTo>
                    <a:lnTo>
                      <a:pt x="4819" y="5288"/>
                    </a:lnTo>
                    <a:lnTo>
                      <a:pt x="4811" y="5298"/>
                    </a:lnTo>
                    <a:lnTo>
                      <a:pt x="4804" y="5297"/>
                    </a:lnTo>
                    <a:lnTo>
                      <a:pt x="4799" y="5295"/>
                    </a:lnTo>
                    <a:lnTo>
                      <a:pt x="4794" y="5291"/>
                    </a:lnTo>
                    <a:lnTo>
                      <a:pt x="4790" y="5287"/>
                    </a:lnTo>
                    <a:lnTo>
                      <a:pt x="4786" y="5282"/>
                    </a:lnTo>
                    <a:lnTo>
                      <a:pt x="4782" y="5278"/>
                    </a:lnTo>
                    <a:lnTo>
                      <a:pt x="4775" y="5275"/>
                    </a:lnTo>
                    <a:lnTo>
                      <a:pt x="4770" y="5274"/>
                    </a:lnTo>
                    <a:lnTo>
                      <a:pt x="4756" y="5275"/>
                    </a:lnTo>
                    <a:lnTo>
                      <a:pt x="4744" y="5277"/>
                    </a:lnTo>
                    <a:lnTo>
                      <a:pt x="4732" y="5278"/>
                    </a:lnTo>
                    <a:lnTo>
                      <a:pt x="4718" y="5279"/>
                    </a:lnTo>
                    <a:lnTo>
                      <a:pt x="4702" y="5279"/>
                    </a:lnTo>
                    <a:lnTo>
                      <a:pt x="4687" y="5280"/>
                    </a:lnTo>
                    <a:lnTo>
                      <a:pt x="4680" y="5280"/>
                    </a:lnTo>
                    <a:lnTo>
                      <a:pt x="4673" y="5279"/>
                    </a:lnTo>
                    <a:lnTo>
                      <a:pt x="4666" y="5277"/>
                    </a:lnTo>
                    <a:lnTo>
                      <a:pt x="4658" y="5274"/>
                    </a:lnTo>
                    <a:lnTo>
                      <a:pt x="4650" y="5269"/>
                    </a:lnTo>
                    <a:lnTo>
                      <a:pt x="4643" y="5264"/>
                    </a:lnTo>
                    <a:lnTo>
                      <a:pt x="4637" y="5258"/>
                    </a:lnTo>
                    <a:lnTo>
                      <a:pt x="4630" y="5251"/>
                    </a:lnTo>
                    <a:lnTo>
                      <a:pt x="4623" y="5245"/>
                    </a:lnTo>
                    <a:lnTo>
                      <a:pt x="4617" y="5241"/>
                    </a:lnTo>
                    <a:lnTo>
                      <a:pt x="4613" y="5239"/>
                    </a:lnTo>
                    <a:lnTo>
                      <a:pt x="4609" y="5238"/>
                    </a:lnTo>
                    <a:lnTo>
                      <a:pt x="4604" y="5237"/>
                    </a:lnTo>
                    <a:lnTo>
                      <a:pt x="4599" y="5237"/>
                    </a:lnTo>
                    <a:lnTo>
                      <a:pt x="4591" y="5237"/>
                    </a:lnTo>
                    <a:lnTo>
                      <a:pt x="4584" y="5238"/>
                    </a:lnTo>
                    <a:lnTo>
                      <a:pt x="4576" y="5238"/>
                    </a:lnTo>
                    <a:lnTo>
                      <a:pt x="4568" y="5239"/>
                    </a:lnTo>
                    <a:lnTo>
                      <a:pt x="4570" y="5249"/>
                    </a:lnTo>
                    <a:lnTo>
                      <a:pt x="4573" y="5259"/>
                    </a:lnTo>
                    <a:lnTo>
                      <a:pt x="4576" y="5268"/>
                    </a:lnTo>
                    <a:lnTo>
                      <a:pt x="4577" y="5279"/>
                    </a:lnTo>
                    <a:lnTo>
                      <a:pt x="4576" y="5285"/>
                    </a:lnTo>
                    <a:lnTo>
                      <a:pt x="4574" y="5288"/>
                    </a:lnTo>
                    <a:lnTo>
                      <a:pt x="4571" y="5291"/>
                    </a:lnTo>
                    <a:lnTo>
                      <a:pt x="4566" y="5293"/>
                    </a:lnTo>
                    <a:lnTo>
                      <a:pt x="4557" y="5298"/>
                    </a:lnTo>
                    <a:lnTo>
                      <a:pt x="4546" y="5303"/>
                    </a:lnTo>
                    <a:lnTo>
                      <a:pt x="4542" y="5306"/>
                    </a:lnTo>
                    <a:lnTo>
                      <a:pt x="4539" y="5310"/>
                    </a:lnTo>
                    <a:lnTo>
                      <a:pt x="4537" y="5315"/>
                    </a:lnTo>
                    <a:lnTo>
                      <a:pt x="4534" y="5320"/>
                    </a:lnTo>
                    <a:lnTo>
                      <a:pt x="4532" y="5324"/>
                    </a:lnTo>
                    <a:lnTo>
                      <a:pt x="4529" y="5327"/>
                    </a:lnTo>
                    <a:lnTo>
                      <a:pt x="4525" y="5330"/>
                    </a:lnTo>
                    <a:lnTo>
                      <a:pt x="4520" y="5331"/>
                    </a:lnTo>
                    <a:lnTo>
                      <a:pt x="4508" y="5331"/>
                    </a:lnTo>
                    <a:lnTo>
                      <a:pt x="4495" y="5329"/>
                    </a:lnTo>
                    <a:lnTo>
                      <a:pt x="4489" y="5330"/>
                    </a:lnTo>
                    <a:lnTo>
                      <a:pt x="4485" y="5332"/>
                    </a:lnTo>
                    <a:lnTo>
                      <a:pt x="4482" y="5335"/>
                    </a:lnTo>
                    <a:lnTo>
                      <a:pt x="4479" y="5339"/>
                    </a:lnTo>
                    <a:lnTo>
                      <a:pt x="4474" y="5349"/>
                    </a:lnTo>
                    <a:lnTo>
                      <a:pt x="4468" y="5357"/>
                    </a:lnTo>
                    <a:lnTo>
                      <a:pt x="4465" y="5361"/>
                    </a:lnTo>
                    <a:lnTo>
                      <a:pt x="4461" y="5363"/>
                    </a:lnTo>
                    <a:lnTo>
                      <a:pt x="4457" y="5365"/>
                    </a:lnTo>
                    <a:lnTo>
                      <a:pt x="4453" y="5366"/>
                    </a:lnTo>
                    <a:lnTo>
                      <a:pt x="4446" y="5369"/>
                    </a:lnTo>
                    <a:lnTo>
                      <a:pt x="4437" y="5369"/>
                    </a:lnTo>
                    <a:lnTo>
                      <a:pt x="4419" y="5366"/>
                    </a:lnTo>
                    <a:lnTo>
                      <a:pt x="4399" y="5367"/>
                    </a:lnTo>
                    <a:lnTo>
                      <a:pt x="4385" y="5369"/>
                    </a:lnTo>
                    <a:lnTo>
                      <a:pt x="4372" y="5369"/>
                    </a:lnTo>
                    <a:lnTo>
                      <a:pt x="4365" y="5369"/>
                    </a:lnTo>
                    <a:lnTo>
                      <a:pt x="4360" y="5371"/>
                    </a:lnTo>
                    <a:lnTo>
                      <a:pt x="4354" y="5373"/>
                    </a:lnTo>
                    <a:lnTo>
                      <a:pt x="4347" y="5377"/>
                    </a:lnTo>
                    <a:lnTo>
                      <a:pt x="4341" y="5382"/>
                    </a:lnTo>
                    <a:lnTo>
                      <a:pt x="4338" y="5388"/>
                    </a:lnTo>
                    <a:lnTo>
                      <a:pt x="4335" y="5394"/>
                    </a:lnTo>
                    <a:lnTo>
                      <a:pt x="4334" y="5402"/>
                    </a:lnTo>
                    <a:lnTo>
                      <a:pt x="4334" y="5417"/>
                    </a:lnTo>
                    <a:lnTo>
                      <a:pt x="4335" y="5434"/>
                    </a:lnTo>
                    <a:lnTo>
                      <a:pt x="4307" y="5434"/>
                    </a:lnTo>
                    <a:lnTo>
                      <a:pt x="4276" y="5410"/>
                    </a:lnTo>
                    <a:lnTo>
                      <a:pt x="4270" y="5414"/>
                    </a:lnTo>
                    <a:lnTo>
                      <a:pt x="4265" y="5418"/>
                    </a:lnTo>
                    <a:lnTo>
                      <a:pt x="4261" y="5420"/>
                    </a:lnTo>
                    <a:lnTo>
                      <a:pt x="4259" y="5422"/>
                    </a:lnTo>
                    <a:lnTo>
                      <a:pt x="4255" y="5423"/>
                    </a:lnTo>
                    <a:lnTo>
                      <a:pt x="4252" y="5424"/>
                    </a:lnTo>
                    <a:lnTo>
                      <a:pt x="4248" y="5423"/>
                    </a:lnTo>
                    <a:lnTo>
                      <a:pt x="4245" y="5422"/>
                    </a:lnTo>
                    <a:lnTo>
                      <a:pt x="4242" y="5420"/>
                    </a:lnTo>
                    <a:lnTo>
                      <a:pt x="4239" y="5417"/>
                    </a:lnTo>
                    <a:lnTo>
                      <a:pt x="4234" y="5410"/>
                    </a:lnTo>
                    <a:lnTo>
                      <a:pt x="4230" y="5403"/>
                    </a:lnTo>
                    <a:lnTo>
                      <a:pt x="4224" y="5406"/>
                    </a:lnTo>
                    <a:lnTo>
                      <a:pt x="4219" y="5409"/>
                    </a:lnTo>
                    <a:lnTo>
                      <a:pt x="4214" y="5412"/>
                    </a:lnTo>
                    <a:lnTo>
                      <a:pt x="4210" y="5416"/>
                    </a:lnTo>
                    <a:lnTo>
                      <a:pt x="4206" y="5421"/>
                    </a:lnTo>
                    <a:lnTo>
                      <a:pt x="4203" y="5427"/>
                    </a:lnTo>
                    <a:lnTo>
                      <a:pt x="4200" y="5432"/>
                    </a:lnTo>
                    <a:lnTo>
                      <a:pt x="4198" y="5438"/>
                    </a:lnTo>
                    <a:lnTo>
                      <a:pt x="4192" y="5463"/>
                    </a:lnTo>
                    <a:lnTo>
                      <a:pt x="4184" y="5490"/>
                    </a:lnTo>
                    <a:lnTo>
                      <a:pt x="4169" y="5491"/>
                    </a:lnTo>
                    <a:lnTo>
                      <a:pt x="4157" y="5491"/>
                    </a:lnTo>
                    <a:lnTo>
                      <a:pt x="4151" y="5492"/>
                    </a:lnTo>
                    <a:lnTo>
                      <a:pt x="4144" y="5494"/>
                    </a:lnTo>
                    <a:lnTo>
                      <a:pt x="4138" y="5496"/>
                    </a:lnTo>
                    <a:lnTo>
                      <a:pt x="4133" y="5500"/>
                    </a:lnTo>
                    <a:lnTo>
                      <a:pt x="4129" y="5507"/>
                    </a:lnTo>
                    <a:lnTo>
                      <a:pt x="4125" y="5515"/>
                    </a:lnTo>
                    <a:lnTo>
                      <a:pt x="4124" y="5519"/>
                    </a:lnTo>
                    <a:lnTo>
                      <a:pt x="4122" y="5521"/>
                    </a:lnTo>
                    <a:lnTo>
                      <a:pt x="4118" y="5523"/>
                    </a:lnTo>
                    <a:lnTo>
                      <a:pt x="4114" y="5524"/>
                    </a:lnTo>
                    <a:lnTo>
                      <a:pt x="4109" y="5523"/>
                    </a:lnTo>
                    <a:lnTo>
                      <a:pt x="4104" y="5522"/>
                    </a:lnTo>
                    <a:lnTo>
                      <a:pt x="4100" y="5519"/>
                    </a:lnTo>
                    <a:lnTo>
                      <a:pt x="4096" y="5516"/>
                    </a:lnTo>
                    <a:lnTo>
                      <a:pt x="4088" y="5508"/>
                    </a:lnTo>
                    <a:lnTo>
                      <a:pt x="4079" y="5502"/>
                    </a:lnTo>
                    <a:lnTo>
                      <a:pt x="4074" y="5508"/>
                    </a:lnTo>
                    <a:lnTo>
                      <a:pt x="4071" y="5516"/>
                    </a:lnTo>
                    <a:lnTo>
                      <a:pt x="4068" y="5522"/>
                    </a:lnTo>
                    <a:lnTo>
                      <a:pt x="4067" y="5528"/>
                    </a:lnTo>
                    <a:lnTo>
                      <a:pt x="4065" y="5542"/>
                    </a:lnTo>
                    <a:lnTo>
                      <a:pt x="4065" y="5557"/>
                    </a:lnTo>
                    <a:lnTo>
                      <a:pt x="4065" y="5562"/>
                    </a:lnTo>
                    <a:lnTo>
                      <a:pt x="4066" y="5567"/>
                    </a:lnTo>
                    <a:lnTo>
                      <a:pt x="4068" y="5570"/>
                    </a:lnTo>
                    <a:lnTo>
                      <a:pt x="4069" y="5574"/>
                    </a:lnTo>
                    <a:lnTo>
                      <a:pt x="4071" y="5578"/>
                    </a:lnTo>
                    <a:lnTo>
                      <a:pt x="4073" y="5581"/>
                    </a:lnTo>
                    <a:lnTo>
                      <a:pt x="4074" y="5585"/>
                    </a:lnTo>
                    <a:lnTo>
                      <a:pt x="4074" y="5590"/>
                    </a:lnTo>
                    <a:lnTo>
                      <a:pt x="4073" y="5596"/>
                    </a:lnTo>
                    <a:lnTo>
                      <a:pt x="4072" y="5601"/>
                    </a:lnTo>
                    <a:lnTo>
                      <a:pt x="4070" y="5605"/>
                    </a:lnTo>
                    <a:lnTo>
                      <a:pt x="4067" y="5609"/>
                    </a:lnTo>
                    <a:lnTo>
                      <a:pt x="4065" y="5613"/>
                    </a:lnTo>
                    <a:lnTo>
                      <a:pt x="4061" y="5618"/>
                    </a:lnTo>
                    <a:lnTo>
                      <a:pt x="4060" y="5622"/>
                    </a:lnTo>
                    <a:lnTo>
                      <a:pt x="4059" y="5629"/>
                    </a:lnTo>
                    <a:lnTo>
                      <a:pt x="4060" y="5633"/>
                    </a:lnTo>
                    <a:lnTo>
                      <a:pt x="4061" y="5636"/>
                    </a:lnTo>
                    <a:lnTo>
                      <a:pt x="4063" y="5639"/>
                    </a:lnTo>
                    <a:lnTo>
                      <a:pt x="4066" y="5642"/>
                    </a:lnTo>
                    <a:lnTo>
                      <a:pt x="4073" y="5646"/>
                    </a:lnTo>
                    <a:lnTo>
                      <a:pt x="4080" y="5652"/>
                    </a:lnTo>
                    <a:lnTo>
                      <a:pt x="4087" y="5656"/>
                    </a:lnTo>
                    <a:lnTo>
                      <a:pt x="4094" y="5660"/>
                    </a:lnTo>
                    <a:lnTo>
                      <a:pt x="4097" y="5663"/>
                    </a:lnTo>
                    <a:lnTo>
                      <a:pt x="4099" y="5666"/>
                    </a:lnTo>
                    <a:lnTo>
                      <a:pt x="4100" y="5669"/>
                    </a:lnTo>
                    <a:lnTo>
                      <a:pt x="4100" y="5673"/>
                    </a:lnTo>
                    <a:lnTo>
                      <a:pt x="4098" y="5678"/>
                    </a:lnTo>
                    <a:lnTo>
                      <a:pt x="4096" y="5683"/>
                    </a:lnTo>
                    <a:lnTo>
                      <a:pt x="4077" y="5683"/>
                    </a:lnTo>
                    <a:lnTo>
                      <a:pt x="4067" y="5679"/>
                    </a:lnTo>
                    <a:lnTo>
                      <a:pt x="4057" y="5676"/>
                    </a:lnTo>
                    <a:lnTo>
                      <a:pt x="4051" y="5681"/>
                    </a:lnTo>
                    <a:lnTo>
                      <a:pt x="4045" y="5686"/>
                    </a:lnTo>
                    <a:lnTo>
                      <a:pt x="4040" y="5685"/>
                    </a:lnTo>
                    <a:lnTo>
                      <a:pt x="4034" y="5683"/>
                    </a:lnTo>
                    <a:lnTo>
                      <a:pt x="4029" y="5678"/>
                    </a:lnTo>
                    <a:lnTo>
                      <a:pt x="4026" y="5674"/>
                    </a:lnTo>
                    <a:lnTo>
                      <a:pt x="4023" y="5669"/>
                    </a:lnTo>
                    <a:lnTo>
                      <a:pt x="4021" y="5663"/>
                    </a:lnTo>
                    <a:lnTo>
                      <a:pt x="4020" y="5657"/>
                    </a:lnTo>
                    <a:lnTo>
                      <a:pt x="4019" y="5649"/>
                    </a:lnTo>
                    <a:lnTo>
                      <a:pt x="4008" y="5649"/>
                    </a:lnTo>
                    <a:lnTo>
                      <a:pt x="3998" y="5650"/>
                    </a:lnTo>
                    <a:lnTo>
                      <a:pt x="3990" y="5649"/>
                    </a:lnTo>
                    <a:lnTo>
                      <a:pt x="3979" y="5647"/>
                    </a:lnTo>
                    <a:lnTo>
                      <a:pt x="3974" y="5652"/>
                    </a:lnTo>
                    <a:lnTo>
                      <a:pt x="3969" y="5655"/>
                    </a:lnTo>
                    <a:lnTo>
                      <a:pt x="3954" y="5654"/>
                    </a:lnTo>
                    <a:lnTo>
                      <a:pt x="3940" y="5649"/>
                    </a:lnTo>
                    <a:lnTo>
                      <a:pt x="3926" y="5646"/>
                    </a:lnTo>
                    <a:lnTo>
                      <a:pt x="3910" y="5645"/>
                    </a:lnTo>
                    <a:lnTo>
                      <a:pt x="3899" y="5644"/>
                    </a:lnTo>
                    <a:lnTo>
                      <a:pt x="3889" y="5642"/>
                    </a:lnTo>
                    <a:lnTo>
                      <a:pt x="3884" y="5642"/>
                    </a:lnTo>
                    <a:lnTo>
                      <a:pt x="3879" y="5642"/>
                    </a:lnTo>
                    <a:lnTo>
                      <a:pt x="3875" y="5643"/>
                    </a:lnTo>
                    <a:lnTo>
                      <a:pt x="3870" y="5645"/>
                    </a:lnTo>
                    <a:lnTo>
                      <a:pt x="3862" y="5650"/>
                    </a:lnTo>
                    <a:lnTo>
                      <a:pt x="3857" y="5656"/>
                    </a:lnTo>
                    <a:lnTo>
                      <a:pt x="3854" y="5658"/>
                    </a:lnTo>
                    <a:lnTo>
                      <a:pt x="3851" y="5660"/>
                    </a:lnTo>
                    <a:lnTo>
                      <a:pt x="3848" y="5661"/>
                    </a:lnTo>
                    <a:lnTo>
                      <a:pt x="3844" y="5662"/>
                    </a:lnTo>
                    <a:lnTo>
                      <a:pt x="3838" y="5662"/>
                    </a:lnTo>
                    <a:lnTo>
                      <a:pt x="3832" y="5661"/>
                    </a:lnTo>
                    <a:lnTo>
                      <a:pt x="3828" y="5659"/>
                    </a:lnTo>
                    <a:lnTo>
                      <a:pt x="3824" y="5657"/>
                    </a:lnTo>
                    <a:lnTo>
                      <a:pt x="3820" y="5654"/>
                    </a:lnTo>
                    <a:lnTo>
                      <a:pt x="3816" y="5650"/>
                    </a:lnTo>
                    <a:lnTo>
                      <a:pt x="3813" y="5647"/>
                    </a:lnTo>
                    <a:lnTo>
                      <a:pt x="3810" y="5643"/>
                    </a:lnTo>
                    <a:lnTo>
                      <a:pt x="3804" y="5635"/>
                    </a:lnTo>
                    <a:lnTo>
                      <a:pt x="3800" y="5625"/>
                    </a:lnTo>
                    <a:lnTo>
                      <a:pt x="3796" y="5613"/>
                    </a:lnTo>
                    <a:lnTo>
                      <a:pt x="3794" y="5603"/>
                    </a:lnTo>
                    <a:lnTo>
                      <a:pt x="3788" y="5603"/>
                    </a:lnTo>
                    <a:lnTo>
                      <a:pt x="3783" y="5605"/>
                    </a:lnTo>
                    <a:lnTo>
                      <a:pt x="3777" y="5607"/>
                    </a:lnTo>
                    <a:lnTo>
                      <a:pt x="3773" y="5610"/>
                    </a:lnTo>
                    <a:lnTo>
                      <a:pt x="3769" y="5612"/>
                    </a:lnTo>
                    <a:lnTo>
                      <a:pt x="3764" y="5614"/>
                    </a:lnTo>
                    <a:lnTo>
                      <a:pt x="3759" y="5616"/>
                    </a:lnTo>
                    <a:lnTo>
                      <a:pt x="3754" y="5616"/>
                    </a:lnTo>
                    <a:lnTo>
                      <a:pt x="3748" y="5616"/>
                    </a:lnTo>
                    <a:lnTo>
                      <a:pt x="3744" y="5614"/>
                    </a:lnTo>
                    <a:lnTo>
                      <a:pt x="3741" y="5610"/>
                    </a:lnTo>
                    <a:lnTo>
                      <a:pt x="3739" y="5606"/>
                    </a:lnTo>
                    <a:lnTo>
                      <a:pt x="3735" y="5597"/>
                    </a:lnTo>
                    <a:lnTo>
                      <a:pt x="3732" y="5586"/>
                    </a:lnTo>
                    <a:lnTo>
                      <a:pt x="3725" y="5568"/>
                    </a:lnTo>
                    <a:lnTo>
                      <a:pt x="3720" y="5550"/>
                    </a:lnTo>
                    <a:lnTo>
                      <a:pt x="3718" y="5533"/>
                    </a:lnTo>
                    <a:lnTo>
                      <a:pt x="3717" y="5514"/>
                    </a:lnTo>
                    <a:lnTo>
                      <a:pt x="3719" y="5492"/>
                    </a:lnTo>
                    <a:lnTo>
                      <a:pt x="3724" y="5472"/>
                    </a:lnTo>
                    <a:lnTo>
                      <a:pt x="3725" y="5463"/>
                    </a:lnTo>
                    <a:lnTo>
                      <a:pt x="3724" y="5454"/>
                    </a:lnTo>
                    <a:lnTo>
                      <a:pt x="3723" y="5449"/>
                    </a:lnTo>
                    <a:lnTo>
                      <a:pt x="3720" y="5445"/>
                    </a:lnTo>
                    <a:lnTo>
                      <a:pt x="3718" y="5440"/>
                    </a:lnTo>
                    <a:lnTo>
                      <a:pt x="3715" y="5436"/>
                    </a:lnTo>
                    <a:lnTo>
                      <a:pt x="3710" y="5431"/>
                    </a:lnTo>
                    <a:lnTo>
                      <a:pt x="3704" y="5426"/>
                    </a:lnTo>
                    <a:lnTo>
                      <a:pt x="3699" y="5422"/>
                    </a:lnTo>
                    <a:lnTo>
                      <a:pt x="3692" y="5419"/>
                    </a:lnTo>
                    <a:lnTo>
                      <a:pt x="3686" y="5416"/>
                    </a:lnTo>
                    <a:lnTo>
                      <a:pt x="3680" y="5413"/>
                    </a:lnTo>
                    <a:lnTo>
                      <a:pt x="3674" y="5410"/>
                    </a:lnTo>
                    <a:lnTo>
                      <a:pt x="3668" y="5405"/>
                    </a:lnTo>
                    <a:lnTo>
                      <a:pt x="3660" y="5399"/>
                    </a:lnTo>
                    <a:lnTo>
                      <a:pt x="3655" y="5391"/>
                    </a:lnTo>
                    <a:lnTo>
                      <a:pt x="3650" y="5384"/>
                    </a:lnTo>
                    <a:lnTo>
                      <a:pt x="3646" y="5377"/>
                    </a:lnTo>
                    <a:lnTo>
                      <a:pt x="3642" y="5370"/>
                    </a:lnTo>
                    <a:lnTo>
                      <a:pt x="3638" y="5362"/>
                    </a:lnTo>
                    <a:lnTo>
                      <a:pt x="3631" y="5355"/>
                    </a:lnTo>
                    <a:lnTo>
                      <a:pt x="3625" y="5348"/>
                    </a:lnTo>
                    <a:lnTo>
                      <a:pt x="3619" y="5343"/>
                    </a:lnTo>
                    <a:lnTo>
                      <a:pt x="3613" y="5338"/>
                    </a:lnTo>
                    <a:lnTo>
                      <a:pt x="3605" y="5334"/>
                    </a:lnTo>
                    <a:lnTo>
                      <a:pt x="3599" y="5331"/>
                    </a:lnTo>
                    <a:lnTo>
                      <a:pt x="3586" y="5327"/>
                    </a:lnTo>
                    <a:lnTo>
                      <a:pt x="3572" y="5324"/>
                    </a:lnTo>
                    <a:lnTo>
                      <a:pt x="3559" y="5322"/>
                    </a:lnTo>
                    <a:lnTo>
                      <a:pt x="3544" y="5320"/>
                    </a:lnTo>
                    <a:lnTo>
                      <a:pt x="3529" y="5316"/>
                    </a:lnTo>
                    <a:lnTo>
                      <a:pt x="3513" y="5310"/>
                    </a:lnTo>
                    <a:lnTo>
                      <a:pt x="3509" y="5308"/>
                    </a:lnTo>
                    <a:lnTo>
                      <a:pt x="3506" y="5306"/>
                    </a:lnTo>
                    <a:lnTo>
                      <a:pt x="3503" y="5303"/>
                    </a:lnTo>
                    <a:lnTo>
                      <a:pt x="3501" y="5300"/>
                    </a:lnTo>
                    <a:lnTo>
                      <a:pt x="3498" y="5294"/>
                    </a:lnTo>
                    <a:lnTo>
                      <a:pt x="3495" y="5287"/>
                    </a:lnTo>
                    <a:lnTo>
                      <a:pt x="3493" y="5271"/>
                    </a:lnTo>
                    <a:lnTo>
                      <a:pt x="3489" y="5253"/>
                    </a:lnTo>
                    <a:lnTo>
                      <a:pt x="3485" y="5239"/>
                    </a:lnTo>
                    <a:lnTo>
                      <a:pt x="3482" y="5224"/>
                    </a:lnTo>
                    <a:lnTo>
                      <a:pt x="3483" y="5211"/>
                    </a:lnTo>
                    <a:lnTo>
                      <a:pt x="3485" y="5199"/>
                    </a:lnTo>
                    <a:lnTo>
                      <a:pt x="3488" y="5187"/>
                    </a:lnTo>
                    <a:lnTo>
                      <a:pt x="3491" y="5176"/>
                    </a:lnTo>
                    <a:lnTo>
                      <a:pt x="3502" y="5154"/>
                    </a:lnTo>
                    <a:lnTo>
                      <a:pt x="3513" y="5129"/>
                    </a:lnTo>
                    <a:lnTo>
                      <a:pt x="3520" y="5111"/>
                    </a:lnTo>
                    <a:lnTo>
                      <a:pt x="3525" y="5095"/>
                    </a:lnTo>
                    <a:lnTo>
                      <a:pt x="3529" y="5077"/>
                    </a:lnTo>
                    <a:lnTo>
                      <a:pt x="3535" y="5059"/>
                    </a:lnTo>
                    <a:lnTo>
                      <a:pt x="3545" y="5026"/>
                    </a:lnTo>
                    <a:lnTo>
                      <a:pt x="3555" y="4997"/>
                    </a:lnTo>
                    <a:lnTo>
                      <a:pt x="3558" y="4984"/>
                    </a:lnTo>
                    <a:lnTo>
                      <a:pt x="3561" y="4968"/>
                    </a:lnTo>
                    <a:lnTo>
                      <a:pt x="3563" y="4953"/>
                    </a:lnTo>
                    <a:lnTo>
                      <a:pt x="3563" y="4935"/>
                    </a:lnTo>
                    <a:lnTo>
                      <a:pt x="3563" y="4887"/>
                    </a:lnTo>
                    <a:lnTo>
                      <a:pt x="3563" y="4876"/>
                    </a:lnTo>
                    <a:lnTo>
                      <a:pt x="3561" y="4867"/>
                    </a:lnTo>
                    <a:lnTo>
                      <a:pt x="3559" y="4857"/>
                    </a:lnTo>
                    <a:lnTo>
                      <a:pt x="3556" y="4849"/>
                    </a:lnTo>
                    <a:lnTo>
                      <a:pt x="3553" y="4841"/>
                    </a:lnTo>
                    <a:lnTo>
                      <a:pt x="3548" y="4834"/>
                    </a:lnTo>
                    <a:lnTo>
                      <a:pt x="3543" y="4826"/>
                    </a:lnTo>
                    <a:lnTo>
                      <a:pt x="3538" y="4819"/>
                    </a:lnTo>
                    <a:lnTo>
                      <a:pt x="3514" y="4791"/>
                    </a:lnTo>
                    <a:lnTo>
                      <a:pt x="3489" y="4759"/>
                    </a:lnTo>
                    <a:lnTo>
                      <a:pt x="3484" y="4751"/>
                    </a:lnTo>
                    <a:lnTo>
                      <a:pt x="3480" y="4742"/>
                    </a:lnTo>
                    <a:lnTo>
                      <a:pt x="3476" y="4734"/>
                    </a:lnTo>
                    <a:lnTo>
                      <a:pt x="3473" y="4726"/>
                    </a:lnTo>
                    <a:lnTo>
                      <a:pt x="3471" y="4718"/>
                    </a:lnTo>
                    <a:lnTo>
                      <a:pt x="3469" y="4709"/>
                    </a:lnTo>
                    <a:lnTo>
                      <a:pt x="3467" y="4700"/>
                    </a:lnTo>
                    <a:lnTo>
                      <a:pt x="3466" y="4690"/>
                    </a:lnTo>
                    <a:lnTo>
                      <a:pt x="3465" y="4679"/>
                    </a:lnTo>
                    <a:lnTo>
                      <a:pt x="3462" y="4669"/>
                    </a:lnTo>
                    <a:lnTo>
                      <a:pt x="3459" y="4658"/>
                    </a:lnTo>
                    <a:lnTo>
                      <a:pt x="3455" y="4650"/>
                    </a:lnTo>
                    <a:lnTo>
                      <a:pt x="3453" y="4646"/>
                    </a:lnTo>
                    <a:lnTo>
                      <a:pt x="3450" y="4642"/>
                    </a:lnTo>
                    <a:lnTo>
                      <a:pt x="3447" y="4639"/>
                    </a:lnTo>
                    <a:lnTo>
                      <a:pt x="3443" y="4636"/>
                    </a:lnTo>
                    <a:lnTo>
                      <a:pt x="3440" y="4634"/>
                    </a:lnTo>
                    <a:lnTo>
                      <a:pt x="3436" y="4632"/>
                    </a:lnTo>
                    <a:lnTo>
                      <a:pt x="3430" y="4630"/>
                    </a:lnTo>
                    <a:lnTo>
                      <a:pt x="3425" y="4630"/>
                    </a:lnTo>
                    <a:lnTo>
                      <a:pt x="3417" y="4632"/>
                    </a:lnTo>
                    <a:lnTo>
                      <a:pt x="3410" y="4633"/>
                    </a:lnTo>
                    <a:lnTo>
                      <a:pt x="3403" y="4636"/>
                    </a:lnTo>
                    <a:lnTo>
                      <a:pt x="3397" y="4639"/>
                    </a:lnTo>
                    <a:lnTo>
                      <a:pt x="3391" y="4643"/>
                    </a:lnTo>
                    <a:lnTo>
                      <a:pt x="3386" y="4647"/>
                    </a:lnTo>
                    <a:lnTo>
                      <a:pt x="3381" y="4652"/>
                    </a:lnTo>
                    <a:lnTo>
                      <a:pt x="3375" y="4657"/>
                    </a:lnTo>
                    <a:lnTo>
                      <a:pt x="3366" y="4669"/>
                    </a:lnTo>
                    <a:lnTo>
                      <a:pt x="3356" y="4681"/>
                    </a:lnTo>
                    <a:lnTo>
                      <a:pt x="3351" y="4686"/>
                    </a:lnTo>
                    <a:lnTo>
                      <a:pt x="3344" y="4693"/>
                    </a:lnTo>
                    <a:lnTo>
                      <a:pt x="3338" y="4697"/>
                    </a:lnTo>
                    <a:lnTo>
                      <a:pt x="3331" y="4702"/>
                    </a:lnTo>
                    <a:lnTo>
                      <a:pt x="3331" y="4702"/>
                    </a:lnTo>
                    <a:lnTo>
                      <a:pt x="3315" y="4694"/>
                    </a:lnTo>
                    <a:lnTo>
                      <a:pt x="3302" y="4686"/>
                    </a:lnTo>
                    <a:lnTo>
                      <a:pt x="3287" y="4680"/>
                    </a:lnTo>
                    <a:lnTo>
                      <a:pt x="3271" y="4676"/>
                    </a:lnTo>
                    <a:lnTo>
                      <a:pt x="3251" y="4673"/>
                    </a:lnTo>
                    <a:lnTo>
                      <a:pt x="3231" y="4671"/>
                    </a:lnTo>
                    <a:lnTo>
                      <a:pt x="3223" y="4669"/>
                    </a:lnTo>
                    <a:lnTo>
                      <a:pt x="3217" y="4666"/>
                    </a:lnTo>
                    <a:lnTo>
                      <a:pt x="3214" y="4664"/>
                    </a:lnTo>
                    <a:lnTo>
                      <a:pt x="3212" y="4661"/>
                    </a:lnTo>
                    <a:lnTo>
                      <a:pt x="3211" y="4656"/>
                    </a:lnTo>
                    <a:lnTo>
                      <a:pt x="3211" y="4652"/>
                    </a:lnTo>
                    <a:lnTo>
                      <a:pt x="3211" y="4641"/>
                    </a:lnTo>
                    <a:lnTo>
                      <a:pt x="3211" y="4630"/>
                    </a:lnTo>
                    <a:lnTo>
                      <a:pt x="3212" y="4620"/>
                    </a:lnTo>
                    <a:lnTo>
                      <a:pt x="3212" y="4609"/>
                    </a:lnTo>
                    <a:lnTo>
                      <a:pt x="3212" y="4605"/>
                    </a:lnTo>
                    <a:lnTo>
                      <a:pt x="3211" y="4600"/>
                    </a:lnTo>
                    <a:lnTo>
                      <a:pt x="3209" y="4597"/>
                    </a:lnTo>
                    <a:lnTo>
                      <a:pt x="3206" y="4593"/>
                    </a:lnTo>
                    <a:lnTo>
                      <a:pt x="3201" y="4588"/>
                    </a:lnTo>
                    <a:lnTo>
                      <a:pt x="3195" y="4583"/>
                    </a:lnTo>
                    <a:lnTo>
                      <a:pt x="3187" y="4580"/>
                    </a:lnTo>
                    <a:lnTo>
                      <a:pt x="3177" y="4577"/>
                    </a:lnTo>
                    <a:lnTo>
                      <a:pt x="3168" y="4575"/>
                    </a:lnTo>
                    <a:lnTo>
                      <a:pt x="3160" y="4573"/>
                    </a:lnTo>
                    <a:lnTo>
                      <a:pt x="3159" y="4561"/>
                    </a:lnTo>
                    <a:lnTo>
                      <a:pt x="3158" y="4549"/>
                    </a:lnTo>
                    <a:lnTo>
                      <a:pt x="3156" y="4536"/>
                    </a:lnTo>
                    <a:lnTo>
                      <a:pt x="3153" y="4525"/>
                    </a:lnTo>
                    <a:lnTo>
                      <a:pt x="3151" y="4520"/>
                    </a:lnTo>
                    <a:lnTo>
                      <a:pt x="3147" y="4514"/>
                    </a:lnTo>
                    <a:lnTo>
                      <a:pt x="3144" y="4510"/>
                    </a:lnTo>
                    <a:lnTo>
                      <a:pt x="3141" y="4507"/>
                    </a:lnTo>
                    <a:lnTo>
                      <a:pt x="3137" y="4504"/>
                    </a:lnTo>
                    <a:lnTo>
                      <a:pt x="3132" y="4502"/>
                    </a:lnTo>
                    <a:lnTo>
                      <a:pt x="3127" y="4501"/>
                    </a:lnTo>
                    <a:lnTo>
                      <a:pt x="3122" y="4500"/>
                    </a:lnTo>
                    <a:lnTo>
                      <a:pt x="3113" y="4501"/>
                    </a:lnTo>
                    <a:lnTo>
                      <a:pt x="3106" y="4503"/>
                    </a:lnTo>
                    <a:lnTo>
                      <a:pt x="3099" y="4506"/>
                    </a:lnTo>
                    <a:lnTo>
                      <a:pt x="3093" y="4510"/>
                    </a:lnTo>
                    <a:lnTo>
                      <a:pt x="3086" y="4514"/>
                    </a:lnTo>
                    <a:lnTo>
                      <a:pt x="3080" y="4519"/>
                    </a:lnTo>
                    <a:lnTo>
                      <a:pt x="3073" y="4523"/>
                    </a:lnTo>
                    <a:lnTo>
                      <a:pt x="3065" y="4526"/>
                    </a:lnTo>
                    <a:lnTo>
                      <a:pt x="3036" y="4537"/>
                    </a:lnTo>
                    <a:lnTo>
                      <a:pt x="3011" y="4549"/>
                    </a:lnTo>
                    <a:lnTo>
                      <a:pt x="2998" y="4554"/>
                    </a:lnTo>
                    <a:lnTo>
                      <a:pt x="2985" y="4558"/>
                    </a:lnTo>
                    <a:lnTo>
                      <a:pt x="2970" y="4561"/>
                    </a:lnTo>
                    <a:lnTo>
                      <a:pt x="2955" y="4562"/>
                    </a:lnTo>
                    <a:lnTo>
                      <a:pt x="2906" y="4562"/>
                    </a:lnTo>
                    <a:lnTo>
                      <a:pt x="2898" y="4562"/>
                    </a:lnTo>
                    <a:lnTo>
                      <a:pt x="2890" y="4564"/>
                    </a:lnTo>
                    <a:lnTo>
                      <a:pt x="2883" y="4566"/>
                    </a:lnTo>
                    <a:lnTo>
                      <a:pt x="2877" y="4569"/>
                    </a:lnTo>
                    <a:lnTo>
                      <a:pt x="2871" y="4573"/>
                    </a:lnTo>
                    <a:lnTo>
                      <a:pt x="2866" y="4578"/>
                    </a:lnTo>
                    <a:lnTo>
                      <a:pt x="2860" y="4583"/>
                    </a:lnTo>
                    <a:lnTo>
                      <a:pt x="2855" y="4589"/>
                    </a:lnTo>
                    <a:lnTo>
                      <a:pt x="2847" y="4601"/>
                    </a:lnTo>
                    <a:lnTo>
                      <a:pt x="2840" y="4616"/>
                    </a:lnTo>
                    <a:lnTo>
                      <a:pt x="2833" y="4632"/>
                    </a:lnTo>
                    <a:lnTo>
                      <a:pt x="2827" y="4647"/>
                    </a:lnTo>
                    <a:lnTo>
                      <a:pt x="2822" y="4658"/>
                    </a:lnTo>
                    <a:lnTo>
                      <a:pt x="2816" y="4669"/>
                    </a:lnTo>
                    <a:lnTo>
                      <a:pt x="2810" y="4678"/>
                    </a:lnTo>
                    <a:lnTo>
                      <a:pt x="2803" y="4686"/>
                    </a:lnTo>
                    <a:lnTo>
                      <a:pt x="2790" y="4704"/>
                    </a:lnTo>
                    <a:lnTo>
                      <a:pt x="2774" y="4724"/>
                    </a:lnTo>
                    <a:lnTo>
                      <a:pt x="2759" y="4747"/>
                    </a:lnTo>
                    <a:lnTo>
                      <a:pt x="2743" y="4768"/>
                    </a:lnTo>
                    <a:lnTo>
                      <a:pt x="2735" y="4777"/>
                    </a:lnTo>
                    <a:lnTo>
                      <a:pt x="2726" y="4785"/>
                    </a:lnTo>
                    <a:lnTo>
                      <a:pt x="2720" y="4788"/>
                    </a:lnTo>
                    <a:lnTo>
                      <a:pt x="2714" y="4790"/>
                    </a:lnTo>
                    <a:lnTo>
                      <a:pt x="2708" y="4793"/>
                    </a:lnTo>
                    <a:lnTo>
                      <a:pt x="2701" y="4794"/>
                    </a:lnTo>
                    <a:lnTo>
                      <a:pt x="2694" y="4795"/>
                    </a:lnTo>
                    <a:lnTo>
                      <a:pt x="2686" y="4795"/>
                    </a:lnTo>
                    <a:lnTo>
                      <a:pt x="2682" y="4795"/>
                    </a:lnTo>
                    <a:lnTo>
                      <a:pt x="2679" y="4796"/>
                    </a:lnTo>
                    <a:lnTo>
                      <a:pt x="2676" y="4797"/>
                    </a:lnTo>
                    <a:lnTo>
                      <a:pt x="2673" y="4799"/>
                    </a:lnTo>
                    <a:lnTo>
                      <a:pt x="2664" y="4808"/>
                    </a:lnTo>
                    <a:lnTo>
                      <a:pt x="2656" y="4817"/>
                    </a:lnTo>
                    <a:lnTo>
                      <a:pt x="2650" y="4826"/>
                    </a:lnTo>
                    <a:lnTo>
                      <a:pt x="2645" y="4836"/>
                    </a:lnTo>
                    <a:lnTo>
                      <a:pt x="2639" y="4844"/>
                    </a:lnTo>
                    <a:lnTo>
                      <a:pt x="2631" y="4851"/>
                    </a:lnTo>
                    <a:lnTo>
                      <a:pt x="2627" y="4853"/>
                    </a:lnTo>
                    <a:lnTo>
                      <a:pt x="2623" y="4855"/>
                    </a:lnTo>
                    <a:lnTo>
                      <a:pt x="2618" y="4857"/>
                    </a:lnTo>
                    <a:lnTo>
                      <a:pt x="2612" y="4857"/>
                    </a:lnTo>
                    <a:lnTo>
                      <a:pt x="2593" y="4857"/>
                    </a:lnTo>
                    <a:lnTo>
                      <a:pt x="2576" y="4859"/>
                    </a:lnTo>
                    <a:lnTo>
                      <a:pt x="2560" y="4859"/>
                    </a:lnTo>
                    <a:lnTo>
                      <a:pt x="2541" y="4860"/>
                    </a:lnTo>
                    <a:lnTo>
                      <a:pt x="2522" y="4851"/>
                    </a:lnTo>
                    <a:lnTo>
                      <a:pt x="2504" y="4843"/>
                    </a:lnTo>
                    <a:lnTo>
                      <a:pt x="2496" y="4840"/>
                    </a:lnTo>
                    <a:lnTo>
                      <a:pt x="2487" y="4838"/>
                    </a:lnTo>
                    <a:lnTo>
                      <a:pt x="2478" y="4836"/>
                    </a:lnTo>
                    <a:lnTo>
                      <a:pt x="2467" y="4835"/>
                    </a:lnTo>
                    <a:lnTo>
                      <a:pt x="2453" y="4836"/>
                    </a:lnTo>
                    <a:lnTo>
                      <a:pt x="2442" y="4838"/>
                    </a:lnTo>
                    <a:lnTo>
                      <a:pt x="2429" y="4839"/>
                    </a:lnTo>
                    <a:lnTo>
                      <a:pt x="2416" y="4840"/>
                    </a:lnTo>
                    <a:lnTo>
                      <a:pt x="2381" y="4840"/>
                    </a:lnTo>
                    <a:lnTo>
                      <a:pt x="2351" y="4839"/>
                    </a:lnTo>
                    <a:lnTo>
                      <a:pt x="2335" y="4838"/>
                    </a:lnTo>
                    <a:lnTo>
                      <a:pt x="2319" y="4835"/>
                    </a:lnTo>
                    <a:lnTo>
                      <a:pt x="2304" y="4829"/>
                    </a:lnTo>
                    <a:lnTo>
                      <a:pt x="2287" y="4823"/>
                    </a:lnTo>
                    <a:lnTo>
                      <a:pt x="2281" y="4819"/>
                    </a:lnTo>
                    <a:lnTo>
                      <a:pt x="2275" y="4815"/>
                    </a:lnTo>
                    <a:lnTo>
                      <a:pt x="2270" y="4811"/>
                    </a:lnTo>
                    <a:lnTo>
                      <a:pt x="2265" y="4806"/>
                    </a:lnTo>
                    <a:lnTo>
                      <a:pt x="2259" y="4802"/>
                    </a:lnTo>
                    <a:lnTo>
                      <a:pt x="2254" y="4797"/>
                    </a:lnTo>
                    <a:lnTo>
                      <a:pt x="2248" y="4795"/>
                    </a:lnTo>
                    <a:lnTo>
                      <a:pt x="2241" y="4794"/>
                    </a:lnTo>
                    <a:lnTo>
                      <a:pt x="2236" y="4795"/>
                    </a:lnTo>
                    <a:lnTo>
                      <a:pt x="2232" y="4797"/>
                    </a:lnTo>
                    <a:lnTo>
                      <a:pt x="2229" y="4799"/>
                    </a:lnTo>
                    <a:lnTo>
                      <a:pt x="2226" y="4804"/>
                    </a:lnTo>
                    <a:lnTo>
                      <a:pt x="2224" y="4807"/>
                    </a:lnTo>
                    <a:lnTo>
                      <a:pt x="2221" y="4811"/>
                    </a:lnTo>
                    <a:lnTo>
                      <a:pt x="2218" y="4814"/>
                    </a:lnTo>
                    <a:lnTo>
                      <a:pt x="2214" y="4816"/>
                    </a:lnTo>
                    <a:lnTo>
                      <a:pt x="2200" y="4817"/>
                    </a:lnTo>
                    <a:lnTo>
                      <a:pt x="2186" y="4818"/>
                    </a:lnTo>
                    <a:lnTo>
                      <a:pt x="2183" y="4820"/>
                    </a:lnTo>
                    <a:lnTo>
                      <a:pt x="2180" y="4822"/>
                    </a:lnTo>
                    <a:lnTo>
                      <a:pt x="2177" y="4824"/>
                    </a:lnTo>
                    <a:lnTo>
                      <a:pt x="2175" y="4827"/>
                    </a:lnTo>
                    <a:lnTo>
                      <a:pt x="2172" y="4834"/>
                    </a:lnTo>
                    <a:lnTo>
                      <a:pt x="2171" y="4840"/>
                    </a:lnTo>
                    <a:lnTo>
                      <a:pt x="2169" y="4855"/>
                    </a:lnTo>
                    <a:lnTo>
                      <a:pt x="2166" y="4871"/>
                    </a:lnTo>
                    <a:lnTo>
                      <a:pt x="2164" y="4880"/>
                    </a:lnTo>
                    <a:lnTo>
                      <a:pt x="2161" y="4889"/>
                    </a:lnTo>
                    <a:lnTo>
                      <a:pt x="2157" y="4896"/>
                    </a:lnTo>
                    <a:lnTo>
                      <a:pt x="2154" y="4903"/>
                    </a:lnTo>
                    <a:lnTo>
                      <a:pt x="2144" y="4917"/>
                    </a:lnTo>
                    <a:lnTo>
                      <a:pt x="2132" y="4932"/>
                    </a:lnTo>
                    <a:lnTo>
                      <a:pt x="2132" y="4932"/>
                    </a:lnTo>
                    <a:lnTo>
                      <a:pt x="2121" y="4929"/>
                    </a:lnTo>
                    <a:lnTo>
                      <a:pt x="2109" y="4929"/>
                    </a:lnTo>
                    <a:lnTo>
                      <a:pt x="2099" y="4929"/>
                    </a:lnTo>
                    <a:lnTo>
                      <a:pt x="2086" y="4930"/>
                    </a:lnTo>
                    <a:lnTo>
                      <a:pt x="2086" y="4868"/>
                    </a:lnTo>
                    <a:lnTo>
                      <a:pt x="2084" y="4863"/>
                    </a:lnTo>
                    <a:lnTo>
                      <a:pt x="2082" y="4860"/>
                    </a:lnTo>
                    <a:lnTo>
                      <a:pt x="2078" y="4856"/>
                    </a:lnTo>
                    <a:lnTo>
                      <a:pt x="2074" y="4854"/>
                    </a:lnTo>
                    <a:lnTo>
                      <a:pt x="2069" y="4861"/>
                    </a:lnTo>
                    <a:lnTo>
                      <a:pt x="2064" y="4866"/>
                    </a:lnTo>
                    <a:lnTo>
                      <a:pt x="2058" y="4871"/>
                    </a:lnTo>
                    <a:lnTo>
                      <a:pt x="2052" y="4876"/>
                    </a:lnTo>
                    <a:lnTo>
                      <a:pt x="2041" y="4883"/>
                    </a:lnTo>
                    <a:lnTo>
                      <a:pt x="2027" y="4890"/>
                    </a:lnTo>
                    <a:lnTo>
                      <a:pt x="2014" y="4894"/>
                    </a:lnTo>
                    <a:lnTo>
                      <a:pt x="1999" y="4898"/>
                    </a:lnTo>
                    <a:lnTo>
                      <a:pt x="1984" y="4900"/>
                    </a:lnTo>
                    <a:lnTo>
                      <a:pt x="1967" y="4903"/>
                    </a:lnTo>
                    <a:lnTo>
                      <a:pt x="1933" y="4900"/>
                    </a:lnTo>
                    <a:lnTo>
                      <a:pt x="1905" y="4897"/>
                    </a:lnTo>
                    <a:lnTo>
                      <a:pt x="1877" y="4893"/>
                    </a:lnTo>
                    <a:lnTo>
                      <a:pt x="1844" y="4888"/>
                    </a:lnTo>
                    <a:lnTo>
                      <a:pt x="1832" y="4884"/>
                    </a:lnTo>
                    <a:lnTo>
                      <a:pt x="1822" y="4879"/>
                    </a:lnTo>
                    <a:lnTo>
                      <a:pt x="1818" y="4877"/>
                    </a:lnTo>
                    <a:lnTo>
                      <a:pt x="1813" y="4875"/>
                    </a:lnTo>
                    <a:lnTo>
                      <a:pt x="1807" y="4873"/>
                    </a:lnTo>
                    <a:lnTo>
                      <a:pt x="1800" y="4873"/>
                    </a:lnTo>
                    <a:lnTo>
                      <a:pt x="1788" y="4874"/>
                    </a:lnTo>
                    <a:lnTo>
                      <a:pt x="1776" y="4875"/>
                    </a:lnTo>
                    <a:lnTo>
                      <a:pt x="1766" y="4878"/>
                    </a:lnTo>
                    <a:lnTo>
                      <a:pt x="1756" y="4881"/>
                    </a:lnTo>
                    <a:lnTo>
                      <a:pt x="1745" y="4884"/>
                    </a:lnTo>
                    <a:lnTo>
                      <a:pt x="1735" y="4887"/>
                    </a:lnTo>
                    <a:lnTo>
                      <a:pt x="1724" y="4889"/>
                    </a:lnTo>
                    <a:lnTo>
                      <a:pt x="1710" y="4890"/>
                    </a:lnTo>
                    <a:lnTo>
                      <a:pt x="1702" y="4889"/>
                    </a:lnTo>
                    <a:lnTo>
                      <a:pt x="1695" y="4885"/>
                    </a:lnTo>
                    <a:lnTo>
                      <a:pt x="1687" y="4882"/>
                    </a:lnTo>
                    <a:lnTo>
                      <a:pt x="1681" y="4877"/>
                    </a:lnTo>
                    <a:lnTo>
                      <a:pt x="1674" y="4873"/>
                    </a:lnTo>
                    <a:lnTo>
                      <a:pt x="1668" y="4870"/>
                    </a:lnTo>
                    <a:lnTo>
                      <a:pt x="1659" y="4867"/>
                    </a:lnTo>
                    <a:lnTo>
                      <a:pt x="1651" y="4866"/>
                    </a:lnTo>
                    <a:lnTo>
                      <a:pt x="1636" y="4872"/>
                    </a:lnTo>
                    <a:lnTo>
                      <a:pt x="1620" y="4877"/>
                    </a:lnTo>
                    <a:lnTo>
                      <a:pt x="1610" y="4877"/>
                    </a:lnTo>
                    <a:lnTo>
                      <a:pt x="1599" y="4875"/>
                    </a:lnTo>
                    <a:lnTo>
                      <a:pt x="1590" y="4873"/>
                    </a:lnTo>
                    <a:lnTo>
                      <a:pt x="1582" y="4869"/>
                    </a:lnTo>
                    <a:lnTo>
                      <a:pt x="1573" y="4865"/>
                    </a:lnTo>
                    <a:lnTo>
                      <a:pt x="1566" y="4860"/>
                    </a:lnTo>
                    <a:lnTo>
                      <a:pt x="1559" y="4854"/>
                    </a:lnTo>
                    <a:lnTo>
                      <a:pt x="1552" y="4848"/>
                    </a:lnTo>
                    <a:lnTo>
                      <a:pt x="1537" y="4835"/>
                    </a:lnTo>
                    <a:lnTo>
                      <a:pt x="1524" y="4821"/>
                    </a:lnTo>
                    <a:lnTo>
                      <a:pt x="1515" y="4814"/>
                    </a:lnTo>
                    <a:lnTo>
                      <a:pt x="1507" y="4807"/>
                    </a:lnTo>
                    <a:lnTo>
                      <a:pt x="1499" y="4800"/>
                    </a:lnTo>
                    <a:lnTo>
                      <a:pt x="1489" y="4794"/>
                    </a:lnTo>
                    <a:lnTo>
                      <a:pt x="1461" y="4778"/>
                    </a:lnTo>
                    <a:lnTo>
                      <a:pt x="1436" y="4765"/>
                    </a:lnTo>
                    <a:lnTo>
                      <a:pt x="1423" y="4759"/>
                    </a:lnTo>
                    <a:lnTo>
                      <a:pt x="1409" y="4754"/>
                    </a:lnTo>
                    <a:lnTo>
                      <a:pt x="1394" y="4750"/>
                    </a:lnTo>
                    <a:lnTo>
                      <a:pt x="1378" y="4744"/>
                    </a:lnTo>
                    <a:lnTo>
                      <a:pt x="1370" y="4741"/>
                    </a:lnTo>
                    <a:lnTo>
                      <a:pt x="1364" y="4737"/>
                    </a:lnTo>
                    <a:lnTo>
                      <a:pt x="1359" y="4732"/>
                    </a:lnTo>
                    <a:lnTo>
                      <a:pt x="1355" y="4727"/>
                    </a:lnTo>
                    <a:lnTo>
                      <a:pt x="1350" y="4721"/>
                    </a:lnTo>
                    <a:lnTo>
                      <a:pt x="1345" y="4714"/>
                    </a:lnTo>
                    <a:lnTo>
                      <a:pt x="1339" y="4709"/>
                    </a:lnTo>
                    <a:lnTo>
                      <a:pt x="1333" y="4704"/>
                    </a:lnTo>
                    <a:lnTo>
                      <a:pt x="1321" y="4698"/>
                    </a:lnTo>
                    <a:lnTo>
                      <a:pt x="1309" y="4693"/>
                    </a:lnTo>
                    <a:lnTo>
                      <a:pt x="1297" y="4689"/>
                    </a:lnTo>
                    <a:lnTo>
                      <a:pt x="1285" y="4685"/>
                    </a:lnTo>
                    <a:lnTo>
                      <a:pt x="1274" y="4681"/>
                    </a:lnTo>
                    <a:lnTo>
                      <a:pt x="1262" y="4677"/>
                    </a:lnTo>
                    <a:lnTo>
                      <a:pt x="1250" y="4673"/>
                    </a:lnTo>
                    <a:lnTo>
                      <a:pt x="1238" y="4667"/>
                    </a:lnTo>
                    <a:lnTo>
                      <a:pt x="1232" y="4663"/>
                    </a:lnTo>
                    <a:lnTo>
                      <a:pt x="1227" y="4658"/>
                    </a:lnTo>
                    <a:lnTo>
                      <a:pt x="1222" y="4654"/>
                    </a:lnTo>
                    <a:lnTo>
                      <a:pt x="1219" y="4649"/>
                    </a:lnTo>
                    <a:lnTo>
                      <a:pt x="1213" y="4639"/>
                    </a:lnTo>
                    <a:lnTo>
                      <a:pt x="1207" y="4627"/>
                    </a:lnTo>
                    <a:lnTo>
                      <a:pt x="1201" y="4617"/>
                    </a:lnTo>
                    <a:lnTo>
                      <a:pt x="1195" y="4606"/>
                    </a:lnTo>
                    <a:lnTo>
                      <a:pt x="1191" y="4601"/>
                    </a:lnTo>
                    <a:lnTo>
                      <a:pt x="1187" y="4596"/>
                    </a:lnTo>
                    <a:lnTo>
                      <a:pt x="1182" y="4592"/>
                    </a:lnTo>
                    <a:lnTo>
                      <a:pt x="1176" y="4588"/>
                    </a:lnTo>
                    <a:lnTo>
                      <a:pt x="1166" y="4583"/>
                    </a:lnTo>
                    <a:lnTo>
                      <a:pt x="1158" y="4580"/>
                    </a:lnTo>
                    <a:lnTo>
                      <a:pt x="1149" y="4578"/>
                    </a:lnTo>
                    <a:lnTo>
                      <a:pt x="1139" y="4577"/>
                    </a:lnTo>
                    <a:lnTo>
                      <a:pt x="1121" y="4576"/>
                    </a:lnTo>
                    <a:lnTo>
                      <a:pt x="1100" y="4573"/>
                    </a:lnTo>
                    <a:lnTo>
                      <a:pt x="1086" y="4570"/>
                    </a:lnTo>
                    <a:lnTo>
                      <a:pt x="1074" y="4566"/>
                    </a:lnTo>
                    <a:lnTo>
                      <a:pt x="1069" y="4565"/>
                    </a:lnTo>
                    <a:lnTo>
                      <a:pt x="1061" y="4563"/>
                    </a:lnTo>
                    <a:lnTo>
                      <a:pt x="1055" y="4562"/>
                    </a:lnTo>
                    <a:lnTo>
                      <a:pt x="1048" y="4562"/>
                    </a:lnTo>
                    <a:lnTo>
                      <a:pt x="1043" y="4562"/>
                    </a:lnTo>
                    <a:lnTo>
                      <a:pt x="1039" y="4565"/>
                    </a:lnTo>
                    <a:lnTo>
                      <a:pt x="1035" y="4567"/>
                    </a:lnTo>
                    <a:lnTo>
                      <a:pt x="1031" y="4571"/>
                    </a:lnTo>
                    <a:lnTo>
                      <a:pt x="1027" y="4575"/>
                    </a:lnTo>
                    <a:lnTo>
                      <a:pt x="1024" y="4578"/>
                    </a:lnTo>
                    <a:lnTo>
                      <a:pt x="1020" y="4580"/>
                    </a:lnTo>
                    <a:lnTo>
                      <a:pt x="1015" y="4581"/>
                    </a:lnTo>
                    <a:lnTo>
                      <a:pt x="1007" y="4580"/>
                    </a:lnTo>
                    <a:lnTo>
                      <a:pt x="998" y="4579"/>
                    </a:lnTo>
                    <a:lnTo>
                      <a:pt x="992" y="4576"/>
                    </a:lnTo>
                    <a:lnTo>
                      <a:pt x="986" y="4572"/>
                    </a:lnTo>
                    <a:lnTo>
                      <a:pt x="973" y="4565"/>
                    </a:lnTo>
                    <a:lnTo>
                      <a:pt x="959" y="4558"/>
                    </a:lnTo>
                    <a:lnTo>
                      <a:pt x="954" y="4548"/>
                    </a:lnTo>
                    <a:lnTo>
                      <a:pt x="949" y="4539"/>
                    </a:lnTo>
                    <a:lnTo>
                      <a:pt x="942" y="4532"/>
                    </a:lnTo>
                    <a:lnTo>
                      <a:pt x="937" y="4525"/>
                    </a:lnTo>
                    <a:lnTo>
                      <a:pt x="924" y="4512"/>
                    </a:lnTo>
                    <a:lnTo>
                      <a:pt x="910" y="4502"/>
                    </a:lnTo>
                    <a:lnTo>
                      <a:pt x="880" y="4483"/>
                    </a:lnTo>
                    <a:lnTo>
                      <a:pt x="846" y="4462"/>
                    </a:lnTo>
                    <a:lnTo>
                      <a:pt x="837" y="4456"/>
                    </a:lnTo>
                    <a:lnTo>
                      <a:pt x="826" y="4452"/>
                    </a:lnTo>
                    <a:lnTo>
                      <a:pt x="817" y="4450"/>
                    </a:lnTo>
                    <a:lnTo>
                      <a:pt x="807" y="4449"/>
                    </a:lnTo>
                    <a:lnTo>
                      <a:pt x="797" y="4448"/>
                    </a:lnTo>
                    <a:lnTo>
                      <a:pt x="787" y="4447"/>
                    </a:lnTo>
                    <a:lnTo>
                      <a:pt x="776" y="4445"/>
                    </a:lnTo>
                    <a:lnTo>
                      <a:pt x="765" y="4441"/>
                    </a:lnTo>
                    <a:lnTo>
                      <a:pt x="758" y="4437"/>
                    </a:lnTo>
                    <a:lnTo>
                      <a:pt x="752" y="4431"/>
                    </a:lnTo>
                    <a:lnTo>
                      <a:pt x="746" y="4425"/>
                    </a:lnTo>
                    <a:lnTo>
                      <a:pt x="741" y="4419"/>
                    </a:lnTo>
                    <a:lnTo>
                      <a:pt x="736" y="4414"/>
                    </a:lnTo>
                    <a:lnTo>
                      <a:pt x="730" y="4409"/>
                    </a:lnTo>
                    <a:lnTo>
                      <a:pt x="727" y="4408"/>
                    </a:lnTo>
                    <a:lnTo>
                      <a:pt x="724" y="4406"/>
                    </a:lnTo>
                    <a:lnTo>
                      <a:pt x="719" y="4406"/>
                    </a:lnTo>
                    <a:lnTo>
                      <a:pt x="715" y="4405"/>
                    </a:lnTo>
                    <a:lnTo>
                      <a:pt x="710" y="4406"/>
                    </a:lnTo>
                    <a:lnTo>
                      <a:pt x="706" y="4408"/>
                    </a:lnTo>
                    <a:lnTo>
                      <a:pt x="703" y="4410"/>
                    </a:lnTo>
                    <a:lnTo>
                      <a:pt x="700" y="4413"/>
                    </a:lnTo>
                    <a:lnTo>
                      <a:pt x="694" y="4421"/>
                    </a:lnTo>
                    <a:lnTo>
                      <a:pt x="686" y="4428"/>
                    </a:lnTo>
                    <a:lnTo>
                      <a:pt x="668" y="4419"/>
                    </a:lnTo>
                    <a:lnTo>
                      <a:pt x="650" y="4410"/>
                    </a:lnTo>
                    <a:lnTo>
                      <a:pt x="643" y="4403"/>
                    </a:lnTo>
                    <a:lnTo>
                      <a:pt x="638" y="4397"/>
                    </a:lnTo>
                    <a:lnTo>
                      <a:pt x="636" y="4393"/>
                    </a:lnTo>
                    <a:lnTo>
                      <a:pt x="633" y="4389"/>
                    </a:lnTo>
                    <a:lnTo>
                      <a:pt x="632" y="4385"/>
                    </a:lnTo>
                    <a:lnTo>
                      <a:pt x="632" y="4380"/>
                    </a:lnTo>
                    <a:lnTo>
                      <a:pt x="632" y="4328"/>
                    </a:lnTo>
                    <a:lnTo>
                      <a:pt x="631" y="4318"/>
                    </a:lnTo>
                    <a:lnTo>
                      <a:pt x="630" y="4309"/>
                    </a:lnTo>
                    <a:lnTo>
                      <a:pt x="628" y="4301"/>
                    </a:lnTo>
                    <a:lnTo>
                      <a:pt x="626" y="4294"/>
                    </a:lnTo>
                    <a:lnTo>
                      <a:pt x="624" y="4285"/>
                    </a:lnTo>
                    <a:lnTo>
                      <a:pt x="622" y="4277"/>
                    </a:lnTo>
                    <a:lnTo>
                      <a:pt x="621" y="4268"/>
                    </a:lnTo>
                    <a:lnTo>
                      <a:pt x="620" y="4258"/>
                    </a:lnTo>
                    <a:lnTo>
                      <a:pt x="620" y="4213"/>
                    </a:lnTo>
                    <a:lnTo>
                      <a:pt x="628" y="4204"/>
                    </a:lnTo>
                    <a:lnTo>
                      <a:pt x="636" y="4198"/>
                    </a:lnTo>
                    <a:lnTo>
                      <a:pt x="644" y="4193"/>
                    </a:lnTo>
                    <a:lnTo>
                      <a:pt x="651" y="4189"/>
                    </a:lnTo>
                    <a:lnTo>
                      <a:pt x="669" y="4181"/>
                    </a:lnTo>
                    <a:lnTo>
                      <a:pt x="686" y="4169"/>
                    </a:lnTo>
                    <a:lnTo>
                      <a:pt x="690" y="4167"/>
                    </a:lnTo>
                    <a:lnTo>
                      <a:pt x="695" y="4163"/>
                    </a:lnTo>
                    <a:lnTo>
                      <a:pt x="698" y="4160"/>
                    </a:lnTo>
                    <a:lnTo>
                      <a:pt x="700" y="4156"/>
                    </a:lnTo>
                    <a:lnTo>
                      <a:pt x="703" y="4147"/>
                    </a:lnTo>
                    <a:lnTo>
                      <a:pt x="705" y="4139"/>
                    </a:lnTo>
                    <a:lnTo>
                      <a:pt x="706" y="4119"/>
                    </a:lnTo>
                    <a:lnTo>
                      <a:pt x="706" y="4099"/>
                    </a:lnTo>
                    <a:lnTo>
                      <a:pt x="705" y="4088"/>
                    </a:lnTo>
                    <a:lnTo>
                      <a:pt x="703" y="4079"/>
                    </a:lnTo>
                    <a:lnTo>
                      <a:pt x="700" y="4070"/>
                    </a:lnTo>
                    <a:lnTo>
                      <a:pt x="695" y="4062"/>
                    </a:lnTo>
                    <a:lnTo>
                      <a:pt x="689" y="4055"/>
                    </a:lnTo>
                    <a:lnTo>
                      <a:pt x="682" y="4048"/>
                    </a:lnTo>
                    <a:lnTo>
                      <a:pt x="674" y="4042"/>
                    </a:lnTo>
                    <a:lnTo>
                      <a:pt x="666" y="4037"/>
                    </a:lnTo>
                    <a:lnTo>
                      <a:pt x="655" y="4032"/>
                    </a:lnTo>
                    <a:lnTo>
                      <a:pt x="645" y="4029"/>
                    </a:lnTo>
                    <a:lnTo>
                      <a:pt x="640" y="4027"/>
                    </a:lnTo>
                    <a:lnTo>
                      <a:pt x="636" y="4025"/>
                    </a:lnTo>
                    <a:lnTo>
                      <a:pt x="631" y="4022"/>
                    </a:lnTo>
                    <a:lnTo>
                      <a:pt x="627" y="4018"/>
                    </a:lnTo>
                    <a:lnTo>
                      <a:pt x="611" y="3993"/>
                    </a:lnTo>
                    <a:lnTo>
                      <a:pt x="597" y="3970"/>
                    </a:lnTo>
                    <a:lnTo>
                      <a:pt x="591" y="3959"/>
                    </a:lnTo>
                    <a:lnTo>
                      <a:pt x="586" y="3946"/>
                    </a:lnTo>
                    <a:lnTo>
                      <a:pt x="581" y="3933"/>
                    </a:lnTo>
                    <a:lnTo>
                      <a:pt x="575" y="3918"/>
                    </a:lnTo>
                    <a:lnTo>
                      <a:pt x="566" y="3885"/>
                    </a:lnTo>
                    <a:lnTo>
                      <a:pt x="558" y="3855"/>
                    </a:lnTo>
                    <a:lnTo>
                      <a:pt x="551" y="3825"/>
                    </a:lnTo>
                    <a:lnTo>
                      <a:pt x="542" y="3797"/>
                    </a:lnTo>
                    <a:lnTo>
                      <a:pt x="537" y="3785"/>
                    </a:lnTo>
                    <a:lnTo>
                      <a:pt x="532" y="3771"/>
                    </a:lnTo>
                    <a:lnTo>
                      <a:pt x="526" y="3759"/>
                    </a:lnTo>
                    <a:lnTo>
                      <a:pt x="517" y="3746"/>
                    </a:lnTo>
                    <a:lnTo>
                      <a:pt x="509" y="3735"/>
                    </a:lnTo>
                    <a:lnTo>
                      <a:pt x="499" y="3723"/>
                    </a:lnTo>
                    <a:lnTo>
                      <a:pt x="487" y="3713"/>
                    </a:lnTo>
                    <a:lnTo>
                      <a:pt x="474" y="3703"/>
                    </a:lnTo>
                    <a:lnTo>
                      <a:pt x="465" y="3680"/>
                    </a:lnTo>
                    <a:lnTo>
                      <a:pt x="455" y="3659"/>
                    </a:lnTo>
                    <a:lnTo>
                      <a:pt x="452" y="3655"/>
                    </a:lnTo>
                    <a:lnTo>
                      <a:pt x="449" y="3651"/>
                    </a:lnTo>
                    <a:lnTo>
                      <a:pt x="446" y="3647"/>
                    </a:lnTo>
                    <a:lnTo>
                      <a:pt x="443" y="3644"/>
                    </a:lnTo>
                    <a:lnTo>
                      <a:pt x="439" y="3641"/>
                    </a:lnTo>
                    <a:lnTo>
                      <a:pt x="433" y="3640"/>
                    </a:lnTo>
                    <a:lnTo>
                      <a:pt x="428" y="3637"/>
                    </a:lnTo>
                    <a:lnTo>
                      <a:pt x="423" y="3637"/>
                    </a:lnTo>
                    <a:lnTo>
                      <a:pt x="415" y="3637"/>
                    </a:lnTo>
                    <a:lnTo>
                      <a:pt x="408" y="3638"/>
                    </a:lnTo>
                    <a:lnTo>
                      <a:pt x="400" y="3641"/>
                    </a:lnTo>
                    <a:lnTo>
                      <a:pt x="394" y="3643"/>
                    </a:lnTo>
                    <a:lnTo>
                      <a:pt x="388" y="3644"/>
                    </a:lnTo>
                    <a:lnTo>
                      <a:pt x="381" y="3646"/>
                    </a:lnTo>
                    <a:lnTo>
                      <a:pt x="373" y="3647"/>
                    </a:lnTo>
                    <a:lnTo>
                      <a:pt x="365" y="3647"/>
                    </a:lnTo>
                    <a:lnTo>
                      <a:pt x="360" y="3647"/>
                    </a:lnTo>
                    <a:lnTo>
                      <a:pt x="355" y="3646"/>
                    </a:lnTo>
                    <a:lnTo>
                      <a:pt x="351" y="3644"/>
                    </a:lnTo>
                    <a:lnTo>
                      <a:pt x="346" y="3642"/>
                    </a:lnTo>
                    <a:lnTo>
                      <a:pt x="338" y="3636"/>
                    </a:lnTo>
                    <a:lnTo>
                      <a:pt x="332" y="3630"/>
                    </a:lnTo>
                    <a:lnTo>
                      <a:pt x="326" y="3622"/>
                    </a:lnTo>
                    <a:lnTo>
                      <a:pt x="318" y="3615"/>
                    </a:lnTo>
                    <a:lnTo>
                      <a:pt x="311" y="3607"/>
                    </a:lnTo>
                    <a:lnTo>
                      <a:pt x="302" y="3602"/>
                    </a:lnTo>
                    <a:lnTo>
                      <a:pt x="287" y="3593"/>
                    </a:lnTo>
                    <a:lnTo>
                      <a:pt x="274" y="3582"/>
                    </a:lnTo>
                    <a:lnTo>
                      <a:pt x="261" y="3572"/>
                    </a:lnTo>
                    <a:lnTo>
                      <a:pt x="247" y="3562"/>
                    </a:lnTo>
                    <a:lnTo>
                      <a:pt x="240" y="3558"/>
                    </a:lnTo>
                    <a:lnTo>
                      <a:pt x="232" y="3555"/>
                    </a:lnTo>
                    <a:lnTo>
                      <a:pt x="225" y="3551"/>
                    </a:lnTo>
                    <a:lnTo>
                      <a:pt x="218" y="3549"/>
                    </a:lnTo>
                    <a:lnTo>
                      <a:pt x="211" y="3547"/>
                    </a:lnTo>
                    <a:lnTo>
                      <a:pt x="204" y="3544"/>
                    </a:lnTo>
                    <a:lnTo>
                      <a:pt x="198" y="3539"/>
                    </a:lnTo>
                    <a:lnTo>
                      <a:pt x="193" y="3533"/>
                    </a:lnTo>
                    <a:lnTo>
                      <a:pt x="191" y="3529"/>
                    </a:lnTo>
                    <a:lnTo>
                      <a:pt x="189" y="3524"/>
                    </a:lnTo>
                    <a:lnTo>
                      <a:pt x="188" y="3520"/>
                    </a:lnTo>
                    <a:lnTo>
                      <a:pt x="188" y="3516"/>
                    </a:lnTo>
                    <a:lnTo>
                      <a:pt x="188" y="3508"/>
                    </a:lnTo>
                    <a:lnTo>
                      <a:pt x="190" y="3499"/>
                    </a:lnTo>
                    <a:lnTo>
                      <a:pt x="191" y="3490"/>
                    </a:lnTo>
                    <a:lnTo>
                      <a:pt x="192" y="3482"/>
                    </a:lnTo>
                    <a:lnTo>
                      <a:pt x="192" y="3477"/>
                    </a:lnTo>
                    <a:lnTo>
                      <a:pt x="191" y="3473"/>
                    </a:lnTo>
                    <a:lnTo>
                      <a:pt x="190" y="3468"/>
                    </a:lnTo>
                    <a:lnTo>
                      <a:pt x="188" y="3464"/>
                    </a:lnTo>
                    <a:lnTo>
                      <a:pt x="184" y="3457"/>
                    </a:lnTo>
                    <a:lnTo>
                      <a:pt x="179" y="3452"/>
                    </a:lnTo>
                    <a:lnTo>
                      <a:pt x="172" y="3447"/>
                    </a:lnTo>
                    <a:lnTo>
                      <a:pt x="166" y="3444"/>
                    </a:lnTo>
                    <a:lnTo>
                      <a:pt x="152" y="3437"/>
                    </a:lnTo>
                    <a:lnTo>
                      <a:pt x="136" y="3431"/>
                    </a:lnTo>
                    <a:lnTo>
                      <a:pt x="130" y="3427"/>
                    </a:lnTo>
                    <a:lnTo>
                      <a:pt x="124" y="3423"/>
                    </a:lnTo>
                    <a:lnTo>
                      <a:pt x="120" y="3419"/>
                    </a:lnTo>
                    <a:lnTo>
                      <a:pt x="114" y="3415"/>
                    </a:lnTo>
                    <a:lnTo>
                      <a:pt x="110" y="3409"/>
                    </a:lnTo>
                    <a:lnTo>
                      <a:pt x="105" y="3405"/>
                    </a:lnTo>
                    <a:lnTo>
                      <a:pt x="100" y="3402"/>
                    </a:lnTo>
                    <a:lnTo>
                      <a:pt x="93" y="3399"/>
                    </a:lnTo>
                    <a:lnTo>
                      <a:pt x="94" y="3388"/>
                    </a:lnTo>
                    <a:lnTo>
                      <a:pt x="95" y="3378"/>
                    </a:lnTo>
                    <a:lnTo>
                      <a:pt x="97" y="3370"/>
                    </a:lnTo>
                    <a:lnTo>
                      <a:pt x="99" y="3363"/>
                    </a:lnTo>
                    <a:lnTo>
                      <a:pt x="104" y="3346"/>
                    </a:lnTo>
                    <a:lnTo>
                      <a:pt x="108" y="3326"/>
                    </a:lnTo>
                    <a:lnTo>
                      <a:pt x="108" y="3326"/>
                    </a:lnTo>
                    <a:lnTo>
                      <a:pt x="114" y="3305"/>
                    </a:lnTo>
                    <a:lnTo>
                      <a:pt x="121" y="3286"/>
                    </a:lnTo>
                    <a:lnTo>
                      <a:pt x="123" y="3277"/>
                    </a:lnTo>
                    <a:lnTo>
                      <a:pt x="125" y="3267"/>
                    </a:lnTo>
                    <a:lnTo>
                      <a:pt x="126" y="3257"/>
                    </a:lnTo>
                    <a:lnTo>
                      <a:pt x="127" y="3246"/>
                    </a:lnTo>
                    <a:lnTo>
                      <a:pt x="126" y="3236"/>
                    </a:lnTo>
                    <a:lnTo>
                      <a:pt x="125" y="3228"/>
                    </a:lnTo>
                    <a:lnTo>
                      <a:pt x="123" y="3220"/>
                    </a:lnTo>
                    <a:lnTo>
                      <a:pt x="121" y="3211"/>
                    </a:lnTo>
                    <a:lnTo>
                      <a:pt x="117" y="3204"/>
                    </a:lnTo>
                    <a:lnTo>
                      <a:pt x="113" y="3196"/>
                    </a:lnTo>
                    <a:lnTo>
                      <a:pt x="109" y="3190"/>
                    </a:lnTo>
                    <a:lnTo>
                      <a:pt x="104" y="3182"/>
                    </a:lnTo>
                    <a:lnTo>
                      <a:pt x="99" y="3177"/>
                    </a:lnTo>
                    <a:lnTo>
                      <a:pt x="93" y="3171"/>
                    </a:lnTo>
                    <a:lnTo>
                      <a:pt x="86" y="3167"/>
                    </a:lnTo>
                    <a:lnTo>
                      <a:pt x="79" y="3163"/>
                    </a:lnTo>
                    <a:lnTo>
                      <a:pt x="72" y="3160"/>
                    </a:lnTo>
                    <a:lnTo>
                      <a:pt x="64" y="3158"/>
                    </a:lnTo>
                    <a:lnTo>
                      <a:pt x="55" y="3155"/>
                    </a:lnTo>
                    <a:lnTo>
                      <a:pt x="47" y="3155"/>
                    </a:lnTo>
                    <a:lnTo>
                      <a:pt x="33" y="3158"/>
                    </a:lnTo>
                    <a:lnTo>
                      <a:pt x="21" y="3160"/>
                    </a:lnTo>
                    <a:lnTo>
                      <a:pt x="11" y="3159"/>
                    </a:lnTo>
                    <a:lnTo>
                      <a:pt x="0" y="3155"/>
                    </a:lnTo>
                    <a:lnTo>
                      <a:pt x="3" y="3145"/>
                    </a:lnTo>
                    <a:lnTo>
                      <a:pt x="8" y="3137"/>
                    </a:lnTo>
                    <a:lnTo>
                      <a:pt x="13" y="3130"/>
                    </a:lnTo>
                    <a:lnTo>
                      <a:pt x="18" y="3122"/>
                    </a:lnTo>
                    <a:lnTo>
                      <a:pt x="23" y="3115"/>
                    </a:lnTo>
                    <a:lnTo>
                      <a:pt x="27" y="3107"/>
                    </a:lnTo>
                    <a:lnTo>
                      <a:pt x="29" y="3103"/>
                    </a:lnTo>
                    <a:lnTo>
                      <a:pt x="30" y="3098"/>
                    </a:lnTo>
                    <a:lnTo>
                      <a:pt x="31" y="3094"/>
                    </a:lnTo>
                    <a:lnTo>
                      <a:pt x="31" y="3089"/>
                    </a:lnTo>
                    <a:lnTo>
                      <a:pt x="30" y="3075"/>
                    </a:lnTo>
                    <a:lnTo>
                      <a:pt x="28" y="3062"/>
                    </a:lnTo>
                    <a:lnTo>
                      <a:pt x="23" y="3051"/>
                    </a:lnTo>
                    <a:lnTo>
                      <a:pt x="17" y="3038"/>
                    </a:lnTo>
                    <a:lnTo>
                      <a:pt x="19" y="3034"/>
                    </a:lnTo>
                    <a:lnTo>
                      <a:pt x="22" y="3029"/>
                    </a:lnTo>
                    <a:lnTo>
                      <a:pt x="24" y="3025"/>
                    </a:lnTo>
                    <a:lnTo>
                      <a:pt x="27" y="3021"/>
                    </a:lnTo>
                    <a:lnTo>
                      <a:pt x="35" y="3013"/>
                    </a:lnTo>
                    <a:lnTo>
                      <a:pt x="42" y="3007"/>
                    </a:lnTo>
                    <a:lnTo>
                      <a:pt x="49" y="3000"/>
                    </a:lnTo>
                    <a:lnTo>
                      <a:pt x="54" y="2993"/>
                    </a:lnTo>
                    <a:lnTo>
                      <a:pt x="56" y="2989"/>
                    </a:lnTo>
                    <a:lnTo>
                      <a:pt x="58" y="2984"/>
                    </a:lnTo>
                    <a:lnTo>
                      <a:pt x="59" y="2979"/>
                    </a:lnTo>
                    <a:lnTo>
                      <a:pt x="59" y="2974"/>
                    </a:lnTo>
                    <a:lnTo>
                      <a:pt x="59" y="2924"/>
                    </a:lnTo>
                    <a:lnTo>
                      <a:pt x="53" y="2894"/>
                    </a:lnTo>
                    <a:lnTo>
                      <a:pt x="60" y="2891"/>
                    </a:lnTo>
                    <a:lnTo>
                      <a:pt x="68" y="2890"/>
                    </a:lnTo>
                    <a:lnTo>
                      <a:pt x="75" y="2889"/>
                    </a:lnTo>
                    <a:lnTo>
                      <a:pt x="82" y="2889"/>
                    </a:lnTo>
                    <a:lnTo>
                      <a:pt x="89" y="2888"/>
                    </a:lnTo>
                    <a:lnTo>
                      <a:pt x="97" y="2888"/>
                    </a:lnTo>
                    <a:lnTo>
                      <a:pt x="104" y="2887"/>
                    </a:lnTo>
                    <a:lnTo>
                      <a:pt x="112" y="2884"/>
                    </a:lnTo>
                    <a:lnTo>
                      <a:pt x="118" y="2882"/>
                    </a:lnTo>
                    <a:lnTo>
                      <a:pt x="123" y="2879"/>
                    </a:lnTo>
                    <a:lnTo>
                      <a:pt x="128" y="2876"/>
                    </a:lnTo>
                    <a:lnTo>
                      <a:pt x="132" y="2871"/>
                    </a:lnTo>
                    <a:lnTo>
                      <a:pt x="140" y="2863"/>
                    </a:lnTo>
                    <a:lnTo>
                      <a:pt x="150" y="2856"/>
                    </a:lnTo>
                    <a:lnTo>
                      <a:pt x="160" y="2849"/>
                    </a:lnTo>
                    <a:lnTo>
                      <a:pt x="168" y="2840"/>
                    </a:lnTo>
                    <a:lnTo>
                      <a:pt x="175" y="2832"/>
                    </a:lnTo>
                    <a:lnTo>
                      <a:pt x="183" y="2824"/>
                    </a:lnTo>
                    <a:lnTo>
                      <a:pt x="190" y="2815"/>
                    </a:lnTo>
                    <a:lnTo>
                      <a:pt x="198" y="2809"/>
                    </a:lnTo>
                    <a:lnTo>
                      <a:pt x="202" y="2807"/>
                    </a:lnTo>
                    <a:lnTo>
                      <a:pt x="208" y="2805"/>
                    </a:lnTo>
                    <a:lnTo>
                      <a:pt x="213" y="2804"/>
                    </a:lnTo>
                    <a:lnTo>
                      <a:pt x="219" y="2804"/>
                    </a:lnTo>
                    <a:lnTo>
                      <a:pt x="222" y="2804"/>
                    </a:lnTo>
                    <a:lnTo>
                      <a:pt x="224" y="2805"/>
                    </a:lnTo>
                    <a:lnTo>
                      <a:pt x="226" y="2806"/>
                    </a:lnTo>
                    <a:lnTo>
                      <a:pt x="228" y="2808"/>
                    </a:lnTo>
                    <a:lnTo>
                      <a:pt x="230" y="2812"/>
                    </a:lnTo>
                    <a:lnTo>
                      <a:pt x="231" y="2819"/>
                    </a:lnTo>
                    <a:lnTo>
                      <a:pt x="232" y="2825"/>
                    </a:lnTo>
                    <a:lnTo>
                      <a:pt x="233" y="2832"/>
                    </a:lnTo>
                    <a:lnTo>
                      <a:pt x="236" y="2838"/>
                    </a:lnTo>
                    <a:lnTo>
                      <a:pt x="238" y="2844"/>
                    </a:lnTo>
                    <a:lnTo>
                      <a:pt x="242" y="2850"/>
                    </a:lnTo>
                    <a:lnTo>
                      <a:pt x="246" y="2855"/>
                    </a:lnTo>
                    <a:lnTo>
                      <a:pt x="251" y="2859"/>
                    </a:lnTo>
                    <a:lnTo>
                      <a:pt x="256" y="2862"/>
                    </a:lnTo>
                    <a:lnTo>
                      <a:pt x="261" y="2864"/>
                    </a:lnTo>
                    <a:lnTo>
                      <a:pt x="268" y="2866"/>
                    </a:lnTo>
                    <a:lnTo>
                      <a:pt x="274" y="2867"/>
                    </a:lnTo>
                    <a:lnTo>
                      <a:pt x="281" y="2867"/>
                    </a:lnTo>
                    <a:lnTo>
                      <a:pt x="330" y="2867"/>
                    </a:lnTo>
                    <a:lnTo>
                      <a:pt x="338" y="2867"/>
                    </a:lnTo>
                    <a:lnTo>
                      <a:pt x="345" y="2865"/>
                    </a:lnTo>
                    <a:lnTo>
                      <a:pt x="353" y="2863"/>
                    </a:lnTo>
                    <a:lnTo>
                      <a:pt x="359" y="2860"/>
                    </a:lnTo>
                    <a:lnTo>
                      <a:pt x="365" y="2858"/>
                    </a:lnTo>
                    <a:lnTo>
                      <a:pt x="372" y="2855"/>
                    </a:lnTo>
                    <a:lnTo>
                      <a:pt x="380" y="2853"/>
                    </a:lnTo>
                    <a:lnTo>
                      <a:pt x="388" y="2851"/>
                    </a:lnTo>
                    <a:lnTo>
                      <a:pt x="389" y="2836"/>
                    </a:lnTo>
                    <a:lnTo>
                      <a:pt x="391" y="2823"/>
                    </a:lnTo>
                    <a:lnTo>
                      <a:pt x="394" y="2810"/>
                    </a:lnTo>
                    <a:lnTo>
                      <a:pt x="398" y="2798"/>
                    </a:lnTo>
                    <a:lnTo>
                      <a:pt x="402" y="2785"/>
                    </a:lnTo>
                    <a:lnTo>
                      <a:pt x="406" y="2773"/>
                    </a:lnTo>
                    <a:lnTo>
                      <a:pt x="408" y="2759"/>
                    </a:lnTo>
                    <a:lnTo>
                      <a:pt x="409" y="2744"/>
                    </a:lnTo>
                    <a:lnTo>
                      <a:pt x="416" y="2747"/>
                    </a:lnTo>
                    <a:lnTo>
                      <a:pt x="422" y="2750"/>
                    </a:lnTo>
                    <a:lnTo>
                      <a:pt x="428" y="2754"/>
                    </a:lnTo>
                    <a:lnTo>
                      <a:pt x="433" y="2758"/>
                    </a:lnTo>
                    <a:lnTo>
                      <a:pt x="440" y="2763"/>
                    </a:lnTo>
                    <a:lnTo>
                      <a:pt x="445" y="2765"/>
                    </a:lnTo>
                    <a:lnTo>
                      <a:pt x="452" y="2767"/>
                    </a:lnTo>
                    <a:lnTo>
                      <a:pt x="459" y="2768"/>
                    </a:lnTo>
                    <a:lnTo>
                      <a:pt x="517" y="2768"/>
                    </a:lnTo>
                    <a:lnTo>
                      <a:pt x="524" y="2768"/>
                    </a:lnTo>
                    <a:lnTo>
                      <a:pt x="529" y="2767"/>
                    </a:lnTo>
                    <a:lnTo>
                      <a:pt x="533" y="2765"/>
                    </a:lnTo>
                    <a:lnTo>
                      <a:pt x="537" y="2763"/>
                    </a:lnTo>
                    <a:lnTo>
                      <a:pt x="546" y="2757"/>
                    </a:lnTo>
                    <a:lnTo>
                      <a:pt x="556" y="2753"/>
                    </a:lnTo>
                    <a:lnTo>
                      <a:pt x="568" y="2750"/>
                    </a:lnTo>
                    <a:lnTo>
                      <a:pt x="579" y="2748"/>
                    </a:lnTo>
                    <a:lnTo>
                      <a:pt x="584" y="2746"/>
                    </a:lnTo>
                    <a:lnTo>
                      <a:pt x="589" y="2743"/>
                    </a:lnTo>
                    <a:lnTo>
                      <a:pt x="593" y="2740"/>
                    </a:lnTo>
                    <a:lnTo>
                      <a:pt x="596" y="2735"/>
                    </a:lnTo>
                    <a:lnTo>
                      <a:pt x="602" y="2724"/>
                    </a:lnTo>
                    <a:lnTo>
                      <a:pt x="607" y="2715"/>
                    </a:lnTo>
                    <a:lnTo>
                      <a:pt x="609" y="2710"/>
                    </a:lnTo>
                    <a:lnTo>
                      <a:pt x="612" y="2707"/>
                    </a:lnTo>
                    <a:lnTo>
                      <a:pt x="616" y="2702"/>
                    </a:lnTo>
                    <a:lnTo>
                      <a:pt x="620" y="2699"/>
                    </a:lnTo>
                    <a:lnTo>
                      <a:pt x="628" y="2694"/>
                    </a:lnTo>
                    <a:lnTo>
                      <a:pt x="637" y="2691"/>
                    </a:lnTo>
                    <a:lnTo>
                      <a:pt x="645" y="2688"/>
                    </a:lnTo>
                    <a:lnTo>
                      <a:pt x="653" y="2686"/>
                    </a:lnTo>
                    <a:lnTo>
                      <a:pt x="669" y="2682"/>
                    </a:lnTo>
                    <a:lnTo>
                      <a:pt x="686" y="2675"/>
                    </a:lnTo>
                    <a:lnTo>
                      <a:pt x="698" y="2671"/>
                    </a:lnTo>
                    <a:lnTo>
                      <a:pt x="707" y="2668"/>
                    </a:lnTo>
                    <a:lnTo>
                      <a:pt x="716" y="2665"/>
                    </a:lnTo>
                    <a:lnTo>
                      <a:pt x="727" y="2661"/>
                    </a:lnTo>
                    <a:lnTo>
                      <a:pt x="734" y="2651"/>
                    </a:lnTo>
                    <a:lnTo>
                      <a:pt x="741" y="2639"/>
                    </a:lnTo>
                    <a:lnTo>
                      <a:pt x="778" y="2627"/>
                    </a:lnTo>
                    <a:lnTo>
                      <a:pt x="811" y="2613"/>
                    </a:lnTo>
                    <a:lnTo>
                      <a:pt x="818" y="2609"/>
                    </a:lnTo>
                    <a:lnTo>
                      <a:pt x="824" y="2604"/>
                    </a:lnTo>
                    <a:lnTo>
                      <a:pt x="830" y="2599"/>
                    </a:lnTo>
                    <a:lnTo>
                      <a:pt x="836" y="2594"/>
                    </a:lnTo>
                    <a:lnTo>
                      <a:pt x="841" y="2587"/>
                    </a:lnTo>
                    <a:lnTo>
                      <a:pt x="844" y="2580"/>
                    </a:lnTo>
                    <a:lnTo>
                      <a:pt x="846" y="2572"/>
                    </a:lnTo>
                    <a:lnTo>
                      <a:pt x="848" y="2564"/>
                    </a:lnTo>
                    <a:lnTo>
                      <a:pt x="849" y="2555"/>
                    </a:lnTo>
                    <a:lnTo>
                      <a:pt x="851" y="2549"/>
                    </a:lnTo>
                    <a:lnTo>
                      <a:pt x="854" y="2543"/>
                    </a:lnTo>
                    <a:lnTo>
                      <a:pt x="858" y="2537"/>
                    </a:lnTo>
                    <a:lnTo>
                      <a:pt x="866" y="2526"/>
                    </a:lnTo>
                    <a:lnTo>
                      <a:pt x="874" y="2516"/>
                    </a:lnTo>
                    <a:lnTo>
                      <a:pt x="882" y="2507"/>
                    </a:lnTo>
                    <a:lnTo>
                      <a:pt x="889" y="2495"/>
                    </a:lnTo>
                    <a:lnTo>
                      <a:pt x="892" y="2490"/>
                    </a:lnTo>
                    <a:lnTo>
                      <a:pt x="894" y="2484"/>
                    </a:lnTo>
                    <a:lnTo>
                      <a:pt x="896" y="2476"/>
                    </a:lnTo>
                    <a:lnTo>
                      <a:pt x="896" y="2469"/>
                    </a:lnTo>
                    <a:lnTo>
                      <a:pt x="896" y="2418"/>
                    </a:lnTo>
                    <a:lnTo>
                      <a:pt x="897" y="2415"/>
                    </a:lnTo>
                    <a:lnTo>
                      <a:pt x="897" y="2412"/>
                    </a:lnTo>
                    <a:lnTo>
                      <a:pt x="899" y="2410"/>
                    </a:lnTo>
                    <a:lnTo>
                      <a:pt x="900" y="2408"/>
                    </a:lnTo>
                    <a:lnTo>
                      <a:pt x="905" y="2405"/>
                    </a:lnTo>
                    <a:lnTo>
                      <a:pt x="910" y="2402"/>
                    </a:lnTo>
                    <a:lnTo>
                      <a:pt x="915" y="2399"/>
                    </a:lnTo>
                    <a:lnTo>
                      <a:pt x="919" y="2396"/>
                    </a:lnTo>
                    <a:lnTo>
                      <a:pt x="922" y="2394"/>
                    </a:lnTo>
                    <a:lnTo>
                      <a:pt x="924" y="2390"/>
                    </a:lnTo>
                    <a:lnTo>
                      <a:pt x="924" y="2388"/>
                    </a:lnTo>
                    <a:lnTo>
                      <a:pt x="925" y="2385"/>
                    </a:lnTo>
                    <a:lnTo>
                      <a:pt x="924" y="2379"/>
                    </a:lnTo>
                    <a:lnTo>
                      <a:pt x="922" y="2373"/>
                    </a:lnTo>
                    <a:lnTo>
                      <a:pt x="919" y="2368"/>
                    </a:lnTo>
                    <a:lnTo>
                      <a:pt x="916" y="2362"/>
                    </a:lnTo>
                    <a:lnTo>
                      <a:pt x="909" y="2352"/>
                    </a:lnTo>
                    <a:lnTo>
                      <a:pt x="903" y="2341"/>
                    </a:lnTo>
                    <a:lnTo>
                      <a:pt x="900" y="2330"/>
                    </a:lnTo>
                    <a:lnTo>
                      <a:pt x="898" y="2321"/>
                    </a:lnTo>
                    <a:lnTo>
                      <a:pt x="897" y="2312"/>
                    </a:lnTo>
                    <a:lnTo>
                      <a:pt x="896" y="2303"/>
                    </a:lnTo>
                    <a:lnTo>
                      <a:pt x="896" y="2285"/>
                    </a:lnTo>
                    <a:lnTo>
                      <a:pt x="896" y="2264"/>
                    </a:lnTo>
                    <a:lnTo>
                      <a:pt x="897" y="2242"/>
                    </a:lnTo>
                    <a:lnTo>
                      <a:pt x="900" y="2223"/>
                    </a:lnTo>
                    <a:lnTo>
                      <a:pt x="902" y="2203"/>
                    </a:lnTo>
                    <a:lnTo>
                      <a:pt x="903" y="2181"/>
                    </a:lnTo>
                    <a:lnTo>
                      <a:pt x="903" y="2177"/>
                    </a:lnTo>
                    <a:lnTo>
                      <a:pt x="901" y="2173"/>
                    </a:lnTo>
                    <a:lnTo>
                      <a:pt x="899" y="2170"/>
                    </a:lnTo>
                    <a:lnTo>
                      <a:pt x="896" y="2168"/>
                    </a:lnTo>
                    <a:lnTo>
                      <a:pt x="892" y="2164"/>
                    </a:lnTo>
                    <a:lnTo>
                      <a:pt x="887" y="2163"/>
                    </a:lnTo>
                    <a:lnTo>
                      <a:pt x="883" y="2162"/>
                    </a:lnTo>
                    <a:lnTo>
                      <a:pt x="879" y="2162"/>
                    </a:lnTo>
                    <a:lnTo>
                      <a:pt x="829" y="2162"/>
                    </a:lnTo>
                    <a:lnTo>
                      <a:pt x="826" y="2159"/>
                    </a:lnTo>
                    <a:lnTo>
                      <a:pt x="822" y="2157"/>
                    </a:lnTo>
                    <a:lnTo>
                      <a:pt x="820" y="2156"/>
                    </a:lnTo>
                    <a:lnTo>
                      <a:pt x="819" y="2154"/>
                    </a:lnTo>
                    <a:lnTo>
                      <a:pt x="818" y="2152"/>
                    </a:lnTo>
                    <a:lnTo>
                      <a:pt x="818" y="2150"/>
                    </a:lnTo>
                    <a:lnTo>
                      <a:pt x="818" y="2147"/>
                    </a:lnTo>
                    <a:lnTo>
                      <a:pt x="819" y="2144"/>
                    </a:lnTo>
                    <a:lnTo>
                      <a:pt x="820" y="2142"/>
                    </a:lnTo>
                    <a:lnTo>
                      <a:pt x="822" y="2140"/>
                    </a:lnTo>
                    <a:lnTo>
                      <a:pt x="826" y="2136"/>
                    </a:lnTo>
                    <a:lnTo>
                      <a:pt x="832" y="2134"/>
                    </a:lnTo>
                    <a:lnTo>
                      <a:pt x="848" y="2132"/>
                    </a:lnTo>
                    <a:lnTo>
                      <a:pt x="862" y="2131"/>
                    </a:lnTo>
                    <a:lnTo>
                      <a:pt x="876" y="2129"/>
                    </a:lnTo>
                    <a:lnTo>
                      <a:pt x="886" y="2128"/>
                    </a:lnTo>
                    <a:lnTo>
                      <a:pt x="898" y="2125"/>
                    </a:lnTo>
                    <a:lnTo>
                      <a:pt x="910" y="2122"/>
                    </a:lnTo>
                    <a:lnTo>
                      <a:pt x="931" y="2116"/>
                    </a:lnTo>
                    <a:lnTo>
                      <a:pt x="950" y="2112"/>
                    </a:lnTo>
                    <a:lnTo>
                      <a:pt x="968" y="2108"/>
                    </a:lnTo>
                    <a:lnTo>
                      <a:pt x="989" y="2102"/>
                    </a:lnTo>
                    <a:lnTo>
                      <a:pt x="997" y="2098"/>
                    </a:lnTo>
                    <a:lnTo>
                      <a:pt x="1004" y="2093"/>
                    </a:lnTo>
                    <a:lnTo>
                      <a:pt x="1009" y="2090"/>
                    </a:lnTo>
                    <a:lnTo>
                      <a:pt x="1013" y="2088"/>
                    </a:lnTo>
                    <a:lnTo>
                      <a:pt x="1017" y="2087"/>
                    </a:lnTo>
                    <a:lnTo>
                      <a:pt x="1022" y="2086"/>
                    </a:lnTo>
                    <a:lnTo>
                      <a:pt x="1027" y="2087"/>
                    </a:lnTo>
                    <a:lnTo>
                      <a:pt x="1032" y="2089"/>
                    </a:lnTo>
                    <a:lnTo>
                      <a:pt x="1038" y="2091"/>
                    </a:lnTo>
                    <a:lnTo>
                      <a:pt x="1042" y="2093"/>
                    </a:lnTo>
                    <a:lnTo>
                      <a:pt x="1046" y="2096"/>
                    </a:lnTo>
                    <a:lnTo>
                      <a:pt x="1051" y="2098"/>
                    </a:lnTo>
                    <a:lnTo>
                      <a:pt x="1056" y="2100"/>
                    </a:lnTo>
                    <a:lnTo>
                      <a:pt x="1062" y="2100"/>
                    </a:lnTo>
                    <a:lnTo>
                      <a:pt x="1067" y="2100"/>
                    </a:lnTo>
                    <a:lnTo>
                      <a:pt x="1070" y="2099"/>
                    </a:lnTo>
                    <a:lnTo>
                      <a:pt x="1073" y="2097"/>
                    </a:lnTo>
                    <a:lnTo>
                      <a:pt x="1076" y="2095"/>
                    </a:lnTo>
                    <a:lnTo>
                      <a:pt x="1082" y="2090"/>
                    </a:lnTo>
                    <a:lnTo>
                      <a:pt x="1087" y="2084"/>
                    </a:lnTo>
                    <a:lnTo>
                      <a:pt x="1093" y="2077"/>
                    </a:lnTo>
                    <a:lnTo>
                      <a:pt x="1098" y="2072"/>
                    </a:lnTo>
                    <a:lnTo>
                      <a:pt x="1101" y="2070"/>
                    </a:lnTo>
                    <a:lnTo>
                      <a:pt x="1104" y="2068"/>
                    </a:lnTo>
                    <a:lnTo>
                      <a:pt x="1108" y="2067"/>
                    </a:lnTo>
                    <a:lnTo>
                      <a:pt x="1112" y="2067"/>
                    </a:lnTo>
                    <a:lnTo>
                      <a:pt x="1114" y="2067"/>
                    </a:lnTo>
                    <a:lnTo>
                      <a:pt x="1117" y="2068"/>
                    </a:lnTo>
                    <a:lnTo>
                      <a:pt x="1118" y="2070"/>
                    </a:lnTo>
                    <a:lnTo>
                      <a:pt x="1121" y="2071"/>
                    </a:lnTo>
                    <a:lnTo>
                      <a:pt x="1125" y="2075"/>
                    </a:lnTo>
                    <a:lnTo>
                      <a:pt x="1129" y="2078"/>
                    </a:lnTo>
                    <a:lnTo>
                      <a:pt x="1147" y="2065"/>
                    </a:lnTo>
                    <a:lnTo>
                      <a:pt x="1147" y="2034"/>
                    </a:lnTo>
                    <a:lnTo>
                      <a:pt x="1135" y="2034"/>
                    </a:lnTo>
                    <a:lnTo>
                      <a:pt x="1123" y="2032"/>
                    </a:lnTo>
                    <a:lnTo>
                      <a:pt x="1117" y="2030"/>
                    </a:lnTo>
                    <a:lnTo>
                      <a:pt x="1113" y="2027"/>
                    </a:lnTo>
                    <a:lnTo>
                      <a:pt x="1112" y="2025"/>
                    </a:lnTo>
                    <a:lnTo>
                      <a:pt x="1110" y="2022"/>
                    </a:lnTo>
                    <a:lnTo>
                      <a:pt x="1110" y="2020"/>
                    </a:lnTo>
                    <a:lnTo>
                      <a:pt x="1109" y="2017"/>
                    </a:lnTo>
                    <a:lnTo>
                      <a:pt x="1110" y="2010"/>
                    </a:lnTo>
                    <a:lnTo>
                      <a:pt x="1111" y="2004"/>
                    </a:lnTo>
                    <a:lnTo>
                      <a:pt x="1113" y="1998"/>
                    </a:lnTo>
                    <a:lnTo>
                      <a:pt x="1115" y="1991"/>
                    </a:lnTo>
                    <a:lnTo>
                      <a:pt x="1122" y="1980"/>
                    </a:lnTo>
                    <a:lnTo>
                      <a:pt x="1127" y="1968"/>
                    </a:lnTo>
                    <a:lnTo>
                      <a:pt x="1132" y="1945"/>
                    </a:lnTo>
                    <a:lnTo>
                      <a:pt x="1136" y="1924"/>
                    </a:lnTo>
                    <a:lnTo>
                      <a:pt x="1138" y="1903"/>
                    </a:lnTo>
                    <a:lnTo>
                      <a:pt x="1138" y="1879"/>
                    </a:lnTo>
                    <a:lnTo>
                      <a:pt x="1181" y="1879"/>
                    </a:lnTo>
                    <a:lnTo>
                      <a:pt x="1188" y="1883"/>
                    </a:lnTo>
                    <a:lnTo>
                      <a:pt x="1195" y="1885"/>
                    </a:lnTo>
                    <a:lnTo>
                      <a:pt x="1204" y="1884"/>
                    </a:lnTo>
                    <a:lnTo>
                      <a:pt x="1213" y="1880"/>
                    </a:lnTo>
                    <a:lnTo>
                      <a:pt x="1221" y="1876"/>
                    </a:lnTo>
                    <a:lnTo>
                      <a:pt x="1228" y="1872"/>
                    </a:lnTo>
                    <a:lnTo>
                      <a:pt x="1236" y="1868"/>
                    </a:lnTo>
                    <a:lnTo>
                      <a:pt x="1244" y="1864"/>
                    </a:lnTo>
                    <a:lnTo>
                      <a:pt x="1252" y="1862"/>
                    </a:lnTo>
                    <a:lnTo>
                      <a:pt x="1261" y="1861"/>
                    </a:lnTo>
                    <a:lnTo>
                      <a:pt x="1267" y="1861"/>
                    </a:lnTo>
                    <a:lnTo>
                      <a:pt x="1272" y="1862"/>
                    </a:lnTo>
                    <a:lnTo>
                      <a:pt x="1277" y="1863"/>
                    </a:lnTo>
                    <a:lnTo>
                      <a:pt x="1281" y="1865"/>
                    </a:lnTo>
                    <a:lnTo>
                      <a:pt x="1288" y="1870"/>
                    </a:lnTo>
                    <a:lnTo>
                      <a:pt x="1297" y="1876"/>
                    </a:lnTo>
                    <a:lnTo>
                      <a:pt x="1304" y="1881"/>
                    </a:lnTo>
                    <a:lnTo>
                      <a:pt x="1312" y="1887"/>
                    </a:lnTo>
                    <a:lnTo>
                      <a:pt x="1316" y="1889"/>
                    </a:lnTo>
                    <a:lnTo>
                      <a:pt x="1321" y="1890"/>
                    </a:lnTo>
                    <a:lnTo>
                      <a:pt x="1326" y="1891"/>
                    </a:lnTo>
                    <a:lnTo>
                      <a:pt x="1331" y="1891"/>
                    </a:lnTo>
                    <a:lnTo>
                      <a:pt x="1341" y="1890"/>
                    </a:lnTo>
                    <a:lnTo>
                      <a:pt x="1352" y="1889"/>
                    </a:lnTo>
                    <a:lnTo>
                      <a:pt x="1352" y="1873"/>
                    </a:lnTo>
                    <a:lnTo>
                      <a:pt x="1352" y="1859"/>
                    </a:lnTo>
                    <a:lnTo>
                      <a:pt x="1352" y="1851"/>
                    </a:lnTo>
                    <a:lnTo>
                      <a:pt x="1354" y="1845"/>
                    </a:lnTo>
                    <a:lnTo>
                      <a:pt x="1357" y="1838"/>
                    </a:lnTo>
                    <a:lnTo>
                      <a:pt x="1361" y="1832"/>
                    </a:lnTo>
                    <a:lnTo>
                      <a:pt x="1365" y="1828"/>
                    </a:lnTo>
                    <a:lnTo>
                      <a:pt x="1370" y="1823"/>
                    </a:lnTo>
                    <a:lnTo>
                      <a:pt x="1374" y="1820"/>
                    </a:lnTo>
                    <a:lnTo>
                      <a:pt x="1380" y="1817"/>
                    </a:lnTo>
                    <a:lnTo>
                      <a:pt x="1390" y="1812"/>
                    </a:lnTo>
                    <a:lnTo>
                      <a:pt x="1400" y="1808"/>
                    </a:lnTo>
                    <a:lnTo>
                      <a:pt x="1409" y="1802"/>
                    </a:lnTo>
                    <a:lnTo>
                      <a:pt x="1416" y="1795"/>
                    </a:lnTo>
                    <a:lnTo>
                      <a:pt x="1419" y="1792"/>
                    </a:lnTo>
                    <a:lnTo>
                      <a:pt x="1421" y="1788"/>
                    </a:lnTo>
                    <a:lnTo>
                      <a:pt x="1423" y="1783"/>
                    </a:lnTo>
                    <a:lnTo>
                      <a:pt x="1423" y="1777"/>
                    </a:lnTo>
                    <a:lnTo>
                      <a:pt x="1423" y="1771"/>
                    </a:lnTo>
                    <a:lnTo>
                      <a:pt x="1422" y="1764"/>
                    </a:lnTo>
                    <a:lnTo>
                      <a:pt x="1420" y="1759"/>
                    </a:lnTo>
                    <a:lnTo>
                      <a:pt x="1418" y="1754"/>
                    </a:lnTo>
                    <a:lnTo>
                      <a:pt x="1413" y="1744"/>
                    </a:lnTo>
                    <a:lnTo>
                      <a:pt x="1407" y="1734"/>
                    </a:lnTo>
                    <a:lnTo>
                      <a:pt x="1400" y="1725"/>
                    </a:lnTo>
                    <a:lnTo>
                      <a:pt x="1395" y="1715"/>
                    </a:lnTo>
                    <a:lnTo>
                      <a:pt x="1393" y="1709"/>
                    </a:lnTo>
                    <a:lnTo>
                      <a:pt x="1391" y="1704"/>
                    </a:lnTo>
                    <a:lnTo>
                      <a:pt x="1390" y="1698"/>
                    </a:lnTo>
                    <a:lnTo>
                      <a:pt x="1390" y="1692"/>
                    </a:lnTo>
                    <a:lnTo>
                      <a:pt x="1390" y="1681"/>
                    </a:lnTo>
                    <a:lnTo>
                      <a:pt x="1391" y="1672"/>
                    </a:lnTo>
                    <a:lnTo>
                      <a:pt x="1393" y="1664"/>
                    </a:lnTo>
                    <a:lnTo>
                      <a:pt x="1394" y="1656"/>
                    </a:lnTo>
                    <a:lnTo>
                      <a:pt x="1398" y="1639"/>
                    </a:lnTo>
                    <a:lnTo>
                      <a:pt x="1401" y="1620"/>
                    </a:lnTo>
                    <a:lnTo>
                      <a:pt x="1402" y="1611"/>
                    </a:lnTo>
                    <a:lnTo>
                      <a:pt x="1401" y="1603"/>
                    </a:lnTo>
                    <a:lnTo>
                      <a:pt x="1401" y="1598"/>
                    </a:lnTo>
                    <a:lnTo>
                      <a:pt x="1402" y="1594"/>
                    </a:lnTo>
                    <a:lnTo>
                      <a:pt x="1404" y="1591"/>
                    </a:lnTo>
                    <a:lnTo>
                      <a:pt x="1407" y="1587"/>
                    </a:lnTo>
                    <a:lnTo>
                      <a:pt x="1411" y="1583"/>
                    </a:lnTo>
                    <a:lnTo>
                      <a:pt x="1416" y="1579"/>
                    </a:lnTo>
                    <a:lnTo>
                      <a:pt x="1420" y="1576"/>
                    </a:lnTo>
                    <a:lnTo>
                      <a:pt x="1425" y="1574"/>
                    </a:lnTo>
                    <a:lnTo>
                      <a:pt x="1436" y="1571"/>
                    </a:lnTo>
                    <a:lnTo>
                      <a:pt x="1446" y="1568"/>
                    </a:lnTo>
                    <a:lnTo>
                      <a:pt x="1457" y="1566"/>
                    </a:lnTo>
                    <a:lnTo>
                      <a:pt x="1468" y="1564"/>
                    </a:lnTo>
                    <a:lnTo>
                      <a:pt x="1474" y="1562"/>
                    </a:lnTo>
                    <a:lnTo>
                      <a:pt x="1479" y="1560"/>
                    </a:lnTo>
                    <a:lnTo>
                      <a:pt x="1484" y="1557"/>
                    </a:lnTo>
                    <a:lnTo>
                      <a:pt x="1489" y="1554"/>
                    </a:lnTo>
                    <a:lnTo>
                      <a:pt x="1497" y="1549"/>
                    </a:lnTo>
                    <a:lnTo>
                      <a:pt x="1503" y="1543"/>
                    </a:lnTo>
                    <a:lnTo>
                      <a:pt x="1508" y="1537"/>
                    </a:lnTo>
                    <a:lnTo>
                      <a:pt x="1512" y="1531"/>
                    </a:lnTo>
                    <a:lnTo>
                      <a:pt x="1516" y="1525"/>
                    </a:lnTo>
                    <a:lnTo>
                      <a:pt x="1521" y="1518"/>
                    </a:lnTo>
                    <a:lnTo>
                      <a:pt x="1524" y="1511"/>
                    </a:lnTo>
                    <a:lnTo>
                      <a:pt x="1527" y="1504"/>
                    </a:lnTo>
                    <a:lnTo>
                      <a:pt x="1531" y="1490"/>
                    </a:lnTo>
                    <a:lnTo>
                      <a:pt x="1534" y="1474"/>
                    </a:lnTo>
                    <a:lnTo>
                      <a:pt x="1536" y="1458"/>
                    </a:lnTo>
                    <a:lnTo>
                      <a:pt x="1537" y="1440"/>
                    </a:lnTo>
                    <a:lnTo>
                      <a:pt x="1583" y="1440"/>
                    </a:lnTo>
                    <a:lnTo>
                      <a:pt x="1594" y="1428"/>
                    </a:lnTo>
                    <a:lnTo>
                      <a:pt x="1604" y="1420"/>
                    </a:lnTo>
                    <a:lnTo>
                      <a:pt x="1615" y="1411"/>
                    </a:lnTo>
                    <a:lnTo>
                      <a:pt x="1627" y="1401"/>
                    </a:lnTo>
                    <a:lnTo>
                      <a:pt x="1638" y="1407"/>
                    </a:lnTo>
                    <a:lnTo>
                      <a:pt x="1646" y="1415"/>
                    </a:lnTo>
                    <a:lnTo>
                      <a:pt x="1653" y="1422"/>
                    </a:lnTo>
                    <a:lnTo>
                      <a:pt x="1660" y="1432"/>
                    </a:lnTo>
                    <a:lnTo>
                      <a:pt x="1673" y="1450"/>
                    </a:lnTo>
                    <a:lnTo>
                      <a:pt x="1686" y="1471"/>
                    </a:lnTo>
                    <a:lnTo>
                      <a:pt x="1700" y="1488"/>
                    </a:lnTo>
                    <a:lnTo>
                      <a:pt x="1712" y="1503"/>
                    </a:lnTo>
                    <a:lnTo>
                      <a:pt x="1725" y="1517"/>
                    </a:lnTo>
                    <a:lnTo>
                      <a:pt x="1737" y="1530"/>
                    </a:lnTo>
                    <a:lnTo>
                      <a:pt x="1763" y="1557"/>
                    </a:lnTo>
                    <a:lnTo>
                      <a:pt x="1791" y="1587"/>
                    </a:lnTo>
                    <a:lnTo>
                      <a:pt x="1801" y="1577"/>
                    </a:lnTo>
                    <a:lnTo>
                      <a:pt x="1809" y="1566"/>
                    </a:lnTo>
                    <a:lnTo>
                      <a:pt x="1813" y="1561"/>
                    </a:lnTo>
                    <a:lnTo>
                      <a:pt x="1817" y="1557"/>
                    </a:lnTo>
                    <a:lnTo>
                      <a:pt x="1823" y="1555"/>
                    </a:lnTo>
                    <a:lnTo>
                      <a:pt x="1829" y="1554"/>
                    </a:lnTo>
                    <a:lnTo>
                      <a:pt x="1837" y="1555"/>
                    </a:lnTo>
                    <a:lnTo>
                      <a:pt x="1843" y="1557"/>
                    </a:lnTo>
                    <a:lnTo>
                      <a:pt x="1848" y="1560"/>
                    </a:lnTo>
                    <a:lnTo>
                      <a:pt x="1853" y="1564"/>
                    </a:lnTo>
                    <a:lnTo>
                      <a:pt x="1858" y="1568"/>
                    </a:lnTo>
                    <a:lnTo>
                      <a:pt x="1864" y="1572"/>
                    </a:lnTo>
                    <a:lnTo>
                      <a:pt x="1870" y="1575"/>
                    </a:lnTo>
                    <a:lnTo>
                      <a:pt x="1877" y="1576"/>
                    </a:lnTo>
                    <a:lnTo>
                      <a:pt x="1891" y="1569"/>
                    </a:lnTo>
                    <a:lnTo>
                      <a:pt x="1905" y="1563"/>
                    </a:lnTo>
                    <a:lnTo>
                      <a:pt x="1910" y="1563"/>
                    </a:lnTo>
                    <a:lnTo>
                      <a:pt x="1915" y="1565"/>
                    </a:lnTo>
                    <a:lnTo>
                      <a:pt x="1919" y="1566"/>
                    </a:lnTo>
                    <a:lnTo>
                      <a:pt x="1923" y="1569"/>
                    </a:lnTo>
                    <a:lnTo>
                      <a:pt x="1927" y="1572"/>
                    </a:lnTo>
                    <a:lnTo>
                      <a:pt x="1930" y="1576"/>
                    </a:lnTo>
                    <a:lnTo>
                      <a:pt x="1932" y="1579"/>
                    </a:lnTo>
                    <a:lnTo>
                      <a:pt x="1934" y="1584"/>
                    </a:lnTo>
                    <a:lnTo>
                      <a:pt x="1938" y="1593"/>
                    </a:lnTo>
                    <a:lnTo>
                      <a:pt x="1941" y="1604"/>
                    </a:lnTo>
                    <a:lnTo>
                      <a:pt x="1943" y="1614"/>
                    </a:lnTo>
                    <a:lnTo>
                      <a:pt x="1945" y="1625"/>
                    </a:lnTo>
                    <a:lnTo>
                      <a:pt x="1947" y="1635"/>
                    </a:lnTo>
                    <a:lnTo>
                      <a:pt x="1951" y="1643"/>
                    </a:lnTo>
                    <a:lnTo>
                      <a:pt x="1955" y="1650"/>
                    </a:lnTo>
                    <a:lnTo>
                      <a:pt x="1959" y="1658"/>
                    </a:lnTo>
                    <a:lnTo>
                      <a:pt x="1969" y="1671"/>
                    </a:lnTo>
                    <a:lnTo>
                      <a:pt x="1982" y="1685"/>
                    </a:lnTo>
                    <a:lnTo>
                      <a:pt x="1986" y="1692"/>
                    </a:lnTo>
                    <a:lnTo>
                      <a:pt x="1989" y="1700"/>
                    </a:lnTo>
                    <a:lnTo>
                      <a:pt x="1991" y="1708"/>
                    </a:lnTo>
                    <a:lnTo>
                      <a:pt x="1993" y="1716"/>
                    </a:lnTo>
                    <a:lnTo>
                      <a:pt x="1995" y="1724"/>
                    </a:lnTo>
                    <a:lnTo>
                      <a:pt x="1998" y="1730"/>
                    </a:lnTo>
                    <a:lnTo>
                      <a:pt x="2000" y="1733"/>
                    </a:lnTo>
                    <a:lnTo>
                      <a:pt x="2002" y="1735"/>
                    </a:lnTo>
                    <a:lnTo>
                      <a:pt x="2005" y="1737"/>
                    </a:lnTo>
                    <a:lnTo>
                      <a:pt x="2010" y="1739"/>
                    </a:lnTo>
                    <a:lnTo>
                      <a:pt x="2015" y="1741"/>
                    </a:lnTo>
                    <a:lnTo>
                      <a:pt x="2020" y="1744"/>
                    </a:lnTo>
                    <a:lnTo>
                      <a:pt x="2024" y="1746"/>
                    </a:lnTo>
                    <a:lnTo>
                      <a:pt x="2027" y="1749"/>
                    </a:lnTo>
                    <a:lnTo>
                      <a:pt x="2033" y="1756"/>
                    </a:lnTo>
                    <a:lnTo>
                      <a:pt x="2039" y="1763"/>
                    </a:lnTo>
                    <a:lnTo>
                      <a:pt x="2043" y="1773"/>
                    </a:lnTo>
                    <a:lnTo>
                      <a:pt x="2047" y="1782"/>
                    </a:lnTo>
                    <a:lnTo>
                      <a:pt x="2050" y="1792"/>
                    </a:lnTo>
                    <a:lnTo>
                      <a:pt x="2052" y="1804"/>
                    </a:lnTo>
                    <a:lnTo>
                      <a:pt x="2064" y="1839"/>
                    </a:lnTo>
                    <a:lnTo>
                      <a:pt x="2073" y="1870"/>
                    </a:lnTo>
                    <a:lnTo>
                      <a:pt x="2077" y="1886"/>
                    </a:lnTo>
                    <a:lnTo>
                      <a:pt x="2081" y="1901"/>
                    </a:lnTo>
                    <a:lnTo>
                      <a:pt x="2083" y="1919"/>
                    </a:lnTo>
                    <a:lnTo>
                      <a:pt x="2083" y="1937"/>
                    </a:lnTo>
                    <a:lnTo>
                      <a:pt x="2083" y="1956"/>
                    </a:lnTo>
                    <a:lnTo>
                      <a:pt x="2082" y="1973"/>
                    </a:lnTo>
                    <a:lnTo>
                      <a:pt x="2080" y="1989"/>
                    </a:lnTo>
                    <a:lnTo>
                      <a:pt x="2079" y="2005"/>
                    </a:lnTo>
                    <a:lnTo>
                      <a:pt x="2077" y="2019"/>
                    </a:lnTo>
                    <a:lnTo>
                      <a:pt x="2075" y="2036"/>
                    </a:lnTo>
                    <a:lnTo>
                      <a:pt x="2074" y="2053"/>
                    </a:lnTo>
                    <a:lnTo>
                      <a:pt x="2074" y="2071"/>
                    </a:lnTo>
                    <a:lnTo>
                      <a:pt x="2085" y="2069"/>
                    </a:lnTo>
                    <a:lnTo>
                      <a:pt x="2097" y="2070"/>
                    </a:lnTo>
                    <a:lnTo>
                      <a:pt x="2107" y="2071"/>
                    </a:lnTo>
                    <a:lnTo>
                      <a:pt x="2119" y="2072"/>
                    </a:lnTo>
                    <a:lnTo>
                      <a:pt x="2131" y="2071"/>
                    </a:lnTo>
                    <a:lnTo>
                      <a:pt x="2141" y="2068"/>
                    </a:lnTo>
                    <a:lnTo>
                      <a:pt x="2151" y="2064"/>
                    </a:lnTo>
                    <a:lnTo>
                      <a:pt x="2160" y="2060"/>
                    </a:lnTo>
                    <a:lnTo>
                      <a:pt x="2168" y="2056"/>
                    </a:lnTo>
                    <a:lnTo>
                      <a:pt x="2179" y="2051"/>
                    </a:lnTo>
                    <a:lnTo>
                      <a:pt x="2188" y="2049"/>
                    </a:lnTo>
                    <a:lnTo>
                      <a:pt x="2200" y="2048"/>
                    </a:lnTo>
                    <a:lnTo>
                      <a:pt x="2210" y="2049"/>
                    </a:lnTo>
                    <a:lnTo>
                      <a:pt x="2219" y="2051"/>
                    </a:lnTo>
                    <a:lnTo>
                      <a:pt x="2227" y="2054"/>
                    </a:lnTo>
                    <a:lnTo>
                      <a:pt x="2238" y="2056"/>
                    </a:lnTo>
                    <a:lnTo>
                      <a:pt x="2259" y="2054"/>
                    </a:lnTo>
                    <a:lnTo>
                      <a:pt x="2278" y="2050"/>
                    </a:lnTo>
                    <a:lnTo>
                      <a:pt x="2297" y="2047"/>
                    </a:lnTo>
                    <a:lnTo>
                      <a:pt x="2318" y="2045"/>
                    </a:lnTo>
                    <a:lnTo>
                      <a:pt x="2325" y="2046"/>
                    </a:lnTo>
                    <a:lnTo>
                      <a:pt x="2331" y="2046"/>
                    </a:lnTo>
                    <a:lnTo>
                      <a:pt x="2337" y="2048"/>
                    </a:lnTo>
                    <a:lnTo>
                      <a:pt x="2342" y="2049"/>
                    </a:lnTo>
                    <a:lnTo>
                      <a:pt x="2352" y="2055"/>
                    </a:lnTo>
                    <a:lnTo>
                      <a:pt x="2361" y="2060"/>
                    </a:lnTo>
                    <a:lnTo>
                      <a:pt x="2370" y="2066"/>
                    </a:lnTo>
                    <a:lnTo>
                      <a:pt x="2380" y="2072"/>
                    </a:lnTo>
                    <a:lnTo>
                      <a:pt x="2390" y="2078"/>
                    </a:lnTo>
                    <a:lnTo>
                      <a:pt x="2401" y="2084"/>
                    </a:lnTo>
                    <a:lnTo>
                      <a:pt x="2431" y="2094"/>
                    </a:lnTo>
                    <a:lnTo>
                      <a:pt x="2457" y="2102"/>
                    </a:lnTo>
                    <a:lnTo>
                      <a:pt x="2484" y="2111"/>
                    </a:lnTo>
                    <a:lnTo>
                      <a:pt x="2513" y="2122"/>
                    </a:lnTo>
                    <a:lnTo>
                      <a:pt x="2518" y="2124"/>
                    </a:lnTo>
                    <a:lnTo>
                      <a:pt x="2523" y="2128"/>
                    </a:lnTo>
                    <a:lnTo>
                      <a:pt x="2525" y="2132"/>
                    </a:lnTo>
                    <a:lnTo>
                      <a:pt x="2528" y="2136"/>
                    </a:lnTo>
                    <a:lnTo>
                      <a:pt x="2530" y="2142"/>
                    </a:lnTo>
                    <a:lnTo>
                      <a:pt x="2532" y="2146"/>
                    </a:lnTo>
                    <a:lnTo>
                      <a:pt x="2535" y="2151"/>
                    </a:lnTo>
                    <a:lnTo>
                      <a:pt x="2539" y="2155"/>
                    </a:lnTo>
                    <a:lnTo>
                      <a:pt x="2544" y="2158"/>
                    </a:lnTo>
                    <a:lnTo>
                      <a:pt x="2548" y="2159"/>
                    </a:lnTo>
                    <a:lnTo>
                      <a:pt x="2554" y="2159"/>
                    </a:lnTo>
                    <a:lnTo>
                      <a:pt x="2559" y="2158"/>
                    </a:lnTo>
                    <a:lnTo>
                      <a:pt x="2563" y="2157"/>
                    </a:lnTo>
                    <a:lnTo>
                      <a:pt x="2569" y="2157"/>
                    </a:lnTo>
                    <a:lnTo>
                      <a:pt x="2574" y="2156"/>
                    </a:lnTo>
                    <a:lnTo>
                      <a:pt x="2580" y="2157"/>
                    </a:lnTo>
                    <a:lnTo>
                      <a:pt x="2595" y="2162"/>
                    </a:lnTo>
                    <a:lnTo>
                      <a:pt x="2611" y="2170"/>
                    </a:lnTo>
                    <a:lnTo>
                      <a:pt x="2616" y="2172"/>
                    </a:lnTo>
                    <a:lnTo>
                      <a:pt x="2620" y="2175"/>
                    </a:lnTo>
                    <a:lnTo>
                      <a:pt x="2623" y="2179"/>
                    </a:lnTo>
                    <a:lnTo>
                      <a:pt x="2625" y="2183"/>
                    </a:lnTo>
                    <a:lnTo>
                      <a:pt x="2628" y="2192"/>
                    </a:lnTo>
                    <a:lnTo>
                      <a:pt x="2630" y="2203"/>
                    </a:lnTo>
                    <a:lnTo>
                      <a:pt x="2632" y="2214"/>
                    </a:lnTo>
                    <a:lnTo>
                      <a:pt x="2634" y="2225"/>
                    </a:lnTo>
                    <a:lnTo>
                      <a:pt x="2636" y="2230"/>
                    </a:lnTo>
                    <a:lnTo>
                      <a:pt x="2638" y="2236"/>
                    </a:lnTo>
                    <a:lnTo>
                      <a:pt x="2641" y="2240"/>
                    </a:lnTo>
                    <a:lnTo>
                      <a:pt x="2644" y="2245"/>
                    </a:lnTo>
                    <a:lnTo>
                      <a:pt x="2658" y="2262"/>
                    </a:lnTo>
                    <a:lnTo>
                      <a:pt x="2671" y="2277"/>
                    </a:lnTo>
                    <a:lnTo>
                      <a:pt x="2676" y="2286"/>
                    </a:lnTo>
                    <a:lnTo>
                      <a:pt x="2681" y="2294"/>
                    </a:lnTo>
                    <a:lnTo>
                      <a:pt x="2685" y="2303"/>
                    </a:lnTo>
                    <a:lnTo>
                      <a:pt x="2689" y="2314"/>
                    </a:lnTo>
                    <a:lnTo>
                      <a:pt x="2693" y="2323"/>
                    </a:lnTo>
                    <a:lnTo>
                      <a:pt x="2696" y="2331"/>
                    </a:lnTo>
                    <a:lnTo>
                      <a:pt x="2700" y="2339"/>
                    </a:lnTo>
                    <a:lnTo>
                      <a:pt x="2704" y="2347"/>
                    </a:lnTo>
                    <a:lnTo>
                      <a:pt x="2709" y="2353"/>
                    </a:lnTo>
                    <a:lnTo>
                      <a:pt x="2715" y="2359"/>
                    </a:lnTo>
                    <a:lnTo>
                      <a:pt x="2720" y="2366"/>
                    </a:lnTo>
                    <a:lnTo>
                      <a:pt x="2727" y="2371"/>
                    </a:lnTo>
                    <a:lnTo>
                      <a:pt x="2734" y="2376"/>
                    </a:lnTo>
                    <a:lnTo>
                      <a:pt x="2741" y="2380"/>
                    </a:lnTo>
                    <a:lnTo>
                      <a:pt x="2748" y="2384"/>
                    </a:lnTo>
                    <a:lnTo>
                      <a:pt x="2757" y="2387"/>
                    </a:lnTo>
                    <a:lnTo>
                      <a:pt x="2765" y="2389"/>
                    </a:lnTo>
                    <a:lnTo>
                      <a:pt x="2773" y="2391"/>
                    </a:lnTo>
                    <a:lnTo>
                      <a:pt x="2782" y="2393"/>
                    </a:lnTo>
                    <a:lnTo>
                      <a:pt x="2791" y="2393"/>
                    </a:lnTo>
                    <a:lnTo>
                      <a:pt x="2809" y="2393"/>
                    </a:lnTo>
                    <a:lnTo>
                      <a:pt x="2824" y="2391"/>
                    </a:lnTo>
                    <a:lnTo>
                      <a:pt x="2839" y="2389"/>
                    </a:lnTo>
                    <a:lnTo>
                      <a:pt x="2853" y="2387"/>
                    </a:lnTo>
                    <a:lnTo>
                      <a:pt x="2867" y="2383"/>
                    </a:lnTo>
                    <a:lnTo>
                      <a:pt x="2880" y="2378"/>
                    </a:lnTo>
                    <a:lnTo>
                      <a:pt x="2895" y="2372"/>
                    </a:lnTo>
                    <a:lnTo>
                      <a:pt x="2910" y="2365"/>
                    </a:lnTo>
                    <a:lnTo>
                      <a:pt x="2917" y="2359"/>
                    </a:lnTo>
                    <a:lnTo>
                      <a:pt x="2923" y="2354"/>
                    </a:lnTo>
                    <a:lnTo>
                      <a:pt x="2928" y="2349"/>
                    </a:lnTo>
                    <a:lnTo>
                      <a:pt x="2933" y="2344"/>
                    </a:lnTo>
                    <a:lnTo>
                      <a:pt x="2937" y="2338"/>
                    </a:lnTo>
                    <a:lnTo>
                      <a:pt x="2942" y="2332"/>
                    </a:lnTo>
                    <a:lnTo>
                      <a:pt x="2948" y="2326"/>
                    </a:lnTo>
                    <a:lnTo>
                      <a:pt x="2955" y="2321"/>
                    </a:lnTo>
                    <a:lnTo>
                      <a:pt x="2969" y="2312"/>
                    </a:lnTo>
                    <a:lnTo>
                      <a:pt x="2983" y="2302"/>
                    </a:lnTo>
                    <a:lnTo>
                      <a:pt x="2995" y="2294"/>
                    </a:lnTo>
                    <a:lnTo>
                      <a:pt x="3009" y="2288"/>
                    </a:lnTo>
                    <a:lnTo>
                      <a:pt x="3021" y="2282"/>
                    </a:lnTo>
                    <a:lnTo>
                      <a:pt x="3036" y="2277"/>
                    </a:lnTo>
                    <a:lnTo>
                      <a:pt x="3050" y="2274"/>
                    </a:lnTo>
                    <a:lnTo>
                      <a:pt x="3068" y="2273"/>
                    </a:lnTo>
                    <a:lnTo>
                      <a:pt x="3095" y="2273"/>
                    </a:lnTo>
                    <a:lnTo>
                      <a:pt x="3118" y="2273"/>
                    </a:lnTo>
                    <a:lnTo>
                      <a:pt x="3142" y="2273"/>
                    </a:lnTo>
                    <a:lnTo>
                      <a:pt x="3164" y="2272"/>
                    </a:lnTo>
                    <a:lnTo>
                      <a:pt x="3187" y="2272"/>
                    </a:lnTo>
                    <a:lnTo>
                      <a:pt x="3210" y="2271"/>
                    </a:lnTo>
                    <a:lnTo>
                      <a:pt x="3234" y="2271"/>
                    </a:lnTo>
                    <a:lnTo>
                      <a:pt x="3261" y="2271"/>
                    </a:lnTo>
                    <a:lnTo>
                      <a:pt x="3274" y="2270"/>
                    </a:lnTo>
                    <a:lnTo>
                      <a:pt x="3285" y="2269"/>
                    </a:lnTo>
                    <a:lnTo>
                      <a:pt x="3297" y="2267"/>
                    </a:lnTo>
                    <a:lnTo>
                      <a:pt x="3310" y="2267"/>
                    </a:lnTo>
                    <a:lnTo>
                      <a:pt x="3359" y="2267"/>
                    </a:lnTo>
                    <a:lnTo>
                      <a:pt x="3364" y="2267"/>
                    </a:lnTo>
                    <a:lnTo>
                      <a:pt x="3369" y="2270"/>
                    </a:lnTo>
                    <a:lnTo>
                      <a:pt x="3373" y="2273"/>
                    </a:lnTo>
                    <a:lnTo>
                      <a:pt x="3377" y="2278"/>
                    </a:lnTo>
                    <a:lnTo>
                      <a:pt x="3381" y="2283"/>
                    </a:lnTo>
                    <a:lnTo>
                      <a:pt x="3385" y="2288"/>
                    </a:lnTo>
                    <a:lnTo>
                      <a:pt x="3389" y="2292"/>
                    </a:lnTo>
                    <a:lnTo>
                      <a:pt x="3394" y="2295"/>
                    </a:lnTo>
                    <a:lnTo>
                      <a:pt x="3428" y="2311"/>
                    </a:lnTo>
                    <a:lnTo>
                      <a:pt x="3458" y="2323"/>
                    </a:lnTo>
                    <a:lnTo>
                      <a:pt x="3489" y="2333"/>
                    </a:lnTo>
                    <a:lnTo>
                      <a:pt x="3526" y="2343"/>
                    </a:lnTo>
                    <a:lnTo>
                      <a:pt x="3538" y="2347"/>
                    </a:lnTo>
                    <a:lnTo>
                      <a:pt x="3549" y="2351"/>
                    </a:lnTo>
                    <a:lnTo>
                      <a:pt x="3560" y="2355"/>
                    </a:lnTo>
                    <a:lnTo>
                      <a:pt x="3570" y="2360"/>
                    </a:lnTo>
                    <a:lnTo>
                      <a:pt x="3581" y="2365"/>
                    </a:lnTo>
                    <a:lnTo>
                      <a:pt x="3592" y="2368"/>
                    </a:lnTo>
                    <a:lnTo>
                      <a:pt x="3603" y="2371"/>
                    </a:lnTo>
                    <a:lnTo>
                      <a:pt x="3617" y="2371"/>
                    </a:lnTo>
                    <a:lnTo>
                      <a:pt x="3628" y="2371"/>
                    </a:lnTo>
                    <a:lnTo>
                      <a:pt x="3640" y="2369"/>
                    </a:lnTo>
                    <a:lnTo>
                      <a:pt x="3650" y="2367"/>
                    </a:lnTo>
                    <a:lnTo>
                      <a:pt x="3660" y="2365"/>
                    </a:lnTo>
                    <a:lnTo>
                      <a:pt x="3670" y="2361"/>
                    </a:lnTo>
                    <a:lnTo>
                      <a:pt x="3680" y="2359"/>
                    </a:lnTo>
                    <a:lnTo>
                      <a:pt x="3691" y="2357"/>
                    </a:lnTo>
                    <a:lnTo>
                      <a:pt x="3703" y="2357"/>
                    </a:lnTo>
                    <a:lnTo>
                      <a:pt x="3707" y="2357"/>
                    </a:lnTo>
                    <a:lnTo>
                      <a:pt x="3710" y="2358"/>
                    </a:lnTo>
                    <a:lnTo>
                      <a:pt x="3713" y="2359"/>
                    </a:lnTo>
                    <a:lnTo>
                      <a:pt x="3715" y="2361"/>
                    </a:lnTo>
                    <a:lnTo>
                      <a:pt x="3718" y="2367"/>
                    </a:lnTo>
                    <a:lnTo>
                      <a:pt x="3722" y="2374"/>
                    </a:lnTo>
                    <a:lnTo>
                      <a:pt x="3724" y="2381"/>
                    </a:lnTo>
                    <a:lnTo>
                      <a:pt x="3727" y="2388"/>
                    </a:lnTo>
                    <a:lnTo>
                      <a:pt x="3730" y="2396"/>
                    </a:lnTo>
                    <a:lnTo>
                      <a:pt x="3734" y="2402"/>
                    </a:lnTo>
                    <a:lnTo>
                      <a:pt x="3739" y="2407"/>
                    </a:lnTo>
                    <a:lnTo>
                      <a:pt x="3744" y="2411"/>
                    </a:lnTo>
                    <a:lnTo>
                      <a:pt x="3751" y="2414"/>
                    </a:lnTo>
                    <a:lnTo>
                      <a:pt x="3757" y="2416"/>
                    </a:lnTo>
                    <a:lnTo>
                      <a:pt x="3769" y="2418"/>
                    </a:lnTo>
                    <a:lnTo>
                      <a:pt x="3784" y="2418"/>
                    </a:lnTo>
                    <a:lnTo>
                      <a:pt x="3790" y="2418"/>
                    </a:lnTo>
                    <a:lnTo>
                      <a:pt x="3795" y="2417"/>
                    </a:lnTo>
                    <a:lnTo>
                      <a:pt x="3800" y="2415"/>
                    </a:lnTo>
                    <a:lnTo>
                      <a:pt x="3804" y="2412"/>
                    </a:lnTo>
                    <a:lnTo>
                      <a:pt x="3813" y="2406"/>
                    </a:lnTo>
                    <a:lnTo>
                      <a:pt x="3820" y="2398"/>
                    </a:lnTo>
                    <a:lnTo>
                      <a:pt x="3826" y="2389"/>
                    </a:lnTo>
                    <a:lnTo>
                      <a:pt x="3833" y="2380"/>
                    </a:lnTo>
                    <a:lnTo>
                      <a:pt x="3842" y="2372"/>
                    </a:lnTo>
                    <a:lnTo>
                      <a:pt x="3851" y="2365"/>
                    </a:lnTo>
                    <a:lnTo>
                      <a:pt x="3874" y="2348"/>
                    </a:lnTo>
                    <a:lnTo>
                      <a:pt x="3894" y="2331"/>
                    </a:lnTo>
                    <a:lnTo>
                      <a:pt x="3912" y="2315"/>
                    </a:lnTo>
                    <a:lnTo>
                      <a:pt x="3930" y="2299"/>
                    </a:lnTo>
                    <a:lnTo>
                      <a:pt x="3947" y="2284"/>
                    </a:lnTo>
                    <a:lnTo>
                      <a:pt x="3966" y="2268"/>
                    </a:lnTo>
                    <a:lnTo>
                      <a:pt x="3976" y="2261"/>
                    </a:lnTo>
                    <a:lnTo>
                      <a:pt x="3988" y="2254"/>
                    </a:lnTo>
                    <a:lnTo>
                      <a:pt x="3999" y="2247"/>
                    </a:lnTo>
                    <a:lnTo>
                      <a:pt x="4012" y="2240"/>
                    </a:lnTo>
                    <a:lnTo>
                      <a:pt x="4038" y="2229"/>
                    </a:lnTo>
                    <a:lnTo>
                      <a:pt x="4060" y="2219"/>
                    </a:lnTo>
                    <a:lnTo>
                      <a:pt x="4082" y="2211"/>
                    </a:lnTo>
                    <a:lnTo>
                      <a:pt x="4104" y="2204"/>
                    </a:lnTo>
                    <a:lnTo>
                      <a:pt x="4127" y="2198"/>
                    </a:lnTo>
                    <a:lnTo>
                      <a:pt x="4149" y="2191"/>
                    </a:lnTo>
                    <a:lnTo>
                      <a:pt x="4173" y="2184"/>
                    </a:lnTo>
                    <a:lnTo>
                      <a:pt x="4199" y="2176"/>
                    </a:lnTo>
                    <a:lnTo>
                      <a:pt x="4209" y="2173"/>
                    </a:lnTo>
                    <a:lnTo>
                      <a:pt x="4216" y="2170"/>
                    </a:lnTo>
                    <a:lnTo>
                      <a:pt x="4223" y="2165"/>
                    </a:lnTo>
                    <a:lnTo>
                      <a:pt x="4229" y="2160"/>
                    </a:lnTo>
                    <a:lnTo>
                      <a:pt x="4235" y="2156"/>
                    </a:lnTo>
                    <a:lnTo>
                      <a:pt x="4243" y="2151"/>
                    </a:lnTo>
                    <a:lnTo>
                      <a:pt x="4250" y="2147"/>
                    </a:lnTo>
                    <a:lnTo>
                      <a:pt x="4259" y="2143"/>
                    </a:lnTo>
                    <a:lnTo>
                      <a:pt x="4271" y="2145"/>
                    </a:lnTo>
                    <a:lnTo>
                      <a:pt x="4282" y="2146"/>
                    </a:lnTo>
                    <a:lnTo>
                      <a:pt x="4295" y="2145"/>
                    </a:lnTo>
                    <a:lnTo>
                      <a:pt x="4305" y="2142"/>
                    </a:lnTo>
                    <a:lnTo>
                      <a:pt x="4314" y="2138"/>
                    </a:lnTo>
                    <a:lnTo>
                      <a:pt x="4324" y="2132"/>
                    </a:lnTo>
                    <a:lnTo>
                      <a:pt x="4341" y="2120"/>
                    </a:lnTo>
                    <a:lnTo>
                      <a:pt x="4361" y="2107"/>
                    </a:lnTo>
                    <a:lnTo>
                      <a:pt x="4375" y="2100"/>
                    </a:lnTo>
                    <a:lnTo>
                      <a:pt x="4389" y="2094"/>
                    </a:lnTo>
                    <a:lnTo>
                      <a:pt x="4395" y="2091"/>
                    </a:lnTo>
                    <a:lnTo>
                      <a:pt x="4400" y="2088"/>
                    </a:lnTo>
                    <a:lnTo>
                      <a:pt x="4406" y="2083"/>
                    </a:lnTo>
                    <a:lnTo>
                      <a:pt x="4411" y="2076"/>
                    </a:lnTo>
                    <a:lnTo>
                      <a:pt x="4417" y="2069"/>
                    </a:lnTo>
                    <a:lnTo>
                      <a:pt x="4420" y="2061"/>
                    </a:lnTo>
                    <a:lnTo>
                      <a:pt x="4423" y="2053"/>
                    </a:lnTo>
                    <a:lnTo>
                      <a:pt x="4425" y="2045"/>
                    </a:lnTo>
                    <a:lnTo>
                      <a:pt x="4430" y="2030"/>
                    </a:lnTo>
                    <a:lnTo>
                      <a:pt x="4438" y="2012"/>
                    </a:lnTo>
                    <a:lnTo>
                      <a:pt x="4453" y="1984"/>
                    </a:lnTo>
                    <a:lnTo>
                      <a:pt x="4469" y="1959"/>
                    </a:lnTo>
                    <a:lnTo>
                      <a:pt x="4477" y="1948"/>
                    </a:lnTo>
                    <a:lnTo>
                      <a:pt x="4485" y="1935"/>
                    </a:lnTo>
                    <a:lnTo>
                      <a:pt x="4496" y="1923"/>
                    </a:lnTo>
                    <a:lnTo>
                      <a:pt x="4506" y="1910"/>
                    </a:lnTo>
                    <a:lnTo>
                      <a:pt x="4524" y="1893"/>
                    </a:lnTo>
                    <a:lnTo>
                      <a:pt x="4539" y="1877"/>
                    </a:lnTo>
                    <a:lnTo>
                      <a:pt x="4546" y="1869"/>
                    </a:lnTo>
                    <a:lnTo>
                      <a:pt x="4552" y="1860"/>
                    </a:lnTo>
                    <a:lnTo>
                      <a:pt x="4554" y="1855"/>
                    </a:lnTo>
                    <a:lnTo>
                      <a:pt x="4555" y="1849"/>
                    </a:lnTo>
                    <a:lnTo>
                      <a:pt x="4556" y="1844"/>
                    </a:lnTo>
                    <a:lnTo>
                      <a:pt x="4556" y="1838"/>
                    </a:lnTo>
                    <a:lnTo>
                      <a:pt x="4555" y="1823"/>
                    </a:lnTo>
                    <a:lnTo>
                      <a:pt x="4553" y="1811"/>
                    </a:lnTo>
                    <a:lnTo>
                      <a:pt x="4548" y="1800"/>
                    </a:lnTo>
                    <a:lnTo>
                      <a:pt x="4544" y="1788"/>
                    </a:lnTo>
                    <a:lnTo>
                      <a:pt x="4540" y="1777"/>
                    </a:lnTo>
                    <a:lnTo>
                      <a:pt x="4536" y="1765"/>
                    </a:lnTo>
                    <a:lnTo>
                      <a:pt x="4533" y="1753"/>
                    </a:lnTo>
                    <a:lnTo>
                      <a:pt x="4532" y="1739"/>
                    </a:lnTo>
                    <a:lnTo>
                      <a:pt x="4533" y="1728"/>
                    </a:lnTo>
                    <a:lnTo>
                      <a:pt x="4535" y="1718"/>
                    </a:lnTo>
                    <a:lnTo>
                      <a:pt x="4539" y="1707"/>
                    </a:lnTo>
                    <a:lnTo>
                      <a:pt x="4544" y="1699"/>
                    </a:lnTo>
                    <a:lnTo>
                      <a:pt x="4547" y="1695"/>
                    </a:lnTo>
                    <a:lnTo>
                      <a:pt x="4551" y="1691"/>
                    </a:lnTo>
                    <a:lnTo>
                      <a:pt x="4554" y="1688"/>
                    </a:lnTo>
                    <a:lnTo>
                      <a:pt x="4558" y="1685"/>
                    </a:lnTo>
                    <a:lnTo>
                      <a:pt x="4562" y="1682"/>
                    </a:lnTo>
                    <a:lnTo>
                      <a:pt x="4567" y="1681"/>
                    </a:lnTo>
                    <a:lnTo>
                      <a:pt x="4572" y="1680"/>
                    </a:lnTo>
                    <a:lnTo>
                      <a:pt x="4577" y="1679"/>
                    </a:lnTo>
                    <a:lnTo>
                      <a:pt x="4584" y="1680"/>
                    </a:lnTo>
                    <a:lnTo>
                      <a:pt x="4590" y="1681"/>
                    </a:lnTo>
                    <a:lnTo>
                      <a:pt x="4595" y="1683"/>
                    </a:lnTo>
                    <a:lnTo>
                      <a:pt x="4600" y="1687"/>
                    </a:lnTo>
                    <a:lnTo>
                      <a:pt x="4610" y="1693"/>
                    </a:lnTo>
                    <a:lnTo>
                      <a:pt x="4618" y="1700"/>
                    </a:lnTo>
                    <a:lnTo>
                      <a:pt x="4626" y="1707"/>
                    </a:lnTo>
                    <a:lnTo>
                      <a:pt x="4635" y="1714"/>
                    </a:lnTo>
                    <a:lnTo>
                      <a:pt x="4641" y="1717"/>
                    </a:lnTo>
                    <a:lnTo>
                      <a:pt x="4646" y="1719"/>
                    </a:lnTo>
                    <a:lnTo>
                      <a:pt x="4652" y="1720"/>
                    </a:lnTo>
                    <a:lnTo>
                      <a:pt x="4658" y="1720"/>
                    </a:lnTo>
                    <a:lnTo>
                      <a:pt x="4663" y="1720"/>
                    </a:lnTo>
                    <a:lnTo>
                      <a:pt x="4669" y="1719"/>
                    </a:lnTo>
                    <a:lnTo>
                      <a:pt x="4674" y="1718"/>
                    </a:lnTo>
                    <a:lnTo>
                      <a:pt x="4678" y="1716"/>
                    </a:lnTo>
                    <a:lnTo>
                      <a:pt x="4685" y="1710"/>
                    </a:lnTo>
                    <a:lnTo>
                      <a:pt x="4692" y="1704"/>
                    </a:lnTo>
                    <a:lnTo>
                      <a:pt x="4700" y="1698"/>
                    </a:lnTo>
                    <a:lnTo>
                      <a:pt x="4707" y="1691"/>
                    </a:lnTo>
                    <a:lnTo>
                      <a:pt x="4715" y="1683"/>
                    </a:lnTo>
                    <a:lnTo>
                      <a:pt x="4725" y="1677"/>
                    </a:lnTo>
                    <a:lnTo>
                      <a:pt x="4737" y="1672"/>
                    </a:lnTo>
                    <a:lnTo>
                      <a:pt x="4751" y="1669"/>
                    </a:lnTo>
                    <a:lnTo>
                      <a:pt x="4757" y="1667"/>
                    </a:lnTo>
                    <a:lnTo>
                      <a:pt x="4761" y="1664"/>
                    </a:lnTo>
                    <a:lnTo>
                      <a:pt x="4763" y="1662"/>
                    </a:lnTo>
                    <a:lnTo>
                      <a:pt x="4765" y="1660"/>
                    </a:lnTo>
                    <a:lnTo>
                      <a:pt x="4766" y="1657"/>
                    </a:lnTo>
                    <a:lnTo>
                      <a:pt x="4767" y="1653"/>
                    </a:lnTo>
                    <a:lnTo>
                      <a:pt x="4772" y="1624"/>
                    </a:lnTo>
                    <a:lnTo>
                      <a:pt x="4775" y="1597"/>
                    </a:lnTo>
                    <a:lnTo>
                      <a:pt x="4777" y="1585"/>
                    </a:lnTo>
                    <a:lnTo>
                      <a:pt x="4782" y="1574"/>
                    </a:lnTo>
                    <a:lnTo>
                      <a:pt x="4785" y="1567"/>
                    </a:lnTo>
                    <a:lnTo>
                      <a:pt x="4789" y="1562"/>
                    </a:lnTo>
                    <a:lnTo>
                      <a:pt x="4793" y="1557"/>
                    </a:lnTo>
                    <a:lnTo>
                      <a:pt x="4798" y="1552"/>
                    </a:lnTo>
                    <a:lnTo>
                      <a:pt x="4819" y="1532"/>
                    </a:lnTo>
                    <a:lnTo>
                      <a:pt x="4837" y="1515"/>
                    </a:lnTo>
                    <a:lnTo>
                      <a:pt x="4846" y="1506"/>
                    </a:lnTo>
                    <a:lnTo>
                      <a:pt x="4855" y="1498"/>
                    </a:lnTo>
                    <a:lnTo>
                      <a:pt x="4867" y="1491"/>
                    </a:lnTo>
                    <a:lnTo>
                      <a:pt x="4879" y="1482"/>
                    </a:lnTo>
                    <a:lnTo>
                      <a:pt x="4908" y="1468"/>
                    </a:lnTo>
                    <a:lnTo>
                      <a:pt x="4935" y="1453"/>
                    </a:lnTo>
                    <a:lnTo>
                      <a:pt x="4940" y="1449"/>
                    </a:lnTo>
                    <a:lnTo>
                      <a:pt x="4945" y="1445"/>
                    </a:lnTo>
                    <a:lnTo>
                      <a:pt x="4951" y="1440"/>
                    </a:lnTo>
                    <a:lnTo>
                      <a:pt x="4955" y="1435"/>
                    </a:lnTo>
                    <a:lnTo>
                      <a:pt x="4958" y="1430"/>
                    </a:lnTo>
                    <a:lnTo>
                      <a:pt x="4960" y="1423"/>
                    </a:lnTo>
                    <a:lnTo>
                      <a:pt x="4962" y="1416"/>
                    </a:lnTo>
                    <a:lnTo>
                      <a:pt x="4962" y="1409"/>
                    </a:lnTo>
                    <a:lnTo>
                      <a:pt x="4962" y="1346"/>
                    </a:lnTo>
                    <a:lnTo>
                      <a:pt x="4963" y="1332"/>
                    </a:lnTo>
                    <a:lnTo>
                      <a:pt x="4965" y="1320"/>
                    </a:lnTo>
                    <a:lnTo>
                      <a:pt x="4967" y="1309"/>
                    </a:lnTo>
                    <a:lnTo>
                      <a:pt x="4970" y="1298"/>
                    </a:lnTo>
                    <a:lnTo>
                      <a:pt x="4973" y="1288"/>
                    </a:lnTo>
                    <a:lnTo>
                      <a:pt x="4976" y="1276"/>
                    </a:lnTo>
                    <a:lnTo>
                      <a:pt x="4978" y="1265"/>
                    </a:lnTo>
                    <a:lnTo>
                      <a:pt x="4978" y="1251"/>
                    </a:lnTo>
                    <a:lnTo>
                      <a:pt x="4978" y="1242"/>
                    </a:lnTo>
                    <a:lnTo>
                      <a:pt x="4977" y="1234"/>
                    </a:lnTo>
                    <a:lnTo>
                      <a:pt x="4976" y="1226"/>
                    </a:lnTo>
                    <a:lnTo>
                      <a:pt x="4974" y="1219"/>
                    </a:lnTo>
                    <a:lnTo>
                      <a:pt x="4970" y="1205"/>
                    </a:lnTo>
                    <a:lnTo>
                      <a:pt x="4965" y="1188"/>
                    </a:lnTo>
                    <a:lnTo>
                      <a:pt x="4984" y="1186"/>
                    </a:lnTo>
                    <a:lnTo>
                      <a:pt x="5001" y="1185"/>
                    </a:lnTo>
                    <a:lnTo>
                      <a:pt x="5010" y="1183"/>
                    </a:lnTo>
                    <a:lnTo>
                      <a:pt x="5018" y="1180"/>
                    </a:lnTo>
                    <a:lnTo>
                      <a:pt x="5024" y="1176"/>
                    </a:lnTo>
                    <a:lnTo>
                      <a:pt x="5031" y="1169"/>
                    </a:lnTo>
                    <a:lnTo>
                      <a:pt x="5037" y="1160"/>
                    </a:lnTo>
                    <a:lnTo>
                      <a:pt x="5042" y="1151"/>
                    </a:lnTo>
                    <a:lnTo>
                      <a:pt x="5045" y="1147"/>
                    </a:lnTo>
                    <a:lnTo>
                      <a:pt x="5048" y="1143"/>
                    </a:lnTo>
                    <a:lnTo>
                      <a:pt x="5052" y="1141"/>
                    </a:lnTo>
                    <a:lnTo>
                      <a:pt x="5057" y="1140"/>
                    </a:lnTo>
                    <a:lnTo>
                      <a:pt x="5061" y="1140"/>
                    </a:lnTo>
                    <a:lnTo>
                      <a:pt x="5066" y="1141"/>
                    </a:lnTo>
                    <a:lnTo>
                      <a:pt x="5070" y="1142"/>
                    </a:lnTo>
                    <a:lnTo>
                      <a:pt x="5074" y="1144"/>
                    </a:lnTo>
                    <a:lnTo>
                      <a:pt x="5080" y="1149"/>
                    </a:lnTo>
                    <a:lnTo>
                      <a:pt x="5087" y="1154"/>
                    </a:lnTo>
                    <a:lnTo>
                      <a:pt x="5094" y="1158"/>
                    </a:lnTo>
                    <a:lnTo>
                      <a:pt x="5100" y="1162"/>
                    </a:lnTo>
                    <a:lnTo>
                      <a:pt x="5104" y="1164"/>
                    </a:lnTo>
                    <a:lnTo>
                      <a:pt x="5108" y="1165"/>
                    </a:lnTo>
                    <a:lnTo>
                      <a:pt x="5112" y="1166"/>
                    </a:lnTo>
                    <a:lnTo>
                      <a:pt x="5116" y="1166"/>
                    </a:lnTo>
                    <a:lnTo>
                      <a:pt x="5120" y="1166"/>
                    </a:lnTo>
                    <a:lnTo>
                      <a:pt x="5124" y="1165"/>
                    </a:lnTo>
                    <a:lnTo>
                      <a:pt x="5127" y="1163"/>
                    </a:lnTo>
                    <a:lnTo>
                      <a:pt x="5129" y="1161"/>
                    </a:lnTo>
                    <a:lnTo>
                      <a:pt x="5132" y="1156"/>
                    </a:lnTo>
                    <a:lnTo>
                      <a:pt x="5135" y="1149"/>
                    </a:lnTo>
                    <a:lnTo>
                      <a:pt x="5137" y="1140"/>
                    </a:lnTo>
                    <a:lnTo>
                      <a:pt x="5139" y="1132"/>
                    </a:lnTo>
                    <a:lnTo>
                      <a:pt x="5141" y="1124"/>
                    </a:lnTo>
                    <a:lnTo>
                      <a:pt x="5145" y="1116"/>
                    </a:lnTo>
                    <a:lnTo>
                      <a:pt x="5159" y="1098"/>
                    </a:lnTo>
                    <a:lnTo>
                      <a:pt x="5171" y="1081"/>
                    </a:lnTo>
                    <a:lnTo>
                      <a:pt x="5175" y="1072"/>
                    </a:lnTo>
                    <a:lnTo>
                      <a:pt x="5180" y="1063"/>
                    </a:lnTo>
                    <a:lnTo>
                      <a:pt x="5183" y="1052"/>
                    </a:lnTo>
                    <a:lnTo>
                      <a:pt x="5183" y="1041"/>
                    </a:lnTo>
                    <a:lnTo>
                      <a:pt x="5183" y="1036"/>
                    </a:lnTo>
                    <a:lnTo>
                      <a:pt x="5181" y="1033"/>
                    </a:lnTo>
                    <a:lnTo>
                      <a:pt x="5177" y="1029"/>
                    </a:lnTo>
                    <a:lnTo>
                      <a:pt x="5173" y="1026"/>
                    </a:lnTo>
                    <a:lnTo>
                      <a:pt x="5165" y="1022"/>
                    </a:lnTo>
                    <a:lnTo>
                      <a:pt x="5157" y="1017"/>
                    </a:lnTo>
                    <a:lnTo>
                      <a:pt x="5149" y="1011"/>
                    </a:lnTo>
                    <a:lnTo>
                      <a:pt x="5141" y="1005"/>
                    </a:lnTo>
                    <a:lnTo>
                      <a:pt x="5134" y="999"/>
                    </a:lnTo>
                    <a:lnTo>
                      <a:pt x="5127" y="995"/>
                    </a:lnTo>
                    <a:lnTo>
                      <a:pt x="5118" y="992"/>
                    </a:lnTo>
                    <a:lnTo>
                      <a:pt x="5110" y="990"/>
                    </a:lnTo>
                    <a:lnTo>
                      <a:pt x="5101" y="988"/>
                    </a:lnTo>
                    <a:lnTo>
                      <a:pt x="5090" y="988"/>
                    </a:lnTo>
                    <a:lnTo>
                      <a:pt x="5078" y="989"/>
                    </a:lnTo>
                    <a:lnTo>
                      <a:pt x="5067" y="989"/>
                    </a:lnTo>
                    <a:lnTo>
                      <a:pt x="5055" y="989"/>
                    </a:lnTo>
                    <a:lnTo>
                      <a:pt x="5043" y="986"/>
                    </a:lnTo>
                    <a:lnTo>
                      <a:pt x="5037" y="984"/>
                    </a:lnTo>
                    <a:lnTo>
                      <a:pt x="5031" y="980"/>
                    </a:lnTo>
                    <a:lnTo>
                      <a:pt x="5026" y="977"/>
                    </a:lnTo>
                    <a:lnTo>
                      <a:pt x="5022" y="972"/>
                    </a:lnTo>
                    <a:lnTo>
                      <a:pt x="5017" y="968"/>
                    </a:lnTo>
                    <a:lnTo>
                      <a:pt x="5013" y="965"/>
                    </a:lnTo>
                    <a:lnTo>
                      <a:pt x="5006" y="963"/>
                    </a:lnTo>
                    <a:lnTo>
                      <a:pt x="5000" y="962"/>
                    </a:lnTo>
                    <a:lnTo>
                      <a:pt x="4994" y="963"/>
                    </a:lnTo>
                    <a:lnTo>
                      <a:pt x="4988" y="964"/>
                    </a:lnTo>
                    <a:lnTo>
                      <a:pt x="4983" y="966"/>
                    </a:lnTo>
                    <a:lnTo>
                      <a:pt x="4978" y="968"/>
                    </a:lnTo>
                    <a:lnTo>
                      <a:pt x="4970" y="974"/>
                    </a:lnTo>
                    <a:lnTo>
                      <a:pt x="4962" y="983"/>
                    </a:lnTo>
                    <a:lnTo>
                      <a:pt x="4955" y="991"/>
                    </a:lnTo>
                    <a:lnTo>
                      <a:pt x="4947" y="1000"/>
                    </a:lnTo>
                    <a:lnTo>
                      <a:pt x="4939" y="1009"/>
                    </a:lnTo>
                    <a:lnTo>
                      <a:pt x="4929" y="1017"/>
                    </a:lnTo>
                    <a:lnTo>
                      <a:pt x="4910" y="1028"/>
                    </a:lnTo>
                    <a:lnTo>
                      <a:pt x="4892" y="1039"/>
                    </a:lnTo>
                    <a:lnTo>
                      <a:pt x="4876" y="1047"/>
                    </a:lnTo>
                    <a:lnTo>
                      <a:pt x="4858" y="1053"/>
                    </a:lnTo>
                    <a:lnTo>
                      <a:pt x="4841" y="1058"/>
                    </a:lnTo>
                    <a:lnTo>
                      <a:pt x="4821" y="1062"/>
                    </a:lnTo>
                    <a:lnTo>
                      <a:pt x="4801" y="1064"/>
                    </a:lnTo>
                    <a:lnTo>
                      <a:pt x="4780" y="1065"/>
                    </a:lnTo>
                    <a:lnTo>
                      <a:pt x="4770" y="1064"/>
                    </a:lnTo>
                    <a:lnTo>
                      <a:pt x="4762" y="1063"/>
                    </a:lnTo>
                    <a:lnTo>
                      <a:pt x="4755" y="1061"/>
                    </a:lnTo>
                    <a:lnTo>
                      <a:pt x="4747" y="1058"/>
                    </a:lnTo>
                    <a:lnTo>
                      <a:pt x="4740" y="1054"/>
                    </a:lnTo>
                    <a:lnTo>
                      <a:pt x="4734" y="1050"/>
                    </a:lnTo>
                    <a:lnTo>
                      <a:pt x="4728" y="1045"/>
                    </a:lnTo>
                    <a:lnTo>
                      <a:pt x="4723" y="1039"/>
                    </a:lnTo>
                    <a:lnTo>
                      <a:pt x="4712" y="1028"/>
                    </a:lnTo>
                    <a:lnTo>
                      <a:pt x="4703" y="1020"/>
                    </a:lnTo>
                    <a:lnTo>
                      <a:pt x="4698" y="1015"/>
                    </a:lnTo>
                    <a:lnTo>
                      <a:pt x="4695" y="1011"/>
                    </a:lnTo>
                    <a:lnTo>
                      <a:pt x="4692" y="1005"/>
                    </a:lnTo>
                    <a:lnTo>
                      <a:pt x="4691" y="998"/>
                    </a:lnTo>
                    <a:lnTo>
                      <a:pt x="4694" y="986"/>
                    </a:lnTo>
                    <a:lnTo>
                      <a:pt x="4697" y="974"/>
                    </a:lnTo>
                    <a:lnTo>
                      <a:pt x="4696" y="959"/>
                    </a:lnTo>
                    <a:lnTo>
                      <a:pt x="4692" y="945"/>
                    </a:lnTo>
                    <a:lnTo>
                      <a:pt x="4688" y="932"/>
                    </a:lnTo>
                    <a:lnTo>
                      <a:pt x="4683" y="921"/>
                    </a:lnTo>
                    <a:lnTo>
                      <a:pt x="4670" y="898"/>
                    </a:lnTo>
                    <a:lnTo>
                      <a:pt x="4653" y="872"/>
                    </a:lnTo>
                    <a:lnTo>
                      <a:pt x="4644" y="858"/>
                    </a:lnTo>
                    <a:lnTo>
                      <a:pt x="4634" y="847"/>
                    </a:lnTo>
                    <a:lnTo>
                      <a:pt x="4630" y="841"/>
                    </a:lnTo>
                    <a:lnTo>
                      <a:pt x="4627" y="835"/>
                    </a:lnTo>
                    <a:lnTo>
                      <a:pt x="4625" y="828"/>
                    </a:lnTo>
                    <a:lnTo>
                      <a:pt x="4625" y="820"/>
                    </a:lnTo>
                    <a:lnTo>
                      <a:pt x="4626" y="810"/>
                    </a:lnTo>
                    <a:lnTo>
                      <a:pt x="4627" y="800"/>
                    </a:lnTo>
                    <a:lnTo>
                      <a:pt x="4630" y="792"/>
                    </a:lnTo>
                    <a:lnTo>
                      <a:pt x="4633" y="784"/>
                    </a:lnTo>
                    <a:lnTo>
                      <a:pt x="4638" y="775"/>
                    </a:lnTo>
                    <a:lnTo>
                      <a:pt x="4640" y="767"/>
                    </a:lnTo>
                    <a:lnTo>
                      <a:pt x="4642" y="759"/>
                    </a:lnTo>
                    <a:lnTo>
                      <a:pt x="4643" y="748"/>
                    </a:lnTo>
                    <a:close/>
                  </a:path>
                </a:pathLst>
              </a:custGeom>
              <a:solidFill>
                <a:srgbClr val="333333"/>
              </a:solidFill>
              <a:ln w="9525">
                <a:solidFill>
                  <a:sysClr val="windowText" lastClr="000000">
                    <a:lumMod val="50000"/>
                    <a:lumOff val="50000"/>
                  </a:sysClr>
                </a:solidFill>
                <a:round/>
                <a:headEnd/>
                <a:tailEnd/>
              </a:ln>
            </p:spPr>
          </p:sp>
        </p:grpSp>
        <p:pic>
          <p:nvPicPr>
            <p:cNvPr id="12" name="Legend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651086" y="6104467"/>
              <a:ext cx="525780" cy="731520"/>
            </a:xfrm>
            <a:prstGeom prst="rect">
              <a:avLst/>
            </a:prstGeom>
            <a:noFill/>
          </p:spPr>
        </p:pic>
      </p:grpSp>
      <p:sp>
        <p:nvSpPr>
          <p:cNvPr id="104" name="TextBox 103"/>
          <p:cNvSpPr txBox="1"/>
          <p:nvPr/>
        </p:nvSpPr>
        <p:spPr>
          <a:xfrm>
            <a:off x="281353" y="942534"/>
            <a:ext cx="5160207" cy="46166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2400" b="1" dirty="0" smtClean="0"/>
              <a:t>Change in median age 1950-2010</a:t>
            </a:r>
            <a:endParaRPr lang="en-GB" sz="2400" b="1" dirty="0"/>
          </a:p>
        </p:txBody>
      </p:sp>
      <p:sp>
        <p:nvSpPr>
          <p:cNvPr id="105" name="TextBox 104"/>
          <p:cNvSpPr txBox="1"/>
          <p:nvPr/>
        </p:nvSpPr>
        <p:spPr>
          <a:xfrm>
            <a:off x="2283785" y="6608385"/>
            <a:ext cx="55976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 smtClean="0"/>
              <a:t>years</a:t>
            </a:r>
            <a:endParaRPr lang="en-GB" sz="1200" dirty="0"/>
          </a:p>
        </p:txBody>
      </p:sp>
    </p:spTree>
    <p:extLst>
      <p:ext uri="{BB962C8B-B14F-4D97-AF65-F5344CB8AC3E}">
        <p14:creationId xmlns:p14="http://schemas.microsoft.com/office/powerpoint/2010/main" val="4039336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387AB-6973-4212-A159-824E18AD3B24}" type="slidenum">
              <a:rPr lang="en-AU" smtClean="0"/>
              <a:pPr/>
              <a:t>21</a:t>
            </a:fld>
            <a:endParaRPr lang="en-AU"/>
          </a:p>
        </p:txBody>
      </p:sp>
      <p:grpSp>
        <p:nvGrpSpPr>
          <p:cNvPr id="5" name="Asia and others"/>
          <p:cNvGrpSpPr/>
          <p:nvPr/>
        </p:nvGrpSpPr>
        <p:grpSpPr>
          <a:xfrm>
            <a:off x="1148079" y="124354"/>
            <a:ext cx="6847838" cy="6609291"/>
            <a:chOff x="0" y="0"/>
            <a:chExt cx="7572376" cy="7523692"/>
          </a:xfrm>
        </p:grpSpPr>
        <p:pic>
          <p:nvPicPr>
            <p:cNvPr id="6" name="Legend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51416" y="6720417"/>
              <a:ext cx="542925" cy="803275"/>
            </a:xfrm>
            <a:prstGeom prst="rect">
              <a:avLst/>
            </a:prstGeom>
            <a:noFill/>
          </p:spPr>
        </p:pic>
        <p:sp>
          <p:nvSpPr>
            <p:cNvPr id="7" name="Frame"/>
            <p:cNvSpPr>
              <a:spLocks noEditPoints="1"/>
            </p:cNvSpPr>
            <p:nvPr/>
          </p:nvSpPr>
          <p:spPr bwMode="auto">
            <a:xfrm>
              <a:off x="0" y="0"/>
              <a:ext cx="7572376" cy="7514167"/>
            </a:xfrm>
            <a:custGeom>
              <a:avLst/>
              <a:gdLst/>
              <a:ahLst/>
              <a:cxnLst>
                <a:cxn ang="0">
                  <a:pos x="19" y="0"/>
                </a:cxn>
                <a:cxn ang="0">
                  <a:pos x="16561" y="0"/>
                </a:cxn>
                <a:cxn ang="0">
                  <a:pos x="16561" y="37"/>
                </a:cxn>
                <a:cxn ang="0">
                  <a:pos x="19" y="37"/>
                </a:cxn>
                <a:cxn ang="0">
                  <a:pos x="19" y="0"/>
                </a:cxn>
                <a:cxn ang="0">
                  <a:pos x="16561" y="0"/>
                </a:cxn>
                <a:cxn ang="0">
                  <a:pos x="16580" y="0"/>
                </a:cxn>
                <a:cxn ang="0">
                  <a:pos x="16580" y="19"/>
                </a:cxn>
                <a:cxn ang="0">
                  <a:pos x="16561" y="19"/>
                </a:cxn>
                <a:cxn ang="0">
                  <a:pos x="16561" y="0"/>
                </a:cxn>
                <a:cxn ang="0">
                  <a:pos x="16580" y="19"/>
                </a:cxn>
                <a:cxn ang="0">
                  <a:pos x="16580" y="14321"/>
                </a:cxn>
                <a:cxn ang="0">
                  <a:pos x="16543" y="14321"/>
                </a:cxn>
                <a:cxn ang="0">
                  <a:pos x="16543" y="19"/>
                </a:cxn>
                <a:cxn ang="0">
                  <a:pos x="16580" y="19"/>
                </a:cxn>
                <a:cxn ang="0">
                  <a:pos x="16580" y="14321"/>
                </a:cxn>
                <a:cxn ang="0">
                  <a:pos x="16580" y="14340"/>
                </a:cxn>
                <a:cxn ang="0">
                  <a:pos x="16561" y="14340"/>
                </a:cxn>
                <a:cxn ang="0">
                  <a:pos x="16561" y="14321"/>
                </a:cxn>
                <a:cxn ang="0">
                  <a:pos x="16580" y="14321"/>
                </a:cxn>
                <a:cxn ang="0">
                  <a:pos x="16561" y="14340"/>
                </a:cxn>
                <a:cxn ang="0">
                  <a:pos x="19" y="14340"/>
                </a:cxn>
                <a:cxn ang="0">
                  <a:pos x="19" y="14303"/>
                </a:cxn>
                <a:cxn ang="0">
                  <a:pos x="16561" y="14303"/>
                </a:cxn>
                <a:cxn ang="0">
                  <a:pos x="16561" y="14340"/>
                </a:cxn>
                <a:cxn ang="0">
                  <a:pos x="19" y="14340"/>
                </a:cxn>
                <a:cxn ang="0">
                  <a:pos x="0" y="14340"/>
                </a:cxn>
                <a:cxn ang="0">
                  <a:pos x="0" y="14321"/>
                </a:cxn>
                <a:cxn ang="0">
                  <a:pos x="19" y="14321"/>
                </a:cxn>
                <a:cxn ang="0">
                  <a:pos x="19" y="14340"/>
                </a:cxn>
                <a:cxn ang="0">
                  <a:pos x="0" y="14321"/>
                </a:cxn>
                <a:cxn ang="0">
                  <a:pos x="0" y="19"/>
                </a:cxn>
                <a:cxn ang="0">
                  <a:pos x="37" y="19"/>
                </a:cxn>
                <a:cxn ang="0">
                  <a:pos x="37" y="14321"/>
                </a:cxn>
                <a:cxn ang="0">
                  <a:pos x="0" y="14321"/>
                </a:cxn>
                <a:cxn ang="0">
                  <a:pos x="0" y="19"/>
                </a:cxn>
                <a:cxn ang="0">
                  <a:pos x="0" y="0"/>
                </a:cxn>
                <a:cxn ang="0">
                  <a:pos x="19" y="0"/>
                </a:cxn>
                <a:cxn ang="0">
                  <a:pos x="19" y="19"/>
                </a:cxn>
                <a:cxn ang="0">
                  <a:pos x="0" y="19"/>
                </a:cxn>
              </a:cxnLst>
              <a:rect l="0" t="0" r="r" b="b"/>
              <a:pathLst>
                <a:path w="16580" h="14340">
                  <a:moveTo>
                    <a:pt x="19" y="0"/>
                  </a:moveTo>
                  <a:lnTo>
                    <a:pt x="16561" y="0"/>
                  </a:lnTo>
                  <a:lnTo>
                    <a:pt x="16561" y="37"/>
                  </a:lnTo>
                  <a:lnTo>
                    <a:pt x="19" y="37"/>
                  </a:lnTo>
                  <a:lnTo>
                    <a:pt x="19" y="0"/>
                  </a:lnTo>
                  <a:close/>
                  <a:moveTo>
                    <a:pt x="16561" y="0"/>
                  </a:moveTo>
                  <a:lnTo>
                    <a:pt x="16580" y="0"/>
                  </a:lnTo>
                  <a:lnTo>
                    <a:pt x="16580" y="19"/>
                  </a:lnTo>
                  <a:lnTo>
                    <a:pt x="16561" y="19"/>
                  </a:lnTo>
                  <a:lnTo>
                    <a:pt x="16561" y="0"/>
                  </a:lnTo>
                  <a:close/>
                  <a:moveTo>
                    <a:pt x="16580" y="19"/>
                  </a:moveTo>
                  <a:lnTo>
                    <a:pt x="16580" y="14321"/>
                  </a:lnTo>
                  <a:lnTo>
                    <a:pt x="16543" y="14321"/>
                  </a:lnTo>
                  <a:lnTo>
                    <a:pt x="16543" y="19"/>
                  </a:lnTo>
                  <a:lnTo>
                    <a:pt x="16580" y="19"/>
                  </a:lnTo>
                  <a:close/>
                  <a:moveTo>
                    <a:pt x="16580" y="14321"/>
                  </a:moveTo>
                  <a:lnTo>
                    <a:pt x="16580" y="14340"/>
                  </a:lnTo>
                  <a:lnTo>
                    <a:pt x="16561" y="14340"/>
                  </a:lnTo>
                  <a:lnTo>
                    <a:pt x="16561" y="14321"/>
                  </a:lnTo>
                  <a:lnTo>
                    <a:pt x="16580" y="14321"/>
                  </a:lnTo>
                  <a:close/>
                  <a:moveTo>
                    <a:pt x="16561" y="14340"/>
                  </a:moveTo>
                  <a:lnTo>
                    <a:pt x="19" y="14340"/>
                  </a:lnTo>
                  <a:lnTo>
                    <a:pt x="19" y="14303"/>
                  </a:lnTo>
                  <a:lnTo>
                    <a:pt x="16561" y="14303"/>
                  </a:lnTo>
                  <a:lnTo>
                    <a:pt x="16561" y="14340"/>
                  </a:lnTo>
                  <a:close/>
                  <a:moveTo>
                    <a:pt x="19" y="14340"/>
                  </a:moveTo>
                  <a:lnTo>
                    <a:pt x="0" y="14340"/>
                  </a:lnTo>
                  <a:lnTo>
                    <a:pt x="0" y="14321"/>
                  </a:lnTo>
                  <a:lnTo>
                    <a:pt x="19" y="14321"/>
                  </a:lnTo>
                  <a:lnTo>
                    <a:pt x="19" y="14340"/>
                  </a:lnTo>
                  <a:close/>
                  <a:moveTo>
                    <a:pt x="0" y="14321"/>
                  </a:moveTo>
                  <a:lnTo>
                    <a:pt x="0" y="19"/>
                  </a:lnTo>
                  <a:lnTo>
                    <a:pt x="37" y="19"/>
                  </a:lnTo>
                  <a:lnTo>
                    <a:pt x="37" y="14321"/>
                  </a:lnTo>
                  <a:lnTo>
                    <a:pt x="0" y="14321"/>
                  </a:lnTo>
                  <a:close/>
                  <a:moveTo>
                    <a:pt x="0" y="19"/>
                  </a:moveTo>
                  <a:lnTo>
                    <a:pt x="0" y="0"/>
                  </a:lnTo>
                  <a:lnTo>
                    <a:pt x="19" y="0"/>
                  </a:lnTo>
                  <a:lnTo>
                    <a:pt x="19" y="19"/>
                  </a:lnTo>
                  <a:lnTo>
                    <a:pt x="0" y="19"/>
                  </a:lnTo>
                  <a:close/>
                </a:path>
              </a:pathLst>
            </a:custGeom>
            <a:solidFill>
              <a:sysClr val="window" lastClr="FFFFFF">
                <a:lumMod val="95000"/>
              </a:sysClr>
            </a:solidFill>
            <a:ln w="9525">
              <a:solidFill>
                <a:sysClr val="window" lastClr="FFFFFF">
                  <a:lumMod val="95000"/>
                </a:sysClr>
              </a:solidFill>
              <a:round/>
              <a:headEnd/>
              <a:tailEnd/>
            </a:ln>
          </p:spPr>
        </p:sp>
        <p:grpSp>
          <p:nvGrpSpPr>
            <p:cNvPr id="8" name="Other"/>
            <p:cNvGrpSpPr/>
            <p:nvPr/>
          </p:nvGrpSpPr>
          <p:grpSpPr>
            <a:xfrm>
              <a:off x="11425" y="16055"/>
              <a:ext cx="7551720" cy="7488115"/>
              <a:chOff x="11425" y="16055"/>
              <a:chExt cx="7929437" cy="6619779"/>
            </a:xfrm>
          </p:grpSpPr>
          <p:sp>
            <p:nvSpPr>
              <p:cNvPr id="66" name="America"/>
              <p:cNvSpPr>
                <a:spLocks noEditPoints="1"/>
              </p:cNvSpPr>
              <p:nvPr/>
            </p:nvSpPr>
            <p:spPr bwMode="auto">
              <a:xfrm>
                <a:off x="7269688" y="75540"/>
                <a:ext cx="604056" cy="648617"/>
              </a:xfrm>
              <a:custGeom>
                <a:avLst/>
                <a:gdLst/>
                <a:ahLst/>
                <a:cxnLst>
                  <a:cxn ang="0">
                    <a:pos x="20" y="1379"/>
                  </a:cxn>
                  <a:cxn ang="0">
                    <a:pos x="59" y="1380"/>
                  </a:cxn>
                  <a:cxn ang="0">
                    <a:pos x="76" y="1352"/>
                  </a:cxn>
                  <a:cxn ang="0">
                    <a:pos x="89" y="1332"/>
                  </a:cxn>
                  <a:cxn ang="0">
                    <a:pos x="62" y="1326"/>
                  </a:cxn>
                  <a:cxn ang="0">
                    <a:pos x="34" y="1349"/>
                  </a:cxn>
                  <a:cxn ang="0">
                    <a:pos x="4" y="1358"/>
                  </a:cxn>
                  <a:cxn ang="0">
                    <a:pos x="182" y="1333"/>
                  </a:cxn>
                  <a:cxn ang="0">
                    <a:pos x="170" y="1336"/>
                  </a:cxn>
                  <a:cxn ang="0">
                    <a:pos x="151" y="1367"/>
                  </a:cxn>
                  <a:cxn ang="0">
                    <a:pos x="202" y="1356"/>
                  </a:cxn>
                  <a:cxn ang="0">
                    <a:pos x="192" y="1340"/>
                  </a:cxn>
                  <a:cxn ang="0">
                    <a:pos x="745" y="1067"/>
                  </a:cxn>
                  <a:cxn ang="0">
                    <a:pos x="768" y="1061"/>
                  </a:cxn>
                  <a:cxn ang="0">
                    <a:pos x="832" y="1015"/>
                  </a:cxn>
                  <a:cxn ang="0">
                    <a:pos x="835" y="994"/>
                  </a:cxn>
                  <a:cxn ang="0">
                    <a:pos x="800" y="1004"/>
                  </a:cxn>
                  <a:cxn ang="0">
                    <a:pos x="753" y="1033"/>
                  </a:cxn>
                  <a:cxn ang="0">
                    <a:pos x="603" y="1079"/>
                  </a:cxn>
                  <a:cxn ang="0">
                    <a:pos x="562" y="1078"/>
                  </a:cxn>
                  <a:cxn ang="0">
                    <a:pos x="565" y="1093"/>
                  </a:cxn>
                  <a:cxn ang="0">
                    <a:pos x="596" y="1110"/>
                  </a:cxn>
                  <a:cxn ang="0">
                    <a:pos x="612" y="1107"/>
                  </a:cxn>
                  <a:cxn ang="0">
                    <a:pos x="476" y="1133"/>
                  </a:cxn>
                  <a:cxn ang="0">
                    <a:pos x="458" y="1147"/>
                  </a:cxn>
                  <a:cxn ang="0">
                    <a:pos x="482" y="1158"/>
                  </a:cxn>
                  <a:cxn ang="0">
                    <a:pos x="918" y="792"/>
                  </a:cxn>
                  <a:cxn ang="0">
                    <a:pos x="957" y="818"/>
                  </a:cxn>
                  <a:cxn ang="0">
                    <a:pos x="971" y="796"/>
                  </a:cxn>
                  <a:cxn ang="0">
                    <a:pos x="955" y="788"/>
                  </a:cxn>
                  <a:cxn ang="0">
                    <a:pos x="974" y="656"/>
                  </a:cxn>
                  <a:cxn ang="0">
                    <a:pos x="963" y="693"/>
                  </a:cxn>
                  <a:cxn ang="0">
                    <a:pos x="984" y="718"/>
                  </a:cxn>
                  <a:cxn ang="0">
                    <a:pos x="1012" y="723"/>
                  </a:cxn>
                  <a:cxn ang="0">
                    <a:pos x="1003" y="669"/>
                  </a:cxn>
                  <a:cxn ang="0">
                    <a:pos x="979" y="655"/>
                  </a:cxn>
                  <a:cxn ang="0">
                    <a:pos x="1091" y="539"/>
                  </a:cxn>
                  <a:cxn ang="0">
                    <a:pos x="1062" y="546"/>
                  </a:cxn>
                  <a:cxn ang="0">
                    <a:pos x="1085" y="571"/>
                  </a:cxn>
                  <a:cxn ang="0">
                    <a:pos x="1105" y="546"/>
                  </a:cxn>
                  <a:cxn ang="0">
                    <a:pos x="1119" y="477"/>
                  </a:cxn>
                  <a:cxn ang="0">
                    <a:pos x="1118" y="501"/>
                  </a:cxn>
                  <a:cxn ang="0">
                    <a:pos x="1151" y="488"/>
                  </a:cxn>
                  <a:cxn ang="0">
                    <a:pos x="1177" y="464"/>
                  </a:cxn>
                  <a:cxn ang="0">
                    <a:pos x="1212" y="87"/>
                  </a:cxn>
                  <a:cxn ang="0">
                    <a:pos x="1188" y="109"/>
                  </a:cxn>
                  <a:cxn ang="0">
                    <a:pos x="1230" y="128"/>
                  </a:cxn>
                  <a:cxn ang="0">
                    <a:pos x="1256" y="108"/>
                  </a:cxn>
                  <a:cxn ang="0">
                    <a:pos x="1232" y="90"/>
                  </a:cxn>
                  <a:cxn ang="0">
                    <a:pos x="1178" y="4"/>
                  </a:cxn>
                  <a:cxn ang="0">
                    <a:pos x="1179" y="26"/>
                  </a:cxn>
                  <a:cxn ang="0">
                    <a:pos x="1206" y="31"/>
                  </a:cxn>
                  <a:cxn ang="0">
                    <a:pos x="1236" y="60"/>
                  </a:cxn>
                  <a:cxn ang="0">
                    <a:pos x="1250" y="49"/>
                  </a:cxn>
                  <a:cxn ang="0">
                    <a:pos x="1215" y="6"/>
                  </a:cxn>
                </a:cxnLst>
                <a:rect l="0" t="0" r="r" b="b"/>
                <a:pathLst>
                  <a:path w="1260" h="1395">
                    <a:moveTo>
                      <a:pt x="0" y="1375"/>
                    </a:moveTo>
                    <a:lnTo>
                      <a:pt x="2" y="1385"/>
                    </a:lnTo>
                    <a:lnTo>
                      <a:pt x="4" y="1395"/>
                    </a:lnTo>
                    <a:lnTo>
                      <a:pt x="11" y="1389"/>
                    </a:lnTo>
                    <a:lnTo>
                      <a:pt x="17" y="1382"/>
                    </a:lnTo>
                    <a:lnTo>
                      <a:pt x="20" y="1379"/>
                    </a:lnTo>
                    <a:lnTo>
                      <a:pt x="24" y="1377"/>
                    </a:lnTo>
                    <a:lnTo>
                      <a:pt x="29" y="1375"/>
                    </a:lnTo>
                    <a:lnTo>
                      <a:pt x="33" y="1375"/>
                    </a:lnTo>
                    <a:lnTo>
                      <a:pt x="44" y="1378"/>
                    </a:lnTo>
                    <a:lnTo>
                      <a:pt x="56" y="1381"/>
                    </a:lnTo>
                    <a:lnTo>
                      <a:pt x="59" y="1380"/>
                    </a:lnTo>
                    <a:lnTo>
                      <a:pt x="62" y="1379"/>
                    </a:lnTo>
                    <a:lnTo>
                      <a:pt x="64" y="1376"/>
                    </a:lnTo>
                    <a:lnTo>
                      <a:pt x="65" y="1373"/>
                    </a:lnTo>
                    <a:lnTo>
                      <a:pt x="68" y="1366"/>
                    </a:lnTo>
                    <a:lnTo>
                      <a:pt x="71" y="1359"/>
                    </a:lnTo>
                    <a:lnTo>
                      <a:pt x="76" y="1352"/>
                    </a:lnTo>
                    <a:lnTo>
                      <a:pt x="82" y="1347"/>
                    </a:lnTo>
                    <a:lnTo>
                      <a:pt x="85" y="1345"/>
                    </a:lnTo>
                    <a:lnTo>
                      <a:pt x="87" y="1342"/>
                    </a:lnTo>
                    <a:lnTo>
                      <a:pt x="89" y="1339"/>
                    </a:lnTo>
                    <a:lnTo>
                      <a:pt x="89" y="1335"/>
                    </a:lnTo>
                    <a:lnTo>
                      <a:pt x="89" y="1332"/>
                    </a:lnTo>
                    <a:lnTo>
                      <a:pt x="87" y="1328"/>
                    </a:lnTo>
                    <a:lnTo>
                      <a:pt x="85" y="1326"/>
                    </a:lnTo>
                    <a:lnTo>
                      <a:pt x="81" y="1325"/>
                    </a:lnTo>
                    <a:lnTo>
                      <a:pt x="74" y="1324"/>
                    </a:lnTo>
                    <a:lnTo>
                      <a:pt x="67" y="1325"/>
                    </a:lnTo>
                    <a:lnTo>
                      <a:pt x="62" y="1326"/>
                    </a:lnTo>
                    <a:lnTo>
                      <a:pt x="59" y="1330"/>
                    </a:lnTo>
                    <a:lnTo>
                      <a:pt x="56" y="1332"/>
                    </a:lnTo>
                    <a:lnTo>
                      <a:pt x="53" y="1335"/>
                    </a:lnTo>
                    <a:lnTo>
                      <a:pt x="47" y="1341"/>
                    </a:lnTo>
                    <a:lnTo>
                      <a:pt x="40" y="1346"/>
                    </a:lnTo>
                    <a:lnTo>
                      <a:pt x="34" y="1349"/>
                    </a:lnTo>
                    <a:lnTo>
                      <a:pt x="27" y="1351"/>
                    </a:lnTo>
                    <a:lnTo>
                      <a:pt x="19" y="1351"/>
                    </a:lnTo>
                    <a:lnTo>
                      <a:pt x="12" y="1352"/>
                    </a:lnTo>
                    <a:lnTo>
                      <a:pt x="9" y="1353"/>
                    </a:lnTo>
                    <a:lnTo>
                      <a:pt x="6" y="1355"/>
                    </a:lnTo>
                    <a:lnTo>
                      <a:pt x="4" y="1358"/>
                    </a:lnTo>
                    <a:lnTo>
                      <a:pt x="3" y="1361"/>
                    </a:lnTo>
                    <a:lnTo>
                      <a:pt x="1" y="1368"/>
                    </a:lnTo>
                    <a:lnTo>
                      <a:pt x="0" y="1375"/>
                    </a:lnTo>
                    <a:close/>
                    <a:moveTo>
                      <a:pt x="187" y="1337"/>
                    </a:moveTo>
                    <a:lnTo>
                      <a:pt x="185" y="1335"/>
                    </a:lnTo>
                    <a:lnTo>
                      <a:pt x="182" y="1333"/>
                    </a:lnTo>
                    <a:lnTo>
                      <a:pt x="180" y="1332"/>
                    </a:lnTo>
                    <a:lnTo>
                      <a:pt x="177" y="1332"/>
                    </a:lnTo>
                    <a:lnTo>
                      <a:pt x="174" y="1332"/>
                    </a:lnTo>
                    <a:lnTo>
                      <a:pt x="173" y="1333"/>
                    </a:lnTo>
                    <a:lnTo>
                      <a:pt x="171" y="1334"/>
                    </a:lnTo>
                    <a:lnTo>
                      <a:pt x="170" y="1336"/>
                    </a:lnTo>
                    <a:lnTo>
                      <a:pt x="167" y="1341"/>
                    </a:lnTo>
                    <a:lnTo>
                      <a:pt x="165" y="1345"/>
                    </a:lnTo>
                    <a:lnTo>
                      <a:pt x="160" y="1350"/>
                    </a:lnTo>
                    <a:lnTo>
                      <a:pt x="156" y="1355"/>
                    </a:lnTo>
                    <a:lnTo>
                      <a:pt x="153" y="1361"/>
                    </a:lnTo>
                    <a:lnTo>
                      <a:pt x="151" y="1367"/>
                    </a:lnTo>
                    <a:lnTo>
                      <a:pt x="154" y="1368"/>
                    </a:lnTo>
                    <a:lnTo>
                      <a:pt x="157" y="1369"/>
                    </a:lnTo>
                    <a:lnTo>
                      <a:pt x="167" y="1365"/>
                    </a:lnTo>
                    <a:lnTo>
                      <a:pt x="177" y="1361"/>
                    </a:lnTo>
                    <a:lnTo>
                      <a:pt x="201" y="1361"/>
                    </a:lnTo>
                    <a:lnTo>
                      <a:pt x="202" y="1356"/>
                    </a:lnTo>
                    <a:lnTo>
                      <a:pt x="202" y="1351"/>
                    </a:lnTo>
                    <a:lnTo>
                      <a:pt x="202" y="1349"/>
                    </a:lnTo>
                    <a:lnTo>
                      <a:pt x="201" y="1347"/>
                    </a:lnTo>
                    <a:lnTo>
                      <a:pt x="199" y="1345"/>
                    </a:lnTo>
                    <a:lnTo>
                      <a:pt x="196" y="1343"/>
                    </a:lnTo>
                    <a:lnTo>
                      <a:pt x="192" y="1340"/>
                    </a:lnTo>
                    <a:lnTo>
                      <a:pt x="187" y="1337"/>
                    </a:lnTo>
                    <a:close/>
                    <a:moveTo>
                      <a:pt x="742" y="1064"/>
                    </a:moveTo>
                    <a:lnTo>
                      <a:pt x="742" y="1065"/>
                    </a:lnTo>
                    <a:lnTo>
                      <a:pt x="743" y="1066"/>
                    </a:lnTo>
                    <a:lnTo>
                      <a:pt x="744" y="1067"/>
                    </a:lnTo>
                    <a:lnTo>
                      <a:pt x="745" y="1067"/>
                    </a:lnTo>
                    <a:lnTo>
                      <a:pt x="749" y="1067"/>
                    </a:lnTo>
                    <a:lnTo>
                      <a:pt x="752" y="1067"/>
                    </a:lnTo>
                    <a:lnTo>
                      <a:pt x="757" y="1067"/>
                    </a:lnTo>
                    <a:lnTo>
                      <a:pt x="761" y="1065"/>
                    </a:lnTo>
                    <a:lnTo>
                      <a:pt x="764" y="1063"/>
                    </a:lnTo>
                    <a:lnTo>
                      <a:pt x="768" y="1061"/>
                    </a:lnTo>
                    <a:lnTo>
                      <a:pt x="775" y="1055"/>
                    </a:lnTo>
                    <a:lnTo>
                      <a:pt x="781" y="1049"/>
                    </a:lnTo>
                    <a:lnTo>
                      <a:pt x="800" y="1037"/>
                    </a:lnTo>
                    <a:lnTo>
                      <a:pt x="818" y="1028"/>
                    </a:lnTo>
                    <a:lnTo>
                      <a:pt x="825" y="1022"/>
                    </a:lnTo>
                    <a:lnTo>
                      <a:pt x="832" y="1015"/>
                    </a:lnTo>
                    <a:lnTo>
                      <a:pt x="834" y="1012"/>
                    </a:lnTo>
                    <a:lnTo>
                      <a:pt x="836" y="1008"/>
                    </a:lnTo>
                    <a:lnTo>
                      <a:pt x="837" y="1003"/>
                    </a:lnTo>
                    <a:lnTo>
                      <a:pt x="837" y="998"/>
                    </a:lnTo>
                    <a:lnTo>
                      <a:pt x="837" y="996"/>
                    </a:lnTo>
                    <a:lnTo>
                      <a:pt x="835" y="994"/>
                    </a:lnTo>
                    <a:lnTo>
                      <a:pt x="833" y="993"/>
                    </a:lnTo>
                    <a:lnTo>
                      <a:pt x="830" y="992"/>
                    </a:lnTo>
                    <a:lnTo>
                      <a:pt x="823" y="993"/>
                    </a:lnTo>
                    <a:lnTo>
                      <a:pt x="817" y="994"/>
                    </a:lnTo>
                    <a:lnTo>
                      <a:pt x="808" y="999"/>
                    </a:lnTo>
                    <a:lnTo>
                      <a:pt x="800" y="1004"/>
                    </a:lnTo>
                    <a:lnTo>
                      <a:pt x="792" y="1009"/>
                    </a:lnTo>
                    <a:lnTo>
                      <a:pt x="783" y="1014"/>
                    </a:lnTo>
                    <a:lnTo>
                      <a:pt x="775" y="1018"/>
                    </a:lnTo>
                    <a:lnTo>
                      <a:pt x="766" y="1023"/>
                    </a:lnTo>
                    <a:lnTo>
                      <a:pt x="759" y="1027"/>
                    </a:lnTo>
                    <a:lnTo>
                      <a:pt x="753" y="1033"/>
                    </a:lnTo>
                    <a:lnTo>
                      <a:pt x="748" y="1039"/>
                    </a:lnTo>
                    <a:lnTo>
                      <a:pt x="745" y="1047"/>
                    </a:lnTo>
                    <a:lnTo>
                      <a:pt x="742" y="1055"/>
                    </a:lnTo>
                    <a:lnTo>
                      <a:pt x="742" y="1064"/>
                    </a:lnTo>
                    <a:close/>
                    <a:moveTo>
                      <a:pt x="613" y="1083"/>
                    </a:moveTo>
                    <a:lnTo>
                      <a:pt x="603" y="1079"/>
                    </a:lnTo>
                    <a:lnTo>
                      <a:pt x="593" y="1076"/>
                    </a:lnTo>
                    <a:lnTo>
                      <a:pt x="583" y="1075"/>
                    </a:lnTo>
                    <a:lnTo>
                      <a:pt x="573" y="1073"/>
                    </a:lnTo>
                    <a:lnTo>
                      <a:pt x="567" y="1075"/>
                    </a:lnTo>
                    <a:lnTo>
                      <a:pt x="563" y="1077"/>
                    </a:lnTo>
                    <a:lnTo>
                      <a:pt x="562" y="1078"/>
                    </a:lnTo>
                    <a:lnTo>
                      <a:pt x="560" y="1080"/>
                    </a:lnTo>
                    <a:lnTo>
                      <a:pt x="559" y="1082"/>
                    </a:lnTo>
                    <a:lnTo>
                      <a:pt x="559" y="1084"/>
                    </a:lnTo>
                    <a:lnTo>
                      <a:pt x="560" y="1088"/>
                    </a:lnTo>
                    <a:lnTo>
                      <a:pt x="562" y="1091"/>
                    </a:lnTo>
                    <a:lnTo>
                      <a:pt x="565" y="1093"/>
                    </a:lnTo>
                    <a:lnTo>
                      <a:pt x="570" y="1094"/>
                    </a:lnTo>
                    <a:lnTo>
                      <a:pt x="578" y="1097"/>
                    </a:lnTo>
                    <a:lnTo>
                      <a:pt x="587" y="1100"/>
                    </a:lnTo>
                    <a:lnTo>
                      <a:pt x="591" y="1105"/>
                    </a:lnTo>
                    <a:lnTo>
                      <a:pt x="594" y="1109"/>
                    </a:lnTo>
                    <a:lnTo>
                      <a:pt x="596" y="1110"/>
                    </a:lnTo>
                    <a:lnTo>
                      <a:pt x="599" y="1112"/>
                    </a:lnTo>
                    <a:lnTo>
                      <a:pt x="601" y="1112"/>
                    </a:lnTo>
                    <a:lnTo>
                      <a:pt x="604" y="1113"/>
                    </a:lnTo>
                    <a:lnTo>
                      <a:pt x="607" y="1112"/>
                    </a:lnTo>
                    <a:lnTo>
                      <a:pt x="610" y="1110"/>
                    </a:lnTo>
                    <a:lnTo>
                      <a:pt x="612" y="1107"/>
                    </a:lnTo>
                    <a:lnTo>
                      <a:pt x="613" y="1103"/>
                    </a:lnTo>
                    <a:lnTo>
                      <a:pt x="614" y="1092"/>
                    </a:lnTo>
                    <a:lnTo>
                      <a:pt x="613" y="1083"/>
                    </a:lnTo>
                    <a:close/>
                    <a:moveTo>
                      <a:pt x="492" y="1146"/>
                    </a:moveTo>
                    <a:lnTo>
                      <a:pt x="492" y="1133"/>
                    </a:lnTo>
                    <a:lnTo>
                      <a:pt x="476" y="1133"/>
                    </a:lnTo>
                    <a:lnTo>
                      <a:pt x="473" y="1134"/>
                    </a:lnTo>
                    <a:lnTo>
                      <a:pt x="471" y="1135"/>
                    </a:lnTo>
                    <a:lnTo>
                      <a:pt x="468" y="1136"/>
                    </a:lnTo>
                    <a:lnTo>
                      <a:pt x="466" y="1138"/>
                    </a:lnTo>
                    <a:lnTo>
                      <a:pt x="462" y="1143"/>
                    </a:lnTo>
                    <a:lnTo>
                      <a:pt x="458" y="1147"/>
                    </a:lnTo>
                    <a:lnTo>
                      <a:pt x="458" y="1162"/>
                    </a:lnTo>
                    <a:lnTo>
                      <a:pt x="464" y="1162"/>
                    </a:lnTo>
                    <a:lnTo>
                      <a:pt x="471" y="1162"/>
                    </a:lnTo>
                    <a:lnTo>
                      <a:pt x="475" y="1161"/>
                    </a:lnTo>
                    <a:lnTo>
                      <a:pt x="478" y="1161"/>
                    </a:lnTo>
                    <a:lnTo>
                      <a:pt x="482" y="1158"/>
                    </a:lnTo>
                    <a:lnTo>
                      <a:pt x="486" y="1157"/>
                    </a:lnTo>
                    <a:lnTo>
                      <a:pt x="488" y="1155"/>
                    </a:lnTo>
                    <a:lnTo>
                      <a:pt x="490" y="1152"/>
                    </a:lnTo>
                    <a:lnTo>
                      <a:pt x="491" y="1149"/>
                    </a:lnTo>
                    <a:lnTo>
                      <a:pt x="492" y="1146"/>
                    </a:lnTo>
                    <a:close/>
                    <a:moveTo>
                      <a:pt x="918" y="792"/>
                    </a:moveTo>
                    <a:lnTo>
                      <a:pt x="918" y="802"/>
                    </a:lnTo>
                    <a:lnTo>
                      <a:pt x="921" y="817"/>
                    </a:lnTo>
                    <a:lnTo>
                      <a:pt x="924" y="832"/>
                    </a:lnTo>
                    <a:lnTo>
                      <a:pt x="929" y="833"/>
                    </a:lnTo>
                    <a:lnTo>
                      <a:pt x="944" y="826"/>
                    </a:lnTo>
                    <a:lnTo>
                      <a:pt x="957" y="818"/>
                    </a:lnTo>
                    <a:lnTo>
                      <a:pt x="962" y="814"/>
                    </a:lnTo>
                    <a:lnTo>
                      <a:pt x="966" y="809"/>
                    </a:lnTo>
                    <a:lnTo>
                      <a:pt x="968" y="806"/>
                    </a:lnTo>
                    <a:lnTo>
                      <a:pt x="970" y="803"/>
                    </a:lnTo>
                    <a:lnTo>
                      <a:pt x="970" y="800"/>
                    </a:lnTo>
                    <a:lnTo>
                      <a:pt x="971" y="796"/>
                    </a:lnTo>
                    <a:lnTo>
                      <a:pt x="970" y="794"/>
                    </a:lnTo>
                    <a:lnTo>
                      <a:pt x="968" y="792"/>
                    </a:lnTo>
                    <a:lnTo>
                      <a:pt x="967" y="791"/>
                    </a:lnTo>
                    <a:lnTo>
                      <a:pt x="965" y="789"/>
                    </a:lnTo>
                    <a:lnTo>
                      <a:pt x="960" y="788"/>
                    </a:lnTo>
                    <a:lnTo>
                      <a:pt x="955" y="788"/>
                    </a:lnTo>
                    <a:lnTo>
                      <a:pt x="945" y="789"/>
                    </a:lnTo>
                    <a:lnTo>
                      <a:pt x="936" y="791"/>
                    </a:lnTo>
                    <a:lnTo>
                      <a:pt x="928" y="792"/>
                    </a:lnTo>
                    <a:lnTo>
                      <a:pt x="918" y="792"/>
                    </a:lnTo>
                    <a:close/>
                    <a:moveTo>
                      <a:pt x="979" y="655"/>
                    </a:moveTo>
                    <a:lnTo>
                      <a:pt x="974" y="656"/>
                    </a:lnTo>
                    <a:lnTo>
                      <a:pt x="967" y="657"/>
                    </a:lnTo>
                    <a:lnTo>
                      <a:pt x="966" y="665"/>
                    </a:lnTo>
                    <a:lnTo>
                      <a:pt x="965" y="673"/>
                    </a:lnTo>
                    <a:lnTo>
                      <a:pt x="963" y="681"/>
                    </a:lnTo>
                    <a:lnTo>
                      <a:pt x="963" y="690"/>
                    </a:lnTo>
                    <a:lnTo>
                      <a:pt x="963" y="693"/>
                    </a:lnTo>
                    <a:lnTo>
                      <a:pt x="964" y="696"/>
                    </a:lnTo>
                    <a:lnTo>
                      <a:pt x="966" y="698"/>
                    </a:lnTo>
                    <a:lnTo>
                      <a:pt x="968" y="700"/>
                    </a:lnTo>
                    <a:lnTo>
                      <a:pt x="973" y="704"/>
                    </a:lnTo>
                    <a:lnTo>
                      <a:pt x="978" y="710"/>
                    </a:lnTo>
                    <a:lnTo>
                      <a:pt x="984" y="718"/>
                    </a:lnTo>
                    <a:lnTo>
                      <a:pt x="990" y="725"/>
                    </a:lnTo>
                    <a:lnTo>
                      <a:pt x="998" y="731"/>
                    </a:lnTo>
                    <a:lnTo>
                      <a:pt x="1006" y="739"/>
                    </a:lnTo>
                    <a:lnTo>
                      <a:pt x="1012" y="738"/>
                    </a:lnTo>
                    <a:lnTo>
                      <a:pt x="1012" y="730"/>
                    </a:lnTo>
                    <a:lnTo>
                      <a:pt x="1012" y="723"/>
                    </a:lnTo>
                    <a:lnTo>
                      <a:pt x="1012" y="712"/>
                    </a:lnTo>
                    <a:lnTo>
                      <a:pt x="1011" y="700"/>
                    </a:lnTo>
                    <a:lnTo>
                      <a:pt x="1009" y="689"/>
                    </a:lnTo>
                    <a:lnTo>
                      <a:pt x="1007" y="679"/>
                    </a:lnTo>
                    <a:lnTo>
                      <a:pt x="1005" y="673"/>
                    </a:lnTo>
                    <a:lnTo>
                      <a:pt x="1003" y="669"/>
                    </a:lnTo>
                    <a:lnTo>
                      <a:pt x="1000" y="665"/>
                    </a:lnTo>
                    <a:lnTo>
                      <a:pt x="996" y="662"/>
                    </a:lnTo>
                    <a:lnTo>
                      <a:pt x="993" y="659"/>
                    </a:lnTo>
                    <a:lnTo>
                      <a:pt x="989" y="657"/>
                    </a:lnTo>
                    <a:lnTo>
                      <a:pt x="984" y="656"/>
                    </a:lnTo>
                    <a:lnTo>
                      <a:pt x="979" y="655"/>
                    </a:lnTo>
                    <a:close/>
                    <a:moveTo>
                      <a:pt x="1105" y="546"/>
                    </a:moveTo>
                    <a:lnTo>
                      <a:pt x="1103" y="544"/>
                    </a:lnTo>
                    <a:lnTo>
                      <a:pt x="1101" y="542"/>
                    </a:lnTo>
                    <a:lnTo>
                      <a:pt x="1099" y="541"/>
                    </a:lnTo>
                    <a:lnTo>
                      <a:pt x="1096" y="540"/>
                    </a:lnTo>
                    <a:lnTo>
                      <a:pt x="1091" y="539"/>
                    </a:lnTo>
                    <a:lnTo>
                      <a:pt x="1085" y="538"/>
                    </a:lnTo>
                    <a:lnTo>
                      <a:pt x="1077" y="530"/>
                    </a:lnTo>
                    <a:lnTo>
                      <a:pt x="1070" y="521"/>
                    </a:lnTo>
                    <a:lnTo>
                      <a:pt x="1061" y="521"/>
                    </a:lnTo>
                    <a:lnTo>
                      <a:pt x="1061" y="534"/>
                    </a:lnTo>
                    <a:lnTo>
                      <a:pt x="1062" y="546"/>
                    </a:lnTo>
                    <a:lnTo>
                      <a:pt x="1062" y="558"/>
                    </a:lnTo>
                    <a:lnTo>
                      <a:pt x="1061" y="571"/>
                    </a:lnTo>
                    <a:lnTo>
                      <a:pt x="1067" y="572"/>
                    </a:lnTo>
                    <a:lnTo>
                      <a:pt x="1073" y="572"/>
                    </a:lnTo>
                    <a:lnTo>
                      <a:pt x="1079" y="572"/>
                    </a:lnTo>
                    <a:lnTo>
                      <a:pt x="1085" y="571"/>
                    </a:lnTo>
                    <a:lnTo>
                      <a:pt x="1090" y="568"/>
                    </a:lnTo>
                    <a:lnTo>
                      <a:pt x="1095" y="566"/>
                    </a:lnTo>
                    <a:lnTo>
                      <a:pt x="1099" y="561"/>
                    </a:lnTo>
                    <a:lnTo>
                      <a:pt x="1102" y="557"/>
                    </a:lnTo>
                    <a:lnTo>
                      <a:pt x="1104" y="552"/>
                    </a:lnTo>
                    <a:lnTo>
                      <a:pt x="1105" y="546"/>
                    </a:lnTo>
                    <a:close/>
                    <a:moveTo>
                      <a:pt x="1153" y="455"/>
                    </a:moveTo>
                    <a:lnTo>
                      <a:pt x="1145" y="458"/>
                    </a:lnTo>
                    <a:lnTo>
                      <a:pt x="1136" y="462"/>
                    </a:lnTo>
                    <a:lnTo>
                      <a:pt x="1130" y="466"/>
                    </a:lnTo>
                    <a:lnTo>
                      <a:pt x="1124" y="471"/>
                    </a:lnTo>
                    <a:lnTo>
                      <a:pt x="1119" y="477"/>
                    </a:lnTo>
                    <a:lnTo>
                      <a:pt x="1114" y="485"/>
                    </a:lnTo>
                    <a:lnTo>
                      <a:pt x="1109" y="492"/>
                    </a:lnTo>
                    <a:lnTo>
                      <a:pt x="1105" y="501"/>
                    </a:lnTo>
                    <a:lnTo>
                      <a:pt x="1109" y="501"/>
                    </a:lnTo>
                    <a:lnTo>
                      <a:pt x="1114" y="502"/>
                    </a:lnTo>
                    <a:lnTo>
                      <a:pt x="1118" y="501"/>
                    </a:lnTo>
                    <a:lnTo>
                      <a:pt x="1122" y="500"/>
                    </a:lnTo>
                    <a:lnTo>
                      <a:pt x="1126" y="499"/>
                    </a:lnTo>
                    <a:lnTo>
                      <a:pt x="1129" y="498"/>
                    </a:lnTo>
                    <a:lnTo>
                      <a:pt x="1136" y="494"/>
                    </a:lnTo>
                    <a:lnTo>
                      <a:pt x="1145" y="490"/>
                    </a:lnTo>
                    <a:lnTo>
                      <a:pt x="1151" y="488"/>
                    </a:lnTo>
                    <a:lnTo>
                      <a:pt x="1157" y="485"/>
                    </a:lnTo>
                    <a:lnTo>
                      <a:pt x="1162" y="482"/>
                    </a:lnTo>
                    <a:lnTo>
                      <a:pt x="1166" y="478"/>
                    </a:lnTo>
                    <a:lnTo>
                      <a:pt x="1171" y="474"/>
                    </a:lnTo>
                    <a:lnTo>
                      <a:pt x="1175" y="469"/>
                    </a:lnTo>
                    <a:lnTo>
                      <a:pt x="1177" y="464"/>
                    </a:lnTo>
                    <a:lnTo>
                      <a:pt x="1179" y="458"/>
                    </a:lnTo>
                    <a:lnTo>
                      <a:pt x="1173" y="457"/>
                    </a:lnTo>
                    <a:lnTo>
                      <a:pt x="1166" y="455"/>
                    </a:lnTo>
                    <a:lnTo>
                      <a:pt x="1160" y="455"/>
                    </a:lnTo>
                    <a:lnTo>
                      <a:pt x="1153" y="455"/>
                    </a:lnTo>
                    <a:close/>
                    <a:moveTo>
                      <a:pt x="1212" y="87"/>
                    </a:moveTo>
                    <a:lnTo>
                      <a:pt x="1199" y="87"/>
                    </a:lnTo>
                    <a:lnTo>
                      <a:pt x="1186" y="87"/>
                    </a:lnTo>
                    <a:lnTo>
                      <a:pt x="1186" y="95"/>
                    </a:lnTo>
                    <a:lnTo>
                      <a:pt x="1186" y="104"/>
                    </a:lnTo>
                    <a:lnTo>
                      <a:pt x="1186" y="107"/>
                    </a:lnTo>
                    <a:lnTo>
                      <a:pt x="1188" y="109"/>
                    </a:lnTo>
                    <a:lnTo>
                      <a:pt x="1191" y="112"/>
                    </a:lnTo>
                    <a:lnTo>
                      <a:pt x="1194" y="113"/>
                    </a:lnTo>
                    <a:lnTo>
                      <a:pt x="1202" y="114"/>
                    </a:lnTo>
                    <a:lnTo>
                      <a:pt x="1210" y="115"/>
                    </a:lnTo>
                    <a:lnTo>
                      <a:pt x="1219" y="122"/>
                    </a:lnTo>
                    <a:lnTo>
                      <a:pt x="1230" y="128"/>
                    </a:lnTo>
                    <a:lnTo>
                      <a:pt x="1260" y="128"/>
                    </a:lnTo>
                    <a:lnTo>
                      <a:pt x="1260" y="118"/>
                    </a:lnTo>
                    <a:lnTo>
                      <a:pt x="1260" y="115"/>
                    </a:lnTo>
                    <a:lnTo>
                      <a:pt x="1259" y="113"/>
                    </a:lnTo>
                    <a:lnTo>
                      <a:pt x="1258" y="111"/>
                    </a:lnTo>
                    <a:lnTo>
                      <a:pt x="1256" y="108"/>
                    </a:lnTo>
                    <a:lnTo>
                      <a:pt x="1252" y="105"/>
                    </a:lnTo>
                    <a:lnTo>
                      <a:pt x="1248" y="101"/>
                    </a:lnTo>
                    <a:lnTo>
                      <a:pt x="1244" y="98"/>
                    </a:lnTo>
                    <a:lnTo>
                      <a:pt x="1240" y="94"/>
                    </a:lnTo>
                    <a:lnTo>
                      <a:pt x="1236" y="92"/>
                    </a:lnTo>
                    <a:lnTo>
                      <a:pt x="1232" y="90"/>
                    </a:lnTo>
                    <a:lnTo>
                      <a:pt x="1222" y="87"/>
                    </a:lnTo>
                    <a:lnTo>
                      <a:pt x="1212" y="87"/>
                    </a:lnTo>
                    <a:close/>
                    <a:moveTo>
                      <a:pt x="1185" y="0"/>
                    </a:moveTo>
                    <a:lnTo>
                      <a:pt x="1182" y="0"/>
                    </a:lnTo>
                    <a:lnTo>
                      <a:pt x="1180" y="2"/>
                    </a:lnTo>
                    <a:lnTo>
                      <a:pt x="1178" y="4"/>
                    </a:lnTo>
                    <a:lnTo>
                      <a:pt x="1176" y="6"/>
                    </a:lnTo>
                    <a:lnTo>
                      <a:pt x="1174" y="12"/>
                    </a:lnTo>
                    <a:lnTo>
                      <a:pt x="1174" y="18"/>
                    </a:lnTo>
                    <a:lnTo>
                      <a:pt x="1174" y="21"/>
                    </a:lnTo>
                    <a:lnTo>
                      <a:pt x="1176" y="23"/>
                    </a:lnTo>
                    <a:lnTo>
                      <a:pt x="1179" y="26"/>
                    </a:lnTo>
                    <a:lnTo>
                      <a:pt x="1182" y="26"/>
                    </a:lnTo>
                    <a:lnTo>
                      <a:pt x="1190" y="27"/>
                    </a:lnTo>
                    <a:lnTo>
                      <a:pt x="1199" y="27"/>
                    </a:lnTo>
                    <a:lnTo>
                      <a:pt x="1202" y="28"/>
                    </a:lnTo>
                    <a:lnTo>
                      <a:pt x="1204" y="29"/>
                    </a:lnTo>
                    <a:lnTo>
                      <a:pt x="1206" y="31"/>
                    </a:lnTo>
                    <a:lnTo>
                      <a:pt x="1208" y="33"/>
                    </a:lnTo>
                    <a:lnTo>
                      <a:pt x="1212" y="38"/>
                    </a:lnTo>
                    <a:lnTo>
                      <a:pt x="1216" y="43"/>
                    </a:lnTo>
                    <a:lnTo>
                      <a:pt x="1224" y="50"/>
                    </a:lnTo>
                    <a:lnTo>
                      <a:pt x="1232" y="58"/>
                    </a:lnTo>
                    <a:lnTo>
                      <a:pt x="1236" y="60"/>
                    </a:lnTo>
                    <a:lnTo>
                      <a:pt x="1240" y="62"/>
                    </a:lnTo>
                    <a:lnTo>
                      <a:pt x="1245" y="64"/>
                    </a:lnTo>
                    <a:lnTo>
                      <a:pt x="1250" y="65"/>
                    </a:lnTo>
                    <a:lnTo>
                      <a:pt x="1252" y="61"/>
                    </a:lnTo>
                    <a:lnTo>
                      <a:pt x="1252" y="56"/>
                    </a:lnTo>
                    <a:lnTo>
                      <a:pt x="1250" y="49"/>
                    </a:lnTo>
                    <a:lnTo>
                      <a:pt x="1246" y="43"/>
                    </a:lnTo>
                    <a:lnTo>
                      <a:pt x="1242" y="34"/>
                    </a:lnTo>
                    <a:lnTo>
                      <a:pt x="1237" y="24"/>
                    </a:lnTo>
                    <a:lnTo>
                      <a:pt x="1231" y="17"/>
                    </a:lnTo>
                    <a:lnTo>
                      <a:pt x="1223" y="11"/>
                    </a:lnTo>
                    <a:lnTo>
                      <a:pt x="1215" y="6"/>
                    </a:lnTo>
                    <a:lnTo>
                      <a:pt x="1206" y="3"/>
                    </a:lnTo>
                    <a:lnTo>
                      <a:pt x="1195" y="1"/>
                    </a:lnTo>
                    <a:lnTo>
                      <a:pt x="1185" y="0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solidFill>
                  <a:sysClr val="window" lastClr="FFFFFF">
                    <a:lumMod val="85000"/>
                  </a:sysClr>
                </a:solidFill>
                <a:round/>
                <a:headEnd/>
                <a:tailEnd/>
              </a:ln>
            </p:spPr>
          </p:sp>
          <p:grpSp>
            <p:nvGrpSpPr>
              <p:cNvPr id="67" name="Oceania"/>
              <p:cNvGrpSpPr/>
              <p:nvPr/>
            </p:nvGrpSpPr>
            <p:grpSpPr>
              <a:xfrm>
                <a:off x="7010807" y="5310803"/>
                <a:ext cx="930055" cy="1325031"/>
                <a:chOff x="7010807" y="5310803"/>
                <a:chExt cx="930055" cy="1325031"/>
              </a:xfrm>
            </p:grpSpPr>
            <p:sp>
              <p:nvSpPr>
                <p:cNvPr id="102" name="Australia"/>
                <p:cNvSpPr>
                  <a:spLocks noEditPoints="1"/>
                </p:cNvSpPr>
                <p:nvPr/>
              </p:nvSpPr>
              <p:spPr bwMode="auto">
                <a:xfrm>
                  <a:off x="7010807" y="6070611"/>
                  <a:ext cx="930055" cy="565223"/>
                </a:xfrm>
                <a:custGeom>
                  <a:avLst/>
                  <a:gdLst/>
                  <a:ahLst/>
                  <a:cxnLst>
                    <a:cxn ang="0">
                      <a:pos x="1193" y="254"/>
                    </a:cxn>
                    <a:cxn ang="0">
                      <a:pos x="1167" y="238"/>
                    </a:cxn>
                    <a:cxn ang="0">
                      <a:pos x="320" y="601"/>
                    </a:cxn>
                    <a:cxn ang="0">
                      <a:pos x="215" y="644"/>
                    </a:cxn>
                    <a:cxn ang="0">
                      <a:pos x="205" y="669"/>
                    </a:cxn>
                    <a:cxn ang="0">
                      <a:pos x="289" y="690"/>
                    </a:cxn>
                    <a:cxn ang="0">
                      <a:pos x="372" y="604"/>
                    </a:cxn>
                    <a:cxn ang="0">
                      <a:pos x="172" y="682"/>
                    </a:cxn>
                    <a:cxn ang="0">
                      <a:pos x="140" y="718"/>
                    </a:cxn>
                    <a:cxn ang="0">
                      <a:pos x="1130" y="669"/>
                    </a:cxn>
                    <a:cxn ang="0">
                      <a:pos x="1078" y="741"/>
                    </a:cxn>
                    <a:cxn ang="0">
                      <a:pos x="1101" y="768"/>
                    </a:cxn>
                    <a:cxn ang="0">
                      <a:pos x="1172" y="707"/>
                    </a:cxn>
                    <a:cxn ang="0">
                      <a:pos x="1491" y="980"/>
                    </a:cxn>
                    <a:cxn ang="0">
                      <a:pos x="1496" y="1032"/>
                    </a:cxn>
                    <a:cxn ang="0">
                      <a:pos x="1565" y="1005"/>
                    </a:cxn>
                    <a:cxn ang="0">
                      <a:pos x="176" y="885"/>
                    </a:cxn>
                    <a:cxn ang="0">
                      <a:pos x="118" y="950"/>
                    </a:cxn>
                    <a:cxn ang="0">
                      <a:pos x="131" y="1034"/>
                    </a:cxn>
                    <a:cxn ang="0">
                      <a:pos x="52" y="1069"/>
                    </a:cxn>
                    <a:cxn ang="0">
                      <a:pos x="11" y="1116"/>
                    </a:cxn>
                    <a:cxn ang="0">
                      <a:pos x="26" y="1190"/>
                    </a:cxn>
                    <a:cxn ang="0">
                      <a:pos x="1871" y="17"/>
                    </a:cxn>
                    <a:cxn ang="0">
                      <a:pos x="1888" y="72"/>
                    </a:cxn>
                    <a:cxn ang="0">
                      <a:pos x="1868" y="170"/>
                    </a:cxn>
                    <a:cxn ang="0">
                      <a:pos x="1845" y="271"/>
                    </a:cxn>
                    <a:cxn ang="0">
                      <a:pos x="1861" y="375"/>
                    </a:cxn>
                    <a:cxn ang="0">
                      <a:pos x="1879" y="543"/>
                    </a:cxn>
                    <a:cxn ang="0">
                      <a:pos x="1856" y="642"/>
                    </a:cxn>
                    <a:cxn ang="0">
                      <a:pos x="1816" y="802"/>
                    </a:cxn>
                    <a:cxn ang="0">
                      <a:pos x="1788" y="907"/>
                    </a:cxn>
                    <a:cxn ang="0">
                      <a:pos x="1714" y="1043"/>
                    </a:cxn>
                    <a:cxn ang="0">
                      <a:pos x="1661" y="1163"/>
                    </a:cxn>
                    <a:cxn ang="0">
                      <a:pos x="1595" y="1169"/>
                    </a:cxn>
                    <a:cxn ang="0">
                      <a:pos x="1452" y="1087"/>
                    </a:cxn>
                    <a:cxn ang="0">
                      <a:pos x="1247" y="1051"/>
                    </a:cxn>
                    <a:cxn ang="0">
                      <a:pos x="1114" y="1040"/>
                    </a:cxn>
                    <a:cxn ang="0">
                      <a:pos x="969" y="967"/>
                    </a:cxn>
                    <a:cxn ang="0">
                      <a:pos x="992" y="890"/>
                    </a:cxn>
                    <a:cxn ang="0">
                      <a:pos x="999" y="712"/>
                    </a:cxn>
                    <a:cxn ang="0">
                      <a:pos x="1039" y="622"/>
                    </a:cxn>
                    <a:cxn ang="0">
                      <a:pos x="1111" y="630"/>
                    </a:cxn>
                    <a:cxn ang="0">
                      <a:pos x="1143" y="540"/>
                    </a:cxn>
                    <a:cxn ang="0">
                      <a:pos x="1188" y="434"/>
                    </a:cxn>
                    <a:cxn ang="0">
                      <a:pos x="1138" y="371"/>
                    </a:cxn>
                    <a:cxn ang="0">
                      <a:pos x="1085" y="455"/>
                    </a:cxn>
                    <a:cxn ang="0">
                      <a:pos x="1050" y="485"/>
                    </a:cxn>
                    <a:cxn ang="0">
                      <a:pos x="982" y="492"/>
                    </a:cxn>
                    <a:cxn ang="0">
                      <a:pos x="897" y="550"/>
                    </a:cxn>
                    <a:cxn ang="0">
                      <a:pos x="829" y="562"/>
                    </a:cxn>
                    <a:cxn ang="0">
                      <a:pos x="753" y="584"/>
                    </a:cxn>
                    <a:cxn ang="0">
                      <a:pos x="690" y="563"/>
                    </a:cxn>
                    <a:cxn ang="0">
                      <a:pos x="606" y="559"/>
                    </a:cxn>
                    <a:cxn ang="0">
                      <a:pos x="530" y="572"/>
                    </a:cxn>
                    <a:cxn ang="0">
                      <a:pos x="458" y="540"/>
                    </a:cxn>
                    <a:cxn ang="0">
                      <a:pos x="434" y="586"/>
                    </a:cxn>
                    <a:cxn ang="0">
                      <a:pos x="511" y="606"/>
                    </a:cxn>
                    <a:cxn ang="0">
                      <a:pos x="552" y="676"/>
                    </a:cxn>
                    <a:cxn ang="0">
                      <a:pos x="514" y="727"/>
                    </a:cxn>
                    <a:cxn ang="0">
                      <a:pos x="456" y="750"/>
                    </a:cxn>
                    <a:cxn ang="0">
                      <a:pos x="324" y="790"/>
                    </a:cxn>
                    <a:cxn ang="0">
                      <a:pos x="222" y="806"/>
                    </a:cxn>
                  </a:cxnLst>
                  <a:rect l="0" t="0" r="r" b="b"/>
                  <a:pathLst>
                    <a:path w="1941" h="1211">
                      <a:moveTo>
                        <a:pt x="1152" y="279"/>
                      </a:moveTo>
                      <a:lnTo>
                        <a:pt x="1154" y="280"/>
                      </a:lnTo>
                      <a:lnTo>
                        <a:pt x="1157" y="280"/>
                      </a:lnTo>
                      <a:lnTo>
                        <a:pt x="1161" y="280"/>
                      </a:lnTo>
                      <a:lnTo>
                        <a:pt x="1164" y="279"/>
                      </a:lnTo>
                      <a:lnTo>
                        <a:pt x="1167" y="277"/>
                      </a:lnTo>
                      <a:lnTo>
                        <a:pt x="1169" y="275"/>
                      </a:lnTo>
                      <a:lnTo>
                        <a:pt x="1175" y="271"/>
                      </a:lnTo>
                      <a:lnTo>
                        <a:pt x="1180" y="265"/>
                      </a:lnTo>
                      <a:lnTo>
                        <a:pt x="1186" y="261"/>
                      </a:lnTo>
                      <a:lnTo>
                        <a:pt x="1191" y="256"/>
                      </a:lnTo>
                      <a:lnTo>
                        <a:pt x="1193" y="254"/>
                      </a:lnTo>
                      <a:lnTo>
                        <a:pt x="1195" y="250"/>
                      </a:lnTo>
                      <a:lnTo>
                        <a:pt x="1196" y="247"/>
                      </a:lnTo>
                      <a:lnTo>
                        <a:pt x="1196" y="244"/>
                      </a:lnTo>
                      <a:lnTo>
                        <a:pt x="1196" y="242"/>
                      </a:lnTo>
                      <a:lnTo>
                        <a:pt x="1195" y="240"/>
                      </a:lnTo>
                      <a:lnTo>
                        <a:pt x="1194" y="238"/>
                      </a:lnTo>
                      <a:lnTo>
                        <a:pt x="1192" y="237"/>
                      </a:lnTo>
                      <a:lnTo>
                        <a:pt x="1188" y="235"/>
                      </a:lnTo>
                      <a:lnTo>
                        <a:pt x="1183" y="234"/>
                      </a:lnTo>
                      <a:lnTo>
                        <a:pt x="1178" y="235"/>
                      </a:lnTo>
                      <a:lnTo>
                        <a:pt x="1172" y="236"/>
                      </a:lnTo>
                      <a:lnTo>
                        <a:pt x="1167" y="238"/>
                      </a:lnTo>
                      <a:lnTo>
                        <a:pt x="1164" y="242"/>
                      </a:lnTo>
                      <a:lnTo>
                        <a:pt x="1160" y="251"/>
                      </a:lnTo>
                      <a:lnTo>
                        <a:pt x="1157" y="261"/>
                      </a:lnTo>
                      <a:lnTo>
                        <a:pt x="1155" y="270"/>
                      </a:lnTo>
                      <a:lnTo>
                        <a:pt x="1152" y="279"/>
                      </a:lnTo>
                      <a:close/>
                      <a:moveTo>
                        <a:pt x="344" y="581"/>
                      </a:moveTo>
                      <a:lnTo>
                        <a:pt x="340" y="582"/>
                      </a:lnTo>
                      <a:lnTo>
                        <a:pt x="337" y="583"/>
                      </a:lnTo>
                      <a:lnTo>
                        <a:pt x="334" y="585"/>
                      </a:lnTo>
                      <a:lnTo>
                        <a:pt x="332" y="588"/>
                      </a:lnTo>
                      <a:lnTo>
                        <a:pt x="327" y="595"/>
                      </a:lnTo>
                      <a:lnTo>
                        <a:pt x="320" y="601"/>
                      </a:lnTo>
                      <a:lnTo>
                        <a:pt x="311" y="605"/>
                      </a:lnTo>
                      <a:lnTo>
                        <a:pt x="303" y="609"/>
                      </a:lnTo>
                      <a:lnTo>
                        <a:pt x="295" y="612"/>
                      </a:lnTo>
                      <a:lnTo>
                        <a:pt x="285" y="617"/>
                      </a:lnTo>
                      <a:lnTo>
                        <a:pt x="271" y="628"/>
                      </a:lnTo>
                      <a:lnTo>
                        <a:pt x="258" y="637"/>
                      </a:lnTo>
                      <a:lnTo>
                        <a:pt x="252" y="641"/>
                      </a:lnTo>
                      <a:lnTo>
                        <a:pt x="245" y="644"/>
                      </a:lnTo>
                      <a:lnTo>
                        <a:pt x="238" y="646"/>
                      </a:lnTo>
                      <a:lnTo>
                        <a:pt x="228" y="646"/>
                      </a:lnTo>
                      <a:lnTo>
                        <a:pt x="221" y="646"/>
                      </a:lnTo>
                      <a:lnTo>
                        <a:pt x="215" y="644"/>
                      </a:lnTo>
                      <a:lnTo>
                        <a:pt x="210" y="642"/>
                      </a:lnTo>
                      <a:lnTo>
                        <a:pt x="204" y="640"/>
                      </a:lnTo>
                      <a:lnTo>
                        <a:pt x="193" y="635"/>
                      </a:lnTo>
                      <a:lnTo>
                        <a:pt x="180" y="630"/>
                      </a:lnTo>
                      <a:lnTo>
                        <a:pt x="178" y="632"/>
                      </a:lnTo>
                      <a:lnTo>
                        <a:pt x="177" y="635"/>
                      </a:lnTo>
                      <a:lnTo>
                        <a:pt x="177" y="641"/>
                      </a:lnTo>
                      <a:lnTo>
                        <a:pt x="180" y="645"/>
                      </a:lnTo>
                      <a:lnTo>
                        <a:pt x="183" y="650"/>
                      </a:lnTo>
                      <a:lnTo>
                        <a:pt x="187" y="654"/>
                      </a:lnTo>
                      <a:lnTo>
                        <a:pt x="196" y="661"/>
                      </a:lnTo>
                      <a:lnTo>
                        <a:pt x="205" y="669"/>
                      </a:lnTo>
                      <a:lnTo>
                        <a:pt x="214" y="682"/>
                      </a:lnTo>
                      <a:lnTo>
                        <a:pt x="224" y="691"/>
                      </a:lnTo>
                      <a:lnTo>
                        <a:pt x="229" y="695"/>
                      </a:lnTo>
                      <a:lnTo>
                        <a:pt x="236" y="698"/>
                      </a:lnTo>
                      <a:lnTo>
                        <a:pt x="243" y="699"/>
                      </a:lnTo>
                      <a:lnTo>
                        <a:pt x="250" y="700"/>
                      </a:lnTo>
                      <a:lnTo>
                        <a:pt x="273" y="700"/>
                      </a:lnTo>
                      <a:lnTo>
                        <a:pt x="277" y="699"/>
                      </a:lnTo>
                      <a:lnTo>
                        <a:pt x="279" y="698"/>
                      </a:lnTo>
                      <a:lnTo>
                        <a:pt x="282" y="697"/>
                      </a:lnTo>
                      <a:lnTo>
                        <a:pt x="284" y="694"/>
                      </a:lnTo>
                      <a:lnTo>
                        <a:pt x="289" y="690"/>
                      </a:lnTo>
                      <a:lnTo>
                        <a:pt x="294" y="685"/>
                      </a:lnTo>
                      <a:lnTo>
                        <a:pt x="306" y="676"/>
                      </a:lnTo>
                      <a:lnTo>
                        <a:pt x="317" y="668"/>
                      </a:lnTo>
                      <a:lnTo>
                        <a:pt x="327" y="659"/>
                      </a:lnTo>
                      <a:lnTo>
                        <a:pt x="339" y="650"/>
                      </a:lnTo>
                      <a:lnTo>
                        <a:pt x="347" y="643"/>
                      </a:lnTo>
                      <a:lnTo>
                        <a:pt x="353" y="637"/>
                      </a:lnTo>
                      <a:lnTo>
                        <a:pt x="359" y="632"/>
                      </a:lnTo>
                      <a:lnTo>
                        <a:pt x="364" y="626"/>
                      </a:lnTo>
                      <a:lnTo>
                        <a:pt x="367" y="618"/>
                      </a:lnTo>
                      <a:lnTo>
                        <a:pt x="370" y="611"/>
                      </a:lnTo>
                      <a:lnTo>
                        <a:pt x="372" y="604"/>
                      </a:lnTo>
                      <a:lnTo>
                        <a:pt x="374" y="595"/>
                      </a:lnTo>
                      <a:lnTo>
                        <a:pt x="372" y="590"/>
                      </a:lnTo>
                      <a:lnTo>
                        <a:pt x="370" y="587"/>
                      </a:lnTo>
                      <a:lnTo>
                        <a:pt x="367" y="585"/>
                      </a:lnTo>
                      <a:lnTo>
                        <a:pt x="364" y="583"/>
                      </a:lnTo>
                      <a:lnTo>
                        <a:pt x="355" y="582"/>
                      </a:lnTo>
                      <a:lnTo>
                        <a:pt x="344" y="581"/>
                      </a:lnTo>
                      <a:close/>
                      <a:moveTo>
                        <a:pt x="192" y="700"/>
                      </a:moveTo>
                      <a:lnTo>
                        <a:pt x="186" y="697"/>
                      </a:lnTo>
                      <a:lnTo>
                        <a:pt x="181" y="692"/>
                      </a:lnTo>
                      <a:lnTo>
                        <a:pt x="177" y="687"/>
                      </a:lnTo>
                      <a:lnTo>
                        <a:pt x="172" y="682"/>
                      </a:lnTo>
                      <a:lnTo>
                        <a:pt x="168" y="676"/>
                      </a:lnTo>
                      <a:lnTo>
                        <a:pt x="163" y="672"/>
                      </a:lnTo>
                      <a:lnTo>
                        <a:pt x="161" y="670"/>
                      </a:lnTo>
                      <a:lnTo>
                        <a:pt x="158" y="669"/>
                      </a:lnTo>
                      <a:lnTo>
                        <a:pt x="155" y="668"/>
                      </a:lnTo>
                      <a:lnTo>
                        <a:pt x="152" y="668"/>
                      </a:lnTo>
                      <a:lnTo>
                        <a:pt x="148" y="669"/>
                      </a:lnTo>
                      <a:lnTo>
                        <a:pt x="144" y="671"/>
                      </a:lnTo>
                      <a:lnTo>
                        <a:pt x="142" y="673"/>
                      </a:lnTo>
                      <a:lnTo>
                        <a:pt x="141" y="678"/>
                      </a:lnTo>
                      <a:lnTo>
                        <a:pt x="141" y="710"/>
                      </a:lnTo>
                      <a:lnTo>
                        <a:pt x="140" y="718"/>
                      </a:lnTo>
                      <a:lnTo>
                        <a:pt x="137" y="726"/>
                      </a:lnTo>
                      <a:lnTo>
                        <a:pt x="139" y="727"/>
                      </a:lnTo>
                      <a:lnTo>
                        <a:pt x="141" y="728"/>
                      </a:lnTo>
                      <a:lnTo>
                        <a:pt x="150" y="726"/>
                      </a:lnTo>
                      <a:lnTo>
                        <a:pt x="156" y="722"/>
                      </a:lnTo>
                      <a:lnTo>
                        <a:pt x="165" y="718"/>
                      </a:lnTo>
                      <a:lnTo>
                        <a:pt x="174" y="716"/>
                      </a:lnTo>
                      <a:lnTo>
                        <a:pt x="182" y="715"/>
                      </a:lnTo>
                      <a:lnTo>
                        <a:pt x="192" y="715"/>
                      </a:lnTo>
                      <a:lnTo>
                        <a:pt x="191" y="708"/>
                      </a:lnTo>
                      <a:lnTo>
                        <a:pt x="192" y="700"/>
                      </a:lnTo>
                      <a:close/>
                      <a:moveTo>
                        <a:pt x="1130" y="669"/>
                      </a:moveTo>
                      <a:lnTo>
                        <a:pt x="1127" y="670"/>
                      </a:lnTo>
                      <a:lnTo>
                        <a:pt x="1125" y="671"/>
                      </a:lnTo>
                      <a:lnTo>
                        <a:pt x="1124" y="672"/>
                      </a:lnTo>
                      <a:lnTo>
                        <a:pt x="1122" y="675"/>
                      </a:lnTo>
                      <a:lnTo>
                        <a:pt x="1120" y="681"/>
                      </a:lnTo>
                      <a:lnTo>
                        <a:pt x="1116" y="686"/>
                      </a:lnTo>
                      <a:lnTo>
                        <a:pt x="1110" y="695"/>
                      </a:lnTo>
                      <a:lnTo>
                        <a:pt x="1104" y="702"/>
                      </a:lnTo>
                      <a:lnTo>
                        <a:pt x="1098" y="710"/>
                      </a:lnTo>
                      <a:lnTo>
                        <a:pt x="1091" y="718"/>
                      </a:lnTo>
                      <a:lnTo>
                        <a:pt x="1083" y="729"/>
                      </a:lnTo>
                      <a:lnTo>
                        <a:pt x="1078" y="741"/>
                      </a:lnTo>
                      <a:lnTo>
                        <a:pt x="1076" y="747"/>
                      </a:lnTo>
                      <a:lnTo>
                        <a:pt x="1075" y="753"/>
                      </a:lnTo>
                      <a:lnTo>
                        <a:pt x="1074" y="759"/>
                      </a:lnTo>
                      <a:lnTo>
                        <a:pt x="1074" y="767"/>
                      </a:lnTo>
                      <a:lnTo>
                        <a:pt x="1074" y="777"/>
                      </a:lnTo>
                      <a:lnTo>
                        <a:pt x="1077" y="777"/>
                      </a:lnTo>
                      <a:lnTo>
                        <a:pt x="1080" y="777"/>
                      </a:lnTo>
                      <a:lnTo>
                        <a:pt x="1084" y="777"/>
                      </a:lnTo>
                      <a:lnTo>
                        <a:pt x="1087" y="776"/>
                      </a:lnTo>
                      <a:lnTo>
                        <a:pt x="1092" y="774"/>
                      </a:lnTo>
                      <a:lnTo>
                        <a:pt x="1095" y="773"/>
                      </a:lnTo>
                      <a:lnTo>
                        <a:pt x="1101" y="768"/>
                      </a:lnTo>
                      <a:lnTo>
                        <a:pt x="1108" y="765"/>
                      </a:lnTo>
                      <a:lnTo>
                        <a:pt x="1122" y="760"/>
                      </a:lnTo>
                      <a:lnTo>
                        <a:pt x="1134" y="758"/>
                      </a:lnTo>
                      <a:lnTo>
                        <a:pt x="1140" y="757"/>
                      </a:lnTo>
                      <a:lnTo>
                        <a:pt x="1147" y="755"/>
                      </a:lnTo>
                      <a:lnTo>
                        <a:pt x="1152" y="752"/>
                      </a:lnTo>
                      <a:lnTo>
                        <a:pt x="1157" y="748"/>
                      </a:lnTo>
                      <a:lnTo>
                        <a:pt x="1163" y="742"/>
                      </a:lnTo>
                      <a:lnTo>
                        <a:pt x="1166" y="735"/>
                      </a:lnTo>
                      <a:lnTo>
                        <a:pt x="1169" y="728"/>
                      </a:lnTo>
                      <a:lnTo>
                        <a:pt x="1171" y="721"/>
                      </a:lnTo>
                      <a:lnTo>
                        <a:pt x="1172" y="707"/>
                      </a:lnTo>
                      <a:lnTo>
                        <a:pt x="1172" y="690"/>
                      </a:lnTo>
                      <a:lnTo>
                        <a:pt x="1172" y="682"/>
                      </a:lnTo>
                      <a:lnTo>
                        <a:pt x="1172" y="673"/>
                      </a:lnTo>
                      <a:lnTo>
                        <a:pt x="1161" y="672"/>
                      </a:lnTo>
                      <a:lnTo>
                        <a:pt x="1151" y="671"/>
                      </a:lnTo>
                      <a:lnTo>
                        <a:pt x="1141" y="670"/>
                      </a:lnTo>
                      <a:lnTo>
                        <a:pt x="1130" y="669"/>
                      </a:lnTo>
                      <a:close/>
                      <a:moveTo>
                        <a:pt x="1507" y="971"/>
                      </a:moveTo>
                      <a:lnTo>
                        <a:pt x="1502" y="972"/>
                      </a:lnTo>
                      <a:lnTo>
                        <a:pt x="1498" y="974"/>
                      </a:lnTo>
                      <a:lnTo>
                        <a:pt x="1494" y="976"/>
                      </a:lnTo>
                      <a:lnTo>
                        <a:pt x="1491" y="980"/>
                      </a:lnTo>
                      <a:lnTo>
                        <a:pt x="1487" y="984"/>
                      </a:lnTo>
                      <a:lnTo>
                        <a:pt x="1485" y="988"/>
                      </a:lnTo>
                      <a:lnTo>
                        <a:pt x="1483" y="995"/>
                      </a:lnTo>
                      <a:lnTo>
                        <a:pt x="1481" y="1000"/>
                      </a:lnTo>
                      <a:lnTo>
                        <a:pt x="1477" y="1011"/>
                      </a:lnTo>
                      <a:lnTo>
                        <a:pt x="1474" y="1023"/>
                      </a:lnTo>
                      <a:lnTo>
                        <a:pt x="1474" y="1033"/>
                      </a:lnTo>
                      <a:lnTo>
                        <a:pt x="1476" y="1034"/>
                      </a:lnTo>
                      <a:lnTo>
                        <a:pt x="1479" y="1035"/>
                      </a:lnTo>
                      <a:lnTo>
                        <a:pt x="1485" y="1035"/>
                      </a:lnTo>
                      <a:lnTo>
                        <a:pt x="1491" y="1034"/>
                      </a:lnTo>
                      <a:lnTo>
                        <a:pt x="1496" y="1032"/>
                      </a:lnTo>
                      <a:lnTo>
                        <a:pt x="1500" y="1030"/>
                      </a:lnTo>
                      <a:lnTo>
                        <a:pt x="1509" y="1026"/>
                      </a:lnTo>
                      <a:lnTo>
                        <a:pt x="1521" y="1022"/>
                      </a:lnTo>
                      <a:lnTo>
                        <a:pt x="1531" y="1021"/>
                      </a:lnTo>
                      <a:lnTo>
                        <a:pt x="1540" y="1021"/>
                      </a:lnTo>
                      <a:lnTo>
                        <a:pt x="1546" y="1020"/>
                      </a:lnTo>
                      <a:lnTo>
                        <a:pt x="1550" y="1019"/>
                      </a:lnTo>
                      <a:lnTo>
                        <a:pt x="1554" y="1016"/>
                      </a:lnTo>
                      <a:lnTo>
                        <a:pt x="1559" y="1013"/>
                      </a:lnTo>
                      <a:lnTo>
                        <a:pt x="1561" y="1011"/>
                      </a:lnTo>
                      <a:lnTo>
                        <a:pt x="1564" y="1008"/>
                      </a:lnTo>
                      <a:lnTo>
                        <a:pt x="1565" y="1005"/>
                      </a:lnTo>
                      <a:lnTo>
                        <a:pt x="1566" y="1002"/>
                      </a:lnTo>
                      <a:lnTo>
                        <a:pt x="1568" y="995"/>
                      </a:lnTo>
                      <a:lnTo>
                        <a:pt x="1568" y="986"/>
                      </a:lnTo>
                      <a:lnTo>
                        <a:pt x="1568" y="979"/>
                      </a:lnTo>
                      <a:lnTo>
                        <a:pt x="1567" y="973"/>
                      </a:lnTo>
                      <a:lnTo>
                        <a:pt x="1557" y="973"/>
                      </a:lnTo>
                      <a:lnTo>
                        <a:pt x="1546" y="972"/>
                      </a:lnTo>
                      <a:lnTo>
                        <a:pt x="1522" y="976"/>
                      </a:lnTo>
                      <a:lnTo>
                        <a:pt x="1515" y="973"/>
                      </a:lnTo>
                      <a:lnTo>
                        <a:pt x="1507" y="971"/>
                      </a:lnTo>
                      <a:close/>
                      <a:moveTo>
                        <a:pt x="189" y="868"/>
                      </a:moveTo>
                      <a:lnTo>
                        <a:pt x="176" y="885"/>
                      </a:lnTo>
                      <a:lnTo>
                        <a:pt x="165" y="901"/>
                      </a:lnTo>
                      <a:lnTo>
                        <a:pt x="161" y="910"/>
                      </a:lnTo>
                      <a:lnTo>
                        <a:pt x="158" y="919"/>
                      </a:lnTo>
                      <a:lnTo>
                        <a:pt x="156" y="929"/>
                      </a:lnTo>
                      <a:lnTo>
                        <a:pt x="154" y="940"/>
                      </a:lnTo>
                      <a:lnTo>
                        <a:pt x="141" y="941"/>
                      </a:lnTo>
                      <a:lnTo>
                        <a:pt x="130" y="941"/>
                      </a:lnTo>
                      <a:lnTo>
                        <a:pt x="125" y="943"/>
                      </a:lnTo>
                      <a:lnTo>
                        <a:pt x="121" y="945"/>
                      </a:lnTo>
                      <a:lnTo>
                        <a:pt x="120" y="946"/>
                      </a:lnTo>
                      <a:lnTo>
                        <a:pt x="119" y="948"/>
                      </a:lnTo>
                      <a:lnTo>
                        <a:pt x="118" y="950"/>
                      </a:lnTo>
                      <a:lnTo>
                        <a:pt x="118" y="952"/>
                      </a:lnTo>
                      <a:lnTo>
                        <a:pt x="118" y="994"/>
                      </a:lnTo>
                      <a:lnTo>
                        <a:pt x="119" y="999"/>
                      </a:lnTo>
                      <a:lnTo>
                        <a:pt x="120" y="1004"/>
                      </a:lnTo>
                      <a:lnTo>
                        <a:pt x="122" y="1008"/>
                      </a:lnTo>
                      <a:lnTo>
                        <a:pt x="125" y="1011"/>
                      </a:lnTo>
                      <a:lnTo>
                        <a:pt x="128" y="1015"/>
                      </a:lnTo>
                      <a:lnTo>
                        <a:pt x="130" y="1020"/>
                      </a:lnTo>
                      <a:lnTo>
                        <a:pt x="132" y="1025"/>
                      </a:lnTo>
                      <a:lnTo>
                        <a:pt x="132" y="1030"/>
                      </a:lnTo>
                      <a:lnTo>
                        <a:pt x="132" y="1032"/>
                      </a:lnTo>
                      <a:lnTo>
                        <a:pt x="131" y="1034"/>
                      </a:lnTo>
                      <a:lnTo>
                        <a:pt x="129" y="1036"/>
                      </a:lnTo>
                      <a:lnTo>
                        <a:pt x="127" y="1037"/>
                      </a:lnTo>
                      <a:lnTo>
                        <a:pt x="123" y="1039"/>
                      </a:lnTo>
                      <a:lnTo>
                        <a:pt x="117" y="1041"/>
                      </a:lnTo>
                      <a:lnTo>
                        <a:pt x="104" y="1045"/>
                      </a:lnTo>
                      <a:lnTo>
                        <a:pt x="94" y="1049"/>
                      </a:lnTo>
                      <a:lnTo>
                        <a:pt x="83" y="1053"/>
                      </a:lnTo>
                      <a:lnTo>
                        <a:pt x="72" y="1059"/>
                      </a:lnTo>
                      <a:lnTo>
                        <a:pt x="65" y="1062"/>
                      </a:lnTo>
                      <a:lnTo>
                        <a:pt x="57" y="1065"/>
                      </a:lnTo>
                      <a:lnTo>
                        <a:pt x="54" y="1067"/>
                      </a:lnTo>
                      <a:lnTo>
                        <a:pt x="52" y="1069"/>
                      </a:lnTo>
                      <a:lnTo>
                        <a:pt x="51" y="1071"/>
                      </a:lnTo>
                      <a:lnTo>
                        <a:pt x="50" y="1076"/>
                      </a:lnTo>
                      <a:lnTo>
                        <a:pt x="51" y="1084"/>
                      </a:lnTo>
                      <a:lnTo>
                        <a:pt x="51" y="1092"/>
                      </a:lnTo>
                      <a:lnTo>
                        <a:pt x="51" y="1095"/>
                      </a:lnTo>
                      <a:lnTo>
                        <a:pt x="50" y="1097"/>
                      </a:lnTo>
                      <a:lnTo>
                        <a:pt x="48" y="1098"/>
                      </a:lnTo>
                      <a:lnTo>
                        <a:pt x="45" y="1100"/>
                      </a:lnTo>
                      <a:lnTo>
                        <a:pt x="39" y="1101"/>
                      </a:lnTo>
                      <a:lnTo>
                        <a:pt x="33" y="1105"/>
                      </a:lnTo>
                      <a:lnTo>
                        <a:pt x="21" y="1110"/>
                      </a:lnTo>
                      <a:lnTo>
                        <a:pt x="11" y="1116"/>
                      </a:lnTo>
                      <a:lnTo>
                        <a:pt x="7" y="1120"/>
                      </a:lnTo>
                      <a:lnTo>
                        <a:pt x="4" y="1124"/>
                      </a:lnTo>
                      <a:lnTo>
                        <a:pt x="1" y="1129"/>
                      </a:lnTo>
                      <a:lnTo>
                        <a:pt x="0" y="1135"/>
                      </a:lnTo>
                      <a:lnTo>
                        <a:pt x="3" y="1140"/>
                      </a:lnTo>
                      <a:lnTo>
                        <a:pt x="7" y="1145"/>
                      </a:lnTo>
                      <a:lnTo>
                        <a:pt x="14" y="1155"/>
                      </a:lnTo>
                      <a:lnTo>
                        <a:pt x="20" y="1166"/>
                      </a:lnTo>
                      <a:lnTo>
                        <a:pt x="23" y="1171"/>
                      </a:lnTo>
                      <a:lnTo>
                        <a:pt x="25" y="1176"/>
                      </a:lnTo>
                      <a:lnTo>
                        <a:pt x="26" y="1182"/>
                      </a:lnTo>
                      <a:lnTo>
                        <a:pt x="26" y="1190"/>
                      </a:lnTo>
                      <a:lnTo>
                        <a:pt x="26" y="1200"/>
                      </a:lnTo>
                      <a:lnTo>
                        <a:pt x="26" y="1211"/>
                      </a:lnTo>
                      <a:lnTo>
                        <a:pt x="1941" y="1211"/>
                      </a:lnTo>
                      <a:lnTo>
                        <a:pt x="1941" y="0"/>
                      </a:lnTo>
                      <a:lnTo>
                        <a:pt x="1930" y="2"/>
                      </a:lnTo>
                      <a:lnTo>
                        <a:pt x="1894" y="2"/>
                      </a:lnTo>
                      <a:lnTo>
                        <a:pt x="1885" y="3"/>
                      </a:lnTo>
                      <a:lnTo>
                        <a:pt x="1878" y="6"/>
                      </a:lnTo>
                      <a:lnTo>
                        <a:pt x="1875" y="8"/>
                      </a:lnTo>
                      <a:lnTo>
                        <a:pt x="1873" y="10"/>
                      </a:lnTo>
                      <a:lnTo>
                        <a:pt x="1872" y="13"/>
                      </a:lnTo>
                      <a:lnTo>
                        <a:pt x="1871" y="17"/>
                      </a:lnTo>
                      <a:lnTo>
                        <a:pt x="1871" y="46"/>
                      </a:lnTo>
                      <a:lnTo>
                        <a:pt x="1870" y="51"/>
                      </a:lnTo>
                      <a:lnTo>
                        <a:pt x="1869" y="57"/>
                      </a:lnTo>
                      <a:lnTo>
                        <a:pt x="1869" y="59"/>
                      </a:lnTo>
                      <a:lnTo>
                        <a:pt x="1870" y="60"/>
                      </a:lnTo>
                      <a:lnTo>
                        <a:pt x="1871" y="62"/>
                      </a:lnTo>
                      <a:lnTo>
                        <a:pt x="1873" y="63"/>
                      </a:lnTo>
                      <a:lnTo>
                        <a:pt x="1876" y="64"/>
                      </a:lnTo>
                      <a:lnTo>
                        <a:pt x="1880" y="66"/>
                      </a:lnTo>
                      <a:lnTo>
                        <a:pt x="1883" y="68"/>
                      </a:lnTo>
                      <a:lnTo>
                        <a:pt x="1886" y="70"/>
                      </a:lnTo>
                      <a:lnTo>
                        <a:pt x="1888" y="72"/>
                      </a:lnTo>
                      <a:lnTo>
                        <a:pt x="1890" y="75"/>
                      </a:lnTo>
                      <a:lnTo>
                        <a:pt x="1892" y="81"/>
                      </a:lnTo>
                      <a:lnTo>
                        <a:pt x="1893" y="89"/>
                      </a:lnTo>
                      <a:lnTo>
                        <a:pt x="1892" y="99"/>
                      </a:lnTo>
                      <a:lnTo>
                        <a:pt x="1888" y="107"/>
                      </a:lnTo>
                      <a:lnTo>
                        <a:pt x="1884" y="116"/>
                      </a:lnTo>
                      <a:lnTo>
                        <a:pt x="1880" y="123"/>
                      </a:lnTo>
                      <a:lnTo>
                        <a:pt x="1875" y="130"/>
                      </a:lnTo>
                      <a:lnTo>
                        <a:pt x="1871" y="138"/>
                      </a:lnTo>
                      <a:lnTo>
                        <a:pt x="1869" y="147"/>
                      </a:lnTo>
                      <a:lnTo>
                        <a:pt x="1868" y="157"/>
                      </a:lnTo>
                      <a:lnTo>
                        <a:pt x="1868" y="170"/>
                      </a:lnTo>
                      <a:lnTo>
                        <a:pt x="1869" y="180"/>
                      </a:lnTo>
                      <a:lnTo>
                        <a:pt x="1870" y="190"/>
                      </a:lnTo>
                      <a:lnTo>
                        <a:pt x="1870" y="203"/>
                      </a:lnTo>
                      <a:lnTo>
                        <a:pt x="1870" y="228"/>
                      </a:lnTo>
                      <a:lnTo>
                        <a:pt x="1870" y="233"/>
                      </a:lnTo>
                      <a:lnTo>
                        <a:pt x="1868" y="238"/>
                      </a:lnTo>
                      <a:lnTo>
                        <a:pt x="1866" y="242"/>
                      </a:lnTo>
                      <a:lnTo>
                        <a:pt x="1864" y="245"/>
                      </a:lnTo>
                      <a:lnTo>
                        <a:pt x="1857" y="253"/>
                      </a:lnTo>
                      <a:lnTo>
                        <a:pt x="1851" y="261"/>
                      </a:lnTo>
                      <a:lnTo>
                        <a:pt x="1847" y="266"/>
                      </a:lnTo>
                      <a:lnTo>
                        <a:pt x="1845" y="271"/>
                      </a:lnTo>
                      <a:lnTo>
                        <a:pt x="1843" y="276"/>
                      </a:lnTo>
                      <a:lnTo>
                        <a:pt x="1842" y="282"/>
                      </a:lnTo>
                      <a:lnTo>
                        <a:pt x="1840" y="292"/>
                      </a:lnTo>
                      <a:lnTo>
                        <a:pt x="1840" y="304"/>
                      </a:lnTo>
                      <a:lnTo>
                        <a:pt x="1840" y="333"/>
                      </a:lnTo>
                      <a:lnTo>
                        <a:pt x="1841" y="338"/>
                      </a:lnTo>
                      <a:lnTo>
                        <a:pt x="1842" y="342"/>
                      </a:lnTo>
                      <a:lnTo>
                        <a:pt x="1844" y="346"/>
                      </a:lnTo>
                      <a:lnTo>
                        <a:pt x="1846" y="349"/>
                      </a:lnTo>
                      <a:lnTo>
                        <a:pt x="1851" y="355"/>
                      </a:lnTo>
                      <a:lnTo>
                        <a:pt x="1855" y="362"/>
                      </a:lnTo>
                      <a:lnTo>
                        <a:pt x="1861" y="375"/>
                      </a:lnTo>
                      <a:lnTo>
                        <a:pt x="1865" y="386"/>
                      </a:lnTo>
                      <a:lnTo>
                        <a:pt x="1867" y="398"/>
                      </a:lnTo>
                      <a:lnTo>
                        <a:pt x="1868" y="411"/>
                      </a:lnTo>
                      <a:lnTo>
                        <a:pt x="1868" y="466"/>
                      </a:lnTo>
                      <a:lnTo>
                        <a:pt x="1868" y="482"/>
                      </a:lnTo>
                      <a:lnTo>
                        <a:pt x="1869" y="495"/>
                      </a:lnTo>
                      <a:lnTo>
                        <a:pt x="1870" y="509"/>
                      </a:lnTo>
                      <a:lnTo>
                        <a:pt x="1871" y="524"/>
                      </a:lnTo>
                      <a:lnTo>
                        <a:pt x="1872" y="529"/>
                      </a:lnTo>
                      <a:lnTo>
                        <a:pt x="1874" y="534"/>
                      </a:lnTo>
                      <a:lnTo>
                        <a:pt x="1876" y="539"/>
                      </a:lnTo>
                      <a:lnTo>
                        <a:pt x="1879" y="543"/>
                      </a:lnTo>
                      <a:lnTo>
                        <a:pt x="1881" y="547"/>
                      </a:lnTo>
                      <a:lnTo>
                        <a:pt x="1883" y="551"/>
                      </a:lnTo>
                      <a:lnTo>
                        <a:pt x="1884" y="556"/>
                      </a:lnTo>
                      <a:lnTo>
                        <a:pt x="1885" y="561"/>
                      </a:lnTo>
                      <a:lnTo>
                        <a:pt x="1884" y="579"/>
                      </a:lnTo>
                      <a:lnTo>
                        <a:pt x="1882" y="595"/>
                      </a:lnTo>
                      <a:lnTo>
                        <a:pt x="1880" y="602"/>
                      </a:lnTo>
                      <a:lnTo>
                        <a:pt x="1877" y="609"/>
                      </a:lnTo>
                      <a:lnTo>
                        <a:pt x="1873" y="616"/>
                      </a:lnTo>
                      <a:lnTo>
                        <a:pt x="1869" y="625"/>
                      </a:lnTo>
                      <a:lnTo>
                        <a:pt x="1863" y="634"/>
                      </a:lnTo>
                      <a:lnTo>
                        <a:pt x="1856" y="642"/>
                      </a:lnTo>
                      <a:lnTo>
                        <a:pt x="1854" y="647"/>
                      </a:lnTo>
                      <a:lnTo>
                        <a:pt x="1853" y="652"/>
                      </a:lnTo>
                      <a:lnTo>
                        <a:pt x="1852" y="657"/>
                      </a:lnTo>
                      <a:lnTo>
                        <a:pt x="1851" y="663"/>
                      </a:lnTo>
                      <a:lnTo>
                        <a:pt x="1851" y="754"/>
                      </a:lnTo>
                      <a:lnTo>
                        <a:pt x="1851" y="760"/>
                      </a:lnTo>
                      <a:lnTo>
                        <a:pt x="1849" y="767"/>
                      </a:lnTo>
                      <a:lnTo>
                        <a:pt x="1847" y="772"/>
                      </a:lnTo>
                      <a:lnTo>
                        <a:pt x="1843" y="777"/>
                      </a:lnTo>
                      <a:lnTo>
                        <a:pt x="1835" y="786"/>
                      </a:lnTo>
                      <a:lnTo>
                        <a:pt x="1825" y="794"/>
                      </a:lnTo>
                      <a:lnTo>
                        <a:pt x="1816" y="802"/>
                      </a:lnTo>
                      <a:lnTo>
                        <a:pt x="1808" y="811"/>
                      </a:lnTo>
                      <a:lnTo>
                        <a:pt x="1805" y="816"/>
                      </a:lnTo>
                      <a:lnTo>
                        <a:pt x="1801" y="822"/>
                      </a:lnTo>
                      <a:lnTo>
                        <a:pt x="1800" y="828"/>
                      </a:lnTo>
                      <a:lnTo>
                        <a:pt x="1799" y="834"/>
                      </a:lnTo>
                      <a:lnTo>
                        <a:pt x="1799" y="868"/>
                      </a:lnTo>
                      <a:lnTo>
                        <a:pt x="1797" y="872"/>
                      </a:lnTo>
                      <a:lnTo>
                        <a:pt x="1795" y="878"/>
                      </a:lnTo>
                      <a:lnTo>
                        <a:pt x="1793" y="885"/>
                      </a:lnTo>
                      <a:lnTo>
                        <a:pt x="1792" y="892"/>
                      </a:lnTo>
                      <a:lnTo>
                        <a:pt x="1791" y="899"/>
                      </a:lnTo>
                      <a:lnTo>
                        <a:pt x="1788" y="907"/>
                      </a:lnTo>
                      <a:lnTo>
                        <a:pt x="1781" y="918"/>
                      </a:lnTo>
                      <a:lnTo>
                        <a:pt x="1773" y="927"/>
                      </a:lnTo>
                      <a:lnTo>
                        <a:pt x="1765" y="936"/>
                      </a:lnTo>
                      <a:lnTo>
                        <a:pt x="1758" y="944"/>
                      </a:lnTo>
                      <a:lnTo>
                        <a:pt x="1750" y="951"/>
                      </a:lnTo>
                      <a:lnTo>
                        <a:pt x="1741" y="959"/>
                      </a:lnTo>
                      <a:lnTo>
                        <a:pt x="1734" y="969"/>
                      </a:lnTo>
                      <a:lnTo>
                        <a:pt x="1729" y="980"/>
                      </a:lnTo>
                      <a:lnTo>
                        <a:pt x="1723" y="997"/>
                      </a:lnTo>
                      <a:lnTo>
                        <a:pt x="1720" y="1011"/>
                      </a:lnTo>
                      <a:lnTo>
                        <a:pt x="1718" y="1027"/>
                      </a:lnTo>
                      <a:lnTo>
                        <a:pt x="1714" y="1043"/>
                      </a:lnTo>
                      <a:lnTo>
                        <a:pt x="1710" y="1063"/>
                      </a:lnTo>
                      <a:lnTo>
                        <a:pt x="1706" y="1081"/>
                      </a:lnTo>
                      <a:lnTo>
                        <a:pt x="1701" y="1098"/>
                      </a:lnTo>
                      <a:lnTo>
                        <a:pt x="1695" y="1118"/>
                      </a:lnTo>
                      <a:lnTo>
                        <a:pt x="1691" y="1126"/>
                      </a:lnTo>
                      <a:lnTo>
                        <a:pt x="1684" y="1134"/>
                      </a:lnTo>
                      <a:lnTo>
                        <a:pt x="1681" y="1141"/>
                      </a:lnTo>
                      <a:lnTo>
                        <a:pt x="1678" y="1147"/>
                      </a:lnTo>
                      <a:lnTo>
                        <a:pt x="1674" y="1153"/>
                      </a:lnTo>
                      <a:lnTo>
                        <a:pt x="1668" y="1158"/>
                      </a:lnTo>
                      <a:lnTo>
                        <a:pt x="1665" y="1162"/>
                      </a:lnTo>
                      <a:lnTo>
                        <a:pt x="1661" y="1163"/>
                      </a:lnTo>
                      <a:lnTo>
                        <a:pt x="1657" y="1164"/>
                      </a:lnTo>
                      <a:lnTo>
                        <a:pt x="1653" y="1165"/>
                      </a:lnTo>
                      <a:lnTo>
                        <a:pt x="1645" y="1166"/>
                      </a:lnTo>
                      <a:lnTo>
                        <a:pt x="1637" y="1168"/>
                      </a:lnTo>
                      <a:lnTo>
                        <a:pt x="1632" y="1171"/>
                      </a:lnTo>
                      <a:lnTo>
                        <a:pt x="1625" y="1173"/>
                      </a:lnTo>
                      <a:lnTo>
                        <a:pt x="1620" y="1175"/>
                      </a:lnTo>
                      <a:lnTo>
                        <a:pt x="1613" y="1175"/>
                      </a:lnTo>
                      <a:lnTo>
                        <a:pt x="1608" y="1175"/>
                      </a:lnTo>
                      <a:lnTo>
                        <a:pt x="1604" y="1174"/>
                      </a:lnTo>
                      <a:lnTo>
                        <a:pt x="1599" y="1172"/>
                      </a:lnTo>
                      <a:lnTo>
                        <a:pt x="1595" y="1169"/>
                      </a:lnTo>
                      <a:lnTo>
                        <a:pt x="1587" y="1164"/>
                      </a:lnTo>
                      <a:lnTo>
                        <a:pt x="1578" y="1160"/>
                      </a:lnTo>
                      <a:lnTo>
                        <a:pt x="1561" y="1155"/>
                      </a:lnTo>
                      <a:lnTo>
                        <a:pt x="1547" y="1150"/>
                      </a:lnTo>
                      <a:lnTo>
                        <a:pt x="1540" y="1147"/>
                      </a:lnTo>
                      <a:lnTo>
                        <a:pt x="1533" y="1143"/>
                      </a:lnTo>
                      <a:lnTo>
                        <a:pt x="1527" y="1139"/>
                      </a:lnTo>
                      <a:lnTo>
                        <a:pt x="1520" y="1134"/>
                      </a:lnTo>
                      <a:lnTo>
                        <a:pt x="1497" y="1115"/>
                      </a:lnTo>
                      <a:lnTo>
                        <a:pt x="1475" y="1098"/>
                      </a:lnTo>
                      <a:lnTo>
                        <a:pt x="1465" y="1092"/>
                      </a:lnTo>
                      <a:lnTo>
                        <a:pt x="1452" y="1087"/>
                      </a:lnTo>
                      <a:lnTo>
                        <a:pt x="1440" y="1083"/>
                      </a:lnTo>
                      <a:lnTo>
                        <a:pt x="1424" y="1081"/>
                      </a:lnTo>
                      <a:lnTo>
                        <a:pt x="1385" y="1077"/>
                      </a:lnTo>
                      <a:lnTo>
                        <a:pt x="1350" y="1073"/>
                      </a:lnTo>
                      <a:lnTo>
                        <a:pt x="1315" y="1069"/>
                      </a:lnTo>
                      <a:lnTo>
                        <a:pt x="1276" y="1064"/>
                      </a:lnTo>
                      <a:lnTo>
                        <a:pt x="1271" y="1062"/>
                      </a:lnTo>
                      <a:lnTo>
                        <a:pt x="1266" y="1060"/>
                      </a:lnTo>
                      <a:lnTo>
                        <a:pt x="1261" y="1058"/>
                      </a:lnTo>
                      <a:lnTo>
                        <a:pt x="1256" y="1055"/>
                      </a:lnTo>
                      <a:lnTo>
                        <a:pt x="1252" y="1053"/>
                      </a:lnTo>
                      <a:lnTo>
                        <a:pt x="1247" y="1051"/>
                      </a:lnTo>
                      <a:lnTo>
                        <a:pt x="1243" y="1049"/>
                      </a:lnTo>
                      <a:lnTo>
                        <a:pt x="1237" y="1049"/>
                      </a:lnTo>
                      <a:lnTo>
                        <a:pt x="1220" y="1050"/>
                      </a:lnTo>
                      <a:lnTo>
                        <a:pt x="1205" y="1052"/>
                      </a:lnTo>
                      <a:lnTo>
                        <a:pt x="1190" y="1055"/>
                      </a:lnTo>
                      <a:lnTo>
                        <a:pt x="1173" y="1056"/>
                      </a:lnTo>
                      <a:lnTo>
                        <a:pt x="1165" y="1055"/>
                      </a:lnTo>
                      <a:lnTo>
                        <a:pt x="1157" y="1054"/>
                      </a:lnTo>
                      <a:lnTo>
                        <a:pt x="1151" y="1052"/>
                      </a:lnTo>
                      <a:lnTo>
                        <a:pt x="1143" y="1050"/>
                      </a:lnTo>
                      <a:lnTo>
                        <a:pt x="1130" y="1045"/>
                      </a:lnTo>
                      <a:lnTo>
                        <a:pt x="1114" y="1040"/>
                      </a:lnTo>
                      <a:lnTo>
                        <a:pt x="1096" y="1035"/>
                      </a:lnTo>
                      <a:lnTo>
                        <a:pt x="1080" y="1031"/>
                      </a:lnTo>
                      <a:lnTo>
                        <a:pt x="1064" y="1026"/>
                      </a:lnTo>
                      <a:lnTo>
                        <a:pt x="1047" y="1019"/>
                      </a:lnTo>
                      <a:lnTo>
                        <a:pt x="1036" y="1013"/>
                      </a:lnTo>
                      <a:lnTo>
                        <a:pt x="1026" y="1009"/>
                      </a:lnTo>
                      <a:lnTo>
                        <a:pt x="1017" y="1005"/>
                      </a:lnTo>
                      <a:lnTo>
                        <a:pt x="1008" y="999"/>
                      </a:lnTo>
                      <a:lnTo>
                        <a:pt x="1004" y="993"/>
                      </a:lnTo>
                      <a:lnTo>
                        <a:pt x="999" y="987"/>
                      </a:lnTo>
                      <a:lnTo>
                        <a:pt x="983" y="977"/>
                      </a:lnTo>
                      <a:lnTo>
                        <a:pt x="969" y="967"/>
                      </a:lnTo>
                      <a:lnTo>
                        <a:pt x="963" y="959"/>
                      </a:lnTo>
                      <a:lnTo>
                        <a:pt x="959" y="953"/>
                      </a:lnTo>
                      <a:lnTo>
                        <a:pt x="956" y="945"/>
                      </a:lnTo>
                      <a:lnTo>
                        <a:pt x="956" y="936"/>
                      </a:lnTo>
                      <a:lnTo>
                        <a:pt x="956" y="930"/>
                      </a:lnTo>
                      <a:lnTo>
                        <a:pt x="957" y="925"/>
                      </a:lnTo>
                      <a:lnTo>
                        <a:pt x="959" y="920"/>
                      </a:lnTo>
                      <a:lnTo>
                        <a:pt x="962" y="917"/>
                      </a:lnTo>
                      <a:lnTo>
                        <a:pt x="968" y="910"/>
                      </a:lnTo>
                      <a:lnTo>
                        <a:pt x="977" y="903"/>
                      </a:lnTo>
                      <a:lnTo>
                        <a:pt x="985" y="896"/>
                      </a:lnTo>
                      <a:lnTo>
                        <a:pt x="992" y="890"/>
                      </a:lnTo>
                      <a:lnTo>
                        <a:pt x="995" y="886"/>
                      </a:lnTo>
                      <a:lnTo>
                        <a:pt x="998" y="882"/>
                      </a:lnTo>
                      <a:lnTo>
                        <a:pt x="1001" y="877"/>
                      </a:lnTo>
                      <a:lnTo>
                        <a:pt x="1003" y="871"/>
                      </a:lnTo>
                      <a:lnTo>
                        <a:pt x="1007" y="855"/>
                      </a:lnTo>
                      <a:lnTo>
                        <a:pt x="1010" y="839"/>
                      </a:lnTo>
                      <a:lnTo>
                        <a:pt x="1012" y="824"/>
                      </a:lnTo>
                      <a:lnTo>
                        <a:pt x="1013" y="807"/>
                      </a:lnTo>
                      <a:lnTo>
                        <a:pt x="1013" y="776"/>
                      </a:lnTo>
                      <a:lnTo>
                        <a:pt x="999" y="742"/>
                      </a:lnTo>
                      <a:lnTo>
                        <a:pt x="999" y="724"/>
                      </a:lnTo>
                      <a:lnTo>
                        <a:pt x="999" y="712"/>
                      </a:lnTo>
                      <a:lnTo>
                        <a:pt x="998" y="700"/>
                      </a:lnTo>
                      <a:lnTo>
                        <a:pt x="998" y="692"/>
                      </a:lnTo>
                      <a:lnTo>
                        <a:pt x="999" y="684"/>
                      </a:lnTo>
                      <a:lnTo>
                        <a:pt x="1000" y="676"/>
                      </a:lnTo>
                      <a:lnTo>
                        <a:pt x="1001" y="669"/>
                      </a:lnTo>
                      <a:lnTo>
                        <a:pt x="1005" y="663"/>
                      </a:lnTo>
                      <a:lnTo>
                        <a:pt x="1008" y="656"/>
                      </a:lnTo>
                      <a:lnTo>
                        <a:pt x="1013" y="651"/>
                      </a:lnTo>
                      <a:lnTo>
                        <a:pt x="1018" y="644"/>
                      </a:lnTo>
                      <a:lnTo>
                        <a:pt x="1027" y="635"/>
                      </a:lnTo>
                      <a:lnTo>
                        <a:pt x="1035" y="626"/>
                      </a:lnTo>
                      <a:lnTo>
                        <a:pt x="1039" y="622"/>
                      </a:lnTo>
                      <a:lnTo>
                        <a:pt x="1043" y="618"/>
                      </a:lnTo>
                      <a:lnTo>
                        <a:pt x="1048" y="616"/>
                      </a:lnTo>
                      <a:lnTo>
                        <a:pt x="1054" y="616"/>
                      </a:lnTo>
                      <a:lnTo>
                        <a:pt x="1062" y="616"/>
                      </a:lnTo>
                      <a:lnTo>
                        <a:pt x="1068" y="618"/>
                      </a:lnTo>
                      <a:lnTo>
                        <a:pt x="1074" y="620"/>
                      </a:lnTo>
                      <a:lnTo>
                        <a:pt x="1080" y="623"/>
                      </a:lnTo>
                      <a:lnTo>
                        <a:pt x="1085" y="626"/>
                      </a:lnTo>
                      <a:lnTo>
                        <a:pt x="1092" y="628"/>
                      </a:lnTo>
                      <a:lnTo>
                        <a:pt x="1098" y="630"/>
                      </a:lnTo>
                      <a:lnTo>
                        <a:pt x="1105" y="630"/>
                      </a:lnTo>
                      <a:lnTo>
                        <a:pt x="1111" y="630"/>
                      </a:lnTo>
                      <a:lnTo>
                        <a:pt x="1116" y="628"/>
                      </a:lnTo>
                      <a:lnTo>
                        <a:pt x="1122" y="625"/>
                      </a:lnTo>
                      <a:lnTo>
                        <a:pt x="1125" y="620"/>
                      </a:lnTo>
                      <a:lnTo>
                        <a:pt x="1129" y="616"/>
                      </a:lnTo>
                      <a:lnTo>
                        <a:pt x="1131" y="611"/>
                      </a:lnTo>
                      <a:lnTo>
                        <a:pt x="1133" y="605"/>
                      </a:lnTo>
                      <a:lnTo>
                        <a:pt x="1135" y="600"/>
                      </a:lnTo>
                      <a:lnTo>
                        <a:pt x="1138" y="590"/>
                      </a:lnTo>
                      <a:lnTo>
                        <a:pt x="1141" y="581"/>
                      </a:lnTo>
                      <a:lnTo>
                        <a:pt x="1141" y="547"/>
                      </a:lnTo>
                      <a:lnTo>
                        <a:pt x="1142" y="543"/>
                      </a:lnTo>
                      <a:lnTo>
                        <a:pt x="1143" y="540"/>
                      </a:lnTo>
                      <a:lnTo>
                        <a:pt x="1146" y="537"/>
                      </a:lnTo>
                      <a:lnTo>
                        <a:pt x="1149" y="534"/>
                      </a:lnTo>
                      <a:lnTo>
                        <a:pt x="1154" y="528"/>
                      </a:lnTo>
                      <a:lnTo>
                        <a:pt x="1160" y="522"/>
                      </a:lnTo>
                      <a:lnTo>
                        <a:pt x="1171" y="503"/>
                      </a:lnTo>
                      <a:lnTo>
                        <a:pt x="1181" y="487"/>
                      </a:lnTo>
                      <a:lnTo>
                        <a:pt x="1185" y="478"/>
                      </a:lnTo>
                      <a:lnTo>
                        <a:pt x="1188" y="469"/>
                      </a:lnTo>
                      <a:lnTo>
                        <a:pt x="1190" y="460"/>
                      </a:lnTo>
                      <a:lnTo>
                        <a:pt x="1190" y="448"/>
                      </a:lnTo>
                      <a:lnTo>
                        <a:pt x="1190" y="441"/>
                      </a:lnTo>
                      <a:lnTo>
                        <a:pt x="1188" y="434"/>
                      </a:lnTo>
                      <a:lnTo>
                        <a:pt x="1186" y="429"/>
                      </a:lnTo>
                      <a:lnTo>
                        <a:pt x="1182" y="423"/>
                      </a:lnTo>
                      <a:lnTo>
                        <a:pt x="1175" y="412"/>
                      </a:lnTo>
                      <a:lnTo>
                        <a:pt x="1165" y="400"/>
                      </a:lnTo>
                      <a:lnTo>
                        <a:pt x="1161" y="389"/>
                      </a:lnTo>
                      <a:lnTo>
                        <a:pt x="1158" y="380"/>
                      </a:lnTo>
                      <a:lnTo>
                        <a:pt x="1156" y="376"/>
                      </a:lnTo>
                      <a:lnTo>
                        <a:pt x="1153" y="372"/>
                      </a:lnTo>
                      <a:lnTo>
                        <a:pt x="1149" y="370"/>
                      </a:lnTo>
                      <a:lnTo>
                        <a:pt x="1144" y="369"/>
                      </a:lnTo>
                      <a:lnTo>
                        <a:pt x="1140" y="370"/>
                      </a:lnTo>
                      <a:lnTo>
                        <a:pt x="1138" y="371"/>
                      </a:lnTo>
                      <a:lnTo>
                        <a:pt x="1135" y="372"/>
                      </a:lnTo>
                      <a:lnTo>
                        <a:pt x="1133" y="374"/>
                      </a:lnTo>
                      <a:lnTo>
                        <a:pt x="1129" y="379"/>
                      </a:lnTo>
                      <a:lnTo>
                        <a:pt x="1124" y="384"/>
                      </a:lnTo>
                      <a:lnTo>
                        <a:pt x="1111" y="396"/>
                      </a:lnTo>
                      <a:lnTo>
                        <a:pt x="1101" y="406"/>
                      </a:lnTo>
                      <a:lnTo>
                        <a:pt x="1097" y="412"/>
                      </a:lnTo>
                      <a:lnTo>
                        <a:pt x="1093" y="418"/>
                      </a:lnTo>
                      <a:lnTo>
                        <a:pt x="1091" y="426"/>
                      </a:lnTo>
                      <a:lnTo>
                        <a:pt x="1089" y="434"/>
                      </a:lnTo>
                      <a:lnTo>
                        <a:pt x="1086" y="445"/>
                      </a:lnTo>
                      <a:lnTo>
                        <a:pt x="1085" y="455"/>
                      </a:lnTo>
                      <a:lnTo>
                        <a:pt x="1083" y="464"/>
                      </a:lnTo>
                      <a:lnTo>
                        <a:pt x="1079" y="474"/>
                      </a:lnTo>
                      <a:lnTo>
                        <a:pt x="1075" y="482"/>
                      </a:lnTo>
                      <a:lnTo>
                        <a:pt x="1071" y="488"/>
                      </a:lnTo>
                      <a:lnTo>
                        <a:pt x="1069" y="491"/>
                      </a:lnTo>
                      <a:lnTo>
                        <a:pt x="1066" y="493"/>
                      </a:lnTo>
                      <a:lnTo>
                        <a:pt x="1063" y="494"/>
                      </a:lnTo>
                      <a:lnTo>
                        <a:pt x="1058" y="495"/>
                      </a:lnTo>
                      <a:lnTo>
                        <a:pt x="1056" y="494"/>
                      </a:lnTo>
                      <a:lnTo>
                        <a:pt x="1054" y="491"/>
                      </a:lnTo>
                      <a:lnTo>
                        <a:pt x="1052" y="488"/>
                      </a:lnTo>
                      <a:lnTo>
                        <a:pt x="1050" y="485"/>
                      </a:lnTo>
                      <a:lnTo>
                        <a:pt x="1045" y="481"/>
                      </a:lnTo>
                      <a:lnTo>
                        <a:pt x="1039" y="476"/>
                      </a:lnTo>
                      <a:lnTo>
                        <a:pt x="1033" y="473"/>
                      </a:lnTo>
                      <a:lnTo>
                        <a:pt x="1025" y="472"/>
                      </a:lnTo>
                      <a:lnTo>
                        <a:pt x="1021" y="472"/>
                      </a:lnTo>
                      <a:lnTo>
                        <a:pt x="1018" y="473"/>
                      </a:lnTo>
                      <a:lnTo>
                        <a:pt x="1015" y="474"/>
                      </a:lnTo>
                      <a:lnTo>
                        <a:pt x="1013" y="476"/>
                      </a:lnTo>
                      <a:lnTo>
                        <a:pt x="1007" y="481"/>
                      </a:lnTo>
                      <a:lnTo>
                        <a:pt x="1000" y="484"/>
                      </a:lnTo>
                      <a:lnTo>
                        <a:pt x="991" y="488"/>
                      </a:lnTo>
                      <a:lnTo>
                        <a:pt x="982" y="492"/>
                      </a:lnTo>
                      <a:lnTo>
                        <a:pt x="973" y="496"/>
                      </a:lnTo>
                      <a:lnTo>
                        <a:pt x="965" y="502"/>
                      </a:lnTo>
                      <a:lnTo>
                        <a:pt x="958" y="508"/>
                      </a:lnTo>
                      <a:lnTo>
                        <a:pt x="953" y="513"/>
                      </a:lnTo>
                      <a:lnTo>
                        <a:pt x="948" y="520"/>
                      </a:lnTo>
                      <a:lnTo>
                        <a:pt x="942" y="527"/>
                      </a:lnTo>
                      <a:lnTo>
                        <a:pt x="936" y="534"/>
                      </a:lnTo>
                      <a:lnTo>
                        <a:pt x="929" y="540"/>
                      </a:lnTo>
                      <a:lnTo>
                        <a:pt x="922" y="544"/>
                      </a:lnTo>
                      <a:lnTo>
                        <a:pt x="913" y="547"/>
                      </a:lnTo>
                      <a:lnTo>
                        <a:pt x="905" y="549"/>
                      </a:lnTo>
                      <a:lnTo>
                        <a:pt x="897" y="550"/>
                      </a:lnTo>
                      <a:lnTo>
                        <a:pt x="887" y="550"/>
                      </a:lnTo>
                      <a:lnTo>
                        <a:pt x="877" y="551"/>
                      </a:lnTo>
                      <a:lnTo>
                        <a:pt x="868" y="550"/>
                      </a:lnTo>
                      <a:lnTo>
                        <a:pt x="858" y="550"/>
                      </a:lnTo>
                      <a:lnTo>
                        <a:pt x="850" y="550"/>
                      </a:lnTo>
                      <a:lnTo>
                        <a:pt x="840" y="550"/>
                      </a:lnTo>
                      <a:lnTo>
                        <a:pt x="838" y="550"/>
                      </a:lnTo>
                      <a:lnTo>
                        <a:pt x="837" y="551"/>
                      </a:lnTo>
                      <a:lnTo>
                        <a:pt x="836" y="553"/>
                      </a:lnTo>
                      <a:lnTo>
                        <a:pt x="835" y="554"/>
                      </a:lnTo>
                      <a:lnTo>
                        <a:pt x="833" y="558"/>
                      </a:lnTo>
                      <a:lnTo>
                        <a:pt x="829" y="562"/>
                      </a:lnTo>
                      <a:lnTo>
                        <a:pt x="823" y="568"/>
                      </a:lnTo>
                      <a:lnTo>
                        <a:pt x="817" y="570"/>
                      </a:lnTo>
                      <a:lnTo>
                        <a:pt x="811" y="572"/>
                      </a:lnTo>
                      <a:lnTo>
                        <a:pt x="804" y="572"/>
                      </a:lnTo>
                      <a:lnTo>
                        <a:pt x="775" y="572"/>
                      </a:lnTo>
                      <a:lnTo>
                        <a:pt x="770" y="577"/>
                      </a:lnTo>
                      <a:lnTo>
                        <a:pt x="766" y="581"/>
                      </a:lnTo>
                      <a:lnTo>
                        <a:pt x="764" y="582"/>
                      </a:lnTo>
                      <a:lnTo>
                        <a:pt x="762" y="584"/>
                      </a:lnTo>
                      <a:lnTo>
                        <a:pt x="759" y="584"/>
                      </a:lnTo>
                      <a:lnTo>
                        <a:pt x="756" y="585"/>
                      </a:lnTo>
                      <a:lnTo>
                        <a:pt x="753" y="584"/>
                      </a:lnTo>
                      <a:lnTo>
                        <a:pt x="751" y="582"/>
                      </a:lnTo>
                      <a:lnTo>
                        <a:pt x="749" y="579"/>
                      </a:lnTo>
                      <a:lnTo>
                        <a:pt x="747" y="577"/>
                      </a:lnTo>
                      <a:lnTo>
                        <a:pt x="739" y="571"/>
                      </a:lnTo>
                      <a:lnTo>
                        <a:pt x="732" y="565"/>
                      </a:lnTo>
                      <a:lnTo>
                        <a:pt x="729" y="562"/>
                      </a:lnTo>
                      <a:lnTo>
                        <a:pt x="726" y="560"/>
                      </a:lnTo>
                      <a:lnTo>
                        <a:pt x="722" y="559"/>
                      </a:lnTo>
                      <a:lnTo>
                        <a:pt x="717" y="559"/>
                      </a:lnTo>
                      <a:lnTo>
                        <a:pt x="707" y="559"/>
                      </a:lnTo>
                      <a:lnTo>
                        <a:pt x="698" y="561"/>
                      </a:lnTo>
                      <a:lnTo>
                        <a:pt x="690" y="563"/>
                      </a:lnTo>
                      <a:lnTo>
                        <a:pt x="682" y="567"/>
                      </a:lnTo>
                      <a:lnTo>
                        <a:pt x="674" y="570"/>
                      </a:lnTo>
                      <a:lnTo>
                        <a:pt x="666" y="572"/>
                      </a:lnTo>
                      <a:lnTo>
                        <a:pt x="657" y="574"/>
                      </a:lnTo>
                      <a:lnTo>
                        <a:pt x="648" y="574"/>
                      </a:lnTo>
                      <a:lnTo>
                        <a:pt x="641" y="574"/>
                      </a:lnTo>
                      <a:lnTo>
                        <a:pt x="635" y="572"/>
                      </a:lnTo>
                      <a:lnTo>
                        <a:pt x="628" y="570"/>
                      </a:lnTo>
                      <a:lnTo>
                        <a:pt x="623" y="567"/>
                      </a:lnTo>
                      <a:lnTo>
                        <a:pt x="618" y="563"/>
                      </a:lnTo>
                      <a:lnTo>
                        <a:pt x="612" y="561"/>
                      </a:lnTo>
                      <a:lnTo>
                        <a:pt x="606" y="559"/>
                      </a:lnTo>
                      <a:lnTo>
                        <a:pt x="598" y="559"/>
                      </a:lnTo>
                      <a:lnTo>
                        <a:pt x="593" y="558"/>
                      </a:lnTo>
                      <a:lnTo>
                        <a:pt x="589" y="558"/>
                      </a:lnTo>
                      <a:lnTo>
                        <a:pt x="584" y="558"/>
                      </a:lnTo>
                      <a:lnTo>
                        <a:pt x="580" y="560"/>
                      </a:lnTo>
                      <a:lnTo>
                        <a:pt x="576" y="566"/>
                      </a:lnTo>
                      <a:lnTo>
                        <a:pt x="571" y="572"/>
                      </a:lnTo>
                      <a:lnTo>
                        <a:pt x="562" y="572"/>
                      </a:lnTo>
                      <a:lnTo>
                        <a:pt x="553" y="572"/>
                      </a:lnTo>
                      <a:lnTo>
                        <a:pt x="544" y="572"/>
                      </a:lnTo>
                      <a:lnTo>
                        <a:pt x="534" y="572"/>
                      </a:lnTo>
                      <a:lnTo>
                        <a:pt x="530" y="572"/>
                      </a:lnTo>
                      <a:lnTo>
                        <a:pt x="526" y="571"/>
                      </a:lnTo>
                      <a:lnTo>
                        <a:pt x="523" y="569"/>
                      </a:lnTo>
                      <a:lnTo>
                        <a:pt x="520" y="567"/>
                      </a:lnTo>
                      <a:lnTo>
                        <a:pt x="513" y="561"/>
                      </a:lnTo>
                      <a:lnTo>
                        <a:pt x="508" y="556"/>
                      </a:lnTo>
                      <a:lnTo>
                        <a:pt x="503" y="550"/>
                      </a:lnTo>
                      <a:lnTo>
                        <a:pt x="497" y="545"/>
                      </a:lnTo>
                      <a:lnTo>
                        <a:pt x="494" y="543"/>
                      </a:lnTo>
                      <a:lnTo>
                        <a:pt x="491" y="542"/>
                      </a:lnTo>
                      <a:lnTo>
                        <a:pt x="486" y="541"/>
                      </a:lnTo>
                      <a:lnTo>
                        <a:pt x="482" y="540"/>
                      </a:lnTo>
                      <a:lnTo>
                        <a:pt x="458" y="540"/>
                      </a:lnTo>
                      <a:lnTo>
                        <a:pt x="450" y="541"/>
                      </a:lnTo>
                      <a:lnTo>
                        <a:pt x="442" y="543"/>
                      </a:lnTo>
                      <a:lnTo>
                        <a:pt x="435" y="546"/>
                      </a:lnTo>
                      <a:lnTo>
                        <a:pt x="428" y="550"/>
                      </a:lnTo>
                      <a:lnTo>
                        <a:pt x="423" y="555"/>
                      </a:lnTo>
                      <a:lnTo>
                        <a:pt x="418" y="561"/>
                      </a:lnTo>
                      <a:lnTo>
                        <a:pt x="414" y="568"/>
                      </a:lnTo>
                      <a:lnTo>
                        <a:pt x="410" y="576"/>
                      </a:lnTo>
                      <a:lnTo>
                        <a:pt x="412" y="585"/>
                      </a:lnTo>
                      <a:lnTo>
                        <a:pt x="421" y="585"/>
                      </a:lnTo>
                      <a:lnTo>
                        <a:pt x="429" y="585"/>
                      </a:lnTo>
                      <a:lnTo>
                        <a:pt x="434" y="586"/>
                      </a:lnTo>
                      <a:lnTo>
                        <a:pt x="437" y="587"/>
                      </a:lnTo>
                      <a:lnTo>
                        <a:pt x="441" y="589"/>
                      </a:lnTo>
                      <a:lnTo>
                        <a:pt x="445" y="593"/>
                      </a:lnTo>
                      <a:lnTo>
                        <a:pt x="448" y="597"/>
                      </a:lnTo>
                      <a:lnTo>
                        <a:pt x="449" y="601"/>
                      </a:lnTo>
                      <a:lnTo>
                        <a:pt x="449" y="606"/>
                      </a:lnTo>
                      <a:lnTo>
                        <a:pt x="449" y="612"/>
                      </a:lnTo>
                      <a:lnTo>
                        <a:pt x="467" y="612"/>
                      </a:lnTo>
                      <a:lnTo>
                        <a:pt x="482" y="607"/>
                      </a:lnTo>
                      <a:lnTo>
                        <a:pt x="498" y="602"/>
                      </a:lnTo>
                      <a:lnTo>
                        <a:pt x="505" y="603"/>
                      </a:lnTo>
                      <a:lnTo>
                        <a:pt x="511" y="606"/>
                      </a:lnTo>
                      <a:lnTo>
                        <a:pt x="518" y="609"/>
                      </a:lnTo>
                      <a:lnTo>
                        <a:pt x="524" y="612"/>
                      </a:lnTo>
                      <a:lnTo>
                        <a:pt x="531" y="614"/>
                      </a:lnTo>
                      <a:lnTo>
                        <a:pt x="537" y="617"/>
                      </a:lnTo>
                      <a:lnTo>
                        <a:pt x="539" y="618"/>
                      </a:lnTo>
                      <a:lnTo>
                        <a:pt x="541" y="620"/>
                      </a:lnTo>
                      <a:lnTo>
                        <a:pt x="542" y="624"/>
                      </a:lnTo>
                      <a:lnTo>
                        <a:pt x="543" y="627"/>
                      </a:lnTo>
                      <a:lnTo>
                        <a:pt x="541" y="638"/>
                      </a:lnTo>
                      <a:lnTo>
                        <a:pt x="538" y="650"/>
                      </a:lnTo>
                      <a:lnTo>
                        <a:pt x="546" y="663"/>
                      </a:lnTo>
                      <a:lnTo>
                        <a:pt x="552" y="676"/>
                      </a:lnTo>
                      <a:lnTo>
                        <a:pt x="552" y="679"/>
                      </a:lnTo>
                      <a:lnTo>
                        <a:pt x="551" y="681"/>
                      </a:lnTo>
                      <a:lnTo>
                        <a:pt x="549" y="682"/>
                      </a:lnTo>
                      <a:lnTo>
                        <a:pt x="547" y="683"/>
                      </a:lnTo>
                      <a:lnTo>
                        <a:pt x="542" y="685"/>
                      </a:lnTo>
                      <a:lnTo>
                        <a:pt x="538" y="687"/>
                      </a:lnTo>
                      <a:lnTo>
                        <a:pt x="532" y="692"/>
                      </a:lnTo>
                      <a:lnTo>
                        <a:pt x="527" y="697"/>
                      </a:lnTo>
                      <a:lnTo>
                        <a:pt x="523" y="702"/>
                      </a:lnTo>
                      <a:lnTo>
                        <a:pt x="520" y="710"/>
                      </a:lnTo>
                      <a:lnTo>
                        <a:pt x="517" y="718"/>
                      </a:lnTo>
                      <a:lnTo>
                        <a:pt x="514" y="727"/>
                      </a:lnTo>
                      <a:lnTo>
                        <a:pt x="512" y="730"/>
                      </a:lnTo>
                      <a:lnTo>
                        <a:pt x="510" y="733"/>
                      </a:lnTo>
                      <a:lnTo>
                        <a:pt x="507" y="736"/>
                      </a:lnTo>
                      <a:lnTo>
                        <a:pt x="503" y="736"/>
                      </a:lnTo>
                      <a:lnTo>
                        <a:pt x="497" y="735"/>
                      </a:lnTo>
                      <a:lnTo>
                        <a:pt x="491" y="733"/>
                      </a:lnTo>
                      <a:lnTo>
                        <a:pt x="485" y="733"/>
                      </a:lnTo>
                      <a:lnTo>
                        <a:pt x="481" y="736"/>
                      </a:lnTo>
                      <a:lnTo>
                        <a:pt x="477" y="738"/>
                      </a:lnTo>
                      <a:lnTo>
                        <a:pt x="473" y="740"/>
                      </a:lnTo>
                      <a:lnTo>
                        <a:pt x="466" y="745"/>
                      </a:lnTo>
                      <a:lnTo>
                        <a:pt x="456" y="750"/>
                      </a:lnTo>
                      <a:lnTo>
                        <a:pt x="437" y="757"/>
                      </a:lnTo>
                      <a:lnTo>
                        <a:pt x="419" y="763"/>
                      </a:lnTo>
                      <a:lnTo>
                        <a:pt x="400" y="767"/>
                      </a:lnTo>
                      <a:lnTo>
                        <a:pt x="380" y="772"/>
                      </a:lnTo>
                      <a:lnTo>
                        <a:pt x="371" y="774"/>
                      </a:lnTo>
                      <a:lnTo>
                        <a:pt x="364" y="776"/>
                      </a:lnTo>
                      <a:lnTo>
                        <a:pt x="358" y="779"/>
                      </a:lnTo>
                      <a:lnTo>
                        <a:pt x="352" y="782"/>
                      </a:lnTo>
                      <a:lnTo>
                        <a:pt x="346" y="785"/>
                      </a:lnTo>
                      <a:lnTo>
                        <a:pt x="338" y="788"/>
                      </a:lnTo>
                      <a:lnTo>
                        <a:pt x="332" y="789"/>
                      </a:lnTo>
                      <a:lnTo>
                        <a:pt x="324" y="790"/>
                      </a:lnTo>
                      <a:lnTo>
                        <a:pt x="313" y="787"/>
                      </a:lnTo>
                      <a:lnTo>
                        <a:pt x="303" y="784"/>
                      </a:lnTo>
                      <a:lnTo>
                        <a:pt x="294" y="789"/>
                      </a:lnTo>
                      <a:lnTo>
                        <a:pt x="283" y="797"/>
                      </a:lnTo>
                      <a:lnTo>
                        <a:pt x="266" y="797"/>
                      </a:lnTo>
                      <a:lnTo>
                        <a:pt x="250" y="796"/>
                      </a:lnTo>
                      <a:lnTo>
                        <a:pt x="243" y="796"/>
                      </a:lnTo>
                      <a:lnTo>
                        <a:pt x="236" y="798"/>
                      </a:lnTo>
                      <a:lnTo>
                        <a:pt x="233" y="799"/>
                      </a:lnTo>
                      <a:lnTo>
                        <a:pt x="228" y="801"/>
                      </a:lnTo>
                      <a:lnTo>
                        <a:pt x="225" y="803"/>
                      </a:lnTo>
                      <a:lnTo>
                        <a:pt x="222" y="806"/>
                      </a:lnTo>
                      <a:lnTo>
                        <a:pt x="222" y="835"/>
                      </a:lnTo>
                      <a:lnTo>
                        <a:pt x="222" y="838"/>
                      </a:lnTo>
                      <a:lnTo>
                        <a:pt x="221" y="840"/>
                      </a:lnTo>
                      <a:lnTo>
                        <a:pt x="219" y="842"/>
                      </a:lnTo>
                      <a:lnTo>
                        <a:pt x="217" y="844"/>
                      </a:lnTo>
                      <a:lnTo>
                        <a:pt x="211" y="848"/>
                      </a:lnTo>
                      <a:lnTo>
                        <a:pt x="205" y="850"/>
                      </a:lnTo>
                      <a:lnTo>
                        <a:pt x="199" y="853"/>
                      </a:lnTo>
                      <a:lnTo>
                        <a:pt x="195" y="857"/>
                      </a:lnTo>
                      <a:lnTo>
                        <a:pt x="192" y="862"/>
                      </a:lnTo>
                      <a:lnTo>
                        <a:pt x="189" y="86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solidFill>
                    <a:sysClr val="window" lastClr="FFFFFF">
                      <a:lumMod val="85000"/>
                    </a:sysClr>
                  </a:solidFill>
                  <a:round/>
                  <a:headEnd/>
                  <a:tailEnd/>
                </a:ln>
              </p:spPr>
            </p:sp>
            <p:sp>
              <p:nvSpPr>
                <p:cNvPr id="103" name="PNG"/>
                <p:cNvSpPr>
                  <a:spLocks/>
                </p:cNvSpPr>
                <p:nvPr/>
              </p:nvSpPr>
              <p:spPr bwMode="auto">
                <a:xfrm>
                  <a:off x="7892921" y="5310803"/>
                  <a:ext cx="47941" cy="555957"/>
                </a:xfrm>
                <a:custGeom>
                  <a:avLst/>
                  <a:gdLst/>
                  <a:ahLst/>
                  <a:cxnLst>
                    <a:cxn ang="0">
                      <a:pos x="59" y="2"/>
                    </a:cxn>
                    <a:cxn ang="0">
                      <a:pos x="40" y="671"/>
                    </a:cxn>
                    <a:cxn ang="0">
                      <a:pos x="42" y="676"/>
                    </a:cxn>
                    <a:cxn ang="0">
                      <a:pos x="44" y="680"/>
                    </a:cxn>
                    <a:cxn ang="0">
                      <a:pos x="44" y="684"/>
                    </a:cxn>
                    <a:cxn ang="0">
                      <a:pos x="42" y="689"/>
                    </a:cxn>
                    <a:cxn ang="0">
                      <a:pos x="40" y="692"/>
                    </a:cxn>
                    <a:cxn ang="0">
                      <a:pos x="37" y="695"/>
                    </a:cxn>
                    <a:cxn ang="0">
                      <a:pos x="30" y="700"/>
                    </a:cxn>
                    <a:cxn ang="0">
                      <a:pos x="24" y="706"/>
                    </a:cxn>
                    <a:cxn ang="0">
                      <a:pos x="14" y="719"/>
                    </a:cxn>
                    <a:cxn ang="0">
                      <a:pos x="7" y="731"/>
                    </a:cxn>
                    <a:cxn ang="0">
                      <a:pos x="4" y="737"/>
                    </a:cxn>
                    <a:cxn ang="0">
                      <a:pos x="2" y="743"/>
                    </a:cxn>
                    <a:cxn ang="0">
                      <a:pos x="0" y="751"/>
                    </a:cxn>
                    <a:cxn ang="0">
                      <a:pos x="0" y="759"/>
                    </a:cxn>
                    <a:cxn ang="0">
                      <a:pos x="1" y="770"/>
                    </a:cxn>
                    <a:cxn ang="0">
                      <a:pos x="3" y="781"/>
                    </a:cxn>
                    <a:cxn ang="0">
                      <a:pos x="7" y="790"/>
                    </a:cxn>
                    <a:cxn ang="0">
                      <a:pos x="11" y="799"/>
                    </a:cxn>
                    <a:cxn ang="0">
                      <a:pos x="24" y="817"/>
                    </a:cxn>
                    <a:cxn ang="0">
                      <a:pos x="35" y="837"/>
                    </a:cxn>
                    <a:cxn ang="0">
                      <a:pos x="35" y="1204"/>
                    </a:cxn>
                    <a:cxn ang="0">
                      <a:pos x="48" y="1203"/>
                    </a:cxn>
                    <a:cxn ang="0">
                      <a:pos x="63" y="1202"/>
                    </a:cxn>
                    <a:cxn ang="0">
                      <a:pos x="73" y="1202"/>
                    </a:cxn>
                    <a:cxn ang="0">
                      <a:pos x="84" y="1203"/>
                    </a:cxn>
                    <a:cxn ang="0">
                      <a:pos x="94" y="1203"/>
                    </a:cxn>
                    <a:cxn ang="0">
                      <a:pos x="104" y="1203"/>
                    </a:cxn>
                    <a:cxn ang="0">
                      <a:pos x="104" y="0"/>
                    </a:cxn>
                    <a:cxn ang="0">
                      <a:pos x="92" y="1"/>
                    </a:cxn>
                    <a:cxn ang="0">
                      <a:pos x="81" y="2"/>
                    </a:cxn>
                    <a:cxn ang="0">
                      <a:pos x="69" y="2"/>
                    </a:cxn>
                    <a:cxn ang="0">
                      <a:pos x="59" y="2"/>
                    </a:cxn>
                  </a:cxnLst>
                  <a:rect l="0" t="0" r="r" b="b"/>
                  <a:pathLst>
                    <a:path w="104" h="1204">
                      <a:moveTo>
                        <a:pt x="59" y="2"/>
                      </a:moveTo>
                      <a:lnTo>
                        <a:pt x="40" y="671"/>
                      </a:lnTo>
                      <a:lnTo>
                        <a:pt x="42" y="676"/>
                      </a:lnTo>
                      <a:lnTo>
                        <a:pt x="44" y="680"/>
                      </a:lnTo>
                      <a:lnTo>
                        <a:pt x="44" y="684"/>
                      </a:lnTo>
                      <a:lnTo>
                        <a:pt x="42" y="689"/>
                      </a:lnTo>
                      <a:lnTo>
                        <a:pt x="40" y="692"/>
                      </a:lnTo>
                      <a:lnTo>
                        <a:pt x="37" y="695"/>
                      </a:lnTo>
                      <a:lnTo>
                        <a:pt x="30" y="700"/>
                      </a:lnTo>
                      <a:lnTo>
                        <a:pt x="24" y="706"/>
                      </a:lnTo>
                      <a:lnTo>
                        <a:pt x="14" y="719"/>
                      </a:lnTo>
                      <a:lnTo>
                        <a:pt x="7" y="731"/>
                      </a:lnTo>
                      <a:lnTo>
                        <a:pt x="4" y="737"/>
                      </a:lnTo>
                      <a:lnTo>
                        <a:pt x="2" y="743"/>
                      </a:lnTo>
                      <a:lnTo>
                        <a:pt x="0" y="751"/>
                      </a:lnTo>
                      <a:lnTo>
                        <a:pt x="0" y="759"/>
                      </a:lnTo>
                      <a:lnTo>
                        <a:pt x="1" y="770"/>
                      </a:lnTo>
                      <a:lnTo>
                        <a:pt x="3" y="781"/>
                      </a:lnTo>
                      <a:lnTo>
                        <a:pt x="7" y="790"/>
                      </a:lnTo>
                      <a:lnTo>
                        <a:pt x="11" y="799"/>
                      </a:lnTo>
                      <a:lnTo>
                        <a:pt x="24" y="817"/>
                      </a:lnTo>
                      <a:lnTo>
                        <a:pt x="35" y="837"/>
                      </a:lnTo>
                      <a:lnTo>
                        <a:pt x="35" y="1204"/>
                      </a:lnTo>
                      <a:lnTo>
                        <a:pt x="48" y="1203"/>
                      </a:lnTo>
                      <a:lnTo>
                        <a:pt x="63" y="1202"/>
                      </a:lnTo>
                      <a:lnTo>
                        <a:pt x="73" y="1202"/>
                      </a:lnTo>
                      <a:lnTo>
                        <a:pt x="84" y="1203"/>
                      </a:lnTo>
                      <a:lnTo>
                        <a:pt x="94" y="1203"/>
                      </a:lnTo>
                      <a:lnTo>
                        <a:pt x="104" y="1203"/>
                      </a:lnTo>
                      <a:lnTo>
                        <a:pt x="104" y="0"/>
                      </a:lnTo>
                      <a:lnTo>
                        <a:pt x="92" y="1"/>
                      </a:lnTo>
                      <a:lnTo>
                        <a:pt x="81" y="2"/>
                      </a:lnTo>
                      <a:lnTo>
                        <a:pt x="69" y="2"/>
                      </a:lnTo>
                      <a:lnTo>
                        <a:pt x="59" y="2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solidFill>
                    <a:sysClr val="window" lastClr="FFFFFF">
                      <a:lumMod val="85000"/>
                    </a:sysClr>
                  </a:solidFill>
                  <a:round/>
                  <a:headEnd/>
                  <a:tailEnd/>
                </a:ln>
              </p:spPr>
            </p:sp>
          </p:grpSp>
          <p:grpSp>
            <p:nvGrpSpPr>
              <p:cNvPr id="68" name="Europe"/>
              <p:cNvGrpSpPr/>
              <p:nvPr/>
            </p:nvGrpSpPr>
            <p:grpSpPr>
              <a:xfrm>
                <a:off x="11425" y="16055"/>
                <a:ext cx="6999382" cy="2835381"/>
                <a:chOff x="11425" y="16055"/>
                <a:chExt cx="6999382" cy="2835381"/>
              </a:xfrm>
            </p:grpSpPr>
            <p:sp>
              <p:nvSpPr>
                <p:cNvPr id="79" name="Russia"/>
                <p:cNvSpPr>
                  <a:spLocks noEditPoints="1"/>
                </p:cNvSpPr>
                <p:nvPr/>
              </p:nvSpPr>
              <p:spPr bwMode="auto">
                <a:xfrm>
                  <a:off x="586717" y="16055"/>
                  <a:ext cx="6424090" cy="2835381"/>
                </a:xfrm>
                <a:custGeom>
                  <a:avLst/>
                  <a:gdLst/>
                  <a:ahLst/>
                  <a:cxnLst>
                    <a:cxn ang="0">
                      <a:pos x="4297" y="1716"/>
                    </a:cxn>
                    <a:cxn ang="0">
                      <a:pos x="4385" y="1800"/>
                    </a:cxn>
                    <a:cxn ang="0">
                      <a:pos x="4511" y="1112"/>
                    </a:cxn>
                    <a:cxn ang="0">
                      <a:pos x="4898" y="984"/>
                    </a:cxn>
                    <a:cxn ang="0">
                      <a:pos x="5036" y="239"/>
                    </a:cxn>
                    <a:cxn ang="0">
                      <a:pos x="4814" y="248"/>
                    </a:cxn>
                    <a:cxn ang="0">
                      <a:pos x="5974" y="271"/>
                    </a:cxn>
                    <a:cxn ang="0">
                      <a:pos x="6083" y="254"/>
                    </a:cxn>
                    <a:cxn ang="0">
                      <a:pos x="6266" y="765"/>
                    </a:cxn>
                    <a:cxn ang="0">
                      <a:pos x="8237" y="665"/>
                    </a:cxn>
                    <a:cxn ang="0">
                      <a:pos x="8433" y="909"/>
                    </a:cxn>
                    <a:cxn ang="0">
                      <a:pos x="10685" y="313"/>
                    </a:cxn>
                    <a:cxn ang="0">
                      <a:pos x="13150" y="1739"/>
                    </a:cxn>
                    <a:cxn ang="0">
                      <a:pos x="13164" y="3359"/>
                    </a:cxn>
                    <a:cxn ang="0">
                      <a:pos x="12248" y="3782"/>
                    </a:cxn>
                    <a:cxn ang="0">
                      <a:pos x="11634" y="3355"/>
                    </a:cxn>
                    <a:cxn ang="0">
                      <a:pos x="1975" y="2559"/>
                    </a:cxn>
                    <a:cxn ang="0">
                      <a:pos x="2917" y="1687"/>
                    </a:cxn>
                    <a:cxn ang="0">
                      <a:pos x="2455" y="2271"/>
                    </a:cxn>
                    <a:cxn ang="0">
                      <a:pos x="2828" y="2323"/>
                    </a:cxn>
                    <a:cxn ang="0">
                      <a:pos x="3514" y="2076"/>
                    </a:cxn>
                    <a:cxn ang="0">
                      <a:pos x="4035" y="2090"/>
                    </a:cxn>
                    <a:cxn ang="0">
                      <a:pos x="4684" y="2037"/>
                    </a:cxn>
                    <a:cxn ang="0">
                      <a:pos x="4956" y="1631"/>
                    </a:cxn>
                    <a:cxn ang="0">
                      <a:pos x="4944" y="2424"/>
                    </a:cxn>
                    <a:cxn ang="0">
                      <a:pos x="5437" y="2321"/>
                    </a:cxn>
                    <a:cxn ang="0">
                      <a:pos x="5330" y="1606"/>
                    </a:cxn>
                    <a:cxn ang="0">
                      <a:pos x="5726" y="1813"/>
                    </a:cxn>
                    <a:cxn ang="0">
                      <a:pos x="5928" y="1325"/>
                    </a:cxn>
                    <a:cxn ang="0">
                      <a:pos x="6227" y="929"/>
                    </a:cxn>
                    <a:cxn ang="0">
                      <a:pos x="6687" y="858"/>
                    </a:cxn>
                    <a:cxn ang="0">
                      <a:pos x="6962" y="1246"/>
                    </a:cxn>
                    <a:cxn ang="0">
                      <a:pos x="7652" y="1237"/>
                    </a:cxn>
                    <a:cxn ang="0">
                      <a:pos x="8180" y="1298"/>
                    </a:cxn>
                    <a:cxn ang="0">
                      <a:pos x="8551" y="1071"/>
                    </a:cxn>
                    <a:cxn ang="0">
                      <a:pos x="9121" y="955"/>
                    </a:cxn>
                    <a:cxn ang="0">
                      <a:pos x="10092" y="915"/>
                    </a:cxn>
                    <a:cxn ang="0">
                      <a:pos x="10742" y="489"/>
                    </a:cxn>
                    <a:cxn ang="0">
                      <a:pos x="12018" y="148"/>
                    </a:cxn>
                    <a:cxn ang="0">
                      <a:pos x="12579" y="258"/>
                    </a:cxn>
                    <a:cxn ang="0">
                      <a:pos x="12017" y="620"/>
                    </a:cxn>
                    <a:cxn ang="0">
                      <a:pos x="12553" y="1194"/>
                    </a:cxn>
                    <a:cxn ang="0">
                      <a:pos x="12752" y="1805"/>
                    </a:cxn>
                    <a:cxn ang="0">
                      <a:pos x="12395" y="2330"/>
                    </a:cxn>
                    <a:cxn ang="0">
                      <a:pos x="11733" y="1439"/>
                    </a:cxn>
                    <a:cxn ang="0">
                      <a:pos x="11492" y="2106"/>
                    </a:cxn>
                    <a:cxn ang="0">
                      <a:pos x="10743" y="2670"/>
                    </a:cxn>
                    <a:cxn ang="0">
                      <a:pos x="11094" y="3234"/>
                    </a:cxn>
                    <a:cxn ang="0">
                      <a:pos x="11952" y="4578"/>
                    </a:cxn>
                    <a:cxn ang="0">
                      <a:pos x="11444" y="4272"/>
                    </a:cxn>
                    <a:cxn ang="0">
                      <a:pos x="10210" y="3996"/>
                    </a:cxn>
                    <a:cxn ang="0">
                      <a:pos x="9353" y="4629"/>
                    </a:cxn>
                    <a:cxn ang="0">
                      <a:pos x="7578" y="4698"/>
                    </a:cxn>
                    <a:cxn ang="0">
                      <a:pos x="6571" y="5207"/>
                    </a:cxn>
                    <a:cxn ang="0">
                      <a:pos x="5261" y="4506"/>
                    </a:cxn>
                    <a:cxn ang="0">
                      <a:pos x="3890" y="4445"/>
                    </a:cxn>
                    <a:cxn ang="0">
                      <a:pos x="3300" y="4803"/>
                    </a:cxn>
                    <a:cxn ang="0">
                      <a:pos x="2104" y="4768"/>
                    </a:cxn>
                    <a:cxn ang="0">
                      <a:pos x="1740" y="5747"/>
                    </a:cxn>
                    <a:cxn ang="0">
                      <a:pos x="837" y="5385"/>
                    </a:cxn>
                    <a:cxn ang="0">
                      <a:pos x="1042" y="4883"/>
                    </a:cxn>
                    <a:cxn ang="0">
                      <a:pos x="985" y="3822"/>
                    </a:cxn>
                    <a:cxn ang="0">
                      <a:pos x="1482" y="2735"/>
                    </a:cxn>
                  </a:cxnLst>
                  <a:rect l="0" t="0" r="r" b="b"/>
                  <a:pathLst>
                    <a:path w="13396" h="6117">
                      <a:moveTo>
                        <a:pt x="3776" y="1827"/>
                      </a:moveTo>
                      <a:lnTo>
                        <a:pt x="3764" y="1830"/>
                      </a:lnTo>
                      <a:lnTo>
                        <a:pt x="3755" y="1833"/>
                      </a:lnTo>
                      <a:lnTo>
                        <a:pt x="3746" y="1836"/>
                      </a:lnTo>
                      <a:lnTo>
                        <a:pt x="3735" y="1840"/>
                      </a:lnTo>
                      <a:lnTo>
                        <a:pt x="3731" y="1842"/>
                      </a:lnTo>
                      <a:lnTo>
                        <a:pt x="3728" y="1845"/>
                      </a:lnTo>
                      <a:lnTo>
                        <a:pt x="3726" y="1849"/>
                      </a:lnTo>
                      <a:lnTo>
                        <a:pt x="3723" y="1853"/>
                      </a:lnTo>
                      <a:lnTo>
                        <a:pt x="3714" y="1863"/>
                      </a:lnTo>
                      <a:lnTo>
                        <a:pt x="3703" y="1872"/>
                      </a:lnTo>
                      <a:lnTo>
                        <a:pt x="3696" y="1881"/>
                      </a:lnTo>
                      <a:lnTo>
                        <a:pt x="3691" y="1892"/>
                      </a:lnTo>
                      <a:lnTo>
                        <a:pt x="3686" y="1901"/>
                      </a:lnTo>
                      <a:lnTo>
                        <a:pt x="3679" y="1911"/>
                      </a:lnTo>
                      <a:lnTo>
                        <a:pt x="3690" y="1913"/>
                      </a:lnTo>
                      <a:lnTo>
                        <a:pt x="3700" y="1914"/>
                      </a:lnTo>
                      <a:lnTo>
                        <a:pt x="3704" y="1915"/>
                      </a:lnTo>
                      <a:lnTo>
                        <a:pt x="3708" y="1917"/>
                      </a:lnTo>
                      <a:lnTo>
                        <a:pt x="3711" y="1920"/>
                      </a:lnTo>
                      <a:lnTo>
                        <a:pt x="3712" y="1924"/>
                      </a:lnTo>
                      <a:lnTo>
                        <a:pt x="3712" y="1926"/>
                      </a:lnTo>
                      <a:lnTo>
                        <a:pt x="3711" y="1928"/>
                      </a:lnTo>
                      <a:lnTo>
                        <a:pt x="3708" y="1930"/>
                      </a:lnTo>
                      <a:lnTo>
                        <a:pt x="3707" y="1931"/>
                      </a:lnTo>
                      <a:lnTo>
                        <a:pt x="3703" y="1933"/>
                      </a:lnTo>
                      <a:lnTo>
                        <a:pt x="3698" y="1935"/>
                      </a:lnTo>
                      <a:lnTo>
                        <a:pt x="3694" y="1937"/>
                      </a:lnTo>
                      <a:lnTo>
                        <a:pt x="3690" y="1939"/>
                      </a:lnTo>
                      <a:lnTo>
                        <a:pt x="3688" y="1940"/>
                      </a:lnTo>
                      <a:lnTo>
                        <a:pt x="3687" y="1942"/>
                      </a:lnTo>
                      <a:lnTo>
                        <a:pt x="3686" y="1944"/>
                      </a:lnTo>
                      <a:lnTo>
                        <a:pt x="3686" y="1947"/>
                      </a:lnTo>
                      <a:lnTo>
                        <a:pt x="3686" y="1951"/>
                      </a:lnTo>
                      <a:lnTo>
                        <a:pt x="3687" y="1954"/>
                      </a:lnTo>
                      <a:lnTo>
                        <a:pt x="3689" y="1956"/>
                      </a:lnTo>
                      <a:lnTo>
                        <a:pt x="3692" y="1959"/>
                      </a:lnTo>
                      <a:lnTo>
                        <a:pt x="3695" y="1960"/>
                      </a:lnTo>
                      <a:lnTo>
                        <a:pt x="3698" y="1962"/>
                      </a:lnTo>
                      <a:lnTo>
                        <a:pt x="3701" y="1962"/>
                      </a:lnTo>
                      <a:lnTo>
                        <a:pt x="3705" y="1963"/>
                      </a:lnTo>
                      <a:lnTo>
                        <a:pt x="3712" y="1962"/>
                      </a:lnTo>
                      <a:lnTo>
                        <a:pt x="3717" y="1961"/>
                      </a:lnTo>
                      <a:lnTo>
                        <a:pt x="3722" y="1959"/>
                      </a:lnTo>
                      <a:lnTo>
                        <a:pt x="3726" y="1956"/>
                      </a:lnTo>
                      <a:lnTo>
                        <a:pt x="3735" y="1950"/>
                      </a:lnTo>
                      <a:lnTo>
                        <a:pt x="3746" y="1946"/>
                      </a:lnTo>
                      <a:lnTo>
                        <a:pt x="3760" y="1941"/>
                      </a:lnTo>
                      <a:lnTo>
                        <a:pt x="3775" y="1939"/>
                      </a:lnTo>
                      <a:lnTo>
                        <a:pt x="3781" y="1936"/>
                      </a:lnTo>
                      <a:lnTo>
                        <a:pt x="3787" y="1932"/>
                      </a:lnTo>
                      <a:lnTo>
                        <a:pt x="3792" y="1928"/>
                      </a:lnTo>
                      <a:lnTo>
                        <a:pt x="3797" y="1922"/>
                      </a:lnTo>
                      <a:lnTo>
                        <a:pt x="3800" y="1915"/>
                      </a:lnTo>
                      <a:lnTo>
                        <a:pt x="3802" y="1908"/>
                      </a:lnTo>
                      <a:lnTo>
                        <a:pt x="3803" y="1900"/>
                      </a:lnTo>
                      <a:lnTo>
                        <a:pt x="3804" y="1893"/>
                      </a:lnTo>
                      <a:lnTo>
                        <a:pt x="3804" y="1847"/>
                      </a:lnTo>
                      <a:lnTo>
                        <a:pt x="3803" y="1843"/>
                      </a:lnTo>
                      <a:lnTo>
                        <a:pt x="3801" y="1840"/>
                      </a:lnTo>
                      <a:lnTo>
                        <a:pt x="3798" y="1837"/>
                      </a:lnTo>
                      <a:lnTo>
                        <a:pt x="3793" y="1835"/>
                      </a:lnTo>
                      <a:lnTo>
                        <a:pt x="3784" y="1830"/>
                      </a:lnTo>
                      <a:lnTo>
                        <a:pt x="3776" y="1827"/>
                      </a:lnTo>
                      <a:close/>
                      <a:moveTo>
                        <a:pt x="4219" y="1369"/>
                      </a:moveTo>
                      <a:lnTo>
                        <a:pt x="4223" y="1377"/>
                      </a:lnTo>
                      <a:lnTo>
                        <a:pt x="4226" y="1387"/>
                      </a:lnTo>
                      <a:lnTo>
                        <a:pt x="4225" y="1392"/>
                      </a:lnTo>
                      <a:lnTo>
                        <a:pt x="4222" y="1397"/>
                      </a:lnTo>
                      <a:lnTo>
                        <a:pt x="4218" y="1401"/>
                      </a:lnTo>
                      <a:lnTo>
                        <a:pt x="4214" y="1405"/>
                      </a:lnTo>
                      <a:lnTo>
                        <a:pt x="4210" y="1409"/>
                      </a:lnTo>
                      <a:lnTo>
                        <a:pt x="4207" y="1413"/>
                      </a:lnTo>
                      <a:lnTo>
                        <a:pt x="4204" y="1418"/>
                      </a:lnTo>
                      <a:lnTo>
                        <a:pt x="4203" y="1423"/>
                      </a:lnTo>
                      <a:lnTo>
                        <a:pt x="4203" y="1448"/>
                      </a:lnTo>
                      <a:lnTo>
                        <a:pt x="4201" y="1455"/>
                      </a:lnTo>
                      <a:lnTo>
                        <a:pt x="4199" y="1462"/>
                      </a:lnTo>
                      <a:lnTo>
                        <a:pt x="4197" y="1464"/>
                      </a:lnTo>
                      <a:lnTo>
                        <a:pt x="4193" y="1464"/>
                      </a:lnTo>
                      <a:lnTo>
                        <a:pt x="4181" y="1453"/>
                      </a:lnTo>
                      <a:lnTo>
                        <a:pt x="4168" y="1443"/>
                      </a:lnTo>
                      <a:lnTo>
                        <a:pt x="4161" y="1443"/>
                      </a:lnTo>
                      <a:lnTo>
                        <a:pt x="4157" y="1445"/>
                      </a:lnTo>
                      <a:lnTo>
                        <a:pt x="4153" y="1448"/>
                      </a:lnTo>
                      <a:lnTo>
                        <a:pt x="4149" y="1452"/>
                      </a:lnTo>
                      <a:lnTo>
                        <a:pt x="4143" y="1461"/>
                      </a:lnTo>
                      <a:lnTo>
                        <a:pt x="4135" y="1471"/>
                      </a:lnTo>
                      <a:lnTo>
                        <a:pt x="4127" y="1481"/>
                      </a:lnTo>
                      <a:lnTo>
                        <a:pt x="4119" y="1490"/>
                      </a:lnTo>
                      <a:lnTo>
                        <a:pt x="4116" y="1496"/>
                      </a:lnTo>
                      <a:lnTo>
                        <a:pt x="4114" y="1501"/>
                      </a:lnTo>
                      <a:lnTo>
                        <a:pt x="4113" y="1507"/>
                      </a:lnTo>
                      <a:lnTo>
                        <a:pt x="4112" y="1513"/>
                      </a:lnTo>
                      <a:lnTo>
                        <a:pt x="4112" y="1543"/>
                      </a:lnTo>
                      <a:lnTo>
                        <a:pt x="4117" y="1544"/>
                      </a:lnTo>
                      <a:lnTo>
                        <a:pt x="4122" y="1544"/>
                      </a:lnTo>
                      <a:lnTo>
                        <a:pt x="4129" y="1543"/>
                      </a:lnTo>
                      <a:lnTo>
                        <a:pt x="4137" y="1542"/>
                      </a:lnTo>
                      <a:lnTo>
                        <a:pt x="4145" y="1542"/>
                      </a:lnTo>
                      <a:lnTo>
                        <a:pt x="4152" y="1542"/>
                      </a:lnTo>
                      <a:lnTo>
                        <a:pt x="4154" y="1543"/>
                      </a:lnTo>
                      <a:lnTo>
                        <a:pt x="4157" y="1544"/>
                      </a:lnTo>
                      <a:lnTo>
                        <a:pt x="4158" y="1546"/>
                      </a:lnTo>
                      <a:lnTo>
                        <a:pt x="4159" y="1550"/>
                      </a:lnTo>
                      <a:lnTo>
                        <a:pt x="4157" y="1558"/>
                      </a:lnTo>
                      <a:lnTo>
                        <a:pt x="4153" y="1565"/>
                      </a:lnTo>
                      <a:lnTo>
                        <a:pt x="4158" y="1566"/>
                      </a:lnTo>
                      <a:lnTo>
                        <a:pt x="4163" y="1567"/>
                      </a:lnTo>
                      <a:lnTo>
                        <a:pt x="4164" y="1578"/>
                      </a:lnTo>
                      <a:lnTo>
                        <a:pt x="4164" y="1588"/>
                      </a:lnTo>
                      <a:lnTo>
                        <a:pt x="4164" y="1597"/>
                      </a:lnTo>
                      <a:lnTo>
                        <a:pt x="4163" y="1608"/>
                      </a:lnTo>
                      <a:lnTo>
                        <a:pt x="4176" y="1604"/>
                      </a:lnTo>
                      <a:lnTo>
                        <a:pt x="4187" y="1601"/>
                      </a:lnTo>
                      <a:lnTo>
                        <a:pt x="4190" y="1602"/>
                      </a:lnTo>
                      <a:lnTo>
                        <a:pt x="4191" y="1603"/>
                      </a:lnTo>
                      <a:lnTo>
                        <a:pt x="4192" y="1606"/>
                      </a:lnTo>
                      <a:lnTo>
                        <a:pt x="4193" y="1608"/>
                      </a:lnTo>
                      <a:lnTo>
                        <a:pt x="4193" y="1614"/>
                      </a:lnTo>
                      <a:lnTo>
                        <a:pt x="4193" y="1620"/>
                      </a:lnTo>
                      <a:lnTo>
                        <a:pt x="4193" y="1625"/>
                      </a:lnTo>
                      <a:lnTo>
                        <a:pt x="4192" y="1629"/>
                      </a:lnTo>
                      <a:lnTo>
                        <a:pt x="4191" y="1635"/>
                      </a:lnTo>
                      <a:lnTo>
                        <a:pt x="4189" y="1639"/>
                      </a:lnTo>
                      <a:lnTo>
                        <a:pt x="4186" y="1642"/>
                      </a:lnTo>
                      <a:lnTo>
                        <a:pt x="4183" y="1643"/>
                      </a:lnTo>
                      <a:lnTo>
                        <a:pt x="4180" y="1644"/>
                      </a:lnTo>
                      <a:lnTo>
                        <a:pt x="4177" y="1645"/>
                      </a:lnTo>
                      <a:lnTo>
                        <a:pt x="4170" y="1646"/>
                      </a:lnTo>
                      <a:lnTo>
                        <a:pt x="4162" y="1647"/>
                      </a:lnTo>
                      <a:lnTo>
                        <a:pt x="4159" y="1648"/>
                      </a:lnTo>
                      <a:lnTo>
                        <a:pt x="4156" y="1650"/>
                      </a:lnTo>
                      <a:lnTo>
                        <a:pt x="4153" y="1653"/>
                      </a:lnTo>
                      <a:lnTo>
                        <a:pt x="4151" y="1655"/>
                      </a:lnTo>
                      <a:lnTo>
                        <a:pt x="4149" y="1658"/>
                      </a:lnTo>
                      <a:lnTo>
                        <a:pt x="4147" y="1662"/>
                      </a:lnTo>
                      <a:lnTo>
                        <a:pt x="4147" y="1666"/>
                      </a:lnTo>
                      <a:lnTo>
                        <a:pt x="4146" y="1670"/>
                      </a:lnTo>
                      <a:lnTo>
                        <a:pt x="4147" y="1673"/>
                      </a:lnTo>
                      <a:lnTo>
                        <a:pt x="4150" y="1676"/>
                      </a:lnTo>
                      <a:lnTo>
                        <a:pt x="4153" y="1678"/>
                      </a:lnTo>
                      <a:lnTo>
                        <a:pt x="4157" y="1680"/>
                      </a:lnTo>
                      <a:lnTo>
                        <a:pt x="4165" y="1685"/>
                      </a:lnTo>
                      <a:lnTo>
                        <a:pt x="4174" y="1688"/>
                      </a:lnTo>
                      <a:lnTo>
                        <a:pt x="4182" y="1691"/>
                      </a:lnTo>
                      <a:lnTo>
                        <a:pt x="4191" y="1696"/>
                      </a:lnTo>
                      <a:lnTo>
                        <a:pt x="4196" y="1699"/>
                      </a:lnTo>
                      <a:lnTo>
                        <a:pt x="4199" y="1704"/>
                      </a:lnTo>
                      <a:lnTo>
                        <a:pt x="4201" y="1708"/>
                      </a:lnTo>
                      <a:lnTo>
                        <a:pt x="4203" y="1713"/>
                      </a:lnTo>
                      <a:lnTo>
                        <a:pt x="4205" y="1719"/>
                      </a:lnTo>
                      <a:lnTo>
                        <a:pt x="4208" y="1722"/>
                      </a:lnTo>
                      <a:lnTo>
                        <a:pt x="4211" y="1725"/>
                      </a:lnTo>
                      <a:lnTo>
                        <a:pt x="4216" y="1726"/>
                      </a:lnTo>
                      <a:lnTo>
                        <a:pt x="4222" y="1725"/>
                      </a:lnTo>
                      <a:lnTo>
                        <a:pt x="4228" y="1722"/>
                      </a:lnTo>
                      <a:lnTo>
                        <a:pt x="4232" y="1717"/>
                      </a:lnTo>
                      <a:lnTo>
                        <a:pt x="4235" y="1713"/>
                      </a:lnTo>
                      <a:lnTo>
                        <a:pt x="4241" y="1701"/>
                      </a:lnTo>
                      <a:lnTo>
                        <a:pt x="4247" y="1688"/>
                      </a:lnTo>
                      <a:lnTo>
                        <a:pt x="4255" y="1696"/>
                      </a:lnTo>
                      <a:lnTo>
                        <a:pt x="4263" y="1702"/>
                      </a:lnTo>
                      <a:lnTo>
                        <a:pt x="4265" y="1703"/>
                      </a:lnTo>
                      <a:lnTo>
                        <a:pt x="4267" y="1704"/>
                      </a:lnTo>
                      <a:lnTo>
                        <a:pt x="4269" y="1705"/>
                      </a:lnTo>
                      <a:lnTo>
                        <a:pt x="4269" y="1707"/>
                      </a:lnTo>
                      <a:lnTo>
                        <a:pt x="4269" y="1738"/>
                      </a:lnTo>
                      <a:lnTo>
                        <a:pt x="4273" y="1740"/>
                      </a:lnTo>
                      <a:lnTo>
                        <a:pt x="4276" y="1742"/>
                      </a:lnTo>
                      <a:lnTo>
                        <a:pt x="4279" y="1732"/>
                      </a:lnTo>
                      <a:lnTo>
                        <a:pt x="4280" y="1724"/>
                      </a:lnTo>
                      <a:lnTo>
                        <a:pt x="4283" y="1720"/>
                      </a:lnTo>
                      <a:lnTo>
                        <a:pt x="4285" y="1716"/>
                      </a:lnTo>
                      <a:lnTo>
                        <a:pt x="4287" y="1714"/>
                      </a:lnTo>
                      <a:lnTo>
                        <a:pt x="4291" y="1713"/>
                      </a:lnTo>
                      <a:lnTo>
                        <a:pt x="4295" y="1714"/>
                      </a:lnTo>
                      <a:lnTo>
                        <a:pt x="4297" y="1716"/>
                      </a:lnTo>
                      <a:lnTo>
                        <a:pt x="4299" y="1720"/>
                      </a:lnTo>
                      <a:lnTo>
                        <a:pt x="4300" y="1725"/>
                      </a:lnTo>
                      <a:lnTo>
                        <a:pt x="4301" y="1734"/>
                      </a:lnTo>
                      <a:lnTo>
                        <a:pt x="4304" y="1743"/>
                      </a:lnTo>
                      <a:lnTo>
                        <a:pt x="4305" y="1745"/>
                      </a:lnTo>
                      <a:lnTo>
                        <a:pt x="4308" y="1748"/>
                      </a:lnTo>
                      <a:lnTo>
                        <a:pt x="4311" y="1749"/>
                      </a:lnTo>
                      <a:lnTo>
                        <a:pt x="4313" y="1750"/>
                      </a:lnTo>
                      <a:lnTo>
                        <a:pt x="4319" y="1752"/>
                      </a:lnTo>
                      <a:lnTo>
                        <a:pt x="4325" y="1752"/>
                      </a:lnTo>
                      <a:lnTo>
                        <a:pt x="4341" y="1751"/>
                      </a:lnTo>
                      <a:lnTo>
                        <a:pt x="4354" y="1749"/>
                      </a:lnTo>
                      <a:lnTo>
                        <a:pt x="4360" y="1748"/>
                      </a:lnTo>
                      <a:lnTo>
                        <a:pt x="4366" y="1745"/>
                      </a:lnTo>
                      <a:lnTo>
                        <a:pt x="4373" y="1742"/>
                      </a:lnTo>
                      <a:lnTo>
                        <a:pt x="4380" y="1738"/>
                      </a:lnTo>
                      <a:lnTo>
                        <a:pt x="4363" y="1719"/>
                      </a:lnTo>
                      <a:lnTo>
                        <a:pt x="4348" y="1701"/>
                      </a:lnTo>
                      <a:lnTo>
                        <a:pt x="4342" y="1692"/>
                      </a:lnTo>
                      <a:lnTo>
                        <a:pt x="4336" y="1681"/>
                      </a:lnTo>
                      <a:lnTo>
                        <a:pt x="4335" y="1676"/>
                      </a:lnTo>
                      <a:lnTo>
                        <a:pt x="4333" y="1670"/>
                      </a:lnTo>
                      <a:lnTo>
                        <a:pt x="4332" y="1664"/>
                      </a:lnTo>
                      <a:lnTo>
                        <a:pt x="4332" y="1657"/>
                      </a:lnTo>
                      <a:lnTo>
                        <a:pt x="4332" y="1636"/>
                      </a:lnTo>
                      <a:lnTo>
                        <a:pt x="4332" y="1629"/>
                      </a:lnTo>
                      <a:lnTo>
                        <a:pt x="4331" y="1623"/>
                      </a:lnTo>
                      <a:lnTo>
                        <a:pt x="4329" y="1618"/>
                      </a:lnTo>
                      <a:lnTo>
                        <a:pt x="4328" y="1613"/>
                      </a:lnTo>
                      <a:lnTo>
                        <a:pt x="4326" y="1608"/>
                      </a:lnTo>
                      <a:lnTo>
                        <a:pt x="4324" y="1602"/>
                      </a:lnTo>
                      <a:lnTo>
                        <a:pt x="4323" y="1597"/>
                      </a:lnTo>
                      <a:lnTo>
                        <a:pt x="4323" y="1590"/>
                      </a:lnTo>
                      <a:lnTo>
                        <a:pt x="4323" y="1579"/>
                      </a:lnTo>
                      <a:lnTo>
                        <a:pt x="4323" y="1567"/>
                      </a:lnTo>
                      <a:lnTo>
                        <a:pt x="4324" y="1562"/>
                      </a:lnTo>
                      <a:lnTo>
                        <a:pt x="4325" y="1557"/>
                      </a:lnTo>
                      <a:lnTo>
                        <a:pt x="4327" y="1552"/>
                      </a:lnTo>
                      <a:lnTo>
                        <a:pt x="4330" y="1546"/>
                      </a:lnTo>
                      <a:lnTo>
                        <a:pt x="4334" y="1540"/>
                      </a:lnTo>
                      <a:lnTo>
                        <a:pt x="4340" y="1535"/>
                      </a:lnTo>
                      <a:lnTo>
                        <a:pt x="4342" y="1532"/>
                      </a:lnTo>
                      <a:lnTo>
                        <a:pt x="4344" y="1530"/>
                      </a:lnTo>
                      <a:lnTo>
                        <a:pt x="4345" y="1527"/>
                      </a:lnTo>
                      <a:lnTo>
                        <a:pt x="4346" y="1523"/>
                      </a:lnTo>
                      <a:lnTo>
                        <a:pt x="4345" y="1512"/>
                      </a:lnTo>
                      <a:lnTo>
                        <a:pt x="4344" y="1502"/>
                      </a:lnTo>
                      <a:lnTo>
                        <a:pt x="4342" y="1493"/>
                      </a:lnTo>
                      <a:lnTo>
                        <a:pt x="4341" y="1481"/>
                      </a:lnTo>
                      <a:lnTo>
                        <a:pt x="4341" y="1468"/>
                      </a:lnTo>
                      <a:lnTo>
                        <a:pt x="4345" y="1468"/>
                      </a:lnTo>
                      <a:lnTo>
                        <a:pt x="4349" y="1467"/>
                      </a:lnTo>
                      <a:lnTo>
                        <a:pt x="4353" y="1466"/>
                      </a:lnTo>
                      <a:lnTo>
                        <a:pt x="4356" y="1464"/>
                      </a:lnTo>
                      <a:lnTo>
                        <a:pt x="4359" y="1461"/>
                      </a:lnTo>
                      <a:lnTo>
                        <a:pt x="4361" y="1458"/>
                      </a:lnTo>
                      <a:lnTo>
                        <a:pt x="4362" y="1455"/>
                      </a:lnTo>
                      <a:lnTo>
                        <a:pt x="4363" y="1451"/>
                      </a:lnTo>
                      <a:lnTo>
                        <a:pt x="4359" y="1442"/>
                      </a:lnTo>
                      <a:lnTo>
                        <a:pt x="4355" y="1431"/>
                      </a:lnTo>
                      <a:lnTo>
                        <a:pt x="4355" y="1429"/>
                      </a:lnTo>
                      <a:lnTo>
                        <a:pt x="4356" y="1427"/>
                      </a:lnTo>
                      <a:lnTo>
                        <a:pt x="4358" y="1426"/>
                      </a:lnTo>
                      <a:lnTo>
                        <a:pt x="4360" y="1425"/>
                      </a:lnTo>
                      <a:lnTo>
                        <a:pt x="4365" y="1424"/>
                      </a:lnTo>
                      <a:lnTo>
                        <a:pt x="4371" y="1423"/>
                      </a:lnTo>
                      <a:lnTo>
                        <a:pt x="4377" y="1424"/>
                      </a:lnTo>
                      <a:lnTo>
                        <a:pt x="4381" y="1425"/>
                      </a:lnTo>
                      <a:lnTo>
                        <a:pt x="4386" y="1427"/>
                      </a:lnTo>
                      <a:lnTo>
                        <a:pt x="4390" y="1429"/>
                      </a:lnTo>
                      <a:lnTo>
                        <a:pt x="4391" y="1425"/>
                      </a:lnTo>
                      <a:lnTo>
                        <a:pt x="4392" y="1420"/>
                      </a:lnTo>
                      <a:lnTo>
                        <a:pt x="4389" y="1410"/>
                      </a:lnTo>
                      <a:lnTo>
                        <a:pt x="4386" y="1398"/>
                      </a:lnTo>
                      <a:lnTo>
                        <a:pt x="4387" y="1395"/>
                      </a:lnTo>
                      <a:lnTo>
                        <a:pt x="4389" y="1393"/>
                      </a:lnTo>
                      <a:lnTo>
                        <a:pt x="4392" y="1391"/>
                      </a:lnTo>
                      <a:lnTo>
                        <a:pt x="4396" y="1390"/>
                      </a:lnTo>
                      <a:lnTo>
                        <a:pt x="4400" y="1389"/>
                      </a:lnTo>
                      <a:lnTo>
                        <a:pt x="4404" y="1388"/>
                      </a:lnTo>
                      <a:lnTo>
                        <a:pt x="4408" y="1386"/>
                      </a:lnTo>
                      <a:lnTo>
                        <a:pt x="4411" y="1384"/>
                      </a:lnTo>
                      <a:lnTo>
                        <a:pt x="4414" y="1373"/>
                      </a:lnTo>
                      <a:lnTo>
                        <a:pt x="4417" y="1363"/>
                      </a:lnTo>
                      <a:lnTo>
                        <a:pt x="4420" y="1361"/>
                      </a:lnTo>
                      <a:lnTo>
                        <a:pt x="4426" y="1360"/>
                      </a:lnTo>
                      <a:lnTo>
                        <a:pt x="4428" y="1359"/>
                      </a:lnTo>
                      <a:lnTo>
                        <a:pt x="4430" y="1358"/>
                      </a:lnTo>
                      <a:lnTo>
                        <a:pt x="4431" y="1357"/>
                      </a:lnTo>
                      <a:lnTo>
                        <a:pt x="4431" y="1355"/>
                      </a:lnTo>
                      <a:lnTo>
                        <a:pt x="4431" y="1352"/>
                      </a:lnTo>
                      <a:lnTo>
                        <a:pt x="4430" y="1348"/>
                      </a:lnTo>
                      <a:lnTo>
                        <a:pt x="4428" y="1345"/>
                      </a:lnTo>
                      <a:lnTo>
                        <a:pt x="4425" y="1343"/>
                      </a:lnTo>
                      <a:lnTo>
                        <a:pt x="4419" y="1340"/>
                      </a:lnTo>
                      <a:lnTo>
                        <a:pt x="4412" y="1337"/>
                      </a:lnTo>
                      <a:lnTo>
                        <a:pt x="4403" y="1334"/>
                      </a:lnTo>
                      <a:lnTo>
                        <a:pt x="4394" y="1332"/>
                      </a:lnTo>
                      <a:lnTo>
                        <a:pt x="4386" y="1330"/>
                      </a:lnTo>
                      <a:lnTo>
                        <a:pt x="4377" y="1328"/>
                      </a:lnTo>
                      <a:lnTo>
                        <a:pt x="4366" y="1325"/>
                      </a:lnTo>
                      <a:lnTo>
                        <a:pt x="4357" y="1320"/>
                      </a:lnTo>
                      <a:lnTo>
                        <a:pt x="4352" y="1312"/>
                      </a:lnTo>
                      <a:lnTo>
                        <a:pt x="4346" y="1305"/>
                      </a:lnTo>
                      <a:lnTo>
                        <a:pt x="4343" y="1304"/>
                      </a:lnTo>
                      <a:lnTo>
                        <a:pt x="4341" y="1304"/>
                      </a:lnTo>
                      <a:lnTo>
                        <a:pt x="4337" y="1304"/>
                      </a:lnTo>
                      <a:lnTo>
                        <a:pt x="4335" y="1305"/>
                      </a:lnTo>
                      <a:lnTo>
                        <a:pt x="4330" y="1308"/>
                      </a:lnTo>
                      <a:lnTo>
                        <a:pt x="4325" y="1312"/>
                      </a:lnTo>
                      <a:lnTo>
                        <a:pt x="4322" y="1315"/>
                      </a:lnTo>
                      <a:lnTo>
                        <a:pt x="4318" y="1317"/>
                      </a:lnTo>
                      <a:lnTo>
                        <a:pt x="4314" y="1318"/>
                      </a:lnTo>
                      <a:lnTo>
                        <a:pt x="4308" y="1319"/>
                      </a:lnTo>
                      <a:lnTo>
                        <a:pt x="4300" y="1320"/>
                      </a:lnTo>
                      <a:lnTo>
                        <a:pt x="4290" y="1323"/>
                      </a:lnTo>
                      <a:lnTo>
                        <a:pt x="4287" y="1324"/>
                      </a:lnTo>
                      <a:lnTo>
                        <a:pt x="4285" y="1326"/>
                      </a:lnTo>
                      <a:lnTo>
                        <a:pt x="4283" y="1327"/>
                      </a:lnTo>
                      <a:lnTo>
                        <a:pt x="4280" y="1330"/>
                      </a:lnTo>
                      <a:lnTo>
                        <a:pt x="4278" y="1335"/>
                      </a:lnTo>
                      <a:lnTo>
                        <a:pt x="4276" y="1340"/>
                      </a:lnTo>
                      <a:lnTo>
                        <a:pt x="4274" y="1346"/>
                      </a:lnTo>
                      <a:lnTo>
                        <a:pt x="4271" y="1352"/>
                      </a:lnTo>
                      <a:lnTo>
                        <a:pt x="4270" y="1354"/>
                      </a:lnTo>
                      <a:lnTo>
                        <a:pt x="4268" y="1356"/>
                      </a:lnTo>
                      <a:lnTo>
                        <a:pt x="4265" y="1357"/>
                      </a:lnTo>
                      <a:lnTo>
                        <a:pt x="4263" y="1358"/>
                      </a:lnTo>
                      <a:lnTo>
                        <a:pt x="4250" y="1361"/>
                      </a:lnTo>
                      <a:lnTo>
                        <a:pt x="4241" y="1363"/>
                      </a:lnTo>
                      <a:lnTo>
                        <a:pt x="4231" y="1365"/>
                      </a:lnTo>
                      <a:lnTo>
                        <a:pt x="4219" y="1369"/>
                      </a:lnTo>
                      <a:close/>
                      <a:moveTo>
                        <a:pt x="4345" y="1816"/>
                      </a:moveTo>
                      <a:lnTo>
                        <a:pt x="4345" y="1820"/>
                      </a:lnTo>
                      <a:lnTo>
                        <a:pt x="4347" y="1824"/>
                      </a:lnTo>
                      <a:lnTo>
                        <a:pt x="4349" y="1828"/>
                      </a:lnTo>
                      <a:lnTo>
                        <a:pt x="4352" y="1832"/>
                      </a:lnTo>
                      <a:lnTo>
                        <a:pt x="4359" y="1837"/>
                      </a:lnTo>
                      <a:lnTo>
                        <a:pt x="4369" y="1842"/>
                      </a:lnTo>
                      <a:lnTo>
                        <a:pt x="4380" y="1849"/>
                      </a:lnTo>
                      <a:lnTo>
                        <a:pt x="4392" y="1857"/>
                      </a:lnTo>
                      <a:lnTo>
                        <a:pt x="4398" y="1861"/>
                      </a:lnTo>
                      <a:lnTo>
                        <a:pt x="4403" y="1864"/>
                      </a:lnTo>
                      <a:lnTo>
                        <a:pt x="4405" y="1866"/>
                      </a:lnTo>
                      <a:lnTo>
                        <a:pt x="4407" y="1868"/>
                      </a:lnTo>
                      <a:lnTo>
                        <a:pt x="4408" y="1871"/>
                      </a:lnTo>
                      <a:lnTo>
                        <a:pt x="4409" y="1874"/>
                      </a:lnTo>
                      <a:lnTo>
                        <a:pt x="4409" y="1883"/>
                      </a:lnTo>
                      <a:lnTo>
                        <a:pt x="4411" y="1894"/>
                      </a:lnTo>
                      <a:lnTo>
                        <a:pt x="4412" y="1898"/>
                      </a:lnTo>
                      <a:lnTo>
                        <a:pt x="4414" y="1901"/>
                      </a:lnTo>
                      <a:lnTo>
                        <a:pt x="4417" y="1903"/>
                      </a:lnTo>
                      <a:lnTo>
                        <a:pt x="4421" y="1903"/>
                      </a:lnTo>
                      <a:lnTo>
                        <a:pt x="4434" y="1896"/>
                      </a:lnTo>
                      <a:lnTo>
                        <a:pt x="4446" y="1886"/>
                      </a:lnTo>
                      <a:lnTo>
                        <a:pt x="4457" y="1884"/>
                      </a:lnTo>
                      <a:lnTo>
                        <a:pt x="4465" y="1880"/>
                      </a:lnTo>
                      <a:lnTo>
                        <a:pt x="4469" y="1877"/>
                      </a:lnTo>
                      <a:lnTo>
                        <a:pt x="4471" y="1874"/>
                      </a:lnTo>
                      <a:lnTo>
                        <a:pt x="4473" y="1870"/>
                      </a:lnTo>
                      <a:lnTo>
                        <a:pt x="4474" y="1866"/>
                      </a:lnTo>
                      <a:lnTo>
                        <a:pt x="4473" y="1862"/>
                      </a:lnTo>
                      <a:lnTo>
                        <a:pt x="4472" y="1857"/>
                      </a:lnTo>
                      <a:lnTo>
                        <a:pt x="4471" y="1854"/>
                      </a:lnTo>
                      <a:lnTo>
                        <a:pt x="4469" y="1852"/>
                      </a:lnTo>
                      <a:lnTo>
                        <a:pt x="4464" y="1847"/>
                      </a:lnTo>
                      <a:lnTo>
                        <a:pt x="4458" y="1843"/>
                      </a:lnTo>
                      <a:lnTo>
                        <a:pt x="4450" y="1839"/>
                      </a:lnTo>
                      <a:lnTo>
                        <a:pt x="4444" y="1835"/>
                      </a:lnTo>
                      <a:lnTo>
                        <a:pt x="4438" y="1829"/>
                      </a:lnTo>
                      <a:lnTo>
                        <a:pt x="4434" y="1823"/>
                      </a:lnTo>
                      <a:lnTo>
                        <a:pt x="4427" y="1811"/>
                      </a:lnTo>
                      <a:lnTo>
                        <a:pt x="4420" y="1801"/>
                      </a:lnTo>
                      <a:lnTo>
                        <a:pt x="4412" y="1792"/>
                      </a:lnTo>
                      <a:lnTo>
                        <a:pt x="4403" y="1783"/>
                      </a:lnTo>
                      <a:lnTo>
                        <a:pt x="4394" y="1789"/>
                      </a:lnTo>
                      <a:lnTo>
                        <a:pt x="4388" y="1796"/>
                      </a:lnTo>
                      <a:lnTo>
                        <a:pt x="4385" y="1800"/>
                      </a:lnTo>
                      <a:lnTo>
                        <a:pt x="4381" y="1802"/>
                      </a:lnTo>
                      <a:lnTo>
                        <a:pt x="4377" y="1805"/>
                      </a:lnTo>
                      <a:lnTo>
                        <a:pt x="4372" y="1806"/>
                      </a:lnTo>
                      <a:lnTo>
                        <a:pt x="4362" y="1807"/>
                      </a:lnTo>
                      <a:lnTo>
                        <a:pt x="4354" y="1807"/>
                      </a:lnTo>
                      <a:lnTo>
                        <a:pt x="4350" y="1808"/>
                      </a:lnTo>
                      <a:lnTo>
                        <a:pt x="4347" y="1810"/>
                      </a:lnTo>
                      <a:lnTo>
                        <a:pt x="4345" y="1812"/>
                      </a:lnTo>
                      <a:lnTo>
                        <a:pt x="4345" y="1816"/>
                      </a:lnTo>
                      <a:close/>
                      <a:moveTo>
                        <a:pt x="4124" y="1575"/>
                      </a:moveTo>
                      <a:lnTo>
                        <a:pt x="4115" y="1575"/>
                      </a:lnTo>
                      <a:lnTo>
                        <a:pt x="4111" y="1575"/>
                      </a:lnTo>
                      <a:lnTo>
                        <a:pt x="4107" y="1577"/>
                      </a:lnTo>
                      <a:lnTo>
                        <a:pt x="4104" y="1579"/>
                      </a:lnTo>
                      <a:lnTo>
                        <a:pt x="4101" y="1581"/>
                      </a:lnTo>
                      <a:lnTo>
                        <a:pt x="4098" y="1583"/>
                      </a:lnTo>
                      <a:lnTo>
                        <a:pt x="4097" y="1586"/>
                      </a:lnTo>
                      <a:lnTo>
                        <a:pt x="4095" y="1589"/>
                      </a:lnTo>
                      <a:lnTo>
                        <a:pt x="4095" y="1592"/>
                      </a:lnTo>
                      <a:lnTo>
                        <a:pt x="4096" y="1597"/>
                      </a:lnTo>
                      <a:lnTo>
                        <a:pt x="4098" y="1600"/>
                      </a:lnTo>
                      <a:lnTo>
                        <a:pt x="4102" y="1603"/>
                      </a:lnTo>
                      <a:lnTo>
                        <a:pt x="4106" y="1606"/>
                      </a:lnTo>
                      <a:lnTo>
                        <a:pt x="4112" y="1609"/>
                      </a:lnTo>
                      <a:lnTo>
                        <a:pt x="4116" y="1612"/>
                      </a:lnTo>
                      <a:lnTo>
                        <a:pt x="4119" y="1615"/>
                      </a:lnTo>
                      <a:lnTo>
                        <a:pt x="4121" y="1620"/>
                      </a:lnTo>
                      <a:lnTo>
                        <a:pt x="4122" y="1629"/>
                      </a:lnTo>
                      <a:lnTo>
                        <a:pt x="4121" y="1639"/>
                      </a:lnTo>
                      <a:lnTo>
                        <a:pt x="4135" y="1639"/>
                      </a:lnTo>
                      <a:lnTo>
                        <a:pt x="4137" y="1634"/>
                      </a:lnTo>
                      <a:lnTo>
                        <a:pt x="4140" y="1628"/>
                      </a:lnTo>
                      <a:lnTo>
                        <a:pt x="4142" y="1622"/>
                      </a:lnTo>
                      <a:lnTo>
                        <a:pt x="4143" y="1616"/>
                      </a:lnTo>
                      <a:lnTo>
                        <a:pt x="4137" y="1611"/>
                      </a:lnTo>
                      <a:lnTo>
                        <a:pt x="4130" y="1606"/>
                      </a:lnTo>
                      <a:lnTo>
                        <a:pt x="4127" y="1598"/>
                      </a:lnTo>
                      <a:lnTo>
                        <a:pt x="4125" y="1591"/>
                      </a:lnTo>
                      <a:lnTo>
                        <a:pt x="4124" y="1584"/>
                      </a:lnTo>
                      <a:lnTo>
                        <a:pt x="4124" y="1575"/>
                      </a:lnTo>
                      <a:close/>
                      <a:moveTo>
                        <a:pt x="5153" y="784"/>
                      </a:moveTo>
                      <a:lnTo>
                        <a:pt x="5143" y="782"/>
                      </a:lnTo>
                      <a:lnTo>
                        <a:pt x="5133" y="782"/>
                      </a:lnTo>
                      <a:lnTo>
                        <a:pt x="5124" y="782"/>
                      </a:lnTo>
                      <a:lnTo>
                        <a:pt x="5113" y="782"/>
                      </a:lnTo>
                      <a:lnTo>
                        <a:pt x="5108" y="782"/>
                      </a:lnTo>
                      <a:lnTo>
                        <a:pt x="5105" y="784"/>
                      </a:lnTo>
                      <a:lnTo>
                        <a:pt x="5102" y="786"/>
                      </a:lnTo>
                      <a:lnTo>
                        <a:pt x="5099" y="789"/>
                      </a:lnTo>
                      <a:lnTo>
                        <a:pt x="5094" y="795"/>
                      </a:lnTo>
                      <a:lnTo>
                        <a:pt x="5089" y="802"/>
                      </a:lnTo>
                      <a:lnTo>
                        <a:pt x="5085" y="808"/>
                      </a:lnTo>
                      <a:lnTo>
                        <a:pt x="5079" y="816"/>
                      </a:lnTo>
                      <a:lnTo>
                        <a:pt x="5076" y="818"/>
                      </a:lnTo>
                      <a:lnTo>
                        <a:pt x="5073" y="820"/>
                      </a:lnTo>
                      <a:lnTo>
                        <a:pt x="5069" y="821"/>
                      </a:lnTo>
                      <a:lnTo>
                        <a:pt x="5065" y="821"/>
                      </a:lnTo>
                      <a:lnTo>
                        <a:pt x="5058" y="821"/>
                      </a:lnTo>
                      <a:lnTo>
                        <a:pt x="5051" y="821"/>
                      </a:lnTo>
                      <a:lnTo>
                        <a:pt x="5048" y="821"/>
                      </a:lnTo>
                      <a:lnTo>
                        <a:pt x="5046" y="822"/>
                      </a:lnTo>
                      <a:lnTo>
                        <a:pt x="5044" y="823"/>
                      </a:lnTo>
                      <a:lnTo>
                        <a:pt x="5042" y="825"/>
                      </a:lnTo>
                      <a:lnTo>
                        <a:pt x="5038" y="829"/>
                      </a:lnTo>
                      <a:lnTo>
                        <a:pt x="5035" y="833"/>
                      </a:lnTo>
                      <a:lnTo>
                        <a:pt x="5026" y="837"/>
                      </a:lnTo>
                      <a:lnTo>
                        <a:pt x="5015" y="842"/>
                      </a:lnTo>
                      <a:lnTo>
                        <a:pt x="5010" y="849"/>
                      </a:lnTo>
                      <a:lnTo>
                        <a:pt x="5006" y="857"/>
                      </a:lnTo>
                      <a:lnTo>
                        <a:pt x="5001" y="860"/>
                      </a:lnTo>
                      <a:lnTo>
                        <a:pt x="4994" y="863"/>
                      </a:lnTo>
                      <a:lnTo>
                        <a:pt x="4987" y="867"/>
                      </a:lnTo>
                      <a:lnTo>
                        <a:pt x="4982" y="872"/>
                      </a:lnTo>
                      <a:lnTo>
                        <a:pt x="4976" y="874"/>
                      </a:lnTo>
                      <a:lnTo>
                        <a:pt x="4968" y="875"/>
                      </a:lnTo>
                      <a:lnTo>
                        <a:pt x="4962" y="872"/>
                      </a:lnTo>
                      <a:lnTo>
                        <a:pt x="4956" y="867"/>
                      </a:lnTo>
                      <a:lnTo>
                        <a:pt x="4944" y="873"/>
                      </a:lnTo>
                      <a:lnTo>
                        <a:pt x="4931" y="878"/>
                      </a:lnTo>
                      <a:lnTo>
                        <a:pt x="4917" y="882"/>
                      </a:lnTo>
                      <a:lnTo>
                        <a:pt x="4904" y="885"/>
                      </a:lnTo>
                      <a:lnTo>
                        <a:pt x="4892" y="887"/>
                      </a:lnTo>
                      <a:lnTo>
                        <a:pt x="4877" y="888"/>
                      </a:lnTo>
                      <a:lnTo>
                        <a:pt x="4874" y="887"/>
                      </a:lnTo>
                      <a:lnTo>
                        <a:pt x="4872" y="886"/>
                      </a:lnTo>
                      <a:lnTo>
                        <a:pt x="4871" y="885"/>
                      </a:lnTo>
                      <a:lnTo>
                        <a:pt x="4869" y="883"/>
                      </a:lnTo>
                      <a:lnTo>
                        <a:pt x="4866" y="879"/>
                      </a:lnTo>
                      <a:lnTo>
                        <a:pt x="4862" y="876"/>
                      </a:lnTo>
                      <a:lnTo>
                        <a:pt x="4857" y="874"/>
                      </a:lnTo>
                      <a:lnTo>
                        <a:pt x="4851" y="872"/>
                      </a:lnTo>
                      <a:lnTo>
                        <a:pt x="4846" y="871"/>
                      </a:lnTo>
                      <a:lnTo>
                        <a:pt x="4841" y="871"/>
                      </a:lnTo>
                      <a:lnTo>
                        <a:pt x="4830" y="870"/>
                      </a:lnTo>
                      <a:lnTo>
                        <a:pt x="4818" y="869"/>
                      </a:lnTo>
                      <a:lnTo>
                        <a:pt x="4818" y="891"/>
                      </a:lnTo>
                      <a:lnTo>
                        <a:pt x="4817" y="897"/>
                      </a:lnTo>
                      <a:lnTo>
                        <a:pt x="4816" y="902"/>
                      </a:lnTo>
                      <a:lnTo>
                        <a:pt x="4813" y="906"/>
                      </a:lnTo>
                      <a:lnTo>
                        <a:pt x="4810" y="909"/>
                      </a:lnTo>
                      <a:lnTo>
                        <a:pt x="4806" y="912"/>
                      </a:lnTo>
                      <a:lnTo>
                        <a:pt x="4801" y="914"/>
                      </a:lnTo>
                      <a:lnTo>
                        <a:pt x="4797" y="915"/>
                      </a:lnTo>
                      <a:lnTo>
                        <a:pt x="4791" y="916"/>
                      </a:lnTo>
                      <a:lnTo>
                        <a:pt x="4791" y="894"/>
                      </a:lnTo>
                      <a:lnTo>
                        <a:pt x="4777" y="894"/>
                      </a:lnTo>
                      <a:lnTo>
                        <a:pt x="4770" y="895"/>
                      </a:lnTo>
                      <a:lnTo>
                        <a:pt x="4763" y="898"/>
                      </a:lnTo>
                      <a:lnTo>
                        <a:pt x="4758" y="901"/>
                      </a:lnTo>
                      <a:lnTo>
                        <a:pt x="4753" y="906"/>
                      </a:lnTo>
                      <a:lnTo>
                        <a:pt x="4748" y="912"/>
                      </a:lnTo>
                      <a:lnTo>
                        <a:pt x="4745" y="920"/>
                      </a:lnTo>
                      <a:lnTo>
                        <a:pt x="4743" y="923"/>
                      </a:lnTo>
                      <a:lnTo>
                        <a:pt x="4741" y="926"/>
                      </a:lnTo>
                      <a:lnTo>
                        <a:pt x="4737" y="928"/>
                      </a:lnTo>
                      <a:lnTo>
                        <a:pt x="4734" y="929"/>
                      </a:lnTo>
                      <a:lnTo>
                        <a:pt x="4723" y="926"/>
                      </a:lnTo>
                      <a:lnTo>
                        <a:pt x="4713" y="922"/>
                      </a:lnTo>
                      <a:lnTo>
                        <a:pt x="4707" y="923"/>
                      </a:lnTo>
                      <a:lnTo>
                        <a:pt x="4707" y="945"/>
                      </a:lnTo>
                      <a:lnTo>
                        <a:pt x="4693" y="946"/>
                      </a:lnTo>
                      <a:lnTo>
                        <a:pt x="4678" y="948"/>
                      </a:lnTo>
                      <a:lnTo>
                        <a:pt x="4669" y="954"/>
                      </a:lnTo>
                      <a:lnTo>
                        <a:pt x="4659" y="958"/>
                      </a:lnTo>
                      <a:lnTo>
                        <a:pt x="4645" y="957"/>
                      </a:lnTo>
                      <a:lnTo>
                        <a:pt x="4633" y="958"/>
                      </a:lnTo>
                      <a:lnTo>
                        <a:pt x="4633" y="984"/>
                      </a:lnTo>
                      <a:lnTo>
                        <a:pt x="4632" y="987"/>
                      </a:lnTo>
                      <a:lnTo>
                        <a:pt x="4630" y="990"/>
                      </a:lnTo>
                      <a:lnTo>
                        <a:pt x="4627" y="992"/>
                      </a:lnTo>
                      <a:lnTo>
                        <a:pt x="4623" y="995"/>
                      </a:lnTo>
                      <a:lnTo>
                        <a:pt x="4618" y="1003"/>
                      </a:lnTo>
                      <a:lnTo>
                        <a:pt x="4615" y="1014"/>
                      </a:lnTo>
                      <a:lnTo>
                        <a:pt x="4610" y="1006"/>
                      </a:lnTo>
                      <a:lnTo>
                        <a:pt x="4605" y="1000"/>
                      </a:lnTo>
                      <a:lnTo>
                        <a:pt x="4594" y="1013"/>
                      </a:lnTo>
                      <a:lnTo>
                        <a:pt x="4586" y="1025"/>
                      </a:lnTo>
                      <a:lnTo>
                        <a:pt x="4582" y="1030"/>
                      </a:lnTo>
                      <a:lnTo>
                        <a:pt x="4577" y="1034"/>
                      </a:lnTo>
                      <a:lnTo>
                        <a:pt x="4575" y="1036"/>
                      </a:lnTo>
                      <a:lnTo>
                        <a:pt x="4572" y="1037"/>
                      </a:lnTo>
                      <a:lnTo>
                        <a:pt x="4568" y="1039"/>
                      </a:lnTo>
                      <a:lnTo>
                        <a:pt x="4564" y="1039"/>
                      </a:lnTo>
                      <a:lnTo>
                        <a:pt x="4562" y="1039"/>
                      </a:lnTo>
                      <a:lnTo>
                        <a:pt x="4561" y="1037"/>
                      </a:lnTo>
                      <a:lnTo>
                        <a:pt x="4560" y="1036"/>
                      </a:lnTo>
                      <a:lnTo>
                        <a:pt x="4559" y="1034"/>
                      </a:lnTo>
                      <a:lnTo>
                        <a:pt x="4558" y="1031"/>
                      </a:lnTo>
                      <a:lnTo>
                        <a:pt x="4556" y="1028"/>
                      </a:lnTo>
                      <a:lnTo>
                        <a:pt x="4550" y="1024"/>
                      </a:lnTo>
                      <a:lnTo>
                        <a:pt x="4545" y="1020"/>
                      </a:lnTo>
                      <a:lnTo>
                        <a:pt x="4539" y="1027"/>
                      </a:lnTo>
                      <a:lnTo>
                        <a:pt x="4534" y="1036"/>
                      </a:lnTo>
                      <a:lnTo>
                        <a:pt x="4531" y="1041"/>
                      </a:lnTo>
                      <a:lnTo>
                        <a:pt x="4528" y="1045"/>
                      </a:lnTo>
                      <a:lnTo>
                        <a:pt x="4534" y="1054"/>
                      </a:lnTo>
                      <a:lnTo>
                        <a:pt x="4541" y="1063"/>
                      </a:lnTo>
                      <a:lnTo>
                        <a:pt x="4540" y="1067"/>
                      </a:lnTo>
                      <a:lnTo>
                        <a:pt x="4537" y="1069"/>
                      </a:lnTo>
                      <a:lnTo>
                        <a:pt x="4534" y="1071"/>
                      </a:lnTo>
                      <a:lnTo>
                        <a:pt x="4531" y="1072"/>
                      </a:lnTo>
                      <a:lnTo>
                        <a:pt x="4540" y="1077"/>
                      </a:lnTo>
                      <a:lnTo>
                        <a:pt x="4547" y="1083"/>
                      </a:lnTo>
                      <a:lnTo>
                        <a:pt x="4549" y="1086"/>
                      </a:lnTo>
                      <a:lnTo>
                        <a:pt x="4552" y="1090"/>
                      </a:lnTo>
                      <a:lnTo>
                        <a:pt x="4553" y="1095"/>
                      </a:lnTo>
                      <a:lnTo>
                        <a:pt x="4553" y="1100"/>
                      </a:lnTo>
                      <a:lnTo>
                        <a:pt x="4552" y="1105"/>
                      </a:lnTo>
                      <a:lnTo>
                        <a:pt x="4549" y="1111"/>
                      </a:lnTo>
                      <a:lnTo>
                        <a:pt x="4547" y="1113"/>
                      </a:lnTo>
                      <a:lnTo>
                        <a:pt x="4545" y="1114"/>
                      </a:lnTo>
                      <a:lnTo>
                        <a:pt x="4543" y="1115"/>
                      </a:lnTo>
                      <a:lnTo>
                        <a:pt x="4540" y="1116"/>
                      </a:lnTo>
                      <a:lnTo>
                        <a:pt x="4532" y="1115"/>
                      </a:lnTo>
                      <a:lnTo>
                        <a:pt x="4526" y="1113"/>
                      </a:lnTo>
                      <a:lnTo>
                        <a:pt x="4521" y="1110"/>
                      </a:lnTo>
                      <a:lnTo>
                        <a:pt x="4515" y="1106"/>
                      </a:lnTo>
                      <a:lnTo>
                        <a:pt x="4511" y="1112"/>
                      </a:lnTo>
                      <a:lnTo>
                        <a:pt x="4506" y="1116"/>
                      </a:lnTo>
                      <a:lnTo>
                        <a:pt x="4502" y="1119"/>
                      </a:lnTo>
                      <a:lnTo>
                        <a:pt x="4496" y="1121"/>
                      </a:lnTo>
                      <a:lnTo>
                        <a:pt x="4492" y="1125"/>
                      </a:lnTo>
                      <a:lnTo>
                        <a:pt x="4489" y="1128"/>
                      </a:lnTo>
                      <a:lnTo>
                        <a:pt x="4485" y="1131"/>
                      </a:lnTo>
                      <a:lnTo>
                        <a:pt x="4479" y="1132"/>
                      </a:lnTo>
                      <a:lnTo>
                        <a:pt x="4473" y="1127"/>
                      </a:lnTo>
                      <a:lnTo>
                        <a:pt x="4468" y="1121"/>
                      </a:lnTo>
                      <a:lnTo>
                        <a:pt x="4454" y="1121"/>
                      </a:lnTo>
                      <a:lnTo>
                        <a:pt x="4453" y="1128"/>
                      </a:lnTo>
                      <a:lnTo>
                        <a:pt x="4453" y="1134"/>
                      </a:lnTo>
                      <a:lnTo>
                        <a:pt x="4461" y="1146"/>
                      </a:lnTo>
                      <a:lnTo>
                        <a:pt x="4469" y="1159"/>
                      </a:lnTo>
                      <a:lnTo>
                        <a:pt x="4465" y="1163"/>
                      </a:lnTo>
                      <a:lnTo>
                        <a:pt x="4460" y="1166"/>
                      </a:lnTo>
                      <a:lnTo>
                        <a:pt x="4456" y="1171"/>
                      </a:lnTo>
                      <a:lnTo>
                        <a:pt x="4454" y="1177"/>
                      </a:lnTo>
                      <a:lnTo>
                        <a:pt x="4451" y="1180"/>
                      </a:lnTo>
                      <a:lnTo>
                        <a:pt x="4450" y="1182"/>
                      </a:lnTo>
                      <a:lnTo>
                        <a:pt x="4448" y="1185"/>
                      </a:lnTo>
                      <a:lnTo>
                        <a:pt x="4445" y="1186"/>
                      </a:lnTo>
                      <a:lnTo>
                        <a:pt x="4433" y="1188"/>
                      </a:lnTo>
                      <a:lnTo>
                        <a:pt x="4419" y="1189"/>
                      </a:lnTo>
                      <a:lnTo>
                        <a:pt x="4410" y="1192"/>
                      </a:lnTo>
                      <a:lnTo>
                        <a:pt x="4402" y="1194"/>
                      </a:lnTo>
                      <a:lnTo>
                        <a:pt x="4397" y="1196"/>
                      </a:lnTo>
                      <a:lnTo>
                        <a:pt x="4392" y="1198"/>
                      </a:lnTo>
                      <a:lnTo>
                        <a:pt x="4388" y="1200"/>
                      </a:lnTo>
                      <a:lnTo>
                        <a:pt x="4385" y="1203"/>
                      </a:lnTo>
                      <a:lnTo>
                        <a:pt x="4378" y="1210"/>
                      </a:lnTo>
                      <a:lnTo>
                        <a:pt x="4370" y="1215"/>
                      </a:lnTo>
                      <a:lnTo>
                        <a:pt x="4356" y="1218"/>
                      </a:lnTo>
                      <a:lnTo>
                        <a:pt x="4344" y="1223"/>
                      </a:lnTo>
                      <a:lnTo>
                        <a:pt x="4344" y="1235"/>
                      </a:lnTo>
                      <a:lnTo>
                        <a:pt x="4373" y="1235"/>
                      </a:lnTo>
                      <a:lnTo>
                        <a:pt x="4378" y="1237"/>
                      </a:lnTo>
                      <a:lnTo>
                        <a:pt x="4382" y="1238"/>
                      </a:lnTo>
                      <a:lnTo>
                        <a:pt x="4384" y="1239"/>
                      </a:lnTo>
                      <a:lnTo>
                        <a:pt x="4386" y="1241"/>
                      </a:lnTo>
                      <a:lnTo>
                        <a:pt x="4387" y="1242"/>
                      </a:lnTo>
                      <a:lnTo>
                        <a:pt x="4387" y="1244"/>
                      </a:lnTo>
                      <a:lnTo>
                        <a:pt x="4387" y="1247"/>
                      </a:lnTo>
                      <a:lnTo>
                        <a:pt x="4386" y="1249"/>
                      </a:lnTo>
                      <a:lnTo>
                        <a:pt x="4384" y="1251"/>
                      </a:lnTo>
                      <a:lnTo>
                        <a:pt x="4382" y="1252"/>
                      </a:lnTo>
                      <a:lnTo>
                        <a:pt x="4378" y="1255"/>
                      </a:lnTo>
                      <a:lnTo>
                        <a:pt x="4373" y="1256"/>
                      </a:lnTo>
                      <a:lnTo>
                        <a:pt x="4366" y="1258"/>
                      </a:lnTo>
                      <a:lnTo>
                        <a:pt x="4362" y="1261"/>
                      </a:lnTo>
                      <a:lnTo>
                        <a:pt x="4360" y="1262"/>
                      </a:lnTo>
                      <a:lnTo>
                        <a:pt x="4358" y="1265"/>
                      </a:lnTo>
                      <a:lnTo>
                        <a:pt x="4358" y="1267"/>
                      </a:lnTo>
                      <a:lnTo>
                        <a:pt x="4357" y="1269"/>
                      </a:lnTo>
                      <a:lnTo>
                        <a:pt x="4358" y="1273"/>
                      </a:lnTo>
                      <a:lnTo>
                        <a:pt x="4360" y="1276"/>
                      </a:lnTo>
                      <a:lnTo>
                        <a:pt x="4362" y="1278"/>
                      </a:lnTo>
                      <a:lnTo>
                        <a:pt x="4365" y="1281"/>
                      </a:lnTo>
                      <a:lnTo>
                        <a:pt x="4370" y="1286"/>
                      </a:lnTo>
                      <a:lnTo>
                        <a:pt x="4374" y="1291"/>
                      </a:lnTo>
                      <a:lnTo>
                        <a:pt x="4375" y="1294"/>
                      </a:lnTo>
                      <a:lnTo>
                        <a:pt x="4377" y="1296"/>
                      </a:lnTo>
                      <a:lnTo>
                        <a:pt x="4379" y="1298"/>
                      </a:lnTo>
                      <a:lnTo>
                        <a:pt x="4382" y="1299"/>
                      </a:lnTo>
                      <a:lnTo>
                        <a:pt x="4396" y="1302"/>
                      </a:lnTo>
                      <a:lnTo>
                        <a:pt x="4409" y="1306"/>
                      </a:lnTo>
                      <a:lnTo>
                        <a:pt x="4416" y="1310"/>
                      </a:lnTo>
                      <a:lnTo>
                        <a:pt x="4422" y="1315"/>
                      </a:lnTo>
                      <a:lnTo>
                        <a:pt x="4429" y="1319"/>
                      </a:lnTo>
                      <a:lnTo>
                        <a:pt x="4435" y="1325"/>
                      </a:lnTo>
                      <a:lnTo>
                        <a:pt x="4440" y="1330"/>
                      </a:lnTo>
                      <a:lnTo>
                        <a:pt x="4446" y="1333"/>
                      </a:lnTo>
                      <a:lnTo>
                        <a:pt x="4454" y="1336"/>
                      </a:lnTo>
                      <a:lnTo>
                        <a:pt x="4462" y="1337"/>
                      </a:lnTo>
                      <a:lnTo>
                        <a:pt x="4469" y="1337"/>
                      </a:lnTo>
                      <a:lnTo>
                        <a:pt x="4475" y="1337"/>
                      </a:lnTo>
                      <a:lnTo>
                        <a:pt x="4482" y="1336"/>
                      </a:lnTo>
                      <a:lnTo>
                        <a:pt x="4487" y="1333"/>
                      </a:lnTo>
                      <a:lnTo>
                        <a:pt x="4493" y="1326"/>
                      </a:lnTo>
                      <a:lnTo>
                        <a:pt x="4497" y="1317"/>
                      </a:lnTo>
                      <a:lnTo>
                        <a:pt x="4505" y="1310"/>
                      </a:lnTo>
                      <a:lnTo>
                        <a:pt x="4512" y="1303"/>
                      </a:lnTo>
                      <a:lnTo>
                        <a:pt x="4515" y="1299"/>
                      </a:lnTo>
                      <a:lnTo>
                        <a:pt x="4516" y="1295"/>
                      </a:lnTo>
                      <a:lnTo>
                        <a:pt x="4518" y="1290"/>
                      </a:lnTo>
                      <a:lnTo>
                        <a:pt x="4518" y="1284"/>
                      </a:lnTo>
                      <a:lnTo>
                        <a:pt x="4516" y="1276"/>
                      </a:lnTo>
                      <a:lnTo>
                        <a:pt x="4511" y="1267"/>
                      </a:lnTo>
                      <a:lnTo>
                        <a:pt x="4535" y="1267"/>
                      </a:lnTo>
                      <a:lnTo>
                        <a:pt x="4540" y="1266"/>
                      </a:lnTo>
                      <a:lnTo>
                        <a:pt x="4544" y="1263"/>
                      </a:lnTo>
                      <a:lnTo>
                        <a:pt x="4547" y="1260"/>
                      </a:lnTo>
                      <a:lnTo>
                        <a:pt x="4549" y="1256"/>
                      </a:lnTo>
                      <a:lnTo>
                        <a:pt x="4552" y="1247"/>
                      </a:lnTo>
                      <a:lnTo>
                        <a:pt x="4553" y="1235"/>
                      </a:lnTo>
                      <a:lnTo>
                        <a:pt x="4555" y="1223"/>
                      </a:lnTo>
                      <a:lnTo>
                        <a:pt x="4557" y="1213"/>
                      </a:lnTo>
                      <a:lnTo>
                        <a:pt x="4559" y="1207"/>
                      </a:lnTo>
                      <a:lnTo>
                        <a:pt x="4561" y="1202"/>
                      </a:lnTo>
                      <a:lnTo>
                        <a:pt x="4564" y="1197"/>
                      </a:lnTo>
                      <a:lnTo>
                        <a:pt x="4569" y="1192"/>
                      </a:lnTo>
                      <a:lnTo>
                        <a:pt x="4575" y="1206"/>
                      </a:lnTo>
                      <a:lnTo>
                        <a:pt x="4581" y="1220"/>
                      </a:lnTo>
                      <a:lnTo>
                        <a:pt x="4585" y="1224"/>
                      </a:lnTo>
                      <a:lnTo>
                        <a:pt x="4587" y="1221"/>
                      </a:lnTo>
                      <a:lnTo>
                        <a:pt x="4590" y="1219"/>
                      </a:lnTo>
                      <a:lnTo>
                        <a:pt x="4593" y="1217"/>
                      </a:lnTo>
                      <a:lnTo>
                        <a:pt x="4597" y="1216"/>
                      </a:lnTo>
                      <a:lnTo>
                        <a:pt x="4601" y="1214"/>
                      </a:lnTo>
                      <a:lnTo>
                        <a:pt x="4603" y="1212"/>
                      </a:lnTo>
                      <a:lnTo>
                        <a:pt x="4605" y="1210"/>
                      </a:lnTo>
                      <a:lnTo>
                        <a:pt x="4606" y="1206"/>
                      </a:lnTo>
                      <a:lnTo>
                        <a:pt x="4605" y="1197"/>
                      </a:lnTo>
                      <a:lnTo>
                        <a:pt x="4602" y="1189"/>
                      </a:lnTo>
                      <a:lnTo>
                        <a:pt x="4599" y="1181"/>
                      </a:lnTo>
                      <a:lnTo>
                        <a:pt x="4598" y="1170"/>
                      </a:lnTo>
                      <a:lnTo>
                        <a:pt x="4599" y="1161"/>
                      </a:lnTo>
                      <a:lnTo>
                        <a:pt x="4602" y="1150"/>
                      </a:lnTo>
                      <a:lnTo>
                        <a:pt x="4607" y="1153"/>
                      </a:lnTo>
                      <a:lnTo>
                        <a:pt x="4611" y="1156"/>
                      </a:lnTo>
                      <a:lnTo>
                        <a:pt x="4614" y="1160"/>
                      </a:lnTo>
                      <a:lnTo>
                        <a:pt x="4616" y="1165"/>
                      </a:lnTo>
                      <a:lnTo>
                        <a:pt x="4618" y="1170"/>
                      </a:lnTo>
                      <a:lnTo>
                        <a:pt x="4620" y="1174"/>
                      </a:lnTo>
                      <a:lnTo>
                        <a:pt x="4623" y="1180"/>
                      </a:lnTo>
                      <a:lnTo>
                        <a:pt x="4629" y="1183"/>
                      </a:lnTo>
                      <a:lnTo>
                        <a:pt x="4632" y="1172"/>
                      </a:lnTo>
                      <a:lnTo>
                        <a:pt x="4635" y="1162"/>
                      </a:lnTo>
                      <a:lnTo>
                        <a:pt x="4648" y="1155"/>
                      </a:lnTo>
                      <a:lnTo>
                        <a:pt x="4663" y="1148"/>
                      </a:lnTo>
                      <a:lnTo>
                        <a:pt x="4668" y="1140"/>
                      </a:lnTo>
                      <a:lnTo>
                        <a:pt x="4673" y="1132"/>
                      </a:lnTo>
                      <a:lnTo>
                        <a:pt x="4675" y="1128"/>
                      </a:lnTo>
                      <a:lnTo>
                        <a:pt x="4678" y="1125"/>
                      </a:lnTo>
                      <a:lnTo>
                        <a:pt x="4682" y="1122"/>
                      </a:lnTo>
                      <a:lnTo>
                        <a:pt x="4687" y="1121"/>
                      </a:lnTo>
                      <a:lnTo>
                        <a:pt x="4694" y="1120"/>
                      </a:lnTo>
                      <a:lnTo>
                        <a:pt x="4701" y="1117"/>
                      </a:lnTo>
                      <a:lnTo>
                        <a:pt x="4706" y="1113"/>
                      </a:lnTo>
                      <a:lnTo>
                        <a:pt x="4711" y="1107"/>
                      </a:lnTo>
                      <a:lnTo>
                        <a:pt x="4720" y="1095"/>
                      </a:lnTo>
                      <a:lnTo>
                        <a:pt x="4729" y="1081"/>
                      </a:lnTo>
                      <a:lnTo>
                        <a:pt x="4731" y="1080"/>
                      </a:lnTo>
                      <a:lnTo>
                        <a:pt x="4733" y="1078"/>
                      </a:lnTo>
                      <a:lnTo>
                        <a:pt x="4736" y="1078"/>
                      </a:lnTo>
                      <a:lnTo>
                        <a:pt x="4740" y="1078"/>
                      </a:lnTo>
                      <a:lnTo>
                        <a:pt x="4746" y="1079"/>
                      </a:lnTo>
                      <a:lnTo>
                        <a:pt x="4752" y="1079"/>
                      </a:lnTo>
                      <a:lnTo>
                        <a:pt x="4763" y="1080"/>
                      </a:lnTo>
                      <a:lnTo>
                        <a:pt x="4776" y="1080"/>
                      </a:lnTo>
                      <a:lnTo>
                        <a:pt x="4781" y="1080"/>
                      </a:lnTo>
                      <a:lnTo>
                        <a:pt x="4786" y="1079"/>
                      </a:lnTo>
                      <a:lnTo>
                        <a:pt x="4790" y="1077"/>
                      </a:lnTo>
                      <a:lnTo>
                        <a:pt x="4796" y="1075"/>
                      </a:lnTo>
                      <a:lnTo>
                        <a:pt x="4799" y="1072"/>
                      </a:lnTo>
                      <a:lnTo>
                        <a:pt x="4803" y="1068"/>
                      </a:lnTo>
                      <a:lnTo>
                        <a:pt x="4806" y="1063"/>
                      </a:lnTo>
                      <a:lnTo>
                        <a:pt x="4809" y="1059"/>
                      </a:lnTo>
                      <a:lnTo>
                        <a:pt x="4821" y="1047"/>
                      </a:lnTo>
                      <a:lnTo>
                        <a:pt x="4834" y="1036"/>
                      </a:lnTo>
                      <a:lnTo>
                        <a:pt x="4839" y="1030"/>
                      </a:lnTo>
                      <a:lnTo>
                        <a:pt x="4844" y="1025"/>
                      </a:lnTo>
                      <a:lnTo>
                        <a:pt x="4846" y="1023"/>
                      </a:lnTo>
                      <a:lnTo>
                        <a:pt x="4849" y="1021"/>
                      </a:lnTo>
                      <a:lnTo>
                        <a:pt x="4852" y="1020"/>
                      </a:lnTo>
                      <a:lnTo>
                        <a:pt x="4857" y="1020"/>
                      </a:lnTo>
                      <a:lnTo>
                        <a:pt x="4862" y="1022"/>
                      </a:lnTo>
                      <a:lnTo>
                        <a:pt x="4868" y="1023"/>
                      </a:lnTo>
                      <a:lnTo>
                        <a:pt x="4877" y="1023"/>
                      </a:lnTo>
                      <a:lnTo>
                        <a:pt x="4877" y="1011"/>
                      </a:lnTo>
                      <a:lnTo>
                        <a:pt x="4877" y="997"/>
                      </a:lnTo>
                      <a:lnTo>
                        <a:pt x="4878" y="992"/>
                      </a:lnTo>
                      <a:lnTo>
                        <a:pt x="4880" y="988"/>
                      </a:lnTo>
                      <a:lnTo>
                        <a:pt x="4882" y="986"/>
                      </a:lnTo>
                      <a:lnTo>
                        <a:pt x="4884" y="985"/>
                      </a:lnTo>
                      <a:lnTo>
                        <a:pt x="4886" y="984"/>
                      </a:lnTo>
                      <a:lnTo>
                        <a:pt x="4889" y="984"/>
                      </a:lnTo>
                      <a:lnTo>
                        <a:pt x="4898" y="984"/>
                      </a:lnTo>
                      <a:lnTo>
                        <a:pt x="4907" y="984"/>
                      </a:lnTo>
                      <a:lnTo>
                        <a:pt x="4916" y="984"/>
                      </a:lnTo>
                      <a:lnTo>
                        <a:pt x="4926" y="984"/>
                      </a:lnTo>
                      <a:lnTo>
                        <a:pt x="4934" y="984"/>
                      </a:lnTo>
                      <a:lnTo>
                        <a:pt x="4941" y="984"/>
                      </a:lnTo>
                      <a:lnTo>
                        <a:pt x="4948" y="982"/>
                      </a:lnTo>
                      <a:lnTo>
                        <a:pt x="4955" y="979"/>
                      </a:lnTo>
                      <a:lnTo>
                        <a:pt x="4961" y="975"/>
                      </a:lnTo>
                      <a:lnTo>
                        <a:pt x="4966" y="971"/>
                      </a:lnTo>
                      <a:lnTo>
                        <a:pt x="4970" y="969"/>
                      </a:lnTo>
                      <a:lnTo>
                        <a:pt x="4972" y="968"/>
                      </a:lnTo>
                      <a:lnTo>
                        <a:pt x="4975" y="967"/>
                      </a:lnTo>
                      <a:lnTo>
                        <a:pt x="4979" y="966"/>
                      </a:lnTo>
                      <a:lnTo>
                        <a:pt x="5026" y="966"/>
                      </a:lnTo>
                      <a:lnTo>
                        <a:pt x="5030" y="966"/>
                      </a:lnTo>
                      <a:lnTo>
                        <a:pt x="5032" y="964"/>
                      </a:lnTo>
                      <a:lnTo>
                        <a:pt x="5035" y="962"/>
                      </a:lnTo>
                      <a:lnTo>
                        <a:pt x="5036" y="959"/>
                      </a:lnTo>
                      <a:lnTo>
                        <a:pt x="5040" y="952"/>
                      </a:lnTo>
                      <a:lnTo>
                        <a:pt x="5045" y="946"/>
                      </a:lnTo>
                      <a:lnTo>
                        <a:pt x="5048" y="943"/>
                      </a:lnTo>
                      <a:lnTo>
                        <a:pt x="5052" y="942"/>
                      </a:lnTo>
                      <a:lnTo>
                        <a:pt x="5057" y="941"/>
                      </a:lnTo>
                      <a:lnTo>
                        <a:pt x="5061" y="941"/>
                      </a:lnTo>
                      <a:lnTo>
                        <a:pt x="5069" y="941"/>
                      </a:lnTo>
                      <a:lnTo>
                        <a:pt x="5078" y="940"/>
                      </a:lnTo>
                      <a:lnTo>
                        <a:pt x="5094" y="937"/>
                      </a:lnTo>
                      <a:lnTo>
                        <a:pt x="5107" y="932"/>
                      </a:lnTo>
                      <a:lnTo>
                        <a:pt x="5114" y="929"/>
                      </a:lnTo>
                      <a:lnTo>
                        <a:pt x="5120" y="925"/>
                      </a:lnTo>
                      <a:lnTo>
                        <a:pt x="5124" y="919"/>
                      </a:lnTo>
                      <a:lnTo>
                        <a:pt x="5128" y="913"/>
                      </a:lnTo>
                      <a:lnTo>
                        <a:pt x="5132" y="903"/>
                      </a:lnTo>
                      <a:lnTo>
                        <a:pt x="5135" y="893"/>
                      </a:lnTo>
                      <a:lnTo>
                        <a:pt x="5139" y="884"/>
                      </a:lnTo>
                      <a:lnTo>
                        <a:pt x="5143" y="874"/>
                      </a:lnTo>
                      <a:lnTo>
                        <a:pt x="5154" y="867"/>
                      </a:lnTo>
                      <a:lnTo>
                        <a:pt x="5166" y="861"/>
                      </a:lnTo>
                      <a:lnTo>
                        <a:pt x="5168" y="857"/>
                      </a:lnTo>
                      <a:lnTo>
                        <a:pt x="5168" y="853"/>
                      </a:lnTo>
                      <a:lnTo>
                        <a:pt x="5168" y="848"/>
                      </a:lnTo>
                      <a:lnTo>
                        <a:pt x="5168" y="843"/>
                      </a:lnTo>
                      <a:lnTo>
                        <a:pt x="5171" y="827"/>
                      </a:lnTo>
                      <a:lnTo>
                        <a:pt x="5172" y="812"/>
                      </a:lnTo>
                      <a:lnTo>
                        <a:pt x="5172" y="807"/>
                      </a:lnTo>
                      <a:lnTo>
                        <a:pt x="5171" y="803"/>
                      </a:lnTo>
                      <a:lnTo>
                        <a:pt x="5168" y="800"/>
                      </a:lnTo>
                      <a:lnTo>
                        <a:pt x="5165" y="797"/>
                      </a:lnTo>
                      <a:lnTo>
                        <a:pt x="5159" y="790"/>
                      </a:lnTo>
                      <a:lnTo>
                        <a:pt x="5153" y="784"/>
                      </a:lnTo>
                      <a:close/>
                      <a:moveTo>
                        <a:pt x="4637" y="129"/>
                      </a:moveTo>
                      <a:lnTo>
                        <a:pt x="4631" y="130"/>
                      </a:lnTo>
                      <a:lnTo>
                        <a:pt x="4625" y="133"/>
                      </a:lnTo>
                      <a:lnTo>
                        <a:pt x="4620" y="135"/>
                      </a:lnTo>
                      <a:lnTo>
                        <a:pt x="4615" y="138"/>
                      </a:lnTo>
                      <a:lnTo>
                        <a:pt x="4606" y="144"/>
                      </a:lnTo>
                      <a:lnTo>
                        <a:pt x="4594" y="150"/>
                      </a:lnTo>
                      <a:lnTo>
                        <a:pt x="4582" y="153"/>
                      </a:lnTo>
                      <a:lnTo>
                        <a:pt x="4570" y="158"/>
                      </a:lnTo>
                      <a:lnTo>
                        <a:pt x="4562" y="162"/>
                      </a:lnTo>
                      <a:lnTo>
                        <a:pt x="4553" y="165"/>
                      </a:lnTo>
                      <a:lnTo>
                        <a:pt x="4544" y="167"/>
                      </a:lnTo>
                      <a:lnTo>
                        <a:pt x="4535" y="168"/>
                      </a:lnTo>
                      <a:lnTo>
                        <a:pt x="4528" y="171"/>
                      </a:lnTo>
                      <a:lnTo>
                        <a:pt x="4522" y="174"/>
                      </a:lnTo>
                      <a:lnTo>
                        <a:pt x="4520" y="176"/>
                      </a:lnTo>
                      <a:lnTo>
                        <a:pt x="4518" y="179"/>
                      </a:lnTo>
                      <a:lnTo>
                        <a:pt x="4517" y="183"/>
                      </a:lnTo>
                      <a:lnTo>
                        <a:pt x="4517" y="186"/>
                      </a:lnTo>
                      <a:lnTo>
                        <a:pt x="4517" y="190"/>
                      </a:lnTo>
                      <a:lnTo>
                        <a:pt x="4519" y="192"/>
                      </a:lnTo>
                      <a:lnTo>
                        <a:pt x="4521" y="194"/>
                      </a:lnTo>
                      <a:lnTo>
                        <a:pt x="4523" y="195"/>
                      </a:lnTo>
                      <a:lnTo>
                        <a:pt x="4530" y="196"/>
                      </a:lnTo>
                      <a:lnTo>
                        <a:pt x="4536" y="197"/>
                      </a:lnTo>
                      <a:lnTo>
                        <a:pt x="4546" y="195"/>
                      </a:lnTo>
                      <a:lnTo>
                        <a:pt x="4553" y="192"/>
                      </a:lnTo>
                      <a:lnTo>
                        <a:pt x="4561" y="189"/>
                      </a:lnTo>
                      <a:lnTo>
                        <a:pt x="4570" y="186"/>
                      </a:lnTo>
                      <a:lnTo>
                        <a:pt x="4577" y="190"/>
                      </a:lnTo>
                      <a:lnTo>
                        <a:pt x="4584" y="192"/>
                      </a:lnTo>
                      <a:lnTo>
                        <a:pt x="4587" y="191"/>
                      </a:lnTo>
                      <a:lnTo>
                        <a:pt x="4590" y="190"/>
                      </a:lnTo>
                      <a:lnTo>
                        <a:pt x="4592" y="187"/>
                      </a:lnTo>
                      <a:lnTo>
                        <a:pt x="4594" y="184"/>
                      </a:lnTo>
                      <a:lnTo>
                        <a:pt x="4598" y="178"/>
                      </a:lnTo>
                      <a:lnTo>
                        <a:pt x="4602" y="173"/>
                      </a:lnTo>
                      <a:lnTo>
                        <a:pt x="4612" y="167"/>
                      </a:lnTo>
                      <a:lnTo>
                        <a:pt x="4622" y="162"/>
                      </a:lnTo>
                      <a:lnTo>
                        <a:pt x="4634" y="158"/>
                      </a:lnTo>
                      <a:lnTo>
                        <a:pt x="4646" y="156"/>
                      </a:lnTo>
                      <a:lnTo>
                        <a:pt x="4651" y="154"/>
                      </a:lnTo>
                      <a:lnTo>
                        <a:pt x="4656" y="152"/>
                      </a:lnTo>
                      <a:lnTo>
                        <a:pt x="4657" y="150"/>
                      </a:lnTo>
                      <a:lnTo>
                        <a:pt x="4658" y="148"/>
                      </a:lnTo>
                      <a:lnTo>
                        <a:pt x="4659" y="146"/>
                      </a:lnTo>
                      <a:lnTo>
                        <a:pt x="4659" y="143"/>
                      </a:lnTo>
                      <a:lnTo>
                        <a:pt x="4659" y="140"/>
                      </a:lnTo>
                      <a:lnTo>
                        <a:pt x="4657" y="137"/>
                      </a:lnTo>
                      <a:lnTo>
                        <a:pt x="4655" y="135"/>
                      </a:lnTo>
                      <a:lnTo>
                        <a:pt x="4651" y="133"/>
                      </a:lnTo>
                      <a:lnTo>
                        <a:pt x="4644" y="130"/>
                      </a:lnTo>
                      <a:lnTo>
                        <a:pt x="4637" y="129"/>
                      </a:lnTo>
                      <a:close/>
                      <a:moveTo>
                        <a:pt x="4642" y="182"/>
                      </a:moveTo>
                      <a:lnTo>
                        <a:pt x="4650" y="194"/>
                      </a:lnTo>
                      <a:lnTo>
                        <a:pt x="4642" y="196"/>
                      </a:lnTo>
                      <a:lnTo>
                        <a:pt x="4636" y="198"/>
                      </a:lnTo>
                      <a:lnTo>
                        <a:pt x="4630" y="202"/>
                      </a:lnTo>
                      <a:lnTo>
                        <a:pt x="4622" y="206"/>
                      </a:lnTo>
                      <a:lnTo>
                        <a:pt x="4616" y="209"/>
                      </a:lnTo>
                      <a:lnTo>
                        <a:pt x="4610" y="212"/>
                      </a:lnTo>
                      <a:lnTo>
                        <a:pt x="4607" y="213"/>
                      </a:lnTo>
                      <a:lnTo>
                        <a:pt x="4605" y="215"/>
                      </a:lnTo>
                      <a:lnTo>
                        <a:pt x="4604" y="219"/>
                      </a:lnTo>
                      <a:lnTo>
                        <a:pt x="4603" y="222"/>
                      </a:lnTo>
                      <a:lnTo>
                        <a:pt x="4604" y="226"/>
                      </a:lnTo>
                      <a:lnTo>
                        <a:pt x="4606" y="229"/>
                      </a:lnTo>
                      <a:lnTo>
                        <a:pt x="4609" y="232"/>
                      </a:lnTo>
                      <a:lnTo>
                        <a:pt x="4612" y="233"/>
                      </a:lnTo>
                      <a:lnTo>
                        <a:pt x="4621" y="236"/>
                      </a:lnTo>
                      <a:lnTo>
                        <a:pt x="4631" y="238"/>
                      </a:lnTo>
                      <a:lnTo>
                        <a:pt x="4631" y="248"/>
                      </a:lnTo>
                      <a:lnTo>
                        <a:pt x="4631" y="256"/>
                      </a:lnTo>
                      <a:lnTo>
                        <a:pt x="4632" y="260"/>
                      </a:lnTo>
                      <a:lnTo>
                        <a:pt x="4634" y="263"/>
                      </a:lnTo>
                      <a:lnTo>
                        <a:pt x="4637" y="266"/>
                      </a:lnTo>
                      <a:lnTo>
                        <a:pt x="4640" y="269"/>
                      </a:lnTo>
                      <a:lnTo>
                        <a:pt x="4651" y="250"/>
                      </a:lnTo>
                      <a:lnTo>
                        <a:pt x="4661" y="232"/>
                      </a:lnTo>
                      <a:lnTo>
                        <a:pt x="4666" y="224"/>
                      </a:lnTo>
                      <a:lnTo>
                        <a:pt x="4672" y="218"/>
                      </a:lnTo>
                      <a:lnTo>
                        <a:pt x="4676" y="215"/>
                      </a:lnTo>
                      <a:lnTo>
                        <a:pt x="4680" y="213"/>
                      </a:lnTo>
                      <a:lnTo>
                        <a:pt x="4685" y="212"/>
                      </a:lnTo>
                      <a:lnTo>
                        <a:pt x="4690" y="212"/>
                      </a:lnTo>
                      <a:lnTo>
                        <a:pt x="4700" y="213"/>
                      </a:lnTo>
                      <a:lnTo>
                        <a:pt x="4712" y="214"/>
                      </a:lnTo>
                      <a:lnTo>
                        <a:pt x="4721" y="213"/>
                      </a:lnTo>
                      <a:lnTo>
                        <a:pt x="4730" y="212"/>
                      </a:lnTo>
                      <a:lnTo>
                        <a:pt x="4740" y="210"/>
                      </a:lnTo>
                      <a:lnTo>
                        <a:pt x="4748" y="207"/>
                      </a:lnTo>
                      <a:lnTo>
                        <a:pt x="4755" y="202"/>
                      </a:lnTo>
                      <a:lnTo>
                        <a:pt x="4761" y="197"/>
                      </a:lnTo>
                      <a:lnTo>
                        <a:pt x="4763" y="194"/>
                      </a:lnTo>
                      <a:lnTo>
                        <a:pt x="4764" y="190"/>
                      </a:lnTo>
                      <a:lnTo>
                        <a:pt x="4765" y="185"/>
                      </a:lnTo>
                      <a:lnTo>
                        <a:pt x="4766" y="181"/>
                      </a:lnTo>
                      <a:lnTo>
                        <a:pt x="4762" y="173"/>
                      </a:lnTo>
                      <a:lnTo>
                        <a:pt x="4757" y="165"/>
                      </a:lnTo>
                      <a:lnTo>
                        <a:pt x="4757" y="153"/>
                      </a:lnTo>
                      <a:lnTo>
                        <a:pt x="4757" y="142"/>
                      </a:lnTo>
                      <a:lnTo>
                        <a:pt x="4748" y="145"/>
                      </a:lnTo>
                      <a:lnTo>
                        <a:pt x="4739" y="150"/>
                      </a:lnTo>
                      <a:lnTo>
                        <a:pt x="4727" y="153"/>
                      </a:lnTo>
                      <a:lnTo>
                        <a:pt x="4718" y="155"/>
                      </a:lnTo>
                      <a:lnTo>
                        <a:pt x="4707" y="156"/>
                      </a:lnTo>
                      <a:lnTo>
                        <a:pt x="4696" y="158"/>
                      </a:lnTo>
                      <a:lnTo>
                        <a:pt x="4679" y="161"/>
                      </a:lnTo>
                      <a:lnTo>
                        <a:pt x="4665" y="164"/>
                      </a:lnTo>
                      <a:lnTo>
                        <a:pt x="4658" y="167"/>
                      </a:lnTo>
                      <a:lnTo>
                        <a:pt x="4653" y="170"/>
                      </a:lnTo>
                      <a:lnTo>
                        <a:pt x="4647" y="175"/>
                      </a:lnTo>
                      <a:lnTo>
                        <a:pt x="4642" y="182"/>
                      </a:lnTo>
                      <a:close/>
                      <a:moveTo>
                        <a:pt x="5047" y="170"/>
                      </a:moveTo>
                      <a:lnTo>
                        <a:pt x="5038" y="170"/>
                      </a:lnTo>
                      <a:lnTo>
                        <a:pt x="5038" y="180"/>
                      </a:lnTo>
                      <a:lnTo>
                        <a:pt x="5038" y="190"/>
                      </a:lnTo>
                      <a:lnTo>
                        <a:pt x="5031" y="198"/>
                      </a:lnTo>
                      <a:lnTo>
                        <a:pt x="5021" y="206"/>
                      </a:lnTo>
                      <a:lnTo>
                        <a:pt x="5019" y="210"/>
                      </a:lnTo>
                      <a:lnTo>
                        <a:pt x="5018" y="215"/>
                      </a:lnTo>
                      <a:lnTo>
                        <a:pt x="5017" y="220"/>
                      </a:lnTo>
                      <a:lnTo>
                        <a:pt x="5017" y="225"/>
                      </a:lnTo>
                      <a:lnTo>
                        <a:pt x="5017" y="233"/>
                      </a:lnTo>
                      <a:lnTo>
                        <a:pt x="5017" y="240"/>
                      </a:lnTo>
                      <a:lnTo>
                        <a:pt x="5031" y="240"/>
                      </a:lnTo>
                      <a:lnTo>
                        <a:pt x="5034" y="240"/>
                      </a:lnTo>
                      <a:lnTo>
                        <a:pt x="5036" y="239"/>
                      </a:lnTo>
                      <a:lnTo>
                        <a:pt x="5039" y="237"/>
                      </a:lnTo>
                      <a:lnTo>
                        <a:pt x="5041" y="235"/>
                      </a:lnTo>
                      <a:lnTo>
                        <a:pt x="5044" y="230"/>
                      </a:lnTo>
                      <a:lnTo>
                        <a:pt x="5046" y="225"/>
                      </a:lnTo>
                      <a:lnTo>
                        <a:pt x="5049" y="219"/>
                      </a:lnTo>
                      <a:lnTo>
                        <a:pt x="5052" y="213"/>
                      </a:lnTo>
                      <a:lnTo>
                        <a:pt x="5055" y="211"/>
                      </a:lnTo>
                      <a:lnTo>
                        <a:pt x="5057" y="209"/>
                      </a:lnTo>
                      <a:lnTo>
                        <a:pt x="5060" y="208"/>
                      </a:lnTo>
                      <a:lnTo>
                        <a:pt x="5063" y="207"/>
                      </a:lnTo>
                      <a:lnTo>
                        <a:pt x="5075" y="206"/>
                      </a:lnTo>
                      <a:lnTo>
                        <a:pt x="5087" y="203"/>
                      </a:lnTo>
                      <a:lnTo>
                        <a:pt x="5091" y="201"/>
                      </a:lnTo>
                      <a:lnTo>
                        <a:pt x="5095" y="198"/>
                      </a:lnTo>
                      <a:lnTo>
                        <a:pt x="5098" y="194"/>
                      </a:lnTo>
                      <a:lnTo>
                        <a:pt x="5098" y="189"/>
                      </a:lnTo>
                      <a:lnTo>
                        <a:pt x="5098" y="180"/>
                      </a:lnTo>
                      <a:lnTo>
                        <a:pt x="5085" y="178"/>
                      </a:lnTo>
                      <a:lnTo>
                        <a:pt x="5073" y="175"/>
                      </a:lnTo>
                      <a:lnTo>
                        <a:pt x="5061" y="172"/>
                      </a:lnTo>
                      <a:lnTo>
                        <a:pt x="5047" y="170"/>
                      </a:lnTo>
                      <a:close/>
                      <a:moveTo>
                        <a:pt x="5178" y="84"/>
                      </a:moveTo>
                      <a:lnTo>
                        <a:pt x="5178" y="92"/>
                      </a:lnTo>
                      <a:lnTo>
                        <a:pt x="5179" y="99"/>
                      </a:lnTo>
                      <a:lnTo>
                        <a:pt x="5179" y="102"/>
                      </a:lnTo>
                      <a:lnTo>
                        <a:pt x="5179" y="106"/>
                      </a:lnTo>
                      <a:lnTo>
                        <a:pt x="5178" y="110"/>
                      </a:lnTo>
                      <a:lnTo>
                        <a:pt x="5177" y="113"/>
                      </a:lnTo>
                      <a:lnTo>
                        <a:pt x="5171" y="122"/>
                      </a:lnTo>
                      <a:lnTo>
                        <a:pt x="5163" y="128"/>
                      </a:lnTo>
                      <a:lnTo>
                        <a:pt x="5159" y="133"/>
                      </a:lnTo>
                      <a:lnTo>
                        <a:pt x="5157" y="136"/>
                      </a:lnTo>
                      <a:lnTo>
                        <a:pt x="5155" y="140"/>
                      </a:lnTo>
                      <a:lnTo>
                        <a:pt x="5154" y="145"/>
                      </a:lnTo>
                      <a:lnTo>
                        <a:pt x="5155" y="148"/>
                      </a:lnTo>
                      <a:lnTo>
                        <a:pt x="5156" y="151"/>
                      </a:lnTo>
                      <a:lnTo>
                        <a:pt x="5158" y="153"/>
                      </a:lnTo>
                      <a:lnTo>
                        <a:pt x="5160" y="155"/>
                      </a:lnTo>
                      <a:lnTo>
                        <a:pt x="5166" y="157"/>
                      </a:lnTo>
                      <a:lnTo>
                        <a:pt x="5173" y="158"/>
                      </a:lnTo>
                      <a:lnTo>
                        <a:pt x="5180" y="157"/>
                      </a:lnTo>
                      <a:lnTo>
                        <a:pt x="5186" y="155"/>
                      </a:lnTo>
                      <a:lnTo>
                        <a:pt x="5191" y="152"/>
                      </a:lnTo>
                      <a:lnTo>
                        <a:pt x="5195" y="148"/>
                      </a:lnTo>
                      <a:lnTo>
                        <a:pt x="5205" y="139"/>
                      </a:lnTo>
                      <a:lnTo>
                        <a:pt x="5215" y="128"/>
                      </a:lnTo>
                      <a:lnTo>
                        <a:pt x="5226" y="121"/>
                      </a:lnTo>
                      <a:lnTo>
                        <a:pt x="5236" y="114"/>
                      </a:lnTo>
                      <a:lnTo>
                        <a:pt x="5240" y="111"/>
                      </a:lnTo>
                      <a:lnTo>
                        <a:pt x="5244" y="107"/>
                      </a:lnTo>
                      <a:lnTo>
                        <a:pt x="5246" y="101"/>
                      </a:lnTo>
                      <a:lnTo>
                        <a:pt x="5247" y="95"/>
                      </a:lnTo>
                      <a:lnTo>
                        <a:pt x="5247" y="89"/>
                      </a:lnTo>
                      <a:lnTo>
                        <a:pt x="5238" y="88"/>
                      </a:lnTo>
                      <a:lnTo>
                        <a:pt x="5231" y="88"/>
                      </a:lnTo>
                      <a:lnTo>
                        <a:pt x="5222" y="88"/>
                      </a:lnTo>
                      <a:lnTo>
                        <a:pt x="5214" y="88"/>
                      </a:lnTo>
                      <a:lnTo>
                        <a:pt x="5204" y="87"/>
                      </a:lnTo>
                      <a:lnTo>
                        <a:pt x="5195" y="86"/>
                      </a:lnTo>
                      <a:lnTo>
                        <a:pt x="5187" y="84"/>
                      </a:lnTo>
                      <a:lnTo>
                        <a:pt x="5178" y="84"/>
                      </a:lnTo>
                      <a:close/>
                      <a:moveTo>
                        <a:pt x="4937" y="158"/>
                      </a:moveTo>
                      <a:lnTo>
                        <a:pt x="4937" y="153"/>
                      </a:lnTo>
                      <a:lnTo>
                        <a:pt x="4937" y="148"/>
                      </a:lnTo>
                      <a:lnTo>
                        <a:pt x="4937" y="146"/>
                      </a:lnTo>
                      <a:lnTo>
                        <a:pt x="4937" y="143"/>
                      </a:lnTo>
                      <a:lnTo>
                        <a:pt x="4936" y="141"/>
                      </a:lnTo>
                      <a:lnTo>
                        <a:pt x="4934" y="140"/>
                      </a:lnTo>
                      <a:lnTo>
                        <a:pt x="4930" y="137"/>
                      </a:lnTo>
                      <a:lnTo>
                        <a:pt x="4925" y="136"/>
                      </a:lnTo>
                      <a:lnTo>
                        <a:pt x="4920" y="136"/>
                      </a:lnTo>
                      <a:lnTo>
                        <a:pt x="4915" y="135"/>
                      </a:lnTo>
                      <a:lnTo>
                        <a:pt x="4905" y="130"/>
                      </a:lnTo>
                      <a:lnTo>
                        <a:pt x="4895" y="127"/>
                      </a:lnTo>
                      <a:lnTo>
                        <a:pt x="4886" y="127"/>
                      </a:lnTo>
                      <a:lnTo>
                        <a:pt x="4886" y="139"/>
                      </a:lnTo>
                      <a:lnTo>
                        <a:pt x="4887" y="143"/>
                      </a:lnTo>
                      <a:lnTo>
                        <a:pt x="4889" y="147"/>
                      </a:lnTo>
                      <a:lnTo>
                        <a:pt x="4892" y="150"/>
                      </a:lnTo>
                      <a:lnTo>
                        <a:pt x="4895" y="152"/>
                      </a:lnTo>
                      <a:lnTo>
                        <a:pt x="4899" y="155"/>
                      </a:lnTo>
                      <a:lnTo>
                        <a:pt x="4903" y="158"/>
                      </a:lnTo>
                      <a:lnTo>
                        <a:pt x="4906" y="162"/>
                      </a:lnTo>
                      <a:lnTo>
                        <a:pt x="4909" y="166"/>
                      </a:lnTo>
                      <a:lnTo>
                        <a:pt x="4914" y="175"/>
                      </a:lnTo>
                      <a:lnTo>
                        <a:pt x="4918" y="183"/>
                      </a:lnTo>
                      <a:lnTo>
                        <a:pt x="4920" y="187"/>
                      </a:lnTo>
                      <a:lnTo>
                        <a:pt x="4923" y="191"/>
                      </a:lnTo>
                      <a:lnTo>
                        <a:pt x="4926" y="193"/>
                      </a:lnTo>
                      <a:lnTo>
                        <a:pt x="4931" y="193"/>
                      </a:lnTo>
                      <a:lnTo>
                        <a:pt x="4933" y="193"/>
                      </a:lnTo>
                      <a:lnTo>
                        <a:pt x="4935" y="191"/>
                      </a:lnTo>
                      <a:lnTo>
                        <a:pt x="4936" y="189"/>
                      </a:lnTo>
                      <a:lnTo>
                        <a:pt x="4937" y="185"/>
                      </a:lnTo>
                      <a:lnTo>
                        <a:pt x="4937" y="158"/>
                      </a:lnTo>
                      <a:close/>
                      <a:moveTo>
                        <a:pt x="4958" y="215"/>
                      </a:moveTo>
                      <a:lnTo>
                        <a:pt x="4952" y="215"/>
                      </a:lnTo>
                      <a:lnTo>
                        <a:pt x="4947" y="217"/>
                      </a:lnTo>
                      <a:lnTo>
                        <a:pt x="4947" y="224"/>
                      </a:lnTo>
                      <a:lnTo>
                        <a:pt x="4947" y="230"/>
                      </a:lnTo>
                      <a:lnTo>
                        <a:pt x="4947" y="236"/>
                      </a:lnTo>
                      <a:lnTo>
                        <a:pt x="4946" y="242"/>
                      </a:lnTo>
                      <a:lnTo>
                        <a:pt x="4937" y="251"/>
                      </a:lnTo>
                      <a:lnTo>
                        <a:pt x="4932" y="258"/>
                      </a:lnTo>
                      <a:lnTo>
                        <a:pt x="4932" y="260"/>
                      </a:lnTo>
                      <a:lnTo>
                        <a:pt x="4933" y="261"/>
                      </a:lnTo>
                      <a:lnTo>
                        <a:pt x="4934" y="263"/>
                      </a:lnTo>
                      <a:lnTo>
                        <a:pt x="4936" y="264"/>
                      </a:lnTo>
                      <a:lnTo>
                        <a:pt x="4940" y="265"/>
                      </a:lnTo>
                      <a:lnTo>
                        <a:pt x="4944" y="265"/>
                      </a:lnTo>
                      <a:lnTo>
                        <a:pt x="4953" y="260"/>
                      </a:lnTo>
                      <a:lnTo>
                        <a:pt x="4962" y="254"/>
                      </a:lnTo>
                      <a:lnTo>
                        <a:pt x="4972" y="253"/>
                      </a:lnTo>
                      <a:lnTo>
                        <a:pt x="4981" y="254"/>
                      </a:lnTo>
                      <a:lnTo>
                        <a:pt x="4982" y="250"/>
                      </a:lnTo>
                      <a:lnTo>
                        <a:pt x="4982" y="246"/>
                      </a:lnTo>
                      <a:lnTo>
                        <a:pt x="4982" y="240"/>
                      </a:lnTo>
                      <a:lnTo>
                        <a:pt x="4980" y="234"/>
                      </a:lnTo>
                      <a:lnTo>
                        <a:pt x="4979" y="229"/>
                      </a:lnTo>
                      <a:lnTo>
                        <a:pt x="4976" y="225"/>
                      </a:lnTo>
                      <a:lnTo>
                        <a:pt x="4973" y="221"/>
                      </a:lnTo>
                      <a:lnTo>
                        <a:pt x="4969" y="218"/>
                      </a:lnTo>
                      <a:lnTo>
                        <a:pt x="4963" y="217"/>
                      </a:lnTo>
                      <a:lnTo>
                        <a:pt x="4958" y="215"/>
                      </a:lnTo>
                      <a:close/>
                      <a:moveTo>
                        <a:pt x="4866" y="233"/>
                      </a:moveTo>
                      <a:lnTo>
                        <a:pt x="4866" y="246"/>
                      </a:lnTo>
                      <a:lnTo>
                        <a:pt x="4867" y="248"/>
                      </a:lnTo>
                      <a:lnTo>
                        <a:pt x="4868" y="251"/>
                      </a:lnTo>
                      <a:lnTo>
                        <a:pt x="4864" y="261"/>
                      </a:lnTo>
                      <a:lnTo>
                        <a:pt x="4860" y="271"/>
                      </a:lnTo>
                      <a:lnTo>
                        <a:pt x="4863" y="272"/>
                      </a:lnTo>
                      <a:lnTo>
                        <a:pt x="4866" y="274"/>
                      </a:lnTo>
                      <a:lnTo>
                        <a:pt x="4870" y="272"/>
                      </a:lnTo>
                      <a:lnTo>
                        <a:pt x="4873" y="269"/>
                      </a:lnTo>
                      <a:lnTo>
                        <a:pt x="4876" y="266"/>
                      </a:lnTo>
                      <a:lnTo>
                        <a:pt x="4880" y="263"/>
                      </a:lnTo>
                      <a:lnTo>
                        <a:pt x="4889" y="257"/>
                      </a:lnTo>
                      <a:lnTo>
                        <a:pt x="4897" y="252"/>
                      </a:lnTo>
                      <a:lnTo>
                        <a:pt x="4900" y="249"/>
                      </a:lnTo>
                      <a:lnTo>
                        <a:pt x="4903" y="245"/>
                      </a:lnTo>
                      <a:lnTo>
                        <a:pt x="4905" y="240"/>
                      </a:lnTo>
                      <a:lnTo>
                        <a:pt x="4907" y="235"/>
                      </a:lnTo>
                      <a:lnTo>
                        <a:pt x="4906" y="229"/>
                      </a:lnTo>
                      <a:lnTo>
                        <a:pt x="4895" y="229"/>
                      </a:lnTo>
                      <a:lnTo>
                        <a:pt x="4886" y="231"/>
                      </a:lnTo>
                      <a:lnTo>
                        <a:pt x="4876" y="232"/>
                      </a:lnTo>
                      <a:lnTo>
                        <a:pt x="4866" y="233"/>
                      </a:lnTo>
                      <a:close/>
                      <a:moveTo>
                        <a:pt x="4809" y="250"/>
                      </a:moveTo>
                      <a:lnTo>
                        <a:pt x="4803" y="251"/>
                      </a:lnTo>
                      <a:lnTo>
                        <a:pt x="4798" y="251"/>
                      </a:lnTo>
                      <a:lnTo>
                        <a:pt x="4792" y="251"/>
                      </a:lnTo>
                      <a:lnTo>
                        <a:pt x="4787" y="249"/>
                      </a:lnTo>
                      <a:lnTo>
                        <a:pt x="4783" y="245"/>
                      </a:lnTo>
                      <a:lnTo>
                        <a:pt x="4779" y="241"/>
                      </a:lnTo>
                      <a:lnTo>
                        <a:pt x="4776" y="239"/>
                      </a:lnTo>
                      <a:lnTo>
                        <a:pt x="4774" y="238"/>
                      </a:lnTo>
                      <a:lnTo>
                        <a:pt x="4772" y="237"/>
                      </a:lnTo>
                      <a:lnTo>
                        <a:pt x="4769" y="237"/>
                      </a:lnTo>
                      <a:lnTo>
                        <a:pt x="4768" y="229"/>
                      </a:lnTo>
                      <a:lnTo>
                        <a:pt x="4772" y="225"/>
                      </a:lnTo>
                      <a:lnTo>
                        <a:pt x="4776" y="222"/>
                      </a:lnTo>
                      <a:lnTo>
                        <a:pt x="4780" y="221"/>
                      </a:lnTo>
                      <a:lnTo>
                        <a:pt x="4785" y="220"/>
                      </a:lnTo>
                      <a:lnTo>
                        <a:pt x="4797" y="220"/>
                      </a:lnTo>
                      <a:lnTo>
                        <a:pt x="4809" y="221"/>
                      </a:lnTo>
                      <a:lnTo>
                        <a:pt x="4812" y="220"/>
                      </a:lnTo>
                      <a:lnTo>
                        <a:pt x="4814" y="219"/>
                      </a:lnTo>
                      <a:lnTo>
                        <a:pt x="4817" y="220"/>
                      </a:lnTo>
                      <a:lnTo>
                        <a:pt x="4819" y="221"/>
                      </a:lnTo>
                      <a:lnTo>
                        <a:pt x="4820" y="223"/>
                      </a:lnTo>
                      <a:lnTo>
                        <a:pt x="4821" y="226"/>
                      </a:lnTo>
                      <a:lnTo>
                        <a:pt x="4822" y="232"/>
                      </a:lnTo>
                      <a:lnTo>
                        <a:pt x="4823" y="238"/>
                      </a:lnTo>
                      <a:lnTo>
                        <a:pt x="4822" y="240"/>
                      </a:lnTo>
                      <a:lnTo>
                        <a:pt x="4821" y="242"/>
                      </a:lnTo>
                      <a:lnTo>
                        <a:pt x="4820" y="245"/>
                      </a:lnTo>
                      <a:lnTo>
                        <a:pt x="4818" y="246"/>
                      </a:lnTo>
                      <a:lnTo>
                        <a:pt x="4814" y="248"/>
                      </a:lnTo>
                      <a:lnTo>
                        <a:pt x="4809" y="250"/>
                      </a:lnTo>
                      <a:close/>
                      <a:moveTo>
                        <a:pt x="4677" y="299"/>
                      </a:moveTo>
                      <a:lnTo>
                        <a:pt x="4683" y="304"/>
                      </a:lnTo>
                      <a:lnTo>
                        <a:pt x="4688" y="306"/>
                      </a:lnTo>
                      <a:lnTo>
                        <a:pt x="4693" y="307"/>
                      </a:lnTo>
                      <a:lnTo>
                        <a:pt x="4700" y="307"/>
                      </a:lnTo>
                      <a:lnTo>
                        <a:pt x="4709" y="308"/>
                      </a:lnTo>
                      <a:lnTo>
                        <a:pt x="4720" y="310"/>
                      </a:lnTo>
                      <a:lnTo>
                        <a:pt x="4723" y="309"/>
                      </a:lnTo>
                      <a:lnTo>
                        <a:pt x="4727" y="308"/>
                      </a:lnTo>
                      <a:lnTo>
                        <a:pt x="4730" y="307"/>
                      </a:lnTo>
                      <a:lnTo>
                        <a:pt x="4733" y="306"/>
                      </a:lnTo>
                      <a:lnTo>
                        <a:pt x="4739" y="300"/>
                      </a:lnTo>
                      <a:lnTo>
                        <a:pt x="4744" y="295"/>
                      </a:lnTo>
                      <a:lnTo>
                        <a:pt x="4743" y="283"/>
                      </a:lnTo>
                      <a:lnTo>
                        <a:pt x="4732" y="283"/>
                      </a:lnTo>
                      <a:lnTo>
                        <a:pt x="4723" y="282"/>
                      </a:lnTo>
                      <a:lnTo>
                        <a:pt x="4714" y="282"/>
                      </a:lnTo>
                      <a:lnTo>
                        <a:pt x="4705" y="283"/>
                      </a:lnTo>
                      <a:lnTo>
                        <a:pt x="4697" y="285"/>
                      </a:lnTo>
                      <a:lnTo>
                        <a:pt x="4690" y="288"/>
                      </a:lnTo>
                      <a:lnTo>
                        <a:pt x="4684" y="293"/>
                      </a:lnTo>
                      <a:lnTo>
                        <a:pt x="4677" y="299"/>
                      </a:lnTo>
                      <a:close/>
                      <a:moveTo>
                        <a:pt x="5168" y="1336"/>
                      </a:moveTo>
                      <a:lnTo>
                        <a:pt x="5153" y="1334"/>
                      </a:lnTo>
                      <a:lnTo>
                        <a:pt x="5139" y="1335"/>
                      </a:lnTo>
                      <a:lnTo>
                        <a:pt x="5132" y="1334"/>
                      </a:lnTo>
                      <a:lnTo>
                        <a:pt x="5126" y="1333"/>
                      </a:lnTo>
                      <a:lnTo>
                        <a:pt x="5123" y="1333"/>
                      </a:lnTo>
                      <a:lnTo>
                        <a:pt x="5120" y="1333"/>
                      </a:lnTo>
                      <a:lnTo>
                        <a:pt x="5117" y="1333"/>
                      </a:lnTo>
                      <a:lnTo>
                        <a:pt x="5114" y="1335"/>
                      </a:lnTo>
                      <a:lnTo>
                        <a:pt x="5107" y="1344"/>
                      </a:lnTo>
                      <a:lnTo>
                        <a:pt x="5102" y="1355"/>
                      </a:lnTo>
                      <a:lnTo>
                        <a:pt x="5095" y="1360"/>
                      </a:lnTo>
                      <a:lnTo>
                        <a:pt x="5089" y="1365"/>
                      </a:lnTo>
                      <a:lnTo>
                        <a:pt x="5084" y="1371"/>
                      </a:lnTo>
                      <a:lnTo>
                        <a:pt x="5078" y="1379"/>
                      </a:lnTo>
                      <a:lnTo>
                        <a:pt x="5087" y="1383"/>
                      </a:lnTo>
                      <a:lnTo>
                        <a:pt x="5095" y="1388"/>
                      </a:lnTo>
                      <a:lnTo>
                        <a:pt x="5098" y="1390"/>
                      </a:lnTo>
                      <a:lnTo>
                        <a:pt x="5102" y="1392"/>
                      </a:lnTo>
                      <a:lnTo>
                        <a:pt x="5106" y="1393"/>
                      </a:lnTo>
                      <a:lnTo>
                        <a:pt x="5112" y="1394"/>
                      </a:lnTo>
                      <a:lnTo>
                        <a:pt x="5118" y="1391"/>
                      </a:lnTo>
                      <a:lnTo>
                        <a:pt x="5123" y="1388"/>
                      </a:lnTo>
                      <a:lnTo>
                        <a:pt x="5135" y="1387"/>
                      </a:lnTo>
                      <a:lnTo>
                        <a:pt x="5146" y="1386"/>
                      </a:lnTo>
                      <a:lnTo>
                        <a:pt x="5156" y="1385"/>
                      </a:lnTo>
                      <a:lnTo>
                        <a:pt x="5168" y="1384"/>
                      </a:lnTo>
                      <a:lnTo>
                        <a:pt x="5171" y="1382"/>
                      </a:lnTo>
                      <a:lnTo>
                        <a:pt x="5174" y="1380"/>
                      </a:lnTo>
                      <a:lnTo>
                        <a:pt x="5176" y="1376"/>
                      </a:lnTo>
                      <a:lnTo>
                        <a:pt x="5178" y="1373"/>
                      </a:lnTo>
                      <a:lnTo>
                        <a:pt x="5179" y="1365"/>
                      </a:lnTo>
                      <a:lnTo>
                        <a:pt x="5179" y="1357"/>
                      </a:lnTo>
                      <a:lnTo>
                        <a:pt x="5178" y="1351"/>
                      </a:lnTo>
                      <a:lnTo>
                        <a:pt x="5175" y="1345"/>
                      </a:lnTo>
                      <a:lnTo>
                        <a:pt x="5172" y="1339"/>
                      </a:lnTo>
                      <a:lnTo>
                        <a:pt x="5168" y="1336"/>
                      </a:lnTo>
                      <a:close/>
                      <a:moveTo>
                        <a:pt x="5293" y="1370"/>
                      </a:moveTo>
                      <a:lnTo>
                        <a:pt x="5295" y="1384"/>
                      </a:lnTo>
                      <a:lnTo>
                        <a:pt x="5297" y="1396"/>
                      </a:lnTo>
                      <a:lnTo>
                        <a:pt x="5316" y="1396"/>
                      </a:lnTo>
                      <a:lnTo>
                        <a:pt x="5324" y="1395"/>
                      </a:lnTo>
                      <a:lnTo>
                        <a:pt x="5331" y="1393"/>
                      </a:lnTo>
                      <a:lnTo>
                        <a:pt x="5334" y="1392"/>
                      </a:lnTo>
                      <a:lnTo>
                        <a:pt x="5336" y="1389"/>
                      </a:lnTo>
                      <a:lnTo>
                        <a:pt x="5337" y="1386"/>
                      </a:lnTo>
                      <a:lnTo>
                        <a:pt x="5338" y="1383"/>
                      </a:lnTo>
                      <a:lnTo>
                        <a:pt x="5338" y="1380"/>
                      </a:lnTo>
                      <a:lnTo>
                        <a:pt x="5337" y="1376"/>
                      </a:lnTo>
                      <a:lnTo>
                        <a:pt x="5335" y="1374"/>
                      </a:lnTo>
                      <a:lnTo>
                        <a:pt x="5334" y="1372"/>
                      </a:lnTo>
                      <a:lnTo>
                        <a:pt x="5329" y="1370"/>
                      </a:lnTo>
                      <a:lnTo>
                        <a:pt x="5323" y="1369"/>
                      </a:lnTo>
                      <a:lnTo>
                        <a:pt x="5308" y="1368"/>
                      </a:lnTo>
                      <a:lnTo>
                        <a:pt x="5293" y="1370"/>
                      </a:lnTo>
                      <a:close/>
                      <a:moveTo>
                        <a:pt x="5375" y="1315"/>
                      </a:moveTo>
                      <a:lnTo>
                        <a:pt x="5375" y="1320"/>
                      </a:lnTo>
                      <a:lnTo>
                        <a:pt x="5374" y="1326"/>
                      </a:lnTo>
                      <a:lnTo>
                        <a:pt x="5378" y="1336"/>
                      </a:lnTo>
                      <a:lnTo>
                        <a:pt x="5381" y="1347"/>
                      </a:lnTo>
                      <a:lnTo>
                        <a:pt x="5390" y="1347"/>
                      </a:lnTo>
                      <a:lnTo>
                        <a:pt x="5397" y="1346"/>
                      </a:lnTo>
                      <a:lnTo>
                        <a:pt x="5401" y="1344"/>
                      </a:lnTo>
                      <a:lnTo>
                        <a:pt x="5406" y="1342"/>
                      </a:lnTo>
                      <a:lnTo>
                        <a:pt x="5411" y="1339"/>
                      </a:lnTo>
                      <a:lnTo>
                        <a:pt x="5418" y="1336"/>
                      </a:lnTo>
                      <a:lnTo>
                        <a:pt x="5425" y="1332"/>
                      </a:lnTo>
                      <a:lnTo>
                        <a:pt x="5428" y="1329"/>
                      </a:lnTo>
                      <a:lnTo>
                        <a:pt x="5430" y="1327"/>
                      </a:lnTo>
                      <a:lnTo>
                        <a:pt x="5431" y="1323"/>
                      </a:lnTo>
                      <a:lnTo>
                        <a:pt x="5431" y="1319"/>
                      </a:lnTo>
                      <a:lnTo>
                        <a:pt x="5431" y="1316"/>
                      </a:lnTo>
                      <a:lnTo>
                        <a:pt x="5429" y="1313"/>
                      </a:lnTo>
                      <a:lnTo>
                        <a:pt x="5427" y="1312"/>
                      </a:lnTo>
                      <a:lnTo>
                        <a:pt x="5423" y="1310"/>
                      </a:lnTo>
                      <a:lnTo>
                        <a:pt x="5416" y="1309"/>
                      </a:lnTo>
                      <a:lnTo>
                        <a:pt x="5410" y="1309"/>
                      </a:lnTo>
                      <a:lnTo>
                        <a:pt x="5401" y="1311"/>
                      </a:lnTo>
                      <a:lnTo>
                        <a:pt x="5392" y="1313"/>
                      </a:lnTo>
                      <a:lnTo>
                        <a:pt x="5384" y="1315"/>
                      </a:lnTo>
                      <a:lnTo>
                        <a:pt x="5375" y="1315"/>
                      </a:lnTo>
                      <a:close/>
                      <a:moveTo>
                        <a:pt x="5439" y="1487"/>
                      </a:moveTo>
                      <a:lnTo>
                        <a:pt x="5439" y="1499"/>
                      </a:lnTo>
                      <a:lnTo>
                        <a:pt x="5440" y="1509"/>
                      </a:lnTo>
                      <a:lnTo>
                        <a:pt x="5441" y="1513"/>
                      </a:lnTo>
                      <a:lnTo>
                        <a:pt x="5444" y="1516"/>
                      </a:lnTo>
                      <a:lnTo>
                        <a:pt x="5447" y="1518"/>
                      </a:lnTo>
                      <a:lnTo>
                        <a:pt x="5451" y="1519"/>
                      </a:lnTo>
                      <a:lnTo>
                        <a:pt x="5460" y="1519"/>
                      </a:lnTo>
                      <a:lnTo>
                        <a:pt x="5468" y="1517"/>
                      </a:lnTo>
                      <a:lnTo>
                        <a:pt x="5475" y="1514"/>
                      </a:lnTo>
                      <a:lnTo>
                        <a:pt x="5483" y="1510"/>
                      </a:lnTo>
                      <a:lnTo>
                        <a:pt x="5489" y="1505"/>
                      </a:lnTo>
                      <a:lnTo>
                        <a:pt x="5494" y="1499"/>
                      </a:lnTo>
                      <a:lnTo>
                        <a:pt x="5495" y="1496"/>
                      </a:lnTo>
                      <a:lnTo>
                        <a:pt x="5496" y="1493"/>
                      </a:lnTo>
                      <a:lnTo>
                        <a:pt x="5497" y="1488"/>
                      </a:lnTo>
                      <a:lnTo>
                        <a:pt x="5497" y="1484"/>
                      </a:lnTo>
                      <a:lnTo>
                        <a:pt x="5496" y="1480"/>
                      </a:lnTo>
                      <a:lnTo>
                        <a:pt x="5494" y="1477"/>
                      </a:lnTo>
                      <a:lnTo>
                        <a:pt x="5490" y="1475"/>
                      </a:lnTo>
                      <a:lnTo>
                        <a:pt x="5486" y="1474"/>
                      </a:lnTo>
                      <a:lnTo>
                        <a:pt x="5478" y="1471"/>
                      </a:lnTo>
                      <a:lnTo>
                        <a:pt x="5471" y="1470"/>
                      </a:lnTo>
                      <a:lnTo>
                        <a:pt x="5464" y="1470"/>
                      </a:lnTo>
                      <a:lnTo>
                        <a:pt x="5456" y="1471"/>
                      </a:lnTo>
                      <a:lnTo>
                        <a:pt x="5449" y="1473"/>
                      </a:lnTo>
                      <a:lnTo>
                        <a:pt x="5444" y="1476"/>
                      </a:lnTo>
                      <a:lnTo>
                        <a:pt x="5442" y="1479"/>
                      </a:lnTo>
                      <a:lnTo>
                        <a:pt x="5441" y="1481"/>
                      </a:lnTo>
                      <a:lnTo>
                        <a:pt x="5440" y="1484"/>
                      </a:lnTo>
                      <a:lnTo>
                        <a:pt x="5439" y="1487"/>
                      </a:lnTo>
                      <a:close/>
                      <a:moveTo>
                        <a:pt x="6016" y="70"/>
                      </a:moveTo>
                      <a:lnTo>
                        <a:pt x="6013" y="73"/>
                      </a:lnTo>
                      <a:lnTo>
                        <a:pt x="6011" y="77"/>
                      </a:lnTo>
                      <a:lnTo>
                        <a:pt x="6009" y="81"/>
                      </a:lnTo>
                      <a:lnTo>
                        <a:pt x="6008" y="84"/>
                      </a:lnTo>
                      <a:lnTo>
                        <a:pt x="6006" y="92"/>
                      </a:lnTo>
                      <a:lnTo>
                        <a:pt x="6006" y="101"/>
                      </a:lnTo>
                      <a:lnTo>
                        <a:pt x="6006" y="107"/>
                      </a:lnTo>
                      <a:lnTo>
                        <a:pt x="6007" y="112"/>
                      </a:lnTo>
                      <a:lnTo>
                        <a:pt x="6008" y="117"/>
                      </a:lnTo>
                      <a:lnTo>
                        <a:pt x="6006" y="121"/>
                      </a:lnTo>
                      <a:lnTo>
                        <a:pt x="6003" y="124"/>
                      </a:lnTo>
                      <a:lnTo>
                        <a:pt x="6000" y="126"/>
                      </a:lnTo>
                      <a:lnTo>
                        <a:pt x="5995" y="126"/>
                      </a:lnTo>
                      <a:lnTo>
                        <a:pt x="5991" y="127"/>
                      </a:lnTo>
                      <a:lnTo>
                        <a:pt x="5983" y="132"/>
                      </a:lnTo>
                      <a:lnTo>
                        <a:pt x="5976" y="136"/>
                      </a:lnTo>
                      <a:lnTo>
                        <a:pt x="5969" y="141"/>
                      </a:lnTo>
                      <a:lnTo>
                        <a:pt x="5962" y="148"/>
                      </a:lnTo>
                      <a:lnTo>
                        <a:pt x="5957" y="153"/>
                      </a:lnTo>
                      <a:lnTo>
                        <a:pt x="5952" y="157"/>
                      </a:lnTo>
                      <a:lnTo>
                        <a:pt x="5949" y="163"/>
                      </a:lnTo>
                      <a:lnTo>
                        <a:pt x="5946" y="169"/>
                      </a:lnTo>
                      <a:lnTo>
                        <a:pt x="5941" y="180"/>
                      </a:lnTo>
                      <a:lnTo>
                        <a:pt x="5937" y="194"/>
                      </a:lnTo>
                      <a:lnTo>
                        <a:pt x="5935" y="200"/>
                      </a:lnTo>
                      <a:lnTo>
                        <a:pt x="5932" y="206"/>
                      </a:lnTo>
                      <a:lnTo>
                        <a:pt x="5930" y="210"/>
                      </a:lnTo>
                      <a:lnTo>
                        <a:pt x="5926" y="215"/>
                      </a:lnTo>
                      <a:lnTo>
                        <a:pt x="5919" y="224"/>
                      </a:lnTo>
                      <a:lnTo>
                        <a:pt x="5912" y="234"/>
                      </a:lnTo>
                      <a:lnTo>
                        <a:pt x="5915" y="236"/>
                      </a:lnTo>
                      <a:lnTo>
                        <a:pt x="5919" y="237"/>
                      </a:lnTo>
                      <a:lnTo>
                        <a:pt x="5922" y="238"/>
                      </a:lnTo>
                      <a:lnTo>
                        <a:pt x="5925" y="238"/>
                      </a:lnTo>
                      <a:lnTo>
                        <a:pt x="5932" y="237"/>
                      </a:lnTo>
                      <a:lnTo>
                        <a:pt x="5940" y="238"/>
                      </a:lnTo>
                      <a:lnTo>
                        <a:pt x="5946" y="240"/>
                      </a:lnTo>
                      <a:lnTo>
                        <a:pt x="5951" y="243"/>
                      </a:lnTo>
                      <a:lnTo>
                        <a:pt x="5956" y="248"/>
                      </a:lnTo>
                      <a:lnTo>
                        <a:pt x="5960" y="252"/>
                      </a:lnTo>
                      <a:lnTo>
                        <a:pt x="5968" y="262"/>
                      </a:lnTo>
                      <a:lnTo>
                        <a:pt x="5974" y="271"/>
                      </a:lnTo>
                      <a:lnTo>
                        <a:pt x="5980" y="275"/>
                      </a:lnTo>
                      <a:lnTo>
                        <a:pt x="5985" y="277"/>
                      </a:lnTo>
                      <a:lnTo>
                        <a:pt x="5991" y="278"/>
                      </a:lnTo>
                      <a:lnTo>
                        <a:pt x="5999" y="279"/>
                      </a:lnTo>
                      <a:lnTo>
                        <a:pt x="6003" y="278"/>
                      </a:lnTo>
                      <a:lnTo>
                        <a:pt x="6007" y="278"/>
                      </a:lnTo>
                      <a:lnTo>
                        <a:pt x="6011" y="276"/>
                      </a:lnTo>
                      <a:lnTo>
                        <a:pt x="6014" y="274"/>
                      </a:lnTo>
                      <a:lnTo>
                        <a:pt x="6020" y="269"/>
                      </a:lnTo>
                      <a:lnTo>
                        <a:pt x="6027" y="264"/>
                      </a:lnTo>
                      <a:lnTo>
                        <a:pt x="6032" y="258"/>
                      </a:lnTo>
                      <a:lnTo>
                        <a:pt x="6038" y="253"/>
                      </a:lnTo>
                      <a:lnTo>
                        <a:pt x="6045" y="249"/>
                      </a:lnTo>
                      <a:lnTo>
                        <a:pt x="6054" y="246"/>
                      </a:lnTo>
                      <a:lnTo>
                        <a:pt x="6066" y="242"/>
                      </a:lnTo>
                      <a:lnTo>
                        <a:pt x="6077" y="239"/>
                      </a:lnTo>
                      <a:lnTo>
                        <a:pt x="6083" y="237"/>
                      </a:lnTo>
                      <a:lnTo>
                        <a:pt x="6087" y="234"/>
                      </a:lnTo>
                      <a:lnTo>
                        <a:pt x="6089" y="230"/>
                      </a:lnTo>
                      <a:lnTo>
                        <a:pt x="6090" y="225"/>
                      </a:lnTo>
                      <a:lnTo>
                        <a:pt x="6090" y="213"/>
                      </a:lnTo>
                      <a:lnTo>
                        <a:pt x="6088" y="204"/>
                      </a:lnTo>
                      <a:lnTo>
                        <a:pt x="6086" y="195"/>
                      </a:lnTo>
                      <a:lnTo>
                        <a:pt x="6086" y="184"/>
                      </a:lnTo>
                      <a:lnTo>
                        <a:pt x="6088" y="171"/>
                      </a:lnTo>
                      <a:lnTo>
                        <a:pt x="6090" y="156"/>
                      </a:lnTo>
                      <a:lnTo>
                        <a:pt x="6090" y="152"/>
                      </a:lnTo>
                      <a:lnTo>
                        <a:pt x="6088" y="149"/>
                      </a:lnTo>
                      <a:lnTo>
                        <a:pt x="6086" y="146"/>
                      </a:lnTo>
                      <a:lnTo>
                        <a:pt x="6083" y="144"/>
                      </a:lnTo>
                      <a:lnTo>
                        <a:pt x="6075" y="140"/>
                      </a:lnTo>
                      <a:lnTo>
                        <a:pt x="6069" y="134"/>
                      </a:lnTo>
                      <a:lnTo>
                        <a:pt x="6064" y="123"/>
                      </a:lnTo>
                      <a:lnTo>
                        <a:pt x="6060" y="113"/>
                      </a:lnTo>
                      <a:lnTo>
                        <a:pt x="6055" y="111"/>
                      </a:lnTo>
                      <a:lnTo>
                        <a:pt x="6049" y="108"/>
                      </a:lnTo>
                      <a:lnTo>
                        <a:pt x="6046" y="98"/>
                      </a:lnTo>
                      <a:lnTo>
                        <a:pt x="6043" y="91"/>
                      </a:lnTo>
                      <a:lnTo>
                        <a:pt x="6038" y="84"/>
                      </a:lnTo>
                      <a:lnTo>
                        <a:pt x="6032" y="78"/>
                      </a:lnTo>
                      <a:lnTo>
                        <a:pt x="6023" y="75"/>
                      </a:lnTo>
                      <a:lnTo>
                        <a:pt x="6016" y="70"/>
                      </a:lnTo>
                      <a:close/>
                      <a:moveTo>
                        <a:pt x="6071" y="251"/>
                      </a:moveTo>
                      <a:lnTo>
                        <a:pt x="6069" y="252"/>
                      </a:lnTo>
                      <a:lnTo>
                        <a:pt x="6067" y="253"/>
                      </a:lnTo>
                      <a:lnTo>
                        <a:pt x="6065" y="254"/>
                      </a:lnTo>
                      <a:lnTo>
                        <a:pt x="6064" y="257"/>
                      </a:lnTo>
                      <a:lnTo>
                        <a:pt x="6063" y="261"/>
                      </a:lnTo>
                      <a:lnTo>
                        <a:pt x="6061" y="266"/>
                      </a:lnTo>
                      <a:lnTo>
                        <a:pt x="6058" y="271"/>
                      </a:lnTo>
                      <a:lnTo>
                        <a:pt x="6055" y="275"/>
                      </a:lnTo>
                      <a:lnTo>
                        <a:pt x="6051" y="279"/>
                      </a:lnTo>
                      <a:lnTo>
                        <a:pt x="6047" y="282"/>
                      </a:lnTo>
                      <a:lnTo>
                        <a:pt x="6039" y="286"/>
                      </a:lnTo>
                      <a:lnTo>
                        <a:pt x="6030" y="290"/>
                      </a:lnTo>
                      <a:lnTo>
                        <a:pt x="6019" y="293"/>
                      </a:lnTo>
                      <a:lnTo>
                        <a:pt x="6009" y="296"/>
                      </a:lnTo>
                      <a:lnTo>
                        <a:pt x="6004" y="298"/>
                      </a:lnTo>
                      <a:lnTo>
                        <a:pt x="6001" y="300"/>
                      </a:lnTo>
                      <a:lnTo>
                        <a:pt x="5999" y="305"/>
                      </a:lnTo>
                      <a:lnTo>
                        <a:pt x="5998" y="310"/>
                      </a:lnTo>
                      <a:lnTo>
                        <a:pt x="6005" y="322"/>
                      </a:lnTo>
                      <a:lnTo>
                        <a:pt x="6012" y="336"/>
                      </a:lnTo>
                      <a:lnTo>
                        <a:pt x="6011" y="339"/>
                      </a:lnTo>
                      <a:lnTo>
                        <a:pt x="6010" y="341"/>
                      </a:lnTo>
                      <a:lnTo>
                        <a:pt x="6009" y="343"/>
                      </a:lnTo>
                      <a:lnTo>
                        <a:pt x="6007" y="345"/>
                      </a:lnTo>
                      <a:lnTo>
                        <a:pt x="6003" y="348"/>
                      </a:lnTo>
                      <a:lnTo>
                        <a:pt x="6000" y="353"/>
                      </a:lnTo>
                      <a:lnTo>
                        <a:pt x="5998" y="363"/>
                      </a:lnTo>
                      <a:lnTo>
                        <a:pt x="5997" y="371"/>
                      </a:lnTo>
                      <a:lnTo>
                        <a:pt x="5992" y="378"/>
                      </a:lnTo>
                      <a:lnTo>
                        <a:pt x="5989" y="385"/>
                      </a:lnTo>
                      <a:lnTo>
                        <a:pt x="5989" y="388"/>
                      </a:lnTo>
                      <a:lnTo>
                        <a:pt x="5991" y="390"/>
                      </a:lnTo>
                      <a:lnTo>
                        <a:pt x="5993" y="391"/>
                      </a:lnTo>
                      <a:lnTo>
                        <a:pt x="5997" y="391"/>
                      </a:lnTo>
                      <a:lnTo>
                        <a:pt x="6003" y="391"/>
                      </a:lnTo>
                      <a:lnTo>
                        <a:pt x="6009" y="392"/>
                      </a:lnTo>
                      <a:lnTo>
                        <a:pt x="6013" y="393"/>
                      </a:lnTo>
                      <a:lnTo>
                        <a:pt x="6017" y="395"/>
                      </a:lnTo>
                      <a:lnTo>
                        <a:pt x="6020" y="397"/>
                      </a:lnTo>
                      <a:lnTo>
                        <a:pt x="6023" y="400"/>
                      </a:lnTo>
                      <a:lnTo>
                        <a:pt x="6028" y="403"/>
                      </a:lnTo>
                      <a:lnTo>
                        <a:pt x="6030" y="407"/>
                      </a:lnTo>
                      <a:lnTo>
                        <a:pt x="6032" y="411"/>
                      </a:lnTo>
                      <a:lnTo>
                        <a:pt x="6033" y="417"/>
                      </a:lnTo>
                      <a:lnTo>
                        <a:pt x="6034" y="426"/>
                      </a:lnTo>
                      <a:lnTo>
                        <a:pt x="6034" y="436"/>
                      </a:lnTo>
                      <a:lnTo>
                        <a:pt x="6034" y="458"/>
                      </a:lnTo>
                      <a:lnTo>
                        <a:pt x="6038" y="458"/>
                      </a:lnTo>
                      <a:lnTo>
                        <a:pt x="6041" y="459"/>
                      </a:lnTo>
                      <a:lnTo>
                        <a:pt x="6051" y="454"/>
                      </a:lnTo>
                      <a:lnTo>
                        <a:pt x="6062" y="449"/>
                      </a:lnTo>
                      <a:lnTo>
                        <a:pt x="6070" y="450"/>
                      </a:lnTo>
                      <a:lnTo>
                        <a:pt x="6076" y="452"/>
                      </a:lnTo>
                      <a:lnTo>
                        <a:pt x="6083" y="456"/>
                      </a:lnTo>
                      <a:lnTo>
                        <a:pt x="6089" y="461"/>
                      </a:lnTo>
                      <a:lnTo>
                        <a:pt x="6099" y="473"/>
                      </a:lnTo>
                      <a:lnTo>
                        <a:pt x="6112" y="484"/>
                      </a:lnTo>
                      <a:lnTo>
                        <a:pt x="6116" y="487"/>
                      </a:lnTo>
                      <a:lnTo>
                        <a:pt x="6120" y="488"/>
                      </a:lnTo>
                      <a:lnTo>
                        <a:pt x="6125" y="490"/>
                      </a:lnTo>
                      <a:lnTo>
                        <a:pt x="6129" y="490"/>
                      </a:lnTo>
                      <a:lnTo>
                        <a:pt x="6138" y="491"/>
                      </a:lnTo>
                      <a:lnTo>
                        <a:pt x="6149" y="492"/>
                      </a:lnTo>
                      <a:lnTo>
                        <a:pt x="6157" y="494"/>
                      </a:lnTo>
                      <a:lnTo>
                        <a:pt x="6164" y="496"/>
                      </a:lnTo>
                      <a:lnTo>
                        <a:pt x="6173" y="498"/>
                      </a:lnTo>
                      <a:lnTo>
                        <a:pt x="6181" y="500"/>
                      </a:lnTo>
                      <a:lnTo>
                        <a:pt x="6188" y="500"/>
                      </a:lnTo>
                      <a:lnTo>
                        <a:pt x="6195" y="498"/>
                      </a:lnTo>
                      <a:lnTo>
                        <a:pt x="6203" y="496"/>
                      </a:lnTo>
                      <a:lnTo>
                        <a:pt x="6209" y="493"/>
                      </a:lnTo>
                      <a:lnTo>
                        <a:pt x="6214" y="490"/>
                      </a:lnTo>
                      <a:lnTo>
                        <a:pt x="6218" y="485"/>
                      </a:lnTo>
                      <a:lnTo>
                        <a:pt x="6221" y="480"/>
                      </a:lnTo>
                      <a:lnTo>
                        <a:pt x="6222" y="474"/>
                      </a:lnTo>
                      <a:lnTo>
                        <a:pt x="6221" y="467"/>
                      </a:lnTo>
                      <a:lnTo>
                        <a:pt x="6219" y="463"/>
                      </a:lnTo>
                      <a:lnTo>
                        <a:pt x="6217" y="459"/>
                      </a:lnTo>
                      <a:lnTo>
                        <a:pt x="6214" y="455"/>
                      </a:lnTo>
                      <a:lnTo>
                        <a:pt x="6208" y="448"/>
                      </a:lnTo>
                      <a:lnTo>
                        <a:pt x="6201" y="438"/>
                      </a:lnTo>
                      <a:lnTo>
                        <a:pt x="6192" y="424"/>
                      </a:lnTo>
                      <a:lnTo>
                        <a:pt x="6185" y="409"/>
                      </a:lnTo>
                      <a:lnTo>
                        <a:pt x="6198" y="405"/>
                      </a:lnTo>
                      <a:lnTo>
                        <a:pt x="6209" y="402"/>
                      </a:lnTo>
                      <a:lnTo>
                        <a:pt x="6214" y="400"/>
                      </a:lnTo>
                      <a:lnTo>
                        <a:pt x="6218" y="397"/>
                      </a:lnTo>
                      <a:lnTo>
                        <a:pt x="6220" y="396"/>
                      </a:lnTo>
                      <a:lnTo>
                        <a:pt x="6221" y="394"/>
                      </a:lnTo>
                      <a:lnTo>
                        <a:pt x="6221" y="391"/>
                      </a:lnTo>
                      <a:lnTo>
                        <a:pt x="6222" y="389"/>
                      </a:lnTo>
                      <a:lnTo>
                        <a:pt x="6221" y="379"/>
                      </a:lnTo>
                      <a:lnTo>
                        <a:pt x="6219" y="371"/>
                      </a:lnTo>
                      <a:lnTo>
                        <a:pt x="6216" y="364"/>
                      </a:lnTo>
                      <a:lnTo>
                        <a:pt x="6215" y="354"/>
                      </a:lnTo>
                      <a:lnTo>
                        <a:pt x="6204" y="354"/>
                      </a:lnTo>
                      <a:lnTo>
                        <a:pt x="6193" y="355"/>
                      </a:lnTo>
                      <a:lnTo>
                        <a:pt x="6189" y="354"/>
                      </a:lnTo>
                      <a:lnTo>
                        <a:pt x="6185" y="353"/>
                      </a:lnTo>
                      <a:lnTo>
                        <a:pt x="6181" y="351"/>
                      </a:lnTo>
                      <a:lnTo>
                        <a:pt x="6178" y="347"/>
                      </a:lnTo>
                      <a:lnTo>
                        <a:pt x="6174" y="338"/>
                      </a:lnTo>
                      <a:lnTo>
                        <a:pt x="6170" y="330"/>
                      </a:lnTo>
                      <a:lnTo>
                        <a:pt x="6167" y="320"/>
                      </a:lnTo>
                      <a:lnTo>
                        <a:pt x="6165" y="311"/>
                      </a:lnTo>
                      <a:lnTo>
                        <a:pt x="6163" y="295"/>
                      </a:lnTo>
                      <a:lnTo>
                        <a:pt x="6160" y="282"/>
                      </a:lnTo>
                      <a:lnTo>
                        <a:pt x="6158" y="276"/>
                      </a:lnTo>
                      <a:lnTo>
                        <a:pt x="6154" y="270"/>
                      </a:lnTo>
                      <a:lnTo>
                        <a:pt x="6152" y="269"/>
                      </a:lnTo>
                      <a:lnTo>
                        <a:pt x="6150" y="267"/>
                      </a:lnTo>
                      <a:lnTo>
                        <a:pt x="6147" y="266"/>
                      </a:lnTo>
                      <a:lnTo>
                        <a:pt x="6143" y="265"/>
                      </a:lnTo>
                      <a:lnTo>
                        <a:pt x="6143" y="310"/>
                      </a:lnTo>
                      <a:lnTo>
                        <a:pt x="6143" y="313"/>
                      </a:lnTo>
                      <a:lnTo>
                        <a:pt x="6142" y="317"/>
                      </a:lnTo>
                      <a:lnTo>
                        <a:pt x="6141" y="320"/>
                      </a:lnTo>
                      <a:lnTo>
                        <a:pt x="6140" y="322"/>
                      </a:lnTo>
                      <a:lnTo>
                        <a:pt x="6134" y="327"/>
                      </a:lnTo>
                      <a:lnTo>
                        <a:pt x="6129" y="332"/>
                      </a:lnTo>
                      <a:lnTo>
                        <a:pt x="6116" y="339"/>
                      </a:lnTo>
                      <a:lnTo>
                        <a:pt x="6102" y="346"/>
                      </a:lnTo>
                      <a:lnTo>
                        <a:pt x="6101" y="341"/>
                      </a:lnTo>
                      <a:lnTo>
                        <a:pt x="6101" y="337"/>
                      </a:lnTo>
                      <a:lnTo>
                        <a:pt x="6101" y="326"/>
                      </a:lnTo>
                      <a:lnTo>
                        <a:pt x="6102" y="317"/>
                      </a:lnTo>
                      <a:lnTo>
                        <a:pt x="6104" y="308"/>
                      </a:lnTo>
                      <a:lnTo>
                        <a:pt x="6104" y="297"/>
                      </a:lnTo>
                      <a:lnTo>
                        <a:pt x="6104" y="289"/>
                      </a:lnTo>
                      <a:lnTo>
                        <a:pt x="6102" y="281"/>
                      </a:lnTo>
                      <a:lnTo>
                        <a:pt x="6100" y="272"/>
                      </a:lnTo>
                      <a:lnTo>
                        <a:pt x="6096" y="266"/>
                      </a:lnTo>
                      <a:lnTo>
                        <a:pt x="6092" y="260"/>
                      </a:lnTo>
                      <a:lnTo>
                        <a:pt x="6086" y="255"/>
                      </a:lnTo>
                      <a:lnTo>
                        <a:pt x="6083" y="254"/>
                      </a:lnTo>
                      <a:lnTo>
                        <a:pt x="6079" y="252"/>
                      </a:lnTo>
                      <a:lnTo>
                        <a:pt x="6075" y="252"/>
                      </a:lnTo>
                      <a:lnTo>
                        <a:pt x="6071" y="251"/>
                      </a:lnTo>
                      <a:close/>
                      <a:moveTo>
                        <a:pt x="5906" y="276"/>
                      </a:moveTo>
                      <a:lnTo>
                        <a:pt x="5900" y="277"/>
                      </a:lnTo>
                      <a:lnTo>
                        <a:pt x="5895" y="280"/>
                      </a:lnTo>
                      <a:lnTo>
                        <a:pt x="5893" y="282"/>
                      </a:lnTo>
                      <a:lnTo>
                        <a:pt x="5892" y="284"/>
                      </a:lnTo>
                      <a:lnTo>
                        <a:pt x="5891" y="286"/>
                      </a:lnTo>
                      <a:lnTo>
                        <a:pt x="5891" y="289"/>
                      </a:lnTo>
                      <a:lnTo>
                        <a:pt x="5896" y="299"/>
                      </a:lnTo>
                      <a:lnTo>
                        <a:pt x="5903" y="310"/>
                      </a:lnTo>
                      <a:lnTo>
                        <a:pt x="5906" y="319"/>
                      </a:lnTo>
                      <a:lnTo>
                        <a:pt x="5908" y="327"/>
                      </a:lnTo>
                      <a:lnTo>
                        <a:pt x="5909" y="336"/>
                      </a:lnTo>
                      <a:lnTo>
                        <a:pt x="5909" y="346"/>
                      </a:lnTo>
                      <a:lnTo>
                        <a:pt x="5911" y="349"/>
                      </a:lnTo>
                      <a:lnTo>
                        <a:pt x="5912" y="351"/>
                      </a:lnTo>
                      <a:lnTo>
                        <a:pt x="5914" y="353"/>
                      </a:lnTo>
                      <a:lnTo>
                        <a:pt x="5917" y="355"/>
                      </a:lnTo>
                      <a:lnTo>
                        <a:pt x="5923" y="357"/>
                      </a:lnTo>
                      <a:lnTo>
                        <a:pt x="5930" y="357"/>
                      </a:lnTo>
                      <a:lnTo>
                        <a:pt x="5934" y="357"/>
                      </a:lnTo>
                      <a:lnTo>
                        <a:pt x="5938" y="355"/>
                      </a:lnTo>
                      <a:lnTo>
                        <a:pt x="5969" y="355"/>
                      </a:lnTo>
                      <a:lnTo>
                        <a:pt x="5973" y="355"/>
                      </a:lnTo>
                      <a:lnTo>
                        <a:pt x="5976" y="353"/>
                      </a:lnTo>
                      <a:lnTo>
                        <a:pt x="5978" y="351"/>
                      </a:lnTo>
                      <a:lnTo>
                        <a:pt x="5980" y="348"/>
                      </a:lnTo>
                      <a:lnTo>
                        <a:pt x="5982" y="341"/>
                      </a:lnTo>
                      <a:lnTo>
                        <a:pt x="5983" y="333"/>
                      </a:lnTo>
                      <a:lnTo>
                        <a:pt x="5983" y="330"/>
                      </a:lnTo>
                      <a:lnTo>
                        <a:pt x="5981" y="326"/>
                      </a:lnTo>
                      <a:lnTo>
                        <a:pt x="5979" y="324"/>
                      </a:lnTo>
                      <a:lnTo>
                        <a:pt x="5977" y="322"/>
                      </a:lnTo>
                      <a:lnTo>
                        <a:pt x="5971" y="319"/>
                      </a:lnTo>
                      <a:lnTo>
                        <a:pt x="5963" y="318"/>
                      </a:lnTo>
                      <a:lnTo>
                        <a:pt x="5953" y="311"/>
                      </a:lnTo>
                      <a:lnTo>
                        <a:pt x="5943" y="305"/>
                      </a:lnTo>
                      <a:lnTo>
                        <a:pt x="5935" y="304"/>
                      </a:lnTo>
                      <a:lnTo>
                        <a:pt x="5928" y="303"/>
                      </a:lnTo>
                      <a:lnTo>
                        <a:pt x="5925" y="298"/>
                      </a:lnTo>
                      <a:lnTo>
                        <a:pt x="5923" y="295"/>
                      </a:lnTo>
                      <a:lnTo>
                        <a:pt x="5920" y="290"/>
                      </a:lnTo>
                      <a:lnTo>
                        <a:pt x="5919" y="286"/>
                      </a:lnTo>
                      <a:lnTo>
                        <a:pt x="5917" y="282"/>
                      </a:lnTo>
                      <a:lnTo>
                        <a:pt x="5914" y="279"/>
                      </a:lnTo>
                      <a:lnTo>
                        <a:pt x="5911" y="277"/>
                      </a:lnTo>
                      <a:lnTo>
                        <a:pt x="5906" y="276"/>
                      </a:lnTo>
                      <a:close/>
                      <a:moveTo>
                        <a:pt x="6386" y="434"/>
                      </a:moveTo>
                      <a:lnTo>
                        <a:pt x="6375" y="439"/>
                      </a:lnTo>
                      <a:lnTo>
                        <a:pt x="6365" y="442"/>
                      </a:lnTo>
                      <a:lnTo>
                        <a:pt x="6356" y="445"/>
                      </a:lnTo>
                      <a:lnTo>
                        <a:pt x="6345" y="447"/>
                      </a:lnTo>
                      <a:lnTo>
                        <a:pt x="6334" y="449"/>
                      </a:lnTo>
                      <a:lnTo>
                        <a:pt x="6325" y="451"/>
                      </a:lnTo>
                      <a:lnTo>
                        <a:pt x="6321" y="453"/>
                      </a:lnTo>
                      <a:lnTo>
                        <a:pt x="6318" y="455"/>
                      </a:lnTo>
                      <a:lnTo>
                        <a:pt x="6316" y="459"/>
                      </a:lnTo>
                      <a:lnTo>
                        <a:pt x="6315" y="463"/>
                      </a:lnTo>
                      <a:lnTo>
                        <a:pt x="6316" y="469"/>
                      </a:lnTo>
                      <a:lnTo>
                        <a:pt x="6317" y="475"/>
                      </a:lnTo>
                      <a:lnTo>
                        <a:pt x="6320" y="479"/>
                      </a:lnTo>
                      <a:lnTo>
                        <a:pt x="6323" y="484"/>
                      </a:lnTo>
                      <a:lnTo>
                        <a:pt x="6326" y="488"/>
                      </a:lnTo>
                      <a:lnTo>
                        <a:pt x="6328" y="493"/>
                      </a:lnTo>
                      <a:lnTo>
                        <a:pt x="6330" y="498"/>
                      </a:lnTo>
                      <a:lnTo>
                        <a:pt x="6331" y="504"/>
                      </a:lnTo>
                      <a:lnTo>
                        <a:pt x="6330" y="508"/>
                      </a:lnTo>
                      <a:lnTo>
                        <a:pt x="6328" y="510"/>
                      </a:lnTo>
                      <a:lnTo>
                        <a:pt x="6325" y="512"/>
                      </a:lnTo>
                      <a:lnTo>
                        <a:pt x="6322" y="514"/>
                      </a:lnTo>
                      <a:lnTo>
                        <a:pt x="6315" y="520"/>
                      </a:lnTo>
                      <a:lnTo>
                        <a:pt x="6309" y="526"/>
                      </a:lnTo>
                      <a:lnTo>
                        <a:pt x="6307" y="530"/>
                      </a:lnTo>
                      <a:lnTo>
                        <a:pt x="6306" y="534"/>
                      </a:lnTo>
                      <a:lnTo>
                        <a:pt x="6305" y="538"/>
                      </a:lnTo>
                      <a:lnTo>
                        <a:pt x="6305" y="543"/>
                      </a:lnTo>
                      <a:lnTo>
                        <a:pt x="6306" y="551"/>
                      </a:lnTo>
                      <a:lnTo>
                        <a:pt x="6308" y="560"/>
                      </a:lnTo>
                      <a:lnTo>
                        <a:pt x="6305" y="575"/>
                      </a:lnTo>
                      <a:lnTo>
                        <a:pt x="6302" y="591"/>
                      </a:lnTo>
                      <a:lnTo>
                        <a:pt x="6304" y="603"/>
                      </a:lnTo>
                      <a:lnTo>
                        <a:pt x="6306" y="615"/>
                      </a:lnTo>
                      <a:lnTo>
                        <a:pt x="6300" y="625"/>
                      </a:lnTo>
                      <a:lnTo>
                        <a:pt x="6294" y="636"/>
                      </a:lnTo>
                      <a:lnTo>
                        <a:pt x="6295" y="643"/>
                      </a:lnTo>
                      <a:lnTo>
                        <a:pt x="6298" y="649"/>
                      </a:lnTo>
                      <a:lnTo>
                        <a:pt x="6299" y="651"/>
                      </a:lnTo>
                      <a:lnTo>
                        <a:pt x="6301" y="653"/>
                      </a:lnTo>
                      <a:lnTo>
                        <a:pt x="6304" y="655"/>
                      </a:lnTo>
                      <a:lnTo>
                        <a:pt x="6307" y="655"/>
                      </a:lnTo>
                      <a:lnTo>
                        <a:pt x="6311" y="655"/>
                      </a:lnTo>
                      <a:lnTo>
                        <a:pt x="6314" y="653"/>
                      </a:lnTo>
                      <a:lnTo>
                        <a:pt x="6317" y="651"/>
                      </a:lnTo>
                      <a:lnTo>
                        <a:pt x="6319" y="648"/>
                      </a:lnTo>
                      <a:lnTo>
                        <a:pt x="6322" y="642"/>
                      </a:lnTo>
                      <a:lnTo>
                        <a:pt x="6325" y="635"/>
                      </a:lnTo>
                      <a:lnTo>
                        <a:pt x="6329" y="629"/>
                      </a:lnTo>
                      <a:lnTo>
                        <a:pt x="6334" y="625"/>
                      </a:lnTo>
                      <a:lnTo>
                        <a:pt x="6340" y="621"/>
                      </a:lnTo>
                      <a:lnTo>
                        <a:pt x="6346" y="616"/>
                      </a:lnTo>
                      <a:lnTo>
                        <a:pt x="6353" y="608"/>
                      </a:lnTo>
                      <a:lnTo>
                        <a:pt x="6360" y="602"/>
                      </a:lnTo>
                      <a:lnTo>
                        <a:pt x="6364" y="599"/>
                      </a:lnTo>
                      <a:lnTo>
                        <a:pt x="6369" y="597"/>
                      </a:lnTo>
                      <a:lnTo>
                        <a:pt x="6374" y="595"/>
                      </a:lnTo>
                      <a:lnTo>
                        <a:pt x="6379" y="595"/>
                      </a:lnTo>
                      <a:lnTo>
                        <a:pt x="6385" y="594"/>
                      </a:lnTo>
                      <a:lnTo>
                        <a:pt x="6390" y="592"/>
                      </a:lnTo>
                      <a:lnTo>
                        <a:pt x="6395" y="590"/>
                      </a:lnTo>
                      <a:lnTo>
                        <a:pt x="6401" y="588"/>
                      </a:lnTo>
                      <a:lnTo>
                        <a:pt x="6406" y="585"/>
                      </a:lnTo>
                      <a:lnTo>
                        <a:pt x="6410" y="581"/>
                      </a:lnTo>
                      <a:lnTo>
                        <a:pt x="6414" y="577"/>
                      </a:lnTo>
                      <a:lnTo>
                        <a:pt x="6417" y="573"/>
                      </a:lnTo>
                      <a:lnTo>
                        <a:pt x="6423" y="565"/>
                      </a:lnTo>
                      <a:lnTo>
                        <a:pt x="6429" y="554"/>
                      </a:lnTo>
                      <a:lnTo>
                        <a:pt x="6431" y="543"/>
                      </a:lnTo>
                      <a:lnTo>
                        <a:pt x="6432" y="532"/>
                      </a:lnTo>
                      <a:lnTo>
                        <a:pt x="6432" y="509"/>
                      </a:lnTo>
                      <a:lnTo>
                        <a:pt x="6431" y="503"/>
                      </a:lnTo>
                      <a:lnTo>
                        <a:pt x="6429" y="497"/>
                      </a:lnTo>
                      <a:lnTo>
                        <a:pt x="6424" y="492"/>
                      </a:lnTo>
                      <a:lnTo>
                        <a:pt x="6420" y="488"/>
                      </a:lnTo>
                      <a:lnTo>
                        <a:pt x="6415" y="483"/>
                      </a:lnTo>
                      <a:lnTo>
                        <a:pt x="6411" y="479"/>
                      </a:lnTo>
                      <a:lnTo>
                        <a:pt x="6408" y="473"/>
                      </a:lnTo>
                      <a:lnTo>
                        <a:pt x="6406" y="466"/>
                      </a:lnTo>
                      <a:lnTo>
                        <a:pt x="6404" y="454"/>
                      </a:lnTo>
                      <a:lnTo>
                        <a:pt x="6401" y="444"/>
                      </a:lnTo>
                      <a:lnTo>
                        <a:pt x="6399" y="439"/>
                      </a:lnTo>
                      <a:lnTo>
                        <a:pt x="6395" y="436"/>
                      </a:lnTo>
                      <a:lnTo>
                        <a:pt x="6391" y="434"/>
                      </a:lnTo>
                      <a:lnTo>
                        <a:pt x="6386" y="434"/>
                      </a:lnTo>
                      <a:close/>
                      <a:moveTo>
                        <a:pt x="6529" y="519"/>
                      </a:moveTo>
                      <a:lnTo>
                        <a:pt x="6528" y="516"/>
                      </a:lnTo>
                      <a:lnTo>
                        <a:pt x="6527" y="513"/>
                      </a:lnTo>
                      <a:lnTo>
                        <a:pt x="6525" y="511"/>
                      </a:lnTo>
                      <a:lnTo>
                        <a:pt x="6522" y="510"/>
                      </a:lnTo>
                      <a:lnTo>
                        <a:pt x="6519" y="510"/>
                      </a:lnTo>
                      <a:lnTo>
                        <a:pt x="6516" y="511"/>
                      </a:lnTo>
                      <a:lnTo>
                        <a:pt x="6513" y="512"/>
                      </a:lnTo>
                      <a:lnTo>
                        <a:pt x="6509" y="514"/>
                      </a:lnTo>
                      <a:lnTo>
                        <a:pt x="6505" y="518"/>
                      </a:lnTo>
                      <a:lnTo>
                        <a:pt x="6501" y="523"/>
                      </a:lnTo>
                      <a:lnTo>
                        <a:pt x="6497" y="530"/>
                      </a:lnTo>
                      <a:lnTo>
                        <a:pt x="6493" y="536"/>
                      </a:lnTo>
                      <a:lnTo>
                        <a:pt x="6489" y="542"/>
                      </a:lnTo>
                      <a:lnTo>
                        <a:pt x="6484" y="547"/>
                      </a:lnTo>
                      <a:lnTo>
                        <a:pt x="6484" y="558"/>
                      </a:lnTo>
                      <a:lnTo>
                        <a:pt x="6490" y="559"/>
                      </a:lnTo>
                      <a:lnTo>
                        <a:pt x="6495" y="559"/>
                      </a:lnTo>
                      <a:lnTo>
                        <a:pt x="6505" y="559"/>
                      </a:lnTo>
                      <a:lnTo>
                        <a:pt x="6514" y="557"/>
                      </a:lnTo>
                      <a:lnTo>
                        <a:pt x="6523" y="555"/>
                      </a:lnTo>
                      <a:lnTo>
                        <a:pt x="6532" y="555"/>
                      </a:lnTo>
                      <a:lnTo>
                        <a:pt x="6532" y="537"/>
                      </a:lnTo>
                      <a:lnTo>
                        <a:pt x="6532" y="533"/>
                      </a:lnTo>
                      <a:lnTo>
                        <a:pt x="6532" y="527"/>
                      </a:lnTo>
                      <a:lnTo>
                        <a:pt x="6531" y="523"/>
                      </a:lnTo>
                      <a:lnTo>
                        <a:pt x="6529" y="519"/>
                      </a:lnTo>
                      <a:close/>
                      <a:moveTo>
                        <a:pt x="6291" y="719"/>
                      </a:moveTo>
                      <a:lnTo>
                        <a:pt x="6287" y="717"/>
                      </a:lnTo>
                      <a:lnTo>
                        <a:pt x="6283" y="715"/>
                      </a:lnTo>
                      <a:lnTo>
                        <a:pt x="6278" y="714"/>
                      </a:lnTo>
                      <a:lnTo>
                        <a:pt x="6274" y="713"/>
                      </a:lnTo>
                      <a:lnTo>
                        <a:pt x="6270" y="714"/>
                      </a:lnTo>
                      <a:lnTo>
                        <a:pt x="6268" y="716"/>
                      </a:lnTo>
                      <a:lnTo>
                        <a:pt x="6266" y="718"/>
                      </a:lnTo>
                      <a:lnTo>
                        <a:pt x="6265" y="722"/>
                      </a:lnTo>
                      <a:lnTo>
                        <a:pt x="6263" y="731"/>
                      </a:lnTo>
                      <a:lnTo>
                        <a:pt x="6263" y="739"/>
                      </a:lnTo>
                      <a:lnTo>
                        <a:pt x="6260" y="751"/>
                      </a:lnTo>
                      <a:lnTo>
                        <a:pt x="6257" y="763"/>
                      </a:lnTo>
                      <a:lnTo>
                        <a:pt x="6260" y="765"/>
                      </a:lnTo>
                      <a:lnTo>
                        <a:pt x="6263" y="766"/>
                      </a:lnTo>
                      <a:lnTo>
                        <a:pt x="6266" y="765"/>
                      </a:lnTo>
                      <a:lnTo>
                        <a:pt x="6269" y="763"/>
                      </a:lnTo>
                      <a:lnTo>
                        <a:pt x="6272" y="761"/>
                      </a:lnTo>
                      <a:lnTo>
                        <a:pt x="6274" y="758"/>
                      </a:lnTo>
                      <a:lnTo>
                        <a:pt x="6278" y="750"/>
                      </a:lnTo>
                      <a:lnTo>
                        <a:pt x="6284" y="744"/>
                      </a:lnTo>
                      <a:lnTo>
                        <a:pt x="6288" y="741"/>
                      </a:lnTo>
                      <a:lnTo>
                        <a:pt x="6292" y="737"/>
                      </a:lnTo>
                      <a:lnTo>
                        <a:pt x="6294" y="733"/>
                      </a:lnTo>
                      <a:lnTo>
                        <a:pt x="6296" y="728"/>
                      </a:lnTo>
                      <a:lnTo>
                        <a:pt x="6291" y="719"/>
                      </a:lnTo>
                      <a:close/>
                      <a:moveTo>
                        <a:pt x="7035" y="1047"/>
                      </a:moveTo>
                      <a:lnTo>
                        <a:pt x="7002" y="1047"/>
                      </a:lnTo>
                      <a:lnTo>
                        <a:pt x="7001" y="1049"/>
                      </a:lnTo>
                      <a:lnTo>
                        <a:pt x="7000" y="1052"/>
                      </a:lnTo>
                      <a:lnTo>
                        <a:pt x="7003" y="1057"/>
                      </a:lnTo>
                      <a:lnTo>
                        <a:pt x="7007" y="1061"/>
                      </a:lnTo>
                      <a:lnTo>
                        <a:pt x="7012" y="1071"/>
                      </a:lnTo>
                      <a:lnTo>
                        <a:pt x="7016" y="1078"/>
                      </a:lnTo>
                      <a:lnTo>
                        <a:pt x="7020" y="1087"/>
                      </a:lnTo>
                      <a:lnTo>
                        <a:pt x="7022" y="1097"/>
                      </a:lnTo>
                      <a:lnTo>
                        <a:pt x="7038" y="1099"/>
                      </a:lnTo>
                      <a:lnTo>
                        <a:pt x="7052" y="1102"/>
                      </a:lnTo>
                      <a:lnTo>
                        <a:pt x="7058" y="1104"/>
                      </a:lnTo>
                      <a:lnTo>
                        <a:pt x="7063" y="1108"/>
                      </a:lnTo>
                      <a:lnTo>
                        <a:pt x="7067" y="1112"/>
                      </a:lnTo>
                      <a:lnTo>
                        <a:pt x="7070" y="1116"/>
                      </a:lnTo>
                      <a:lnTo>
                        <a:pt x="7074" y="1120"/>
                      </a:lnTo>
                      <a:lnTo>
                        <a:pt x="7078" y="1125"/>
                      </a:lnTo>
                      <a:lnTo>
                        <a:pt x="7084" y="1127"/>
                      </a:lnTo>
                      <a:lnTo>
                        <a:pt x="7089" y="1128"/>
                      </a:lnTo>
                      <a:lnTo>
                        <a:pt x="7102" y="1128"/>
                      </a:lnTo>
                      <a:lnTo>
                        <a:pt x="7102" y="1101"/>
                      </a:lnTo>
                      <a:lnTo>
                        <a:pt x="7108" y="1097"/>
                      </a:lnTo>
                      <a:lnTo>
                        <a:pt x="7113" y="1092"/>
                      </a:lnTo>
                      <a:lnTo>
                        <a:pt x="7114" y="1089"/>
                      </a:lnTo>
                      <a:lnTo>
                        <a:pt x="7116" y="1087"/>
                      </a:lnTo>
                      <a:lnTo>
                        <a:pt x="7116" y="1084"/>
                      </a:lnTo>
                      <a:lnTo>
                        <a:pt x="7117" y="1080"/>
                      </a:lnTo>
                      <a:lnTo>
                        <a:pt x="7116" y="1078"/>
                      </a:lnTo>
                      <a:lnTo>
                        <a:pt x="7115" y="1076"/>
                      </a:lnTo>
                      <a:lnTo>
                        <a:pt x="7113" y="1074"/>
                      </a:lnTo>
                      <a:lnTo>
                        <a:pt x="7109" y="1072"/>
                      </a:lnTo>
                      <a:lnTo>
                        <a:pt x="7105" y="1069"/>
                      </a:lnTo>
                      <a:lnTo>
                        <a:pt x="7101" y="1064"/>
                      </a:lnTo>
                      <a:lnTo>
                        <a:pt x="7100" y="1055"/>
                      </a:lnTo>
                      <a:lnTo>
                        <a:pt x="7098" y="1046"/>
                      </a:lnTo>
                      <a:lnTo>
                        <a:pt x="7096" y="1043"/>
                      </a:lnTo>
                      <a:lnTo>
                        <a:pt x="7094" y="1041"/>
                      </a:lnTo>
                      <a:lnTo>
                        <a:pt x="7091" y="1039"/>
                      </a:lnTo>
                      <a:lnTo>
                        <a:pt x="7089" y="1037"/>
                      </a:lnTo>
                      <a:lnTo>
                        <a:pt x="7081" y="1036"/>
                      </a:lnTo>
                      <a:lnTo>
                        <a:pt x="7074" y="1035"/>
                      </a:lnTo>
                      <a:lnTo>
                        <a:pt x="7069" y="1035"/>
                      </a:lnTo>
                      <a:lnTo>
                        <a:pt x="7064" y="1036"/>
                      </a:lnTo>
                      <a:lnTo>
                        <a:pt x="7060" y="1039"/>
                      </a:lnTo>
                      <a:lnTo>
                        <a:pt x="7055" y="1041"/>
                      </a:lnTo>
                      <a:lnTo>
                        <a:pt x="7050" y="1043"/>
                      </a:lnTo>
                      <a:lnTo>
                        <a:pt x="7046" y="1045"/>
                      </a:lnTo>
                      <a:lnTo>
                        <a:pt x="7041" y="1047"/>
                      </a:lnTo>
                      <a:lnTo>
                        <a:pt x="7035" y="1047"/>
                      </a:lnTo>
                      <a:close/>
                      <a:moveTo>
                        <a:pt x="8186" y="625"/>
                      </a:moveTo>
                      <a:lnTo>
                        <a:pt x="8187" y="623"/>
                      </a:lnTo>
                      <a:lnTo>
                        <a:pt x="8187" y="621"/>
                      </a:lnTo>
                      <a:lnTo>
                        <a:pt x="8187" y="617"/>
                      </a:lnTo>
                      <a:lnTo>
                        <a:pt x="8185" y="615"/>
                      </a:lnTo>
                      <a:lnTo>
                        <a:pt x="8183" y="611"/>
                      </a:lnTo>
                      <a:lnTo>
                        <a:pt x="8181" y="609"/>
                      </a:lnTo>
                      <a:lnTo>
                        <a:pt x="8175" y="607"/>
                      </a:lnTo>
                      <a:lnTo>
                        <a:pt x="8166" y="606"/>
                      </a:lnTo>
                      <a:lnTo>
                        <a:pt x="8156" y="606"/>
                      </a:lnTo>
                      <a:lnTo>
                        <a:pt x="8156" y="622"/>
                      </a:lnTo>
                      <a:lnTo>
                        <a:pt x="8180" y="693"/>
                      </a:lnTo>
                      <a:lnTo>
                        <a:pt x="8180" y="696"/>
                      </a:lnTo>
                      <a:lnTo>
                        <a:pt x="8179" y="701"/>
                      </a:lnTo>
                      <a:lnTo>
                        <a:pt x="8177" y="703"/>
                      </a:lnTo>
                      <a:lnTo>
                        <a:pt x="8174" y="704"/>
                      </a:lnTo>
                      <a:lnTo>
                        <a:pt x="8168" y="701"/>
                      </a:lnTo>
                      <a:lnTo>
                        <a:pt x="8163" y="695"/>
                      </a:lnTo>
                      <a:lnTo>
                        <a:pt x="8157" y="691"/>
                      </a:lnTo>
                      <a:lnTo>
                        <a:pt x="8152" y="688"/>
                      </a:lnTo>
                      <a:lnTo>
                        <a:pt x="8146" y="686"/>
                      </a:lnTo>
                      <a:lnTo>
                        <a:pt x="8138" y="686"/>
                      </a:lnTo>
                      <a:lnTo>
                        <a:pt x="8130" y="687"/>
                      </a:lnTo>
                      <a:lnTo>
                        <a:pt x="8123" y="690"/>
                      </a:lnTo>
                      <a:lnTo>
                        <a:pt x="8118" y="690"/>
                      </a:lnTo>
                      <a:lnTo>
                        <a:pt x="8116" y="680"/>
                      </a:lnTo>
                      <a:lnTo>
                        <a:pt x="8113" y="671"/>
                      </a:lnTo>
                      <a:lnTo>
                        <a:pt x="8108" y="666"/>
                      </a:lnTo>
                      <a:lnTo>
                        <a:pt x="8104" y="664"/>
                      </a:lnTo>
                      <a:lnTo>
                        <a:pt x="8098" y="663"/>
                      </a:lnTo>
                      <a:lnTo>
                        <a:pt x="8093" y="663"/>
                      </a:lnTo>
                      <a:lnTo>
                        <a:pt x="8077" y="666"/>
                      </a:lnTo>
                      <a:lnTo>
                        <a:pt x="8063" y="671"/>
                      </a:lnTo>
                      <a:lnTo>
                        <a:pt x="8028" y="663"/>
                      </a:lnTo>
                      <a:lnTo>
                        <a:pt x="8008" y="663"/>
                      </a:lnTo>
                      <a:lnTo>
                        <a:pt x="8009" y="678"/>
                      </a:lnTo>
                      <a:lnTo>
                        <a:pt x="8010" y="691"/>
                      </a:lnTo>
                      <a:lnTo>
                        <a:pt x="8010" y="705"/>
                      </a:lnTo>
                      <a:lnTo>
                        <a:pt x="8008" y="719"/>
                      </a:lnTo>
                      <a:lnTo>
                        <a:pt x="8033" y="719"/>
                      </a:lnTo>
                      <a:lnTo>
                        <a:pt x="8033" y="729"/>
                      </a:lnTo>
                      <a:lnTo>
                        <a:pt x="8032" y="737"/>
                      </a:lnTo>
                      <a:lnTo>
                        <a:pt x="8030" y="744"/>
                      </a:lnTo>
                      <a:lnTo>
                        <a:pt x="8030" y="753"/>
                      </a:lnTo>
                      <a:lnTo>
                        <a:pt x="8030" y="757"/>
                      </a:lnTo>
                      <a:lnTo>
                        <a:pt x="8031" y="759"/>
                      </a:lnTo>
                      <a:lnTo>
                        <a:pt x="8032" y="761"/>
                      </a:lnTo>
                      <a:lnTo>
                        <a:pt x="8034" y="763"/>
                      </a:lnTo>
                      <a:lnTo>
                        <a:pt x="8038" y="766"/>
                      </a:lnTo>
                      <a:lnTo>
                        <a:pt x="8042" y="769"/>
                      </a:lnTo>
                      <a:lnTo>
                        <a:pt x="8049" y="774"/>
                      </a:lnTo>
                      <a:lnTo>
                        <a:pt x="8056" y="777"/>
                      </a:lnTo>
                      <a:lnTo>
                        <a:pt x="8063" y="779"/>
                      </a:lnTo>
                      <a:lnTo>
                        <a:pt x="8071" y="780"/>
                      </a:lnTo>
                      <a:lnTo>
                        <a:pt x="8072" y="795"/>
                      </a:lnTo>
                      <a:lnTo>
                        <a:pt x="8071" y="809"/>
                      </a:lnTo>
                      <a:lnTo>
                        <a:pt x="8128" y="809"/>
                      </a:lnTo>
                      <a:lnTo>
                        <a:pt x="8135" y="809"/>
                      </a:lnTo>
                      <a:lnTo>
                        <a:pt x="8142" y="812"/>
                      </a:lnTo>
                      <a:lnTo>
                        <a:pt x="8148" y="814"/>
                      </a:lnTo>
                      <a:lnTo>
                        <a:pt x="8154" y="817"/>
                      </a:lnTo>
                      <a:lnTo>
                        <a:pt x="8165" y="823"/>
                      </a:lnTo>
                      <a:lnTo>
                        <a:pt x="8178" y="829"/>
                      </a:lnTo>
                      <a:lnTo>
                        <a:pt x="8187" y="829"/>
                      </a:lnTo>
                      <a:lnTo>
                        <a:pt x="8187" y="786"/>
                      </a:lnTo>
                      <a:lnTo>
                        <a:pt x="8184" y="764"/>
                      </a:lnTo>
                      <a:lnTo>
                        <a:pt x="8185" y="759"/>
                      </a:lnTo>
                      <a:lnTo>
                        <a:pt x="8187" y="753"/>
                      </a:lnTo>
                      <a:lnTo>
                        <a:pt x="8189" y="751"/>
                      </a:lnTo>
                      <a:lnTo>
                        <a:pt x="8191" y="749"/>
                      </a:lnTo>
                      <a:lnTo>
                        <a:pt x="8193" y="748"/>
                      </a:lnTo>
                      <a:lnTo>
                        <a:pt x="8195" y="747"/>
                      </a:lnTo>
                      <a:lnTo>
                        <a:pt x="8210" y="756"/>
                      </a:lnTo>
                      <a:lnTo>
                        <a:pt x="8223" y="763"/>
                      </a:lnTo>
                      <a:lnTo>
                        <a:pt x="8227" y="763"/>
                      </a:lnTo>
                      <a:lnTo>
                        <a:pt x="8229" y="762"/>
                      </a:lnTo>
                      <a:lnTo>
                        <a:pt x="8230" y="760"/>
                      </a:lnTo>
                      <a:lnTo>
                        <a:pt x="8232" y="757"/>
                      </a:lnTo>
                      <a:lnTo>
                        <a:pt x="8233" y="751"/>
                      </a:lnTo>
                      <a:lnTo>
                        <a:pt x="8235" y="745"/>
                      </a:lnTo>
                      <a:lnTo>
                        <a:pt x="8239" y="736"/>
                      </a:lnTo>
                      <a:lnTo>
                        <a:pt x="8243" y="728"/>
                      </a:lnTo>
                      <a:lnTo>
                        <a:pt x="8246" y="724"/>
                      </a:lnTo>
                      <a:lnTo>
                        <a:pt x="8250" y="721"/>
                      </a:lnTo>
                      <a:lnTo>
                        <a:pt x="8253" y="718"/>
                      </a:lnTo>
                      <a:lnTo>
                        <a:pt x="8259" y="717"/>
                      </a:lnTo>
                      <a:lnTo>
                        <a:pt x="8264" y="718"/>
                      </a:lnTo>
                      <a:lnTo>
                        <a:pt x="8264" y="722"/>
                      </a:lnTo>
                      <a:lnTo>
                        <a:pt x="8265" y="727"/>
                      </a:lnTo>
                      <a:lnTo>
                        <a:pt x="8267" y="731"/>
                      </a:lnTo>
                      <a:lnTo>
                        <a:pt x="8270" y="735"/>
                      </a:lnTo>
                      <a:lnTo>
                        <a:pt x="8272" y="737"/>
                      </a:lnTo>
                      <a:lnTo>
                        <a:pt x="8276" y="740"/>
                      </a:lnTo>
                      <a:lnTo>
                        <a:pt x="8279" y="741"/>
                      </a:lnTo>
                      <a:lnTo>
                        <a:pt x="8285" y="742"/>
                      </a:lnTo>
                      <a:lnTo>
                        <a:pt x="8291" y="741"/>
                      </a:lnTo>
                      <a:lnTo>
                        <a:pt x="8297" y="740"/>
                      </a:lnTo>
                      <a:lnTo>
                        <a:pt x="8300" y="738"/>
                      </a:lnTo>
                      <a:lnTo>
                        <a:pt x="8302" y="736"/>
                      </a:lnTo>
                      <a:lnTo>
                        <a:pt x="8303" y="734"/>
                      </a:lnTo>
                      <a:lnTo>
                        <a:pt x="8304" y="731"/>
                      </a:lnTo>
                      <a:lnTo>
                        <a:pt x="8303" y="729"/>
                      </a:lnTo>
                      <a:lnTo>
                        <a:pt x="8302" y="727"/>
                      </a:lnTo>
                      <a:lnTo>
                        <a:pt x="8301" y="724"/>
                      </a:lnTo>
                      <a:lnTo>
                        <a:pt x="8299" y="722"/>
                      </a:lnTo>
                      <a:lnTo>
                        <a:pt x="8295" y="719"/>
                      </a:lnTo>
                      <a:lnTo>
                        <a:pt x="8291" y="715"/>
                      </a:lnTo>
                      <a:lnTo>
                        <a:pt x="8284" y="709"/>
                      </a:lnTo>
                      <a:lnTo>
                        <a:pt x="8278" y="704"/>
                      </a:lnTo>
                      <a:lnTo>
                        <a:pt x="8273" y="697"/>
                      </a:lnTo>
                      <a:lnTo>
                        <a:pt x="8268" y="689"/>
                      </a:lnTo>
                      <a:lnTo>
                        <a:pt x="8264" y="681"/>
                      </a:lnTo>
                      <a:lnTo>
                        <a:pt x="8259" y="674"/>
                      </a:lnTo>
                      <a:lnTo>
                        <a:pt x="8256" y="672"/>
                      </a:lnTo>
                      <a:lnTo>
                        <a:pt x="8251" y="670"/>
                      </a:lnTo>
                      <a:lnTo>
                        <a:pt x="8248" y="667"/>
                      </a:lnTo>
                      <a:lnTo>
                        <a:pt x="8243" y="666"/>
                      </a:lnTo>
                      <a:lnTo>
                        <a:pt x="8237" y="665"/>
                      </a:lnTo>
                      <a:lnTo>
                        <a:pt x="8231" y="663"/>
                      </a:lnTo>
                      <a:lnTo>
                        <a:pt x="8225" y="659"/>
                      </a:lnTo>
                      <a:lnTo>
                        <a:pt x="8219" y="656"/>
                      </a:lnTo>
                      <a:lnTo>
                        <a:pt x="8209" y="650"/>
                      </a:lnTo>
                      <a:lnTo>
                        <a:pt x="8200" y="644"/>
                      </a:lnTo>
                      <a:lnTo>
                        <a:pt x="8192" y="636"/>
                      </a:lnTo>
                      <a:lnTo>
                        <a:pt x="8186" y="625"/>
                      </a:lnTo>
                      <a:close/>
                      <a:moveTo>
                        <a:pt x="7965" y="752"/>
                      </a:moveTo>
                      <a:lnTo>
                        <a:pt x="7956" y="755"/>
                      </a:lnTo>
                      <a:lnTo>
                        <a:pt x="7947" y="756"/>
                      </a:lnTo>
                      <a:lnTo>
                        <a:pt x="7933" y="751"/>
                      </a:lnTo>
                      <a:lnTo>
                        <a:pt x="7920" y="745"/>
                      </a:lnTo>
                      <a:lnTo>
                        <a:pt x="7920" y="748"/>
                      </a:lnTo>
                      <a:lnTo>
                        <a:pt x="7919" y="751"/>
                      </a:lnTo>
                      <a:lnTo>
                        <a:pt x="7920" y="756"/>
                      </a:lnTo>
                      <a:lnTo>
                        <a:pt x="7922" y="759"/>
                      </a:lnTo>
                      <a:lnTo>
                        <a:pt x="7925" y="762"/>
                      </a:lnTo>
                      <a:lnTo>
                        <a:pt x="7927" y="766"/>
                      </a:lnTo>
                      <a:lnTo>
                        <a:pt x="7930" y="770"/>
                      </a:lnTo>
                      <a:lnTo>
                        <a:pt x="7934" y="775"/>
                      </a:lnTo>
                      <a:lnTo>
                        <a:pt x="7937" y="778"/>
                      </a:lnTo>
                      <a:lnTo>
                        <a:pt x="7943" y="780"/>
                      </a:lnTo>
                      <a:lnTo>
                        <a:pt x="7947" y="781"/>
                      </a:lnTo>
                      <a:lnTo>
                        <a:pt x="7951" y="784"/>
                      </a:lnTo>
                      <a:lnTo>
                        <a:pt x="7954" y="785"/>
                      </a:lnTo>
                      <a:lnTo>
                        <a:pt x="7957" y="788"/>
                      </a:lnTo>
                      <a:lnTo>
                        <a:pt x="7960" y="793"/>
                      </a:lnTo>
                      <a:lnTo>
                        <a:pt x="7963" y="798"/>
                      </a:lnTo>
                      <a:lnTo>
                        <a:pt x="7967" y="802"/>
                      </a:lnTo>
                      <a:lnTo>
                        <a:pt x="7972" y="805"/>
                      </a:lnTo>
                      <a:lnTo>
                        <a:pt x="7976" y="808"/>
                      </a:lnTo>
                      <a:lnTo>
                        <a:pt x="7981" y="812"/>
                      </a:lnTo>
                      <a:lnTo>
                        <a:pt x="7986" y="813"/>
                      </a:lnTo>
                      <a:lnTo>
                        <a:pt x="7992" y="815"/>
                      </a:lnTo>
                      <a:lnTo>
                        <a:pt x="7993" y="810"/>
                      </a:lnTo>
                      <a:lnTo>
                        <a:pt x="7993" y="807"/>
                      </a:lnTo>
                      <a:lnTo>
                        <a:pt x="7993" y="802"/>
                      </a:lnTo>
                      <a:lnTo>
                        <a:pt x="7991" y="798"/>
                      </a:lnTo>
                      <a:lnTo>
                        <a:pt x="7988" y="795"/>
                      </a:lnTo>
                      <a:lnTo>
                        <a:pt x="7985" y="792"/>
                      </a:lnTo>
                      <a:lnTo>
                        <a:pt x="7982" y="789"/>
                      </a:lnTo>
                      <a:lnTo>
                        <a:pt x="7979" y="785"/>
                      </a:lnTo>
                      <a:lnTo>
                        <a:pt x="7977" y="780"/>
                      </a:lnTo>
                      <a:lnTo>
                        <a:pt x="7975" y="776"/>
                      </a:lnTo>
                      <a:lnTo>
                        <a:pt x="7974" y="768"/>
                      </a:lnTo>
                      <a:lnTo>
                        <a:pt x="7974" y="761"/>
                      </a:lnTo>
                      <a:lnTo>
                        <a:pt x="7973" y="758"/>
                      </a:lnTo>
                      <a:lnTo>
                        <a:pt x="7971" y="755"/>
                      </a:lnTo>
                      <a:lnTo>
                        <a:pt x="7969" y="753"/>
                      </a:lnTo>
                      <a:lnTo>
                        <a:pt x="7965" y="752"/>
                      </a:lnTo>
                      <a:close/>
                      <a:moveTo>
                        <a:pt x="8317" y="612"/>
                      </a:moveTo>
                      <a:lnTo>
                        <a:pt x="8275" y="612"/>
                      </a:lnTo>
                      <a:lnTo>
                        <a:pt x="8270" y="614"/>
                      </a:lnTo>
                      <a:lnTo>
                        <a:pt x="8264" y="615"/>
                      </a:lnTo>
                      <a:lnTo>
                        <a:pt x="8240" y="615"/>
                      </a:lnTo>
                      <a:lnTo>
                        <a:pt x="8236" y="615"/>
                      </a:lnTo>
                      <a:lnTo>
                        <a:pt x="8232" y="614"/>
                      </a:lnTo>
                      <a:lnTo>
                        <a:pt x="8229" y="611"/>
                      </a:lnTo>
                      <a:lnTo>
                        <a:pt x="8225" y="609"/>
                      </a:lnTo>
                      <a:lnTo>
                        <a:pt x="8220" y="604"/>
                      </a:lnTo>
                      <a:lnTo>
                        <a:pt x="8215" y="599"/>
                      </a:lnTo>
                      <a:lnTo>
                        <a:pt x="8210" y="593"/>
                      </a:lnTo>
                      <a:lnTo>
                        <a:pt x="8205" y="588"/>
                      </a:lnTo>
                      <a:lnTo>
                        <a:pt x="8202" y="586"/>
                      </a:lnTo>
                      <a:lnTo>
                        <a:pt x="8199" y="583"/>
                      </a:lnTo>
                      <a:lnTo>
                        <a:pt x="8194" y="582"/>
                      </a:lnTo>
                      <a:lnTo>
                        <a:pt x="8190" y="582"/>
                      </a:lnTo>
                      <a:lnTo>
                        <a:pt x="8180" y="582"/>
                      </a:lnTo>
                      <a:lnTo>
                        <a:pt x="8185" y="593"/>
                      </a:lnTo>
                      <a:lnTo>
                        <a:pt x="8191" y="601"/>
                      </a:lnTo>
                      <a:lnTo>
                        <a:pt x="8198" y="608"/>
                      </a:lnTo>
                      <a:lnTo>
                        <a:pt x="8205" y="617"/>
                      </a:lnTo>
                      <a:lnTo>
                        <a:pt x="8209" y="623"/>
                      </a:lnTo>
                      <a:lnTo>
                        <a:pt x="8212" y="629"/>
                      </a:lnTo>
                      <a:lnTo>
                        <a:pt x="8214" y="631"/>
                      </a:lnTo>
                      <a:lnTo>
                        <a:pt x="8216" y="633"/>
                      </a:lnTo>
                      <a:lnTo>
                        <a:pt x="8218" y="635"/>
                      </a:lnTo>
                      <a:lnTo>
                        <a:pt x="8221" y="636"/>
                      </a:lnTo>
                      <a:lnTo>
                        <a:pt x="8230" y="636"/>
                      </a:lnTo>
                      <a:lnTo>
                        <a:pt x="8237" y="635"/>
                      </a:lnTo>
                      <a:lnTo>
                        <a:pt x="8240" y="635"/>
                      </a:lnTo>
                      <a:lnTo>
                        <a:pt x="8243" y="635"/>
                      </a:lnTo>
                      <a:lnTo>
                        <a:pt x="8246" y="636"/>
                      </a:lnTo>
                      <a:lnTo>
                        <a:pt x="8249" y="638"/>
                      </a:lnTo>
                      <a:lnTo>
                        <a:pt x="8255" y="644"/>
                      </a:lnTo>
                      <a:lnTo>
                        <a:pt x="8258" y="648"/>
                      </a:lnTo>
                      <a:lnTo>
                        <a:pt x="8261" y="654"/>
                      </a:lnTo>
                      <a:lnTo>
                        <a:pt x="8264" y="660"/>
                      </a:lnTo>
                      <a:lnTo>
                        <a:pt x="8268" y="668"/>
                      </a:lnTo>
                      <a:lnTo>
                        <a:pt x="8273" y="676"/>
                      </a:lnTo>
                      <a:lnTo>
                        <a:pt x="8278" y="683"/>
                      </a:lnTo>
                      <a:lnTo>
                        <a:pt x="8285" y="688"/>
                      </a:lnTo>
                      <a:lnTo>
                        <a:pt x="8292" y="693"/>
                      </a:lnTo>
                      <a:lnTo>
                        <a:pt x="8300" y="697"/>
                      </a:lnTo>
                      <a:lnTo>
                        <a:pt x="8308" y="701"/>
                      </a:lnTo>
                      <a:lnTo>
                        <a:pt x="8318" y="703"/>
                      </a:lnTo>
                      <a:lnTo>
                        <a:pt x="8332" y="708"/>
                      </a:lnTo>
                      <a:lnTo>
                        <a:pt x="8346" y="712"/>
                      </a:lnTo>
                      <a:lnTo>
                        <a:pt x="8393" y="712"/>
                      </a:lnTo>
                      <a:lnTo>
                        <a:pt x="8393" y="658"/>
                      </a:lnTo>
                      <a:lnTo>
                        <a:pt x="8387" y="658"/>
                      </a:lnTo>
                      <a:lnTo>
                        <a:pt x="8381" y="656"/>
                      </a:lnTo>
                      <a:lnTo>
                        <a:pt x="8376" y="654"/>
                      </a:lnTo>
                      <a:lnTo>
                        <a:pt x="8371" y="652"/>
                      </a:lnTo>
                      <a:lnTo>
                        <a:pt x="8366" y="649"/>
                      </a:lnTo>
                      <a:lnTo>
                        <a:pt x="8362" y="645"/>
                      </a:lnTo>
                      <a:lnTo>
                        <a:pt x="8360" y="640"/>
                      </a:lnTo>
                      <a:lnTo>
                        <a:pt x="8359" y="635"/>
                      </a:lnTo>
                      <a:lnTo>
                        <a:pt x="8363" y="630"/>
                      </a:lnTo>
                      <a:lnTo>
                        <a:pt x="8366" y="625"/>
                      </a:lnTo>
                      <a:lnTo>
                        <a:pt x="8366" y="623"/>
                      </a:lnTo>
                      <a:lnTo>
                        <a:pt x="8365" y="621"/>
                      </a:lnTo>
                      <a:lnTo>
                        <a:pt x="8363" y="620"/>
                      </a:lnTo>
                      <a:lnTo>
                        <a:pt x="8361" y="619"/>
                      </a:lnTo>
                      <a:lnTo>
                        <a:pt x="8357" y="617"/>
                      </a:lnTo>
                      <a:lnTo>
                        <a:pt x="8353" y="614"/>
                      </a:lnTo>
                      <a:lnTo>
                        <a:pt x="8349" y="610"/>
                      </a:lnTo>
                      <a:lnTo>
                        <a:pt x="8345" y="608"/>
                      </a:lnTo>
                      <a:lnTo>
                        <a:pt x="8341" y="608"/>
                      </a:lnTo>
                      <a:lnTo>
                        <a:pt x="8336" y="609"/>
                      </a:lnTo>
                      <a:lnTo>
                        <a:pt x="8327" y="611"/>
                      </a:lnTo>
                      <a:lnTo>
                        <a:pt x="8317" y="612"/>
                      </a:lnTo>
                      <a:close/>
                      <a:moveTo>
                        <a:pt x="8341" y="784"/>
                      </a:moveTo>
                      <a:lnTo>
                        <a:pt x="8336" y="784"/>
                      </a:lnTo>
                      <a:lnTo>
                        <a:pt x="8332" y="786"/>
                      </a:lnTo>
                      <a:lnTo>
                        <a:pt x="8330" y="789"/>
                      </a:lnTo>
                      <a:lnTo>
                        <a:pt x="8328" y="793"/>
                      </a:lnTo>
                      <a:lnTo>
                        <a:pt x="8326" y="802"/>
                      </a:lnTo>
                      <a:lnTo>
                        <a:pt x="8325" y="812"/>
                      </a:lnTo>
                      <a:lnTo>
                        <a:pt x="8324" y="820"/>
                      </a:lnTo>
                      <a:lnTo>
                        <a:pt x="8325" y="827"/>
                      </a:lnTo>
                      <a:lnTo>
                        <a:pt x="8327" y="829"/>
                      </a:lnTo>
                      <a:lnTo>
                        <a:pt x="8329" y="831"/>
                      </a:lnTo>
                      <a:lnTo>
                        <a:pt x="8331" y="832"/>
                      </a:lnTo>
                      <a:lnTo>
                        <a:pt x="8334" y="832"/>
                      </a:lnTo>
                      <a:lnTo>
                        <a:pt x="8341" y="832"/>
                      </a:lnTo>
                      <a:lnTo>
                        <a:pt x="8347" y="832"/>
                      </a:lnTo>
                      <a:lnTo>
                        <a:pt x="8355" y="834"/>
                      </a:lnTo>
                      <a:lnTo>
                        <a:pt x="8363" y="836"/>
                      </a:lnTo>
                      <a:lnTo>
                        <a:pt x="8382" y="836"/>
                      </a:lnTo>
                      <a:lnTo>
                        <a:pt x="8384" y="830"/>
                      </a:lnTo>
                      <a:lnTo>
                        <a:pt x="8384" y="824"/>
                      </a:lnTo>
                      <a:lnTo>
                        <a:pt x="8384" y="816"/>
                      </a:lnTo>
                      <a:lnTo>
                        <a:pt x="8381" y="807"/>
                      </a:lnTo>
                      <a:lnTo>
                        <a:pt x="8377" y="800"/>
                      </a:lnTo>
                      <a:lnTo>
                        <a:pt x="8371" y="795"/>
                      </a:lnTo>
                      <a:lnTo>
                        <a:pt x="8364" y="790"/>
                      </a:lnTo>
                      <a:lnTo>
                        <a:pt x="8357" y="787"/>
                      </a:lnTo>
                      <a:lnTo>
                        <a:pt x="8349" y="785"/>
                      </a:lnTo>
                      <a:lnTo>
                        <a:pt x="8341" y="784"/>
                      </a:lnTo>
                      <a:close/>
                      <a:moveTo>
                        <a:pt x="8499" y="793"/>
                      </a:moveTo>
                      <a:lnTo>
                        <a:pt x="8493" y="793"/>
                      </a:lnTo>
                      <a:lnTo>
                        <a:pt x="8488" y="794"/>
                      </a:lnTo>
                      <a:lnTo>
                        <a:pt x="8482" y="796"/>
                      </a:lnTo>
                      <a:lnTo>
                        <a:pt x="8477" y="798"/>
                      </a:lnTo>
                      <a:lnTo>
                        <a:pt x="8468" y="802"/>
                      </a:lnTo>
                      <a:lnTo>
                        <a:pt x="8457" y="806"/>
                      </a:lnTo>
                      <a:lnTo>
                        <a:pt x="8448" y="807"/>
                      </a:lnTo>
                      <a:lnTo>
                        <a:pt x="8441" y="809"/>
                      </a:lnTo>
                      <a:lnTo>
                        <a:pt x="8437" y="810"/>
                      </a:lnTo>
                      <a:lnTo>
                        <a:pt x="8435" y="813"/>
                      </a:lnTo>
                      <a:lnTo>
                        <a:pt x="8433" y="816"/>
                      </a:lnTo>
                      <a:lnTo>
                        <a:pt x="8432" y="819"/>
                      </a:lnTo>
                      <a:lnTo>
                        <a:pt x="8433" y="824"/>
                      </a:lnTo>
                      <a:lnTo>
                        <a:pt x="8436" y="829"/>
                      </a:lnTo>
                      <a:lnTo>
                        <a:pt x="8439" y="833"/>
                      </a:lnTo>
                      <a:lnTo>
                        <a:pt x="8442" y="837"/>
                      </a:lnTo>
                      <a:lnTo>
                        <a:pt x="8446" y="848"/>
                      </a:lnTo>
                      <a:lnTo>
                        <a:pt x="8448" y="857"/>
                      </a:lnTo>
                      <a:lnTo>
                        <a:pt x="8450" y="866"/>
                      </a:lnTo>
                      <a:lnTo>
                        <a:pt x="8451" y="877"/>
                      </a:lnTo>
                      <a:lnTo>
                        <a:pt x="8450" y="883"/>
                      </a:lnTo>
                      <a:lnTo>
                        <a:pt x="8448" y="888"/>
                      </a:lnTo>
                      <a:lnTo>
                        <a:pt x="8445" y="892"/>
                      </a:lnTo>
                      <a:lnTo>
                        <a:pt x="8442" y="897"/>
                      </a:lnTo>
                      <a:lnTo>
                        <a:pt x="8438" y="901"/>
                      </a:lnTo>
                      <a:lnTo>
                        <a:pt x="8435" y="905"/>
                      </a:lnTo>
                      <a:lnTo>
                        <a:pt x="8433" y="909"/>
                      </a:lnTo>
                      <a:lnTo>
                        <a:pt x="8432" y="915"/>
                      </a:lnTo>
                      <a:lnTo>
                        <a:pt x="8433" y="921"/>
                      </a:lnTo>
                      <a:lnTo>
                        <a:pt x="8434" y="928"/>
                      </a:lnTo>
                      <a:lnTo>
                        <a:pt x="8436" y="931"/>
                      </a:lnTo>
                      <a:lnTo>
                        <a:pt x="8438" y="933"/>
                      </a:lnTo>
                      <a:lnTo>
                        <a:pt x="8440" y="934"/>
                      </a:lnTo>
                      <a:lnTo>
                        <a:pt x="8443" y="934"/>
                      </a:lnTo>
                      <a:lnTo>
                        <a:pt x="8445" y="934"/>
                      </a:lnTo>
                      <a:lnTo>
                        <a:pt x="8447" y="933"/>
                      </a:lnTo>
                      <a:lnTo>
                        <a:pt x="8449" y="932"/>
                      </a:lnTo>
                      <a:lnTo>
                        <a:pt x="8450" y="931"/>
                      </a:lnTo>
                      <a:lnTo>
                        <a:pt x="8452" y="927"/>
                      </a:lnTo>
                      <a:lnTo>
                        <a:pt x="8453" y="921"/>
                      </a:lnTo>
                      <a:lnTo>
                        <a:pt x="8456" y="916"/>
                      </a:lnTo>
                      <a:lnTo>
                        <a:pt x="8457" y="910"/>
                      </a:lnTo>
                      <a:lnTo>
                        <a:pt x="8459" y="905"/>
                      </a:lnTo>
                      <a:lnTo>
                        <a:pt x="8462" y="901"/>
                      </a:lnTo>
                      <a:lnTo>
                        <a:pt x="8467" y="897"/>
                      </a:lnTo>
                      <a:lnTo>
                        <a:pt x="8472" y="894"/>
                      </a:lnTo>
                      <a:lnTo>
                        <a:pt x="8477" y="893"/>
                      </a:lnTo>
                      <a:lnTo>
                        <a:pt x="8484" y="892"/>
                      </a:lnTo>
                      <a:lnTo>
                        <a:pt x="8498" y="897"/>
                      </a:lnTo>
                      <a:lnTo>
                        <a:pt x="8511" y="900"/>
                      </a:lnTo>
                      <a:lnTo>
                        <a:pt x="8524" y="899"/>
                      </a:lnTo>
                      <a:lnTo>
                        <a:pt x="8534" y="895"/>
                      </a:lnTo>
                      <a:lnTo>
                        <a:pt x="8546" y="892"/>
                      </a:lnTo>
                      <a:lnTo>
                        <a:pt x="8558" y="890"/>
                      </a:lnTo>
                      <a:lnTo>
                        <a:pt x="8566" y="890"/>
                      </a:lnTo>
                      <a:lnTo>
                        <a:pt x="8574" y="889"/>
                      </a:lnTo>
                      <a:lnTo>
                        <a:pt x="8581" y="887"/>
                      </a:lnTo>
                      <a:lnTo>
                        <a:pt x="8589" y="885"/>
                      </a:lnTo>
                      <a:lnTo>
                        <a:pt x="8593" y="884"/>
                      </a:lnTo>
                      <a:lnTo>
                        <a:pt x="8599" y="882"/>
                      </a:lnTo>
                      <a:lnTo>
                        <a:pt x="8601" y="881"/>
                      </a:lnTo>
                      <a:lnTo>
                        <a:pt x="8602" y="880"/>
                      </a:lnTo>
                      <a:lnTo>
                        <a:pt x="8603" y="878"/>
                      </a:lnTo>
                      <a:lnTo>
                        <a:pt x="8603" y="876"/>
                      </a:lnTo>
                      <a:lnTo>
                        <a:pt x="8603" y="873"/>
                      </a:lnTo>
                      <a:lnTo>
                        <a:pt x="8602" y="870"/>
                      </a:lnTo>
                      <a:lnTo>
                        <a:pt x="8600" y="867"/>
                      </a:lnTo>
                      <a:lnTo>
                        <a:pt x="8596" y="866"/>
                      </a:lnTo>
                      <a:lnTo>
                        <a:pt x="8590" y="862"/>
                      </a:lnTo>
                      <a:lnTo>
                        <a:pt x="8585" y="858"/>
                      </a:lnTo>
                      <a:lnTo>
                        <a:pt x="8577" y="850"/>
                      </a:lnTo>
                      <a:lnTo>
                        <a:pt x="8567" y="843"/>
                      </a:lnTo>
                      <a:lnTo>
                        <a:pt x="8563" y="840"/>
                      </a:lnTo>
                      <a:lnTo>
                        <a:pt x="8559" y="835"/>
                      </a:lnTo>
                      <a:lnTo>
                        <a:pt x="8556" y="830"/>
                      </a:lnTo>
                      <a:lnTo>
                        <a:pt x="8553" y="825"/>
                      </a:lnTo>
                      <a:lnTo>
                        <a:pt x="8551" y="821"/>
                      </a:lnTo>
                      <a:lnTo>
                        <a:pt x="8549" y="818"/>
                      </a:lnTo>
                      <a:lnTo>
                        <a:pt x="8547" y="815"/>
                      </a:lnTo>
                      <a:lnTo>
                        <a:pt x="8544" y="813"/>
                      </a:lnTo>
                      <a:lnTo>
                        <a:pt x="8537" y="808"/>
                      </a:lnTo>
                      <a:lnTo>
                        <a:pt x="8529" y="804"/>
                      </a:lnTo>
                      <a:lnTo>
                        <a:pt x="8522" y="801"/>
                      </a:lnTo>
                      <a:lnTo>
                        <a:pt x="8515" y="797"/>
                      </a:lnTo>
                      <a:lnTo>
                        <a:pt x="8507" y="794"/>
                      </a:lnTo>
                      <a:lnTo>
                        <a:pt x="8499" y="793"/>
                      </a:lnTo>
                      <a:close/>
                      <a:moveTo>
                        <a:pt x="8651" y="565"/>
                      </a:moveTo>
                      <a:lnTo>
                        <a:pt x="8647" y="561"/>
                      </a:lnTo>
                      <a:lnTo>
                        <a:pt x="8642" y="559"/>
                      </a:lnTo>
                      <a:lnTo>
                        <a:pt x="8637" y="557"/>
                      </a:lnTo>
                      <a:lnTo>
                        <a:pt x="8632" y="557"/>
                      </a:lnTo>
                      <a:lnTo>
                        <a:pt x="8621" y="557"/>
                      </a:lnTo>
                      <a:lnTo>
                        <a:pt x="8613" y="559"/>
                      </a:lnTo>
                      <a:lnTo>
                        <a:pt x="8605" y="561"/>
                      </a:lnTo>
                      <a:lnTo>
                        <a:pt x="8596" y="564"/>
                      </a:lnTo>
                      <a:lnTo>
                        <a:pt x="8581" y="570"/>
                      </a:lnTo>
                      <a:lnTo>
                        <a:pt x="8562" y="576"/>
                      </a:lnTo>
                      <a:lnTo>
                        <a:pt x="8558" y="579"/>
                      </a:lnTo>
                      <a:lnTo>
                        <a:pt x="8554" y="582"/>
                      </a:lnTo>
                      <a:lnTo>
                        <a:pt x="8551" y="587"/>
                      </a:lnTo>
                      <a:lnTo>
                        <a:pt x="8549" y="591"/>
                      </a:lnTo>
                      <a:lnTo>
                        <a:pt x="8546" y="596"/>
                      </a:lnTo>
                      <a:lnTo>
                        <a:pt x="8543" y="599"/>
                      </a:lnTo>
                      <a:lnTo>
                        <a:pt x="8539" y="602"/>
                      </a:lnTo>
                      <a:lnTo>
                        <a:pt x="8534" y="603"/>
                      </a:lnTo>
                      <a:lnTo>
                        <a:pt x="8532" y="602"/>
                      </a:lnTo>
                      <a:lnTo>
                        <a:pt x="8530" y="601"/>
                      </a:lnTo>
                      <a:lnTo>
                        <a:pt x="8529" y="599"/>
                      </a:lnTo>
                      <a:lnTo>
                        <a:pt x="8528" y="596"/>
                      </a:lnTo>
                      <a:lnTo>
                        <a:pt x="8528" y="590"/>
                      </a:lnTo>
                      <a:lnTo>
                        <a:pt x="8528" y="583"/>
                      </a:lnTo>
                      <a:lnTo>
                        <a:pt x="8519" y="583"/>
                      </a:lnTo>
                      <a:lnTo>
                        <a:pt x="8505" y="591"/>
                      </a:lnTo>
                      <a:lnTo>
                        <a:pt x="8493" y="597"/>
                      </a:lnTo>
                      <a:lnTo>
                        <a:pt x="8469" y="597"/>
                      </a:lnTo>
                      <a:lnTo>
                        <a:pt x="8456" y="586"/>
                      </a:lnTo>
                      <a:lnTo>
                        <a:pt x="8441" y="574"/>
                      </a:lnTo>
                      <a:lnTo>
                        <a:pt x="8431" y="574"/>
                      </a:lnTo>
                      <a:lnTo>
                        <a:pt x="8420" y="575"/>
                      </a:lnTo>
                      <a:lnTo>
                        <a:pt x="8420" y="587"/>
                      </a:lnTo>
                      <a:lnTo>
                        <a:pt x="8420" y="592"/>
                      </a:lnTo>
                      <a:lnTo>
                        <a:pt x="8422" y="596"/>
                      </a:lnTo>
                      <a:lnTo>
                        <a:pt x="8424" y="599"/>
                      </a:lnTo>
                      <a:lnTo>
                        <a:pt x="8428" y="602"/>
                      </a:lnTo>
                      <a:lnTo>
                        <a:pt x="8435" y="608"/>
                      </a:lnTo>
                      <a:lnTo>
                        <a:pt x="8442" y="616"/>
                      </a:lnTo>
                      <a:lnTo>
                        <a:pt x="8450" y="628"/>
                      </a:lnTo>
                      <a:lnTo>
                        <a:pt x="8458" y="639"/>
                      </a:lnTo>
                      <a:lnTo>
                        <a:pt x="8462" y="645"/>
                      </a:lnTo>
                      <a:lnTo>
                        <a:pt x="8466" y="650"/>
                      </a:lnTo>
                      <a:lnTo>
                        <a:pt x="8471" y="655"/>
                      </a:lnTo>
                      <a:lnTo>
                        <a:pt x="8477" y="660"/>
                      </a:lnTo>
                      <a:lnTo>
                        <a:pt x="8493" y="667"/>
                      </a:lnTo>
                      <a:lnTo>
                        <a:pt x="8508" y="678"/>
                      </a:lnTo>
                      <a:lnTo>
                        <a:pt x="8514" y="676"/>
                      </a:lnTo>
                      <a:lnTo>
                        <a:pt x="8518" y="673"/>
                      </a:lnTo>
                      <a:lnTo>
                        <a:pt x="8522" y="670"/>
                      </a:lnTo>
                      <a:lnTo>
                        <a:pt x="8526" y="666"/>
                      </a:lnTo>
                      <a:lnTo>
                        <a:pt x="8529" y="663"/>
                      </a:lnTo>
                      <a:lnTo>
                        <a:pt x="8533" y="660"/>
                      </a:lnTo>
                      <a:lnTo>
                        <a:pt x="8538" y="658"/>
                      </a:lnTo>
                      <a:lnTo>
                        <a:pt x="8544" y="657"/>
                      </a:lnTo>
                      <a:lnTo>
                        <a:pt x="8558" y="663"/>
                      </a:lnTo>
                      <a:lnTo>
                        <a:pt x="8573" y="670"/>
                      </a:lnTo>
                      <a:lnTo>
                        <a:pt x="8578" y="668"/>
                      </a:lnTo>
                      <a:lnTo>
                        <a:pt x="8583" y="667"/>
                      </a:lnTo>
                      <a:lnTo>
                        <a:pt x="8587" y="665"/>
                      </a:lnTo>
                      <a:lnTo>
                        <a:pt x="8591" y="662"/>
                      </a:lnTo>
                      <a:lnTo>
                        <a:pt x="8595" y="660"/>
                      </a:lnTo>
                      <a:lnTo>
                        <a:pt x="8600" y="658"/>
                      </a:lnTo>
                      <a:lnTo>
                        <a:pt x="8605" y="657"/>
                      </a:lnTo>
                      <a:lnTo>
                        <a:pt x="8610" y="656"/>
                      </a:lnTo>
                      <a:lnTo>
                        <a:pt x="8622" y="658"/>
                      </a:lnTo>
                      <a:lnTo>
                        <a:pt x="8635" y="661"/>
                      </a:lnTo>
                      <a:lnTo>
                        <a:pt x="8649" y="658"/>
                      </a:lnTo>
                      <a:lnTo>
                        <a:pt x="8664" y="654"/>
                      </a:lnTo>
                      <a:lnTo>
                        <a:pt x="8670" y="653"/>
                      </a:lnTo>
                      <a:lnTo>
                        <a:pt x="8676" y="651"/>
                      </a:lnTo>
                      <a:lnTo>
                        <a:pt x="8678" y="650"/>
                      </a:lnTo>
                      <a:lnTo>
                        <a:pt x="8680" y="649"/>
                      </a:lnTo>
                      <a:lnTo>
                        <a:pt x="8682" y="647"/>
                      </a:lnTo>
                      <a:lnTo>
                        <a:pt x="8684" y="645"/>
                      </a:lnTo>
                      <a:lnTo>
                        <a:pt x="8685" y="635"/>
                      </a:lnTo>
                      <a:lnTo>
                        <a:pt x="8685" y="625"/>
                      </a:lnTo>
                      <a:lnTo>
                        <a:pt x="8689" y="615"/>
                      </a:lnTo>
                      <a:lnTo>
                        <a:pt x="8692" y="604"/>
                      </a:lnTo>
                      <a:lnTo>
                        <a:pt x="8692" y="601"/>
                      </a:lnTo>
                      <a:lnTo>
                        <a:pt x="8691" y="599"/>
                      </a:lnTo>
                      <a:lnTo>
                        <a:pt x="8690" y="597"/>
                      </a:lnTo>
                      <a:lnTo>
                        <a:pt x="8688" y="595"/>
                      </a:lnTo>
                      <a:lnTo>
                        <a:pt x="8684" y="592"/>
                      </a:lnTo>
                      <a:lnTo>
                        <a:pt x="8679" y="589"/>
                      </a:lnTo>
                      <a:lnTo>
                        <a:pt x="8671" y="583"/>
                      </a:lnTo>
                      <a:lnTo>
                        <a:pt x="8664" y="578"/>
                      </a:lnTo>
                      <a:lnTo>
                        <a:pt x="8658" y="572"/>
                      </a:lnTo>
                      <a:lnTo>
                        <a:pt x="8651" y="565"/>
                      </a:lnTo>
                      <a:close/>
                      <a:moveTo>
                        <a:pt x="10807" y="167"/>
                      </a:moveTo>
                      <a:lnTo>
                        <a:pt x="10794" y="167"/>
                      </a:lnTo>
                      <a:lnTo>
                        <a:pt x="10783" y="167"/>
                      </a:lnTo>
                      <a:lnTo>
                        <a:pt x="10773" y="167"/>
                      </a:lnTo>
                      <a:lnTo>
                        <a:pt x="10760" y="167"/>
                      </a:lnTo>
                      <a:lnTo>
                        <a:pt x="10750" y="164"/>
                      </a:lnTo>
                      <a:lnTo>
                        <a:pt x="10740" y="161"/>
                      </a:lnTo>
                      <a:lnTo>
                        <a:pt x="10730" y="161"/>
                      </a:lnTo>
                      <a:lnTo>
                        <a:pt x="10729" y="167"/>
                      </a:lnTo>
                      <a:lnTo>
                        <a:pt x="10728" y="172"/>
                      </a:lnTo>
                      <a:lnTo>
                        <a:pt x="10725" y="177"/>
                      </a:lnTo>
                      <a:lnTo>
                        <a:pt x="10721" y="181"/>
                      </a:lnTo>
                      <a:lnTo>
                        <a:pt x="10711" y="189"/>
                      </a:lnTo>
                      <a:lnTo>
                        <a:pt x="10700" y="195"/>
                      </a:lnTo>
                      <a:lnTo>
                        <a:pt x="10696" y="198"/>
                      </a:lnTo>
                      <a:lnTo>
                        <a:pt x="10692" y="202"/>
                      </a:lnTo>
                      <a:lnTo>
                        <a:pt x="10689" y="205"/>
                      </a:lnTo>
                      <a:lnTo>
                        <a:pt x="10687" y="209"/>
                      </a:lnTo>
                      <a:lnTo>
                        <a:pt x="10683" y="219"/>
                      </a:lnTo>
                      <a:lnTo>
                        <a:pt x="10680" y="229"/>
                      </a:lnTo>
                      <a:lnTo>
                        <a:pt x="10677" y="240"/>
                      </a:lnTo>
                      <a:lnTo>
                        <a:pt x="10675" y="251"/>
                      </a:lnTo>
                      <a:lnTo>
                        <a:pt x="10673" y="261"/>
                      </a:lnTo>
                      <a:lnTo>
                        <a:pt x="10673" y="274"/>
                      </a:lnTo>
                      <a:lnTo>
                        <a:pt x="10675" y="284"/>
                      </a:lnTo>
                      <a:lnTo>
                        <a:pt x="10679" y="294"/>
                      </a:lnTo>
                      <a:lnTo>
                        <a:pt x="10680" y="300"/>
                      </a:lnTo>
                      <a:lnTo>
                        <a:pt x="10682" y="307"/>
                      </a:lnTo>
                      <a:lnTo>
                        <a:pt x="10685" y="313"/>
                      </a:lnTo>
                      <a:lnTo>
                        <a:pt x="10689" y="318"/>
                      </a:lnTo>
                      <a:lnTo>
                        <a:pt x="10693" y="321"/>
                      </a:lnTo>
                      <a:lnTo>
                        <a:pt x="10697" y="323"/>
                      </a:lnTo>
                      <a:lnTo>
                        <a:pt x="10701" y="324"/>
                      </a:lnTo>
                      <a:lnTo>
                        <a:pt x="10706" y="325"/>
                      </a:lnTo>
                      <a:lnTo>
                        <a:pt x="10716" y="327"/>
                      </a:lnTo>
                      <a:lnTo>
                        <a:pt x="10725" y="332"/>
                      </a:lnTo>
                      <a:lnTo>
                        <a:pt x="10725" y="325"/>
                      </a:lnTo>
                      <a:lnTo>
                        <a:pt x="10725" y="318"/>
                      </a:lnTo>
                      <a:lnTo>
                        <a:pt x="10726" y="312"/>
                      </a:lnTo>
                      <a:lnTo>
                        <a:pt x="10728" y="308"/>
                      </a:lnTo>
                      <a:lnTo>
                        <a:pt x="10731" y="304"/>
                      </a:lnTo>
                      <a:lnTo>
                        <a:pt x="10735" y="300"/>
                      </a:lnTo>
                      <a:lnTo>
                        <a:pt x="10745" y="294"/>
                      </a:lnTo>
                      <a:lnTo>
                        <a:pt x="10754" y="287"/>
                      </a:lnTo>
                      <a:lnTo>
                        <a:pt x="10759" y="278"/>
                      </a:lnTo>
                      <a:lnTo>
                        <a:pt x="10763" y="267"/>
                      </a:lnTo>
                      <a:lnTo>
                        <a:pt x="10765" y="263"/>
                      </a:lnTo>
                      <a:lnTo>
                        <a:pt x="10768" y="260"/>
                      </a:lnTo>
                      <a:lnTo>
                        <a:pt x="10772" y="258"/>
                      </a:lnTo>
                      <a:lnTo>
                        <a:pt x="10777" y="257"/>
                      </a:lnTo>
                      <a:lnTo>
                        <a:pt x="10800" y="257"/>
                      </a:lnTo>
                      <a:lnTo>
                        <a:pt x="10803" y="257"/>
                      </a:lnTo>
                      <a:lnTo>
                        <a:pt x="10805" y="256"/>
                      </a:lnTo>
                      <a:lnTo>
                        <a:pt x="10806" y="255"/>
                      </a:lnTo>
                      <a:lnTo>
                        <a:pt x="10807" y="253"/>
                      </a:lnTo>
                      <a:lnTo>
                        <a:pt x="10809" y="248"/>
                      </a:lnTo>
                      <a:lnTo>
                        <a:pt x="10809" y="242"/>
                      </a:lnTo>
                      <a:lnTo>
                        <a:pt x="10810" y="236"/>
                      </a:lnTo>
                      <a:lnTo>
                        <a:pt x="10811" y="230"/>
                      </a:lnTo>
                      <a:lnTo>
                        <a:pt x="10813" y="225"/>
                      </a:lnTo>
                      <a:lnTo>
                        <a:pt x="10817" y="222"/>
                      </a:lnTo>
                      <a:lnTo>
                        <a:pt x="10825" y="215"/>
                      </a:lnTo>
                      <a:lnTo>
                        <a:pt x="10833" y="209"/>
                      </a:lnTo>
                      <a:lnTo>
                        <a:pt x="10836" y="206"/>
                      </a:lnTo>
                      <a:lnTo>
                        <a:pt x="10839" y="202"/>
                      </a:lnTo>
                      <a:lnTo>
                        <a:pt x="10840" y="198"/>
                      </a:lnTo>
                      <a:lnTo>
                        <a:pt x="10841" y="193"/>
                      </a:lnTo>
                      <a:lnTo>
                        <a:pt x="10840" y="191"/>
                      </a:lnTo>
                      <a:lnTo>
                        <a:pt x="10839" y="190"/>
                      </a:lnTo>
                      <a:lnTo>
                        <a:pt x="10837" y="189"/>
                      </a:lnTo>
                      <a:lnTo>
                        <a:pt x="10835" y="187"/>
                      </a:lnTo>
                      <a:lnTo>
                        <a:pt x="10831" y="186"/>
                      </a:lnTo>
                      <a:lnTo>
                        <a:pt x="10826" y="184"/>
                      </a:lnTo>
                      <a:lnTo>
                        <a:pt x="10821" y="179"/>
                      </a:lnTo>
                      <a:lnTo>
                        <a:pt x="10818" y="173"/>
                      </a:lnTo>
                      <a:lnTo>
                        <a:pt x="10815" y="171"/>
                      </a:lnTo>
                      <a:lnTo>
                        <a:pt x="10813" y="169"/>
                      </a:lnTo>
                      <a:lnTo>
                        <a:pt x="10810" y="168"/>
                      </a:lnTo>
                      <a:lnTo>
                        <a:pt x="10807" y="167"/>
                      </a:lnTo>
                      <a:close/>
                      <a:moveTo>
                        <a:pt x="12782" y="92"/>
                      </a:moveTo>
                      <a:lnTo>
                        <a:pt x="12759" y="92"/>
                      </a:lnTo>
                      <a:lnTo>
                        <a:pt x="12749" y="93"/>
                      </a:lnTo>
                      <a:lnTo>
                        <a:pt x="12740" y="95"/>
                      </a:lnTo>
                      <a:lnTo>
                        <a:pt x="12731" y="98"/>
                      </a:lnTo>
                      <a:lnTo>
                        <a:pt x="12722" y="101"/>
                      </a:lnTo>
                      <a:lnTo>
                        <a:pt x="12721" y="107"/>
                      </a:lnTo>
                      <a:lnTo>
                        <a:pt x="12725" y="110"/>
                      </a:lnTo>
                      <a:lnTo>
                        <a:pt x="12729" y="112"/>
                      </a:lnTo>
                      <a:lnTo>
                        <a:pt x="12734" y="114"/>
                      </a:lnTo>
                      <a:lnTo>
                        <a:pt x="12739" y="116"/>
                      </a:lnTo>
                      <a:lnTo>
                        <a:pt x="12739" y="132"/>
                      </a:lnTo>
                      <a:lnTo>
                        <a:pt x="12734" y="132"/>
                      </a:lnTo>
                      <a:lnTo>
                        <a:pt x="12729" y="134"/>
                      </a:lnTo>
                      <a:lnTo>
                        <a:pt x="12725" y="136"/>
                      </a:lnTo>
                      <a:lnTo>
                        <a:pt x="12722" y="139"/>
                      </a:lnTo>
                      <a:lnTo>
                        <a:pt x="12716" y="146"/>
                      </a:lnTo>
                      <a:lnTo>
                        <a:pt x="12711" y="156"/>
                      </a:lnTo>
                      <a:lnTo>
                        <a:pt x="12711" y="164"/>
                      </a:lnTo>
                      <a:lnTo>
                        <a:pt x="12722" y="164"/>
                      </a:lnTo>
                      <a:lnTo>
                        <a:pt x="12733" y="164"/>
                      </a:lnTo>
                      <a:lnTo>
                        <a:pt x="12751" y="167"/>
                      </a:lnTo>
                      <a:lnTo>
                        <a:pt x="12783" y="167"/>
                      </a:lnTo>
                      <a:lnTo>
                        <a:pt x="12789" y="168"/>
                      </a:lnTo>
                      <a:lnTo>
                        <a:pt x="12795" y="169"/>
                      </a:lnTo>
                      <a:lnTo>
                        <a:pt x="12798" y="169"/>
                      </a:lnTo>
                      <a:lnTo>
                        <a:pt x="12801" y="167"/>
                      </a:lnTo>
                      <a:lnTo>
                        <a:pt x="12802" y="165"/>
                      </a:lnTo>
                      <a:lnTo>
                        <a:pt x="12803" y="163"/>
                      </a:lnTo>
                      <a:lnTo>
                        <a:pt x="12805" y="156"/>
                      </a:lnTo>
                      <a:lnTo>
                        <a:pt x="12805" y="150"/>
                      </a:lnTo>
                      <a:lnTo>
                        <a:pt x="12805" y="125"/>
                      </a:lnTo>
                      <a:lnTo>
                        <a:pt x="12806" y="122"/>
                      </a:lnTo>
                      <a:lnTo>
                        <a:pt x="12807" y="119"/>
                      </a:lnTo>
                      <a:lnTo>
                        <a:pt x="12809" y="116"/>
                      </a:lnTo>
                      <a:lnTo>
                        <a:pt x="12812" y="114"/>
                      </a:lnTo>
                      <a:lnTo>
                        <a:pt x="12819" y="111"/>
                      </a:lnTo>
                      <a:lnTo>
                        <a:pt x="12826" y="108"/>
                      </a:lnTo>
                      <a:lnTo>
                        <a:pt x="12832" y="104"/>
                      </a:lnTo>
                      <a:lnTo>
                        <a:pt x="12837" y="100"/>
                      </a:lnTo>
                      <a:lnTo>
                        <a:pt x="12841" y="96"/>
                      </a:lnTo>
                      <a:lnTo>
                        <a:pt x="12846" y="92"/>
                      </a:lnTo>
                      <a:lnTo>
                        <a:pt x="12854" y="84"/>
                      </a:lnTo>
                      <a:lnTo>
                        <a:pt x="12862" y="76"/>
                      </a:lnTo>
                      <a:lnTo>
                        <a:pt x="12866" y="72"/>
                      </a:lnTo>
                      <a:lnTo>
                        <a:pt x="12870" y="70"/>
                      </a:lnTo>
                      <a:lnTo>
                        <a:pt x="12875" y="68"/>
                      </a:lnTo>
                      <a:lnTo>
                        <a:pt x="12880" y="68"/>
                      </a:lnTo>
                      <a:lnTo>
                        <a:pt x="12891" y="70"/>
                      </a:lnTo>
                      <a:lnTo>
                        <a:pt x="12900" y="72"/>
                      </a:lnTo>
                      <a:lnTo>
                        <a:pt x="12906" y="72"/>
                      </a:lnTo>
                      <a:lnTo>
                        <a:pt x="12912" y="69"/>
                      </a:lnTo>
                      <a:lnTo>
                        <a:pt x="12916" y="67"/>
                      </a:lnTo>
                      <a:lnTo>
                        <a:pt x="12917" y="65"/>
                      </a:lnTo>
                      <a:lnTo>
                        <a:pt x="12919" y="62"/>
                      </a:lnTo>
                      <a:lnTo>
                        <a:pt x="12919" y="59"/>
                      </a:lnTo>
                      <a:lnTo>
                        <a:pt x="12916" y="50"/>
                      </a:lnTo>
                      <a:lnTo>
                        <a:pt x="12911" y="41"/>
                      </a:lnTo>
                      <a:lnTo>
                        <a:pt x="12920" y="29"/>
                      </a:lnTo>
                      <a:lnTo>
                        <a:pt x="12927" y="15"/>
                      </a:lnTo>
                      <a:lnTo>
                        <a:pt x="12926" y="11"/>
                      </a:lnTo>
                      <a:lnTo>
                        <a:pt x="12924" y="7"/>
                      </a:lnTo>
                      <a:lnTo>
                        <a:pt x="12920" y="4"/>
                      </a:lnTo>
                      <a:lnTo>
                        <a:pt x="12915" y="1"/>
                      </a:lnTo>
                      <a:lnTo>
                        <a:pt x="12909" y="0"/>
                      </a:lnTo>
                      <a:lnTo>
                        <a:pt x="12904" y="0"/>
                      </a:lnTo>
                      <a:lnTo>
                        <a:pt x="12899" y="1"/>
                      </a:lnTo>
                      <a:lnTo>
                        <a:pt x="12895" y="3"/>
                      </a:lnTo>
                      <a:lnTo>
                        <a:pt x="12891" y="12"/>
                      </a:lnTo>
                      <a:lnTo>
                        <a:pt x="12888" y="23"/>
                      </a:lnTo>
                      <a:lnTo>
                        <a:pt x="12884" y="27"/>
                      </a:lnTo>
                      <a:lnTo>
                        <a:pt x="12881" y="29"/>
                      </a:lnTo>
                      <a:lnTo>
                        <a:pt x="12878" y="31"/>
                      </a:lnTo>
                      <a:lnTo>
                        <a:pt x="12875" y="33"/>
                      </a:lnTo>
                      <a:lnTo>
                        <a:pt x="12867" y="36"/>
                      </a:lnTo>
                      <a:lnTo>
                        <a:pt x="12860" y="39"/>
                      </a:lnTo>
                      <a:lnTo>
                        <a:pt x="12848" y="44"/>
                      </a:lnTo>
                      <a:lnTo>
                        <a:pt x="12838" y="51"/>
                      </a:lnTo>
                      <a:lnTo>
                        <a:pt x="12830" y="62"/>
                      </a:lnTo>
                      <a:lnTo>
                        <a:pt x="12821" y="76"/>
                      </a:lnTo>
                      <a:lnTo>
                        <a:pt x="12812" y="80"/>
                      </a:lnTo>
                      <a:lnTo>
                        <a:pt x="12803" y="83"/>
                      </a:lnTo>
                      <a:lnTo>
                        <a:pt x="12797" y="85"/>
                      </a:lnTo>
                      <a:lnTo>
                        <a:pt x="12792" y="88"/>
                      </a:lnTo>
                      <a:lnTo>
                        <a:pt x="12788" y="91"/>
                      </a:lnTo>
                      <a:lnTo>
                        <a:pt x="12782" y="92"/>
                      </a:lnTo>
                      <a:close/>
                      <a:moveTo>
                        <a:pt x="12363" y="1532"/>
                      </a:moveTo>
                      <a:lnTo>
                        <a:pt x="12355" y="1525"/>
                      </a:lnTo>
                      <a:lnTo>
                        <a:pt x="12350" y="1516"/>
                      </a:lnTo>
                      <a:lnTo>
                        <a:pt x="12347" y="1512"/>
                      </a:lnTo>
                      <a:lnTo>
                        <a:pt x="12344" y="1509"/>
                      </a:lnTo>
                      <a:lnTo>
                        <a:pt x="12339" y="1507"/>
                      </a:lnTo>
                      <a:lnTo>
                        <a:pt x="12334" y="1507"/>
                      </a:lnTo>
                      <a:lnTo>
                        <a:pt x="12324" y="1507"/>
                      </a:lnTo>
                      <a:lnTo>
                        <a:pt x="12324" y="1541"/>
                      </a:lnTo>
                      <a:lnTo>
                        <a:pt x="12318" y="1545"/>
                      </a:lnTo>
                      <a:lnTo>
                        <a:pt x="12312" y="1551"/>
                      </a:lnTo>
                      <a:lnTo>
                        <a:pt x="12310" y="1554"/>
                      </a:lnTo>
                      <a:lnTo>
                        <a:pt x="12308" y="1557"/>
                      </a:lnTo>
                      <a:lnTo>
                        <a:pt x="12307" y="1560"/>
                      </a:lnTo>
                      <a:lnTo>
                        <a:pt x="12307" y="1564"/>
                      </a:lnTo>
                      <a:lnTo>
                        <a:pt x="12308" y="1572"/>
                      </a:lnTo>
                      <a:lnTo>
                        <a:pt x="12311" y="1579"/>
                      </a:lnTo>
                      <a:lnTo>
                        <a:pt x="12315" y="1585"/>
                      </a:lnTo>
                      <a:lnTo>
                        <a:pt x="12318" y="1592"/>
                      </a:lnTo>
                      <a:lnTo>
                        <a:pt x="12322" y="1606"/>
                      </a:lnTo>
                      <a:lnTo>
                        <a:pt x="12325" y="1618"/>
                      </a:lnTo>
                      <a:lnTo>
                        <a:pt x="12329" y="1629"/>
                      </a:lnTo>
                      <a:lnTo>
                        <a:pt x="12335" y="1642"/>
                      </a:lnTo>
                      <a:lnTo>
                        <a:pt x="12340" y="1640"/>
                      </a:lnTo>
                      <a:lnTo>
                        <a:pt x="12344" y="1636"/>
                      </a:lnTo>
                      <a:lnTo>
                        <a:pt x="12345" y="1631"/>
                      </a:lnTo>
                      <a:lnTo>
                        <a:pt x="12346" y="1626"/>
                      </a:lnTo>
                      <a:lnTo>
                        <a:pt x="12346" y="1615"/>
                      </a:lnTo>
                      <a:lnTo>
                        <a:pt x="12347" y="1603"/>
                      </a:lnTo>
                      <a:lnTo>
                        <a:pt x="12350" y="1595"/>
                      </a:lnTo>
                      <a:lnTo>
                        <a:pt x="12354" y="1588"/>
                      </a:lnTo>
                      <a:lnTo>
                        <a:pt x="12356" y="1572"/>
                      </a:lnTo>
                      <a:lnTo>
                        <a:pt x="12358" y="1560"/>
                      </a:lnTo>
                      <a:lnTo>
                        <a:pt x="12360" y="1546"/>
                      </a:lnTo>
                      <a:lnTo>
                        <a:pt x="12363" y="1532"/>
                      </a:lnTo>
                      <a:close/>
                      <a:moveTo>
                        <a:pt x="13191" y="1745"/>
                      </a:moveTo>
                      <a:lnTo>
                        <a:pt x="13181" y="1744"/>
                      </a:lnTo>
                      <a:lnTo>
                        <a:pt x="13173" y="1742"/>
                      </a:lnTo>
                      <a:lnTo>
                        <a:pt x="13164" y="1739"/>
                      </a:lnTo>
                      <a:lnTo>
                        <a:pt x="13154" y="1738"/>
                      </a:lnTo>
                      <a:lnTo>
                        <a:pt x="13152" y="1739"/>
                      </a:lnTo>
                      <a:lnTo>
                        <a:pt x="13150" y="1739"/>
                      </a:lnTo>
                      <a:lnTo>
                        <a:pt x="13148" y="1741"/>
                      </a:lnTo>
                      <a:lnTo>
                        <a:pt x="13147" y="1743"/>
                      </a:lnTo>
                      <a:lnTo>
                        <a:pt x="13145" y="1748"/>
                      </a:lnTo>
                      <a:lnTo>
                        <a:pt x="13145" y="1753"/>
                      </a:lnTo>
                      <a:lnTo>
                        <a:pt x="13145" y="1758"/>
                      </a:lnTo>
                      <a:lnTo>
                        <a:pt x="13147" y="1763"/>
                      </a:lnTo>
                      <a:lnTo>
                        <a:pt x="13150" y="1766"/>
                      </a:lnTo>
                      <a:lnTo>
                        <a:pt x="13154" y="1769"/>
                      </a:lnTo>
                      <a:lnTo>
                        <a:pt x="13176" y="1764"/>
                      </a:lnTo>
                      <a:lnTo>
                        <a:pt x="13184" y="1767"/>
                      </a:lnTo>
                      <a:lnTo>
                        <a:pt x="13191" y="1771"/>
                      </a:lnTo>
                      <a:lnTo>
                        <a:pt x="13198" y="1774"/>
                      </a:lnTo>
                      <a:lnTo>
                        <a:pt x="13208" y="1776"/>
                      </a:lnTo>
                      <a:lnTo>
                        <a:pt x="13216" y="1774"/>
                      </a:lnTo>
                      <a:lnTo>
                        <a:pt x="13224" y="1773"/>
                      </a:lnTo>
                      <a:lnTo>
                        <a:pt x="13232" y="1771"/>
                      </a:lnTo>
                      <a:lnTo>
                        <a:pt x="13240" y="1769"/>
                      </a:lnTo>
                      <a:lnTo>
                        <a:pt x="13247" y="1767"/>
                      </a:lnTo>
                      <a:lnTo>
                        <a:pt x="13254" y="1765"/>
                      </a:lnTo>
                      <a:lnTo>
                        <a:pt x="13263" y="1764"/>
                      </a:lnTo>
                      <a:lnTo>
                        <a:pt x="13271" y="1763"/>
                      </a:lnTo>
                      <a:lnTo>
                        <a:pt x="13272" y="1759"/>
                      </a:lnTo>
                      <a:lnTo>
                        <a:pt x="13273" y="1755"/>
                      </a:lnTo>
                      <a:lnTo>
                        <a:pt x="13272" y="1750"/>
                      </a:lnTo>
                      <a:lnTo>
                        <a:pt x="13269" y="1745"/>
                      </a:lnTo>
                      <a:lnTo>
                        <a:pt x="13265" y="1742"/>
                      </a:lnTo>
                      <a:lnTo>
                        <a:pt x="13260" y="1740"/>
                      </a:lnTo>
                      <a:lnTo>
                        <a:pt x="13247" y="1738"/>
                      </a:lnTo>
                      <a:lnTo>
                        <a:pt x="13235" y="1738"/>
                      </a:lnTo>
                      <a:lnTo>
                        <a:pt x="13227" y="1738"/>
                      </a:lnTo>
                      <a:lnTo>
                        <a:pt x="13221" y="1739"/>
                      </a:lnTo>
                      <a:lnTo>
                        <a:pt x="13217" y="1740"/>
                      </a:lnTo>
                      <a:lnTo>
                        <a:pt x="13214" y="1742"/>
                      </a:lnTo>
                      <a:lnTo>
                        <a:pt x="13210" y="1743"/>
                      </a:lnTo>
                      <a:lnTo>
                        <a:pt x="13206" y="1744"/>
                      </a:lnTo>
                      <a:lnTo>
                        <a:pt x="13199" y="1745"/>
                      </a:lnTo>
                      <a:lnTo>
                        <a:pt x="13191" y="1745"/>
                      </a:lnTo>
                      <a:close/>
                      <a:moveTo>
                        <a:pt x="13375" y="1667"/>
                      </a:moveTo>
                      <a:lnTo>
                        <a:pt x="13362" y="1669"/>
                      </a:lnTo>
                      <a:lnTo>
                        <a:pt x="13351" y="1671"/>
                      </a:lnTo>
                      <a:lnTo>
                        <a:pt x="13339" y="1674"/>
                      </a:lnTo>
                      <a:lnTo>
                        <a:pt x="13326" y="1675"/>
                      </a:lnTo>
                      <a:lnTo>
                        <a:pt x="13325" y="1678"/>
                      </a:lnTo>
                      <a:lnTo>
                        <a:pt x="13324" y="1680"/>
                      </a:lnTo>
                      <a:lnTo>
                        <a:pt x="13325" y="1685"/>
                      </a:lnTo>
                      <a:lnTo>
                        <a:pt x="13326" y="1689"/>
                      </a:lnTo>
                      <a:lnTo>
                        <a:pt x="13329" y="1693"/>
                      </a:lnTo>
                      <a:lnTo>
                        <a:pt x="13333" y="1696"/>
                      </a:lnTo>
                      <a:lnTo>
                        <a:pt x="13337" y="1699"/>
                      </a:lnTo>
                      <a:lnTo>
                        <a:pt x="13342" y="1700"/>
                      </a:lnTo>
                      <a:lnTo>
                        <a:pt x="13348" y="1701"/>
                      </a:lnTo>
                      <a:lnTo>
                        <a:pt x="13353" y="1702"/>
                      </a:lnTo>
                      <a:lnTo>
                        <a:pt x="13360" y="1701"/>
                      </a:lnTo>
                      <a:lnTo>
                        <a:pt x="13367" y="1700"/>
                      </a:lnTo>
                      <a:lnTo>
                        <a:pt x="13374" y="1698"/>
                      </a:lnTo>
                      <a:lnTo>
                        <a:pt x="13379" y="1695"/>
                      </a:lnTo>
                      <a:lnTo>
                        <a:pt x="13384" y="1692"/>
                      </a:lnTo>
                      <a:lnTo>
                        <a:pt x="13389" y="1686"/>
                      </a:lnTo>
                      <a:lnTo>
                        <a:pt x="13393" y="1681"/>
                      </a:lnTo>
                      <a:lnTo>
                        <a:pt x="13396" y="1674"/>
                      </a:lnTo>
                      <a:lnTo>
                        <a:pt x="13390" y="1672"/>
                      </a:lnTo>
                      <a:lnTo>
                        <a:pt x="13386" y="1669"/>
                      </a:lnTo>
                      <a:lnTo>
                        <a:pt x="13381" y="1668"/>
                      </a:lnTo>
                      <a:lnTo>
                        <a:pt x="13375" y="1667"/>
                      </a:lnTo>
                      <a:close/>
                      <a:moveTo>
                        <a:pt x="10838" y="3142"/>
                      </a:moveTo>
                      <a:lnTo>
                        <a:pt x="10839" y="3158"/>
                      </a:lnTo>
                      <a:lnTo>
                        <a:pt x="10840" y="3174"/>
                      </a:lnTo>
                      <a:lnTo>
                        <a:pt x="10840" y="3181"/>
                      </a:lnTo>
                      <a:lnTo>
                        <a:pt x="10840" y="3188"/>
                      </a:lnTo>
                      <a:lnTo>
                        <a:pt x="10839" y="3197"/>
                      </a:lnTo>
                      <a:lnTo>
                        <a:pt x="10838" y="3205"/>
                      </a:lnTo>
                      <a:lnTo>
                        <a:pt x="10841" y="3204"/>
                      </a:lnTo>
                      <a:lnTo>
                        <a:pt x="10844" y="3201"/>
                      </a:lnTo>
                      <a:lnTo>
                        <a:pt x="10846" y="3199"/>
                      </a:lnTo>
                      <a:lnTo>
                        <a:pt x="10848" y="3196"/>
                      </a:lnTo>
                      <a:lnTo>
                        <a:pt x="10850" y="3193"/>
                      </a:lnTo>
                      <a:lnTo>
                        <a:pt x="10852" y="3190"/>
                      </a:lnTo>
                      <a:lnTo>
                        <a:pt x="10854" y="3188"/>
                      </a:lnTo>
                      <a:lnTo>
                        <a:pt x="10859" y="3187"/>
                      </a:lnTo>
                      <a:lnTo>
                        <a:pt x="10864" y="3188"/>
                      </a:lnTo>
                      <a:lnTo>
                        <a:pt x="10869" y="3189"/>
                      </a:lnTo>
                      <a:lnTo>
                        <a:pt x="10873" y="3193"/>
                      </a:lnTo>
                      <a:lnTo>
                        <a:pt x="10877" y="3195"/>
                      </a:lnTo>
                      <a:lnTo>
                        <a:pt x="10881" y="3198"/>
                      </a:lnTo>
                      <a:lnTo>
                        <a:pt x="10886" y="3200"/>
                      </a:lnTo>
                      <a:lnTo>
                        <a:pt x="10891" y="3201"/>
                      </a:lnTo>
                      <a:lnTo>
                        <a:pt x="10896" y="3202"/>
                      </a:lnTo>
                      <a:lnTo>
                        <a:pt x="10903" y="3202"/>
                      </a:lnTo>
                      <a:lnTo>
                        <a:pt x="10910" y="3201"/>
                      </a:lnTo>
                      <a:lnTo>
                        <a:pt x="10911" y="3195"/>
                      </a:lnTo>
                      <a:lnTo>
                        <a:pt x="10911" y="3189"/>
                      </a:lnTo>
                      <a:lnTo>
                        <a:pt x="10911" y="3184"/>
                      </a:lnTo>
                      <a:lnTo>
                        <a:pt x="10909" y="3181"/>
                      </a:lnTo>
                      <a:lnTo>
                        <a:pt x="10907" y="3177"/>
                      </a:lnTo>
                      <a:lnTo>
                        <a:pt x="10903" y="3175"/>
                      </a:lnTo>
                      <a:lnTo>
                        <a:pt x="10903" y="3142"/>
                      </a:lnTo>
                      <a:lnTo>
                        <a:pt x="10838" y="3142"/>
                      </a:lnTo>
                      <a:close/>
                      <a:moveTo>
                        <a:pt x="13068" y="2690"/>
                      </a:moveTo>
                      <a:lnTo>
                        <a:pt x="13040" y="2690"/>
                      </a:lnTo>
                      <a:lnTo>
                        <a:pt x="13040" y="2698"/>
                      </a:lnTo>
                      <a:lnTo>
                        <a:pt x="13040" y="2706"/>
                      </a:lnTo>
                      <a:lnTo>
                        <a:pt x="13041" y="2713"/>
                      </a:lnTo>
                      <a:lnTo>
                        <a:pt x="13042" y="2718"/>
                      </a:lnTo>
                      <a:lnTo>
                        <a:pt x="13045" y="2723"/>
                      </a:lnTo>
                      <a:lnTo>
                        <a:pt x="13048" y="2728"/>
                      </a:lnTo>
                      <a:lnTo>
                        <a:pt x="13051" y="2732"/>
                      </a:lnTo>
                      <a:lnTo>
                        <a:pt x="13054" y="2737"/>
                      </a:lnTo>
                      <a:lnTo>
                        <a:pt x="13055" y="2743"/>
                      </a:lnTo>
                      <a:lnTo>
                        <a:pt x="13056" y="2749"/>
                      </a:lnTo>
                      <a:lnTo>
                        <a:pt x="13055" y="2760"/>
                      </a:lnTo>
                      <a:lnTo>
                        <a:pt x="13054" y="2771"/>
                      </a:lnTo>
                      <a:lnTo>
                        <a:pt x="13052" y="2781"/>
                      </a:lnTo>
                      <a:lnTo>
                        <a:pt x="13051" y="2792"/>
                      </a:lnTo>
                      <a:lnTo>
                        <a:pt x="13052" y="2796"/>
                      </a:lnTo>
                      <a:lnTo>
                        <a:pt x="13054" y="2799"/>
                      </a:lnTo>
                      <a:lnTo>
                        <a:pt x="13058" y="2802"/>
                      </a:lnTo>
                      <a:lnTo>
                        <a:pt x="13060" y="2804"/>
                      </a:lnTo>
                      <a:lnTo>
                        <a:pt x="13068" y="2815"/>
                      </a:lnTo>
                      <a:lnTo>
                        <a:pt x="13077" y="2826"/>
                      </a:lnTo>
                      <a:lnTo>
                        <a:pt x="13079" y="2816"/>
                      </a:lnTo>
                      <a:lnTo>
                        <a:pt x="13080" y="2808"/>
                      </a:lnTo>
                      <a:lnTo>
                        <a:pt x="13080" y="2799"/>
                      </a:lnTo>
                      <a:lnTo>
                        <a:pt x="13080" y="2789"/>
                      </a:lnTo>
                      <a:lnTo>
                        <a:pt x="13080" y="2777"/>
                      </a:lnTo>
                      <a:lnTo>
                        <a:pt x="13080" y="2763"/>
                      </a:lnTo>
                      <a:lnTo>
                        <a:pt x="13077" y="2753"/>
                      </a:lnTo>
                      <a:lnTo>
                        <a:pt x="13074" y="2744"/>
                      </a:lnTo>
                      <a:lnTo>
                        <a:pt x="13076" y="2726"/>
                      </a:lnTo>
                      <a:lnTo>
                        <a:pt x="13078" y="2708"/>
                      </a:lnTo>
                      <a:lnTo>
                        <a:pt x="13079" y="2701"/>
                      </a:lnTo>
                      <a:lnTo>
                        <a:pt x="13078" y="2695"/>
                      </a:lnTo>
                      <a:lnTo>
                        <a:pt x="13076" y="2693"/>
                      </a:lnTo>
                      <a:lnTo>
                        <a:pt x="13074" y="2692"/>
                      </a:lnTo>
                      <a:lnTo>
                        <a:pt x="13072" y="2690"/>
                      </a:lnTo>
                      <a:lnTo>
                        <a:pt x="13068" y="2690"/>
                      </a:lnTo>
                      <a:close/>
                      <a:moveTo>
                        <a:pt x="13125" y="2916"/>
                      </a:moveTo>
                      <a:lnTo>
                        <a:pt x="13123" y="2902"/>
                      </a:lnTo>
                      <a:lnTo>
                        <a:pt x="13120" y="2890"/>
                      </a:lnTo>
                      <a:lnTo>
                        <a:pt x="13118" y="2885"/>
                      </a:lnTo>
                      <a:lnTo>
                        <a:pt x="13115" y="2881"/>
                      </a:lnTo>
                      <a:lnTo>
                        <a:pt x="13112" y="2878"/>
                      </a:lnTo>
                      <a:lnTo>
                        <a:pt x="13109" y="2877"/>
                      </a:lnTo>
                      <a:lnTo>
                        <a:pt x="13107" y="2876"/>
                      </a:lnTo>
                      <a:lnTo>
                        <a:pt x="13104" y="2876"/>
                      </a:lnTo>
                      <a:lnTo>
                        <a:pt x="13097" y="2876"/>
                      </a:lnTo>
                      <a:lnTo>
                        <a:pt x="13090" y="2877"/>
                      </a:lnTo>
                      <a:lnTo>
                        <a:pt x="13087" y="2878"/>
                      </a:lnTo>
                      <a:lnTo>
                        <a:pt x="13083" y="2879"/>
                      </a:lnTo>
                      <a:lnTo>
                        <a:pt x="13082" y="2882"/>
                      </a:lnTo>
                      <a:lnTo>
                        <a:pt x="13081" y="2885"/>
                      </a:lnTo>
                      <a:lnTo>
                        <a:pt x="13081" y="2888"/>
                      </a:lnTo>
                      <a:lnTo>
                        <a:pt x="13083" y="2891"/>
                      </a:lnTo>
                      <a:lnTo>
                        <a:pt x="13084" y="2893"/>
                      </a:lnTo>
                      <a:lnTo>
                        <a:pt x="13087" y="2895"/>
                      </a:lnTo>
                      <a:lnTo>
                        <a:pt x="13091" y="2899"/>
                      </a:lnTo>
                      <a:lnTo>
                        <a:pt x="13095" y="2903"/>
                      </a:lnTo>
                      <a:lnTo>
                        <a:pt x="13101" y="2916"/>
                      </a:lnTo>
                      <a:lnTo>
                        <a:pt x="13106" y="2926"/>
                      </a:lnTo>
                      <a:lnTo>
                        <a:pt x="13113" y="2935"/>
                      </a:lnTo>
                      <a:lnTo>
                        <a:pt x="13122" y="2946"/>
                      </a:lnTo>
                      <a:lnTo>
                        <a:pt x="13124" y="2935"/>
                      </a:lnTo>
                      <a:lnTo>
                        <a:pt x="13125" y="2916"/>
                      </a:lnTo>
                      <a:close/>
                      <a:moveTo>
                        <a:pt x="13184" y="3342"/>
                      </a:moveTo>
                      <a:lnTo>
                        <a:pt x="13184" y="3331"/>
                      </a:lnTo>
                      <a:lnTo>
                        <a:pt x="13184" y="3322"/>
                      </a:lnTo>
                      <a:lnTo>
                        <a:pt x="13185" y="3313"/>
                      </a:lnTo>
                      <a:lnTo>
                        <a:pt x="13185" y="3302"/>
                      </a:lnTo>
                      <a:lnTo>
                        <a:pt x="13182" y="3298"/>
                      </a:lnTo>
                      <a:lnTo>
                        <a:pt x="13179" y="3294"/>
                      </a:lnTo>
                      <a:lnTo>
                        <a:pt x="13176" y="3297"/>
                      </a:lnTo>
                      <a:lnTo>
                        <a:pt x="13174" y="3300"/>
                      </a:lnTo>
                      <a:lnTo>
                        <a:pt x="13173" y="3302"/>
                      </a:lnTo>
                      <a:lnTo>
                        <a:pt x="13172" y="3307"/>
                      </a:lnTo>
                      <a:lnTo>
                        <a:pt x="13170" y="3313"/>
                      </a:lnTo>
                      <a:lnTo>
                        <a:pt x="13169" y="3321"/>
                      </a:lnTo>
                      <a:lnTo>
                        <a:pt x="13166" y="3325"/>
                      </a:lnTo>
                      <a:lnTo>
                        <a:pt x="13164" y="3330"/>
                      </a:lnTo>
                      <a:lnTo>
                        <a:pt x="13164" y="3359"/>
                      </a:lnTo>
                      <a:lnTo>
                        <a:pt x="13165" y="3365"/>
                      </a:lnTo>
                      <a:lnTo>
                        <a:pt x="13166" y="3369"/>
                      </a:lnTo>
                      <a:lnTo>
                        <a:pt x="13167" y="3371"/>
                      </a:lnTo>
                      <a:lnTo>
                        <a:pt x="13168" y="3373"/>
                      </a:lnTo>
                      <a:lnTo>
                        <a:pt x="13170" y="3374"/>
                      </a:lnTo>
                      <a:lnTo>
                        <a:pt x="13173" y="3374"/>
                      </a:lnTo>
                      <a:lnTo>
                        <a:pt x="13177" y="3373"/>
                      </a:lnTo>
                      <a:lnTo>
                        <a:pt x="13180" y="3371"/>
                      </a:lnTo>
                      <a:lnTo>
                        <a:pt x="13182" y="3368"/>
                      </a:lnTo>
                      <a:lnTo>
                        <a:pt x="13183" y="3363"/>
                      </a:lnTo>
                      <a:lnTo>
                        <a:pt x="13184" y="3352"/>
                      </a:lnTo>
                      <a:lnTo>
                        <a:pt x="13184" y="3342"/>
                      </a:lnTo>
                      <a:close/>
                      <a:moveTo>
                        <a:pt x="13127" y="3609"/>
                      </a:moveTo>
                      <a:lnTo>
                        <a:pt x="13127" y="3622"/>
                      </a:lnTo>
                      <a:lnTo>
                        <a:pt x="13129" y="3623"/>
                      </a:lnTo>
                      <a:lnTo>
                        <a:pt x="13131" y="3624"/>
                      </a:lnTo>
                      <a:lnTo>
                        <a:pt x="13134" y="3623"/>
                      </a:lnTo>
                      <a:lnTo>
                        <a:pt x="13136" y="3622"/>
                      </a:lnTo>
                      <a:lnTo>
                        <a:pt x="13138" y="3620"/>
                      </a:lnTo>
                      <a:lnTo>
                        <a:pt x="13139" y="3618"/>
                      </a:lnTo>
                      <a:lnTo>
                        <a:pt x="13141" y="3612"/>
                      </a:lnTo>
                      <a:lnTo>
                        <a:pt x="13144" y="3606"/>
                      </a:lnTo>
                      <a:lnTo>
                        <a:pt x="13146" y="3597"/>
                      </a:lnTo>
                      <a:lnTo>
                        <a:pt x="13148" y="3590"/>
                      </a:lnTo>
                      <a:lnTo>
                        <a:pt x="13150" y="3581"/>
                      </a:lnTo>
                      <a:lnTo>
                        <a:pt x="13154" y="3574"/>
                      </a:lnTo>
                      <a:lnTo>
                        <a:pt x="13160" y="3563"/>
                      </a:lnTo>
                      <a:lnTo>
                        <a:pt x="13163" y="3551"/>
                      </a:lnTo>
                      <a:lnTo>
                        <a:pt x="13165" y="3540"/>
                      </a:lnTo>
                      <a:lnTo>
                        <a:pt x="13165" y="3527"/>
                      </a:lnTo>
                      <a:lnTo>
                        <a:pt x="13166" y="3519"/>
                      </a:lnTo>
                      <a:lnTo>
                        <a:pt x="13165" y="3512"/>
                      </a:lnTo>
                      <a:lnTo>
                        <a:pt x="13161" y="3515"/>
                      </a:lnTo>
                      <a:lnTo>
                        <a:pt x="13158" y="3518"/>
                      </a:lnTo>
                      <a:lnTo>
                        <a:pt x="13156" y="3522"/>
                      </a:lnTo>
                      <a:lnTo>
                        <a:pt x="13155" y="3527"/>
                      </a:lnTo>
                      <a:lnTo>
                        <a:pt x="13153" y="3531"/>
                      </a:lnTo>
                      <a:lnTo>
                        <a:pt x="13152" y="3537"/>
                      </a:lnTo>
                      <a:lnTo>
                        <a:pt x="13149" y="3541"/>
                      </a:lnTo>
                      <a:lnTo>
                        <a:pt x="13146" y="3545"/>
                      </a:lnTo>
                      <a:lnTo>
                        <a:pt x="13137" y="3549"/>
                      </a:lnTo>
                      <a:lnTo>
                        <a:pt x="13130" y="3553"/>
                      </a:lnTo>
                      <a:lnTo>
                        <a:pt x="13129" y="3558"/>
                      </a:lnTo>
                      <a:lnTo>
                        <a:pt x="13128" y="3563"/>
                      </a:lnTo>
                      <a:lnTo>
                        <a:pt x="13128" y="3567"/>
                      </a:lnTo>
                      <a:lnTo>
                        <a:pt x="13128" y="3571"/>
                      </a:lnTo>
                      <a:lnTo>
                        <a:pt x="13129" y="3579"/>
                      </a:lnTo>
                      <a:lnTo>
                        <a:pt x="13130" y="3590"/>
                      </a:lnTo>
                      <a:lnTo>
                        <a:pt x="13128" y="3599"/>
                      </a:lnTo>
                      <a:lnTo>
                        <a:pt x="13127" y="3609"/>
                      </a:lnTo>
                      <a:close/>
                      <a:moveTo>
                        <a:pt x="13094" y="3688"/>
                      </a:moveTo>
                      <a:lnTo>
                        <a:pt x="13093" y="3680"/>
                      </a:lnTo>
                      <a:lnTo>
                        <a:pt x="13091" y="3671"/>
                      </a:lnTo>
                      <a:lnTo>
                        <a:pt x="13089" y="3668"/>
                      </a:lnTo>
                      <a:lnTo>
                        <a:pt x="13086" y="3666"/>
                      </a:lnTo>
                      <a:lnTo>
                        <a:pt x="13082" y="3664"/>
                      </a:lnTo>
                      <a:lnTo>
                        <a:pt x="13079" y="3664"/>
                      </a:lnTo>
                      <a:lnTo>
                        <a:pt x="13076" y="3664"/>
                      </a:lnTo>
                      <a:lnTo>
                        <a:pt x="13074" y="3665"/>
                      </a:lnTo>
                      <a:lnTo>
                        <a:pt x="13072" y="3666"/>
                      </a:lnTo>
                      <a:lnTo>
                        <a:pt x="13070" y="3668"/>
                      </a:lnTo>
                      <a:lnTo>
                        <a:pt x="13067" y="3672"/>
                      </a:lnTo>
                      <a:lnTo>
                        <a:pt x="13066" y="3678"/>
                      </a:lnTo>
                      <a:lnTo>
                        <a:pt x="13065" y="3691"/>
                      </a:lnTo>
                      <a:lnTo>
                        <a:pt x="13065" y="3705"/>
                      </a:lnTo>
                      <a:lnTo>
                        <a:pt x="13065" y="3714"/>
                      </a:lnTo>
                      <a:lnTo>
                        <a:pt x="13065" y="3722"/>
                      </a:lnTo>
                      <a:lnTo>
                        <a:pt x="13065" y="3726"/>
                      </a:lnTo>
                      <a:lnTo>
                        <a:pt x="13064" y="3731"/>
                      </a:lnTo>
                      <a:lnTo>
                        <a:pt x="13062" y="3734"/>
                      </a:lnTo>
                      <a:lnTo>
                        <a:pt x="13059" y="3738"/>
                      </a:lnTo>
                      <a:lnTo>
                        <a:pt x="13055" y="3740"/>
                      </a:lnTo>
                      <a:lnTo>
                        <a:pt x="13052" y="3741"/>
                      </a:lnTo>
                      <a:lnTo>
                        <a:pt x="13047" y="3741"/>
                      </a:lnTo>
                      <a:lnTo>
                        <a:pt x="13043" y="3741"/>
                      </a:lnTo>
                      <a:lnTo>
                        <a:pt x="13039" y="3742"/>
                      </a:lnTo>
                      <a:lnTo>
                        <a:pt x="13036" y="3742"/>
                      </a:lnTo>
                      <a:lnTo>
                        <a:pt x="13034" y="3744"/>
                      </a:lnTo>
                      <a:lnTo>
                        <a:pt x="13033" y="3747"/>
                      </a:lnTo>
                      <a:lnTo>
                        <a:pt x="13036" y="3756"/>
                      </a:lnTo>
                      <a:lnTo>
                        <a:pt x="13039" y="3766"/>
                      </a:lnTo>
                      <a:lnTo>
                        <a:pt x="13038" y="3773"/>
                      </a:lnTo>
                      <a:lnTo>
                        <a:pt x="13036" y="3778"/>
                      </a:lnTo>
                      <a:lnTo>
                        <a:pt x="13034" y="3783"/>
                      </a:lnTo>
                      <a:lnTo>
                        <a:pt x="13031" y="3789"/>
                      </a:lnTo>
                      <a:lnTo>
                        <a:pt x="13027" y="3793"/>
                      </a:lnTo>
                      <a:lnTo>
                        <a:pt x="13024" y="3798"/>
                      </a:lnTo>
                      <a:lnTo>
                        <a:pt x="13022" y="3804"/>
                      </a:lnTo>
                      <a:lnTo>
                        <a:pt x="13022" y="3810"/>
                      </a:lnTo>
                      <a:lnTo>
                        <a:pt x="13022" y="3816"/>
                      </a:lnTo>
                      <a:lnTo>
                        <a:pt x="13024" y="3820"/>
                      </a:lnTo>
                      <a:lnTo>
                        <a:pt x="13025" y="3824"/>
                      </a:lnTo>
                      <a:lnTo>
                        <a:pt x="13029" y="3829"/>
                      </a:lnTo>
                      <a:lnTo>
                        <a:pt x="13023" y="3848"/>
                      </a:lnTo>
                      <a:lnTo>
                        <a:pt x="13023" y="3874"/>
                      </a:lnTo>
                      <a:lnTo>
                        <a:pt x="13026" y="3883"/>
                      </a:lnTo>
                      <a:lnTo>
                        <a:pt x="13032" y="3892"/>
                      </a:lnTo>
                      <a:lnTo>
                        <a:pt x="13034" y="3899"/>
                      </a:lnTo>
                      <a:lnTo>
                        <a:pt x="13036" y="3908"/>
                      </a:lnTo>
                      <a:lnTo>
                        <a:pt x="13037" y="3911"/>
                      </a:lnTo>
                      <a:lnTo>
                        <a:pt x="13039" y="3914"/>
                      </a:lnTo>
                      <a:lnTo>
                        <a:pt x="13041" y="3915"/>
                      </a:lnTo>
                      <a:lnTo>
                        <a:pt x="13045" y="3916"/>
                      </a:lnTo>
                      <a:lnTo>
                        <a:pt x="13047" y="3915"/>
                      </a:lnTo>
                      <a:lnTo>
                        <a:pt x="13049" y="3914"/>
                      </a:lnTo>
                      <a:lnTo>
                        <a:pt x="13050" y="3912"/>
                      </a:lnTo>
                      <a:lnTo>
                        <a:pt x="13050" y="3910"/>
                      </a:lnTo>
                      <a:lnTo>
                        <a:pt x="13051" y="3904"/>
                      </a:lnTo>
                      <a:lnTo>
                        <a:pt x="13051" y="3896"/>
                      </a:lnTo>
                      <a:lnTo>
                        <a:pt x="13053" y="3882"/>
                      </a:lnTo>
                      <a:lnTo>
                        <a:pt x="13054" y="3866"/>
                      </a:lnTo>
                      <a:lnTo>
                        <a:pt x="13055" y="3854"/>
                      </a:lnTo>
                      <a:lnTo>
                        <a:pt x="13059" y="3844"/>
                      </a:lnTo>
                      <a:lnTo>
                        <a:pt x="13062" y="3834"/>
                      </a:lnTo>
                      <a:lnTo>
                        <a:pt x="13067" y="3823"/>
                      </a:lnTo>
                      <a:lnTo>
                        <a:pt x="13073" y="3812"/>
                      </a:lnTo>
                      <a:lnTo>
                        <a:pt x="13077" y="3802"/>
                      </a:lnTo>
                      <a:lnTo>
                        <a:pt x="13081" y="3792"/>
                      </a:lnTo>
                      <a:lnTo>
                        <a:pt x="13083" y="3781"/>
                      </a:lnTo>
                      <a:lnTo>
                        <a:pt x="13086" y="3771"/>
                      </a:lnTo>
                      <a:lnTo>
                        <a:pt x="13087" y="3760"/>
                      </a:lnTo>
                      <a:lnTo>
                        <a:pt x="13088" y="3748"/>
                      </a:lnTo>
                      <a:lnTo>
                        <a:pt x="13088" y="3736"/>
                      </a:lnTo>
                      <a:lnTo>
                        <a:pt x="13089" y="3723"/>
                      </a:lnTo>
                      <a:lnTo>
                        <a:pt x="13091" y="3712"/>
                      </a:lnTo>
                      <a:lnTo>
                        <a:pt x="13093" y="3700"/>
                      </a:lnTo>
                      <a:lnTo>
                        <a:pt x="13094" y="3688"/>
                      </a:lnTo>
                      <a:close/>
                      <a:moveTo>
                        <a:pt x="12191" y="3462"/>
                      </a:moveTo>
                      <a:lnTo>
                        <a:pt x="12197" y="3464"/>
                      </a:lnTo>
                      <a:lnTo>
                        <a:pt x="12203" y="3466"/>
                      </a:lnTo>
                      <a:lnTo>
                        <a:pt x="12208" y="3469"/>
                      </a:lnTo>
                      <a:lnTo>
                        <a:pt x="12212" y="3472"/>
                      </a:lnTo>
                      <a:lnTo>
                        <a:pt x="12219" y="3481"/>
                      </a:lnTo>
                      <a:lnTo>
                        <a:pt x="12227" y="3491"/>
                      </a:lnTo>
                      <a:lnTo>
                        <a:pt x="12233" y="3496"/>
                      </a:lnTo>
                      <a:lnTo>
                        <a:pt x="12238" y="3500"/>
                      </a:lnTo>
                      <a:lnTo>
                        <a:pt x="12243" y="3505"/>
                      </a:lnTo>
                      <a:lnTo>
                        <a:pt x="12249" y="3507"/>
                      </a:lnTo>
                      <a:lnTo>
                        <a:pt x="12261" y="3512"/>
                      </a:lnTo>
                      <a:lnTo>
                        <a:pt x="12275" y="3516"/>
                      </a:lnTo>
                      <a:lnTo>
                        <a:pt x="12212" y="3516"/>
                      </a:lnTo>
                      <a:lnTo>
                        <a:pt x="12207" y="3516"/>
                      </a:lnTo>
                      <a:lnTo>
                        <a:pt x="12203" y="3518"/>
                      </a:lnTo>
                      <a:lnTo>
                        <a:pt x="12200" y="3521"/>
                      </a:lnTo>
                      <a:lnTo>
                        <a:pt x="12195" y="3524"/>
                      </a:lnTo>
                      <a:lnTo>
                        <a:pt x="12192" y="3528"/>
                      </a:lnTo>
                      <a:lnTo>
                        <a:pt x="12189" y="3533"/>
                      </a:lnTo>
                      <a:lnTo>
                        <a:pt x="12185" y="3536"/>
                      </a:lnTo>
                      <a:lnTo>
                        <a:pt x="12180" y="3538"/>
                      </a:lnTo>
                      <a:lnTo>
                        <a:pt x="12170" y="3542"/>
                      </a:lnTo>
                      <a:lnTo>
                        <a:pt x="12161" y="3547"/>
                      </a:lnTo>
                      <a:lnTo>
                        <a:pt x="12158" y="3550"/>
                      </a:lnTo>
                      <a:lnTo>
                        <a:pt x="12155" y="3553"/>
                      </a:lnTo>
                      <a:lnTo>
                        <a:pt x="12153" y="3557"/>
                      </a:lnTo>
                      <a:lnTo>
                        <a:pt x="12153" y="3563"/>
                      </a:lnTo>
                      <a:lnTo>
                        <a:pt x="12153" y="3593"/>
                      </a:lnTo>
                      <a:lnTo>
                        <a:pt x="12153" y="3600"/>
                      </a:lnTo>
                      <a:lnTo>
                        <a:pt x="12154" y="3606"/>
                      </a:lnTo>
                      <a:lnTo>
                        <a:pt x="12155" y="3613"/>
                      </a:lnTo>
                      <a:lnTo>
                        <a:pt x="12157" y="3619"/>
                      </a:lnTo>
                      <a:lnTo>
                        <a:pt x="12161" y="3630"/>
                      </a:lnTo>
                      <a:lnTo>
                        <a:pt x="12166" y="3641"/>
                      </a:lnTo>
                      <a:lnTo>
                        <a:pt x="12173" y="3652"/>
                      </a:lnTo>
                      <a:lnTo>
                        <a:pt x="12179" y="3663"/>
                      </a:lnTo>
                      <a:lnTo>
                        <a:pt x="12184" y="3676"/>
                      </a:lnTo>
                      <a:lnTo>
                        <a:pt x="12188" y="3689"/>
                      </a:lnTo>
                      <a:lnTo>
                        <a:pt x="12190" y="3696"/>
                      </a:lnTo>
                      <a:lnTo>
                        <a:pt x="12193" y="3703"/>
                      </a:lnTo>
                      <a:lnTo>
                        <a:pt x="12196" y="3709"/>
                      </a:lnTo>
                      <a:lnTo>
                        <a:pt x="12200" y="3714"/>
                      </a:lnTo>
                      <a:lnTo>
                        <a:pt x="12208" y="3725"/>
                      </a:lnTo>
                      <a:lnTo>
                        <a:pt x="12216" y="3738"/>
                      </a:lnTo>
                      <a:lnTo>
                        <a:pt x="12223" y="3751"/>
                      </a:lnTo>
                      <a:lnTo>
                        <a:pt x="12230" y="3763"/>
                      </a:lnTo>
                      <a:lnTo>
                        <a:pt x="12233" y="3768"/>
                      </a:lnTo>
                      <a:lnTo>
                        <a:pt x="12237" y="3773"/>
                      </a:lnTo>
                      <a:lnTo>
                        <a:pt x="12242" y="3778"/>
                      </a:lnTo>
                      <a:lnTo>
                        <a:pt x="12248" y="3782"/>
                      </a:lnTo>
                      <a:lnTo>
                        <a:pt x="12262" y="3792"/>
                      </a:lnTo>
                      <a:lnTo>
                        <a:pt x="12276" y="3801"/>
                      </a:lnTo>
                      <a:lnTo>
                        <a:pt x="12284" y="3806"/>
                      </a:lnTo>
                      <a:lnTo>
                        <a:pt x="12292" y="3812"/>
                      </a:lnTo>
                      <a:lnTo>
                        <a:pt x="12299" y="3819"/>
                      </a:lnTo>
                      <a:lnTo>
                        <a:pt x="12305" y="3825"/>
                      </a:lnTo>
                      <a:lnTo>
                        <a:pt x="12311" y="3831"/>
                      </a:lnTo>
                      <a:lnTo>
                        <a:pt x="12319" y="3836"/>
                      </a:lnTo>
                      <a:lnTo>
                        <a:pt x="12326" y="3841"/>
                      </a:lnTo>
                      <a:lnTo>
                        <a:pt x="12335" y="3846"/>
                      </a:lnTo>
                      <a:lnTo>
                        <a:pt x="12353" y="3852"/>
                      </a:lnTo>
                      <a:lnTo>
                        <a:pt x="12367" y="3857"/>
                      </a:lnTo>
                      <a:lnTo>
                        <a:pt x="12383" y="3862"/>
                      </a:lnTo>
                      <a:lnTo>
                        <a:pt x="12398" y="3870"/>
                      </a:lnTo>
                      <a:lnTo>
                        <a:pt x="12408" y="3877"/>
                      </a:lnTo>
                      <a:lnTo>
                        <a:pt x="12415" y="3883"/>
                      </a:lnTo>
                      <a:lnTo>
                        <a:pt x="12419" y="3886"/>
                      </a:lnTo>
                      <a:lnTo>
                        <a:pt x="12423" y="3888"/>
                      </a:lnTo>
                      <a:lnTo>
                        <a:pt x="12427" y="3889"/>
                      </a:lnTo>
                      <a:lnTo>
                        <a:pt x="12433" y="3890"/>
                      </a:lnTo>
                      <a:lnTo>
                        <a:pt x="12439" y="3889"/>
                      </a:lnTo>
                      <a:lnTo>
                        <a:pt x="12444" y="3888"/>
                      </a:lnTo>
                      <a:lnTo>
                        <a:pt x="12449" y="3886"/>
                      </a:lnTo>
                      <a:lnTo>
                        <a:pt x="12453" y="3883"/>
                      </a:lnTo>
                      <a:lnTo>
                        <a:pt x="12462" y="3876"/>
                      </a:lnTo>
                      <a:lnTo>
                        <a:pt x="12469" y="3866"/>
                      </a:lnTo>
                      <a:lnTo>
                        <a:pt x="12475" y="3870"/>
                      </a:lnTo>
                      <a:lnTo>
                        <a:pt x="12481" y="3875"/>
                      </a:lnTo>
                      <a:lnTo>
                        <a:pt x="12486" y="3881"/>
                      </a:lnTo>
                      <a:lnTo>
                        <a:pt x="12489" y="3886"/>
                      </a:lnTo>
                      <a:lnTo>
                        <a:pt x="12496" y="3899"/>
                      </a:lnTo>
                      <a:lnTo>
                        <a:pt x="12504" y="3912"/>
                      </a:lnTo>
                      <a:lnTo>
                        <a:pt x="12513" y="3924"/>
                      </a:lnTo>
                      <a:lnTo>
                        <a:pt x="12522" y="3936"/>
                      </a:lnTo>
                      <a:lnTo>
                        <a:pt x="12525" y="3941"/>
                      </a:lnTo>
                      <a:lnTo>
                        <a:pt x="12527" y="3948"/>
                      </a:lnTo>
                      <a:lnTo>
                        <a:pt x="12529" y="3954"/>
                      </a:lnTo>
                      <a:lnTo>
                        <a:pt x="12529" y="3963"/>
                      </a:lnTo>
                      <a:lnTo>
                        <a:pt x="12528" y="3966"/>
                      </a:lnTo>
                      <a:lnTo>
                        <a:pt x="12526" y="3969"/>
                      </a:lnTo>
                      <a:lnTo>
                        <a:pt x="12512" y="3958"/>
                      </a:lnTo>
                      <a:lnTo>
                        <a:pt x="12500" y="3946"/>
                      </a:lnTo>
                      <a:lnTo>
                        <a:pt x="12489" y="3935"/>
                      </a:lnTo>
                      <a:lnTo>
                        <a:pt x="12474" y="3923"/>
                      </a:lnTo>
                      <a:lnTo>
                        <a:pt x="12470" y="3918"/>
                      </a:lnTo>
                      <a:lnTo>
                        <a:pt x="12467" y="3913"/>
                      </a:lnTo>
                      <a:lnTo>
                        <a:pt x="12465" y="3911"/>
                      </a:lnTo>
                      <a:lnTo>
                        <a:pt x="12463" y="3909"/>
                      </a:lnTo>
                      <a:lnTo>
                        <a:pt x="12460" y="3908"/>
                      </a:lnTo>
                      <a:lnTo>
                        <a:pt x="12457" y="3908"/>
                      </a:lnTo>
                      <a:lnTo>
                        <a:pt x="12453" y="3908"/>
                      </a:lnTo>
                      <a:lnTo>
                        <a:pt x="12451" y="3910"/>
                      </a:lnTo>
                      <a:lnTo>
                        <a:pt x="12449" y="3912"/>
                      </a:lnTo>
                      <a:lnTo>
                        <a:pt x="12447" y="3914"/>
                      </a:lnTo>
                      <a:lnTo>
                        <a:pt x="12443" y="3919"/>
                      </a:lnTo>
                      <a:lnTo>
                        <a:pt x="12438" y="3923"/>
                      </a:lnTo>
                      <a:lnTo>
                        <a:pt x="12426" y="3926"/>
                      </a:lnTo>
                      <a:lnTo>
                        <a:pt x="12416" y="3930"/>
                      </a:lnTo>
                      <a:lnTo>
                        <a:pt x="12405" y="3931"/>
                      </a:lnTo>
                      <a:lnTo>
                        <a:pt x="12392" y="3932"/>
                      </a:lnTo>
                      <a:lnTo>
                        <a:pt x="12392" y="3951"/>
                      </a:lnTo>
                      <a:lnTo>
                        <a:pt x="12393" y="3956"/>
                      </a:lnTo>
                      <a:lnTo>
                        <a:pt x="12394" y="3962"/>
                      </a:lnTo>
                      <a:lnTo>
                        <a:pt x="12395" y="3967"/>
                      </a:lnTo>
                      <a:lnTo>
                        <a:pt x="12397" y="3971"/>
                      </a:lnTo>
                      <a:lnTo>
                        <a:pt x="12403" y="3979"/>
                      </a:lnTo>
                      <a:lnTo>
                        <a:pt x="12407" y="3990"/>
                      </a:lnTo>
                      <a:lnTo>
                        <a:pt x="12410" y="3999"/>
                      </a:lnTo>
                      <a:lnTo>
                        <a:pt x="12412" y="4008"/>
                      </a:lnTo>
                      <a:lnTo>
                        <a:pt x="12414" y="4017"/>
                      </a:lnTo>
                      <a:lnTo>
                        <a:pt x="12417" y="4026"/>
                      </a:lnTo>
                      <a:lnTo>
                        <a:pt x="12421" y="4031"/>
                      </a:lnTo>
                      <a:lnTo>
                        <a:pt x="12425" y="4036"/>
                      </a:lnTo>
                      <a:lnTo>
                        <a:pt x="12426" y="4038"/>
                      </a:lnTo>
                      <a:lnTo>
                        <a:pt x="12429" y="4040"/>
                      </a:lnTo>
                      <a:lnTo>
                        <a:pt x="12430" y="4044"/>
                      </a:lnTo>
                      <a:lnTo>
                        <a:pt x="12430" y="4047"/>
                      </a:lnTo>
                      <a:lnTo>
                        <a:pt x="12429" y="4049"/>
                      </a:lnTo>
                      <a:lnTo>
                        <a:pt x="12427" y="4051"/>
                      </a:lnTo>
                      <a:lnTo>
                        <a:pt x="12417" y="4048"/>
                      </a:lnTo>
                      <a:lnTo>
                        <a:pt x="12409" y="4044"/>
                      </a:lnTo>
                      <a:lnTo>
                        <a:pt x="12401" y="4039"/>
                      </a:lnTo>
                      <a:lnTo>
                        <a:pt x="12394" y="4034"/>
                      </a:lnTo>
                      <a:lnTo>
                        <a:pt x="12380" y="4023"/>
                      </a:lnTo>
                      <a:lnTo>
                        <a:pt x="12363" y="4010"/>
                      </a:lnTo>
                      <a:lnTo>
                        <a:pt x="12354" y="4006"/>
                      </a:lnTo>
                      <a:lnTo>
                        <a:pt x="12346" y="4002"/>
                      </a:lnTo>
                      <a:lnTo>
                        <a:pt x="12341" y="4000"/>
                      </a:lnTo>
                      <a:lnTo>
                        <a:pt x="12338" y="3997"/>
                      </a:lnTo>
                      <a:lnTo>
                        <a:pt x="12335" y="3994"/>
                      </a:lnTo>
                      <a:lnTo>
                        <a:pt x="12332" y="3990"/>
                      </a:lnTo>
                      <a:lnTo>
                        <a:pt x="12327" y="3976"/>
                      </a:lnTo>
                      <a:lnTo>
                        <a:pt x="12325" y="3965"/>
                      </a:lnTo>
                      <a:lnTo>
                        <a:pt x="12322" y="3953"/>
                      </a:lnTo>
                      <a:lnTo>
                        <a:pt x="12317" y="3941"/>
                      </a:lnTo>
                      <a:lnTo>
                        <a:pt x="12310" y="3933"/>
                      </a:lnTo>
                      <a:lnTo>
                        <a:pt x="12304" y="3925"/>
                      </a:lnTo>
                      <a:lnTo>
                        <a:pt x="12301" y="3922"/>
                      </a:lnTo>
                      <a:lnTo>
                        <a:pt x="12299" y="3918"/>
                      </a:lnTo>
                      <a:lnTo>
                        <a:pt x="12297" y="3914"/>
                      </a:lnTo>
                      <a:lnTo>
                        <a:pt x="12297" y="3909"/>
                      </a:lnTo>
                      <a:lnTo>
                        <a:pt x="12290" y="3899"/>
                      </a:lnTo>
                      <a:lnTo>
                        <a:pt x="12283" y="3892"/>
                      </a:lnTo>
                      <a:lnTo>
                        <a:pt x="12275" y="3886"/>
                      </a:lnTo>
                      <a:lnTo>
                        <a:pt x="12268" y="3881"/>
                      </a:lnTo>
                      <a:lnTo>
                        <a:pt x="12261" y="3876"/>
                      </a:lnTo>
                      <a:lnTo>
                        <a:pt x="12252" y="3869"/>
                      </a:lnTo>
                      <a:lnTo>
                        <a:pt x="12244" y="3862"/>
                      </a:lnTo>
                      <a:lnTo>
                        <a:pt x="12237" y="3854"/>
                      </a:lnTo>
                      <a:lnTo>
                        <a:pt x="12233" y="3848"/>
                      </a:lnTo>
                      <a:lnTo>
                        <a:pt x="12231" y="3841"/>
                      </a:lnTo>
                      <a:lnTo>
                        <a:pt x="12229" y="3835"/>
                      </a:lnTo>
                      <a:lnTo>
                        <a:pt x="12227" y="3829"/>
                      </a:lnTo>
                      <a:lnTo>
                        <a:pt x="12226" y="3823"/>
                      </a:lnTo>
                      <a:lnTo>
                        <a:pt x="12225" y="3817"/>
                      </a:lnTo>
                      <a:lnTo>
                        <a:pt x="12223" y="3810"/>
                      </a:lnTo>
                      <a:lnTo>
                        <a:pt x="12220" y="3803"/>
                      </a:lnTo>
                      <a:lnTo>
                        <a:pt x="12216" y="3796"/>
                      </a:lnTo>
                      <a:lnTo>
                        <a:pt x="12211" y="3791"/>
                      </a:lnTo>
                      <a:lnTo>
                        <a:pt x="12206" y="3786"/>
                      </a:lnTo>
                      <a:lnTo>
                        <a:pt x="12200" y="3781"/>
                      </a:lnTo>
                      <a:lnTo>
                        <a:pt x="12185" y="3771"/>
                      </a:lnTo>
                      <a:lnTo>
                        <a:pt x="12173" y="3762"/>
                      </a:lnTo>
                      <a:lnTo>
                        <a:pt x="12160" y="3751"/>
                      </a:lnTo>
                      <a:lnTo>
                        <a:pt x="12146" y="3741"/>
                      </a:lnTo>
                      <a:lnTo>
                        <a:pt x="12140" y="3738"/>
                      </a:lnTo>
                      <a:lnTo>
                        <a:pt x="12134" y="3736"/>
                      </a:lnTo>
                      <a:lnTo>
                        <a:pt x="12129" y="3735"/>
                      </a:lnTo>
                      <a:lnTo>
                        <a:pt x="12124" y="3734"/>
                      </a:lnTo>
                      <a:lnTo>
                        <a:pt x="12119" y="3732"/>
                      </a:lnTo>
                      <a:lnTo>
                        <a:pt x="12114" y="3731"/>
                      </a:lnTo>
                      <a:lnTo>
                        <a:pt x="12108" y="3727"/>
                      </a:lnTo>
                      <a:lnTo>
                        <a:pt x="12104" y="3723"/>
                      </a:lnTo>
                      <a:lnTo>
                        <a:pt x="12092" y="3710"/>
                      </a:lnTo>
                      <a:lnTo>
                        <a:pt x="12081" y="3696"/>
                      </a:lnTo>
                      <a:lnTo>
                        <a:pt x="12072" y="3684"/>
                      </a:lnTo>
                      <a:lnTo>
                        <a:pt x="12064" y="3671"/>
                      </a:lnTo>
                      <a:lnTo>
                        <a:pt x="12048" y="3644"/>
                      </a:lnTo>
                      <a:lnTo>
                        <a:pt x="12030" y="3615"/>
                      </a:lnTo>
                      <a:lnTo>
                        <a:pt x="12022" y="3606"/>
                      </a:lnTo>
                      <a:lnTo>
                        <a:pt x="12015" y="3599"/>
                      </a:lnTo>
                      <a:lnTo>
                        <a:pt x="12008" y="3593"/>
                      </a:lnTo>
                      <a:lnTo>
                        <a:pt x="12000" y="3584"/>
                      </a:lnTo>
                      <a:lnTo>
                        <a:pt x="11990" y="3574"/>
                      </a:lnTo>
                      <a:lnTo>
                        <a:pt x="11982" y="3565"/>
                      </a:lnTo>
                      <a:lnTo>
                        <a:pt x="11974" y="3554"/>
                      </a:lnTo>
                      <a:lnTo>
                        <a:pt x="11964" y="3544"/>
                      </a:lnTo>
                      <a:lnTo>
                        <a:pt x="11957" y="3538"/>
                      </a:lnTo>
                      <a:lnTo>
                        <a:pt x="11950" y="3534"/>
                      </a:lnTo>
                      <a:lnTo>
                        <a:pt x="11943" y="3530"/>
                      </a:lnTo>
                      <a:lnTo>
                        <a:pt x="11934" y="3526"/>
                      </a:lnTo>
                      <a:lnTo>
                        <a:pt x="11925" y="3520"/>
                      </a:lnTo>
                      <a:lnTo>
                        <a:pt x="11917" y="3514"/>
                      </a:lnTo>
                      <a:lnTo>
                        <a:pt x="11909" y="3508"/>
                      </a:lnTo>
                      <a:lnTo>
                        <a:pt x="11900" y="3501"/>
                      </a:lnTo>
                      <a:lnTo>
                        <a:pt x="11892" y="3496"/>
                      </a:lnTo>
                      <a:lnTo>
                        <a:pt x="11886" y="3490"/>
                      </a:lnTo>
                      <a:lnTo>
                        <a:pt x="11880" y="3484"/>
                      </a:lnTo>
                      <a:lnTo>
                        <a:pt x="11875" y="3478"/>
                      </a:lnTo>
                      <a:lnTo>
                        <a:pt x="11867" y="3463"/>
                      </a:lnTo>
                      <a:lnTo>
                        <a:pt x="11858" y="3446"/>
                      </a:lnTo>
                      <a:lnTo>
                        <a:pt x="11852" y="3440"/>
                      </a:lnTo>
                      <a:lnTo>
                        <a:pt x="11847" y="3435"/>
                      </a:lnTo>
                      <a:lnTo>
                        <a:pt x="11841" y="3432"/>
                      </a:lnTo>
                      <a:lnTo>
                        <a:pt x="11835" y="3429"/>
                      </a:lnTo>
                      <a:lnTo>
                        <a:pt x="11821" y="3424"/>
                      </a:lnTo>
                      <a:lnTo>
                        <a:pt x="11806" y="3419"/>
                      </a:lnTo>
                      <a:lnTo>
                        <a:pt x="11789" y="3411"/>
                      </a:lnTo>
                      <a:lnTo>
                        <a:pt x="11773" y="3406"/>
                      </a:lnTo>
                      <a:lnTo>
                        <a:pt x="11758" y="3402"/>
                      </a:lnTo>
                      <a:lnTo>
                        <a:pt x="11744" y="3399"/>
                      </a:lnTo>
                      <a:lnTo>
                        <a:pt x="11714" y="3392"/>
                      </a:lnTo>
                      <a:lnTo>
                        <a:pt x="11679" y="3382"/>
                      </a:lnTo>
                      <a:lnTo>
                        <a:pt x="11668" y="3378"/>
                      </a:lnTo>
                      <a:lnTo>
                        <a:pt x="11658" y="3374"/>
                      </a:lnTo>
                      <a:lnTo>
                        <a:pt x="11649" y="3369"/>
                      </a:lnTo>
                      <a:lnTo>
                        <a:pt x="11641" y="3363"/>
                      </a:lnTo>
                      <a:lnTo>
                        <a:pt x="11634" y="3355"/>
                      </a:lnTo>
                      <a:lnTo>
                        <a:pt x="11626" y="3347"/>
                      </a:lnTo>
                      <a:lnTo>
                        <a:pt x="11620" y="3338"/>
                      </a:lnTo>
                      <a:lnTo>
                        <a:pt x="11615" y="3328"/>
                      </a:lnTo>
                      <a:lnTo>
                        <a:pt x="11608" y="3316"/>
                      </a:lnTo>
                      <a:lnTo>
                        <a:pt x="11600" y="3306"/>
                      </a:lnTo>
                      <a:lnTo>
                        <a:pt x="11596" y="3300"/>
                      </a:lnTo>
                      <a:lnTo>
                        <a:pt x="11593" y="3295"/>
                      </a:lnTo>
                      <a:lnTo>
                        <a:pt x="11590" y="3289"/>
                      </a:lnTo>
                      <a:lnTo>
                        <a:pt x="11587" y="3283"/>
                      </a:lnTo>
                      <a:lnTo>
                        <a:pt x="11585" y="3278"/>
                      </a:lnTo>
                      <a:lnTo>
                        <a:pt x="11583" y="3274"/>
                      </a:lnTo>
                      <a:lnTo>
                        <a:pt x="11580" y="3270"/>
                      </a:lnTo>
                      <a:lnTo>
                        <a:pt x="11577" y="3267"/>
                      </a:lnTo>
                      <a:lnTo>
                        <a:pt x="11568" y="3262"/>
                      </a:lnTo>
                      <a:lnTo>
                        <a:pt x="11560" y="3257"/>
                      </a:lnTo>
                      <a:lnTo>
                        <a:pt x="11553" y="3251"/>
                      </a:lnTo>
                      <a:lnTo>
                        <a:pt x="11547" y="3244"/>
                      </a:lnTo>
                      <a:lnTo>
                        <a:pt x="11540" y="3237"/>
                      </a:lnTo>
                      <a:lnTo>
                        <a:pt x="11536" y="3231"/>
                      </a:lnTo>
                      <a:lnTo>
                        <a:pt x="11527" y="3217"/>
                      </a:lnTo>
                      <a:lnTo>
                        <a:pt x="11515" y="3202"/>
                      </a:lnTo>
                      <a:lnTo>
                        <a:pt x="11507" y="3196"/>
                      </a:lnTo>
                      <a:lnTo>
                        <a:pt x="11500" y="3189"/>
                      </a:lnTo>
                      <a:lnTo>
                        <a:pt x="11497" y="3186"/>
                      </a:lnTo>
                      <a:lnTo>
                        <a:pt x="11495" y="3183"/>
                      </a:lnTo>
                      <a:lnTo>
                        <a:pt x="11493" y="3179"/>
                      </a:lnTo>
                      <a:lnTo>
                        <a:pt x="11493" y="3175"/>
                      </a:lnTo>
                      <a:lnTo>
                        <a:pt x="11494" y="3168"/>
                      </a:lnTo>
                      <a:lnTo>
                        <a:pt x="11496" y="3160"/>
                      </a:lnTo>
                      <a:lnTo>
                        <a:pt x="11496" y="3156"/>
                      </a:lnTo>
                      <a:lnTo>
                        <a:pt x="11495" y="3151"/>
                      </a:lnTo>
                      <a:lnTo>
                        <a:pt x="11505" y="3151"/>
                      </a:lnTo>
                      <a:lnTo>
                        <a:pt x="11514" y="3154"/>
                      </a:lnTo>
                      <a:lnTo>
                        <a:pt x="11521" y="3157"/>
                      </a:lnTo>
                      <a:lnTo>
                        <a:pt x="11524" y="3156"/>
                      </a:lnTo>
                      <a:lnTo>
                        <a:pt x="11527" y="3155"/>
                      </a:lnTo>
                      <a:lnTo>
                        <a:pt x="11527" y="3131"/>
                      </a:lnTo>
                      <a:lnTo>
                        <a:pt x="11521" y="3127"/>
                      </a:lnTo>
                      <a:lnTo>
                        <a:pt x="11515" y="3124"/>
                      </a:lnTo>
                      <a:lnTo>
                        <a:pt x="11508" y="3122"/>
                      </a:lnTo>
                      <a:lnTo>
                        <a:pt x="11501" y="3120"/>
                      </a:lnTo>
                      <a:lnTo>
                        <a:pt x="11502" y="3117"/>
                      </a:lnTo>
                      <a:lnTo>
                        <a:pt x="11503" y="3113"/>
                      </a:lnTo>
                      <a:lnTo>
                        <a:pt x="11503" y="3104"/>
                      </a:lnTo>
                      <a:lnTo>
                        <a:pt x="11502" y="3096"/>
                      </a:lnTo>
                      <a:lnTo>
                        <a:pt x="11502" y="3093"/>
                      </a:lnTo>
                      <a:lnTo>
                        <a:pt x="11500" y="3089"/>
                      </a:lnTo>
                      <a:lnTo>
                        <a:pt x="11499" y="3086"/>
                      </a:lnTo>
                      <a:lnTo>
                        <a:pt x="11496" y="3082"/>
                      </a:lnTo>
                      <a:lnTo>
                        <a:pt x="11490" y="3080"/>
                      </a:lnTo>
                      <a:lnTo>
                        <a:pt x="11481" y="3079"/>
                      </a:lnTo>
                      <a:lnTo>
                        <a:pt x="11472" y="3074"/>
                      </a:lnTo>
                      <a:lnTo>
                        <a:pt x="11463" y="3070"/>
                      </a:lnTo>
                      <a:lnTo>
                        <a:pt x="11453" y="3066"/>
                      </a:lnTo>
                      <a:lnTo>
                        <a:pt x="11443" y="3063"/>
                      </a:lnTo>
                      <a:lnTo>
                        <a:pt x="11433" y="3062"/>
                      </a:lnTo>
                      <a:lnTo>
                        <a:pt x="11423" y="3060"/>
                      </a:lnTo>
                      <a:lnTo>
                        <a:pt x="11433" y="3054"/>
                      </a:lnTo>
                      <a:lnTo>
                        <a:pt x="11442" y="3048"/>
                      </a:lnTo>
                      <a:lnTo>
                        <a:pt x="11450" y="3043"/>
                      </a:lnTo>
                      <a:lnTo>
                        <a:pt x="11460" y="3036"/>
                      </a:lnTo>
                      <a:lnTo>
                        <a:pt x="11464" y="3028"/>
                      </a:lnTo>
                      <a:lnTo>
                        <a:pt x="11467" y="3019"/>
                      </a:lnTo>
                      <a:lnTo>
                        <a:pt x="11469" y="3015"/>
                      </a:lnTo>
                      <a:lnTo>
                        <a:pt x="11471" y="3012"/>
                      </a:lnTo>
                      <a:lnTo>
                        <a:pt x="11474" y="3010"/>
                      </a:lnTo>
                      <a:lnTo>
                        <a:pt x="11478" y="3009"/>
                      </a:lnTo>
                      <a:lnTo>
                        <a:pt x="11483" y="3011"/>
                      </a:lnTo>
                      <a:lnTo>
                        <a:pt x="11489" y="3014"/>
                      </a:lnTo>
                      <a:lnTo>
                        <a:pt x="11495" y="3017"/>
                      </a:lnTo>
                      <a:lnTo>
                        <a:pt x="11500" y="3021"/>
                      </a:lnTo>
                      <a:lnTo>
                        <a:pt x="11504" y="3027"/>
                      </a:lnTo>
                      <a:lnTo>
                        <a:pt x="11509" y="3032"/>
                      </a:lnTo>
                      <a:lnTo>
                        <a:pt x="11519" y="3037"/>
                      </a:lnTo>
                      <a:lnTo>
                        <a:pt x="11528" y="3042"/>
                      </a:lnTo>
                      <a:lnTo>
                        <a:pt x="11534" y="3057"/>
                      </a:lnTo>
                      <a:lnTo>
                        <a:pt x="11541" y="3069"/>
                      </a:lnTo>
                      <a:lnTo>
                        <a:pt x="11551" y="3072"/>
                      </a:lnTo>
                      <a:lnTo>
                        <a:pt x="11560" y="3074"/>
                      </a:lnTo>
                      <a:lnTo>
                        <a:pt x="11569" y="3076"/>
                      </a:lnTo>
                      <a:lnTo>
                        <a:pt x="11579" y="3080"/>
                      </a:lnTo>
                      <a:lnTo>
                        <a:pt x="11588" y="3085"/>
                      </a:lnTo>
                      <a:lnTo>
                        <a:pt x="11596" y="3089"/>
                      </a:lnTo>
                      <a:lnTo>
                        <a:pt x="11604" y="3094"/>
                      </a:lnTo>
                      <a:lnTo>
                        <a:pt x="11610" y="3100"/>
                      </a:lnTo>
                      <a:lnTo>
                        <a:pt x="11623" y="3112"/>
                      </a:lnTo>
                      <a:lnTo>
                        <a:pt x="11639" y="3125"/>
                      </a:lnTo>
                      <a:lnTo>
                        <a:pt x="11648" y="3132"/>
                      </a:lnTo>
                      <a:lnTo>
                        <a:pt x="11657" y="3140"/>
                      </a:lnTo>
                      <a:lnTo>
                        <a:pt x="11660" y="3144"/>
                      </a:lnTo>
                      <a:lnTo>
                        <a:pt x="11663" y="3148"/>
                      </a:lnTo>
                      <a:lnTo>
                        <a:pt x="11666" y="3153"/>
                      </a:lnTo>
                      <a:lnTo>
                        <a:pt x="11668" y="3159"/>
                      </a:lnTo>
                      <a:lnTo>
                        <a:pt x="11672" y="3169"/>
                      </a:lnTo>
                      <a:lnTo>
                        <a:pt x="11676" y="3177"/>
                      </a:lnTo>
                      <a:lnTo>
                        <a:pt x="11680" y="3184"/>
                      </a:lnTo>
                      <a:lnTo>
                        <a:pt x="11686" y="3191"/>
                      </a:lnTo>
                      <a:lnTo>
                        <a:pt x="11698" y="3204"/>
                      </a:lnTo>
                      <a:lnTo>
                        <a:pt x="11712" y="3217"/>
                      </a:lnTo>
                      <a:lnTo>
                        <a:pt x="11722" y="3227"/>
                      </a:lnTo>
                      <a:lnTo>
                        <a:pt x="11730" y="3235"/>
                      </a:lnTo>
                      <a:lnTo>
                        <a:pt x="11738" y="3243"/>
                      </a:lnTo>
                      <a:lnTo>
                        <a:pt x="11748" y="3252"/>
                      </a:lnTo>
                      <a:lnTo>
                        <a:pt x="11754" y="3256"/>
                      </a:lnTo>
                      <a:lnTo>
                        <a:pt x="11761" y="3259"/>
                      </a:lnTo>
                      <a:lnTo>
                        <a:pt x="11767" y="3261"/>
                      </a:lnTo>
                      <a:lnTo>
                        <a:pt x="11775" y="3263"/>
                      </a:lnTo>
                      <a:lnTo>
                        <a:pt x="11781" y="3265"/>
                      </a:lnTo>
                      <a:lnTo>
                        <a:pt x="11787" y="3267"/>
                      </a:lnTo>
                      <a:lnTo>
                        <a:pt x="11792" y="3272"/>
                      </a:lnTo>
                      <a:lnTo>
                        <a:pt x="11796" y="3278"/>
                      </a:lnTo>
                      <a:lnTo>
                        <a:pt x="11801" y="3286"/>
                      </a:lnTo>
                      <a:lnTo>
                        <a:pt x="11804" y="3292"/>
                      </a:lnTo>
                      <a:lnTo>
                        <a:pt x="11809" y="3298"/>
                      </a:lnTo>
                      <a:lnTo>
                        <a:pt x="11814" y="3304"/>
                      </a:lnTo>
                      <a:lnTo>
                        <a:pt x="11818" y="3309"/>
                      </a:lnTo>
                      <a:lnTo>
                        <a:pt x="11821" y="3313"/>
                      </a:lnTo>
                      <a:lnTo>
                        <a:pt x="11823" y="3315"/>
                      </a:lnTo>
                      <a:lnTo>
                        <a:pt x="11825" y="3316"/>
                      </a:lnTo>
                      <a:lnTo>
                        <a:pt x="11829" y="3317"/>
                      </a:lnTo>
                      <a:lnTo>
                        <a:pt x="11831" y="3317"/>
                      </a:lnTo>
                      <a:lnTo>
                        <a:pt x="11838" y="3311"/>
                      </a:lnTo>
                      <a:lnTo>
                        <a:pt x="11845" y="3304"/>
                      </a:lnTo>
                      <a:lnTo>
                        <a:pt x="11853" y="3308"/>
                      </a:lnTo>
                      <a:lnTo>
                        <a:pt x="11861" y="3313"/>
                      </a:lnTo>
                      <a:lnTo>
                        <a:pt x="11873" y="3317"/>
                      </a:lnTo>
                      <a:lnTo>
                        <a:pt x="11884" y="3322"/>
                      </a:lnTo>
                      <a:lnTo>
                        <a:pt x="11896" y="3326"/>
                      </a:lnTo>
                      <a:lnTo>
                        <a:pt x="11908" y="3332"/>
                      </a:lnTo>
                      <a:lnTo>
                        <a:pt x="11937" y="3348"/>
                      </a:lnTo>
                      <a:lnTo>
                        <a:pt x="11962" y="3360"/>
                      </a:lnTo>
                      <a:lnTo>
                        <a:pt x="11987" y="3374"/>
                      </a:lnTo>
                      <a:lnTo>
                        <a:pt x="12016" y="3388"/>
                      </a:lnTo>
                      <a:lnTo>
                        <a:pt x="12036" y="3399"/>
                      </a:lnTo>
                      <a:lnTo>
                        <a:pt x="12054" y="3407"/>
                      </a:lnTo>
                      <a:lnTo>
                        <a:pt x="12072" y="3414"/>
                      </a:lnTo>
                      <a:lnTo>
                        <a:pt x="12094" y="3422"/>
                      </a:lnTo>
                      <a:lnTo>
                        <a:pt x="12106" y="3425"/>
                      </a:lnTo>
                      <a:lnTo>
                        <a:pt x="12120" y="3428"/>
                      </a:lnTo>
                      <a:lnTo>
                        <a:pt x="12137" y="3438"/>
                      </a:lnTo>
                      <a:lnTo>
                        <a:pt x="12154" y="3449"/>
                      </a:lnTo>
                      <a:lnTo>
                        <a:pt x="12162" y="3454"/>
                      </a:lnTo>
                      <a:lnTo>
                        <a:pt x="12172" y="3457"/>
                      </a:lnTo>
                      <a:lnTo>
                        <a:pt x="12181" y="3460"/>
                      </a:lnTo>
                      <a:lnTo>
                        <a:pt x="12191" y="3462"/>
                      </a:lnTo>
                      <a:close/>
                      <a:moveTo>
                        <a:pt x="1512" y="2709"/>
                      </a:moveTo>
                      <a:lnTo>
                        <a:pt x="1511" y="2684"/>
                      </a:lnTo>
                      <a:lnTo>
                        <a:pt x="1523" y="2683"/>
                      </a:lnTo>
                      <a:lnTo>
                        <a:pt x="1533" y="2680"/>
                      </a:lnTo>
                      <a:lnTo>
                        <a:pt x="1543" y="2676"/>
                      </a:lnTo>
                      <a:lnTo>
                        <a:pt x="1552" y="2673"/>
                      </a:lnTo>
                      <a:lnTo>
                        <a:pt x="1571" y="2664"/>
                      </a:lnTo>
                      <a:lnTo>
                        <a:pt x="1591" y="2656"/>
                      </a:lnTo>
                      <a:lnTo>
                        <a:pt x="1613" y="2648"/>
                      </a:lnTo>
                      <a:lnTo>
                        <a:pt x="1633" y="2643"/>
                      </a:lnTo>
                      <a:lnTo>
                        <a:pt x="1652" y="2638"/>
                      </a:lnTo>
                      <a:lnTo>
                        <a:pt x="1670" y="2635"/>
                      </a:lnTo>
                      <a:lnTo>
                        <a:pt x="1689" y="2632"/>
                      </a:lnTo>
                      <a:lnTo>
                        <a:pt x="1707" y="2629"/>
                      </a:lnTo>
                      <a:lnTo>
                        <a:pt x="1728" y="2626"/>
                      </a:lnTo>
                      <a:lnTo>
                        <a:pt x="1751" y="2622"/>
                      </a:lnTo>
                      <a:lnTo>
                        <a:pt x="1776" y="2617"/>
                      </a:lnTo>
                      <a:lnTo>
                        <a:pt x="1798" y="2613"/>
                      </a:lnTo>
                      <a:lnTo>
                        <a:pt x="1818" y="2608"/>
                      </a:lnTo>
                      <a:lnTo>
                        <a:pt x="1843" y="2603"/>
                      </a:lnTo>
                      <a:lnTo>
                        <a:pt x="1859" y="2595"/>
                      </a:lnTo>
                      <a:lnTo>
                        <a:pt x="1874" y="2589"/>
                      </a:lnTo>
                      <a:lnTo>
                        <a:pt x="1883" y="2587"/>
                      </a:lnTo>
                      <a:lnTo>
                        <a:pt x="1890" y="2585"/>
                      </a:lnTo>
                      <a:lnTo>
                        <a:pt x="1897" y="2582"/>
                      </a:lnTo>
                      <a:lnTo>
                        <a:pt x="1903" y="2579"/>
                      </a:lnTo>
                      <a:lnTo>
                        <a:pt x="1910" y="2575"/>
                      </a:lnTo>
                      <a:lnTo>
                        <a:pt x="1916" y="2571"/>
                      </a:lnTo>
                      <a:lnTo>
                        <a:pt x="1923" y="2567"/>
                      </a:lnTo>
                      <a:lnTo>
                        <a:pt x="1931" y="2565"/>
                      </a:lnTo>
                      <a:lnTo>
                        <a:pt x="1949" y="2562"/>
                      </a:lnTo>
                      <a:lnTo>
                        <a:pt x="1967" y="2561"/>
                      </a:lnTo>
                      <a:lnTo>
                        <a:pt x="1975" y="2559"/>
                      </a:lnTo>
                      <a:lnTo>
                        <a:pt x="1980" y="2556"/>
                      </a:lnTo>
                      <a:lnTo>
                        <a:pt x="1983" y="2554"/>
                      </a:lnTo>
                      <a:lnTo>
                        <a:pt x="1984" y="2551"/>
                      </a:lnTo>
                      <a:lnTo>
                        <a:pt x="1985" y="2548"/>
                      </a:lnTo>
                      <a:lnTo>
                        <a:pt x="1986" y="2544"/>
                      </a:lnTo>
                      <a:lnTo>
                        <a:pt x="1985" y="2526"/>
                      </a:lnTo>
                      <a:lnTo>
                        <a:pt x="1983" y="2510"/>
                      </a:lnTo>
                      <a:lnTo>
                        <a:pt x="1981" y="2496"/>
                      </a:lnTo>
                      <a:lnTo>
                        <a:pt x="1978" y="2481"/>
                      </a:lnTo>
                      <a:lnTo>
                        <a:pt x="1975" y="2467"/>
                      </a:lnTo>
                      <a:lnTo>
                        <a:pt x="1972" y="2452"/>
                      </a:lnTo>
                      <a:lnTo>
                        <a:pt x="1970" y="2437"/>
                      </a:lnTo>
                      <a:lnTo>
                        <a:pt x="1970" y="2419"/>
                      </a:lnTo>
                      <a:lnTo>
                        <a:pt x="1970" y="2410"/>
                      </a:lnTo>
                      <a:lnTo>
                        <a:pt x="1971" y="2403"/>
                      </a:lnTo>
                      <a:lnTo>
                        <a:pt x="1973" y="2394"/>
                      </a:lnTo>
                      <a:lnTo>
                        <a:pt x="1975" y="2387"/>
                      </a:lnTo>
                      <a:lnTo>
                        <a:pt x="1978" y="2381"/>
                      </a:lnTo>
                      <a:lnTo>
                        <a:pt x="1981" y="2375"/>
                      </a:lnTo>
                      <a:lnTo>
                        <a:pt x="1985" y="2368"/>
                      </a:lnTo>
                      <a:lnTo>
                        <a:pt x="1990" y="2362"/>
                      </a:lnTo>
                      <a:lnTo>
                        <a:pt x="2001" y="2351"/>
                      </a:lnTo>
                      <a:lnTo>
                        <a:pt x="2013" y="2340"/>
                      </a:lnTo>
                      <a:lnTo>
                        <a:pt x="2027" y="2330"/>
                      </a:lnTo>
                      <a:lnTo>
                        <a:pt x="2040" y="2321"/>
                      </a:lnTo>
                      <a:lnTo>
                        <a:pt x="2048" y="2314"/>
                      </a:lnTo>
                      <a:lnTo>
                        <a:pt x="2055" y="2306"/>
                      </a:lnTo>
                      <a:lnTo>
                        <a:pt x="2060" y="2299"/>
                      </a:lnTo>
                      <a:lnTo>
                        <a:pt x="2064" y="2291"/>
                      </a:lnTo>
                      <a:lnTo>
                        <a:pt x="2068" y="2282"/>
                      </a:lnTo>
                      <a:lnTo>
                        <a:pt x="2072" y="2274"/>
                      </a:lnTo>
                      <a:lnTo>
                        <a:pt x="2077" y="2265"/>
                      </a:lnTo>
                      <a:lnTo>
                        <a:pt x="2084" y="2257"/>
                      </a:lnTo>
                      <a:lnTo>
                        <a:pt x="2092" y="2247"/>
                      </a:lnTo>
                      <a:lnTo>
                        <a:pt x="2101" y="2239"/>
                      </a:lnTo>
                      <a:lnTo>
                        <a:pt x="2111" y="2232"/>
                      </a:lnTo>
                      <a:lnTo>
                        <a:pt x="2121" y="2225"/>
                      </a:lnTo>
                      <a:lnTo>
                        <a:pt x="2129" y="2218"/>
                      </a:lnTo>
                      <a:lnTo>
                        <a:pt x="2138" y="2211"/>
                      </a:lnTo>
                      <a:lnTo>
                        <a:pt x="2141" y="2207"/>
                      </a:lnTo>
                      <a:lnTo>
                        <a:pt x="2145" y="2202"/>
                      </a:lnTo>
                      <a:lnTo>
                        <a:pt x="2147" y="2196"/>
                      </a:lnTo>
                      <a:lnTo>
                        <a:pt x="2150" y="2190"/>
                      </a:lnTo>
                      <a:lnTo>
                        <a:pt x="2152" y="2182"/>
                      </a:lnTo>
                      <a:lnTo>
                        <a:pt x="2153" y="2174"/>
                      </a:lnTo>
                      <a:lnTo>
                        <a:pt x="2153" y="2166"/>
                      </a:lnTo>
                      <a:lnTo>
                        <a:pt x="2152" y="2158"/>
                      </a:lnTo>
                      <a:lnTo>
                        <a:pt x="2152" y="2151"/>
                      </a:lnTo>
                      <a:lnTo>
                        <a:pt x="2152" y="2144"/>
                      </a:lnTo>
                      <a:lnTo>
                        <a:pt x="2154" y="2136"/>
                      </a:lnTo>
                      <a:lnTo>
                        <a:pt x="2157" y="2128"/>
                      </a:lnTo>
                      <a:lnTo>
                        <a:pt x="2159" y="2123"/>
                      </a:lnTo>
                      <a:lnTo>
                        <a:pt x="2163" y="2119"/>
                      </a:lnTo>
                      <a:lnTo>
                        <a:pt x="2168" y="2116"/>
                      </a:lnTo>
                      <a:lnTo>
                        <a:pt x="2172" y="2112"/>
                      </a:lnTo>
                      <a:lnTo>
                        <a:pt x="2181" y="2108"/>
                      </a:lnTo>
                      <a:lnTo>
                        <a:pt x="2192" y="2104"/>
                      </a:lnTo>
                      <a:lnTo>
                        <a:pt x="2201" y="2101"/>
                      </a:lnTo>
                      <a:lnTo>
                        <a:pt x="2207" y="2097"/>
                      </a:lnTo>
                      <a:lnTo>
                        <a:pt x="2212" y="2092"/>
                      </a:lnTo>
                      <a:lnTo>
                        <a:pt x="2217" y="2087"/>
                      </a:lnTo>
                      <a:lnTo>
                        <a:pt x="2228" y="2076"/>
                      </a:lnTo>
                      <a:lnTo>
                        <a:pt x="2240" y="2064"/>
                      </a:lnTo>
                      <a:lnTo>
                        <a:pt x="2246" y="2060"/>
                      </a:lnTo>
                      <a:lnTo>
                        <a:pt x="2253" y="2055"/>
                      </a:lnTo>
                      <a:lnTo>
                        <a:pt x="2259" y="2053"/>
                      </a:lnTo>
                      <a:lnTo>
                        <a:pt x="2266" y="2051"/>
                      </a:lnTo>
                      <a:lnTo>
                        <a:pt x="2272" y="2048"/>
                      </a:lnTo>
                      <a:lnTo>
                        <a:pt x="2279" y="2046"/>
                      </a:lnTo>
                      <a:lnTo>
                        <a:pt x="2286" y="2042"/>
                      </a:lnTo>
                      <a:lnTo>
                        <a:pt x="2292" y="2038"/>
                      </a:lnTo>
                      <a:lnTo>
                        <a:pt x="2297" y="2033"/>
                      </a:lnTo>
                      <a:lnTo>
                        <a:pt x="2300" y="2027"/>
                      </a:lnTo>
                      <a:lnTo>
                        <a:pt x="2302" y="2021"/>
                      </a:lnTo>
                      <a:lnTo>
                        <a:pt x="2303" y="2015"/>
                      </a:lnTo>
                      <a:lnTo>
                        <a:pt x="2304" y="2003"/>
                      </a:lnTo>
                      <a:lnTo>
                        <a:pt x="2306" y="1988"/>
                      </a:lnTo>
                      <a:lnTo>
                        <a:pt x="2309" y="1982"/>
                      </a:lnTo>
                      <a:lnTo>
                        <a:pt x="2311" y="1978"/>
                      </a:lnTo>
                      <a:lnTo>
                        <a:pt x="2314" y="1974"/>
                      </a:lnTo>
                      <a:lnTo>
                        <a:pt x="2318" y="1969"/>
                      </a:lnTo>
                      <a:lnTo>
                        <a:pt x="2324" y="1962"/>
                      </a:lnTo>
                      <a:lnTo>
                        <a:pt x="2330" y="1952"/>
                      </a:lnTo>
                      <a:lnTo>
                        <a:pt x="2344" y="1925"/>
                      </a:lnTo>
                      <a:lnTo>
                        <a:pt x="2355" y="1900"/>
                      </a:lnTo>
                      <a:lnTo>
                        <a:pt x="2368" y="1876"/>
                      </a:lnTo>
                      <a:lnTo>
                        <a:pt x="2382" y="1850"/>
                      </a:lnTo>
                      <a:lnTo>
                        <a:pt x="2391" y="1832"/>
                      </a:lnTo>
                      <a:lnTo>
                        <a:pt x="2401" y="1815"/>
                      </a:lnTo>
                      <a:lnTo>
                        <a:pt x="2406" y="1808"/>
                      </a:lnTo>
                      <a:lnTo>
                        <a:pt x="2412" y="1801"/>
                      </a:lnTo>
                      <a:lnTo>
                        <a:pt x="2416" y="1798"/>
                      </a:lnTo>
                      <a:lnTo>
                        <a:pt x="2420" y="1796"/>
                      </a:lnTo>
                      <a:lnTo>
                        <a:pt x="2425" y="1794"/>
                      </a:lnTo>
                      <a:lnTo>
                        <a:pt x="2430" y="1793"/>
                      </a:lnTo>
                      <a:lnTo>
                        <a:pt x="2466" y="1800"/>
                      </a:lnTo>
                      <a:lnTo>
                        <a:pt x="2485" y="1800"/>
                      </a:lnTo>
                      <a:lnTo>
                        <a:pt x="2485" y="1784"/>
                      </a:lnTo>
                      <a:lnTo>
                        <a:pt x="2485" y="1769"/>
                      </a:lnTo>
                      <a:lnTo>
                        <a:pt x="2486" y="1762"/>
                      </a:lnTo>
                      <a:lnTo>
                        <a:pt x="2486" y="1755"/>
                      </a:lnTo>
                      <a:lnTo>
                        <a:pt x="2487" y="1747"/>
                      </a:lnTo>
                      <a:lnTo>
                        <a:pt x="2490" y="1738"/>
                      </a:lnTo>
                      <a:lnTo>
                        <a:pt x="2493" y="1731"/>
                      </a:lnTo>
                      <a:lnTo>
                        <a:pt x="2497" y="1726"/>
                      </a:lnTo>
                      <a:lnTo>
                        <a:pt x="2502" y="1722"/>
                      </a:lnTo>
                      <a:lnTo>
                        <a:pt x="2510" y="1717"/>
                      </a:lnTo>
                      <a:lnTo>
                        <a:pt x="2516" y="1714"/>
                      </a:lnTo>
                      <a:lnTo>
                        <a:pt x="2523" y="1711"/>
                      </a:lnTo>
                      <a:lnTo>
                        <a:pt x="2530" y="1708"/>
                      </a:lnTo>
                      <a:lnTo>
                        <a:pt x="2536" y="1703"/>
                      </a:lnTo>
                      <a:lnTo>
                        <a:pt x="2552" y="1689"/>
                      </a:lnTo>
                      <a:lnTo>
                        <a:pt x="2565" y="1677"/>
                      </a:lnTo>
                      <a:lnTo>
                        <a:pt x="2579" y="1666"/>
                      </a:lnTo>
                      <a:lnTo>
                        <a:pt x="2597" y="1655"/>
                      </a:lnTo>
                      <a:lnTo>
                        <a:pt x="2612" y="1645"/>
                      </a:lnTo>
                      <a:lnTo>
                        <a:pt x="2627" y="1634"/>
                      </a:lnTo>
                      <a:lnTo>
                        <a:pt x="2634" y="1628"/>
                      </a:lnTo>
                      <a:lnTo>
                        <a:pt x="2641" y="1623"/>
                      </a:lnTo>
                      <a:lnTo>
                        <a:pt x="2648" y="1618"/>
                      </a:lnTo>
                      <a:lnTo>
                        <a:pt x="2658" y="1613"/>
                      </a:lnTo>
                      <a:lnTo>
                        <a:pt x="2678" y="1613"/>
                      </a:lnTo>
                      <a:lnTo>
                        <a:pt x="2690" y="1612"/>
                      </a:lnTo>
                      <a:lnTo>
                        <a:pt x="2700" y="1612"/>
                      </a:lnTo>
                      <a:lnTo>
                        <a:pt x="2710" y="1610"/>
                      </a:lnTo>
                      <a:lnTo>
                        <a:pt x="2720" y="1608"/>
                      </a:lnTo>
                      <a:lnTo>
                        <a:pt x="2739" y="1603"/>
                      </a:lnTo>
                      <a:lnTo>
                        <a:pt x="2756" y="1597"/>
                      </a:lnTo>
                      <a:lnTo>
                        <a:pt x="2774" y="1590"/>
                      </a:lnTo>
                      <a:lnTo>
                        <a:pt x="2791" y="1584"/>
                      </a:lnTo>
                      <a:lnTo>
                        <a:pt x="2811" y="1577"/>
                      </a:lnTo>
                      <a:lnTo>
                        <a:pt x="2832" y="1570"/>
                      </a:lnTo>
                      <a:lnTo>
                        <a:pt x="2843" y="1577"/>
                      </a:lnTo>
                      <a:lnTo>
                        <a:pt x="2858" y="1582"/>
                      </a:lnTo>
                      <a:lnTo>
                        <a:pt x="2866" y="1584"/>
                      </a:lnTo>
                      <a:lnTo>
                        <a:pt x="2873" y="1587"/>
                      </a:lnTo>
                      <a:lnTo>
                        <a:pt x="2876" y="1589"/>
                      </a:lnTo>
                      <a:lnTo>
                        <a:pt x="2879" y="1591"/>
                      </a:lnTo>
                      <a:lnTo>
                        <a:pt x="2881" y="1594"/>
                      </a:lnTo>
                      <a:lnTo>
                        <a:pt x="2882" y="1597"/>
                      </a:lnTo>
                      <a:lnTo>
                        <a:pt x="2881" y="1601"/>
                      </a:lnTo>
                      <a:lnTo>
                        <a:pt x="2878" y="1606"/>
                      </a:lnTo>
                      <a:lnTo>
                        <a:pt x="2875" y="1608"/>
                      </a:lnTo>
                      <a:lnTo>
                        <a:pt x="2872" y="1611"/>
                      </a:lnTo>
                      <a:lnTo>
                        <a:pt x="2868" y="1613"/>
                      </a:lnTo>
                      <a:lnTo>
                        <a:pt x="2864" y="1615"/>
                      </a:lnTo>
                      <a:lnTo>
                        <a:pt x="2861" y="1618"/>
                      </a:lnTo>
                      <a:lnTo>
                        <a:pt x="2859" y="1622"/>
                      </a:lnTo>
                      <a:lnTo>
                        <a:pt x="2857" y="1634"/>
                      </a:lnTo>
                      <a:lnTo>
                        <a:pt x="2856" y="1646"/>
                      </a:lnTo>
                      <a:lnTo>
                        <a:pt x="2854" y="1649"/>
                      </a:lnTo>
                      <a:lnTo>
                        <a:pt x="2850" y="1651"/>
                      </a:lnTo>
                      <a:lnTo>
                        <a:pt x="2847" y="1653"/>
                      </a:lnTo>
                      <a:lnTo>
                        <a:pt x="2844" y="1654"/>
                      </a:lnTo>
                      <a:lnTo>
                        <a:pt x="2838" y="1657"/>
                      </a:lnTo>
                      <a:lnTo>
                        <a:pt x="2833" y="1662"/>
                      </a:lnTo>
                      <a:lnTo>
                        <a:pt x="2829" y="1667"/>
                      </a:lnTo>
                      <a:lnTo>
                        <a:pt x="2826" y="1672"/>
                      </a:lnTo>
                      <a:lnTo>
                        <a:pt x="2825" y="1677"/>
                      </a:lnTo>
                      <a:lnTo>
                        <a:pt x="2824" y="1682"/>
                      </a:lnTo>
                      <a:lnTo>
                        <a:pt x="2822" y="1695"/>
                      </a:lnTo>
                      <a:lnTo>
                        <a:pt x="2821" y="1707"/>
                      </a:lnTo>
                      <a:lnTo>
                        <a:pt x="2827" y="1710"/>
                      </a:lnTo>
                      <a:lnTo>
                        <a:pt x="2833" y="1705"/>
                      </a:lnTo>
                      <a:lnTo>
                        <a:pt x="2838" y="1698"/>
                      </a:lnTo>
                      <a:lnTo>
                        <a:pt x="2845" y="1691"/>
                      </a:lnTo>
                      <a:lnTo>
                        <a:pt x="2853" y="1684"/>
                      </a:lnTo>
                      <a:lnTo>
                        <a:pt x="2861" y="1680"/>
                      </a:lnTo>
                      <a:lnTo>
                        <a:pt x="2868" y="1676"/>
                      </a:lnTo>
                      <a:lnTo>
                        <a:pt x="2876" y="1674"/>
                      </a:lnTo>
                      <a:lnTo>
                        <a:pt x="2886" y="1672"/>
                      </a:lnTo>
                      <a:lnTo>
                        <a:pt x="2895" y="1671"/>
                      </a:lnTo>
                      <a:lnTo>
                        <a:pt x="2905" y="1671"/>
                      </a:lnTo>
                      <a:lnTo>
                        <a:pt x="2910" y="1671"/>
                      </a:lnTo>
                      <a:lnTo>
                        <a:pt x="2912" y="1673"/>
                      </a:lnTo>
                      <a:lnTo>
                        <a:pt x="2914" y="1676"/>
                      </a:lnTo>
                      <a:lnTo>
                        <a:pt x="2916" y="1679"/>
                      </a:lnTo>
                      <a:lnTo>
                        <a:pt x="2917" y="1687"/>
                      </a:lnTo>
                      <a:lnTo>
                        <a:pt x="2919" y="1696"/>
                      </a:lnTo>
                      <a:lnTo>
                        <a:pt x="2920" y="1698"/>
                      </a:lnTo>
                      <a:lnTo>
                        <a:pt x="2922" y="1700"/>
                      </a:lnTo>
                      <a:lnTo>
                        <a:pt x="2924" y="1701"/>
                      </a:lnTo>
                      <a:lnTo>
                        <a:pt x="2926" y="1702"/>
                      </a:lnTo>
                      <a:lnTo>
                        <a:pt x="2930" y="1704"/>
                      </a:lnTo>
                      <a:lnTo>
                        <a:pt x="2936" y="1704"/>
                      </a:lnTo>
                      <a:lnTo>
                        <a:pt x="2963" y="1704"/>
                      </a:lnTo>
                      <a:lnTo>
                        <a:pt x="2968" y="1704"/>
                      </a:lnTo>
                      <a:lnTo>
                        <a:pt x="2972" y="1705"/>
                      </a:lnTo>
                      <a:lnTo>
                        <a:pt x="2976" y="1707"/>
                      </a:lnTo>
                      <a:lnTo>
                        <a:pt x="2979" y="1709"/>
                      </a:lnTo>
                      <a:lnTo>
                        <a:pt x="2983" y="1712"/>
                      </a:lnTo>
                      <a:lnTo>
                        <a:pt x="2985" y="1715"/>
                      </a:lnTo>
                      <a:lnTo>
                        <a:pt x="2987" y="1720"/>
                      </a:lnTo>
                      <a:lnTo>
                        <a:pt x="2989" y="1724"/>
                      </a:lnTo>
                      <a:lnTo>
                        <a:pt x="2991" y="1733"/>
                      </a:lnTo>
                      <a:lnTo>
                        <a:pt x="2993" y="1740"/>
                      </a:lnTo>
                      <a:lnTo>
                        <a:pt x="2995" y="1744"/>
                      </a:lnTo>
                      <a:lnTo>
                        <a:pt x="2997" y="1749"/>
                      </a:lnTo>
                      <a:lnTo>
                        <a:pt x="2999" y="1752"/>
                      </a:lnTo>
                      <a:lnTo>
                        <a:pt x="3001" y="1755"/>
                      </a:lnTo>
                      <a:lnTo>
                        <a:pt x="3007" y="1761"/>
                      </a:lnTo>
                      <a:lnTo>
                        <a:pt x="3011" y="1767"/>
                      </a:lnTo>
                      <a:lnTo>
                        <a:pt x="3015" y="1774"/>
                      </a:lnTo>
                      <a:lnTo>
                        <a:pt x="3018" y="1781"/>
                      </a:lnTo>
                      <a:lnTo>
                        <a:pt x="3022" y="1795"/>
                      </a:lnTo>
                      <a:lnTo>
                        <a:pt x="3028" y="1811"/>
                      </a:lnTo>
                      <a:lnTo>
                        <a:pt x="3038" y="1842"/>
                      </a:lnTo>
                      <a:lnTo>
                        <a:pt x="3046" y="1871"/>
                      </a:lnTo>
                      <a:lnTo>
                        <a:pt x="3049" y="1884"/>
                      </a:lnTo>
                      <a:lnTo>
                        <a:pt x="3053" y="1899"/>
                      </a:lnTo>
                      <a:lnTo>
                        <a:pt x="3054" y="1914"/>
                      </a:lnTo>
                      <a:lnTo>
                        <a:pt x="3055" y="1932"/>
                      </a:lnTo>
                      <a:lnTo>
                        <a:pt x="3055" y="1955"/>
                      </a:lnTo>
                      <a:lnTo>
                        <a:pt x="3055" y="1959"/>
                      </a:lnTo>
                      <a:lnTo>
                        <a:pt x="3056" y="1964"/>
                      </a:lnTo>
                      <a:lnTo>
                        <a:pt x="3058" y="1968"/>
                      </a:lnTo>
                      <a:lnTo>
                        <a:pt x="3060" y="1971"/>
                      </a:lnTo>
                      <a:lnTo>
                        <a:pt x="3062" y="1975"/>
                      </a:lnTo>
                      <a:lnTo>
                        <a:pt x="3066" y="1978"/>
                      </a:lnTo>
                      <a:lnTo>
                        <a:pt x="3069" y="1979"/>
                      </a:lnTo>
                      <a:lnTo>
                        <a:pt x="3073" y="1980"/>
                      </a:lnTo>
                      <a:lnTo>
                        <a:pt x="3083" y="1976"/>
                      </a:lnTo>
                      <a:lnTo>
                        <a:pt x="3091" y="1972"/>
                      </a:lnTo>
                      <a:lnTo>
                        <a:pt x="3103" y="1972"/>
                      </a:lnTo>
                      <a:lnTo>
                        <a:pt x="3103" y="1999"/>
                      </a:lnTo>
                      <a:lnTo>
                        <a:pt x="3098" y="2011"/>
                      </a:lnTo>
                      <a:lnTo>
                        <a:pt x="3099" y="2015"/>
                      </a:lnTo>
                      <a:lnTo>
                        <a:pt x="3099" y="2018"/>
                      </a:lnTo>
                      <a:lnTo>
                        <a:pt x="3099" y="2022"/>
                      </a:lnTo>
                      <a:lnTo>
                        <a:pt x="3097" y="2026"/>
                      </a:lnTo>
                      <a:lnTo>
                        <a:pt x="3094" y="2029"/>
                      </a:lnTo>
                      <a:lnTo>
                        <a:pt x="3090" y="2032"/>
                      </a:lnTo>
                      <a:lnTo>
                        <a:pt x="3089" y="2033"/>
                      </a:lnTo>
                      <a:lnTo>
                        <a:pt x="3087" y="2034"/>
                      </a:lnTo>
                      <a:lnTo>
                        <a:pt x="3086" y="2036"/>
                      </a:lnTo>
                      <a:lnTo>
                        <a:pt x="3086" y="2038"/>
                      </a:lnTo>
                      <a:lnTo>
                        <a:pt x="3094" y="2052"/>
                      </a:lnTo>
                      <a:lnTo>
                        <a:pt x="3102" y="2066"/>
                      </a:lnTo>
                      <a:lnTo>
                        <a:pt x="3101" y="2071"/>
                      </a:lnTo>
                      <a:lnTo>
                        <a:pt x="3100" y="2074"/>
                      </a:lnTo>
                      <a:lnTo>
                        <a:pt x="3097" y="2077"/>
                      </a:lnTo>
                      <a:lnTo>
                        <a:pt x="3094" y="2079"/>
                      </a:lnTo>
                      <a:lnTo>
                        <a:pt x="3087" y="2084"/>
                      </a:lnTo>
                      <a:lnTo>
                        <a:pt x="3079" y="2090"/>
                      </a:lnTo>
                      <a:lnTo>
                        <a:pt x="3064" y="2107"/>
                      </a:lnTo>
                      <a:lnTo>
                        <a:pt x="3049" y="2122"/>
                      </a:lnTo>
                      <a:lnTo>
                        <a:pt x="3033" y="2135"/>
                      </a:lnTo>
                      <a:lnTo>
                        <a:pt x="3014" y="2150"/>
                      </a:lnTo>
                      <a:lnTo>
                        <a:pt x="3002" y="2157"/>
                      </a:lnTo>
                      <a:lnTo>
                        <a:pt x="2990" y="2164"/>
                      </a:lnTo>
                      <a:lnTo>
                        <a:pt x="2985" y="2167"/>
                      </a:lnTo>
                      <a:lnTo>
                        <a:pt x="2981" y="2172"/>
                      </a:lnTo>
                      <a:lnTo>
                        <a:pt x="2977" y="2178"/>
                      </a:lnTo>
                      <a:lnTo>
                        <a:pt x="2974" y="2184"/>
                      </a:lnTo>
                      <a:lnTo>
                        <a:pt x="2962" y="2188"/>
                      </a:lnTo>
                      <a:lnTo>
                        <a:pt x="2950" y="2193"/>
                      </a:lnTo>
                      <a:lnTo>
                        <a:pt x="2945" y="2197"/>
                      </a:lnTo>
                      <a:lnTo>
                        <a:pt x="2941" y="2201"/>
                      </a:lnTo>
                      <a:lnTo>
                        <a:pt x="2939" y="2203"/>
                      </a:lnTo>
                      <a:lnTo>
                        <a:pt x="2936" y="2204"/>
                      </a:lnTo>
                      <a:lnTo>
                        <a:pt x="2933" y="2205"/>
                      </a:lnTo>
                      <a:lnTo>
                        <a:pt x="2930" y="2206"/>
                      </a:lnTo>
                      <a:lnTo>
                        <a:pt x="2915" y="2205"/>
                      </a:lnTo>
                      <a:lnTo>
                        <a:pt x="2900" y="2203"/>
                      </a:lnTo>
                      <a:lnTo>
                        <a:pt x="2887" y="2201"/>
                      </a:lnTo>
                      <a:lnTo>
                        <a:pt x="2870" y="2199"/>
                      </a:lnTo>
                      <a:lnTo>
                        <a:pt x="2861" y="2201"/>
                      </a:lnTo>
                      <a:lnTo>
                        <a:pt x="2853" y="2202"/>
                      </a:lnTo>
                      <a:lnTo>
                        <a:pt x="2843" y="2204"/>
                      </a:lnTo>
                      <a:lnTo>
                        <a:pt x="2834" y="2204"/>
                      </a:lnTo>
                      <a:lnTo>
                        <a:pt x="2825" y="2204"/>
                      </a:lnTo>
                      <a:lnTo>
                        <a:pt x="2815" y="2203"/>
                      </a:lnTo>
                      <a:lnTo>
                        <a:pt x="2807" y="2201"/>
                      </a:lnTo>
                      <a:lnTo>
                        <a:pt x="2799" y="2198"/>
                      </a:lnTo>
                      <a:lnTo>
                        <a:pt x="2791" y="2195"/>
                      </a:lnTo>
                      <a:lnTo>
                        <a:pt x="2784" y="2191"/>
                      </a:lnTo>
                      <a:lnTo>
                        <a:pt x="2776" y="2186"/>
                      </a:lnTo>
                      <a:lnTo>
                        <a:pt x="2769" y="2180"/>
                      </a:lnTo>
                      <a:lnTo>
                        <a:pt x="2755" y="2170"/>
                      </a:lnTo>
                      <a:lnTo>
                        <a:pt x="2743" y="2160"/>
                      </a:lnTo>
                      <a:lnTo>
                        <a:pt x="2734" y="2153"/>
                      </a:lnTo>
                      <a:lnTo>
                        <a:pt x="2727" y="2147"/>
                      </a:lnTo>
                      <a:lnTo>
                        <a:pt x="2723" y="2144"/>
                      </a:lnTo>
                      <a:lnTo>
                        <a:pt x="2720" y="2139"/>
                      </a:lnTo>
                      <a:lnTo>
                        <a:pt x="2718" y="2135"/>
                      </a:lnTo>
                      <a:lnTo>
                        <a:pt x="2715" y="2130"/>
                      </a:lnTo>
                      <a:lnTo>
                        <a:pt x="2711" y="2116"/>
                      </a:lnTo>
                      <a:lnTo>
                        <a:pt x="2705" y="2101"/>
                      </a:lnTo>
                      <a:lnTo>
                        <a:pt x="2702" y="2095"/>
                      </a:lnTo>
                      <a:lnTo>
                        <a:pt x="2698" y="2090"/>
                      </a:lnTo>
                      <a:lnTo>
                        <a:pt x="2696" y="2088"/>
                      </a:lnTo>
                      <a:lnTo>
                        <a:pt x="2693" y="2087"/>
                      </a:lnTo>
                      <a:lnTo>
                        <a:pt x="2690" y="2085"/>
                      </a:lnTo>
                      <a:lnTo>
                        <a:pt x="2686" y="2085"/>
                      </a:lnTo>
                      <a:lnTo>
                        <a:pt x="2677" y="2088"/>
                      </a:lnTo>
                      <a:lnTo>
                        <a:pt x="2668" y="2090"/>
                      </a:lnTo>
                      <a:lnTo>
                        <a:pt x="2663" y="2090"/>
                      </a:lnTo>
                      <a:lnTo>
                        <a:pt x="2659" y="2088"/>
                      </a:lnTo>
                      <a:lnTo>
                        <a:pt x="2656" y="2084"/>
                      </a:lnTo>
                      <a:lnTo>
                        <a:pt x="2653" y="2080"/>
                      </a:lnTo>
                      <a:lnTo>
                        <a:pt x="2648" y="2070"/>
                      </a:lnTo>
                      <a:lnTo>
                        <a:pt x="2646" y="2060"/>
                      </a:lnTo>
                      <a:lnTo>
                        <a:pt x="2644" y="2052"/>
                      </a:lnTo>
                      <a:lnTo>
                        <a:pt x="2642" y="2046"/>
                      </a:lnTo>
                      <a:lnTo>
                        <a:pt x="2640" y="2044"/>
                      </a:lnTo>
                      <a:lnTo>
                        <a:pt x="2638" y="2042"/>
                      </a:lnTo>
                      <a:lnTo>
                        <a:pt x="2636" y="2040"/>
                      </a:lnTo>
                      <a:lnTo>
                        <a:pt x="2633" y="2039"/>
                      </a:lnTo>
                      <a:lnTo>
                        <a:pt x="2626" y="2039"/>
                      </a:lnTo>
                      <a:lnTo>
                        <a:pt x="2618" y="2038"/>
                      </a:lnTo>
                      <a:lnTo>
                        <a:pt x="2613" y="2034"/>
                      </a:lnTo>
                      <a:lnTo>
                        <a:pt x="2607" y="2032"/>
                      </a:lnTo>
                      <a:lnTo>
                        <a:pt x="2598" y="2033"/>
                      </a:lnTo>
                      <a:lnTo>
                        <a:pt x="2588" y="2036"/>
                      </a:lnTo>
                      <a:lnTo>
                        <a:pt x="2584" y="2019"/>
                      </a:lnTo>
                      <a:lnTo>
                        <a:pt x="2579" y="2005"/>
                      </a:lnTo>
                      <a:lnTo>
                        <a:pt x="2572" y="1991"/>
                      </a:lnTo>
                      <a:lnTo>
                        <a:pt x="2563" y="1978"/>
                      </a:lnTo>
                      <a:lnTo>
                        <a:pt x="2557" y="1967"/>
                      </a:lnTo>
                      <a:lnTo>
                        <a:pt x="2552" y="1958"/>
                      </a:lnTo>
                      <a:lnTo>
                        <a:pt x="2549" y="1954"/>
                      </a:lnTo>
                      <a:lnTo>
                        <a:pt x="2546" y="1951"/>
                      </a:lnTo>
                      <a:lnTo>
                        <a:pt x="2541" y="1948"/>
                      </a:lnTo>
                      <a:lnTo>
                        <a:pt x="2535" y="1947"/>
                      </a:lnTo>
                      <a:lnTo>
                        <a:pt x="2532" y="1963"/>
                      </a:lnTo>
                      <a:lnTo>
                        <a:pt x="2532" y="2046"/>
                      </a:lnTo>
                      <a:lnTo>
                        <a:pt x="2524" y="2061"/>
                      </a:lnTo>
                      <a:lnTo>
                        <a:pt x="2516" y="2074"/>
                      </a:lnTo>
                      <a:lnTo>
                        <a:pt x="2516" y="2079"/>
                      </a:lnTo>
                      <a:lnTo>
                        <a:pt x="2518" y="2082"/>
                      </a:lnTo>
                      <a:lnTo>
                        <a:pt x="2520" y="2085"/>
                      </a:lnTo>
                      <a:lnTo>
                        <a:pt x="2522" y="2089"/>
                      </a:lnTo>
                      <a:lnTo>
                        <a:pt x="2528" y="2094"/>
                      </a:lnTo>
                      <a:lnTo>
                        <a:pt x="2533" y="2101"/>
                      </a:lnTo>
                      <a:lnTo>
                        <a:pt x="2541" y="2116"/>
                      </a:lnTo>
                      <a:lnTo>
                        <a:pt x="2545" y="2129"/>
                      </a:lnTo>
                      <a:lnTo>
                        <a:pt x="2547" y="2144"/>
                      </a:lnTo>
                      <a:lnTo>
                        <a:pt x="2548" y="2160"/>
                      </a:lnTo>
                      <a:lnTo>
                        <a:pt x="2549" y="2174"/>
                      </a:lnTo>
                      <a:lnTo>
                        <a:pt x="2548" y="2186"/>
                      </a:lnTo>
                      <a:lnTo>
                        <a:pt x="2546" y="2192"/>
                      </a:lnTo>
                      <a:lnTo>
                        <a:pt x="2543" y="2196"/>
                      </a:lnTo>
                      <a:lnTo>
                        <a:pt x="2540" y="2201"/>
                      </a:lnTo>
                      <a:lnTo>
                        <a:pt x="2536" y="2204"/>
                      </a:lnTo>
                      <a:lnTo>
                        <a:pt x="2528" y="2211"/>
                      </a:lnTo>
                      <a:lnTo>
                        <a:pt x="2519" y="2218"/>
                      </a:lnTo>
                      <a:lnTo>
                        <a:pt x="2503" y="2233"/>
                      </a:lnTo>
                      <a:lnTo>
                        <a:pt x="2490" y="2247"/>
                      </a:lnTo>
                      <a:lnTo>
                        <a:pt x="2484" y="2255"/>
                      </a:lnTo>
                      <a:lnTo>
                        <a:pt x="2479" y="2264"/>
                      </a:lnTo>
                      <a:lnTo>
                        <a:pt x="2476" y="2268"/>
                      </a:lnTo>
                      <a:lnTo>
                        <a:pt x="2474" y="2270"/>
                      </a:lnTo>
                      <a:lnTo>
                        <a:pt x="2470" y="2272"/>
                      </a:lnTo>
                      <a:lnTo>
                        <a:pt x="2466" y="2273"/>
                      </a:lnTo>
                      <a:lnTo>
                        <a:pt x="2460" y="2272"/>
                      </a:lnTo>
                      <a:lnTo>
                        <a:pt x="2455" y="2271"/>
                      </a:lnTo>
                      <a:lnTo>
                        <a:pt x="2450" y="2271"/>
                      </a:lnTo>
                      <a:lnTo>
                        <a:pt x="2448" y="2274"/>
                      </a:lnTo>
                      <a:lnTo>
                        <a:pt x="2446" y="2277"/>
                      </a:lnTo>
                      <a:lnTo>
                        <a:pt x="2445" y="2281"/>
                      </a:lnTo>
                      <a:lnTo>
                        <a:pt x="2445" y="2292"/>
                      </a:lnTo>
                      <a:lnTo>
                        <a:pt x="2445" y="2302"/>
                      </a:lnTo>
                      <a:lnTo>
                        <a:pt x="2437" y="2303"/>
                      </a:lnTo>
                      <a:lnTo>
                        <a:pt x="2429" y="2306"/>
                      </a:lnTo>
                      <a:lnTo>
                        <a:pt x="2426" y="2308"/>
                      </a:lnTo>
                      <a:lnTo>
                        <a:pt x="2422" y="2311"/>
                      </a:lnTo>
                      <a:lnTo>
                        <a:pt x="2421" y="2315"/>
                      </a:lnTo>
                      <a:lnTo>
                        <a:pt x="2420" y="2319"/>
                      </a:lnTo>
                      <a:lnTo>
                        <a:pt x="2420" y="2344"/>
                      </a:lnTo>
                      <a:lnTo>
                        <a:pt x="2418" y="2355"/>
                      </a:lnTo>
                      <a:lnTo>
                        <a:pt x="2415" y="2365"/>
                      </a:lnTo>
                      <a:lnTo>
                        <a:pt x="2416" y="2367"/>
                      </a:lnTo>
                      <a:lnTo>
                        <a:pt x="2418" y="2368"/>
                      </a:lnTo>
                      <a:lnTo>
                        <a:pt x="2420" y="2369"/>
                      </a:lnTo>
                      <a:lnTo>
                        <a:pt x="2422" y="2369"/>
                      </a:lnTo>
                      <a:lnTo>
                        <a:pt x="2427" y="2368"/>
                      </a:lnTo>
                      <a:lnTo>
                        <a:pt x="2431" y="2366"/>
                      </a:lnTo>
                      <a:lnTo>
                        <a:pt x="2445" y="2366"/>
                      </a:lnTo>
                      <a:lnTo>
                        <a:pt x="2445" y="2396"/>
                      </a:lnTo>
                      <a:lnTo>
                        <a:pt x="2445" y="2403"/>
                      </a:lnTo>
                      <a:lnTo>
                        <a:pt x="2445" y="2408"/>
                      </a:lnTo>
                      <a:lnTo>
                        <a:pt x="2447" y="2413"/>
                      </a:lnTo>
                      <a:lnTo>
                        <a:pt x="2449" y="2419"/>
                      </a:lnTo>
                      <a:lnTo>
                        <a:pt x="2440" y="2423"/>
                      </a:lnTo>
                      <a:lnTo>
                        <a:pt x="2431" y="2427"/>
                      </a:lnTo>
                      <a:lnTo>
                        <a:pt x="2428" y="2430"/>
                      </a:lnTo>
                      <a:lnTo>
                        <a:pt x="2425" y="2433"/>
                      </a:lnTo>
                      <a:lnTo>
                        <a:pt x="2422" y="2436"/>
                      </a:lnTo>
                      <a:lnTo>
                        <a:pt x="2421" y="2440"/>
                      </a:lnTo>
                      <a:lnTo>
                        <a:pt x="2422" y="2443"/>
                      </a:lnTo>
                      <a:lnTo>
                        <a:pt x="2424" y="2445"/>
                      </a:lnTo>
                      <a:lnTo>
                        <a:pt x="2427" y="2446"/>
                      </a:lnTo>
                      <a:lnTo>
                        <a:pt x="2429" y="2446"/>
                      </a:lnTo>
                      <a:lnTo>
                        <a:pt x="2436" y="2447"/>
                      </a:lnTo>
                      <a:lnTo>
                        <a:pt x="2442" y="2450"/>
                      </a:lnTo>
                      <a:lnTo>
                        <a:pt x="2446" y="2456"/>
                      </a:lnTo>
                      <a:lnTo>
                        <a:pt x="2452" y="2462"/>
                      </a:lnTo>
                      <a:lnTo>
                        <a:pt x="2454" y="2460"/>
                      </a:lnTo>
                      <a:lnTo>
                        <a:pt x="2456" y="2458"/>
                      </a:lnTo>
                      <a:lnTo>
                        <a:pt x="2458" y="2457"/>
                      </a:lnTo>
                      <a:lnTo>
                        <a:pt x="2461" y="2456"/>
                      </a:lnTo>
                      <a:lnTo>
                        <a:pt x="2465" y="2457"/>
                      </a:lnTo>
                      <a:lnTo>
                        <a:pt x="2468" y="2458"/>
                      </a:lnTo>
                      <a:lnTo>
                        <a:pt x="2471" y="2459"/>
                      </a:lnTo>
                      <a:lnTo>
                        <a:pt x="2474" y="2461"/>
                      </a:lnTo>
                      <a:lnTo>
                        <a:pt x="2479" y="2466"/>
                      </a:lnTo>
                      <a:lnTo>
                        <a:pt x="2484" y="2472"/>
                      </a:lnTo>
                      <a:lnTo>
                        <a:pt x="2488" y="2478"/>
                      </a:lnTo>
                      <a:lnTo>
                        <a:pt x="2493" y="2482"/>
                      </a:lnTo>
                      <a:lnTo>
                        <a:pt x="2496" y="2485"/>
                      </a:lnTo>
                      <a:lnTo>
                        <a:pt x="2499" y="2487"/>
                      </a:lnTo>
                      <a:lnTo>
                        <a:pt x="2502" y="2488"/>
                      </a:lnTo>
                      <a:lnTo>
                        <a:pt x="2506" y="2488"/>
                      </a:lnTo>
                      <a:lnTo>
                        <a:pt x="2532" y="2488"/>
                      </a:lnTo>
                      <a:lnTo>
                        <a:pt x="2546" y="2492"/>
                      </a:lnTo>
                      <a:lnTo>
                        <a:pt x="2559" y="2495"/>
                      </a:lnTo>
                      <a:lnTo>
                        <a:pt x="2570" y="2495"/>
                      </a:lnTo>
                      <a:lnTo>
                        <a:pt x="2571" y="2487"/>
                      </a:lnTo>
                      <a:lnTo>
                        <a:pt x="2571" y="2478"/>
                      </a:lnTo>
                      <a:lnTo>
                        <a:pt x="2571" y="2471"/>
                      </a:lnTo>
                      <a:lnTo>
                        <a:pt x="2570" y="2462"/>
                      </a:lnTo>
                      <a:lnTo>
                        <a:pt x="2578" y="2450"/>
                      </a:lnTo>
                      <a:lnTo>
                        <a:pt x="2587" y="2439"/>
                      </a:lnTo>
                      <a:lnTo>
                        <a:pt x="2586" y="2436"/>
                      </a:lnTo>
                      <a:lnTo>
                        <a:pt x="2585" y="2434"/>
                      </a:lnTo>
                      <a:lnTo>
                        <a:pt x="2584" y="2432"/>
                      </a:lnTo>
                      <a:lnTo>
                        <a:pt x="2582" y="2431"/>
                      </a:lnTo>
                      <a:lnTo>
                        <a:pt x="2578" y="2429"/>
                      </a:lnTo>
                      <a:lnTo>
                        <a:pt x="2573" y="2427"/>
                      </a:lnTo>
                      <a:lnTo>
                        <a:pt x="2563" y="2422"/>
                      </a:lnTo>
                      <a:lnTo>
                        <a:pt x="2555" y="2417"/>
                      </a:lnTo>
                      <a:lnTo>
                        <a:pt x="2552" y="2413"/>
                      </a:lnTo>
                      <a:lnTo>
                        <a:pt x="2550" y="2410"/>
                      </a:lnTo>
                      <a:lnTo>
                        <a:pt x="2548" y="2405"/>
                      </a:lnTo>
                      <a:lnTo>
                        <a:pt x="2548" y="2400"/>
                      </a:lnTo>
                      <a:lnTo>
                        <a:pt x="2548" y="2386"/>
                      </a:lnTo>
                      <a:lnTo>
                        <a:pt x="2550" y="2375"/>
                      </a:lnTo>
                      <a:lnTo>
                        <a:pt x="2552" y="2362"/>
                      </a:lnTo>
                      <a:lnTo>
                        <a:pt x="2552" y="2349"/>
                      </a:lnTo>
                      <a:lnTo>
                        <a:pt x="2552" y="2326"/>
                      </a:lnTo>
                      <a:lnTo>
                        <a:pt x="2553" y="2321"/>
                      </a:lnTo>
                      <a:lnTo>
                        <a:pt x="2554" y="2316"/>
                      </a:lnTo>
                      <a:lnTo>
                        <a:pt x="2555" y="2314"/>
                      </a:lnTo>
                      <a:lnTo>
                        <a:pt x="2556" y="2312"/>
                      </a:lnTo>
                      <a:lnTo>
                        <a:pt x="2558" y="2311"/>
                      </a:lnTo>
                      <a:lnTo>
                        <a:pt x="2560" y="2311"/>
                      </a:lnTo>
                      <a:lnTo>
                        <a:pt x="2564" y="2312"/>
                      </a:lnTo>
                      <a:lnTo>
                        <a:pt x="2567" y="2315"/>
                      </a:lnTo>
                      <a:lnTo>
                        <a:pt x="2568" y="2319"/>
                      </a:lnTo>
                      <a:lnTo>
                        <a:pt x="2570" y="2322"/>
                      </a:lnTo>
                      <a:lnTo>
                        <a:pt x="2576" y="2326"/>
                      </a:lnTo>
                      <a:lnTo>
                        <a:pt x="2581" y="2329"/>
                      </a:lnTo>
                      <a:lnTo>
                        <a:pt x="2587" y="2331"/>
                      </a:lnTo>
                      <a:lnTo>
                        <a:pt x="2593" y="2331"/>
                      </a:lnTo>
                      <a:lnTo>
                        <a:pt x="2598" y="2331"/>
                      </a:lnTo>
                      <a:lnTo>
                        <a:pt x="2601" y="2330"/>
                      </a:lnTo>
                      <a:lnTo>
                        <a:pt x="2604" y="2328"/>
                      </a:lnTo>
                      <a:lnTo>
                        <a:pt x="2607" y="2326"/>
                      </a:lnTo>
                      <a:lnTo>
                        <a:pt x="2612" y="2321"/>
                      </a:lnTo>
                      <a:lnTo>
                        <a:pt x="2616" y="2315"/>
                      </a:lnTo>
                      <a:lnTo>
                        <a:pt x="2620" y="2308"/>
                      </a:lnTo>
                      <a:lnTo>
                        <a:pt x="2626" y="2303"/>
                      </a:lnTo>
                      <a:lnTo>
                        <a:pt x="2629" y="2301"/>
                      </a:lnTo>
                      <a:lnTo>
                        <a:pt x="2632" y="2299"/>
                      </a:lnTo>
                      <a:lnTo>
                        <a:pt x="2635" y="2298"/>
                      </a:lnTo>
                      <a:lnTo>
                        <a:pt x="2639" y="2298"/>
                      </a:lnTo>
                      <a:lnTo>
                        <a:pt x="2643" y="2298"/>
                      </a:lnTo>
                      <a:lnTo>
                        <a:pt x="2646" y="2300"/>
                      </a:lnTo>
                      <a:lnTo>
                        <a:pt x="2649" y="2302"/>
                      </a:lnTo>
                      <a:lnTo>
                        <a:pt x="2653" y="2304"/>
                      </a:lnTo>
                      <a:lnTo>
                        <a:pt x="2657" y="2311"/>
                      </a:lnTo>
                      <a:lnTo>
                        <a:pt x="2659" y="2320"/>
                      </a:lnTo>
                      <a:lnTo>
                        <a:pt x="2665" y="2331"/>
                      </a:lnTo>
                      <a:lnTo>
                        <a:pt x="2669" y="2343"/>
                      </a:lnTo>
                      <a:lnTo>
                        <a:pt x="2668" y="2353"/>
                      </a:lnTo>
                      <a:lnTo>
                        <a:pt x="2667" y="2362"/>
                      </a:lnTo>
                      <a:lnTo>
                        <a:pt x="2665" y="2371"/>
                      </a:lnTo>
                      <a:lnTo>
                        <a:pt x="2663" y="2379"/>
                      </a:lnTo>
                      <a:lnTo>
                        <a:pt x="2662" y="2386"/>
                      </a:lnTo>
                      <a:lnTo>
                        <a:pt x="2660" y="2394"/>
                      </a:lnTo>
                      <a:lnTo>
                        <a:pt x="2659" y="2404"/>
                      </a:lnTo>
                      <a:lnTo>
                        <a:pt x="2658" y="2414"/>
                      </a:lnTo>
                      <a:lnTo>
                        <a:pt x="2659" y="2417"/>
                      </a:lnTo>
                      <a:lnTo>
                        <a:pt x="2660" y="2420"/>
                      </a:lnTo>
                      <a:lnTo>
                        <a:pt x="2662" y="2423"/>
                      </a:lnTo>
                      <a:lnTo>
                        <a:pt x="2664" y="2427"/>
                      </a:lnTo>
                      <a:lnTo>
                        <a:pt x="2667" y="2429"/>
                      </a:lnTo>
                      <a:lnTo>
                        <a:pt x="2670" y="2430"/>
                      </a:lnTo>
                      <a:lnTo>
                        <a:pt x="2674" y="2431"/>
                      </a:lnTo>
                      <a:lnTo>
                        <a:pt x="2678" y="2431"/>
                      </a:lnTo>
                      <a:lnTo>
                        <a:pt x="2688" y="2430"/>
                      </a:lnTo>
                      <a:lnTo>
                        <a:pt x="2697" y="2430"/>
                      </a:lnTo>
                      <a:lnTo>
                        <a:pt x="2700" y="2431"/>
                      </a:lnTo>
                      <a:lnTo>
                        <a:pt x="2702" y="2433"/>
                      </a:lnTo>
                      <a:lnTo>
                        <a:pt x="2704" y="2435"/>
                      </a:lnTo>
                      <a:lnTo>
                        <a:pt x="2705" y="2437"/>
                      </a:lnTo>
                      <a:lnTo>
                        <a:pt x="2708" y="2442"/>
                      </a:lnTo>
                      <a:lnTo>
                        <a:pt x="2713" y="2446"/>
                      </a:lnTo>
                      <a:lnTo>
                        <a:pt x="2720" y="2450"/>
                      </a:lnTo>
                      <a:lnTo>
                        <a:pt x="2726" y="2453"/>
                      </a:lnTo>
                      <a:lnTo>
                        <a:pt x="2733" y="2454"/>
                      </a:lnTo>
                      <a:lnTo>
                        <a:pt x="2741" y="2456"/>
                      </a:lnTo>
                      <a:lnTo>
                        <a:pt x="2755" y="2454"/>
                      </a:lnTo>
                      <a:lnTo>
                        <a:pt x="2772" y="2453"/>
                      </a:lnTo>
                      <a:lnTo>
                        <a:pt x="2785" y="2454"/>
                      </a:lnTo>
                      <a:lnTo>
                        <a:pt x="2800" y="2456"/>
                      </a:lnTo>
                      <a:lnTo>
                        <a:pt x="2804" y="2456"/>
                      </a:lnTo>
                      <a:lnTo>
                        <a:pt x="2808" y="2454"/>
                      </a:lnTo>
                      <a:lnTo>
                        <a:pt x="2812" y="2452"/>
                      </a:lnTo>
                      <a:lnTo>
                        <a:pt x="2816" y="2450"/>
                      </a:lnTo>
                      <a:lnTo>
                        <a:pt x="2819" y="2448"/>
                      </a:lnTo>
                      <a:lnTo>
                        <a:pt x="2822" y="2444"/>
                      </a:lnTo>
                      <a:lnTo>
                        <a:pt x="2825" y="2441"/>
                      </a:lnTo>
                      <a:lnTo>
                        <a:pt x="2827" y="2437"/>
                      </a:lnTo>
                      <a:lnTo>
                        <a:pt x="2831" y="2429"/>
                      </a:lnTo>
                      <a:lnTo>
                        <a:pt x="2833" y="2418"/>
                      </a:lnTo>
                      <a:lnTo>
                        <a:pt x="2835" y="2408"/>
                      </a:lnTo>
                      <a:lnTo>
                        <a:pt x="2835" y="2399"/>
                      </a:lnTo>
                      <a:lnTo>
                        <a:pt x="2835" y="2395"/>
                      </a:lnTo>
                      <a:lnTo>
                        <a:pt x="2834" y="2393"/>
                      </a:lnTo>
                      <a:lnTo>
                        <a:pt x="2832" y="2391"/>
                      </a:lnTo>
                      <a:lnTo>
                        <a:pt x="2830" y="2389"/>
                      </a:lnTo>
                      <a:lnTo>
                        <a:pt x="2825" y="2387"/>
                      </a:lnTo>
                      <a:lnTo>
                        <a:pt x="2819" y="2383"/>
                      </a:lnTo>
                      <a:lnTo>
                        <a:pt x="2816" y="2380"/>
                      </a:lnTo>
                      <a:lnTo>
                        <a:pt x="2814" y="2375"/>
                      </a:lnTo>
                      <a:lnTo>
                        <a:pt x="2813" y="2371"/>
                      </a:lnTo>
                      <a:lnTo>
                        <a:pt x="2813" y="2364"/>
                      </a:lnTo>
                      <a:lnTo>
                        <a:pt x="2814" y="2356"/>
                      </a:lnTo>
                      <a:lnTo>
                        <a:pt x="2817" y="2349"/>
                      </a:lnTo>
                      <a:lnTo>
                        <a:pt x="2820" y="2342"/>
                      </a:lnTo>
                      <a:lnTo>
                        <a:pt x="2825" y="2333"/>
                      </a:lnTo>
                      <a:lnTo>
                        <a:pt x="2827" y="2328"/>
                      </a:lnTo>
                      <a:lnTo>
                        <a:pt x="2828" y="2323"/>
                      </a:lnTo>
                      <a:lnTo>
                        <a:pt x="2829" y="2318"/>
                      </a:lnTo>
                      <a:lnTo>
                        <a:pt x="2829" y="2312"/>
                      </a:lnTo>
                      <a:lnTo>
                        <a:pt x="2829" y="2302"/>
                      </a:lnTo>
                      <a:lnTo>
                        <a:pt x="2830" y="2291"/>
                      </a:lnTo>
                      <a:lnTo>
                        <a:pt x="2855" y="2291"/>
                      </a:lnTo>
                      <a:lnTo>
                        <a:pt x="2869" y="2294"/>
                      </a:lnTo>
                      <a:lnTo>
                        <a:pt x="2884" y="2298"/>
                      </a:lnTo>
                      <a:lnTo>
                        <a:pt x="2890" y="2297"/>
                      </a:lnTo>
                      <a:lnTo>
                        <a:pt x="2895" y="2295"/>
                      </a:lnTo>
                      <a:lnTo>
                        <a:pt x="2900" y="2292"/>
                      </a:lnTo>
                      <a:lnTo>
                        <a:pt x="2906" y="2289"/>
                      </a:lnTo>
                      <a:lnTo>
                        <a:pt x="2917" y="2282"/>
                      </a:lnTo>
                      <a:lnTo>
                        <a:pt x="2927" y="2277"/>
                      </a:lnTo>
                      <a:lnTo>
                        <a:pt x="2938" y="2272"/>
                      </a:lnTo>
                      <a:lnTo>
                        <a:pt x="2949" y="2267"/>
                      </a:lnTo>
                      <a:lnTo>
                        <a:pt x="2955" y="2263"/>
                      </a:lnTo>
                      <a:lnTo>
                        <a:pt x="2960" y="2259"/>
                      </a:lnTo>
                      <a:lnTo>
                        <a:pt x="2962" y="2257"/>
                      </a:lnTo>
                      <a:lnTo>
                        <a:pt x="2965" y="2255"/>
                      </a:lnTo>
                      <a:lnTo>
                        <a:pt x="2969" y="2254"/>
                      </a:lnTo>
                      <a:lnTo>
                        <a:pt x="2972" y="2254"/>
                      </a:lnTo>
                      <a:lnTo>
                        <a:pt x="3006" y="2254"/>
                      </a:lnTo>
                      <a:lnTo>
                        <a:pt x="3016" y="2253"/>
                      </a:lnTo>
                      <a:lnTo>
                        <a:pt x="3027" y="2252"/>
                      </a:lnTo>
                      <a:lnTo>
                        <a:pt x="3035" y="2250"/>
                      </a:lnTo>
                      <a:lnTo>
                        <a:pt x="3044" y="2248"/>
                      </a:lnTo>
                      <a:lnTo>
                        <a:pt x="3062" y="2243"/>
                      </a:lnTo>
                      <a:lnTo>
                        <a:pt x="3082" y="2237"/>
                      </a:lnTo>
                      <a:lnTo>
                        <a:pt x="3090" y="2235"/>
                      </a:lnTo>
                      <a:lnTo>
                        <a:pt x="3097" y="2231"/>
                      </a:lnTo>
                      <a:lnTo>
                        <a:pt x="3104" y="2227"/>
                      </a:lnTo>
                      <a:lnTo>
                        <a:pt x="3114" y="2226"/>
                      </a:lnTo>
                      <a:lnTo>
                        <a:pt x="3143" y="2226"/>
                      </a:lnTo>
                      <a:lnTo>
                        <a:pt x="3145" y="2227"/>
                      </a:lnTo>
                      <a:lnTo>
                        <a:pt x="3148" y="2229"/>
                      </a:lnTo>
                      <a:lnTo>
                        <a:pt x="3150" y="2230"/>
                      </a:lnTo>
                      <a:lnTo>
                        <a:pt x="3152" y="2232"/>
                      </a:lnTo>
                      <a:lnTo>
                        <a:pt x="3155" y="2237"/>
                      </a:lnTo>
                      <a:lnTo>
                        <a:pt x="3155" y="2243"/>
                      </a:lnTo>
                      <a:lnTo>
                        <a:pt x="3153" y="2251"/>
                      </a:lnTo>
                      <a:lnTo>
                        <a:pt x="3149" y="2260"/>
                      </a:lnTo>
                      <a:lnTo>
                        <a:pt x="3160" y="2265"/>
                      </a:lnTo>
                      <a:lnTo>
                        <a:pt x="3171" y="2269"/>
                      </a:lnTo>
                      <a:lnTo>
                        <a:pt x="3176" y="2271"/>
                      </a:lnTo>
                      <a:lnTo>
                        <a:pt x="3180" y="2275"/>
                      </a:lnTo>
                      <a:lnTo>
                        <a:pt x="3182" y="2279"/>
                      </a:lnTo>
                      <a:lnTo>
                        <a:pt x="3183" y="2284"/>
                      </a:lnTo>
                      <a:lnTo>
                        <a:pt x="3183" y="2312"/>
                      </a:lnTo>
                      <a:lnTo>
                        <a:pt x="3182" y="2318"/>
                      </a:lnTo>
                      <a:lnTo>
                        <a:pt x="3181" y="2323"/>
                      </a:lnTo>
                      <a:lnTo>
                        <a:pt x="3178" y="2328"/>
                      </a:lnTo>
                      <a:lnTo>
                        <a:pt x="3176" y="2332"/>
                      </a:lnTo>
                      <a:lnTo>
                        <a:pt x="3173" y="2336"/>
                      </a:lnTo>
                      <a:lnTo>
                        <a:pt x="3170" y="2340"/>
                      </a:lnTo>
                      <a:lnTo>
                        <a:pt x="3168" y="2346"/>
                      </a:lnTo>
                      <a:lnTo>
                        <a:pt x="3167" y="2352"/>
                      </a:lnTo>
                      <a:lnTo>
                        <a:pt x="3172" y="2352"/>
                      </a:lnTo>
                      <a:lnTo>
                        <a:pt x="3177" y="2352"/>
                      </a:lnTo>
                      <a:lnTo>
                        <a:pt x="3179" y="2352"/>
                      </a:lnTo>
                      <a:lnTo>
                        <a:pt x="3182" y="2353"/>
                      </a:lnTo>
                      <a:lnTo>
                        <a:pt x="3194" y="2345"/>
                      </a:lnTo>
                      <a:lnTo>
                        <a:pt x="3207" y="2337"/>
                      </a:lnTo>
                      <a:lnTo>
                        <a:pt x="3212" y="2340"/>
                      </a:lnTo>
                      <a:lnTo>
                        <a:pt x="3216" y="2346"/>
                      </a:lnTo>
                      <a:lnTo>
                        <a:pt x="3226" y="2351"/>
                      </a:lnTo>
                      <a:lnTo>
                        <a:pt x="3235" y="2357"/>
                      </a:lnTo>
                      <a:lnTo>
                        <a:pt x="3239" y="2353"/>
                      </a:lnTo>
                      <a:lnTo>
                        <a:pt x="3241" y="2348"/>
                      </a:lnTo>
                      <a:lnTo>
                        <a:pt x="3242" y="2343"/>
                      </a:lnTo>
                      <a:lnTo>
                        <a:pt x="3242" y="2337"/>
                      </a:lnTo>
                      <a:lnTo>
                        <a:pt x="3238" y="2326"/>
                      </a:lnTo>
                      <a:lnTo>
                        <a:pt x="3233" y="2314"/>
                      </a:lnTo>
                      <a:lnTo>
                        <a:pt x="3234" y="2307"/>
                      </a:lnTo>
                      <a:lnTo>
                        <a:pt x="3236" y="2302"/>
                      </a:lnTo>
                      <a:lnTo>
                        <a:pt x="3239" y="2297"/>
                      </a:lnTo>
                      <a:lnTo>
                        <a:pt x="3242" y="2293"/>
                      </a:lnTo>
                      <a:lnTo>
                        <a:pt x="3251" y="2283"/>
                      </a:lnTo>
                      <a:lnTo>
                        <a:pt x="3261" y="2274"/>
                      </a:lnTo>
                      <a:lnTo>
                        <a:pt x="3266" y="2267"/>
                      </a:lnTo>
                      <a:lnTo>
                        <a:pt x="3270" y="2261"/>
                      </a:lnTo>
                      <a:lnTo>
                        <a:pt x="3274" y="2253"/>
                      </a:lnTo>
                      <a:lnTo>
                        <a:pt x="3276" y="2247"/>
                      </a:lnTo>
                      <a:lnTo>
                        <a:pt x="3282" y="2234"/>
                      </a:lnTo>
                      <a:lnTo>
                        <a:pt x="3289" y="2218"/>
                      </a:lnTo>
                      <a:lnTo>
                        <a:pt x="3295" y="2208"/>
                      </a:lnTo>
                      <a:lnTo>
                        <a:pt x="3303" y="2198"/>
                      </a:lnTo>
                      <a:lnTo>
                        <a:pt x="3306" y="2193"/>
                      </a:lnTo>
                      <a:lnTo>
                        <a:pt x="3308" y="2188"/>
                      </a:lnTo>
                      <a:lnTo>
                        <a:pt x="3311" y="2183"/>
                      </a:lnTo>
                      <a:lnTo>
                        <a:pt x="3312" y="2177"/>
                      </a:lnTo>
                      <a:lnTo>
                        <a:pt x="3312" y="2168"/>
                      </a:lnTo>
                      <a:lnTo>
                        <a:pt x="3307" y="2168"/>
                      </a:lnTo>
                      <a:lnTo>
                        <a:pt x="3304" y="2167"/>
                      </a:lnTo>
                      <a:lnTo>
                        <a:pt x="3301" y="2165"/>
                      </a:lnTo>
                      <a:lnTo>
                        <a:pt x="3298" y="2163"/>
                      </a:lnTo>
                      <a:lnTo>
                        <a:pt x="3293" y="2158"/>
                      </a:lnTo>
                      <a:lnTo>
                        <a:pt x="3290" y="2152"/>
                      </a:lnTo>
                      <a:lnTo>
                        <a:pt x="3285" y="2142"/>
                      </a:lnTo>
                      <a:lnTo>
                        <a:pt x="3278" y="2135"/>
                      </a:lnTo>
                      <a:lnTo>
                        <a:pt x="3276" y="2132"/>
                      </a:lnTo>
                      <a:lnTo>
                        <a:pt x="3274" y="2128"/>
                      </a:lnTo>
                      <a:lnTo>
                        <a:pt x="3272" y="2124"/>
                      </a:lnTo>
                      <a:lnTo>
                        <a:pt x="3272" y="2119"/>
                      </a:lnTo>
                      <a:lnTo>
                        <a:pt x="3272" y="2116"/>
                      </a:lnTo>
                      <a:lnTo>
                        <a:pt x="3274" y="2112"/>
                      </a:lnTo>
                      <a:lnTo>
                        <a:pt x="3276" y="2111"/>
                      </a:lnTo>
                      <a:lnTo>
                        <a:pt x="3281" y="2110"/>
                      </a:lnTo>
                      <a:lnTo>
                        <a:pt x="3288" y="2108"/>
                      </a:lnTo>
                      <a:lnTo>
                        <a:pt x="3295" y="2105"/>
                      </a:lnTo>
                      <a:lnTo>
                        <a:pt x="3305" y="2098"/>
                      </a:lnTo>
                      <a:lnTo>
                        <a:pt x="3314" y="2091"/>
                      </a:lnTo>
                      <a:lnTo>
                        <a:pt x="3323" y="2082"/>
                      </a:lnTo>
                      <a:lnTo>
                        <a:pt x="3332" y="2073"/>
                      </a:lnTo>
                      <a:lnTo>
                        <a:pt x="3346" y="2061"/>
                      </a:lnTo>
                      <a:lnTo>
                        <a:pt x="3357" y="2047"/>
                      </a:lnTo>
                      <a:lnTo>
                        <a:pt x="3363" y="2041"/>
                      </a:lnTo>
                      <a:lnTo>
                        <a:pt x="3368" y="2036"/>
                      </a:lnTo>
                      <a:lnTo>
                        <a:pt x="3371" y="2033"/>
                      </a:lnTo>
                      <a:lnTo>
                        <a:pt x="3373" y="2032"/>
                      </a:lnTo>
                      <a:lnTo>
                        <a:pt x="3377" y="2029"/>
                      </a:lnTo>
                      <a:lnTo>
                        <a:pt x="3380" y="2029"/>
                      </a:lnTo>
                      <a:lnTo>
                        <a:pt x="3387" y="2031"/>
                      </a:lnTo>
                      <a:lnTo>
                        <a:pt x="3394" y="2031"/>
                      </a:lnTo>
                      <a:lnTo>
                        <a:pt x="3398" y="2031"/>
                      </a:lnTo>
                      <a:lnTo>
                        <a:pt x="3402" y="2028"/>
                      </a:lnTo>
                      <a:lnTo>
                        <a:pt x="3404" y="2026"/>
                      </a:lnTo>
                      <a:lnTo>
                        <a:pt x="3407" y="2024"/>
                      </a:lnTo>
                      <a:lnTo>
                        <a:pt x="3408" y="2021"/>
                      </a:lnTo>
                      <a:lnTo>
                        <a:pt x="3410" y="2017"/>
                      </a:lnTo>
                      <a:lnTo>
                        <a:pt x="3411" y="2013"/>
                      </a:lnTo>
                      <a:lnTo>
                        <a:pt x="3411" y="2010"/>
                      </a:lnTo>
                      <a:lnTo>
                        <a:pt x="3411" y="1994"/>
                      </a:lnTo>
                      <a:lnTo>
                        <a:pt x="3411" y="1981"/>
                      </a:lnTo>
                      <a:lnTo>
                        <a:pt x="3412" y="1967"/>
                      </a:lnTo>
                      <a:lnTo>
                        <a:pt x="3412" y="1953"/>
                      </a:lnTo>
                      <a:lnTo>
                        <a:pt x="3414" y="1937"/>
                      </a:lnTo>
                      <a:lnTo>
                        <a:pt x="3415" y="1922"/>
                      </a:lnTo>
                      <a:lnTo>
                        <a:pt x="3415" y="1909"/>
                      </a:lnTo>
                      <a:lnTo>
                        <a:pt x="3415" y="1902"/>
                      </a:lnTo>
                      <a:lnTo>
                        <a:pt x="3415" y="1901"/>
                      </a:lnTo>
                      <a:lnTo>
                        <a:pt x="3416" y="1901"/>
                      </a:lnTo>
                      <a:lnTo>
                        <a:pt x="3416" y="1901"/>
                      </a:lnTo>
                      <a:lnTo>
                        <a:pt x="3417" y="1903"/>
                      </a:lnTo>
                      <a:lnTo>
                        <a:pt x="3420" y="1908"/>
                      </a:lnTo>
                      <a:lnTo>
                        <a:pt x="3427" y="1915"/>
                      </a:lnTo>
                      <a:lnTo>
                        <a:pt x="3430" y="1920"/>
                      </a:lnTo>
                      <a:lnTo>
                        <a:pt x="3435" y="1923"/>
                      </a:lnTo>
                      <a:lnTo>
                        <a:pt x="3440" y="1927"/>
                      </a:lnTo>
                      <a:lnTo>
                        <a:pt x="3446" y="1931"/>
                      </a:lnTo>
                      <a:lnTo>
                        <a:pt x="3460" y="1936"/>
                      </a:lnTo>
                      <a:lnTo>
                        <a:pt x="3473" y="1939"/>
                      </a:lnTo>
                      <a:lnTo>
                        <a:pt x="3479" y="1941"/>
                      </a:lnTo>
                      <a:lnTo>
                        <a:pt x="3486" y="1943"/>
                      </a:lnTo>
                      <a:lnTo>
                        <a:pt x="3492" y="1948"/>
                      </a:lnTo>
                      <a:lnTo>
                        <a:pt x="3496" y="1952"/>
                      </a:lnTo>
                      <a:lnTo>
                        <a:pt x="3503" y="1952"/>
                      </a:lnTo>
                      <a:lnTo>
                        <a:pt x="3510" y="1951"/>
                      </a:lnTo>
                      <a:lnTo>
                        <a:pt x="3517" y="1952"/>
                      </a:lnTo>
                      <a:lnTo>
                        <a:pt x="3524" y="1955"/>
                      </a:lnTo>
                      <a:lnTo>
                        <a:pt x="3530" y="1959"/>
                      </a:lnTo>
                      <a:lnTo>
                        <a:pt x="3534" y="1965"/>
                      </a:lnTo>
                      <a:lnTo>
                        <a:pt x="3539" y="1971"/>
                      </a:lnTo>
                      <a:lnTo>
                        <a:pt x="3542" y="1979"/>
                      </a:lnTo>
                      <a:lnTo>
                        <a:pt x="3544" y="1987"/>
                      </a:lnTo>
                      <a:lnTo>
                        <a:pt x="3544" y="1994"/>
                      </a:lnTo>
                      <a:lnTo>
                        <a:pt x="3544" y="2023"/>
                      </a:lnTo>
                      <a:lnTo>
                        <a:pt x="3546" y="2037"/>
                      </a:lnTo>
                      <a:lnTo>
                        <a:pt x="3548" y="2049"/>
                      </a:lnTo>
                      <a:lnTo>
                        <a:pt x="3548" y="2055"/>
                      </a:lnTo>
                      <a:lnTo>
                        <a:pt x="3548" y="2060"/>
                      </a:lnTo>
                      <a:lnTo>
                        <a:pt x="3548" y="2065"/>
                      </a:lnTo>
                      <a:lnTo>
                        <a:pt x="3545" y="2069"/>
                      </a:lnTo>
                      <a:lnTo>
                        <a:pt x="3543" y="2071"/>
                      </a:lnTo>
                      <a:lnTo>
                        <a:pt x="3539" y="2072"/>
                      </a:lnTo>
                      <a:lnTo>
                        <a:pt x="3535" y="2073"/>
                      </a:lnTo>
                      <a:lnTo>
                        <a:pt x="3531" y="2073"/>
                      </a:lnTo>
                      <a:lnTo>
                        <a:pt x="3522" y="2074"/>
                      </a:lnTo>
                      <a:lnTo>
                        <a:pt x="3514" y="2076"/>
                      </a:lnTo>
                      <a:lnTo>
                        <a:pt x="3505" y="2076"/>
                      </a:lnTo>
                      <a:lnTo>
                        <a:pt x="3496" y="2077"/>
                      </a:lnTo>
                      <a:lnTo>
                        <a:pt x="3483" y="2076"/>
                      </a:lnTo>
                      <a:lnTo>
                        <a:pt x="3470" y="2076"/>
                      </a:lnTo>
                      <a:lnTo>
                        <a:pt x="3459" y="2075"/>
                      </a:lnTo>
                      <a:lnTo>
                        <a:pt x="3445" y="2074"/>
                      </a:lnTo>
                      <a:lnTo>
                        <a:pt x="3439" y="2075"/>
                      </a:lnTo>
                      <a:lnTo>
                        <a:pt x="3435" y="2078"/>
                      </a:lnTo>
                      <a:lnTo>
                        <a:pt x="3431" y="2081"/>
                      </a:lnTo>
                      <a:lnTo>
                        <a:pt x="3427" y="2085"/>
                      </a:lnTo>
                      <a:lnTo>
                        <a:pt x="3421" y="2097"/>
                      </a:lnTo>
                      <a:lnTo>
                        <a:pt x="3417" y="2109"/>
                      </a:lnTo>
                      <a:lnTo>
                        <a:pt x="3414" y="2113"/>
                      </a:lnTo>
                      <a:lnTo>
                        <a:pt x="3410" y="2118"/>
                      </a:lnTo>
                      <a:lnTo>
                        <a:pt x="3406" y="2121"/>
                      </a:lnTo>
                      <a:lnTo>
                        <a:pt x="3402" y="2123"/>
                      </a:lnTo>
                      <a:lnTo>
                        <a:pt x="3398" y="2126"/>
                      </a:lnTo>
                      <a:lnTo>
                        <a:pt x="3394" y="2129"/>
                      </a:lnTo>
                      <a:lnTo>
                        <a:pt x="3391" y="2133"/>
                      </a:lnTo>
                      <a:lnTo>
                        <a:pt x="3390" y="2138"/>
                      </a:lnTo>
                      <a:lnTo>
                        <a:pt x="3391" y="2146"/>
                      </a:lnTo>
                      <a:lnTo>
                        <a:pt x="3392" y="2152"/>
                      </a:lnTo>
                      <a:lnTo>
                        <a:pt x="3396" y="2158"/>
                      </a:lnTo>
                      <a:lnTo>
                        <a:pt x="3399" y="2163"/>
                      </a:lnTo>
                      <a:lnTo>
                        <a:pt x="3407" y="2174"/>
                      </a:lnTo>
                      <a:lnTo>
                        <a:pt x="3417" y="2183"/>
                      </a:lnTo>
                      <a:lnTo>
                        <a:pt x="3422" y="2188"/>
                      </a:lnTo>
                      <a:lnTo>
                        <a:pt x="3428" y="2194"/>
                      </a:lnTo>
                      <a:lnTo>
                        <a:pt x="3431" y="2196"/>
                      </a:lnTo>
                      <a:lnTo>
                        <a:pt x="3434" y="2198"/>
                      </a:lnTo>
                      <a:lnTo>
                        <a:pt x="3437" y="2201"/>
                      </a:lnTo>
                      <a:lnTo>
                        <a:pt x="3441" y="2201"/>
                      </a:lnTo>
                      <a:lnTo>
                        <a:pt x="3454" y="2199"/>
                      </a:lnTo>
                      <a:lnTo>
                        <a:pt x="3465" y="2196"/>
                      </a:lnTo>
                      <a:lnTo>
                        <a:pt x="3475" y="2194"/>
                      </a:lnTo>
                      <a:lnTo>
                        <a:pt x="3488" y="2192"/>
                      </a:lnTo>
                      <a:lnTo>
                        <a:pt x="3501" y="2192"/>
                      </a:lnTo>
                      <a:lnTo>
                        <a:pt x="3513" y="2193"/>
                      </a:lnTo>
                      <a:lnTo>
                        <a:pt x="3519" y="2193"/>
                      </a:lnTo>
                      <a:lnTo>
                        <a:pt x="3524" y="2192"/>
                      </a:lnTo>
                      <a:lnTo>
                        <a:pt x="3529" y="2190"/>
                      </a:lnTo>
                      <a:lnTo>
                        <a:pt x="3534" y="2186"/>
                      </a:lnTo>
                      <a:lnTo>
                        <a:pt x="3542" y="2180"/>
                      </a:lnTo>
                      <a:lnTo>
                        <a:pt x="3548" y="2173"/>
                      </a:lnTo>
                      <a:lnTo>
                        <a:pt x="3553" y="2166"/>
                      </a:lnTo>
                      <a:lnTo>
                        <a:pt x="3557" y="2160"/>
                      </a:lnTo>
                      <a:lnTo>
                        <a:pt x="3567" y="2147"/>
                      </a:lnTo>
                      <a:lnTo>
                        <a:pt x="3578" y="2131"/>
                      </a:lnTo>
                      <a:lnTo>
                        <a:pt x="3585" y="2121"/>
                      </a:lnTo>
                      <a:lnTo>
                        <a:pt x="3591" y="2110"/>
                      </a:lnTo>
                      <a:lnTo>
                        <a:pt x="3594" y="2106"/>
                      </a:lnTo>
                      <a:lnTo>
                        <a:pt x="3598" y="2103"/>
                      </a:lnTo>
                      <a:lnTo>
                        <a:pt x="3603" y="2100"/>
                      </a:lnTo>
                      <a:lnTo>
                        <a:pt x="3608" y="2100"/>
                      </a:lnTo>
                      <a:lnTo>
                        <a:pt x="3621" y="2102"/>
                      </a:lnTo>
                      <a:lnTo>
                        <a:pt x="3635" y="2104"/>
                      </a:lnTo>
                      <a:lnTo>
                        <a:pt x="3643" y="2104"/>
                      </a:lnTo>
                      <a:lnTo>
                        <a:pt x="3650" y="2105"/>
                      </a:lnTo>
                      <a:lnTo>
                        <a:pt x="3658" y="2105"/>
                      </a:lnTo>
                      <a:lnTo>
                        <a:pt x="3666" y="2105"/>
                      </a:lnTo>
                      <a:lnTo>
                        <a:pt x="3676" y="2104"/>
                      </a:lnTo>
                      <a:lnTo>
                        <a:pt x="3685" y="2103"/>
                      </a:lnTo>
                      <a:lnTo>
                        <a:pt x="3693" y="2100"/>
                      </a:lnTo>
                      <a:lnTo>
                        <a:pt x="3703" y="2098"/>
                      </a:lnTo>
                      <a:lnTo>
                        <a:pt x="3716" y="2097"/>
                      </a:lnTo>
                      <a:lnTo>
                        <a:pt x="3727" y="2097"/>
                      </a:lnTo>
                      <a:lnTo>
                        <a:pt x="3733" y="2096"/>
                      </a:lnTo>
                      <a:lnTo>
                        <a:pt x="3739" y="2095"/>
                      </a:lnTo>
                      <a:lnTo>
                        <a:pt x="3745" y="2094"/>
                      </a:lnTo>
                      <a:lnTo>
                        <a:pt x="3751" y="2092"/>
                      </a:lnTo>
                      <a:lnTo>
                        <a:pt x="3759" y="2078"/>
                      </a:lnTo>
                      <a:lnTo>
                        <a:pt x="3768" y="2063"/>
                      </a:lnTo>
                      <a:lnTo>
                        <a:pt x="3772" y="2061"/>
                      </a:lnTo>
                      <a:lnTo>
                        <a:pt x="3775" y="2060"/>
                      </a:lnTo>
                      <a:lnTo>
                        <a:pt x="3779" y="2059"/>
                      </a:lnTo>
                      <a:lnTo>
                        <a:pt x="3783" y="2059"/>
                      </a:lnTo>
                      <a:lnTo>
                        <a:pt x="3792" y="2060"/>
                      </a:lnTo>
                      <a:lnTo>
                        <a:pt x="3802" y="2061"/>
                      </a:lnTo>
                      <a:lnTo>
                        <a:pt x="3813" y="2059"/>
                      </a:lnTo>
                      <a:lnTo>
                        <a:pt x="3822" y="2056"/>
                      </a:lnTo>
                      <a:lnTo>
                        <a:pt x="3832" y="2052"/>
                      </a:lnTo>
                      <a:lnTo>
                        <a:pt x="3842" y="2047"/>
                      </a:lnTo>
                      <a:lnTo>
                        <a:pt x="3861" y="2037"/>
                      </a:lnTo>
                      <a:lnTo>
                        <a:pt x="3878" y="2028"/>
                      </a:lnTo>
                      <a:lnTo>
                        <a:pt x="3888" y="2025"/>
                      </a:lnTo>
                      <a:lnTo>
                        <a:pt x="3897" y="2023"/>
                      </a:lnTo>
                      <a:lnTo>
                        <a:pt x="3907" y="2021"/>
                      </a:lnTo>
                      <a:lnTo>
                        <a:pt x="3919" y="2021"/>
                      </a:lnTo>
                      <a:lnTo>
                        <a:pt x="3927" y="2021"/>
                      </a:lnTo>
                      <a:lnTo>
                        <a:pt x="3930" y="2029"/>
                      </a:lnTo>
                      <a:lnTo>
                        <a:pt x="3933" y="2037"/>
                      </a:lnTo>
                      <a:lnTo>
                        <a:pt x="3936" y="2040"/>
                      </a:lnTo>
                      <a:lnTo>
                        <a:pt x="3940" y="2042"/>
                      </a:lnTo>
                      <a:lnTo>
                        <a:pt x="3943" y="2043"/>
                      </a:lnTo>
                      <a:lnTo>
                        <a:pt x="3947" y="2044"/>
                      </a:lnTo>
                      <a:lnTo>
                        <a:pt x="3950" y="2043"/>
                      </a:lnTo>
                      <a:lnTo>
                        <a:pt x="3952" y="2042"/>
                      </a:lnTo>
                      <a:lnTo>
                        <a:pt x="3955" y="2041"/>
                      </a:lnTo>
                      <a:lnTo>
                        <a:pt x="3957" y="2038"/>
                      </a:lnTo>
                      <a:lnTo>
                        <a:pt x="3960" y="2033"/>
                      </a:lnTo>
                      <a:lnTo>
                        <a:pt x="3960" y="2026"/>
                      </a:lnTo>
                      <a:lnTo>
                        <a:pt x="3959" y="2020"/>
                      </a:lnTo>
                      <a:lnTo>
                        <a:pt x="3957" y="2013"/>
                      </a:lnTo>
                      <a:lnTo>
                        <a:pt x="3958" y="2009"/>
                      </a:lnTo>
                      <a:lnTo>
                        <a:pt x="3960" y="2005"/>
                      </a:lnTo>
                      <a:lnTo>
                        <a:pt x="3964" y="2003"/>
                      </a:lnTo>
                      <a:lnTo>
                        <a:pt x="3969" y="2000"/>
                      </a:lnTo>
                      <a:lnTo>
                        <a:pt x="3980" y="1998"/>
                      </a:lnTo>
                      <a:lnTo>
                        <a:pt x="3991" y="1997"/>
                      </a:lnTo>
                      <a:lnTo>
                        <a:pt x="4000" y="1992"/>
                      </a:lnTo>
                      <a:lnTo>
                        <a:pt x="4007" y="1987"/>
                      </a:lnTo>
                      <a:lnTo>
                        <a:pt x="4021" y="1980"/>
                      </a:lnTo>
                      <a:lnTo>
                        <a:pt x="4035" y="1975"/>
                      </a:lnTo>
                      <a:lnTo>
                        <a:pt x="4041" y="1972"/>
                      </a:lnTo>
                      <a:lnTo>
                        <a:pt x="4048" y="1970"/>
                      </a:lnTo>
                      <a:lnTo>
                        <a:pt x="4056" y="1969"/>
                      </a:lnTo>
                      <a:lnTo>
                        <a:pt x="4064" y="1968"/>
                      </a:lnTo>
                      <a:lnTo>
                        <a:pt x="4067" y="1969"/>
                      </a:lnTo>
                      <a:lnTo>
                        <a:pt x="4070" y="1971"/>
                      </a:lnTo>
                      <a:lnTo>
                        <a:pt x="4072" y="1974"/>
                      </a:lnTo>
                      <a:lnTo>
                        <a:pt x="4073" y="1978"/>
                      </a:lnTo>
                      <a:lnTo>
                        <a:pt x="4073" y="1986"/>
                      </a:lnTo>
                      <a:lnTo>
                        <a:pt x="4061" y="1985"/>
                      </a:lnTo>
                      <a:lnTo>
                        <a:pt x="4049" y="1985"/>
                      </a:lnTo>
                      <a:lnTo>
                        <a:pt x="4043" y="1986"/>
                      </a:lnTo>
                      <a:lnTo>
                        <a:pt x="4039" y="1988"/>
                      </a:lnTo>
                      <a:lnTo>
                        <a:pt x="4038" y="1989"/>
                      </a:lnTo>
                      <a:lnTo>
                        <a:pt x="4037" y="1991"/>
                      </a:lnTo>
                      <a:lnTo>
                        <a:pt x="4036" y="1993"/>
                      </a:lnTo>
                      <a:lnTo>
                        <a:pt x="4036" y="1996"/>
                      </a:lnTo>
                      <a:lnTo>
                        <a:pt x="4040" y="2007"/>
                      </a:lnTo>
                      <a:lnTo>
                        <a:pt x="4046" y="2017"/>
                      </a:lnTo>
                      <a:lnTo>
                        <a:pt x="4035" y="2018"/>
                      </a:lnTo>
                      <a:lnTo>
                        <a:pt x="4023" y="2019"/>
                      </a:lnTo>
                      <a:lnTo>
                        <a:pt x="4018" y="2020"/>
                      </a:lnTo>
                      <a:lnTo>
                        <a:pt x="4014" y="2022"/>
                      </a:lnTo>
                      <a:lnTo>
                        <a:pt x="4013" y="2023"/>
                      </a:lnTo>
                      <a:lnTo>
                        <a:pt x="4012" y="2024"/>
                      </a:lnTo>
                      <a:lnTo>
                        <a:pt x="4011" y="2027"/>
                      </a:lnTo>
                      <a:lnTo>
                        <a:pt x="4011" y="2029"/>
                      </a:lnTo>
                      <a:lnTo>
                        <a:pt x="4013" y="2037"/>
                      </a:lnTo>
                      <a:lnTo>
                        <a:pt x="4016" y="2044"/>
                      </a:lnTo>
                      <a:lnTo>
                        <a:pt x="4016" y="2046"/>
                      </a:lnTo>
                      <a:lnTo>
                        <a:pt x="4015" y="2049"/>
                      </a:lnTo>
                      <a:lnTo>
                        <a:pt x="4013" y="2050"/>
                      </a:lnTo>
                      <a:lnTo>
                        <a:pt x="4011" y="2052"/>
                      </a:lnTo>
                      <a:lnTo>
                        <a:pt x="4006" y="2054"/>
                      </a:lnTo>
                      <a:lnTo>
                        <a:pt x="4000" y="2056"/>
                      </a:lnTo>
                      <a:lnTo>
                        <a:pt x="3994" y="2061"/>
                      </a:lnTo>
                      <a:lnTo>
                        <a:pt x="3989" y="2065"/>
                      </a:lnTo>
                      <a:lnTo>
                        <a:pt x="3986" y="2067"/>
                      </a:lnTo>
                      <a:lnTo>
                        <a:pt x="3984" y="2069"/>
                      </a:lnTo>
                      <a:lnTo>
                        <a:pt x="3981" y="2070"/>
                      </a:lnTo>
                      <a:lnTo>
                        <a:pt x="3977" y="2070"/>
                      </a:lnTo>
                      <a:lnTo>
                        <a:pt x="3955" y="2070"/>
                      </a:lnTo>
                      <a:lnTo>
                        <a:pt x="3952" y="2070"/>
                      </a:lnTo>
                      <a:lnTo>
                        <a:pt x="3949" y="2071"/>
                      </a:lnTo>
                      <a:lnTo>
                        <a:pt x="3947" y="2073"/>
                      </a:lnTo>
                      <a:lnTo>
                        <a:pt x="3945" y="2075"/>
                      </a:lnTo>
                      <a:lnTo>
                        <a:pt x="3943" y="2077"/>
                      </a:lnTo>
                      <a:lnTo>
                        <a:pt x="3942" y="2080"/>
                      </a:lnTo>
                      <a:lnTo>
                        <a:pt x="3941" y="2083"/>
                      </a:lnTo>
                      <a:lnTo>
                        <a:pt x="3941" y="2087"/>
                      </a:lnTo>
                      <a:lnTo>
                        <a:pt x="3942" y="2090"/>
                      </a:lnTo>
                      <a:lnTo>
                        <a:pt x="3944" y="2091"/>
                      </a:lnTo>
                      <a:lnTo>
                        <a:pt x="3947" y="2093"/>
                      </a:lnTo>
                      <a:lnTo>
                        <a:pt x="3949" y="2095"/>
                      </a:lnTo>
                      <a:lnTo>
                        <a:pt x="3955" y="2101"/>
                      </a:lnTo>
                      <a:lnTo>
                        <a:pt x="3962" y="2104"/>
                      </a:lnTo>
                      <a:lnTo>
                        <a:pt x="3970" y="2107"/>
                      </a:lnTo>
                      <a:lnTo>
                        <a:pt x="3979" y="2108"/>
                      </a:lnTo>
                      <a:lnTo>
                        <a:pt x="3988" y="2107"/>
                      </a:lnTo>
                      <a:lnTo>
                        <a:pt x="3997" y="2105"/>
                      </a:lnTo>
                      <a:lnTo>
                        <a:pt x="4004" y="2102"/>
                      </a:lnTo>
                      <a:lnTo>
                        <a:pt x="4011" y="2098"/>
                      </a:lnTo>
                      <a:lnTo>
                        <a:pt x="4018" y="2095"/>
                      </a:lnTo>
                      <a:lnTo>
                        <a:pt x="4027" y="2092"/>
                      </a:lnTo>
                      <a:lnTo>
                        <a:pt x="4035" y="2090"/>
                      </a:lnTo>
                      <a:lnTo>
                        <a:pt x="4044" y="2089"/>
                      </a:lnTo>
                      <a:lnTo>
                        <a:pt x="4058" y="2089"/>
                      </a:lnTo>
                      <a:lnTo>
                        <a:pt x="4058" y="2123"/>
                      </a:lnTo>
                      <a:lnTo>
                        <a:pt x="4061" y="2126"/>
                      </a:lnTo>
                      <a:lnTo>
                        <a:pt x="4065" y="2127"/>
                      </a:lnTo>
                      <a:lnTo>
                        <a:pt x="4069" y="2126"/>
                      </a:lnTo>
                      <a:lnTo>
                        <a:pt x="4072" y="2125"/>
                      </a:lnTo>
                      <a:lnTo>
                        <a:pt x="4074" y="2122"/>
                      </a:lnTo>
                      <a:lnTo>
                        <a:pt x="4076" y="2119"/>
                      </a:lnTo>
                      <a:lnTo>
                        <a:pt x="4079" y="2110"/>
                      </a:lnTo>
                      <a:lnTo>
                        <a:pt x="4084" y="2102"/>
                      </a:lnTo>
                      <a:lnTo>
                        <a:pt x="4090" y="2090"/>
                      </a:lnTo>
                      <a:lnTo>
                        <a:pt x="4097" y="2078"/>
                      </a:lnTo>
                      <a:lnTo>
                        <a:pt x="4105" y="2068"/>
                      </a:lnTo>
                      <a:lnTo>
                        <a:pt x="4114" y="2056"/>
                      </a:lnTo>
                      <a:lnTo>
                        <a:pt x="4118" y="2050"/>
                      </a:lnTo>
                      <a:lnTo>
                        <a:pt x="4121" y="2044"/>
                      </a:lnTo>
                      <a:lnTo>
                        <a:pt x="4123" y="2042"/>
                      </a:lnTo>
                      <a:lnTo>
                        <a:pt x="4126" y="2040"/>
                      </a:lnTo>
                      <a:lnTo>
                        <a:pt x="4128" y="2038"/>
                      </a:lnTo>
                      <a:lnTo>
                        <a:pt x="4132" y="2038"/>
                      </a:lnTo>
                      <a:lnTo>
                        <a:pt x="4142" y="2039"/>
                      </a:lnTo>
                      <a:lnTo>
                        <a:pt x="4150" y="2040"/>
                      </a:lnTo>
                      <a:lnTo>
                        <a:pt x="4157" y="2043"/>
                      </a:lnTo>
                      <a:lnTo>
                        <a:pt x="4164" y="2045"/>
                      </a:lnTo>
                      <a:lnTo>
                        <a:pt x="4172" y="2048"/>
                      </a:lnTo>
                      <a:lnTo>
                        <a:pt x="4180" y="2051"/>
                      </a:lnTo>
                      <a:lnTo>
                        <a:pt x="4188" y="2052"/>
                      </a:lnTo>
                      <a:lnTo>
                        <a:pt x="4198" y="2053"/>
                      </a:lnTo>
                      <a:lnTo>
                        <a:pt x="4220" y="2053"/>
                      </a:lnTo>
                      <a:lnTo>
                        <a:pt x="4228" y="2057"/>
                      </a:lnTo>
                      <a:lnTo>
                        <a:pt x="4235" y="2063"/>
                      </a:lnTo>
                      <a:lnTo>
                        <a:pt x="4238" y="2063"/>
                      </a:lnTo>
                      <a:lnTo>
                        <a:pt x="4240" y="2062"/>
                      </a:lnTo>
                      <a:lnTo>
                        <a:pt x="4242" y="2061"/>
                      </a:lnTo>
                      <a:lnTo>
                        <a:pt x="4244" y="2059"/>
                      </a:lnTo>
                      <a:lnTo>
                        <a:pt x="4247" y="2054"/>
                      </a:lnTo>
                      <a:lnTo>
                        <a:pt x="4250" y="2049"/>
                      </a:lnTo>
                      <a:lnTo>
                        <a:pt x="4254" y="2044"/>
                      </a:lnTo>
                      <a:lnTo>
                        <a:pt x="4257" y="2040"/>
                      </a:lnTo>
                      <a:lnTo>
                        <a:pt x="4259" y="2038"/>
                      </a:lnTo>
                      <a:lnTo>
                        <a:pt x="4261" y="2037"/>
                      </a:lnTo>
                      <a:lnTo>
                        <a:pt x="4263" y="2036"/>
                      </a:lnTo>
                      <a:lnTo>
                        <a:pt x="4266" y="2036"/>
                      </a:lnTo>
                      <a:lnTo>
                        <a:pt x="4274" y="2036"/>
                      </a:lnTo>
                      <a:lnTo>
                        <a:pt x="4282" y="2038"/>
                      </a:lnTo>
                      <a:lnTo>
                        <a:pt x="4289" y="2040"/>
                      </a:lnTo>
                      <a:lnTo>
                        <a:pt x="4297" y="2040"/>
                      </a:lnTo>
                      <a:lnTo>
                        <a:pt x="4301" y="2040"/>
                      </a:lnTo>
                      <a:lnTo>
                        <a:pt x="4305" y="2039"/>
                      </a:lnTo>
                      <a:lnTo>
                        <a:pt x="4308" y="2037"/>
                      </a:lnTo>
                      <a:lnTo>
                        <a:pt x="4311" y="2035"/>
                      </a:lnTo>
                      <a:lnTo>
                        <a:pt x="4316" y="2028"/>
                      </a:lnTo>
                      <a:lnTo>
                        <a:pt x="4321" y="2022"/>
                      </a:lnTo>
                      <a:lnTo>
                        <a:pt x="4325" y="2016"/>
                      </a:lnTo>
                      <a:lnTo>
                        <a:pt x="4330" y="2010"/>
                      </a:lnTo>
                      <a:lnTo>
                        <a:pt x="4332" y="2008"/>
                      </a:lnTo>
                      <a:lnTo>
                        <a:pt x="4336" y="2006"/>
                      </a:lnTo>
                      <a:lnTo>
                        <a:pt x="4340" y="2005"/>
                      </a:lnTo>
                      <a:lnTo>
                        <a:pt x="4344" y="2005"/>
                      </a:lnTo>
                      <a:lnTo>
                        <a:pt x="4353" y="2005"/>
                      </a:lnTo>
                      <a:lnTo>
                        <a:pt x="4353" y="2018"/>
                      </a:lnTo>
                      <a:lnTo>
                        <a:pt x="4352" y="2025"/>
                      </a:lnTo>
                      <a:lnTo>
                        <a:pt x="4350" y="2031"/>
                      </a:lnTo>
                      <a:lnTo>
                        <a:pt x="4347" y="2037"/>
                      </a:lnTo>
                      <a:lnTo>
                        <a:pt x="4343" y="2042"/>
                      </a:lnTo>
                      <a:lnTo>
                        <a:pt x="4339" y="2047"/>
                      </a:lnTo>
                      <a:lnTo>
                        <a:pt x="4335" y="2052"/>
                      </a:lnTo>
                      <a:lnTo>
                        <a:pt x="4333" y="2059"/>
                      </a:lnTo>
                      <a:lnTo>
                        <a:pt x="4332" y="2066"/>
                      </a:lnTo>
                      <a:lnTo>
                        <a:pt x="4332" y="2090"/>
                      </a:lnTo>
                      <a:lnTo>
                        <a:pt x="4335" y="2094"/>
                      </a:lnTo>
                      <a:lnTo>
                        <a:pt x="4340" y="2096"/>
                      </a:lnTo>
                      <a:lnTo>
                        <a:pt x="4344" y="2098"/>
                      </a:lnTo>
                      <a:lnTo>
                        <a:pt x="4348" y="2098"/>
                      </a:lnTo>
                      <a:lnTo>
                        <a:pt x="4351" y="2098"/>
                      </a:lnTo>
                      <a:lnTo>
                        <a:pt x="4353" y="2097"/>
                      </a:lnTo>
                      <a:lnTo>
                        <a:pt x="4355" y="2095"/>
                      </a:lnTo>
                      <a:lnTo>
                        <a:pt x="4356" y="2093"/>
                      </a:lnTo>
                      <a:lnTo>
                        <a:pt x="4357" y="2088"/>
                      </a:lnTo>
                      <a:lnTo>
                        <a:pt x="4359" y="2080"/>
                      </a:lnTo>
                      <a:lnTo>
                        <a:pt x="4360" y="2074"/>
                      </a:lnTo>
                      <a:lnTo>
                        <a:pt x="4361" y="2068"/>
                      </a:lnTo>
                      <a:lnTo>
                        <a:pt x="4363" y="2066"/>
                      </a:lnTo>
                      <a:lnTo>
                        <a:pt x="4364" y="2065"/>
                      </a:lnTo>
                      <a:lnTo>
                        <a:pt x="4366" y="2063"/>
                      </a:lnTo>
                      <a:lnTo>
                        <a:pt x="4370" y="2063"/>
                      </a:lnTo>
                      <a:lnTo>
                        <a:pt x="4420" y="2063"/>
                      </a:lnTo>
                      <a:lnTo>
                        <a:pt x="4425" y="2062"/>
                      </a:lnTo>
                      <a:lnTo>
                        <a:pt x="4428" y="2061"/>
                      </a:lnTo>
                      <a:lnTo>
                        <a:pt x="4431" y="2059"/>
                      </a:lnTo>
                      <a:lnTo>
                        <a:pt x="4434" y="2055"/>
                      </a:lnTo>
                      <a:lnTo>
                        <a:pt x="4439" y="2049"/>
                      </a:lnTo>
                      <a:lnTo>
                        <a:pt x="4445" y="2044"/>
                      </a:lnTo>
                      <a:lnTo>
                        <a:pt x="4455" y="2039"/>
                      </a:lnTo>
                      <a:lnTo>
                        <a:pt x="4463" y="2035"/>
                      </a:lnTo>
                      <a:lnTo>
                        <a:pt x="4467" y="2033"/>
                      </a:lnTo>
                      <a:lnTo>
                        <a:pt x="4470" y="2029"/>
                      </a:lnTo>
                      <a:lnTo>
                        <a:pt x="4472" y="2025"/>
                      </a:lnTo>
                      <a:lnTo>
                        <a:pt x="4472" y="2021"/>
                      </a:lnTo>
                      <a:lnTo>
                        <a:pt x="4472" y="2013"/>
                      </a:lnTo>
                      <a:lnTo>
                        <a:pt x="4472" y="2006"/>
                      </a:lnTo>
                      <a:lnTo>
                        <a:pt x="4470" y="1999"/>
                      </a:lnTo>
                      <a:lnTo>
                        <a:pt x="4466" y="1992"/>
                      </a:lnTo>
                      <a:lnTo>
                        <a:pt x="4464" y="1990"/>
                      </a:lnTo>
                      <a:lnTo>
                        <a:pt x="4461" y="1989"/>
                      </a:lnTo>
                      <a:lnTo>
                        <a:pt x="4459" y="1989"/>
                      </a:lnTo>
                      <a:lnTo>
                        <a:pt x="4456" y="1988"/>
                      </a:lnTo>
                      <a:lnTo>
                        <a:pt x="4449" y="1989"/>
                      </a:lnTo>
                      <a:lnTo>
                        <a:pt x="4443" y="1989"/>
                      </a:lnTo>
                      <a:lnTo>
                        <a:pt x="4443" y="1972"/>
                      </a:lnTo>
                      <a:lnTo>
                        <a:pt x="4444" y="1962"/>
                      </a:lnTo>
                      <a:lnTo>
                        <a:pt x="4445" y="1954"/>
                      </a:lnTo>
                      <a:lnTo>
                        <a:pt x="4448" y="1946"/>
                      </a:lnTo>
                      <a:lnTo>
                        <a:pt x="4450" y="1937"/>
                      </a:lnTo>
                      <a:lnTo>
                        <a:pt x="4453" y="1929"/>
                      </a:lnTo>
                      <a:lnTo>
                        <a:pt x="4455" y="1921"/>
                      </a:lnTo>
                      <a:lnTo>
                        <a:pt x="4457" y="1912"/>
                      </a:lnTo>
                      <a:lnTo>
                        <a:pt x="4458" y="1902"/>
                      </a:lnTo>
                      <a:lnTo>
                        <a:pt x="4465" y="1902"/>
                      </a:lnTo>
                      <a:lnTo>
                        <a:pt x="4470" y="1903"/>
                      </a:lnTo>
                      <a:lnTo>
                        <a:pt x="4474" y="1905"/>
                      </a:lnTo>
                      <a:lnTo>
                        <a:pt x="4477" y="1908"/>
                      </a:lnTo>
                      <a:lnTo>
                        <a:pt x="4480" y="1911"/>
                      </a:lnTo>
                      <a:lnTo>
                        <a:pt x="4484" y="1914"/>
                      </a:lnTo>
                      <a:lnTo>
                        <a:pt x="4488" y="1918"/>
                      </a:lnTo>
                      <a:lnTo>
                        <a:pt x="4492" y="1920"/>
                      </a:lnTo>
                      <a:lnTo>
                        <a:pt x="4496" y="1922"/>
                      </a:lnTo>
                      <a:lnTo>
                        <a:pt x="4499" y="1917"/>
                      </a:lnTo>
                      <a:lnTo>
                        <a:pt x="4500" y="1911"/>
                      </a:lnTo>
                      <a:lnTo>
                        <a:pt x="4500" y="1873"/>
                      </a:lnTo>
                      <a:lnTo>
                        <a:pt x="4500" y="1867"/>
                      </a:lnTo>
                      <a:lnTo>
                        <a:pt x="4503" y="1862"/>
                      </a:lnTo>
                      <a:lnTo>
                        <a:pt x="4504" y="1859"/>
                      </a:lnTo>
                      <a:lnTo>
                        <a:pt x="4506" y="1857"/>
                      </a:lnTo>
                      <a:lnTo>
                        <a:pt x="4509" y="1856"/>
                      </a:lnTo>
                      <a:lnTo>
                        <a:pt x="4512" y="1856"/>
                      </a:lnTo>
                      <a:lnTo>
                        <a:pt x="4516" y="1856"/>
                      </a:lnTo>
                      <a:lnTo>
                        <a:pt x="4520" y="1858"/>
                      </a:lnTo>
                      <a:lnTo>
                        <a:pt x="4522" y="1862"/>
                      </a:lnTo>
                      <a:lnTo>
                        <a:pt x="4524" y="1866"/>
                      </a:lnTo>
                      <a:lnTo>
                        <a:pt x="4528" y="1874"/>
                      </a:lnTo>
                      <a:lnTo>
                        <a:pt x="4532" y="1883"/>
                      </a:lnTo>
                      <a:lnTo>
                        <a:pt x="4534" y="1887"/>
                      </a:lnTo>
                      <a:lnTo>
                        <a:pt x="4539" y="1891"/>
                      </a:lnTo>
                      <a:lnTo>
                        <a:pt x="4542" y="1894"/>
                      </a:lnTo>
                      <a:lnTo>
                        <a:pt x="4546" y="1896"/>
                      </a:lnTo>
                      <a:lnTo>
                        <a:pt x="4550" y="1898"/>
                      </a:lnTo>
                      <a:lnTo>
                        <a:pt x="4554" y="1899"/>
                      </a:lnTo>
                      <a:lnTo>
                        <a:pt x="4559" y="1900"/>
                      </a:lnTo>
                      <a:lnTo>
                        <a:pt x="4564" y="1900"/>
                      </a:lnTo>
                      <a:lnTo>
                        <a:pt x="4600" y="1900"/>
                      </a:lnTo>
                      <a:lnTo>
                        <a:pt x="4606" y="1902"/>
                      </a:lnTo>
                      <a:lnTo>
                        <a:pt x="4612" y="1906"/>
                      </a:lnTo>
                      <a:lnTo>
                        <a:pt x="4619" y="1908"/>
                      </a:lnTo>
                      <a:lnTo>
                        <a:pt x="4626" y="1910"/>
                      </a:lnTo>
                      <a:lnTo>
                        <a:pt x="4632" y="1913"/>
                      </a:lnTo>
                      <a:lnTo>
                        <a:pt x="4637" y="1917"/>
                      </a:lnTo>
                      <a:lnTo>
                        <a:pt x="4648" y="1925"/>
                      </a:lnTo>
                      <a:lnTo>
                        <a:pt x="4659" y="1935"/>
                      </a:lnTo>
                      <a:lnTo>
                        <a:pt x="4671" y="1948"/>
                      </a:lnTo>
                      <a:lnTo>
                        <a:pt x="4679" y="1960"/>
                      </a:lnTo>
                      <a:lnTo>
                        <a:pt x="4683" y="1966"/>
                      </a:lnTo>
                      <a:lnTo>
                        <a:pt x="4686" y="1974"/>
                      </a:lnTo>
                      <a:lnTo>
                        <a:pt x="4687" y="1981"/>
                      </a:lnTo>
                      <a:lnTo>
                        <a:pt x="4688" y="1990"/>
                      </a:lnTo>
                      <a:lnTo>
                        <a:pt x="4687" y="1995"/>
                      </a:lnTo>
                      <a:lnTo>
                        <a:pt x="4686" y="1999"/>
                      </a:lnTo>
                      <a:lnTo>
                        <a:pt x="4685" y="2005"/>
                      </a:lnTo>
                      <a:lnTo>
                        <a:pt x="4683" y="2009"/>
                      </a:lnTo>
                      <a:lnTo>
                        <a:pt x="4680" y="2013"/>
                      </a:lnTo>
                      <a:lnTo>
                        <a:pt x="4678" y="2017"/>
                      </a:lnTo>
                      <a:lnTo>
                        <a:pt x="4677" y="2021"/>
                      </a:lnTo>
                      <a:lnTo>
                        <a:pt x="4677" y="2027"/>
                      </a:lnTo>
                      <a:lnTo>
                        <a:pt x="4677" y="2031"/>
                      </a:lnTo>
                      <a:lnTo>
                        <a:pt x="4678" y="2034"/>
                      </a:lnTo>
                      <a:lnTo>
                        <a:pt x="4680" y="2036"/>
                      </a:lnTo>
                      <a:lnTo>
                        <a:pt x="4684" y="2037"/>
                      </a:lnTo>
                      <a:lnTo>
                        <a:pt x="4692" y="2036"/>
                      </a:lnTo>
                      <a:lnTo>
                        <a:pt x="4697" y="2033"/>
                      </a:lnTo>
                      <a:lnTo>
                        <a:pt x="4703" y="2028"/>
                      </a:lnTo>
                      <a:lnTo>
                        <a:pt x="4711" y="2024"/>
                      </a:lnTo>
                      <a:lnTo>
                        <a:pt x="4718" y="2022"/>
                      </a:lnTo>
                      <a:lnTo>
                        <a:pt x="4724" y="2021"/>
                      </a:lnTo>
                      <a:lnTo>
                        <a:pt x="4729" y="2022"/>
                      </a:lnTo>
                      <a:lnTo>
                        <a:pt x="4733" y="2023"/>
                      </a:lnTo>
                      <a:lnTo>
                        <a:pt x="4736" y="2026"/>
                      </a:lnTo>
                      <a:lnTo>
                        <a:pt x="4740" y="2029"/>
                      </a:lnTo>
                      <a:lnTo>
                        <a:pt x="4746" y="2038"/>
                      </a:lnTo>
                      <a:lnTo>
                        <a:pt x="4753" y="2045"/>
                      </a:lnTo>
                      <a:lnTo>
                        <a:pt x="4759" y="2049"/>
                      </a:lnTo>
                      <a:lnTo>
                        <a:pt x="4765" y="2053"/>
                      </a:lnTo>
                      <a:lnTo>
                        <a:pt x="4772" y="2055"/>
                      </a:lnTo>
                      <a:lnTo>
                        <a:pt x="4779" y="2056"/>
                      </a:lnTo>
                      <a:lnTo>
                        <a:pt x="4792" y="2059"/>
                      </a:lnTo>
                      <a:lnTo>
                        <a:pt x="4809" y="2061"/>
                      </a:lnTo>
                      <a:lnTo>
                        <a:pt x="4809" y="2081"/>
                      </a:lnTo>
                      <a:lnTo>
                        <a:pt x="4807" y="2088"/>
                      </a:lnTo>
                      <a:lnTo>
                        <a:pt x="4803" y="2095"/>
                      </a:lnTo>
                      <a:lnTo>
                        <a:pt x="4798" y="2093"/>
                      </a:lnTo>
                      <a:lnTo>
                        <a:pt x="4793" y="2091"/>
                      </a:lnTo>
                      <a:lnTo>
                        <a:pt x="4789" y="2088"/>
                      </a:lnTo>
                      <a:lnTo>
                        <a:pt x="4785" y="2084"/>
                      </a:lnTo>
                      <a:lnTo>
                        <a:pt x="4782" y="2081"/>
                      </a:lnTo>
                      <a:lnTo>
                        <a:pt x="4778" y="2078"/>
                      </a:lnTo>
                      <a:lnTo>
                        <a:pt x="4774" y="2076"/>
                      </a:lnTo>
                      <a:lnTo>
                        <a:pt x="4769" y="2076"/>
                      </a:lnTo>
                      <a:lnTo>
                        <a:pt x="4766" y="2077"/>
                      </a:lnTo>
                      <a:lnTo>
                        <a:pt x="4763" y="2078"/>
                      </a:lnTo>
                      <a:lnTo>
                        <a:pt x="4763" y="2088"/>
                      </a:lnTo>
                      <a:lnTo>
                        <a:pt x="4766" y="2093"/>
                      </a:lnTo>
                      <a:lnTo>
                        <a:pt x="4771" y="2097"/>
                      </a:lnTo>
                      <a:lnTo>
                        <a:pt x="4780" y="2109"/>
                      </a:lnTo>
                      <a:lnTo>
                        <a:pt x="4789" y="2120"/>
                      </a:lnTo>
                      <a:lnTo>
                        <a:pt x="4798" y="2132"/>
                      </a:lnTo>
                      <a:lnTo>
                        <a:pt x="4805" y="2145"/>
                      </a:lnTo>
                      <a:lnTo>
                        <a:pt x="4814" y="2149"/>
                      </a:lnTo>
                      <a:lnTo>
                        <a:pt x="4825" y="2152"/>
                      </a:lnTo>
                      <a:lnTo>
                        <a:pt x="4827" y="2154"/>
                      </a:lnTo>
                      <a:lnTo>
                        <a:pt x="4828" y="2156"/>
                      </a:lnTo>
                      <a:lnTo>
                        <a:pt x="4829" y="2158"/>
                      </a:lnTo>
                      <a:lnTo>
                        <a:pt x="4830" y="2161"/>
                      </a:lnTo>
                      <a:lnTo>
                        <a:pt x="4830" y="2166"/>
                      </a:lnTo>
                      <a:lnTo>
                        <a:pt x="4832" y="2172"/>
                      </a:lnTo>
                      <a:lnTo>
                        <a:pt x="4837" y="2179"/>
                      </a:lnTo>
                      <a:lnTo>
                        <a:pt x="4842" y="2186"/>
                      </a:lnTo>
                      <a:lnTo>
                        <a:pt x="4845" y="2198"/>
                      </a:lnTo>
                      <a:lnTo>
                        <a:pt x="4846" y="2209"/>
                      </a:lnTo>
                      <a:lnTo>
                        <a:pt x="4847" y="2220"/>
                      </a:lnTo>
                      <a:lnTo>
                        <a:pt x="4849" y="2233"/>
                      </a:lnTo>
                      <a:lnTo>
                        <a:pt x="4857" y="2233"/>
                      </a:lnTo>
                      <a:lnTo>
                        <a:pt x="4861" y="2232"/>
                      </a:lnTo>
                      <a:lnTo>
                        <a:pt x="4864" y="2231"/>
                      </a:lnTo>
                      <a:lnTo>
                        <a:pt x="4867" y="2229"/>
                      </a:lnTo>
                      <a:lnTo>
                        <a:pt x="4869" y="2226"/>
                      </a:lnTo>
                      <a:lnTo>
                        <a:pt x="4870" y="2223"/>
                      </a:lnTo>
                      <a:lnTo>
                        <a:pt x="4872" y="2220"/>
                      </a:lnTo>
                      <a:lnTo>
                        <a:pt x="4872" y="2216"/>
                      </a:lnTo>
                      <a:lnTo>
                        <a:pt x="4873" y="2212"/>
                      </a:lnTo>
                      <a:lnTo>
                        <a:pt x="4872" y="2205"/>
                      </a:lnTo>
                      <a:lnTo>
                        <a:pt x="4871" y="2197"/>
                      </a:lnTo>
                      <a:lnTo>
                        <a:pt x="4869" y="2190"/>
                      </a:lnTo>
                      <a:lnTo>
                        <a:pt x="4867" y="2184"/>
                      </a:lnTo>
                      <a:lnTo>
                        <a:pt x="4866" y="2178"/>
                      </a:lnTo>
                      <a:lnTo>
                        <a:pt x="4864" y="2170"/>
                      </a:lnTo>
                      <a:lnTo>
                        <a:pt x="4863" y="2163"/>
                      </a:lnTo>
                      <a:lnTo>
                        <a:pt x="4862" y="2155"/>
                      </a:lnTo>
                      <a:lnTo>
                        <a:pt x="4863" y="2151"/>
                      </a:lnTo>
                      <a:lnTo>
                        <a:pt x="4865" y="2147"/>
                      </a:lnTo>
                      <a:lnTo>
                        <a:pt x="4868" y="2144"/>
                      </a:lnTo>
                      <a:lnTo>
                        <a:pt x="4871" y="2140"/>
                      </a:lnTo>
                      <a:lnTo>
                        <a:pt x="4879" y="2134"/>
                      </a:lnTo>
                      <a:lnTo>
                        <a:pt x="4887" y="2127"/>
                      </a:lnTo>
                      <a:lnTo>
                        <a:pt x="4895" y="2116"/>
                      </a:lnTo>
                      <a:lnTo>
                        <a:pt x="4900" y="2104"/>
                      </a:lnTo>
                      <a:lnTo>
                        <a:pt x="4902" y="2098"/>
                      </a:lnTo>
                      <a:lnTo>
                        <a:pt x="4903" y="2092"/>
                      </a:lnTo>
                      <a:lnTo>
                        <a:pt x="4904" y="2085"/>
                      </a:lnTo>
                      <a:lnTo>
                        <a:pt x="4905" y="2078"/>
                      </a:lnTo>
                      <a:lnTo>
                        <a:pt x="4904" y="2069"/>
                      </a:lnTo>
                      <a:lnTo>
                        <a:pt x="4902" y="2061"/>
                      </a:lnTo>
                      <a:lnTo>
                        <a:pt x="4901" y="2057"/>
                      </a:lnTo>
                      <a:lnTo>
                        <a:pt x="4899" y="2054"/>
                      </a:lnTo>
                      <a:lnTo>
                        <a:pt x="4896" y="2052"/>
                      </a:lnTo>
                      <a:lnTo>
                        <a:pt x="4892" y="2052"/>
                      </a:lnTo>
                      <a:lnTo>
                        <a:pt x="4885" y="2056"/>
                      </a:lnTo>
                      <a:lnTo>
                        <a:pt x="4877" y="2061"/>
                      </a:lnTo>
                      <a:lnTo>
                        <a:pt x="4874" y="2060"/>
                      </a:lnTo>
                      <a:lnTo>
                        <a:pt x="4872" y="2059"/>
                      </a:lnTo>
                      <a:lnTo>
                        <a:pt x="4870" y="2055"/>
                      </a:lnTo>
                      <a:lnTo>
                        <a:pt x="4869" y="2052"/>
                      </a:lnTo>
                      <a:lnTo>
                        <a:pt x="4868" y="2045"/>
                      </a:lnTo>
                      <a:lnTo>
                        <a:pt x="4868" y="2038"/>
                      </a:lnTo>
                      <a:lnTo>
                        <a:pt x="4867" y="2029"/>
                      </a:lnTo>
                      <a:lnTo>
                        <a:pt x="4866" y="2021"/>
                      </a:lnTo>
                      <a:lnTo>
                        <a:pt x="4866" y="2016"/>
                      </a:lnTo>
                      <a:lnTo>
                        <a:pt x="4867" y="2012"/>
                      </a:lnTo>
                      <a:lnTo>
                        <a:pt x="4869" y="2008"/>
                      </a:lnTo>
                      <a:lnTo>
                        <a:pt x="4871" y="2005"/>
                      </a:lnTo>
                      <a:lnTo>
                        <a:pt x="4873" y="2000"/>
                      </a:lnTo>
                      <a:lnTo>
                        <a:pt x="4875" y="1996"/>
                      </a:lnTo>
                      <a:lnTo>
                        <a:pt x="4876" y="1992"/>
                      </a:lnTo>
                      <a:lnTo>
                        <a:pt x="4877" y="1988"/>
                      </a:lnTo>
                      <a:lnTo>
                        <a:pt x="4877" y="1960"/>
                      </a:lnTo>
                      <a:lnTo>
                        <a:pt x="4872" y="1959"/>
                      </a:lnTo>
                      <a:lnTo>
                        <a:pt x="4867" y="1965"/>
                      </a:lnTo>
                      <a:lnTo>
                        <a:pt x="4863" y="1971"/>
                      </a:lnTo>
                      <a:lnTo>
                        <a:pt x="4860" y="1974"/>
                      </a:lnTo>
                      <a:lnTo>
                        <a:pt x="4858" y="1976"/>
                      </a:lnTo>
                      <a:lnTo>
                        <a:pt x="4854" y="1977"/>
                      </a:lnTo>
                      <a:lnTo>
                        <a:pt x="4850" y="1979"/>
                      </a:lnTo>
                      <a:lnTo>
                        <a:pt x="4847" y="1968"/>
                      </a:lnTo>
                      <a:lnTo>
                        <a:pt x="4844" y="1960"/>
                      </a:lnTo>
                      <a:lnTo>
                        <a:pt x="4841" y="1956"/>
                      </a:lnTo>
                      <a:lnTo>
                        <a:pt x="4838" y="1954"/>
                      </a:lnTo>
                      <a:lnTo>
                        <a:pt x="4834" y="1951"/>
                      </a:lnTo>
                      <a:lnTo>
                        <a:pt x="4829" y="1950"/>
                      </a:lnTo>
                      <a:lnTo>
                        <a:pt x="4813" y="1949"/>
                      </a:lnTo>
                      <a:lnTo>
                        <a:pt x="4798" y="1950"/>
                      </a:lnTo>
                      <a:lnTo>
                        <a:pt x="4798" y="1941"/>
                      </a:lnTo>
                      <a:lnTo>
                        <a:pt x="4802" y="1932"/>
                      </a:lnTo>
                      <a:lnTo>
                        <a:pt x="4806" y="1922"/>
                      </a:lnTo>
                      <a:lnTo>
                        <a:pt x="4808" y="1911"/>
                      </a:lnTo>
                      <a:lnTo>
                        <a:pt x="4808" y="1902"/>
                      </a:lnTo>
                      <a:lnTo>
                        <a:pt x="4809" y="1894"/>
                      </a:lnTo>
                      <a:lnTo>
                        <a:pt x="4809" y="1883"/>
                      </a:lnTo>
                      <a:lnTo>
                        <a:pt x="4820" y="1883"/>
                      </a:lnTo>
                      <a:lnTo>
                        <a:pt x="4833" y="1883"/>
                      </a:lnTo>
                      <a:lnTo>
                        <a:pt x="4833" y="1875"/>
                      </a:lnTo>
                      <a:lnTo>
                        <a:pt x="4832" y="1870"/>
                      </a:lnTo>
                      <a:lnTo>
                        <a:pt x="4831" y="1865"/>
                      </a:lnTo>
                      <a:lnTo>
                        <a:pt x="4828" y="1861"/>
                      </a:lnTo>
                      <a:lnTo>
                        <a:pt x="4826" y="1856"/>
                      </a:lnTo>
                      <a:lnTo>
                        <a:pt x="4822" y="1852"/>
                      </a:lnTo>
                      <a:lnTo>
                        <a:pt x="4820" y="1847"/>
                      </a:lnTo>
                      <a:lnTo>
                        <a:pt x="4819" y="1843"/>
                      </a:lnTo>
                      <a:lnTo>
                        <a:pt x="4818" y="1837"/>
                      </a:lnTo>
                      <a:lnTo>
                        <a:pt x="4823" y="1830"/>
                      </a:lnTo>
                      <a:lnTo>
                        <a:pt x="4832" y="1825"/>
                      </a:lnTo>
                      <a:lnTo>
                        <a:pt x="4835" y="1811"/>
                      </a:lnTo>
                      <a:lnTo>
                        <a:pt x="4836" y="1798"/>
                      </a:lnTo>
                      <a:lnTo>
                        <a:pt x="4836" y="1786"/>
                      </a:lnTo>
                      <a:lnTo>
                        <a:pt x="4836" y="1771"/>
                      </a:lnTo>
                      <a:lnTo>
                        <a:pt x="4830" y="1762"/>
                      </a:lnTo>
                      <a:lnTo>
                        <a:pt x="4825" y="1752"/>
                      </a:lnTo>
                      <a:lnTo>
                        <a:pt x="4826" y="1743"/>
                      </a:lnTo>
                      <a:lnTo>
                        <a:pt x="4828" y="1736"/>
                      </a:lnTo>
                      <a:lnTo>
                        <a:pt x="4831" y="1729"/>
                      </a:lnTo>
                      <a:lnTo>
                        <a:pt x="4835" y="1721"/>
                      </a:lnTo>
                      <a:lnTo>
                        <a:pt x="4836" y="1716"/>
                      </a:lnTo>
                      <a:lnTo>
                        <a:pt x="4837" y="1712"/>
                      </a:lnTo>
                      <a:lnTo>
                        <a:pt x="4837" y="1708"/>
                      </a:lnTo>
                      <a:lnTo>
                        <a:pt x="4836" y="1704"/>
                      </a:lnTo>
                      <a:lnTo>
                        <a:pt x="4836" y="1701"/>
                      </a:lnTo>
                      <a:lnTo>
                        <a:pt x="4836" y="1697"/>
                      </a:lnTo>
                      <a:lnTo>
                        <a:pt x="4837" y="1693"/>
                      </a:lnTo>
                      <a:lnTo>
                        <a:pt x="4838" y="1688"/>
                      </a:lnTo>
                      <a:lnTo>
                        <a:pt x="4841" y="1685"/>
                      </a:lnTo>
                      <a:lnTo>
                        <a:pt x="4844" y="1682"/>
                      </a:lnTo>
                      <a:lnTo>
                        <a:pt x="4847" y="1680"/>
                      </a:lnTo>
                      <a:lnTo>
                        <a:pt x="4851" y="1679"/>
                      </a:lnTo>
                      <a:lnTo>
                        <a:pt x="4860" y="1676"/>
                      </a:lnTo>
                      <a:lnTo>
                        <a:pt x="4868" y="1672"/>
                      </a:lnTo>
                      <a:lnTo>
                        <a:pt x="4879" y="1664"/>
                      </a:lnTo>
                      <a:lnTo>
                        <a:pt x="4889" y="1656"/>
                      </a:lnTo>
                      <a:lnTo>
                        <a:pt x="4899" y="1648"/>
                      </a:lnTo>
                      <a:lnTo>
                        <a:pt x="4911" y="1641"/>
                      </a:lnTo>
                      <a:lnTo>
                        <a:pt x="4916" y="1639"/>
                      </a:lnTo>
                      <a:lnTo>
                        <a:pt x="4921" y="1639"/>
                      </a:lnTo>
                      <a:lnTo>
                        <a:pt x="4926" y="1639"/>
                      </a:lnTo>
                      <a:lnTo>
                        <a:pt x="4931" y="1639"/>
                      </a:lnTo>
                      <a:lnTo>
                        <a:pt x="4936" y="1639"/>
                      </a:lnTo>
                      <a:lnTo>
                        <a:pt x="4942" y="1639"/>
                      </a:lnTo>
                      <a:lnTo>
                        <a:pt x="4947" y="1638"/>
                      </a:lnTo>
                      <a:lnTo>
                        <a:pt x="4951" y="1635"/>
                      </a:lnTo>
                      <a:lnTo>
                        <a:pt x="4956" y="1631"/>
                      </a:lnTo>
                      <a:lnTo>
                        <a:pt x="4959" y="1627"/>
                      </a:lnTo>
                      <a:lnTo>
                        <a:pt x="4962" y="1623"/>
                      </a:lnTo>
                      <a:lnTo>
                        <a:pt x="4964" y="1619"/>
                      </a:lnTo>
                      <a:lnTo>
                        <a:pt x="4970" y="1610"/>
                      </a:lnTo>
                      <a:lnTo>
                        <a:pt x="4976" y="1600"/>
                      </a:lnTo>
                      <a:lnTo>
                        <a:pt x="4982" y="1594"/>
                      </a:lnTo>
                      <a:lnTo>
                        <a:pt x="4987" y="1590"/>
                      </a:lnTo>
                      <a:lnTo>
                        <a:pt x="4990" y="1587"/>
                      </a:lnTo>
                      <a:lnTo>
                        <a:pt x="4992" y="1584"/>
                      </a:lnTo>
                      <a:lnTo>
                        <a:pt x="4994" y="1581"/>
                      </a:lnTo>
                      <a:lnTo>
                        <a:pt x="4997" y="1577"/>
                      </a:lnTo>
                      <a:lnTo>
                        <a:pt x="4999" y="1567"/>
                      </a:lnTo>
                      <a:lnTo>
                        <a:pt x="5001" y="1558"/>
                      </a:lnTo>
                      <a:lnTo>
                        <a:pt x="5002" y="1550"/>
                      </a:lnTo>
                      <a:lnTo>
                        <a:pt x="5002" y="1541"/>
                      </a:lnTo>
                      <a:lnTo>
                        <a:pt x="5003" y="1533"/>
                      </a:lnTo>
                      <a:lnTo>
                        <a:pt x="5004" y="1525"/>
                      </a:lnTo>
                      <a:lnTo>
                        <a:pt x="5006" y="1516"/>
                      </a:lnTo>
                      <a:lnTo>
                        <a:pt x="5008" y="1507"/>
                      </a:lnTo>
                      <a:lnTo>
                        <a:pt x="5012" y="1497"/>
                      </a:lnTo>
                      <a:lnTo>
                        <a:pt x="5017" y="1488"/>
                      </a:lnTo>
                      <a:lnTo>
                        <a:pt x="5021" y="1480"/>
                      </a:lnTo>
                      <a:lnTo>
                        <a:pt x="5027" y="1473"/>
                      </a:lnTo>
                      <a:lnTo>
                        <a:pt x="5037" y="1457"/>
                      </a:lnTo>
                      <a:lnTo>
                        <a:pt x="5048" y="1441"/>
                      </a:lnTo>
                      <a:lnTo>
                        <a:pt x="5054" y="1429"/>
                      </a:lnTo>
                      <a:lnTo>
                        <a:pt x="5057" y="1419"/>
                      </a:lnTo>
                      <a:lnTo>
                        <a:pt x="5059" y="1414"/>
                      </a:lnTo>
                      <a:lnTo>
                        <a:pt x="5061" y="1410"/>
                      </a:lnTo>
                      <a:lnTo>
                        <a:pt x="5064" y="1405"/>
                      </a:lnTo>
                      <a:lnTo>
                        <a:pt x="5069" y="1402"/>
                      </a:lnTo>
                      <a:lnTo>
                        <a:pt x="5074" y="1416"/>
                      </a:lnTo>
                      <a:lnTo>
                        <a:pt x="5080" y="1429"/>
                      </a:lnTo>
                      <a:lnTo>
                        <a:pt x="5084" y="1434"/>
                      </a:lnTo>
                      <a:lnTo>
                        <a:pt x="5088" y="1439"/>
                      </a:lnTo>
                      <a:lnTo>
                        <a:pt x="5090" y="1441"/>
                      </a:lnTo>
                      <a:lnTo>
                        <a:pt x="5093" y="1442"/>
                      </a:lnTo>
                      <a:lnTo>
                        <a:pt x="5096" y="1443"/>
                      </a:lnTo>
                      <a:lnTo>
                        <a:pt x="5100" y="1443"/>
                      </a:lnTo>
                      <a:lnTo>
                        <a:pt x="5108" y="1442"/>
                      </a:lnTo>
                      <a:lnTo>
                        <a:pt x="5117" y="1439"/>
                      </a:lnTo>
                      <a:lnTo>
                        <a:pt x="5124" y="1437"/>
                      </a:lnTo>
                      <a:lnTo>
                        <a:pt x="5133" y="1434"/>
                      </a:lnTo>
                      <a:lnTo>
                        <a:pt x="5141" y="1434"/>
                      </a:lnTo>
                      <a:lnTo>
                        <a:pt x="5149" y="1436"/>
                      </a:lnTo>
                      <a:lnTo>
                        <a:pt x="5155" y="1437"/>
                      </a:lnTo>
                      <a:lnTo>
                        <a:pt x="5162" y="1439"/>
                      </a:lnTo>
                      <a:lnTo>
                        <a:pt x="5175" y="1445"/>
                      </a:lnTo>
                      <a:lnTo>
                        <a:pt x="5188" y="1452"/>
                      </a:lnTo>
                      <a:lnTo>
                        <a:pt x="5203" y="1459"/>
                      </a:lnTo>
                      <a:lnTo>
                        <a:pt x="5215" y="1466"/>
                      </a:lnTo>
                      <a:lnTo>
                        <a:pt x="5221" y="1470"/>
                      </a:lnTo>
                      <a:lnTo>
                        <a:pt x="5227" y="1474"/>
                      </a:lnTo>
                      <a:lnTo>
                        <a:pt x="5231" y="1480"/>
                      </a:lnTo>
                      <a:lnTo>
                        <a:pt x="5235" y="1486"/>
                      </a:lnTo>
                      <a:lnTo>
                        <a:pt x="5234" y="1492"/>
                      </a:lnTo>
                      <a:lnTo>
                        <a:pt x="5225" y="1493"/>
                      </a:lnTo>
                      <a:lnTo>
                        <a:pt x="5216" y="1495"/>
                      </a:lnTo>
                      <a:lnTo>
                        <a:pt x="5213" y="1496"/>
                      </a:lnTo>
                      <a:lnTo>
                        <a:pt x="5209" y="1498"/>
                      </a:lnTo>
                      <a:lnTo>
                        <a:pt x="5207" y="1501"/>
                      </a:lnTo>
                      <a:lnTo>
                        <a:pt x="5204" y="1504"/>
                      </a:lnTo>
                      <a:lnTo>
                        <a:pt x="5201" y="1513"/>
                      </a:lnTo>
                      <a:lnTo>
                        <a:pt x="5199" y="1522"/>
                      </a:lnTo>
                      <a:lnTo>
                        <a:pt x="5198" y="1530"/>
                      </a:lnTo>
                      <a:lnTo>
                        <a:pt x="5197" y="1537"/>
                      </a:lnTo>
                      <a:lnTo>
                        <a:pt x="5197" y="1554"/>
                      </a:lnTo>
                      <a:lnTo>
                        <a:pt x="5193" y="1572"/>
                      </a:lnTo>
                      <a:lnTo>
                        <a:pt x="5190" y="1585"/>
                      </a:lnTo>
                      <a:lnTo>
                        <a:pt x="5186" y="1596"/>
                      </a:lnTo>
                      <a:lnTo>
                        <a:pt x="5182" y="1608"/>
                      </a:lnTo>
                      <a:lnTo>
                        <a:pt x="5178" y="1621"/>
                      </a:lnTo>
                      <a:lnTo>
                        <a:pt x="5177" y="1623"/>
                      </a:lnTo>
                      <a:lnTo>
                        <a:pt x="5175" y="1625"/>
                      </a:lnTo>
                      <a:lnTo>
                        <a:pt x="5173" y="1627"/>
                      </a:lnTo>
                      <a:lnTo>
                        <a:pt x="5171" y="1628"/>
                      </a:lnTo>
                      <a:lnTo>
                        <a:pt x="5165" y="1630"/>
                      </a:lnTo>
                      <a:lnTo>
                        <a:pt x="5159" y="1632"/>
                      </a:lnTo>
                      <a:lnTo>
                        <a:pt x="5153" y="1634"/>
                      </a:lnTo>
                      <a:lnTo>
                        <a:pt x="5148" y="1636"/>
                      </a:lnTo>
                      <a:lnTo>
                        <a:pt x="5147" y="1637"/>
                      </a:lnTo>
                      <a:lnTo>
                        <a:pt x="5145" y="1639"/>
                      </a:lnTo>
                      <a:lnTo>
                        <a:pt x="5144" y="1641"/>
                      </a:lnTo>
                      <a:lnTo>
                        <a:pt x="5144" y="1644"/>
                      </a:lnTo>
                      <a:lnTo>
                        <a:pt x="5148" y="1657"/>
                      </a:lnTo>
                      <a:lnTo>
                        <a:pt x="5152" y="1671"/>
                      </a:lnTo>
                      <a:lnTo>
                        <a:pt x="5151" y="1681"/>
                      </a:lnTo>
                      <a:lnTo>
                        <a:pt x="5149" y="1689"/>
                      </a:lnTo>
                      <a:lnTo>
                        <a:pt x="5146" y="1699"/>
                      </a:lnTo>
                      <a:lnTo>
                        <a:pt x="5145" y="1709"/>
                      </a:lnTo>
                      <a:lnTo>
                        <a:pt x="5147" y="1712"/>
                      </a:lnTo>
                      <a:lnTo>
                        <a:pt x="5151" y="1714"/>
                      </a:lnTo>
                      <a:lnTo>
                        <a:pt x="5153" y="1719"/>
                      </a:lnTo>
                      <a:lnTo>
                        <a:pt x="5154" y="1723"/>
                      </a:lnTo>
                      <a:lnTo>
                        <a:pt x="5154" y="1727"/>
                      </a:lnTo>
                      <a:lnTo>
                        <a:pt x="5154" y="1732"/>
                      </a:lnTo>
                      <a:lnTo>
                        <a:pt x="5154" y="1749"/>
                      </a:lnTo>
                      <a:lnTo>
                        <a:pt x="5153" y="1764"/>
                      </a:lnTo>
                      <a:lnTo>
                        <a:pt x="5151" y="1778"/>
                      </a:lnTo>
                      <a:lnTo>
                        <a:pt x="5149" y="1792"/>
                      </a:lnTo>
                      <a:lnTo>
                        <a:pt x="5145" y="1819"/>
                      </a:lnTo>
                      <a:lnTo>
                        <a:pt x="5141" y="1851"/>
                      </a:lnTo>
                      <a:lnTo>
                        <a:pt x="5133" y="1852"/>
                      </a:lnTo>
                      <a:lnTo>
                        <a:pt x="5127" y="1852"/>
                      </a:lnTo>
                      <a:lnTo>
                        <a:pt x="5127" y="1894"/>
                      </a:lnTo>
                      <a:lnTo>
                        <a:pt x="5096" y="2056"/>
                      </a:lnTo>
                      <a:lnTo>
                        <a:pt x="5096" y="2064"/>
                      </a:lnTo>
                      <a:lnTo>
                        <a:pt x="5097" y="2071"/>
                      </a:lnTo>
                      <a:lnTo>
                        <a:pt x="5098" y="2076"/>
                      </a:lnTo>
                      <a:lnTo>
                        <a:pt x="5100" y="2082"/>
                      </a:lnTo>
                      <a:lnTo>
                        <a:pt x="5102" y="2088"/>
                      </a:lnTo>
                      <a:lnTo>
                        <a:pt x="5106" y="2093"/>
                      </a:lnTo>
                      <a:lnTo>
                        <a:pt x="5111" y="2098"/>
                      </a:lnTo>
                      <a:lnTo>
                        <a:pt x="5115" y="2103"/>
                      </a:lnTo>
                      <a:lnTo>
                        <a:pt x="5129" y="2112"/>
                      </a:lnTo>
                      <a:lnTo>
                        <a:pt x="5144" y="2122"/>
                      </a:lnTo>
                      <a:lnTo>
                        <a:pt x="5152" y="2132"/>
                      </a:lnTo>
                      <a:lnTo>
                        <a:pt x="5159" y="2141"/>
                      </a:lnTo>
                      <a:lnTo>
                        <a:pt x="5164" y="2152"/>
                      </a:lnTo>
                      <a:lnTo>
                        <a:pt x="5169" y="2165"/>
                      </a:lnTo>
                      <a:lnTo>
                        <a:pt x="5154" y="2169"/>
                      </a:lnTo>
                      <a:lnTo>
                        <a:pt x="5139" y="2173"/>
                      </a:lnTo>
                      <a:lnTo>
                        <a:pt x="5132" y="2175"/>
                      </a:lnTo>
                      <a:lnTo>
                        <a:pt x="5127" y="2178"/>
                      </a:lnTo>
                      <a:lnTo>
                        <a:pt x="5125" y="2180"/>
                      </a:lnTo>
                      <a:lnTo>
                        <a:pt x="5124" y="2183"/>
                      </a:lnTo>
                      <a:lnTo>
                        <a:pt x="5123" y="2186"/>
                      </a:lnTo>
                      <a:lnTo>
                        <a:pt x="5122" y="2189"/>
                      </a:lnTo>
                      <a:lnTo>
                        <a:pt x="5127" y="2201"/>
                      </a:lnTo>
                      <a:lnTo>
                        <a:pt x="5131" y="2212"/>
                      </a:lnTo>
                      <a:lnTo>
                        <a:pt x="5131" y="2222"/>
                      </a:lnTo>
                      <a:lnTo>
                        <a:pt x="5131" y="2231"/>
                      </a:lnTo>
                      <a:lnTo>
                        <a:pt x="5131" y="2239"/>
                      </a:lnTo>
                      <a:lnTo>
                        <a:pt x="5130" y="2249"/>
                      </a:lnTo>
                      <a:lnTo>
                        <a:pt x="5129" y="2261"/>
                      </a:lnTo>
                      <a:lnTo>
                        <a:pt x="5129" y="2270"/>
                      </a:lnTo>
                      <a:lnTo>
                        <a:pt x="5128" y="2280"/>
                      </a:lnTo>
                      <a:lnTo>
                        <a:pt x="5126" y="2291"/>
                      </a:lnTo>
                      <a:lnTo>
                        <a:pt x="5124" y="2295"/>
                      </a:lnTo>
                      <a:lnTo>
                        <a:pt x="5121" y="2297"/>
                      </a:lnTo>
                      <a:lnTo>
                        <a:pt x="5118" y="2299"/>
                      </a:lnTo>
                      <a:lnTo>
                        <a:pt x="5114" y="2300"/>
                      </a:lnTo>
                      <a:lnTo>
                        <a:pt x="5105" y="2301"/>
                      </a:lnTo>
                      <a:lnTo>
                        <a:pt x="5096" y="2304"/>
                      </a:lnTo>
                      <a:lnTo>
                        <a:pt x="5093" y="2305"/>
                      </a:lnTo>
                      <a:lnTo>
                        <a:pt x="5090" y="2308"/>
                      </a:lnTo>
                      <a:lnTo>
                        <a:pt x="5087" y="2310"/>
                      </a:lnTo>
                      <a:lnTo>
                        <a:pt x="5085" y="2314"/>
                      </a:lnTo>
                      <a:lnTo>
                        <a:pt x="5080" y="2320"/>
                      </a:lnTo>
                      <a:lnTo>
                        <a:pt x="5076" y="2326"/>
                      </a:lnTo>
                      <a:lnTo>
                        <a:pt x="5065" y="2337"/>
                      </a:lnTo>
                      <a:lnTo>
                        <a:pt x="5056" y="2350"/>
                      </a:lnTo>
                      <a:lnTo>
                        <a:pt x="5052" y="2360"/>
                      </a:lnTo>
                      <a:lnTo>
                        <a:pt x="5051" y="2369"/>
                      </a:lnTo>
                      <a:lnTo>
                        <a:pt x="5051" y="2374"/>
                      </a:lnTo>
                      <a:lnTo>
                        <a:pt x="5049" y="2378"/>
                      </a:lnTo>
                      <a:lnTo>
                        <a:pt x="5047" y="2381"/>
                      </a:lnTo>
                      <a:lnTo>
                        <a:pt x="5044" y="2385"/>
                      </a:lnTo>
                      <a:lnTo>
                        <a:pt x="5040" y="2387"/>
                      </a:lnTo>
                      <a:lnTo>
                        <a:pt x="5037" y="2388"/>
                      </a:lnTo>
                      <a:lnTo>
                        <a:pt x="5033" y="2389"/>
                      </a:lnTo>
                      <a:lnTo>
                        <a:pt x="5030" y="2390"/>
                      </a:lnTo>
                      <a:lnTo>
                        <a:pt x="5021" y="2390"/>
                      </a:lnTo>
                      <a:lnTo>
                        <a:pt x="5013" y="2390"/>
                      </a:lnTo>
                      <a:lnTo>
                        <a:pt x="5008" y="2391"/>
                      </a:lnTo>
                      <a:lnTo>
                        <a:pt x="5005" y="2393"/>
                      </a:lnTo>
                      <a:lnTo>
                        <a:pt x="5002" y="2397"/>
                      </a:lnTo>
                      <a:lnTo>
                        <a:pt x="5000" y="2402"/>
                      </a:lnTo>
                      <a:lnTo>
                        <a:pt x="4998" y="2406"/>
                      </a:lnTo>
                      <a:lnTo>
                        <a:pt x="4996" y="2411"/>
                      </a:lnTo>
                      <a:lnTo>
                        <a:pt x="4992" y="2415"/>
                      </a:lnTo>
                      <a:lnTo>
                        <a:pt x="4989" y="2419"/>
                      </a:lnTo>
                      <a:lnTo>
                        <a:pt x="4983" y="2423"/>
                      </a:lnTo>
                      <a:lnTo>
                        <a:pt x="4978" y="2425"/>
                      </a:lnTo>
                      <a:lnTo>
                        <a:pt x="4972" y="2427"/>
                      </a:lnTo>
                      <a:lnTo>
                        <a:pt x="4964" y="2428"/>
                      </a:lnTo>
                      <a:lnTo>
                        <a:pt x="4953" y="2427"/>
                      </a:lnTo>
                      <a:lnTo>
                        <a:pt x="4944" y="2424"/>
                      </a:lnTo>
                      <a:lnTo>
                        <a:pt x="4934" y="2422"/>
                      </a:lnTo>
                      <a:lnTo>
                        <a:pt x="4923" y="2421"/>
                      </a:lnTo>
                      <a:lnTo>
                        <a:pt x="4908" y="2425"/>
                      </a:lnTo>
                      <a:lnTo>
                        <a:pt x="4893" y="2430"/>
                      </a:lnTo>
                      <a:lnTo>
                        <a:pt x="4848" y="2430"/>
                      </a:lnTo>
                      <a:lnTo>
                        <a:pt x="4836" y="2432"/>
                      </a:lnTo>
                      <a:lnTo>
                        <a:pt x="4825" y="2435"/>
                      </a:lnTo>
                      <a:lnTo>
                        <a:pt x="4816" y="2436"/>
                      </a:lnTo>
                      <a:lnTo>
                        <a:pt x="4808" y="2438"/>
                      </a:lnTo>
                      <a:lnTo>
                        <a:pt x="4805" y="2440"/>
                      </a:lnTo>
                      <a:lnTo>
                        <a:pt x="4803" y="2442"/>
                      </a:lnTo>
                      <a:lnTo>
                        <a:pt x="4801" y="2445"/>
                      </a:lnTo>
                      <a:lnTo>
                        <a:pt x="4801" y="2448"/>
                      </a:lnTo>
                      <a:lnTo>
                        <a:pt x="4802" y="2454"/>
                      </a:lnTo>
                      <a:lnTo>
                        <a:pt x="4804" y="2460"/>
                      </a:lnTo>
                      <a:lnTo>
                        <a:pt x="4807" y="2464"/>
                      </a:lnTo>
                      <a:lnTo>
                        <a:pt x="4812" y="2467"/>
                      </a:lnTo>
                      <a:lnTo>
                        <a:pt x="4822" y="2473"/>
                      </a:lnTo>
                      <a:lnTo>
                        <a:pt x="4834" y="2479"/>
                      </a:lnTo>
                      <a:lnTo>
                        <a:pt x="4842" y="2487"/>
                      </a:lnTo>
                      <a:lnTo>
                        <a:pt x="4849" y="2493"/>
                      </a:lnTo>
                      <a:lnTo>
                        <a:pt x="4854" y="2496"/>
                      </a:lnTo>
                      <a:lnTo>
                        <a:pt x="4858" y="2499"/>
                      </a:lnTo>
                      <a:lnTo>
                        <a:pt x="4862" y="2501"/>
                      </a:lnTo>
                      <a:lnTo>
                        <a:pt x="4867" y="2503"/>
                      </a:lnTo>
                      <a:lnTo>
                        <a:pt x="4887" y="2509"/>
                      </a:lnTo>
                      <a:lnTo>
                        <a:pt x="4904" y="2514"/>
                      </a:lnTo>
                      <a:lnTo>
                        <a:pt x="4922" y="2516"/>
                      </a:lnTo>
                      <a:lnTo>
                        <a:pt x="4943" y="2517"/>
                      </a:lnTo>
                      <a:lnTo>
                        <a:pt x="4955" y="2516"/>
                      </a:lnTo>
                      <a:lnTo>
                        <a:pt x="4966" y="2515"/>
                      </a:lnTo>
                      <a:lnTo>
                        <a:pt x="4977" y="2514"/>
                      </a:lnTo>
                      <a:lnTo>
                        <a:pt x="4987" y="2512"/>
                      </a:lnTo>
                      <a:lnTo>
                        <a:pt x="4998" y="2509"/>
                      </a:lnTo>
                      <a:lnTo>
                        <a:pt x="5008" y="2507"/>
                      </a:lnTo>
                      <a:lnTo>
                        <a:pt x="5019" y="2506"/>
                      </a:lnTo>
                      <a:lnTo>
                        <a:pt x="5032" y="2505"/>
                      </a:lnTo>
                      <a:lnTo>
                        <a:pt x="5042" y="2510"/>
                      </a:lnTo>
                      <a:lnTo>
                        <a:pt x="5052" y="2515"/>
                      </a:lnTo>
                      <a:lnTo>
                        <a:pt x="5058" y="2514"/>
                      </a:lnTo>
                      <a:lnTo>
                        <a:pt x="5061" y="2510"/>
                      </a:lnTo>
                      <a:lnTo>
                        <a:pt x="5064" y="2507"/>
                      </a:lnTo>
                      <a:lnTo>
                        <a:pt x="5066" y="2503"/>
                      </a:lnTo>
                      <a:lnTo>
                        <a:pt x="5070" y="2493"/>
                      </a:lnTo>
                      <a:lnTo>
                        <a:pt x="5076" y="2485"/>
                      </a:lnTo>
                      <a:lnTo>
                        <a:pt x="5084" y="2478"/>
                      </a:lnTo>
                      <a:lnTo>
                        <a:pt x="5091" y="2475"/>
                      </a:lnTo>
                      <a:lnTo>
                        <a:pt x="5098" y="2472"/>
                      </a:lnTo>
                      <a:lnTo>
                        <a:pt x="5106" y="2468"/>
                      </a:lnTo>
                      <a:lnTo>
                        <a:pt x="5114" y="2462"/>
                      </a:lnTo>
                      <a:lnTo>
                        <a:pt x="5119" y="2456"/>
                      </a:lnTo>
                      <a:lnTo>
                        <a:pt x="5124" y="2449"/>
                      </a:lnTo>
                      <a:lnTo>
                        <a:pt x="5128" y="2442"/>
                      </a:lnTo>
                      <a:lnTo>
                        <a:pt x="5132" y="2436"/>
                      </a:lnTo>
                      <a:lnTo>
                        <a:pt x="5136" y="2430"/>
                      </a:lnTo>
                      <a:lnTo>
                        <a:pt x="5143" y="2425"/>
                      </a:lnTo>
                      <a:lnTo>
                        <a:pt x="5151" y="2421"/>
                      </a:lnTo>
                      <a:lnTo>
                        <a:pt x="5155" y="2420"/>
                      </a:lnTo>
                      <a:lnTo>
                        <a:pt x="5158" y="2418"/>
                      </a:lnTo>
                      <a:lnTo>
                        <a:pt x="5161" y="2415"/>
                      </a:lnTo>
                      <a:lnTo>
                        <a:pt x="5163" y="2413"/>
                      </a:lnTo>
                      <a:lnTo>
                        <a:pt x="5169" y="2407"/>
                      </a:lnTo>
                      <a:lnTo>
                        <a:pt x="5172" y="2400"/>
                      </a:lnTo>
                      <a:lnTo>
                        <a:pt x="5176" y="2393"/>
                      </a:lnTo>
                      <a:lnTo>
                        <a:pt x="5180" y="2387"/>
                      </a:lnTo>
                      <a:lnTo>
                        <a:pt x="5183" y="2385"/>
                      </a:lnTo>
                      <a:lnTo>
                        <a:pt x="5186" y="2383"/>
                      </a:lnTo>
                      <a:lnTo>
                        <a:pt x="5189" y="2381"/>
                      </a:lnTo>
                      <a:lnTo>
                        <a:pt x="5193" y="2380"/>
                      </a:lnTo>
                      <a:lnTo>
                        <a:pt x="5205" y="2378"/>
                      </a:lnTo>
                      <a:lnTo>
                        <a:pt x="5215" y="2375"/>
                      </a:lnTo>
                      <a:lnTo>
                        <a:pt x="5225" y="2372"/>
                      </a:lnTo>
                      <a:lnTo>
                        <a:pt x="5235" y="2365"/>
                      </a:lnTo>
                      <a:lnTo>
                        <a:pt x="5241" y="2361"/>
                      </a:lnTo>
                      <a:lnTo>
                        <a:pt x="5247" y="2357"/>
                      </a:lnTo>
                      <a:lnTo>
                        <a:pt x="5249" y="2355"/>
                      </a:lnTo>
                      <a:lnTo>
                        <a:pt x="5251" y="2352"/>
                      </a:lnTo>
                      <a:lnTo>
                        <a:pt x="5252" y="2349"/>
                      </a:lnTo>
                      <a:lnTo>
                        <a:pt x="5252" y="2345"/>
                      </a:lnTo>
                      <a:lnTo>
                        <a:pt x="5252" y="2312"/>
                      </a:lnTo>
                      <a:lnTo>
                        <a:pt x="5251" y="2306"/>
                      </a:lnTo>
                      <a:lnTo>
                        <a:pt x="5249" y="2301"/>
                      </a:lnTo>
                      <a:lnTo>
                        <a:pt x="5246" y="2296"/>
                      </a:lnTo>
                      <a:lnTo>
                        <a:pt x="5243" y="2290"/>
                      </a:lnTo>
                      <a:lnTo>
                        <a:pt x="5239" y="2278"/>
                      </a:lnTo>
                      <a:lnTo>
                        <a:pt x="5236" y="2268"/>
                      </a:lnTo>
                      <a:lnTo>
                        <a:pt x="5234" y="2257"/>
                      </a:lnTo>
                      <a:lnTo>
                        <a:pt x="5233" y="2244"/>
                      </a:lnTo>
                      <a:lnTo>
                        <a:pt x="5233" y="2222"/>
                      </a:lnTo>
                      <a:lnTo>
                        <a:pt x="5232" y="2215"/>
                      </a:lnTo>
                      <a:lnTo>
                        <a:pt x="5231" y="2209"/>
                      </a:lnTo>
                      <a:lnTo>
                        <a:pt x="5229" y="2203"/>
                      </a:lnTo>
                      <a:lnTo>
                        <a:pt x="5227" y="2197"/>
                      </a:lnTo>
                      <a:lnTo>
                        <a:pt x="5225" y="2192"/>
                      </a:lnTo>
                      <a:lnTo>
                        <a:pt x="5222" y="2186"/>
                      </a:lnTo>
                      <a:lnTo>
                        <a:pt x="5221" y="2180"/>
                      </a:lnTo>
                      <a:lnTo>
                        <a:pt x="5220" y="2173"/>
                      </a:lnTo>
                      <a:lnTo>
                        <a:pt x="5221" y="2166"/>
                      </a:lnTo>
                      <a:lnTo>
                        <a:pt x="5223" y="2160"/>
                      </a:lnTo>
                      <a:lnTo>
                        <a:pt x="5227" y="2156"/>
                      </a:lnTo>
                      <a:lnTo>
                        <a:pt x="5230" y="2151"/>
                      </a:lnTo>
                      <a:lnTo>
                        <a:pt x="5234" y="2147"/>
                      </a:lnTo>
                      <a:lnTo>
                        <a:pt x="5237" y="2141"/>
                      </a:lnTo>
                      <a:lnTo>
                        <a:pt x="5240" y="2136"/>
                      </a:lnTo>
                      <a:lnTo>
                        <a:pt x="5243" y="2130"/>
                      </a:lnTo>
                      <a:lnTo>
                        <a:pt x="5247" y="2119"/>
                      </a:lnTo>
                      <a:lnTo>
                        <a:pt x="5251" y="2106"/>
                      </a:lnTo>
                      <a:lnTo>
                        <a:pt x="5255" y="2102"/>
                      </a:lnTo>
                      <a:lnTo>
                        <a:pt x="5258" y="2098"/>
                      </a:lnTo>
                      <a:lnTo>
                        <a:pt x="5262" y="2096"/>
                      </a:lnTo>
                      <a:lnTo>
                        <a:pt x="5268" y="2095"/>
                      </a:lnTo>
                      <a:lnTo>
                        <a:pt x="5283" y="2099"/>
                      </a:lnTo>
                      <a:lnTo>
                        <a:pt x="5297" y="2103"/>
                      </a:lnTo>
                      <a:lnTo>
                        <a:pt x="5309" y="2102"/>
                      </a:lnTo>
                      <a:lnTo>
                        <a:pt x="5321" y="2101"/>
                      </a:lnTo>
                      <a:lnTo>
                        <a:pt x="5331" y="2099"/>
                      </a:lnTo>
                      <a:lnTo>
                        <a:pt x="5342" y="2097"/>
                      </a:lnTo>
                      <a:lnTo>
                        <a:pt x="5352" y="2094"/>
                      </a:lnTo>
                      <a:lnTo>
                        <a:pt x="5362" y="2092"/>
                      </a:lnTo>
                      <a:lnTo>
                        <a:pt x="5374" y="2091"/>
                      </a:lnTo>
                      <a:lnTo>
                        <a:pt x="5386" y="2090"/>
                      </a:lnTo>
                      <a:lnTo>
                        <a:pt x="5390" y="2091"/>
                      </a:lnTo>
                      <a:lnTo>
                        <a:pt x="5393" y="2092"/>
                      </a:lnTo>
                      <a:lnTo>
                        <a:pt x="5398" y="2094"/>
                      </a:lnTo>
                      <a:lnTo>
                        <a:pt x="5401" y="2096"/>
                      </a:lnTo>
                      <a:lnTo>
                        <a:pt x="5406" y="2101"/>
                      </a:lnTo>
                      <a:lnTo>
                        <a:pt x="5413" y="2106"/>
                      </a:lnTo>
                      <a:lnTo>
                        <a:pt x="5420" y="2110"/>
                      </a:lnTo>
                      <a:lnTo>
                        <a:pt x="5428" y="2114"/>
                      </a:lnTo>
                      <a:lnTo>
                        <a:pt x="5431" y="2118"/>
                      </a:lnTo>
                      <a:lnTo>
                        <a:pt x="5433" y="2120"/>
                      </a:lnTo>
                      <a:lnTo>
                        <a:pt x="5434" y="2124"/>
                      </a:lnTo>
                      <a:lnTo>
                        <a:pt x="5435" y="2127"/>
                      </a:lnTo>
                      <a:lnTo>
                        <a:pt x="5434" y="2140"/>
                      </a:lnTo>
                      <a:lnTo>
                        <a:pt x="5431" y="2152"/>
                      </a:lnTo>
                      <a:lnTo>
                        <a:pt x="5427" y="2162"/>
                      </a:lnTo>
                      <a:lnTo>
                        <a:pt x="5421" y="2173"/>
                      </a:lnTo>
                      <a:lnTo>
                        <a:pt x="5416" y="2183"/>
                      </a:lnTo>
                      <a:lnTo>
                        <a:pt x="5412" y="2193"/>
                      </a:lnTo>
                      <a:lnTo>
                        <a:pt x="5410" y="2206"/>
                      </a:lnTo>
                      <a:lnTo>
                        <a:pt x="5409" y="2218"/>
                      </a:lnTo>
                      <a:lnTo>
                        <a:pt x="5411" y="2233"/>
                      </a:lnTo>
                      <a:lnTo>
                        <a:pt x="5413" y="2247"/>
                      </a:lnTo>
                      <a:lnTo>
                        <a:pt x="5413" y="2258"/>
                      </a:lnTo>
                      <a:lnTo>
                        <a:pt x="5411" y="2268"/>
                      </a:lnTo>
                      <a:lnTo>
                        <a:pt x="5409" y="2276"/>
                      </a:lnTo>
                      <a:lnTo>
                        <a:pt x="5407" y="2286"/>
                      </a:lnTo>
                      <a:lnTo>
                        <a:pt x="5405" y="2294"/>
                      </a:lnTo>
                      <a:lnTo>
                        <a:pt x="5403" y="2303"/>
                      </a:lnTo>
                      <a:lnTo>
                        <a:pt x="5402" y="2312"/>
                      </a:lnTo>
                      <a:lnTo>
                        <a:pt x="5402" y="2323"/>
                      </a:lnTo>
                      <a:lnTo>
                        <a:pt x="5402" y="2327"/>
                      </a:lnTo>
                      <a:lnTo>
                        <a:pt x="5403" y="2330"/>
                      </a:lnTo>
                      <a:lnTo>
                        <a:pt x="5405" y="2333"/>
                      </a:lnTo>
                      <a:lnTo>
                        <a:pt x="5407" y="2336"/>
                      </a:lnTo>
                      <a:lnTo>
                        <a:pt x="5413" y="2342"/>
                      </a:lnTo>
                      <a:lnTo>
                        <a:pt x="5419" y="2347"/>
                      </a:lnTo>
                      <a:lnTo>
                        <a:pt x="5427" y="2354"/>
                      </a:lnTo>
                      <a:lnTo>
                        <a:pt x="5434" y="2360"/>
                      </a:lnTo>
                      <a:lnTo>
                        <a:pt x="5438" y="2363"/>
                      </a:lnTo>
                      <a:lnTo>
                        <a:pt x="5442" y="2365"/>
                      </a:lnTo>
                      <a:lnTo>
                        <a:pt x="5446" y="2366"/>
                      </a:lnTo>
                      <a:lnTo>
                        <a:pt x="5451" y="2366"/>
                      </a:lnTo>
                      <a:lnTo>
                        <a:pt x="5486" y="2366"/>
                      </a:lnTo>
                      <a:lnTo>
                        <a:pt x="5496" y="2364"/>
                      </a:lnTo>
                      <a:lnTo>
                        <a:pt x="5506" y="2361"/>
                      </a:lnTo>
                      <a:lnTo>
                        <a:pt x="5537" y="2361"/>
                      </a:lnTo>
                      <a:lnTo>
                        <a:pt x="5538" y="2354"/>
                      </a:lnTo>
                      <a:lnTo>
                        <a:pt x="5540" y="2348"/>
                      </a:lnTo>
                      <a:lnTo>
                        <a:pt x="5520" y="2346"/>
                      </a:lnTo>
                      <a:lnTo>
                        <a:pt x="5503" y="2342"/>
                      </a:lnTo>
                      <a:lnTo>
                        <a:pt x="5487" y="2336"/>
                      </a:lnTo>
                      <a:lnTo>
                        <a:pt x="5469" y="2330"/>
                      </a:lnTo>
                      <a:lnTo>
                        <a:pt x="5459" y="2327"/>
                      </a:lnTo>
                      <a:lnTo>
                        <a:pt x="5449" y="2326"/>
                      </a:lnTo>
                      <a:lnTo>
                        <a:pt x="5445" y="2325"/>
                      </a:lnTo>
                      <a:lnTo>
                        <a:pt x="5441" y="2323"/>
                      </a:lnTo>
                      <a:lnTo>
                        <a:pt x="5437" y="2321"/>
                      </a:lnTo>
                      <a:lnTo>
                        <a:pt x="5434" y="2317"/>
                      </a:lnTo>
                      <a:lnTo>
                        <a:pt x="5429" y="2309"/>
                      </a:lnTo>
                      <a:lnTo>
                        <a:pt x="5426" y="2302"/>
                      </a:lnTo>
                      <a:lnTo>
                        <a:pt x="5425" y="2294"/>
                      </a:lnTo>
                      <a:lnTo>
                        <a:pt x="5423" y="2284"/>
                      </a:lnTo>
                      <a:lnTo>
                        <a:pt x="5425" y="2279"/>
                      </a:lnTo>
                      <a:lnTo>
                        <a:pt x="5426" y="2274"/>
                      </a:lnTo>
                      <a:lnTo>
                        <a:pt x="5428" y="2270"/>
                      </a:lnTo>
                      <a:lnTo>
                        <a:pt x="5430" y="2266"/>
                      </a:lnTo>
                      <a:lnTo>
                        <a:pt x="5435" y="2258"/>
                      </a:lnTo>
                      <a:lnTo>
                        <a:pt x="5438" y="2248"/>
                      </a:lnTo>
                      <a:lnTo>
                        <a:pt x="5440" y="2239"/>
                      </a:lnTo>
                      <a:lnTo>
                        <a:pt x="5441" y="2230"/>
                      </a:lnTo>
                      <a:lnTo>
                        <a:pt x="5441" y="2221"/>
                      </a:lnTo>
                      <a:lnTo>
                        <a:pt x="5442" y="2211"/>
                      </a:lnTo>
                      <a:lnTo>
                        <a:pt x="5492" y="2207"/>
                      </a:lnTo>
                      <a:lnTo>
                        <a:pt x="5492" y="2176"/>
                      </a:lnTo>
                      <a:lnTo>
                        <a:pt x="5489" y="2162"/>
                      </a:lnTo>
                      <a:lnTo>
                        <a:pt x="5487" y="2149"/>
                      </a:lnTo>
                      <a:lnTo>
                        <a:pt x="5488" y="2139"/>
                      </a:lnTo>
                      <a:lnTo>
                        <a:pt x="5490" y="2132"/>
                      </a:lnTo>
                      <a:lnTo>
                        <a:pt x="5492" y="2124"/>
                      </a:lnTo>
                      <a:lnTo>
                        <a:pt x="5493" y="2114"/>
                      </a:lnTo>
                      <a:lnTo>
                        <a:pt x="5493" y="2107"/>
                      </a:lnTo>
                      <a:lnTo>
                        <a:pt x="5493" y="2100"/>
                      </a:lnTo>
                      <a:lnTo>
                        <a:pt x="5492" y="2096"/>
                      </a:lnTo>
                      <a:lnTo>
                        <a:pt x="5491" y="2093"/>
                      </a:lnTo>
                      <a:lnTo>
                        <a:pt x="5489" y="2091"/>
                      </a:lnTo>
                      <a:lnTo>
                        <a:pt x="5486" y="2089"/>
                      </a:lnTo>
                      <a:lnTo>
                        <a:pt x="5474" y="2085"/>
                      </a:lnTo>
                      <a:lnTo>
                        <a:pt x="5464" y="2082"/>
                      </a:lnTo>
                      <a:lnTo>
                        <a:pt x="5459" y="2080"/>
                      </a:lnTo>
                      <a:lnTo>
                        <a:pt x="5455" y="2077"/>
                      </a:lnTo>
                      <a:lnTo>
                        <a:pt x="5450" y="2074"/>
                      </a:lnTo>
                      <a:lnTo>
                        <a:pt x="5447" y="2069"/>
                      </a:lnTo>
                      <a:lnTo>
                        <a:pt x="5439" y="2050"/>
                      </a:lnTo>
                      <a:lnTo>
                        <a:pt x="5430" y="2034"/>
                      </a:lnTo>
                      <a:lnTo>
                        <a:pt x="5425" y="2026"/>
                      </a:lnTo>
                      <a:lnTo>
                        <a:pt x="5418" y="2021"/>
                      </a:lnTo>
                      <a:lnTo>
                        <a:pt x="5414" y="2019"/>
                      </a:lnTo>
                      <a:lnTo>
                        <a:pt x="5410" y="2018"/>
                      </a:lnTo>
                      <a:lnTo>
                        <a:pt x="5406" y="2017"/>
                      </a:lnTo>
                      <a:lnTo>
                        <a:pt x="5401" y="2016"/>
                      </a:lnTo>
                      <a:lnTo>
                        <a:pt x="5371" y="2016"/>
                      </a:lnTo>
                      <a:lnTo>
                        <a:pt x="5362" y="2018"/>
                      </a:lnTo>
                      <a:lnTo>
                        <a:pt x="5354" y="2020"/>
                      </a:lnTo>
                      <a:lnTo>
                        <a:pt x="5319" y="2020"/>
                      </a:lnTo>
                      <a:lnTo>
                        <a:pt x="5319" y="2029"/>
                      </a:lnTo>
                      <a:lnTo>
                        <a:pt x="5319" y="2039"/>
                      </a:lnTo>
                      <a:lnTo>
                        <a:pt x="5309" y="2039"/>
                      </a:lnTo>
                      <a:lnTo>
                        <a:pt x="5301" y="2039"/>
                      </a:lnTo>
                      <a:lnTo>
                        <a:pt x="5295" y="2037"/>
                      </a:lnTo>
                      <a:lnTo>
                        <a:pt x="5288" y="2035"/>
                      </a:lnTo>
                      <a:lnTo>
                        <a:pt x="5283" y="2033"/>
                      </a:lnTo>
                      <a:lnTo>
                        <a:pt x="5276" y="2029"/>
                      </a:lnTo>
                      <a:lnTo>
                        <a:pt x="5270" y="2027"/>
                      </a:lnTo>
                      <a:lnTo>
                        <a:pt x="5263" y="2026"/>
                      </a:lnTo>
                      <a:lnTo>
                        <a:pt x="5256" y="2026"/>
                      </a:lnTo>
                      <a:lnTo>
                        <a:pt x="5245" y="2027"/>
                      </a:lnTo>
                      <a:lnTo>
                        <a:pt x="5238" y="2029"/>
                      </a:lnTo>
                      <a:lnTo>
                        <a:pt x="5230" y="2033"/>
                      </a:lnTo>
                      <a:lnTo>
                        <a:pt x="5220" y="2036"/>
                      </a:lnTo>
                      <a:lnTo>
                        <a:pt x="5219" y="2023"/>
                      </a:lnTo>
                      <a:lnTo>
                        <a:pt x="5220" y="2011"/>
                      </a:lnTo>
                      <a:lnTo>
                        <a:pt x="5220" y="2006"/>
                      </a:lnTo>
                      <a:lnTo>
                        <a:pt x="5219" y="2002"/>
                      </a:lnTo>
                      <a:lnTo>
                        <a:pt x="5217" y="1998"/>
                      </a:lnTo>
                      <a:lnTo>
                        <a:pt x="5216" y="1995"/>
                      </a:lnTo>
                      <a:lnTo>
                        <a:pt x="5212" y="1988"/>
                      </a:lnTo>
                      <a:lnTo>
                        <a:pt x="5207" y="1983"/>
                      </a:lnTo>
                      <a:lnTo>
                        <a:pt x="5202" y="1977"/>
                      </a:lnTo>
                      <a:lnTo>
                        <a:pt x="5198" y="1970"/>
                      </a:lnTo>
                      <a:lnTo>
                        <a:pt x="5195" y="1966"/>
                      </a:lnTo>
                      <a:lnTo>
                        <a:pt x="5194" y="1963"/>
                      </a:lnTo>
                      <a:lnTo>
                        <a:pt x="5193" y="1959"/>
                      </a:lnTo>
                      <a:lnTo>
                        <a:pt x="5193" y="1954"/>
                      </a:lnTo>
                      <a:lnTo>
                        <a:pt x="5193" y="1951"/>
                      </a:lnTo>
                      <a:lnTo>
                        <a:pt x="5192" y="1948"/>
                      </a:lnTo>
                      <a:lnTo>
                        <a:pt x="5200" y="1941"/>
                      </a:lnTo>
                      <a:lnTo>
                        <a:pt x="5205" y="1934"/>
                      </a:lnTo>
                      <a:lnTo>
                        <a:pt x="5209" y="1927"/>
                      </a:lnTo>
                      <a:lnTo>
                        <a:pt x="5212" y="1920"/>
                      </a:lnTo>
                      <a:lnTo>
                        <a:pt x="5216" y="1902"/>
                      </a:lnTo>
                      <a:lnTo>
                        <a:pt x="5220" y="1883"/>
                      </a:lnTo>
                      <a:lnTo>
                        <a:pt x="5223" y="1875"/>
                      </a:lnTo>
                      <a:lnTo>
                        <a:pt x="5227" y="1867"/>
                      </a:lnTo>
                      <a:lnTo>
                        <a:pt x="5231" y="1859"/>
                      </a:lnTo>
                      <a:lnTo>
                        <a:pt x="5235" y="1852"/>
                      </a:lnTo>
                      <a:lnTo>
                        <a:pt x="5243" y="1843"/>
                      </a:lnTo>
                      <a:lnTo>
                        <a:pt x="5252" y="1836"/>
                      </a:lnTo>
                      <a:lnTo>
                        <a:pt x="5257" y="1833"/>
                      </a:lnTo>
                      <a:lnTo>
                        <a:pt x="5260" y="1828"/>
                      </a:lnTo>
                      <a:lnTo>
                        <a:pt x="5262" y="1823"/>
                      </a:lnTo>
                      <a:lnTo>
                        <a:pt x="5263" y="1818"/>
                      </a:lnTo>
                      <a:lnTo>
                        <a:pt x="5263" y="1794"/>
                      </a:lnTo>
                      <a:lnTo>
                        <a:pt x="5262" y="1789"/>
                      </a:lnTo>
                      <a:lnTo>
                        <a:pt x="5259" y="1784"/>
                      </a:lnTo>
                      <a:lnTo>
                        <a:pt x="5256" y="1781"/>
                      </a:lnTo>
                      <a:lnTo>
                        <a:pt x="5251" y="1777"/>
                      </a:lnTo>
                      <a:lnTo>
                        <a:pt x="5247" y="1772"/>
                      </a:lnTo>
                      <a:lnTo>
                        <a:pt x="5244" y="1768"/>
                      </a:lnTo>
                      <a:lnTo>
                        <a:pt x="5242" y="1764"/>
                      </a:lnTo>
                      <a:lnTo>
                        <a:pt x="5241" y="1759"/>
                      </a:lnTo>
                      <a:lnTo>
                        <a:pt x="5242" y="1753"/>
                      </a:lnTo>
                      <a:lnTo>
                        <a:pt x="5243" y="1748"/>
                      </a:lnTo>
                      <a:lnTo>
                        <a:pt x="5243" y="1711"/>
                      </a:lnTo>
                      <a:lnTo>
                        <a:pt x="5243" y="1708"/>
                      </a:lnTo>
                      <a:lnTo>
                        <a:pt x="5241" y="1705"/>
                      </a:lnTo>
                      <a:lnTo>
                        <a:pt x="5239" y="1703"/>
                      </a:lnTo>
                      <a:lnTo>
                        <a:pt x="5236" y="1701"/>
                      </a:lnTo>
                      <a:lnTo>
                        <a:pt x="5229" y="1698"/>
                      </a:lnTo>
                      <a:lnTo>
                        <a:pt x="5220" y="1695"/>
                      </a:lnTo>
                      <a:lnTo>
                        <a:pt x="5218" y="1693"/>
                      </a:lnTo>
                      <a:lnTo>
                        <a:pt x="5216" y="1689"/>
                      </a:lnTo>
                      <a:lnTo>
                        <a:pt x="5215" y="1687"/>
                      </a:lnTo>
                      <a:lnTo>
                        <a:pt x="5214" y="1684"/>
                      </a:lnTo>
                      <a:lnTo>
                        <a:pt x="5214" y="1677"/>
                      </a:lnTo>
                      <a:lnTo>
                        <a:pt x="5214" y="1670"/>
                      </a:lnTo>
                      <a:lnTo>
                        <a:pt x="5215" y="1662"/>
                      </a:lnTo>
                      <a:lnTo>
                        <a:pt x="5217" y="1654"/>
                      </a:lnTo>
                      <a:lnTo>
                        <a:pt x="5220" y="1647"/>
                      </a:lnTo>
                      <a:lnTo>
                        <a:pt x="5225" y="1639"/>
                      </a:lnTo>
                      <a:lnTo>
                        <a:pt x="5228" y="1629"/>
                      </a:lnTo>
                      <a:lnTo>
                        <a:pt x="5231" y="1621"/>
                      </a:lnTo>
                      <a:lnTo>
                        <a:pt x="5232" y="1618"/>
                      </a:lnTo>
                      <a:lnTo>
                        <a:pt x="5234" y="1614"/>
                      </a:lnTo>
                      <a:lnTo>
                        <a:pt x="5237" y="1611"/>
                      </a:lnTo>
                      <a:lnTo>
                        <a:pt x="5241" y="1608"/>
                      </a:lnTo>
                      <a:lnTo>
                        <a:pt x="5254" y="1599"/>
                      </a:lnTo>
                      <a:lnTo>
                        <a:pt x="5264" y="1591"/>
                      </a:lnTo>
                      <a:lnTo>
                        <a:pt x="5268" y="1587"/>
                      </a:lnTo>
                      <a:lnTo>
                        <a:pt x="5273" y="1582"/>
                      </a:lnTo>
                      <a:lnTo>
                        <a:pt x="5277" y="1577"/>
                      </a:lnTo>
                      <a:lnTo>
                        <a:pt x="5282" y="1569"/>
                      </a:lnTo>
                      <a:lnTo>
                        <a:pt x="5290" y="1556"/>
                      </a:lnTo>
                      <a:lnTo>
                        <a:pt x="5298" y="1542"/>
                      </a:lnTo>
                      <a:lnTo>
                        <a:pt x="5304" y="1529"/>
                      </a:lnTo>
                      <a:lnTo>
                        <a:pt x="5311" y="1516"/>
                      </a:lnTo>
                      <a:lnTo>
                        <a:pt x="5316" y="1503"/>
                      </a:lnTo>
                      <a:lnTo>
                        <a:pt x="5319" y="1489"/>
                      </a:lnTo>
                      <a:lnTo>
                        <a:pt x="5321" y="1474"/>
                      </a:lnTo>
                      <a:lnTo>
                        <a:pt x="5322" y="1457"/>
                      </a:lnTo>
                      <a:lnTo>
                        <a:pt x="5320" y="1445"/>
                      </a:lnTo>
                      <a:lnTo>
                        <a:pt x="5317" y="1431"/>
                      </a:lnTo>
                      <a:lnTo>
                        <a:pt x="5317" y="1428"/>
                      </a:lnTo>
                      <a:lnTo>
                        <a:pt x="5318" y="1424"/>
                      </a:lnTo>
                      <a:lnTo>
                        <a:pt x="5317" y="1423"/>
                      </a:lnTo>
                      <a:lnTo>
                        <a:pt x="5317" y="1421"/>
                      </a:lnTo>
                      <a:lnTo>
                        <a:pt x="5316" y="1420"/>
                      </a:lnTo>
                      <a:lnTo>
                        <a:pt x="5315" y="1420"/>
                      </a:lnTo>
                      <a:lnTo>
                        <a:pt x="5321" y="1421"/>
                      </a:lnTo>
                      <a:lnTo>
                        <a:pt x="5326" y="1422"/>
                      </a:lnTo>
                      <a:lnTo>
                        <a:pt x="5330" y="1424"/>
                      </a:lnTo>
                      <a:lnTo>
                        <a:pt x="5334" y="1427"/>
                      </a:lnTo>
                      <a:lnTo>
                        <a:pt x="5338" y="1431"/>
                      </a:lnTo>
                      <a:lnTo>
                        <a:pt x="5342" y="1436"/>
                      </a:lnTo>
                      <a:lnTo>
                        <a:pt x="5345" y="1441"/>
                      </a:lnTo>
                      <a:lnTo>
                        <a:pt x="5348" y="1446"/>
                      </a:lnTo>
                      <a:lnTo>
                        <a:pt x="5351" y="1451"/>
                      </a:lnTo>
                      <a:lnTo>
                        <a:pt x="5354" y="1455"/>
                      </a:lnTo>
                      <a:lnTo>
                        <a:pt x="5356" y="1459"/>
                      </a:lnTo>
                      <a:lnTo>
                        <a:pt x="5357" y="1465"/>
                      </a:lnTo>
                      <a:lnTo>
                        <a:pt x="5357" y="1473"/>
                      </a:lnTo>
                      <a:lnTo>
                        <a:pt x="5355" y="1481"/>
                      </a:lnTo>
                      <a:lnTo>
                        <a:pt x="5353" y="1488"/>
                      </a:lnTo>
                      <a:lnTo>
                        <a:pt x="5352" y="1498"/>
                      </a:lnTo>
                      <a:lnTo>
                        <a:pt x="5351" y="1509"/>
                      </a:lnTo>
                      <a:lnTo>
                        <a:pt x="5349" y="1519"/>
                      </a:lnTo>
                      <a:lnTo>
                        <a:pt x="5343" y="1532"/>
                      </a:lnTo>
                      <a:lnTo>
                        <a:pt x="5335" y="1543"/>
                      </a:lnTo>
                      <a:lnTo>
                        <a:pt x="5332" y="1549"/>
                      </a:lnTo>
                      <a:lnTo>
                        <a:pt x="5329" y="1554"/>
                      </a:lnTo>
                      <a:lnTo>
                        <a:pt x="5327" y="1560"/>
                      </a:lnTo>
                      <a:lnTo>
                        <a:pt x="5326" y="1567"/>
                      </a:lnTo>
                      <a:lnTo>
                        <a:pt x="5326" y="1590"/>
                      </a:lnTo>
                      <a:lnTo>
                        <a:pt x="5327" y="1596"/>
                      </a:lnTo>
                      <a:lnTo>
                        <a:pt x="5328" y="1600"/>
                      </a:lnTo>
                      <a:lnTo>
                        <a:pt x="5330" y="1606"/>
                      </a:lnTo>
                      <a:lnTo>
                        <a:pt x="5332" y="1610"/>
                      </a:lnTo>
                      <a:lnTo>
                        <a:pt x="5333" y="1614"/>
                      </a:lnTo>
                      <a:lnTo>
                        <a:pt x="5335" y="1619"/>
                      </a:lnTo>
                      <a:lnTo>
                        <a:pt x="5336" y="1623"/>
                      </a:lnTo>
                      <a:lnTo>
                        <a:pt x="5337" y="1629"/>
                      </a:lnTo>
                      <a:lnTo>
                        <a:pt x="5336" y="1642"/>
                      </a:lnTo>
                      <a:lnTo>
                        <a:pt x="5334" y="1653"/>
                      </a:lnTo>
                      <a:lnTo>
                        <a:pt x="5332" y="1664"/>
                      </a:lnTo>
                      <a:lnTo>
                        <a:pt x="5331" y="1677"/>
                      </a:lnTo>
                      <a:lnTo>
                        <a:pt x="5332" y="1687"/>
                      </a:lnTo>
                      <a:lnTo>
                        <a:pt x="5334" y="1697"/>
                      </a:lnTo>
                      <a:lnTo>
                        <a:pt x="5336" y="1701"/>
                      </a:lnTo>
                      <a:lnTo>
                        <a:pt x="5338" y="1705"/>
                      </a:lnTo>
                      <a:lnTo>
                        <a:pt x="5343" y="1707"/>
                      </a:lnTo>
                      <a:lnTo>
                        <a:pt x="5347" y="1707"/>
                      </a:lnTo>
                      <a:lnTo>
                        <a:pt x="5376" y="1707"/>
                      </a:lnTo>
                      <a:lnTo>
                        <a:pt x="5385" y="1708"/>
                      </a:lnTo>
                      <a:lnTo>
                        <a:pt x="5394" y="1709"/>
                      </a:lnTo>
                      <a:lnTo>
                        <a:pt x="5402" y="1710"/>
                      </a:lnTo>
                      <a:lnTo>
                        <a:pt x="5409" y="1712"/>
                      </a:lnTo>
                      <a:lnTo>
                        <a:pt x="5425" y="1717"/>
                      </a:lnTo>
                      <a:lnTo>
                        <a:pt x="5442" y="1724"/>
                      </a:lnTo>
                      <a:lnTo>
                        <a:pt x="5447" y="1727"/>
                      </a:lnTo>
                      <a:lnTo>
                        <a:pt x="5452" y="1730"/>
                      </a:lnTo>
                      <a:lnTo>
                        <a:pt x="5458" y="1733"/>
                      </a:lnTo>
                      <a:lnTo>
                        <a:pt x="5462" y="1737"/>
                      </a:lnTo>
                      <a:lnTo>
                        <a:pt x="5465" y="1741"/>
                      </a:lnTo>
                      <a:lnTo>
                        <a:pt x="5468" y="1747"/>
                      </a:lnTo>
                      <a:lnTo>
                        <a:pt x="5471" y="1752"/>
                      </a:lnTo>
                      <a:lnTo>
                        <a:pt x="5474" y="1758"/>
                      </a:lnTo>
                      <a:lnTo>
                        <a:pt x="5476" y="1765"/>
                      </a:lnTo>
                      <a:lnTo>
                        <a:pt x="5478" y="1772"/>
                      </a:lnTo>
                      <a:lnTo>
                        <a:pt x="5480" y="1776"/>
                      </a:lnTo>
                      <a:lnTo>
                        <a:pt x="5482" y="1778"/>
                      </a:lnTo>
                      <a:lnTo>
                        <a:pt x="5485" y="1780"/>
                      </a:lnTo>
                      <a:lnTo>
                        <a:pt x="5488" y="1780"/>
                      </a:lnTo>
                      <a:lnTo>
                        <a:pt x="5499" y="1776"/>
                      </a:lnTo>
                      <a:lnTo>
                        <a:pt x="5511" y="1769"/>
                      </a:lnTo>
                      <a:lnTo>
                        <a:pt x="5515" y="1769"/>
                      </a:lnTo>
                      <a:lnTo>
                        <a:pt x="5519" y="1768"/>
                      </a:lnTo>
                      <a:lnTo>
                        <a:pt x="5520" y="1767"/>
                      </a:lnTo>
                      <a:lnTo>
                        <a:pt x="5521" y="1766"/>
                      </a:lnTo>
                      <a:lnTo>
                        <a:pt x="5522" y="1765"/>
                      </a:lnTo>
                      <a:lnTo>
                        <a:pt x="5523" y="1763"/>
                      </a:lnTo>
                      <a:lnTo>
                        <a:pt x="5522" y="1761"/>
                      </a:lnTo>
                      <a:lnTo>
                        <a:pt x="5521" y="1758"/>
                      </a:lnTo>
                      <a:lnTo>
                        <a:pt x="5520" y="1756"/>
                      </a:lnTo>
                      <a:lnTo>
                        <a:pt x="5518" y="1755"/>
                      </a:lnTo>
                      <a:lnTo>
                        <a:pt x="5514" y="1751"/>
                      </a:lnTo>
                      <a:lnTo>
                        <a:pt x="5511" y="1747"/>
                      </a:lnTo>
                      <a:lnTo>
                        <a:pt x="5505" y="1734"/>
                      </a:lnTo>
                      <a:lnTo>
                        <a:pt x="5500" y="1724"/>
                      </a:lnTo>
                      <a:lnTo>
                        <a:pt x="5497" y="1717"/>
                      </a:lnTo>
                      <a:lnTo>
                        <a:pt x="5494" y="1713"/>
                      </a:lnTo>
                      <a:lnTo>
                        <a:pt x="5490" y="1708"/>
                      </a:lnTo>
                      <a:lnTo>
                        <a:pt x="5485" y="1704"/>
                      </a:lnTo>
                      <a:lnTo>
                        <a:pt x="5476" y="1700"/>
                      </a:lnTo>
                      <a:lnTo>
                        <a:pt x="5469" y="1697"/>
                      </a:lnTo>
                      <a:lnTo>
                        <a:pt x="5461" y="1696"/>
                      </a:lnTo>
                      <a:lnTo>
                        <a:pt x="5454" y="1696"/>
                      </a:lnTo>
                      <a:lnTo>
                        <a:pt x="5445" y="1695"/>
                      </a:lnTo>
                      <a:lnTo>
                        <a:pt x="5438" y="1694"/>
                      </a:lnTo>
                      <a:lnTo>
                        <a:pt x="5430" y="1691"/>
                      </a:lnTo>
                      <a:lnTo>
                        <a:pt x="5422" y="1686"/>
                      </a:lnTo>
                      <a:lnTo>
                        <a:pt x="5418" y="1682"/>
                      </a:lnTo>
                      <a:lnTo>
                        <a:pt x="5414" y="1677"/>
                      </a:lnTo>
                      <a:lnTo>
                        <a:pt x="5411" y="1673"/>
                      </a:lnTo>
                      <a:lnTo>
                        <a:pt x="5408" y="1668"/>
                      </a:lnTo>
                      <a:lnTo>
                        <a:pt x="5403" y="1657"/>
                      </a:lnTo>
                      <a:lnTo>
                        <a:pt x="5397" y="1647"/>
                      </a:lnTo>
                      <a:lnTo>
                        <a:pt x="5392" y="1640"/>
                      </a:lnTo>
                      <a:lnTo>
                        <a:pt x="5388" y="1632"/>
                      </a:lnTo>
                      <a:lnTo>
                        <a:pt x="5385" y="1626"/>
                      </a:lnTo>
                      <a:lnTo>
                        <a:pt x="5383" y="1620"/>
                      </a:lnTo>
                      <a:lnTo>
                        <a:pt x="5379" y="1606"/>
                      </a:lnTo>
                      <a:lnTo>
                        <a:pt x="5375" y="1590"/>
                      </a:lnTo>
                      <a:lnTo>
                        <a:pt x="5371" y="1582"/>
                      </a:lnTo>
                      <a:lnTo>
                        <a:pt x="5366" y="1574"/>
                      </a:lnTo>
                      <a:lnTo>
                        <a:pt x="5366" y="1566"/>
                      </a:lnTo>
                      <a:lnTo>
                        <a:pt x="5389" y="1566"/>
                      </a:lnTo>
                      <a:lnTo>
                        <a:pt x="5397" y="1561"/>
                      </a:lnTo>
                      <a:lnTo>
                        <a:pt x="5405" y="1557"/>
                      </a:lnTo>
                      <a:lnTo>
                        <a:pt x="5409" y="1558"/>
                      </a:lnTo>
                      <a:lnTo>
                        <a:pt x="5412" y="1560"/>
                      </a:lnTo>
                      <a:lnTo>
                        <a:pt x="5414" y="1563"/>
                      </a:lnTo>
                      <a:lnTo>
                        <a:pt x="5415" y="1566"/>
                      </a:lnTo>
                      <a:lnTo>
                        <a:pt x="5417" y="1575"/>
                      </a:lnTo>
                      <a:lnTo>
                        <a:pt x="5420" y="1585"/>
                      </a:lnTo>
                      <a:lnTo>
                        <a:pt x="5423" y="1591"/>
                      </a:lnTo>
                      <a:lnTo>
                        <a:pt x="5428" y="1596"/>
                      </a:lnTo>
                      <a:lnTo>
                        <a:pt x="5433" y="1600"/>
                      </a:lnTo>
                      <a:lnTo>
                        <a:pt x="5438" y="1604"/>
                      </a:lnTo>
                      <a:lnTo>
                        <a:pt x="5443" y="1607"/>
                      </a:lnTo>
                      <a:lnTo>
                        <a:pt x="5449" y="1609"/>
                      </a:lnTo>
                      <a:lnTo>
                        <a:pt x="5457" y="1610"/>
                      </a:lnTo>
                      <a:lnTo>
                        <a:pt x="5464" y="1610"/>
                      </a:lnTo>
                      <a:lnTo>
                        <a:pt x="5476" y="1610"/>
                      </a:lnTo>
                      <a:lnTo>
                        <a:pt x="5477" y="1607"/>
                      </a:lnTo>
                      <a:lnTo>
                        <a:pt x="5478" y="1603"/>
                      </a:lnTo>
                      <a:lnTo>
                        <a:pt x="5476" y="1597"/>
                      </a:lnTo>
                      <a:lnTo>
                        <a:pt x="5472" y="1592"/>
                      </a:lnTo>
                      <a:lnTo>
                        <a:pt x="5469" y="1586"/>
                      </a:lnTo>
                      <a:lnTo>
                        <a:pt x="5466" y="1580"/>
                      </a:lnTo>
                      <a:lnTo>
                        <a:pt x="5462" y="1574"/>
                      </a:lnTo>
                      <a:lnTo>
                        <a:pt x="5457" y="1570"/>
                      </a:lnTo>
                      <a:lnTo>
                        <a:pt x="5452" y="1566"/>
                      </a:lnTo>
                      <a:lnTo>
                        <a:pt x="5446" y="1563"/>
                      </a:lnTo>
                      <a:lnTo>
                        <a:pt x="5440" y="1561"/>
                      </a:lnTo>
                      <a:lnTo>
                        <a:pt x="5434" y="1560"/>
                      </a:lnTo>
                      <a:lnTo>
                        <a:pt x="5436" y="1556"/>
                      </a:lnTo>
                      <a:lnTo>
                        <a:pt x="5439" y="1552"/>
                      </a:lnTo>
                      <a:lnTo>
                        <a:pt x="5443" y="1550"/>
                      </a:lnTo>
                      <a:lnTo>
                        <a:pt x="5447" y="1547"/>
                      </a:lnTo>
                      <a:lnTo>
                        <a:pt x="5457" y="1544"/>
                      </a:lnTo>
                      <a:lnTo>
                        <a:pt x="5468" y="1542"/>
                      </a:lnTo>
                      <a:lnTo>
                        <a:pt x="5480" y="1538"/>
                      </a:lnTo>
                      <a:lnTo>
                        <a:pt x="5494" y="1536"/>
                      </a:lnTo>
                      <a:lnTo>
                        <a:pt x="5499" y="1537"/>
                      </a:lnTo>
                      <a:lnTo>
                        <a:pt x="5503" y="1538"/>
                      </a:lnTo>
                      <a:lnTo>
                        <a:pt x="5507" y="1539"/>
                      </a:lnTo>
                      <a:lnTo>
                        <a:pt x="5512" y="1541"/>
                      </a:lnTo>
                      <a:lnTo>
                        <a:pt x="5520" y="1544"/>
                      </a:lnTo>
                      <a:lnTo>
                        <a:pt x="5529" y="1547"/>
                      </a:lnTo>
                      <a:lnTo>
                        <a:pt x="5538" y="1549"/>
                      </a:lnTo>
                      <a:lnTo>
                        <a:pt x="5546" y="1550"/>
                      </a:lnTo>
                      <a:lnTo>
                        <a:pt x="5553" y="1552"/>
                      </a:lnTo>
                      <a:lnTo>
                        <a:pt x="5560" y="1555"/>
                      </a:lnTo>
                      <a:lnTo>
                        <a:pt x="5566" y="1558"/>
                      </a:lnTo>
                      <a:lnTo>
                        <a:pt x="5573" y="1562"/>
                      </a:lnTo>
                      <a:lnTo>
                        <a:pt x="5578" y="1567"/>
                      </a:lnTo>
                      <a:lnTo>
                        <a:pt x="5584" y="1573"/>
                      </a:lnTo>
                      <a:lnTo>
                        <a:pt x="5589" y="1580"/>
                      </a:lnTo>
                      <a:lnTo>
                        <a:pt x="5593" y="1586"/>
                      </a:lnTo>
                      <a:lnTo>
                        <a:pt x="5598" y="1592"/>
                      </a:lnTo>
                      <a:lnTo>
                        <a:pt x="5601" y="1598"/>
                      </a:lnTo>
                      <a:lnTo>
                        <a:pt x="5607" y="1611"/>
                      </a:lnTo>
                      <a:lnTo>
                        <a:pt x="5616" y="1624"/>
                      </a:lnTo>
                      <a:lnTo>
                        <a:pt x="5625" y="1632"/>
                      </a:lnTo>
                      <a:lnTo>
                        <a:pt x="5633" y="1640"/>
                      </a:lnTo>
                      <a:lnTo>
                        <a:pt x="5641" y="1645"/>
                      </a:lnTo>
                      <a:lnTo>
                        <a:pt x="5650" y="1650"/>
                      </a:lnTo>
                      <a:lnTo>
                        <a:pt x="5669" y="1657"/>
                      </a:lnTo>
                      <a:lnTo>
                        <a:pt x="5691" y="1666"/>
                      </a:lnTo>
                      <a:lnTo>
                        <a:pt x="5704" y="1671"/>
                      </a:lnTo>
                      <a:lnTo>
                        <a:pt x="5718" y="1676"/>
                      </a:lnTo>
                      <a:lnTo>
                        <a:pt x="5723" y="1678"/>
                      </a:lnTo>
                      <a:lnTo>
                        <a:pt x="5728" y="1682"/>
                      </a:lnTo>
                      <a:lnTo>
                        <a:pt x="5729" y="1684"/>
                      </a:lnTo>
                      <a:lnTo>
                        <a:pt x="5730" y="1687"/>
                      </a:lnTo>
                      <a:lnTo>
                        <a:pt x="5731" y="1691"/>
                      </a:lnTo>
                      <a:lnTo>
                        <a:pt x="5731" y="1694"/>
                      </a:lnTo>
                      <a:lnTo>
                        <a:pt x="5730" y="1703"/>
                      </a:lnTo>
                      <a:lnTo>
                        <a:pt x="5728" y="1710"/>
                      </a:lnTo>
                      <a:lnTo>
                        <a:pt x="5725" y="1717"/>
                      </a:lnTo>
                      <a:lnTo>
                        <a:pt x="5722" y="1725"/>
                      </a:lnTo>
                      <a:lnTo>
                        <a:pt x="5719" y="1732"/>
                      </a:lnTo>
                      <a:lnTo>
                        <a:pt x="5716" y="1739"/>
                      </a:lnTo>
                      <a:lnTo>
                        <a:pt x="5714" y="1747"/>
                      </a:lnTo>
                      <a:lnTo>
                        <a:pt x="5713" y="1756"/>
                      </a:lnTo>
                      <a:lnTo>
                        <a:pt x="5715" y="1769"/>
                      </a:lnTo>
                      <a:lnTo>
                        <a:pt x="5716" y="1784"/>
                      </a:lnTo>
                      <a:lnTo>
                        <a:pt x="5716" y="1791"/>
                      </a:lnTo>
                      <a:lnTo>
                        <a:pt x="5713" y="1798"/>
                      </a:lnTo>
                      <a:lnTo>
                        <a:pt x="5709" y="1805"/>
                      </a:lnTo>
                      <a:lnTo>
                        <a:pt x="5706" y="1811"/>
                      </a:lnTo>
                      <a:lnTo>
                        <a:pt x="5702" y="1817"/>
                      </a:lnTo>
                      <a:lnTo>
                        <a:pt x="5699" y="1823"/>
                      </a:lnTo>
                      <a:lnTo>
                        <a:pt x="5697" y="1830"/>
                      </a:lnTo>
                      <a:lnTo>
                        <a:pt x="5696" y="1838"/>
                      </a:lnTo>
                      <a:lnTo>
                        <a:pt x="5696" y="1851"/>
                      </a:lnTo>
                      <a:lnTo>
                        <a:pt x="5700" y="1854"/>
                      </a:lnTo>
                      <a:lnTo>
                        <a:pt x="5704" y="1849"/>
                      </a:lnTo>
                      <a:lnTo>
                        <a:pt x="5706" y="1843"/>
                      </a:lnTo>
                      <a:lnTo>
                        <a:pt x="5712" y="1833"/>
                      </a:lnTo>
                      <a:lnTo>
                        <a:pt x="5717" y="1822"/>
                      </a:lnTo>
                      <a:lnTo>
                        <a:pt x="5719" y="1818"/>
                      </a:lnTo>
                      <a:lnTo>
                        <a:pt x="5722" y="1815"/>
                      </a:lnTo>
                      <a:lnTo>
                        <a:pt x="5726" y="1813"/>
                      </a:lnTo>
                      <a:lnTo>
                        <a:pt x="5731" y="1812"/>
                      </a:lnTo>
                      <a:lnTo>
                        <a:pt x="5744" y="1815"/>
                      </a:lnTo>
                      <a:lnTo>
                        <a:pt x="5755" y="1819"/>
                      </a:lnTo>
                      <a:lnTo>
                        <a:pt x="5756" y="1824"/>
                      </a:lnTo>
                      <a:lnTo>
                        <a:pt x="5746" y="1838"/>
                      </a:lnTo>
                      <a:lnTo>
                        <a:pt x="5736" y="1851"/>
                      </a:lnTo>
                      <a:lnTo>
                        <a:pt x="5732" y="1857"/>
                      </a:lnTo>
                      <a:lnTo>
                        <a:pt x="5729" y="1865"/>
                      </a:lnTo>
                      <a:lnTo>
                        <a:pt x="5727" y="1873"/>
                      </a:lnTo>
                      <a:lnTo>
                        <a:pt x="5727" y="1882"/>
                      </a:lnTo>
                      <a:lnTo>
                        <a:pt x="5727" y="1886"/>
                      </a:lnTo>
                      <a:lnTo>
                        <a:pt x="5729" y="1891"/>
                      </a:lnTo>
                      <a:lnTo>
                        <a:pt x="5731" y="1894"/>
                      </a:lnTo>
                      <a:lnTo>
                        <a:pt x="5733" y="1897"/>
                      </a:lnTo>
                      <a:lnTo>
                        <a:pt x="5738" y="1903"/>
                      </a:lnTo>
                      <a:lnTo>
                        <a:pt x="5744" y="1910"/>
                      </a:lnTo>
                      <a:lnTo>
                        <a:pt x="5747" y="1917"/>
                      </a:lnTo>
                      <a:lnTo>
                        <a:pt x="5751" y="1922"/>
                      </a:lnTo>
                      <a:lnTo>
                        <a:pt x="5756" y="1927"/>
                      </a:lnTo>
                      <a:lnTo>
                        <a:pt x="5761" y="1932"/>
                      </a:lnTo>
                      <a:lnTo>
                        <a:pt x="5763" y="1935"/>
                      </a:lnTo>
                      <a:lnTo>
                        <a:pt x="5766" y="1939"/>
                      </a:lnTo>
                      <a:lnTo>
                        <a:pt x="5770" y="1941"/>
                      </a:lnTo>
                      <a:lnTo>
                        <a:pt x="5773" y="1942"/>
                      </a:lnTo>
                      <a:lnTo>
                        <a:pt x="5777" y="1942"/>
                      </a:lnTo>
                      <a:lnTo>
                        <a:pt x="5780" y="1941"/>
                      </a:lnTo>
                      <a:lnTo>
                        <a:pt x="5782" y="1939"/>
                      </a:lnTo>
                      <a:lnTo>
                        <a:pt x="5784" y="1937"/>
                      </a:lnTo>
                      <a:lnTo>
                        <a:pt x="5786" y="1934"/>
                      </a:lnTo>
                      <a:lnTo>
                        <a:pt x="5787" y="1931"/>
                      </a:lnTo>
                      <a:lnTo>
                        <a:pt x="5788" y="1927"/>
                      </a:lnTo>
                      <a:lnTo>
                        <a:pt x="5788" y="1924"/>
                      </a:lnTo>
                      <a:lnTo>
                        <a:pt x="5787" y="1918"/>
                      </a:lnTo>
                      <a:lnTo>
                        <a:pt x="5785" y="1913"/>
                      </a:lnTo>
                      <a:lnTo>
                        <a:pt x="5781" y="1909"/>
                      </a:lnTo>
                      <a:lnTo>
                        <a:pt x="5777" y="1905"/>
                      </a:lnTo>
                      <a:lnTo>
                        <a:pt x="5773" y="1902"/>
                      </a:lnTo>
                      <a:lnTo>
                        <a:pt x="5770" y="1898"/>
                      </a:lnTo>
                      <a:lnTo>
                        <a:pt x="5766" y="1893"/>
                      </a:lnTo>
                      <a:lnTo>
                        <a:pt x="5765" y="1886"/>
                      </a:lnTo>
                      <a:lnTo>
                        <a:pt x="5766" y="1884"/>
                      </a:lnTo>
                      <a:lnTo>
                        <a:pt x="5768" y="1881"/>
                      </a:lnTo>
                      <a:lnTo>
                        <a:pt x="5769" y="1879"/>
                      </a:lnTo>
                      <a:lnTo>
                        <a:pt x="5770" y="1877"/>
                      </a:lnTo>
                      <a:lnTo>
                        <a:pt x="5774" y="1873"/>
                      </a:lnTo>
                      <a:lnTo>
                        <a:pt x="5779" y="1870"/>
                      </a:lnTo>
                      <a:lnTo>
                        <a:pt x="5784" y="1866"/>
                      </a:lnTo>
                      <a:lnTo>
                        <a:pt x="5788" y="1862"/>
                      </a:lnTo>
                      <a:lnTo>
                        <a:pt x="5789" y="1859"/>
                      </a:lnTo>
                      <a:lnTo>
                        <a:pt x="5791" y="1857"/>
                      </a:lnTo>
                      <a:lnTo>
                        <a:pt x="5791" y="1855"/>
                      </a:lnTo>
                      <a:lnTo>
                        <a:pt x="5792" y="1852"/>
                      </a:lnTo>
                      <a:lnTo>
                        <a:pt x="5791" y="1848"/>
                      </a:lnTo>
                      <a:lnTo>
                        <a:pt x="5791" y="1845"/>
                      </a:lnTo>
                      <a:lnTo>
                        <a:pt x="5789" y="1842"/>
                      </a:lnTo>
                      <a:lnTo>
                        <a:pt x="5788" y="1839"/>
                      </a:lnTo>
                      <a:lnTo>
                        <a:pt x="5783" y="1834"/>
                      </a:lnTo>
                      <a:lnTo>
                        <a:pt x="5779" y="1828"/>
                      </a:lnTo>
                      <a:lnTo>
                        <a:pt x="5773" y="1824"/>
                      </a:lnTo>
                      <a:lnTo>
                        <a:pt x="5769" y="1819"/>
                      </a:lnTo>
                      <a:lnTo>
                        <a:pt x="5764" y="1813"/>
                      </a:lnTo>
                      <a:lnTo>
                        <a:pt x="5762" y="1806"/>
                      </a:lnTo>
                      <a:lnTo>
                        <a:pt x="5760" y="1792"/>
                      </a:lnTo>
                      <a:lnTo>
                        <a:pt x="5758" y="1780"/>
                      </a:lnTo>
                      <a:lnTo>
                        <a:pt x="5757" y="1767"/>
                      </a:lnTo>
                      <a:lnTo>
                        <a:pt x="5756" y="1753"/>
                      </a:lnTo>
                      <a:lnTo>
                        <a:pt x="5756" y="1747"/>
                      </a:lnTo>
                      <a:lnTo>
                        <a:pt x="5755" y="1741"/>
                      </a:lnTo>
                      <a:lnTo>
                        <a:pt x="5755" y="1738"/>
                      </a:lnTo>
                      <a:lnTo>
                        <a:pt x="5755" y="1735"/>
                      </a:lnTo>
                      <a:lnTo>
                        <a:pt x="5756" y="1733"/>
                      </a:lnTo>
                      <a:lnTo>
                        <a:pt x="5757" y="1730"/>
                      </a:lnTo>
                      <a:lnTo>
                        <a:pt x="5761" y="1726"/>
                      </a:lnTo>
                      <a:lnTo>
                        <a:pt x="5765" y="1723"/>
                      </a:lnTo>
                      <a:lnTo>
                        <a:pt x="5771" y="1721"/>
                      </a:lnTo>
                      <a:lnTo>
                        <a:pt x="5776" y="1717"/>
                      </a:lnTo>
                      <a:lnTo>
                        <a:pt x="5776" y="1692"/>
                      </a:lnTo>
                      <a:lnTo>
                        <a:pt x="5775" y="1685"/>
                      </a:lnTo>
                      <a:lnTo>
                        <a:pt x="5774" y="1680"/>
                      </a:lnTo>
                      <a:lnTo>
                        <a:pt x="5772" y="1675"/>
                      </a:lnTo>
                      <a:lnTo>
                        <a:pt x="5769" y="1671"/>
                      </a:lnTo>
                      <a:lnTo>
                        <a:pt x="5765" y="1669"/>
                      </a:lnTo>
                      <a:lnTo>
                        <a:pt x="5762" y="1668"/>
                      </a:lnTo>
                      <a:lnTo>
                        <a:pt x="5759" y="1667"/>
                      </a:lnTo>
                      <a:lnTo>
                        <a:pt x="5755" y="1667"/>
                      </a:lnTo>
                      <a:lnTo>
                        <a:pt x="5749" y="1667"/>
                      </a:lnTo>
                      <a:lnTo>
                        <a:pt x="5741" y="1666"/>
                      </a:lnTo>
                      <a:lnTo>
                        <a:pt x="5737" y="1664"/>
                      </a:lnTo>
                      <a:lnTo>
                        <a:pt x="5734" y="1660"/>
                      </a:lnTo>
                      <a:lnTo>
                        <a:pt x="5733" y="1656"/>
                      </a:lnTo>
                      <a:lnTo>
                        <a:pt x="5731" y="1652"/>
                      </a:lnTo>
                      <a:lnTo>
                        <a:pt x="5727" y="1636"/>
                      </a:lnTo>
                      <a:lnTo>
                        <a:pt x="5723" y="1621"/>
                      </a:lnTo>
                      <a:lnTo>
                        <a:pt x="5721" y="1606"/>
                      </a:lnTo>
                      <a:lnTo>
                        <a:pt x="5717" y="1589"/>
                      </a:lnTo>
                      <a:lnTo>
                        <a:pt x="5717" y="1585"/>
                      </a:lnTo>
                      <a:lnTo>
                        <a:pt x="5717" y="1582"/>
                      </a:lnTo>
                      <a:lnTo>
                        <a:pt x="5716" y="1579"/>
                      </a:lnTo>
                      <a:lnTo>
                        <a:pt x="5714" y="1577"/>
                      </a:lnTo>
                      <a:lnTo>
                        <a:pt x="5706" y="1575"/>
                      </a:lnTo>
                      <a:lnTo>
                        <a:pt x="5700" y="1577"/>
                      </a:lnTo>
                      <a:lnTo>
                        <a:pt x="5694" y="1578"/>
                      </a:lnTo>
                      <a:lnTo>
                        <a:pt x="5687" y="1578"/>
                      </a:lnTo>
                      <a:lnTo>
                        <a:pt x="5679" y="1578"/>
                      </a:lnTo>
                      <a:lnTo>
                        <a:pt x="5673" y="1575"/>
                      </a:lnTo>
                      <a:lnTo>
                        <a:pt x="5668" y="1573"/>
                      </a:lnTo>
                      <a:lnTo>
                        <a:pt x="5662" y="1571"/>
                      </a:lnTo>
                      <a:lnTo>
                        <a:pt x="5652" y="1568"/>
                      </a:lnTo>
                      <a:lnTo>
                        <a:pt x="5643" y="1564"/>
                      </a:lnTo>
                      <a:lnTo>
                        <a:pt x="5635" y="1561"/>
                      </a:lnTo>
                      <a:lnTo>
                        <a:pt x="5628" y="1556"/>
                      </a:lnTo>
                      <a:lnTo>
                        <a:pt x="5621" y="1551"/>
                      </a:lnTo>
                      <a:lnTo>
                        <a:pt x="5617" y="1543"/>
                      </a:lnTo>
                      <a:lnTo>
                        <a:pt x="5615" y="1540"/>
                      </a:lnTo>
                      <a:lnTo>
                        <a:pt x="5614" y="1536"/>
                      </a:lnTo>
                      <a:lnTo>
                        <a:pt x="5613" y="1532"/>
                      </a:lnTo>
                      <a:lnTo>
                        <a:pt x="5613" y="1527"/>
                      </a:lnTo>
                      <a:lnTo>
                        <a:pt x="5615" y="1512"/>
                      </a:lnTo>
                      <a:lnTo>
                        <a:pt x="5618" y="1498"/>
                      </a:lnTo>
                      <a:lnTo>
                        <a:pt x="5623" y="1472"/>
                      </a:lnTo>
                      <a:lnTo>
                        <a:pt x="5628" y="1449"/>
                      </a:lnTo>
                      <a:lnTo>
                        <a:pt x="5630" y="1426"/>
                      </a:lnTo>
                      <a:lnTo>
                        <a:pt x="5631" y="1400"/>
                      </a:lnTo>
                      <a:lnTo>
                        <a:pt x="5631" y="1377"/>
                      </a:lnTo>
                      <a:lnTo>
                        <a:pt x="5630" y="1374"/>
                      </a:lnTo>
                      <a:lnTo>
                        <a:pt x="5629" y="1371"/>
                      </a:lnTo>
                      <a:lnTo>
                        <a:pt x="5627" y="1368"/>
                      </a:lnTo>
                      <a:lnTo>
                        <a:pt x="5623" y="1366"/>
                      </a:lnTo>
                      <a:lnTo>
                        <a:pt x="5617" y="1363"/>
                      </a:lnTo>
                      <a:lnTo>
                        <a:pt x="5610" y="1360"/>
                      </a:lnTo>
                      <a:lnTo>
                        <a:pt x="5613" y="1355"/>
                      </a:lnTo>
                      <a:lnTo>
                        <a:pt x="5617" y="1352"/>
                      </a:lnTo>
                      <a:lnTo>
                        <a:pt x="5621" y="1350"/>
                      </a:lnTo>
                      <a:lnTo>
                        <a:pt x="5627" y="1348"/>
                      </a:lnTo>
                      <a:lnTo>
                        <a:pt x="5639" y="1350"/>
                      </a:lnTo>
                      <a:lnTo>
                        <a:pt x="5651" y="1350"/>
                      </a:lnTo>
                      <a:lnTo>
                        <a:pt x="5680" y="1350"/>
                      </a:lnTo>
                      <a:lnTo>
                        <a:pt x="5688" y="1348"/>
                      </a:lnTo>
                      <a:lnTo>
                        <a:pt x="5695" y="1347"/>
                      </a:lnTo>
                      <a:lnTo>
                        <a:pt x="5723" y="1347"/>
                      </a:lnTo>
                      <a:lnTo>
                        <a:pt x="5729" y="1347"/>
                      </a:lnTo>
                      <a:lnTo>
                        <a:pt x="5735" y="1346"/>
                      </a:lnTo>
                      <a:lnTo>
                        <a:pt x="5742" y="1344"/>
                      </a:lnTo>
                      <a:lnTo>
                        <a:pt x="5747" y="1343"/>
                      </a:lnTo>
                      <a:lnTo>
                        <a:pt x="5757" y="1338"/>
                      </a:lnTo>
                      <a:lnTo>
                        <a:pt x="5766" y="1333"/>
                      </a:lnTo>
                      <a:lnTo>
                        <a:pt x="5777" y="1328"/>
                      </a:lnTo>
                      <a:lnTo>
                        <a:pt x="5786" y="1323"/>
                      </a:lnTo>
                      <a:lnTo>
                        <a:pt x="5792" y="1320"/>
                      </a:lnTo>
                      <a:lnTo>
                        <a:pt x="5798" y="1319"/>
                      </a:lnTo>
                      <a:lnTo>
                        <a:pt x="5804" y="1318"/>
                      </a:lnTo>
                      <a:lnTo>
                        <a:pt x="5810" y="1317"/>
                      </a:lnTo>
                      <a:lnTo>
                        <a:pt x="5819" y="1319"/>
                      </a:lnTo>
                      <a:lnTo>
                        <a:pt x="5827" y="1322"/>
                      </a:lnTo>
                      <a:lnTo>
                        <a:pt x="5834" y="1324"/>
                      </a:lnTo>
                      <a:lnTo>
                        <a:pt x="5843" y="1325"/>
                      </a:lnTo>
                      <a:lnTo>
                        <a:pt x="5844" y="1330"/>
                      </a:lnTo>
                      <a:lnTo>
                        <a:pt x="5844" y="1335"/>
                      </a:lnTo>
                      <a:lnTo>
                        <a:pt x="5844" y="1340"/>
                      </a:lnTo>
                      <a:lnTo>
                        <a:pt x="5842" y="1345"/>
                      </a:lnTo>
                      <a:lnTo>
                        <a:pt x="5840" y="1351"/>
                      </a:lnTo>
                      <a:lnTo>
                        <a:pt x="5838" y="1356"/>
                      </a:lnTo>
                      <a:lnTo>
                        <a:pt x="5843" y="1359"/>
                      </a:lnTo>
                      <a:lnTo>
                        <a:pt x="5849" y="1360"/>
                      </a:lnTo>
                      <a:lnTo>
                        <a:pt x="5859" y="1358"/>
                      </a:lnTo>
                      <a:lnTo>
                        <a:pt x="5866" y="1355"/>
                      </a:lnTo>
                      <a:lnTo>
                        <a:pt x="5874" y="1352"/>
                      </a:lnTo>
                      <a:lnTo>
                        <a:pt x="5884" y="1350"/>
                      </a:lnTo>
                      <a:lnTo>
                        <a:pt x="5901" y="1350"/>
                      </a:lnTo>
                      <a:lnTo>
                        <a:pt x="5917" y="1348"/>
                      </a:lnTo>
                      <a:lnTo>
                        <a:pt x="5924" y="1346"/>
                      </a:lnTo>
                      <a:lnTo>
                        <a:pt x="5931" y="1343"/>
                      </a:lnTo>
                      <a:lnTo>
                        <a:pt x="5937" y="1339"/>
                      </a:lnTo>
                      <a:lnTo>
                        <a:pt x="5944" y="1333"/>
                      </a:lnTo>
                      <a:lnTo>
                        <a:pt x="5941" y="1330"/>
                      </a:lnTo>
                      <a:lnTo>
                        <a:pt x="5936" y="1327"/>
                      </a:lnTo>
                      <a:lnTo>
                        <a:pt x="5933" y="1326"/>
                      </a:lnTo>
                      <a:lnTo>
                        <a:pt x="5928" y="1325"/>
                      </a:lnTo>
                      <a:lnTo>
                        <a:pt x="5920" y="1324"/>
                      </a:lnTo>
                      <a:lnTo>
                        <a:pt x="5909" y="1322"/>
                      </a:lnTo>
                      <a:lnTo>
                        <a:pt x="5904" y="1319"/>
                      </a:lnTo>
                      <a:lnTo>
                        <a:pt x="5900" y="1317"/>
                      </a:lnTo>
                      <a:lnTo>
                        <a:pt x="5895" y="1314"/>
                      </a:lnTo>
                      <a:lnTo>
                        <a:pt x="5892" y="1311"/>
                      </a:lnTo>
                      <a:lnTo>
                        <a:pt x="5889" y="1307"/>
                      </a:lnTo>
                      <a:lnTo>
                        <a:pt x="5887" y="1303"/>
                      </a:lnTo>
                      <a:lnTo>
                        <a:pt x="5886" y="1299"/>
                      </a:lnTo>
                      <a:lnTo>
                        <a:pt x="5885" y="1292"/>
                      </a:lnTo>
                      <a:lnTo>
                        <a:pt x="5888" y="1281"/>
                      </a:lnTo>
                      <a:lnTo>
                        <a:pt x="5891" y="1269"/>
                      </a:lnTo>
                      <a:lnTo>
                        <a:pt x="5890" y="1261"/>
                      </a:lnTo>
                      <a:lnTo>
                        <a:pt x="5888" y="1255"/>
                      </a:lnTo>
                      <a:lnTo>
                        <a:pt x="5885" y="1250"/>
                      </a:lnTo>
                      <a:lnTo>
                        <a:pt x="5880" y="1245"/>
                      </a:lnTo>
                      <a:lnTo>
                        <a:pt x="5872" y="1234"/>
                      </a:lnTo>
                      <a:lnTo>
                        <a:pt x="5863" y="1223"/>
                      </a:lnTo>
                      <a:lnTo>
                        <a:pt x="5856" y="1216"/>
                      </a:lnTo>
                      <a:lnTo>
                        <a:pt x="5849" y="1207"/>
                      </a:lnTo>
                      <a:lnTo>
                        <a:pt x="5847" y="1203"/>
                      </a:lnTo>
                      <a:lnTo>
                        <a:pt x="5845" y="1199"/>
                      </a:lnTo>
                      <a:lnTo>
                        <a:pt x="5844" y="1194"/>
                      </a:lnTo>
                      <a:lnTo>
                        <a:pt x="5844" y="1189"/>
                      </a:lnTo>
                      <a:lnTo>
                        <a:pt x="5844" y="1187"/>
                      </a:lnTo>
                      <a:lnTo>
                        <a:pt x="5845" y="1185"/>
                      </a:lnTo>
                      <a:lnTo>
                        <a:pt x="5847" y="1184"/>
                      </a:lnTo>
                      <a:lnTo>
                        <a:pt x="5848" y="1182"/>
                      </a:lnTo>
                      <a:lnTo>
                        <a:pt x="5852" y="1181"/>
                      </a:lnTo>
                      <a:lnTo>
                        <a:pt x="5858" y="1181"/>
                      </a:lnTo>
                      <a:lnTo>
                        <a:pt x="5864" y="1181"/>
                      </a:lnTo>
                      <a:lnTo>
                        <a:pt x="5869" y="1182"/>
                      </a:lnTo>
                      <a:lnTo>
                        <a:pt x="5874" y="1185"/>
                      </a:lnTo>
                      <a:lnTo>
                        <a:pt x="5878" y="1187"/>
                      </a:lnTo>
                      <a:lnTo>
                        <a:pt x="5888" y="1192"/>
                      </a:lnTo>
                      <a:lnTo>
                        <a:pt x="5899" y="1197"/>
                      </a:lnTo>
                      <a:lnTo>
                        <a:pt x="5900" y="1193"/>
                      </a:lnTo>
                      <a:lnTo>
                        <a:pt x="5900" y="1190"/>
                      </a:lnTo>
                      <a:lnTo>
                        <a:pt x="5899" y="1185"/>
                      </a:lnTo>
                      <a:lnTo>
                        <a:pt x="5897" y="1182"/>
                      </a:lnTo>
                      <a:lnTo>
                        <a:pt x="5893" y="1180"/>
                      </a:lnTo>
                      <a:lnTo>
                        <a:pt x="5889" y="1177"/>
                      </a:lnTo>
                      <a:lnTo>
                        <a:pt x="5884" y="1176"/>
                      </a:lnTo>
                      <a:lnTo>
                        <a:pt x="5879" y="1173"/>
                      </a:lnTo>
                      <a:lnTo>
                        <a:pt x="5875" y="1171"/>
                      </a:lnTo>
                      <a:lnTo>
                        <a:pt x="5873" y="1167"/>
                      </a:lnTo>
                      <a:lnTo>
                        <a:pt x="5869" y="1158"/>
                      </a:lnTo>
                      <a:lnTo>
                        <a:pt x="5868" y="1148"/>
                      </a:lnTo>
                      <a:lnTo>
                        <a:pt x="5866" y="1140"/>
                      </a:lnTo>
                      <a:lnTo>
                        <a:pt x="5863" y="1130"/>
                      </a:lnTo>
                      <a:lnTo>
                        <a:pt x="5863" y="1121"/>
                      </a:lnTo>
                      <a:lnTo>
                        <a:pt x="5877" y="1121"/>
                      </a:lnTo>
                      <a:lnTo>
                        <a:pt x="5886" y="1131"/>
                      </a:lnTo>
                      <a:lnTo>
                        <a:pt x="5894" y="1138"/>
                      </a:lnTo>
                      <a:lnTo>
                        <a:pt x="5898" y="1141"/>
                      </a:lnTo>
                      <a:lnTo>
                        <a:pt x="5903" y="1143"/>
                      </a:lnTo>
                      <a:lnTo>
                        <a:pt x="5908" y="1145"/>
                      </a:lnTo>
                      <a:lnTo>
                        <a:pt x="5915" y="1145"/>
                      </a:lnTo>
                      <a:lnTo>
                        <a:pt x="5915" y="1130"/>
                      </a:lnTo>
                      <a:lnTo>
                        <a:pt x="5914" y="1125"/>
                      </a:lnTo>
                      <a:lnTo>
                        <a:pt x="5913" y="1121"/>
                      </a:lnTo>
                      <a:lnTo>
                        <a:pt x="5911" y="1118"/>
                      </a:lnTo>
                      <a:lnTo>
                        <a:pt x="5908" y="1115"/>
                      </a:lnTo>
                      <a:lnTo>
                        <a:pt x="5902" y="1110"/>
                      </a:lnTo>
                      <a:lnTo>
                        <a:pt x="5896" y="1105"/>
                      </a:lnTo>
                      <a:lnTo>
                        <a:pt x="5889" y="1101"/>
                      </a:lnTo>
                      <a:lnTo>
                        <a:pt x="5884" y="1096"/>
                      </a:lnTo>
                      <a:lnTo>
                        <a:pt x="5880" y="1092"/>
                      </a:lnTo>
                      <a:lnTo>
                        <a:pt x="5879" y="1089"/>
                      </a:lnTo>
                      <a:lnTo>
                        <a:pt x="5878" y="1085"/>
                      </a:lnTo>
                      <a:lnTo>
                        <a:pt x="5877" y="1081"/>
                      </a:lnTo>
                      <a:lnTo>
                        <a:pt x="5877" y="1070"/>
                      </a:lnTo>
                      <a:lnTo>
                        <a:pt x="5884" y="1069"/>
                      </a:lnTo>
                      <a:lnTo>
                        <a:pt x="5890" y="1069"/>
                      </a:lnTo>
                      <a:lnTo>
                        <a:pt x="5895" y="1070"/>
                      </a:lnTo>
                      <a:lnTo>
                        <a:pt x="5900" y="1072"/>
                      </a:lnTo>
                      <a:lnTo>
                        <a:pt x="5903" y="1075"/>
                      </a:lnTo>
                      <a:lnTo>
                        <a:pt x="5906" y="1078"/>
                      </a:lnTo>
                      <a:lnTo>
                        <a:pt x="5914" y="1087"/>
                      </a:lnTo>
                      <a:lnTo>
                        <a:pt x="5922" y="1096"/>
                      </a:lnTo>
                      <a:lnTo>
                        <a:pt x="5934" y="1095"/>
                      </a:lnTo>
                      <a:lnTo>
                        <a:pt x="5934" y="1081"/>
                      </a:lnTo>
                      <a:lnTo>
                        <a:pt x="5934" y="1074"/>
                      </a:lnTo>
                      <a:lnTo>
                        <a:pt x="5932" y="1068"/>
                      </a:lnTo>
                      <a:lnTo>
                        <a:pt x="5930" y="1062"/>
                      </a:lnTo>
                      <a:lnTo>
                        <a:pt x="5927" y="1057"/>
                      </a:lnTo>
                      <a:lnTo>
                        <a:pt x="5921" y="1047"/>
                      </a:lnTo>
                      <a:lnTo>
                        <a:pt x="5914" y="1035"/>
                      </a:lnTo>
                      <a:lnTo>
                        <a:pt x="5915" y="1030"/>
                      </a:lnTo>
                      <a:lnTo>
                        <a:pt x="5919" y="1029"/>
                      </a:lnTo>
                      <a:lnTo>
                        <a:pt x="5924" y="1029"/>
                      </a:lnTo>
                      <a:lnTo>
                        <a:pt x="5932" y="1030"/>
                      </a:lnTo>
                      <a:lnTo>
                        <a:pt x="5940" y="1034"/>
                      </a:lnTo>
                      <a:lnTo>
                        <a:pt x="5947" y="1037"/>
                      </a:lnTo>
                      <a:lnTo>
                        <a:pt x="5956" y="1039"/>
                      </a:lnTo>
                      <a:lnTo>
                        <a:pt x="5958" y="1039"/>
                      </a:lnTo>
                      <a:lnTo>
                        <a:pt x="5960" y="1037"/>
                      </a:lnTo>
                      <a:lnTo>
                        <a:pt x="5961" y="1035"/>
                      </a:lnTo>
                      <a:lnTo>
                        <a:pt x="5962" y="1033"/>
                      </a:lnTo>
                      <a:lnTo>
                        <a:pt x="5963" y="1028"/>
                      </a:lnTo>
                      <a:lnTo>
                        <a:pt x="5964" y="1023"/>
                      </a:lnTo>
                      <a:lnTo>
                        <a:pt x="5968" y="1011"/>
                      </a:lnTo>
                      <a:lnTo>
                        <a:pt x="5973" y="1000"/>
                      </a:lnTo>
                      <a:lnTo>
                        <a:pt x="5977" y="995"/>
                      </a:lnTo>
                      <a:lnTo>
                        <a:pt x="5981" y="992"/>
                      </a:lnTo>
                      <a:lnTo>
                        <a:pt x="5985" y="990"/>
                      </a:lnTo>
                      <a:lnTo>
                        <a:pt x="5991" y="989"/>
                      </a:lnTo>
                      <a:lnTo>
                        <a:pt x="5995" y="990"/>
                      </a:lnTo>
                      <a:lnTo>
                        <a:pt x="5999" y="992"/>
                      </a:lnTo>
                      <a:lnTo>
                        <a:pt x="6002" y="995"/>
                      </a:lnTo>
                      <a:lnTo>
                        <a:pt x="6004" y="999"/>
                      </a:lnTo>
                      <a:lnTo>
                        <a:pt x="6010" y="995"/>
                      </a:lnTo>
                      <a:lnTo>
                        <a:pt x="6015" y="991"/>
                      </a:lnTo>
                      <a:lnTo>
                        <a:pt x="6019" y="985"/>
                      </a:lnTo>
                      <a:lnTo>
                        <a:pt x="6023" y="979"/>
                      </a:lnTo>
                      <a:lnTo>
                        <a:pt x="6029" y="975"/>
                      </a:lnTo>
                      <a:lnTo>
                        <a:pt x="6034" y="971"/>
                      </a:lnTo>
                      <a:lnTo>
                        <a:pt x="6039" y="968"/>
                      </a:lnTo>
                      <a:lnTo>
                        <a:pt x="6046" y="967"/>
                      </a:lnTo>
                      <a:lnTo>
                        <a:pt x="6056" y="967"/>
                      </a:lnTo>
                      <a:lnTo>
                        <a:pt x="6056" y="972"/>
                      </a:lnTo>
                      <a:lnTo>
                        <a:pt x="6056" y="977"/>
                      </a:lnTo>
                      <a:lnTo>
                        <a:pt x="6058" y="982"/>
                      </a:lnTo>
                      <a:lnTo>
                        <a:pt x="6061" y="986"/>
                      </a:lnTo>
                      <a:lnTo>
                        <a:pt x="6063" y="987"/>
                      </a:lnTo>
                      <a:lnTo>
                        <a:pt x="6066" y="988"/>
                      </a:lnTo>
                      <a:lnTo>
                        <a:pt x="6069" y="988"/>
                      </a:lnTo>
                      <a:lnTo>
                        <a:pt x="6071" y="988"/>
                      </a:lnTo>
                      <a:lnTo>
                        <a:pt x="6077" y="988"/>
                      </a:lnTo>
                      <a:lnTo>
                        <a:pt x="6085" y="988"/>
                      </a:lnTo>
                      <a:lnTo>
                        <a:pt x="6085" y="984"/>
                      </a:lnTo>
                      <a:lnTo>
                        <a:pt x="6087" y="980"/>
                      </a:lnTo>
                      <a:lnTo>
                        <a:pt x="6089" y="977"/>
                      </a:lnTo>
                      <a:lnTo>
                        <a:pt x="6091" y="975"/>
                      </a:lnTo>
                      <a:lnTo>
                        <a:pt x="6096" y="971"/>
                      </a:lnTo>
                      <a:lnTo>
                        <a:pt x="6103" y="969"/>
                      </a:lnTo>
                      <a:lnTo>
                        <a:pt x="6119" y="966"/>
                      </a:lnTo>
                      <a:lnTo>
                        <a:pt x="6135" y="962"/>
                      </a:lnTo>
                      <a:lnTo>
                        <a:pt x="6145" y="959"/>
                      </a:lnTo>
                      <a:lnTo>
                        <a:pt x="6153" y="955"/>
                      </a:lnTo>
                      <a:lnTo>
                        <a:pt x="6156" y="952"/>
                      </a:lnTo>
                      <a:lnTo>
                        <a:pt x="6159" y="950"/>
                      </a:lnTo>
                      <a:lnTo>
                        <a:pt x="6160" y="946"/>
                      </a:lnTo>
                      <a:lnTo>
                        <a:pt x="6161" y="942"/>
                      </a:lnTo>
                      <a:lnTo>
                        <a:pt x="6161" y="933"/>
                      </a:lnTo>
                      <a:lnTo>
                        <a:pt x="6144" y="933"/>
                      </a:lnTo>
                      <a:lnTo>
                        <a:pt x="6132" y="935"/>
                      </a:lnTo>
                      <a:lnTo>
                        <a:pt x="6121" y="937"/>
                      </a:lnTo>
                      <a:lnTo>
                        <a:pt x="6109" y="935"/>
                      </a:lnTo>
                      <a:lnTo>
                        <a:pt x="6098" y="933"/>
                      </a:lnTo>
                      <a:lnTo>
                        <a:pt x="6098" y="922"/>
                      </a:lnTo>
                      <a:lnTo>
                        <a:pt x="6112" y="913"/>
                      </a:lnTo>
                      <a:lnTo>
                        <a:pt x="6122" y="904"/>
                      </a:lnTo>
                      <a:lnTo>
                        <a:pt x="6128" y="901"/>
                      </a:lnTo>
                      <a:lnTo>
                        <a:pt x="6134" y="898"/>
                      </a:lnTo>
                      <a:lnTo>
                        <a:pt x="6141" y="895"/>
                      </a:lnTo>
                      <a:lnTo>
                        <a:pt x="6149" y="894"/>
                      </a:lnTo>
                      <a:lnTo>
                        <a:pt x="6178" y="894"/>
                      </a:lnTo>
                      <a:lnTo>
                        <a:pt x="6187" y="894"/>
                      </a:lnTo>
                      <a:lnTo>
                        <a:pt x="6194" y="891"/>
                      </a:lnTo>
                      <a:lnTo>
                        <a:pt x="6202" y="887"/>
                      </a:lnTo>
                      <a:lnTo>
                        <a:pt x="6210" y="883"/>
                      </a:lnTo>
                      <a:lnTo>
                        <a:pt x="6218" y="880"/>
                      </a:lnTo>
                      <a:lnTo>
                        <a:pt x="6224" y="878"/>
                      </a:lnTo>
                      <a:lnTo>
                        <a:pt x="6229" y="876"/>
                      </a:lnTo>
                      <a:lnTo>
                        <a:pt x="6232" y="875"/>
                      </a:lnTo>
                      <a:lnTo>
                        <a:pt x="6235" y="872"/>
                      </a:lnTo>
                      <a:lnTo>
                        <a:pt x="6237" y="869"/>
                      </a:lnTo>
                      <a:lnTo>
                        <a:pt x="6239" y="872"/>
                      </a:lnTo>
                      <a:lnTo>
                        <a:pt x="6240" y="874"/>
                      </a:lnTo>
                      <a:lnTo>
                        <a:pt x="6239" y="881"/>
                      </a:lnTo>
                      <a:lnTo>
                        <a:pt x="6238" y="888"/>
                      </a:lnTo>
                      <a:lnTo>
                        <a:pt x="6236" y="894"/>
                      </a:lnTo>
                      <a:lnTo>
                        <a:pt x="6233" y="901"/>
                      </a:lnTo>
                      <a:lnTo>
                        <a:pt x="6231" y="907"/>
                      </a:lnTo>
                      <a:lnTo>
                        <a:pt x="6229" y="913"/>
                      </a:lnTo>
                      <a:lnTo>
                        <a:pt x="6228" y="920"/>
                      </a:lnTo>
                      <a:lnTo>
                        <a:pt x="6227" y="929"/>
                      </a:lnTo>
                      <a:lnTo>
                        <a:pt x="6228" y="932"/>
                      </a:lnTo>
                      <a:lnTo>
                        <a:pt x="6229" y="934"/>
                      </a:lnTo>
                      <a:lnTo>
                        <a:pt x="6231" y="936"/>
                      </a:lnTo>
                      <a:lnTo>
                        <a:pt x="6234" y="938"/>
                      </a:lnTo>
                      <a:lnTo>
                        <a:pt x="6240" y="939"/>
                      </a:lnTo>
                      <a:lnTo>
                        <a:pt x="6247" y="940"/>
                      </a:lnTo>
                      <a:lnTo>
                        <a:pt x="6251" y="940"/>
                      </a:lnTo>
                      <a:lnTo>
                        <a:pt x="6256" y="938"/>
                      </a:lnTo>
                      <a:lnTo>
                        <a:pt x="6259" y="936"/>
                      </a:lnTo>
                      <a:lnTo>
                        <a:pt x="6262" y="933"/>
                      </a:lnTo>
                      <a:lnTo>
                        <a:pt x="6268" y="927"/>
                      </a:lnTo>
                      <a:lnTo>
                        <a:pt x="6275" y="920"/>
                      </a:lnTo>
                      <a:lnTo>
                        <a:pt x="6279" y="923"/>
                      </a:lnTo>
                      <a:lnTo>
                        <a:pt x="6283" y="926"/>
                      </a:lnTo>
                      <a:lnTo>
                        <a:pt x="6287" y="928"/>
                      </a:lnTo>
                      <a:lnTo>
                        <a:pt x="6292" y="929"/>
                      </a:lnTo>
                      <a:lnTo>
                        <a:pt x="6294" y="928"/>
                      </a:lnTo>
                      <a:lnTo>
                        <a:pt x="6296" y="927"/>
                      </a:lnTo>
                      <a:lnTo>
                        <a:pt x="6298" y="926"/>
                      </a:lnTo>
                      <a:lnTo>
                        <a:pt x="6299" y="925"/>
                      </a:lnTo>
                      <a:lnTo>
                        <a:pt x="6302" y="920"/>
                      </a:lnTo>
                      <a:lnTo>
                        <a:pt x="6306" y="916"/>
                      </a:lnTo>
                      <a:lnTo>
                        <a:pt x="6314" y="910"/>
                      </a:lnTo>
                      <a:lnTo>
                        <a:pt x="6321" y="905"/>
                      </a:lnTo>
                      <a:lnTo>
                        <a:pt x="6325" y="903"/>
                      </a:lnTo>
                      <a:lnTo>
                        <a:pt x="6328" y="901"/>
                      </a:lnTo>
                      <a:lnTo>
                        <a:pt x="6333" y="900"/>
                      </a:lnTo>
                      <a:lnTo>
                        <a:pt x="6337" y="900"/>
                      </a:lnTo>
                      <a:lnTo>
                        <a:pt x="6345" y="901"/>
                      </a:lnTo>
                      <a:lnTo>
                        <a:pt x="6351" y="902"/>
                      </a:lnTo>
                      <a:lnTo>
                        <a:pt x="6356" y="904"/>
                      </a:lnTo>
                      <a:lnTo>
                        <a:pt x="6362" y="907"/>
                      </a:lnTo>
                      <a:lnTo>
                        <a:pt x="6367" y="909"/>
                      </a:lnTo>
                      <a:lnTo>
                        <a:pt x="6373" y="912"/>
                      </a:lnTo>
                      <a:lnTo>
                        <a:pt x="6379" y="913"/>
                      </a:lnTo>
                      <a:lnTo>
                        <a:pt x="6386" y="914"/>
                      </a:lnTo>
                      <a:lnTo>
                        <a:pt x="6395" y="914"/>
                      </a:lnTo>
                      <a:lnTo>
                        <a:pt x="6364" y="836"/>
                      </a:lnTo>
                      <a:lnTo>
                        <a:pt x="6364" y="815"/>
                      </a:lnTo>
                      <a:lnTo>
                        <a:pt x="6374" y="815"/>
                      </a:lnTo>
                      <a:lnTo>
                        <a:pt x="6383" y="815"/>
                      </a:lnTo>
                      <a:lnTo>
                        <a:pt x="6391" y="815"/>
                      </a:lnTo>
                      <a:lnTo>
                        <a:pt x="6400" y="816"/>
                      </a:lnTo>
                      <a:lnTo>
                        <a:pt x="6407" y="817"/>
                      </a:lnTo>
                      <a:lnTo>
                        <a:pt x="6414" y="819"/>
                      </a:lnTo>
                      <a:lnTo>
                        <a:pt x="6420" y="821"/>
                      </a:lnTo>
                      <a:lnTo>
                        <a:pt x="6428" y="825"/>
                      </a:lnTo>
                      <a:lnTo>
                        <a:pt x="6434" y="828"/>
                      </a:lnTo>
                      <a:lnTo>
                        <a:pt x="6442" y="833"/>
                      </a:lnTo>
                      <a:lnTo>
                        <a:pt x="6446" y="837"/>
                      </a:lnTo>
                      <a:lnTo>
                        <a:pt x="6450" y="841"/>
                      </a:lnTo>
                      <a:lnTo>
                        <a:pt x="6456" y="844"/>
                      </a:lnTo>
                      <a:lnTo>
                        <a:pt x="6461" y="847"/>
                      </a:lnTo>
                      <a:lnTo>
                        <a:pt x="6461" y="827"/>
                      </a:lnTo>
                      <a:lnTo>
                        <a:pt x="6461" y="823"/>
                      </a:lnTo>
                      <a:lnTo>
                        <a:pt x="6460" y="818"/>
                      </a:lnTo>
                      <a:lnTo>
                        <a:pt x="6459" y="814"/>
                      </a:lnTo>
                      <a:lnTo>
                        <a:pt x="6457" y="809"/>
                      </a:lnTo>
                      <a:lnTo>
                        <a:pt x="6455" y="806"/>
                      </a:lnTo>
                      <a:lnTo>
                        <a:pt x="6451" y="803"/>
                      </a:lnTo>
                      <a:lnTo>
                        <a:pt x="6448" y="800"/>
                      </a:lnTo>
                      <a:lnTo>
                        <a:pt x="6444" y="799"/>
                      </a:lnTo>
                      <a:lnTo>
                        <a:pt x="6434" y="797"/>
                      </a:lnTo>
                      <a:lnTo>
                        <a:pt x="6422" y="796"/>
                      </a:lnTo>
                      <a:lnTo>
                        <a:pt x="6418" y="796"/>
                      </a:lnTo>
                      <a:lnTo>
                        <a:pt x="6414" y="794"/>
                      </a:lnTo>
                      <a:lnTo>
                        <a:pt x="6412" y="791"/>
                      </a:lnTo>
                      <a:lnTo>
                        <a:pt x="6411" y="787"/>
                      </a:lnTo>
                      <a:lnTo>
                        <a:pt x="6418" y="774"/>
                      </a:lnTo>
                      <a:lnTo>
                        <a:pt x="6427" y="762"/>
                      </a:lnTo>
                      <a:lnTo>
                        <a:pt x="6426" y="757"/>
                      </a:lnTo>
                      <a:lnTo>
                        <a:pt x="6424" y="752"/>
                      </a:lnTo>
                      <a:lnTo>
                        <a:pt x="6422" y="748"/>
                      </a:lnTo>
                      <a:lnTo>
                        <a:pt x="6419" y="745"/>
                      </a:lnTo>
                      <a:lnTo>
                        <a:pt x="6414" y="738"/>
                      </a:lnTo>
                      <a:lnTo>
                        <a:pt x="6410" y="729"/>
                      </a:lnTo>
                      <a:lnTo>
                        <a:pt x="6407" y="717"/>
                      </a:lnTo>
                      <a:lnTo>
                        <a:pt x="6405" y="708"/>
                      </a:lnTo>
                      <a:lnTo>
                        <a:pt x="6404" y="697"/>
                      </a:lnTo>
                      <a:lnTo>
                        <a:pt x="6404" y="686"/>
                      </a:lnTo>
                      <a:lnTo>
                        <a:pt x="6405" y="678"/>
                      </a:lnTo>
                      <a:lnTo>
                        <a:pt x="6407" y="672"/>
                      </a:lnTo>
                      <a:lnTo>
                        <a:pt x="6411" y="666"/>
                      </a:lnTo>
                      <a:lnTo>
                        <a:pt x="6416" y="661"/>
                      </a:lnTo>
                      <a:lnTo>
                        <a:pt x="6429" y="652"/>
                      </a:lnTo>
                      <a:lnTo>
                        <a:pt x="6442" y="642"/>
                      </a:lnTo>
                      <a:lnTo>
                        <a:pt x="6456" y="630"/>
                      </a:lnTo>
                      <a:lnTo>
                        <a:pt x="6468" y="619"/>
                      </a:lnTo>
                      <a:lnTo>
                        <a:pt x="6480" y="609"/>
                      </a:lnTo>
                      <a:lnTo>
                        <a:pt x="6496" y="599"/>
                      </a:lnTo>
                      <a:lnTo>
                        <a:pt x="6499" y="610"/>
                      </a:lnTo>
                      <a:lnTo>
                        <a:pt x="6500" y="622"/>
                      </a:lnTo>
                      <a:lnTo>
                        <a:pt x="6504" y="623"/>
                      </a:lnTo>
                      <a:lnTo>
                        <a:pt x="6509" y="623"/>
                      </a:lnTo>
                      <a:lnTo>
                        <a:pt x="6514" y="623"/>
                      </a:lnTo>
                      <a:lnTo>
                        <a:pt x="6518" y="621"/>
                      </a:lnTo>
                      <a:lnTo>
                        <a:pt x="6522" y="619"/>
                      </a:lnTo>
                      <a:lnTo>
                        <a:pt x="6525" y="617"/>
                      </a:lnTo>
                      <a:lnTo>
                        <a:pt x="6528" y="615"/>
                      </a:lnTo>
                      <a:lnTo>
                        <a:pt x="6532" y="612"/>
                      </a:lnTo>
                      <a:lnTo>
                        <a:pt x="6536" y="611"/>
                      </a:lnTo>
                      <a:lnTo>
                        <a:pt x="6541" y="611"/>
                      </a:lnTo>
                      <a:lnTo>
                        <a:pt x="6544" y="611"/>
                      </a:lnTo>
                      <a:lnTo>
                        <a:pt x="6547" y="612"/>
                      </a:lnTo>
                      <a:lnTo>
                        <a:pt x="6549" y="614"/>
                      </a:lnTo>
                      <a:lnTo>
                        <a:pt x="6551" y="616"/>
                      </a:lnTo>
                      <a:lnTo>
                        <a:pt x="6553" y="620"/>
                      </a:lnTo>
                      <a:lnTo>
                        <a:pt x="6556" y="626"/>
                      </a:lnTo>
                      <a:lnTo>
                        <a:pt x="6558" y="632"/>
                      </a:lnTo>
                      <a:lnTo>
                        <a:pt x="6561" y="637"/>
                      </a:lnTo>
                      <a:lnTo>
                        <a:pt x="6564" y="643"/>
                      </a:lnTo>
                      <a:lnTo>
                        <a:pt x="6570" y="646"/>
                      </a:lnTo>
                      <a:lnTo>
                        <a:pt x="6584" y="649"/>
                      </a:lnTo>
                      <a:lnTo>
                        <a:pt x="6598" y="654"/>
                      </a:lnTo>
                      <a:lnTo>
                        <a:pt x="6602" y="658"/>
                      </a:lnTo>
                      <a:lnTo>
                        <a:pt x="6605" y="663"/>
                      </a:lnTo>
                      <a:lnTo>
                        <a:pt x="6607" y="670"/>
                      </a:lnTo>
                      <a:lnTo>
                        <a:pt x="6607" y="677"/>
                      </a:lnTo>
                      <a:lnTo>
                        <a:pt x="6612" y="681"/>
                      </a:lnTo>
                      <a:lnTo>
                        <a:pt x="6616" y="685"/>
                      </a:lnTo>
                      <a:lnTo>
                        <a:pt x="6619" y="691"/>
                      </a:lnTo>
                      <a:lnTo>
                        <a:pt x="6619" y="697"/>
                      </a:lnTo>
                      <a:lnTo>
                        <a:pt x="6619" y="712"/>
                      </a:lnTo>
                      <a:lnTo>
                        <a:pt x="6609" y="712"/>
                      </a:lnTo>
                      <a:lnTo>
                        <a:pt x="6599" y="714"/>
                      </a:lnTo>
                      <a:lnTo>
                        <a:pt x="6589" y="715"/>
                      </a:lnTo>
                      <a:lnTo>
                        <a:pt x="6578" y="717"/>
                      </a:lnTo>
                      <a:lnTo>
                        <a:pt x="6578" y="739"/>
                      </a:lnTo>
                      <a:lnTo>
                        <a:pt x="6567" y="741"/>
                      </a:lnTo>
                      <a:lnTo>
                        <a:pt x="6558" y="744"/>
                      </a:lnTo>
                      <a:lnTo>
                        <a:pt x="6557" y="749"/>
                      </a:lnTo>
                      <a:lnTo>
                        <a:pt x="6562" y="751"/>
                      </a:lnTo>
                      <a:lnTo>
                        <a:pt x="6567" y="752"/>
                      </a:lnTo>
                      <a:lnTo>
                        <a:pt x="6592" y="752"/>
                      </a:lnTo>
                      <a:lnTo>
                        <a:pt x="6592" y="767"/>
                      </a:lnTo>
                      <a:lnTo>
                        <a:pt x="6592" y="780"/>
                      </a:lnTo>
                      <a:lnTo>
                        <a:pt x="6595" y="782"/>
                      </a:lnTo>
                      <a:lnTo>
                        <a:pt x="6599" y="784"/>
                      </a:lnTo>
                      <a:lnTo>
                        <a:pt x="6609" y="771"/>
                      </a:lnTo>
                      <a:lnTo>
                        <a:pt x="6618" y="758"/>
                      </a:lnTo>
                      <a:lnTo>
                        <a:pt x="6627" y="760"/>
                      </a:lnTo>
                      <a:lnTo>
                        <a:pt x="6634" y="762"/>
                      </a:lnTo>
                      <a:lnTo>
                        <a:pt x="6637" y="763"/>
                      </a:lnTo>
                      <a:lnTo>
                        <a:pt x="6640" y="765"/>
                      </a:lnTo>
                      <a:lnTo>
                        <a:pt x="6642" y="768"/>
                      </a:lnTo>
                      <a:lnTo>
                        <a:pt x="6642" y="771"/>
                      </a:lnTo>
                      <a:lnTo>
                        <a:pt x="6642" y="776"/>
                      </a:lnTo>
                      <a:lnTo>
                        <a:pt x="6641" y="781"/>
                      </a:lnTo>
                      <a:lnTo>
                        <a:pt x="6640" y="786"/>
                      </a:lnTo>
                      <a:lnTo>
                        <a:pt x="6638" y="790"/>
                      </a:lnTo>
                      <a:lnTo>
                        <a:pt x="6633" y="798"/>
                      </a:lnTo>
                      <a:lnTo>
                        <a:pt x="6626" y="806"/>
                      </a:lnTo>
                      <a:lnTo>
                        <a:pt x="6619" y="810"/>
                      </a:lnTo>
                      <a:lnTo>
                        <a:pt x="6615" y="817"/>
                      </a:lnTo>
                      <a:lnTo>
                        <a:pt x="6613" y="828"/>
                      </a:lnTo>
                      <a:lnTo>
                        <a:pt x="6614" y="838"/>
                      </a:lnTo>
                      <a:lnTo>
                        <a:pt x="6613" y="844"/>
                      </a:lnTo>
                      <a:lnTo>
                        <a:pt x="6613" y="849"/>
                      </a:lnTo>
                      <a:lnTo>
                        <a:pt x="6611" y="853"/>
                      </a:lnTo>
                      <a:lnTo>
                        <a:pt x="6608" y="858"/>
                      </a:lnTo>
                      <a:lnTo>
                        <a:pt x="6594" y="867"/>
                      </a:lnTo>
                      <a:lnTo>
                        <a:pt x="6582" y="877"/>
                      </a:lnTo>
                      <a:lnTo>
                        <a:pt x="6585" y="879"/>
                      </a:lnTo>
                      <a:lnTo>
                        <a:pt x="6588" y="880"/>
                      </a:lnTo>
                      <a:lnTo>
                        <a:pt x="6591" y="881"/>
                      </a:lnTo>
                      <a:lnTo>
                        <a:pt x="6594" y="881"/>
                      </a:lnTo>
                      <a:lnTo>
                        <a:pt x="6607" y="880"/>
                      </a:lnTo>
                      <a:lnTo>
                        <a:pt x="6618" y="877"/>
                      </a:lnTo>
                      <a:lnTo>
                        <a:pt x="6629" y="874"/>
                      </a:lnTo>
                      <a:lnTo>
                        <a:pt x="6641" y="873"/>
                      </a:lnTo>
                      <a:lnTo>
                        <a:pt x="6649" y="872"/>
                      </a:lnTo>
                      <a:lnTo>
                        <a:pt x="6657" y="871"/>
                      </a:lnTo>
                      <a:lnTo>
                        <a:pt x="6664" y="870"/>
                      </a:lnTo>
                      <a:lnTo>
                        <a:pt x="6671" y="866"/>
                      </a:lnTo>
                      <a:lnTo>
                        <a:pt x="6677" y="864"/>
                      </a:lnTo>
                      <a:lnTo>
                        <a:pt x="6683" y="861"/>
                      </a:lnTo>
                      <a:lnTo>
                        <a:pt x="6686" y="859"/>
                      </a:lnTo>
                      <a:lnTo>
                        <a:pt x="6687" y="858"/>
                      </a:lnTo>
                      <a:lnTo>
                        <a:pt x="6689" y="855"/>
                      </a:lnTo>
                      <a:lnTo>
                        <a:pt x="6689" y="852"/>
                      </a:lnTo>
                      <a:lnTo>
                        <a:pt x="6688" y="845"/>
                      </a:lnTo>
                      <a:lnTo>
                        <a:pt x="6686" y="838"/>
                      </a:lnTo>
                      <a:lnTo>
                        <a:pt x="6684" y="832"/>
                      </a:lnTo>
                      <a:lnTo>
                        <a:pt x="6680" y="826"/>
                      </a:lnTo>
                      <a:lnTo>
                        <a:pt x="6672" y="815"/>
                      </a:lnTo>
                      <a:lnTo>
                        <a:pt x="6666" y="801"/>
                      </a:lnTo>
                      <a:lnTo>
                        <a:pt x="6667" y="794"/>
                      </a:lnTo>
                      <a:lnTo>
                        <a:pt x="6673" y="794"/>
                      </a:lnTo>
                      <a:lnTo>
                        <a:pt x="6678" y="795"/>
                      </a:lnTo>
                      <a:lnTo>
                        <a:pt x="6683" y="796"/>
                      </a:lnTo>
                      <a:lnTo>
                        <a:pt x="6687" y="797"/>
                      </a:lnTo>
                      <a:lnTo>
                        <a:pt x="6691" y="799"/>
                      </a:lnTo>
                      <a:lnTo>
                        <a:pt x="6694" y="801"/>
                      </a:lnTo>
                      <a:lnTo>
                        <a:pt x="6698" y="803"/>
                      </a:lnTo>
                      <a:lnTo>
                        <a:pt x="6702" y="804"/>
                      </a:lnTo>
                      <a:lnTo>
                        <a:pt x="6707" y="804"/>
                      </a:lnTo>
                      <a:lnTo>
                        <a:pt x="6712" y="804"/>
                      </a:lnTo>
                      <a:lnTo>
                        <a:pt x="6715" y="802"/>
                      </a:lnTo>
                      <a:lnTo>
                        <a:pt x="6718" y="800"/>
                      </a:lnTo>
                      <a:lnTo>
                        <a:pt x="6720" y="798"/>
                      </a:lnTo>
                      <a:lnTo>
                        <a:pt x="6724" y="792"/>
                      </a:lnTo>
                      <a:lnTo>
                        <a:pt x="6730" y="786"/>
                      </a:lnTo>
                      <a:lnTo>
                        <a:pt x="6742" y="778"/>
                      </a:lnTo>
                      <a:lnTo>
                        <a:pt x="6752" y="773"/>
                      </a:lnTo>
                      <a:lnTo>
                        <a:pt x="6762" y="770"/>
                      </a:lnTo>
                      <a:lnTo>
                        <a:pt x="6776" y="767"/>
                      </a:lnTo>
                      <a:lnTo>
                        <a:pt x="6792" y="764"/>
                      </a:lnTo>
                      <a:lnTo>
                        <a:pt x="6808" y="763"/>
                      </a:lnTo>
                      <a:lnTo>
                        <a:pt x="6823" y="763"/>
                      </a:lnTo>
                      <a:lnTo>
                        <a:pt x="6841" y="763"/>
                      </a:lnTo>
                      <a:lnTo>
                        <a:pt x="6847" y="764"/>
                      </a:lnTo>
                      <a:lnTo>
                        <a:pt x="6853" y="766"/>
                      </a:lnTo>
                      <a:lnTo>
                        <a:pt x="6858" y="769"/>
                      </a:lnTo>
                      <a:lnTo>
                        <a:pt x="6863" y="774"/>
                      </a:lnTo>
                      <a:lnTo>
                        <a:pt x="6870" y="785"/>
                      </a:lnTo>
                      <a:lnTo>
                        <a:pt x="6876" y="798"/>
                      </a:lnTo>
                      <a:lnTo>
                        <a:pt x="6879" y="802"/>
                      </a:lnTo>
                      <a:lnTo>
                        <a:pt x="6884" y="805"/>
                      </a:lnTo>
                      <a:lnTo>
                        <a:pt x="6889" y="807"/>
                      </a:lnTo>
                      <a:lnTo>
                        <a:pt x="6894" y="809"/>
                      </a:lnTo>
                      <a:lnTo>
                        <a:pt x="6899" y="810"/>
                      </a:lnTo>
                      <a:lnTo>
                        <a:pt x="6904" y="813"/>
                      </a:lnTo>
                      <a:lnTo>
                        <a:pt x="6908" y="816"/>
                      </a:lnTo>
                      <a:lnTo>
                        <a:pt x="6912" y="820"/>
                      </a:lnTo>
                      <a:lnTo>
                        <a:pt x="6916" y="829"/>
                      </a:lnTo>
                      <a:lnTo>
                        <a:pt x="6917" y="838"/>
                      </a:lnTo>
                      <a:lnTo>
                        <a:pt x="6918" y="843"/>
                      </a:lnTo>
                      <a:lnTo>
                        <a:pt x="6920" y="847"/>
                      </a:lnTo>
                      <a:lnTo>
                        <a:pt x="6922" y="850"/>
                      </a:lnTo>
                      <a:lnTo>
                        <a:pt x="6926" y="852"/>
                      </a:lnTo>
                      <a:lnTo>
                        <a:pt x="6929" y="846"/>
                      </a:lnTo>
                      <a:lnTo>
                        <a:pt x="6931" y="841"/>
                      </a:lnTo>
                      <a:lnTo>
                        <a:pt x="6932" y="834"/>
                      </a:lnTo>
                      <a:lnTo>
                        <a:pt x="6933" y="827"/>
                      </a:lnTo>
                      <a:lnTo>
                        <a:pt x="6936" y="826"/>
                      </a:lnTo>
                      <a:lnTo>
                        <a:pt x="6941" y="826"/>
                      </a:lnTo>
                      <a:lnTo>
                        <a:pt x="6945" y="827"/>
                      </a:lnTo>
                      <a:lnTo>
                        <a:pt x="6948" y="829"/>
                      </a:lnTo>
                      <a:lnTo>
                        <a:pt x="6950" y="831"/>
                      </a:lnTo>
                      <a:lnTo>
                        <a:pt x="6952" y="835"/>
                      </a:lnTo>
                      <a:lnTo>
                        <a:pt x="6955" y="844"/>
                      </a:lnTo>
                      <a:lnTo>
                        <a:pt x="6957" y="853"/>
                      </a:lnTo>
                      <a:lnTo>
                        <a:pt x="6960" y="861"/>
                      </a:lnTo>
                      <a:lnTo>
                        <a:pt x="6963" y="869"/>
                      </a:lnTo>
                      <a:lnTo>
                        <a:pt x="6965" y="876"/>
                      </a:lnTo>
                      <a:lnTo>
                        <a:pt x="6966" y="884"/>
                      </a:lnTo>
                      <a:lnTo>
                        <a:pt x="6966" y="914"/>
                      </a:lnTo>
                      <a:lnTo>
                        <a:pt x="6967" y="917"/>
                      </a:lnTo>
                      <a:lnTo>
                        <a:pt x="6970" y="919"/>
                      </a:lnTo>
                      <a:lnTo>
                        <a:pt x="6972" y="921"/>
                      </a:lnTo>
                      <a:lnTo>
                        <a:pt x="6975" y="922"/>
                      </a:lnTo>
                      <a:lnTo>
                        <a:pt x="6979" y="923"/>
                      </a:lnTo>
                      <a:lnTo>
                        <a:pt x="6982" y="925"/>
                      </a:lnTo>
                      <a:lnTo>
                        <a:pt x="6985" y="927"/>
                      </a:lnTo>
                      <a:lnTo>
                        <a:pt x="6988" y="930"/>
                      </a:lnTo>
                      <a:lnTo>
                        <a:pt x="6995" y="939"/>
                      </a:lnTo>
                      <a:lnTo>
                        <a:pt x="7001" y="949"/>
                      </a:lnTo>
                      <a:lnTo>
                        <a:pt x="7003" y="954"/>
                      </a:lnTo>
                      <a:lnTo>
                        <a:pt x="7005" y="959"/>
                      </a:lnTo>
                      <a:lnTo>
                        <a:pt x="7006" y="965"/>
                      </a:lnTo>
                      <a:lnTo>
                        <a:pt x="7006" y="971"/>
                      </a:lnTo>
                      <a:lnTo>
                        <a:pt x="7005" y="979"/>
                      </a:lnTo>
                      <a:lnTo>
                        <a:pt x="7004" y="986"/>
                      </a:lnTo>
                      <a:lnTo>
                        <a:pt x="7001" y="993"/>
                      </a:lnTo>
                      <a:lnTo>
                        <a:pt x="6998" y="998"/>
                      </a:lnTo>
                      <a:lnTo>
                        <a:pt x="6988" y="1010"/>
                      </a:lnTo>
                      <a:lnTo>
                        <a:pt x="6979" y="1022"/>
                      </a:lnTo>
                      <a:lnTo>
                        <a:pt x="6975" y="1027"/>
                      </a:lnTo>
                      <a:lnTo>
                        <a:pt x="6972" y="1032"/>
                      </a:lnTo>
                      <a:lnTo>
                        <a:pt x="6970" y="1037"/>
                      </a:lnTo>
                      <a:lnTo>
                        <a:pt x="6967" y="1043"/>
                      </a:lnTo>
                      <a:lnTo>
                        <a:pt x="6964" y="1054"/>
                      </a:lnTo>
                      <a:lnTo>
                        <a:pt x="6962" y="1067"/>
                      </a:lnTo>
                      <a:lnTo>
                        <a:pt x="6958" y="1077"/>
                      </a:lnTo>
                      <a:lnTo>
                        <a:pt x="6955" y="1087"/>
                      </a:lnTo>
                      <a:lnTo>
                        <a:pt x="6952" y="1091"/>
                      </a:lnTo>
                      <a:lnTo>
                        <a:pt x="6949" y="1096"/>
                      </a:lnTo>
                      <a:lnTo>
                        <a:pt x="6946" y="1100"/>
                      </a:lnTo>
                      <a:lnTo>
                        <a:pt x="6942" y="1104"/>
                      </a:lnTo>
                      <a:lnTo>
                        <a:pt x="6936" y="1108"/>
                      </a:lnTo>
                      <a:lnTo>
                        <a:pt x="6930" y="1110"/>
                      </a:lnTo>
                      <a:lnTo>
                        <a:pt x="6925" y="1112"/>
                      </a:lnTo>
                      <a:lnTo>
                        <a:pt x="6919" y="1113"/>
                      </a:lnTo>
                      <a:lnTo>
                        <a:pt x="6914" y="1115"/>
                      </a:lnTo>
                      <a:lnTo>
                        <a:pt x="6908" y="1117"/>
                      </a:lnTo>
                      <a:lnTo>
                        <a:pt x="6904" y="1121"/>
                      </a:lnTo>
                      <a:lnTo>
                        <a:pt x="6902" y="1127"/>
                      </a:lnTo>
                      <a:lnTo>
                        <a:pt x="6906" y="1129"/>
                      </a:lnTo>
                      <a:lnTo>
                        <a:pt x="6910" y="1131"/>
                      </a:lnTo>
                      <a:lnTo>
                        <a:pt x="6914" y="1134"/>
                      </a:lnTo>
                      <a:lnTo>
                        <a:pt x="6915" y="1138"/>
                      </a:lnTo>
                      <a:lnTo>
                        <a:pt x="6914" y="1142"/>
                      </a:lnTo>
                      <a:lnTo>
                        <a:pt x="6913" y="1145"/>
                      </a:lnTo>
                      <a:lnTo>
                        <a:pt x="6912" y="1147"/>
                      </a:lnTo>
                      <a:lnTo>
                        <a:pt x="6909" y="1149"/>
                      </a:lnTo>
                      <a:lnTo>
                        <a:pt x="6905" y="1155"/>
                      </a:lnTo>
                      <a:lnTo>
                        <a:pt x="6901" y="1160"/>
                      </a:lnTo>
                      <a:lnTo>
                        <a:pt x="6895" y="1169"/>
                      </a:lnTo>
                      <a:lnTo>
                        <a:pt x="6889" y="1176"/>
                      </a:lnTo>
                      <a:lnTo>
                        <a:pt x="6883" y="1184"/>
                      </a:lnTo>
                      <a:lnTo>
                        <a:pt x="6876" y="1192"/>
                      </a:lnTo>
                      <a:lnTo>
                        <a:pt x="6871" y="1205"/>
                      </a:lnTo>
                      <a:lnTo>
                        <a:pt x="6866" y="1218"/>
                      </a:lnTo>
                      <a:lnTo>
                        <a:pt x="6862" y="1223"/>
                      </a:lnTo>
                      <a:lnTo>
                        <a:pt x="6858" y="1227"/>
                      </a:lnTo>
                      <a:lnTo>
                        <a:pt x="6853" y="1231"/>
                      </a:lnTo>
                      <a:lnTo>
                        <a:pt x="6851" y="1237"/>
                      </a:lnTo>
                      <a:lnTo>
                        <a:pt x="6859" y="1237"/>
                      </a:lnTo>
                      <a:lnTo>
                        <a:pt x="6867" y="1237"/>
                      </a:lnTo>
                      <a:lnTo>
                        <a:pt x="6867" y="1246"/>
                      </a:lnTo>
                      <a:lnTo>
                        <a:pt x="6860" y="1252"/>
                      </a:lnTo>
                      <a:lnTo>
                        <a:pt x="6853" y="1259"/>
                      </a:lnTo>
                      <a:lnTo>
                        <a:pt x="6848" y="1267"/>
                      </a:lnTo>
                      <a:lnTo>
                        <a:pt x="6845" y="1274"/>
                      </a:lnTo>
                      <a:lnTo>
                        <a:pt x="6842" y="1282"/>
                      </a:lnTo>
                      <a:lnTo>
                        <a:pt x="6841" y="1291"/>
                      </a:lnTo>
                      <a:lnTo>
                        <a:pt x="6840" y="1301"/>
                      </a:lnTo>
                      <a:lnTo>
                        <a:pt x="6839" y="1310"/>
                      </a:lnTo>
                      <a:lnTo>
                        <a:pt x="6839" y="1340"/>
                      </a:lnTo>
                      <a:lnTo>
                        <a:pt x="6835" y="1364"/>
                      </a:lnTo>
                      <a:lnTo>
                        <a:pt x="6836" y="1371"/>
                      </a:lnTo>
                      <a:lnTo>
                        <a:pt x="6851" y="1358"/>
                      </a:lnTo>
                      <a:lnTo>
                        <a:pt x="6866" y="1343"/>
                      </a:lnTo>
                      <a:lnTo>
                        <a:pt x="6875" y="1340"/>
                      </a:lnTo>
                      <a:lnTo>
                        <a:pt x="6886" y="1339"/>
                      </a:lnTo>
                      <a:lnTo>
                        <a:pt x="6889" y="1338"/>
                      </a:lnTo>
                      <a:lnTo>
                        <a:pt x="6891" y="1336"/>
                      </a:lnTo>
                      <a:lnTo>
                        <a:pt x="6892" y="1334"/>
                      </a:lnTo>
                      <a:lnTo>
                        <a:pt x="6893" y="1332"/>
                      </a:lnTo>
                      <a:lnTo>
                        <a:pt x="6895" y="1327"/>
                      </a:lnTo>
                      <a:lnTo>
                        <a:pt x="6895" y="1320"/>
                      </a:lnTo>
                      <a:lnTo>
                        <a:pt x="6887" y="1308"/>
                      </a:lnTo>
                      <a:lnTo>
                        <a:pt x="6877" y="1296"/>
                      </a:lnTo>
                      <a:lnTo>
                        <a:pt x="6878" y="1291"/>
                      </a:lnTo>
                      <a:lnTo>
                        <a:pt x="6879" y="1287"/>
                      </a:lnTo>
                      <a:lnTo>
                        <a:pt x="6883" y="1284"/>
                      </a:lnTo>
                      <a:lnTo>
                        <a:pt x="6886" y="1282"/>
                      </a:lnTo>
                      <a:lnTo>
                        <a:pt x="6892" y="1281"/>
                      </a:lnTo>
                      <a:lnTo>
                        <a:pt x="6897" y="1281"/>
                      </a:lnTo>
                      <a:lnTo>
                        <a:pt x="6900" y="1281"/>
                      </a:lnTo>
                      <a:lnTo>
                        <a:pt x="6902" y="1281"/>
                      </a:lnTo>
                      <a:lnTo>
                        <a:pt x="6905" y="1280"/>
                      </a:lnTo>
                      <a:lnTo>
                        <a:pt x="6907" y="1279"/>
                      </a:lnTo>
                      <a:lnTo>
                        <a:pt x="6914" y="1270"/>
                      </a:lnTo>
                      <a:lnTo>
                        <a:pt x="6918" y="1260"/>
                      </a:lnTo>
                      <a:lnTo>
                        <a:pt x="6921" y="1256"/>
                      </a:lnTo>
                      <a:lnTo>
                        <a:pt x="6924" y="1253"/>
                      </a:lnTo>
                      <a:lnTo>
                        <a:pt x="6927" y="1251"/>
                      </a:lnTo>
                      <a:lnTo>
                        <a:pt x="6932" y="1250"/>
                      </a:lnTo>
                      <a:lnTo>
                        <a:pt x="6943" y="1252"/>
                      </a:lnTo>
                      <a:lnTo>
                        <a:pt x="6952" y="1254"/>
                      </a:lnTo>
                      <a:lnTo>
                        <a:pt x="6955" y="1253"/>
                      </a:lnTo>
                      <a:lnTo>
                        <a:pt x="6957" y="1253"/>
                      </a:lnTo>
                      <a:lnTo>
                        <a:pt x="6958" y="1251"/>
                      </a:lnTo>
                      <a:lnTo>
                        <a:pt x="6960" y="1250"/>
                      </a:lnTo>
                      <a:lnTo>
                        <a:pt x="6962" y="1246"/>
                      </a:lnTo>
                      <a:lnTo>
                        <a:pt x="6963" y="1241"/>
                      </a:lnTo>
                      <a:lnTo>
                        <a:pt x="6964" y="1235"/>
                      </a:lnTo>
                      <a:lnTo>
                        <a:pt x="6966" y="1231"/>
                      </a:lnTo>
                      <a:lnTo>
                        <a:pt x="6969" y="1226"/>
                      </a:lnTo>
                      <a:lnTo>
                        <a:pt x="6973" y="1223"/>
                      </a:lnTo>
                      <a:lnTo>
                        <a:pt x="6979" y="1222"/>
                      </a:lnTo>
                      <a:lnTo>
                        <a:pt x="6987" y="1222"/>
                      </a:lnTo>
                      <a:lnTo>
                        <a:pt x="6993" y="1218"/>
                      </a:lnTo>
                      <a:lnTo>
                        <a:pt x="6999" y="1214"/>
                      </a:lnTo>
                      <a:lnTo>
                        <a:pt x="7001" y="1211"/>
                      </a:lnTo>
                      <a:lnTo>
                        <a:pt x="7002" y="1207"/>
                      </a:lnTo>
                      <a:lnTo>
                        <a:pt x="7003" y="1204"/>
                      </a:lnTo>
                      <a:lnTo>
                        <a:pt x="7004" y="1200"/>
                      </a:lnTo>
                      <a:lnTo>
                        <a:pt x="7003" y="1196"/>
                      </a:lnTo>
                      <a:lnTo>
                        <a:pt x="7002" y="1193"/>
                      </a:lnTo>
                      <a:lnTo>
                        <a:pt x="7000" y="1190"/>
                      </a:lnTo>
                      <a:lnTo>
                        <a:pt x="6998" y="1187"/>
                      </a:lnTo>
                      <a:lnTo>
                        <a:pt x="6994" y="1185"/>
                      </a:lnTo>
                      <a:lnTo>
                        <a:pt x="6991" y="1183"/>
                      </a:lnTo>
                      <a:lnTo>
                        <a:pt x="6987" y="1182"/>
                      </a:lnTo>
                      <a:lnTo>
                        <a:pt x="6983" y="1182"/>
                      </a:lnTo>
                      <a:lnTo>
                        <a:pt x="6970" y="1190"/>
                      </a:lnTo>
                      <a:lnTo>
                        <a:pt x="6957" y="1199"/>
                      </a:lnTo>
                      <a:lnTo>
                        <a:pt x="6936" y="1199"/>
                      </a:lnTo>
                      <a:lnTo>
                        <a:pt x="6936" y="1192"/>
                      </a:lnTo>
                      <a:lnTo>
                        <a:pt x="6937" y="1190"/>
                      </a:lnTo>
                      <a:lnTo>
                        <a:pt x="6938" y="1188"/>
                      </a:lnTo>
                      <a:lnTo>
                        <a:pt x="6940" y="1186"/>
                      </a:lnTo>
                      <a:lnTo>
                        <a:pt x="6942" y="1185"/>
                      </a:lnTo>
                      <a:lnTo>
                        <a:pt x="6947" y="1182"/>
                      </a:lnTo>
                      <a:lnTo>
                        <a:pt x="6951" y="1178"/>
                      </a:lnTo>
                      <a:lnTo>
                        <a:pt x="6956" y="1175"/>
                      </a:lnTo>
                      <a:lnTo>
                        <a:pt x="6960" y="1170"/>
                      </a:lnTo>
                      <a:lnTo>
                        <a:pt x="6963" y="1165"/>
                      </a:lnTo>
                      <a:lnTo>
                        <a:pt x="6964" y="1159"/>
                      </a:lnTo>
                      <a:lnTo>
                        <a:pt x="6965" y="1150"/>
                      </a:lnTo>
                      <a:lnTo>
                        <a:pt x="6969" y="1142"/>
                      </a:lnTo>
                      <a:lnTo>
                        <a:pt x="6971" y="1139"/>
                      </a:lnTo>
                      <a:lnTo>
                        <a:pt x="6974" y="1137"/>
                      </a:lnTo>
                      <a:lnTo>
                        <a:pt x="6977" y="1136"/>
                      </a:lnTo>
                      <a:lnTo>
                        <a:pt x="6981" y="1135"/>
                      </a:lnTo>
                      <a:lnTo>
                        <a:pt x="6991" y="1141"/>
                      </a:lnTo>
                      <a:lnTo>
                        <a:pt x="7001" y="1146"/>
                      </a:lnTo>
                      <a:lnTo>
                        <a:pt x="7006" y="1146"/>
                      </a:lnTo>
                      <a:lnTo>
                        <a:pt x="7010" y="1143"/>
                      </a:lnTo>
                      <a:lnTo>
                        <a:pt x="7014" y="1140"/>
                      </a:lnTo>
                      <a:lnTo>
                        <a:pt x="7017" y="1136"/>
                      </a:lnTo>
                      <a:lnTo>
                        <a:pt x="7020" y="1132"/>
                      </a:lnTo>
                      <a:lnTo>
                        <a:pt x="7024" y="1129"/>
                      </a:lnTo>
                      <a:lnTo>
                        <a:pt x="7029" y="1127"/>
                      </a:lnTo>
                      <a:lnTo>
                        <a:pt x="7034" y="1126"/>
                      </a:lnTo>
                      <a:lnTo>
                        <a:pt x="7038" y="1127"/>
                      </a:lnTo>
                      <a:lnTo>
                        <a:pt x="7042" y="1129"/>
                      </a:lnTo>
                      <a:lnTo>
                        <a:pt x="7044" y="1132"/>
                      </a:lnTo>
                      <a:lnTo>
                        <a:pt x="7046" y="1136"/>
                      </a:lnTo>
                      <a:lnTo>
                        <a:pt x="7047" y="1141"/>
                      </a:lnTo>
                      <a:lnTo>
                        <a:pt x="7048" y="1146"/>
                      </a:lnTo>
                      <a:lnTo>
                        <a:pt x="7048" y="1153"/>
                      </a:lnTo>
                      <a:lnTo>
                        <a:pt x="7047" y="1158"/>
                      </a:lnTo>
                      <a:lnTo>
                        <a:pt x="7056" y="1159"/>
                      </a:lnTo>
                      <a:lnTo>
                        <a:pt x="7064" y="1162"/>
                      </a:lnTo>
                      <a:lnTo>
                        <a:pt x="7071" y="1165"/>
                      </a:lnTo>
                      <a:lnTo>
                        <a:pt x="7079" y="1166"/>
                      </a:lnTo>
                      <a:lnTo>
                        <a:pt x="7083" y="1165"/>
                      </a:lnTo>
                      <a:lnTo>
                        <a:pt x="7085" y="1164"/>
                      </a:lnTo>
                      <a:lnTo>
                        <a:pt x="7087" y="1163"/>
                      </a:lnTo>
                      <a:lnTo>
                        <a:pt x="7089" y="1161"/>
                      </a:lnTo>
                      <a:lnTo>
                        <a:pt x="7092" y="1156"/>
                      </a:lnTo>
                      <a:lnTo>
                        <a:pt x="7095" y="1150"/>
                      </a:lnTo>
                      <a:lnTo>
                        <a:pt x="7107" y="1159"/>
                      </a:lnTo>
                      <a:lnTo>
                        <a:pt x="7120" y="1168"/>
                      </a:lnTo>
                      <a:lnTo>
                        <a:pt x="7127" y="1168"/>
                      </a:lnTo>
                      <a:lnTo>
                        <a:pt x="7133" y="1167"/>
                      </a:lnTo>
                      <a:lnTo>
                        <a:pt x="7136" y="1168"/>
                      </a:lnTo>
                      <a:lnTo>
                        <a:pt x="7138" y="1169"/>
                      </a:lnTo>
                      <a:lnTo>
                        <a:pt x="7140" y="1170"/>
                      </a:lnTo>
                      <a:lnTo>
                        <a:pt x="7142" y="1172"/>
                      </a:lnTo>
                      <a:lnTo>
                        <a:pt x="7144" y="1175"/>
                      </a:lnTo>
                      <a:lnTo>
                        <a:pt x="7147" y="1181"/>
                      </a:lnTo>
                      <a:lnTo>
                        <a:pt x="7155" y="1190"/>
                      </a:lnTo>
                      <a:lnTo>
                        <a:pt x="7163" y="1199"/>
                      </a:lnTo>
                      <a:lnTo>
                        <a:pt x="7175" y="1214"/>
                      </a:lnTo>
                      <a:lnTo>
                        <a:pt x="7184" y="1228"/>
                      </a:lnTo>
                      <a:lnTo>
                        <a:pt x="7192" y="1242"/>
                      </a:lnTo>
                      <a:lnTo>
                        <a:pt x="7202" y="1258"/>
                      </a:lnTo>
                      <a:lnTo>
                        <a:pt x="7207" y="1271"/>
                      </a:lnTo>
                      <a:lnTo>
                        <a:pt x="7211" y="1283"/>
                      </a:lnTo>
                      <a:lnTo>
                        <a:pt x="7213" y="1295"/>
                      </a:lnTo>
                      <a:lnTo>
                        <a:pt x="7215" y="1307"/>
                      </a:lnTo>
                      <a:lnTo>
                        <a:pt x="7217" y="1318"/>
                      </a:lnTo>
                      <a:lnTo>
                        <a:pt x="7221" y="1329"/>
                      </a:lnTo>
                      <a:lnTo>
                        <a:pt x="7224" y="1334"/>
                      </a:lnTo>
                      <a:lnTo>
                        <a:pt x="7228" y="1338"/>
                      </a:lnTo>
                      <a:lnTo>
                        <a:pt x="7232" y="1342"/>
                      </a:lnTo>
                      <a:lnTo>
                        <a:pt x="7237" y="1346"/>
                      </a:lnTo>
                      <a:lnTo>
                        <a:pt x="7240" y="1343"/>
                      </a:lnTo>
                      <a:lnTo>
                        <a:pt x="7242" y="1340"/>
                      </a:lnTo>
                      <a:lnTo>
                        <a:pt x="7243" y="1337"/>
                      </a:lnTo>
                      <a:lnTo>
                        <a:pt x="7243" y="1333"/>
                      </a:lnTo>
                      <a:lnTo>
                        <a:pt x="7242" y="1324"/>
                      </a:lnTo>
                      <a:lnTo>
                        <a:pt x="7240" y="1315"/>
                      </a:lnTo>
                      <a:lnTo>
                        <a:pt x="7236" y="1308"/>
                      </a:lnTo>
                      <a:lnTo>
                        <a:pt x="7232" y="1302"/>
                      </a:lnTo>
                      <a:lnTo>
                        <a:pt x="7227" y="1295"/>
                      </a:lnTo>
                      <a:lnTo>
                        <a:pt x="7223" y="1287"/>
                      </a:lnTo>
                      <a:lnTo>
                        <a:pt x="7220" y="1279"/>
                      </a:lnTo>
                      <a:lnTo>
                        <a:pt x="7219" y="1271"/>
                      </a:lnTo>
                      <a:lnTo>
                        <a:pt x="7220" y="1261"/>
                      </a:lnTo>
                      <a:lnTo>
                        <a:pt x="7221" y="1253"/>
                      </a:lnTo>
                      <a:lnTo>
                        <a:pt x="7221" y="1234"/>
                      </a:lnTo>
                      <a:lnTo>
                        <a:pt x="7203" y="1234"/>
                      </a:lnTo>
                      <a:lnTo>
                        <a:pt x="7203" y="1229"/>
                      </a:lnTo>
                      <a:lnTo>
                        <a:pt x="7202" y="1224"/>
                      </a:lnTo>
                      <a:lnTo>
                        <a:pt x="7200" y="1220"/>
                      </a:lnTo>
                      <a:lnTo>
                        <a:pt x="7198" y="1215"/>
                      </a:lnTo>
                      <a:lnTo>
                        <a:pt x="7193" y="1206"/>
                      </a:lnTo>
                      <a:lnTo>
                        <a:pt x="7188" y="1197"/>
                      </a:lnTo>
                      <a:lnTo>
                        <a:pt x="7195" y="1194"/>
                      </a:lnTo>
                      <a:lnTo>
                        <a:pt x="7202" y="1193"/>
                      </a:lnTo>
                      <a:lnTo>
                        <a:pt x="7209" y="1193"/>
                      </a:lnTo>
                      <a:lnTo>
                        <a:pt x="7216" y="1193"/>
                      </a:lnTo>
                      <a:lnTo>
                        <a:pt x="7266" y="1193"/>
                      </a:lnTo>
                      <a:lnTo>
                        <a:pt x="7270" y="1193"/>
                      </a:lnTo>
                      <a:lnTo>
                        <a:pt x="7274" y="1191"/>
                      </a:lnTo>
                      <a:lnTo>
                        <a:pt x="7278" y="1189"/>
                      </a:lnTo>
                      <a:lnTo>
                        <a:pt x="7281" y="1186"/>
                      </a:lnTo>
                      <a:lnTo>
                        <a:pt x="7288" y="1178"/>
                      </a:lnTo>
                      <a:lnTo>
                        <a:pt x="7294" y="1172"/>
                      </a:lnTo>
                      <a:lnTo>
                        <a:pt x="7302" y="1166"/>
                      </a:lnTo>
                      <a:lnTo>
                        <a:pt x="7310" y="1163"/>
                      </a:lnTo>
                      <a:lnTo>
                        <a:pt x="7319" y="1162"/>
                      </a:lnTo>
                      <a:lnTo>
                        <a:pt x="7329" y="1161"/>
                      </a:lnTo>
                      <a:lnTo>
                        <a:pt x="7337" y="1162"/>
                      </a:lnTo>
                      <a:lnTo>
                        <a:pt x="7346" y="1165"/>
                      </a:lnTo>
                      <a:lnTo>
                        <a:pt x="7353" y="1167"/>
                      </a:lnTo>
                      <a:lnTo>
                        <a:pt x="7362" y="1168"/>
                      </a:lnTo>
                      <a:lnTo>
                        <a:pt x="7398" y="1168"/>
                      </a:lnTo>
                      <a:lnTo>
                        <a:pt x="7408" y="1169"/>
                      </a:lnTo>
                      <a:lnTo>
                        <a:pt x="7416" y="1170"/>
                      </a:lnTo>
                      <a:lnTo>
                        <a:pt x="7424" y="1172"/>
                      </a:lnTo>
                      <a:lnTo>
                        <a:pt x="7435" y="1173"/>
                      </a:lnTo>
                      <a:lnTo>
                        <a:pt x="7472" y="1173"/>
                      </a:lnTo>
                      <a:lnTo>
                        <a:pt x="7473" y="1180"/>
                      </a:lnTo>
                      <a:lnTo>
                        <a:pt x="7473" y="1185"/>
                      </a:lnTo>
                      <a:lnTo>
                        <a:pt x="7471" y="1198"/>
                      </a:lnTo>
                      <a:lnTo>
                        <a:pt x="7468" y="1212"/>
                      </a:lnTo>
                      <a:lnTo>
                        <a:pt x="7468" y="1218"/>
                      </a:lnTo>
                      <a:lnTo>
                        <a:pt x="7470" y="1222"/>
                      </a:lnTo>
                      <a:lnTo>
                        <a:pt x="7473" y="1226"/>
                      </a:lnTo>
                      <a:lnTo>
                        <a:pt x="7477" y="1230"/>
                      </a:lnTo>
                      <a:lnTo>
                        <a:pt x="7488" y="1235"/>
                      </a:lnTo>
                      <a:lnTo>
                        <a:pt x="7499" y="1240"/>
                      </a:lnTo>
                      <a:lnTo>
                        <a:pt x="7507" y="1243"/>
                      </a:lnTo>
                      <a:lnTo>
                        <a:pt x="7516" y="1246"/>
                      </a:lnTo>
                      <a:lnTo>
                        <a:pt x="7524" y="1248"/>
                      </a:lnTo>
                      <a:lnTo>
                        <a:pt x="7533" y="1249"/>
                      </a:lnTo>
                      <a:lnTo>
                        <a:pt x="7564" y="1249"/>
                      </a:lnTo>
                      <a:lnTo>
                        <a:pt x="7570" y="1249"/>
                      </a:lnTo>
                      <a:lnTo>
                        <a:pt x="7574" y="1248"/>
                      </a:lnTo>
                      <a:lnTo>
                        <a:pt x="7578" y="1247"/>
                      </a:lnTo>
                      <a:lnTo>
                        <a:pt x="7582" y="1245"/>
                      </a:lnTo>
                      <a:lnTo>
                        <a:pt x="7585" y="1242"/>
                      </a:lnTo>
                      <a:lnTo>
                        <a:pt x="7588" y="1239"/>
                      </a:lnTo>
                      <a:lnTo>
                        <a:pt x="7590" y="1235"/>
                      </a:lnTo>
                      <a:lnTo>
                        <a:pt x="7592" y="1231"/>
                      </a:lnTo>
                      <a:lnTo>
                        <a:pt x="7593" y="1224"/>
                      </a:lnTo>
                      <a:lnTo>
                        <a:pt x="7593" y="1218"/>
                      </a:lnTo>
                      <a:lnTo>
                        <a:pt x="7593" y="1212"/>
                      </a:lnTo>
                      <a:lnTo>
                        <a:pt x="7592" y="1205"/>
                      </a:lnTo>
                      <a:lnTo>
                        <a:pt x="7598" y="1207"/>
                      </a:lnTo>
                      <a:lnTo>
                        <a:pt x="7603" y="1209"/>
                      </a:lnTo>
                      <a:lnTo>
                        <a:pt x="7641" y="1209"/>
                      </a:lnTo>
                      <a:lnTo>
                        <a:pt x="7641" y="1214"/>
                      </a:lnTo>
                      <a:lnTo>
                        <a:pt x="7642" y="1220"/>
                      </a:lnTo>
                      <a:lnTo>
                        <a:pt x="7644" y="1225"/>
                      </a:lnTo>
                      <a:lnTo>
                        <a:pt x="7646" y="1229"/>
                      </a:lnTo>
                      <a:lnTo>
                        <a:pt x="7649" y="1233"/>
                      </a:lnTo>
                      <a:lnTo>
                        <a:pt x="7652" y="1237"/>
                      </a:lnTo>
                      <a:lnTo>
                        <a:pt x="7657" y="1239"/>
                      </a:lnTo>
                      <a:lnTo>
                        <a:pt x="7662" y="1240"/>
                      </a:lnTo>
                      <a:lnTo>
                        <a:pt x="7670" y="1239"/>
                      </a:lnTo>
                      <a:lnTo>
                        <a:pt x="7677" y="1237"/>
                      </a:lnTo>
                      <a:lnTo>
                        <a:pt x="7685" y="1233"/>
                      </a:lnTo>
                      <a:lnTo>
                        <a:pt x="7690" y="1228"/>
                      </a:lnTo>
                      <a:lnTo>
                        <a:pt x="7701" y="1218"/>
                      </a:lnTo>
                      <a:lnTo>
                        <a:pt x="7713" y="1205"/>
                      </a:lnTo>
                      <a:lnTo>
                        <a:pt x="7720" y="1195"/>
                      </a:lnTo>
                      <a:lnTo>
                        <a:pt x="7728" y="1186"/>
                      </a:lnTo>
                      <a:lnTo>
                        <a:pt x="7735" y="1181"/>
                      </a:lnTo>
                      <a:lnTo>
                        <a:pt x="7743" y="1176"/>
                      </a:lnTo>
                      <a:lnTo>
                        <a:pt x="7745" y="1173"/>
                      </a:lnTo>
                      <a:lnTo>
                        <a:pt x="7747" y="1170"/>
                      </a:lnTo>
                      <a:lnTo>
                        <a:pt x="7749" y="1166"/>
                      </a:lnTo>
                      <a:lnTo>
                        <a:pt x="7749" y="1162"/>
                      </a:lnTo>
                      <a:lnTo>
                        <a:pt x="7749" y="1160"/>
                      </a:lnTo>
                      <a:lnTo>
                        <a:pt x="7748" y="1159"/>
                      </a:lnTo>
                      <a:lnTo>
                        <a:pt x="7746" y="1158"/>
                      </a:lnTo>
                      <a:lnTo>
                        <a:pt x="7744" y="1158"/>
                      </a:lnTo>
                      <a:lnTo>
                        <a:pt x="7731" y="1161"/>
                      </a:lnTo>
                      <a:lnTo>
                        <a:pt x="7720" y="1163"/>
                      </a:lnTo>
                      <a:lnTo>
                        <a:pt x="7710" y="1163"/>
                      </a:lnTo>
                      <a:lnTo>
                        <a:pt x="7702" y="1162"/>
                      </a:lnTo>
                      <a:lnTo>
                        <a:pt x="7694" y="1160"/>
                      </a:lnTo>
                      <a:lnTo>
                        <a:pt x="7686" y="1158"/>
                      </a:lnTo>
                      <a:lnTo>
                        <a:pt x="7670" y="1152"/>
                      </a:lnTo>
                      <a:lnTo>
                        <a:pt x="7653" y="1144"/>
                      </a:lnTo>
                      <a:lnTo>
                        <a:pt x="7647" y="1142"/>
                      </a:lnTo>
                      <a:lnTo>
                        <a:pt x="7641" y="1139"/>
                      </a:lnTo>
                      <a:lnTo>
                        <a:pt x="7636" y="1135"/>
                      </a:lnTo>
                      <a:lnTo>
                        <a:pt x="7631" y="1132"/>
                      </a:lnTo>
                      <a:lnTo>
                        <a:pt x="7627" y="1128"/>
                      </a:lnTo>
                      <a:lnTo>
                        <a:pt x="7623" y="1122"/>
                      </a:lnTo>
                      <a:lnTo>
                        <a:pt x="7621" y="1116"/>
                      </a:lnTo>
                      <a:lnTo>
                        <a:pt x="7621" y="1110"/>
                      </a:lnTo>
                      <a:lnTo>
                        <a:pt x="7631" y="1095"/>
                      </a:lnTo>
                      <a:lnTo>
                        <a:pt x="7640" y="1080"/>
                      </a:lnTo>
                      <a:lnTo>
                        <a:pt x="7640" y="1057"/>
                      </a:lnTo>
                      <a:lnTo>
                        <a:pt x="7641" y="1054"/>
                      </a:lnTo>
                      <a:lnTo>
                        <a:pt x="7643" y="1052"/>
                      </a:lnTo>
                      <a:lnTo>
                        <a:pt x="7645" y="1051"/>
                      </a:lnTo>
                      <a:lnTo>
                        <a:pt x="7648" y="1049"/>
                      </a:lnTo>
                      <a:lnTo>
                        <a:pt x="7652" y="1055"/>
                      </a:lnTo>
                      <a:lnTo>
                        <a:pt x="7657" y="1060"/>
                      </a:lnTo>
                      <a:lnTo>
                        <a:pt x="7661" y="1064"/>
                      </a:lnTo>
                      <a:lnTo>
                        <a:pt x="7666" y="1069"/>
                      </a:lnTo>
                      <a:lnTo>
                        <a:pt x="7672" y="1068"/>
                      </a:lnTo>
                      <a:lnTo>
                        <a:pt x="7672" y="1048"/>
                      </a:lnTo>
                      <a:lnTo>
                        <a:pt x="7699" y="1048"/>
                      </a:lnTo>
                      <a:lnTo>
                        <a:pt x="7702" y="1053"/>
                      </a:lnTo>
                      <a:lnTo>
                        <a:pt x="7705" y="1057"/>
                      </a:lnTo>
                      <a:lnTo>
                        <a:pt x="7709" y="1060"/>
                      </a:lnTo>
                      <a:lnTo>
                        <a:pt x="7714" y="1062"/>
                      </a:lnTo>
                      <a:lnTo>
                        <a:pt x="7719" y="1064"/>
                      </a:lnTo>
                      <a:lnTo>
                        <a:pt x="7724" y="1065"/>
                      </a:lnTo>
                      <a:lnTo>
                        <a:pt x="7729" y="1065"/>
                      </a:lnTo>
                      <a:lnTo>
                        <a:pt x="7735" y="1067"/>
                      </a:lnTo>
                      <a:lnTo>
                        <a:pt x="7743" y="1064"/>
                      </a:lnTo>
                      <a:lnTo>
                        <a:pt x="7751" y="1062"/>
                      </a:lnTo>
                      <a:lnTo>
                        <a:pt x="7754" y="1062"/>
                      </a:lnTo>
                      <a:lnTo>
                        <a:pt x="7756" y="1064"/>
                      </a:lnTo>
                      <a:lnTo>
                        <a:pt x="7758" y="1065"/>
                      </a:lnTo>
                      <a:lnTo>
                        <a:pt x="7760" y="1068"/>
                      </a:lnTo>
                      <a:lnTo>
                        <a:pt x="7763" y="1074"/>
                      </a:lnTo>
                      <a:lnTo>
                        <a:pt x="7767" y="1079"/>
                      </a:lnTo>
                      <a:lnTo>
                        <a:pt x="7771" y="1083"/>
                      </a:lnTo>
                      <a:lnTo>
                        <a:pt x="7776" y="1086"/>
                      </a:lnTo>
                      <a:lnTo>
                        <a:pt x="7781" y="1087"/>
                      </a:lnTo>
                      <a:lnTo>
                        <a:pt x="7787" y="1087"/>
                      </a:lnTo>
                      <a:lnTo>
                        <a:pt x="7801" y="1087"/>
                      </a:lnTo>
                      <a:lnTo>
                        <a:pt x="7801" y="1078"/>
                      </a:lnTo>
                      <a:lnTo>
                        <a:pt x="7798" y="1071"/>
                      </a:lnTo>
                      <a:lnTo>
                        <a:pt x="7795" y="1063"/>
                      </a:lnTo>
                      <a:lnTo>
                        <a:pt x="7795" y="1053"/>
                      </a:lnTo>
                      <a:lnTo>
                        <a:pt x="7799" y="1052"/>
                      </a:lnTo>
                      <a:lnTo>
                        <a:pt x="7802" y="1052"/>
                      </a:lnTo>
                      <a:lnTo>
                        <a:pt x="7811" y="1055"/>
                      </a:lnTo>
                      <a:lnTo>
                        <a:pt x="7820" y="1057"/>
                      </a:lnTo>
                      <a:lnTo>
                        <a:pt x="7831" y="1054"/>
                      </a:lnTo>
                      <a:lnTo>
                        <a:pt x="7841" y="1049"/>
                      </a:lnTo>
                      <a:lnTo>
                        <a:pt x="7855" y="1046"/>
                      </a:lnTo>
                      <a:lnTo>
                        <a:pt x="7866" y="1043"/>
                      </a:lnTo>
                      <a:lnTo>
                        <a:pt x="7878" y="1040"/>
                      </a:lnTo>
                      <a:lnTo>
                        <a:pt x="7892" y="1039"/>
                      </a:lnTo>
                      <a:lnTo>
                        <a:pt x="7894" y="1040"/>
                      </a:lnTo>
                      <a:lnTo>
                        <a:pt x="7896" y="1041"/>
                      </a:lnTo>
                      <a:lnTo>
                        <a:pt x="7898" y="1043"/>
                      </a:lnTo>
                      <a:lnTo>
                        <a:pt x="7899" y="1045"/>
                      </a:lnTo>
                      <a:lnTo>
                        <a:pt x="7900" y="1051"/>
                      </a:lnTo>
                      <a:lnTo>
                        <a:pt x="7900" y="1056"/>
                      </a:lnTo>
                      <a:lnTo>
                        <a:pt x="7906" y="1056"/>
                      </a:lnTo>
                      <a:lnTo>
                        <a:pt x="7913" y="1056"/>
                      </a:lnTo>
                      <a:lnTo>
                        <a:pt x="7919" y="1056"/>
                      </a:lnTo>
                      <a:lnTo>
                        <a:pt x="7925" y="1057"/>
                      </a:lnTo>
                      <a:lnTo>
                        <a:pt x="7929" y="1059"/>
                      </a:lnTo>
                      <a:lnTo>
                        <a:pt x="7932" y="1062"/>
                      </a:lnTo>
                      <a:lnTo>
                        <a:pt x="7935" y="1064"/>
                      </a:lnTo>
                      <a:lnTo>
                        <a:pt x="7937" y="1068"/>
                      </a:lnTo>
                      <a:lnTo>
                        <a:pt x="7942" y="1074"/>
                      </a:lnTo>
                      <a:lnTo>
                        <a:pt x="7945" y="1081"/>
                      </a:lnTo>
                      <a:lnTo>
                        <a:pt x="7947" y="1089"/>
                      </a:lnTo>
                      <a:lnTo>
                        <a:pt x="7949" y="1096"/>
                      </a:lnTo>
                      <a:lnTo>
                        <a:pt x="7952" y="1098"/>
                      </a:lnTo>
                      <a:lnTo>
                        <a:pt x="7956" y="1100"/>
                      </a:lnTo>
                      <a:lnTo>
                        <a:pt x="7959" y="1100"/>
                      </a:lnTo>
                      <a:lnTo>
                        <a:pt x="7963" y="1101"/>
                      </a:lnTo>
                      <a:lnTo>
                        <a:pt x="7972" y="1101"/>
                      </a:lnTo>
                      <a:lnTo>
                        <a:pt x="7980" y="1103"/>
                      </a:lnTo>
                      <a:lnTo>
                        <a:pt x="7990" y="1117"/>
                      </a:lnTo>
                      <a:lnTo>
                        <a:pt x="8002" y="1132"/>
                      </a:lnTo>
                      <a:lnTo>
                        <a:pt x="8008" y="1133"/>
                      </a:lnTo>
                      <a:lnTo>
                        <a:pt x="8012" y="1133"/>
                      </a:lnTo>
                      <a:lnTo>
                        <a:pt x="8017" y="1134"/>
                      </a:lnTo>
                      <a:lnTo>
                        <a:pt x="8021" y="1137"/>
                      </a:lnTo>
                      <a:lnTo>
                        <a:pt x="8023" y="1141"/>
                      </a:lnTo>
                      <a:lnTo>
                        <a:pt x="8024" y="1144"/>
                      </a:lnTo>
                      <a:lnTo>
                        <a:pt x="8024" y="1148"/>
                      </a:lnTo>
                      <a:lnTo>
                        <a:pt x="8024" y="1153"/>
                      </a:lnTo>
                      <a:lnTo>
                        <a:pt x="8023" y="1161"/>
                      </a:lnTo>
                      <a:lnTo>
                        <a:pt x="8024" y="1169"/>
                      </a:lnTo>
                      <a:lnTo>
                        <a:pt x="8025" y="1171"/>
                      </a:lnTo>
                      <a:lnTo>
                        <a:pt x="8028" y="1173"/>
                      </a:lnTo>
                      <a:lnTo>
                        <a:pt x="8030" y="1174"/>
                      </a:lnTo>
                      <a:lnTo>
                        <a:pt x="8032" y="1174"/>
                      </a:lnTo>
                      <a:lnTo>
                        <a:pt x="8037" y="1175"/>
                      </a:lnTo>
                      <a:lnTo>
                        <a:pt x="8041" y="1176"/>
                      </a:lnTo>
                      <a:lnTo>
                        <a:pt x="8049" y="1180"/>
                      </a:lnTo>
                      <a:lnTo>
                        <a:pt x="8058" y="1185"/>
                      </a:lnTo>
                      <a:lnTo>
                        <a:pt x="8064" y="1189"/>
                      </a:lnTo>
                      <a:lnTo>
                        <a:pt x="8069" y="1194"/>
                      </a:lnTo>
                      <a:lnTo>
                        <a:pt x="8074" y="1200"/>
                      </a:lnTo>
                      <a:lnTo>
                        <a:pt x="8078" y="1207"/>
                      </a:lnTo>
                      <a:lnTo>
                        <a:pt x="8082" y="1216"/>
                      </a:lnTo>
                      <a:lnTo>
                        <a:pt x="8087" y="1224"/>
                      </a:lnTo>
                      <a:lnTo>
                        <a:pt x="8087" y="1232"/>
                      </a:lnTo>
                      <a:lnTo>
                        <a:pt x="8070" y="1232"/>
                      </a:lnTo>
                      <a:lnTo>
                        <a:pt x="8060" y="1231"/>
                      </a:lnTo>
                      <a:lnTo>
                        <a:pt x="8048" y="1229"/>
                      </a:lnTo>
                      <a:lnTo>
                        <a:pt x="8047" y="1233"/>
                      </a:lnTo>
                      <a:lnTo>
                        <a:pt x="8050" y="1238"/>
                      </a:lnTo>
                      <a:lnTo>
                        <a:pt x="8053" y="1241"/>
                      </a:lnTo>
                      <a:lnTo>
                        <a:pt x="8058" y="1243"/>
                      </a:lnTo>
                      <a:lnTo>
                        <a:pt x="8062" y="1244"/>
                      </a:lnTo>
                      <a:lnTo>
                        <a:pt x="8071" y="1246"/>
                      </a:lnTo>
                      <a:lnTo>
                        <a:pt x="8080" y="1249"/>
                      </a:lnTo>
                      <a:lnTo>
                        <a:pt x="8086" y="1254"/>
                      </a:lnTo>
                      <a:lnTo>
                        <a:pt x="8089" y="1260"/>
                      </a:lnTo>
                      <a:lnTo>
                        <a:pt x="8092" y="1265"/>
                      </a:lnTo>
                      <a:lnTo>
                        <a:pt x="8095" y="1267"/>
                      </a:lnTo>
                      <a:lnTo>
                        <a:pt x="8098" y="1268"/>
                      </a:lnTo>
                      <a:lnTo>
                        <a:pt x="8102" y="1269"/>
                      </a:lnTo>
                      <a:lnTo>
                        <a:pt x="8110" y="1270"/>
                      </a:lnTo>
                      <a:lnTo>
                        <a:pt x="8120" y="1271"/>
                      </a:lnTo>
                      <a:lnTo>
                        <a:pt x="8121" y="1262"/>
                      </a:lnTo>
                      <a:lnTo>
                        <a:pt x="8123" y="1255"/>
                      </a:lnTo>
                      <a:lnTo>
                        <a:pt x="8125" y="1252"/>
                      </a:lnTo>
                      <a:lnTo>
                        <a:pt x="8127" y="1250"/>
                      </a:lnTo>
                      <a:lnTo>
                        <a:pt x="8129" y="1248"/>
                      </a:lnTo>
                      <a:lnTo>
                        <a:pt x="8133" y="1248"/>
                      </a:lnTo>
                      <a:lnTo>
                        <a:pt x="8135" y="1248"/>
                      </a:lnTo>
                      <a:lnTo>
                        <a:pt x="8137" y="1250"/>
                      </a:lnTo>
                      <a:lnTo>
                        <a:pt x="8139" y="1251"/>
                      </a:lnTo>
                      <a:lnTo>
                        <a:pt x="8141" y="1254"/>
                      </a:lnTo>
                      <a:lnTo>
                        <a:pt x="8144" y="1259"/>
                      </a:lnTo>
                      <a:lnTo>
                        <a:pt x="8147" y="1263"/>
                      </a:lnTo>
                      <a:lnTo>
                        <a:pt x="8150" y="1265"/>
                      </a:lnTo>
                      <a:lnTo>
                        <a:pt x="8154" y="1265"/>
                      </a:lnTo>
                      <a:lnTo>
                        <a:pt x="8157" y="1265"/>
                      </a:lnTo>
                      <a:lnTo>
                        <a:pt x="8161" y="1265"/>
                      </a:lnTo>
                      <a:lnTo>
                        <a:pt x="8162" y="1275"/>
                      </a:lnTo>
                      <a:lnTo>
                        <a:pt x="8156" y="1287"/>
                      </a:lnTo>
                      <a:lnTo>
                        <a:pt x="8150" y="1299"/>
                      </a:lnTo>
                      <a:lnTo>
                        <a:pt x="8155" y="1301"/>
                      </a:lnTo>
                      <a:lnTo>
                        <a:pt x="8160" y="1301"/>
                      </a:lnTo>
                      <a:lnTo>
                        <a:pt x="8168" y="1300"/>
                      </a:lnTo>
                      <a:lnTo>
                        <a:pt x="8178" y="1298"/>
                      </a:lnTo>
                      <a:lnTo>
                        <a:pt x="8180" y="1298"/>
                      </a:lnTo>
                      <a:lnTo>
                        <a:pt x="8181" y="1299"/>
                      </a:lnTo>
                      <a:lnTo>
                        <a:pt x="8183" y="1300"/>
                      </a:lnTo>
                      <a:lnTo>
                        <a:pt x="8184" y="1302"/>
                      </a:lnTo>
                      <a:lnTo>
                        <a:pt x="8186" y="1305"/>
                      </a:lnTo>
                      <a:lnTo>
                        <a:pt x="8188" y="1308"/>
                      </a:lnTo>
                      <a:lnTo>
                        <a:pt x="8201" y="1317"/>
                      </a:lnTo>
                      <a:lnTo>
                        <a:pt x="8212" y="1325"/>
                      </a:lnTo>
                      <a:lnTo>
                        <a:pt x="8224" y="1330"/>
                      </a:lnTo>
                      <a:lnTo>
                        <a:pt x="8236" y="1333"/>
                      </a:lnTo>
                      <a:lnTo>
                        <a:pt x="8247" y="1335"/>
                      </a:lnTo>
                      <a:lnTo>
                        <a:pt x="8260" y="1338"/>
                      </a:lnTo>
                      <a:lnTo>
                        <a:pt x="8272" y="1342"/>
                      </a:lnTo>
                      <a:lnTo>
                        <a:pt x="8282" y="1348"/>
                      </a:lnTo>
                      <a:lnTo>
                        <a:pt x="8292" y="1354"/>
                      </a:lnTo>
                      <a:lnTo>
                        <a:pt x="8301" y="1359"/>
                      </a:lnTo>
                      <a:lnTo>
                        <a:pt x="8310" y="1364"/>
                      </a:lnTo>
                      <a:lnTo>
                        <a:pt x="8321" y="1368"/>
                      </a:lnTo>
                      <a:lnTo>
                        <a:pt x="8332" y="1371"/>
                      </a:lnTo>
                      <a:lnTo>
                        <a:pt x="8345" y="1373"/>
                      </a:lnTo>
                      <a:lnTo>
                        <a:pt x="8346" y="1370"/>
                      </a:lnTo>
                      <a:lnTo>
                        <a:pt x="8347" y="1366"/>
                      </a:lnTo>
                      <a:lnTo>
                        <a:pt x="8336" y="1352"/>
                      </a:lnTo>
                      <a:lnTo>
                        <a:pt x="8325" y="1337"/>
                      </a:lnTo>
                      <a:lnTo>
                        <a:pt x="8325" y="1322"/>
                      </a:lnTo>
                      <a:lnTo>
                        <a:pt x="8341" y="1322"/>
                      </a:lnTo>
                      <a:lnTo>
                        <a:pt x="8345" y="1323"/>
                      </a:lnTo>
                      <a:lnTo>
                        <a:pt x="8347" y="1324"/>
                      </a:lnTo>
                      <a:lnTo>
                        <a:pt x="8350" y="1327"/>
                      </a:lnTo>
                      <a:lnTo>
                        <a:pt x="8351" y="1330"/>
                      </a:lnTo>
                      <a:lnTo>
                        <a:pt x="8354" y="1338"/>
                      </a:lnTo>
                      <a:lnTo>
                        <a:pt x="8357" y="1346"/>
                      </a:lnTo>
                      <a:lnTo>
                        <a:pt x="8361" y="1353"/>
                      </a:lnTo>
                      <a:lnTo>
                        <a:pt x="8365" y="1358"/>
                      </a:lnTo>
                      <a:lnTo>
                        <a:pt x="8370" y="1362"/>
                      </a:lnTo>
                      <a:lnTo>
                        <a:pt x="8375" y="1365"/>
                      </a:lnTo>
                      <a:lnTo>
                        <a:pt x="8381" y="1368"/>
                      </a:lnTo>
                      <a:lnTo>
                        <a:pt x="8387" y="1370"/>
                      </a:lnTo>
                      <a:lnTo>
                        <a:pt x="8393" y="1371"/>
                      </a:lnTo>
                      <a:lnTo>
                        <a:pt x="8401" y="1371"/>
                      </a:lnTo>
                      <a:lnTo>
                        <a:pt x="8414" y="1371"/>
                      </a:lnTo>
                      <a:lnTo>
                        <a:pt x="8414" y="1359"/>
                      </a:lnTo>
                      <a:lnTo>
                        <a:pt x="8414" y="1348"/>
                      </a:lnTo>
                      <a:lnTo>
                        <a:pt x="8414" y="1337"/>
                      </a:lnTo>
                      <a:lnTo>
                        <a:pt x="8414" y="1325"/>
                      </a:lnTo>
                      <a:lnTo>
                        <a:pt x="8410" y="1312"/>
                      </a:lnTo>
                      <a:lnTo>
                        <a:pt x="8406" y="1299"/>
                      </a:lnTo>
                      <a:lnTo>
                        <a:pt x="8405" y="1294"/>
                      </a:lnTo>
                      <a:lnTo>
                        <a:pt x="8403" y="1288"/>
                      </a:lnTo>
                      <a:lnTo>
                        <a:pt x="8402" y="1285"/>
                      </a:lnTo>
                      <a:lnTo>
                        <a:pt x="8401" y="1284"/>
                      </a:lnTo>
                      <a:lnTo>
                        <a:pt x="8399" y="1283"/>
                      </a:lnTo>
                      <a:lnTo>
                        <a:pt x="8396" y="1282"/>
                      </a:lnTo>
                      <a:lnTo>
                        <a:pt x="8390" y="1283"/>
                      </a:lnTo>
                      <a:lnTo>
                        <a:pt x="8383" y="1284"/>
                      </a:lnTo>
                      <a:lnTo>
                        <a:pt x="8376" y="1284"/>
                      </a:lnTo>
                      <a:lnTo>
                        <a:pt x="8367" y="1281"/>
                      </a:lnTo>
                      <a:lnTo>
                        <a:pt x="8361" y="1277"/>
                      </a:lnTo>
                      <a:lnTo>
                        <a:pt x="8355" y="1272"/>
                      </a:lnTo>
                      <a:lnTo>
                        <a:pt x="8351" y="1266"/>
                      </a:lnTo>
                      <a:lnTo>
                        <a:pt x="8347" y="1258"/>
                      </a:lnTo>
                      <a:lnTo>
                        <a:pt x="8345" y="1251"/>
                      </a:lnTo>
                      <a:lnTo>
                        <a:pt x="8345" y="1243"/>
                      </a:lnTo>
                      <a:lnTo>
                        <a:pt x="8345" y="1203"/>
                      </a:lnTo>
                      <a:lnTo>
                        <a:pt x="8341" y="1197"/>
                      </a:lnTo>
                      <a:lnTo>
                        <a:pt x="8343" y="1195"/>
                      </a:lnTo>
                      <a:lnTo>
                        <a:pt x="8346" y="1193"/>
                      </a:lnTo>
                      <a:lnTo>
                        <a:pt x="8348" y="1194"/>
                      </a:lnTo>
                      <a:lnTo>
                        <a:pt x="8350" y="1195"/>
                      </a:lnTo>
                      <a:lnTo>
                        <a:pt x="8351" y="1196"/>
                      </a:lnTo>
                      <a:lnTo>
                        <a:pt x="8352" y="1198"/>
                      </a:lnTo>
                      <a:lnTo>
                        <a:pt x="8354" y="1203"/>
                      </a:lnTo>
                      <a:lnTo>
                        <a:pt x="8357" y="1207"/>
                      </a:lnTo>
                      <a:lnTo>
                        <a:pt x="8362" y="1213"/>
                      </a:lnTo>
                      <a:lnTo>
                        <a:pt x="8368" y="1216"/>
                      </a:lnTo>
                      <a:lnTo>
                        <a:pt x="8376" y="1218"/>
                      </a:lnTo>
                      <a:lnTo>
                        <a:pt x="8383" y="1218"/>
                      </a:lnTo>
                      <a:lnTo>
                        <a:pt x="8394" y="1218"/>
                      </a:lnTo>
                      <a:lnTo>
                        <a:pt x="8406" y="1219"/>
                      </a:lnTo>
                      <a:lnTo>
                        <a:pt x="8410" y="1221"/>
                      </a:lnTo>
                      <a:lnTo>
                        <a:pt x="8415" y="1223"/>
                      </a:lnTo>
                      <a:lnTo>
                        <a:pt x="8419" y="1226"/>
                      </a:lnTo>
                      <a:lnTo>
                        <a:pt x="8422" y="1230"/>
                      </a:lnTo>
                      <a:lnTo>
                        <a:pt x="8432" y="1230"/>
                      </a:lnTo>
                      <a:lnTo>
                        <a:pt x="8439" y="1231"/>
                      </a:lnTo>
                      <a:lnTo>
                        <a:pt x="8446" y="1231"/>
                      </a:lnTo>
                      <a:lnTo>
                        <a:pt x="8455" y="1231"/>
                      </a:lnTo>
                      <a:lnTo>
                        <a:pt x="8470" y="1230"/>
                      </a:lnTo>
                      <a:lnTo>
                        <a:pt x="8482" y="1227"/>
                      </a:lnTo>
                      <a:lnTo>
                        <a:pt x="8496" y="1224"/>
                      </a:lnTo>
                      <a:lnTo>
                        <a:pt x="8510" y="1222"/>
                      </a:lnTo>
                      <a:lnTo>
                        <a:pt x="8510" y="1190"/>
                      </a:lnTo>
                      <a:lnTo>
                        <a:pt x="8510" y="1188"/>
                      </a:lnTo>
                      <a:lnTo>
                        <a:pt x="8511" y="1186"/>
                      </a:lnTo>
                      <a:lnTo>
                        <a:pt x="8513" y="1184"/>
                      </a:lnTo>
                      <a:lnTo>
                        <a:pt x="8515" y="1183"/>
                      </a:lnTo>
                      <a:lnTo>
                        <a:pt x="8519" y="1181"/>
                      </a:lnTo>
                      <a:lnTo>
                        <a:pt x="8524" y="1181"/>
                      </a:lnTo>
                      <a:lnTo>
                        <a:pt x="8545" y="1181"/>
                      </a:lnTo>
                      <a:lnTo>
                        <a:pt x="8564" y="1181"/>
                      </a:lnTo>
                      <a:lnTo>
                        <a:pt x="8583" y="1181"/>
                      </a:lnTo>
                      <a:lnTo>
                        <a:pt x="8605" y="1182"/>
                      </a:lnTo>
                      <a:lnTo>
                        <a:pt x="8618" y="1190"/>
                      </a:lnTo>
                      <a:lnTo>
                        <a:pt x="8632" y="1198"/>
                      </a:lnTo>
                      <a:lnTo>
                        <a:pt x="8656" y="1198"/>
                      </a:lnTo>
                      <a:lnTo>
                        <a:pt x="8659" y="1197"/>
                      </a:lnTo>
                      <a:lnTo>
                        <a:pt x="8662" y="1197"/>
                      </a:lnTo>
                      <a:lnTo>
                        <a:pt x="8665" y="1195"/>
                      </a:lnTo>
                      <a:lnTo>
                        <a:pt x="8668" y="1194"/>
                      </a:lnTo>
                      <a:lnTo>
                        <a:pt x="8671" y="1192"/>
                      </a:lnTo>
                      <a:lnTo>
                        <a:pt x="8673" y="1189"/>
                      </a:lnTo>
                      <a:lnTo>
                        <a:pt x="8674" y="1186"/>
                      </a:lnTo>
                      <a:lnTo>
                        <a:pt x="8674" y="1183"/>
                      </a:lnTo>
                      <a:lnTo>
                        <a:pt x="8674" y="1178"/>
                      </a:lnTo>
                      <a:lnTo>
                        <a:pt x="8673" y="1176"/>
                      </a:lnTo>
                      <a:lnTo>
                        <a:pt x="8671" y="1174"/>
                      </a:lnTo>
                      <a:lnTo>
                        <a:pt x="8669" y="1172"/>
                      </a:lnTo>
                      <a:lnTo>
                        <a:pt x="8663" y="1170"/>
                      </a:lnTo>
                      <a:lnTo>
                        <a:pt x="8656" y="1169"/>
                      </a:lnTo>
                      <a:lnTo>
                        <a:pt x="8648" y="1168"/>
                      </a:lnTo>
                      <a:lnTo>
                        <a:pt x="8640" y="1167"/>
                      </a:lnTo>
                      <a:lnTo>
                        <a:pt x="8637" y="1166"/>
                      </a:lnTo>
                      <a:lnTo>
                        <a:pt x="8633" y="1164"/>
                      </a:lnTo>
                      <a:lnTo>
                        <a:pt x="8630" y="1162"/>
                      </a:lnTo>
                      <a:lnTo>
                        <a:pt x="8627" y="1160"/>
                      </a:lnTo>
                      <a:lnTo>
                        <a:pt x="8620" y="1148"/>
                      </a:lnTo>
                      <a:lnTo>
                        <a:pt x="8614" y="1137"/>
                      </a:lnTo>
                      <a:lnTo>
                        <a:pt x="8607" y="1131"/>
                      </a:lnTo>
                      <a:lnTo>
                        <a:pt x="8601" y="1127"/>
                      </a:lnTo>
                      <a:lnTo>
                        <a:pt x="8594" y="1120"/>
                      </a:lnTo>
                      <a:lnTo>
                        <a:pt x="8589" y="1113"/>
                      </a:lnTo>
                      <a:lnTo>
                        <a:pt x="8590" y="1106"/>
                      </a:lnTo>
                      <a:lnTo>
                        <a:pt x="8617" y="1106"/>
                      </a:lnTo>
                      <a:lnTo>
                        <a:pt x="8623" y="1107"/>
                      </a:lnTo>
                      <a:lnTo>
                        <a:pt x="8629" y="1108"/>
                      </a:lnTo>
                      <a:lnTo>
                        <a:pt x="8634" y="1110"/>
                      </a:lnTo>
                      <a:lnTo>
                        <a:pt x="8639" y="1113"/>
                      </a:lnTo>
                      <a:lnTo>
                        <a:pt x="8648" y="1120"/>
                      </a:lnTo>
                      <a:lnTo>
                        <a:pt x="8657" y="1130"/>
                      </a:lnTo>
                      <a:lnTo>
                        <a:pt x="8661" y="1136"/>
                      </a:lnTo>
                      <a:lnTo>
                        <a:pt x="8665" y="1141"/>
                      </a:lnTo>
                      <a:lnTo>
                        <a:pt x="8668" y="1142"/>
                      </a:lnTo>
                      <a:lnTo>
                        <a:pt x="8670" y="1144"/>
                      </a:lnTo>
                      <a:lnTo>
                        <a:pt x="8673" y="1145"/>
                      </a:lnTo>
                      <a:lnTo>
                        <a:pt x="8676" y="1145"/>
                      </a:lnTo>
                      <a:lnTo>
                        <a:pt x="8682" y="1145"/>
                      </a:lnTo>
                      <a:lnTo>
                        <a:pt x="8688" y="1143"/>
                      </a:lnTo>
                      <a:lnTo>
                        <a:pt x="8689" y="1141"/>
                      </a:lnTo>
                      <a:lnTo>
                        <a:pt x="8691" y="1140"/>
                      </a:lnTo>
                      <a:lnTo>
                        <a:pt x="8692" y="1137"/>
                      </a:lnTo>
                      <a:lnTo>
                        <a:pt x="8692" y="1135"/>
                      </a:lnTo>
                      <a:lnTo>
                        <a:pt x="8692" y="1130"/>
                      </a:lnTo>
                      <a:lnTo>
                        <a:pt x="8691" y="1125"/>
                      </a:lnTo>
                      <a:lnTo>
                        <a:pt x="8689" y="1120"/>
                      </a:lnTo>
                      <a:lnTo>
                        <a:pt x="8687" y="1117"/>
                      </a:lnTo>
                      <a:lnTo>
                        <a:pt x="8681" y="1109"/>
                      </a:lnTo>
                      <a:lnTo>
                        <a:pt x="8675" y="1101"/>
                      </a:lnTo>
                      <a:lnTo>
                        <a:pt x="8674" y="1098"/>
                      </a:lnTo>
                      <a:lnTo>
                        <a:pt x="8673" y="1095"/>
                      </a:lnTo>
                      <a:lnTo>
                        <a:pt x="8672" y="1091"/>
                      </a:lnTo>
                      <a:lnTo>
                        <a:pt x="8670" y="1089"/>
                      </a:lnTo>
                      <a:lnTo>
                        <a:pt x="8660" y="1088"/>
                      </a:lnTo>
                      <a:lnTo>
                        <a:pt x="8650" y="1087"/>
                      </a:lnTo>
                      <a:lnTo>
                        <a:pt x="8646" y="1087"/>
                      </a:lnTo>
                      <a:lnTo>
                        <a:pt x="8642" y="1086"/>
                      </a:lnTo>
                      <a:lnTo>
                        <a:pt x="8638" y="1084"/>
                      </a:lnTo>
                      <a:lnTo>
                        <a:pt x="8634" y="1081"/>
                      </a:lnTo>
                      <a:lnTo>
                        <a:pt x="8622" y="1070"/>
                      </a:lnTo>
                      <a:lnTo>
                        <a:pt x="8614" y="1058"/>
                      </a:lnTo>
                      <a:lnTo>
                        <a:pt x="8606" y="1046"/>
                      </a:lnTo>
                      <a:lnTo>
                        <a:pt x="8595" y="1032"/>
                      </a:lnTo>
                      <a:lnTo>
                        <a:pt x="8585" y="1045"/>
                      </a:lnTo>
                      <a:lnTo>
                        <a:pt x="8576" y="1057"/>
                      </a:lnTo>
                      <a:lnTo>
                        <a:pt x="8571" y="1062"/>
                      </a:lnTo>
                      <a:lnTo>
                        <a:pt x="8565" y="1067"/>
                      </a:lnTo>
                      <a:lnTo>
                        <a:pt x="8562" y="1069"/>
                      </a:lnTo>
                      <a:lnTo>
                        <a:pt x="8558" y="1070"/>
                      </a:lnTo>
                      <a:lnTo>
                        <a:pt x="8555" y="1071"/>
                      </a:lnTo>
                      <a:lnTo>
                        <a:pt x="8551" y="1071"/>
                      </a:lnTo>
                      <a:lnTo>
                        <a:pt x="8546" y="1070"/>
                      </a:lnTo>
                      <a:lnTo>
                        <a:pt x="8542" y="1068"/>
                      </a:lnTo>
                      <a:lnTo>
                        <a:pt x="8538" y="1064"/>
                      </a:lnTo>
                      <a:lnTo>
                        <a:pt x="8535" y="1060"/>
                      </a:lnTo>
                      <a:lnTo>
                        <a:pt x="8532" y="1049"/>
                      </a:lnTo>
                      <a:lnTo>
                        <a:pt x="8530" y="1037"/>
                      </a:lnTo>
                      <a:lnTo>
                        <a:pt x="8541" y="1035"/>
                      </a:lnTo>
                      <a:lnTo>
                        <a:pt x="8551" y="1035"/>
                      </a:lnTo>
                      <a:lnTo>
                        <a:pt x="8555" y="1033"/>
                      </a:lnTo>
                      <a:lnTo>
                        <a:pt x="8558" y="1031"/>
                      </a:lnTo>
                      <a:lnTo>
                        <a:pt x="8561" y="1029"/>
                      </a:lnTo>
                      <a:lnTo>
                        <a:pt x="8563" y="1026"/>
                      </a:lnTo>
                      <a:lnTo>
                        <a:pt x="8565" y="1018"/>
                      </a:lnTo>
                      <a:lnTo>
                        <a:pt x="8566" y="1010"/>
                      </a:lnTo>
                      <a:lnTo>
                        <a:pt x="8565" y="998"/>
                      </a:lnTo>
                      <a:lnTo>
                        <a:pt x="8564" y="990"/>
                      </a:lnTo>
                      <a:lnTo>
                        <a:pt x="8563" y="980"/>
                      </a:lnTo>
                      <a:lnTo>
                        <a:pt x="8561" y="970"/>
                      </a:lnTo>
                      <a:lnTo>
                        <a:pt x="8563" y="968"/>
                      </a:lnTo>
                      <a:lnTo>
                        <a:pt x="8566" y="966"/>
                      </a:lnTo>
                      <a:lnTo>
                        <a:pt x="8574" y="967"/>
                      </a:lnTo>
                      <a:lnTo>
                        <a:pt x="8580" y="969"/>
                      </a:lnTo>
                      <a:lnTo>
                        <a:pt x="8586" y="972"/>
                      </a:lnTo>
                      <a:lnTo>
                        <a:pt x="8592" y="976"/>
                      </a:lnTo>
                      <a:lnTo>
                        <a:pt x="8598" y="980"/>
                      </a:lnTo>
                      <a:lnTo>
                        <a:pt x="8604" y="984"/>
                      </a:lnTo>
                      <a:lnTo>
                        <a:pt x="8610" y="986"/>
                      </a:lnTo>
                      <a:lnTo>
                        <a:pt x="8617" y="987"/>
                      </a:lnTo>
                      <a:lnTo>
                        <a:pt x="8641" y="987"/>
                      </a:lnTo>
                      <a:lnTo>
                        <a:pt x="8645" y="986"/>
                      </a:lnTo>
                      <a:lnTo>
                        <a:pt x="8649" y="985"/>
                      </a:lnTo>
                      <a:lnTo>
                        <a:pt x="8652" y="983"/>
                      </a:lnTo>
                      <a:lnTo>
                        <a:pt x="8656" y="979"/>
                      </a:lnTo>
                      <a:lnTo>
                        <a:pt x="8663" y="974"/>
                      </a:lnTo>
                      <a:lnTo>
                        <a:pt x="8671" y="971"/>
                      </a:lnTo>
                      <a:lnTo>
                        <a:pt x="8694" y="965"/>
                      </a:lnTo>
                      <a:lnTo>
                        <a:pt x="8714" y="960"/>
                      </a:lnTo>
                      <a:lnTo>
                        <a:pt x="8732" y="954"/>
                      </a:lnTo>
                      <a:lnTo>
                        <a:pt x="8754" y="943"/>
                      </a:lnTo>
                      <a:lnTo>
                        <a:pt x="8771" y="935"/>
                      </a:lnTo>
                      <a:lnTo>
                        <a:pt x="8785" y="927"/>
                      </a:lnTo>
                      <a:lnTo>
                        <a:pt x="8793" y="923"/>
                      </a:lnTo>
                      <a:lnTo>
                        <a:pt x="8802" y="921"/>
                      </a:lnTo>
                      <a:lnTo>
                        <a:pt x="8810" y="919"/>
                      </a:lnTo>
                      <a:lnTo>
                        <a:pt x="8819" y="918"/>
                      </a:lnTo>
                      <a:lnTo>
                        <a:pt x="8854" y="918"/>
                      </a:lnTo>
                      <a:lnTo>
                        <a:pt x="8856" y="921"/>
                      </a:lnTo>
                      <a:lnTo>
                        <a:pt x="8856" y="925"/>
                      </a:lnTo>
                      <a:lnTo>
                        <a:pt x="8856" y="928"/>
                      </a:lnTo>
                      <a:lnTo>
                        <a:pt x="8854" y="929"/>
                      </a:lnTo>
                      <a:lnTo>
                        <a:pt x="8852" y="931"/>
                      </a:lnTo>
                      <a:lnTo>
                        <a:pt x="8850" y="932"/>
                      </a:lnTo>
                      <a:lnTo>
                        <a:pt x="8845" y="934"/>
                      </a:lnTo>
                      <a:lnTo>
                        <a:pt x="8841" y="937"/>
                      </a:lnTo>
                      <a:lnTo>
                        <a:pt x="8830" y="943"/>
                      </a:lnTo>
                      <a:lnTo>
                        <a:pt x="8821" y="950"/>
                      </a:lnTo>
                      <a:lnTo>
                        <a:pt x="8813" y="959"/>
                      </a:lnTo>
                      <a:lnTo>
                        <a:pt x="8805" y="969"/>
                      </a:lnTo>
                      <a:lnTo>
                        <a:pt x="8813" y="969"/>
                      </a:lnTo>
                      <a:lnTo>
                        <a:pt x="8821" y="969"/>
                      </a:lnTo>
                      <a:lnTo>
                        <a:pt x="8822" y="977"/>
                      </a:lnTo>
                      <a:lnTo>
                        <a:pt x="8823" y="986"/>
                      </a:lnTo>
                      <a:lnTo>
                        <a:pt x="8823" y="993"/>
                      </a:lnTo>
                      <a:lnTo>
                        <a:pt x="8827" y="1000"/>
                      </a:lnTo>
                      <a:lnTo>
                        <a:pt x="8828" y="1002"/>
                      </a:lnTo>
                      <a:lnTo>
                        <a:pt x="8829" y="1003"/>
                      </a:lnTo>
                      <a:lnTo>
                        <a:pt x="8831" y="1004"/>
                      </a:lnTo>
                      <a:lnTo>
                        <a:pt x="8833" y="1004"/>
                      </a:lnTo>
                      <a:lnTo>
                        <a:pt x="8837" y="1004"/>
                      </a:lnTo>
                      <a:lnTo>
                        <a:pt x="8842" y="1004"/>
                      </a:lnTo>
                      <a:lnTo>
                        <a:pt x="8845" y="1004"/>
                      </a:lnTo>
                      <a:lnTo>
                        <a:pt x="8847" y="1003"/>
                      </a:lnTo>
                      <a:lnTo>
                        <a:pt x="8849" y="1002"/>
                      </a:lnTo>
                      <a:lnTo>
                        <a:pt x="8851" y="1000"/>
                      </a:lnTo>
                      <a:lnTo>
                        <a:pt x="8854" y="996"/>
                      </a:lnTo>
                      <a:lnTo>
                        <a:pt x="8856" y="990"/>
                      </a:lnTo>
                      <a:lnTo>
                        <a:pt x="8859" y="976"/>
                      </a:lnTo>
                      <a:lnTo>
                        <a:pt x="8862" y="964"/>
                      </a:lnTo>
                      <a:lnTo>
                        <a:pt x="8864" y="961"/>
                      </a:lnTo>
                      <a:lnTo>
                        <a:pt x="8866" y="959"/>
                      </a:lnTo>
                      <a:lnTo>
                        <a:pt x="8868" y="957"/>
                      </a:lnTo>
                      <a:lnTo>
                        <a:pt x="8871" y="956"/>
                      </a:lnTo>
                      <a:lnTo>
                        <a:pt x="8878" y="954"/>
                      </a:lnTo>
                      <a:lnTo>
                        <a:pt x="8886" y="954"/>
                      </a:lnTo>
                      <a:lnTo>
                        <a:pt x="8893" y="955"/>
                      </a:lnTo>
                      <a:lnTo>
                        <a:pt x="8901" y="957"/>
                      </a:lnTo>
                      <a:lnTo>
                        <a:pt x="8905" y="958"/>
                      </a:lnTo>
                      <a:lnTo>
                        <a:pt x="8909" y="958"/>
                      </a:lnTo>
                      <a:lnTo>
                        <a:pt x="8911" y="959"/>
                      </a:lnTo>
                      <a:lnTo>
                        <a:pt x="8913" y="960"/>
                      </a:lnTo>
                      <a:lnTo>
                        <a:pt x="8914" y="961"/>
                      </a:lnTo>
                      <a:lnTo>
                        <a:pt x="8915" y="963"/>
                      </a:lnTo>
                      <a:lnTo>
                        <a:pt x="8914" y="966"/>
                      </a:lnTo>
                      <a:lnTo>
                        <a:pt x="8913" y="970"/>
                      </a:lnTo>
                      <a:lnTo>
                        <a:pt x="8911" y="973"/>
                      </a:lnTo>
                      <a:lnTo>
                        <a:pt x="8909" y="975"/>
                      </a:lnTo>
                      <a:lnTo>
                        <a:pt x="8905" y="980"/>
                      </a:lnTo>
                      <a:lnTo>
                        <a:pt x="8900" y="986"/>
                      </a:lnTo>
                      <a:lnTo>
                        <a:pt x="8895" y="990"/>
                      </a:lnTo>
                      <a:lnTo>
                        <a:pt x="8890" y="995"/>
                      </a:lnTo>
                      <a:lnTo>
                        <a:pt x="8889" y="998"/>
                      </a:lnTo>
                      <a:lnTo>
                        <a:pt x="8887" y="1001"/>
                      </a:lnTo>
                      <a:lnTo>
                        <a:pt x="8886" y="1004"/>
                      </a:lnTo>
                      <a:lnTo>
                        <a:pt x="8886" y="1007"/>
                      </a:lnTo>
                      <a:lnTo>
                        <a:pt x="8887" y="1014"/>
                      </a:lnTo>
                      <a:lnTo>
                        <a:pt x="8889" y="1018"/>
                      </a:lnTo>
                      <a:lnTo>
                        <a:pt x="8892" y="1022"/>
                      </a:lnTo>
                      <a:lnTo>
                        <a:pt x="8896" y="1025"/>
                      </a:lnTo>
                      <a:lnTo>
                        <a:pt x="8900" y="1029"/>
                      </a:lnTo>
                      <a:lnTo>
                        <a:pt x="8904" y="1032"/>
                      </a:lnTo>
                      <a:lnTo>
                        <a:pt x="8908" y="1036"/>
                      </a:lnTo>
                      <a:lnTo>
                        <a:pt x="8910" y="1043"/>
                      </a:lnTo>
                      <a:lnTo>
                        <a:pt x="8914" y="1052"/>
                      </a:lnTo>
                      <a:lnTo>
                        <a:pt x="8917" y="1061"/>
                      </a:lnTo>
                      <a:lnTo>
                        <a:pt x="8919" y="1065"/>
                      </a:lnTo>
                      <a:lnTo>
                        <a:pt x="8922" y="1069"/>
                      </a:lnTo>
                      <a:lnTo>
                        <a:pt x="8925" y="1070"/>
                      </a:lnTo>
                      <a:lnTo>
                        <a:pt x="8930" y="1071"/>
                      </a:lnTo>
                      <a:lnTo>
                        <a:pt x="8934" y="1070"/>
                      </a:lnTo>
                      <a:lnTo>
                        <a:pt x="8937" y="1068"/>
                      </a:lnTo>
                      <a:lnTo>
                        <a:pt x="8939" y="1064"/>
                      </a:lnTo>
                      <a:lnTo>
                        <a:pt x="8941" y="1060"/>
                      </a:lnTo>
                      <a:lnTo>
                        <a:pt x="8943" y="1051"/>
                      </a:lnTo>
                      <a:lnTo>
                        <a:pt x="8943" y="1041"/>
                      </a:lnTo>
                      <a:lnTo>
                        <a:pt x="8944" y="1029"/>
                      </a:lnTo>
                      <a:lnTo>
                        <a:pt x="8945" y="1018"/>
                      </a:lnTo>
                      <a:lnTo>
                        <a:pt x="8946" y="1007"/>
                      </a:lnTo>
                      <a:lnTo>
                        <a:pt x="8947" y="995"/>
                      </a:lnTo>
                      <a:lnTo>
                        <a:pt x="8946" y="985"/>
                      </a:lnTo>
                      <a:lnTo>
                        <a:pt x="8944" y="975"/>
                      </a:lnTo>
                      <a:lnTo>
                        <a:pt x="8942" y="967"/>
                      </a:lnTo>
                      <a:lnTo>
                        <a:pt x="8938" y="959"/>
                      </a:lnTo>
                      <a:lnTo>
                        <a:pt x="8931" y="942"/>
                      </a:lnTo>
                      <a:lnTo>
                        <a:pt x="8925" y="923"/>
                      </a:lnTo>
                      <a:lnTo>
                        <a:pt x="8936" y="923"/>
                      </a:lnTo>
                      <a:lnTo>
                        <a:pt x="8947" y="923"/>
                      </a:lnTo>
                      <a:lnTo>
                        <a:pt x="8956" y="922"/>
                      </a:lnTo>
                      <a:lnTo>
                        <a:pt x="8963" y="920"/>
                      </a:lnTo>
                      <a:lnTo>
                        <a:pt x="8971" y="917"/>
                      </a:lnTo>
                      <a:lnTo>
                        <a:pt x="8977" y="912"/>
                      </a:lnTo>
                      <a:lnTo>
                        <a:pt x="8990" y="903"/>
                      </a:lnTo>
                      <a:lnTo>
                        <a:pt x="9006" y="893"/>
                      </a:lnTo>
                      <a:lnTo>
                        <a:pt x="9011" y="891"/>
                      </a:lnTo>
                      <a:lnTo>
                        <a:pt x="9017" y="890"/>
                      </a:lnTo>
                      <a:lnTo>
                        <a:pt x="9022" y="890"/>
                      </a:lnTo>
                      <a:lnTo>
                        <a:pt x="9028" y="890"/>
                      </a:lnTo>
                      <a:lnTo>
                        <a:pt x="9038" y="890"/>
                      </a:lnTo>
                      <a:lnTo>
                        <a:pt x="9049" y="889"/>
                      </a:lnTo>
                      <a:lnTo>
                        <a:pt x="9063" y="885"/>
                      </a:lnTo>
                      <a:lnTo>
                        <a:pt x="9074" y="880"/>
                      </a:lnTo>
                      <a:lnTo>
                        <a:pt x="9080" y="878"/>
                      </a:lnTo>
                      <a:lnTo>
                        <a:pt x="9087" y="877"/>
                      </a:lnTo>
                      <a:lnTo>
                        <a:pt x="9093" y="875"/>
                      </a:lnTo>
                      <a:lnTo>
                        <a:pt x="9100" y="875"/>
                      </a:lnTo>
                      <a:lnTo>
                        <a:pt x="9107" y="875"/>
                      </a:lnTo>
                      <a:lnTo>
                        <a:pt x="9115" y="876"/>
                      </a:lnTo>
                      <a:lnTo>
                        <a:pt x="9118" y="877"/>
                      </a:lnTo>
                      <a:lnTo>
                        <a:pt x="9120" y="878"/>
                      </a:lnTo>
                      <a:lnTo>
                        <a:pt x="9123" y="880"/>
                      </a:lnTo>
                      <a:lnTo>
                        <a:pt x="9124" y="883"/>
                      </a:lnTo>
                      <a:lnTo>
                        <a:pt x="9125" y="890"/>
                      </a:lnTo>
                      <a:lnTo>
                        <a:pt x="9124" y="899"/>
                      </a:lnTo>
                      <a:lnTo>
                        <a:pt x="9137" y="901"/>
                      </a:lnTo>
                      <a:lnTo>
                        <a:pt x="9150" y="904"/>
                      </a:lnTo>
                      <a:lnTo>
                        <a:pt x="9155" y="907"/>
                      </a:lnTo>
                      <a:lnTo>
                        <a:pt x="9159" y="910"/>
                      </a:lnTo>
                      <a:lnTo>
                        <a:pt x="9161" y="915"/>
                      </a:lnTo>
                      <a:lnTo>
                        <a:pt x="9162" y="920"/>
                      </a:lnTo>
                      <a:lnTo>
                        <a:pt x="9162" y="925"/>
                      </a:lnTo>
                      <a:lnTo>
                        <a:pt x="9160" y="928"/>
                      </a:lnTo>
                      <a:lnTo>
                        <a:pt x="9159" y="931"/>
                      </a:lnTo>
                      <a:lnTo>
                        <a:pt x="9156" y="933"/>
                      </a:lnTo>
                      <a:lnTo>
                        <a:pt x="9150" y="937"/>
                      </a:lnTo>
                      <a:lnTo>
                        <a:pt x="9144" y="941"/>
                      </a:lnTo>
                      <a:lnTo>
                        <a:pt x="9137" y="945"/>
                      </a:lnTo>
                      <a:lnTo>
                        <a:pt x="9133" y="949"/>
                      </a:lnTo>
                      <a:lnTo>
                        <a:pt x="9127" y="952"/>
                      </a:lnTo>
                      <a:lnTo>
                        <a:pt x="9121" y="955"/>
                      </a:lnTo>
                      <a:lnTo>
                        <a:pt x="9129" y="962"/>
                      </a:lnTo>
                      <a:lnTo>
                        <a:pt x="9137" y="970"/>
                      </a:lnTo>
                      <a:lnTo>
                        <a:pt x="9145" y="980"/>
                      </a:lnTo>
                      <a:lnTo>
                        <a:pt x="9151" y="990"/>
                      </a:lnTo>
                      <a:lnTo>
                        <a:pt x="9155" y="995"/>
                      </a:lnTo>
                      <a:lnTo>
                        <a:pt x="9159" y="998"/>
                      </a:lnTo>
                      <a:lnTo>
                        <a:pt x="9163" y="1001"/>
                      </a:lnTo>
                      <a:lnTo>
                        <a:pt x="9170" y="1003"/>
                      </a:lnTo>
                      <a:lnTo>
                        <a:pt x="9172" y="988"/>
                      </a:lnTo>
                      <a:lnTo>
                        <a:pt x="9174" y="973"/>
                      </a:lnTo>
                      <a:lnTo>
                        <a:pt x="9176" y="967"/>
                      </a:lnTo>
                      <a:lnTo>
                        <a:pt x="9178" y="962"/>
                      </a:lnTo>
                      <a:lnTo>
                        <a:pt x="9180" y="961"/>
                      </a:lnTo>
                      <a:lnTo>
                        <a:pt x="9182" y="959"/>
                      </a:lnTo>
                      <a:lnTo>
                        <a:pt x="9185" y="959"/>
                      </a:lnTo>
                      <a:lnTo>
                        <a:pt x="9188" y="958"/>
                      </a:lnTo>
                      <a:lnTo>
                        <a:pt x="9199" y="963"/>
                      </a:lnTo>
                      <a:lnTo>
                        <a:pt x="9209" y="967"/>
                      </a:lnTo>
                      <a:lnTo>
                        <a:pt x="9216" y="967"/>
                      </a:lnTo>
                      <a:lnTo>
                        <a:pt x="9223" y="965"/>
                      </a:lnTo>
                      <a:lnTo>
                        <a:pt x="9229" y="962"/>
                      </a:lnTo>
                      <a:lnTo>
                        <a:pt x="9235" y="957"/>
                      </a:lnTo>
                      <a:lnTo>
                        <a:pt x="9241" y="949"/>
                      </a:lnTo>
                      <a:lnTo>
                        <a:pt x="9245" y="943"/>
                      </a:lnTo>
                      <a:lnTo>
                        <a:pt x="9248" y="940"/>
                      </a:lnTo>
                      <a:lnTo>
                        <a:pt x="9251" y="938"/>
                      </a:lnTo>
                      <a:lnTo>
                        <a:pt x="9254" y="936"/>
                      </a:lnTo>
                      <a:lnTo>
                        <a:pt x="9259" y="935"/>
                      </a:lnTo>
                      <a:lnTo>
                        <a:pt x="9266" y="936"/>
                      </a:lnTo>
                      <a:lnTo>
                        <a:pt x="9271" y="939"/>
                      </a:lnTo>
                      <a:lnTo>
                        <a:pt x="9277" y="943"/>
                      </a:lnTo>
                      <a:lnTo>
                        <a:pt x="9282" y="948"/>
                      </a:lnTo>
                      <a:lnTo>
                        <a:pt x="9286" y="950"/>
                      </a:lnTo>
                      <a:lnTo>
                        <a:pt x="9288" y="952"/>
                      </a:lnTo>
                      <a:lnTo>
                        <a:pt x="9291" y="955"/>
                      </a:lnTo>
                      <a:lnTo>
                        <a:pt x="9292" y="958"/>
                      </a:lnTo>
                      <a:lnTo>
                        <a:pt x="9295" y="971"/>
                      </a:lnTo>
                      <a:lnTo>
                        <a:pt x="9296" y="983"/>
                      </a:lnTo>
                      <a:lnTo>
                        <a:pt x="9298" y="994"/>
                      </a:lnTo>
                      <a:lnTo>
                        <a:pt x="9301" y="1006"/>
                      </a:lnTo>
                      <a:lnTo>
                        <a:pt x="9307" y="1006"/>
                      </a:lnTo>
                      <a:lnTo>
                        <a:pt x="9314" y="1000"/>
                      </a:lnTo>
                      <a:lnTo>
                        <a:pt x="9319" y="994"/>
                      </a:lnTo>
                      <a:lnTo>
                        <a:pt x="9322" y="992"/>
                      </a:lnTo>
                      <a:lnTo>
                        <a:pt x="9325" y="990"/>
                      </a:lnTo>
                      <a:lnTo>
                        <a:pt x="9329" y="988"/>
                      </a:lnTo>
                      <a:lnTo>
                        <a:pt x="9333" y="988"/>
                      </a:lnTo>
                      <a:lnTo>
                        <a:pt x="9340" y="991"/>
                      </a:lnTo>
                      <a:lnTo>
                        <a:pt x="9348" y="994"/>
                      </a:lnTo>
                      <a:lnTo>
                        <a:pt x="9365" y="994"/>
                      </a:lnTo>
                      <a:lnTo>
                        <a:pt x="9365" y="980"/>
                      </a:lnTo>
                      <a:lnTo>
                        <a:pt x="9362" y="957"/>
                      </a:lnTo>
                      <a:lnTo>
                        <a:pt x="9366" y="948"/>
                      </a:lnTo>
                      <a:lnTo>
                        <a:pt x="9372" y="942"/>
                      </a:lnTo>
                      <a:lnTo>
                        <a:pt x="9378" y="936"/>
                      </a:lnTo>
                      <a:lnTo>
                        <a:pt x="9385" y="932"/>
                      </a:lnTo>
                      <a:lnTo>
                        <a:pt x="9393" y="929"/>
                      </a:lnTo>
                      <a:lnTo>
                        <a:pt x="9402" y="927"/>
                      </a:lnTo>
                      <a:lnTo>
                        <a:pt x="9411" y="925"/>
                      </a:lnTo>
                      <a:lnTo>
                        <a:pt x="9420" y="923"/>
                      </a:lnTo>
                      <a:lnTo>
                        <a:pt x="9422" y="928"/>
                      </a:lnTo>
                      <a:lnTo>
                        <a:pt x="9424" y="932"/>
                      </a:lnTo>
                      <a:lnTo>
                        <a:pt x="9427" y="936"/>
                      </a:lnTo>
                      <a:lnTo>
                        <a:pt x="9430" y="939"/>
                      </a:lnTo>
                      <a:lnTo>
                        <a:pt x="9436" y="944"/>
                      </a:lnTo>
                      <a:lnTo>
                        <a:pt x="9443" y="947"/>
                      </a:lnTo>
                      <a:lnTo>
                        <a:pt x="9452" y="950"/>
                      </a:lnTo>
                      <a:lnTo>
                        <a:pt x="9461" y="952"/>
                      </a:lnTo>
                      <a:lnTo>
                        <a:pt x="9471" y="955"/>
                      </a:lnTo>
                      <a:lnTo>
                        <a:pt x="9480" y="956"/>
                      </a:lnTo>
                      <a:lnTo>
                        <a:pt x="9480" y="967"/>
                      </a:lnTo>
                      <a:lnTo>
                        <a:pt x="9480" y="977"/>
                      </a:lnTo>
                      <a:lnTo>
                        <a:pt x="9480" y="988"/>
                      </a:lnTo>
                      <a:lnTo>
                        <a:pt x="9480" y="999"/>
                      </a:lnTo>
                      <a:lnTo>
                        <a:pt x="9485" y="1003"/>
                      </a:lnTo>
                      <a:lnTo>
                        <a:pt x="9488" y="998"/>
                      </a:lnTo>
                      <a:lnTo>
                        <a:pt x="9490" y="994"/>
                      </a:lnTo>
                      <a:lnTo>
                        <a:pt x="9492" y="989"/>
                      </a:lnTo>
                      <a:lnTo>
                        <a:pt x="9493" y="984"/>
                      </a:lnTo>
                      <a:lnTo>
                        <a:pt x="9494" y="978"/>
                      </a:lnTo>
                      <a:lnTo>
                        <a:pt x="9496" y="974"/>
                      </a:lnTo>
                      <a:lnTo>
                        <a:pt x="9498" y="969"/>
                      </a:lnTo>
                      <a:lnTo>
                        <a:pt x="9502" y="965"/>
                      </a:lnTo>
                      <a:lnTo>
                        <a:pt x="9506" y="962"/>
                      </a:lnTo>
                      <a:lnTo>
                        <a:pt x="9510" y="960"/>
                      </a:lnTo>
                      <a:lnTo>
                        <a:pt x="9515" y="959"/>
                      </a:lnTo>
                      <a:lnTo>
                        <a:pt x="9520" y="958"/>
                      </a:lnTo>
                      <a:lnTo>
                        <a:pt x="9524" y="957"/>
                      </a:lnTo>
                      <a:lnTo>
                        <a:pt x="9528" y="956"/>
                      </a:lnTo>
                      <a:lnTo>
                        <a:pt x="9531" y="952"/>
                      </a:lnTo>
                      <a:lnTo>
                        <a:pt x="9535" y="949"/>
                      </a:lnTo>
                      <a:lnTo>
                        <a:pt x="9543" y="939"/>
                      </a:lnTo>
                      <a:lnTo>
                        <a:pt x="9548" y="929"/>
                      </a:lnTo>
                      <a:lnTo>
                        <a:pt x="9551" y="925"/>
                      </a:lnTo>
                      <a:lnTo>
                        <a:pt x="9555" y="920"/>
                      </a:lnTo>
                      <a:lnTo>
                        <a:pt x="9559" y="918"/>
                      </a:lnTo>
                      <a:lnTo>
                        <a:pt x="9565" y="916"/>
                      </a:lnTo>
                      <a:lnTo>
                        <a:pt x="9573" y="915"/>
                      </a:lnTo>
                      <a:lnTo>
                        <a:pt x="9580" y="915"/>
                      </a:lnTo>
                      <a:lnTo>
                        <a:pt x="9587" y="914"/>
                      </a:lnTo>
                      <a:lnTo>
                        <a:pt x="9594" y="912"/>
                      </a:lnTo>
                      <a:lnTo>
                        <a:pt x="9599" y="909"/>
                      </a:lnTo>
                      <a:lnTo>
                        <a:pt x="9602" y="906"/>
                      </a:lnTo>
                      <a:lnTo>
                        <a:pt x="9603" y="902"/>
                      </a:lnTo>
                      <a:lnTo>
                        <a:pt x="9605" y="898"/>
                      </a:lnTo>
                      <a:lnTo>
                        <a:pt x="9607" y="889"/>
                      </a:lnTo>
                      <a:lnTo>
                        <a:pt x="9611" y="881"/>
                      </a:lnTo>
                      <a:lnTo>
                        <a:pt x="9616" y="875"/>
                      </a:lnTo>
                      <a:lnTo>
                        <a:pt x="9621" y="870"/>
                      </a:lnTo>
                      <a:lnTo>
                        <a:pt x="9628" y="866"/>
                      </a:lnTo>
                      <a:lnTo>
                        <a:pt x="9633" y="863"/>
                      </a:lnTo>
                      <a:lnTo>
                        <a:pt x="9646" y="859"/>
                      </a:lnTo>
                      <a:lnTo>
                        <a:pt x="9661" y="856"/>
                      </a:lnTo>
                      <a:lnTo>
                        <a:pt x="9661" y="872"/>
                      </a:lnTo>
                      <a:lnTo>
                        <a:pt x="9668" y="872"/>
                      </a:lnTo>
                      <a:lnTo>
                        <a:pt x="9674" y="873"/>
                      </a:lnTo>
                      <a:lnTo>
                        <a:pt x="9677" y="872"/>
                      </a:lnTo>
                      <a:lnTo>
                        <a:pt x="9680" y="870"/>
                      </a:lnTo>
                      <a:lnTo>
                        <a:pt x="9682" y="867"/>
                      </a:lnTo>
                      <a:lnTo>
                        <a:pt x="9683" y="864"/>
                      </a:lnTo>
                      <a:lnTo>
                        <a:pt x="9680" y="857"/>
                      </a:lnTo>
                      <a:lnTo>
                        <a:pt x="9676" y="850"/>
                      </a:lnTo>
                      <a:lnTo>
                        <a:pt x="9677" y="845"/>
                      </a:lnTo>
                      <a:lnTo>
                        <a:pt x="9679" y="841"/>
                      </a:lnTo>
                      <a:lnTo>
                        <a:pt x="9681" y="837"/>
                      </a:lnTo>
                      <a:lnTo>
                        <a:pt x="9686" y="834"/>
                      </a:lnTo>
                      <a:lnTo>
                        <a:pt x="9690" y="831"/>
                      </a:lnTo>
                      <a:lnTo>
                        <a:pt x="9694" y="829"/>
                      </a:lnTo>
                      <a:lnTo>
                        <a:pt x="9699" y="828"/>
                      </a:lnTo>
                      <a:lnTo>
                        <a:pt x="9704" y="827"/>
                      </a:lnTo>
                      <a:lnTo>
                        <a:pt x="9706" y="828"/>
                      </a:lnTo>
                      <a:lnTo>
                        <a:pt x="9708" y="829"/>
                      </a:lnTo>
                      <a:lnTo>
                        <a:pt x="9710" y="827"/>
                      </a:lnTo>
                      <a:lnTo>
                        <a:pt x="9713" y="825"/>
                      </a:lnTo>
                      <a:lnTo>
                        <a:pt x="9722" y="822"/>
                      </a:lnTo>
                      <a:lnTo>
                        <a:pt x="9731" y="820"/>
                      </a:lnTo>
                      <a:lnTo>
                        <a:pt x="9739" y="818"/>
                      </a:lnTo>
                      <a:lnTo>
                        <a:pt x="9748" y="818"/>
                      </a:lnTo>
                      <a:lnTo>
                        <a:pt x="9755" y="817"/>
                      </a:lnTo>
                      <a:lnTo>
                        <a:pt x="9762" y="818"/>
                      </a:lnTo>
                      <a:lnTo>
                        <a:pt x="9778" y="819"/>
                      </a:lnTo>
                      <a:lnTo>
                        <a:pt x="9794" y="818"/>
                      </a:lnTo>
                      <a:lnTo>
                        <a:pt x="9819" y="815"/>
                      </a:lnTo>
                      <a:lnTo>
                        <a:pt x="9842" y="810"/>
                      </a:lnTo>
                      <a:lnTo>
                        <a:pt x="9865" y="808"/>
                      </a:lnTo>
                      <a:lnTo>
                        <a:pt x="9890" y="807"/>
                      </a:lnTo>
                      <a:lnTo>
                        <a:pt x="9902" y="807"/>
                      </a:lnTo>
                      <a:lnTo>
                        <a:pt x="9915" y="808"/>
                      </a:lnTo>
                      <a:lnTo>
                        <a:pt x="9926" y="810"/>
                      </a:lnTo>
                      <a:lnTo>
                        <a:pt x="9936" y="814"/>
                      </a:lnTo>
                      <a:lnTo>
                        <a:pt x="9947" y="818"/>
                      </a:lnTo>
                      <a:lnTo>
                        <a:pt x="9955" y="824"/>
                      </a:lnTo>
                      <a:lnTo>
                        <a:pt x="9959" y="828"/>
                      </a:lnTo>
                      <a:lnTo>
                        <a:pt x="9963" y="832"/>
                      </a:lnTo>
                      <a:lnTo>
                        <a:pt x="9966" y="837"/>
                      </a:lnTo>
                      <a:lnTo>
                        <a:pt x="9970" y="843"/>
                      </a:lnTo>
                      <a:lnTo>
                        <a:pt x="9976" y="854"/>
                      </a:lnTo>
                      <a:lnTo>
                        <a:pt x="9980" y="863"/>
                      </a:lnTo>
                      <a:lnTo>
                        <a:pt x="9984" y="874"/>
                      </a:lnTo>
                      <a:lnTo>
                        <a:pt x="9988" y="885"/>
                      </a:lnTo>
                      <a:lnTo>
                        <a:pt x="9991" y="895"/>
                      </a:lnTo>
                      <a:lnTo>
                        <a:pt x="9994" y="905"/>
                      </a:lnTo>
                      <a:lnTo>
                        <a:pt x="9996" y="909"/>
                      </a:lnTo>
                      <a:lnTo>
                        <a:pt x="10000" y="912"/>
                      </a:lnTo>
                      <a:lnTo>
                        <a:pt x="10004" y="914"/>
                      </a:lnTo>
                      <a:lnTo>
                        <a:pt x="10008" y="915"/>
                      </a:lnTo>
                      <a:lnTo>
                        <a:pt x="10013" y="914"/>
                      </a:lnTo>
                      <a:lnTo>
                        <a:pt x="10016" y="913"/>
                      </a:lnTo>
                      <a:lnTo>
                        <a:pt x="10020" y="911"/>
                      </a:lnTo>
                      <a:lnTo>
                        <a:pt x="10023" y="909"/>
                      </a:lnTo>
                      <a:lnTo>
                        <a:pt x="10028" y="906"/>
                      </a:lnTo>
                      <a:lnTo>
                        <a:pt x="10031" y="904"/>
                      </a:lnTo>
                      <a:lnTo>
                        <a:pt x="10035" y="903"/>
                      </a:lnTo>
                      <a:lnTo>
                        <a:pt x="10040" y="902"/>
                      </a:lnTo>
                      <a:lnTo>
                        <a:pt x="10053" y="903"/>
                      </a:lnTo>
                      <a:lnTo>
                        <a:pt x="10066" y="906"/>
                      </a:lnTo>
                      <a:lnTo>
                        <a:pt x="10078" y="910"/>
                      </a:lnTo>
                      <a:lnTo>
                        <a:pt x="10092" y="915"/>
                      </a:lnTo>
                      <a:lnTo>
                        <a:pt x="10100" y="920"/>
                      </a:lnTo>
                      <a:lnTo>
                        <a:pt x="10109" y="923"/>
                      </a:lnTo>
                      <a:lnTo>
                        <a:pt x="10152" y="923"/>
                      </a:lnTo>
                      <a:lnTo>
                        <a:pt x="10161" y="926"/>
                      </a:lnTo>
                      <a:lnTo>
                        <a:pt x="10187" y="926"/>
                      </a:lnTo>
                      <a:lnTo>
                        <a:pt x="10193" y="929"/>
                      </a:lnTo>
                      <a:lnTo>
                        <a:pt x="10200" y="931"/>
                      </a:lnTo>
                      <a:lnTo>
                        <a:pt x="10231" y="931"/>
                      </a:lnTo>
                      <a:lnTo>
                        <a:pt x="10240" y="932"/>
                      </a:lnTo>
                      <a:lnTo>
                        <a:pt x="10249" y="933"/>
                      </a:lnTo>
                      <a:lnTo>
                        <a:pt x="10254" y="933"/>
                      </a:lnTo>
                      <a:lnTo>
                        <a:pt x="10260" y="932"/>
                      </a:lnTo>
                      <a:lnTo>
                        <a:pt x="10264" y="930"/>
                      </a:lnTo>
                      <a:lnTo>
                        <a:pt x="10268" y="926"/>
                      </a:lnTo>
                      <a:lnTo>
                        <a:pt x="10263" y="914"/>
                      </a:lnTo>
                      <a:lnTo>
                        <a:pt x="10258" y="904"/>
                      </a:lnTo>
                      <a:lnTo>
                        <a:pt x="10254" y="900"/>
                      </a:lnTo>
                      <a:lnTo>
                        <a:pt x="10251" y="895"/>
                      </a:lnTo>
                      <a:lnTo>
                        <a:pt x="10247" y="891"/>
                      </a:lnTo>
                      <a:lnTo>
                        <a:pt x="10242" y="888"/>
                      </a:lnTo>
                      <a:lnTo>
                        <a:pt x="10232" y="883"/>
                      </a:lnTo>
                      <a:lnTo>
                        <a:pt x="10222" y="881"/>
                      </a:lnTo>
                      <a:lnTo>
                        <a:pt x="10212" y="879"/>
                      </a:lnTo>
                      <a:lnTo>
                        <a:pt x="10202" y="876"/>
                      </a:lnTo>
                      <a:lnTo>
                        <a:pt x="10196" y="874"/>
                      </a:lnTo>
                      <a:lnTo>
                        <a:pt x="10192" y="871"/>
                      </a:lnTo>
                      <a:lnTo>
                        <a:pt x="10189" y="867"/>
                      </a:lnTo>
                      <a:lnTo>
                        <a:pt x="10187" y="863"/>
                      </a:lnTo>
                      <a:lnTo>
                        <a:pt x="10185" y="858"/>
                      </a:lnTo>
                      <a:lnTo>
                        <a:pt x="10184" y="853"/>
                      </a:lnTo>
                      <a:lnTo>
                        <a:pt x="10183" y="848"/>
                      </a:lnTo>
                      <a:lnTo>
                        <a:pt x="10183" y="843"/>
                      </a:lnTo>
                      <a:lnTo>
                        <a:pt x="10183" y="820"/>
                      </a:lnTo>
                      <a:lnTo>
                        <a:pt x="10188" y="820"/>
                      </a:lnTo>
                      <a:lnTo>
                        <a:pt x="10193" y="819"/>
                      </a:lnTo>
                      <a:lnTo>
                        <a:pt x="10199" y="817"/>
                      </a:lnTo>
                      <a:lnTo>
                        <a:pt x="10204" y="815"/>
                      </a:lnTo>
                      <a:lnTo>
                        <a:pt x="10212" y="808"/>
                      </a:lnTo>
                      <a:lnTo>
                        <a:pt x="10219" y="801"/>
                      </a:lnTo>
                      <a:lnTo>
                        <a:pt x="10228" y="794"/>
                      </a:lnTo>
                      <a:lnTo>
                        <a:pt x="10236" y="788"/>
                      </a:lnTo>
                      <a:lnTo>
                        <a:pt x="10241" y="786"/>
                      </a:lnTo>
                      <a:lnTo>
                        <a:pt x="10245" y="784"/>
                      </a:lnTo>
                      <a:lnTo>
                        <a:pt x="10251" y="782"/>
                      </a:lnTo>
                      <a:lnTo>
                        <a:pt x="10257" y="782"/>
                      </a:lnTo>
                      <a:lnTo>
                        <a:pt x="10267" y="784"/>
                      </a:lnTo>
                      <a:lnTo>
                        <a:pt x="10278" y="785"/>
                      </a:lnTo>
                      <a:lnTo>
                        <a:pt x="10304" y="785"/>
                      </a:lnTo>
                      <a:lnTo>
                        <a:pt x="10310" y="784"/>
                      </a:lnTo>
                      <a:lnTo>
                        <a:pt x="10315" y="782"/>
                      </a:lnTo>
                      <a:lnTo>
                        <a:pt x="10319" y="779"/>
                      </a:lnTo>
                      <a:lnTo>
                        <a:pt x="10322" y="776"/>
                      </a:lnTo>
                      <a:lnTo>
                        <a:pt x="10329" y="768"/>
                      </a:lnTo>
                      <a:lnTo>
                        <a:pt x="10335" y="760"/>
                      </a:lnTo>
                      <a:lnTo>
                        <a:pt x="10340" y="756"/>
                      </a:lnTo>
                      <a:lnTo>
                        <a:pt x="10345" y="752"/>
                      </a:lnTo>
                      <a:lnTo>
                        <a:pt x="10350" y="750"/>
                      </a:lnTo>
                      <a:lnTo>
                        <a:pt x="10355" y="749"/>
                      </a:lnTo>
                      <a:lnTo>
                        <a:pt x="10367" y="749"/>
                      </a:lnTo>
                      <a:lnTo>
                        <a:pt x="10380" y="747"/>
                      </a:lnTo>
                      <a:lnTo>
                        <a:pt x="10392" y="745"/>
                      </a:lnTo>
                      <a:lnTo>
                        <a:pt x="10403" y="744"/>
                      </a:lnTo>
                      <a:lnTo>
                        <a:pt x="10414" y="742"/>
                      </a:lnTo>
                      <a:lnTo>
                        <a:pt x="10426" y="741"/>
                      </a:lnTo>
                      <a:lnTo>
                        <a:pt x="10435" y="740"/>
                      </a:lnTo>
                      <a:lnTo>
                        <a:pt x="10443" y="738"/>
                      </a:lnTo>
                      <a:lnTo>
                        <a:pt x="10447" y="736"/>
                      </a:lnTo>
                      <a:lnTo>
                        <a:pt x="10449" y="734"/>
                      </a:lnTo>
                      <a:lnTo>
                        <a:pt x="10451" y="731"/>
                      </a:lnTo>
                      <a:lnTo>
                        <a:pt x="10452" y="728"/>
                      </a:lnTo>
                      <a:lnTo>
                        <a:pt x="10452" y="703"/>
                      </a:lnTo>
                      <a:lnTo>
                        <a:pt x="10453" y="697"/>
                      </a:lnTo>
                      <a:lnTo>
                        <a:pt x="10456" y="693"/>
                      </a:lnTo>
                      <a:lnTo>
                        <a:pt x="10458" y="692"/>
                      </a:lnTo>
                      <a:lnTo>
                        <a:pt x="10460" y="690"/>
                      </a:lnTo>
                      <a:lnTo>
                        <a:pt x="10462" y="690"/>
                      </a:lnTo>
                      <a:lnTo>
                        <a:pt x="10464" y="689"/>
                      </a:lnTo>
                      <a:lnTo>
                        <a:pt x="10473" y="690"/>
                      </a:lnTo>
                      <a:lnTo>
                        <a:pt x="10480" y="693"/>
                      </a:lnTo>
                      <a:lnTo>
                        <a:pt x="10489" y="695"/>
                      </a:lnTo>
                      <a:lnTo>
                        <a:pt x="10498" y="696"/>
                      </a:lnTo>
                      <a:lnTo>
                        <a:pt x="10529" y="696"/>
                      </a:lnTo>
                      <a:lnTo>
                        <a:pt x="10537" y="696"/>
                      </a:lnTo>
                      <a:lnTo>
                        <a:pt x="10545" y="695"/>
                      </a:lnTo>
                      <a:lnTo>
                        <a:pt x="10551" y="693"/>
                      </a:lnTo>
                      <a:lnTo>
                        <a:pt x="10557" y="691"/>
                      </a:lnTo>
                      <a:lnTo>
                        <a:pt x="10569" y="685"/>
                      </a:lnTo>
                      <a:lnTo>
                        <a:pt x="10583" y="677"/>
                      </a:lnTo>
                      <a:lnTo>
                        <a:pt x="10589" y="671"/>
                      </a:lnTo>
                      <a:lnTo>
                        <a:pt x="10595" y="664"/>
                      </a:lnTo>
                      <a:lnTo>
                        <a:pt x="10599" y="662"/>
                      </a:lnTo>
                      <a:lnTo>
                        <a:pt x="10602" y="660"/>
                      </a:lnTo>
                      <a:lnTo>
                        <a:pt x="10605" y="659"/>
                      </a:lnTo>
                      <a:lnTo>
                        <a:pt x="10610" y="658"/>
                      </a:lnTo>
                      <a:lnTo>
                        <a:pt x="10614" y="659"/>
                      </a:lnTo>
                      <a:lnTo>
                        <a:pt x="10618" y="660"/>
                      </a:lnTo>
                      <a:lnTo>
                        <a:pt x="10621" y="661"/>
                      </a:lnTo>
                      <a:lnTo>
                        <a:pt x="10625" y="663"/>
                      </a:lnTo>
                      <a:lnTo>
                        <a:pt x="10632" y="668"/>
                      </a:lnTo>
                      <a:lnTo>
                        <a:pt x="10637" y="675"/>
                      </a:lnTo>
                      <a:lnTo>
                        <a:pt x="10643" y="681"/>
                      </a:lnTo>
                      <a:lnTo>
                        <a:pt x="10649" y="686"/>
                      </a:lnTo>
                      <a:lnTo>
                        <a:pt x="10652" y="688"/>
                      </a:lnTo>
                      <a:lnTo>
                        <a:pt x="10657" y="689"/>
                      </a:lnTo>
                      <a:lnTo>
                        <a:pt x="10661" y="690"/>
                      </a:lnTo>
                      <a:lnTo>
                        <a:pt x="10665" y="690"/>
                      </a:lnTo>
                      <a:lnTo>
                        <a:pt x="10693" y="690"/>
                      </a:lnTo>
                      <a:lnTo>
                        <a:pt x="10700" y="690"/>
                      </a:lnTo>
                      <a:lnTo>
                        <a:pt x="10706" y="688"/>
                      </a:lnTo>
                      <a:lnTo>
                        <a:pt x="10711" y="685"/>
                      </a:lnTo>
                      <a:lnTo>
                        <a:pt x="10717" y="681"/>
                      </a:lnTo>
                      <a:lnTo>
                        <a:pt x="10726" y="671"/>
                      </a:lnTo>
                      <a:lnTo>
                        <a:pt x="10735" y="660"/>
                      </a:lnTo>
                      <a:lnTo>
                        <a:pt x="10740" y="654"/>
                      </a:lnTo>
                      <a:lnTo>
                        <a:pt x="10747" y="648"/>
                      </a:lnTo>
                      <a:lnTo>
                        <a:pt x="10749" y="645"/>
                      </a:lnTo>
                      <a:lnTo>
                        <a:pt x="10750" y="642"/>
                      </a:lnTo>
                      <a:lnTo>
                        <a:pt x="10751" y="637"/>
                      </a:lnTo>
                      <a:lnTo>
                        <a:pt x="10752" y="633"/>
                      </a:lnTo>
                      <a:lnTo>
                        <a:pt x="10752" y="598"/>
                      </a:lnTo>
                      <a:lnTo>
                        <a:pt x="10749" y="597"/>
                      </a:lnTo>
                      <a:lnTo>
                        <a:pt x="10746" y="596"/>
                      </a:lnTo>
                      <a:lnTo>
                        <a:pt x="10735" y="600"/>
                      </a:lnTo>
                      <a:lnTo>
                        <a:pt x="10726" y="607"/>
                      </a:lnTo>
                      <a:lnTo>
                        <a:pt x="10718" y="610"/>
                      </a:lnTo>
                      <a:lnTo>
                        <a:pt x="10708" y="610"/>
                      </a:lnTo>
                      <a:lnTo>
                        <a:pt x="10700" y="611"/>
                      </a:lnTo>
                      <a:lnTo>
                        <a:pt x="10691" y="611"/>
                      </a:lnTo>
                      <a:lnTo>
                        <a:pt x="10652" y="611"/>
                      </a:lnTo>
                      <a:lnTo>
                        <a:pt x="10643" y="611"/>
                      </a:lnTo>
                      <a:lnTo>
                        <a:pt x="10636" y="614"/>
                      </a:lnTo>
                      <a:lnTo>
                        <a:pt x="10628" y="616"/>
                      </a:lnTo>
                      <a:lnTo>
                        <a:pt x="10619" y="617"/>
                      </a:lnTo>
                      <a:lnTo>
                        <a:pt x="10613" y="617"/>
                      </a:lnTo>
                      <a:lnTo>
                        <a:pt x="10608" y="614"/>
                      </a:lnTo>
                      <a:lnTo>
                        <a:pt x="10603" y="610"/>
                      </a:lnTo>
                      <a:lnTo>
                        <a:pt x="10599" y="606"/>
                      </a:lnTo>
                      <a:lnTo>
                        <a:pt x="10591" y="597"/>
                      </a:lnTo>
                      <a:lnTo>
                        <a:pt x="10583" y="587"/>
                      </a:lnTo>
                      <a:lnTo>
                        <a:pt x="10578" y="581"/>
                      </a:lnTo>
                      <a:lnTo>
                        <a:pt x="10572" y="577"/>
                      </a:lnTo>
                      <a:lnTo>
                        <a:pt x="10566" y="574"/>
                      </a:lnTo>
                      <a:lnTo>
                        <a:pt x="10561" y="572"/>
                      </a:lnTo>
                      <a:lnTo>
                        <a:pt x="10555" y="569"/>
                      </a:lnTo>
                      <a:lnTo>
                        <a:pt x="10550" y="566"/>
                      </a:lnTo>
                      <a:lnTo>
                        <a:pt x="10545" y="562"/>
                      </a:lnTo>
                      <a:lnTo>
                        <a:pt x="10540" y="557"/>
                      </a:lnTo>
                      <a:lnTo>
                        <a:pt x="10543" y="554"/>
                      </a:lnTo>
                      <a:lnTo>
                        <a:pt x="10545" y="552"/>
                      </a:lnTo>
                      <a:lnTo>
                        <a:pt x="10548" y="553"/>
                      </a:lnTo>
                      <a:lnTo>
                        <a:pt x="10551" y="555"/>
                      </a:lnTo>
                      <a:lnTo>
                        <a:pt x="10577" y="555"/>
                      </a:lnTo>
                      <a:lnTo>
                        <a:pt x="10584" y="554"/>
                      </a:lnTo>
                      <a:lnTo>
                        <a:pt x="10590" y="551"/>
                      </a:lnTo>
                      <a:lnTo>
                        <a:pt x="10595" y="548"/>
                      </a:lnTo>
                      <a:lnTo>
                        <a:pt x="10603" y="546"/>
                      </a:lnTo>
                      <a:lnTo>
                        <a:pt x="10616" y="542"/>
                      </a:lnTo>
                      <a:lnTo>
                        <a:pt x="10628" y="539"/>
                      </a:lnTo>
                      <a:lnTo>
                        <a:pt x="10640" y="537"/>
                      </a:lnTo>
                      <a:lnTo>
                        <a:pt x="10652" y="534"/>
                      </a:lnTo>
                      <a:lnTo>
                        <a:pt x="10662" y="532"/>
                      </a:lnTo>
                      <a:lnTo>
                        <a:pt x="10669" y="531"/>
                      </a:lnTo>
                      <a:lnTo>
                        <a:pt x="10676" y="530"/>
                      </a:lnTo>
                      <a:lnTo>
                        <a:pt x="10685" y="527"/>
                      </a:lnTo>
                      <a:lnTo>
                        <a:pt x="10694" y="527"/>
                      </a:lnTo>
                      <a:lnTo>
                        <a:pt x="10701" y="527"/>
                      </a:lnTo>
                      <a:lnTo>
                        <a:pt x="10705" y="526"/>
                      </a:lnTo>
                      <a:lnTo>
                        <a:pt x="10708" y="525"/>
                      </a:lnTo>
                      <a:lnTo>
                        <a:pt x="10711" y="523"/>
                      </a:lnTo>
                      <a:lnTo>
                        <a:pt x="10714" y="519"/>
                      </a:lnTo>
                      <a:lnTo>
                        <a:pt x="10714" y="509"/>
                      </a:lnTo>
                      <a:lnTo>
                        <a:pt x="10716" y="498"/>
                      </a:lnTo>
                      <a:lnTo>
                        <a:pt x="10719" y="495"/>
                      </a:lnTo>
                      <a:lnTo>
                        <a:pt x="10722" y="494"/>
                      </a:lnTo>
                      <a:lnTo>
                        <a:pt x="10725" y="492"/>
                      </a:lnTo>
                      <a:lnTo>
                        <a:pt x="10728" y="492"/>
                      </a:lnTo>
                      <a:lnTo>
                        <a:pt x="10734" y="490"/>
                      </a:lnTo>
                      <a:lnTo>
                        <a:pt x="10742" y="489"/>
                      </a:lnTo>
                      <a:lnTo>
                        <a:pt x="10757" y="482"/>
                      </a:lnTo>
                      <a:lnTo>
                        <a:pt x="10769" y="477"/>
                      </a:lnTo>
                      <a:lnTo>
                        <a:pt x="10783" y="472"/>
                      </a:lnTo>
                      <a:lnTo>
                        <a:pt x="10799" y="466"/>
                      </a:lnTo>
                      <a:lnTo>
                        <a:pt x="10813" y="461"/>
                      </a:lnTo>
                      <a:lnTo>
                        <a:pt x="10825" y="457"/>
                      </a:lnTo>
                      <a:lnTo>
                        <a:pt x="10838" y="452"/>
                      </a:lnTo>
                      <a:lnTo>
                        <a:pt x="10851" y="445"/>
                      </a:lnTo>
                      <a:lnTo>
                        <a:pt x="10860" y="440"/>
                      </a:lnTo>
                      <a:lnTo>
                        <a:pt x="10867" y="435"/>
                      </a:lnTo>
                      <a:lnTo>
                        <a:pt x="10871" y="433"/>
                      </a:lnTo>
                      <a:lnTo>
                        <a:pt x="10874" y="431"/>
                      </a:lnTo>
                      <a:lnTo>
                        <a:pt x="10878" y="430"/>
                      </a:lnTo>
                      <a:lnTo>
                        <a:pt x="10883" y="429"/>
                      </a:lnTo>
                      <a:lnTo>
                        <a:pt x="10906" y="423"/>
                      </a:lnTo>
                      <a:lnTo>
                        <a:pt x="10926" y="418"/>
                      </a:lnTo>
                      <a:lnTo>
                        <a:pt x="10935" y="416"/>
                      </a:lnTo>
                      <a:lnTo>
                        <a:pt x="10946" y="411"/>
                      </a:lnTo>
                      <a:lnTo>
                        <a:pt x="10956" y="407"/>
                      </a:lnTo>
                      <a:lnTo>
                        <a:pt x="10967" y="402"/>
                      </a:lnTo>
                      <a:lnTo>
                        <a:pt x="10973" y="405"/>
                      </a:lnTo>
                      <a:lnTo>
                        <a:pt x="10976" y="409"/>
                      </a:lnTo>
                      <a:lnTo>
                        <a:pt x="10978" y="411"/>
                      </a:lnTo>
                      <a:lnTo>
                        <a:pt x="10980" y="412"/>
                      </a:lnTo>
                      <a:lnTo>
                        <a:pt x="10983" y="413"/>
                      </a:lnTo>
                      <a:lnTo>
                        <a:pt x="10986" y="413"/>
                      </a:lnTo>
                      <a:lnTo>
                        <a:pt x="11000" y="413"/>
                      </a:lnTo>
                      <a:lnTo>
                        <a:pt x="11014" y="412"/>
                      </a:lnTo>
                      <a:lnTo>
                        <a:pt x="11037" y="412"/>
                      </a:lnTo>
                      <a:lnTo>
                        <a:pt x="11041" y="412"/>
                      </a:lnTo>
                      <a:lnTo>
                        <a:pt x="11045" y="410"/>
                      </a:lnTo>
                      <a:lnTo>
                        <a:pt x="11048" y="408"/>
                      </a:lnTo>
                      <a:lnTo>
                        <a:pt x="11052" y="405"/>
                      </a:lnTo>
                      <a:lnTo>
                        <a:pt x="11070" y="394"/>
                      </a:lnTo>
                      <a:lnTo>
                        <a:pt x="11086" y="382"/>
                      </a:lnTo>
                      <a:lnTo>
                        <a:pt x="11094" y="378"/>
                      </a:lnTo>
                      <a:lnTo>
                        <a:pt x="11102" y="374"/>
                      </a:lnTo>
                      <a:lnTo>
                        <a:pt x="11111" y="372"/>
                      </a:lnTo>
                      <a:lnTo>
                        <a:pt x="11122" y="371"/>
                      </a:lnTo>
                      <a:lnTo>
                        <a:pt x="11141" y="371"/>
                      </a:lnTo>
                      <a:lnTo>
                        <a:pt x="11159" y="372"/>
                      </a:lnTo>
                      <a:lnTo>
                        <a:pt x="11177" y="373"/>
                      </a:lnTo>
                      <a:lnTo>
                        <a:pt x="11196" y="373"/>
                      </a:lnTo>
                      <a:lnTo>
                        <a:pt x="11213" y="371"/>
                      </a:lnTo>
                      <a:lnTo>
                        <a:pt x="11229" y="369"/>
                      </a:lnTo>
                      <a:lnTo>
                        <a:pt x="11236" y="368"/>
                      </a:lnTo>
                      <a:lnTo>
                        <a:pt x="11243" y="367"/>
                      </a:lnTo>
                      <a:lnTo>
                        <a:pt x="11250" y="365"/>
                      </a:lnTo>
                      <a:lnTo>
                        <a:pt x="11259" y="362"/>
                      </a:lnTo>
                      <a:lnTo>
                        <a:pt x="11268" y="356"/>
                      </a:lnTo>
                      <a:lnTo>
                        <a:pt x="11276" y="352"/>
                      </a:lnTo>
                      <a:lnTo>
                        <a:pt x="11280" y="350"/>
                      </a:lnTo>
                      <a:lnTo>
                        <a:pt x="11285" y="349"/>
                      </a:lnTo>
                      <a:lnTo>
                        <a:pt x="11289" y="348"/>
                      </a:lnTo>
                      <a:lnTo>
                        <a:pt x="11295" y="347"/>
                      </a:lnTo>
                      <a:lnTo>
                        <a:pt x="11325" y="347"/>
                      </a:lnTo>
                      <a:lnTo>
                        <a:pt x="11334" y="347"/>
                      </a:lnTo>
                      <a:lnTo>
                        <a:pt x="11343" y="345"/>
                      </a:lnTo>
                      <a:lnTo>
                        <a:pt x="11351" y="343"/>
                      </a:lnTo>
                      <a:lnTo>
                        <a:pt x="11358" y="340"/>
                      </a:lnTo>
                      <a:lnTo>
                        <a:pt x="11366" y="338"/>
                      </a:lnTo>
                      <a:lnTo>
                        <a:pt x="11374" y="336"/>
                      </a:lnTo>
                      <a:lnTo>
                        <a:pt x="11382" y="334"/>
                      </a:lnTo>
                      <a:lnTo>
                        <a:pt x="11392" y="333"/>
                      </a:lnTo>
                      <a:lnTo>
                        <a:pt x="11454" y="333"/>
                      </a:lnTo>
                      <a:lnTo>
                        <a:pt x="11462" y="333"/>
                      </a:lnTo>
                      <a:lnTo>
                        <a:pt x="11468" y="331"/>
                      </a:lnTo>
                      <a:lnTo>
                        <a:pt x="11474" y="327"/>
                      </a:lnTo>
                      <a:lnTo>
                        <a:pt x="11480" y="324"/>
                      </a:lnTo>
                      <a:lnTo>
                        <a:pt x="11486" y="321"/>
                      </a:lnTo>
                      <a:lnTo>
                        <a:pt x="11492" y="318"/>
                      </a:lnTo>
                      <a:lnTo>
                        <a:pt x="11498" y="316"/>
                      </a:lnTo>
                      <a:lnTo>
                        <a:pt x="11506" y="315"/>
                      </a:lnTo>
                      <a:lnTo>
                        <a:pt x="11537" y="315"/>
                      </a:lnTo>
                      <a:lnTo>
                        <a:pt x="11545" y="315"/>
                      </a:lnTo>
                      <a:lnTo>
                        <a:pt x="11551" y="314"/>
                      </a:lnTo>
                      <a:lnTo>
                        <a:pt x="11557" y="312"/>
                      </a:lnTo>
                      <a:lnTo>
                        <a:pt x="11562" y="310"/>
                      </a:lnTo>
                      <a:lnTo>
                        <a:pt x="11575" y="305"/>
                      </a:lnTo>
                      <a:lnTo>
                        <a:pt x="11587" y="300"/>
                      </a:lnTo>
                      <a:lnTo>
                        <a:pt x="11603" y="299"/>
                      </a:lnTo>
                      <a:lnTo>
                        <a:pt x="11616" y="298"/>
                      </a:lnTo>
                      <a:lnTo>
                        <a:pt x="11622" y="298"/>
                      </a:lnTo>
                      <a:lnTo>
                        <a:pt x="11630" y="298"/>
                      </a:lnTo>
                      <a:lnTo>
                        <a:pt x="11637" y="297"/>
                      </a:lnTo>
                      <a:lnTo>
                        <a:pt x="11644" y="295"/>
                      </a:lnTo>
                      <a:lnTo>
                        <a:pt x="11652" y="292"/>
                      </a:lnTo>
                      <a:lnTo>
                        <a:pt x="11660" y="288"/>
                      </a:lnTo>
                      <a:lnTo>
                        <a:pt x="11667" y="284"/>
                      </a:lnTo>
                      <a:lnTo>
                        <a:pt x="11673" y="280"/>
                      </a:lnTo>
                      <a:lnTo>
                        <a:pt x="11679" y="276"/>
                      </a:lnTo>
                      <a:lnTo>
                        <a:pt x="11686" y="272"/>
                      </a:lnTo>
                      <a:lnTo>
                        <a:pt x="11693" y="270"/>
                      </a:lnTo>
                      <a:lnTo>
                        <a:pt x="11702" y="270"/>
                      </a:lnTo>
                      <a:lnTo>
                        <a:pt x="11768" y="270"/>
                      </a:lnTo>
                      <a:lnTo>
                        <a:pt x="11776" y="267"/>
                      </a:lnTo>
                      <a:lnTo>
                        <a:pt x="11781" y="263"/>
                      </a:lnTo>
                      <a:lnTo>
                        <a:pt x="11787" y="261"/>
                      </a:lnTo>
                      <a:lnTo>
                        <a:pt x="11793" y="259"/>
                      </a:lnTo>
                      <a:lnTo>
                        <a:pt x="11800" y="258"/>
                      </a:lnTo>
                      <a:lnTo>
                        <a:pt x="11807" y="258"/>
                      </a:lnTo>
                      <a:lnTo>
                        <a:pt x="11821" y="259"/>
                      </a:lnTo>
                      <a:lnTo>
                        <a:pt x="11836" y="261"/>
                      </a:lnTo>
                      <a:lnTo>
                        <a:pt x="11845" y="260"/>
                      </a:lnTo>
                      <a:lnTo>
                        <a:pt x="11853" y="258"/>
                      </a:lnTo>
                      <a:lnTo>
                        <a:pt x="11861" y="257"/>
                      </a:lnTo>
                      <a:lnTo>
                        <a:pt x="11870" y="256"/>
                      </a:lnTo>
                      <a:lnTo>
                        <a:pt x="11883" y="260"/>
                      </a:lnTo>
                      <a:lnTo>
                        <a:pt x="11898" y="264"/>
                      </a:lnTo>
                      <a:lnTo>
                        <a:pt x="11930" y="264"/>
                      </a:lnTo>
                      <a:lnTo>
                        <a:pt x="11938" y="265"/>
                      </a:lnTo>
                      <a:lnTo>
                        <a:pt x="11946" y="266"/>
                      </a:lnTo>
                      <a:lnTo>
                        <a:pt x="11952" y="269"/>
                      </a:lnTo>
                      <a:lnTo>
                        <a:pt x="11958" y="272"/>
                      </a:lnTo>
                      <a:lnTo>
                        <a:pt x="11964" y="276"/>
                      </a:lnTo>
                      <a:lnTo>
                        <a:pt x="11972" y="278"/>
                      </a:lnTo>
                      <a:lnTo>
                        <a:pt x="11979" y="280"/>
                      </a:lnTo>
                      <a:lnTo>
                        <a:pt x="11986" y="281"/>
                      </a:lnTo>
                      <a:lnTo>
                        <a:pt x="11997" y="280"/>
                      </a:lnTo>
                      <a:lnTo>
                        <a:pt x="12008" y="279"/>
                      </a:lnTo>
                      <a:lnTo>
                        <a:pt x="12017" y="277"/>
                      </a:lnTo>
                      <a:lnTo>
                        <a:pt x="12029" y="276"/>
                      </a:lnTo>
                      <a:lnTo>
                        <a:pt x="12046" y="277"/>
                      </a:lnTo>
                      <a:lnTo>
                        <a:pt x="12062" y="278"/>
                      </a:lnTo>
                      <a:lnTo>
                        <a:pt x="12076" y="278"/>
                      </a:lnTo>
                      <a:lnTo>
                        <a:pt x="12094" y="279"/>
                      </a:lnTo>
                      <a:lnTo>
                        <a:pt x="12106" y="278"/>
                      </a:lnTo>
                      <a:lnTo>
                        <a:pt x="12117" y="277"/>
                      </a:lnTo>
                      <a:lnTo>
                        <a:pt x="12127" y="276"/>
                      </a:lnTo>
                      <a:lnTo>
                        <a:pt x="12137" y="272"/>
                      </a:lnTo>
                      <a:lnTo>
                        <a:pt x="12156" y="265"/>
                      </a:lnTo>
                      <a:lnTo>
                        <a:pt x="12178" y="256"/>
                      </a:lnTo>
                      <a:lnTo>
                        <a:pt x="12172" y="253"/>
                      </a:lnTo>
                      <a:lnTo>
                        <a:pt x="12164" y="252"/>
                      </a:lnTo>
                      <a:lnTo>
                        <a:pt x="12151" y="253"/>
                      </a:lnTo>
                      <a:lnTo>
                        <a:pt x="12138" y="255"/>
                      </a:lnTo>
                      <a:lnTo>
                        <a:pt x="12126" y="257"/>
                      </a:lnTo>
                      <a:lnTo>
                        <a:pt x="12111" y="258"/>
                      </a:lnTo>
                      <a:lnTo>
                        <a:pt x="12097" y="256"/>
                      </a:lnTo>
                      <a:lnTo>
                        <a:pt x="12083" y="254"/>
                      </a:lnTo>
                      <a:lnTo>
                        <a:pt x="12061" y="254"/>
                      </a:lnTo>
                      <a:lnTo>
                        <a:pt x="12055" y="253"/>
                      </a:lnTo>
                      <a:lnTo>
                        <a:pt x="12051" y="251"/>
                      </a:lnTo>
                      <a:lnTo>
                        <a:pt x="12047" y="248"/>
                      </a:lnTo>
                      <a:lnTo>
                        <a:pt x="12042" y="246"/>
                      </a:lnTo>
                      <a:lnTo>
                        <a:pt x="12031" y="239"/>
                      </a:lnTo>
                      <a:lnTo>
                        <a:pt x="12021" y="235"/>
                      </a:lnTo>
                      <a:lnTo>
                        <a:pt x="12010" y="231"/>
                      </a:lnTo>
                      <a:lnTo>
                        <a:pt x="11998" y="227"/>
                      </a:lnTo>
                      <a:lnTo>
                        <a:pt x="11989" y="224"/>
                      </a:lnTo>
                      <a:lnTo>
                        <a:pt x="11980" y="222"/>
                      </a:lnTo>
                      <a:lnTo>
                        <a:pt x="11972" y="219"/>
                      </a:lnTo>
                      <a:lnTo>
                        <a:pt x="11961" y="217"/>
                      </a:lnTo>
                      <a:lnTo>
                        <a:pt x="11953" y="215"/>
                      </a:lnTo>
                      <a:lnTo>
                        <a:pt x="11945" y="214"/>
                      </a:lnTo>
                      <a:lnTo>
                        <a:pt x="11940" y="213"/>
                      </a:lnTo>
                      <a:lnTo>
                        <a:pt x="11938" y="212"/>
                      </a:lnTo>
                      <a:lnTo>
                        <a:pt x="11936" y="209"/>
                      </a:lnTo>
                      <a:lnTo>
                        <a:pt x="11935" y="206"/>
                      </a:lnTo>
                      <a:lnTo>
                        <a:pt x="11935" y="204"/>
                      </a:lnTo>
                      <a:lnTo>
                        <a:pt x="11936" y="202"/>
                      </a:lnTo>
                      <a:lnTo>
                        <a:pt x="11938" y="201"/>
                      </a:lnTo>
                      <a:lnTo>
                        <a:pt x="11939" y="199"/>
                      </a:lnTo>
                      <a:lnTo>
                        <a:pt x="11944" y="197"/>
                      </a:lnTo>
                      <a:lnTo>
                        <a:pt x="11948" y="194"/>
                      </a:lnTo>
                      <a:lnTo>
                        <a:pt x="11956" y="185"/>
                      </a:lnTo>
                      <a:lnTo>
                        <a:pt x="11966" y="176"/>
                      </a:lnTo>
                      <a:lnTo>
                        <a:pt x="11973" y="168"/>
                      </a:lnTo>
                      <a:lnTo>
                        <a:pt x="11979" y="160"/>
                      </a:lnTo>
                      <a:lnTo>
                        <a:pt x="11981" y="155"/>
                      </a:lnTo>
                      <a:lnTo>
                        <a:pt x="11985" y="152"/>
                      </a:lnTo>
                      <a:lnTo>
                        <a:pt x="11988" y="151"/>
                      </a:lnTo>
                      <a:lnTo>
                        <a:pt x="11993" y="150"/>
                      </a:lnTo>
                      <a:lnTo>
                        <a:pt x="12000" y="151"/>
                      </a:lnTo>
                      <a:lnTo>
                        <a:pt x="12005" y="153"/>
                      </a:lnTo>
                      <a:lnTo>
                        <a:pt x="12010" y="157"/>
                      </a:lnTo>
                      <a:lnTo>
                        <a:pt x="12016" y="161"/>
                      </a:lnTo>
                      <a:lnTo>
                        <a:pt x="12018" y="148"/>
                      </a:lnTo>
                      <a:lnTo>
                        <a:pt x="12020" y="135"/>
                      </a:lnTo>
                      <a:lnTo>
                        <a:pt x="12021" y="130"/>
                      </a:lnTo>
                      <a:lnTo>
                        <a:pt x="12025" y="128"/>
                      </a:lnTo>
                      <a:lnTo>
                        <a:pt x="12030" y="126"/>
                      </a:lnTo>
                      <a:lnTo>
                        <a:pt x="12034" y="125"/>
                      </a:lnTo>
                      <a:lnTo>
                        <a:pt x="12044" y="122"/>
                      </a:lnTo>
                      <a:lnTo>
                        <a:pt x="12052" y="119"/>
                      </a:lnTo>
                      <a:lnTo>
                        <a:pt x="12062" y="117"/>
                      </a:lnTo>
                      <a:lnTo>
                        <a:pt x="12071" y="113"/>
                      </a:lnTo>
                      <a:lnTo>
                        <a:pt x="12080" y="108"/>
                      </a:lnTo>
                      <a:lnTo>
                        <a:pt x="12088" y="101"/>
                      </a:lnTo>
                      <a:lnTo>
                        <a:pt x="12092" y="98"/>
                      </a:lnTo>
                      <a:lnTo>
                        <a:pt x="12096" y="96"/>
                      </a:lnTo>
                      <a:lnTo>
                        <a:pt x="12100" y="95"/>
                      </a:lnTo>
                      <a:lnTo>
                        <a:pt x="12106" y="94"/>
                      </a:lnTo>
                      <a:lnTo>
                        <a:pt x="12115" y="95"/>
                      </a:lnTo>
                      <a:lnTo>
                        <a:pt x="12122" y="97"/>
                      </a:lnTo>
                      <a:lnTo>
                        <a:pt x="12129" y="100"/>
                      </a:lnTo>
                      <a:lnTo>
                        <a:pt x="12136" y="104"/>
                      </a:lnTo>
                      <a:lnTo>
                        <a:pt x="12143" y="108"/>
                      </a:lnTo>
                      <a:lnTo>
                        <a:pt x="12150" y="111"/>
                      </a:lnTo>
                      <a:lnTo>
                        <a:pt x="12158" y="113"/>
                      </a:lnTo>
                      <a:lnTo>
                        <a:pt x="12166" y="113"/>
                      </a:lnTo>
                      <a:lnTo>
                        <a:pt x="12187" y="113"/>
                      </a:lnTo>
                      <a:lnTo>
                        <a:pt x="12205" y="112"/>
                      </a:lnTo>
                      <a:lnTo>
                        <a:pt x="12223" y="110"/>
                      </a:lnTo>
                      <a:lnTo>
                        <a:pt x="12243" y="107"/>
                      </a:lnTo>
                      <a:lnTo>
                        <a:pt x="12258" y="100"/>
                      </a:lnTo>
                      <a:lnTo>
                        <a:pt x="12271" y="94"/>
                      </a:lnTo>
                      <a:lnTo>
                        <a:pt x="12281" y="91"/>
                      </a:lnTo>
                      <a:lnTo>
                        <a:pt x="12290" y="89"/>
                      </a:lnTo>
                      <a:lnTo>
                        <a:pt x="12298" y="86"/>
                      </a:lnTo>
                      <a:lnTo>
                        <a:pt x="12307" y="83"/>
                      </a:lnTo>
                      <a:lnTo>
                        <a:pt x="12317" y="83"/>
                      </a:lnTo>
                      <a:lnTo>
                        <a:pt x="12324" y="80"/>
                      </a:lnTo>
                      <a:lnTo>
                        <a:pt x="12332" y="77"/>
                      </a:lnTo>
                      <a:lnTo>
                        <a:pt x="12347" y="73"/>
                      </a:lnTo>
                      <a:lnTo>
                        <a:pt x="12359" y="69"/>
                      </a:lnTo>
                      <a:lnTo>
                        <a:pt x="12370" y="64"/>
                      </a:lnTo>
                      <a:lnTo>
                        <a:pt x="12381" y="58"/>
                      </a:lnTo>
                      <a:lnTo>
                        <a:pt x="12391" y="51"/>
                      </a:lnTo>
                      <a:lnTo>
                        <a:pt x="12403" y="44"/>
                      </a:lnTo>
                      <a:lnTo>
                        <a:pt x="12414" y="38"/>
                      </a:lnTo>
                      <a:lnTo>
                        <a:pt x="12429" y="34"/>
                      </a:lnTo>
                      <a:lnTo>
                        <a:pt x="12430" y="42"/>
                      </a:lnTo>
                      <a:lnTo>
                        <a:pt x="12429" y="50"/>
                      </a:lnTo>
                      <a:lnTo>
                        <a:pt x="12430" y="58"/>
                      </a:lnTo>
                      <a:lnTo>
                        <a:pt x="12431" y="66"/>
                      </a:lnTo>
                      <a:lnTo>
                        <a:pt x="12440" y="78"/>
                      </a:lnTo>
                      <a:lnTo>
                        <a:pt x="12447" y="91"/>
                      </a:lnTo>
                      <a:lnTo>
                        <a:pt x="12435" y="92"/>
                      </a:lnTo>
                      <a:lnTo>
                        <a:pt x="12423" y="93"/>
                      </a:lnTo>
                      <a:lnTo>
                        <a:pt x="12419" y="94"/>
                      </a:lnTo>
                      <a:lnTo>
                        <a:pt x="12414" y="96"/>
                      </a:lnTo>
                      <a:lnTo>
                        <a:pt x="12410" y="99"/>
                      </a:lnTo>
                      <a:lnTo>
                        <a:pt x="12406" y="104"/>
                      </a:lnTo>
                      <a:lnTo>
                        <a:pt x="12412" y="105"/>
                      </a:lnTo>
                      <a:lnTo>
                        <a:pt x="12419" y="105"/>
                      </a:lnTo>
                      <a:lnTo>
                        <a:pt x="12441" y="101"/>
                      </a:lnTo>
                      <a:lnTo>
                        <a:pt x="12452" y="106"/>
                      </a:lnTo>
                      <a:lnTo>
                        <a:pt x="12464" y="109"/>
                      </a:lnTo>
                      <a:lnTo>
                        <a:pt x="12468" y="109"/>
                      </a:lnTo>
                      <a:lnTo>
                        <a:pt x="12472" y="110"/>
                      </a:lnTo>
                      <a:lnTo>
                        <a:pt x="12474" y="111"/>
                      </a:lnTo>
                      <a:lnTo>
                        <a:pt x="12476" y="111"/>
                      </a:lnTo>
                      <a:lnTo>
                        <a:pt x="12476" y="113"/>
                      </a:lnTo>
                      <a:lnTo>
                        <a:pt x="12477" y="115"/>
                      </a:lnTo>
                      <a:lnTo>
                        <a:pt x="12476" y="119"/>
                      </a:lnTo>
                      <a:lnTo>
                        <a:pt x="12475" y="122"/>
                      </a:lnTo>
                      <a:lnTo>
                        <a:pt x="12472" y="125"/>
                      </a:lnTo>
                      <a:lnTo>
                        <a:pt x="12469" y="128"/>
                      </a:lnTo>
                      <a:lnTo>
                        <a:pt x="12461" y="133"/>
                      </a:lnTo>
                      <a:lnTo>
                        <a:pt x="12452" y="137"/>
                      </a:lnTo>
                      <a:lnTo>
                        <a:pt x="12437" y="144"/>
                      </a:lnTo>
                      <a:lnTo>
                        <a:pt x="12421" y="151"/>
                      </a:lnTo>
                      <a:lnTo>
                        <a:pt x="12415" y="156"/>
                      </a:lnTo>
                      <a:lnTo>
                        <a:pt x="12409" y="161"/>
                      </a:lnTo>
                      <a:lnTo>
                        <a:pt x="12405" y="162"/>
                      </a:lnTo>
                      <a:lnTo>
                        <a:pt x="12400" y="164"/>
                      </a:lnTo>
                      <a:lnTo>
                        <a:pt x="12397" y="165"/>
                      </a:lnTo>
                      <a:lnTo>
                        <a:pt x="12396" y="166"/>
                      </a:lnTo>
                      <a:lnTo>
                        <a:pt x="12395" y="168"/>
                      </a:lnTo>
                      <a:lnTo>
                        <a:pt x="12395" y="170"/>
                      </a:lnTo>
                      <a:lnTo>
                        <a:pt x="12395" y="184"/>
                      </a:lnTo>
                      <a:lnTo>
                        <a:pt x="12406" y="184"/>
                      </a:lnTo>
                      <a:lnTo>
                        <a:pt x="12410" y="184"/>
                      </a:lnTo>
                      <a:lnTo>
                        <a:pt x="12414" y="183"/>
                      </a:lnTo>
                      <a:lnTo>
                        <a:pt x="12418" y="181"/>
                      </a:lnTo>
                      <a:lnTo>
                        <a:pt x="12421" y="178"/>
                      </a:lnTo>
                      <a:lnTo>
                        <a:pt x="12424" y="175"/>
                      </a:lnTo>
                      <a:lnTo>
                        <a:pt x="12426" y="171"/>
                      </a:lnTo>
                      <a:lnTo>
                        <a:pt x="12429" y="167"/>
                      </a:lnTo>
                      <a:lnTo>
                        <a:pt x="12430" y="162"/>
                      </a:lnTo>
                      <a:lnTo>
                        <a:pt x="12436" y="170"/>
                      </a:lnTo>
                      <a:lnTo>
                        <a:pt x="12441" y="177"/>
                      </a:lnTo>
                      <a:lnTo>
                        <a:pt x="12443" y="180"/>
                      </a:lnTo>
                      <a:lnTo>
                        <a:pt x="12446" y="183"/>
                      </a:lnTo>
                      <a:lnTo>
                        <a:pt x="12450" y="185"/>
                      </a:lnTo>
                      <a:lnTo>
                        <a:pt x="12454" y="185"/>
                      </a:lnTo>
                      <a:lnTo>
                        <a:pt x="12459" y="185"/>
                      </a:lnTo>
                      <a:lnTo>
                        <a:pt x="12463" y="183"/>
                      </a:lnTo>
                      <a:lnTo>
                        <a:pt x="12465" y="180"/>
                      </a:lnTo>
                      <a:lnTo>
                        <a:pt x="12467" y="177"/>
                      </a:lnTo>
                      <a:lnTo>
                        <a:pt x="12471" y="168"/>
                      </a:lnTo>
                      <a:lnTo>
                        <a:pt x="12474" y="158"/>
                      </a:lnTo>
                      <a:lnTo>
                        <a:pt x="12486" y="163"/>
                      </a:lnTo>
                      <a:lnTo>
                        <a:pt x="12495" y="168"/>
                      </a:lnTo>
                      <a:lnTo>
                        <a:pt x="12499" y="170"/>
                      </a:lnTo>
                      <a:lnTo>
                        <a:pt x="12504" y="172"/>
                      </a:lnTo>
                      <a:lnTo>
                        <a:pt x="12509" y="173"/>
                      </a:lnTo>
                      <a:lnTo>
                        <a:pt x="12516" y="174"/>
                      </a:lnTo>
                      <a:lnTo>
                        <a:pt x="12520" y="173"/>
                      </a:lnTo>
                      <a:lnTo>
                        <a:pt x="12523" y="170"/>
                      </a:lnTo>
                      <a:lnTo>
                        <a:pt x="12520" y="178"/>
                      </a:lnTo>
                      <a:lnTo>
                        <a:pt x="12519" y="185"/>
                      </a:lnTo>
                      <a:lnTo>
                        <a:pt x="12520" y="193"/>
                      </a:lnTo>
                      <a:lnTo>
                        <a:pt x="12522" y="199"/>
                      </a:lnTo>
                      <a:lnTo>
                        <a:pt x="12525" y="204"/>
                      </a:lnTo>
                      <a:lnTo>
                        <a:pt x="12530" y="209"/>
                      </a:lnTo>
                      <a:lnTo>
                        <a:pt x="12535" y="212"/>
                      </a:lnTo>
                      <a:lnTo>
                        <a:pt x="12541" y="215"/>
                      </a:lnTo>
                      <a:lnTo>
                        <a:pt x="12548" y="218"/>
                      </a:lnTo>
                      <a:lnTo>
                        <a:pt x="12555" y="218"/>
                      </a:lnTo>
                      <a:lnTo>
                        <a:pt x="12563" y="219"/>
                      </a:lnTo>
                      <a:lnTo>
                        <a:pt x="12572" y="220"/>
                      </a:lnTo>
                      <a:lnTo>
                        <a:pt x="12575" y="220"/>
                      </a:lnTo>
                      <a:lnTo>
                        <a:pt x="12579" y="219"/>
                      </a:lnTo>
                      <a:lnTo>
                        <a:pt x="12582" y="217"/>
                      </a:lnTo>
                      <a:lnTo>
                        <a:pt x="12585" y="214"/>
                      </a:lnTo>
                      <a:lnTo>
                        <a:pt x="12589" y="209"/>
                      </a:lnTo>
                      <a:lnTo>
                        <a:pt x="12591" y="202"/>
                      </a:lnTo>
                      <a:lnTo>
                        <a:pt x="12593" y="196"/>
                      </a:lnTo>
                      <a:lnTo>
                        <a:pt x="12594" y="190"/>
                      </a:lnTo>
                      <a:lnTo>
                        <a:pt x="12595" y="183"/>
                      </a:lnTo>
                      <a:lnTo>
                        <a:pt x="12598" y="178"/>
                      </a:lnTo>
                      <a:lnTo>
                        <a:pt x="12600" y="176"/>
                      </a:lnTo>
                      <a:lnTo>
                        <a:pt x="12602" y="175"/>
                      </a:lnTo>
                      <a:lnTo>
                        <a:pt x="12605" y="174"/>
                      </a:lnTo>
                      <a:lnTo>
                        <a:pt x="12608" y="174"/>
                      </a:lnTo>
                      <a:lnTo>
                        <a:pt x="12612" y="174"/>
                      </a:lnTo>
                      <a:lnTo>
                        <a:pt x="12615" y="175"/>
                      </a:lnTo>
                      <a:lnTo>
                        <a:pt x="12619" y="177"/>
                      </a:lnTo>
                      <a:lnTo>
                        <a:pt x="12621" y="179"/>
                      </a:lnTo>
                      <a:lnTo>
                        <a:pt x="12624" y="182"/>
                      </a:lnTo>
                      <a:lnTo>
                        <a:pt x="12626" y="185"/>
                      </a:lnTo>
                      <a:lnTo>
                        <a:pt x="12627" y="189"/>
                      </a:lnTo>
                      <a:lnTo>
                        <a:pt x="12627" y="193"/>
                      </a:lnTo>
                      <a:lnTo>
                        <a:pt x="12627" y="196"/>
                      </a:lnTo>
                      <a:lnTo>
                        <a:pt x="12626" y="197"/>
                      </a:lnTo>
                      <a:lnTo>
                        <a:pt x="12624" y="199"/>
                      </a:lnTo>
                      <a:lnTo>
                        <a:pt x="12622" y="200"/>
                      </a:lnTo>
                      <a:lnTo>
                        <a:pt x="12618" y="202"/>
                      </a:lnTo>
                      <a:lnTo>
                        <a:pt x="12612" y="204"/>
                      </a:lnTo>
                      <a:lnTo>
                        <a:pt x="12610" y="204"/>
                      </a:lnTo>
                      <a:lnTo>
                        <a:pt x="12610" y="205"/>
                      </a:lnTo>
                      <a:lnTo>
                        <a:pt x="12610" y="205"/>
                      </a:lnTo>
                      <a:lnTo>
                        <a:pt x="12611" y="205"/>
                      </a:lnTo>
                      <a:lnTo>
                        <a:pt x="12615" y="206"/>
                      </a:lnTo>
                      <a:lnTo>
                        <a:pt x="12621" y="207"/>
                      </a:lnTo>
                      <a:lnTo>
                        <a:pt x="12629" y="209"/>
                      </a:lnTo>
                      <a:lnTo>
                        <a:pt x="12635" y="211"/>
                      </a:lnTo>
                      <a:lnTo>
                        <a:pt x="12637" y="213"/>
                      </a:lnTo>
                      <a:lnTo>
                        <a:pt x="12639" y="215"/>
                      </a:lnTo>
                      <a:lnTo>
                        <a:pt x="12640" y="218"/>
                      </a:lnTo>
                      <a:lnTo>
                        <a:pt x="12641" y="221"/>
                      </a:lnTo>
                      <a:lnTo>
                        <a:pt x="12641" y="226"/>
                      </a:lnTo>
                      <a:lnTo>
                        <a:pt x="12639" y="231"/>
                      </a:lnTo>
                      <a:lnTo>
                        <a:pt x="12638" y="235"/>
                      </a:lnTo>
                      <a:lnTo>
                        <a:pt x="12635" y="239"/>
                      </a:lnTo>
                      <a:lnTo>
                        <a:pt x="12632" y="243"/>
                      </a:lnTo>
                      <a:lnTo>
                        <a:pt x="12627" y="247"/>
                      </a:lnTo>
                      <a:lnTo>
                        <a:pt x="12623" y="249"/>
                      </a:lnTo>
                      <a:lnTo>
                        <a:pt x="12618" y="251"/>
                      </a:lnTo>
                      <a:lnTo>
                        <a:pt x="12605" y="253"/>
                      </a:lnTo>
                      <a:lnTo>
                        <a:pt x="12590" y="254"/>
                      </a:lnTo>
                      <a:lnTo>
                        <a:pt x="12586" y="255"/>
                      </a:lnTo>
                      <a:lnTo>
                        <a:pt x="12582" y="256"/>
                      </a:lnTo>
                      <a:lnTo>
                        <a:pt x="12579" y="258"/>
                      </a:lnTo>
                      <a:lnTo>
                        <a:pt x="12576" y="260"/>
                      </a:lnTo>
                      <a:lnTo>
                        <a:pt x="12570" y="265"/>
                      </a:lnTo>
                      <a:lnTo>
                        <a:pt x="12565" y="270"/>
                      </a:lnTo>
                      <a:lnTo>
                        <a:pt x="12560" y="276"/>
                      </a:lnTo>
                      <a:lnTo>
                        <a:pt x="12554" y="281"/>
                      </a:lnTo>
                      <a:lnTo>
                        <a:pt x="12551" y="282"/>
                      </a:lnTo>
                      <a:lnTo>
                        <a:pt x="12548" y="284"/>
                      </a:lnTo>
                      <a:lnTo>
                        <a:pt x="12544" y="285"/>
                      </a:lnTo>
                      <a:lnTo>
                        <a:pt x="12539" y="285"/>
                      </a:lnTo>
                      <a:lnTo>
                        <a:pt x="12522" y="285"/>
                      </a:lnTo>
                      <a:lnTo>
                        <a:pt x="12506" y="285"/>
                      </a:lnTo>
                      <a:lnTo>
                        <a:pt x="12491" y="285"/>
                      </a:lnTo>
                      <a:lnTo>
                        <a:pt x="12472" y="284"/>
                      </a:lnTo>
                      <a:lnTo>
                        <a:pt x="12466" y="285"/>
                      </a:lnTo>
                      <a:lnTo>
                        <a:pt x="12459" y="286"/>
                      </a:lnTo>
                      <a:lnTo>
                        <a:pt x="12453" y="287"/>
                      </a:lnTo>
                      <a:lnTo>
                        <a:pt x="12447" y="289"/>
                      </a:lnTo>
                      <a:lnTo>
                        <a:pt x="12436" y="293"/>
                      </a:lnTo>
                      <a:lnTo>
                        <a:pt x="12422" y="297"/>
                      </a:lnTo>
                      <a:lnTo>
                        <a:pt x="12413" y="299"/>
                      </a:lnTo>
                      <a:lnTo>
                        <a:pt x="12406" y="302"/>
                      </a:lnTo>
                      <a:lnTo>
                        <a:pt x="12398" y="305"/>
                      </a:lnTo>
                      <a:lnTo>
                        <a:pt x="12390" y="310"/>
                      </a:lnTo>
                      <a:lnTo>
                        <a:pt x="12386" y="313"/>
                      </a:lnTo>
                      <a:lnTo>
                        <a:pt x="12384" y="317"/>
                      </a:lnTo>
                      <a:lnTo>
                        <a:pt x="12382" y="321"/>
                      </a:lnTo>
                      <a:lnTo>
                        <a:pt x="12380" y="326"/>
                      </a:lnTo>
                      <a:lnTo>
                        <a:pt x="12376" y="331"/>
                      </a:lnTo>
                      <a:lnTo>
                        <a:pt x="12373" y="335"/>
                      </a:lnTo>
                      <a:lnTo>
                        <a:pt x="12367" y="338"/>
                      </a:lnTo>
                      <a:lnTo>
                        <a:pt x="12363" y="340"/>
                      </a:lnTo>
                      <a:lnTo>
                        <a:pt x="12358" y="342"/>
                      </a:lnTo>
                      <a:lnTo>
                        <a:pt x="12352" y="343"/>
                      </a:lnTo>
                      <a:lnTo>
                        <a:pt x="12346" y="344"/>
                      </a:lnTo>
                      <a:lnTo>
                        <a:pt x="12339" y="344"/>
                      </a:lnTo>
                      <a:lnTo>
                        <a:pt x="12332" y="343"/>
                      </a:lnTo>
                      <a:lnTo>
                        <a:pt x="12326" y="340"/>
                      </a:lnTo>
                      <a:lnTo>
                        <a:pt x="12320" y="336"/>
                      </a:lnTo>
                      <a:lnTo>
                        <a:pt x="12311" y="333"/>
                      </a:lnTo>
                      <a:lnTo>
                        <a:pt x="12301" y="331"/>
                      </a:lnTo>
                      <a:lnTo>
                        <a:pt x="12291" y="328"/>
                      </a:lnTo>
                      <a:lnTo>
                        <a:pt x="12281" y="327"/>
                      </a:lnTo>
                      <a:lnTo>
                        <a:pt x="12272" y="326"/>
                      </a:lnTo>
                      <a:lnTo>
                        <a:pt x="12252" y="326"/>
                      </a:lnTo>
                      <a:lnTo>
                        <a:pt x="12231" y="327"/>
                      </a:lnTo>
                      <a:lnTo>
                        <a:pt x="12214" y="326"/>
                      </a:lnTo>
                      <a:lnTo>
                        <a:pt x="12201" y="326"/>
                      </a:lnTo>
                      <a:lnTo>
                        <a:pt x="12193" y="327"/>
                      </a:lnTo>
                      <a:lnTo>
                        <a:pt x="12186" y="328"/>
                      </a:lnTo>
                      <a:lnTo>
                        <a:pt x="12180" y="331"/>
                      </a:lnTo>
                      <a:lnTo>
                        <a:pt x="12172" y="333"/>
                      </a:lnTo>
                      <a:lnTo>
                        <a:pt x="12167" y="336"/>
                      </a:lnTo>
                      <a:lnTo>
                        <a:pt x="12165" y="340"/>
                      </a:lnTo>
                      <a:lnTo>
                        <a:pt x="12163" y="344"/>
                      </a:lnTo>
                      <a:lnTo>
                        <a:pt x="12163" y="349"/>
                      </a:lnTo>
                      <a:lnTo>
                        <a:pt x="12163" y="355"/>
                      </a:lnTo>
                      <a:lnTo>
                        <a:pt x="12163" y="361"/>
                      </a:lnTo>
                      <a:lnTo>
                        <a:pt x="12162" y="367"/>
                      </a:lnTo>
                      <a:lnTo>
                        <a:pt x="12161" y="372"/>
                      </a:lnTo>
                      <a:lnTo>
                        <a:pt x="12156" y="384"/>
                      </a:lnTo>
                      <a:lnTo>
                        <a:pt x="12150" y="395"/>
                      </a:lnTo>
                      <a:lnTo>
                        <a:pt x="12144" y="405"/>
                      </a:lnTo>
                      <a:lnTo>
                        <a:pt x="12136" y="413"/>
                      </a:lnTo>
                      <a:lnTo>
                        <a:pt x="12128" y="422"/>
                      </a:lnTo>
                      <a:lnTo>
                        <a:pt x="12120" y="430"/>
                      </a:lnTo>
                      <a:lnTo>
                        <a:pt x="12110" y="437"/>
                      </a:lnTo>
                      <a:lnTo>
                        <a:pt x="12099" y="446"/>
                      </a:lnTo>
                      <a:lnTo>
                        <a:pt x="12095" y="445"/>
                      </a:lnTo>
                      <a:lnTo>
                        <a:pt x="12093" y="437"/>
                      </a:lnTo>
                      <a:lnTo>
                        <a:pt x="12089" y="431"/>
                      </a:lnTo>
                      <a:lnTo>
                        <a:pt x="12084" y="426"/>
                      </a:lnTo>
                      <a:lnTo>
                        <a:pt x="12079" y="420"/>
                      </a:lnTo>
                      <a:lnTo>
                        <a:pt x="12074" y="413"/>
                      </a:lnTo>
                      <a:lnTo>
                        <a:pt x="12070" y="408"/>
                      </a:lnTo>
                      <a:lnTo>
                        <a:pt x="12067" y="406"/>
                      </a:lnTo>
                      <a:lnTo>
                        <a:pt x="12065" y="404"/>
                      </a:lnTo>
                      <a:lnTo>
                        <a:pt x="12062" y="403"/>
                      </a:lnTo>
                      <a:lnTo>
                        <a:pt x="12058" y="403"/>
                      </a:lnTo>
                      <a:lnTo>
                        <a:pt x="12051" y="404"/>
                      </a:lnTo>
                      <a:lnTo>
                        <a:pt x="12045" y="406"/>
                      </a:lnTo>
                      <a:lnTo>
                        <a:pt x="12040" y="408"/>
                      </a:lnTo>
                      <a:lnTo>
                        <a:pt x="12035" y="411"/>
                      </a:lnTo>
                      <a:lnTo>
                        <a:pt x="12030" y="415"/>
                      </a:lnTo>
                      <a:lnTo>
                        <a:pt x="12023" y="418"/>
                      </a:lnTo>
                      <a:lnTo>
                        <a:pt x="12018" y="419"/>
                      </a:lnTo>
                      <a:lnTo>
                        <a:pt x="12011" y="420"/>
                      </a:lnTo>
                      <a:lnTo>
                        <a:pt x="11983" y="420"/>
                      </a:lnTo>
                      <a:lnTo>
                        <a:pt x="11973" y="409"/>
                      </a:lnTo>
                      <a:lnTo>
                        <a:pt x="11963" y="401"/>
                      </a:lnTo>
                      <a:lnTo>
                        <a:pt x="11958" y="397"/>
                      </a:lnTo>
                      <a:lnTo>
                        <a:pt x="11952" y="395"/>
                      </a:lnTo>
                      <a:lnTo>
                        <a:pt x="11946" y="393"/>
                      </a:lnTo>
                      <a:lnTo>
                        <a:pt x="11939" y="393"/>
                      </a:lnTo>
                      <a:lnTo>
                        <a:pt x="11933" y="396"/>
                      </a:lnTo>
                      <a:lnTo>
                        <a:pt x="11928" y="401"/>
                      </a:lnTo>
                      <a:lnTo>
                        <a:pt x="11923" y="402"/>
                      </a:lnTo>
                      <a:lnTo>
                        <a:pt x="11918" y="403"/>
                      </a:lnTo>
                      <a:lnTo>
                        <a:pt x="11912" y="406"/>
                      </a:lnTo>
                      <a:lnTo>
                        <a:pt x="11909" y="410"/>
                      </a:lnTo>
                      <a:lnTo>
                        <a:pt x="11917" y="412"/>
                      </a:lnTo>
                      <a:lnTo>
                        <a:pt x="11923" y="413"/>
                      </a:lnTo>
                      <a:lnTo>
                        <a:pt x="11929" y="415"/>
                      </a:lnTo>
                      <a:lnTo>
                        <a:pt x="11936" y="415"/>
                      </a:lnTo>
                      <a:lnTo>
                        <a:pt x="11937" y="430"/>
                      </a:lnTo>
                      <a:lnTo>
                        <a:pt x="11939" y="445"/>
                      </a:lnTo>
                      <a:lnTo>
                        <a:pt x="11941" y="451"/>
                      </a:lnTo>
                      <a:lnTo>
                        <a:pt x="11945" y="456"/>
                      </a:lnTo>
                      <a:lnTo>
                        <a:pt x="11947" y="458"/>
                      </a:lnTo>
                      <a:lnTo>
                        <a:pt x="11949" y="459"/>
                      </a:lnTo>
                      <a:lnTo>
                        <a:pt x="11952" y="460"/>
                      </a:lnTo>
                      <a:lnTo>
                        <a:pt x="11955" y="460"/>
                      </a:lnTo>
                      <a:lnTo>
                        <a:pt x="11974" y="459"/>
                      </a:lnTo>
                      <a:lnTo>
                        <a:pt x="11989" y="458"/>
                      </a:lnTo>
                      <a:lnTo>
                        <a:pt x="12005" y="456"/>
                      </a:lnTo>
                      <a:lnTo>
                        <a:pt x="12023" y="455"/>
                      </a:lnTo>
                      <a:lnTo>
                        <a:pt x="12038" y="460"/>
                      </a:lnTo>
                      <a:lnTo>
                        <a:pt x="12053" y="467"/>
                      </a:lnTo>
                      <a:lnTo>
                        <a:pt x="12066" y="468"/>
                      </a:lnTo>
                      <a:lnTo>
                        <a:pt x="12078" y="473"/>
                      </a:lnTo>
                      <a:lnTo>
                        <a:pt x="12083" y="476"/>
                      </a:lnTo>
                      <a:lnTo>
                        <a:pt x="12088" y="481"/>
                      </a:lnTo>
                      <a:lnTo>
                        <a:pt x="12090" y="486"/>
                      </a:lnTo>
                      <a:lnTo>
                        <a:pt x="12091" y="492"/>
                      </a:lnTo>
                      <a:lnTo>
                        <a:pt x="12093" y="507"/>
                      </a:lnTo>
                      <a:lnTo>
                        <a:pt x="12096" y="520"/>
                      </a:lnTo>
                      <a:lnTo>
                        <a:pt x="12100" y="530"/>
                      </a:lnTo>
                      <a:lnTo>
                        <a:pt x="12104" y="538"/>
                      </a:lnTo>
                      <a:lnTo>
                        <a:pt x="12106" y="546"/>
                      </a:lnTo>
                      <a:lnTo>
                        <a:pt x="12107" y="555"/>
                      </a:lnTo>
                      <a:lnTo>
                        <a:pt x="12107" y="562"/>
                      </a:lnTo>
                      <a:lnTo>
                        <a:pt x="12105" y="567"/>
                      </a:lnTo>
                      <a:lnTo>
                        <a:pt x="12104" y="570"/>
                      </a:lnTo>
                      <a:lnTo>
                        <a:pt x="12102" y="571"/>
                      </a:lnTo>
                      <a:lnTo>
                        <a:pt x="12100" y="572"/>
                      </a:lnTo>
                      <a:lnTo>
                        <a:pt x="12097" y="573"/>
                      </a:lnTo>
                      <a:lnTo>
                        <a:pt x="12086" y="569"/>
                      </a:lnTo>
                      <a:lnTo>
                        <a:pt x="12073" y="566"/>
                      </a:lnTo>
                      <a:lnTo>
                        <a:pt x="12069" y="566"/>
                      </a:lnTo>
                      <a:lnTo>
                        <a:pt x="12066" y="568"/>
                      </a:lnTo>
                      <a:lnTo>
                        <a:pt x="12064" y="570"/>
                      </a:lnTo>
                      <a:lnTo>
                        <a:pt x="12061" y="572"/>
                      </a:lnTo>
                      <a:lnTo>
                        <a:pt x="12057" y="578"/>
                      </a:lnTo>
                      <a:lnTo>
                        <a:pt x="12051" y="585"/>
                      </a:lnTo>
                      <a:lnTo>
                        <a:pt x="12048" y="589"/>
                      </a:lnTo>
                      <a:lnTo>
                        <a:pt x="12045" y="592"/>
                      </a:lnTo>
                      <a:lnTo>
                        <a:pt x="12041" y="594"/>
                      </a:lnTo>
                      <a:lnTo>
                        <a:pt x="12037" y="596"/>
                      </a:lnTo>
                      <a:lnTo>
                        <a:pt x="12027" y="598"/>
                      </a:lnTo>
                      <a:lnTo>
                        <a:pt x="12017" y="599"/>
                      </a:lnTo>
                      <a:lnTo>
                        <a:pt x="12000" y="601"/>
                      </a:lnTo>
                      <a:lnTo>
                        <a:pt x="11984" y="603"/>
                      </a:lnTo>
                      <a:lnTo>
                        <a:pt x="11977" y="605"/>
                      </a:lnTo>
                      <a:lnTo>
                        <a:pt x="11968" y="607"/>
                      </a:lnTo>
                      <a:lnTo>
                        <a:pt x="11961" y="610"/>
                      </a:lnTo>
                      <a:lnTo>
                        <a:pt x="11952" y="615"/>
                      </a:lnTo>
                      <a:lnTo>
                        <a:pt x="11960" y="617"/>
                      </a:lnTo>
                      <a:lnTo>
                        <a:pt x="11968" y="620"/>
                      </a:lnTo>
                      <a:lnTo>
                        <a:pt x="11972" y="622"/>
                      </a:lnTo>
                      <a:lnTo>
                        <a:pt x="11974" y="624"/>
                      </a:lnTo>
                      <a:lnTo>
                        <a:pt x="11976" y="627"/>
                      </a:lnTo>
                      <a:lnTo>
                        <a:pt x="11976" y="631"/>
                      </a:lnTo>
                      <a:lnTo>
                        <a:pt x="11965" y="644"/>
                      </a:lnTo>
                      <a:lnTo>
                        <a:pt x="11956" y="656"/>
                      </a:lnTo>
                      <a:lnTo>
                        <a:pt x="11956" y="658"/>
                      </a:lnTo>
                      <a:lnTo>
                        <a:pt x="11957" y="660"/>
                      </a:lnTo>
                      <a:lnTo>
                        <a:pt x="11959" y="661"/>
                      </a:lnTo>
                      <a:lnTo>
                        <a:pt x="11961" y="662"/>
                      </a:lnTo>
                      <a:lnTo>
                        <a:pt x="11966" y="663"/>
                      </a:lnTo>
                      <a:lnTo>
                        <a:pt x="11973" y="664"/>
                      </a:lnTo>
                      <a:lnTo>
                        <a:pt x="11981" y="666"/>
                      </a:lnTo>
                      <a:lnTo>
                        <a:pt x="11989" y="667"/>
                      </a:lnTo>
                      <a:lnTo>
                        <a:pt x="11997" y="668"/>
                      </a:lnTo>
                      <a:lnTo>
                        <a:pt x="12007" y="670"/>
                      </a:lnTo>
                      <a:lnTo>
                        <a:pt x="12011" y="659"/>
                      </a:lnTo>
                      <a:lnTo>
                        <a:pt x="12014" y="648"/>
                      </a:lnTo>
                      <a:lnTo>
                        <a:pt x="12015" y="636"/>
                      </a:lnTo>
                      <a:lnTo>
                        <a:pt x="12015" y="625"/>
                      </a:lnTo>
                      <a:lnTo>
                        <a:pt x="12017" y="620"/>
                      </a:lnTo>
                      <a:lnTo>
                        <a:pt x="12019" y="616"/>
                      </a:lnTo>
                      <a:lnTo>
                        <a:pt x="12020" y="615"/>
                      </a:lnTo>
                      <a:lnTo>
                        <a:pt x="12022" y="614"/>
                      </a:lnTo>
                      <a:lnTo>
                        <a:pt x="12024" y="612"/>
                      </a:lnTo>
                      <a:lnTo>
                        <a:pt x="12026" y="612"/>
                      </a:lnTo>
                      <a:lnTo>
                        <a:pt x="12035" y="615"/>
                      </a:lnTo>
                      <a:lnTo>
                        <a:pt x="12043" y="617"/>
                      </a:lnTo>
                      <a:lnTo>
                        <a:pt x="12049" y="617"/>
                      </a:lnTo>
                      <a:lnTo>
                        <a:pt x="12054" y="617"/>
                      </a:lnTo>
                      <a:lnTo>
                        <a:pt x="12060" y="618"/>
                      </a:lnTo>
                      <a:lnTo>
                        <a:pt x="12064" y="621"/>
                      </a:lnTo>
                      <a:lnTo>
                        <a:pt x="12070" y="626"/>
                      </a:lnTo>
                      <a:lnTo>
                        <a:pt x="12075" y="631"/>
                      </a:lnTo>
                      <a:lnTo>
                        <a:pt x="12078" y="634"/>
                      </a:lnTo>
                      <a:lnTo>
                        <a:pt x="12081" y="635"/>
                      </a:lnTo>
                      <a:lnTo>
                        <a:pt x="12084" y="636"/>
                      </a:lnTo>
                      <a:lnTo>
                        <a:pt x="12089" y="637"/>
                      </a:lnTo>
                      <a:lnTo>
                        <a:pt x="12096" y="636"/>
                      </a:lnTo>
                      <a:lnTo>
                        <a:pt x="12101" y="634"/>
                      </a:lnTo>
                      <a:lnTo>
                        <a:pt x="12106" y="630"/>
                      </a:lnTo>
                      <a:lnTo>
                        <a:pt x="12110" y="625"/>
                      </a:lnTo>
                      <a:lnTo>
                        <a:pt x="12114" y="620"/>
                      </a:lnTo>
                      <a:lnTo>
                        <a:pt x="12117" y="612"/>
                      </a:lnTo>
                      <a:lnTo>
                        <a:pt x="12119" y="606"/>
                      </a:lnTo>
                      <a:lnTo>
                        <a:pt x="12120" y="599"/>
                      </a:lnTo>
                      <a:lnTo>
                        <a:pt x="12129" y="600"/>
                      </a:lnTo>
                      <a:lnTo>
                        <a:pt x="12138" y="601"/>
                      </a:lnTo>
                      <a:lnTo>
                        <a:pt x="12147" y="601"/>
                      </a:lnTo>
                      <a:lnTo>
                        <a:pt x="12156" y="601"/>
                      </a:lnTo>
                      <a:lnTo>
                        <a:pt x="12173" y="599"/>
                      </a:lnTo>
                      <a:lnTo>
                        <a:pt x="12192" y="599"/>
                      </a:lnTo>
                      <a:lnTo>
                        <a:pt x="12192" y="610"/>
                      </a:lnTo>
                      <a:lnTo>
                        <a:pt x="12192" y="623"/>
                      </a:lnTo>
                      <a:lnTo>
                        <a:pt x="12193" y="627"/>
                      </a:lnTo>
                      <a:lnTo>
                        <a:pt x="12195" y="630"/>
                      </a:lnTo>
                      <a:lnTo>
                        <a:pt x="12198" y="632"/>
                      </a:lnTo>
                      <a:lnTo>
                        <a:pt x="12203" y="633"/>
                      </a:lnTo>
                      <a:lnTo>
                        <a:pt x="12210" y="637"/>
                      </a:lnTo>
                      <a:lnTo>
                        <a:pt x="12215" y="642"/>
                      </a:lnTo>
                      <a:lnTo>
                        <a:pt x="12218" y="644"/>
                      </a:lnTo>
                      <a:lnTo>
                        <a:pt x="12221" y="645"/>
                      </a:lnTo>
                      <a:lnTo>
                        <a:pt x="12224" y="647"/>
                      </a:lnTo>
                      <a:lnTo>
                        <a:pt x="12229" y="647"/>
                      </a:lnTo>
                      <a:lnTo>
                        <a:pt x="12231" y="647"/>
                      </a:lnTo>
                      <a:lnTo>
                        <a:pt x="12232" y="646"/>
                      </a:lnTo>
                      <a:lnTo>
                        <a:pt x="12232" y="644"/>
                      </a:lnTo>
                      <a:lnTo>
                        <a:pt x="12233" y="642"/>
                      </a:lnTo>
                      <a:lnTo>
                        <a:pt x="12230" y="626"/>
                      </a:lnTo>
                      <a:lnTo>
                        <a:pt x="12227" y="611"/>
                      </a:lnTo>
                      <a:lnTo>
                        <a:pt x="12245" y="611"/>
                      </a:lnTo>
                      <a:lnTo>
                        <a:pt x="12252" y="615"/>
                      </a:lnTo>
                      <a:lnTo>
                        <a:pt x="12260" y="618"/>
                      </a:lnTo>
                      <a:lnTo>
                        <a:pt x="12267" y="619"/>
                      </a:lnTo>
                      <a:lnTo>
                        <a:pt x="12273" y="619"/>
                      </a:lnTo>
                      <a:lnTo>
                        <a:pt x="12279" y="620"/>
                      </a:lnTo>
                      <a:lnTo>
                        <a:pt x="12286" y="622"/>
                      </a:lnTo>
                      <a:lnTo>
                        <a:pt x="12288" y="624"/>
                      </a:lnTo>
                      <a:lnTo>
                        <a:pt x="12290" y="626"/>
                      </a:lnTo>
                      <a:lnTo>
                        <a:pt x="12291" y="628"/>
                      </a:lnTo>
                      <a:lnTo>
                        <a:pt x="12291" y="631"/>
                      </a:lnTo>
                      <a:lnTo>
                        <a:pt x="12291" y="638"/>
                      </a:lnTo>
                      <a:lnTo>
                        <a:pt x="12292" y="645"/>
                      </a:lnTo>
                      <a:lnTo>
                        <a:pt x="12296" y="648"/>
                      </a:lnTo>
                      <a:lnTo>
                        <a:pt x="12302" y="649"/>
                      </a:lnTo>
                      <a:lnTo>
                        <a:pt x="12312" y="658"/>
                      </a:lnTo>
                      <a:lnTo>
                        <a:pt x="12322" y="665"/>
                      </a:lnTo>
                      <a:lnTo>
                        <a:pt x="12322" y="631"/>
                      </a:lnTo>
                      <a:lnTo>
                        <a:pt x="12324" y="628"/>
                      </a:lnTo>
                      <a:lnTo>
                        <a:pt x="12327" y="625"/>
                      </a:lnTo>
                      <a:lnTo>
                        <a:pt x="12330" y="624"/>
                      </a:lnTo>
                      <a:lnTo>
                        <a:pt x="12333" y="622"/>
                      </a:lnTo>
                      <a:lnTo>
                        <a:pt x="12340" y="619"/>
                      </a:lnTo>
                      <a:lnTo>
                        <a:pt x="12347" y="614"/>
                      </a:lnTo>
                      <a:lnTo>
                        <a:pt x="12358" y="618"/>
                      </a:lnTo>
                      <a:lnTo>
                        <a:pt x="12370" y="620"/>
                      </a:lnTo>
                      <a:lnTo>
                        <a:pt x="12398" y="620"/>
                      </a:lnTo>
                      <a:lnTo>
                        <a:pt x="12411" y="617"/>
                      </a:lnTo>
                      <a:lnTo>
                        <a:pt x="12423" y="615"/>
                      </a:lnTo>
                      <a:lnTo>
                        <a:pt x="12432" y="616"/>
                      </a:lnTo>
                      <a:lnTo>
                        <a:pt x="12440" y="619"/>
                      </a:lnTo>
                      <a:lnTo>
                        <a:pt x="12448" y="622"/>
                      </a:lnTo>
                      <a:lnTo>
                        <a:pt x="12457" y="625"/>
                      </a:lnTo>
                      <a:lnTo>
                        <a:pt x="12470" y="627"/>
                      </a:lnTo>
                      <a:lnTo>
                        <a:pt x="12482" y="629"/>
                      </a:lnTo>
                      <a:lnTo>
                        <a:pt x="12488" y="630"/>
                      </a:lnTo>
                      <a:lnTo>
                        <a:pt x="12493" y="632"/>
                      </a:lnTo>
                      <a:lnTo>
                        <a:pt x="12498" y="636"/>
                      </a:lnTo>
                      <a:lnTo>
                        <a:pt x="12502" y="640"/>
                      </a:lnTo>
                      <a:lnTo>
                        <a:pt x="12504" y="644"/>
                      </a:lnTo>
                      <a:lnTo>
                        <a:pt x="12507" y="646"/>
                      </a:lnTo>
                      <a:lnTo>
                        <a:pt x="12510" y="648"/>
                      </a:lnTo>
                      <a:lnTo>
                        <a:pt x="12513" y="649"/>
                      </a:lnTo>
                      <a:lnTo>
                        <a:pt x="12520" y="650"/>
                      </a:lnTo>
                      <a:lnTo>
                        <a:pt x="12527" y="651"/>
                      </a:lnTo>
                      <a:lnTo>
                        <a:pt x="12534" y="652"/>
                      </a:lnTo>
                      <a:lnTo>
                        <a:pt x="12539" y="654"/>
                      </a:lnTo>
                      <a:lnTo>
                        <a:pt x="12543" y="656"/>
                      </a:lnTo>
                      <a:lnTo>
                        <a:pt x="12545" y="658"/>
                      </a:lnTo>
                      <a:lnTo>
                        <a:pt x="12547" y="660"/>
                      </a:lnTo>
                      <a:lnTo>
                        <a:pt x="12549" y="663"/>
                      </a:lnTo>
                      <a:lnTo>
                        <a:pt x="12551" y="678"/>
                      </a:lnTo>
                      <a:lnTo>
                        <a:pt x="12554" y="693"/>
                      </a:lnTo>
                      <a:lnTo>
                        <a:pt x="12558" y="700"/>
                      </a:lnTo>
                      <a:lnTo>
                        <a:pt x="12561" y="707"/>
                      </a:lnTo>
                      <a:lnTo>
                        <a:pt x="12561" y="718"/>
                      </a:lnTo>
                      <a:lnTo>
                        <a:pt x="12556" y="718"/>
                      </a:lnTo>
                      <a:lnTo>
                        <a:pt x="12551" y="719"/>
                      </a:lnTo>
                      <a:lnTo>
                        <a:pt x="12540" y="713"/>
                      </a:lnTo>
                      <a:lnTo>
                        <a:pt x="12530" y="707"/>
                      </a:lnTo>
                      <a:lnTo>
                        <a:pt x="12524" y="708"/>
                      </a:lnTo>
                      <a:lnTo>
                        <a:pt x="12519" y="710"/>
                      </a:lnTo>
                      <a:lnTo>
                        <a:pt x="12515" y="712"/>
                      </a:lnTo>
                      <a:lnTo>
                        <a:pt x="12510" y="715"/>
                      </a:lnTo>
                      <a:lnTo>
                        <a:pt x="12501" y="722"/>
                      </a:lnTo>
                      <a:lnTo>
                        <a:pt x="12492" y="730"/>
                      </a:lnTo>
                      <a:lnTo>
                        <a:pt x="12483" y="734"/>
                      </a:lnTo>
                      <a:lnTo>
                        <a:pt x="12476" y="736"/>
                      </a:lnTo>
                      <a:lnTo>
                        <a:pt x="12468" y="737"/>
                      </a:lnTo>
                      <a:lnTo>
                        <a:pt x="12460" y="738"/>
                      </a:lnTo>
                      <a:lnTo>
                        <a:pt x="12448" y="741"/>
                      </a:lnTo>
                      <a:lnTo>
                        <a:pt x="12438" y="744"/>
                      </a:lnTo>
                      <a:lnTo>
                        <a:pt x="12429" y="749"/>
                      </a:lnTo>
                      <a:lnTo>
                        <a:pt x="12419" y="756"/>
                      </a:lnTo>
                      <a:lnTo>
                        <a:pt x="12412" y="763"/>
                      </a:lnTo>
                      <a:lnTo>
                        <a:pt x="12407" y="771"/>
                      </a:lnTo>
                      <a:lnTo>
                        <a:pt x="12405" y="775"/>
                      </a:lnTo>
                      <a:lnTo>
                        <a:pt x="12404" y="780"/>
                      </a:lnTo>
                      <a:lnTo>
                        <a:pt x="12403" y="786"/>
                      </a:lnTo>
                      <a:lnTo>
                        <a:pt x="12403" y="792"/>
                      </a:lnTo>
                      <a:lnTo>
                        <a:pt x="12403" y="818"/>
                      </a:lnTo>
                      <a:lnTo>
                        <a:pt x="12404" y="827"/>
                      </a:lnTo>
                      <a:lnTo>
                        <a:pt x="12406" y="834"/>
                      </a:lnTo>
                      <a:lnTo>
                        <a:pt x="12408" y="842"/>
                      </a:lnTo>
                      <a:lnTo>
                        <a:pt x="12411" y="850"/>
                      </a:lnTo>
                      <a:lnTo>
                        <a:pt x="12413" y="866"/>
                      </a:lnTo>
                      <a:lnTo>
                        <a:pt x="12416" y="880"/>
                      </a:lnTo>
                      <a:lnTo>
                        <a:pt x="12420" y="894"/>
                      </a:lnTo>
                      <a:lnTo>
                        <a:pt x="12425" y="909"/>
                      </a:lnTo>
                      <a:lnTo>
                        <a:pt x="12434" y="927"/>
                      </a:lnTo>
                      <a:lnTo>
                        <a:pt x="12441" y="941"/>
                      </a:lnTo>
                      <a:lnTo>
                        <a:pt x="12446" y="957"/>
                      </a:lnTo>
                      <a:lnTo>
                        <a:pt x="12452" y="974"/>
                      </a:lnTo>
                      <a:lnTo>
                        <a:pt x="12453" y="979"/>
                      </a:lnTo>
                      <a:lnTo>
                        <a:pt x="12453" y="985"/>
                      </a:lnTo>
                      <a:lnTo>
                        <a:pt x="12455" y="990"/>
                      </a:lnTo>
                      <a:lnTo>
                        <a:pt x="12458" y="994"/>
                      </a:lnTo>
                      <a:lnTo>
                        <a:pt x="12467" y="995"/>
                      </a:lnTo>
                      <a:lnTo>
                        <a:pt x="12477" y="996"/>
                      </a:lnTo>
                      <a:lnTo>
                        <a:pt x="12481" y="999"/>
                      </a:lnTo>
                      <a:lnTo>
                        <a:pt x="12483" y="1003"/>
                      </a:lnTo>
                      <a:lnTo>
                        <a:pt x="12484" y="1007"/>
                      </a:lnTo>
                      <a:lnTo>
                        <a:pt x="12486" y="1013"/>
                      </a:lnTo>
                      <a:lnTo>
                        <a:pt x="12486" y="1023"/>
                      </a:lnTo>
                      <a:lnTo>
                        <a:pt x="12488" y="1034"/>
                      </a:lnTo>
                      <a:lnTo>
                        <a:pt x="12494" y="1052"/>
                      </a:lnTo>
                      <a:lnTo>
                        <a:pt x="12499" y="1068"/>
                      </a:lnTo>
                      <a:lnTo>
                        <a:pt x="12500" y="1076"/>
                      </a:lnTo>
                      <a:lnTo>
                        <a:pt x="12502" y="1084"/>
                      </a:lnTo>
                      <a:lnTo>
                        <a:pt x="12503" y="1092"/>
                      </a:lnTo>
                      <a:lnTo>
                        <a:pt x="12503" y="1103"/>
                      </a:lnTo>
                      <a:lnTo>
                        <a:pt x="12503" y="1126"/>
                      </a:lnTo>
                      <a:lnTo>
                        <a:pt x="12504" y="1134"/>
                      </a:lnTo>
                      <a:lnTo>
                        <a:pt x="12506" y="1141"/>
                      </a:lnTo>
                      <a:lnTo>
                        <a:pt x="12509" y="1147"/>
                      </a:lnTo>
                      <a:lnTo>
                        <a:pt x="12512" y="1155"/>
                      </a:lnTo>
                      <a:lnTo>
                        <a:pt x="12516" y="1163"/>
                      </a:lnTo>
                      <a:lnTo>
                        <a:pt x="12518" y="1169"/>
                      </a:lnTo>
                      <a:lnTo>
                        <a:pt x="12520" y="1172"/>
                      </a:lnTo>
                      <a:lnTo>
                        <a:pt x="12522" y="1174"/>
                      </a:lnTo>
                      <a:lnTo>
                        <a:pt x="12525" y="1177"/>
                      </a:lnTo>
                      <a:lnTo>
                        <a:pt x="12528" y="1178"/>
                      </a:lnTo>
                      <a:lnTo>
                        <a:pt x="12536" y="1182"/>
                      </a:lnTo>
                      <a:lnTo>
                        <a:pt x="12544" y="1183"/>
                      </a:lnTo>
                      <a:lnTo>
                        <a:pt x="12548" y="1184"/>
                      </a:lnTo>
                      <a:lnTo>
                        <a:pt x="12551" y="1185"/>
                      </a:lnTo>
                      <a:lnTo>
                        <a:pt x="12555" y="1187"/>
                      </a:lnTo>
                      <a:lnTo>
                        <a:pt x="12558" y="1190"/>
                      </a:lnTo>
                      <a:lnTo>
                        <a:pt x="12553" y="1194"/>
                      </a:lnTo>
                      <a:lnTo>
                        <a:pt x="12548" y="1196"/>
                      </a:lnTo>
                      <a:lnTo>
                        <a:pt x="12543" y="1198"/>
                      </a:lnTo>
                      <a:lnTo>
                        <a:pt x="12537" y="1200"/>
                      </a:lnTo>
                      <a:lnTo>
                        <a:pt x="12526" y="1201"/>
                      </a:lnTo>
                      <a:lnTo>
                        <a:pt x="12513" y="1205"/>
                      </a:lnTo>
                      <a:lnTo>
                        <a:pt x="12502" y="1211"/>
                      </a:lnTo>
                      <a:lnTo>
                        <a:pt x="12493" y="1217"/>
                      </a:lnTo>
                      <a:lnTo>
                        <a:pt x="12483" y="1223"/>
                      </a:lnTo>
                      <a:lnTo>
                        <a:pt x="12472" y="1229"/>
                      </a:lnTo>
                      <a:lnTo>
                        <a:pt x="12460" y="1234"/>
                      </a:lnTo>
                      <a:lnTo>
                        <a:pt x="12447" y="1241"/>
                      </a:lnTo>
                      <a:lnTo>
                        <a:pt x="12436" y="1242"/>
                      </a:lnTo>
                      <a:lnTo>
                        <a:pt x="12426" y="1243"/>
                      </a:lnTo>
                      <a:lnTo>
                        <a:pt x="12416" y="1243"/>
                      </a:lnTo>
                      <a:lnTo>
                        <a:pt x="12405" y="1244"/>
                      </a:lnTo>
                      <a:lnTo>
                        <a:pt x="12391" y="1249"/>
                      </a:lnTo>
                      <a:lnTo>
                        <a:pt x="12377" y="1252"/>
                      </a:lnTo>
                      <a:lnTo>
                        <a:pt x="12364" y="1254"/>
                      </a:lnTo>
                      <a:lnTo>
                        <a:pt x="12352" y="1256"/>
                      </a:lnTo>
                      <a:lnTo>
                        <a:pt x="12340" y="1258"/>
                      </a:lnTo>
                      <a:lnTo>
                        <a:pt x="12327" y="1260"/>
                      </a:lnTo>
                      <a:lnTo>
                        <a:pt x="12319" y="1262"/>
                      </a:lnTo>
                      <a:lnTo>
                        <a:pt x="12311" y="1262"/>
                      </a:lnTo>
                      <a:lnTo>
                        <a:pt x="12308" y="1263"/>
                      </a:lnTo>
                      <a:lnTo>
                        <a:pt x="12305" y="1265"/>
                      </a:lnTo>
                      <a:lnTo>
                        <a:pt x="12302" y="1267"/>
                      </a:lnTo>
                      <a:lnTo>
                        <a:pt x="12299" y="1269"/>
                      </a:lnTo>
                      <a:lnTo>
                        <a:pt x="12296" y="1274"/>
                      </a:lnTo>
                      <a:lnTo>
                        <a:pt x="12295" y="1278"/>
                      </a:lnTo>
                      <a:lnTo>
                        <a:pt x="12295" y="1283"/>
                      </a:lnTo>
                      <a:lnTo>
                        <a:pt x="12294" y="1289"/>
                      </a:lnTo>
                      <a:lnTo>
                        <a:pt x="12292" y="1304"/>
                      </a:lnTo>
                      <a:lnTo>
                        <a:pt x="12290" y="1318"/>
                      </a:lnTo>
                      <a:lnTo>
                        <a:pt x="12290" y="1385"/>
                      </a:lnTo>
                      <a:lnTo>
                        <a:pt x="12289" y="1394"/>
                      </a:lnTo>
                      <a:lnTo>
                        <a:pt x="12288" y="1402"/>
                      </a:lnTo>
                      <a:lnTo>
                        <a:pt x="12287" y="1411"/>
                      </a:lnTo>
                      <a:lnTo>
                        <a:pt x="12286" y="1420"/>
                      </a:lnTo>
                      <a:lnTo>
                        <a:pt x="12280" y="1421"/>
                      </a:lnTo>
                      <a:lnTo>
                        <a:pt x="12274" y="1421"/>
                      </a:lnTo>
                      <a:lnTo>
                        <a:pt x="12271" y="1421"/>
                      </a:lnTo>
                      <a:lnTo>
                        <a:pt x="12269" y="1419"/>
                      </a:lnTo>
                      <a:lnTo>
                        <a:pt x="12267" y="1417"/>
                      </a:lnTo>
                      <a:lnTo>
                        <a:pt x="12265" y="1414"/>
                      </a:lnTo>
                      <a:lnTo>
                        <a:pt x="12263" y="1408"/>
                      </a:lnTo>
                      <a:lnTo>
                        <a:pt x="12260" y="1401"/>
                      </a:lnTo>
                      <a:lnTo>
                        <a:pt x="12258" y="1397"/>
                      </a:lnTo>
                      <a:lnTo>
                        <a:pt x="12254" y="1395"/>
                      </a:lnTo>
                      <a:lnTo>
                        <a:pt x="12251" y="1393"/>
                      </a:lnTo>
                      <a:lnTo>
                        <a:pt x="12248" y="1391"/>
                      </a:lnTo>
                      <a:lnTo>
                        <a:pt x="12241" y="1388"/>
                      </a:lnTo>
                      <a:lnTo>
                        <a:pt x="12234" y="1385"/>
                      </a:lnTo>
                      <a:lnTo>
                        <a:pt x="12231" y="1382"/>
                      </a:lnTo>
                      <a:lnTo>
                        <a:pt x="12229" y="1380"/>
                      </a:lnTo>
                      <a:lnTo>
                        <a:pt x="12226" y="1375"/>
                      </a:lnTo>
                      <a:lnTo>
                        <a:pt x="12224" y="1372"/>
                      </a:lnTo>
                      <a:lnTo>
                        <a:pt x="12222" y="1369"/>
                      </a:lnTo>
                      <a:lnTo>
                        <a:pt x="12220" y="1367"/>
                      </a:lnTo>
                      <a:lnTo>
                        <a:pt x="12218" y="1365"/>
                      </a:lnTo>
                      <a:lnTo>
                        <a:pt x="12214" y="1364"/>
                      </a:lnTo>
                      <a:lnTo>
                        <a:pt x="12212" y="1365"/>
                      </a:lnTo>
                      <a:lnTo>
                        <a:pt x="12209" y="1366"/>
                      </a:lnTo>
                      <a:lnTo>
                        <a:pt x="12208" y="1368"/>
                      </a:lnTo>
                      <a:lnTo>
                        <a:pt x="12207" y="1371"/>
                      </a:lnTo>
                      <a:lnTo>
                        <a:pt x="12206" y="1379"/>
                      </a:lnTo>
                      <a:lnTo>
                        <a:pt x="12205" y="1386"/>
                      </a:lnTo>
                      <a:lnTo>
                        <a:pt x="12206" y="1390"/>
                      </a:lnTo>
                      <a:lnTo>
                        <a:pt x="12207" y="1393"/>
                      </a:lnTo>
                      <a:lnTo>
                        <a:pt x="12208" y="1396"/>
                      </a:lnTo>
                      <a:lnTo>
                        <a:pt x="12210" y="1399"/>
                      </a:lnTo>
                      <a:lnTo>
                        <a:pt x="12214" y="1405"/>
                      </a:lnTo>
                      <a:lnTo>
                        <a:pt x="12217" y="1413"/>
                      </a:lnTo>
                      <a:lnTo>
                        <a:pt x="12220" y="1425"/>
                      </a:lnTo>
                      <a:lnTo>
                        <a:pt x="12223" y="1436"/>
                      </a:lnTo>
                      <a:lnTo>
                        <a:pt x="12224" y="1447"/>
                      </a:lnTo>
                      <a:lnTo>
                        <a:pt x="12225" y="1459"/>
                      </a:lnTo>
                      <a:lnTo>
                        <a:pt x="12224" y="1468"/>
                      </a:lnTo>
                      <a:lnTo>
                        <a:pt x="12223" y="1476"/>
                      </a:lnTo>
                      <a:lnTo>
                        <a:pt x="12220" y="1483"/>
                      </a:lnTo>
                      <a:lnTo>
                        <a:pt x="12218" y="1490"/>
                      </a:lnTo>
                      <a:lnTo>
                        <a:pt x="12215" y="1497"/>
                      </a:lnTo>
                      <a:lnTo>
                        <a:pt x="12213" y="1504"/>
                      </a:lnTo>
                      <a:lnTo>
                        <a:pt x="12212" y="1512"/>
                      </a:lnTo>
                      <a:lnTo>
                        <a:pt x="12211" y="1521"/>
                      </a:lnTo>
                      <a:lnTo>
                        <a:pt x="12211" y="1543"/>
                      </a:lnTo>
                      <a:lnTo>
                        <a:pt x="12211" y="1546"/>
                      </a:lnTo>
                      <a:lnTo>
                        <a:pt x="12212" y="1549"/>
                      </a:lnTo>
                      <a:lnTo>
                        <a:pt x="12214" y="1550"/>
                      </a:lnTo>
                      <a:lnTo>
                        <a:pt x="12216" y="1551"/>
                      </a:lnTo>
                      <a:lnTo>
                        <a:pt x="12221" y="1552"/>
                      </a:lnTo>
                      <a:lnTo>
                        <a:pt x="12226" y="1552"/>
                      </a:lnTo>
                      <a:lnTo>
                        <a:pt x="12227" y="1556"/>
                      </a:lnTo>
                      <a:lnTo>
                        <a:pt x="12229" y="1560"/>
                      </a:lnTo>
                      <a:lnTo>
                        <a:pt x="12229" y="1565"/>
                      </a:lnTo>
                      <a:lnTo>
                        <a:pt x="12226" y="1570"/>
                      </a:lnTo>
                      <a:lnTo>
                        <a:pt x="12224" y="1574"/>
                      </a:lnTo>
                      <a:lnTo>
                        <a:pt x="12221" y="1579"/>
                      </a:lnTo>
                      <a:lnTo>
                        <a:pt x="12218" y="1583"/>
                      </a:lnTo>
                      <a:lnTo>
                        <a:pt x="12216" y="1588"/>
                      </a:lnTo>
                      <a:lnTo>
                        <a:pt x="12214" y="1592"/>
                      </a:lnTo>
                      <a:lnTo>
                        <a:pt x="12213" y="1598"/>
                      </a:lnTo>
                      <a:lnTo>
                        <a:pt x="12214" y="1606"/>
                      </a:lnTo>
                      <a:lnTo>
                        <a:pt x="12216" y="1613"/>
                      </a:lnTo>
                      <a:lnTo>
                        <a:pt x="12220" y="1619"/>
                      </a:lnTo>
                      <a:lnTo>
                        <a:pt x="12224" y="1624"/>
                      </a:lnTo>
                      <a:lnTo>
                        <a:pt x="12235" y="1635"/>
                      </a:lnTo>
                      <a:lnTo>
                        <a:pt x="12246" y="1646"/>
                      </a:lnTo>
                      <a:lnTo>
                        <a:pt x="12260" y="1659"/>
                      </a:lnTo>
                      <a:lnTo>
                        <a:pt x="12273" y="1670"/>
                      </a:lnTo>
                      <a:lnTo>
                        <a:pt x="12287" y="1679"/>
                      </a:lnTo>
                      <a:lnTo>
                        <a:pt x="12302" y="1689"/>
                      </a:lnTo>
                      <a:lnTo>
                        <a:pt x="12309" y="1694"/>
                      </a:lnTo>
                      <a:lnTo>
                        <a:pt x="12316" y="1697"/>
                      </a:lnTo>
                      <a:lnTo>
                        <a:pt x="12323" y="1699"/>
                      </a:lnTo>
                      <a:lnTo>
                        <a:pt x="12329" y="1701"/>
                      </a:lnTo>
                      <a:lnTo>
                        <a:pt x="12343" y="1703"/>
                      </a:lnTo>
                      <a:lnTo>
                        <a:pt x="12358" y="1706"/>
                      </a:lnTo>
                      <a:lnTo>
                        <a:pt x="12373" y="1709"/>
                      </a:lnTo>
                      <a:lnTo>
                        <a:pt x="12385" y="1712"/>
                      </a:lnTo>
                      <a:lnTo>
                        <a:pt x="12397" y="1715"/>
                      </a:lnTo>
                      <a:lnTo>
                        <a:pt x="12412" y="1720"/>
                      </a:lnTo>
                      <a:lnTo>
                        <a:pt x="12412" y="1710"/>
                      </a:lnTo>
                      <a:lnTo>
                        <a:pt x="12411" y="1700"/>
                      </a:lnTo>
                      <a:lnTo>
                        <a:pt x="12412" y="1695"/>
                      </a:lnTo>
                      <a:lnTo>
                        <a:pt x="12415" y="1691"/>
                      </a:lnTo>
                      <a:lnTo>
                        <a:pt x="12416" y="1688"/>
                      </a:lnTo>
                      <a:lnTo>
                        <a:pt x="12418" y="1687"/>
                      </a:lnTo>
                      <a:lnTo>
                        <a:pt x="12421" y="1686"/>
                      </a:lnTo>
                      <a:lnTo>
                        <a:pt x="12423" y="1686"/>
                      </a:lnTo>
                      <a:lnTo>
                        <a:pt x="12433" y="1686"/>
                      </a:lnTo>
                      <a:lnTo>
                        <a:pt x="12440" y="1687"/>
                      </a:lnTo>
                      <a:lnTo>
                        <a:pt x="12447" y="1688"/>
                      </a:lnTo>
                      <a:lnTo>
                        <a:pt x="12455" y="1691"/>
                      </a:lnTo>
                      <a:lnTo>
                        <a:pt x="12463" y="1693"/>
                      </a:lnTo>
                      <a:lnTo>
                        <a:pt x="12469" y="1694"/>
                      </a:lnTo>
                      <a:lnTo>
                        <a:pt x="12472" y="1695"/>
                      </a:lnTo>
                      <a:lnTo>
                        <a:pt x="12474" y="1696"/>
                      </a:lnTo>
                      <a:lnTo>
                        <a:pt x="12477" y="1698"/>
                      </a:lnTo>
                      <a:lnTo>
                        <a:pt x="12479" y="1700"/>
                      </a:lnTo>
                      <a:lnTo>
                        <a:pt x="12481" y="1712"/>
                      </a:lnTo>
                      <a:lnTo>
                        <a:pt x="12481" y="1724"/>
                      </a:lnTo>
                      <a:lnTo>
                        <a:pt x="12486" y="1732"/>
                      </a:lnTo>
                      <a:lnTo>
                        <a:pt x="12491" y="1738"/>
                      </a:lnTo>
                      <a:lnTo>
                        <a:pt x="12497" y="1743"/>
                      </a:lnTo>
                      <a:lnTo>
                        <a:pt x="12503" y="1749"/>
                      </a:lnTo>
                      <a:lnTo>
                        <a:pt x="12515" y="1762"/>
                      </a:lnTo>
                      <a:lnTo>
                        <a:pt x="12523" y="1776"/>
                      </a:lnTo>
                      <a:lnTo>
                        <a:pt x="12528" y="1781"/>
                      </a:lnTo>
                      <a:lnTo>
                        <a:pt x="12533" y="1787"/>
                      </a:lnTo>
                      <a:lnTo>
                        <a:pt x="12539" y="1792"/>
                      </a:lnTo>
                      <a:lnTo>
                        <a:pt x="12547" y="1796"/>
                      </a:lnTo>
                      <a:lnTo>
                        <a:pt x="12556" y="1800"/>
                      </a:lnTo>
                      <a:lnTo>
                        <a:pt x="12564" y="1804"/>
                      </a:lnTo>
                      <a:lnTo>
                        <a:pt x="12572" y="1806"/>
                      </a:lnTo>
                      <a:lnTo>
                        <a:pt x="12580" y="1808"/>
                      </a:lnTo>
                      <a:lnTo>
                        <a:pt x="12595" y="1813"/>
                      </a:lnTo>
                      <a:lnTo>
                        <a:pt x="12612" y="1819"/>
                      </a:lnTo>
                      <a:lnTo>
                        <a:pt x="12614" y="1815"/>
                      </a:lnTo>
                      <a:lnTo>
                        <a:pt x="12616" y="1811"/>
                      </a:lnTo>
                      <a:lnTo>
                        <a:pt x="12617" y="1807"/>
                      </a:lnTo>
                      <a:lnTo>
                        <a:pt x="12617" y="1802"/>
                      </a:lnTo>
                      <a:lnTo>
                        <a:pt x="12615" y="1790"/>
                      </a:lnTo>
                      <a:lnTo>
                        <a:pt x="12612" y="1779"/>
                      </a:lnTo>
                      <a:lnTo>
                        <a:pt x="12612" y="1766"/>
                      </a:lnTo>
                      <a:lnTo>
                        <a:pt x="12623" y="1764"/>
                      </a:lnTo>
                      <a:lnTo>
                        <a:pt x="12634" y="1762"/>
                      </a:lnTo>
                      <a:lnTo>
                        <a:pt x="12643" y="1763"/>
                      </a:lnTo>
                      <a:lnTo>
                        <a:pt x="12651" y="1764"/>
                      </a:lnTo>
                      <a:lnTo>
                        <a:pt x="12659" y="1767"/>
                      </a:lnTo>
                      <a:lnTo>
                        <a:pt x="12666" y="1770"/>
                      </a:lnTo>
                      <a:lnTo>
                        <a:pt x="12680" y="1778"/>
                      </a:lnTo>
                      <a:lnTo>
                        <a:pt x="12698" y="1784"/>
                      </a:lnTo>
                      <a:lnTo>
                        <a:pt x="12713" y="1788"/>
                      </a:lnTo>
                      <a:lnTo>
                        <a:pt x="12729" y="1793"/>
                      </a:lnTo>
                      <a:lnTo>
                        <a:pt x="12737" y="1796"/>
                      </a:lnTo>
                      <a:lnTo>
                        <a:pt x="12746" y="1799"/>
                      </a:lnTo>
                      <a:lnTo>
                        <a:pt x="12749" y="1801"/>
                      </a:lnTo>
                      <a:lnTo>
                        <a:pt x="12752" y="1805"/>
                      </a:lnTo>
                      <a:lnTo>
                        <a:pt x="12753" y="1808"/>
                      </a:lnTo>
                      <a:lnTo>
                        <a:pt x="12754" y="1812"/>
                      </a:lnTo>
                      <a:lnTo>
                        <a:pt x="12753" y="1817"/>
                      </a:lnTo>
                      <a:lnTo>
                        <a:pt x="12752" y="1821"/>
                      </a:lnTo>
                      <a:lnTo>
                        <a:pt x="12751" y="1825"/>
                      </a:lnTo>
                      <a:lnTo>
                        <a:pt x="12749" y="1828"/>
                      </a:lnTo>
                      <a:lnTo>
                        <a:pt x="12743" y="1835"/>
                      </a:lnTo>
                      <a:lnTo>
                        <a:pt x="12735" y="1840"/>
                      </a:lnTo>
                      <a:lnTo>
                        <a:pt x="12727" y="1843"/>
                      </a:lnTo>
                      <a:lnTo>
                        <a:pt x="12718" y="1846"/>
                      </a:lnTo>
                      <a:lnTo>
                        <a:pt x="12707" y="1847"/>
                      </a:lnTo>
                      <a:lnTo>
                        <a:pt x="12698" y="1848"/>
                      </a:lnTo>
                      <a:lnTo>
                        <a:pt x="12693" y="1847"/>
                      </a:lnTo>
                      <a:lnTo>
                        <a:pt x="12689" y="1845"/>
                      </a:lnTo>
                      <a:lnTo>
                        <a:pt x="12684" y="1842"/>
                      </a:lnTo>
                      <a:lnTo>
                        <a:pt x="12680" y="1839"/>
                      </a:lnTo>
                      <a:lnTo>
                        <a:pt x="12677" y="1836"/>
                      </a:lnTo>
                      <a:lnTo>
                        <a:pt x="12673" y="1832"/>
                      </a:lnTo>
                      <a:lnTo>
                        <a:pt x="12669" y="1829"/>
                      </a:lnTo>
                      <a:lnTo>
                        <a:pt x="12664" y="1827"/>
                      </a:lnTo>
                      <a:lnTo>
                        <a:pt x="12664" y="1843"/>
                      </a:lnTo>
                      <a:lnTo>
                        <a:pt x="12664" y="1858"/>
                      </a:lnTo>
                      <a:lnTo>
                        <a:pt x="12669" y="1861"/>
                      </a:lnTo>
                      <a:lnTo>
                        <a:pt x="12674" y="1862"/>
                      </a:lnTo>
                      <a:lnTo>
                        <a:pt x="12679" y="1864"/>
                      </a:lnTo>
                      <a:lnTo>
                        <a:pt x="12683" y="1867"/>
                      </a:lnTo>
                      <a:lnTo>
                        <a:pt x="12686" y="1871"/>
                      </a:lnTo>
                      <a:lnTo>
                        <a:pt x="12687" y="1874"/>
                      </a:lnTo>
                      <a:lnTo>
                        <a:pt x="12688" y="1878"/>
                      </a:lnTo>
                      <a:lnTo>
                        <a:pt x="12689" y="1883"/>
                      </a:lnTo>
                      <a:lnTo>
                        <a:pt x="12691" y="1892"/>
                      </a:lnTo>
                      <a:lnTo>
                        <a:pt x="12695" y="1899"/>
                      </a:lnTo>
                      <a:lnTo>
                        <a:pt x="12699" y="1905"/>
                      </a:lnTo>
                      <a:lnTo>
                        <a:pt x="12704" y="1911"/>
                      </a:lnTo>
                      <a:lnTo>
                        <a:pt x="12716" y="1921"/>
                      </a:lnTo>
                      <a:lnTo>
                        <a:pt x="12730" y="1931"/>
                      </a:lnTo>
                      <a:lnTo>
                        <a:pt x="12739" y="1936"/>
                      </a:lnTo>
                      <a:lnTo>
                        <a:pt x="12749" y="1940"/>
                      </a:lnTo>
                      <a:lnTo>
                        <a:pt x="12759" y="1944"/>
                      </a:lnTo>
                      <a:lnTo>
                        <a:pt x="12769" y="1949"/>
                      </a:lnTo>
                      <a:lnTo>
                        <a:pt x="12783" y="1955"/>
                      </a:lnTo>
                      <a:lnTo>
                        <a:pt x="12794" y="1959"/>
                      </a:lnTo>
                      <a:lnTo>
                        <a:pt x="12801" y="1961"/>
                      </a:lnTo>
                      <a:lnTo>
                        <a:pt x="12807" y="1963"/>
                      </a:lnTo>
                      <a:lnTo>
                        <a:pt x="12814" y="1964"/>
                      </a:lnTo>
                      <a:lnTo>
                        <a:pt x="12821" y="1964"/>
                      </a:lnTo>
                      <a:lnTo>
                        <a:pt x="12865" y="1964"/>
                      </a:lnTo>
                      <a:lnTo>
                        <a:pt x="12867" y="1964"/>
                      </a:lnTo>
                      <a:lnTo>
                        <a:pt x="12869" y="1965"/>
                      </a:lnTo>
                      <a:lnTo>
                        <a:pt x="12870" y="1967"/>
                      </a:lnTo>
                      <a:lnTo>
                        <a:pt x="12871" y="1969"/>
                      </a:lnTo>
                      <a:lnTo>
                        <a:pt x="12872" y="1974"/>
                      </a:lnTo>
                      <a:lnTo>
                        <a:pt x="12872" y="1979"/>
                      </a:lnTo>
                      <a:lnTo>
                        <a:pt x="12871" y="1993"/>
                      </a:lnTo>
                      <a:lnTo>
                        <a:pt x="12868" y="2007"/>
                      </a:lnTo>
                      <a:lnTo>
                        <a:pt x="12866" y="2018"/>
                      </a:lnTo>
                      <a:lnTo>
                        <a:pt x="12864" y="2028"/>
                      </a:lnTo>
                      <a:lnTo>
                        <a:pt x="12862" y="2033"/>
                      </a:lnTo>
                      <a:lnTo>
                        <a:pt x="12859" y="2036"/>
                      </a:lnTo>
                      <a:lnTo>
                        <a:pt x="12855" y="2038"/>
                      </a:lnTo>
                      <a:lnTo>
                        <a:pt x="12850" y="2039"/>
                      </a:lnTo>
                      <a:lnTo>
                        <a:pt x="12845" y="2039"/>
                      </a:lnTo>
                      <a:lnTo>
                        <a:pt x="12841" y="2037"/>
                      </a:lnTo>
                      <a:lnTo>
                        <a:pt x="12837" y="2035"/>
                      </a:lnTo>
                      <a:lnTo>
                        <a:pt x="12834" y="2031"/>
                      </a:lnTo>
                      <a:lnTo>
                        <a:pt x="12827" y="2034"/>
                      </a:lnTo>
                      <a:lnTo>
                        <a:pt x="12822" y="2038"/>
                      </a:lnTo>
                      <a:lnTo>
                        <a:pt x="12822" y="2047"/>
                      </a:lnTo>
                      <a:lnTo>
                        <a:pt x="12821" y="2055"/>
                      </a:lnTo>
                      <a:lnTo>
                        <a:pt x="12819" y="2064"/>
                      </a:lnTo>
                      <a:lnTo>
                        <a:pt x="12819" y="2073"/>
                      </a:lnTo>
                      <a:lnTo>
                        <a:pt x="12819" y="2112"/>
                      </a:lnTo>
                      <a:lnTo>
                        <a:pt x="12819" y="2123"/>
                      </a:lnTo>
                      <a:lnTo>
                        <a:pt x="12821" y="2132"/>
                      </a:lnTo>
                      <a:lnTo>
                        <a:pt x="12823" y="2140"/>
                      </a:lnTo>
                      <a:lnTo>
                        <a:pt x="12825" y="2151"/>
                      </a:lnTo>
                      <a:lnTo>
                        <a:pt x="12827" y="2161"/>
                      </a:lnTo>
                      <a:lnTo>
                        <a:pt x="12832" y="2170"/>
                      </a:lnTo>
                      <a:lnTo>
                        <a:pt x="12834" y="2175"/>
                      </a:lnTo>
                      <a:lnTo>
                        <a:pt x="12838" y="2178"/>
                      </a:lnTo>
                      <a:lnTo>
                        <a:pt x="12841" y="2181"/>
                      </a:lnTo>
                      <a:lnTo>
                        <a:pt x="12846" y="2183"/>
                      </a:lnTo>
                      <a:lnTo>
                        <a:pt x="12861" y="2188"/>
                      </a:lnTo>
                      <a:lnTo>
                        <a:pt x="12873" y="2194"/>
                      </a:lnTo>
                      <a:lnTo>
                        <a:pt x="12884" y="2202"/>
                      </a:lnTo>
                      <a:lnTo>
                        <a:pt x="12896" y="2210"/>
                      </a:lnTo>
                      <a:lnTo>
                        <a:pt x="12901" y="2213"/>
                      </a:lnTo>
                      <a:lnTo>
                        <a:pt x="12906" y="2216"/>
                      </a:lnTo>
                      <a:lnTo>
                        <a:pt x="12908" y="2218"/>
                      </a:lnTo>
                      <a:lnTo>
                        <a:pt x="12910" y="2220"/>
                      </a:lnTo>
                      <a:lnTo>
                        <a:pt x="12911" y="2222"/>
                      </a:lnTo>
                      <a:lnTo>
                        <a:pt x="12911" y="2225"/>
                      </a:lnTo>
                      <a:lnTo>
                        <a:pt x="12911" y="2229"/>
                      </a:lnTo>
                      <a:lnTo>
                        <a:pt x="12909" y="2231"/>
                      </a:lnTo>
                      <a:lnTo>
                        <a:pt x="12907" y="2232"/>
                      </a:lnTo>
                      <a:lnTo>
                        <a:pt x="12904" y="2233"/>
                      </a:lnTo>
                      <a:lnTo>
                        <a:pt x="12898" y="2234"/>
                      </a:lnTo>
                      <a:lnTo>
                        <a:pt x="12892" y="2234"/>
                      </a:lnTo>
                      <a:lnTo>
                        <a:pt x="12882" y="2232"/>
                      </a:lnTo>
                      <a:lnTo>
                        <a:pt x="12872" y="2229"/>
                      </a:lnTo>
                      <a:lnTo>
                        <a:pt x="12871" y="2234"/>
                      </a:lnTo>
                      <a:lnTo>
                        <a:pt x="12870" y="2239"/>
                      </a:lnTo>
                      <a:lnTo>
                        <a:pt x="12872" y="2250"/>
                      </a:lnTo>
                      <a:lnTo>
                        <a:pt x="12875" y="2262"/>
                      </a:lnTo>
                      <a:lnTo>
                        <a:pt x="12875" y="2321"/>
                      </a:lnTo>
                      <a:lnTo>
                        <a:pt x="12876" y="2326"/>
                      </a:lnTo>
                      <a:lnTo>
                        <a:pt x="12878" y="2331"/>
                      </a:lnTo>
                      <a:lnTo>
                        <a:pt x="12882" y="2335"/>
                      </a:lnTo>
                      <a:lnTo>
                        <a:pt x="12886" y="2339"/>
                      </a:lnTo>
                      <a:lnTo>
                        <a:pt x="12892" y="2348"/>
                      </a:lnTo>
                      <a:lnTo>
                        <a:pt x="12897" y="2354"/>
                      </a:lnTo>
                      <a:lnTo>
                        <a:pt x="12904" y="2359"/>
                      </a:lnTo>
                      <a:lnTo>
                        <a:pt x="12911" y="2365"/>
                      </a:lnTo>
                      <a:lnTo>
                        <a:pt x="12920" y="2376"/>
                      </a:lnTo>
                      <a:lnTo>
                        <a:pt x="12928" y="2386"/>
                      </a:lnTo>
                      <a:lnTo>
                        <a:pt x="12946" y="2402"/>
                      </a:lnTo>
                      <a:lnTo>
                        <a:pt x="12960" y="2417"/>
                      </a:lnTo>
                      <a:lnTo>
                        <a:pt x="12966" y="2424"/>
                      </a:lnTo>
                      <a:lnTo>
                        <a:pt x="12972" y="2434"/>
                      </a:lnTo>
                      <a:lnTo>
                        <a:pt x="12977" y="2444"/>
                      </a:lnTo>
                      <a:lnTo>
                        <a:pt x="12982" y="2454"/>
                      </a:lnTo>
                      <a:lnTo>
                        <a:pt x="12986" y="2464"/>
                      </a:lnTo>
                      <a:lnTo>
                        <a:pt x="12991" y="2472"/>
                      </a:lnTo>
                      <a:lnTo>
                        <a:pt x="12996" y="2479"/>
                      </a:lnTo>
                      <a:lnTo>
                        <a:pt x="13001" y="2489"/>
                      </a:lnTo>
                      <a:lnTo>
                        <a:pt x="13006" y="2501"/>
                      </a:lnTo>
                      <a:lnTo>
                        <a:pt x="13009" y="2513"/>
                      </a:lnTo>
                      <a:lnTo>
                        <a:pt x="13011" y="2523"/>
                      </a:lnTo>
                      <a:lnTo>
                        <a:pt x="13013" y="2533"/>
                      </a:lnTo>
                      <a:lnTo>
                        <a:pt x="13015" y="2555"/>
                      </a:lnTo>
                      <a:lnTo>
                        <a:pt x="13018" y="2580"/>
                      </a:lnTo>
                      <a:lnTo>
                        <a:pt x="13020" y="2588"/>
                      </a:lnTo>
                      <a:lnTo>
                        <a:pt x="13023" y="2595"/>
                      </a:lnTo>
                      <a:lnTo>
                        <a:pt x="13025" y="2603"/>
                      </a:lnTo>
                      <a:lnTo>
                        <a:pt x="13026" y="2611"/>
                      </a:lnTo>
                      <a:lnTo>
                        <a:pt x="13014" y="2609"/>
                      </a:lnTo>
                      <a:lnTo>
                        <a:pt x="13003" y="2606"/>
                      </a:lnTo>
                      <a:lnTo>
                        <a:pt x="12992" y="2603"/>
                      </a:lnTo>
                      <a:lnTo>
                        <a:pt x="12982" y="2599"/>
                      </a:lnTo>
                      <a:lnTo>
                        <a:pt x="12961" y="2590"/>
                      </a:lnTo>
                      <a:lnTo>
                        <a:pt x="12937" y="2582"/>
                      </a:lnTo>
                      <a:lnTo>
                        <a:pt x="12926" y="2578"/>
                      </a:lnTo>
                      <a:lnTo>
                        <a:pt x="12916" y="2574"/>
                      </a:lnTo>
                      <a:lnTo>
                        <a:pt x="12906" y="2570"/>
                      </a:lnTo>
                      <a:lnTo>
                        <a:pt x="12895" y="2564"/>
                      </a:lnTo>
                      <a:lnTo>
                        <a:pt x="12886" y="2558"/>
                      </a:lnTo>
                      <a:lnTo>
                        <a:pt x="12877" y="2553"/>
                      </a:lnTo>
                      <a:lnTo>
                        <a:pt x="12870" y="2547"/>
                      </a:lnTo>
                      <a:lnTo>
                        <a:pt x="12863" y="2542"/>
                      </a:lnTo>
                      <a:lnTo>
                        <a:pt x="12855" y="2535"/>
                      </a:lnTo>
                      <a:lnTo>
                        <a:pt x="12848" y="2530"/>
                      </a:lnTo>
                      <a:lnTo>
                        <a:pt x="12840" y="2524"/>
                      </a:lnTo>
                      <a:lnTo>
                        <a:pt x="12831" y="2519"/>
                      </a:lnTo>
                      <a:lnTo>
                        <a:pt x="12818" y="2513"/>
                      </a:lnTo>
                      <a:lnTo>
                        <a:pt x="12806" y="2507"/>
                      </a:lnTo>
                      <a:lnTo>
                        <a:pt x="12794" y="2501"/>
                      </a:lnTo>
                      <a:lnTo>
                        <a:pt x="12781" y="2495"/>
                      </a:lnTo>
                      <a:lnTo>
                        <a:pt x="12758" y="2484"/>
                      </a:lnTo>
                      <a:lnTo>
                        <a:pt x="12738" y="2474"/>
                      </a:lnTo>
                      <a:lnTo>
                        <a:pt x="12718" y="2465"/>
                      </a:lnTo>
                      <a:lnTo>
                        <a:pt x="12694" y="2456"/>
                      </a:lnTo>
                      <a:lnTo>
                        <a:pt x="12682" y="2450"/>
                      </a:lnTo>
                      <a:lnTo>
                        <a:pt x="12673" y="2445"/>
                      </a:lnTo>
                      <a:lnTo>
                        <a:pt x="12663" y="2439"/>
                      </a:lnTo>
                      <a:lnTo>
                        <a:pt x="12651" y="2434"/>
                      </a:lnTo>
                      <a:lnTo>
                        <a:pt x="12614" y="2418"/>
                      </a:lnTo>
                      <a:lnTo>
                        <a:pt x="12582" y="2406"/>
                      </a:lnTo>
                      <a:lnTo>
                        <a:pt x="12549" y="2394"/>
                      </a:lnTo>
                      <a:lnTo>
                        <a:pt x="12510" y="2382"/>
                      </a:lnTo>
                      <a:lnTo>
                        <a:pt x="12493" y="2377"/>
                      </a:lnTo>
                      <a:lnTo>
                        <a:pt x="12478" y="2373"/>
                      </a:lnTo>
                      <a:lnTo>
                        <a:pt x="12464" y="2367"/>
                      </a:lnTo>
                      <a:lnTo>
                        <a:pt x="12447" y="2360"/>
                      </a:lnTo>
                      <a:lnTo>
                        <a:pt x="12432" y="2351"/>
                      </a:lnTo>
                      <a:lnTo>
                        <a:pt x="12418" y="2342"/>
                      </a:lnTo>
                      <a:lnTo>
                        <a:pt x="12411" y="2337"/>
                      </a:lnTo>
                      <a:lnTo>
                        <a:pt x="12404" y="2334"/>
                      </a:lnTo>
                      <a:lnTo>
                        <a:pt x="12395" y="2330"/>
                      </a:lnTo>
                      <a:lnTo>
                        <a:pt x="12387" y="2328"/>
                      </a:lnTo>
                      <a:lnTo>
                        <a:pt x="12372" y="2324"/>
                      </a:lnTo>
                      <a:lnTo>
                        <a:pt x="12358" y="2322"/>
                      </a:lnTo>
                      <a:lnTo>
                        <a:pt x="12344" y="2320"/>
                      </a:lnTo>
                      <a:lnTo>
                        <a:pt x="12329" y="2316"/>
                      </a:lnTo>
                      <a:lnTo>
                        <a:pt x="12317" y="2311"/>
                      </a:lnTo>
                      <a:lnTo>
                        <a:pt x="12306" y="2306"/>
                      </a:lnTo>
                      <a:lnTo>
                        <a:pt x="12297" y="2301"/>
                      </a:lnTo>
                      <a:lnTo>
                        <a:pt x="12289" y="2296"/>
                      </a:lnTo>
                      <a:lnTo>
                        <a:pt x="12280" y="2290"/>
                      </a:lnTo>
                      <a:lnTo>
                        <a:pt x="12271" y="2284"/>
                      </a:lnTo>
                      <a:lnTo>
                        <a:pt x="12261" y="2279"/>
                      </a:lnTo>
                      <a:lnTo>
                        <a:pt x="12249" y="2274"/>
                      </a:lnTo>
                      <a:lnTo>
                        <a:pt x="12227" y="2267"/>
                      </a:lnTo>
                      <a:lnTo>
                        <a:pt x="12209" y="2259"/>
                      </a:lnTo>
                      <a:lnTo>
                        <a:pt x="12191" y="2251"/>
                      </a:lnTo>
                      <a:lnTo>
                        <a:pt x="12175" y="2244"/>
                      </a:lnTo>
                      <a:lnTo>
                        <a:pt x="12158" y="2235"/>
                      </a:lnTo>
                      <a:lnTo>
                        <a:pt x="12141" y="2225"/>
                      </a:lnTo>
                      <a:lnTo>
                        <a:pt x="12125" y="2214"/>
                      </a:lnTo>
                      <a:lnTo>
                        <a:pt x="12107" y="2201"/>
                      </a:lnTo>
                      <a:lnTo>
                        <a:pt x="12096" y="2191"/>
                      </a:lnTo>
                      <a:lnTo>
                        <a:pt x="12086" y="2184"/>
                      </a:lnTo>
                      <a:lnTo>
                        <a:pt x="12075" y="2176"/>
                      </a:lnTo>
                      <a:lnTo>
                        <a:pt x="12064" y="2167"/>
                      </a:lnTo>
                      <a:lnTo>
                        <a:pt x="12054" y="2161"/>
                      </a:lnTo>
                      <a:lnTo>
                        <a:pt x="12047" y="2155"/>
                      </a:lnTo>
                      <a:lnTo>
                        <a:pt x="12043" y="2152"/>
                      </a:lnTo>
                      <a:lnTo>
                        <a:pt x="12040" y="2149"/>
                      </a:lnTo>
                      <a:lnTo>
                        <a:pt x="12037" y="2145"/>
                      </a:lnTo>
                      <a:lnTo>
                        <a:pt x="12034" y="2140"/>
                      </a:lnTo>
                      <a:lnTo>
                        <a:pt x="12032" y="2134"/>
                      </a:lnTo>
                      <a:lnTo>
                        <a:pt x="12031" y="2130"/>
                      </a:lnTo>
                      <a:lnTo>
                        <a:pt x="12031" y="2125"/>
                      </a:lnTo>
                      <a:lnTo>
                        <a:pt x="12031" y="2120"/>
                      </a:lnTo>
                      <a:lnTo>
                        <a:pt x="12031" y="2110"/>
                      </a:lnTo>
                      <a:lnTo>
                        <a:pt x="12032" y="2099"/>
                      </a:lnTo>
                      <a:lnTo>
                        <a:pt x="12032" y="2050"/>
                      </a:lnTo>
                      <a:lnTo>
                        <a:pt x="12031" y="2041"/>
                      </a:lnTo>
                      <a:lnTo>
                        <a:pt x="12027" y="2033"/>
                      </a:lnTo>
                      <a:lnTo>
                        <a:pt x="12023" y="2024"/>
                      </a:lnTo>
                      <a:lnTo>
                        <a:pt x="12018" y="2016"/>
                      </a:lnTo>
                      <a:lnTo>
                        <a:pt x="12014" y="2011"/>
                      </a:lnTo>
                      <a:lnTo>
                        <a:pt x="12009" y="2006"/>
                      </a:lnTo>
                      <a:lnTo>
                        <a:pt x="12007" y="2003"/>
                      </a:lnTo>
                      <a:lnTo>
                        <a:pt x="12005" y="1999"/>
                      </a:lnTo>
                      <a:lnTo>
                        <a:pt x="12004" y="1996"/>
                      </a:lnTo>
                      <a:lnTo>
                        <a:pt x="12003" y="1992"/>
                      </a:lnTo>
                      <a:lnTo>
                        <a:pt x="12004" y="1989"/>
                      </a:lnTo>
                      <a:lnTo>
                        <a:pt x="12006" y="1986"/>
                      </a:lnTo>
                      <a:lnTo>
                        <a:pt x="12008" y="1983"/>
                      </a:lnTo>
                      <a:lnTo>
                        <a:pt x="12010" y="1981"/>
                      </a:lnTo>
                      <a:lnTo>
                        <a:pt x="12016" y="1976"/>
                      </a:lnTo>
                      <a:lnTo>
                        <a:pt x="12022" y="1970"/>
                      </a:lnTo>
                      <a:lnTo>
                        <a:pt x="12030" y="1957"/>
                      </a:lnTo>
                      <a:lnTo>
                        <a:pt x="12035" y="1946"/>
                      </a:lnTo>
                      <a:lnTo>
                        <a:pt x="12040" y="1933"/>
                      </a:lnTo>
                      <a:lnTo>
                        <a:pt x="12045" y="1919"/>
                      </a:lnTo>
                      <a:lnTo>
                        <a:pt x="12048" y="1911"/>
                      </a:lnTo>
                      <a:lnTo>
                        <a:pt x="12053" y="1904"/>
                      </a:lnTo>
                      <a:lnTo>
                        <a:pt x="12055" y="1901"/>
                      </a:lnTo>
                      <a:lnTo>
                        <a:pt x="12058" y="1898"/>
                      </a:lnTo>
                      <a:lnTo>
                        <a:pt x="12059" y="1894"/>
                      </a:lnTo>
                      <a:lnTo>
                        <a:pt x="12059" y="1890"/>
                      </a:lnTo>
                      <a:lnTo>
                        <a:pt x="12059" y="1881"/>
                      </a:lnTo>
                      <a:lnTo>
                        <a:pt x="12058" y="1873"/>
                      </a:lnTo>
                      <a:lnTo>
                        <a:pt x="12055" y="1867"/>
                      </a:lnTo>
                      <a:lnTo>
                        <a:pt x="12052" y="1859"/>
                      </a:lnTo>
                      <a:lnTo>
                        <a:pt x="12047" y="1846"/>
                      </a:lnTo>
                      <a:lnTo>
                        <a:pt x="12040" y="1832"/>
                      </a:lnTo>
                      <a:lnTo>
                        <a:pt x="12037" y="1822"/>
                      </a:lnTo>
                      <a:lnTo>
                        <a:pt x="12035" y="1814"/>
                      </a:lnTo>
                      <a:lnTo>
                        <a:pt x="12034" y="1806"/>
                      </a:lnTo>
                      <a:lnTo>
                        <a:pt x="12033" y="1798"/>
                      </a:lnTo>
                      <a:lnTo>
                        <a:pt x="12031" y="1782"/>
                      </a:lnTo>
                      <a:lnTo>
                        <a:pt x="12025" y="1764"/>
                      </a:lnTo>
                      <a:lnTo>
                        <a:pt x="12018" y="1744"/>
                      </a:lnTo>
                      <a:lnTo>
                        <a:pt x="12010" y="1728"/>
                      </a:lnTo>
                      <a:lnTo>
                        <a:pt x="12002" y="1711"/>
                      </a:lnTo>
                      <a:lnTo>
                        <a:pt x="11993" y="1692"/>
                      </a:lnTo>
                      <a:lnTo>
                        <a:pt x="11989" y="1680"/>
                      </a:lnTo>
                      <a:lnTo>
                        <a:pt x="11986" y="1669"/>
                      </a:lnTo>
                      <a:lnTo>
                        <a:pt x="11983" y="1657"/>
                      </a:lnTo>
                      <a:lnTo>
                        <a:pt x="11978" y="1646"/>
                      </a:lnTo>
                      <a:lnTo>
                        <a:pt x="11965" y="1623"/>
                      </a:lnTo>
                      <a:lnTo>
                        <a:pt x="11953" y="1602"/>
                      </a:lnTo>
                      <a:lnTo>
                        <a:pt x="11949" y="1593"/>
                      </a:lnTo>
                      <a:lnTo>
                        <a:pt x="11944" y="1582"/>
                      </a:lnTo>
                      <a:lnTo>
                        <a:pt x="11940" y="1570"/>
                      </a:lnTo>
                      <a:lnTo>
                        <a:pt x="11939" y="1557"/>
                      </a:lnTo>
                      <a:lnTo>
                        <a:pt x="11944" y="1555"/>
                      </a:lnTo>
                      <a:lnTo>
                        <a:pt x="11948" y="1553"/>
                      </a:lnTo>
                      <a:lnTo>
                        <a:pt x="11952" y="1550"/>
                      </a:lnTo>
                      <a:lnTo>
                        <a:pt x="11955" y="1546"/>
                      </a:lnTo>
                      <a:lnTo>
                        <a:pt x="11960" y="1539"/>
                      </a:lnTo>
                      <a:lnTo>
                        <a:pt x="11964" y="1531"/>
                      </a:lnTo>
                      <a:lnTo>
                        <a:pt x="11967" y="1522"/>
                      </a:lnTo>
                      <a:lnTo>
                        <a:pt x="11968" y="1511"/>
                      </a:lnTo>
                      <a:lnTo>
                        <a:pt x="11970" y="1501"/>
                      </a:lnTo>
                      <a:lnTo>
                        <a:pt x="11972" y="1490"/>
                      </a:lnTo>
                      <a:lnTo>
                        <a:pt x="11960" y="1496"/>
                      </a:lnTo>
                      <a:lnTo>
                        <a:pt x="11951" y="1502"/>
                      </a:lnTo>
                      <a:lnTo>
                        <a:pt x="11947" y="1505"/>
                      </a:lnTo>
                      <a:lnTo>
                        <a:pt x="11943" y="1507"/>
                      </a:lnTo>
                      <a:lnTo>
                        <a:pt x="11936" y="1508"/>
                      </a:lnTo>
                      <a:lnTo>
                        <a:pt x="11931" y="1509"/>
                      </a:lnTo>
                      <a:lnTo>
                        <a:pt x="11927" y="1508"/>
                      </a:lnTo>
                      <a:lnTo>
                        <a:pt x="11923" y="1507"/>
                      </a:lnTo>
                      <a:lnTo>
                        <a:pt x="11921" y="1505"/>
                      </a:lnTo>
                      <a:lnTo>
                        <a:pt x="11918" y="1502"/>
                      </a:lnTo>
                      <a:lnTo>
                        <a:pt x="11915" y="1494"/>
                      </a:lnTo>
                      <a:lnTo>
                        <a:pt x="11912" y="1484"/>
                      </a:lnTo>
                      <a:lnTo>
                        <a:pt x="11909" y="1476"/>
                      </a:lnTo>
                      <a:lnTo>
                        <a:pt x="11906" y="1468"/>
                      </a:lnTo>
                      <a:lnTo>
                        <a:pt x="11903" y="1465"/>
                      </a:lnTo>
                      <a:lnTo>
                        <a:pt x="11901" y="1462"/>
                      </a:lnTo>
                      <a:lnTo>
                        <a:pt x="11897" y="1461"/>
                      </a:lnTo>
                      <a:lnTo>
                        <a:pt x="11893" y="1460"/>
                      </a:lnTo>
                      <a:lnTo>
                        <a:pt x="11878" y="1465"/>
                      </a:lnTo>
                      <a:lnTo>
                        <a:pt x="11863" y="1469"/>
                      </a:lnTo>
                      <a:lnTo>
                        <a:pt x="11853" y="1468"/>
                      </a:lnTo>
                      <a:lnTo>
                        <a:pt x="11843" y="1467"/>
                      </a:lnTo>
                      <a:lnTo>
                        <a:pt x="11834" y="1468"/>
                      </a:lnTo>
                      <a:lnTo>
                        <a:pt x="11824" y="1469"/>
                      </a:lnTo>
                      <a:lnTo>
                        <a:pt x="11820" y="1469"/>
                      </a:lnTo>
                      <a:lnTo>
                        <a:pt x="11817" y="1468"/>
                      </a:lnTo>
                      <a:lnTo>
                        <a:pt x="11814" y="1466"/>
                      </a:lnTo>
                      <a:lnTo>
                        <a:pt x="11812" y="1465"/>
                      </a:lnTo>
                      <a:lnTo>
                        <a:pt x="11808" y="1459"/>
                      </a:lnTo>
                      <a:lnTo>
                        <a:pt x="11804" y="1453"/>
                      </a:lnTo>
                      <a:lnTo>
                        <a:pt x="11801" y="1446"/>
                      </a:lnTo>
                      <a:lnTo>
                        <a:pt x="11797" y="1439"/>
                      </a:lnTo>
                      <a:lnTo>
                        <a:pt x="11793" y="1432"/>
                      </a:lnTo>
                      <a:lnTo>
                        <a:pt x="11788" y="1426"/>
                      </a:lnTo>
                      <a:lnTo>
                        <a:pt x="11785" y="1424"/>
                      </a:lnTo>
                      <a:lnTo>
                        <a:pt x="11782" y="1422"/>
                      </a:lnTo>
                      <a:lnTo>
                        <a:pt x="11778" y="1422"/>
                      </a:lnTo>
                      <a:lnTo>
                        <a:pt x="11774" y="1421"/>
                      </a:lnTo>
                      <a:lnTo>
                        <a:pt x="11766" y="1418"/>
                      </a:lnTo>
                      <a:lnTo>
                        <a:pt x="11761" y="1414"/>
                      </a:lnTo>
                      <a:lnTo>
                        <a:pt x="11755" y="1410"/>
                      </a:lnTo>
                      <a:lnTo>
                        <a:pt x="11749" y="1404"/>
                      </a:lnTo>
                      <a:lnTo>
                        <a:pt x="11739" y="1399"/>
                      </a:lnTo>
                      <a:lnTo>
                        <a:pt x="11730" y="1395"/>
                      </a:lnTo>
                      <a:lnTo>
                        <a:pt x="11721" y="1391"/>
                      </a:lnTo>
                      <a:lnTo>
                        <a:pt x="11712" y="1385"/>
                      </a:lnTo>
                      <a:lnTo>
                        <a:pt x="11703" y="1374"/>
                      </a:lnTo>
                      <a:lnTo>
                        <a:pt x="11696" y="1363"/>
                      </a:lnTo>
                      <a:lnTo>
                        <a:pt x="11692" y="1359"/>
                      </a:lnTo>
                      <a:lnTo>
                        <a:pt x="11688" y="1355"/>
                      </a:lnTo>
                      <a:lnTo>
                        <a:pt x="11681" y="1352"/>
                      </a:lnTo>
                      <a:lnTo>
                        <a:pt x="11675" y="1352"/>
                      </a:lnTo>
                      <a:lnTo>
                        <a:pt x="11673" y="1352"/>
                      </a:lnTo>
                      <a:lnTo>
                        <a:pt x="11671" y="1353"/>
                      </a:lnTo>
                      <a:lnTo>
                        <a:pt x="11669" y="1355"/>
                      </a:lnTo>
                      <a:lnTo>
                        <a:pt x="11668" y="1358"/>
                      </a:lnTo>
                      <a:lnTo>
                        <a:pt x="11667" y="1364"/>
                      </a:lnTo>
                      <a:lnTo>
                        <a:pt x="11665" y="1370"/>
                      </a:lnTo>
                      <a:lnTo>
                        <a:pt x="11662" y="1375"/>
                      </a:lnTo>
                      <a:lnTo>
                        <a:pt x="11657" y="1380"/>
                      </a:lnTo>
                      <a:lnTo>
                        <a:pt x="11654" y="1382"/>
                      </a:lnTo>
                      <a:lnTo>
                        <a:pt x="11653" y="1384"/>
                      </a:lnTo>
                      <a:lnTo>
                        <a:pt x="11652" y="1386"/>
                      </a:lnTo>
                      <a:lnTo>
                        <a:pt x="11651" y="1389"/>
                      </a:lnTo>
                      <a:lnTo>
                        <a:pt x="11652" y="1394"/>
                      </a:lnTo>
                      <a:lnTo>
                        <a:pt x="11653" y="1398"/>
                      </a:lnTo>
                      <a:lnTo>
                        <a:pt x="11655" y="1402"/>
                      </a:lnTo>
                      <a:lnTo>
                        <a:pt x="11658" y="1405"/>
                      </a:lnTo>
                      <a:lnTo>
                        <a:pt x="11665" y="1412"/>
                      </a:lnTo>
                      <a:lnTo>
                        <a:pt x="11672" y="1419"/>
                      </a:lnTo>
                      <a:lnTo>
                        <a:pt x="11676" y="1425"/>
                      </a:lnTo>
                      <a:lnTo>
                        <a:pt x="11680" y="1431"/>
                      </a:lnTo>
                      <a:lnTo>
                        <a:pt x="11683" y="1434"/>
                      </a:lnTo>
                      <a:lnTo>
                        <a:pt x="11686" y="1437"/>
                      </a:lnTo>
                      <a:lnTo>
                        <a:pt x="11689" y="1439"/>
                      </a:lnTo>
                      <a:lnTo>
                        <a:pt x="11693" y="1439"/>
                      </a:lnTo>
                      <a:lnTo>
                        <a:pt x="11722" y="1439"/>
                      </a:lnTo>
                      <a:lnTo>
                        <a:pt x="11733" y="1439"/>
                      </a:lnTo>
                      <a:lnTo>
                        <a:pt x="11746" y="1440"/>
                      </a:lnTo>
                      <a:lnTo>
                        <a:pt x="11751" y="1441"/>
                      </a:lnTo>
                      <a:lnTo>
                        <a:pt x="11755" y="1443"/>
                      </a:lnTo>
                      <a:lnTo>
                        <a:pt x="11756" y="1444"/>
                      </a:lnTo>
                      <a:lnTo>
                        <a:pt x="11757" y="1446"/>
                      </a:lnTo>
                      <a:lnTo>
                        <a:pt x="11758" y="1448"/>
                      </a:lnTo>
                      <a:lnTo>
                        <a:pt x="11758" y="1451"/>
                      </a:lnTo>
                      <a:lnTo>
                        <a:pt x="11758" y="1455"/>
                      </a:lnTo>
                      <a:lnTo>
                        <a:pt x="11756" y="1460"/>
                      </a:lnTo>
                      <a:lnTo>
                        <a:pt x="11754" y="1464"/>
                      </a:lnTo>
                      <a:lnTo>
                        <a:pt x="11752" y="1468"/>
                      </a:lnTo>
                      <a:lnTo>
                        <a:pt x="11749" y="1471"/>
                      </a:lnTo>
                      <a:lnTo>
                        <a:pt x="11747" y="1475"/>
                      </a:lnTo>
                      <a:lnTo>
                        <a:pt x="11745" y="1479"/>
                      </a:lnTo>
                      <a:lnTo>
                        <a:pt x="11745" y="1483"/>
                      </a:lnTo>
                      <a:lnTo>
                        <a:pt x="11745" y="1489"/>
                      </a:lnTo>
                      <a:lnTo>
                        <a:pt x="11746" y="1495"/>
                      </a:lnTo>
                      <a:lnTo>
                        <a:pt x="11748" y="1500"/>
                      </a:lnTo>
                      <a:lnTo>
                        <a:pt x="11751" y="1504"/>
                      </a:lnTo>
                      <a:lnTo>
                        <a:pt x="11756" y="1513"/>
                      </a:lnTo>
                      <a:lnTo>
                        <a:pt x="11763" y="1524"/>
                      </a:lnTo>
                      <a:lnTo>
                        <a:pt x="11773" y="1540"/>
                      </a:lnTo>
                      <a:lnTo>
                        <a:pt x="11779" y="1557"/>
                      </a:lnTo>
                      <a:lnTo>
                        <a:pt x="11782" y="1564"/>
                      </a:lnTo>
                      <a:lnTo>
                        <a:pt x="11783" y="1573"/>
                      </a:lnTo>
                      <a:lnTo>
                        <a:pt x="11784" y="1583"/>
                      </a:lnTo>
                      <a:lnTo>
                        <a:pt x="11785" y="1592"/>
                      </a:lnTo>
                      <a:lnTo>
                        <a:pt x="11784" y="1597"/>
                      </a:lnTo>
                      <a:lnTo>
                        <a:pt x="11783" y="1601"/>
                      </a:lnTo>
                      <a:lnTo>
                        <a:pt x="11782" y="1606"/>
                      </a:lnTo>
                      <a:lnTo>
                        <a:pt x="11780" y="1610"/>
                      </a:lnTo>
                      <a:lnTo>
                        <a:pt x="11777" y="1613"/>
                      </a:lnTo>
                      <a:lnTo>
                        <a:pt x="11774" y="1615"/>
                      </a:lnTo>
                      <a:lnTo>
                        <a:pt x="11769" y="1617"/>
                      </a:lnTo>
                      <a:lnTo>
                        <a:pt x="11765" y="1617"/>
                      </a:lnTo>
                      <a:lnTo>
                        <a:pt x="11763" y="1617"/>
                      </a:lnTo>
                      <a:lnTo>
                        <a:pt x="11760" y="1616"/>
                      </a:lnTo>
                      <a:lnTo>
                        <a:pt x="11758" y="1614"/>
                      </a:lnTo>
                      <a:lnTo>
                        <a:pt x="11757" y="1612"/>
                      </a:lnTo>
                      <a:lnTo>
                        <a:pt x="11754" y="1608"/>
                      </a:lnTo>
                      <a:lnTo>
                        <a:pt x="11749" y="1604"/>
                      </a:lnTo>
                      <a:lnTo>
                        <a:pt x="11739" y="1600"/>
                      </a:lnTo>
                      <a:lnTo>
                        <a:pt x="11729" y="1598"/>
                      </a:lnTo>
                      <a:lnTo>
                        <a:pt x="11724" y="1608"/>
                      </a:lnTo>
                      <a:lnTo>
                        <a:pt x="11720" y="1615"/>
                      </a:lnTo>
                      <a:lnTo>
                        <a:pt x="11717" y="1618"/>
                      </a:lnTo>
                      <a:lnTo>
                        <a:pt x="11712" y="1621"/>
                      </a:lnTo>
                      <a:lnTo>
                        <a:pt x="11708" y="1622"/>
                      </a:lnTo>
                      <a:lnTo>
                        <a:pt x="11704" y="1623"/>
                      </a:lnTo>
                      <a:lnTo>
                        <a:pt x="11701" y="1623"/>
                      </a:lnTo>
                      <a:lnTo>
                        <a:pt x="11699" y="1622"/>
                      </a:lnTo>
                      <a:lnTo>
                        <a:pt x="11696" y="1621"/>
                      </a:lnTo>
                      <a:lnTo>
                        <a:pt x="11695" y="1619"/>
                      </a:lnTo>
                      <a:lnTo>
                        <a:pt x="11691" y="1615"/>
                      </a:lnTo>
                      <a:lnTo>
                        <a:pt x="11686" y="1612"/>
                      </a:lnTo>
                      <a:lnTo>
                        <a:pt x="11677" y="1606"/>
                      </a:lnTo>
                      <a:lnTo>
                        <a:pt x="11669" y="1600"/>
                      </a:lnTo>
                      <a:lnTo>
                        <a:pt x="11661" y="1596"/>
                      </a:lnTo>
                      <a:lnTo>
                        <a:pt x="11651" y="1591"/>
                      </a:lnTo>
                      <a:lnTo>
                        <a:pt x="11644" y="1588"/>
                      </a:lnTo>
                      <a:lnTo>
                        <a:pt x="11638" y="1585"/>
                      </a:lnTo>
                      <a:lnTo>
                        <a:pt x="11632" y="1584"/>
                      </a:lnTo>
                      <a:lnTo>
                        <a:pt x="11624" y="1582"/>
                      </a:lnTo>
                      <a:lnTo>
                        <a:pt x="11618" y="1581"/>
                      </a:lnTo>
                      <a:lnTo>
                        <a:pt x="11612" y="1578"/>
                      </a:lnTo>
                      <a:lnTo>
                        <a:pt x="11606" y="1575"/>
                      </a:lnTo>
                      <a:lnTo>
                        <a:pt x="11600" y="1571"/>
                      </a:lnTo>
                      <a:lnTo>
                        <a:pt x="11591" y="1557"/>
                      </a:lnTo>
                      <a:lnTo>
                        <a:pt x="11582" y="1544"/>
                      </a:lnTo>
                      <a:lnTo>
                        <a:pt x="11577" y="1543"/>
                      </a:lnTo>
                      <a:lnTo>
                        <a:pt x="11572" y="1544"/>
                      </a:lnTo>
                      <a:lnTo>
                        <a:pt x="11566" y="1545"/>
                      </a:lnTo>
                      <a:lnTo>
                        <a:pt x="11560" y="1546"/>
                      </a:lnTo>
                      <a:lnTo>
                        <a:pt x="11551" y="1545"/>
                      </a:lnTo>
                      <a:lnTo>
                        <a:pt x="11543" y="1544"/>
                      </a:lnTo>
                      <a:lnTo>
                        <a:pt x="11534" y="1543"/>
                      </a:lnTo>
                      <a:lnTo>
                        <a:pt x="11525" y="1542"/>
                      </a:lnTo>
                      <a:lnTo>
                        <a:pt x="11520" y="1543"/>
                      </a:lnTo>
                      <a:lnTo>
                        <a:pt x="11516" y="1544"/>
                      </a:lnTo>
                      <a:lnTo>
                        <a:pt x="11512" y="1547"/>
                      </a:lnTo>
                      <a:lnTo>
                        <a:pt x="11508" y="1551"/>
                      </a:lnTo>
                      <a:lnTo>
                        <a:pt x="11502" y="1559"/>
                      </a:lnTo>
                      <a:lnTo>
                        <a:pt x="11496" y="1567"/>
                      </a:lnTo>
                      <a:lnTo>
                        <a:pt x="11487" y="1580"/>
                      </a:lnTo>
                      <a:lnTo>
                        <a:pt x="11477" y="1591"/>
                      </a:lnTo>
                      <a:lnTo>
                        <a:pt x="11474" y="1593"/>
                      </a:lnTo>
                      <a:lnTo>
                        <a:pt x="11472" y="1595"/>
                      </a:lnTo>
                      <a:lnTo>
                        <a:pt x="11470" y="1597"/>
                      </a:lnTo>
                      <a:lnTo>
                        <a:pt x="11469" y="1600"/>
                      </a:lnTo>
                      <a:lnTo>
                        <a:pt x="11469" y="1607"/>
                      </a:lnTo>
                      <a:lnTo>
                        <a:pt x="11470" y="1612"/>
                      </a:lnTo>
                      <a:lnTo>
                        <a:pt x="11472" y="1616"/>
                      </a:lnTo>
                      <a:lnTo>
                        <a:pt x="11474" y="1620"/>
                      </a:lnTo>
                      <a:lnTo>
                        <a:pt x="11479" y="1629"/>
                      </a:lnTo>
                      <a:lnTo>
                        <a:pt x="11484" y="1640"/>
                      </a:lnTo>
                      <a:lnTo>
                        <a:pt x="11491" y="1664"/>
                      </a:lnTo>
                      <a:lnTo>
                        <a:pt x="11496" y="1684"/>
                      </a:lnTo>
                      <a:lnTo>
                        <a:pt x="11501" y="1706"/>
                      </a:lnTo>
                      <a:lnTo>
                        <a:pt x="11508" y="1730"/>
                      </a:lnTo>
                      <a:lnTo>
                        <a:pt x="11516" y="1743"/>
                      </a:lnTo>
                      <a:lnTo>
                        <a:pt x="11526" y="1756"/>
                      </a:lnTo>
                      <a:lnTo>
                        <a:pt x="11531" y="1766"/>
                      </a:lnTo>
                      <a:lnTo>
                        <a:pt x="11535" y="1776"/>
                      </a:lnTo>
                      <a:lnTo>
                        <a:pt x="11538" y="1785"/>
                      </a:lnTo>
                      <a:lnTo>
                        <a:pt x="11540" y="1793"/>
                      </a:lnTo>
                      <a:lnTo>
                        <a:pt x="11543" y="1813"/>
                      </a:lnTo>
                      <a:lnTo>
                        <a:pt x="11544" y="1834"/>
                      </a:lnTo>
                      <a:lnTo>
                        <a:pt x="11544" y="1840"/>
                      </a:lnTo>
                      <a:lnTo>
                        <a:pt x="11545" y="1845"/>
                      </a:lnTo>
                      <a:lnTo>
                        <a:pt x="11547" y="1850"/>
                      </a:lnTo>
                      <a:lnTo>
                        <a:pt x="11549" y="1854"/>
                      </a:lnTo>
                      <a:lnTo>
                        <a:pt x="11553" y="1864"/>
                      </a:lnTo>
                      <a:lnTo>
                        <a:pt x="11558" y="1874"/>
                      </a:lnTo>
                      <a:lnTo>
                        <a:pt x="11563" y="1884"/>
                      </a:lnTo>
                      <a:lnTo>
                        <a:pt x="11568" y="1895"/>
                      </a:lnTo>
                      <a:lnTo>
                        <a:pt x="11576" y="1904"/>
                      </a:lnTo>
                      <a:lnTo>
                        <a:pt x="11583" y="1912"/>
                      </a:lnTo>
                      <a:lnTo>
                        <a:pt x="11591" y="1919"/>
                      </a:lnTo>
                      <a:lnTo>
                        <a:pt x="11602" y="1923"/>
                      </a:lnTo>
                      <a:lnTo>
                        <a:pt x="11607" y="1925"/>
                      </a:lnTo>
                      <a:lnTo>
                        <a:pt x="11612" y="1926"/>
                      </a:lnTo>
                      <a:lnTo>
                        <a:pt x="11618" y="1927"/>
                      </a:lnTo>
                      <a:lnTo>
                        <a:pt x="11623" y="1927"/>
                      </a:lnTo>
                      <a:lnTo>
                        <a:pt x="11632" y="1927"/>
                      </a:lnTo>
                      <a:lnTo>
                        <a:pt x="11640" y="1925"/>
                      </a:lnTo>
                      <a:lnTo>
                        <a:pt x="11646" y="1922"/>
                      </a:lnTo>
                      <a:lnTo>
                        <a:pt x="11653" y="1919"/>
                      </a:lnTo>
                      <a:lnTo>
                        <a:pt x="11660" y="1915"/>
                      </a:lnTo>
                      <a:lnTo>
                        <a:pt x="11666" y="1912"/>
                      </a:lnTo>
                      <a:lnTo>
                        <a:pt x="11674" y="1910"/>
                      </a:lnTo>
                      <a:lnTo>
                        <a:pt x="11682" y="1909"/>
                      </a:lnTo>
                      <a:lnTo>
                        <a:pt x="11694" y="1910"/>
                      </a:lnTo>
                      <a:lnTo>
                        <a:pt x="11706" y="1910"/>
                      </a:lnTo>
                      <a:lnTo>
                        <a:pt x="11707" y="1912"/>
                      </a:lnTo>
                      <a:lnTo>
                        <a:pt x="11707" y="1915"/>
                      </a:lnTo>
                      <a:lnTo>
                        <a:pt x="11706" y="1921"/>
                      </a:lnTo>
                      <a:lnTo>
                        <a:pt x="11703" y="1924"/>
                      </a:lnTo>
                      <a:lnTo>
                        <a:pt x="11700" y="1927"/>
                      </a:lnTo>
                      <a:lnTo>
                        <a:pt x="11697" y="1931"/>
                      </a:lnTo>
                      <a:lnTo>
                        <a:pt x="11689" y="1942"/>
                      </a:lnTo>
                      <a:lnTo>
                        <a:pt x="11680" y="1954"/>
                      </a:lnTo>
                      <a:lnTo>
                        <a:pt x="11676" y="1968"/>
                      </a:lnTo>
                      <a:lnTo>
                        <a:pt x="11672" y="1982"/>
                      </a:lnTo>
                      <a:lnTo>
                        <a:pt x="11667" y="1985"/>
                      </a:lnTo>
                      <a:lnTo>
                        <a:pt x="11662" y="1987"/>
                      </a:lnTo>
                      <a:lnTo>
                        <a:pt x="11655" y="1987"/>
                      </a:lnTo>
                      <a:lnTo>
                        <a:pt x="11650" y="1987"/>
                      </a:lnTo>
                      <a:lnTo>
                        <a:pt x="11638" y="1985"/>
                      </a:lnTo>
                      <a:lnTo>
                        <a:pt x="11624" y="1986"/>
                      </a:lnTo>
                      <a:lnTo>
                        <a:pt x="11623" y="1994"/>
                      </a:lnTo>
                      <a:lnTo>
                        <a:pt x="11622" y="2003"/>
                      </a:lnTo>
                      <a:lnTo>
                        <a:pt x="11619" y="2010"/>
                      </a:lnTo>
                      <a:lnTo>
                        <a:pt x="11616" y="2017"/>
                      </a:lnTo>
                      <a:lnTo>
                        <a:pt x="11614" y="2023"/>
                      </a:lnTo>
                      <a:lnTo>
                        <a:pt x="11611" y="2029"/>
                      </a:lnTo>
                      <a:lnTo>
                        <a:pt x="11610" y="2033"/>
                      </a:lnTo>
                      <a:lnTo>
                        <a:pt x="11608" y="2035"/>
                      </a:lnTo>
                      <a:lnTo>
                        <a:pt x="11606" y="2036"/>
                      </a:lnTo>
                      <a:lnTo>
                        <a:pt x="11603" y="2037"/>
                      </a:lnTo>
                      <a:lnTo>
                        <a:pt x="11591" y="2032"/>
                      </a:lnTo>
                      <a:lnTo>
                        <a:pt x="11580" y="2027"/>
                      </a:lnTo>
                      <a:lnTo>
                        <a:pt x="11573" y="2027"/>
                      </a:lnTo>
                      <a:lnTo>
                        <a:pt x="11565" y="2027"/>
                      </a:lnTo>
                      <a:lnTo>
                        <a:pt x="11558" y="2028"/>
                      </a:lnTo>
                      <a:lnTo>
                        <a:pt x="11551" y="2031"/>
                      </a:lnTo>
                      <a:lnTo>
                        <a:pt x="11547" y="2034"/>
                      </a:lnTo>
                      <a:lnTo>
                        <a:pt x="11544" y="2037"/>
                      </a:lnTo>
                      <a:lnTo>
                        <a:pt x="11541" y="2041"/>
                      </a:lnTo>
                      <a:lnTo>
                        <a:pt x="11538" y="2045"/>
                      </a:lnTo>
                      <a:lnTo>
                        <a:pt x="11531" y="2054"/>
                      </a:lnTo>
                      <a:lnTo>
                        <a:pt x="11524" y="2062"/>
                      </a:lnTo>
                      <a:lnTo>
                        <a:pt x="11517" y="2070"/>
                      </a:lnTo>
                      <a:lnTo>
                        <a:pt x="11508" y="2078"/>
                      </a:lnTo>
                      <a:lnTo>
                        <a:pt x="11504" y="2089"/>
                      </a:lnTo>
                      <a:lnTo>
                        <a:pt x="11500" y="2097"/>
                      </a:lnTo>
                      <a:lnTo>
                        <a:pt x="11498" y="2101"/>
                      </a:lnTo>
                      <a:lnTo>
                        <a:pt x="11495" y="2104"/>
                      </a:lnTo>
                      <a:lnTo>
                        <a:pt x="11492" y="2106"/>
                      </a:lnTo>
                      <a:lnTo>
                        <a:pt x="11487" y="2106"/>
                      </a:lnTo>
                      <a:lnTo>
                        <a:pt x="11473" y="2107"/>
                      </a:lnTo>
                      <a:lnTo>
                        <a:pt x="11462" y="2108"/>
                      </a:lnTo>
                      <a:lnTo>
                        <a:pt x="11455" y="2109"/>
                      </a:lnTo>
                      <a:lnTo>
                        <a:pt x="11450" y="2112"/>
                      </a:lnTo>
                      <a:lnTo>
                        <a:pt x="11445" y="2116"/>
                      </a:lnTo>
                      <a:lnTo>
                        <a:pt x="11440" y="2120"/>
                      </a:lnTo>
                      <a:lnTo>
                        <a:pt x="11430" y="2133"/>
                      </a:lnTo>
                      <a:lnTo>
                        <a:pt x="11419" y="2147"/>
                      </a:lnTo>
                      <a:lnTo>
                        <a:pt x="11414" y="2150"/>
                      </a:lnTo>
                      <a:lnTo>
                        <a:pt x="11408" y="2152"/>
                      </a:lnTo>
                      <a:lnTo>
                        <a:pt x="11402" y="2159"/>
                      </a:lnTo>
                      <a:lnTo>
                        <a:pt x="11395" y="2165"/>
                      </a:lnTo>
                      <a:lnTo>
                        <a:pt x="11391" y="2167"/>
                      </a:lnTo>
                      <a:lnTo>
                        <a:pt x="11387" y="2169"/>
                      </a:lnTo>
                      <a:lnTo>
                        <a:pt x="11383" y="2170"/>
                      </a:lnTo>
                      <a:lnTo>
                        <a:pt x="11378" y="2170"/>
                      </a:lnTo>
                      <a:lnTo>
                        <a:pt x="11364" y="2170"/>
                      </a:lnTo>
                      <a:lnTo>
                        <a:pt x="11363" y="2165"/>
                      </a:lnTo>
                      <a:lnTo>
                        <a:pt x="11363" y="2160"/>
                      </a:lnTo>
                      <a:lnTo>
                        <a:pt x="11363" y="2157"/>
                      </a:lnTo>
                      <a:lnTo>
                        <a:pt x="11364" y="2153"/>
                      </a:lnTo>
                      <a:lnTo>
                        <a:pt x="11365" y="2150"/>
                      </a:lnTo>
                      <a:lnTo>
                        <a:pt x="11367" y="2148"/>
                      </a:lnTo>
                      <a:lnTo>
                        <a:pt x="11373" y="2142"/>
                      </a:lnTo>
                      <a:lnTo>
                        <a:pt x="11378" y="2137"/>
                      </a:lnTo>
                      <a:lnTo>
                        <a:pt x="11383" y="2133"/>
                      </a:lnTo>
                      <a:lnTo>
                        <a:pt x="11388" y="2128"/>
                      </a:lnTo>
                      <a:lnTo>
                        <a:pt x="11391" y="2125"/>
                      </a:lnTo>
                      <a:lnTo>
                        <a:pt x="11392" y="2122"/>
                      </a:lnTo>
                      <a:lnTo>
                        <a:pt x="11394" y="2119"/>
                      </a:lnTo>
                      <a:lnTo>
                        <a:pt x="11395" y="2114"/>
                      </a:lnTo>
                      <a:lnTo>
                        <a:pt x="11386" y="2112"/>
                      </a:lnTo>
                      <a:lnTo>
                        <a:pt x="11358" y="2112"/>
                      </a:lnTo>
                      <a:lnTo>
                        <a:pt x="11347" y="2114"/>
                      </a:lnTo>
                      <a:lnTo>
                        <a:pt x="11335" y="2117"/>
                      </a:lnTo>
                      <a:lnTo>
                        <a:pt x="11328" y="2116"/>
                      </a:lnTo>
                      <a:lnTo>
                        <a:pt x="11322" y="2113"/>
                      </a:lnTo>
                      <a:lnTo>
                        <a:pt x="11317" y="2110"/>
                      </a:lnTo>
                      <a:lnTo>
                        <a:pt x="11311" y="2107"/>
                      </a:lnTo>
                      <a:lnTo>
                        <a:pt x="11306" y="2104"/>
                      </a:lnTo>
                      <a:lnTo>
                        <a:pt x="11301" y="2101"/>
                      </a:lnTo>
                      <a:lnTo>
                        <a:pt x="11295" y="2099"/>
                      </a:lnTo>
                      <a:lnTo>
                        <a:pt x="11289" y="2098"/>
                      </a:lnTo>
                      <a:lnTo>
                        <a:pt x="11282" y="2099"/>
                      </a:lnTo>
                      <a:lnTo>
                        <a:pt x="11278" y="2101"/>
                      </a:lnTo>
                      <a:lnTo>
                        <a:pt x="11274" y="2104"/>
                      </a:lnTo>
                      <a:lnTo>
                        <a:pt x="11269" y="2106"/>
                      </a:lnTo>
                      <a:lnTo>
                        <a:pt x="11253" y="2117"/>
                      </a:lnTo>
                      <a:lnTo>
                        <a:pt x="11240" y="2124"/>
                      </a:lnTo>
                      <a:lnTo>
                        <a:pt x="11233" y="2128"/>
                      </a:lnTo>
                      <a:lnTo>
                        <a:pt x="11225" y="2131"/>
                      </a:lnTo>
                      <a:lnTo>
                        <a:pt x="11218" y="2134"/>
                      </a:lnTo>
                      <a:lnTo>
                        <a:pt x="11209" y="2136"/>
                      </a:lnTo>
                      <a:lnTo>
                        <a:pt x="11198" y="2138"/>
                      </a:lnTo>
                      <a:lnTo>
                        <a:pt x="11189" y="2139"/>
                      </a:lnTo>
                      <a:lnTo>
                        <a:pt x="11180" y="2140"/>
                      </a:lnTo>
                      <a:lnTo>
                        <a:pt x="11169" y="2141"/>
                      </a:lnTo>
                      <a:lnTo>
                        <a:pt x="11161" y="2142"/>
                      </a:lnTo>
                      <a:lnTo>
                        <a:pt x="11153" y="2145"/>
                      </a:lnTo>
                      <a:lnTo>
                        <a:pt x="11150" y="2147"/>
                      </a:lnTo>
                      <a:lnTo>
                        <a:pt x="11147" y="2150"/>
                      </a:lnTo>
                      <a:lnTo>
                        <a:pt x="11145" y="2153"/>
                      </a:lnTo>
                      <a:lnTo>
                        <a:pt x="11145" y="2157"/>
                      </a:lnTo>
                      <a:lnTo>
                        <a:pt x="11156" y="2169"/>
                      </a:lnTo>
                      <a:lnTo>
                        <a:pt x="11168" y="2182"/>
                      </a:lnTo>
                      <a:lnTo>
                        <a:pt x="11165" y="2186"/>
                      </a:lnTo>
                      <a:lnTo>
                        <a:pt x="11162" y="2191"/>
                      </a:lnTo>
                      <a:lnTo>
                        <a:pt x="11160" y="2196"/>
                      </a:lnTo>
                      <a:lnTo>
                        <a:pt x="11159" y="2201"/>
                      </a:lnTo>
                      <a:lnTo>
                        <a:pt x="11159" y="2206"/>
                      </a:lnTo>
                      <a:lnTo>
                        <a:pt x="11159" y="2210"/>
                      </a:lnTo>
                      <a:lnTo>
                        <a:pt x="11159" y="2219"/>
                      </a:lnTo>
                      <a:lnTo>
                        <a:pt x="11159" y="2231"/>
                      </a:lnTo>
                      <a:lnTo>
                        <a:pt x="11163" y="2231"/>
                      </a:lnTo>
                      <a:lnTo>
                        <a:pt x="11167" y="2232"/>
                      </a:lnTo>
                      <a:lnTo>
                        <a:pt x="11172" y="2233"/>
                      </a:lnTo>
                      <a:lnTo>
                        <a:pt x="11175" y="2235"/>
                      </a:lnTo>
                      <a:lnTo>
                        <a:pt x="11178" y="2238"/>
                      </a:lnTo>
                      <a:lnTo>
                        <a:pt x="11181" y="2241"/>
                      </a:lnTo>
                      <a:lnTo>
                        <a:pt x="11182" y="2244"/>
                      </a:lnTo>
                      <a:lnTo>
                        <a:pt x="11183" y="2248"/>
                      </a:lnTo>
                      <a:lnTo>
                        <a:pt x="11182" y="2254"/>
                      </a:lnTo>
                      <a:lnTo>
                        <a:pt x="11179" y="2259"/>
                      </a:lnTo>
                      <a:lnTo>
                        <a:pt x="11177" y="2261"/>
                      </a:lnTo>
                      <a:lnTo>
                        <a:pt x="11175" y="2263"/>
                      </a:lnTo>
                      <a:lnTo>
                        <a:pt x="11172" y="2263"/>
                      </a:lnTo>
                      <a:lnTo>
                        <a:pt x="11169" y="2264"/>
                      </a:lnTo>
                      <a:lnTo>
                        <a:pt x="11127" y="2264"/>
                      </a:lnTo>
                      <a:lnTo>
                        <a:pt x="11118" y="2264"/>
                      </a:lnTo>
                      <a:lnTo>
                        <a:pt x="11108" y="2267"/>
                      </a:lnTo>
                      <a:lnTo>
                        <a:pt x="11105" y="2269"/>
                      </a:lnTo>
                      <a:lnTo>
                        <a:pt x="11102" y="2271"/>
                      </a:lnTo>
                      <a:lnTo>
                        <a:pt x="11099" y="2274"/>
                      </a:lnTo>
                      <a:lnTo>
                        <a:pt x="11097" y="2279"/>
                      </a:lnTo>
                      <a:lnTo>
                        <a:pt x="11096" y="2290"/>
                      </a:lnTo>
                      <a:lnTo>
                        <a:pt x="11097" y="2300"/>
                      </a:lnTo>
                      <a:lnTo>
                        <a:pt x="11088" y="2302"/>
                      </a:lnTo>
                      <a:lnTo>
                        <a:pt x="11079" y="2304"/>
                      </a:lnTo>
                      <a:lnTo>
                        <a:pt x="11072" y="2306"/>
                      </a:lnTo>
                      <a:lnTo>
                        <a:pt x="11066" y="2310"/>
                      </a:lnTo>
                      <a:lnTo>
                        <a:pt x="11051" y="2318"/>
                      </a:lnTo>
                      <a:lnTo>
                        <a:pt x="11037" y="2326"/>
                      </a:lnTo>
                      <a:lnTo>
                        <a:pt x="11028" y="2331"/>
                      </a:lnTo>
                      <a:lnTo>
                        <a:pt x="11020" y="2334"/>
                      </a:lnTo>
                      <a:lnTo>
                        <a:pt x="11012" y="2338"/>
                      </a:lnTo>
                      <a:lnTo>
                        <a:pt x="11005" y="2343"/>
                      </a:lnTo>
                      <a:lnTo>
                        <a:pt x="11012" y="2347"/>
                      </a:lnTo>
                      <a:lnTo>
                        <a:pt x="11019" y="2351"/>
                      </a:lnTo>
                      <a:lnTo>
                        <a:pt x="11021" y="2353"/>
                      </a:lnTo>
                      <a:lnTo>
                        <a:pt x="11024" y="2356"/>
                      </a:lnTo>
                      <a:lnTo>
                        <a:pt x="11025" y="2359"/>
                      </a:lnTo>
                      <a:lnTo>
                        <a:pt x="11025" y="2363"/>
                      </a:lnTo>
                      <a:lnTo>
                        <a:pt x="11025" y="2374"/>
                      </a:lnTo>
                      <a:lnTo>
                        <a:pt x="11022" y="2383"/>
                      </a:lnTo>
                      <a:lnTo>
                        <a:pt x="11020" y="2387"/>
                      </a:lnTo>
                      <a:lnTo>
                        <a:pt x="11017" y="2390"/>
                      </a:lnTo>
                      <a:lnTo>
                        <a:pt x="11014" y="2392"/>
                      </a:lnTo>
                      <a:lnTo>
                        <a:pt x="11009" y="2393"/>
                      </a:lnTo>
                      <a:lnTo>
                        <a:pt x="11006" y="2392"/>
                      </a:lnTo>
                      <a:lnTo>
                        <a:pt x="11004" y="2391"/>
                      </a:lnTo>
                      <a:lnTo>
                        <a:pt x="11003" y="2388"/>
                      </a:lnTo>
                      <a:lnTo>
                        <a:pt x="11002" y="2385"/>
                      </a:lnTo>
                      <a:lnTo>
                        <a:pt x="11001" y="2378"/>
                      </a:lnTo>
                      <a:lnTo>
                        <a:pt x="11000" y="2371"/>
                      </a:lnTo>
                      <a:lnTo>
                        <a:pt x="10998" y="2366"/>
                      </a:lnTo>
                      <a:lnTo>
                        <a:pt x="10997" y="2363"/>
                      </a:lnTo>
                      <a:lnTo>
                        <a:pt x="10995" y="2360"/>
                      </a:lnTo>
                      <a:lnTo>
                        <a:pt x="10993" y="2357"/>
                      </a:lnTo>
                      <a:lnTo>
                        <a:pt x="10990" y="2355"/>
                      </a:lnTo>
                      <a:lnTo>
                        <a:pt x="10987" y="2354"/>
                      </a:lnTo>
                      <a:lnTo>
                        <a:pt x="10983" y="2353"/>
                      </a:lnTo>
                      <a:lnTo>
                        <a:pt x="10980" y="2353"/>
                      </a:lnTo>
                      <a:lnTo>
                        <a:pt x="10967" y="2354"/>
                      </a:lnTo>
                      <a:lnTo>
                        <a:pt x="10957" y="2356"/>
                      </a:lnTo>
                      <a:lnTo>
                        <a:pt x="10948" y="2360"/>
                      </a:lnTo>
                      <a:lnTo>
                        <a:pt x="10938" y="2365"/>
                      </a:lnTo>
                      <a:lnTo>
                        <a:pt x="10929" y="2372"/>
                      </a:lnTo>
                      <a:lnTo>
                        <a:pt x="10921" y="2377"/>
                      </a:lnTo>
                      <a:lnTo>
                        <a:pt x="10910" y="2382"/>
                      </a:lnTo>
                      <a:lnTo>
                        <a:pt x="10899" y="2387"/>
                      </a:lnTo>
                      <a:lnTo>
                        <a:pt x="10881" y="2392"/>
                      </a:lnTo>
                      <a:lnTo>
                        <a:pt x="10866" y="2396"/>
                      </a:lnTo>
                      <a:lnTo>
                        <a:pt x="10859" y="2400"/>
                      </a:lnTo>
                      <a:lnTo>
                        <a:pt x="10851" y="2403"/>
                      </a:lnTo>
                      <a:lnTo>
                        <a:pt x="10843" y="2407"/>
                      </a:lnTo>
                      <a:lnTo>
                        <a:pt x="10836" y="2412"/>
                      </a:lnTo>
                      <a:lnTo>
                        <a:pt x="10819" y="2424"/>
                      </a:lnTo>
                      <a:lnTo>
                        <a:pt x="10805" y="2436"/>
                      </a:lnTo>
                      <a:lnTo>
                        <a:pt x="10790" y="2447"/>
                      </a:lnTo>
                      <a:lnTo>
                        <a:pt x="10773" y="2459"/>
                      </a:lnTo>
                      <a:lnTo>
                        <a:pt x="10760" y="2465"/>
                      </a:lnTo>
                      <a:lnTo>
                        <a:pt x="10750" y="2471"/>
                      </a:lnTo>
                      <a:lnTo>
                        <a:pt x="10739" y="2478"/>
                      </a:lnTo>
                      <a:lnTo>
                        <a:pt x="10729" y="2487"/>
                      </a:lnTo>
                      <a:lnTo>
                        <a:pt x="10723" y="2491"/>
                      </a:lnTo>
                      <a:lnTo>
                        <a:pt x="10717" y="2495"/>
                      </a:lnTo>
                      <a:lnTo>
                        <a:pt x="10715" y="2497"/>
                      </a:lnTo>
                      <a:lnTo>
                        <a:pt x="10712" y="2499"/>
                      </a:lnTo>
                      <a:lnTo>
                        <a:pt x="10711" y="2502"/>
                      </a:lnTo>
                      <a:lnTo>
                        <a:pt x="10711" y="2505"/>
                      </a:lnTo>
                      <a:lnTo>
                        <a:pt x="10712" y="2518"/>
                      </a:lnTo>
                      <a:lnTo>
                        <a:pt x="10715" y="2528"/>
                      </a:lnTo>
                      <a:lnTo>
                        <a:pt x="10718" y="2538"/>
                      </a:lnTo>
                      <a:lnTo>
                        <a:pt x="10721" y="2550"/>
                      </a:lnTo>
                      <a:lnTo>
                        <a:pt x="10721" y="2559"/>
                      </a:lnTo>
                      <a:lnTo>
                        <a:pt x="10723" y="2567"/>
                      </a:lnTo>
                      <a:lnTo>
                        <a:pt x="10732" y="2583"/>
                      </a:lnTo>
                      <a:lnTo>
                        <a:pt x="10739" y="2597"/>
                      </a:lnTo>
                      <a:lnTo>
                        <a:pt x="10744" y="2604"/>
                      </a:lnTo>
                      <a:lnTo>
                        <a:pt x="10746" y="2611"/>
                      </a:lnTo>
                      <a:lnTo>
                        <a:pt x="10748" y="2618"/>
                      </a:lnTo>
                      <a:lnTo>
                        <a:pt x="10748" y="2628"/>
                      </a:lnTo>
                      <a:lnTo>
                        <a:pt x="10747" y="2636"/>
                      </a:lnTo>
                      <a:lnTo>
                        <a:pt x="10745" y="2643"/>
                      </a:lnTo>
                      <a:lnTo>
                        <a:pt x="10743" y="2651"/>
                      </a:lnTo>
                      <a:lnTo>
                        <a:pt x="10742" y="2660"/>
                      </a:lnTo>
                      <a:lnTo>
                        <a:pt x="10743" y="2670"/>
                      </a:lnTo>
                      <a:lnTo>
                        <a:pt x="10745" y="2679"/>
                      </a:lnTo>
                      <a:lnTo>
                        <a:pt x="10748" y="2689"/>
                      </a:lnTo>
                      <a:lnTo>
                        <a:pt x="10750" y="2699"/>
                      </a:lnTo>
                      <a:lnTo>
                        <a:pt x="10750" y="2707"/>
                      </a:lnTo>
                      <a:lnTo>
                        <a:pt x="10749" y="2715"/>
                      </a:lnTo>
                      <a:lnTo>
                        <a:pt x="10747" y="2722"/>
                      </a:lnTo>
                      <a:lnTo>
                        <a:pt x="10745" y="2728"/>
                      </a:lnTo>
                      <a:lnTo>
                        <a:pt x="10740" y="2742"/>
                      </a:lnTo>
                      <a:lnTo>
                        <a:pt x="10737" y="2757"/>
                      </a:lnTo>
                      <a:lnTo>
                        <a:pt x="10733" y="2784"/>
                      </a:lnTo>
                      <a:lnTo>
                        <a:pt x="10728" y="2807"/>
                      </a:lnTo>
                      <a:lnTo>
                        <a:pt x="10723" y="2830"/>
                      </a:lnTo>
                      <a:lnTo>
                        <a:pt x="10715" y="2855"/>
                      </a:lnTo>
                      <a:lnTo>
                        <a:pt x="10709" y="2867"/>
                      </a:lnTo>
                      <a:lnTo>
                        <a:pt x="10703" y="2877"/>
                      </a:lnTo>
                      <a:lnTo>
                        <a:pt x="10700" y="2883"/>
                      </a:lnTo>
                      <a:lnTo>
                        <a:pt x="10697" y="2889"/>
                      </a:lnTo>
                      <a:lnTo>
                        <a:pt x="10696" y="2894"/>
                      </a:lnTo>
                      <a:lnTo>
                        <a:pt x="10695" y="2901"/>
                      </a:lnTo>
                      <a:lnTo>
                        <a:pt x="10689" y="2902"/>
                      </a:lnTo>
                      <a:lnTo>
                        <a:pt x="10682" y="2905"/>
                      </a:lnTo>
                      <a:lnTo>
                        <a:pt x="10680" y="2907"/>
                      </a:lnTo>
                      <a:lnTo>
                        <a:pt x="10679" y="2911"/>
                      </a:lnTo>
                      <a:lnTo>
                        <a:pt x="10678" y="2913"/>
                      </a:lnTo>
                      <a:lnTo>
                        <a:pt x="10677" y="2916"/>
                      </a:lnTo>
                      <a:lnTo>
                        <a:pt x="10678" y="2921"/>
                      </a:lnTo>
                      <a:lnTo>
                        <a:pt x="10679" y="2925"/>
                      </a:lnTo>
                      <a:lnTo>
                        <a:pt x="10681" y="2929"/>
                      </a:lnTo>
                      <a:lnTo>
                        <a:pt x="10683" y="2932"/>
                      </a:lnTo>
                      <a:lnTo>
                        <a:pt x="10686" y="2936"/>
                      </a:lnTo>
                      <a:lnTo>
                        <a:pt x="10687" y="2940"/>
                      </a:lnTo>
                      <a:lnTo>
                        <a:pt x="10688" y="2944"/>
                      </a:lnTo>
                      <a:lnTo>
                        <a:pt x="10689" y="2949"/>
                      </a:lnTo>
                      <a:lnTo>
                        <a:pt x="10689" y="2973"/>
                      </a:lnTo>
                      <a:lnTo>
                        <a:pt x="10688" y="2988"/>
                      </a:lnTo>
                      <a:lnTo>
                        <a:pt x="10685" y="3002"/>
                      </a:lnTo>
                      <a:lnTo>
                        <a:pt x="10682" y="3015"/>
                      </a:lnTo>
                      <a:lnTo>
                        <a:pt x="10680" y="3031"/>
                      </a:lnTo>
                      <a:lnTo>
                        <a:pt x="10678" y="3062"/>
                      </a:lnTo>
                      <a:lnTo>
                        <a:pt x="10675" y="3089"/>
                      </a:lnTo>
                      <a:lnTo>
                        <a:pt x="10673" y="3116"/>
                      </a:lnTo>
                      <a:lnTo>
                        <a:pt x="10671" y="3147"/>
                      </a:lnTo>
                      <a:lnTo>
                        <a:pt x="10669" y="3160"/>
                      </a:lnTo>
                      <a:lnTo>
                        <a:pt x="10667" y="3172"/>
                      </a:lnTo>
                      <a:lnTo>
                        <a:pt x="10664" y="3183"/>
                      </a:lnTo>
                      <a:lnTo>
                        <a:pt x="10661" y="3194"/>
                      </a:lnTo>
                      <a:lnTo>
                        <a:pt x="10658" y="3204"/>
                      </a:lnTo>
                      <a:lnTo>
                        <a:pt x="10654" y="3215"/>
                      </a:lnTo>
                      <a:lnTo>
                        <a:pt x="10652" y="3227"/>
                      </a:lnTo>
                      <a:lnTo>
                        <a:pt x="10651" y="3239"/>
                      </a:lnTo>
                      <a:lnTo>
                        <a:pt x="10651" y="3253"/>
                      </a:lnTo>
                      <a:lnTo>
                        <a:pt x="10652" y="3265"/>
                      </a:lnTo>
                      <a:lnTo>
                        <a:pt x="10652" y="3276"/>
                      </a:lnTo>
                      <a:lnTo>
                        <a:pt x="10652" y="3290"/>
                      </a:lnTo>
                      <a:lnTo>
                        <a:pt x="10660" y="3291"/>
                      </a:lnTo>
                      <a:lnTo>
                        <a:pt x="10666" y="3291"/>
                      </a:lnTo>
                      <a:lnTo>
                        <a:pt x="10677" y="3285"/>
                      </a:lnTo>
                      <a:lnTo>
                        <a:pt x="10690" y="3280"/>
                      </a:lnTo>
                      <a:lnTo>
                        <a:pt x="10715" y="3280"/>
                      </a:lnTo>
                      <a:lnTo>
                        <a:pt x="10723" y="3279"/>
                      </a:lnTo>
                      <a:lnTo>
                        <a:pt x="10731" y="3278"/>
                      </a:lnTo>
                      <a:lnTo>
                        <a:pt x="10738" y="3275"/>
                      </a:lnTo>
                      <a:lnTo>
                        <a:pt x="10746" y="3272"/>
                      </a:lnTo>
                      <a:lnTo>
                        <a:pt x="10758" y="3265"/>
                      </a:lnTo>
                      <a:lnTo>
                        <a:pt x="10771" y="3257"/>
                      </a:lnTo>
                      <a:lnTo>
                        <a:pt x="10783" y="3249"/>
                      </a:lnTo>
                      <a:lnTo>
                        <a:pt x="10796" y="3241"/>
                      </a:lnTo>
                      <a:lnTo>
                        <a:pt x="10804" y="3238"/>
                      </a:lnTo>
                      <a:lnTo>
                        <a:pt x="10811" y="3236"/>
                      </a:lnTo>
                      <a:lnTo>
                        <a:pt x="10819" y="3234"/>
                      </a:lnTo>
                      <a:lnTo>
                        <a:pt x="10828" y="3234"/>
                      </a:lnTo>
                      <a:lnTo>
                        <a:pt x="10831" y="3234"/>
                      </a:lnTo>
                      <a:lnTo>
                        <a:pt x="10834" y="3235"/>
                      </a:lnTo>
                      <a:lnTo>
                        <a:pt x="10836" y="3237"/>
                      </a:lnTo>
                      <a:lnTo>
                        <a:pt x="10838" y="3238"/>
                      </a:lnTo>
                      <a:lnTo>
                        <a:pt x="10842" y="3243"/>
                      </a:lnTo>
                      <a:lnTo>
                        <a:pt x="10844" y="3250"/>
                      </a:lnTo>
                      <a:lnTo>
                        <a:pt x="10847" y="3256"/>
                      </a:lnTo>
                      <a:lnTo>
                        <a:pt x="10850" y="3262"/>
                      </a:lnTo>
                      <a:lnTo>
                        <a:pt x="10854" y="3267"/>
                      </a:lnTo>
                      <a:lnTo>
                        <a:pt x="10860" y="3272"/>
                      </a:lnTo>
                      <a:lnTo>
                        <a:pt x="10871" y="3279"/>
                      </a:lnTo>
                      <a:lnTo>
                        <a:pt x="10881" y="3286"/>
                      </a:lnTo>
                      <a:lnTo>
                        <a:pt x="10886" y="3289"/>
                      </a:lnTo>
                      <a:lnTo>
                        <a:pt x="10891" y="3293"/>
                      </a:lnTo>
                      <a:lnTo>
                        <a:pt x="10895" y="3298"/>
                      </a:lnTo>
                      <a:lnTo>
                        <a:pt x="10899" y="3304"/>
                      </a:lnTo>
                      <a:lnTo>
                        <a:pt x="10905" y="3316"/>
                      </a:lnTo>
                      <a:lnTo>
                        <a:pt x="10910" y="3327"/>
                      </a:lnTo>
                      <a:lnTo>
                        <a:pt x="10916" y="3338"/>
                      </a:lnTo>
                      <a:lnTo>
                        <a:pt x="10924" y="3349"/>
                      </a:lnTo>
                      <a:lnTo>
                        <a:pt x="10933" y="3363"/>
                      </a:lnTo>
                      <a:lnTo>
                        <a:pt x="10943" y="3375"/>
                      </a:lnTo>
                      <a:lnTo>
                        <a:pt x="10945" y="3380"/>
                      </a:lnTo>
                      <a:lnTo>
                        <a:pt x="10948" y="3384"/>
                      </a:lnTo>
                      <a:lnTo>
                        <a:pt x="10949" y="3386"/>
                      </a:lnTo>
                      <a:lnTo>
                        <a:pt x="10950" y="3388"/>
                      </a:lnTo>
                      <a:lnTo>
                        <a:pt x="10952" y="3389"/>
                      </a:lnTo>
                      <a:lnTo>
                        <a:pt x="10955" y="3389"/>
                      </a:lnTo>
                      <a:lnTo>
                        <a:pt x="10959" y="3388"/>
                      </a:lnTo>
                      <a:lnTo>
                        <a:pt x="10962" y="3387"/>
                      </a:lnTo>
                      <a:lnTo>
                        <a:pt x="10965" y="3384"/>
                      </a:lnTo>
                      <a:lnTo>
                        <a:pt x="10968" y="3381"/>
                      </a:lnTo>
                      <a:lnTo>
                        <a:pt x="10971" y="3377"/>
                      </a:lnTo>
                      <a:lnTo>
                        <a:pt x="10972" y="3372"/>
                      </a:lnTo>
                      <a:lnTo>
                        <a:pt x="10972" y="3367"/>
                      </a:lnTo>
                      <a:lnTo>
                        <a:pt x="10973" y="3363"/>
                      </a:lnTo>
                      <a:lnTo>
                        <a:pt x="10972" y="3349"/>
                      </a:lnTo>
                      <a:lnTo>
                        <a:pt x="10968" y="3337"/>
                      </a:lnTo>
                      <a:lnTo>
                        <a:pt x="10965" y="3325"/>
                      </a:lnTo>
                      <a:lnTo>
                        <a:pt x="10963" y="3311"/>
                      </a:lnTo>
                      <a:lnTo>
                        <a:pt x="10962" y="3308"/>
                      </a:lnTo>
                      <a:lnTo>
                        <a:pt x="10960" y="3306"/>
                      </a:lnTo>
                      <a:lnTo>
                        <a:pt x="10958" y="3303"/>
                      </a:lnTo>
                      <a:lnTo>
                        <a:pt x="10955" y="3301"/>
                      </a:lnTo>
                      <a:lnTo>
                        <a:pt x="10949" y="3299"/>
                      </a:lnTo>
                      <a:lnTo>
                        <a:pt x="10943" y="3297"/>
                      </a:lnTo>
                      <a:lnTo>
                        <a:pt x="10935" y="3296"/>
                      </a:lnTo>
                      <a:lnTo>
                        <a:pt x="10929" y="3293"/>
                      </a:lnTo>
                      <a:lnTo>
                        <a:pt x="10927" y="3291"/>
                      </a:lnTo>
                      <a:lnTo>
                        <a:pt x="10925" y="3289"/>
                      </a:lnTo>
                      <a:lnTo>
                        <a:pt x="10924" y="3287"/>
                      </a:lnTo>
                      <a:lnTo>
                        <a:pt x="10924" y="3284"/>
                      </a:lnTo>
                      <a:lnTo>
                        <a:pt x="10924" y="3259"/>
                      </a:lnTo>
                      <a:lnTo>
                        <a:pt x="10924" y="3254"/>
                      </a:lnTo>
                      <a:lnTo>
                        <a:pt x="10926" y="3247"/>
                      </a:lnTo>
                      <a:lnTo>
                        <a:pt x="10928" y="3242"/>
                      </a:lnTo>
                      <a:lnTo>
                        <a:pt x="10932" y="3237"/>
                      </a:lnTo>
                      <a:lnTo>
                        <a:pt x="10936" y="3234"/>
                      </a:lnTo>
                      <a:lnTo>
                        <a:pt x="10940" y="3231"/>
                      </a:lnTo>
                      <a:lnTo>
                        <a:pt x="10947" y="3229"/>
                      </a:lnTo>
                      <a:lnTo>
                        <a:pt x="10952" y="3228"/>
                      </a:lnTo>
                      <a:lnTo>
                        <a:pt x="10955" y="3229"/>
                      </a:lnTo>
                      <a:lnTo>
                        <a:pt x="10957" y="3230"/>
                      </a:lnTo>
                      <a:lnTo>
                        <a:pt x="10959" y="3232"/>
                      </a:lnTo>
                      <a:lnTo>
                        <a:pt x="10960" y="3235"/>
                      </a:lnTo>
                      <a:lnTo>
                        <a:pt x="10961" y="3242"/>
                      </a:lnTo>
                      <a:lnTo>
                        <a:pt x="10961" y="3250"/>
                      </a:lnTo>
                      <a:lnTo>
                        <a:pt x="10961" y="3272"/>
                      </a:lnTo>
                      <a:lnTo>
                        <a:pt x="10962" y="3275"/>
                      </a:lnTo>
                      <a:lnTo>
                        <a:pt x="10963" y="3278"/>
                      </a:lnTo>
                      <a:lnTo>
                        <a:pt x="10965" y="3281"/>
                      </a:lnTo>
                      <a:lnTo>
                        <a:pt x="10967" y="3283"/>
                      </a:lnTo>
                      <a:lnTo>
                        <a:pt x="10973" y="3286"/>
                      </a:lnTo>
                      <a:lnTo>
                        <a:pt x="10980" y="3288"/>
                      </a:lnTo>
                      <a:lnTo>
                        <a:pt x="10991" y="3290"/>
                      </a:lnTo>
                      <a:lnTo>
                        <a:pt x="11001" y="3292"/>
                      </a:lnTo>
                      <a:lnTo>
                        <a:pt x="11012" y="3293"/>
                      </a:lnTo>
                      <a:lnTo>
                        <a:pt x="11023" y="3294"/>
                      </a:lnTo>
                      <a:lnTo>
                        <a:pt x="11024" y="3301"/>
                      </a:lnTo>
                      <a:lnTo>
                        <a:pt x="11024" y="3308"/>
                      </a:lnTo>
                      <a:lnTo>
                        <a:pt x="11020" y="3320"/>
                      </a:lnTo>
                      <a:lnTo>
                        <a:pt x="11015" y="3331"/>
                      </a:lnTo>
                      <a:lnTo>
                        <a:pt x="11015" y="3339"/>
                      </a:lnTo>
                      <a:lnTo>
                        <a:pt x="11016" y="3345"/>
                      </a:lnTo>
                      <a:lnTo>
                        <a:pt x="11017" y="3352"/>
                      </a:lnTo>
                      <a:lnTo>
                        <a:pt x="11019" y="3358"/>
                      </a:lnTo>
                      <a:lnTo>
                        <a:pt x="11022" y="3364"/>
                      </a:lnTo>
                      <a:lnTo>
                        <a:pt x="11026" y="3368"/>
                      </a:lnTo>
                      <a:lnTo>
                        <a:pt x="11029" y="3370"/>
                      </a:lnTo>
                      <a:lnTo>
                        <a:pt x="11031" y="3371"/>
                      </a:lnTo>
                      <a:lnTo>
                        <a:pt x="11034" y="3372"/>
                      </a:lnTo>
                      <a:lnTo>
                        <a:pt x="11037" y="3372"/>
                      </a:lnTo>
                      <a:lnTo>
                        <a:pt x="11042" y="3371"/>
                      </a:lnTo>
                      <a:lnTo>
                        <a:pt x="11045" y="3369"/>
                      </a:lnTo>
                      <a:lnTo>
                        <a:pt x="11048" y="3366"/>
                      </a:lnTo>
                      <a:lnTo>
                        <a:pt x="11050" y="3363"/>
                      </a:lnTo>
                      <a:lnTo>
                        <a:pt x="11054" y="3353"/>
                      </a:lnTo>
                      <a:lnTo>
                        <a:pt x="11058" y="3343"/>
                      </a:lnTo>
                      <a:lnTo>
                        <a:pt x="11063" y="3330"/>
                      </a:lnTo>
                      <a:lnTo>
                        <a:pt x="11066" y="3319"/>
                      </a:lnTo>
                      <a:lnTo>
                        <a:pt x="11069" y="3309"/>
                      </a:lnTo>
                      <a:lnTo>
                        <a:pt x="11071" y="3297"/>
                      </a:lnTo>
                      <a:lnTo>
                        <a:pt x="11074" y="3275"/>
                      </a:lnTo>
                      <a:lnTo>
                        <a:pt x="11078" y="3250"/>
                      </a:lnTo>
                      <a:lnTo>
                        <a:pt x="11094" y="3250"/>
                      </a:lnTo>
                      <a:lnTo>
                        <a:pt x="11094" y="3242"/>
                      </a:lnTo>
                      <a:lnTo>
                        <a:pt x="11094" y="3234"/>
                      </a:lnTo>
                      <a:lnTo>
                        <a:pt x="11093" y="3229"/>
                      </a:lnTo>
                      <a:lnTo>
                        <a:pt x="11092" y="3224"/>
                      </a:lnTo>
                      <a:lnTo>
                        <a:pt x="11091" y="3222"/>
                      </a:lnTo>
                      <a:lnTo>
                        <a:pt x="11090" y="3219"/>
                      </a:lnTo>
                      <a:lnTo>
                        <a:pt x="11088" y="3217"/>
                      </a:lnTo>
                      <a:lnTo>
                        <a:pt x="11086" y="3216"/>
                      </a:lnTo>
                      <a:lnTo>
                        <a:pt x="11074" y="3216"/>
                      </a:lnTo>
                      <a:lnTo>
                        <a:pt x="11064" y="3215"/>
                      </a:lnTo>
                      <a:lnTo>
                        <a:pt x="11060" y="3211"/>
                      </a:lnTo>
                      <a:lnTo>
                        <a:pt x="11055" y="3207"/>
                      </a:lnTo>
                      <a:lnTo>
                        <a:pt x="11054" y="3203"/>
                      </a:lnTo>
                      <a:lnTo>
                        <a:pt x="11052" y="3198"/>
                      </a:lnTo>
                      <a:lnTo>
                        <a:pt x="11051" y="3186"/>
                      </a:lnTo>
                      <a:lnTo>
                        <a:pt x="11049" y="3174"/>
                      </a:lnTo>
                      <a:lnTo>
                        <a:pt x="11054" y="3172"/>
                      </a:lnTo>
                      <a:lnTo>
                        <a:pt x="11088" y="3180"/>
                      </a:lnTo>
                      <a:lnTo>
                        <a:pt x="11095" y="3178"/>
                      </a:lnTo>
                      <a:lnTo>
                        <a:pt x="11101" y="3175"/>
                      </a:lnTo>
                      <a:lnTo>
                        <a:pt x="11106" y="3171"/>
                      </a:lnTo>
                      <a:lnTo>
                        <a:pt x="11111" y="3167"/>
                      </a:lnTo>
                      <a:lnTo>
                        <a:pt x="11117" y="3161"/>
                      </a:lnTo>
                      <a:lnTo>
                        <a:pt x="11122" y="3157"/>
                      </a:lnTo>
                      <a:lnTo>
                        <a:pt x="11128" y="3153"/>
                      </a:lnTo>
                      <a:lnTo>
                        <a:pt x="11135" y="3151"/>
                      </a:lnTo>
                      <a:lnTo>
                        <a:pt x="11148" y="3150"/>
                      </a:lnTo>
                      <a:lnTo>
                        <a:pt x="11160" y="3151"/>
                      </a:lnTo>
                      <a:lnTo>
                        <a:pt x="11174" y="3151"/>
                      </a:lnTo>
                      <a:lnTo>
                        <a:pt x="11186" y="3153"/>
                      </a:lnTo>
                      <a:lnTo>
                        <a:pt x="11198" y="3156"/>
                      </a:lnTo>
                      <a:lnTo>
                        <a:pt x="11211" y="3161"/>
                      </a:lnTo>
                      <a:lnTo>
                        <a:pt x="11225" y="3165"/>
                      </a:lnTo>
                      <a:lnTo>
                        <a:pt x="11241" y="3169"/>
                      </a:lnTo>
                      <a:lnTo>
                        <a:pt x="11243" y="3170"/>
                      </a:lnTo>
                      <a:lnTo>
                        <a:pt x="11244" y="3172"/>
                      </a:lnTo>
                      <a:lnTo>
                        <a:pt x="11245" y="3174"/>
                      </a:lnTo>
                      <a:lnTo>
                        <a:pt x="11245" y="3177"/>
                      </a:lnTo>
                      <a:lnTo>
                        <a:pt x="11245" y="3182"/>
                      </a:lnTo>
                      <a:lnTo>
                        <a:pt x="11245" y="3187"/>
                      </a:lnTo>
                      <a:lnTo>
                        <a:pt x="11252" y="3188"/>
                      </a:lnTo>
                      <a:lnTo>
                        <a:pt x="11259" y="3188"/>
                      </a:lnTo>
                      <a:lnTo>
                        <a:pt x="11269" y="3188"/>
                      </a:lnTo>
                      <a:lnTo>
                        <a:pt x="11278" y="3187"/>
                      </a:lnTo>
                      <a:lnTo>
                        <a:pt x="11288" y="3187"/>
                      </a:lnTo>
                      <a:lnTo>
                        <a:pt x="11298" y="3186"/>
                      </a:lnTo>
                      <a:lnTo>
                        <a:pt x="11307" y="3187"/>
                      </a:lnTo>
                      <a:lnTo>
                        <a:pt x="11317" y="3187"/>
                      </a:lnTo>
                      <a:lnTo>
                        <a:pt x="11325" y="3188"/>
                      </a:lnTo>
                      <a:lnTo>
                        <a:pt x="11335" y="3188"/>
                      </a:lnTo>
                      <a:lnTo>
                        <a:pt x="11441" y="3188"/>
                      </a:lnTo>
                      <a:lnTo>
                        <a:pt x="11444" y="3189"/>
                      </a:lnTo>
                      <a:lnTo>
                        <a:pt x="11447" y="3190"/>
                      </a:lnTo>
                      <a:lnTo>
                        <a:pt x="11449" y="3191"/>
                      </a:lnTo>
                      <a:lnTo>
                        <a:pt x="11451" y="3194"/>
                      </a:lnTo>
                      <a:lnTo>
                        <a:pt x="11453" y="3200"/>
                      </a:lnTo>
                      <a:lnTo>
                        <a:pt x="11454" y="3205"/>
                      </a:lnTo>
                      <a:lnTo>
                        <a:pt x="11453" y="3215"/>
                      </a:lnTo>
                      <a:lnTo>
                        <a:pt x="11450" y="3224"/>
                      </a:lnTo>
                      <a:lnTo>
                        <a:pt x="11447" y="3233"/>
                      </a:lnTo>
                      <a:lnTo>
                        <a:pt x="11444" y="3242"/>
                      </a:lnTo>
                      <a:lnTo>
                        <a:pt x="11455" y="3245"/>
                      </a:lnTo>
                      <a:lnTo>
                        <a:pt x="11466" y="3250"/>
                      </a:lnTo>
                      <a:lnTo>
                        <a:pt x="11471" y="3252"/>
                      </a:lnTo>
                      <a:lnTo>
                        <a:pt x="11475" y="3255"/>
                      </a:lnTo>
                      <a:lnTo>
                        <a:pt x="11480" y="3258"/>
                      </a:lnTo>
                      <a:lnTo>
                        <a:pt x="11484" y="3263"/>
                      </a:lnTo>
                      <a:lnTo>
                        <a:pt x="11488" y="3267"/>
                      </a:lnTo>
                      <a:lnTo>
                        <a:pt x="11491" y="3271"/>
                      </a:lnTo>
                      <a:lnTo>
                        <a:pt x="11495" y="3275"/>
                      </a:lnTo>
                      <a:lnTo>
                        <a:pt x="11500" y="3278"/>
                      </a:lnTo>
                      <a:lnTo>
                        <a:pt x="11511" y="3284"/>
                      </a:lnTo>
                      <a:lnTo>
                        <a:pt x="11522" y="3289"/>
                      </a:lnTo>
                      <a:lnTo>
                        <a:pt x="11532" y="3294"/>
                      </a:lnTo>
                      <a:lnTo>
                        <a:pt x="11545" y="3299"/>
                      </a:lnTo>
                      <a:lnTo>
                        <a:pt x="11555" y="3302"/>
                      </a:lnTo>
                      <a:lnTo>
                        <a:pt x="11565" y="3308"/>
                      </a:lnTo>
                      <a:lnTo>
                        <a:pt x="11569" y="3313"/>
                      </a:lnTo>
                      <a:lnTo>
                        <a:pt x="11573" y="3318"/>
                      </a:lnTo>
                      <a:lnTo>
                        <a:pt x="11575" y="3324"/>
                      </a:lnTo>
                      <a:lnTo>
                        <a:pt x="11577" y="3329"/>
                      </a:lnTo>
                      <a:lnTo>
                        <a:pt x="11578" y="3336"/>
                      </a:lnTo>
                      <a:lnTo>
                        <a:pt x="11579" y="3342"/>
                      </a:lnTo>
                      <a:lnTo>
                        <a:pt x="11581" y="3349"/>
                      </a:lnTo>
                      <a:lnTo>
                        <a:pt x="11584" y="3355"/>
                      </a:lnTo>
                      <a:lnTo>
                        <a:pt x="11587" y="3365"/>
                      </a:lnTo>
                      <a:lnTo>
                        <a:pt x="11590" y="3375"/>
                      </a:lnTo>
                      <a:lnTo>
                        <a:pt x="11590" y="3406"/>
                      </a:lnTo>
                      <a:lnTo>
                        <a:pt x="11590" y="3416"/>
                      </a:lnTo>
                      <a:lnTo>
                        <a:pt x="11592" y="3425"/>
                      </a:lnTo>
                      <a:lnTo>
                        <a:pt x="11595" y="3432"/>
                      </a:lnTo>
                      <a:lnTo>
                        <a:pt x="11598" y="3439"/>
                      </a:lnTo>
                      <a:lnTo>
                        <a:pt x="11604" y="3446"/>
                      </a:lnTo>
                      <a:lnTo>
                        <a:pt x="11609" y="3453"/>
                      </a:lnTo>
                      <a:lnTo>
                        <a:pt x="11615" y="3458"/>
                      </a:lnTo>
                      <a:lnTo>
                        <a:pt x="11621" y="3464"/>
                      </a:lnTo>
                      <a:lnTo>
                        <a:pt x="11634" y="3474"/>
                      </a:lnTo>
                      <a:lnTo>
                        <a:pt x="11647" y="3487"/>
                      </a:lnTo>
                      <a:lnTo>
                        <a:pt x="11653" y="3493"/>
                      </a:lnTo>
                      <a:lnTo>
                        <a:pt x="11660" y="3500"/>
                      </a:lnTo>
                      <a:lnTo>
                        <a:pt x="11666" y="3509"/>
                      </a:lnTo>
                      <a:lnTo>
                        <a:pt x="11671" y="3517"/>
                      </a:lnTo>
                      <a:lnTo>
                        <a:pt x="11674" y="3533"/>
                      </a:lnTo>
                      <a:lnTo>
                        <a:pt x="11679" y="3548"/>
                      </a:lnTo>
                      <a:lnTo>
                        <a:pt x="11688" y="3554"/>
                      </a:lnTo>
                      <a:lnTo>
                        <a:pt x="11698" y="3561"/>
                      </a:lnTo>
                      <a:lnTo>
                        <a:pt x="11715" y="3575"/>
                      </a:lnTo>
                      <a:lnTo>
                        <a:pt x="11729" y="3587"/>
                      </a:lnTo>
                      <a:lnTo>
                        <a:pt x="11745" y="3599"/>
                      </a:lnTo>
                      <a:lnTo>
                        <a:pt x="11764" y="3609"/>
                      </a:lnTo>
                      <a:lnTo>
                        <a:pt x="11773" y="3614"/>
                      </a:lnTo>
                      <a:lnTo>
                        <a:pt x="11780" y="3620"/>
                      </a:lnTo>
                      <a:lnTo>
                        <a:pt x="11786" y="3626"/>
                      </a:lnTo>
                      <a:lnTo>
                        <a:pt x="11791" y="3633"/>
                      </a:lnTo>
                      <a:lnTo>
                        <a:pt x="11800" y="3648"/>
                      </a:lnTo>
                      <a:lnTo>
                        <a:pt x="11807" y="3665"/>
                      </a:lnTo>
                      <a:lnTo>
                        <a:pt x="11814" y="3681"/>
                      </a:lnTo>
                      <a:lnTo>
                        <a:pt x="11820" y="3694"/>
                      </a:lnTo>
                      <a:lnTo>
                        <a:pt x="11825" y="3708"/>
                      </a:lnTo>
                      <a:lnTo>
                        <a:pt x="11832" y="3723"/>
                      </a:lnTo>
                      <a:lnTo>
                        <a:pt x="11836" y="3735"/>
                      </a:lnTo>
                      <a:lnTo>
                        <a:pt x="11840" y="3746"/>
                      </a:lnTo>
                      <a:lnTo>
                        <a:pt x="11843" y="3755"/>
                      </a:lnTo>
                      <a:lnTo>
                        <a:pt x="11850" y="3766"/>
                      </a:lnTo>
                      <a:lnTo>
                        <a:pt x="11858" y="3775"/>
                      </a:lnTo>
                      <a:lnTo>
                        <a:pt x="11867" y="3783"/>
                      </a:lnTo>
                      <a:lnTo>
                        <a:pt x="11875" y="3790"/>
                      </a:lnTo>
                      <a:lnTo>
                        <a:pt x="11884" y="3797"/>
                      </a:lnTo>
                      <a:lnTo>
                        <a:pt x="11892" y="3804"/>
                      </a:lnTo>
                      <a:lnTo>
                        <a:pt x="11898" y="3811"/>
                      </a:lnTo>
                      <a:lnTo>
                        <a:pt x="11900" y="3817"/>
                      </a:lnTo>
                      <a:lnTo>
                        <a:pt x="11902" y="3821"/>
                      </a:lnTo>
                      <a:lnTo>
                        <a:pt x="11903" y="3826"/>
                      </a:lnTo>
                      <a:lnTo>
                        <a:pt x="11903" y="3832"/>
                      </a:lnTo>
                      <a:lnTo>
                        <a:pt x="11903" y="3838"/>
                      </a:lnTo>
                      <a:lnTo>
                        <a:pt x="11901" y="3844"/>
                      </a:lnTo>
                      <a:lnTo>
                        <a:pt x="11900" y="3849"/>
                      </a:lnTo>
                      <a:lnTo>
                        <a:pt x="11897" y="3854"/>
                      </a:lnTo>
                      <a:lnTo>
                        <a:pt x="11895" y="3858"/>
                      </a:lnTo>
                      <a:lnTo>
                        <a:pt x="11894" y="3863"/>
                      </a:lnTo>
                      <a:lnTo>
                        <a:pt x="11892" y="3868"/>
                      </a:lnTo>
                      <a:lnTo>
                        <a:pt x="11892" y="3875"/>
                      </a:lnTo>
                      <a:lnTo>
                        <a:pt x="11892" y="3892"/>
                      </a:lnTo>
                      <a:lnTo>
                        <a:pt x="11894" y="3908"/>
                      </a:lnTo>
                      <a:lnTo>
                        <a:pt x="11897" y="3922"/>
                      </a:lnTo>
                      <a:lnTo>
                        <a:pt x="11900" y="3937"/>
                      </a:lnTo>
                      <a:lnTo>
                        <a:pt x="11904" y="3951"/>
                      </a:lnTo>
                      <a:lnTo>
                        <a:pt x="11908" y="3966"/>
                      </a:lnTo>
                      <a:lnTo>
                        <a:pt x="11911" y="3981"/>
                      </a:lnTo>
                      <a:lnTo>
                        <a:pt x="11915" y="3999"/>
                      </a:lnTo>
                      <a:lnTo>
                        <a:pt x="11917" y="4020"/>
                      </a:lnTo>
                      <a:lnTo>
                        <a:pt x="11920" y="4037"/>
                      </a:lnTo>
                      <a:lnTo>
                        <a:pt x="11923" y="4047"/>
                      </a:lnTo>
                      <a:lnTo>
                        <a:pt x="11926" y="4055"/>
                      </a:lnTo>
                      <a:lnTo>
                        <a:pt x="11929" y="4064"/>
                      </a:lnTo>
                      <a:lnTo>
                        <a:pt x="11934" y="4074"/>
                      </a:lnTo>
                      <a:lnTo>
                        <a:pt x="11943" y="4085"/>
                      </a:lnTo>
                      <a:lnTo>
                        <a:pt x="11952" y="4094"/>
                      </a:lnTo>
                      <a:lnTo>
                        <a:pt x="11955" y="4100"/>
                      </a:lnTo>
                      <a:lnTo>
                        <a:pt x="11959" y="4105"/>
                      </a:lnTo>
                      <a:lnTo>
                        <a:pt x="11961" y="4111"/>
                      </a:lnTo>
                      <a:lnTo>
                        <a:pt x="11961" y="4117"/>
                      </a:lnTo>
                      <a:lnTo>
                        <a:pt x="11961" y="4139"/>
                      </a:lnTo>
                      <a:lnTo>
                        <a:pt x="11960" y="4158"/>
                      </a:lnTo>
                      <a:lnTo>
                        <a:pt x="11959" y="4177"/>
                      </a:lnTo>
                      <a:lnTo>
                        <a:pt x="11959" y="4199"/>
                      </a:lnTo>
                      <a:lnTo>
                        <a:pt x="11963" y="4213"/>
                      </a:lnTo>
                      <a:lnTo>
                        <a:pt x="11968" y="4225"/>
                      </a:lnTo>
                      <a:lnTo>
                        <a:pt x="11970" y="4231"/>
                      </a:lnTo>
                      <a:lnTo>
                        <a:pt x="11973" y="4237"/>
                      </a:lnTo>
                      <a:lnTo>
                        <a:pt x="11974" y="4245"/>
                      </a:lnTo>
                      <a:lnTo>
                        <a:pt x="11974" y="4252"/>
                      </a:lnTo>
                      <a:lnTo>
                        <a:pt x="11974" y="4359"/>
                      </a:lnTo>
                      <a:lnTo>
                        <a:pt x="11962" y="4441"/>
                      </a:lnTo>
                      <a:lnTo>
                        <a:pt x="11962" y="4556"/>
                      </a:lnTo>
                      <a:lnTo>
                        <a:pt x="11961" y="4561"/>
                      </a:lnTo>
                      <a:lnTo>
                        <a:pt x="11959" y="4566"/>
                      </a:lnTo>
                      <a:lnTo>
                        <a:pt x="11957" y="4570"/>
                      </a:lnTo>
                      <a:lnTo>
                        <a:pt x="11955" y="4574"/>
                      </a:lnTo>
                      <a:lnTo>
                        <a:pt x="11952" y="4578"/>
                      </a:lnTo>
                      <a:lnTo>
                        <a:pt x="11950" y="4583"/>
                      </a:lnTo>
                      <a:lnTo>
                        <a:pt x="11948" y="4587"/>
                      </a:lnTo>
                      <a:lnTo>
                        <a:pt x="11948" y="4593"/>
                      </a:lnTo>
                      <a:lnTo>
                        <a:pt x="11948" y="4630"/>
                      </a:lnTo>
                      <a:lnTo>
                        <a:pt x="11947" y="4649"/>
                      </a:lnTo>
                      <a:lnTo>
                        <a:pt x="11945" y="4666"/>
                      </a:lnTo>
                      <a:lnTo>
                        <a:pt x="11941" y="4682"/>
                      </a:lnTo>
                      <a:lnTo>
                        <a:pt x="11939" y="4701"/>
                      </a:lnTo>
                      <a:lnTo>
                        <a:pt x="11937" y="4714"/>
                      </a:lnTo>
                      <a:lnTo>
                        <a:pt x="11936" y="4726"/>
                      </a:lnTo>
                      <a:lnTo>
                        <a:pt x="11935" y="4737"/>
                      </a:lnTo>
                      <a:lnTo>
                        <a:pt x="11931" y="4748"/>
                      </a:lnTo>
                      <a:lnTo>
                        <a:pt x="11925" y="4759"/>
                      </a:lnTo>
                      <a:lnTo>
                        <a:pt x="11920" y="4768"/>
                      </a:lnTo>
                      <a:lnTo>
                        <a:pt x="11914" y="4776"/>
                      </a:lnTo>
                      <a:lnTo>
                        <a:pt x="11907" y="4785"/>
                      </a:lnTo>
                      <a:lnTo>
                        <a:pt x="11901" y="4793"/>
                      </a:lnTo>
                      <a:lnTo>
                        <a:pt x="11896" y="4801"/>
                      </a:lnTo>
                      <a:lnTo>
                        <a:pt x="11890" y="4811"/>
                      </a:lnTo>
                      <a:lnTo>
                        <a:pt x="11884" y="4821"/>
                      </a:lnTo>
                      <a:lnTo>
                        <a:pt x="11879" y="4830"/>
                      </a:lnTo>
                      <a:lnTo>
                        <a:pt x="11875" y="4839"/>
                      </a:lnTo>
                      <a:lnTo>
                        <a:pt x="11870" y="4847"/>
                      </a:lnTo>
                      <a:lnTo>
                        <a:pt x="11865" y="4853"/>
                      </a:lnTo>
                      <a:lnTo>
                        <a:pt x="11853" y="4868"/>
                      </a:lnTo>
                      <a:lnTo>
                        <a:pt x="11843" y="4885"/>
                      </a:lnTo>
                      <a:lnTo>
                        <a:pt x="11834" y="4901"/>
                      </a:lnTo>
                      <a:lnTo>
                        <a:pt x="11824" y="4915"/>
                      </a:lnTo>
                      <a:lnTo>
                        <a:pt x="11814" y="4929"/>
                      </a:lnTo>
                      <a:lnTo>
                        <a:pt x="11803" y="4940"/>
                      </a:lnTo>
                      <a:lnTo>
                        <a:pt x="11796" y="4945"/>
                      </a:lnTo>
                      <a:lnTo>
                        <a:pt x="11790" y="4951"/>
                      </a:lnTo>
                      <a:lnTo>
                        <a:pt x="11783" y="4954"/>
                      </a:lnTo>
                      <a:lnTo>
                        <a:pt x="11776" y="4958"/>
                      </a:lnTo>
                      <a:lnTo>
                        <a:pt x="11768" y="4960"/>
                      </a:lnTo>
                      <a:lnTo>
                        <a:pt x="11760" y="4962"/>
                      </a:lnTo>
                      <a:lnTo>
                        <a:pt x="11752" y="4963"/>
                      </a:lnTo>
                      <a:lnTo>
                        <a:pt x="11744" y="4964"/>
                      </a:lnTo>
                      <a:lnTo>
                        <a:pt x="11729" y="4962"/>
                      </a:lnTo>
                      <a:lnTo>
                        <a:pt x="11716" y="4959"/>
                      </a:lnTo>
                      <a:lnTo>
                        <a:pt x="11704" y="4957"/>
                      </a:lnTo>
                      <a:lnTo>
                        <a:pt x="11693" y="4956"/>
                      </a:lnTo>
                      <a:lnTo>
                        <a:pt x="11688" y="4954"/>
                      </a:lnTo>
                      <a:lnTo>
                        <a:pt x="11683" y="4952"/>
                      </a:lnTo>
                      <a:lnTo>
                        <a:pt x="11679" y="4948"/>
                      </a:lnTo>
                      <a:lnTo>
                        <a:pt x="11675" y="4944"/>
                      </a:lnTo>
                      <a:lnTo>
                        <a:pt x="11671" y="4952"/>
                      </a:lnTo>
                      <a:lnTo>
                        <a:pt x="11666" y="4957"/>
                      </a:lnTo>
                      <a:lnTo>
                        <a:pt x="11660" y="4960"/>
                      </a:lnTo>
                      <a:lnTo>
                        <a:pt x="11651" y="4961"/>
                      </a:lnTo>
                      <a:lnTo>
                        <a:pt x="11619" y="4948"/>
                      </a:lnTo>
                      <a:lnTo>
                        <a:pt x="11617" y="4951"/>
                      </a:lnTo>
                      <a:lnTo>
                        <a:pt x="11616" y="4953"/>
                      </a:lnTo>
                      <a:lnTo>
                        <a:pt x="11618" y="4965"/>
                      </a:lnTo>
                      <a:lnTo>
                        <a:pt x="11619" y="4976"/>
                      </a:lnTo>
                      <a:lnTo>
                        <a:pt x="11619" y="4982"/>
                      </a:lnTo>
                      <a:lnTo>
                        <a:pt x="11618" y="4987"/>
                      </a:lnTo>
                      <a:lnTo>
                        <a:pt x="11616" y="4991"/>
                      </a:lnTo>
                      <a:lnTo>
                        <a:pt x="11615" y="4995"/>
                      </a:lnTo>
                      <a:lnTo>
                        <a:pt x="11613" y="4999"/>
                      </a:lnTo>
                      <a:lnTo>
                        <a:pt x="11612" y="5003"/>
                      </a:lnTo>
                      <a:lnTo>
                        <a:pt x="11611" y="5009"/>
                      </a:lnTo>
                      <a:lnTo>
                        <a:pt x="11610" y="5014"/>
                      </a:lnTo>
                      <a:lnTo>
                        <a:pt x="11613" y="5019"/>
                      </a:lnTo>
                      <a:lnTo>
                        <a:pt x="11618" y="5023"/>
                      </a:lnTo>
                      <a:lnTo>
                        <a:pt x="11622" y="5030"/>
                      </a:lnTo>
                      <a:lnTo>
                        <a:pt x="11626" y="5037"/>
                      </a:lnTo>
                      <a:lnTo>
                        <a:pt x="11629" y="5043"/>
                      </a:lnTo>
                      <a:lnTo>
                        <a:pt x="11631" y="5051"/>
                      </a:lnTo>
                      <a:lnTo>
                        <a:pt x="11626" y="5059"/>
                      </a:lnTo>
                      <a:lnTo>
                        <a:pt x="11621" y="5067"/>
                      </a:lnTo>
                      <a:lnTo>
                        <a:pt x="11619" y="5070"/>
                      </a:lnTo>
                      <a:lnTo>
                        <a:pt x="11616" y="5072"/>
                      </a:lnTo>
                      <a:lnTo>
                        <a:pt x="11612" y="5074"/>
                      </a:lnTo>
                      <a:lnTo>
                        <a:pt x="11608" y="5074"/>
                      </a:lnTo>
                      <a:lnTo>
                        <a:pt x="11595" y="5073"/>
                      </a:lnTo>
                      <a:lnTo>
                        <a:pt x="11585" y="5071"/>
                      </a:lnTo>
                      <a:lnTo>
                        <a:pt x="11574" y="5069"/>
                      </a:lnTo>
                      <a:lnTo>
                        <a:pt x="11561" y="5068"/>
                      </a:lnTo>
                      <a:lnTo>
                        <a:pt x="11558" y="5069"/>
                      </a:lnTo>
                      <a:lnTo>
                        <a:pt x="11556" y="5072"/>
                      </a:lnTo>
                      <a:lnTo>
                        <a:pt x="11555" y="5075"/>
                      </a:lnTo>
                      <a:lnTo>
                        <a:pt x="11554" y="5078"/>
                      </a:lnTo>
                      <a:lnTo>
                        <a:pt x="11554" y="5089"/>
                      </a:lnTo>
                      <a:lnTo>
                        <a:pt x="11585" y="5089"/>
                      </a:lnTo>
                      <a:lnTo>
                        <a:pt x="11586" y="5092"/>
                      </a:lnTo>
                      <a:lnTo>
                        <a:pt x="11587" y="5095"/>
                      </a:lnTo>
                      <a:lnTo>
                        <a:pt x="11585" y="5106"/>
                      </a:lnTo>
                      <a:lnTo>
                        <a:pt x="11582" y="5118"/>
                      </a:lnTo>
                      <a:lnTo>
                        <a:pt x="11581" y="5122"/>
                      </a:lnTo>
                      <a:lnTo>
                        <a:pt x="11581" y="5126"/>
                      </a:lnTo>
                      <a:lnTo>
                        <a:pt x="11574" y="5120"/>
                      </a:lnTo>
                      <a:lnTo>
                        <a:pt x="11566" y="5113"/>
                      </a:lnTo>
                      <a:lnTo>
                        <a:pt x="11560" y="5107"/>
                      </a:lnTo>
                      <a:lnTo>
                        <a:pt x="11554" y="5101"/>
                      </a:lnTo>
                      <a:lnTo>
                        <a:pt x="11544" y="5086"/>
                      </a:lnTo>
                      <a:lnTo>
                        <a:pt x="11533" y="5070"/>
                      </a:lnTo>
                      <a:lnTo>
                        <a:pt x="11536" y="5065"/>
                      </a:lnTo>
                      <a:lnTo>
                        <a:pt x="11540" y="5059"/>
                      </a:lnTo>
                      <a:lnTo>
                        <a:pt x="11545" y="5055"/>
                      </a:lnTo>
                      <a:lnTo>
                        <a:pt x="11549" y="5052"/>
                      </a:lnTo>
                      <a:lnTo>
                        <a:pt x="11559" y="5045"/>
                      </a:lnTo>
                      <a:lnTo>
                        <a:pt x="11568" y="5040"/>
                      </a:lnTo>
                      <a:lnTo>
                        <a:pt x="11577" y="5033"/>
                      </a:lnTo>
                      <a:lnTo>
                        <a:pt x="11584" y="5026"/>
                      </a:lnTo>
                      <a:lnTo>
                        <a:pt x="11587" y="5022"/>
                      </a:lnTo>
                      <a:lnTo>
                        <a:pt x="11589" y="5017"/>
                      </a:lnTo>
                      <a:lnTo>
                        <a:pt x="11590" y="5012"/>
                      </a:lnTo>
                      <a:lnTo>
                        <a:pt x="11591" y="5006"/>
                      </a:lnTo>
                      <a:lnTo>
                        <a:pt x="11590" y="4998"/>
                      </a:lnTo>
                      <a:lnTo>
                        <a:pt x="11588" y="4992"/>
                      </a:lnTo>
                      <a:lnTo>
                        <a:pt x="11586" y="4986"/>
                      </a:lnTo>
                      <a:lnTo>
                        <a:pt x="11582" y="4981"/>
                      </a:lnTo>
                      <a:lnTo>
                        <a:pt x="11574" y="4969"/>
                      </a:lnTo>
                      <a:lnTo>
                        <a:pt x="11565" y="4958"/>
                      </a:lnTo>
                      <a:lnTo>
                        <a:pt x="11550" y="4934"/>
                      </a:lnTo>
                      <a:lnTo>
                        <a:pt x="11534" y="4914"/>
                      </a:lnTo>
                      <a:lnTo>
                        <a:pt x="11520" y="4895"/>
                      </a:lnTo>
                      <a:lnTo>
                        <a:pt x="11503" y="4872"/>
                      </a:lnTo>
                      <a:lnTo>
                        <a:pt x="11489" y="4851"/>
                      </a:lnTo>
                      <a:lnTo>
                        <a:pt x="11474" y="4832"/>
                      </a:lnTo>
                      <a:lnTo>
                        <a:pt x="11467" y="4824"/>
                      </a:lnTo>
                      <a:lnTo>
                        <a:pt x="11459" y="4816"/>
                      </a:lnTo>
                      <a:lnTo>
                        <a:pt x="11449" y="4808"/>
                      </a:lnTo>
                      <a:lnTo>
                        <a:pt x="11439" y="4798"/>
                      </a:lnTo>
                      <a:lnTo>
                        <a:pt x="11422" y="4788"/>
                      </a:lnTo>
                      <a:lnTo>
                        <a:pt x="11407" y="4778"/>
                      </a:lnTo>
                      <a:lnTo>
                        <a:pt x="11400" y="4773"/>
                      </a:lnTo>
                      <a:lnTo>
                        <a:pt x="11394" y="4767"/>
                      </a:lnTo>
                      <a:lnTo>
                        <a:pt x="11392" y="4764"/>
                      </a:lnTo>
                      <a:lnTo>
                        <a:pt x="11390" y="4760"/>
                      </a:lnTo>
                      <a:lnTo>
                        <a:pt x="11389" y="4756"/>
                      </a:lnTo>
                      <a:lnTo>
                        <a:pt x="11389" y="4751"/>
                      </a:lnTo>
                      <a:lnTo>
                        <a:pt x="11390" y="4746"/>
                      </a:lnTo>
                      <a:lnTo>
                        <a:pt x="11392" y="4742"/>
                      </a:lnTo>
                      <a:lnTo>
                        <a:pt x="11395" y="4739"/>
                      </a:lnTo>
                      <a:lnTo>
                        <a:pt x="11398" y="4736"/>
                      </a:lnTo>
                      <a:lnTo>
                        <a:pt x="11403" y="4733"/>
                      </a:lnTo>
                      <a:lnTo>
                        <a:pt x="11406" y="4730"/>
                      </a:lnTo>
                      <a:lnTo>
                        <a:pt x="11409" y="4727"/>
                      </a:lnTo>
                      <a:lnTo>
                        <a:pt x="11411" y="4723"/>
                      </a:lnTo>
                      <a:lnTo>
                        <a:pt x="11415" y="4711"/>
                      </a:lnTo>
                      <a:lnTo>
                        <a:pt x="11419" y="4700"/>
                      </a:lnTo>
                      <a:lnTo>
                        <a:pt x="11425" y="4690"/>
                      </a:lnTo>
                      <a:lnTo>
                        <a:pt x="11432" y="4682"/>
                      </a:lnTo>
                      <a:lnTo>
                        <a:pt x="11440" y="4674"/>
                      </a:lnTo>
                      <a:lnTo>
                        <a:pt x="11448" y="4668"/>
                      </a:lnTo>
                      <a:lnTo>
                        <a:pt x="11459" y="4661"/>
                      </a:lnTo>
                      <a:lnTo>
                        <a:pt x="11470" y="4656"/>
                      </a:lnTo>
                      <a:lnTo>
                        <a:pt x="11488" y="4649"/>
                      </a:lnTo>
                      <a:lnTo>
                        <a:pt x="11505" y="4642"/>
                      </a:lnTo>
                      <a:lnTo>
                        <a:pt x="11511" y="4638"/>
                      </a:lnTo>
                      <a:lnTo>
                        <a:pt x="11518" y="4632"/>
                      </a:lnTo>
                      <a:lnTo>
                        <a:pt x="11520" y="4629"/>
                      </a:lnTo>
                      <a:lnTo>
                        <a:pt x="11521" y="4625"/>
                      </a:lnTo>
                      <a:lnTo>
                        <a:pt x="11522" y="4621"/>
                      </a:lnTo>
                      <a:lnTo>
                        <a:pt x="11522" y="4617"/>
                      </a:lnTo>
                      <a:lnTo>
                        <a:pt x="11522" y="4605"/>
                      </a:lnTo>
                      <a:lnTo>
                        <a:pt x="11520" y="4596"/>
                      </a:lnTo>
                      <a:lnTo>
                        <a:pt x="11517" y="4587"/>
                      </a:lnTo>
                      <a:lnTo>
                        <a:pt x="11514" y="4577"/>
                      </a:lnTo>
                      <a:lnTo>
                        <a:pt x="11510" y="4568"/>
                      </a:lnTo>
                      <a:lnTo>
                        <a:pt x="11508" y="4559"/>
                      </a:lnTo>
                      <a:lnTo>
                        <a:pt x="11506" y="4549"/>
                      </a:lnTo>
                      <a:lnTo>
                        <a:pt x="11505" y="4538"/>
                      </a:lnTo>
                      <a:lnTo>
                        <a:pt x="11505" y="4480"/>
                      </a:lnTo>
                      <a:lnTo>
                        <a:pt x="11505" y="4454"/>
                      </a:lnTo>
                      <a:lnTo>
                        <a:pt x="11503" y="4430"/>
                      </a:lnTo>
                      <a:lnTo>
                        <a:pt x="11499" y="4408"/>
                      </a:lnTo>
                      <a:lnTo>
                        <a:pt x="11495" y="4388"/>
                      </a:lnTo>
                      <a:lnTo>
                        <a:pt x="11489" y="4367"/>
                      </a:lnTo>
                      <a:lnTo>
                        <a:pt x="11482" y="4346"/>
                      </a:lnTo>
                      <a:lnTo>
                        <a:pt x="11474" y="4323"/>
                      </a:lnTo>
                      <a:lnTo>
                        <a:pt x="11465" y="4300"/>
                      </a:lnTo>
                      <a:lnTo>
                        <a:pt x="11461" y="4291"/>
                      </a:lnTo>
                      <a:lnTo>
                        <a:pt x="11455" y="4284"/>
                      </a:lnTo>
                      <a:lnTo>
                        <a:pt x="11450" y="4278"/>
                      </a:lnTo>
                      <a:lnTo>
                        <a:pt x="11444" y="4272"/>
                      </a:lnTo>
                      <a:lnTo>
                        <a:pt x="11439" y="4266"/>
                      </a:lnTo>
                      <a:lnTo>
                        <a:pt x="11434" y="4259"/>
                      </a:lnTo>
                      <a:lnTo>
                        <a:pt x="11432" y="4256"/>
                      </a:lnTo>
                      <a:lnTo>
                        <a:pt x="11431" y="4252"/>
                      </a:lnTo>
                      <a:lnTo>
                        <a:pt x="11430" y="4248"/>
                      </a:lnTo>
                      <a:lnTo>
                        <a:pt x="11430" y="4244"/>
                      </a:lnTo>
                      <a:lnTo>
                        <a:pt x="11430" y="4164"/>
                      </a:lnTo>
                      <a:lnTo>
                        <a:pt x="11409" y="4151"/>
                      </a:lnTo>
                      <a:lnTo>
                        <a:pt x="11390" y="4139"/>
                      </a:lnTo>
                      <a:lnTo>
                        <a:pt x="11380" y="4134"/>
                      </a:lnTo>
                      <a:lnTo>
                        <a:pt x="11371" y="4130"/>
                      </a:lnTo>
                      <a:lnTo>
                        <a:pt x="11359" y="4128"/>
                      </a:lnTo>
                      <a:lnTo>
                        <a:pt x="11347" y="4126"/>
                      </a:lnTo>
                      <a:lnTo>
                        <a:pt x="11340" y="4128"/>
                      </a:lnTo>
                      <a:lnTo>
                        <a:pt x="11335" y="4130"/>
                      </a:lnTo>
                      <a:lnTo>
                        <a:pt x="11331" y="4133"/>
                      </a:lnTo>
                      <a:lnTo>
                        <a:pt x="11327" y="4138"/>
                      </a:lnTo>
                      <a:lnTo>
                        <a:pt x="11321" y="4148"/>
                      </a:lnTo>
                      <a:lnTo>
                        <a:pt x="11314" y="4160"/>
                      </a:lnTo>
                      <a:lnTo>
                        <a:pt x="11305" y="4167"/>
                      </a:lnTo>
                      <a:lnTo>
                        <a:pt x="11298" y="4172"/>
                      </a:lnTo>
                      <a:lnTo>
                        <a:pt x="11290" y="4177"/>
                      </a:lnTo>
                      <a:lnTo>
                        <a:pt x="11281" y="4181"/>
                      </a:lnTo>
                      <a:lnTo>
                        <a:pt x="11274" y="4186"/>
                      </a:lnTo>
                      <a:lnTo>
                        <a:pt x="11266" y="4191"/>
                      </a:lnTo>
                      <a:lnTo>
                        <a:pt x="11259" y="4197"/>
                      </a:lnTo>
                      <a:lnTo>
                        <a:pt x="11251" y="4204"/>
                      </a:lnTo>
                      <a:lnTo>
                        <a:pt x="11246" y="4213"/>
                      </a:lnTo>
                      <a:lnTo>
                        <a:pt x="11242" y="4221"/>
                      </a:lnTo>
                      <a:lnTo>
                        <a:pt x="11239" y="4229"/>
                      </a:lnTo>
                      <a:lnTo>
                        <a:pt x="11237" y="4237"/>
                      </a:lnTo>
                      <a:lnTo>
                        <a:pt x="11235" y="4246"/>
                      </a:lnTo>
                      <a:lnTo>
                        <a:pt x="11231" y="4254"/>
                      </a:lnTo>
                      <a:lnTo>
                        <a:pt x="11229" y="4257"/>
                      </a:lnTo>
                      <a:lnTo>
                        <a:pt x="11225" y="4260"/>
                      </a:lnTo>
                      <a:lnTo>
                        <a:pt x="11222" y="4263"/>
                      </a:lnTo>
                      <a:lnTo>
                        <a:pt x="11218" y="4266"/>
                      </a:lnTo>
                      <a:lnTo>
                        <a:pt x="11209" y="4272"/>
                      </a:lnTo>
                      <a:lnTo>
                        <a:pt x="11200" y="4277"/>
                      </a:lnTo>
                      <a:lnTo>
                        <a:pt x="11190" y="4282"/>
                      </a:lnTo>
                      <a:lnTo>
                        <a:pt x="11180" y="4288"/>
                      </a:lnTo>
                      <a:lnTo>
                        <a:pt x="11176" y="4291"/>
                      </a:lnTo>
                      <a:lnTo>
                        <a:pt x="11173" y="4295"/>
                      </a:lnTo>
                      <a:lnTo>
                        <a:pt x="11169" y="4301"/>
                      </a:lnTo>
                      <a:lnTo>
                        <a:pt x="11167" y="4306"/>
                      </a:lnTo>
                      <a:lnTo>
                        <a:pt x="11166" y="4312"/>
                      </a:lnTo>
                      <a:lnTo>
                        <a:pt x="11163" y="4317"/>
                      </a:lnTo>
                      <a:lnTo>
                        <a:pt x="11160" y="4321"/>
                      </a:lnTo>
                      <a:lnTo>
                        <a:pt x="11156" y="4326"/>
                      </a:lnTo>
                      <a:lnTo>
                        <a:pt x="11153" y="4328"/>
                      </a:lnTo>
                      <a:lnTo>
                        <a:pt x="11150" y="4330"/>
                      </a:lnTo>
                      <a:lnTo>
                        <a:pt x="11147" y="4331"/>
                      </a:lnTo>
                      <a:lnTo>
                        <a:pt x="11143" y="4331"/>
                      </a:lnTo>
                      <a:lnTo>
                        <a:pt x="11135" y="4331"/>
                      </a:lnTo>
                      <a:lnTo>
                        <a:pt x="11128" y="4330"/>
                      </a:lnTo>
                      <a:lnTo>
                        <a:pt x="11121" y="4329"/>
                      </a:lnTo>
                      <a:lnTo>
                        <a:pt x="11114" y="4329"/>
                      </a:lnTo>
                      <a:lnTo>
                        <a:pt x="11106" y="4330"/>
                      </a:lnTo>
                      <a:lnTo>
                        <a:pt x="11099" y="4333"/>
                      </a:lnTo>
                      <a:lnTo>
                        <a:pt x="11088" y="4341"/>
                      </a:lnTo>
                      <a:lnTo>
                        <a:pt x="11076" y="4348"/>
                      </a:lnTo>
                      <a:lnTo>
                        <a:pt x="11071" y="4351"/>
                      </a:lnTo>
                      <a:lnTo>
                        <a:pt x="11065" y="4355"/>
                      </a:lnTo>
                      <a:lnTo>
                        <a:pt x="11058" y="4356"/>
                      </a:lnTo>
                      <a:lnTo>
                        <a:pt x="11050" y="4357"/>
                      </a:lnTo>
                      <a:lnTo>
                        <a:pt x="11042" y="4357"/>
                      </a:lnTo>
                      <a:lnTo>
                        <a:pt x="11035" y="4355"/>
                      </a:lnTo>
                      <a:lnTo>
                        <a:pt x="11028" y="4352"/>
                      </a:lnTo>
                      <a:lnTo>
                        <a:pt x="11021" y="4350"/>
                      </a:lnTo>
                      <a:lnTo>
                        <a:pt x="11015" y="4346"/>
                      </a:lnTo>
                      <a:lnTo>
                        <a:pt x="11009" y="4343"/>
                      </a:lnTo>
                      <a:lnTo>
                        <a:pt x="11004" y="4338"/>
                      </a:lnTo>
                      <a:lnTo>
                        <a:pt x="10998" y="4333"/>
                      </a:lnTo>
                      <a:lnTo>
                        <a:pt x="10979" y="4310"/>
                      </a:lnTo>
                      <a:lnTo>
                        <a:pt x="10959" y="4283"/>
                      </a:lnTo>
                      <a:lnTo>
                        <a:pt x="10945" y="4276"/>
                      </a:lnTo>
                      <a:lnTo>
                        <a:pt x="10928" y="4269"/>
                      </a:lnTo>
                      <a:lnTo>
                        <a:pt x="10925" y="4264"/>
                      </a:lnTo>
                      <a:lnTo>
                        <a:pt x="10923" y="4260"/>
                      </a:lnTo>
                      <a:lnTo>
                        <a:pt x="10922" y="4255"/>
                      </a:lnTo>
                      <a:lnTo>
                        <a:pt x="10922" y="4250"/>
                      </a:lnTo>
                      <a:lnTo>
                        <a:pt x="10923" y="4239"/>
                      </a:lnTo>
                      <a:lnTo>
                        <a:pt x="10924" y="4228"/>
                      </a:lnTo>
                      <a:lnTo>
                        <a:pt x="10912" y="4227"/>
                      </a:lnTo>
                      <a:lnTo>
                        <a:pt x="10900" y="4226"/>
                      </a:lnTo>
                      <a:lnTo>
                        <a:pt x="10896" y="4226"/>
                      </a:lnTo>
                      <a:lnTo>
                        <a:pt x="10892" y="4228"/>
                      </a:lnTo>
                      <a:lnTo>
                        <a:pt x="10888" y="4230"/>
                      </a:lnTo>
                      <a:lnTo>
                        <a:pt x="10883" y="4232"/>
                      </a:lnTo>
                      <a:lnTo>
                        <a:pt x="10879" y="4234"/>
                      </a:lnTo>
                      <a:lnTo>
                        <a:pt x="10876" y="4236"/>
                      </a:lnTo>
                      <a:lnTo>
                        <a:pt x="10871" y="4237"/>
                      </a:lnTo>
                      <a:lnTo>
                        <a:pt x="10867" y="4237"/>
                      </a:lnTo>
                      <a:lnTo>
                        <a:pt x="10847" y="4237"/>
                      </a:lnTo>
                      <a:lnTo>
                        <a:pt x="10831" y="4236"/>
                      </a:lnTo>
                      <a:lnTo>
                        <a:pt x="10822" y="4234"/>
                      </a:lnTo>
                      <a:lnTo>
                        <a:pt x="10815" y="4232"/>
                      </a:lnTo>
                      <a:lnTo>
                        <a:pt x="10807" y="4228"/>
                      </a:lnTo>
                      <a:lnTo>
                        <a:pt x="10797" y="4224"/>
                      </a:lnTo>
                      <a:lnTo>
                        <a:pt x="10790" y="4219"/>
                      </a:lnTo>
                      <a:lnTo>
                        <a:pt x="10784" y="4215"/>
                      </a:lnTo>
                      <a:lnTo>
                        <a:pt x="10781" y="4213"/>
                      </a:lnTo>
                      <a:lnTo>
                        <a:pt x="10778" y="4210"/>
                      </a:lnTo>
                      <a:lnTo>
                        <a:pt x="10774" y="4209"/>
                      </a:lnTo>
                      <a:lnTo>
                        <a:pt x="10769" y="4209"/>
                      </a:lnTo>
                      <a:lnTo>
                        <a:pt x="10766" y="4209"/>
                      </a:lnTo>
                      <a:lnTo>
                        <a:pt x="10764" y="4210"/>
                      </a:lnTo>
                      <a:lnTo>
                        <a:pt x="10763" y="4213"/>
                      </a:lnTo>
                      <a:lnTo>
                        <a:pt x="10761" y="4215"/>
                      </a:lnTo>
                      <a:lnTo>
                        <a:pt x="10759" y="4220"/>
                      </a:lnTo>
                      <a:lnTo>
                        <a:pt x="10755" y="4224"/>
                      </a:lnTo>
                      <a:lnTo>
                        <a:pt x="10750" y="4227"/>
                      </a:lnTo>
                      <a:lnTo>
                        <a:pt x="10745" y="4229"/>
                      </a:lnTo>
                      <a:lnTo>
                        <a:pt x="10740" y="4231"/>
                      </a:lnTo>
                      <a:lnTo>
                        <a:pt x="10735" y="4232"/>
                      </a:lnTo>
                      <a:lnTo>
                        <a:pt x="10724" y="4233"/>
                      </a:lnTo>
                      <a:lnTo>
                        <a:pt x="10712" y="4233"/>
                      </a:lnTo>
                      <a:lnTo>
                        <a:pt x="10705" y="4232"/>
                      </a:lnTo>
                      <a:lnTo>
                        <a:pt x="10699" y="4230"/>
                      </a:lnTo>
                      <a:lnTo>
                        <a:pt x="10694" y="4228"/>
                      </a:lnTo>
                      <a:lnTo>
                        <a:pt x="10689" y="4225"/>
                      </a:lnTo>
                      <a:lnTo>
                        <a:pt x="10683" y="4222"/>
                      </a:lnTo>
                      <a:lnTo>
                        <a:pt x="10677" y="4219"/>
                      </a:lnTo>
                      <a:lnTo>
                        <a:pt x="10672" y="4217"/>
                      </a:lnTo>
                      <a:lnTo>
                        <a:pt x="10665" y="4217"/>
                      </a:lnTo>
                      <a:lnTo>
                        <a:pt x="10657" y="4218"/>
                      </a:lnTo>
                      <a:lnTo>
                        <a:pt x="10648" y="4220"/>
                      </a:lnTo>
                      <a:lnTo>
                        <a:pt x="10642" y="4223"/>
                      </a:lnTo>
                      <a:lnTo>
                        <a:pt x="10635" y="4226"/>
                      </a:lnTo>
                      <a:lnTo>
                        <a:pt x="10629" y="4229"/>
                      </a:lnTo>
                      <a:lnTo>
                        <a:pt x="10621" y="4232"/>
                      </a:lnTo>
                      <a:lnTo>
                        <a:pt x="10614" y="4234"/>
                      </a:lnTo>
                      <a:lnTo>
                        <a:pt x="10606" y="4235"/>
                      </a:lnTo>
                      <a:lnTo>
                        <a:pt x="10600" y="4235"/>
                      </a:lnTo>
                      <a:lnTo>
                        <a:pt x="10594" y="4234"/>
                      </a:lnTo>
                      <a:lnTo>
                        <a:pt x="10589" y="4233"/>
                      </a:lnTo>
                      <a:lnTo>
                        <a:pt x="10584" y="4231"/>
                      </a:lnTo>
                      <a:lnTo>
                        <a:pt x="10576" y="4227"/>
                      </a:lnTo>
                      <a:lnTo>
                        <a:pt x="10567" y="4221"/>
                      </a:lnTo>
                      <a:lnTo>
                        <a:pt x="10552" y="4207"/>
                      </a:lnTo>
                      <a:lnTo>
                        <a:pt x="10534" y="4193"/>
                      </a:lnTo>
                      <a:lnTo>
                        <a:pt x="10526" y="4188"/>
                      </a:lnTo>
                      <a:lnTo>
                        <a:pt x="10518" y="4184"/>
                      </a:lnTo>
                      <a:lnTo>
                        <a:pt x="10509" y="4180"/>
                      </a:lnTo>
                      <a:lnTo>
                        <a:pt x="10501" y="4177"/>
                      </a:lnTo>
                      <a:lnTo>
                        <a:pt x="10493" y="4174"/>
                      </a:lnTo>
                      <a:lnTo>
                        <a:pt x="10485" y="4171"/>
                      </a:lnTo>
                      <a:lnTo>
                        <a:pt x="10476" y="4167"/>
                      </a:lnTo>
                      <a:lnTo>
                        <a:pt x="10468" y="4162"/>
                      </a:lnTo>
                      <a:lnTo>
                        <a:pt x="10461" y="4157"/>
                      </a:lnTo>
                      <a:lnTo>
                        <a:pt x="10456" y="4150"/>
                      </a:lnTo>
                      <a:lnTo>
                        <a:pt x="10450" y="4143"/>
                      </a:lnTo>
                      <a:lnTo>
                        <a:pt x="10447" y="4136"/>
                      </a:lnTo>
                      <a:lnTo>
                        <a:pt x="10443" y="4130"/>
                      </a:lnTo>
                      <a:lnTo>
                        <a:pt x="10439" y="4122"/>
                      </a:lnTo>
                      <a:lnTo>
                        <a:pt x="10434" y="4116"/>
                      </a:lnTo>
                      <a:lnTo>
                        <a:pt x="10428" y="4110"/>
                      </a:lnTo>
                      <a:lnTo>
                        <a:pt x="10413" y="4101"/>
                      </a:lnTo>
                      <a:lnTo>
                        <a:pt x="10399" y="4093"/>
                      </a:lnTo>
                      <a:lnTo>
                        <a:pt x="10392" y="4089"/>
                      </a:lnTo>
                      <a:lnTo>
                        <a:pt x="10385" y="4085"/>
                      </a:lnTo>
                      <a:lnTo>
                        <a:pt x="10379" y="4080"/>
                      </a:lnTo>
                      <a:lnTo>
                        <a:pt x="10373" y="4074"/>
                      </a:lnTo>
                      <a:lnTo>
                        <a:pt x="10362" y="4062"/>
                      </a:lnTo>
                      <a:lnTo>
                        <a:pt x="10352" y="4052"/>
                      </a:lnTo>
                      <a:lnTo>
                        <a:pt x="10342" y="4044"/>
                      </a:lnTo>
                      <a:lnTo>
                        <a:pt x="10331" y="4036"/>
                      </a:lnTo>
                      <a:lnTo>
                        <a:pt x="10320" y="4029"/>
                      </a:lnTo>
                      <a:lnTo>
                        <a:pt x="10307" y="4023"/>
                      </a:lnTo>
                      <a:lnTo>
                        <a:pt x="10295" y="4018"/>
                      </a:lnTo>
                      <a:lnTo>
                        <a:pt x="10280" y="4012"/>
                      </a:lnTo>
                      <a:lnTo>
                        <a:pt x="10263" y="4008"/>
                      </a:lnTo>
                      <a:lnTo>
                        <a:pt x="10246" y="4007"/>
                      </a:lnTo>
                      <a:lnTo>
                        <a:pt x="10238" y="4006"/>
                      </a:lnTo>
                      <a:lnTo>
                        <a:pt x="10230" y="4004"/>
                      </a:lnTo>
                      <a:lnTo>
                        <a:pt x="10221" y="4002"/>
                      </a:lnTo>
                      <a:lnTo>
                        <a:pt x="10213" y="3998"/>
                      </a:lnTo>
                      <a:lnTo>
                        <a:pt x="10210" y="3996"/>
                      </a:lnTo>
                      <a:lnTo>
                        <a:pt x="10207" y="3993"/>
                      </a:lnTo>
                      <a:lnTo>
                        <a:pt x="10205" y="3990"/>
                      </a:lnTo>
                      <a:lnTo>
                        <a:pt x="10203" y="3987"/>
                      </a:lnTo>
                      <a:lnTo>
                        <a:pt x="10199" y="3979"/>
                      </a:lnTo>
                      <a:lnTo>
                        <a:pt x="10194" y="3972"/>
                      </a:lnTo>
                      <a:lnTo>
                        <a:pt x="10187" y="3962"/>
                      </a:lnTo>
                      <a:lnTo>
                        <a:pt x="10180" y="3952"/>
                      </a:lnTo>
                      <a:lnTo>
                        <a:pt x="10173" y="3944"/>
                      </a:lnTo>
                      <a:lnTo>
                        <a:pt x="10165" y="3937"/>
                      </a:lnTo>
                      <a:lnTo>
                        <a:pt x="10150" y="3922"/>
                      </a:lnTo>
                      <a:lnTo>
                        <a:pt x="10132" y="3905"/>
                      </a:lnTo>
                      <a:lnTo>
                        <a:pt x="10081" y="3905"/>
                      </a:lnTo>
                      <a:lnTo>
                        <a:pt x="10074" y="3905"/>
                      </a:lnTo>
                      <a:lnTo>
                        <a:pt x="10069" y="3904"/>
                      </a:lnTo>
                      <a:lnTo>
                        <a:pt x="10063" y="3901"/>
                      </a:lnTo>
                      <a:lnTo>
                        <a:pt x="10059" y="3898"/>
                      </a:lnTo>
                      <a:lnTo>
                        <a:pt x="10049" y="3891"/>
                      </a:lnTo>
                      <a:lnTo>
                        <a:pt x="10040" y="3883"/>
                      </a:lnTo>
                      <a:lnTo>
                        <a:pt x="10032" y="3875"/>
                      </a:lnTo>
                      <a:lnTo>
                        <a:pt x="10022" y="3867"/>
                      </a:lnTo>
                      <a:lnTo>
                        <a:pt x="10017" y="3864"/>
                      </a:lnTo>
                      <a:lnTo>
                        <a:pt x="10012" y="3862"/>
                      </a:lnTo>
                      <a:lnTo>
                        <a:pt x="10006" y="3860"/>
                      </a:lnTo>
                      <a:lnTo>
                        <a:pt x="10000" y="3860"/>
                      </a:lnTo>
                      <a:lnTo>
                        <a:pt x="9991" y="3860"/>
                      </a:lnTo>
                      <a:lnTo>
                        <a:pt x="9984" y="3861"/>
                      </a:lnTo>
                      <a:lnTo>
                        <a:pt x="9977" y="3863"/>
                      </a:lnTo>
                      <a:lnTo>
                        <a:pt x="9970" y="3865"/>
                      </a:lnTo>
                      <a:lnTo>
                        <a:pt x="9957" y="3871"/>
                      </a:lnTo>
                      <a:lnTo>
                        <a:pt x="9945" y="3878"/>
                      </a:lnTo>
                      <a:lnTo>
                        <a:pt x="9932" y="3884"/>
                      </a:lnTo>
                      <a:lnTo>
                        <a:pt x="9920" y="3890"/>
                      </a:lnTo>
                      <a:lnTo>
                        <a:pt x="9913" y="3892"/>
                      </a:lnTo>
                      <a:lnTo>
                        <a:pt x="9905" y="3894"/>
                      </a:lnTo>
                      <a:lnTo>
                        <a:pt x="9898" y="3895"/>
                      </a:lnTo>
                      <a:lnTo>
                        <a:pt x="9890" y="3895"/>
                      </a:lnTo>
                      <a:lnTo>
                        <a:pt x="9843" y="3895"/>
                      </a:lnTo>
                      <a:lnTo>
                        <a:pt x="9825" y="3896"/>
                      </a:lnTo>
                      <a:lnTo>
                        <a:pt x="9809" y="3899"/>
                      </a:lnTo>
                      <a:lnTo>
                        <a:pt x="9793" y="3904"/>
                      </a:lnTo>
                      <a:lnTo>
                        <a:pt x="9777" y="3910"/>
                      </a:lnTo>
                      <a:lnTo>
                        <a:pt x="9763" y="3917"/>
                      </a:lnTo>
                      <a:lnTo>
                        <a:pt x="9752" y="3926"/>
                      </a:lnTo>
                      <a:lnTo>
                        <a:pt x="9747" y="3930"/>
                      </a:lnTo>
                      <a:lnTo>
                        <a:pt x="9740" y="3933"/>
                      </a:lnTo>
                      <a:lnTo>
                        <a:pt x="9733" y="3936"/>
                      </a:lnTo>
                      <a:lnTo>
                        <a:pt x="9726" y="3936"/>
                      </a:lnTo>
                      <a:lnTo>
                        <a:pt x="9679" y="3936"/>
                      </a:lnTo>
                      <a:lnTo>
                        <a:pt x="9674" y="3937"/>
                      </a:lnTo>
                      <a:lnTo>
                        <a:pt x="9669" y="3938"/>
                      </a:lnTo>
                      <a:lnTo>
                        <a:pt x="9665" y="3940"/>
                      </a:lnTo>
                      <a:lnTo>
                        <a:pt x="9661" y="3942"/>
                      </a:lnTo>
                      <a:lnTo>
                        <a:pt x="9653" y="3948"/>
                      </a:lnTo>
                      <a:lnTo>
                        <a:pt x="9646" y="3955"/>
                      </a:lnTo>
                      <a:lnTo>
                        <a:pt x="9640" y="3963"/>
                      </a:lnTo>
                      <a:lnTo>
                        <a:pt x="9633" y="3970"/>
                      </a:lnTo>
                      <a:lnTo>
                        <a:pt x="9629" y="3973"/>
                      </a:lnTo>
                      <a:lnTo>
                        <a:pt x="9624" y="3976"/>
                      </a:lnTo>
                      <a:lnTo>
                        <a:pt x="9620" y="3979"/>
                      </a:lnTo>
                      <a:lnTo>
                        <a:pt x="9615" y="3981"/>
                      </a:lnTo>
                      <a:lnTo>
                        <a:pt x="9607" y="3984"/>
                      </a:lnTo>
                      <a:lnTo>
                        <a:pt x="9600" y="3990"/>
                      </a:lnTo>
                      <a:lnTo>
                        <a:pt x="9593" y="3995"/>
                      </a:lnTo>
                      <a:lnTo>
                        <a:pt x="9588" y="4001"/>
                      </a:lnTo>
                      <a:lnTo>
                        <a:pt x="9578" y="4015"/>
                      </a:lnTo>
                      <a:lnTo>
                        <a:pt x="9565" y="4029"/>
                      </a:lnTo>
                      <a:lnTo>
                        <a:pt x="9559" y="4033"/>
                      </a:lnTo>
                      <a:lnTo>
                        <a:pt x="9553" y="4037"/>
                      </a:lnTo>
                      <a:lnTo>
                        <a:pt x="9550" y="4038"/>
                      </a:lnTo>
                      <a:lnTo>
                        <a:pt x="9548" y="4041"/>
                      </a:lnTo>
                      <a:lnTo>
                        <a:pt x="9547" y="4045"/>
                      </a:lnTo>
                      <a:lnTo>
                        <a:pt x="9546" y="4048"/>
                      </a:lnTo>
                      <a:lnTo>
                        <a:pt x="9551" y="4056"/>
                      </a:lnTo>
                      <a:lnTo>
                        <a:pt x="9555" y="4064"/>
                      </a:lnTo>
                      <a:lnTo>
                        <a:pt x="9552" y="4074"/>
                      </a:lnTo>
                      <a:lnTo>
                        <a:pt x="9549" y="4083"/>
                      </a:lnTo>
                      <a:lnTo>
                        <a:pt x="9549" y="4088"/>
                      </a:lnTo>
                      <a:lnTo>
                        <a:pt x="9550" y="4092"/>
                      </a:lnTo>
                      <a:lnTo>
                        <a:pt x="9552" y="4095"/>
                      </a:lnTo>
                      <a:lnTo>
                        <a:pt x="9555" y="4097"/>
                      </a:lnTo>
                      <a:lnTo>
                        <a:pt x="9561" y="4102"/>
                      </a:lnTo>
                      <a:lnTo>
                        <a:pt x="9570" y="4105"/>
                      </a:lnTo>
                      <a:lnTo>
                        <a:pt x="9579" y="4108"/>
                      </a:lnTo>
                      <a:lnTo>
                        <a:pt x="9589" y="4110"/>
                      </a:lnTo>
                      <a:lnTo>
                        <a:pt x="9599" y="4113"/>
                      </a:lnTo>
                      <a:lnTo>
                        <a:pt x="9608" y="4116"/>
                      </a:lnTo>
                      <a:lnTo>
                        <a:pt x="9616" y="4122"/>
                      </a:lnTo>
                      <a:lnTo>
                        <a:pt x="9622" y="4129"/>
                      </a:lnTo>
                      <a:lnTo>
                        <a:pt x="9627" y="4136"/>
                      </a:lnTo>
                      <a:lnTo>
                        <a:pt x="9631" y="4143"/>
                      </a:lnTo>
                      <a:lnTo>
                        <a:pt x="9634" y="4152"/>
                      </a:lnTo>
                      <a:lnTo>
                        <a:pt x="9635" y="4161"/>
                      </a:lnTo>
                      <a:lnTo>
                        <a:pt x="9636" y="4171"/>
                      </a:lnTo>
                      <a:lnTo>
                        <a:pt x="9636" y="4180"/>
                      </a:lnTo>
                      <a:lnTo>
                        <a:pt x="9636" y="4187"/>
                      </a:lnTo>
                      <a:lnTo>
                        <a:pt x="9635" y="4191"/>
                      </a:lnTo>
                      <a:lnTo>
                        <a:pt x="9633" y="4195"/>
                      </a:lnTo>
                      <a:lnTo>
                        <a:pt x="9631" y="4199"/>
                      </a:lnTo>
                      <a:lnTo>
                        <a:pt x="9624" y="4207"/>
                      </a:lnTo>
                      <a:lnTo>
                        <a:pt x="9617" y="4214"/>
                      </a:lnTo>
                      <a:lnTo>
                        <a:pt x="9610" y="4221"/>
                      </a:lnTo>
                      <a:lnTo>
                        <a:pt x="9604" y="4228"/>
                      </a:lnTo>
                      <a:lnTo>
                        <a:pt x="9602" y="4232"/>
                      </a:lnTo>
                      <a:lnTo>
                        <a:pt x="9600" y="4237"/>
                      </a:lnTo>
                      <a:lnTo>
                        <a:pt x="9599" y="4242"/>
                      </a:lnTo>
                      <a:lnTo>
                        <a:pt x="9599" y="4248"/>
                      </a:lnTo>
                      <a:lnTo>
                        <a:pt x="9599" y="4260"/>
                      </a:lnTo>
                      <a:lnTo>
                        <a:pt x="9601" y="4273"/>
                      </a:lnTo>
                      <a:lnTo>
                        <a:pt x="9602" y="4284"/>
                      </a:lnTo>
                      <a:lnTo>
                        <a:pt x="9604" y="4294"/>
                      </a:lnTo>
                      <a:lnTo>
                        <a:pt x="9607" y="4306"/>
                      </a:lnTo>
                      <a:lnTo>
                        <a:pt x="9608" y="4317"/>
                      </a:lnTo>
                      <a:lnTo>
                        <a:pt x="9610" y="4329"/>
                      </a:lnTo>
                      <a:lnTo>
                        <a:pt x="9610" y="4342"/>
                      </a:lnTo>
                      <a:lnTo>
                        <a:pt x="9610" y="4376"/>
                      </a:lnTo>
                      <a:lnTo>
                        <a:pt x="9609" y="4387"/>
                      </a:lnTo>
                      <a:lnTo>
                        <a:pt x="9608" y="4397"/>
                      </a:lnTo>
                      <a:lnTo>
                        <a:pt x="9606" y="4406"/>
                      </a:lnTo>
                      <a:lnTo>
                        <a:pt x="9606" y="4417"/>
                      </a:lnTo>
                      <a:lnTo>
                        <a:pt x="9606" y="4423"/>
                      </a:lnTo>
                      <a:lnTo>
                        <a:pt x="9608" y="4428"/>
                      </a:lnTo>
                      <a:lnTo>
                        <a:pt x="9610" y="4432"/>
                      </a:lnTo>
                      <a:lnTo>
                        <a:pt x="9613" y="4436"/>
                      </a:lnTo>
                      <a:lnTo>
                        <a:pt x="9620" y="4444"/>
                      </a:lnTo>
                      <a:lnTo>
                        <a:pt x="9630" y="4450"/>
                      </a:lnTo>
                      <a:lnTo>
                        <a:pt x="9638" y="4456"/>
                      </a:lnTo>
                      <a:lnTo>
                        <a:pt x="9645" y="4463"/>
                      </a:lnTo>
                      <a:lnTo>
                        <a:pt x="9648" y="4468"/>
                      </a:lnTo>
                      <a:lnTo>
                        <a:pt x="9650" y="4472"/>
                      </a:lnTo>
                      <a:lnTo>
                        <a:pt x="9652" y="4477"/>
                      </a:lnTo>
                      <a:lnTo>
                        <a:pt x="9652" y="4482"/>
                      </a:lnTo>
                      <a:lnTo>
                        <a:pt x="9652" y="4486"/>
                      </a:lnTo>
                      <a:lnTo>
                        <a:pt x="9651" y="4488"/>
                      </a:lnTo>
                      <a:lnTo>
                        <a:pt x="9649" y="4490"/>
                      </a:lnTo>
                      <a:lnTo>
                        <a:pt x="9646" y="4492"/>
                      </a:lnTo>
                      <a:lnTo>
                        <a:pt x="9641" y="4497"/>
                      </a:lnTo>
                      <a:lnTo>
                        <a:pt x="9636" y="4502"/>
                      </a:lnTo>
                      <a:lnTo>
                        <a:pt x="9622" y="4520"/>
                      </a:lnTo>
                      <a:lnTo>
                        <a:pt x="9609" y="4537"/>
                      </a:lnTo>
                      <a:lnTo>
                        <a:pt x="9604" y="4545"/>
                      </a:lnTo>
                      <a:lnTo>
                        <a:pt x="9600" y="4555"/>
                      </a:lnTo>
                      <a:lnTo>
                        <a:pt x="9596" y="4564"/>
                      </a:lnTo>
                      <a:lnTo>
                        <a:pt x="9595" y="4575"/>
                      </a:lnTo>
                      <a:lnTo>
                        <a:pt x="9595" y="4630"/>
                      </a:lnTo>
                      <a:lnTo>
                        <a:pt x="9578" y="4630"/>
                      </a:lnTo>
                      <a:lnTo>
                        <a:pt x="9572" y="4629"/>
                      </a:lnTo>
                      <a:lnTo>
                        <a:pt x="9566" y="4628"/>
                      </a:lnTo>
                      <a:lnTo>
                        <a:pt x="9562" y="4626"/>
                      </a:lnTo>
                      <a:lnTo>
                        <a:pt x="9558" y="4624"/>
                      </a:lnTo>
                      <a:lnTo>
                        <a:pt x="9549" y="4619"/>
                      </a:lnTo>
                      <a:lnTo>
                        <a:pt x="9538" y="4616"/>
                      </a:lnTo>
                      <a:lnTo>
                        <a:pt x="9519" y="4612"/>
                      </a:lnTo>
                      <a:lnTo>
                        <a:pt x="9501" y="4610"/>
                      </a:lnTo>
                      <a:lnTo>
                        <a:pt x="9482" y="4608"/>
                      </a:lnTo>
                      <a:lnTo>
                        <a:pt x="9462" y="4608"/>
                      </a:lnTo>
                      <a:lnTo>
                        <a:pt x="9453" y="4592"/>
                      </a:lnTo>
                      <a:lnTo>
                        <a:pt x="9445" y="4576"/>
                      </a:lnTo>
                      <a:lnTo>
                        <a:pt x="9441" y="4570"/>
                      </a:lnTo>
                      <a:lnTo>
                        <a:pt x="9435" y="4565"/>
                      </a:lnTo>
                      <a:lnTo>
                        <a:pt x="9432" y="4564"/>
                      </a:lnTo>
                      <a:lnTo>
                        <a:pt x="9429" y="4562"/>
                      </a:lnTo>
                      <a:lnTo>
                        <a:pt x="9424" y="4561"/>
                      </a:lnTo>
                      <a:lnTo>
                        <a:pt x="9420" y="4561"/>
                      </a:lnTo>
                      <a:lnTo>
                        <a:pt x="9416" y="4562"/>
                      </a:lnTo>
                      <a:lnTo>
                        <a:pt x="9412" y="4563"/>
                      </a:lnTo>
                      <a:lnTo>
                        <a:pt x="9409" y="4566"/>
                      </a:lnTo>
                      <a:lnTo>
                        <a:pt x="9406" y="4568"/>
                      </a:lnTo>
                      <a:lnTo>
                        <a:pt x="9401" y="4575"/>
                      </a:lnTo>
                      <a:lnTo>
                        <a:pt x="9394" y="4583"/>
                      </a:lnTo>
                      <a:lnTo>
                        <a:pt x="9386" y="4589"/>
                      </a:lnTo>
                      <a:lnTo>
                        <a:pt x="9380" y="4594"/>
                      </a:lnTo>
                      <a:lnTo>
                        <a:pt x="9373" y="4600"/>
                      </a:lnTo>
                      <a:lnTo>
                        <a:pt x="9367" y="4608"/>
                      </a:lnTo>
                      <a:lnTo>
                        <a:pt x="9364" y="4616"/>
                      </a:lnTo>
                      <a:lnTo>
                        <a:pt x="9361" y="4623"/>
                      </a:lnTo>
                      <a:lnTo>
                        <a:pt x="9358" y="4626"/>
                      </a:lnTo>
                      <a:lnTo>
                        <a:pt x="9356" y="4628"/>
                      </a:lnTo>
                      <a:lnTo>
                        <a:pt x="9353" y="4629"/>
                      </a:lnTo>
                      <a:lnTo>
                        <a:pt x="9349" y="4630"/>
                      </a:lnTo>
                      <a:lnTo>
                        <a:pt x="9325" y="4629"/>
                      </a:lnTo>
                      <a:lnTo>
                        <a:pt x="9304" y="4626"/>
                      </a:lnTo>
                      <a:lnTo>
                        <a:pt x="9284" y="4622"/>
                      </a:lnTo>
                      <a:lnTo>
                        <a:pt x="9261" y="4616"/>
                      </a:lnTo>
                      <a:lnTo>
                        <a:pt x="9253" y="4612"/>
                      </a:lnTo>
                      <a:lnTo>
                        <a:pt x="9247" y="4607"/>
                      </a:lnTo>
                      <a:lnTo>
                        <a:pt x="9244" y="4605"/>
                      </a:lnTo>
                      <a:lnTo>
                        <a:pt x="9241" y="4603"/>
                      </a:lnTo>
                      <a:lnTo>
                        <a:pt x="9237" y="4602"/>
                      </a:lnTo>
                      <a:lnTo>
                        <a:pt x="9233" y="4601"/>
                      </a:lnTo>
                      <a:lnTo>
                        <a:pt x="9225" y="4602"/>
                      </a:lnTo>
                      <a:lnTo>
                        <a:pt x="9219" y="4604"/>
                      </a:lnTo>
                      <a:lnTo>
                        <a:pt x="9214" y="4608"/>
                      </a:lnTo>
                      <a:lnTo>
                        <a:pt x="9209" y="4614"/>
                      </a:lnTo>
                      <a:lnTo>
                        <a:pt x="9201" y="4625"/>
                      </a:lnTo>
                      <a:lnTo>
                        <a:pt x="9192" y="4636"/>
                      </a:lnTo>
                      <a:lnTo>
                        <a:pt x="9173" y="4661"/>
                      </a:lnTo>
                      <a:lnTo>
                        <a:pt x="9153" y="4682"/>
                      </a:lnTo>
                      <a:lnTo>
                        <a:pt x="9148" y="4687"/>
                      </a:lnTo>
                      <a:lnTo>
                        <a:pt x="9143" y="4691"/>
                      </a:lnTo>
                      <a:lnTo>
                        <a:pt x="9136" y="4695"/>
                      </a:lnTo>
                      <a:lnTo>
                        <a:pt x="9130" y="4698"/>
                      </a:lnTo>
                      <a:lnTo>
                        <a:pt x="9124" y="4700"/>
                      </a:lnTo>
                      <a:lnTo>
                        <a:pt x="9117" y="4702"/>
                      </a:lnTo>
                      <a:lnTo>
                        <a:pt x="9109" y="4703"/>
                      </a:lnTo>
                      <a:lnTo>
                        <a:pt x="9102" y="4704"/>
                      </a:lnTo>
                      <a:lnTo>
                        <a:pt x="9101" y="4710"/>
                      </a:lnTo>
                      <a:lnTo>
                        <a:pt x="9099" y="4716"/>
                      </a:lnTo>
                      <a:lnTo>
                        <a:pt x="9097" y="4721"/>
                      </a:lnTo>
                      <a:lnTo>
                        <a:pt x="9095" y="4727"/>
                      </a:lnTo>
                      <a:lnTo>
                        <a:pt x="9089" y="4737"/>
                      </a:lnTo>
                      <a:lnTo>
                        <a:pt x="9081" y="4745"/>
                      </a:lnTo>
                      <a:lnTo>
                        <a:pt x="9072" y="4754"/>
                      </a:lnTo>
                      <a:lnTo>
                        <a:pt x="9063" y="4760"/>
                      </a:lnTo>
                      <a:lnTo>
                        <a:pt x="9051" y="4767"/>
                      </a:lnTo>
                      <a:lnTo>
                        <a:pt x="9040" y="4772"/>
                      </a:lnTo>
                      <a:lnTo>
                        <a:pt x="9034" y="4775"/>
                      </a:lnTo>
                      <a:lnTo>
                        <a:pt x="9029" y="4780"/>
                      </a:lnTo>
                      <a:lnTo>
                        <a:pt x="9023" y="4785"/>
                      </a:lnTo>
                      <a:lnTo>
                        <a:pt x="9019" y="4790"/>
                      </a:lnTo>
                      <a:lnTo>
                        <a:pt x="9011" y="4800"/>
                      </a:lnTo>
                      <a:lnTo>
                        <a:pt x="9004" y="4812"/>
                      </a:lnTo>
                      <a:lnTo>
                        <a:pt x="8995" y="4822"/>
                      </a:lnTo>
                      <a:lnTo>
                        <a:pt x="8987" y="4830"/>
                      </a:lnTo>
                      <a:lnTo>
                        <a:pt x="8982" y="4834"/>
                      </a:lnTo>
                      <a:lnTo>
                        <a:pt x="8977" y="4837"/>
                      </a:lnTo>
                      <a:lnTo>
                        <a:pt x="8971" y="4839"/>
                      </a:lnTo>
                      <a:lnTo>
                        <a:pt x="8963" y="4839"/>
                      </a:lnTo>
                      <a:lnTo>
                        <a:pt x="8915" y="4839"/>
                      </a:lnTo>
                      <a:lnTo>
                        <a:pt x="8904" y="4840"/>
                      </a:lnTo>
                      <a:lnTo>
                        <a:pt x="8895" y="4841"/>
                      </a:lnTo>
                      <a:lnTo>
                        <a:pt x="8886" y="4843"/>
                      </a:lnTo>
                      <a:lnTo>
                        <a:pt x="8876" y="4845"/>
                      </a:lnTo>
                      <a:lnTo>
                        <a:pt x="8860" y="4851"/>
                      </a:lnTo>
                      <a:lnTo>
                        <a:pt x="8844" y="4858"/>
                      </a:lnTo>
                      <a:lnTo>
                        <a:pt x="8829" y="4865"/>
                      </a:lnTo>
                      <a:lnTo>
                        <a:pt x="8812" y="4871"/>
                      </a:lnTo>
                      <a:lnTo>
                        <a:pt x="8803" y="4874"/>
                      </a:lnTo>
                      <a:lnTo>
                        <a:pt x="8793" y="4875"/>
                      </a:lnTo>
                      <a:lnTo>
                        <a:pt x="8784" y="4877"/>
                      </a:lnTo>
                      <a:lnTo>
                        <a:pt x="8774" y="4877"/>
                      </a:lnTo>
                      <a:lnTo>
                        <a:pt x="8717" y="4877"/>
                      </a:lnTo>
                      <a:lnTo>
                        <a:pt x="8710" y="4879"/>
                      </a:lnTo>
                      <a:lnTo>
                        <a:pt x="8704" y="4881"/>
                      </a:lnTo>
                      <a:lnTo>
                        <a:pt x="8698" y="4881"/>
                      </a:lnTo>
                      <a:lnTo>
                        <a:pt x="8690" y="4882"/>
                      </a:lnTo>
                      <a:lnTo>
                        <a:pt x="8673" y="4880"/>
                      </a:lnTo>
                      <a:lnTo>
                        <a:pt x="8660" y="4878"/>
                      </a:lnTo>
                      <a:lnTo>
                        <a:pt x="8645" y="4875"/>
                      </a:lnTo>
                      <a:lnTo>
                        <a:pt x="8630" y="4872"/>
                      </a:lnTo>
                      <a:lnTo>
                        <a:pt x="8613" y="4871"/>
                      </a:lnTo>
                      <a:lnTo>
                        <a:pt x="8599" y="4870"/>
                      </a:lnTo>
                      <a:lnTo>
                        <a:pt x="8592" y="4869"/>
                      </a:lnTo>
                      <a:lnTo>
                        <a:pt x="8585" y="4866"/>
                      </a:lnTo>
                      <a:lnTo>
                        <a:pt x="8579" y="4862"/>
                      </a:lnTo>
                      <a:lnTo>
                        <a:pt x="8573" y="4858"/>
                      </a:lnTo>
                      <a:lnTo>
                        <a:pt x="8562" y="4848"/>
                      </a:lnTo>
                      <a:lnTo>
                        <a:pt x="8554" y="4837"/>
                      </a:lnTo>
                      <a:lnTo>
                        <a:pt x="8550" y="4831"/>
                      </a:lnTo>
                      <a:lnTo>
                        <a:pt x="8545" y="4828"/>
                      </a:lnTo>
                      <a:lnTo>
                        <a:pt x="8538" y="4825"/>
                      </a:lnTo>
                      <a:lnTo>
                        <a:pt x="8532" y="4825"/>
                      </a:lnTo>
                      <a:lnTo>
                        <a:pt x="8518" y="4825"/>
                      </a:lnTo>
                      <a:lnTo>
                        <a:pt x="8505" y="4827"/>
                      </a:lnTo>
                      <a:lnTo>
                        <a:pt x="8494" y="4828"/>
                      </a:lnTo>
                      <a:lnTo>
                        <a:pt x="8479" y="4829"/>
                      </a:lnTo>
                      <a:lnTo>
                        <a:pt x="8472" y="4829"/>
                      </a:lnTo>
                      <a:lnTo>
                        <a:pt x="8466" y="4828"/>
                      </a:lnTo>
                      <a:lnTo>
                        <a:pt x="8460" y="4827"/>
                      </a:lnTo>
                      <a:lnTo>
                        <a:pt x="8455" y="4825"/>
                      </a:lnTo>
                      <a:lnTo>
                        <a:pt x="8443" y="4820"/>
                      </a:lnTo>
                      <a:lnTo>
                        <a:pt x="8433" y="4815"/>
                      </a:lnTo>
                      <a:lnTo>
                        <a:pt x="8422" y="4809"/>
                      </a:lnTo>
                      <a:lnTo>
                        <a:pt x="8412" y="4803"/>
                      </a:lnTo>
                      <a:lnTo>
                        <a:pt x="8400" y="4798"/>
                      </a:lnTo>
                      <a:lnTo>
                        <a:pt x="8387" y="4794"/>
                      </a:lnTo>
                      <a:lnTo>
                        <a:pt x="8379" y="4792"/>
                      </a:lnTo>
                      <a:lnTo>
                        <a:pt x="8371" y="4792"/>
                      </a:lnTo>
                      <a:lnTo>
                        <a:pt x="8364" y="4791"/>
                      </a:lnTo>
                      <a:lnTo>
                        <a:pt x="8357" y="4792"/>
                      </a:lnTo>
                      <a:lnTo>
                        <a:pt x="8343" y="4793"/>
                      </a:lnTo>
                      <a:lnTo>
                        <a:pt x="8326" y="4794"/>
                      </a:lnTo>
                      <a:lnTo>
                        <a:pt x="8310" y="4793"/>
                      </a:lnTo>
                      <a:lnTo>
                        <a:pt x="8296" y="4792"/>
                      </a:lnTo>
                      <a:lnTo>
                        <a:pt x="8281" y="4792"/>
                      </a:lnTo>
                      <a:lnTo>
                        <a:pt x="8266" y="4794"/>
                      </a:lnTo>
                      <a:lnTo>
                        <a:pt x="8258" y="4796"/>
                      </a:lnTo>
                      <a:lnTo>
                        <a:pt x="8251" y="4799"/>
                      </a:lnTo>
                      <a:lnTo>
                        <a:pt x="8245" y="4803"/>
                      </a:lnTo>
                      <a:lnTo>
                        <a:pt x="8240" y="4808"/>
                      </a:lnTo>
                      <a:lnTo>
                        <a:pt x="8235" y="4813"/>
                      </a:lnTo>
                      <a:lnTo>
                        <a:pt x="8229" y="4818"/>
                      </a:lnTo>
                      <a:lnTo>
                        <a:pt x="8222" y="4823"/>
                      </a:lnTo>
                      <a:lnTo>
                        <a:pt x="8216" y="4827"/>
                      </a:lnTo>
                      <a:lnTo>
                        <a:pt x="8211" y="4829"/>
                      </a:lnTo>
                      <a:lnTo>
                        <a:pt x="8206" y="4830"/>
                      </a:lnTo>
                      <a:lnTo>
                        <a:pt x="8201" y="4831"/>
                      </a:lnTo>
                      <a:lnTo>
                        <a:pt x="8195" y="4831"/>
                      </a:lnTo>
                      <a:lnTo>
                        <a:pt x="8186" y="4831"/>
                      </a:lnTo>
                      <a:lnTo>
                        <a:pt x="8176" y="4831"/>
                      </a:lnTo>
                      <a:lnTo>
                        <a:pt x="8166" y="4831"/>
                      </a:lnTo>
                      <a:lnTo>
                        <a:pt x="8158" y="4832"/>
                      </a:lnTo>
                      <a:lnTo>
                        <a:pt x="8153" y="4834"/>
                      </a:lnTo>
                      <a:lnTo>
                        <a:pt x="8150" y="4837"/>
                      </a:lnTo>
                      <a:lnTo>
                        <a:pt x="8146" y="4840"/>
                      </a:lnTo>
                      <a:lnTo>
                        <a:pt x="8143" y="4844"/>
                      </a:lnTo>
                      <a:lnTo>
                        <a:pt x="8136" y="4852"/>
                      </a:lnTo>
                      <a:lnTo>
                        <a:pt x="8131" y="4861"/>
                      </a:lnTo>
                      <a:lnTo>
                        <a:pt x="8127" y="4870"/>
                      </a:lnTo>
                      <a:lnTo>
                        <a:pt x="8123" y="4878"/>
                      </a:lnTo>
                      <a:lnTo>
                        <a:pt x="8115" y="4895"/>
                      </a:lnTo>
                      <a:lnTo>
                        <a:pt x="8104" y="4912"/>
                      </a:lnTo>
                      <a:lnTo>
                        <a:pt x="8052" y="4912"/>
                      </a:lnTo>
                      <a:lnTo>
                        <a:pt x="8039" y="4912"/>
                      </a:lnTo>
                      <a:lnTo>
                        <a:pt x="8027" y="4910"/>
                      </a:lnTo>
                      <a:lnTo>
                        <a:pt x="8014" y="4907"/>
                      </a:lnTo>
                      <a:lnTo>
                        <a:pt x="8002" y="4904"/>
                      </a:lnTo>
                      <a:lnTo>
                        <a:pt x="7990" y="4899"/>
                      </a:lnTo>
                      <a:lnTo>
                        <a:pt x="7980" y="4893"/>
                      </a:lnTo>
                      <a:lnTo>
                        <a:pt x="7970" y="4886"/>
                      </a:lnTo>
                      <a:lnTo>
                        <a:pt x="7960" y="4878"/>
                      </a:lnTo>
                      <a:lnTo>
                        <a:pt x="7952" y="4870"/>
                      </a:lnTo>
                      <a:lnTo>
                        <a:pt x="7944" y="4860"/>
                      </a:lnTo>
                      <a:lnTo>
                        <a:pt x="7936" y="4851"/>
                      </a:lnTo>
                      <a:lnTo>
                        <a:pt x="7930" y="4840"/>
                      </a:lnTo>
                      <a:lnTo>
                        <a:pt x="7924" y="4829"/>
                      </a:lnTo>
                      <a:lnTo>
                        <a:pt x="7919" y="4817"/>
                      </a:lnTo>
                      <a:lnTo>
                        <a:pt x="7915" y="4804"/>
                      </a:lnTo>
                      <a:lnTo>
                        <a:pt x="7912" y="4791"/>
                      </a:lnTo>
                      <a:lnTo>
                        <a:pt x="7910" y="4786"/>
                      </a:lnTo>
                      <a:lnTo>
                        <a:pt x="7908" y="4780"/>
                      </a:lnTo>
                      <a:lnTo>
                        <a:pt x="7906" y="4774"/>
                      </a:lnTo>
                      <a:lnTo>
                        <a:pt x="7903" y="4769"/>
                      </a:lnTo>
                      <a:lnTo>
                        <a:pt x="7896" y="4761"/>
                      </a:lnTo>
                      <a:lnTo>
                        <a:pt x="7888" y="4755"/>
                      </a:lnTo>
                      <a:lnTo>
                        <a:pt x="7877" y="4748"/>
                      </a:lnTo>
                      <a:lnTo>
                        <a:pt x="7867" y="4743"/>
                      </a:lnTo>
                      <a:lnTo>
                        <a:pt x="7856" y="4738"/>
                      </a:lnTo>
                      <a:lnTo>
                        <a:pt x="7843" y="4734"/>
                      </a:lnTo>
                      <a:lnTo>
                        <a:pt x="7820" y="4726"/>
                      </a:lnTo>
                      <a:lnTo>
                        <a:pt x="7800" y="4717"/>
                      </a:lnTo>
                      <a:lnTo>
                        <a:pt x="7789" y="4713"/>
                      </a:lnTo>
                      <a:lnTo>
                        <a:pt x="7779" y="4711"/>
                      </a:lnTo>
                      <a:lnTo>
                        <a:pt x="7767" y="4709"/>
                      </a:lnTo>
                      <a:lnTo>
                        <a:pt x="7755" y="4708"/>
                      </a:lnTo>
                      <a:lnTo>
                        <a:pt x="7735" y="4709"/>
                      </a:lnTo>
                      <a:lnTo>
                        <a:pt x="7719" y="4712"/>
                      </a:lnTo>
                      <a:lnTo>
                        <a:pt x="7701" y="4714"/>
                      </a:lnTo>
                      <a:lnTo>
                        <a:pt x="7681" y="4715"/>
                      </a:lnTo>
                      <a:lnTo>
                        <a:pt x="7669" y="4713"/>
                      </a:lnTo>
                      <a:lnTo>
                        <a:pt x="7658" y="4710"/>
                      </a:lnTo>
                      <a:lnTo>
                        <a:pt x="7602" y="4710"/>
                      </a:lnTo>
                      <a:lnTo>
                        <a:pt x="7595" y="4710"/>
                      </a:lnTo>
                      <a:lnTo>
                        <a:pt x="7590" y="4708"/>
                      </a:lnTo>
                      <a:lnTo>
                        <a:pt x="7586" y="4705"/>
                      </a:lnTo>
                      <a:lnTo>
                        <a:pt x="7582" y="4702"/>
                      </a:lnTo>
                      <a:lnTo>
                        <a:pt x="7578" y="4698"/>
                      </a:lnTo>
                      <a:lnTo>
                        <a:pt x="7573" y="4695"/>
                      </a:lnTo>
                      <a:lnTo>
                        <a:pt x="7569" y="4691"/>
                      </a:lnTo>
                      <a:lnTo>
                        <a:pt x="7562" y="4689"/>
                      </a:lnTo>
                      <a:lnTo>
                        <a:pt x="7553" y="4687"/>
                      </a:lnTo>
                      <a:lnTo>
                        <a:pt x="7544" y="4687"/>
                      </a:lnTo>
                      <a:lnTo>
                        <a:pt x="7535" y="4688"/>
                      </a:lnTo>
                      <a:lnTo>
                        <a:pt x="7525" y="4689"/>
                      </a:lnTo>
                      <a:lnTo>
                        <a:pt x="7519" y="4683"/>
                      </a:lnTo>
                      <a:lnTo>
                        <a:pt x="7512" y="4680"/>
                      </a:lnTo>
                      <a:lnTo>
                        <a:pt x="7507" y="4680"/>
                      </a:lnTo>
                      <a:lnTo>
                        <a:pt x="7503" y="4682"/>
                      </a:lnTo>
                      <a:lnTo>
                        <a:pt x="7500" y="4684"/>
                      </a:lnTo>
                      <a:lnTo>
                        <a:pt x="7496" y="4687"/>
                      </a:lnTo>
                      <a:lnTo>
                        <a:pt x="7496" y="4734"/>
                      </a:lnTo>
                      <a:lnTo>
                        <a:pt x="7496" y="4739"/>
                      </a:lnTo>
                      <a:lnTo>
                        <a:pt x="7495" y="4743"/>
                      </a:lnTo>
                      <a:lnTo>
                        <a:pt x="7493" y="4747"/>
                      </a:lnTo>
                      <a:lnTo>
                        <a:pt x="7491" y="4752"/>
                      </a:lnTo>
                      <a:lnTo>
                        <a:pt x="7485" y="4759"/>
                      </a:lnTo>
                      <a:lnTo>
                        <a:pt x="7478" y="4765"/>
                      </a:lnTo>
                      <a:lnTo>
                        <a:pt x="7472" y="4772"/>
                      </a:lnTo>
                      <a:lnTo>
                        <a:pt x="7466" y="4780"/>
                      </a:lnTo>
                      <a:lnTo>
                        <a:pt x="7464" y="4783"/>
                      </a:lnTo>
                      <a:lnTo>
                        <a:pt x="7462" y="4787"/>
                      </a:lnTo>
                      <a:lnTo>
                        <a:pt x="7461" y="4792"/>
                      </a:lnTo>
                      <a:lnTo>
                        <a:pt x="7461" y="4797"/>
                      </a:lnTo>
                      <a:lnTo>
                        <a:pt x="7461" y="4852"/>
                      </a:lnTo>
                      <a:lnTo>
                        <a:pt x="7461" y="4859"/>
                      </a:lnTo>
                      <a:lnTo>
                        <a:pt x="7463" y="4866"/>
                      </a:lnTo>
                      <a:lnTo>
                        <a:pt x="7466" y="4871"/>
                      </a:lnTo>
                      <a:lnTo>
                        <a:pt x="7469" y="4876"/>
                      </a:lnTo>
                      <a:lnTo>
                        <a:pt x="7478" y="4884"/>
                      </a:lnTo>
                      <a:lnTo>
                        <a:pt x="7488" y="4893"/>
                      </a:lnTo>
                      <a:lnTo>
                        <a:pt x="7498" y="4900"/>
                      </a:lnTo>
                      <a:lnTo>
                        <a:pt x="7506" y="4909"/>
                      </a:lnTo>
                      <a:lnTo>
                        <a:pt x="7510" y="4913"/>
                      </a:lnTo>
                      <a:lnTo>
                        <a:pt x="7513" y="4918"/>
                      </a:lnTo>
                      <a:lnTo>
                        <a:pt x="7515" y="4925"/>
                      </a:lnTo>
                      <a:lnTo>
                        <a:pt x="7516" y="4932"/>
                      </a:lnTo>
                      <a:lnTo>
                        <a:pt x="7515" y="4942"/>
                      </a:lnTo>
                      <a:lnTo>
                        <a:pt x="7512" y="4952"/>
                      </a:lnTo>
                      <a:lnTo>
                        <a:pt x="7509" y="4961"/>
                      </a:lnTo>
                      <a:lnTo>
                        <a:pt x="7508" y="4972"/>
                      </a:lnTo>
                      <a:lnTo>
                        <a:pt x="7509" y="4980"/>
                      </a:lnTo>
                      <a:lnTo>
                        <a:pt x="7512" y="4987"/>
                      </a:lnTo>
                      <a:lnTo>
                        <a:pt x="7515" y="4993"/>
                      </a:lnTo>
                      <a:lnTo>
                        <a:pt x="7519" y="4998"/>
                      </a:lnTo>
                      <a:lnTo>
                        <a:pt x="7523" y="5004"/>
                      </a:lnTo>
                      <a:lnTo>
                        <a:pt x="7526" y="5011"/>
                      </a:lnTo>
                      <a:lnTo>
                        <a:pt x="7528" y="5018"/>
                      </a:lnTo>
                      <a:lnTo>
                        <a:pt x="7529" y="5025"/>
                      </a:lnTo>
                      <a:lnTo>
                        <a:pt x="7529" y="5031"/>
                      </a:lnTo>
                      <a:lnTo>
                        <a:pt x="7528" y="5037"/>
                      </a:lnTo>
                      <a:lnTo>
                        <a:pt x="7526" y="5042"/>
                      </a:lnTo>
                      <a:lnTo>
                        <a:pt x="7524" y="5047"/>
                      </a:lnTo>
                      <a:lnTo>
                        <a:pt x="7521" y="5052"/>
                      </a:lnTo>
                      <a:lnTo>
                        <a:pt x="7517" y="5056"/>
                      </a:lnTo>
                      <a:lnTo>
                        <a:pt x="7513" y="5059"/>
                      </a:lnTo>
                      <a:lnTo>
                        <a:pt x="7508" y="5064"/>
                      </a:lnTo>
                      <a:lnTo>
                        <a:pt x="7498" y="5069"/>
                      </a:lnTo>
                      <a:lnTo>
                        <a:pt x="7487" y="5073"/>
                      </a:lnTo>
                      <a:lnTo>
                        <a:pt x="7474" y="5076"/>
                      </a:lnTo>
                      <a:lnTo>
                        <a:pt x="7462" y="5076"/>
                      </a:lnTo>
                      <a:lnTo>
                        <a:pt x="7441" y="5076"/>
                      </a:lnTo>
                      <a:lnTo>
                        <a:pt x="7421" y="5074"/>
                      </a:lnTo>
                      <a:lnTo>
                        <a:pt x="7404" y="5071"/>
                      </a:lnTo>
                      <a:lnTo>
                        <a:pt x="7386" y="5068"/>
                      </a:lnTo>
                      <a:lnTo>
                        <a:pt x="7369" y="5065"/>
                      </a:lnTo>
                      <a:lnTo>
                        <a:pt x="7351" y="5063"/>
                      </a:lnTo>
                      <a:lnTo>
                        <a:pt x="7332" y="5060"/>
                      </a:lnTo>
                      <a:lnTo>
                        <a:pt x="7310" y="5059"/>
                      </a:lnTo>
                      <a:lnTo>
                        <a:pt x="7304" y="5060"/>
                      </a:lnTo>
                      <a:lnTo>
                        <a:pt x="7298" y="5061"/>
                      </a:lnTo>
                      <a:lnTo>
                        <a:pt x="7293" y="5063"/>
                      </a:lnTo>
                      <a:lnTo>
                        <a:pt x="7288" y="5065"/>
                      </a:lnTo>
                      <a:lnTo>
                        <a:pt x="7277" y="5071"/>
                      </a:lnTo>
                      <a:lnTo>
                        <a:pt x="7268" y="5076"/>
                      </a:lnTo>
                      <a:lnTo>
                        <a:pt x="7259" y="5082"/>
                      </a:lnTo>
                      <a:lnTo>
                        <a:pt x="7249" y="5087"/>
                      </a:lnTo>
                      <a:lnTo>
                        <a:pt x="7243" y="5091"/>
                      </a:lnTo>
                      <a:lnTo>
                        <a:pt x="7238" y="5092"/>
                      </a:lnTo>
                      <a:lnTo>
                        <a:pt x="7232" y="5093"/>
                      </a:lnTo>
                      <a:lnTo>
                        <a:pt x="7226" y="5094"/>
                      </a:lnTo>
                      <a:lnTo>
                        <a:pt x="7220" y="5093"/>
                      </a:lnTo>
                      <a:lnTo>
                        <a:pt x="7215" y="5091"/>
                      </a:lnTo>
                      <a:lnTo>
                        <a:pt x="7211" y="5088"/>
                      </a:lnTo>
                      <a:lnTo>
                        <a:pt x="7208" y="5085"/>
                      </a:lnTo>
                      <a:lnTo>
                        <a:pt x="7204" y="5082"/>
                      </a:lnTo>
                      <a:lnTo>
                        <a:pt x="7200" y="5079"/>
                      </a:lnTo>
                      <a:lnTo>
                        <a:pt x="7195" y="5076"/>
                      </a:lnTo>
                      <a:lnTo>
                        <a:pt x="7190" y="5074"/>
                      </a:lnTo>
                      <a:lnTo>
                        <a:pt x="7178" y="5072"/>
                      </a:lnTo>
                      <a:lnTo>
                        <a:pt x="7167" y="5069"/>
                      </a:lnTo>
                      <a:lnTo>
                        <a:pt x="7163" y="5067"/>
                      </a:lnTo>
                      <a:lnTo>
                        <a:pt x="7159" y="5064"/>
                      </a:lnTo>
                      <a:lnTo>
                        <a:pt x="7155" y="5059"/>
                      </a:lnTo>
                      <a:lnTo>
                        <a:pt x="7152" y="5055"/>
                      </a:lnTo>
                      <a:lnTo>
                        <a:pt x="7145" y="5044"/>
                      </a:lnTo>
                      <a:lnTo>
                        <a:pt x="7138" y="5032"/>
                      </a:lnTo>
                      <a:lnTo>
                        <a:pt x="7131" y="5022"/>
                      </a:lnTo>
                      <a:lnTo>
                        <a:pt x="7124" y="5013"/>
                      </a:lnTo>
                      <a:lnTo>
                        <a:pt x="7120" y="5009"/>
                      </a:lnTo>
                      <a:lnTo>
                        <a:pt x="7116" y="5004"/>
                      </a:lnTo>
                      <a:lnTo>
                        <a:pt x="7112" y="5001"/>
                      </a:lnTo>
                      <a:lnTo>
                        <a:pt x="7106" y="4998"/>
                      </a:lnTo>
                      <a:lnTo>
                        <a:pt x="7101" y="4996"/>
                      </a:lnTo>
                      <a:lnTo>
                        <a:pt x="7095" y="4995"/>
                      </a:lnTo>
                      <a:lnTo>
                        <a:pt x="7090" y="4994"/>
                      </a:lnTo>
                      <a:lnTo>
                        <a:pt x="7083" y="4993"/>
                      </a:lnTo>
                      <a:lnTo>
                        <a:pt x="7069" y="4995"/>
                      </a:lnTo>
                      <a:lnTo>
                        <a:pt x="7057" y="4998"/>
                      </a:lnTo>
                      <a:lnTo>
                        <a:pt x="7044" y="5001"/>
                      </a:lnTo>
                      <a:lnTo>
                        <a:pt x="7030" y="5002"/>
                      </a:lnTo>
                      <a:lnTo>
                        <a:pt x="6958" y="5002"/>
                      </a:lnTo>
                      <a:lnTo>
                        <a:pt x="6942" y="5001"/>
                      </a:lnTo>
                      <a:lnTo>
                        <a:pt x="6926" y="4999"/>
                      </a:lnTo>
                      <a:lnTo>
                        <a:pt x="6912" y="4997"/>
                      </a:lnTo>
                      <a:lnTo>
                        <a:pt x="6895" y="4996"/>
                      </a:lnTo>
                      <a:lnTo>
                        <a:pt x="6889" y="4996"/>
                      </a:lnTo>
                      <a:lnTo>
                        <a:pt x="6884" y="4997"/>
                      </a:lnTo>
                      <a:lnTo>
                        <a:pt x="6877" y="4998"/>
                      </a:lnTo>
                      <a:lnTo>
                        <a:pt x="6872" y="4999"/>
                      </a:lnTo>
                      <a:lnTo>
                        <a:pt x="6863" y="5004"/>
                      </a:lnTo>
                      <a:lnTo>
                        <a:pt x="6855" y="5010"/>
                      </a:lnTo>
                      <a:lnTo>
                        <a:pt x="6845" y="5016"/>
                      </a:lnTo>
                      <a:lnTo>
                        <a:pt x="6836" y="5022"/>
                      </a:lnTo>
                      <a:lnTo>
                        <a:pt x="6826" y="5028"/>
                      </a:lnTo>
                      <a:lnTo>
                        <a:pt x="6814" y="5033"/>
                      </a:lnTo>
                      <a:lnTo>
                        <a:pt x="6805" y="5037"/>
                      </a:lnTo>
                      <a:lnTo>
                        <a:pt x="6797" y="5038"/>
                      </a:lnTo>
                      <a:lnTo>
                        <a:pt x="6787" y="5038"/>
                      </a:lnTo>
                      <a:lnTo>
                        <a:pt x="6778" y="5038"/>
                      </a:lnTo>
                      <a:lnTo>
                        <a:pt x="6770" y="5038"/>
                      </a:lnTo>
                      <a:lnTo>
                        <a:pt x="6761" y="5040"/>
                      </a:lnTo>
                      <a:lnTo>
                        <a:pt x="6757" y="5041"/>
                      </a:lnTo>
                      <a:lnTo>
                        <a:pt x="6753" y="5043"/>
                      </a:lnTo>
                      <a:lnTo>
                        <a:pt x="6750" y="5045"/>
                      </a:lnTo>
                      <a:lnTo>
                        <a:pt x="6746" y="5048"/>
                      </a:lnTo>
                      <a:lnTo>
                        <a:pt x="6741" y="5057"/>
                      </a:lnTo>
                      <a:lnTo>
                        <a:pt x="6736" y="5067"/>
                      </a:lnTo>
                      <a:lnTo>
                        <a:pt x="6732" y="5070"/>
                      </a:lnTo>
                      <a:lnTo>
                        <a:pt x="6727" y="5071"/>
                      </a:lnTo>
                      <a:lnTo>
                        <a:pt x="6722" y="5072"/>
                      </a:lnTo>
                      <a:lnTo>
                        <a:pt x="6718" y="5072"/>
                      </a:lnTo>
                      <a:lnTo>
                        <a:pt x="6713" y="5072"/>
                      </a:lnTo>
                      <a:lnTo>
                        <a:pt x="6707" y="5073"/>
                      </a:lnTo>
                      <a:lnTo>
                        <a:pt x="6703" y="5074"/>
                      </a:lnTo>
                      <a:lnTo>
                        <a:pt x="6698" y="5076"/>
                      </a:lnTo>
                      <a:lnTo>
                        <a:pt x="6693" y="5080"/>
                      </a:lnTo>
                      <a:lnTo>
                        <a:pt x="6689" y="5085"/>
                      </a:lnTo>
                      <a:lnTo>
                        <a:pt x="6686" y="5089"/>
                      </a:lnTo>
                      <a:lnTo>
                        <a:pt x="6683" y="5095"/>
                      </a:lnTo>
                      <a:lnTo>
                        <a:pt x="6679" y="5100"/>
                      </a:lnTo>
                      <a:lnTo>
                        <a:pt x="6676" y="5104"/>
                      </a:lnTo>
                      <a:lnTo>
                        <a:pt x="6672" y="5108"/>
                      </a:lnTo>
                      <a:lnTo>
                        <a:pt x="6667" y="5112"/>
                      </a:lnTo>
                      <a:lnTo>
                        <a:pt x="6655" y="5118"/>
                      </a:lnTo>
                      <a:lnTo>
                        <a:pt x="6643" y="5123"/>
                      </a:lnTo>
                      <a:lnTo>
                        <a:pt x="6637" y="5126"/>
                      </a:lnTo>
                      <a:lnTo>
                        <a:pt x="6632" y="5129"/>
                      </a:lnTo>
                      <a:lnTo>
                        <a:pt x="6627" y="5133"/>
                      </a:lnTo>
                      <a:lnTo>
                        <a:pt x="6622" y="5138"/>
                      </a:lnTo>
                      <a:lnTo>
                        <a:pt x="6620" y="5141"/>
                      </a:lnTo>
                      <a:lnTo>
                        <a:pt x="6619" y="5144"/>
                      </a:lnTo>
                      <a:lnTo>
                        <a:pt x="6619" y="5149"/>
                      </a:lnTo>
                      <a:lnTo>
                        <a:pt x="6618" y="5152"/>
                      </a:lnTo>
                      <a:lnTo>
                        <a:pt x="6619" y="5160"/>
                      </a:lnTo>
                      <a:lnTo>
                        <a:pt x="6620" y="5167"/>
                      </a:lnTo>
                      <a:lnTo>
                        <a:pt x="6621" y="5174"/>
                      </a:lnTo>
                      <a:lnTo>
                        <a:pt x="6621" y="5181"/>
                      </a:lnTo>
                      <a:lnTo>
                        <a:pt x="6621" y="5184"/>
                      </a:lnTo>
                      <a:lnTo>
                        <a:pt x="6620" y="5186"/>
                      </a:lnTo>
                      <a:lnTo>
                        <a:pt x="6618" y="5189"/>
                      </a:lnTo>
                      <a:lnTo>
                        <a:pt x="6615" y="5190"/>
                      </a:lnTo>
                      <a:lnTo>
                        <a:pt x="6601" y="5196"/>
                      </a:lnTo>
                      <a:lnTo>
                        <a:pt x="6586" y="5202"/>
                      </a:lnTo>
                      <a:lnTo>
                        <a:pt x="6579" y="5206"/>
                      </a:lnTo>
                      <a:lnTo>
                        <a:pt x="6571" y="5207"/>
                      </a:lnTo>
                      <a:lnTo>
                        <a:pt x="6563" y="5208"/>
                      </a:lnTo>
                      <a:lnTo>
                        <a:pt x="6555" y="5208"/>
                      </a:lnTo>
                      <a:lnTo>
                        <a:pt x="6548" y="5208"/>
                      </a:lnTo>
                      <a:lnTo>
                        <a:pt x="6541" y="5209"/>
                      </a:lnTo>
                      <a:lnTo>
                        <a:pt x="6532" y="5211"/>
                      </a:lnTo>
                      <a:lnTo>
                        <a:pt x="6525" y="5214"/>
                      </a:lnTo>
                      <a:lnTo>
                        <a:pt x="6517" y="5221"/>
                      </a:lnTo>
                      <a:lnTo>
                        <a:pt x="6509" y="5228"/>
                      </a:lnTo>
                      <a:lnTo>
                        <a:pt x="6503" y="5237"/>
                      </a:lnTo>
                      <a:lnTo>
                        <a:pt x="6498" y="5245"/>
                      </a:lnTo>
                      <a:lnTo>
                        <a:pt x="6492" y="5252"/>
                      </a:lnTo>
                      <a:lnTo>
                        <a:pt x="6486" y="5258"/>
                      </a:lnTo>
                      <a:lnTo>
                        <a:pt x="6481" y="5261"/>
                      </a:lnTo>
                      <a:lnTo>
                        <a:pt x="6477" y="5263"/>
                      </a:lnTo>
                      <a:lnTo>
                        <a:pt x="6473" y="5264"/>
                      </a:lnTo>
                      <a:lnTo>
                        <a:pt x="6468" y="5265"/>
                      </a:lnTo>
                      <a:lnTo>
                        <a:pt x="6462" y="5264"/>
                      </a:lnTo>
                      <a:lnTo>
                        <a:pt x="6457" y="5264"/>
                      </a:lnTo>
                      <a:lnTo>
                        <a:pt x="6451" y="5263"/>
                      </a:lnTo>
                      <a:lnTo>
                        <a:pt x="6446" y="5261"/>
                      </a:lnTo>
                      <a:lnTo>
                        <a:pt x="6441" y="5259"/>
                      </a:lnTo>
                      <a:lnTo>
                        <a:pt x="6438" y="5258"/>
                      </a:lnTo>
                      <a:lnTo>
                        <a:pt x="6434" y="5257"/>
                      </a:lnTo>
                      <a:lnTo>
                        <a:pt x="6431" y="5255"/>
                      </a:lnTo>
                      <a:lnTo>
                        <a:pt x="6426" y="5250"/>
                      </a:lnTo>
                      <a:lnTo>
                        <a:pt x="6420" y="5245"/>
                      </a:lnTo>
                      <a:lnTo>
                        <a:pt x="6415" y="5239"/>
                      </a:lnTo>
                      <a:lnTo>
                        <a:pt x="6410" y="5233"/>
                      </a:lnTo>
                      <a:lnTo>
                        <a:pt x="6404" y="5227"/>
                      </a:lnTo>
                      <a:lnTo>
                        <a:pt x="6397" y="5224"/>
                      </a:lnTo>
                      <a:lnTo>
                        <a:pt x="6381" y="5219"/>
                      </a:lnTo>
                      <a:lnTo>
                        <a:pt x="6365" y="5217"/>
                      </a:lnTo>
                      <a:lnTo>
                        <a:pt x="6351" y="5216"/>
                      </a:lnTo>
                      <a:lnTo>
                        <a:pt x="6334" y="5212"/>
                      </a:lnTo>
                      <a:lnTo>
                        <a:pt x="6331" y="5210"/>
                      </a:lnTo>
                      <a:lnTo>
                        <a:pt x="6327" y="5207"/>
                      </a:lnTo>
                      <a:lnTo>
                        <a:pt x="6325" y="5203"/>
                      </a:lnTo>
                      <a:lnTo>
                        <a:pt x="6322" y="5200"/>
                      </a:lnTo>
                      <a:lnTo>
                        <a:pt x="6320" y="5196"/>
                      </a:lnTo>
                      <a:lnTo>
                        <a:pt x="6317" y="5193"/>
                      </a:lnTo>
                      <a:lnTo>
                        <a:pt x="6313" y="5191"/>
                      </a:lnTo>
                      <a:lnTo>
                        <a:pt x="6308" y="5190"/>
                      </a:lnTo>
                      <a:lnTo>
                        <a:pt x="6304" y="5191"/>
                      </a:lnTo>
                      <a:lnTo>
                        <a:pt x="6301" y="5193"/>
                      </a:lnTo>
                      <a:lnTo>
                        <a:pt x="6298" y="5195"/>
                      </a:lnTo>
                      <a:lnTo>
                        <a:pt x="6296" y="5198"/>
                      </a:lnTo>
                      <a:lnTo>
                        <a:pt x="6293" y="5206"/>
                      </a:lnTo>
                      <a:lnTo>
                        <a:pt x="6290" y="5214"/>
                      </a:lnTo>
                      <a:lnTo>
                        <a:pt x="6280" y="5230"/>
                      </a:lnTo>
                      <a:lnTo>
                        <a:pt x="6271" y="5245"/>
                      </a:lnTo>
                      <a:lnTo>
                        <a:pt x="6267" y="5255"/>
                      </a:lnTo>
                      <a:lnTo>
                        <a:pt x="6266" y="5267"/>
                      </a:lnTo>
                      <a:lnTo>
                        <a:pt x="6265" y="5271"/>
                      </a:lnTo>
                      <a:lnTo>
                        <a:pt x="6264" y="5276"/>
                      </a:lnTo>
                      <a:lnTo>
                        <a:pt x="6262" y="5281"/>
                      </a:lnTo>
                      <a:lnTo>
                        <a:pt x="6259" y="5285"/>
                      </a:lnTo>
                      <a:lnTo>
                        <a:pt x="6256" y="5290"/>
                      </a:lnTo>
                      <a:lnTo>
                        <a:pt x="6251" y="5293"/>
                      </a:lnTo>
                      <a:lnTo>
                        <a:pt x="6247" y="5296"/>
                      </a:lnTo>
                      <a:lnTo>
                        <a:pt x="6243" y="5298"/>
                      </a:lnTo>
                      <a:lnTo>
                        <a:pt x="6235" y="5301"/>
                      </a:lnTo>
                      <a:lnTo>
                        <a:pt x="6226" y="5302"/>
                      </a:lnTo>
                      <a:lnTo>
                        <a:pt x="6207" y="5303"/>
                      </a:lnTo>
                      <a:lnTo>
                        <a:pt x="6185" y="5302"/>
                      </a:lnTo>
                      <a:lnTo>
                        <a:pt x="6176" y="5301"/>
                      </a:lnTo>
                      <a:lnTo>
                        <a:pt x="6167" y="5299"/>
                      </a:lnTo>
                      <a:lnTo>
                        <a:pt x="6159" y="5296"/>
                      </a:lnTo>
                      <a:lnTo>
                        <a:pt x="6153" y="5291"/>
                      </a:lnTo>
                      <a:lnTo>
                        <a:pt x="6148" y="5285"/>
                      </a:lnTo>
                      <a:lnTo>
                        <a:pt x="6143" y="5278"/>
                      </a:lnTo>
                      <a:lnTo>
                        <a:pt x="6138" y="5271"/>
                      </a:lnTo>
                      <a:lnTo>
                        <a:pt x="6134" y="5263"/>
                      </a:lnTo>
                      <a:lnTo>
                        <a:pt x="6127" y="5244"/>
                      </a:lnTo>
                      <a:lnTo>
                        <a:pt x="6120" y="5225"/>
                      </a:lnTo>
                      <a:lnTo>
                        <a:pt x="6112" y="5207"/>
                      </a:lnTo>
                      <a:lnTo>
                        <a:pt x="6102" y="5188"/>
                      </a:lnTo>
                      <a:lnTo>
                        <a:pt x="6097" y="5182"/>
                      </a:lnTo>
                      <a:lnTo>
                        <a:pt x="6092" y="5177"/>
                      </a:lnTo>
                      <a:lnTo>
                        <a:pt x="6086" y="5172"/>
                      </a:lnTo>
                      <a:lnTo>
                        <a:pt x="6079" y="5168"/>
                      </a:lnTo>
                      <a:lnTo>
                        <a:pt x="6073" y="5165"/>
                      </a:lnTo>
                      <a:lnTo>
                        <a:pt x="6068" y="5161"/>
                      </a:lnTo>
                      <a:lnTo>
                        <a:pt x="6062" y="5156"/>
                      </a:lnTo>
                      <a:lnTo>
                        <a:pt x="6057" y="5151"/>
                      </a:lnTo>
                      <a:lnTo>
                        <a:pt x="6048" y="5138"/>
                      </a:lnTo>
                      <a:lnTo>
                        <a:pt x="6040" y="5127"/>
                      </a:lnTo>
                      <a:lnTo>
                        <a:pt x="6032" y="5116"/>
                      </a:lnTo>
                      <a:lnTo>
                        <a:pt x="6021" y="5105"/>
                      </a:lnTo>
                      <a:lnTo>
                        <a:pt x="5999" y="5083"/>
                      </a:lnTo>
                      <a:lnTo>
                        <a:pt x="5980" y="5063"/>
                      </a:lnTo>
                      <a:lnTo>
                        <a:pt x="5975" y="5058"/>
                      </a:lnTo>
                      <a:lnTo>
                        <a:pt x="5970" y="5054"/>
                      </a:lnTo>
                      <a:lnTo>
                        <a:pt x="5964" y="5050"/>
                      </a:lnTo>
                      <a:lnTo>
                        <a:pt x="5959" y="5047"/>
                      </a:lnTo>
                      <a:lnTo>
                        <a:pt x="5953" y="5045"/>
                      </a:lnTo>
                      <a:lnTo>
                        <a:pt x="5946" y="5043"/>
                      </a:lnTo>
                      <a:lnTo>
                        <a:pt x="5938" y="5042"/>
                      </a:lnTo>
                      <a:lnTo>
                        <a:pt x="5931" y="5041"/>
                      </a:lnTo>
                      <a:lnTo>
                        <a:pt x="5919" y="5042"/>
                      </a:lnTo>
                      <a:lnTo>
                        <a:pt x="5908" y="5045"/>
                      </a:lnTo>
                      <a:lnTo>
                        <a:pt x="5899" y="5049"/>
                      </a:lnTo>
                      <a:lnTo>
                        <a:pt x="5890" y="5054"/>
                      </a:lnTo>
                      <a:lnTo>
                        <a:pt x="5880" y="5058"/>
                      </a:lnTo>
                      <a:lnTo>
                        <a:pt x="5870" y="5063"/>
                      </a:lnTo>
                      <a:lnTo>
                        <a:pt x="5860" y="5066"/>
                      </a:lnTo>
                      <a:lnTo>
                        <a:pt x="5848" y="5067"/>
                      </a:lnTo>
                      <a:lnTo>
                        <a:pt x="5827" y="5068"/>
                      </a:lnTo>
                      <a:lnTo>
                        <a:pt x="5807" y="5067"/>
                      </a:lnTo>
                      <a:lnTo>
                        <a:pt x="5799" y="5065"/>
                      </a:lnTo>
                      <a:lnTo>
                        <a:pt x="5790" y="5061"/>
                      </a:lnTo>
                      <a:lnTo>
                        <a:pt x="5786" y="5058"/>
                      </a:lnTo>
                      <a:lnTo>
                        <a:pt x="5783" y="5055"/>
                      </a:lnTo>
                      <a:lnTo>
                        <a:pt x="5780" y="5052"/>
                      </a:lnTo>
                      <a:lnTo>
                        <a:pt x="5777" y="5048"/>
                      </a:lnTo>
                      <a:lnTo>
                        <a:pt x="5772" y="5033"/>
                      </a:lnTo>
                      <a:lnTo>
                        <a:pt x="5768" y="5019"/>
                      </a:lnTo>
                      <a:lnTo>
                        <a:pt x="5761" y="5014"/>
                      </a:lnTo>
                      <a:lnTo>
                        <a:pt x="5756" y="5010"/>
                      </a:lnTo>
                      <a:lnTo>
                        <a:pt x="5750" y="5007"/>
                      </a:lnTo>
                      <a:lnTo>
                        <a:pt x="5743" y="5004"/>
                      </a:lnTo>
                      <a:lnTo>
                        <a:pt x="5728" y="5003"/>
                      </a:lnTo>
                      <a:lnTo>
                        <a:pt x="5712" y="5002"/>
                      </a:lnTo>
                      <a:lnTo>
                        <a:pt x="5705" y="5003"/>
                      </a:lnTo>
                      <a:lnTo>
                        <a:pt x="5698" y="5006"/>
                      </a:lnTo>
                      <a:lnTo>
                        <a:pt x="5700" y="5019"/>
                      </a:lnTo>
                      <a:lnTo>
                        <a:pt x="5699" y="5033"/>
                      </a:lnTo>
                      <a:lnTo>
                        <a:pt x="5691" y="5035"/>
                      </a:lnTo>
                      <a:lnTo>
                        <a:pt x="5683" y="5037"/>
                      </a:lnTo>
                      <a:lnTo>
                        <a:pt x="5675" y="5040"/>
                      </a:lnTo>
                      <a:lnTo>
                        <a:pt x="5668" y="5043"/>
                      </a:lnTo>
                      <a:lnTo>
                        <a:pt x="5661" y="5047"/>
                      </a:lnTo>
                      <a:lnTo>
                        <a:pt x="5654" y="5050"/>
                      </a:lnTo>
                      <a:lnTo>
                        <a:pt x="5645" y="5052"/>
                      </a:lnTo>
                      <a:lnTo>
                        <a:pt x="5637" y="5053"/>
                      </a:lnTo>
                      <a:lnTo>
                        <a:pt x="5633" y="5052"/>
                      </a:lnTo>
                      <a:lnTo>
                        <a:pt x="5630" y="5051"/>
                      </a:lnTo>
                      <a:lnTo>
                        <a:pt x="5627" y="5050"/>
                      </a:lnTo>
                      <a:lnTo>
                        <a:pt x="5625" y="5048"/>
                      </a:lnTo>
                      <a:lnTo>
                        <a:pt x="5620" y="5044"/>
                      </a:lnTo>
                      <a:lnTo>
                        <a:pt x="5617" y="5038"/>
                      </a:lnTo>
                      <a:lnTo>
                        <a:pt x="5612" y="5023"/>
                      </a:lnTo>
                      <a:lnTo>
                        <a:pt x="5608" y="5008"/>
                      </a:lnTo>
                      <a:lnTo>
                        <a:pt x="5601" y="4985"/>
                      </a:lnTo>
                      <a:lnTo>
                        <a:pt x="5593" y="4964"/>
                      </a:lnTo>
                      <a:lnTo>
                        <a:pt x="5585" y="4944"/>
                      </a:lnTo>
                      <a:lnTo>
                        <a:pt x="5575" y="4922"/>
                      </a:lnTo>
                      <a:lnTo>
                        <a:pt x="5563" y="4901"/>
                      </a:lnTo>
                      <a:lnTo>
                        <a:pt x="5551" y="4881"/>
                      </a:lnTo>
                      <a:lnTo>
                        <a:pt x="5538" y="4865"/>
                      </a:lnTo>
                      <a:lnTo>
                        <a:pt x="5525" y="4848"/>
                      </a:lnTo>
                      <a:lnTo>
                        <a:pt x="5513" y="4832"/>
                      </a:lnTo>
                      <a:lnTo>
                        <a:pt x="5500" y="4815"/>
                      </a:lnTo>
                      <a:lnTo>
                        <a:pt x="5488" y="4796"/>
                      </a:lnTo>
                      <a:lnTo>
                        <a:pt x="5475" y="4774"/>
                      </a:lnTo>
                      <a:lnTo>
                        <a:pt x="5454" y="4735"/>
                      </a:lnTo>
                      <a:lnTo>
                        <a:pt x="5433" y="4701"/>
                      </a:lnTo>
                      <a:lnTo>
                        <a:pt x="5422" y="4684"/>
                      </a:lnTo>
                      <a:lnTo>
                        <a:pt x="5410" y="4668"/>
                      </a:lnTo>
                      <a:lnTo>
                        <a:pt x="5398" y="4651"/>
                      </a:lnTo>
                      <a:lnTo>
                        <a:pt x="5382" y="4632"/>
                      </a:lnTo>
                      <a:lnTo>
                        <a:pt x="5363" y="4610"/>
                      </a:lnTo>
                      <a:lnTo>
                        <a:pt x="5347" y="4590"/>
                      </a:lnTo>
                      <a:lnTo>
                        <a:pt x="5337" y="4581"/>
                      </a:lnTo>
                      <a:lnTo>
                        <a:pt x="5328" y="4571"/>
                      </a:lnTo>
                      <a:lnTo>
                        <a:pt x="5317" y="4563"/>
                      </a:lnTo>
                      <a:lnTo>
                        <a:pt x="5304" y="4554"/>
                      </a:lnTo>
                      <a:lnTo>
                        <a:pt x="5293" y="4547"/>
                      </a:lnTo>
                      <a:lnTo>
                        <a:pt x="5283" y="4542"/>
                      </a:lnTo>
                      <a:lnTo>
                        <a:pt x="5277" y="4539"/>
                      </a:lnTo>
                      <a:lnTo>
                        <a:pt x="5272" y="4536"/>
                      </a:lnTo>
                      <a:lnTo>
                        <a:pt x="5268" y="4533"/>
                      </a:lnTo>
                      <a:lnTo>
                        <a:pt x="5264" y="4528"/>
                      </a:lnTo>
                      <a:lnTo>
                        <a:pt x="5258" y="4526"/>
                      </a:lnTo>
                      <a:lnTo>
                        <a:pt x="5255" y="4522"/>
                      </a:lnTo>
                      <a:lnTo>
                        <a:pt x="5255" y="4518"/>
                      </a:lnTo>
                      <a:lnTo>
                        <a:pt x="5257" y="4514"/>
                      </a:lnTo>
                      <a:lnTo>
                        <a:pt x="5259" y="4510"/>
                      </a:lnTo>
                      <a:lnTo>
                        <a:pt x="5261" y="4506"/>
                      </a:lnTo>
                      <a:lnTo>
                        <a:pt x="5264" y="4503"/>
                      </a:lnTo>
                      <a:lnTo>
                        <a:pt x="5266" y="4499"/>
                      </a:lnTo>
                      <a:lnTo>
                        <a:pt x="5268" y="4494"/>
                      </a:lnTo>
                      <a:lnTo>
                        <a:pt x="5268" y="4489"/>
                      </a:lnTo>
                      <a:lnTo>
                        <a:pt x="5267" y="4478"/>
                      </a:lnTo>
                      <a:lnTo>
                        <a:pt x="5266" y="4465"/>
                      </a:lnTo>
                      <a:lnTo>
                        <a:pt x="5251" y="4463"/>
                      </a:lnTo>
                      <a:lnTo>
                        <a:pt x="5245" y="4466"/>
                      </a:lnTo>
                      <a:lnTo>
                        <a:pt x="5239" y="4471"/>
                      </a:lnTo>
                      <a:lnTo>
                        <a:pt x="5234" y="4475"/>
                      </a:lnTo>
                      <a:lnTo>
                        <a:pt x="5230" y="4479"/>
                      </a:lnTo>
                      <a:lnTo>
                        <a:pt x="5225" y="4484"/>
                      </a:lnTo>
                      <a:lnTo>
                        <a:pt x="5219" y="4488"/>
                      </a:lnTo>
                      <a:lnTo>
                        <a:pt x="5213" y="4491"/>
                      </a:lnTo>
                      <a:lnTo>
                        <a:pt x="5207" y="4494"/>
                      </a:lnTo>
                      <a:lnTo>
                        <a:pt x="5200" y="4497"/>
                      </a:lnTo>
                      <a:lnTo>
                        <a:pt x="5191" y="4497"/>
                      </a:lnTo>
                      <a:lnTo>
                        <a:pt x="5184" y="4497"/>
                      </a:lnTo>
                      <a:lnTo>
                        <a:pt x="5177" y="4497"/>
                      </a:lnTo>
                      <a:lnTo>
                        <a:pt x="5171" y="4497"/>
                      </a:lnTo>
                      <a:lnTo>
                        <a:pt x="5164" y="4498"/>
                      </a:lnTo>
                      <a:lnTo>
                        <a:pt x="5161" y="4500"/>
                      </a:lnTo>
                      <a:lnTo>
                        <a:pt x="5159" y="4501"/>
                      </a:lnTo>
                      <a:lnTo>
                        <a:pt x="5156" y="4504"/>
                      </a:lnTo>
                      <a:lnTo>
                        <a:pt x="5154" y="4506"/>
                      </a:lnTo>
                      <a:lnTo>
                        <a:pt x="5146" y="4518"/>
                      </a:lnTo>
                      <a:lnTo>
                        <a:pt x="5137" y="4530"/>
                      </a:lnTo>
                      <a:lnTo>
                        <a:pt x="5130" y="4540"/>
                      </a:lnTo>
                      <a:lnTo>
                        <a:pt x="5122" y="4549"/>
                      </a:lnTo>
                      <a:lnTo>
                        <a:pt x="5113" y="4559"/>
                      </a:lnTo>
                      <a:lnTo>
                        <a:pt x="5102" y="4567"/>
                      </a:lnTo>
                      <a:lnTo>
                        <a:pt x="5091" y="4574"/>
                      </a:lnTo>
                      <a:lnTo>
                        <a:pt x="5078" y="4583"/>
                      </a:lnTo>
                      <a:lnTo>
                        <a:pt x="5069" y="4591"/>
                      </a:lnTo>
                      <a:lnTo>
                        <a:pt x="5060" y="4599"/>
                      </a:lnTo>
                      <a:lnTo>
                        <a:pt x="5049" y="4601"/>
                      </a:lnTo>
                      <a:lnTo>
                        <a:pt x="5040" y="4602"/>
                      </a:lnTo>
                      <a:lnTo>
                        <a:pt x="5032" y="4602"/>
                      </a:lnTo>
                      <a:lnTo>
                        <a:pt x="5023" y="4602"/>
                      </a:lnTo>
                      <a:lnTo>
                        <a:pt x="5015" y="4603"/>
                      </a:lnTo>
                      <a:lnTo>
                        <a:pt x="5006" y="4603"/>
                      </a:lnTo>
                      <a:lnTo>
                        <a:pt x="4998" y="4605"/>
                      </a:lnTo>
                      <a:lnTo>
                        <a:pt x="4988" y="4608"/>
                      </a:lnTo>
                      <a:lnTo>
                        <a:pt x="4982" y="4612"/>
                      </a:lnTo>
                      <a:lnTo>
                        <a:pt x="4978" y="4616"/>
                      </a:lnTo>
                      <a:lnTo>
                        <a:pt x="4975" y="4621"/>
                      </a:lnTo>
                      <a:lnTo>
                        <a:pt x="4971" y="4626"/>
                      </a:lnTo>
                      <a:lnTo>
                        <a:pt x="4968" y="4631"/>
                      </a:lnTo>
                      <a:lnTo>
                        <a:pt x="4963" y="4635"/>
                      </a:lnTo>
                      <a:lnTo>
                        <a:pt x="4961" y="4638"/>
                      </a:lnTo>
                      <a:lnTo>
                        <a:pt x="4958" y="4639"/>
                      </a:lnTo>
                      <a:lnTo>
                        <a:pt x="4956" y="4639"/>
                      </a:lnTo>
                      <a:lnTo>
                        <a:pt x="4952" y="4640"/>
                      </a:lnTo>
                      <a:lnTo>
                        <a:pt x="4948" y="4636"/>
                      </a:lnTo>
                      <a:lnTo>
                        <a:pt x="4943" y="4634"/>
                      </a:lnTo>
                      <a:lnTo>
                        <a:pt x="4943" y="4623"/>
                      </a:lnTo>
                      <a:lnTo>
                        <a:pt x="4951" y="4605"/>
                      </a:lnTo>
                      <a:lnTo>
                        <a:pt x="4960" y="4590"/>
                      </a:lnTo>
                      <a:lnTo>
                        <a:pt x="4963" y="4583"/>
                      </a:lnTo>
                      <a:lnTo>
                        <a:pt x="4966" y="4574"/>
                      </a:lnTo>
                      <a:lnTo>
                        <a:pt x="4969" y="4566"/>
                      </a:lnTo>
                      <a:lnTo>
                        <a:pt x="4969" y="4557"/>
                      </a:lnTo>
                      <a:lnTo>
                        <a:pt x="4968" y="4548"/>
                      </a:lnTo>
                      <a:lnTo>
                        <a:pt x="4964" y="4542"/>
                      </a:lnTo>
                      <a:lnTo>
                        <a:pt x="4951" y="4543"/>
                      </a:lnTo>
                      <a:lnTo>
                        <a:pt x="4939" y="4542"/>
                      </a:lnTo>
                      <a:lnTo>
                        <a:pt x="4927" y="4541"/>
                      </a:lnTo>
                      <a:lnTo>
                        <a:pt x="4917" y="4538"/>
                      </a:lnTo>
                      <a:lnTo>
                        <a:pt x="4905" y="4535"/>
                      </a:lnTo>
                      <a:lnTo>
                        <a:pt x="4894" y="4533"/>
                      </a:lnTo>
                      <a:lnTo>
                        <a:pt x="4882" y="4531"/>
                      </a:lnTo>
                      <a:lnTo>
                        <a:pt x="4869" y="4530"/>
                      </a:lnTo>
                      <a:lnTo>
                        <a:pt x="4857" y="4531"/>
                      </a:lnTo>
                      <a:lnTo>
                        <a:pt x="4844" y="4533"/>
                      </a:lnTo>
                      <a:lnTo>
                        <a:pt x="4844" y="4546"/>
                      </a:lnTo>
                      <a:lnTo>
                        <a:pt x="4844" y="4561"/>
                      </a:lnTo>
                      <a:lnTo>
                        <a:pt x="4825" y="4561"/>
                      </a:lnTo>
                      <a:lnTo>
                        <a:pt x="4815" y="4550"/>
                      </a:lnTo>
                      <a:lnTo>
                        <a:pt x="4808" y="4538"/>
                      </a:lnTo>
                      <a:lnTo>
                        <a:pt x="4805" y="4533"/>
                      </a:lnTo>
                      <a:lnTo>
                        <a:pt x="4801" y="4529"/>
                      </a:lnTo>
                      <a:lnTo>
                        <a:pt x="4798" y="4528"/>
                      </a:lnTo>
                      <a:lnTo>
                        <a:pt x="4796" y="4527"/>
                      </a:lnTo>
                      <a:lnTo>
                        <a:pt x="4792" y="4526"/>
                      </a:lnTo>
                      <a:lnTo>
                        <a:pt x="4788" y="4526"/>
                      </a:lnTo>
                      <a:lnTo>
                        <a:pt x="4779" y="4526"/>
                      </a:lnTo>
                      <a:lnTo>
                        <a:pt x="4770" y="4528"/>
                      </a:lnTo>
                      <a:lnTo>
                        <a:pt x="4760" y="4530"/>
                      </a:lnTo>
                      <a:lnTo>
                        <a:pt x="4751" y="4530"/>
                      </a:lnTo>
                      <a:lnTo>
                        <a:pt x="4747" y="4530"/>
                      </a:lnTo>
                      <a:lnTo>
                        <a:pt x="4743" y="4529"/>
                      </a:lnTo>
                      <a:lnTo>
                        <a:pt x="4740" y="4528"/>
                      </a:lnTo>
                      <a:lnTo>
                        <a:pt x="4736" y="4525"/>
                      </a:lnTo>
                      <a:lnTo>
                        <a:pt x="4732" y="4519"/>
                      </a:lnTo>
                      <a:lnTo>
                        <a:pt x="4729" y="4512"/>
                      </a:lnTo>
                      <a:lnTo>
                        <a:pt x="4726" y="4504"/>
                      </a:lnTo>
                      <a:lnTo>
                        <a:pt x="4725" y="4496"/>
                      </a:lnTo>
                      <a:lnTo>
                        <a:pt x="4725" y="4486"/>
                      </a:lnTo>
                      <a:lnTo>
                        <a:pt x="4724" y="4477"/>
                      </a:lnTo>
                      <a:lnTo>
                        <a:pt x="4725" y="4466"/>
                      </a:lnTo>
                      <a:lnTo>
                        <a:pt x="4726" y="4457"/>
                      </a:lnTo>
                      <a:lnTo>
                        <a:pt x="4726" y="4448"/>
                      </a:lnTo>
                      <a:lnTo>
                        <a:pt x="4727" y="4436"/>
                      </a:lnTo>
                      <a:lnTo>
                        <a:pt x="4726" y="4425"/>
                      </a:lnTo>
                      <a:lnTo>
                        <a:pt x="4724" y="4415"/>
                      </a:lnTo>
                      <a:lnTo>
                        <a:pt x="4721" y="4405"/>
                      </a:lnTo>
                      <a:lnTo>
                        <a:pt x="4717" y="4396"/>
                      </a:lnTo>
                      <a:lnTo>
                        <a:pt x="4708" y="4377"/>
                      </a:lnTo>
                      <a:lnTo>
                        <a:pt x="4700" y="4357"/>
                      </a:lnTo>
                      <a:lnTo>
                        <a:pt x="4699" y="4344"/>
                      </a:lnTo>
                      <a:lnTo>
                        <a:pt x="4698" y="4331"/>
                      </a:lnTo>
                      <a:lnTo>
                        <a:pt x="4697" y="4324"/>
                      </a:lnTo>
                      <a:lnTo>
                        <a:pt x="4695" y="4320"/>
                      </a:lnTo>
                      <a:lnTo>
                        <a:pt x="4694" y="4318"/>
                      </a:lnTo>
                      <a:lnTo>
                        <a:pt x="4692" y="4317"/>
                      </a:lnTo>
                      <a:lnTo>
                        <a:pt x="4689" y="4316"/>
                      </a:lnTo>
                      <a:lnTo>
                        <a:pt x="4687" y="4316"/>
                      </a:lnTo>
                      <a:lnTo>
                        <a:pt x="4671" y="4319"/>
                      </a:lnTo>
                      <a:lnTo>
                        <a:pt x="4657" y="4323"/>
                      </a:lnTo>
                      <a:lnTo>
                        <a:pt x="4644" y="4322"/>
                      </a:lnTo>
                      <a:lnTo>
                        <a:pt x="4634" y="4321"/>
                      </a:lnTo>
                      <a:lnTo>
                        <a:pt x="4623" y="4319"/>
                      </a:lnTo>
                      <a:lnTo>
                        <a:pt x="4613" y="4317"/>
                      </a:lnTo>
                      <a:lnTo>
                        <a:pt x="4604" y="4315"/>
                      </a:lnTo>
                      <a:lnTo>
                        <a:pt x="4593" y="4313"/>
                      </a:lnTo>
                      <a:lnTo>
                        <a:pt x="4582" y="4312"/>
                      </a:lnTo>
                      <a:lnTo>
                        <a:pt x="4570" y="4311"/>
                      </a:lnTo>
                      <a:lnTo>
                        <a:pt x="4553" y="4312"/>
                      </a:lnTo>
                      <a:lnTo>
                        <a:pt x="4537" y="4315"/>
                      </a:lnTo>
                      <a:lnTo>
                        <a:pt x="4523" y="4319"/>
                      </a:lnTo>
                      <a:lnTo>
                        <a:pt x="4509" y="4324"/>
                      </a:lnTo>
                      <a:lnTo>
                        <a:pt x="4482" y="4337"/>
                      </a:lnTo>
                      <a:lnTo>
                        <a:pt x="4451" y="4351"/>
                      </a:lnTo>
                      <a:lnTo>
                        <a:pt x="4442" y="4360"/>
                      </a:lnTo>
                      <a:lnTo>
                        <a:pt x="4432" y="4366"/>
                      </a:lnTo>
                      <a:lnTo>
                        <a:pt x="4406" y="4371"/>
                      </a:lnTo>
                      <a:lnTo>
                        <a:pt x="4381" y="4375"/>
                      </a:lnTo>
                      <a:lnTo>
                        <a:pt x="4358" y="4376"/>
                      </a:lnTo>
                      <a:lnTo>
                        <a:pt x="4335" y="4376"/>
                      </a:lnTo>
                      <a:lnTo>
                        <a:pt x="4313" y="4376"/>
                      </a:lnTo>
                      <a:lnTo>
                        <a:pt x="4290" y="4376"/>
                      </a:lnTo>
                      <a:lnTo>
                        <a:pt x="4265" y="4377"/>
                      </a:lnTo>
                      <a:lnTo>
                        <a:pt x="4238" y="4380"/>
                      </a:lnTo>
                      <a:lnTo>
                        <a:pt x="4226" y="4383"/>
                      </a:lnTo>
                      <a:lnTo>
                        <a:pt x="4215" y="4387"/>
                      </a:lnTo>
                      <a:lnTo>
                        <a:pt x="4206" y="4391"/>
                      </a:lnTo>
                      <a:lnTo>
                        <a:pt x="4197" y="4396"/>
                      </a:lnTo>
                      <a:lnTo>
                        <a:pt x="4187" y="4401"/>
                      </a:lnTo>
                      <a:lnTo>
                        <a:pt x="4178" y="4405"/>
                      </a:lnTo>
                      <a:lnTo>
                        <a:pt x="4168" y="4407"/>
                      </a:lnTo>
                      <a:lnTo>
                        <a:pt x="4155" y="4408"/>
                      </a:lnTo>
                      <a:lnTo>
                        <a:pt x="4143" y="4408"/>
                      </a:lnTo>
                      <a:lnTo>
                        <a:pt x="4130" y="4406"/>
                      </a:lnTo>
                      <a:lnTo>
                        <a:pt x="4119" y="4405"/>
                      </a:lnTo>
                      <a:lnTo>
                        <a:pt x="4105" y="4404"/>
                      </a:lnTo>
                      <a:lnTo>
                        <a:pt x="4094" y="4404"/>
                      </a:lnTo>
                      <a:lnTo>
                        <a:pt x="4083" y="4406"/>
                      </a:lnTo>
                      <a:lnTo>
                        <a:pt x="4072" y="4408"/>
                      </a:lnTo>
                      <a:lnTo>
                        <a:pt x="4062" y="4411"/>
                      </a:lnTo>
                      <a:lnTo>
                        <a:pt x="4042" y="4416"/>
                      </a:lnTo>
                      <a:lnTo>
                        <a:pt x="4019" y="4421"/>
                      </a:lnTo>
                      <a:lnTo>
                        <a:pt x="4004" y="4422"/>
                      </a:lnTo>
                      <a:lnTo>
                        <a:pt x="3990" y="4423"/>
                      </a:lnTo>
                      <a:lnTo>
                        <a:pt x="3977" y="4424"/>
                      </a:lnTo>
                      <a:lnTo>
                        <a:pt x="3962" y="4428"/>
                      </a:lnTo>
                      <a:lnTo>
                        <a:pt x="3956" y="4430"/>
                      </a:lnTo>
                      <a:lnTo>
                        <a:pt x="3950" y="4434"/>
                      </a:lnTo>
                      <a:lnTo>
                        <a:pt x="3946" y="4438"/>
                      </a:lnTo>
                      <a:lnTo>
                        <a:pt x="3941" y="4444"/>
                      </a:lnTo>
                      <a:lnTo>
                        <a:pt x="3936" y="4447"/>
                      </a:lnTo>
                      <a:lnTo>
                        <a:pt x="3931" y="4451"/>
                      </a:lnTo>
                      <a:lnTo>
                        <a:pt x="3926" y="4453"/>
                      </a:lnTo>
                      <a:lnTo>
                        <a:pt x="3919" y="4454"/>
                      </a:lnTo>
                      <a:lnTo>
                        <a:pt x="3913" y="4453"/>
                      </a:lnTo>
                      <a:lnTo>
                        <a:pt x="3906" y="4452"/>
                      </a:lnTo>
                      <a:lnTo>
                        <a:pt x="3901" y="4450"/>
                      </a:lnTo>
                      <a:lnTo>
                        <a:pt x="3895" y="4447"/>
                      </a:lnTo>
                      <a:lnTo>
                        <a:pt x="3890" y="4445"/>
                      </a:lnTo>
                      <a:lnTo>
                        <a:pt x="3885" y="4442"/>
                      </a:lnTo>
                      <a:lnTo>
                        <a:pt x="3878" y="4441"/>
                      </a:lnTo>
                      <a:lnTo>
                        <a:pt x="3872" y="4440"/>
                      </a:lnTo>
                      <a:lnTo>
                        <a:pt x="3863" y="4441"/>
                      </a:lnTo>
                      <a:lnTo>
                        <a:pt x="3856" y="4442"/>
                      </a:lnTo>
                      <a:lnTo>
                        <a:pt x="3848" y="4444"/>
                      </a:lnTo>
                      <a:lnTo>
                        <a:pt x="3841" y="4446"/>
                      </a:lnTo>
                      <a:lnTo>
                        <a:pt x="3834" y="4448"/>
                      </a:lnTo>
                      <a:lnTo>
                        <a:pt x="3827" y="4450"/>
                      </a:lnTo>
                      <a:lnTo>
                        <a:pt x="3818" y="4451"/>
                      </a:lnTo>
                      <a:lnTo>
                        <a:pt x="3810" y="4452"/>
                      </a:lnTo>
                      <a:lnTo>
                        <a:pt x="3798" y="4451"/>
                      </a:lnTo>
                      <a:lnTo>
                        <a:pt x="3786" y="4449"/>
                      </a:lnTo>
                      <a:lnTo>
                        <a:pt x="3775" y="4448"/>
                      </a:lnTo>
                      <a:lnTo>
                        <a:pt x="3762" y="4447"/>
                      </a:lnTo>
                      <a:lnTo>
                        <a:pt x="3757" y="4447"/>
                      </a:lnTo>
                      <a:lnTo>
                        <a:pt x="3752" y="4448"/>
                      </a:lnTo>
                      <a:lnTo>
                        <a:pt x="3747" y="4450"/>
                      </a:lnTo>
                      <a:lnTo>
                        <a:pt x="3742" y="4452"/>
                      </a:lnTo>
                      <a:lnTo>
                        <a:pt x="3737" y="4455"/>
                      </a:lnTo>
                      <a:lnTo>
                        <a:pt x="3734" y="4458"/>
                      </a:lnTo>
                      <a:lnTo>
                        <a:pt x="3730" y="4462"/>
                      </a:lnTo>
                      <a:lnTo>
                        <a:pt x="3727" y="4466"/>
                      </a:lnTo>
                      <a:lnTo>
                        <a:pt x="3722" y="4476"/>
                      </a:lnTo>
                      <a:lnTo>
                        <a:pt x="3718" y="4487"/>
                      </a:lnTo>
                      <a:lnTo>
                        <a:pt x="3715" y="4498"/>
                      </a:lnTo>
                      <a:lnTo>
                        <a:pt x="3713" y="4510"/>
                      </a:lnTo>
                      <a:lnTo>
                        <a:pt x="3721" y="4508"/>
                      </a:lnTo>
                      <a:lnTo>
                        <a:pt x="3728" y="4507"/>
                      </a:lnTo>
                      <a:lnTo>
                        <a:pt x="3735" y="4508"/>
                      </a:lnTo>
                      <a:lnTo>
                        <a:pt x="3744" y="4510"/>
                      </a:lnTo>
                      <a:lnTo>
                        <a:pt x="3743" y="4518"/>
                      </a:lnTo>
                      <a:lnTo>
                        <a:pt x="3742" y="4527"/>
                      </a:lnTo>
                      <a:lnTo>
                        <a:pt x="3741" y="4534"/>
                      </a:lnTo>
                      <a:lnTo>
                        <a:pt x="3739" y="4542"/>
                      </a:lnTo>
                      <a:lnTo>
                        <a:pt x="3734" y="4547"/>
                      </a:lnTo>
                      <a:lnTo>
                        <a:pt x="3729" y="4553"/>
                      </a:lnTo>
                      <a:lnTo>
                        <a:pt x="3726" y="4555"/>
                      </a:lnTo>
                      <a:lnTo>
                        <a:pt x="3724" y="4557"/>
                      </a:lnTo>
                      <a:lnTo>
                        <a:pt x="3723" y="4560"/>
                      </a:lnTo>
                      <a:lnTo>
                        <a:pt x="3722" y="4563"/>
                      </a:lnTo>
                      <a:lnTo>
                        <a:pt x="3723" y="4569"/>
                      </a:lnTo>
                      <a:lnTo>
                        <a:pt x="3724" y="4574"/>
                      </a:lnTo>
                      <a:lnTo>
                        <a:pt x="3726" y="4578"/>
                      </a:lnTo>
                      <a:lnTo>
                        <a:pt x="3729" y="4582"/>
                      </a:lnTo>
                      <a:lnTo>
                        <a:pt x="3733" y="4585"/>
                      </a:lnTo>
                      <a:lnTo>
                        <a:pt x="3737" y="4588"/>
                      </a:lnTo>
                      <a:lnTo>
                        <a:pt x="3743" y="4590"/>
                      </a:lnTo>
                      <a:lnTo>
                        <a:pt x="3748" y="4592"/>
                      </a:lnTo>
                      <a:lnTo>
                        <a:pt x="3772" y="4598"/>
                      </a:lnTo>
                      <a:lnTo>
                        <a:pt x="3796" y="4606"/>
                      </a:lnTo>
                      <a:lnTo>
                        <a:pt x="3787" y="4612"/>
                      </a:lnTo>
                      <a:lnTo>
                        <a:pt x="3779" y="4617"/>
                      </a:lnTo>
                      <a:lnTo>
                        <a:pt x="3771" y="4619"/>
                      </a:lnTo>
                      <a:lnTo>
                        <a:pt x="3760" y="4620"/>
                      </a:lnTo>
                      <a:lnTo>
                        <a:pt x="3745" y="4618"/>
                      </a:lnTo>
                      <a:lnTo>
                        <a:pt x="3729" y="4616"/>
                      </a:lnTo>
                      <a:lnTo>
                        <a:pt x="3721" y="4617"/>
                      </a:lnTo>
                      <a:lnTo>
                        <a:pt x="3714" y="4619"/>
                      </a:lnTo>
                      <a:lnTo>
                        <a:pt x="3706" y="4623"/>
                      </a:lnTo>
                      <a:lnTo>
                        <a:pt x="3701" y="4627"/>
                      </a:lnTo>
                      <a:lnTo>
                        <a:pt x="3690" y="4639"/>
                      </a:lnTo>
                      <a:lnTo>
                        <a:pt x="3677" y="4651"/>
                      </a:lnTo>
                      <a:lnTo>
                        <a:pt x="3661" y="4663"/>
                      </a:lnTo>
                      <a:lnTo>
                        <a:pt x="3646" y="4675"/>
                      </a:lnTo>
                      <a:lnTo>
                        <a:pt x="3641" y="4681"/>
                      </a:lnTo>
                      <a:lnTo>
                        <a:pt x="3636" y="4688"/>
                      </a:lnTo>
                      <a:lnTo>
                        <a:pt x="3634" y="4692"/>
                      </a:lnTo>
                      <a:lnTo>
                        <a:pt x="3633" y="4697"/>
                      </a:lnTo>
                      <a:lnTo>
                        <a:pt x="3632" y="4701"/>
                      </a:lnTo>
                      <a:lnTo>
                        <a:pt x="3632" y="4706"/>
                      </a:lnTo>
                      <a:lnTo>
                        <a:pt x="3632" y="4711"/>
                      </a:lnTo>
                      <a:lnTo>
                        <a:pt x="3633" y="4716"/>
                      </a:lnTo>
                      <a:lnTo>
                        <a:pt x="3635" y="4720"/>
                      </a:lnTo>
                      <a:lnTo>
                        <a:pt x="3636" y="4726"/>
                      </a:lnTo>
                      <a:lnTo>
                        <a:pt x="3641" y="4734"/>
                      </a:lnTo>
                      <a:lnTo>
                        <a:pt x="3646" y="4741"/>
                      </a:lnTo>
                      <a:lnTo>
                        <a:pt x="3651" y="4749"/>
                      </a:lnTo>
                      <a:lnTo>
                        <a:pt x="3656" y="4758"/>
                      </a:lnTo>
                      <a:lnTo>
                        <a:pt x="3658" y="4762"/>
                      </a:lnTo>
                      <a:lnTo>
                        <a:pt x="3659" y="4767"/>
                      </a:lnTo>
                      <a:lnTo>
                        <a:pt x="3660" y="4771"/>
                      </a:lnTo>
                      <a:lnTo>
                        <a:pt x="3661" y="4777"/>
                      </a:lnTo>
                      <a:lnTo>
                        <a:pt x="3660" y="4784"/>
                      </a:lnTo>
                      <a:lnTo>
                        <a:pt x="3657" y="4790"/>
                      </a:lnTo>
                      <a:lnTo>
                        <a:pt x="3654" y="4795"/>
                      </a:lnTo>
                      <a:lnTo>
                        <a:pt x="3648" y="4799"/>
                      </a:lnTo>
                      <a:lnTo>
                        <a:pt x="3637" y="4806"/>
                      </a:lnTo>
                      <a:lnTo>
                        <a:pt x="3624" y="4813"/>
                      </a:lnTo>
                      <a:lnTo>
                        <a:pt x="3610" y="4819"/>
                      </a:lnTo>
                      <a:lnTo>
                        <a:pt x="3599" y="4826"/>
                      </a:lnTo>
                      <a:lnTo>
                        <a:pt x="3593" y="4830"/>
                      </a:lnTo>
                      <a:lnTo>
                        <a:pt x="3590" y="4836"/>
                      </a:lnTo>
                      <a:lnTo>
                        <a:pt x="3587" y="4842"/>
                      </a:lnTo>
                      <a:lnTo>
                        <a:pt x="3586" y="4848"/>
                      </a:lnTo>
                      <a:lnTo>
                        <a:pt x="3587" y="4853"/>
                      </a:lnTo>
                      <a:lnTo>
                        <a:pt x="3588" y="4857"/>
                      </a:lnTo>
                      <a:lnTo>
                        <a:pt x="3590" y="4861"/>
                      </a:lnTo>
                      <a:lnTo>
                        <a:pt x="3593" y="4865"/>
                      </a:lnTo>
                      <a:lnTo>
                        <a:pt x="3600" y="4869"/>
                      </a:lnTo>
                      <a:lnTo>
                        <a:pt x="3609" y="4872"/>
                      </a:lnTo>
                      <a:lnTo>
                        <a:pt x="3618" y="4875"/>
                      </a:lnTo>
                      <a:lnTo>
                        <a:pt x="3629" y="4877"/>
                      </a:lnTo>
                      <a:lnTo>
                        <a:pt x="3639" y="4881"/>
                      </a:lnTo>
                      <a:lnTo>
                        <a:pt x="3648" y="4886"/>
                      </a:lnTo>
                      <a:lnTo>
                        <a:pt x="3669" y="4904"/>
                      </a:lnTo>
                      <a:lnTo>
                        <a:pt x="3687" y="4922"/>
                      </a:lnTo>
                      <a:lnTo>
                        <a:pt x="3696" y="4930"/>
                      </a:lnTo>
                      <a:lnTo>
                        <a:pt x="3706" y="4936"/>
                      </a:lnTo>
                      <a:lnTo>
                        <a:pt x="3713" y="4938"/>
                      </a:lnTo>
                      <a:lnTo>
                        <a:pt x="3718" y="4939"/>
                      </a:lnTo>
                      <a:lnTo>
                        <a:pt x="3725" y="4940"/>
                      </a:lnTo>
                      <a:lnTo>
                        <a:pt x="3731" y="4941"/>
                      </a:lnTo>
                      <a:lnTo>
                        <a:pt x="3731" y="4960"/>
                      </a:lnTo>
                      <a:lnTo>
                        <a:pt x="3731" y="4964"/>
                      </a:lnTo>
                      <a:lnTo>
                        <a:pt x="3730" y="4967"/>
                      </a:lnTo>
                      <a:lnTo>
                        <a:pt x="3728" y="4970"/>
                      </a:lnTo>
                      <a:lnTo>
                        <a:pt x="3726" y="4973"/>
                      </a:lnTo>
                      <a:lnTo>
                        <a:pt x="3720" y="4978"/>
                      </a:lnTo>
                      <a:lnTo>
                        <a:pt x="3712" y="4981"/>
                      </a:lnTo>
                      <a:lnTo>
                        <a:pt x="3694" y="4984"/>
                      </a:lnTo>
                      <a:lnTo>
                        <a:pt x="3674" y="4986"/>
                      </a:lnTo>
                      <a:lnTo>
                        <a:pt x="3665" y="4989"/>
                      </a:lnTo>
                      <a:lnTo>
                        <a:pt x="3657" y="4992"/>
                      </a:lnTo>
                      <a:lnTo>
                        <a:pt x="3648" y="4994"/>
                      </a:lnTo>
                      <a:lnTo>
                        <a:pt x="3639" y="4996"/>
                      </a:lnTo>
                      <a:lnTo>
                        <a:pt x="3632" y="4995"/>
                      </a:lnTo>
                      <a:lnTo>
                        <a:pt x="3625" y="4994"/>
                      </a:lnTo>
                      <a:lnTo>
                        <a:pt x="3618" y="4992"/>
                      </a:lnTo>
                      <a:lnTo>
                        <a:pt x="3612" y="4989"/>
                      </a:lnTo>
                      <a:lnTo>
                        <a:pt x="3600" y="4983"/>
                      </a:lnTo>
                      <a:lnTo>
                        <a:pt x="3586" y="4976"/>
                      </a:lnTo>
                      <a:lnTo>
                        <a:pt x="3581" y="4967"/>
                      </a:lnTo>
                      <a:lnTo>
                        <a:pt x="3574" y="4959"/>
                      </a:lnTo>
                      <a:lnTo>
                        <a:pt x="3571" y="4956"/>
                      </a:lnTo>
                      <a:lnTo>
                        <a:pt x="3565" y="4953"/>
                      </a:lnTo>
                      <a:lnTo>
                        <a:pt x="3561" y="4952"/>
                      </a:lnTo>
                      <a:lnTo>
                        <a:pt x="3556" y="4951"/>
                      </a:lnTo>
                      <a:lnTo>
                        <a:pt x="3545" y="4952"/>
                      </a:lnTo>
                      <a:lnTo>
                        <a:pt x="3535" y="4955"/>
                      </a:lnTo>
                      <a:lnTo>
                        <a:pt x="3527" y="4959"/>
                      </a:lnTo>
                      <a:lnTo>
                        <a:pt x="3519" y="4964"/>
                      </a:lnTo>
                      <a:lnTo>
                        <a:pt x="3513" y="4971"/>
                      </a:lnTo>
                      <a:lnTo>
                        <a:pt x="3505" y="4980"/>
                      </a:lnTo>
                      <a:lnTo>
                        <a:pt x="3500" y="4989"/>
                      </a:lnTo>
                      <a:lnTo>
                        <a:pt x="3494" y="4998"/>
                      </a:lnTo>
                      <a:lnTo>
                        <a:pt x="3486" y="4994"/>
                      </a:lnTo>
                      <a:lnTo>
                        <a:pt x="3478" y="4990"/>
                      </a:lnTo>
                      <a:lnTo>
                        <a:pt x="3472" y="4986"/>
                      </a:lnTo>
                      <a:lnTo>
                        <a:pt x="3466" y="4981"/>
                      </a:lnTo>
                      <a:lnTo>
                        <a:pt x="3461" y="4974"/>
                      </a:lnTo>
                      <a:lnTo>
                        <a:pt x="3455" y="4969"/>
                      </a:lnTo>
                      <a:lnTo>
                        <a:pt x="3447" y="4965"/>
                      </a:lnTo>
                      <a:lnTo>
                        <a:pt x="3439" y="4960"/>
                      </a:lnTo>
                      <a:lnTo>
                        <a:pt x="3429" y="4955"/>
                      </a:lnTo>
                      <a:lnTo>
                        <a:pt x="3418" y="4951"/>
                      </a:lnTo>
                      <a:lnTo>
                        <a:pt x="3414" y="4947"/>
                      </a:lnTo>
                      <a:lnTo>
                        <a:pt x="3411" y="4943"/>
                      </a:lnTo>
                      <a:lnTo>
                        <a:pt x="3408" y="4939"/>
                      </a:lnTo>
                      <a:lnTo>
                        <a:pt x="3406" y="4934"/>
                      </a:lnTo>
                      <a:lnTo>
                        <a:pt x="3402" y="4911"/>
                      </a:lnTo>
                      <a:lnTo>
                        <a:pt x="3400" y="4890"/>
                      </a:lnTo>
                      <a:lnTo>
                        <a:pt x="3398" y="4880"/>
                      </a:lnTo>
                      <a:lnTo>
                        <a:pt x="3394" y="4871"/>
                      </a:lnTo>
                      <a:lnTo>
                        <a:pt x="3392" y="4867"/>
                      </a:lnTo>
                      <a:lnTo>
                        <a:pt x="3389" y="4862"/>
                      </a:lnTo>
                      <a:lnTo>
                        <a:pt x="3386" y="4857"/>
                      </a:lnTo>
                      <a:lnTo>
                        <a:pt x="3382" y="4853"/>
                      </a:lnTo>
                      <a:lnTo>
                        <a:pt x="3376" y="4847"/>
                      </a:lnTo>
                      <a:lnTo>
                        <a:pt x="3370" y="4843"/>
                      </a:lnTo>
                      <a:lnTo>
                        <a:pt x="3362" y="4840"/>
                      </a:lnTo>
                      <a:lnTo>
                        <a:pt x="3356" y="4837"/>
                      </a:lnTo>
                      <a:lnTo>
                        <a:pt x="3342" y="4831"/>
                      </a:lnTo>
                      <a:lnTo>
                        <a:pt x="3325" y="4825"/>
                      </a:lnTo>
                      <a:lnTo>
                        <a:pt x="3316" y="4818"/>
                      </a:lnTo>
                      <a:lnTo>
                        <a:pt x="3308" y="4810"/>
                      </a:lnTo>
                      <a:lnTo>
                        <a:pt x="3304" y="4806"/>
                      </a:lnTo>
                      <a:lnTo>
                        <a:pt x="3300" y="4803"/>
                      </a:lnTo>
                      <a:lnTo>
                        <a:pt x="3295" y="4801"/>
                      </a:lnTo>
                      <a:lnTo>
                        <a:pt x="3290" y="4801"/>
                      </a:lnTo>
                      <a:lnTo>
                        <a:pt x="3285" y="4801"/>
                      </a:lnTo>
                      <a:lnTo>
                        <a:pt x="3282" y="4803"/>
                      </a:lnTo>
                      <a:lnTo>
                        <a:pt x="3277" y="4806"/>
                      </a:lnTo>
                      <a:lnTo>
                        <a:pt x="3274" y="4810"/>
                      </a:lnTo>
                      <a:lnTo>
                        <a:pt x="3271" y="4813"/>
                      </a:lnTo>
                      <a:lnTo>
                        <a:pt x="3267" y="4815"/>
                      </a:lnTo>
                      <a:lnTo>
                        <a:pt x="3263" y="4817"/>
                      </a:lnTo>
                      <a:lnTo>
                        <a:pt x="3259" y="4818"/>
                      </a:lnTo>
                      <a:lnTo>
                        <a:pt x="3227" y="4818"/>
                      </a:lnTo>
                      <a:lnTo>
                        <a:pt x="3200" y="4817"/>
                      </a:lnTo>
                      <a:lnTo>
                        <a:pt x="3172" y="4817"/>
                      </a:lnTo>
                      <a:lnTo>
                        <a:pt x="3141" y="4817"/>
                      </a:lnTo>
                      <a:lnTo>
                        <a:pt x="3136" y="4813"/>
                      </a:lnTo>
                      <a:lnTo>
                        <a:pt x="3131" y="4809"/>
                      </a:lnTo>
                      <a:lnTo>
                        <a:pt x="3127" y="4805"/>
                      </a:lnTo>
                      <a:lnTo>
                        <a:pt x="3123" y="4802"/>
                      </a:lnTo>
                      <a:lnTo>
                        <a:pt x="3114" y="4798"/>
                      </a:lnTo>
                      <a:lnTo>
                        <a:pt x="3103" y="4796"/>
                      </a:lnTo>
                      <a:lnTo>
                        <a:pt x="3094" y="4793"/>
                      </a:lnTo>
                      <a:lnTo>
                        <a:pt x="3084" y="4791"/>
                      </a:lnTo>
                      <a:lnTo>
                        <a:pt x="3072" y="4787"/>
                      </a:lnTo>
                      <a:lnTo>
                        <a:pt x="3062" y="4782"/>
                      </a:lnTo>
                      <a:lnTo>
                        <a:pt x="3049" y="4773"/>
                      </a:lnTo>
                      <a:lnTo>
                        <a:pt x="3039" y="4764"/>
                      </a:lnTo>
                      <a:lnTo>
                        <a:pt x="3034" y="4760"/>
                      </a:lnTo>
                      <a:lnTo>
                        <a:pt x="3028" y="4757"/>
                      </a:lnTo>
                      <a:lnTo>
                        <a:pt x="3021" y="4755"/>
                      </a:lnTo>
                      <a:lnTo>
                        <a:pt x="3014" y="4754"/>
                      </a:lnTo>
                      <a:lnTo>
                        <a:pt x="3009" y="4755"/>
                      </a:lnTo>
                      <a:lnTo>
                        <a:pt x="3005" y="4757"/>
                      </a:lnTo>
                      <a:lnTo>
                        <a:pt x="3002" y="4761"/>
                      </a:lnTo>
                      <a:lnTo>
                        <a:pt x="2999" y="4765"/>
                      </a:lnTo>
                      <a:lnTo>
                        <a:pt x="2995" y="4776"/>
                      </a:lnTo>
                      <a:lnTo>
                        <a:pt x="2988" y="4787"/>
                      </a:lnTo>
                      <a:lnTo>
                        <a:pt x="2984" y="4783"/>
                      </a:lnTo>
                      <a:lnTo>
                        <a:pt x="2981" y="4778"/>
                      </a:lnTo>
                      <a:lnTo>
                        <a:pt x="2979" y="4774"/>
                      </a:lnTo>
                      <a:lnTo>
                        <a:pt x="2977" y="4769"/>
                      </a:lnTo>
                      <a:lnTo>
                        <a:pt x="2973" y="4760"/>
                      </a:lnTo>
                      <a:lnTo>
                        <a:pt x="2967" y="4751"/>
                      </a:lnTo>
                      <a:lnTo>
                        <a:pt x="2952" y="4741"/>
                      </a:lnTo>
                      <a:lnTo>
                        <a:pt x="2939" y="4732"/>
                      </a:lnTo>
                      <a:lnTo>
                        <a:pt x="2934" y="4725"/>
                      </a:lnTo>
                      <a:lnTo>
                        <a:pt x="2931" y="4717"/>
                      </a:lnTo>
                      <a:lnTo>
                        <a:pt x="2929" y="4710"/>
                      </a:lnTo>
                      <a:lnTo>
                        <a:pt x="2927" y="4703"/>
                      </a:lnTo>
                      <a:lnTo>
                        <a:pt x="2924" y="4696"/>
                      </a:lnTo>
                      <a:lnTo>
                        <a:pt x="2921" y="4690"/>
                      </a:lnTo>
                      <a:lnTo>
                        <a:pt x="2919" y="4687"/>
                      </a:lnTo>
                      <a:lnTo>
                        <a:pt x="2917" y="4685"/>
                      </a:lnTo>
                      <a:lnTo>
                        <a:pt x="2914" y="4683"/>
                      </a:lnTo>
                      <a:lnTo>
                        <a:pt x="2910" y="4682"/>
                      </a:lnTo>
                      <a:lnTo>
                        <a:pt x="2902" y="4680"/>
                      </a:lnTo>
                      <a:lnTo>
                        <a:pt x="2895" y="4680"/>
                      </a:lnTo>
                      <a:lnTo>
                        <a:pt x="2887" y="4680"/>
                      </a:lnTo>
                      <a:lnTo>
                        <a:pt x="2878" y="4680"/>
                      </a:lnTo>
                      <a:lnTo>
                        <a:pt x="2867" y="4680"/>
                      </a:lnTo>
                      <a:lnTo>
                        <a:pt x="2857" y="4681"/>
                      </a:lnTo>
                      <a:lnTo>
                        <a:pt x="2851" y="4681"/>
                      </a:lnTo>
                      <a:lnTo>
                        <a:pt x="2847" y="4681"/>
                      </a:lnTo>
                      <a:lnTo>
                        <a:pt x="2842" y="4679"/>
                      </a:lnTo>
                      <a:lnTo>
                        <a:pt x="2838" y="4675"/>
                      </a:lnTo>
                      <a:lnTo>
                        <a:pt x="2821" y="4651"/>
                      </a:lnTo>
                      <a:lnTo>
                        <a:pt x="2806" y="4628"/>
                      </a:lnTo>
                      <a:lnTo>
                        <a:pt x="2802" y="4623"/>
                      </a:lnTo>
                      <a:lnTo>
                        <a:pt x="2797" y="4618"/>
                      </a:lnTo>
                      <a:lnTo>
                        <a:pt x="2792" y="4614"/>
                      </a:lnTo>
                      <a:lnTo>
                        <a:pt x="2787" y="4611"/>
                      </a:lnTo>
                      <a:lnTo>
                        <a:pt x="2781" y="4607"/>
                      </a:lnTo>
                      <a:lnTo>
                        <a:pt x="2776" y="4605"/>
                      </a:lnTo>
                      <a:lnTo>
                        <a:pt x="2769" y="4604"/>
                      </a:lnTo>
                      <a:lnTo>
                        <a:pt x="2761" y="4603"/>
                      </a:lnTo>
                      <a:lnTo>
                        <a:pt x="2752" y="4604"/>
                      </a:lnTo>
                      <a:lnTo>
                        <a:pt x="2743" y="4606"/>
                      </a:lnTo>
                      <a:lnTo>
                        <a:pt x="2734" y="4608"/>
                      </a:lnTo>
                      <a:lnTo>
                        <a:pt x="2726" y="4611"/>
                      </a:lnTo>
                      <a:lnTo>
                        <a:pt x="2719" y="4614"/>
                      </a:lnTo>
                      <a:lnTo>
                        <a:pt x="2711" y="4616"/>
                      </a:lnTo>
                      <a:lnTo>
                        <a:pt x="2701" y="4618"/>
                      </a:lnTo>
                      <a:lnTo>
                        <a:pt x="2692" y="4618"/>
                      </a:lnTo>
                      <a:lnTo>
                        <a:pt x="2685" y="4617"/>
                      </a:lnTo>
                      <a:lnTo>
                        <a:pt x="2677" y="4616"/>
                      </a:lnTo>
                      <a:lnTo>
                        <a:pt x="2679" y="4607"/>
                      </a:lnTo>
                      <a:lnTo>
                        <a:pt x="2683" y="4600"/>
                      </a:lnTo>
                      <a:lnTo>
                        <a:pt x="2686" y="4593"/>
                      </a:lnTo>
                      <a:lnTo>
                        <a:pt x="2687" y="4585"/>
                      </a:lnTo>
                      <a:lnTo>
                        <a:pt x="2686" y="4581"/>
                      </a:lnTo>
                      <a:lnTo>
                        <a:pt x="2684" y="4578"/>
                      </a:lnTo>
                      <a:lnTo>
                        <a:pt x="2681" y="4576"/>
                      </a:lnTo>
                      <a:lnTo>
                        <a:pt x="2676" y="4575"/>
                      </a:lnTo>
                      <a:lnTo>
                        <a:pt x="2667" y="4575"/>
                      </a:lnTo>
                      <a:lnTo>
                        <a:pt x="2658" y="4575"/>
                      </a:lnTo>
                      <a:lnTo>
                        <a:pt x="2646" y="4576"/>
                      </a:lnTo>
                      <a:lnTo>
                        <a:pt x="2636" y="4578"/>
                      </a:lnTo>
                      <a:lnTo>
                        <a:pt x="2627" y="4582"/>
                      </a:lnTo>
                      <a:lnTo>
                        <a:pt x="2617" y="4585"/>
                      </a:lnTo>
                      <a:lnTo>
                        <a:pt x="2600" y="4594"/>
                      </a:lnTo>
                      <a:lnTo>
                        <a:pt x="2580" y="4603"/>
                      </a:lnTo>
                      <a:lnTo>
                        <a:pt x="2570" y="4607"/>
                      </a:lnTo>
                      <a:lnTo>
                        <a:pt x="2559" y="4611"/>
                      </a:lnTo>
                      <a:lnTo>
                        <a:pt x="2550" y="4613"/>
                      </a:lnTo>
                      <a:lnTo>
                        <a:pt x="2541" y="4614"/>
                      </a:lnTo>
                      <a:lnTo>
                        <a:pt x="2522" y="4616"/>
                      </a:lnTo>
                      <a:lnTo>
                        <a:pt x="2501" y="4618"/>
                      </a:lnTo>
                      <a:lnTo>
                        <a:pt x="2490" y="4620"/>
                      </a:lnTo>
                      <a:lnTo>
                        <a:pt x="2481" y="4623"/>
                      </a:lnTo>
                      <a:lnTo>
                        <a:pt x="2471" y="4627"/>
                      </a:lnTo>
                      <a:lnTo>
                        <a:pt x="2463" y="4630"/>
                      </a:lnTo>
                      <a:lnTo>
                        <a:pt x="2445" y="4640"/>
                      </a:lnTo>
                      <a:lnTo>
                        <a:pt x="2426" y="4649"/>
                      </a:lnTo>
                      <a:lnTo>
                        <a:pt x="2415" y="4651"/>
                      </a:lnTo>
                      <a:lnTo>
                        <a:pt x="2405" y="4652"/>
                      </a:lnTo>
                      <a:lnTo>
                        <a:pt x="2401" y="4653"/>
                      </a:lnTo>
                      <a:lnTo>
                        <a:pt x="2396" y="4654"/>
                      </a:lnTo>
                      <a:lnTo>
                        <a:pt x="2391" y="4655"/>
                      </a:lnTo>
                      <a:lnTo>
                        <a:pt x="2387" y="4658"/>
                      </a:lnTo>
                      <a:lnTo>
                        <a:pt x="2384" y="4662"/>
                      </a:lnTo>
                      <a:lnTo>
                        <a:pt x="2382" y="4667"/>
                      </a:lnTo>
                      <a:lnTo>
                        <a:pt x="2381" y="4671"/>
                      </a:lnTo>
                      <a:lnTo>
                        <a:pt x="2380" y="4676"/>
                      </a:lnTo>
                      <a:lnTo>
                        <a:pt x="2380" y="4686"/>
                      </a:lnTo>
                      <a:lnTo>
                        <a:pt x="2378" y="4697"/>
                      </a:lnTo>
                      <a:lnTo>
                        <a:pt x="2375" y="4701"/>
                      </a:lnTo>
                      <a:lnTo>
                        <a:pt x="2371" y="4705"/>
                      </a:lnTo>
                      <a:lnTo>
                        <a:pt x="2369" y="4708"/>
                      </a:lnTo>
                      <a:lnTo>
                        <a:pt x="2368" y="4710"/>
                      </a:lnTo>
                      <a:lnTo>
                        <a:pt x="2367" y="4712"/>
                      </a:lnTo>
                      <a:lnTo>
                        <a:pt x="2365" y="4715"/>
                      </a:lnTo>
                      <a:lnTo>
                        <a:pt x="2367" y="4725"/>
                      </a:lnTo>
                      <a:lnTo>
                        <a:pt x="2370" y="4733"/>
                      </a:lnTo>
                      <a:lnTo>
                        <a:pt x="2372" y="4741"/>
                      </a:lnTo>
                      <a:lnTo>
                        <a:pt x="2373" y="4751"/>
                      </a:lnTo>
                      <a:lnTo>
                        <a:pt x="2372" y="4759"/>
                      </a:lnTo>
                      <a:lnTo>
                        <a:pt x="2370" y="4766"/>
                      </a:lnTo>
                      <a:lnTo>
                        <a:pt x="2365" y="4772"/>
                      </a:lnTo>
                      <a:lnTo>
                        <a:pt x="2361" y="4778"/>
                      </a:lnTo>
                      <a:lnTo>
                        <a:pt x="2356" y="4784"/>
                      </a:lnTo>
                      <a:lnTo>
                        <a:pt x="2351" y="4790"/>
                      </a:lnTo>
                      <a:lnTo>
                        <a:pt x="2346" y="4796"/>
                      </a:lnTo>
                      <a:lnTo>
                        <a:pt x="2342" y="4803"/>
                      </a:lnTo>
                      <a:lnTo>
                        <a:pt x="2332" y="4792"/>
                      </a:lnTo>
                      <a:lnTo>
                        <a:pt x="2325" y="4781"/>
                      </a:lnTo>
                      <a:lnTo>
                        <a:pt x="2319" y="4770"/>
                      </a:lnTo>
                      <a:lnTo>
                        <a:pt x="2313" y="4759"/>
                      </a:lnTo>
                      <a:lnTo>
                        <a:pt x="2302" y="4736"/>
                      </a:lnTo>
                      <a:lnTo>
                        <a:pt x="2290" y="4711"/>
                      </a:lnTo>
                      <a:lnTo>
                        <a:pt x="2284" y="4698"/>
                      </a:lnTo>
                      <a:lnTo>
                        <a:pt x="2278" y="4685"/>
                      </a:lnTo>
                      <a:lnTo>
                        <a:pt x="2274" y="4680"/>
                      </a:lnTo>
                      <a:lnTo>
                        <a:pt x="2270" y="4676"/>
                      </a:lnTo>
                      <a:lnTo>
                        <a:pt x="2265" y="4674"/>
                      </a:lnTo>
                      <a:lnTo>
                        <a:pt x="2259" y="4673"/>
                      </a:lnTo>
                      <a:lnTo>
                        <a:pt x="2255" y="4673"/>
                      </a:lnTo>
                      <a:lnTo>
                        <a:pt x="2250" y="4675"/>
                      </a:lnTo>
                      <a:lnTo>
                        <a:pt x="2247" y="4677"/>
                      </a:lnTo>
                      <a:lnTo>
                        <a:pt x="2244" y="4679"/>
                      </a:lnTo>
                      <a:lnTo>
                        <a:pt x="2238" y="4685"/>
                      </a:lnTo>
                      <a:lnTo>
                        <a:pt x="2231" y="4691"/>
                      </a:lnTo>
                      <a:lnTo>
                        <a:pt x="2220" y="4698"/>
                      </a:lnTo>
                      <a:lnTo>
                        <a:pt x="2210" y="4703"/>
                      </a:lnTo>
                      <a:lnTo>
                        <a:pt x="2200" y="4708"/>
                      </a:lnTo>
                      <a:lnTo>
                        <a:pt x="2190" y="4715"/>
                      </a:lnTo>
                      <a:lnTo>
                        <a:pt x="2185" y="4719"/>
                      </a:lnTo>
                      <a:lnTo>
                        <a:pt x="2182" y="4725"/>
                      </a:lnTo>
                      <a:lnTo>
                        <a:pt x="2180" y="4730"/>
                      </a:lnTo>
                      <a:lnTo>
                        <a:pt x="2178" y="4735"/>
                      </a:lnTo>
                      <a:lnTo>
                        <a:pt x="2176" y="4741"/>
                      </a:lnTo>
                      <a:lnTo>
                        <a:pt x="2173" y="4745"/>
                      </a:lnTo>
                      <a:lnTo>
                        <a:pt x="2169" y="4749"/>
                      </a:lnTo>
                      <a:lnTo>
                        <a:pt x="2164" y="4754"/>
                      </a:lnTo>
                      <a:lnTo>
                        <a:pt x="2156" y="4757"/>
                      </a:lnTo>
                      <a:lnTo>
                        <a:pt x="2149" y="4759"/>
                      </a:lnTo>
                      <a:lnTo>
                        <a:pt x="2142" y="4761"/>
                      </a:lnTo>
                      <a:lnTo>
                        <a:pt x="2135" y="4762"/>
                      </a:lnTo>
                      <a:lnTo>
                        <a:pt x="2121" y="4764"/>
                      </a:lnTo>
                      <a:lnTo>
                        <a:pt x="2104" y="4768"/>
                      </a:lnTo>
                      <a:lnTo>
                        <a:pt x="2109" y="4777"/>
                      </a:lnTo>
                      <a:lnTo>
                        <a:pt x="2111" y="4788"/>
                      </a:lnTo>
                      <a:lnTo>
                        <a:pt x="2112" y="4797"/>
                      </a:lnTo>
                      <a:lnTo>
                        <a:pt x="2112" y="4808"/>
                      </a:lnTo>
                      <a:lnTo>
                        <a:pt x="2112" y="4815"/>
                      </a:lnTo>
                      <a:lnTo>
                        <a:pt x="2111" y="4820"/>
                      </a:lnTo>
                      <a:lnTo>
                        <a:pt x="2110" y="4826"/>
                      </a:lnTo>
                      <a:lnTo>
                        <a:pt x="2107" y="4831"/>
                      </a:lnTo>
                      <a:lnTo>
                        <a:pt x="2105" y="4837"/>
                      </a:lnTo>
                      <a:lnTo>
                        <a:pt x="2102" y="4841"/>
                      </a:lnTo>
                      <a:lnTo>
                        <a:pt x="2098" y="4845"/>
                      </a:lnTo>
                      <a:lnTo>
                        <a:pt x="2093" y="4848"/>
                      </a:lnTo>
                      <a:lnTo>
                        <a:pt x="2074" y="4857"/>
                      </a:lnTo>
                      <a:lnTo>
                        <a:pt x="2058" y="4863"/>
                      </a:lnTo>
                      <a:lnTo>
                        <a:pt x="2041" y="4869"/>
                      </a:lnTo>
                      <a:lnTo>
                        <a:pt x="2026" y="4873"/>
                      </a:lnTo>
                      <a:lnTo>
                        <a:pt x="1993" y="4879"/>
                      </a:lnTo>
                      <a:lnTo>
                        <a:pt x="1955" y="4884"/>
                      </a:lnTo>
                      <a:lnTo>
                        <a:pt x="1955" y="4905"/>
                      </a:lnTo>
                      <a:lnTo>
                        <a:pt x="1955" y="4915"/>
                      </a:lnTo>
                      <a:lnTo>
                        <a:pt x="1957" y="4925"/>
                      </a:lnTo>
                      <a:lnTo>
                        <a:pt x="1959" y="4933"/>
                      </a:lnTo>
                      <a:lnTo>
                        <a:pt x="1962" y="4941"/>
                      </a:lnTo>
                      <a:lnTo>
                        <a:pt x="1971" y="4957"/>
                      </a:lnTo>
                      <a:lnTo>
                        <a:pt x="1980" y="4971"/>
                      </a:lnTo>
                      <a:lnTo>
                        <a:pt x="1989" y="4987"/>
                      </a:lnTo>
                      <a:lnTo>
                        <a:pt x="1997" y="5002"/>
                      </a:lnTo>
                      <a:lnTo>
                        <a:pt x="2001" y="5011"/>
                      </a:lnTo>
                      <a:lnTo>
                        <a:pt x="2003" y="5019"/>
                      </a:lnTo>
                      <a:lnTo>
                        <a:pt x="2004" y="5028"/>
                      </a:lnTo>
                      <a:lnTo>
                        <a:pt x="2005" y="5039"/>
                      </a:lnTo>
                      <a:lnTo>
                        <a:pt x="2003" y="5051"/>
                      </a:lnTo>
                      <a:lnTo>
                        <a:pt x="2000" y="5063"/>
                      </a:lnTo>
                      <a:lnTo>
                        <a:pt x="2002" y="5068"/>
                      </a:lnTo>
                      <a:lnTo>
                        <a:pt x="2003" y="5072"/>
                      </a:lnTo>
                      <a:lnTo>
                        <a:pt x="2052" y="5072"/>
                      </a:lnTo>
                      <a:lnTo>
                        <a:pt x="2057" y="5072"/>
                      </a:lnTo>
                      <a:lnTo>
                        <a:pt x="2062" y="5073"/>
                      </a:lnTo>
                      <a:lnTo>
                        <a:pt x="2066" y="5074"/>
                      </a:lnTo>
                      <a:lnTo>
                        <a:pt x="2070" y="5076"/>
                      </a:lnTo>
                      <a:lnTo>
                        <a:pt x="2077" y="5081"/>
                      </a:lnTo>
                      <a:lnTo>
                        <a:pt x="2084" y="5088"/>
                      </a:lnTo>
                      <a:lnTo>
                        <a:pt x="2089" y="5097"/>
                      </a:lnTo>
                      <a:lnTo>
                        <a:pt x="2094" y="5105"/>
                      </a:lnTo>
                      <a:lnTo>
                        <a:pt x="2098" y="5114"/>
                      </a:lnTo>
                      <a:lnTo>
                        <a:pt x="2102" y="5124"/>
                      </a:lnTo>
                      <a:lnTo>
                        <a:pt x="2111" y="5144"/>
                      </a:lnTo>
                      <a:lnTo>
                        <a:pt x="2118" y="5164"/>
                      </a:lnTo>
                      <a:lnTo>
                        <a:pt x="2120" y="5173"/>
                      </a:lnTo>
                      <a:lnTo>
                        <a:pt x="2122" y="5184"/>
                      </a:lnTo>
                      <a:lnTo>
                        <a:pt x="2123" y="5194"/>
                      </a:lnTo>
                      <a:lnTo>
                        <a:pt x="2124" y="5206"/>
                      </a:lnTo>
                      <a:lnTo>
                        <a:pt x="2123" y="5211"/>
                      </a:lnTo>
                      <a:lnTo>
                        <a:pt x="2121" y="5216"/>
                      </a:lnTo>
                      <a:lnTo>
                        <a:pt x="2118" y="5219"/>
                      </a:lnTo>
                      <a:lnTo>
                        <a:pt x="2116" y="5223"/>
                      </a:lnTo>
                      <a:lnTo>
                        <a:pt x="2113" y="5227"/>
                      </a:lnTo>
                      <a:lnTo>
                        <a:pt x="2110" y="5230"/>
                      </a:lnTo>
                      <a:lnTo>
                        <a:pt x="2107" y="5236"/>
                      </a:lnTo>
                      <a:lnTo>
                        <a:pt x="2107" y="5241"/>
                      </a:lnTo>
                      <a:lnTo>
                        <a:pt x="2112" y="5250"/>
                      </a:lnTo>
                      <a:lnTo>
                        <a:pt x="2119" y="5259"/>
                      </a:lnTo>
                      <a:lnTo>
                        <a:pt x="2121" y="5267"/>
                      </a:lnTo>
                      <a:lnTo>
                        <a:pt x="2122" y="5273"/>
                      </a:lnTo>
                      <a:lnTo>
                        <a:pt x="2123" y="5279"/>
                      </a:lnTo>
                      <a:lnTo>
                        <a:pt x="2123" y="5285"/>
                      </a:lnTo>
                      <a:lnTo>
                        <a:pt x="2122" y="5298"/>
                      </a:lnTo>
                      <a:lnTo>
                        <a:pt x="2122" y="5312"/>
                      </a:lnTo>
                      <a:lnTo>
                        <a:pt x="2118" y="5311"/>
                      </a:lnTo>
                      <a:lnTo>
                        <a:pt x="2114" y="5309"/>
                      </a:lnTo>
                      <a:lnTo>
                        <a:pt x="2113" y="5320"/>
                      </a:lnTo>
                      <a:lnTo>
                        <a:pt x="2114" y="5330"/>
                      </a:lnTo>
                      <a:lnTo>
                        <a:pt x="2113" y="5336"/>
                      </a:lnTo>
                      <a:lnTo>
                        <a:pt x="2111" y="5341"/>
                      </a:lnTo>
                      <a:lnTo>
                        <a:pt x="2106" y="5344"/>
                      </a:lnTo>
                      <a:lnTo>
                        <a:pt x="2102" y="5349"/>
                      </a:lnTo>
                      <a:lnTo>
                        <a:pt x="2091" y="5354"/>
                      </a:lnTo>
                      <a:lnTo>
                        <a:pt x="2078" y="5359"/>
                      </a:lnTo>
                      <a:lnTo>
                        <a:pt x="2073" y="5362"/>
                      </a:lnTo>
                      <a:lnTo>
                        <a:pt x="2069" y="5366"/>
                      </a:lnTo>
                      <a:lnTo>
                        <a:pt x="2065" y="5369"/>
                      </a:lnTo>
                      <a:lnTo>
                        <a:pt x="2062" y="5373"/>
                      </a:lnTo>
                      <a:lnTo>
                        <a:pt x="2056" y="5382"/>
                      </a:lnTo>
                      <a:lnTo>
                        <a:pt x="2050" y="5392"/>
                      </a:lnTo>
                      <a:lnTo>
                        <a:pt x="2045" y="5390"/>
                      </a:lnTo>
                      <a:lnTo>
                        <a:pt x="2042" y="5386"/>
                      </a:lnTo>
                      <a:lnTo>
                        <a:pt x="2039" y="5382"/>
                      </a:lnTo>
                      <a:lnTo>
                        <a:pt x="2037" y="5379"/>
                      </a:lnTo>
                      <a:lnTo>
                        <a:pt x="2034" y="5375"/>
                      </a:lnTo>
                      <a:lnTo>
                        <a:pt x="2031" y="5371"/>
                      </a:lnTo>
                      <a:lnTo>
                        <a:pt x="2028" y="5369"/>
                      </a:lnTo>
                      <a:lnTo>
                        <a:pt x="2022" y="5368"/>
                      </a:lnTo>
                      <a:lnTo>
                        <a:pt x="2019" y="5369"/>
                      </a:lnTo>
                      <a:lnTo>
                        <a:pt x="2018" y="5370"/>
                      </a:lnTo>
                      <a:lnTo>
                        <a:pt x="2016" y="5373"/>
                      </a:lnTo>
                      <a:lnTo>
                        <a:pt x="2015" y="5376"/>
                      </a:lnTo>
                      <a:lnTo>
                        <a:pt x="2013" y="5382"/>
                      </a:lnTo>
                      <a:lnTo>
                        <a:pt x="2011" y="5388"/>
                      </a:lnTo>
                      <a:lnTo>
                        <a:pt x="2007" y="5391"/>
                      </a:lnTo>
                      <a:lnTo>
                        <a:pt x="2004" y="5393"/>
                      </a:lnTo>
                      <a:lnTo>
                        <a:pt x="2000" y="5394"/>
                      </a:lnTo>
                      <a:lnTo>
                        <a:pt x="1995" y="5394"/>
                      </a:lnTo>
                      <a:lnTo>
                        <a:pt x="1985" y="5394"/>
                      </a:lnTo>
                      <a:lnTo>
                        <a:pt x="1975" y="5393"/>
                      </a:lnTo>
                      <a:lnTo>
                        <a:pt x="1967" y="5393"/>
                      </a:lnTo>
                      <a:lnTo>
                        <a:pt x="1959" y="5392"/>
                      </a:lnTo>
                      <a:lnTo>
                        <a:pt x="1952" y="5391"/>
                      </a:lnTo>
                      <a:lnTo>
                        <a:pt x="1945" y="5389"/>
                      </a:lnTo>
                      <a:lnTo>
                        <a:pt x="1938" y="5387"/>
                      </a:lnTo>
                      <a:lnTo>
                        <a:pt x="1930" y="5386"/>
                      </a:lnTo>
                      <a:lnTo>
                        <a:pt x="1923" y="5385"/>
                      </a:lnTo>
                      <a:lnTo>
                        <a:pt x="1914" y="5384"/>
                      </a:lnTo>
                      <a:lnTo>
                        <a:pt x="1911" y="5385"/>
                      </a:lnTo>
                      <a:lnTo>
                        <a:pt x="1907" y="5386"/>
                      </a:lnTo>
                      <a:lnTo>
                        <a:pt x="1905" y="5388"/>
                      </a:lnTo>
                      <a:lnTo>
                        <a:pt x="1903" y="5391"/>
                      </a:lnTo>
                      <a:lnTo>
                        <a:pt x="1900" y="5398"/>
                      </a:lnTo>
                      <a:lnTo>
                        <a:pt x="1896" y="5405"/>
                      </a:lnTo>
                      <a:lnTo>
                        <a:pt x="1890" y="5409"/>
                      </a:lnTo>
                      <a:lnTo>
                        <a:pt x="1884" y="5412"/>
                      </a:lnTo>
                      <a:lnTo>
                        <a:pt x="1877" y="5414"/>
                      </a:lnTo>
                      <a:lnTo>
                        <a:pt x="1871" y="5415"/>
                      </a:lnTo>
                      <a:lnTo>
                        <a:pt x="1865" y="5417"/>
                      </a:lnTo>
                      <a:lnTo>
                        <a:pt x="1860" y="5420"/>
                      </a:lnTo>
                      <a:lnTo>
                        <a:pt x="1858" y="5422"/>
                      </a:lnTo>
                      <a:lnTo>
                        <a:pt x="1856" y="5424"/>
                      </a:lnTo>
                      <a:lnTo>
                        <a:pt x="1855" y="5427"/>
                      </a:lnTo>
                      <a:lnTo>
                        <a:pt x="1854" y="5431"/>
                      </a:lnTo>
                      <a:lnTo>
                        <a:pt x="1853" y="5438"/>
                      </a:lnTo>
                      <a:lnTo>
                        <a:pt x="1850" y="5444"/>
                      </a:lnTo>
                      <a:lnTo>
                        <a:pt x="1847" y="5449"/>
                      </a:lnTo>
                      <a:lnTo>
                        <a:pt x="1844" y="5454"/>
                      </a:lnTo>
                      <a:lnTo>
                        <a:pt x="1840" y="5458"/>
                      </a:lnTo>
                      <a:lnTo>
                        <a:pt x="1835" y="5463"/>
                      </a:lnTo>
                      <a:lnTo>
                        <a:pt x="1830" y="5467"/>
                      </a:lnTo>
                      <a:lnTo>
                        <a:pt x="1824" y="5470"/>
                      </a:lnTo>
                      <a:lnTo>
                        <a:pt x="1809" y="5476"/>
                      </a:lnTo>
                      <a:lnTo>
                        <a:pt x="1796" y="5481"/>
                      </a:lnTo>
                      <a:lnTo>
                        <a:pt x="1783" y="5486"/>
                      </a:lnTo>
                      <a:lnTo>
                        <a:pt x="1768" y="5491"/>
                      </a:lnTo>
                      <a:lnTo>
                        <a:pt x="1754" y="5493"/>
                      </a:lnTo>
                      <a:lnTo>
                        <a:pt x="1742" y="5493"/>
                      </a:lnTo>
                      <a:lnTo>
                        <a:pt x="1735" y="5493"/>
                      </a:lnTo>
                      <a:lnTo>
                        <a:pt x="1729" y="5494"/>
                      </a:lnTo>
                      <a:lnTo>
                        <a:pt x="1724" y="5497"/>
                      </a:lnTo>
                      <a:lnTo>
                        <a:pt x="1719" y="5501"/>
                      </a:lnTo>
                      <a:lnTo>
                        <a:pt x="1716" y="5505"/>
                      </a:lnTo>
                      <a:lnTo>
                        <a:pt x="1715" y="5509"/>
                      </a:lnTo>
                      <a:lnTo>
                        <a:pt x="1715" y="5514"/>
                      </a:lnTo>
                      <a:lnTo>
                        <a:pt x="1715" y="5521"/>
                      </a:lnTo>
                      <a:lnTo>
                        <a:pt x="1716" y="5539"/>
                      </a:lnTo>
                      <a:lnTo>
                        <a:pt x="1717" y="5556"/>
                      </a:lnTo>
                      <a:lnTo>
                        <a:pt x="1719" y="5573"/>
                      </a:lnTo>
                      <a:lnTo>
                        <a:pt x="1723" y="5591"/>
                      </a:lnTo>
                      <a:lnTo>
                        <a:pt x="1725" y="5595"/>
                      </a:lnTo>
                      <a:lnTo>
                        <a:pt x="1727" y="5598"/>
                      </a:lnTo>
                      <a:lnTo>
                        <a:pt x="1729" y="5603"/>
                      </a:lnTo>
                      <a:lnTo>
                        <a:pt x="1732" y="5606"/>
                      </a:lnTo>
                      <a:lnTo>
                        <a:pt x="1738" y="5611"/>
                      </a:lnTo>
                      <a:lnTo>
                        <a:pt x="1744" y="5618"/>
                      </a:lnTo>
                      <a:lnTo>
                        <a:pt x="1748" y="5624"/>
                      </a:lnTo>
                      <a:lnTo>
                        <a:pt x="1750" y="5631"/>
                      </a:lnTo>
                      <a:lnTo>
                        <a:pt x="1752" y="5637"/>
                      </a:lnTo>
                      <a:lnTo>
                        <a:pt x="1754" y="5644"/>
                      </a:lnTo>
                      <a:lnTo>
                        <a:pt x="1755" y="5656"/>
                      </a:lnTo>
                      <a:lnTo>
                        <a:pt x="1755" y="5672"/>
                      </a:lnTo>
                      <a:lnTo>
                        <a:pt x="1754" y="5679"/>
                      </a:lnTo>
                      <a:lnTo>
                        <a:pt x="1752" y="5686"/>
                      </a:lnTo>
                      <a:lnTo>
                        <a:pt x="1749" y="5692"/>
                      </a:lnTo>
                      <a:lnTo>
                        <a:pt x="1746" y="5697"/>
                      </a:lnTo>
                      <a:lnTo>
                        <a:pt x="1742" y="5702"/>
                      </a:lnTo>
                      <a:lnTo>
                        <a:pt x="1739" y="5708"/>
                      </a:lnTo>
                      <a:lnTo>
                        <a:pt x="1736" y="5715"/>
                      </a:lnTo>
                      <a:lnTo>
                        <a:pt x="1735" y="5722"/>
                      </a:lnTo>
                      <a:lnTo>
                        <a:pt x="1735" y="5732"/>
                      </a:lnTo>
                      <a:lnTo>
                        <a:pt x="1736" y="5741"/>
                      </a:lnTo>
                      <a:lnTo>
                        <a:pt x="1739" y="5744"/>
                      </a:lnTo>
                      <a:lnTo>
                        <a:pt x="1740" y="5747"/>
                      </a:lnTo>
                      <a:lnTo>
                        <a:pt x="1751" y="5729"/>
                      </a:lnTo>
                      <a:lnTo>
                        <a:pt x="1759" y="5711"/>
                      </a:lnTo>
                      <a:lnTo>
                        <a:pt x="1764" y="5704"/>
                      </a:lnTo>
                      <a:lnTo>
                        <a:pt x="1770" y="5697"/>
                      </a:lnTo>
                      <a:lnTo>
                        <a:pt x="1777" y="5691"/>
                      </a:lnTo>
                      <a:lnTo>
                        <a:pt x="1786" y="5686"/>
                      </a:lnTo>
                      <a:lnTo>
                        <a:pt x="1787" y="5695"/>
                      </a:lnTo>
                      <a:lnTo>
                        <a:pt x="1790" y="5703"/>
                      </a:lnTo>
                      <a:lnTo>
                        <a:pt x="1793" y="5711"/>
                      </a:lnTo>
                      <a:lnTo>
                        <a:pt x="1795" y="5721"/>
                      </a:lnTo>
                      <a:lnTo>
                        <a:pt x="1795" y="5724"/>
                      </a:lnTo>
                      <a:lnTo>
                        <a:pt x="1792" y="5727"/>
                      </a:lnTo>
                      <a:lnTo>
                        <a:pt x="1791" y="5729"/>
                      </a:lnTo>
                      <a:lnTo>
                        <a:pt x="1788" y="5731"/>
                      </a:lnTo>
                      <a:lnTo>
                        <a:pt x="1783" y="5735"/>
                      </a:lnTo>
                      <a:lnTo>
                        <a:pt x="1777" y="5739"/>
                      </a:lnTo>
                      <a:lnTo>
                        <a:pt x="1771" y="5745"/>
                      </a:lnTo>
                      <a:lnTo>
                        <a:pt x="1766" y="5750"/>
                      </a:lnTo>
                      <a:lnTo>
                        <a:pt x="1760" y="5756"/>
                      </a:lnTo>
                      <a:lnTo>
                        <a:pt x="1756" y="5761"/>
                      </a:lnTo>
                      <a:lnTo>
                        <a:pt x="1753" y="5767"/>
                      </a:lnTo>
                      <a:lnTo>
                        <a:pt x="1750" y="5774"/>
                      </a:lnTo>
                      <a:lnTo>
                        <a:pt x="1748" y="5781"/>
                      </a:lnTo>
                      <a:lnTo>
                        <a:pt x="1747" y="5789"/>
                      </a:lnTo>
                      <a:lnTo>
                        <a:pt x="1747" y="5800"/>
                      </a:lnTo>
                      <a:lnTo>
                        <a:pt x="1746" y="5810"/>
                      </a:lnTo>
                      <a:lnTo>
                        <a:pt x="1745" y="5814"/>
                      </a:lnTo>
                      <a:lnTo>
                        <a:pt x="1743" y="5818"/>
                      </a:lnTo>
                      <a:lnTo>
                        <a:pt x="1741" y="5821"/>
                      </a:lnTo>
                      <a:lnTo>
                        <a:pt x="1736" y="5824"/>
                      </a:lnTo>
                      <a:lnTo>
                        <a:pt x="1729" y="5831"/>
                      </a:lnTo>
                      <a:lnTo>
                        <a:pt x="1722" y="5836"/>
                      </a:lnTo>
                      <a:lnTo>
                        <a:pt x="1720" y="5839"/>
                      </a:lnTo>
                      <a:lnTo>
                        <a:pt x="1718" y="5843"/>
                      </a:lnTo>
                      <a:lnTo>
                        <a:pt x="1717" y="5846"/>
                      </a:lnTo>
                      <a:lnTo>
                        <a:pt x="1716" y="5851"/>
                      </a:lnTo>
                      <a:lnTo>
                        <a:pt x="1717" y="5855"/>
                      </a:lnTo>
                      <a:lnTo>
                        <a:pt x="1718" y="5859"/>
                      </a:lnTo>
                      <a:lnTo>
                        <a:pt x="1720" y="5862"/>
                      </a:lnTo>
                      <a:lnTo>
                        <a:pt x="1722" y="5865"/>
                      </a:lnTo>
                      <a:lnTo>
                        <a:pt x="1727" y="5871"/>
                      </a:lnTo>
                      <a:lnTo>
                        <a:pt x="1731" y="5878"/>
                      </a:lnTo>
                      <a:lnTo>
                        <a:pt x="1734" y="5889"/>
                      </a:lnTo>
                      <a:lnTo>
                        <a:pt x="1734" y="5899"/>
                      </a:lnTo>
                      <a:lnTo>
                        <a:pt x="1734" y="5908"/>
                      </a:lnTo>
                      <a:lnTo>
                        <a:pt x="1734" y="5920"/>
                      </a:lnTo>
                      <a:lnTo>
                        <a:pt x="1742" y="5949"/>
                      </a:lnTo>
                      <a:lnTo>
                        <a:pt x="1749" y="5975"/>
                      </a:lnTo>
                      <a:lnTo>
                        <a:pt x="1756" y="6001"/>
                      </a:lnTo>
                      <a:lnTo>
                        <a:pt x="1764" y="6030"/>
                      </a:lnTo>
                      <a:lnTo>
                        <a:pt x="1769" y="6043"/>
                      </a:lnTo>
                      <a:lnTo>
                        <a:pt x="1772" y="6056"/>
                      </a:lnTo>
                      <a:lnTo>
                        <a:pt x="1775" y="6068"/>
                      </a:lnTo>
                      <a:lnTo>
                        <a:pt x="1778" y="6079"/>
                      </a:lnTo>
                      <a:lnTo>
                        <a:pt x="1778" y="6079"/>
                      </a:lnTo>
                      <a:lnTo>
                        <a:pt x="1760" y="6085"/>
                      </a:lnTo>
                      <a:lnTo>
                        <a:pt x="1745" y="6089"/>
                      </a:lnTo>
                      <a:lnTo>
                        <a:pt x="1729" y="6094"/>
                      </a:lnTo>
                      <a:lnTo>
                        <a:pt x="1713" y="6100"/>
                      </a:lnTo>
                      <a:lnTo>
                        <a:pt x="1704" y="6105"/>
                      </a:lnTo>
                      <a:lnTo>
                        <a:pt x="1697" y="6112"/>
                      </a:lnTo>
                      <a:lnTo>
                        <a:pt x="1693" y="6114"/>
                      </a:lnTo>
                      <a:lnTo>
                        <a:pt x="1689" y="6116"/>
                      </a:lnTo>
                      <a:lnTo>
                        <a:pt x="1685" y="6117"/>
                      </a:lnTo>
                      <a:lnTo>
                        <a:pt x="1680" y="6117"/>
                      </a:lnTo>
                      <a:lnTo>
                        <a:pt x="1669" y="6116"/>
                      </a:lnTo>
                      <a:lnTo>
                        <a:pt x="1660" y="6114"/>
                      </a:lnTo>
                      <a:lnTo>
                        <a:pt x="1652" y="6109"/>
                      </a:lnTo>
                      <a:lnTo>
                        <a:pt x="1644" y="6104"/>
                      </a:lnTo>
                      <a:lnTo>
                        <a:pt x="1631" y="6091"/>
                      </a:lnTo>
                      <a:lnTo>
                        <a:pt x="1615" y="6076"/>
                      </a:lnTo>
                      <a:lnTo>
                        <a:pt x="1603" y="6066"/>
                      </a:lnTo>
                      <a:lnTo>
                        <a:pt x="1590" y="6057"/>
                      </a:lnTo>
                      <a:lnTo>
                        <a:pt x="1579" y="6048"/>
                      </a:lnTo>
                      <a:lnTo>
                        <a:pt x="1568" y="6041"/>
                      </a:lnTo>
                      <a:lnTo>
                        <a:pt x="1556" y="6033"/>
                      </a:lnTo>
                      <a:lnTo>
                        <a:pt x="1545" y="6024"/>
                      </a:lnTo>
                      <a:lnTo>
                        <a:pt x="1532" y="6015"/>
                      </a:lnTo>
                      <a:lnTo>
                        <a:pt x="1520" y="6003"/>
                      </a:lnTo>
                      <a:lnTo>
                        <a:pt x="1498" y="5988"/>
                      </a:lnTo>
                      <a:lnTo>
                        <a:pt x="1478" y="5974"/>
                      </a:lnTo>
                      <a:lnTo>
                        <a:pt x="1474" y="5970"/>
                      </a:lnTo>
                      <a:lnTo>
                        <a:pt x="1470" y="5965"/>
                      </a:lnTo>
                      <a:lnTo>
                        <a:pt x="1467" y="5960"/>
                      </a:lnTo>
                      <a:lnTo>
                        <a:pt x="1464" y="5956"/>
                      </a:lnTo>
                      <a:lnTo>
                        <a:pt x="1462" y="5951"/>
                      </a:lnTo>
                      <a:lnTo>
                        <a:pt x="1460" y="5945"/>
                      </a:lnTo>
                      <a:lnTo>
                        <a:pt x="1459" y="5938"/>
                      </a:lnTo>
                      <a:lnTo>
                        <a:pt x="1459" y="5932"/>
                      </a:lnTo>
                      <a:lnTo>
                        <a:pt x="1459" y="5924"/>
                      </a:lnTo>
                      <a:lnTo>
                        <a:pt x="1461" y="5918"/>
                      </a:lnTo>
                      <a:lnTo>
                        <a:pt x="1462" y="5911"/>
                      </a:lnTo>
                      <a:lnTo>
                        <a:pt x="1465" y="5905"/>
                      </a:lnTo>
                      <a:lnTo>
                        <a:pt x="1467" y="5900"/>
                      </a:lnTo>
                      <a:lnTo>
                        <a:pt x="1468" y="5894"/>
                      </a:lnTo>
                      <a:lnTo>
                        <a:pt x="1470" y="5887"/>
                      </a:lnTo>
                      <a:lnTo>
                        <a:pt x="1470" y="5879"/>
                      </a:lnTo>
                      <a:lnTo>
                        <a:pt x="1470" y="5872"/>
                      </a:lnTo>
                      <a:lnTo>
                        <a:pt x="1468" y="5865"/>
                      </a:lnTo>
                      <a:lnTo>
                        <a:pt x="1466" y="5858"/>
                      </a:lnTo>
                      <a:lnTo>
                        <a:pt x="1464" y="5851"/>
                      </a:lnTo>
                      <a:lnTo>
                        <a:pt x="1460" y="5845"/>
                      </a:lnTo>
                      <a:lnTo>
                        <a:pt x="1456" y="5840"/>
                      </a:lnTo>
                      <a:lnTo>
                        <a:pt x="1450" y="5834"/>
                      </a:lnTo>
                      <a:lnTo>
                        <a:pt x="1445" y="5830"/>
                      </a:lnTo>
                      <a:lnTo>
                        <a:pt x="1439" y="5825"/>
                      </a:lnTo>
                      <a:lnTo>
                        <a:pt x="1433" y="5821"/>
                      </a:lnTo>
                      <a:lnTo>
                        <a:pt x="1426" y="5818"/>
                      </a:lnTo>
                      <a:lnTo>
                        <a:pt x="1418" y="5815"/>
                      </a:lnTo>
                      <a:lnTo>
                        <a:pt x="1411" y="5813"/>
                      </a:lnTo>
                      <a:lnTo>
                        <a:pt x="1404" y="5812"/>
                      </a:lnTo>
                      <a:lnTo>
                        <a:pt x="1397" y="5811"/>
                      </a:lnTo>
                      <a:lnTo>
                        <a:pt x="1388" y="5811"/>
                      </a:lnTo>
                      <a:lnTo>
                        <a:pt x="1378" y="5811"/>
                      </a:lnTo>
                      <a:lnTo>
                        <a:pt x="1368" y="5813"/>
                      </a:lnTo>
                      <a:lnTo>
                        <a:pt x="1358" y="5815"/>
                      </a:lnTo>
                      <a:lnTo>
                        <a:pt x="1349" y="5818"/>
                      </a:lnTo>
                      <a:lnTo>
                        <a:pt x="1341" y="5820"/>
                      </a:lnTo>
                      <a:lnTo>
                        <a:pt x="1331" y="5822"/>
                      </a:lnTo>
                      <a:lnTo>
                        <a:pt x="1321" y="5824"/>
                      </a:lnTo>
                      <a:lnTo>
                        <a:pt x="1311" y="5824"/>
                      </a:lnTo>
                      <a:lnTo>
                        <a:pt x="1303" y="5824"/>
                      </a:lnTo>
                      <a:lnTo>
                        <a:pt x="1298" y="5823"/>
                      </a:lnTo>
                      <a:lnTo>
                        <a:pt x="1292" y="5821"/>
                      </a:lnTo>
                      <a:lnTo>
                        <a:pt x="1288" y="5819"/>
                      </a:lnTo>
                      <a:lnTo>
                        <a:pt x="1278" y="5813"/>
                      </a:lnTo>
                      <a:lnTo>
                        <a:pt x="1270" y="5805"/>
                      </a:lnTo>
                      <a:lnTo>
                        <a:pt x="1256" y="5786"/>
                      </a:lnTo>
                      <a:lnTo>
                        <a:pt x="1240" y="5765"/>
                      </a:lnTo>
                      <a:lnTo>
                        <a:pt x="1234" y="5758"/>
                      </a:lnTo>
                      <a:lnTo>
                        <a:pt x="1227" y="5752"/>
                      </a:lnTo>
                      <a:lnTo>
                        <a:pt x="1220" y="5747"/>
                      </a:lnTo>
                      <a:lnTo>
                        <a:pt x="1214" y="5743"/>
                      </a:lnTo>
                      <a:lnTo>
                        <a:pt x="1200" y="5733"/>
                      </a:lnTo>
                      <a:lnTo>
                        <a:pt x="1184" y="5723"/>
                      </a:lnTo>
                      <a:lnTo>
                        <a:pt x="1184" y="5612"/>
                      </a:lnTo>
                      <a:lnTo>
                        <a:pt x="1053" y="5612"/>
                      </a:lnTo>
                      <a:lnTo>
                        <a:pt x="1049" y="5612"/>
                      </a:lnTo>
                      <a:lnTo>
                        <a:pt x="1046" y="5611"/>
                      </a:lnTo>
                      <a:lnTo>
                        <a:pt x="1043" y="5610"/>
                      </a:lnTo>
                      <a:lnTo>
                        <a:pt x="1041" y="5608"/>
                      </a:lnTo>
                      <a:lnTo>
                        <a:pt x="1038" y="5603"/>
                      </a:lnTo>
                      <a:lnTo>
                        <a:pt x="1035" y="5597"/>
                      </a:lnTo>
                      <a:lnTo>
                        <a:pt x="1032" y="5590"/>
                      </a:lnTo>
                      <a:lnTo>
                        <a:pt x="1029" y="5584"/>
                      </a:lnTo>
                      <a:lnTo>
                        <a:pt x="1026" y="5577"/>
                      </a:lnTo>
                      <a:lnTo>
                        <a:pt x="1021" y="5570"/>
                      </a:lnTo>
                      <a:lnTo>
                        <a:pt x="1008" y="5562"/>
                      </a:lnTo>
                      <a:lnTo>
                        <a:pt x="994" y="5554"/>
                      </a:lnTo>
                      <a:lnTo>
                        <a:pt x="983" y="5546"/>
                      </a:lnTo>
                      <a:lnTo>
                        <a:pt x="974" y="5538"/>
                      </a:lnTo>
                      <a:lnTo>
                        <a:pt x="964" y="5532"/>
                      </a:lnTo>
                      <a:lnTo>
                        <a:pt x="955" y="5523"/>
                      </a:lnTo>
                      <a:lnTo>
                        <a:pt x="946" y="5512"/>
                      </a:lnTo>
                      <a:lnTo>
                        <a:pt x="938" y="5502"/>
                      </a:lnTo>
                      <a:lnTo>
                        <a:pt x="932" y="5498"/>
                      </a:lnTo>
                      <a:lnTo>
                        <a:pt x="927" y="5494"/>
                      </a:lnTo>
                      <a:lnTo>
                        <a:pt x="922" y="5492"/>
                      </a:lnTo>
                      <a:lnTo>
                        <a:pt x="915" y="5490"/>
                      </a:lnTo>
                      <a:lnTo>
                        <a:pt x="905" y="5490"/>
                      </a:lnTo>
                      <a:lnTo>
                        <a:pt x="897" y="5491"/>
                      </a:lnTo>
                      <a:lnTo>
                        <a:pt x="889" y="5493"/>
                      </a:lnTo>
                      <a:lnTo>
                        <a:pt x="880" y="5493"/>
                      </a:lnTo>
                      <a:lnTo>
                        <a:pt x="875" y="5490"/>
                      </a:lnTo>
                      <a:lnTo>
                        <a:pt x="870" y="5486"/>
                      </a:lnTo>
                      <a:lnTo>
                        <a:pt x="865" y="5482"/>
                      </a:lnTo>
                      <a:lnTo>
                        <a:pt x="859" y="5476"/>
                      </a:lnTo>
                      <a:lnTo>
                        <a:pt x="857" y="5473"/>
                      </a:lnTo>
                      <a:lnTo>
                        <a:pt x="856" y="5470"/>
                      </a:lnTo>
                      <a:lnTo>
                        <a:pt x="855" y="5467"/>
                      </a:lnTo>
                      <a:lnTo>
                        <a:pt x="854" y="5463"/>
                      </a:lnTo>
                      <a:lnTo>
                        <a:pt x="854" y="5439"/>
                      </a:lnTo>
                      <a:lnTo>
                        <a:pt x="854" y="5431"/>
                      </a:lnTo>
                      <a:lnTo>
                        <a:pt x="853" y="5424"/>
                      </a:lnTo>
                      <a:lnTo>
                        <a:pt x="851" y="5417"/>
                      </a:lnTo>
                      <a:lnTo>
                        <a:pt x="848" y="5412"/>
                      </a:lnTo>
                      <a:lnTo>
                        <a:pt x="843" y="5399"/>
                      </a:lnTo>
                      <a:lnTo>
                        <a:pt x="837" y="5385"/>
                      </a:lnTo>
                      <a:lnTo>
                        <a:pt x="830" y="5365"/>
                      </a:lnTo>
                      <a:lnTo>
                        <a:pt x="824" y="5347"/>
                      </a:lnTo>
                      <a:lnTo>
                        <a:pt x="819" y="5338"/>
                      </a:lnTo>
                      <a:lnTo>
                        <a:pt x="815" y="5329"/>
                      </a:lnTo>
                      <a:lnTo>
                        <a:pt x="810" y="5320"/>
                      </a:lnTo>
                      <a:lnTo>
                        <a:pt x="804" y="5310"/>
                      </a:lnTo>
                      <a:lnTo>
                        <a:pt x="801" y="5306"/>
                      </a:lnTo>
                      <a:lnTo>
                        <a:pt x="797" y="5303"/>
                      </a:lnTo>
                      <a:lnTo>
                        <a:pt x="792" y="5300"/>
                      </a:lnTo>
                      <a:lnTo>
                        <a:pt x="788" y="5298"/>
                      </a:lnTo>
                      <a:lnTo>
                        <a:pt x="780" y="5294"/>
                      </a:lnTo>
                      <a:lnTo>
                        <a:pt x="772" y="5286"/>
                      </a:lnTo>
                      <a:lnTo>
                        <a:pt x="767" y="5280"/>
                      </a:lnTo>
                      <a:lnTo>
                        <a:pt x="762" y="5274"/>
                      </a:lnTo>
                      <a:lnTo>
                        <a:pt x="758" y="5267"/>
                      </a:lnTo>
                      <a:lnTo>
                        <a:pt x="754" y="5258"/>
                      </a:lnTo>
                      <a:lnTo>
                        <a:pt x="750" y="5248"/>
                      </a:lnTo>
                      <a:lnTo>
                        <a:pt x="748" y="5239"/>
                      </a:lnTo>
                      <a:lnTo>
                        <a:pt x="746" y="5235"/>
                      </a:lnTo>
                      <a:lnTo>
                        <a:pt x="744" y="5230"/>
                      </a:lnTo>
                      <a:lnTo>
                        <a:pt x="741" y="5226"/>
                      </a:lnTo>
                      <a:lnTo>
                        <a:pt x="737" y="5222"/>
                      </a:lnTo>
                      <a:lnTo>
                        <a:pt x="722" y="5218"/>
                      </a:lnTo>
                      <a:lnTo>
                        <a:pt x="705" y="5214"/>
                      </a:lnTo>
                      <a:lnTo>
                        <a:pt x="703" y="5213"/>
                      </a:lnTo>
                      <a:lnTo>
                        <a:pt x="702" y="5211"/>
                      </a:lnTo>
                      <a:lnTo>
                        <a:pt x="702" y="5209"/>
                      </a:lnTo>
                      <a:lnTo>
                        <a:pt x="702" y="5206"/>
                      </a:lnTo>
                      <a:lnTo>
                        <a:pt x="702" y="5200"/>
                      </a:lnTo>
                      <a:lnTo>
                        <a:pt x="703" y="5194"/>
                      </a:lnTo>
                      <a:lnTo>
                        <a:pt x="702" y="5181"/>
                      </a:lnTo>
                      <a:lnTo>
                        <a:pt x="700" y="5169"/>
                      </a:lnTo>
                      <a:lnTo>
                        <a:pt x="696" y="5158"/>
                      </a:lnTo>
                      <a:lnTo>
                        <a:pt x="690" y="5146"/>
                      </a:lnTo>
                      <a:lnTo>
                        <a:pt x="686" y="5140"/>
                      </a:lnTo>
                      <a:lnTo>
                        <a:pt x="680" y="5135"/>
                      </a:lnTo>
                      <a:lnTo>
                        <a:pt x="673" y="5132"/>
                      </a:lnTo>
                      <a:lnTo>
                        <a:pt x="665" y="5128"/>
                      </a:lnTo>
                      <a:lnTo>
                        <a:pt x="659" y="5125"/>
                      </a:lnTo>
                      <a:lnTo>
                        <a:pt x="653" y="5123"/>
                      </a:lnTo>
                      <a:lnTo>
                        <a:pt x="651" y="5121"/>
                      </a:lnTo>
                      <a:lnTo>
                        <a:pt x="648" y="5118"/>
                      </a:lnTo>
                      <a:lnTo>
                        <a:pt x="646" y="5116"/>
                      </a:lnTo>
                      <a:lnTo>
                        <a:pt x="646" y="5113"/>
                      </a:lnTo>
                      <a:lnTo>
                        <a:pt x="646" y="5110"/>
                      </a:lnTo>
                      <a:lnTo>
                        <a:pt x="647" y="5108"/>
                      </a:lnTo>
                      <a:lnTo>
                        <a:pt x="648" y="5106"/>
                      </a:lnTo>
                      <a:lnTo>
                        <a:pt x="651" y="5104"/>
                      </a:lnTo>
                      <a:lnTo>
                        <a:pt x="655" y="5101"/>
                      </a:lnTo>
                      <a:lnTo>
                        <a:pt x="661" y="5100"/>
                      </a:lnTo>
                      <a:lnTo>
                        <a:pt x="668" y="5102"/>
                      </a:lnTo>
                      <a:lnTo>
                        <a:pt x="674" y="5105"/>
                      </a:lnTo>
                      <a:lnTo>
                        <a:pt x="671" y="5101"/>
                      </a:lnTo>
                      <a:lnTo>
                        <a:pt x="668" y="5097"/>
                      </a:lnTo>
                      <a:lnTo>
                        <a:pt x="666" y="5093"/>
                      </a:lnTo>
                      <a:lnTo>
                        <a:pt x="664" y="5087"/>
                      </a:lnTo>
                      <a:lnTo>
                        <a:pt x="670" y="5085"/>
                      </a:lnTo>
                      <a:lnTo>
                        <a:pt x="675" y="5083"/>
                      </a:lnTo>
                      <a:lnTo>
                        <a:pt x="681" y="5082"/>
                      </a:lnTo>
                      <a:lnTo>
                        <a:pt x="687" y="5081"/>
                      </a:lnTo>
                      <a:lnTo>
                        <a:pt x="693" y="5082"/>
                      </a:lnTo>
                      <a:lnTo>
                        <a:pt x="697" y="5084"/>
                      </a:lnTo>
                      <a:lnTo>
                        <a:pt x="701" y="5087"/>
                      </a:lnTo>
                      <a:lnTo>
                        <a:pt x="704" y="5092"/>
                      </a:lnTo>
                      <a:lnTo>
                        <a:pt x="712" y="5102"/>
                      </a:lnTo>
                      <a:lnTo>
                        <a:pt x="719" y="5112"/>
                      </a:lnTo>
                      <a:lnTo>
                        <a:pt x="721" y="5114"/>
                      </a:lnTo>
                      <a:lnTo>
                        <a:pt x="724" y="5116"/>
                      </a:lnTo>
                      <a:lnTo>
                        <a:pt x="727" y="5117"/>
                      </a:lnTo>
                      <a:lnTo>
                        <a:pt x="730" y="5117"/>
                      </a:lnTo>
                      <a:lnTo>
                        <a:pt x="737" y="5118"/>
                      </a:lnTo>
                      <a:lnTo>
                        <a:pt x="744" y="5118"/>
                      </a:lnTo>
                      <a:lnTo>
                        <a:pt x="754" y="5117"/>
                      </a:lnTo>
                      <a:lnTo>
                        <a:pt x="762" y="5115"/>
                      </a:lnTo>
                      <a:lnTo>
                        <a:pt x="771" y="5113"/>
                      </a:lnTo>
                      <a:lnTo>
                        <a:pt x="779" y="5109"/>
                      </a:lnTo>
                      <a:lnTo>
                        <a:pt x="794" y="5100"/>
                      </a:lnTo>
                      <a:lnTo>
                        <a:pt x="808" y="5087"/>
                      </a:lnTo>
                      <a:lnTo>
                        <a:pt x="819" y="5074"/>
                      </a:lnTo>
                      <a:lnTo>
                        <a:pt x="829" y="5061"/>
                      </a:lnTo>
                      <a:lnTo>
                        <a:pt x="834" y="5056"/>
                      </a:lnTo>
                      <a:lnTo>
                        <a:pt x="840" y="5052"/>
                      </a:lnTo>
                      <a:lnTo>
                        <a:pt x="843" y="5050"/>
                      </a:lnTo>
                      <a:lnTo>
                        <a:pt x="847" y="5049"/>
                      </a:lnTo>
                      <a:lnTo>
                        <a:pt x="851" y="5048"/>
                      </a:lnTo>
                      <a:lnTo>
                        <a:pt x="856" y="5048"/>
                      </a:lnTo>
                      <a:lnTo>
                        <a:pt x="859" y="5048"/>
                      </a:lnTo>
                      <a:lnTo>
                        <a:pt x="862" y="5050"/>
                      </a:lnTo>
                      <a:lnTo>
                        <a:pt x="864" y="5052"/>
                      </a:lnTo>
                      <a:lnTo>
                        <a:pt x="865" y="5055"/>
                      </a:lnTo>
                      <a:lnTo>
                        <a:pt x="867" y="5064"/>
                      </a:lnTo>
                      <a:lnTo>
                        <a:pt x="868" y="5072"/>
                      </a:lnTo>
                      <a:lnTo>
                        <a:pt x="868" y="5081"/>
                      </a:lnTo>
                      <a:lnTo>
                        <a:pt x="870" y="5089"/>
                      </a:lnTo>
                      <a:lnTo>
                        <a:pt x="872" y="5093"/>
                      </a:lnTo>
                      <a:lnTo>
                        <a:pt x="874" y="5095"/>
                      </a:lnTo>
                      <a:lnTo>
                        <a:pt x="876" y="5096"/>
                      </a:lnTo>
                      <a:lnTo>
                        <a:pt x="881" y="5097"/>
                      </a:lnTo>
                      <a:lnTo>
                        <a:pt x="884" y="5097"/>
                      </a:lnTo>
                      <a:lnTo>
                        <a:pt x="887" y="5096"/>
                      </a:lnTo>
                      <a:lnTo>
                        <a:pt x="890" y="5094"/>
                      </a:lnTo>
                      <a:lnTo>
                        <a:pt x="893" y="5092"/>
                      </a:lnTo>
                      <a:lnTo>
                        <a:pt x="895" y="5089"/>
                      </a:lnTo>
                      <a:lnTo>
                        <a:pt x="896" y="5086"/>
                      </a:lnTo>
                      <a:lnTo>
                        <a:pt x="897" y="5083"/>
                      </a:lnTo>
                      <a:lnTo>
                        <a:pt x="898" y="5080"/>
                      </a:lnTo>
                      <a:lnTo>
                        <a:pt x="896" y="5066"/>
                      </a:lnTo>
                      <a:lnTo>
                        <a:pt x="893" y="5051"/>
                      </a:lnTo>
                      <a:lnTo>
                        <a:pt x="893" y="5030"/>
                      </a:lnTo>
                      <a:lnTo>
                        <a:pt x="900" y="5037"/>
                      </a:lnTo>
                      <a:lnTo>
                        <a:pt x="905" y="5043"/>
                      </a:lnTo>
                      <a:lnTo>
                        <a:pt x="907" y="5047"/>
                      </a:lnTo>
                      <a:lnTo>
                        <a:pt x="911" y="5049"/>
                      </a:lnTo>
                      <a:lnTo>
                        <a:pt x="914" y="5051"/>
                      </a:lnTo>
                      <a:lnTo>
                        <a:pt x="919" y="5051"/>
                      </a:lnTo>
                      <a:lnTo>
                        <a:pt x="924" y="5051"/>
                      </a:lnTo>
                      <a:lnTo>
                        <a:pt x="924" y="5040"/>
                      </a:lnTo>
                      <a:lnTo>
                        <a:pt x="925" y="5025"/>
                      </a:lnTo>
                      <a:lnTo>
                        <a:pt x="924" y="5013"/>
                      </a:lnTo>
                      <a:lnTo>
                        <a:pt x="923" y="5007"/>
                      </a:lnTo>
                      <a:lnTo>
                        <a:pt x="922" y="5000"/>
                      </a:lnTo>
                      <a:lnTo>
                        <a:pt x="918" y="4995"/>
                      </a:lnTo>
                      <a:lnTo>
                        <a:pt x="914" y="4991"/>
                      </a:lnTo>
                      <a:lnTo>
                        <a:pt x="910" y="4989"/>
                      </a:lnTo>
                      <a:lnTo>
                        <a:pt x="905" y="4989"/>
                      </a:lnTo>
                      <a:lnTo>
                        <a:pt x="900" y="4989"/>
                      </a:lnTo>
                      <a:lnTo>
                        <a:pt x="896" y="4989"/>
                      </a:lnTo>
                      <a:lnTo>
                        <a:pt x="894" y="4973"/>
                      </a:lnTo>
                      <a:lnTo>
                        <a:pt x="892" y="4958"/>
                      </a:lnTo>
                      <a:lnTo>
                        <a:pt x="892" y="4934"/>
                      </a:lnTo>
                      <a:lnTo>
                        <a:pt x="901" y="4934"/>
                      </a:lnTo>
                      <a:lnTo>
                        <a:pt x="917" y="4947"/>
                      </a:lnTo>
                      <a:lnTo>
                        <a:pt x="941" y="4947"/>
                      </a:lnTo>
                      <a:lnTo>
                        <a:pt x="946" y="4947"/>
                      </a:lnTo>
                      <a:lnTo>
                        <a:pt x="950" y="4948"/>
                      </a:lnTo>
                      <a:lnTo>
                        <a:pt x="954" y="4950"/>
                      </a:lnTo>
                      <a:lnTo>
                        <a:pt x="958" y="4952"/>
                      </a:lnTo>
                      <a:lnTo>
                        <a:pt x="966" y="4958"/>
                      </a:lnTo>
                      <a:lnTo>
                        <a:pt x="974" y="4964"/>
                      </a:lnTo>
                      <a:lnTo>
                        <a:pt x="979" y="4962"/>
                      </a:lnTo>
                      <a:lnTo>
                        <a:pt x="980" y="4958"/>
                      </a:lnTo>
                      <a:lnTo>
                        <a:pt x="983" y="4954"/>
                      </a:lnTo>
                      <a:lnTo>
                        <a:pt x="984" y="4952"/>
                      </a:lnTo>
                      <a:lnTo>
                        <a:pt x="986" y="4951"/>
                      </a:lnTo>
                      <a:lnTo>
                        <a:pt x="988" y="4950"/>
                      </a:lnTo>
                      <a:lnTo>
                        <a:pt x="991" y="4950"/>
                      </a:lnTo>
                      <a:lnTo>
                        <a:pt x="995" y="4950"/>
                      </a:lnTo>
                      <a:lnTo>
                        <a:pt x="997" y="4951"/>
                      </a:lnTo>
                      <a:lnTo>
                        <a:pt x="999" y="4952"/>
                      </a:lnTo>
                      <a:lnTo>
                        <a:pt x="1001" y="4954"/>
                      </a:lnTo>
                      <a:lnTo>
                        <a:pt x="1005" y="4958"/>
                      </a:lnTo>
                      <a:lnTo>
                        <a:pt x="1007" y="4964"/>
                      </a:lnTo>
                      <a:lnTo>
                        <a:pt x="1018" y="4958"/>
                      </a:lnTo>
                      <a:lnTo>
                        <a:pt x="1028" y="4952"/>
                      </a:lnTo>
                      <a:lnTo>
                        <a:pt x="1033" y="4948"/>
                      </a:lnTo>
                      <a:lnTo>
                        <a:pt x="1037" y="4946"/>
                      </a:lnTo>
                      <a:lnTo>
                        <a:pt x="1043" y="4945"/>
                      </a:lnTo>
                      <a:lnTo>
                        <a:pt x="1049" y="4944"/>
                      </a:lnTo>
                      <a:lnTo>
                        <a:pt x="1075" y="4944"/>
                      </a:lnTo>
                      <a:lnTo>
                        <a:pt x="1084" y="4943"/>
                      </a:lnTo>
                      <a:lnTo>
                        <a:pt x="1091" y="4941"/>
                      </a:lnTo>
                      <a:lnTo>
                        <a:pt x="1093" y="4939"/>
                      </a:lnTo>
                      <a:lnTo>
                        <a:pt x="1095" y="4937"/>
                      </a:lnTo>
                      <a:lnTo>
                        <a:pt x="1097" y="4934"/>
                      </a:lnTo>
                      <a:lnTo>
                        <a:pt x="1097" y="4931"/>
                      </a:lnTo>
                      <a:lnTo>
                        <a:pt x="1097" y="4922"/>
                      </a:lnTo>
                      <a:lnTo>
                        <a:pt x="1096" y="4913"/>
                      </a:lnTo>
                      <a:lnTo>
                        <a:pt x="1095" y="4910"/>
                      </a:lnTo>
                      <a:lnTo>
                        <a:pt x="1093" y="4907"/>
                      </a:lnTo>
                      <a:lnTo>
                        <a:pt x="1090" y="4904"/>
                      </a:lnTo>
                      <a:lnTo>
                        <a:pt x="1087" y="4902"/>
                      </a:lnTo>
                      <a:lnTo>
                        <a:pt x="1080" y="4899"/>
                      </a:lnTo>
                      <a:lnTo>
                        <a:pt x="1072" y="4897"/>
                      </a:lnTo>
                      <a:lnTo>
                        <a:pt x="1066" y="4896"/>
                      </a:lnTo>
                      <a:lnTo>
                        <a:pt x="1059" y="4895"/>
                      </a:lnTo>
                      <a:lnTo>
                        <a:pt x="1045" y="4895"/>
                      </a:lnTo>
                      <a:lnTo>
                        <a:pt x="1032" y="4895"/>
                      </a:lnTo>
                      <a:lnTo>
                        <a:pt x="1042" y="4883"/>
                      </a:lnTo>
                      <a:lnTo>
                        <a:pt x="1053" y="4874"/>
                      </a:lnTo>
                      <a:lnTo>
                        <a:pt x="1064" y="4866"/>
                      </a:lnTo>
                      <a:lnTo>
                        <a:pt x="1076" y="4858"/>
                      </a:lnTo>
                      <a:lnTo>
                        <a:pt x="1094" y="4846"/>
                      </a:lnTo>
                      <a:lnTo>
                        <a:pt x="1111" y="4833"/>
                      </a:lnTo>
                      <a:lnTo>
                        <a:pt x="1118" y="4828"/>
                      </a:lnTo>
                      <a:lnTo>
                        <a:pt x="1127" y="4824"/>
                      </a:lnTo>
                      <a:lnTo>
                        <a:pt x="1137" y="4821"/>
                      </a:lnTo>
                      <a:lnTo>
                        <a:pt x="1148" y="4820"/>
                      </a:lnTo>
                      <a:lnTo>
                        <a:pt x="1155" y="4820"/>
                      </a:lnTo>
                      <a:lnTo>
                        <a:pt x="1161" y="4821"/>
                      </a:lnTo>
                      <a:lnTo>
                        <a:pt x="1168" y="4823"/>
                      </a:lnTo>
                      <a:lnTo>
                        <a:pt x="1174" y="4825"/>
                      </a:lnTo>
                      <a:lnTo>
                        <a:pt x="1179" y="4826"/>
                      </a:lnTo>
                      <a:lnTo>
                        <a:pt x="1185" y="4828"/>
                      </a:lnTo>
                      <a:lnTo>
                        <a:pt x="1192" y="4829"/>
                      </a:lnTo>
                      <a:lnTo>
                        <a:pt x="1200" y="4829"/>
                      </a:lnTo>
                      <a:lnTo>
                        <a:pt x="1208" y="4828"/>
                      </a:lnTo>
                      <a:lnTo>
                        <a:pt x="1214" y="4826"/>
                      </a:lnTo>
                      <a:lnTo>
                        <a:pt x="1219" y="4822"/>
                      </a:lnTo>
                      <a:lnTo>
                        <a:pt x="1225" y="4816"/>
                      </a:lnTo>
                      <a:lnTo>
                        <a:pt x="1234" y="4803"/>
                      </a:lnTo>
                      <a:lnTo>
                        <a:pt x="1242" y="4789"/>
                      </a:lnTo>
                      <a:lnTo>
                        <a:pt x="1247" y="4783"/>
                      </a:lnTo>
                      <a:lnTo>
                        <a:pt x="1254" y="4777"/>
                      </a:lnTo>
                      <a:lnTo>
                        <a:pt x="1260" y="4773"/>
                      </a:lnTo>
                      <a:lnTo>
                        <a:pt x="1265" y="4770"/>
                      </a:lnTo>
                      <a:lnTo>
                        <a:pt x="1271" y="4766"/>
                      </a:lnTo>
                      <a:lnTo>
                        <a:pt x="1276" y="4761"/>
                      </a:lnTo>
                      <a:lnTo>
                        <a:pt x="1282" y="4756"/>
                      </a:lnTo>
                      <a:lnTo>
                        <a:pt x="1285" y="4748"/>
                      </a:lnTo>
                      <a:lnTo>
                        <a:pt x="1289" y="4739"/>
                      </a:lnTo>
                      <a:lnTo>
                        <a:pt x="1291" y="4730"/>
                      </a:lnTo>
                      <a:lnTo>
                        <a:pt x="1293" y="4720"/>
                      </a:lnTo>
                      <a:lnTo>
                        <a:pt x="1295" y="4712"/>
                      </a:lnTo>
                      <a:lnTo>
                        <a:pt x="1297" y="4704"/>
                      </a:lnTo>
                      <a:lnTo>
                        <a:pt x="1299" y="4696"/>
                      </a:lnTo>
                      <a:lnTo>
                        <a:pt x="1302" y="4686"/>
                      </a:lnTo>
                      <a:lnTo>
                        <a:pt x="1306" y="4677"/>
                      </a:lnTo>
                      <a:lnTo>
                        <a:pt x="1311" y="4672"/>
                      </a:lnTo>
                      <a:lnTo>
                        <a:pt x="1316" y="4667"/>
                      </a:lnTo>
                      <a:lnTo>
                        <a:pt x="1321" y="4661"/>
                      </a:lnTo>
                      <a:lnTo>
                        <a:pt x="1327" y="4657"/>
                      </a:lnTo>
                      <a:lnTo>
                        <a:pt x="1331" y="4652"/>
                      </a:lnTo>
                      <a:lnTo>
                        <a:pt x="1335" y="4648"/>
                      </a:lnTo>
                      <a:lnTo>
                        <a:pt x="1339" y="4642"/>
                      </a:lnTo>
                      <a:lnTo>
                        <a:pt x="1340" y="4634"/>
                      </a:lnTo>
                      <a:lnTo>
                        <a:pt x="1335" y="4621"/>
                      </a:lnTo>
                      <a:lnTo>
                        <a:pt x="1330" y="4606"/>
                      </a:lnTo>
                      <a:lnTo>
                        <a:pt x="1331" y="4601"/>
                      </a:lnTo>
                      <a:lnTo>
                        <a:pt x="1332" y="4596"/>
                      </a:lnTo>
                      <a:lnTo>
                        <a:pt x="1340" y="4596"/>
                      </a:lnTo>
                      <a:lnTo>
                        <a:pt x="1347" y="4596"/>
                      </a:lnTo>
                      <a:lnTo>
                        <a:pt x="1352" y="4595"/>
                      </a:lnTo>
                      <a:lnTo>
                        <a:pt x="1358" y="4593"/>
                      </a:lnTo>
                      <a:lnTo>
                        <a:pt x="1364" y="4591"/>
                      </a:lnTo>
                      <a:lnTo>
                        <a:pt x="1370" y="4588"/>
                      </a:lnTo>
                      <a:lnTo>
                        <a:pt x="1375" y="4585"/>
                      </a:lnTo>
                      <a:lnTo>
                        <a:pt x="1380" y="4579"/>
                      </a:lnTo>
                      <a:lnTo>
                        <a:pt x="1386" y="4576"/>
                      </a:lnTo>
                      <a:lnTo>
                        <a:pt x="1392" y="4573"/>
                      </a:lnTo>
                      <a:lnTo>
                        <a:pt x="1395" y="4571"/>
                      </a:lnTo>
                      <a:lnTo>
                        <a:pt x="1397" y="4569"/>
                      </a:lnTo>
                      <a:lnTo>
                        <a:pt x="1399" y="4566"/>
                      </a:lnTo>
                      <a:lnTo>
                        <a:pt x="1399" y="4563"/>
                      </a:lnTo>
                      <a:lnTo>
                        <a:pt x="1399" y="4560"/>
                      </a:lnTo>
                      <a:lnTo>
                        <a:pt x="1398" y="4558"/>
                      </a:lnTo>
                      <a:lnTo>
                        <a:pt x="1397" y="4556"/>
                      </a:lnTo>
                      <a:lnTo>
                        <a:pt x="1396" y="4554"/>
                      </a:lnTo>
                      <a:lnTo>
                        <a:pt x="1390" y="4550"/>
                      </a:lnTo>
                      <a:lnTo>
                        <a:pt x="1385" y="4548"/>
                      </a:lnTo>
                      <a:lnTo>
                        <a:pt x="1373" y="4545"/>
                      </a:lnTo>
                      <a:lnTo>
                        <a:pt x="1361" y="4539"/>
                      </a:lnTo>
                      <a:lnTo>
                        <a:pt x="1355" y="4535"/>
                      </a:lnTo>
                      <a:lnTo>
                        <a:pt x="1350" y="4530"/>
                      </a:lnTo>
                      <a:lnTo>
                        <a:pt x="1346" y="4525"/>
                      </a:lnTo>
                      <a:lnTo>
                        <a:pt x="1342" y="4519"/>
                      </a:lnTo>
                      <a:lnTo>
                        <a:pt x="1339" y="4514"/>
                      </a:lnTo>
                      <a:lnTo>
                        <a:pt x="1333" y="4509"/>
                      </a:lnTo>
                      <a:lnTo>
                        <a:pt x="1329" y="4504"/>
                      </a:lnTo>
                      <a:lnTo>
                        <a:pt x="1323" y="4500"/>
                      </a:lnTo>
                      <a:lnTo>
                        <a:pt x="1305" y="4488"/>
                      </a:lnTo>
                      <a:lnTo>
                        <a:pt x="1289" y="4481"/>
                      </a:lnTo>
                      <a:lnTo>
                        <a:pt x="1272" y="4473"/>
                      </a:lnTo>
                      <a:lnTo>
                        <a:pt x="1255" y="4463"/>
                      </a:lnTo>
                      <a:lnTo>
                        <a:pt x="1249" y="4460"/>
                      </a:lnTo>
                      <a:lnTo>
                        <a:pt x="1245" y="4457"/>
                      </a:lnTo>
                      <a:lnTo>
                        <a:pt x="1241" y="4454"/>
                      </a:lnTo>
                      <a:lnTo>
                        <a:pt x="1238" y="4450"/>
                      </a:lnTo>
                      <a:lnTo>
                        <a:pt x="1233" y="4442"/>
                      </a:lnTo>
                      <a:lnTo>
                        <a:pt x="1229" y="4433"/>
                      </a:lnTo>
                      <a:lnTo>
                        <a:pt x="1221" y="4415"/>
                      </a:lnTo>
                      <a:lnTo>
                        <a:pt x="1211" y="4395"/>
                      </a:lnTo>
                      <a:lnTo>
                        <a:pt x="1195" y="4370"/>
                      </a:lnTo>
                      <a:lnTo>
                        <a:pt x="1179" y="4347"/>
                      </a:lnTo>
                      <a:lnTo>
                        <a:pt x="1173" y="4336"/>
                      </a:lnTo>
                      <a:lnTo>
                        <a:pt x="1169" y="4323"/>
                      </a:lnTo>
                      <a:lnTo>
                        <a:pt x="1167" y="4317"/>
                      </a:lnTo>
                      <a:lnTo>
                        <a:pt x="1166" y="4310"/>
                      </a:lnTo>
                      <a:lnTo>
                        <a:pt x="1164" y="4303"/>
                      </a:lnTo>
                      <a:lnTo>
                        <a:pt x="1164" y="4295"/>
                      </a:lnTo>
                      <a:lnTo>
                        <a:pt x="1164" y="4235"/>
                      </a:lnTo>
                      <a:lnTo>
                        <a:pt x="1163" y="4226"/>
                      </a:lnTo>
                      <a:lnTo>
                        <a:pt x="1161" y="4218"/>
                      </a:lnTo>
                      <a:lnTo>
                        <a:pt x="1158" y="4210"/>
                      </a:lnTo>
                      <a:lnTo>
                        <a:pt x="1154" y="4204"/>
                      </a:lnTo>
                      <a:lnTo>
                        <a:pt x="1145" y="4191"/>
                      </a:lnTo>
                      <a:lnTo>
                        <a:pt x="1135" y="4176"/>
                      </a:lnTo>
                      <a:lnTo>
                        <a:pt x="1129" y="4162"/>
                      </a:lnTo>
                      <a:lnTo>
                        <a:pt x="1125" y="4147"/>
                      </a:lnTo>
                      <a:lnTo>
                        <a:pt x="1122" y="4141"/>
                      </a:lnTo>
                      <a:lnTo>
                        <a:pt x="1119" y="4134"/>
                      </a:lnTo>
                      <a:lnTo>
                        <a:pt x="1115" y="4128"/>
                      </a:lnTo>
                      <a:lnTo>
                        <a:pt x="1110" y="4121"/>
                      </a:lnTo>
                      <a:lnTo>
                        <a:pt x="1121" y="4109"/>
                      </a:lnTo>
                      <a:lnTo>
                        <a:pt x="1132" y="4097"/>
                      </a:lnTo>
                      <a:lnTo>
                        <a:pt x="1138" y="4091"/>
                      </a:lnTo>
                      <a:lnTo>
                        <a:pt x="1142" y="4085"/>
                      </a:lnTo>
                      <a:lnTo>
                        <a:pt x="1144" y="4078"/>
                      </a:lnTo>
                      <a:lnTo>
                        <a:pt x="1145" y="4069"/>
                      </a:lnTo>
                      <a:lnTo>
                        <a:pt x="1145" y="4065"/>
                      </a:lnTo>
                      <a:lnTo>
                        <a:pt x="1144" y="4062"/>
                      </a:lnTo>
                      <a:lnTo>
                        <a:pt x="1143" y="4058"/>
                      </a:lnTo>
                      <a:lnTo>
                        <a:pt x="1141" y="4056"/>
                      </a:lnTo>
                      <a:lnTo>
                        <a:pt x="1137" y="4050"/>
                      </a:lnTo>
                      <a:lnTo>
                        <a:pt x="1132" y="4045"/>
                      </a:lnTo>
                      <a:lnTo>
                        <a:pt x="1127" y="4039"/>
                      </a:lnTo>
                      <a:lnTo>
                        <a:pt x="1123" y="4034"/>
                      </a:lnTo>
                      <a:lnTo>
                        <a:pt x="1121" y="4031"/>
                      </a:lnTo>
                      <a:lnTo>
                        <a:pt x="1120" y="4028"/>
                      </a:lnTo>
                      <a:lnTo>
                        <a:pt x="1119" y="4024"/>
                      </a:lnTo>
                      <a:lnTo>
                        <a:pt x="1119" y="4021"/>
                      </a:lnTo>
                      <a:lnTo>
                        <a:pt x="1121" y="4010"/>
                      </a:lnTo>
                      <a:lnTo>
                        <a:pt x="1124" y="4000"/>
                      </a:lnTo>
                      <a:lnTo>
                        <a:pt x="1123" y="3994"/>
                      </a:lnTo>
                      <a:lnTo>
                        <a:pt x="1123" y="3987"/>
                      </a:lnTo>
                      <a:lnTo>
                        <a:pt x="1121" y="3980"/>
                      </a:lnTo>
                      <a:lnTo>
                        <a:pt x="1119" y="3974"/>
                      </a:lnTo>
                      <a:lnTo>
                        <a:pt x="1117" y="3969"/>
                      </a:lnTo>
                      <a:lnTo>
                        <a:pt x="1115" y="3963"/>
                      </a:lnTo>
                      <a:lnTo>
                        <a:pt x="1111" y="3958"/>
                      </a:lnTo>
                      <a:lnTo>
                        <a:pt x="1107" y="3952"/>
                      </a:lnTo>
                      <a:lnTo>
                        <a:pt x="1103" y="3948"/>
                      </a:lnTo>
                      <a:lnTo>
                        <a:pt x="1099" y="3944"/>
                      </a:lnTo>
                      <a:lnTo>
                        <a:pt x="1094" y="3940"/>
                      </a:lnTo>
                      <a:lnTo>
                        <a:pt x="1089" y="3937"/>
                      </a:lnTo>
                      <a:lnTo>
                        <a:pt x="1083" y="3935"/>
                      </a:lnTo>
                      <a:lnTo>
                        <a:pt x="1077" y="3933"/>
                      </a:lnTo>
                      <a:lnTo>
                        <a:pt x="1071" y="3932"/>
                      </a:lnTo>
                      <a:lnTo>
                        <a:pt x="1064" y="3932"/>
                      </a:lnTo>
                      <a:lnTo>
                        <a:pt x="1043" y="3932"/>
                      </a:lnTo>
                      <a:lnTo>
                        <a:pt x="1025" y="3934"/>
                      </a:lnTo>
                      <a:lnTo>
                        <a:pt x="1006" y="3937"/>
                      </a:lnTo>
                      <a:lnTo>
                        <a:pt x="989" y="3940"/>
                      </a:lnTo>
                      <a:lnTo>
                        <a:pt x="972" y="3943"/>
                      </a:lnTo>
                      <a:lnTo>
                        <a:pt x="953" y="3945"/>
                      </a:lnTo>
                      <a:lnTo>
                        <a:pt x="934" y="3947"/>
                      </a:lnTo>
                      <a:lnTo>
                        <a:pt x="914" y="3948"/>
                      </a:lnTo>
                      <a:lnTo>
                        <a:pt x="903" y="3946"/>
                      </a:lnTo>
                      <a:lnTo>
                        <a:pt x="893" y="3943"/>
                      </a:lnTo>
                      <a:lnTo>
                        <a:pt x="893" y="3943"/>
                      </a:lnTo>
                      <a:lnTo>
                        <a:pt x="900" y="3922"/>
                      </a:lnTo>
                      <a:lnTo>
                        <a:pt x="907" y="3905"/>
                      </a:lnTo>
                      <a:lnTo>
                        <a:pt x="914" y="3886"/>
                      </a:lnTo>
                      <a:lnTo>
                        <a:pt x="919" y="3865"/>
                      </a:lnTo>
                      <a:lnTo>
                        <a:pt x="922" y="3850"/>
                      </a:lnTo>
                      <a:lnTo>
                        <a:pt x="926" y="3835"/>
                      </a:lnTo>
                      <a:lnTo>
                        <a:pt x="929" y="3829"/>
                      </a:lnTo>
                      <a:lnTo>
                        <a:pt x="933" y="3824"/>
                      </a:lnTo>
                      <a:lnTo>
                        <a:pt x="935" y="3822"/>
                      </a:lnTo>
                      <a:lnTo>
                        <a:pt x="939" y="3821"/>
                      </a:lnTo>
                      <a:lnTo>
                        <a:pt x="942" y="3820"/>
                      </a:lnTo>
                      <a:lnTo>
                        <a:pt x="946" y="3820"/>
                      </a:lnTo>
                      <a:lnTo>
                        <a:pt x="954" y="3820"/>
                      </a:lnTo>
                      <a:lnTo>
                        <a:pt x="961" y="3821"/>
                      </a:lnTo>
                      <a:lnTo>
                        <a:pt x="970" y="3822"/>
                      </a:lnTo>
                      <a:lnTo>
                        <a:pt x="978" y="3822"/>
                      </a:lnTo>
                      <a:lnTo>
                        <a:pt x="985" y="3822"/>
                      </a:lnTo>
                      <a:lnTo>
                        <a:pt x="991" y="3820"/>
                      </a:lnTo>
                      <a:lnTo>
                        <a:pt x="998" y="3816"/>
                      </a:lnTo>
                      <a:lnTo>
                        <a:pt x="1003" y="3811"/>
                      </a:lnTo>
                      <a:lnTo>
                        <a:pt x="1007" y="3806"/>
                      </a:lnTo>
                      <a:lnTo>
                        <a:pt x="1010" y="3800"/>
                      </a:lnTo>
                      <a:lnTo>
                        <a:pt x="1013" y="3794"/>
                      </a:lnTo>
                      <a:lnTo>
                        <a:pt x="1014" y="3786"/>
                      </a:lnTo>
                      <a:lnTo>
                        <a:pt x="1003" y="3725"/>
                      </a:lnTo>
                      <a:lnTo>
                        <a:pt x="1003" y="3714"/>
                      </a:lnTo>
                      <a:lnTo>
                        <a:pt x="1004" y="3704"/>
                      </a:lnTo>
                      <a:lnTo>
                        <a:pt x="1005" y="3693"/>
                      </a:lnTo>
                      <a:lnTo>
                        <a:pt x="1007" y="3682"/>
                      </a:lnTo>
                      <a:lnTo>
                        <a:pt x="1010" y="3675"/>
                      </a:lnTo>
                      <a:lnTo>
                        <a:pt x="1013" y="3669"/>
                      </a:lnTo>
                      <a:lnTo>
                        <a:pt x="1017" y="3663"/>
                      </a:lnTo>
                      <a:lnTo>
                        <a:pt x="1020" y="3658"/>
                      </a:lnTo>
                      <a:lnTo>
                        <a:pt x="1024" y="3653"/>
                      </a:lnTo>
                      <a:lnTo>
                        <a:pt x="1027" y="3647"/>
                      </a:lnTo>
                      <a:lnTo>
                        <a:pt x="1029" y="3640"/>
                      </a:lnTo>
                      <a:lnTo>
                        <a:pt x="1029" y="3633"/>
                      </a:lnTo>
                      <a:lnTo>
                        <a:pt x="1029" y="3542"/>
                      </a:lnTo>
                      <a:lnTo>
                        <a:pt x="1029" y="3521"/>
                      </a:lnTo>
                      <a:lnTo>
                        <a:pt x="1029" y="3502"/>
                      </a:lnTo>
                      <a:lnTo>
                        <a:pt x="1028" y="3484"/>
                      </a:lnTo>
                      <a:lnTo>
                        <a:pt x="1028" y="3463"/>
                      </a:lnTo>
                      <a:lnTo>
                        <a:pt x="1019" y="3461"/>
                      </a:lnTo>
                      <a:lnTo>
                        <a:pt x="1013" y="3457"/>
                      </a:lnTo>
                      <a:lnTo>
                        <a:pt x="1008" y="3453"/>
                      </a:lnTo>
                      <a:lnTo>
                        <a:pt x="1003" y="3446"/>
                      </a:lnTo>
                      <a:lnTo>
                        <a:pt x="999" y="3441"/>
                      </a:lnTo>
                      <a:lnTo>
                        <a:pt x="994" y="3435"/>
                      </a:lnTo>
                      <a:lnTo>
                        <a:pt x="988" y="3430"/>
                      </a:lnTo>
                      <a:lnTo>
                        <a:pt x="981" y="3426"/>
                      </a:lnTo>
                      <a:lnTo>
                        <a:pt x="962" y="3415"/>
                      </a:lnTo>
                      <a:lnTo>
                        <a:pt x="947" y="3406"/>
                      </a:lnTo>
                      <a:lnTo>
                        <a:pt x="931" y="3397"/>
                      </a:lnTo>
                      <a:lnTo>
                        <a:pt x="917" y="3386"/>
                      </a:lnTo>
                      <a:lnTo>
                        <a:pt x="889" y="3367"/>
                      </a:lnTo>
                      <a:lnTo>
                        <a:pt x="858" y="3342"/>
                      </a:lnTo>
                      <a:lnTo>
                        <a:pt x="858" y="3342"/>
                      </a:lnTo>
                      <a:lnTo>
                        <a:pt x="867" y="3340"/>
                      </a:lnTo>
                      <a:lnTo>
                        <a:pt x="876" y="3337"/>
                      </a:lnTo>
                      <a:lnTo>
                        <a:pt x="885" y="3334"/>
                      </a:lnTo>
                      <a:lnTo>
                        <a:pt x="893" y="3330"/>
                      </a:lnTo>
                      <a:lnTo>
                        <a:pt x="907" y="3326"/>
                      </a:lnTo>
                      <a:lnTo>
                        <a:pt x="921" y="3324"/>
                      </a:lnTo>
                      <a:lnTo>
                        <a:pt x="927" y="3322"/>
                      </a:lnTo>
                      <a:lnTo>
                        <a:pt x="932" y="3320"/>
                      </a:lnTo>
                      <a:lnTo>
                        <a:pt x="939" y="3316"/>
                      </a:lnTo>
                      <a:lnTo>
                        <a:pt x="943" y="3311"/>
                      </a:lnTo>
                      <a:lnTo>
                        <a:pt x="946" y="3307"/>
                      </a:lnTo>
                      <a:lnTo>
                        <a:pt x="946" y="3302"/>
                      </a:lnTo>
                      <a:lnTo>
                        <a:pt x="946" y="3297"/>
                      </a:lnTo>
                      <a:lnTo>
                        <a:pt x="946" y="3292"/>
                      </a:lnTo>
                      <a:lnTo>
                        <a:pt x="945" y="3288"/>
                      </a:lnTo>
                      <a:lnTo>
                        <a:pt x="945" y="3283"/>
                      </a:lnTo>
                      <a:lnTo>
                        <a:pt x="946" y="3278"/>
                      </a:lnTo>
                      <a:lnTo>
                        <a:pt x="948" y="3273"/>
                      </a:lnTo>
                      <a:lnTo>
                        <a:pt x="952" y="3268"/>
                      </a:lnTo>
                      <a:lnTo>
                        <a:pt x="956" y="3265"/>
                      </a:lnTo>
                      <a:lnTo>
                        <a:pt x="960" y="3263"/>
                      </a:lnTo>
                      <a:lnTo>
                        <a:pt x="966" y="3261"/>
                      </a:lnTo>
                      <a:lnTo>
                        <a:pt x="976" y="3257"/>
                      </a:lnTo>
                      <a:lnTo>
                        <a:pt x="986" y="3252"/>
                      </a:lnTo>
                      <a:lnTo>
                        <a:pt x="990" y="3249"/>
                      </a:lnTo>
                      <a:lnTo>
                        <a:pt x="994" y="3245"/>
                      </a:lnTo>
                      <a:lnTo>
                        <a:pt x="997" y="3241"/>
                      </a:lnTo>
                      <a:lnTo>
                        <a:pt x="999" y="3238"/>
                      </a:lnTo>
                      <a:lnTo>
                        <a:pt x="1003" y="3230"/>
                      </a:lnTo>
                      <a:lnTo>
                        <a:pt x="1006" y="3221"/>
                      </a:lnTo>
                      <a:lnTo>
                        <a:pt x="1008" y="3212"/>
                      </a:lnTo>
                      <a:lnTo>
                        <a:pt x="1010" y="3202"/>
                      </a:lnTo>
                      <a:lnTo>
                        <a:pt x="1013" y="3193"/>
                      </a:lnTo>
                      <a:lnTo>
                        <a:pt x="1016" y="3183"/>
                      </a:lnTo>
                      <a:lnTo>
                        <a:pt x="1024" y="3169"/>
                      </a:lnTo>
                      <a:lnTo>
                        <a:pt x="1031" y="3155"/>
                      </a:lnTo>
                      <a:lnTo>
                        <a:pt x="1033" y="3148"/>
                      </a:lnTo>
                      <a:lnTo>
                        <a:pt x="1035" y="3141"/>
                      </a:lnTo>
                      <a:lnTo>
                        <a:pt x="1037" y="3133"/>
                      </a:lnTo>
                      <a:lnTo>
                        <a:pt x="1039" y="3125"/>
                      </a:lnTo>
                      <a:lnTo>
                        <a:pt x="1039" y="3125"/>
                      </a:lnTo>
                      <a:lnTo>
                        <a:pt x="1046" y="3115"/>
                      </a:lnTo>
                      <a:lnTo>
                        <a:pt x="1054" y="3106"/>
                      </a:lnTo>
                      <a:lnTo>
                        <a:pt x="1061" y="3100"/>
                      </a:lnTo>
                      <a:lnTo>
                        <a:pt x="1069" y="3094"/>
                      </a:lnTo>
                      <a:lnTo>
                        <a:pt x="1077" y="3088"/>
                      </a:lnTo>
                      <a:lnTo>
                        <a:pt x="1086" y="3081"/>
                      </a:lnTo>
                      <a:lnTo>
                        <a:pt x="1094" y="3073"/>
                      </a:lnTo>
                      <a:lnTo>
                        <a:pt x="1102" y="3064"/>
                      </a:lnTo>
                      <a:lnTo>
                        <a:pt x="1107" y="3058"/>
                      </a:lnTo>
                      <a:lnTo>
                        <a:pt x="1113" y="3051"/>
                      </a:lnTo>
                      <a:lnTo>
                        <a:pt x="1116" y="3044"/>
                      </a:lnTo>
                      <a:lnTo>
                        <a:pt x="1120" y="3037"/>
                      </a:lnTo>
                      <a:lnTo>
                        <a:pt x="1125" y="3024"/>
                      </a:lnTo>
                      <a:lnTo>
                        <a:pt x="1129" y="3010"/>
                      </a:lnTo>
                      <a:lnTo>
                        <a:pt x="1134" y="2982"/>
                      </a:lnTo>
                      <a:lnTo>
                        <a:pt x="1143" y="2950"/>
                      </a:lnTo>
                      <a:lnTo>
                        <a:pt x="1147" y="2940"/>
                      </a:lnTo>
                      <a:lnTo>
                        <a:pt x="1152" y="2931"/>
                      </a:lnTo>
                      <a:lnTo>
                        <a:pt x="1158" y="2925"/>
                      </a:lnTo>
                      <a:lnTo>
                        <a:pt x="1166" y="2919"/>
                      </a:lnTo>
                      <a:lnTo>
                        <a:pt x="1182" y="2906"/>
                      </a:lnTo>
                      <a:lnTo>
                        <a:pt x="1200" y="2893"/>
                      </a:lnTo>
                      <a:lnTo>
                        <a:pt x="1217" y="2878"/>
                      </a:lnTo>
                      <a:lnTo>
                        <a:pt x="1234" y="2866"/>
                      </a:lnTo>
                      <a:lnTo>
                        <a:pt x="1250" y="2855"/>
                      </a:lnTo>
                      <a:lnTo>
                        <a:pt x="1269" y="2841"/>
                      </a:lnTo>
                      <a:lnTo>
                        <a:pt x="1269" y="2841"/>
                      </a:lnTo>
                      <a:lnTo>
                        <a:pt x="1273" y="2843"/>
                      </a:lnTo>
                      <a:lnTo>
                        <a:pt x="1277" y="2844"/>
                      </a:lnTo>
                      <a:lnTo>
                        <a:pt x="1282" y="2845"/>
                      </a:lnTo>
                      <a:lnTo>
                        <a:pt x="1287" y="2845"/>
                      </a:lnTo>
                      <a:lnTo>
                        <a:pt x="1295" y="2844"/>
                      </a:lnTo>
                      <a:lnTo>
                        <a:pt x="1302" y="2842"/>
                      </a:lnTo>
                      <a:lnTo>
                        <a:pt x="1309" y="2838"/>
                      </a:lnTo>
                      <a:lnTo>
                        <a:pt x="1314" y="2833"/>
                      </a:lnTo>
                      <a:lnTo>
                        <a:pt x="1316" y="2829"/>
                      </a:lnTo>
                      <a:lnTo>
                        <a:pt x="1318" y="2824"/>
                      </a:lnTo>
                      <a:lnTo>
                        <a:pt x="1318" y="2819"/>
                      </a:lnTo>
                      <a:lnTo>
                        <a:pt x="1319" y="2814"/>
                      </a:lnTo>
                      <a:lnTo>
                        <a:pt x="1320" y="2810"/>
                      </a:lnTo>
                      <a:lnTo>
                        <a:pt x="1321" y="2806"/>
                      </a:lnTo>
                      <a:lnTo>
                        <a:pt x="1323" y="2802"/>
                      </a:lnTo>
                      <a:lnTo>
                        <a:pt x="1327" y="2800"/>
                      </a:lnTo>
                      <a:lnTo>
                        <a:pt x="1331" y="2798"/>
                      </a:lnTo>
                      <a:lnTo>
                        <a:pt x="1334" y="2797"/>
                      </a:lnTo>
                      <a:lnTo>
                        <a:pt x="1339" y="2797"/>
                      </a:lnTo>
                      <a:lnTo>
                        <a:pt x="1343" y="2797"/>
                      </a:lnTo>
                      <a:lnTo>
                        <a:pt x="1351" y="2798"/>
                      </a:lnTo>
                      <a:lnTo>
                        <a:pt x="1360" y="2798"/>
                      </a:lnTo>
                      <a:lnTo>
                        <a:pt x="1372" y="2793"/>
                      </a:lnTo>
                      <a:lnTo>
                        <a:pt x="1382" y="2789"/>
                      </a:lnTo>
                      <a:lnTo>
                        <a:pt x="1387" y="2790"/>
                      </a:lnTo>
                      <a:lnTo>
                        <a:pt x="1391" y="2792"/>
                      </a:lnTo>
                      <a:lnTo>
                        <a:pt x="1395" y="2796"/>
                      </a:lnTo>
                      <a:lnTo>
                        <a:pt x="1399" y="2799"/>
                      </a:lnTo>
                      <a:lnTo>
                        <a:pt x="1402" y="2802"/>
                      </a:lnTo>
                      <a:lnTo>
                        <a:pt x="1405" y="2805"/>
                      </a:lnTo>
                      <a:lnTo>
                        <a:pt x="1409" y="2808"/>
                      </a:lnTo>
                      <a:lnTo>
                        <a:pt x="1413" y="2810"/>
                      </a:lnTo>
                      <a:lnTo>
                        <a:pt x="1425" y="2811"/>
                      </a:lnTo>
                      <a:lnTo>
                        <a:pt x="1436" y="2810"/>
                      </a:lnTo>
                      <a:lnTo>
                        <a:pt x="1465" y="2810"/>
                      </a:lnTo>
                      <a:lnTo>
                        <a:pt x="1469" y="2810"/>
                      </a:lnTo>
                      <a:lnTo>
                        <a:pt x="1472" y="2811"/>
                      </a:lnTo>
                      <a:lnTo>
                        <a:pt x="1475" y="2813"/>
                      </a:lnTo>
                      <a:lnTo>
                        <a:pt x="1477" y="2815"/>
                      </a:lnTo>
                      <a:lnTo>
                        <a:pt x="1483" y="2820"/>
                      </a:lnTo>
                      <a:lnTo>
                        <a:pt x="1488" y="2827"/>
                      </a:lnTo>
                      <a:lnTo>
                        <a:pt x="1497" y="2836"/>
                      </a:lnTo>
                      <a:lnTo>
                        <a:pt x="1506" y="2843"/>
                      </a:lnTo>
                      <a:lnTo>
                        <a:pt x="1515" y="2850"/>
                      </a:lnTo>
                      <a:lnTo>
                        <a:pt x="1526" y="2858"/>
                      </a:lnTo>
                      <a:lnTo>
                        <a:pt x="1519" y="2846"/>
                      </a:lnTo>
                      <a:lnTo>
                        <a:pt x="1511" y="2836"/>
                      </a:lnTo>
                      <a:lnTo>
                        <a:pt x="1507" y="2831"/>
                      </a:lnTo>
                      <a:lnTo>
                        <a:pt x="1505" y="2825"/>
                      </a:lnTo>
                      <a:lnTo>
                        <a:pt x="1503" y="2819"/>
                      </a:lnTo>
                      <a:lnTo>
                        <a:pt x="1502" y="2813"/>
                      </a:lnTo>
                      <a:lnTo>
                        <a:pt x="1500" y="2808"/>
                      </a:lnTo>
                      <a:lnTo>
                        <a:pt x="1498" y="2802"/>
                      </a:lnTo>
                      <a:lnTo>
                        <a:pt x="1496" y="2797"/>
                      </a:lnTo>
                      <a:lnTo>
                        <a:pt x="1492" y="2792"/>
                      </a:lnTo>
                      <a:lnTo>
                        <a:pt x="1491" y="2786"/>
                      </a:lnTo>
                      <a:lnTo>
                        <a:pt x="1489" y="2781"/>
                      </a:lnTo>
                      <a:lnTo>
                        <a:pt x="1487" y="2777"/>
                      </a:lnTo>
                      <a:lnTo>
                        <a:pt x="1484" y="2772"/>
                      </a:lnTo>
                      <a:lnTo>
                        <a:pt x="1478" y="2769"/>
                      </a:lnTo>
                      <a:lnTo>
                        <a:pt x="1472" y="2767"/>
                      </a:lnTo>
                      <a:lnTo>
                        <a:pt x="1469" y="2765"/>
                      </a:lnTo>
                      <a:lnTo>
                        <a:pt x="1467" y="2764"/>
                      </a:lnTo>
                      <a:lnTo>
                        <a:pt x="1465" y="2762"/>
                      </a:lnTo>
                      <a:lnTo>
                        <a:pt x="1465" y="2760"/>
                      </a:lnTo>
                      <a:lnTo>
                        <a:pt x="1465" y="2754"/>
                      </a:lnTo>
                      <a:lnTo>
                        <a:pt x="1467" y="2750"/>
                      </a:lnTo>
                      <a:lnTo>
                        <a:pt x="1469" y="2746"/>
                      </a:lnTo>
                      <a:lnTo>
                        <a:pt x="1473" y="2742"/>
                      </a:lnTo>
                      <a:lnTo>
                        <a:pt x="1482" y="2735"/>
                      </a:lnTo>
                      <a:lnTo>
                        <a:pt x="1492" y="2730"/>
                      </a:lnTo>
                      <a:lnTo>
                        <a:pt x="1499" y="2727"/>
                      </a:lnTo>
                      <a:lnTo>
                        <a:pt x="1505" y="2724"/>
                      </a:lnTo>
                      <a:lnTo>
                        <a:pt x="1509" y="2722"/>
                      </a:lnTo>
                      <a:lnTo>
                        <a:pt x="1511" y="2720"/>
                      </a:lnTo>
                      <a:lnTo>
                        <a:pt x="1513" y="2717"/>
                      </a:lnTo>
                      <a:lnTo>
                        <a:pt x="1513" y="2714"/>
                      </a:lnTo>
                      <a:lnTo>
                        <a:pt x="1513" y="2712"/>
                      </a:lnTo>
                      <a:lnTo>
                        <a:pt x="1512" y="2709"/>
                      </a:lnTo>
                      <a:close/>
                      <a:moveTo>
                        <a:pt x="219" y="3131"/>
                      </a:moveTo>
                      <a:lnTo>
                        <a:pt x="226" y="3139"/>
                      </a:lnTo>
                      <a:lnTo>
                        <a:pt x="231" y="3146"/>
                      </a:lnTo>
                      <a:lnTo>
                        <a:pt x="234" y="3154"/>
                      </a:lnTo>
                      <a:lnTo>
                        <a:pt x="238" y="3161"/>
                      </a:lnTo>
                      <a:lnTo>
                        <a:pt x="242" y="3169"/>
                      </a:lnTo>
                      <a:lnTo>
                        <a:pt x="247" y="3176"/>
                      </a:lnTo>
                      <a:lnTo>
                        <a:pt x="249" y="3178"/>
                      </a:lnTo>
                      <a:lnTo>
                        <a:pt x="254" y="3181"/>
                      </a:lnTo>
                      <a:lnTo>
                        <a:pt x="257" y="3183"/>
                      </a:lnTo>
                      <a:lnTo>
                        <a:pt x="262" y="3185"/>
                      </a:lnTo>
                      <a:lnTo>
                        <a:pt x="280" y="3190"/>
                      </a:lnTo>
                      <a:lnTo>
                        <a:pt x="296" y="3196"/>
                      </a:lnTo>
                      <a:lnTo>
                        <a:pt x="303" y="3200"/>
                      </a:lnTo>
                      <a:lnTo>
                        <a:pt x="309" y="3204"/>
                      </a:lnTo>
                      <a:lnTo>
                        <a:pt x="311" y="3207"/>
                      </a:lnTo>
                      <a:lnTo>
                        <a:pt x="313" y="3210"/>
                      </a:lnTo>
                      <a:lnTo>
                        <a:pt x="314" y="3214"/>
                      </a:lnTo>
                      <a:lnTo>
                        <a:pt x="314" y="3218"/>
                      </a:lnTo>
                      <a:lnTo>
                        <a:pt x="314" y="3229"/>
                      </a:lnTo>
                      <a:lnTo>
                        <a:pt x="313" y="3239"/>
                      </a:lnTo>
                      <a:lnTo>
                        <a:pt x="311" y="3249"/>
                      </a:lnTo>
                      <a:lnTo>
                        <a:pt x="309" y="3258"/>
                      </a:lnTo>
                      <a:lnTo>
                        <a:pt x="303" y="3274"/>
                      </a:lnTo>
                      <a:lnTo>
                        <a:pt x="296" y="3291"/>
                      </a:lnTo>
                      <a:lnTo>
                        <a:pt x="287" y="3306"/>
                      </a:lnTo>
                      <a:lnTo>
                        <a:pt x="276" y="3321"/>
                      </a:lnTo>
                      <a:lnTo>
                        <a:pt x="265" y="3337"/>
                      </a:lnTo>
                      <a:lnTo>
                        <a:pt x="254" y="3353"/>
                      </a:lnTo>
                      <a:lnTo>
                        <a:pt x="236" y="3346"/>
                      </a:lnTo>
                      <a:lnTo>
                        <a:pt x="220" y="3341"/>
                      </a:lnTo>
                      <a:lnTo>
                        <a:pt x="205" y="3336"/>
                      </a:lnTo>
                      <a:lnTo>
                        <a:pt x="188" y="3328"/>
                      </a:lnTo>
                      <a:lnTo>
                        <a:pt x="170" y="3318"/>
                      </a:lnTo>
                      <a:lnTo>
                        <a:pt x="153" y="3308"/>
                      </a:lnTo>
                      <a:lnTo>
                        <a:pt x="138" y="3298"/>
                      </a:lnTo>
                      <a:lnTo>
                        <a:pt x="123" y="3288"/>
                      </a:lnTo>
                      <a:lnTo>
                        <a:pt x="110" y="3278"/>
                      </a:lnTo>
                      <a:lnTo>
                        <a:pt x="96" y="3265"/>
                      </a:lnTo>
                      <a:lnTo>
                        <a:pt x="82" y="3253"/>
                      </a:lnTo>
                      <a:lnTo>
                        <a:pt x="67" y="3237"/>
                      </a:lnTo>
                      <a:lnTo>
                        <a:pt x="48" y="3221"/>
                      </a:lnTo>
                      <a:lnTo>
                        <a:pt x="31" y="3206"/>
                      </a:lnTo>
                      <a:lnTo>
                        <a:pt x="23" y="3199"/>
                      </a:lnTo>
                      <a:lnTo>
                        <a:pt x="14" y="3190"/>
                      </a:lnTo>
                      <a:lnTo>
                        <a:pt x="7" y="3181"/>
                      </a:lnTo>
                      <a:lnTo>
                        <a:pt x="0" y="3170"/>
                      </a:lnTo>
                      <a:lnTo>
                        <a:pt x="6" y="3169"/>
                      </a:lnTo>
                      <a:lnTo>
                        <a:pt x="12" y="3167"/>
                      </a:lnTo>
                      <a:lnTo>
                        <a:pt x="18" y="3166"/>
                      </a:lnTo>
                      <a:lnTo>
                        <a:pt x="27" y="3166"/>
                      </a:lnTo>
                      <a:lnTo>
                        <a:pt x="29" y="3166"/>
                      </a:lnTo>
                      <a:lnTo>
                        <a:pt x="31" y="3167"/>
                      </a:lnTo>
                      <a:lnTo>
                        <a:pt x="32" y="3168"/>
                      </a:lnTo>
                      <a:lnTo>
                        <a:pt x="34" y="3170"/>
                      </a:lnTo>
                      <a:lnTo>
                        <a:pt x="36" y="3174"/>
                      </a:lnTo>
                      <a:lnTo>
                        <a:pt x="39" y="3178"/>
                      </a:lnTo>
                      <a:lnTo>
                        <a:pt x="45" y="3182"/>
                      </a:lnTo>
                      <a:lnTo>
                        <a:pt x="52" y="3185"/>
                      </a:lnTo>
                      <a:lnTo>
                        <a:pt x="58" y="3187"/>
                      </a:lnTo>
                      <a:lnTo>
                        <a:pt x="65" y="3187"/>
                      </a:lnTo>
                      <a:lnTo>
                        <a:pt x="70" y="3187"/>
                      </a:lnTo>
                      <a:lnTo>
                        <a:pt x="73" y="3186"/>
                      </a:lnTo>
                      <a:lnTo>
                        <a:pt x="77" y="3184"/>
                      </a:lnTo>
                      <a:lnTo>
                        <a:pt x="81" y="3182"/>
                      </a:lnTo>
                      <a:lnTo>
                        <a:pt x="84" y="3180"/>
                      </a:lnTo>
                      <a:lnTo>
                        <a:pt x="87" y="3179"/>
                      </a:lnTo>
                      <a:lnTo>
                        <a:pt x="90" y="3178"/>
                      </a:lnTo>
                      <a:lnTo>
                        <a:pt x="91" y="3176"/>
                      </a:lnTo>
                      <a:lnTo>
                        <a:pt x="90" y="3169"/>
                      </a:lnTo>
                      <a:lnTo>
                        <a:pt x="87" y="3162"/>
                      </a:lnTo>
                      <a:lnTo>
                        <a:pt x="84" y="3157"/>
                      </a:lnTo>
                      <a:lnTo>
                        <a:pt x="77" y="3153"/>
                      </a:lnTo>
                      <a:lnTo>
                        <a:pt x="72" y="3151"/>
                      </a:lnTo>
                      <a:lnTo>
                        <a:pt x="66" y="3150"/>
                      </a:lnTo>
                      <a:lnTo>
                        <a:pt x="64" y="3148"/>
                      </a:lnTo>
                      <a:lnTo>
                        <a:pt x="62" y="3147"/>
                      </a:lnTo>
                      <a:lnTo>
                        <a:pt x="61" y="3145"/>
                      </a:lnTo>
                      <a:lnTo>
                        <a:pt x="61" y="3143"/>
                      </a:lnTo>
                      <a:lnTo>
                        <a:pt x="62" y="3139"/>
                      </a:lnTo>
                      <a:lnTo>
                        <a:pt x="64" y="3137"/>
                      </a:lnTo>
                      <a:lnTo>
                        <a:pt x="68" y="3134"/>
                      </a:lnTo>
                      <a:lnTo>
                        <a:pt x="71" y="3131"/>
                      </a:lnTo>
                      <a:lnTo>
                        <a:pt x="74" y="3128"/>
                      </a:lnTo>
                      <a:lnTo>
                        <a:pt x="78" y="3126"/>
                      </a:lnTo>
                      <a:lnTo>
                        <a:pt x="102" y="3126"/>
                      </a:lnTo>
                      <a:lnTo>
                        <a:pt x="111" y="3125"/>
                      </a:lnTo>
                      <a:lnTo>
                        <a:pt x="118" y="3124"/>
                      </a:lnTo>
                      <a:lnTo>
                        <a:pt x="125" y="3122"/>
                      </a:lnTo>
                      <a:lnTo>
                        <a:pt x="132" y="3120"/>
                      </a:lnTo>
                      <a:lnTo>
                        <a:pt x="146" y="3115"/>
                      </a:lnTo>
                      <a:lnTo>
                        <a:pt x="161" y="3111"/>
                      </a:lnTo>
                      <a:lnTo>
                        <a:pt x="171" y="3106"/>
                      </a:lnTo>
                      <a:lnTo>
                        <a:pt x="177" y="3102"/>
                      </a:lnTo>
                      <a:lnTo>
                        <a:pt x="181" y="3100"/>
                      </a:lnTo>
                      <a:lnTo>
                        <a:pt x="184" y="3098"/>
                      </a:lnTo>
                      <a:lnTo>
                        <a:pt x="188" y="3097"/>
                      </a:lnTo>
                      <a:lnTo>
                        <a:pt x="192" y="3096"/>
                      </a:lnTo>
                      <a:lnTo>
                        <a:pt x="196" y="3097"/>
                      </a:lnTo>
                      <a:lnTo>
                        <a:pt x="198" y="3097"/>
                      </a:lnTo>
                      <a:lnTo>
                        <a:pt x="197" y="3102"/>
                      </a:lnTo>
                      <a:lnTo>
                        <a:pt x="196" y="3106"/>
                      </a:lnTo>
                      <a:lnTo>
                        <a:pt x="194" y="3111"/>
                      </a:lnTo>
                      <a:lnTo>
                        <a:pt x="191" y="3115"/>
                      </a:lnTo>
                      <a:lnTo>
                        <a:pt x="186" y="3121"/>
                      </a:lnTo>
                      <a:lnTo>
                        <a:pt x="179" y="3126"/>
                      </a:lnTo>
                      <a:lnTo>
                        <a:pt x="162" y="3136"/>
                      </a:lnTo>
                      <a:lnTo>
                        <a:pt x="144" y="3145"/>
                      </a:lnTo>
                      <a:lnTo>
                        <a:pt x="147" y="3150"/>
                      </a:lnTo>
                      <a:lnTo>
                        <a:pt x="150" y="3154"/>
                      </a:lnTo>
                      <a:lnTo>
                        <a:pt x="151" y="3155"/>
                      </a:lnTo>
                      <a:lnTo>
                        <a:pt x="153" y="3157"/>
                      </a:lnTo>
                      <a:lnTo>
                        <a:pt x="155" y="3157"/>
                      </a:lnTo>
                      <a:lnTo>
                        <a:pt x="158" y="3158"/>
                      </a:lnTo>
                      <a:lnTo>
                        <a:pt x="162" y="3157"/>
                      </a:lnTo>
                      <a:lnTo>
                        <a:pt x="167" y="3156"/>
                      </a:lnTo>
                      <a:lnTo>
                        <a:pt x="171" y="3155"/>
                      </a:lnTo>
                      <a:lnTo>
                        <a:pt x="174" y="3153"/>
                      </a:lnTo>
                      <a:lnTo>
                        <a:pt x="181" y="3149"/>
                      </a:lnTo>
                      <a:lnTo>
                        <a:pt x="189" y="3144"/>
                      </a:lnTo>
                      <a:lnTo>
                        <a:pt x="197" y="3141"/>
                      </a:lnTo>
                      <a:lnTo>
                        <a:pt x="205" y="3139"/>
                      </a:lnTo>
                      <a:lnTo>
                        <a:pt x="209" y="3139"/>
                      </a:lnTo>
                      <a:lnTo>
                        <a:pt x="212" y="3137"/>
                      </a:lnTo>
                      <a:lnTo>
                        <a:pt x="215" y="3134"/>
                      </a:lnTo>
                      <a:lnTo>
                        <a:pt x="218" y="3131"/>
                      </a:lnTo>
                      <a:lnTo>
                        <a:pt x="219" y="3131"/>
                      </a:lnTo>
                      <a:lnTo>
                        <a:pt x="219" y="3131"/>
                      </a:lnTo>
                      <a:close/>
                    </a:path>
                  </a:pathLst>
                </a:custGeom>
                <a:solidFill>
                  <a:sysClr val="window" lastClr="FFFFFF"/>
                </a:solidFill>
                <a:ln w="9525">
                  <a:solidFill>
                    <a:sysClr val="window" lastClr="FFFFFF">
                      <a:lumMod val="85000"/>
                    </a:sysClr>
                  </a:solidFill>
                  <a:round/>
                  <a:headEnd/>
                  <a:tailEnd/>
                </a:ln>
              </p:spPr>
            </p:sp>
            <p:sp>
              <p:nvSpPr>
                <p:cNvPr id="80" name="Freeform 79"/>
                <p:cNvSpPr>
                  <a:spLocks noEditPoints="1"/>
                </p:cNvSpPr>
                <p:nvPr/>
              </p:nvSpPr>
              <p:spPr bwMode="auto">
                <a:xfrm>
                  <a:off x="318247" y="75540"/>
                  <a:ext cx="2176520" cy="1009989"/>
                </a:xfrm>
                <a:custGeom>
                  <a:avLst/>
                  <a:gdLst/>
                  <a:ahLst/>
                  <a:cxnLst>
                    <a:cxn ang="0">
                      <a:pos x="3909" y="88"/>
                    </a:cxn>
                    <a:cxn ang="0">
                      <a:pos x="3821" y="216"/>
                    </a:cxn>
                    <a:cxn ang="0">
                      <a:pos x="3911" y="220"/>
                    </a:cxn>
                    <a:cxn ang="0">
                      <a:pos x="3764" y="269"/>
                    </a:cxn>
                    <a:cxn ang="0">
                      <a:pos x="3672" y="320"/>
                    </a:cxn>
                    <a:cxn ang="0">
                      <a:pos x="3632" y="443"/>
                    </a:cxn>
                    <a:cxn ang="0">
                      <a:pos x="3816" y="359"/>
                    </a:cxn>
                    <a:cxn ang="0">
                      <a:pos x="4060" y="206"/>
                    </a:cxn>
                    <a:cxn ang="0">
                      <a:pos x="4165" y="21"/>
                    </a:cxn>
                    <a:cxn ang="0">
                      <a:pos x="4091" y="39"/>
                    </a:cxn>
                    <a:cxn ang="0">
                      <a:pos x="4343" y="2"/>
                    </a:cxn>
                    <a:cxn ang="0">
                      <a:pos x="4294" y="91"/>
                    </a:cxn>
                    <a:cxn ang="0">
                      <a:pos x="4429" y="146"/>
                    </a:cxn>
                    <a:cxn ang="0">
                      <a:pos x="4423" y="9"/>
                    </a:cxn>
                    <a:cxn ang="0">
                      <a:pos x="3947" y="355"/>
                    </a:cxn>
                    <a:cxn ang="0">
                      <a:pos x="4100" y="343"/>
                    </a:cxn>
                    <a:cxn ang="0">
                      <a:pos x="559" y="2172"/>
                    </a:cxn>
                    <a:cxn ang="0">
                      <a:pos x="912" y="2000"/>
                    </a:cxn>
                    <a:cxn ang="0">
                      <a:pos x="1173" y="1832"/>
                    </a:cxn>
                    <a:cxn ang="0">
                      <a:pos x="1406" y="1721"/>
                    </a:cxn>
                    <a:cxn ang="0">
                      <a:pos x="1669" y="1648"/>
                    </a:cxn>
                    <a:cxn ang="0">
                      <a:pos x="1890" y="1521"/>
                    </a:cxn>
                    <a:cxn ang="0">
                      <a:pos x="2180" y="1420"/>
                    </a:cxn>
                    <a:cxn ang="0">
                      <a:pos x="2461" y="1346"/>
                    </a:cxn>
                    <a:cxn ang="0">
                      <a:pos x="2669" y="1343"/>
                    </a:cxn>
                    <a:cxn ang="0">
                      <a:pos x="2790" y="1435"/>
                    </a:cxn>
                    <a:cxn ang="0">
                      <a:pos x="3119" y="1358"/>
                    </a:cxn>
                    <a:cxn ang="0">
                      <a:pos x="3389" y="1434"/>
                    </a:cxn>
                    <a:cxn ang="0">
                      <a:pos x="3265" y="1365"/>
                    </a:cxn>
                    <a:cxn ang="0">
                      <a:pos x="3330" y="1249"/>
                    </a:cxn>
                    <a:cxn ang="0">
                      <a:pos x="3179" y="1252"/>
                    </a:cxn>
                    <a:cxn ang="0">
                      <a:pos x="3098" y="1267"/>
                    </a:cxn>
                    <a:cxn ang="0">
                      <a:pos x="3164" y="1186"/>
                    </a:cxn>
                    <a:cxn ang="0">
                      <a:pos x="2964" y="1235"/>
                    </a:cxn>
                    <a:cxn ang="0">
                      <a:pos x="2885" y="1237"/>
                    </a:cxn>
                    <a:cxn ang="0">
                      <a:pos x="2777" y="1228"/>
                    </a:cxn>
                    <a:cxn ang="0">
                      <a:pos x="2641" y="1300"/>
                    </a:cxn>
                    <a:cxn ang="0">
                      <a:pos x="2545" y="1253"/>
                    </a:cxn>
                    <a:cxn ang="0">
                      <a:pos x="2385" y="1329"/>
                    </a:cxn>
                    <a:cxn ang="0">
                      <a:pos x="2244" y="1338"/>
                    </a:cxn>
                    <a:cxn ang="0">
                      <a:pos x="2136" y="1341"/>
                    </a:cxn>
                    <a:cxn ang="0">
                      <a:pos x="2102" y="1405"/>
                    </a:cxn>
                    <a:cxn ang="0">
                      <a:pos x="1945" y="1391"/>
                    </a:cxn>
                    <a:cxn ang="0">
                      <a:pos x="1839" y="1475"/>
                    </a:cxn>
                    <a:cxn ang="0">
                      <a:pos x="1780" y="1513"/>
                    </a:cxn>
                    <a:cxn ang="0">
                      <a:pos x="1633" y="1545"/>
                    </a:cxn>
                    <a:cxn ang="0">
                      <a:pos x="1416" y="1607"/>
                    </a:cxn>
                    <a:cxn ang="0">
                      <a:pos x="1193" y="1674"/>
                    </a:cxn>
                    <a:cxn ang="0">
                      <a:pos x="1262" y="1694"/>
                    </a:cxn>
                    <a:cxn ang="0">
                      <a:pos x="1022" y="1642"/>
                    </a:cxn>
                    <a:cxn ang="0">
                      <a:pos x="931" y="1628"/>
                    </a:cxn>
                    <a:cxn ang="0">
                      <a:pos x="811" y="1662"/>
                    </a:cxn>
                    <a:cxn ang="0">
                      <a:pos x="682" y="1679"/>
                    </a:cxn>
                    <a:cxn ang="0">
                      <a:pos x="574" y="1696"/>
                    </a:cxn>
                    <a:cxn ang="0">
                      <a:pos x="416" y="1712"/>
                    </a:cxn>
                    <a:cxn ang="0">
                      <a:pos x="508" y="1783"/>
                    </a:cxn>
                    <a:cxn ang="0">
                      <a:pos x="328" y="1762"/>
                    </a:cxn>
                    <a:cxn ang="0">
                      <a:pos x="386" y="1854"/>
                    </a:cxn>
                    <a:cxn ang="0">
                      <a:pos x="251" y="1869"/>
                    </a:cxn>
                    <a:cxn ang="0">
                      <a:pos x="205" y="1918"/>
                    </a:cxn>
                    <a:cxn ang="0">
                      <a:pos x="19" y="1951"/>
                    </a:cxn>
                    <a:cxn ang="0">
                      <a:pos x="128" y="2108"/>
                    </a:cxn>
                    <a:cxn ang="0">
                      <a:pos x="456" y="2107"/>
                    </a:cxn>
                  </a:cxnLst>
                  <a:rect l="0" t="0" r="r" b="b"/>
                  <a:pathLst>
                    <a:path w="4538" h="2175">
                      <a:moveTo>
                        <a:pt x="4003" y="9"/>
                      </a:moveTo>
                      <a:lnTo>
                        <a:pt x="3997" y="10"/>
                      </a:lnTo>
                      <a:lnTo>
                        <a:pt x="3991" y="11"/>
                      </a:lnTo>
                      <a:lnTo>
                        <a:pt x="3984" y="10"/>
                      </a:lnTo>
                      <a:lnTo>
                        <a:pt x="3977" y="9"/>
                      </a:lnTo>
                      <a:lnTo>
                        <a:pt x="3971" y="7"/>
                      </a:lnTo>
                      <a:lnTo>
                        <a:pt x="3965" y="5"/>
                      </a:lnTo>
                      <a:lnTo>
                        <a:pt x="3959" y="3"/>
                      </a:lnTo>
                      <a:lnTo>
                        <a:pt x="3953" y="2"/>
                      </a:lnTo>
                      <a:lnTo>
                        <a:pt x="3946" y="1"/>
                      </a:lnTo>
                      <a:lnTo>
                        <a:pt x="3939" y="0"/>
                      </a:lnTo>
                      <a:lnTo>
                        <a:pt x="3929" y="0"/>
                      </a:lnTo>
                      <a:lnTo>
                        <a:pt x="3918" y="0"/>
                      </a:lnTo>
                      <a:lnTo>
                        <a:pt x="3917" y="6"/>
                      </a:lnTo>
                      <a:lnTo>
                        <a:pt x="3917" y="11"/>
                      </a:lnTo>
                      <a:lnTo>
                        <a:pt x="3919" y="18"/>
                      </a:lnTo>
                      <a:lnTo>
                        <a:pt x="3922" y="26"/>
                      </a:lnTo>
                      <a:lnTo>
                        <a:pt x="3921" y="31"/>
                      </a:lnTo>
                      <a:lnTo>
                        <a:pt x="3921" y="36"/>
                      </a:lnTo>
                      <a:lnTo>
                        <a:pt x="3926" y="40"/>
                      </a:lnTo>
                      <a:lnTo>
                        <a:pt x="3931" y="43"/>
                      </a:lnTo>
                      <a:lnTo>
                        <a:pt x="3933" y="45"/>
                      </a:lnTo>
                      <a:lnTo>
                        <a:pt x="3935" y="47"/>
                      </a:lnTo>
                      <a:lnTo>
                        <a:pt x="3937" y="49"/>
                      </a:lnTo>
                      <a:lnTo>
                        <a:pt x="3937" y="53"/>
                      </a:lnTo>
                      <a:lnTo>
                        <a:pt x="3936" y="57"/>
                      </a:lnTo>
                      <a:lnTo>
                        <a:pt x="3935" y="60"/>
                      </a:lnTo>
                      <a:lnTo>
                        <a:pt x="3932" y="62"/>
                      </a:lnTo>
                      <a:lnTo>
                        <a:pt x="3929" y="64"/>
                      </a:lnTo>
                      <a:lnTo>
                        <a:pt x="3922" y="69"/>
                      </a:lnTo>
                      <a:lnTo>
                        <a:pt x="3915" y="74"/>
                      </a:lnTo>
                      <a:lnTo>
                        <a:pt x="3913" y="79"/>
                      </a:lnTo>
                      <a:lnTo>
                        <a:pt x="3911" y="84"/>
                      </a:lnTo>
                      <a:lnTo>
                        <a:pt x="3909" y="88"/>
                      </a:lnTo>
                      <a:lnTo>
                        <a:pt x="3908" y="93"/>
                      </a:lnTo>
                      <a:lnTo>
                        <a:pt x="3907" y="97"/>
                      </a:lnTo>
                      <a:lnTo>
                        <a:pt x="3906" y="101"/>
                      </a:lnTo>
                      <a:lnTo>
                        <a:pt x="3904" y="105"/>
                      </a:lnTo>
                      <a:lnTo>
                        <a:pt x="3902" y="111"/>
                      </a:lnTo>
                      <a:lnTo>
                        <a:pt x="3899" y="114"/>
                      </a:lnTo>
                      <a:lnTo>
                        <a:pt x="3895" y="115"/>
                      </a:lnTo>
                      <a:lnTo>
                        <a:pt x="3891" y="116"/>
                      </a:lnTo>
                      <a:lnTo>
                        <a:pt x="3887" y="116"/>
                      </a:lnTo>
                      <a:lnTo>
                        <a:pt x="3878" y="114"/>
                      </a:lnTo>
                      <a:lnTo>
                        <a:pt x="3869" y="114"/>
                      </a:lnTo>
                      <a:lnTo>
                        <a:pt x="3862" y="116"/>
                      </a:lnTo>
                      <a:lnTo>
                        <a:pt x="3858" y="119"/>
                      </a:lnTo>
                      <a:lnTo>
                        <a:pt x="3854" y="123"/>
                      </a:lnTo>
                      <a:lnTo>
                        <a:pt x="3849" y="127"/>
                      </a:lnTo>
                      <a:lnTo>
                        <a:pt x="3835" y="134"/>
                      </a:lnTo>
                      <a:lnTo>
                        <a:pt x="3822" y="142"/>
                      </a:lnTo>
                      <a:lnTo>
                        <a:pt x="3817" y="146"/>
                      </a:lnTo>
                      <a:lnTo>
                        <a:pt x="3813" y="151"/>
                      </a:lnTo>
                      <a:lnTo>
                        <a:pt x="3810" y="156"/>
                      </a:lnTo>
                      <a:lnTo>
                        <a:pt x="3808" y="163"/>
                      </a:lnTo>
                      <a:lnTo>
                        <a:pt x="3810" y="172"/>
                      </a:lnTo>
                      <a:lnTo>
                        <a:pt x="3810" y="180"/>
                      </a:lnTo>
                      <a:lnTo>
                        <a:pt x="3799" y="195"/>
                      </a:lnTo>
                      <a:lnTo>
                        <a:pt x="3790" y="208"/>
                      </a:lnTo>
                      <a:lnTo>
                        <a:pt x="3790" y="211"/>
                      </a:lnTo>
                      <a:lnTo>
                        <a:pt x="3792" y="213"/>
                      </a:lnTo>
                      <a:lnTo>
                        <a:pt x="3794" y="215"/>
                      </a:lnTo>
                      <a:lnTo>
                        <a:pt x="3796" y="217"/>
                      </a:lnTo>
                      <a:lnTo>
                        <a:pt x="3802" y="219"/>
                      </a:lnTo>
                      <a:lnTo>
                        <a:pt x="3808" y="219"/>
                      </a:lnTo>
                      <a:lnTo>
                        <a:pt x="3814" y="219"/>
                      </a:lnTo>
                      <a:lnTo>
                        <a:pt x="3818" y="218"/>
                      </a:lnTo>
                      <a:lnTo>
                        <a:pt x="3821" y="216"/>
                      </a:lnTo>
                      <a:lnTo>
                        <a:pt x="3825" y="214"/>
                      </a:lnTo>
                      <a:lnTo>
                        <a:pt x="3831" y="209"/>
                      </a:lnTo>
                      <a:lnTo>
                        <a:pt x="3840" y="205"/>
                      </a:lnTo>
                      <a:lnTo>
                        <a:pt x="3848" y="203"/>
                      </a:lnTo>
                      <a:lnTo>
                        <a:pt x="3854" y="199"/>
                      </a:lnTo>
                      <a:lnTo>
                        <a:pt x="3861" y="195"/>
                      </a:lnTo>
                      <a:lnTo>
                        <a:pt x="3868" y="191"/>
                      </a:lnTo>
                      <a:lnTo>
                        <a:pt x="3880" y="182"/>
                      </a:lnTo>
                      <a:lnTo>
                        <a:pt x="3891" y="174"/>
                      </a:lnTo>
                      <a:lnTo>
                        <a:pt x="3903" y="166"/>
                      </a:lnTo>
                      <a:lnTo>
                        <a:pt x="3915" y="159"/>
                      </a:lnTo>
                      <a:lnTo>
                        <a:pt x="3921" y="156"/>
                      </a:lnTo>
                      <a:lnTo>
                        <a:pt x="3929" y="155"/>
                      </a:lnTo>
                      <a:lnTo>
                        <a:pt x="3936" y="153"/>
                      </a:lnTo>
                      <a:lnTo>
                        <a:pt x="3944" y="153"/>
                      </a:lnTo>
                      <a:lnTo>
                        <a:pt x="3947" y="154"/>
                      </a:lnTo>
                      <a:lnTo>
                        <a:pt x="3951" y="156"/>
                      </a:lnTo>
                      <a:lnTo>
                        <a:pt x="3948" y="163"/>
                      </a:lnTo>
                      <a:lnTo>
                        <a:pt x="3944" y="169"/>
                      </a:lnTo>
                      <a:lnTo>
                        <a:pt x="3940" y="174"/>
                      </a:lnTo>
                      <a:lnTo>
                        <a:pt x="3935" y="177"/>
                      </a:lnTo>
                      <a:lnTo>
                        <a:pt x="3930" y="181"/>
                      </a:lnTo>
                      <a:lnTo>
                        <a:pt x="3925" y="185"/>
                      </a:lnTo>
                      <a:lnTo>
                        <a:pt x="3919" y="190"/>
                      </a:lnTo>
                      <a:lnTo>
                        <a:pt x="3914" y="196"/>
                      </a:lnTo>
                      <a:lnTo>
                        <a:pt x="3918" y="198"/>
                      </a:lnTo>
                      <a:lnTo>
                        <a:pt x="3922" y="200"/>
                      </a:lnTo>
                      <a:lnTo>
                        <a:pt x="3926" y="203"/>
                      </a:lnTo>
                      <a:lnTo>
                        <a:pt x="3927" y="207"/>
                      </a:lnTo>
                      <a:lnTo>
                        <a:pt x="3926" y="211"/>
                      </a:lnTo>
                      <a:lnTo>
                        <a:pt x="3922" y="214"/>
                      </a:lnTo>
                      <a:lnTo>
                        <a:pt x="3919" y="216"/>
                      </a:lnTo>
                      <a:lnTo>
                        <a:pt x="3915" y="218"/>
                      </a:lnTo>
                      <a:lnTo>
                        <a:pt x="3911" y="220"/>
                      </a:lnTo>
                      <a:lnTo>
                        <a:pt x="3906" y="223"/>
                      </a:lnTo>
                      <a:lnTo>
                        <a:pt x="3903" y="226"/>
                      </a:lnTo>
                      <a:lnTo>
                        <a:pt x="3901" y="229"/>
                      </a:lnTo>
                      <a:lnTo>
                        <a:pt x="3898" y="237"/>
                      </a:lnTo>
                      <a:lnTo>
                        <a:pt x="3895" y="244"/>
                      </a:lnTo>
                      <a:lnTo>
                        <a:pt x="3893" y="248"/>
                      </a:lnTo>
                      <a:lnTo>
                        <a:pt x="3890" y="251"/>
                      </a:lnTo>
                      <a:lnTo>
                        <a:pt x="3888" y="253"/>
                      </a:lnTo>
                      <a:lnTo>
                        <a:pt x="3884" y="253"/>
                      </a:lnTo>
                      <a:lnTo>
                        <a:pt x="3879" y="253"/>
                      </a:lnTo>
                      <a:lnTo>
                        <a:pt x="3875" y="251"/>
                      </a:lnTo>
                      <a:lnTo>
                        <a:pt x="3871" y="247"/>
                      </a:lnTo>
                      <a:lnTo>
                        <a:pt x="3867" y="244"/>
                      </a:lnTo>
                      <a:lnTo>
                        <a:pt x="3863" y="241"/>
                      </a:lnTo>
                      <a:lnTo>
                        <a:pt x="3859" y="239"/>
                      </a:lnTo>
                      <a:lnTo>
                        <a:pt x="3854" y="237"/>
                      </a:lnTo>
                      <a:lnTo>
                        <a:pt x="3849" y="236"/>
                      </a:lnTo>
                      <a:lnTo>
                        <a:pt x="3845" y="237"/>
                      </a:lnTo>
                      <a:lnTo>
                        <a:pt x="3841" y="238"/>
                      </a:lnTo>
                      <a:lnTo>
                        <a:pt x="3838" y="239"/>
                      </a:lnTo>
                      <a:lnTo>
                        <a:pt x="3833" y="241"/>
                      </a:lnTo>
                      <a:lnTo>
                        <a:pt x="3830" y="243"/>
                      </a:lnTo>
                      <a:lnTo>
                        <a:pt x="3826" y="244"/>
                      </a:lnTo>
                      <a:lnTo>
                        <a:pt x="3823" y="245"/>
                      </a:lnTo>
                      <a:lnTo>
                        <a:pt x="3818" y="245"/>
                      </a:lnTo>
                      <a:lnTo>
                        <a:pt x="3789" y="245"/>
                      </a:lnTo>
                      <a:lnTo>
                        <a:pt x="3778" y="246"/>
                      </a:lnTo>
                      <a:lnTo>
                        <a:pt x="3768" y="248"/>
                      </a:lnTo>
                      <a:lnTo>
                        <a:pt x="3764" y="251"/>
                      </a:lnTo>
                      <a:lnTo>
                        <a:pt x="3760" y="254"/>
                      </a:lnTo>
                      <a:lnTo>
                        <a:pt x="3758" y="258"/>
                      </a:lnTo>
                      <a:lnTo>
                        <a:pt x="3756" y="262"/>
                      </a:lnTo>
                      <a:lnTo>
                        <a:pt x="3760" y="265"/>
                      </a:lnTo>
                      <a:lnTo>
                        <a:pt x="3764" y="269"/>
                      </a:lnTo>
                      <a:lnTo>
                        <a:pt x="3759" y="274"/>
                      </a:lnTo>
                      <a:lnTo>
                        <a:pt x="3769" y="282"/>
                      </a:lnTo>
                      <a:lnTo>
                        <a:pt x="3778" y="288"/>
                      </a:lnTo>
                      <a:lnTo>
                        <a:pt x="3783" y="291"/>
                      </a:lnTo>
                      <a:lnTo>
                        <a:pt x="3786" y="295"/>
                      </a:lnTo>
                      <a:lnTo>
                        <a:pt x="3788" y="299"/>
                      </a:lnTo>
                      <a:lnTo>
                        <a:pt x="3789" y="305"/>
                      </a:lnTo>
                      <a:lnTo>
                        <a:pt x="3788" y="309"/>
                      </a:lnTo>
                      <a:lnTo>
                        <a:pt x="3786" y="311"/>
                      </a:lnTo>
                      <a:lnTo>
                        <a:pt x="3783" y="313"/>
                      </a:lnTo>
                      <a:lnTo>
                        <a:pt x="3779" y="314"/>
                      </a:lnTo>
                      <a:lnTo>
                        <a:pt x="3769" y="306"/>
                      </a:lnTo>
                      <a:lnTo>
                        <a:pt x="3759" y="300"/>
                      </a:lnTo>
                      <a:lnTo>
                        <a:pt x="3754" y="301"/>
                      </a:lnTo>
                      <a:lnTo>
                        <a:pt x="3749" y="303"/>
                      </a:lnTo>
                      <a:lnTo>
                        <a:pt x="3745" y="306"/>
                      </a:lnTo>
                      <a:lnTo>
                        <a:pt x="3742" y="310"/>
                      </a:lnTo>
                      <a:lnTo>
                        <a:pt x="3739" y="314"/>
                      </a:lnTo>
                      <a:lnTo>
                        <a:pt x="3735" y="317"/>
                      </a:lnTo>
                      <a:lnTo>
                        <a:pt x="3731" y="319"/>
                      </a:lnTo>
                      <a:lnTo>
                        <a:pt x="3726" y="319"/>
                      </a:lnTo>
                      <a:lnTo>
                        <a:pt x="3720" y="319"/>
                      </a:lnTo>
                      <a:lnTo>
                        <a:pt x="3716" y="316"/>
                      </a:lnTo>
                      <a:lnTo>
                        <a:pt x="3712" y="313"/>
                      </a:lnTo>
                      <a:lnTo>
                        <a:pt x="3708" y="310"/>
                      </a:lnTo>
                      <a:lnTo>
                        <a:pt x="3705" y="305"/>
                      </a:lnTo>
                      <a:lnTo>
                        <a:pt x="3701" y="302"/>
                      </a:lnTo>
                      <a:lnTo>
                        <a:pt x="3697" y="300"/>
                      </a:lnTo>
                      <a:lnTo>
                        <a:pt x="3691" y="299"/>
                      </a:lnTo>
                      <a:lnTo>
                        <a:pt x="3686" y="300"/>
                      </a:lnTo>
                      <a:lnTo>
                        <a:pt x="3682" y="302"/>
                      </a:lnTo>
                      <a:lnTo>
                        <a:pt x="3679" y="305"/>
                      </a:lnTo>
                      <a:lnTo>
                        <a:pt x="3676" y="310"/>
                      </a:lnTo>
                      <a:lnTo>
                        <a:pt x="3672" y="320"/>
                      </a:lnTo>
                      <a:lnTo>
                        <a:pt x="3667" y="330"/>
                      </a:lnTo>
                      <a:lnTo>
                        <a:pt x="3659" y="337"/>
                      </a:lnTo>
                      <a:lnTo>
                        <a:pt x="3652" y="342"/>
                      </a:lnTo>
                      <a:lnTo>
                        <a:pt x="3649" y="344"/>
                      </a:lnTo>
                      <a:lnTo>
                        <a:pt x="3646" y="347"/>
                      </a:lnTo>
                      <a:lnTo>
                        <a:pt x="3645" y="351"/>
                      </a:lnTo>
                      <a:lnTo>
                        <a:pt x="3644" y="355"/>
                      </a:lnTo>
                      <a:lnTo>
                        <a:pt x="3648" y="364"/>
                      </a:lnTo>
                      <a:lnTo>
                        <a:pt x="3652" y="371"/>
                      </a:lnTo>
                      <a:lnTo>
                        <a:pt x="3651" y="375"/>
                      </a:lnTo>
                      <a:lnTo>
                        <a:pt x="3650" y="378"/>
                      </a:lnTo>
                      <a:lnTo>
                        <a:pt x="3648" y="381"/>
                      </a:lnTo>
                      <a:lnTo>
                        <a:pt x="3645" y="383"/>
                      </a:lnTo>
                      <a:lnTo>
                        <a:pt x="3638" y="387"/>
                      </a:lnTo>
                      <a:lnTo>
                        <a:pt x="3630" y="391"/>
                      </a:lnTo>
                      <a:lnTo>
                        <a:pt x="3624" y="400"/>
                      </a:lnTo>
                      <a:lnTo>
                        <a:pt x="3618" y="406"/>
                      </a:lnTo>
                      <a:lnTo>
                        <a:pt x="3614" y="409"/>
                      </a:lnTo>
                      <a:lnTo>
                        <a:pt x="3611" y="411"/>
                      </a:lnTo>
                      <a:lnTo>
                        <a:pt x="3606" y="413"/>
                      </a:lnTo>
                      <a:lnTo>
                        <a:pt x="3601" y="413"/>
                      </a:lnTo>
                      <a:lnTo>
                        <a:pt x="3600" y="419"/>
                      </a:lnTo>
                      <a:lnTo>
                        <a:pt x="3600" y="427"/>
                      </a:lnTo>
                      <a:lnTo>
                        <a:pt x="3600" y="431"/>
                      </a:lnTo>
                      <a:lnTo>
                        <a:pt x="3601" y="434"/>
                      </a:lnTo>
                      <a:lnTo>
                        <a:pt x="3603" y="438"/>
                      </a:lnTo>
                      <a:lnTo>
                        <a:pt x="3606" y="441"/>
                      </a:lnTo>
                      <a:lnTo>
                        <a:pt x="3610" y="443"/>
                      </a:lnTo>
                      <a:lnTo>
                        <a:pt x="3613" y="445"/>
                      </a:lnTo>
                      <a:lnTo>
                        <a:pt x="3617" y="446"/>
                      </a:lnTo>
                      <a:lnTo>
                        <a:pt x="3621" y="446"/>
                      </a:lnTo>
                      <a:lnTo>
                        <a:pt x="3625" y="446"/>
                      </a:lnTo>
                      <a:lnTo>
                        <a:pt x="3629" y="445"/>
                      </a:lnTo>
                      <a:lnTo>
                        <a:pt x="3632" y="443"/>
                      </a:lnTo>
                      <a:lnTo>
                        <a:pt x="3635" y="442"/>
                      </a:lnTo>
                      <a:lnTo>
                        <a:pt x="3642" y="437"/>
                      </a:lnTo>
                      <a:lnTo>
                        <a:pt x="3647" y="432"/>
                      </a:lnTo>
                      <a:lnTo>
                        <a:pt x="3652" y="427"/>
                      </a:lnTo>
                      <a:lnTo>
                        <a:pt x="3658" y="422"/>
                      </a:lnTo>
                      <a:lnTo>
                        <a:pt x="3661" y="419"/>
                      </a:lnTo>
                      <a:lnTo>
                        <a:pt x="3664" y="418"/>
                      </a:lnTo>
                      <a:lnTo>
                        <a:pt x="3669" y="417"/>
                      </a:lnTo>
                      <a:lnTo>
                        <a:pt x="3673" y="416"/>
                      </a:lnTo>
                      <a:lnTo>
                        <a:pt x="3697" y="416"/>
                      </a:lnTo>
                      <a:lnTo>
                        <a:pt x="3703" y="416"/>
                      </a:lnTo>
                      <a:lnTo>
                        <a:pt x="3707" y="413"/>
                      </a:lnTo>
                      <a:lnTo>
                        <a:pt x="3710" y="410"/>
                      </a:lnTo>
                      <a:lnTo>
                        <a:pt x="3712" y="405"/>
                      </a:lnTo>
                      <a:lnTo>
                        <a:pt x="3717" y="395"/>
                      </a:lnTo>
                      <a:lnTo>
                        <a:pt x="3722" y="383"/>
                      </a:lnTo>
                      <a:lnTo>
                        <a:pt x="3727" y="378"/>
                      </a:lnTo>
                      <a:lnTo>
                        <a:pt x="3731" y="373"/>
                      </a:lnTo>
                      <a:lnTo>
                        <a:pt x="3735" y="370"/>
                      </a:lnTo>
                      <a:lnTo>
                        <a:pt x="3740" y="367"/>
                      </a:lnTo>
                      <a:lnTo>
                        <a:pt x="3751" y="361"/>
                      </a:lnTo>
                      <a:lnTo>
                        <a:pt x="3764" y="356"/>
                      </a:lnTo>
                      <a:lnTo>
                        <a:pt x="3769" y="353"/>
                      </a:lnTo>
                      <a:lnTo>
                        <a:pt x="3773" y="350"/>
                      </a:lnTo>
                      <a:lnTo>
                        <a:pt x="3777" y="348"/>
                      </a:lnTo>
                      <a:lnTo>
                        <a:pt x="3783" y="347"/>
                      </a:lnTo>
                      <a:lnTo>
                        <a:pt x="3793" y="347"/>
                      </a:lnTo>
                      <a:lnTo>
                        <a:pt x="3793" y="355"/>
                      </a:lnTo>
                      <a:lnTo>
                        <a:pt x="3793" y="364"/>
                      </a:lnTo>
                      <a:lnTo>
                        <a:pt x="3798" y="365"/>
                      </a:lnTo>
                      <a:lnTo>
                        <a:pt x="3803" y="365"/>
                      </a:lnTo>
                      <a:lnTo>
                        <a:pt x="3808" y="364"/>
                      </a:lnTo>
                      <a:lnTo>
                        <a:pt x="3813" y="362"/>
                      </a:lnTo>
                      <a:lnTo>
                        <a:pt x="3816" y="359"/>
                      </a:lnTo>
                      <a:lnTo>
                        <a:pt x="3820" y="356"/>
                      </a:lnTo>
                      <a:lnTo>
                        <a:pt x="3825" y="349"/>
                      </a:lnTo>
                      <a:lnTo>
                        <a:pt x="3832" y="342"/>
                      </a:lnTo>
                      <a:lnTo>
                        <a:pt x="3844" y="332"/>
                      </a:lnTo>
                      <a:lnTo>
                        <a:pt x="3853" y="324"/>
                      </a:lnTo>
                      <a:lnTo>
                        <a:pt x="3862" y="316"/>
                      </a:lnTo>
                      <a:lnTo>
                        <a:pt x="3873" y="306"/>
                      </a:lnTo>
                      <a:lnTo>
                        <a:pt x="3880" y="299"/>
                      </a:lnTo>
                      <a:lnTo>
                        <a:pt x="3887" y="293"/>
                      </a:lnTo>
                      <a:lnTo>
                        <a:pt x="3891" y="290"/>
                      </a:lnTo>
                      <a:lnTo>
                        <a:pt x="3896" y="288"/>
                      </a:lnTo>
                      <a:lnTo>
                        <a:pt x="3900" y="287"/>
                      </a:lnTo>
                      <a:lnTo>
                        <a:pt x="3905" y="286"/>
                      </a:lnTo>
                      <a:lnTo>
                        <a:pt x="3930" y="286"/>
                      </a:lnTo>
                      <a:lnTo>
                        <a:pt x="3938" y="274"/>
                      </a:lnTo>
                      <a:lnTo>
                        <a:pt x="3947" y="265"/>
                      </a:lnTo>
                      <a:lnTo>
                        <a:pt x="3957" y="258"/>
                      </a:lnTo>
                      <a:lnTo>
                        <a:pt x="3969" y="251"/>
                      </a:lnTo>
                      <a:lnTo>
                        <a:pt x="3976" y="245"/>
                      </a:lnTo>
                      <a:lnTo>
                        <a:pt x="3984" y="241"/>
                      </a:lnTo>
                      <a:lnTo>
                        <a:pt x="3987" y="238"/>
                      </a:lnTo>
                      <a:lnTo>
                        <a:pt x="3990" y="237"/>
                      </a:lnTo>
                      <a:lnTo>
                        <a:pt x="3994" y="236"/>
                      </a:lnTo>
                      <a:lnTo>
                        <a:pt x="3999" y="235"/>
                      </a:lnTo>
                      <a:lnTo>
                        <a:pt x="4004" y="235"/>
                      </a:lnTo>
                      <a:lnTo>
                        <a:pt x="4010" y="234"/>
                      </a:lnTo>
                      <a:lnTo>
                        <a:pt x="4014" y="232"/>
                      </a:lnTo>
                      <a:lnTo>
                        <a:pt x="4019" y="230"/>
                      </a:lnTo>
                      <a:lnTo>
                        <a:pt x="4027" y="226"/>
                      </a:lnTo>
                      <a:lnTo>
                        <a:pt x="4034" y="219"/>
                      </a:lnTo>
                      <a:lnTo>
                        <a:pt x="4043" y="214"/>
                      </a:lnTo>
                      <a:lnTo>
                        <a:pt x="4051" y="209"/>
                      </a:lnTo>
                      <a:lnTo>
                        <a:pt x="4055" y="207"/>
                      </a:lnTo>
                      <a:lnTo>
                        <a:pt x="4060" y="206"/>
                      </a:lnTo>
                      <a:lnTo>
                        <a:pt x="4064" y="205"/>
                      </a:lnTo>
                      <a:lnTo>
                        <a:pt x="4071" y="204"/>
                      </a:lnTo>
                      <a:lnTo>
                        <a:pt x="4142" y="204"/>
                      </a:lnTo>
                      <a:lnTo>
                        <a:pt x="4144" y="204"/>
                      </a:lnTo>
                      <a:lnTo>
                        <a:pt x="4146" y="203"/>
                      </a:lnTo>
                      <a:lnTo>
                        <a:pt x="4148" y="201"/>
                      </a:lnTo>
                      <a:lnTo>
                        <a:pt x="4149" y="199"/>
                      </a:lnTo>
                      <a:lnTo>
                        <a:pt x="4151" y="194"/>
                      </a:lnTo>
                      <a:lnTo>
                        <a:pt x="4151" y="188"/>
                      </a:lnTo>
                      <a:lnTo>
                        <a:pt x="4151" y="154"/>
                      </a:lnTo>
                      <a:lnTo>
                        <a:pt x="4153" y="147"/>
                      </a:lnTo>
                      <a:lnTo>
                        <a:pt x="4156" y="141"/>
                      </a:lnTo>
                      <a:lnTo>
                        <a:pt x="4160" y="135"/>
                      </a:lnTo>
                      <a:lnTo>
                        <a:pt x="4164" y="130"/>
                      </a:lnTo>
                      <a:lnTo>
                        <a:pt x="4169" y="125"/>
                      </a:lnTo>
                      <a:lnTo>
                        <a:pt x="4173" y="120"/>
                      </a:lnTo>
                      <a:lnTo>
                        <a:pt x="4176" y="114"/>
                      </a:lnTo>
                      <a:lnTo>
                        <a:pt x="4177" y="106"/>
                      </a:lnTo>
                      <a:lnTo>
                        <a:pt x="4177" y="97"/>
                      </a:lnTo>
                      <a:lnTo>
                        <a:pt x="4169" y="96"/>
                      </a:lnTo>
                      <a:lnTo>
                        <a:pt x="4161" y="94"/>
                      </a:lnTo>
                      <a:lnTo>
                        <a:pt x="4158" y="92"/>
                      </a:lnTo>
                      <a:lnTo>
                        <a:pt x="4156" y="90"/>
                      </a:lnTo>
                      <a:lnTo>
                        <a:pt x="4154" y="87"/>
                      </a:lnTo>
                      <a:lnTo>
                        <a:pt x="4154" y="83"/>
                      </a:lnTo>
                      <a:lnTo>
                        <a:pt x="4165" y="72"/>
                      </a:lnTo>
                      <a:lnTo>
                        <a:pt x="4177" y="61"/>
                      </a:lnTo>
                      <a:lnTo>
                        <a:pt x="4177" y="36"/>
                      </a:lnTo>
                      <a:lnTo>
                        <a:pt x="4176" y="31"/>
                      </a:lnTo>
                      <a:lnTo>
                        <a:pt x="4173" y="26"/>
                      </a:lnTo>
                      <a:lnTo>
                        <a:pt x="4172" y="24"/>
                      </a:lnTo>
                      <a:lnTo>
                        <a:pt x="4169" y="22"/>
                      </a:lnTo>
                      <a:lnTo>
                        <a:pt x="4167" y="21"/>
                      </a:lnTo>
                      <a:lnTo>
                        <a:pt x="4165" y="21"/>
                      </a:lnTo>
                      <a:lnTo>
                        <a:pt x="4162" y="21"/>
                      </a:lnTo>
                      <a:lnTo>
                        <a:pt x="4160" y="22"/>
                      </a:lnTo>
                      <a:lnTo>
                        <a:pt x="4158" y="24"/>
                      </a:lnTo>
                      <a:lnTo>
                        <a:pt x="4156" y="26"/>
                      </a:lnTo>
                      <a:lnTo>
                        <a:pt x="4153" y="30"/>
                      </a:lnTo>
                      <a:lnTo>
                        <a:pt x="4149" y="34"/>
                      </a:lnTo>
                      <a:lnTo>
                        <a:pt x="4138" y="49"/>
                      </a:lnTo>
                      <a:lnTo>
                        <a:pt x="4125" y="64"/>
                      </a:lnTo>
                      <a:lnTo>
                        <a:pt x="4113" y="74"/>
                      </a:lnTo>
                      <a:lnTo>
                        <a:pt x="4103" y="82"/>
                      </a:lnTo>
                      <a:lnTo>
                        <a:pt x="4092" y="90"/>
                      </a:lnTo>
                      <a:lnTo>
                        <a:pt x="4081" y="99"/>
                      </a:lnTo>
                      <a:lnTo>
                        <a:pt x="4061" y="118"/>
                      </a:lnTo>
                      <a:lnTo>
                        <a:pt x="4044" y="134"/>
                      </a:lnTo>
                      <a:lnTo>
                        <a:pt x="4035" y="142"/>
                      </a:lnTo>
                      <a:lnTo>
                        <a:pt x="4026" y="149"/>
                      </a:lnTo>
                      <a:lnTo>
                        <a:pt x="4016" y="156"/>
                      </a:lnTo>
                      <a:lnTo>
                        <a:pt x="4003" y="163"/>
                      </a:lnTo>
                      <a:lnTo>
                        <a:pt x="4002" y="159"/>
                      </a:lnTo>
                      <a:lnTo>
                        <a:pt x="4013" y="139"/>
                      </a:lnTo>
                      <a:lnTo>
                        <a:pt x="4023" y="122"/>
                      </a:lnTo>
                      <a:lnTo>
                        <a:pt x="4029" y="115"/>
                      </a:lnTo>
                      <a:lnTo>
                        <a:pt x="4035" y="107"/>
                      </a:lnTo>
                      <a:lnTo>
                        <a:pt x="4043" y="99"/>
                      </a:lnTo>
                      <a:lnTo>
                        <a:pt x="4051" y="91"/>
                      </a:lnTo>
                      <a:lnTo>
                        <a:pt x="4064" y="77"/>
                      </a:lnTo>
                      <a:lnTo>
                        <a:pt x="4077" y="63"/>
                      </a:lnTo>
                      <a:lnTo>
                        <a:pt x="4082" y="58"/>
                      </a:lnTo>
                      <a:lnTo>
                        <a:pt x="4086" y="54"/>
                      </a:lnTo>
                      <a:lnTo>
                        <a:pt x="4088" y="50"/>
                      </a:lnTo>
                      <a:lnTo>
                        <a:pt x="4090" y="48"/>
                      </a:lnTo>
                      <a:lnTo>
                        <a:pt x="4091" y="45"/>
                      </a:lnTo>
                      <a:lnTo>
                        <a:pt x="4091" y="41"/>
                      </a:lnTo>
                      <a:lnTo>
                        <a:pt x="4091" y="39"/>
                      </a:lnTo>
                      <a:lnTo>
                        <a:pt x="4090" y="37"/>
                      </a:lnTo>
                      <a:lnTo>
                        <a:pt x="4088" y="35"/>
                      </a:lnTo>
                      <a:lnTo>
                        <a:pt x="4086" y="34"/>
                      </a:lnTo>
                      <a:lnTo>
                        <a:pt x="4082" y="32"/>
                      </a:lnTo>
                      <a:lnTo>
                        <a:pt x="4077" y="31"/>
                      </a:lnTo>
                      <a:lnTo>
                        <a:pt x="4072" y="31"/>
                      </a:lnTo>
                      <a:lnTo>
                        <a:pt x="4068" y="33"/>
                      </a:lnTo>
                      <a:lnTo>
                        <a:pt x="4063" y="34"/>
                      </a:lnTo>
                      <a:lnTo>
                        <a:pt x="4060" y="37"/>
                      </a:lnTo>
                      <a:lnTo>
                        <a:pt x="4054" y="42"/>
                      </a:lnTo>
                      <a:lnTo>
                        <a:pt x="4048" y="49"/>
                      </a:lnTo>
                      <a:lnTo>
                        <a:pt x="4042" y="56"/>
                      </a:lnTo>
                      <a:lnTo>
                        <a:pt x="4035" y="62"/>
                      </a:lnTo>
                      <a:lnTo>
                        <a:pt x="4032" y="64"/>
                      </a:lnTo>
                      <a:lnTo>
                        <a:pt x="4028" y="66"/>
                      </a:lnTo>
                      <a:lnTo>
                        <a:pt x="4024" y="67"/>
                      </a:lnTo>
                      <a:lnTo>
                        <a:pt x="4019" y="68"/>
                      </a:lnTo>
                      <a:lnTo>
                        <a:pt x="4019" y="58"/>
                      </a:lnTo>
                      <a:lnTo>
                        <a:pt x="4019" y="47"/>
                      </a:lnTo>
                      <a:lnTo>
                        <a:pt x="4019" y="36"/>
                      </a:lnTo>
                      <a:lnTo>
                        <a:pt x="4017" y="25"/>
                      </a:lnTo>
                      <a:lnTo>
                        <a:pt x="4015" y="19"/>
                      </a:lnTo>
                      <a:lnTo>
                        <a:pt x="4012" y="15"/>
                      </a:lnTo>
                      <a:lnTo>
                        <a:pt x="4008" y="12"/>
                      </a:lnTo>
                      <a:lnTo>
                        <a:pt x="4003" y="9"/>
                      </a:lnTo>
                      <a:close/>
                      <a:moveTo>
                        <a:pt x="4370" y="46"/>
                      </a:moveTo>
                      <a:lnTo>
                        <a:pt x="4365" y="32"/>
                      </a:lnTo>
                      <a:lnTo>
                        <a:pt x="4361" y="17"/>
                      </a:lnTo>
                      <a:lnTo>
                        <a:pt x="4359" y="11"/>
                      </a:lnTo>
                      <a:lnTo>
                        <a:pt x="4355" y="7"/>
                      </a:lnTo>
                      <a:lnTo>
                        <a:pt x="4353" y="5"/>
                      </a:lnTo>
                      <a:lnTo>
                        <a:pt x="4349" y="4"/>
                      </a:lnTo>
                      <a:lnTo>
                        <a:pt x="4346" y="3"/>
                      </a:lnTo>
                      <a:lnTo>
                        <a:pt x="4343" y="2"/>
                      </a:lnTo>
                      <a:lnTo>
                        <a:pt x="4330" y="7"/>
                      </a:lnTo>
                      <a:lnTo>
                        <a:pt x="4317" y="12"/>
                      </a:lnTo>
                      <a:lnTo>
                        <a:pt x="4305" y="9"/>
                      </a:lnTo>
                      <a:lnTo>
                        <a:pt x="4292" y="7"/>
                      </a:lnTo>
                      <a:lnTo>
                        <a:pt x="4280" y="8"/>
                      </a:lnTo>
                      <a:lnTo>
                        <a:pt x="4268" y="11"/>
                      </a:lnTo>
                      <a:lnTo>
                        <a:pt x="4257" y="11"/>
                      </a:lnTo>
                      <a:lnTo>
                        <a:pt x="4248" y="13"/>
                      </a:lnTo>
                      <a:lnTo>
                        <a:pt x="4245" y="15"/>
                      </a:lnTo>
                      <a:lnTo>
                        <a:pt x="4242" y="17"/>
                      </a:lnTo>
                      <a:lnTo>
                        <a:pt x="4240" y="20"/>
                      </a:lnTo>
                      <a:lnTo>
                        <a:pt x="4239" y="25"/>
                      </a:lnTo>
                      <a:lnTo>
                        <a:pt x="4240" y="29"/>
                      </a:lnTo>
                      <a:lnTo>
                        <a:pt x="4242" y="31"/>
                      </a:lnTo>
                      <a:lnTo>
                        <a:pt x="4246" y="33"/>
                      </a:lnTo>
                      <a:lnTo>
                        <a:pt x="4249" y="34"/>
                      </a:lnTo>
                      <a:lnTo>
                        <a:pt x="4244" y="40"/>
                      </a:lnTo>
                      <a:lnTo>
                        <a:pt x="4239" y="44"/>
                      </a:lnTo>
                      <a:lnTo>
                        <a:pt x="4235" y="47"/>
                      </a:lnTo>
                      <a:lnTo>
                        <a:pt x="4233" y="49"/>
                      </a:lnTo>
                      <a:lnTo>
                        <a:pt x="4232" y="54"/>
                      </a:lnTo>
                      <a:lnTo>
                        <a:pt x="4231" y="57"/>
                      </a:lnTo>
                      <a:lnTo>
                        <a:pt x="4232" y="61"/>
                      </a:lnTo>
                      <a:lnTo>
                        <a:pt x="4234" y="65"/>
                      </a:lnTo>
                      <a:lnTo>
                        <a:pt x="4237" y="67"/>
                      </a:lnTo>
                      <a:lnTo>
                        <a:pt x="4242" y="69"/>
                      </a:lnTo>
                      <a:lnTo>
                        <a:pt x="4250" y="72"/>
                      </a:lnTo>
                      <a:lnTo>
                        <a:pt x="4260" y="74"/>
                      </a:lnTo>
                      <a:lnTo>
                        <a:pt x="4268" y="78"/>
                      </a:lnTo>
                      <a:lnTo>
                        <a:pt x="4275" y="83"/>
                      </a:lnTo>
                      <a:lnTo>
                        <a:pt x="4282" y="86"/>
                      </a:lnTo>
                      <a:lnTo>
                        <a:pt x="4289" y="88"/>
                      </a:lnTo>
                      <a:lnTo>
                        <a:pt x="4292" y="89"/>
                      </a:lnTo>
                      <a:lnTo>
                        <a:pt x="4294" y="91"/>
                      </a:lnTo>
                      <a:lnTo>
                        <a:pt x="4297" y="94"/>
                      </a:lnTo>
                      <a:lnTo>
                        <a:pt x="4297" y="97"/>
                      </a:lnTo>
                      <a:lnTo>
                        <a:pt x="4297" y="106"/>
                      </a:lnTo>
                      <a:lnTo>
                        <a:pt x="4285" y="106"/>
                      </a:lnTo>
                      <a:lnTo>
                        <a:pt x="4276" y="105"/>
                      </a:lnTo>
                      <a:lnTo>
                        <a:pt x="4268" y="103"/>
                      </a:lnTo>
                      <a:lnTo>
                        <a:pt x="4259" y="101"/>
                      </a:lnTo>
                      <a:lnTo>
                        <a:pt x="4249" y="99"/>
                      </a:lnTo>
                      <a:lnTo>
                        <a:pt x="4235" y="99"/>
                      </a:lnTo>
                      <a:lnTo>
                        <a:pt x="4234" y="104"/>
                      </a:lnTo>
                      <a:lnTo>
                        <a:pt x="4234" y="110"/>
                      </a:lnTo>
                      <a:lnTo>
                        <a:pt x="4235" y="115"/>
                      </a:lnTo>
                      <a:lnTo>
                        <a:pt x="4237" y="119"/>
                      </a:lnTo>
                      <a:lnTo>
                        <a:pt x="4242" y="123"/>
                      </a:lnTo>
                      <a:lnTo>
                        <a:pt x="4246" y="127"/>
                      </a:lnTo>
                      <a:lnTo>
                        <a:pt x="4251" y="133"/>
                      </a:lnTo>
                      <a:lnTo>
                        <a:pt x="4256" y="139"/>
                      </a:lnTo>
                      <a:lnTo>
                        <a:pt x="4262" y="143"/>
                      </a:lnTo>
                      <a:lnTo>
                        <a:pt x="4268" y="146"/>
                      </a:lnTo>
                      <a:lnTo>
                        <a:pt x="4281" y="151"/>
                      </a:lnTo>
                      <a:lnTo>
                        <a:pt x="4296" y="155"/>
                      </a:lnTo>
                      <a:lnTo>
                        <a:pt x="4312" y="160"/>
                      </a:lnTo>
                      <a:lnTo>
                        <a:pt x="4327" y="167"/>
                      </a:lnTo>
                      <a:lnTo>
                        <a:pt x="4334" y="169"/>
                      </a:lnTo>
                      <a:lnTo>
                        <a:pt x="4341" y="172"/>
                      </a:lnTo>
                      <a:lnTo>
                        <a:pt x="4348" y="173"/>
                      </a:lnTo>
                      <a:lnTo>
                        <a:pt x="4358" y="174"/>
                      </a:lnTo>
                      <a:lnTo>
                        <a:pt x="4365" y="173"/>
                      </a:lnTo>
                      <a:lnTo>
                        <a:pt x="4372" y="172"/>
                      </a:lnTo>
                      <a:lnTo>
                        <a:pt x="4378" y="171"/>
                      </a:lnTo>
                      <a:lnTo>
                        <a:pt x="4385" y="170"/>
                      </a:lnTo>
                      <a:lnTo>
                        <a:pt x="4396" y="164"/>
                      </a:lnTo>
                      <a:lnTo>
                        <a:pt x="4407" y="159"/>
                      </a:lnTo>
                      <a:lnTo>
                        <a:pt x="4429" y="146"/>
                      </a:lnTo>
                      <a:lnTo>
                        <a:pt x="4455" y="133"/>
                      </a:lnTo>
                      <a:lnTo>
                        <a:pt x="4471" y="128"/>
                      </a:lnTo>
                      <a:lnTo>
                        <a:pt x="4486" y="122"/>
                      </a:lnTo>
                      <a:lnTo>
                        <a:pt x="4496" y="114"/>
                      </a:lnTo>
                      <a:lnTo>
                        <a:pt x="4505" y="104"/>
                      </a:lnTo>
                      <a:lnTo>
                        <a:pt x="4515" y="98"/>
                      </a:lnTo>
                      <a:lnTo>
                        <a:pt x="4526" y="93"/>
                      </a:lnTo>
                      <a:lnTo>
                        <a:pt x="4530" y="89"/>
                      </a:lnTo>
                      <a:lnTo>
                        <a:pt x="4533" y="86"/>
                      </a:lnTo>
                      <a:lnTo>
                        <a:pt x="4536" y="81"/>
                      </a:lnTo>
                      <a:lnTo>
                        <a:pt x="4538" y="74"/>
                      </a:lnTo>
                      <a:lnTo>
                        <a:pt x="4538" y="68"/>
                      </a:lnTo>
                      <a:lnTo>
                        <a:pt x="4493" y="68"/>
                      </a:lnTo>
                      <a:lnTo>
                        <a:pt x="4487" y="67"/>
                      </a:lnTo>
                      <a:lnTo>
                        <a:pt x="4481" y="66"/>
                      </a:lnTo>
                      <a:lnTo>
                        <a:pt x="4477" y="64"/>
                      </a:lnTo>
                      <a:lnTo>
                        <a:pt x="4473" y="59"/>
                      </a:lnTo>
                      <a:lnTo>
                        <a:pt x="4471" y="56"/>
                      </a:lnTo>
                      <a:lnTo>
                        <a:pt x="4471" y="54"/>
                      </a:lnTo>
                      <a:lnTo>
                        <a:pt x="4471" y="50"/>
                      </a:lnTo>
                      <a:lnTo>
                        <a:pt x="4471" y="47"/>
                      </a:lnTo>
                      <a:lnTo>
                        <a:pt x="4472" y="40"/>
                      </a:lnTo>
                      <a:lnTo>
                        <a:pt x="4472" y="33"/>
                      </a:lnTo>
                      <a:lnTo>
                        <a:pt x="4454" y="33"/>
                      </a:lnTo>
                      <a:lnTo>
                        <a:pt x="4446" y="35"/>
                      </a:lnTo>
                      <a:lnTo>
                        <a:pt x="4439" y="38"/>
                      </a:lnTo>
                      <a:lnTo>
                        <a:pt x="4437" y="28"/>
                      </a:lnTo>
                      <a:lnTo>
                        <a:pt x="4439" y="16"/>
                      </a:lnTo>
                      <a:lnTo>
                        <a:pt x="4437" y="14"/>
                      </a:lnTo>
                      <a:lnTo>
                        <a:pt x="4436" y="12"/>
                      </a:lnTo>
                      <a:lnTo>
                        <a:pt x="4435" y="11"/>
                      </a:lnTo>
                      <a:lnTo>
                        <a:pt x="4433" y="10"/>
                      </a:lnTo>
                      <a:lnTo>
                        <a:pt x="4428" y="10"/>
                      </a:lnTo>
                      <a:lnTo>
                        <a:pt x="4423" y="9"/>
                      </a:lnTo>
                      <a:lnTo>
                        <a:pt x="4419" y="10"/>
                      </a:lnTo>
                      <a:lnTo>
                        <a:pt x="4415" y="10"/>
                      </a:lnTo>
                      <a:lnTo>
                        <a:pt x="4411" y="12"/>
                      </a:lnTo>
                      <a:lnTo>
                        <a:pt x="4407" y="13"/>
                      </a:lnTo>
                      <a:lnTo>
                        <a:pt x="4401" y="18"/>
                      </a:lnTo>
                      <a:lnTo>
                        <a:pt x="4396" y="24"/>
                      </a:lnTo>
                      <a:lnTo>
                        <a:pt x="4391" y="30"/>
                      </a:lnTo>
                      <a:lnTo>
                        <a:pt x="4385" y="36"/>
                      </a:lnTo>
                      <a:lnTo>
                        <a:pt x="4378" y="41"/>
                      </a:lnTo>
                      <a:lnTo>
                        <a:pt x="4370" y="46"/>
                      </a:lnTo>
                      <a:close/>
                      <a:moveTo>
                        <a:pt x="4040" y="279"/>
                      </a:moveTo>
                      <a:lnTo>
                        <a:pt x="4036" y="280"/>
                      </a:lnTo>
                      <a:lnTo>
                        <a:pt x="4034" y="282"/>
                      </a:lnTo>
                      <a:lnTo>
                        <a:pt x="4033" y="285"/>
                      </a:lnTo>
                      <a:lnTo>
                        <a:pt x="4032" y="288"/>
                      </a:lnTo>
                      <a:lnTo>
                        <a:pt x="4031" y="291"/>
                      </a:lnTo>
                      <a:lnTo>
                        <a:pt x="4030" y="295"/>
                      </a:lnTo>
                      <a:lnTo>
                        <a:pt x="4029" y="298"/>
                      </a:lnTo>
                      <a:lnTo>
                        <a:pt x="4027" y="301"/>
                      </a:lnTo>
                      <a:lnTo>
                        <a:pt x="4020" y="310"/>
                      </a:lnTo>
                      <a:lnTo>
                        <a:pt x="4013" y="316"/>
                      </a:lnTo>
                      <a:lnTo>
                        <a:pt x="4004" y="321"/>
                      </a:lnTo>
                      <a:lnTo>
                        <a:pt x="3994" y="324"/>
                      </a:lnTo>
                      <a:lnTo>
                        <a:pt x="3984" y="327"/>
                      </a:lnTo>
                      <a:lnTo>
                        <a:pt x="3975" y="329"/>
                      </a:lnTo>
                      <a:lnTo>
                        <a:pt x="3966" y="332"/>
                      </a:lnTo>
                      <a:lnTo>
                        <a:pt x="3956" y="337"/>
                      </a:lnTo>
                      <a:lnTo>
                        <a:pt x="3948" y="339"/>
                      </a:lnTo>
                      <a:lnTo>
                        <a:pt x="3941" y="342"/>
                      </a:lnTo>
                      <a:lnTo>
                        <a:pt x="3938" y="343"/>
                      </a:lnTo>
                      <a:lnTo>
                        <a:pt x="3936" y="345"/>
                      </a:lnTo>
                      <a:lnTo>
                        <a:pt x="3933" y="348"/>
                      </a:lnTo>
                      <a:lnTo>
                        <a:pt x="3931" y="351"/>
                      </a:lnTo>
                      <a:lnTo>
                        <a:pt x="3947" y="355"/>
                      </a:lnTo>
                      <a:lnTo>
                        <a:pt x="3962" y="357"/>
                      </a:lnTo>
                      <a:lnTo>
                        <a:pt x="3976" y="359"/>
                      </a:lnTo>
                      <a:lnTo>
                        <a:pt x="3993" y="362"/>
                      </a:lnTo>
                      <a:lnTo>
                        <a:pt x="4000" y="367"/>
                      </a:lnTo>
                      <a:lnTo>
                        <a:pt x="4007" y="372"/>
                      </a:lnTo>
                      <a:lnTo>
                        <a:pt x="4004" y="378"/>
                      </a:lnTo>
                      <a:lnTo>
                        <a:pt x="4001" y="383"/>
                      </a:lnTo>
                      <a:lnTo>
                        <a:pt x="3996" y="387"/>
                      </a:lnTo>
                      <a:lnTo>
                        <a:pt x="3992" y="390"/>
                      </a:lnTo>
                      <a:lnTo>
                        <a:pt x="3988" y="395"/>
                      </a:lnTo>
                      <a:lnTo>
                        <a:pt x="3984" y="399"/>
                      </a:lnTo>
                      <a:lnTo>
                        <a:pt x="3981" y="404"/>
                      </a:lnTo>
                      <a:lnTo>
                        <a:pt x="3979" y="410"/>
                      </a:lnTo>
                      <a:lnTo>
                        <a:pt x="3979" y="417"/>
                      </a:lnTo>
                      <a:lnTo>
                        <a:pt x="4012" y="417"/>
                      </a:lnTo>
                      <a:lnTo>
                        <a:pt x="4016" y="417"/>
                      </a:lnTo>
                      <a:lnTo>
                        <a:pt x="4020" y="416"/>
                      </a:lnTo>
                      <a:lnTo>
                        <a:pt x="4023" y="414"/>
                      </a:lnTo>
                      <a:lnTo>
                        <a:pt x="4026" y="413"/>
                      </a:lnTo>
                      <a:lnTo>
                        <a:pt x="4032" y="408"/>
                      </a:lnTo>
                      <a:lnTo>
                        <a:pt x="4038" y="403"/>
                      </a:lnTo>
                      <a:lnTo>
                        <a:pt x="4043" y="397"/>
                      </a:lnTo>
                      <a:lnTo>
                        <a:pt x="4048" y="391"/>
                      </a:lnTo>
                      <a:lnTo>
                        <a:pt x="4052" y="389"/>
                      </a:lnTo>
                      <a:lnTo>
                        <a:pt x="4055" y="388"/>
                      </a:lnTo>
                      <a:lnTo>
                        <a:pt x="4059" y="386"/>
                      </a:lnTo>
                      <a:lnTo>
                        <a:pt x="4063" y="386"/>
                      </a:lnTo>
                      <a:lnTo>
                        <a:pt x="4076" y="384"/>
                      </a:lnTo>
                      <a:lnTo>
                        <a:pt x="4087" y="383"/>
                      </a:lnTo>
                      <a:lnTo>
                        <a:pt x="4099" y="381"/>
                      </a:lnTo>
                      <a:lnTo>
                        <a:pt x="4110" y="376"/>
                      </a:lnTo>
                      <a:lnTo>
                        <a:pt x="4104" y="362"/>
                      </a:lnTo>
                      <a:lnTo>
                        <a:pt x="4099" y="348"/>
                      </a:lnTo>
                      <a:lnTo>
                        <a:pt x="4100" y="343"/>
                      </a:lnTo>
                      <a:lnTo>
                        <a:pt x="4101" y="338"/>
                      </a:lnTo>
                      <a:lnTo>
                        <a:pt x="4104" y="333"/>
                      </a:lnTo>
                      <a:lnTo>
                        <a:pt x="4107" y="329"/>
                      </a:lnTo>
                      <a:lnTo>
                        <a:pt x="4110" y="325"/>
                      </a:lnTo>
                      <a:lnTo>
                        <a:pt x="4112" y="321"/>
                      </a:lnTo>
                      <a:lnTo>
                        <a:pt x="4114" y="316"/>
                      </a:lnTo>
                      <a:lnTo>
                        <a:pt x="4115" y="311"/>
                      </a:lnTo>
                      <a:lnTo>
                        <a:pt x="4115" y="302"/>
                      </a:lnTo>
                      <a:lnTo>
                        <a:pt x="4104" y="301"/>
                      </a:lnTo>
                      <a:lnTo>
                        <a:pt x="4091" y="299"/>
                      </a:lnTo>
                      <a:lnTo>
                        <a:pt x="4087" y="302"/>
                      </a:lnTo>
                      <a:lnTo>
                        <a:pt x="4083" y="305"/>
                      </a:lnTo>
                      <a:lnTo>
                        <a:pt x="4079" y="305"/>
                      </a:lnTo>
                      <a:lnTo>
                        <a:pt x="4076" y="305"/>
                      </a:lnTo>
                      <a:lnTo>
                        <a:pt x="4073" y="304"/>
                      </a:lnTo>
                      <a:lnTo>
                        <a:pt x="4070" y="302"/>
                      </a:lnTo>
                      <a:lnTo>
                        <a:pt x="4063" y="299"/>
                      </a:lnTo>
                      <a:lnTo>
                        <a:pt x="4057" y="294"/>
                      </a:lnTo>
                      <a:lnTo>
                        <a:pt x="4052" y="290"/>
                      </a:lnTo>
                      <a:lnTo>
                        <a:pt x="4049" y="285"/>
                      </a:lnTo>
                      <a:lnTo>
                        <a:pt x="4047" y="283"/>
                      </a:lnTo>
                      <a:lnTo>
                        <a:pt x="4045" y="281"/>
                      </a:lnTo>
                      <a:lnTo>
                        <a:pt x="4043" y="280"/>
                      </a:lnTo>
                      <a:lnTo>
                        <a:pt x="4040" y="279"/>
                      </a:lnTo>
                      <a:close/>
                      <a:moveTo>
                        <a:pt x="510" y="2157"/>
                      </a:moveTo>
                      <a:lnTo>
                        <a:pt x="520" y="2162"/>
                      </a:lnTo>
                      <a:lnTo>
                        <a:pt x="530" y="2168"/>
                      </a:lnTo>
                      <a:lnTo>
                        <a:pt x="535" y="2170"/>
                      </a:lnTo>
                      <a:lnTo>
                        <a:pt x="539" y="2173"/>
                      </a:lnTo>
                      <a:lnTo>
                        <a:pt x="544" y="2174"/>
                      </a:lnTo>
                      <a:lnTo>
                        <a:pt x="551" y="2175"/>
                      </a:lnTo>
                      <a:lnTo>
                        <a:pt x="554" y="2174"/>
                      </a:lnTo>
                      <a:lnTo>
                        <a:pt x="557" y="2174"/>
                      </a:lnTo>
                      <a:lnTo>
                        <a:pt x="559" y="2172"/>
                      </a:lnTo>
                      <a:lnTo>
                        <a:pt x="562" y="2171"/>
                      </a:lnTo>
                      <a:lnTo>
                        <a:pt x="566" y="2167"/>
                      </a:lnTo>
                      <a:lnTo>
                        <a:pt x="569" y="2162"/>
                      </a:lnTo>
                      <a:lnTo>
                        <a:pt x="573" y="2156"/>
                      </a:lnTo>
                      <a:lnTo>
                        <a:pt x="577" y="2151"/>
                      </a:lnTo>
                      <a:lnTo>
                        <a:pt x="582" y="2145"/>
                      </a:lnTo>
                      <a:lnTo>
                        <a:pt x="588" y="2141"/>
                      </a:lnTo>
                      <a:lnTo>
                        <a:pt x="612" y="2135"/>
                      </a:lnTo>
                      <a:lnTo>
                        <a:pt x="633" y="2129"/>
                      </a:lnTo>
                      <a:lnTo>
                        <a:pt x="653" y="2124"/>
                      </a:lnTo>
                      <a:lnTo>
                        <a:pt x="674" y="2119"/>
                      </a:lnTo>
                      <a:lnTo>
                        <a:pt x="694" y="2116"/>
                      </a:lnTo>
                      <a:lnTo>
                        <a:pt x="714" y="2112"/>
                      </a:lnTo>
                      <a:lnTo>
                        <a:pt x="736" y="2107"/>
                      </a:lnTo>
                      <a:lnTo>
                        <a:pt x="759" y="2101"/>
                      </a:lnTo>
                      <a:lnTo>
                        <a:pt x="773" y="2098"/>
                      </a:lnTo>
                      <a:lnTo>
                        <a:pt x="786" y="2096"/>
                      </a:lnTo>
                      <a:lnTo>
                        <a:pt x="792" y="2094"/>
                      </a:lnTo>
                      <a:lnTo>
                        <a:pt x="798" y="2090"/>
                      </a:lnTo>
                      <a:lnTo>
                        <a:pt x="803" y="2087"/>
                      </a:lnTo>
                      <a:lnTo>
                        <a:pt x="809" y="2082"/>
                      </a:lnTo>
                      <a:lnTo>
                        <a:pt x="821" y="2069"/>
                      </a:lnTo>
                      <a:lnTo>
                        <a:pt x="831" y="2055"/>
                      </a:lnTo>
                      <a:lnTo>
                        <a:pt x="841" y="2041"/>
                      </a:lnTo>
                      <a:lnTo>
                        <a:pt x="850" y="2028"/>
                      </a:lnTo>
                      <a:lnTo>
                        <a:pt x="854" y="2022"/>
                      </a:lnTo>
                      <a:lnTo>
                        <a:pt x="859" y="2017"/>
                      </a:lnTo>
                      <a:lnTo>
                        <a:pt x="865" y="2012"/>
                      </a:lnTo>
                      <a:lnTo>
                        <a:pt x="871" y="2008"/>
                      </a:lnTo>
                      <a:lnTo>
                        <a:pt x="877" y="2003"/>
                      </a:lnTo>
                      <a:lnTo>
                        <a:pt x="884" y="2001"/>
                      </a:lnTo>
                      <a:lnTo>
                        <a:pt x="891" y="1999"/>
                      </a:lnTo>
                      <a:lnTo>
                        <a:pt x="901" y="1999"/>
                      </a:lnTo>
                      <a:lnTo>
                        <a:pt x="912" y="2000"/>
                      </a:lnTo>
                      <a:lnTo>
                        <a:pt x="923" y="2002"/>
                      </a:lnTo>
                      <a:lnTo>
                        <a:pt x="934" y="2005"/>
                      </a:lnTo>
                      <a:lnTo>
                        <a:pt x="945" y="2006"/>
                      </a:lnTo>
                      <a:lnTo>
                        <a:pt x="954" y="2005"/>
                      </a:lnTo>
                      <a:lnTo>
                        <a:pt x="960" y="2003"/>
                      </a:lnTo>
                      <a:lnTo>
                        <a:pt x="966" y="2000"/>
                      </a:lnTo>
                      <a:lnTo>
                        <a:pt x="972" y="1996"/>
                      </a:lnTo>
                      <a:lnTo>
                        <a:pt x="982" y="1985"/>
                      </a:lnTo>
                      <a:lnTo>
                        <a:pt x="992" y="1973"/>
                      </a:lnTo>
                      <a:lnTo>
                        <a:pt x="1000" y="1964"/>
                      </a:lnTo>
                      <a:lnTo>
                        <a:pt x="1009" y="1957"/>
                      </a:lnTo>
                      <a:lnTo>
                        <a:pt x="1017" y="1949"/>
                      </a:lnTo>
                      <a:lnTo>
                        <a:pt x="1025" y="1940"/>
                      </a:lnTo>
                      <a:lnTo>
                        <a:pt x="1029" y="1932"/>
                      </a:lnTo>
                      <a:lnTo>
                        <a:pt x="1033" y="1925"/>
                      </a:lnTo>
                      <a:lnTo>
                        <a:pt x="1035" y="1921"/>
                      </a:lnTo>
                      <a:lnTo>
                        <a:pt x="1038" y="1918"/>
                      </a:lnTo>
                      <a:lnTo>
                        <a:pt x="1041" y="1916"/>
                      </a:lnTo>
                      <a:lnTo>
                        <a:pt x="1044" y="1913"/>
                      </a:lnTo>
                      <a:lnTo>
                        <a:pt x="1058" y="1906"/>
                      </a:lnTo>
                      <a:lnTo>
                        <a:pt x="1072" y="1900"/>
                      </a:lnTo>
                      <a:lnTo>
                        <a:pt x="1085" y="1895"/>
                      </a:lnTo>
                      <a:lnTo>
                        <a:pt x="1101" y="1889"/>
                      </a:lnTo>
                      <a:lnTo>
                        <a:pt x="1114" y="1887"/>
                      </a:lnTo>
                      <a:lnTo>
                        <a:pt x="1127" y="1883"/>
                      </a:lnTo>
                      <a:lnTo>
                        <a:pt x="1132" y="1881"/>
                      </a:lnTo>
                      <a:lnTo>
                        <a:pt x="1137" y="1878"/>
                      </a:lnTo>
                      <a:lnTo>
                        <a:pt x="1141" y="1874"/>
                      </a:lnTo>
                      <a:lnTo>
                        <a:pt x="1144" y="1869"/>
                      </a:lnTo>
                      <a:lnTo>
                        <a:pt x="1147" y="1860"/>
                      </a:lnTo>
                      <a:lnTo>
                        <a:pt x="1152" y="1853"/>
                      </a:lnTo>
                      <a:lnTo>
                        <a:pt x="1157" y="1847"/>
                      </a:lnTo>
                      <a:lnTo>
                        <a:pt x="1162" y="1842"/>
                      </a:lnTo>
                      <a:lnTo>
                        <a:pt x="1173" y="1832"/>
                      </a:lnTo>
                      <a:lnTo>
                        <a:pt x="1186" y="1824"/>
                      </a:lnTo>
                      <a:lnTo>
                        <a:pt x="1198" y="1816"/>
                      </a:lnTo>
                      <a:lnTo>
                        <a:pt x="1212" y="1807"/>
                      </a:lnTo>
                      <a:lnTo>
                        <a:pt x="1218" y="1803"/>
                      </a:lnTo>
                      <a:lnTo>
                        <a:pt x="1224" y="1798"/>
                      </a:lnTo>
                      <a:lnTo>
                        <a:pt x="1230" y="1792"/>
                      </a:lnTo>
                      <a:lnTo>
                        <a:pt x="1237" y="1786"/>
                      </a:lnTo>
                      <a:lnTo>
                        <a:pt x="1243" y="1777"/>
                      </a:lnTo>
                      <a:lnTo>
                        <a:pt x="1250" y="1771"/>
                      </a:lnTo>
                      <a:lnTo>
                        <a:pt x="1256" y="1766"/>
                      </a:lnTo>
                      <a:lnTo>
                        <a:pt x="1263" y="1761"/>
                      </a:lnTo>
                      <a:lnTo>
                        <a:pt x="1278" y="1750"/>
                      </a:lnTo>
                      <a:lnTo>
                        <a:pt x="1294" y="1738"/>
                      </a:lnTo>
                      <a:lnTo>
                        <a:pt x="1304" y="1729"/>
                      </a:lnTo>
                      <a:lnTo>
                        <a:pt x="1314" y="1720"/>
                      </a:lnTo>
                      <a:lnTo>
                        <a:pt x="1319" y="1716"/>
                      </a:lnTo>
                      <a:lnTo>
                        <a:pt x="1326" y="1714"/>
                      </a:lnTo>
                      <a:lnTo>
                        <a:pt x="1332" y="1712"/>
                      </a:lnTo>
                      <a:lnTo>
                        <a:pt x="1339" y="1712"/>
                      </a:lnTo>
                      <a:lnTo>
                        <a:pt x="1342" y="1712"/>
                      </a:lnTo>
                      <a:lnTo>
                        <a:pt x="1345" y="1713"/>
                      </a:lnTo>
                      <a:lnTo>
                        <a:pt x="1348" y="1714"/>
                      </a:lnTo>
                      <a:lnTo>
                        <a:pt x="1352" y="1716"/>
                      </a:lnTo>
                      <a:lnTo>
                        <a:pt x="1356" y="1721"/>
                      </a:lnTo>
                      <a:lnTo>
                        <a:pt x="1360" y="1727"/>
                      </a:lnTo>
                      <a:lnTo>
                        <a:pt x="1365" y="1733"/>
                      </a:lnTo>
                      <a:lnTo>
                        <a:pt x="1369" y="1738"/>
                      </a:lnTo>
                      <a:lnTo>
                        <a:pt x="1372" y="1740"/>
                      </a:lnTo>
                      <a:lnTo>
                        <a:pt x="1375" y="1741"/>
                      </a:lnTo>
                      <a:lnTo>
                        <a:pt x="1378" y="1742"/>
                      </a:lnTo>
                      <a:lnTo>
                        <a:pt x="1382" y="1742"/>
                      </a:lnTo>
                      <a:lnTo>
                        <a:pt x="1408" y="1742"/>
                      </a:lnTo>
                      <a:lnTo>
                        <a:pt x="1406" y="1731"/>
                      </a:lnTo>
                      <a:lnTo>
                        <a:pt x="1406" y="1721"/>
                      </a:lnTo>
                      <a:lnTo>
                        <a:pt x="1406" y="1716"/>
                      </a:lnTo>
                      <a:lnTo>
                        <a:pt x="1408" y="1711"/>
                      </a:lnTo>
                      <a:lnTo>
                        <a:pt x="1410" y="1707"/>
                      </a:lnTo>
                      <a:lnTo>
                        <a:pt x="1413" y="1702"/>
                      </a:lnTo>
                      <a:lnTo>
                        <a:pt x="1415" y="1699"/>
                      </a:lnTo>
                      <a:lnTo>
                        <a:pt x="1419" y="1696"/>
                      </a:lnTo>
                      <a:lnTo>
                        <a:pt x="1422" y="1693"/>
                      </a:lnTo>
                      <a:lnTo>
                        <a:pt x="1425" y="1691"/>
                      </a:lnTo>
                      <a:lnTo>
                        <a:pt x="1433" y="1689"/>
                      </a:lnTo>
                      <a:lnTo>
                        <a:pt x="1442" y="1688"/>
                      </a:lnTo>
                      <a:lnTo>
                        <a:pt x="1459" y="1689"/>
                      </a:lnTo>
                      <a:lnTo>
                        <a:pt x="1479" y="1690"/>
                      </a:lnTo>
                      <a:lnTo>
                        <a:pt x="1489" y="1691"/>
                      </a:lnTo>
                      <a:lnTo>
                        <a:pt x="1499" y="1693"/>
                      </a:lnTo>
                      <a:lnTo>
                        <a:pt x="1508" y="1697"/>
                      </a:lnTo>
                      <a:lnTo>
                        <a:pt x="1519" y="1698"/>
                      </a:lnTo>
                      <a:lnTo>
                        <a:pt x="1528" y="1697"/>
                      </a:lnTo>
                      <a:lnTo>
                        <a:pt x="1536" y="1696"/>
                      </a:lnTo>
                      <a:lnTo>
                        <a:pt x="1543" y="1692"/>
                      </a:lnTo>
                      <a:lnTo>
                        <a:pt x="1551" y="1689"/>
                      </a:lnTo>
                      <a:lnTo>
                        <a:pt x="1564" y="1682"/>
                      </a:lnTo>
                      <a:lnTo>
                        <a:pt x="1576" y="1673"/>
                      </a:lnTo>
                      <a:lnTo>
                        <a:pt x="1589" y="1663"/>
                      </a:lnTo>
                      <a:lnTo>
                        <a:pt x="1601" y="1655"/>
                      </a:lnTo>
                      <a:lnTo>
                        <a:pt x="1609" y="1652"/>
                      </a:lnTo>
                      <a:lnTo>
                        <a:pt x="1616" y="1650"/>
                      </a:lnTo>
                      <a:lnTo>
                        <a:pt x="1624" y="1648"/>
                      </a:lnTo>
                      <a:lnTo>
                        <a:pt x="1633" y="1648"/>
                      </a:lnTo>
                      <a:lnTo>
                        <a:pt x="1643" y="1650"/>
                      </a:lnTo>
                      <a:lnTo>
                        <a:pt x="1652" y="1652"/>
                      </a:lnTo>
                      <a:lnTo>
                        <a:pt x="1657" y="1652"/>
                      </a:lnTo>
                      <a:lnTo>
                        <a:pt x="1661" y="1651"/>
                      </a:lnTo>
                      <a:lnTo>
                        <a:pt x="1666" y="1650"/>
                      </a:lnTo>
                      <a:lnTo>
                        <a:pt x="1669" y="1648"/>
                      </a:lnTo>
                      <a:lnTo>
                        <a:pt x="1676" y="1644"/>
                      </a:lnTo>
                      <a:lnTo>
                        <a:pt x="1682" y="1638"/>
                      </a:lnTo>
                      <a:lnTo>
                        <a:pt x="1689" y="1633"/>
                      </a:lnTo>
                      <a:lnTo>
                        <a:pt x="1696" y="1627"/>
                      </a:lnTo>
                      <a:lnTo>
                        <a:pt x="1703" y="1623"/>
                      </a:lnTo>
                      <a:lnTo>
                        <a:pt x="1711" y="1619"/>
                      </a:lnTo>
                      <a:lnTo>
                        <a:pt x="1726" y="1618"/>
                      </a:lnTo>
                      <a:lnTo>
                        <a:pt x="1740" y="1617"/>
                      </a:lnTo>
                      <a:lnTo>
                        <a:pt x="1746" y="1615"/>
                      </a:lnTo>
                      <a:lnTo>
                        <a:pt x="1750" y="1611"/>
                      </a:lnTo>
                      <a:lnTo>
                        <a:pt x="1755" y="1606"/>
                      </a:lnTo>
                      <a:lnTo>
                        <a:pt x="1757" y="1600"/>
                      </a:lnTo>
                      <a:lnTo>
                        <a:pt x="1760" y="1595"/>
                      </a:lnTo>
                      <a:lnTo>
                        <a:pt x="1763" y="1589"/>
                      </a:lnTo>
                      <a:lnTo>
                        <a:pt x="1766" y="1584"/>
                      </a:lnTo>
                      <a:lnTo>
                        <a:pt x="1771" y="1578"/>
                      </a:lnTo>
                      <a:lnTo>
                        <a:pt x="1780" y="1572"/>
                      </a:lnTo>
                      <a:lnTo>
                        <a:pt x="1789" y="1567"/>
                      </a:lnTo>
                      <a:lnTo>
                        <a:pt x="1797" y="1564"/>
                      </a:lnTo>
                      <a:lnTo>
                        <a:pt x="1806" y="1561"/>
                      </a:lnTo>
                      <a:lnTo>
                        <a:pt x="1816" y="1559"/>
                      </a:lnTo>
                      <a:lnTo>
                        <a:pt x="1825" y="1556"/>
                      </a:lnTo>
                      <a:lnTo>
                        <a:pt x="1834" y="1552"/>
                      </a:lnTo>
                      <a:lnTo>
                        <a:pt x="1845" y="1547"/>
                      </a:lnTo>
                      <a:lnTo>
                        <a:pt x="1850" y="1544"/>
                      </a:lnTo>
                      <a:lnTo>
                        <a:pt x="1854" y="1540"/>
                      </a:lnTo>
                      <a:lnTo>
                        <a:pt x="1858" y="1535"/>
                      </a:lnTo>
                      <a:lnTo>
                        <a:pt x="1861" y="1531"/>
                      </a:lnTo>
                      <a:lnTo>
                        <a:pt x="1866" y="1527"/>
                      </a:lnTo>
                      <a:lnTo>
                        <a:pt x="1870" y="1522"/>
                      </a:lnTo>
                      <a:lnTo>
                        <a:pt x="1874" y="1520"/>
                      </a:lnTo>
                      <a:lnTo>
                        <a:pt x="1880" y="1519"/>
                      </a:lnTo>
                      <a:lnTo>
                        <a:pt x="1885" y="1520"/>
                      </a:lnTo>
                      <a:lnTo>
                        <a:pt x="1890" y="1521"/>
                      </a:lnTo>
                      <a:lnTo>
                        <a:pt x="1895" y="1524"/>
                      </a:lnTo>
                      <a:lnTo>
                        <a:pt x="1899" y="1528"/>
                      </a:lnTo>
                      <a:lnTo>
                        <a:pt x="1902" y="1531"/>
                      </a:lnTo>
                      <a:lnTo>
                        <a:pt x="1906" y="1533"/>
                      </a:lnTo>
                      <a:lnTo>
                        <a:pt x="1911" y="1535"/>
                      </a:lnTo>
                      <a:lnTo>
                        <a:pt x="1916" y="1536"/>
                      </a:lnTo>
                      <a:lnTo>
                        <a:pt x="1931" y="1535"/>
                      </a:lnTo>
                      <a:lnTo>
                        <a:pt x="1944" y="1534"/>
                      </a:lnTo>
                      <a:lnTo>
                        <a:pt x="1944" y="1523"/>
                      </a:lnTo>
                      <a:lnTo>
                        <a:pt x="1944" y="1514"/>
                      </a:lnTo>
                      <a:lnTo>
                        <a:pt x="1944" y="1509"/>
                      </a:lnTo>
                      <a:lnTo>
                        <a:pt x="1946" y="1505"/>
                      </a:lnTo>
                      <a:lnTo>
                        <a:pt x="1948" y="1502"/>
                      </a:lnTo>
                      <a:lnTo>
                        <a:pt x="1952" y="1498"/>
                      </a:lnTo>
                      <a:lnTo>
                        <a:pt x="1956" y="1494"/>
                      </a:lnTo>
                      <a:lnTo>
                        <a:pt x="1961" y="1493"/>
                      </a:lnTo>
                      <a:lnTo>
                        <a:pt x="1965" y="1492"/>
                      </a:lnTo>
                      <a:lnTo>
                        <a:pt x="1970" y="1492"/>
                      </a:lnTo>
                      <a:lnTo>
                        <a:pt x="1981" y="1493"/>
                      </a:lnTo>
                      <a:lnTo>
                        <a:pt x="1992" y="1493"/>
                      </a:lnTo>
                      <a:lnTo>
                        <a:pt x="2003" y="1490"/>
                      </a:lnTo>
                      <a:lnTo>
                        <a:pt x="2014" y="1488"/>
                      </a:lnTo>
                      <a:lnTo>
                        <a:pt x="2023" y="1485"/>
                      </a:lnTo>
                      <a:lnTo>
                        <a:pt x="2034" y="1481"/>
                      </a:lnTo>
                      <a:lnTo>
                        <a:pt x="2055" y="1474"/>
                      </a:lnTo>
                      <a:lnTo>
                        <a:pt x="2073" y="1465"/>
                      </a:lnTo>
                      <a:lnTo>
                        <a:pt x="2090" y="1457"/>
                      </a:lnTo>
                      <a:lnTo>
                        <a:pt x="2110" y="1450"/>
                      </a:lnTo>
                      <a:lnTo>
                        <a:pt x="2120" y="1448"/>
                      </a:lnTo>
                      <a:lnTo>
                        <a:pt x="2130" y="1444"/>
                      </a:lnTo>
                      <a:lnTo>
                        <a:pt x="2138" y="1441"/>
                      </a:lnTo>
                      <a:lnTo>
                        <a:pt x="2145" y="1436"/>
                      </a:lnTo>
                      <a:lnTo>
                        <a:pt x="2161" y="1428"/>
                      </a:lnTo>
                      <a:lnTo>
                        <a:pt x="2180" y="1420"/>
                      </a:lnTo>
                      <a:lnTo>
                        <a:pt x="2188" y="1417"/>
                      </a:lnTo>
                      <a:lnTo>
                        <a:pt x="2195" y="1415"/>
                      </a:lnTo>
                      <a:lnTo>
                        <a:pt x="2202" y="1415"/>
                      </a:lnTo>
                      <a:lnTo>
                        <a:pt x="2211" y="1414"/>
                      </a:lnTo>
                      <a:lnTo>
                        <a:pt x="2225" y="1413"/>
                      </a:lnTo>
                      <a:lnTo>
                        <a:pt x="2242" y="1410"/>
                      </a:lnTo>
                      <a:lnTo>
                        <a:pt x="2255" y="1404"/>
                      </a:lnTo>
                      <a:lnTo>
                        <a:pt x="2267" y="1397"/>
                      </a:lnTo>
                      <a:lnTo>
                        <a:pt x="2273" y="1394"/>
                      </a:lnTo>
                      <a:lnTo>
                        <a:pt x="2279" y="1391"/>
                      </a:lnTo>
                      <a:lnTo>
                        <a:pt x="2286" y="1390"/>
                      </a:lnTo>
                      <a:lnTo>
                        <a:pt x="2293" y="1389"/>
                      </a:lnTo>
                      <a:lnTo>
                        <a:pt x="2303" y="1390"/>
                      </a:lnTo>
                      <a:lnTo>
                        <a:pt x="2311" y="1392"/>
                      </a:lnTo>
                      <a:lnTo>
                        <a:pt x="2318" y="1395"/>
                      </a:lnTo>
                      <a:lnTo>
                        <a:pt x="2326" y="1399"/>
                      </a:lnTo>
                      <a:lnTo>
                        <a:pt x="2333" y="1403"/>
                      </a:lnTo>
                      <a:lnTo>
                        <a:pt x="2340" y="1406"/>
                      </a:lnTo>
                      <a:lnTo>
                        <a:pt x="2348" y="1409"/>
                      </a:lnTo>
                      <a:lnTo>
                        <a:pt x="2358" y="1410"/>
                      </a:lnTo>
                      <a:lnTo>
                        <a:pt x="2363" y="1409"/>
                      </a:lnTo>
                      <a:lnTo>
                        <a:pt x="2367" y="1406"/>
                      </a:lnTo>
                      <a:lnTo>
                        <a:pt x="2370" y="1403"/>
                      </a:lnTo>
                      <a:lnTo>
                        <a:pt x="2372" y="1399"/>
                      </a:lnTo>
                      <a:lnTo>
                        <a:pt x="2377" y="1389"/>
                      </a:lnTo>
                      <a:lnTo>
                        <a:pt x="2384" y="1379"/>
                      </a:lnTo>
                      <a:lnTo>
                        <a:pt x="2392" y="1371"/>
                      </a:lnTo>
                      <a:lnTo>
                        <a:pt x="2401" y="1364"/>
                      </a:lnTo>
                      <a:lnTo>
                        <a:pt x="2410" y="1359"/>
                      </a:lnTo>
                      <a:lnTo>
                        <a:pt x="2419" y="1353"/>
                      </a:lnTo>
                      <a:lnTo>
                        <a:pt x="2428" y="1350"/>
                      </a:lnTo>
                      <a:lnTo>
                        <a:pt x="2439" y="1347"/>
                      </a:lnTo>
                      <a:lnTo>
                        <a:pt x="2449" y="1346"/>
                      </a:lnTo>
                      <a:lnTo>
                        <a:pt x="2461" y="1346"/>
                      </a:lnTo>
                      <a:lnTo>
                        <a:pt x="2463" y="1346"/>
                      </a:lnTo>
                      <a:lnTo>
                        <a:pt x="2467" y="1347"/>
                      </a:lnTo>
                      <a:lnTo>
                        <a:pt x="2469" y="1348"/>
                      </a:lnTo>
                      <a:lnTo>
                        <a:pt x="2470" y="1350"/>
                      </a:lnTo>
                      <a:lnTo>
                        <a:pt x="2472" y="1354"/>
                      </a:lnTo>
                      <a:lnTo>
                        <a:pt x="2473" y="1361"/>
                      </a:lnTo>
                      <a:lnTo>
                        <a:pt x="2474" y="1367"/>
                      </a:lnTo>
                      <a:lnTo>
                        <a:pt x="2475" y="1373"/>
                      </a:lnTo>
                      <a:lnTo>
                        <a:pt x="2476" y="1380"/>
                      </a:lnTo>
                      <a:lnTo>
                        <a:pt x="2479" y="1387"/>
                      </a:lnTo>
                      <a:lnTo>
                        <a:pt x="2481" y="1390"/>
                      </a:lnTo>
                      <a:lnTo>
                        <a:pt x="2484" y="1393"/>
                      </a:lnTo>
                      <a:lnTo>
                        <a:pt x="2487" y="1395"/>
                      </a:lnTo>
                      <a:lnTo>
                        <a:pt x="2491" y="1397"/>
                      </a:lnTo>
                      <a:lnTo>
                        <a:pt x="2500" y="1400"/>
                      </a:lnTo>
                      <a:lnTo>
                        <a:pt x="2510" y="1400"/>
                      </a:lnTo>
                      <a:lnTo>
                        <a:pt x="2516" y="1400"/>
                      </a:lnTo>
                      <a:lnTo>
                        <a:pt x="2523" y="1399"/>
                      </a:lnTo>
                      <a:lnTo>
                        <a:pt x="2529" y="1397"/>
                      </a:lnTo>
                      <a:lnTo>
                        <a:pt x="2534" y="1395"/>
                      </a:lnTo>
                      <a:lnTo>
                        <a:pt x="2544" y="1390"/>
                      </a:lnTo>
                      <a:lnTo>
                        <a:pt x="2554" y="1383"/>
                      </a:lnTo>
                      <a:lnTo>
                        <a:pt x="2563" y="1376"/>
                      </a:lnTo>
                      <a:lnTo>
                        <a:pt x="2573" y="1370"/>
                      </a:lnTo>
                      <a:lnTo>
                        <a:pt x="2585" y="1365"/>
                      </a:lnTo>
                      <a:lnTo>
                        <a:pt x="2597" y="1360"/>
                      </a:lnTo>
                      <a:lnTo>
                        <a:pt x="2613" y="1358"/>
                      </a:lnTo>
                      <a:lnTo>
                        <a:pt x="2625" y="1358"/>
                      </a:lnTo>
                      <a:lnTo>
                        <a:pt x="2639" y="1357"/>
                      </a:lnTo>
                      <a:lnTo>
                        <a:pt x="2653" y="1354"/>
                      </a:lnTo>
                      <a:lnTo>
                        <a:pt x="2657" y="1352"/>
                      </a:lnTo>
                      <a:lnTo>
                        <a:pt x="2661" y="1350"/>
                      </a:lnTo>
                      <a:lnTo>
                        <a:pt x="2666" y="1346"/>
                      </a:lnTo>
                      <a:lnTo>
                        <a:pt x="2669" y="1343"/>
                      </a:lnTo>
                      <a:lnTo>
                        <a:pt x="2673" y="1340"/>
                      </a:lnTo>
                      <a:lnTo>
                        <a:pt x="2676" y="1337"/>
                      </a:lnTo>
                      <a:lnTo>
                        <a:pt x="2681" y="1335"/>
                      </a:lnTo>
                      <a:lnTo>
                        <a:pt x="2685" y="1334"/>
                      </a:lnTo>
                      <a:lnTo>
                        <a:pt x="2688" y="1334"/>
                      </a:lnTo>
                      <a:lnTo>
                        <a:pt x="2690" y="1335"/>
                      </a:lnTo>
                      <a:lnTo>
                        <a:pt x="2693" y="1336"/>
                      </a:lnTo>
                      <a:lnTo>
                        <a:pt x="2695" y="1338"/>
                      </a:lnTo>
                      <a:lnTo>
                        <a:pt x="2698" y="1342"/>
                      </a:lnTo>
                      <a:lnTo>
                        <a:pt x="2700" y="1347"/>
                      </a:lnTo>
                      <a:lnTo>
                        <a:pt x="2703" y="1360"/>
                      </a:lnTo>
                      <a:lnTo>
                        <a:pt x="2707" y="1372"/>
                      </a:lnTo>
                      <a:lnTo>
                        <a:pt x="2716" y="1374"/>
                      </a:lnTo>
                      <a:lnTo>
                        <a:pt x="2726" y="1360"/>
                      </a:lnTo>
                      <a:lnTo>
                        <a:pt x="2733" y="1346"/>
                      </a:lnTo>
                      <a:lnTo>
                        <a:pt x="2741" y="1333"/>
                      </a:lnTo>
                      <a:lnTo>
                        <a:pt x="2752" y="1319"/>
                      </a:lnTo>
                      <a:lnTo>
                        <a:pt x="2755" y="1324"/>
                      </a:lnTo>
                      <a:lnTo>
                        <a:pt x="2757" y="1329"/>
                      </a:lnTo>
                      <a:lnTo>
                        <a:pt x="2758" y="1334"/>
                      </a:lnTo>
                      <a:lnTo>
                        <a:pt x="2759" y="1338"/>
                      </a:lnTo>
                      <a:lnTo>
                        <a:pt x="2759" y="1348"/>
                      </a:lnTo>
                      <a:lnTo>
                        <a:pt x="2759" y="1360"/>
                      </a:lnTo>
                      <a:lnTo>
                        <a:pt x="2759" y="1418"/>
                      </a:lnTo>
                      <a:lnTo>
                        <a:pt x="2760" y="1423"/>
                      </a:lnTo>
                      <a:lnTo>
                        <a:pt x="2761" y="1428"/>
                      </a:lnTo>
                      <a:lnTo>
                        <a:pt x="2763" y="1432"/>
                      </a:lnTo>
                      <a:lnTo>
                        <a:pt x="2765" y="1436"/>
                      </a:lnTo>
                      <a:lnTo>
                        <a:pt x="2772" y="1444"/>
                      </a:lnTo>
                      <a:lnTo>
                        <a:pt x="2781" y="1450"/>
                      </a:lnTo>
                      <a:lnTo>
                        <a:pt x="2784" y="1445"/>
                      </a:lnTo>
                      <a:lnTo>
                        <a:pt x="2786" y="1439"/>
                      </a:lnTo>
                      <a:lnTo>
                        <a:pt x="2788" y="1437"/>
                      </a:lnTo>
                      <a:lnTo>
                        <a:pt x="2790" y="1435"/>
                      </a:lnTo>
                      <a:lnTo>
                        <a:pt x="2792" y="1434"/>
                      </a:lnTo>
                      <a:lnTo>
                        <a:pt x="2795" y="1433"/>
                      </a:lnTo>
                      <a:lnTo>
                        <a:pt x="2802" y="1435"/>
                      </a:lnTo>
                      <a:lnTo>
                        <a:pt x="2810" y="1437"/>
                      </a:lnTo>
                      <a:lnTo>
                        <a:pt x="2815" y="1442"/>
                      </a:lnTo>
                      <a:lnTo>
                        <a:pt x="2821" y="1447"/>
                      </a:lnTo>
                      <a:lnTo>
                        <a:pt x="2826" y="1452"/>
                      </a:lnTo>
                      <a:lnTo>
                        <a:pt x="2832" y="1456"/>
                      </a:lnTo>
                      <a:lnTo>
                        <a:pt x="2839" y="1459"/>
                      </a:lnTo>
                      <a:lnTo>
                        <a:pt x="2847" y="1460"/>
                      </a:lnTo>
                      <a:lnTo>
                        <a:pt x="2853" y="1459"/>
                      </a:lnTo>
                      <a:lnTo>
                        <a:pt x="2858" y="1456"/>
                      </a:lnTo>
                      <a:lnTo>
                        <a:pt x="2862" y="1452"/>
                      </a:lnTo>
                      <a:lnTo>
                        <a:pt x="2867" y="1447"/>
                      </a:lnTo>
                      <a:lnTo>
                        <a:pt x="2870" y="1443"/>
                      </a:lnTo>
                      <a:lnTo>
                        <a:pt x="2874" y="1437"/>
                      </a:lnTo>
                      <a:lnTo>
                        <a:pt x="2879" y="1433"/>
                      </a:lnTo>
                      <a:lnTo>
                        <a:pt x="2885" y="1431"/>
                      </a:lnTo>
                      <a:lnTo>
                        <a:pt x="2899" y="1427"/>
                      </a:lnTo>
                      <a:lnTo>
                        <a:pt x="2911" y="1423"/>
                      </a:lnTo>
                      <a:lnTo>
                        <a:pt x="2922" y="1419"/>
                      </a:lnTo>
                      <a:lnTo>
                        <a:pt x="2934" y="1413"/>
                      </a:lnTo>
                      <a:lnTo>
                        <a:pt x="2956" y="1401"/>
                      </a:lnTo>
                      <a:lnTo>
                        <a:pt x="2979" y="1387"/>
                      </a:lnTo>
                      <a:lnTo>
                        <a:pt x="2992" y="1380"/>
                      </a:lnTo>
                      <a:lnTo>
                        <a:pt x="3002" y="1377"/>
                      </a:lnTo>
                      <a:lnTo>
                        <a:pt x="3014" y="1375"/>
                      </a:lnTo>
                      <a:lnTo>
                        <a:pt x="3025" y="1374"/>
                      </a:lnTo>
                      <a:lnTo>
                        <a:pt x="3048" y="1374"/>
                      </a:lnTo>
                      <a:lnTo>
                        <a:pt x="3073" y="1372"/>
                      </a:lnTo>
                      <a:lnTo>
                        <a:pt x="3089" y="1368"/>
                      </a:lnTo>
                      <a:lnTo>
                        <a:pt x="3105" y="1363"/>
                      </a:lnTo>
                      <a:lnTo>
                        <a:pt x="3112" y="1360"/>
                      </a:lnTo>
                      <a:lnTo>
                        <a:pt x="3119" y="1358"/>
                      </a:lnTo>
                      <a:lnTo>
                        <a:pt x="3128" y="1356"/>
                      </a:lnTo>
                      <a:lnTo>
                        <a:pt x="3137" y="1356"/>
                      </a:lnTo>
                      <a:lnTo>
                        <a:pt x="3222" y="1356"/>
                      </a:lnTo>
                      <a:lnTo>
                        <a:pt x="3224" y="1363"/>
                      </a:lnTo>
                      <a:lnTo>
                        <a:pt x="3224" y="1370"/>
                      </a:lnTo>
                      <a:lnTo>
                        <a:pt x="3224" y="1376"/>
                      </a:lnTo>
                      <a:lnTo>
                        <a:pt x="3223" y="1381"/>
                      </a:lnTo>
                      <a:lnTo>
                        <a:pt x="3222" y="1387"/>
                      </a:lnTo>
                      <a:lnTo>
                        <a:pt x="3220" y="1391"/>
                      </a:lnTo>
                      <a:lnTo>
                        <a:pt x="3215" y="1399"/>
                      </a:lnTo>
                      <a:lnTo>
                        <a:pt x="3210" y="1408"/>
                      </a:lnTo>
                      <a:lnTo>
                        <a:pt x="3203" y="1417"/>
                      </a:lnTo>
                      <a:lnTo>
                        <a:pt x="3198" y="1425"/>
                      </a:lnTo>
                      <a:lnTo>
                        <a:pt x="3196" y="1429"/>
                      </a:lnTo>
                      <a:lnTo>
                        <a:pt x="3195" y="1434"/>
                      </a:lnTo>
                      <a:lnTo>
                        <a:pt x="3194" y="1439"/>
                      </a:lnTo>
                      <a:lnTo>
                        <a:pt x="3194" y="1446"/>
                      </a:lnTo>
                      <a:lnTo>
                        <a:pt x="3194" y="1450"/>
                      </a:lnTo>
                      <a:lnTo>
                        <a:pt x="3196" y="1454"/>
                      </a:lnTo>
                      <a:lnTo>
                        <a:pt x="3198" y="1458"/>
                      </a:lnTo>
                      <a:lnTo>
                        <a:pt x="3201" y="1462"/>
                      </a:lnTo>
                      <a:lnTo>
                        <a:pt x="3207" y="1470"/>
                      </a:lnTo>
                      <a:lnTo>
                        <a:pt x="3215" y="1477"/>
                      </a:lnTo>
                      <a:lnTo>
                        <a:pt x="3235" y="1477"/>
                      </a:lnTo>
                      <a:lnTo>
                        <a:pt x="3247" y="1476"/>
                      </a:lnTo>
                      <a:lnTo>
                        <a:pt x="3257" y="1476"/>
                      </a:lnTo>
                      <a:lnTo>
                        <a:pt x="3267" y="1474"/>
                      </a:lnTo>
                      <a:lnTo>
                        <a:pt x="3277" y="1472"/>
                      </a:lnTo>
                      <a:lnTo>
                        <a:pt x="3296" y="1467"/>
                      </a:lnTo>
                      <a:lnTo>
                        <a:pt x="3313" y="1461"/>
                      </a:lnTo>
                      <a:lnTo>
                        <a:pt x="3331" y="1454"/>
                      </a:lnTo>
                      <a:lnTo>
                        <a:pt x="3348" y="1448"/>
                      </a:lnTo>
                      <a:lnTo>
                        <a:pt x="3368" y="1441"/>
                      </a:lnTo>
                      <a:lnTo>
                        <a:pt x="3389" y="1434"/>
                      </a:lnTo>
                      <a:lnTo>
                        <a:pt x="3382" y="1431"/>
                      </a:lnTo>
                      <a:lnTo>
                        <a:pt x="3373" y="1427"/>
                      </a:lnTo>
                      <a:lnTo>
                        <a:pt x="3364" y="1423"/>
                      </a:lnTo>
                      <a:lnTo>
                        <a:pt x="3357" y="1420"/>
                      </a:lnTo>
                      <a:lnTo>
                        <a:pt x="3348" y="1419"/>
                      </a:lnTo>
                      <a:lnTo>
                        <a:pt x="3338" y="1419"/>
                      </a:lnTo>
                      <a:lnTo>
                        <a:pt x="3333" y="1418"/>
                      </a:lnTo>
                      <a:lnTo>
                        <a:pt x="3328" y="1418"/>
                      </a:lnTo>
                      <a:lnTo>
                        <a:pt x="3324" y="1416"/>
                      </a:lnTo>
                      <a:lnTo>
                        <a:pt x="3319" y="1413"/>
                      </a:lnTo>
                      <a:lnTo>
                        <a:pt x="3317" y="1408"/>
                      </a:lnTo>
                      <a:lnTo>
                        <a:pt x="3317" y="1403"/>
                      </a:lnTo>
                      <a:lnTo>
                        <a:pt x="3316" y="1401"/>
                      </a:lnTo>
                      <a:lnTo>
                        <a:pt x="3315" y="1400"/>
                      </a:lnTo>
                      <a:lnTo>
                        <a:pt x="3314" y="1398"/>
                      </a:lnTo>
                      <a:lnTo>
                        <a:pt x="3312" y="1398"/>
                      </a:lnTo>
                      <a:lnTo>
                        <a:pt x="3300" y="1406"/>
                      </a:lnTo>
                      <a:lnTo>
                        <a:pt x="3287" y="1415"/>
                      </a:lnTo>
                      <a:lnTo>
                        <a:pt x="3285" y="1415"/>
                      </a:lnTo>
                      <a:lnTo>
                        <a:pt x="3283" y="1414"/>
                      </a:lnTo>
                      <a:lnTo>
                        <a:pt x="3273" y="1414"/>
                      </a:lnTo>
                      <a:lnTo>
                        <a:pt x="3264" y="1413"/>
                      </a:lnTo>
                      <a:lnTo>
                        <a:pt x="3261" y="1410"/>
                      </a:lnTo>
                      <a:lnTo>
                        <a:pt x="3257" y="1409"/>
                      </a:lnTo>
                      <a:lnTo>
                        <a:pt x="3254" y="1406"/>
                      </a:lnTo>
                      <a:lnTo>
                        <a:pt x="3251" y="1403"/>
                      </a:lnTo>
                      <a:lnTo>
                        <a:pt x="3257" y="1400"/>
                      </a:lnTo>
                      <a:lnTo>
                        <a:pt x="3262" y="1395"/>
                      </a:lnTo>
                      <a:lnTo>
                        <a:pt x="3264" y="1392"/>
                      </a:lnTo>
                      <a:lnTo>
                        <a:pt x="3267" y="1389"/>
                      </a:lnTo>
                      <a:lnTo>
                        <a:pt x="3267" y="1386"/>
                      </a:lnTo>
                      <a:lnTo>
                        <a:pt x="3268" y="1382"/>
                      </a:lnTo>
                      <a:lnTo>
                        <a:pt x="3267" y="1373"/>
                      </a:lnTo>
                      <a:lnTo>
                        <a:pt x="3265" y="1365"/>
                      </a:lnTo>
                      <a:lnTo>
                        <a:pt x="3264" y="1357"/>
                      </a:lnTo>
                      <a:lnTo>
                        <a:pt x="3264" y="1347"/>
                      </a:lnTo>
                      <a:lnTo>
                        <a:pt x="3264" y="1330"/>
                      </a:lnTo>
                      <a:lnTo>
                        <a:pt x="3273" y="1330"/>
                      </a:lnTo>
                      <a:lnTo>
                        <a:pt x="3277" y="1330"/>
                      </a:lnTo>
                      <a:lnTo>
                        <a:pt x="3281" y="1331"/>
                      </a:lnTo>
                      <a:lnTo>
                        <a:pt x="3284" y="1332"/>
                      </a:lnTo>
                      <a:lnTo>
                        <a:pt x="3287" y="1334"/>
                      </a:lnTo>
                      <a:lnTo>
                        <a:pt x="3293" y="1338"/>
                      </a:lnTo>
                      <a:lnTo>
                        <a:pt x="3301" y="1341"/>
                      </a:lnTo>
                      <a:lnTo>
                        <a:pt x="3307" y="1341"/>
                      </a:lnTo>
                      <a:lnTo>
                        <a:pt x="3313" y="1341"/>
                      </a:lnTo>
                      <a:lnTo>
                        <a:pt x="3322" y="1351"/>
                      </a:lnTo>
                      <a:lnTo>
                        <a:pt x="3330" y="1363"/>
                      </a:lnTo>
                      <a:lnTo>
                        <a:pt x="3337" y="1367"/>
                      </a:lnTo>
                      <a:lnTo>
                        <a:pt x="3343" y="1370"/>
                      </a:lnTo>
                      <a:lnTo>
                        <a:pt x="3349" y="1371"/>
                      </a:lnTo>
                      <a:lnTo>
                        <a:pt x="3357" y="1372"/>
                      </a:lnTo>
                      <a:lnTo>
                        <a:pt x="3371" y="1371"/>
                      </a:lnTo>
                      <a:lnTo>
                        <a:pt x="3388" y="1371"/>
                      </a:lnTo>
                      <a:lnTo>
                        <a:pt x="3398" y="1371"/>
                      </a:lnTo>
                      <a:lnTo>
                        <a:pt x="3398" y="1357"/>
                      </a:lnTo>
                      <a:lnTo>
                        <a:pt x="3397" y="1347"/>
                      </a:lnTo>
                      <a:lnTo>
                        <a:pt x="3395" y="1339"/>
                      </a:lnTo>
                      <a:lnTo>
                        <a:pt x="3391" y="1332"/>
                      </a:lnTo>
                      <a:lnTo>
                        <a:pt x="3387" y="1324"/>
                      </a:lnTo>
                      <a:lnTo>
                        <a:pt x="3375" y="1312"/>
                      </a:lnTo>
                      <a:lnTo>
                        <a:pt x="3362" y="1298"/>
                      </a:lnTo>
                      <a:lnTo>
                        <a:pt x="3356" y="1290"/>
                      </a:lnTo>
                      <a:lnTo>
                        <a:pt x="3349" y="1282"/>
                      </a:lnTo>
                      <a:lnTo>
                        <a:pt x="3345" y="1274"/>
                      </a:lnTo>
                      <a:lnTo>
                        <a:pt x="3340" y="1264"/>
                      </a:lnTo>
                      <a:lnTo>
                        <a:pt x="3335" y="1256"/>
                      </a:lnTo>
                      <a:lnTo>
                        <a:pt x="3330" y="1249"/>
                      </a:lnTo>
                      <a:lnTo>
                        <a:pt x="3329" y="1246"/>
                      </a:lnTo>
                      <a:lnTo>
                        <a:pt x="3327" y="1241"/>
                      </a:lnTo>
                      <a:lnTo>
                        <a:pt x="3326" y="1237"/>
                      </a:lnTo>
                      <a:lnTo>
                        <a:pt x="3326" y="1233"/>
                      </a:lnTo>
                      <a:lnTo>
                        <a:pt x="3326" y="1210"/>
                      </a:lnTo>
                      <a:lnTo>
                        <a:pt x="3325" y="1207"/>
                      </a:lnTo>
                      <a:lnTo>
                        <a:pt x="3324" y="1205"/>
                      </a:lnTo>
                      <a:lnTo>
                        <a:pt x="3321" y="1203"/>
                      </a:lnTo>
                      <a:lnTo>
                        <a:pt x="3318" y="1202"/>
                      </a:lnTo>
                      <a:lnTo>
                        <a:pt x="3311" y="1201"/>
                      </a:lnTo>
                      <a:lnTo>
                        <a:pt x="3304" y="1201"/>
                      </a:lnTo>
                      <a:lnTo>
                        <a:pt x="3280" y="1201"/>
                      </a:lnTo>
                      <a:lnTo>
                        <a:pt x="3276" y="1217"/>
                      </a:lnTo>
                      <a:lnTo>
                        <a:pt x="3271" y="1232"/>
                      </a:lnTo>
                      <a:lnTo>
                        <a:pt x="3265" y="1228"/>
                      </a:lnTo>
                      <a:lnTo>
                        <a:pt x="3261" y="1224"/>
                      </a:lnTo>
                      <a:lnTo>
                        <a:pt x="3256" y="1228"/>
                      </a:lnTo>
                      <a:lnTo>
                        <a:pt x="3252" y="1234"/>
                      </a:lnTo>
                      <a:lnTo>
                        <a:pt x="3249" y="1241"/>
                      </a:lnTo>
                      <a:lnTo>
                        <a:pt x="3246" y="1248"/>
                      </a:lnTo>
                      <a:lnTo>
                        <a:pt x="3243" y="1253"/>
                      </a:lnTo>
                      <a:lnTo>
                        <a:pt x="3239" y="1258"/>
                      </a:lnTo>
                      <a:lnTo>
                        <a:pt x="3236" y="1260"/>
                      </a:lnTo>
                      <a:lnTo>
                        <a:pt x="3233" y="1261"/>
                      </a:lnTo>
                      <a:lnTo>
                        <a:pt x="3230" y="1262"/>
                      </a:lnTo>
                      <a:lnTo>
                        <a:pt x="3227" y="1262"/>
                      </a:lnTo>
                      <a:lnTo>
                        <a:pt x="3218" y="1257"/>
                      </a:lnTo>
                      <a:lnTo>
                        <a:pt x="3210" y="1252"/>
                      </a:lnTo>
                      <a:lnTo>
                        <a:pt x="3200" y="1254"/>
                      </a:lnTo>
                      <a:lnTo>
                        <a:pt x="3191" y="1257"/>
                      </a:lnTo>
                      <a:lnTo>
                        <a:pt x="3186" y="1256"/>
                      </a:lnTo>
                      <a:lnTo>
                        <a:pt x="3183" y="1255"/>
                      </a:lnTo>
                      <a:lnTo>
                        <a:pt x="3181" y="1254"/>
                      </a:lnTo>
                      <a:lnTo>
                        <a:pt x="3179" y="1252"/>
                      </a:lnTo>
                      <a:lnTo>
                        <a:pt x="3178" y="1251"/>
                      </a:lnTo>
                      <a:lnTo>
                        <a:pt x="3178" y="1249"/>
                      </a:lnTo>
                      <a:lnTo>
                        <a:pt x="3178" y="1246"/>
                      </a:lnTo>
                      <a:lnTo>
                        <a:pt x="3179" y="1243"/>
                      </a:lnTo>
                      <a:lnTo>
                        <a:pt x="3182" y="1241"/>
                      </a:lnTo>
                      <a:lnTo>
                        <a:pt x="3184" y="1239"/>
                      </a:lnTo>
                      <a:lnTo>
                        <a:pt x="3190" y="1236"/>
                      </a:lnTo>
                      <a:lnTo>
                        <a:pt x="3195" y="1233"/>
                      </a:lnTo>
                      <a:lnTo>
                        <a:pt x="3207" y="1224"/>
                      </a:lnTo>
                      <a:lnTo>
                        <a:pt x="3220" y="1216"/>
                      </a:lnTo>
                      <a:lnTo>
                        <a:pt x="3225" y="1211"/>
                      </a:lnTo>
                      <a:lnTo>
                        <a:pt x="3229" y="1206"/>
                      </a:lnTo>
                      <a:lnTo>
                        <a:pt x="3233" y="1200"/>
                      </a:lnTo>
                      <a:lnTo>
                        <a:pt x="3235" y="1193"/>
                      </a:lnTo>
                      <a:lnTo>
                        <a:pt x="3226" y="1193"/>
                      </a:lnTo>
                      <a:lnTo>
                        <a:pt x="3221" y="1193"/>
                      </a:lnTo>
                      <a:lnTo>
                        <a:pt x="3216" y="1194"/>
                      </a:lnTo>
                      <a:lnTo>
                        <a:pt x="3212" y="1195"/>
                      </a:lnTo>
                      <a:lnTo>
                        <a:pt x="3207" y="1197"/>
                      </a:lnTo>
                      <a:lnTo>
                        <a:pt x="3199" y="1201"/>
                      </a:lnTo>
                      <a:lnTo>
                        <a:pt x="3192" y="1207"/>
                      </a:lnTo>
                      <a:lnTo>
                        <a:pt x="3179" y="1222"/>
                      </a:lnTo>
                      <a:lnTo>
                        <a:pt x="3164" y="1236"/>
                      </a:lnTo>
                      <a:lnTo>
                        <a:pt x="3159" y="1239"/>
                      </a:lnTo>
                      <a:lnTo>
                        <a:pt x="3154" y="1241"/>
                      </a:lnTo>
                      <a:lnTo>
                        <a:pt x="3148" y="1244"/>
                      </a:lnTo>
                      <a:lnTo>
                        <a:pt x="3143" y="1245"/>
                      </a:lnTo>
                      <a:lnTo>
                        <a:pt x="3138" y="1246"/>
                      </a:lnTo>
                      <a:lnTo>
                        <a:pt x="3133" y="1247"/>
                      </a:lnTo>
                      <a:lnTo>
                        <a:pt x="3128" y="1249"/>
                      </a:lnTo>
                      <a:lnTo>
                        <a:pt x="3122" y="1252"/>
                      </a:lnTo>
                      <a:lnTo>
                        <a:pt x="3114" y="1258"/>
                      </a:lnTo>
                      <a:lnTo>
                        <a:pt x="3106" y="1262"/>
                      </a:lnTo>
                      <a:lnTo>
                        <a:pt x="3098" y="1267"/>
                      </a:lnTo>
                      <a:lnTo>
                        <a:pt x="3088" y="1273"/>
                      </a:lnTo>
                      <a:lnTo>
                        <a:pt x="3079" y="1278"/>
                      </a:lnTo>
                      <a:lnTo>
                        <a:pt x="3072" y="1282"/>
                      </a:lnTo>
                      <a:lnTo>
                        <a:pt x="3069" y="1284"/>
                      </a:lnTo>
                      <a:lnTo>
                        <a:pt x="3064" y="1286"/>
                      </a:lnTo>
                      <a:lnTo>
                        <a:pt x="3059" y="1287"/>
                      </a:lnTo>
                      <a:lnTo>
                        <a:pt x="3055" y="1287"/>
                      </a:lnTo>
                      <a:lnTo>
                        <a:pt x="3051" y="1287"/>
                      </a:lnTo>
                      <a:lnTo>
                        <a:pt x="3048" y="1286"/>
                      </a:lnTo>
                      <a:lnTo>
                        <a:pt x="3045" y="1285"/>
                      </a:lnTo>
                      <a:lnTo>
                        <a:pt x="3043" y="1283"/>
                      </a:lnTo>
                      <a:lnTo>
                        <a:pt x="3040" y="1281"/>
                      </a:lnTo>
                      <a:lnTo>
                        <a:pt x="3039" y="1279"/>
                      </a:lnTo>
                      <a:lnTo>
                        <a:pt x="3038" y="1276"/>
                      </a:lnTo>
                      <a:lnTo>
                        <a:pt x="3036" y="1273"/>
                      </a:lnTo>
                      <a:lnTo>
                        <a:pt x="3038" y="1266"/>
                      </a:lnTo>
                      <a:lnTo>
                        <a:pt x="3041" y="1261"/>
                      </a:lnTo>
                      <a:lnTo>
                        <a:pt x="3045" y="1258"/>
                      </a:lnTo>
                      <a:lnTo>
                        <a:pt x="3049" y="1255"/>
                      </a:lnTo>
                      <a:lnTo>
                        <a:pt x="3061" y="1250"/>
                      </a:lnTo>
                      <a:lnTo>
                        <a:pt x="3074" y="1246"/>
                      </a:lnTo>
                      <a:lnTo>
                        <a:pt x="3087" y="1237"/>
                      </a:lnTo>
                      <a:lnTo>
                        <a:pt x="3101" y="1228"/>
                      </a:lnTo>
                      <a:lnTo>
                        <a:pt x="3111" y="1223"/>
                      </a:lnTo>
                      <a:lnTo>
                        <a:pt x="3120" y="1220"/>
                      </a:lnTo>
                      <a:lnTo>
                        <a:pt x="3130" y="1216"/>
                      </a:lnTo>
                      <a:lnTo>
                        <a:pt x="3139" y="1209"/>
                      </a:lnTo>
                      <a:lnTo>
                        <a:pt x="3147" y="1204"/>
                      </a:lnTo>
                      <a:lnTo>
                        <a:pt x="3156" y="1200"/>
                      </a:lnTo>
                      <a:lnTo>
                        <a:pt x="3159" y="1198"/>
                      </a:lnTo>
                      <a:lnTo>
                        <a:pt x="3162" y="1196"/>
                      </a:lnTo>
                      <a:lnTo>
                        <a:pt x="3163" y="1192"/>
                      </a:lnTo>
                      <a:lnTo>
                        <a:pt x="3164" y="1188"/>
                      </a:lnTo>
                      <a:lnTo>
                        <a:pt x="3164" y="1186"/>
                      </a:lnTo>
                      <a:lnTo>
                        <a:pt x="3163" y="1182"/>
                      </a:lnTo>
                      <a:lnTo>
                        <a:pt x="3162" y="1181"/>
                      </a:lnTo>
                      <a:lnTo>
                        <a:pt x="3161" y="1179"/>
                      </a:lnTo>
                      <a:lnTo>
                        <a:pt x="3157" y="1177"/>
                      </a:lnTo>
                      <a:lnTo>
                        <a:pt x="3152" y="1175"/>
                      </a:lnTo>
                      <a:lnTo>
                        <a:pt x="3139" y="1174"/>
                      </a:lnTo>
                      <a:lnTo>
                        <a:pt x="3127" y="1173"/>
                      </a:lnTo>
                      <a:lnTo>
                        <a:pt x="3122" y="1172"/>
                      </a:lnTo>
                      <a:lnTo>
                        <a:pt x="3116" y="1170"/>
                      </a:lnTo>
                      <a:lnTo>
                        <a:pt x="3111" y="1167"/>
                      </a:lnTo>
                      <a:lnTo>
                        <a:pt x="3106" y="1163"/>
                      </a:lnTo>
                      <a:lnTo>
                        <a:pt x="3102" y="1161"/>
                      </a:lnTo>
                      <a:lnTo>
                        <a:pt x="3099" y="1159"/>
                      </a:lnTo>
                      <a:lnTo>
                        <a:pt x="3099" y="1159"/>
                      </a:lnTo>
                      <a:lnTo>
                        <a:pt x="3100" y="1162"/>
                      </a:lnTo>
                      <a:lnTo>
                        <a:pt x="3100" y="1167"/>
                      </a:lnTo>
                      <a:lnTo>
                        <a:pt x="3100" y="1172"/>
                      </a:lnTo>
                      <a:lnTo>
                        <a:pt x="3098" y="1175"/>
                      </a:lnTo>
                      <a:lnTo>
                        <a:pt x="3096" y="1178"/>
                      </a:lnTo>
                      <a:lnTo>
                        <a:pt x="3092" y="1181"/>
                      </a:lnTo>
                      <a:lnTo>
                        <a:pt x="3085" y="1187"/>
                      </a:lnTo>
                      <a:lnTo>
                        <a:pt x="3077" y="1192"/>
                      </a:lnTo>
                      <a:lnTo>
                        <a:pt x="3069" y="1197"/>
                      </a:lnTo>
                      <a:lnTo>
                        <a:pt x="3060" y="1202"/>
                      </a:lnTo>
                      <a:lnTo>
                        <a:pt x="3052" y="1206"/>
                      </a:lnTo>
                      <a:lnTo>
                        <a:pt x="3042" y="1210"/>
                      </a:lnTo>
                      <a:lnTo>
                        <a:pt x="3025" y="1219"/>
                      </a:lnTo>
                      <a:lnTo>
                        <a:pt x="3012" y="1227"/>
                      </a:lnTo>
                      <a:lnTo>
                        <a:pt x="3004" y="1231"/>
                      </a:lnTo>
                      <a:lnTo>
                        <a:pt x="2997" y="1234"/>
                      </a:lnTo>
                      <a:lnTo>
                        <a:pt x="2989" y="1236"/>
                      </a:lnTo>
                      <a:lnTo>
                        <a:pt x="2979" y="1236"/>
                      </a:lnTo>
                      <a:lnTo>
                        <a:pt x="2972" y="1236"/>
                      </a:lnTo>
                      <a:lnTo>
                        <a:pt x="2964" y="1235"/>
                      </a:lnTo>
                      <a:lnTo>
                        <a:pt x="2959" y="1249"/>
                      </a:lnTo>
                      <a:lnTo>
                        <a:pt x="2955" y="1260"/>
                      </a:lnTo>
                      <a:lnTo>
                        <a:pt x="2952" y="1272"/>
                      </a:lnTo>
                      <a:lnTo>
                        <a:pt x="2947" y="1285"/>
                      </a:lnTo>
                      <a:lnTo>
                        <a:pt x="2945" y="1298"/>
                      </a:lnTo>
                      <a:lnTo>
                        <a:pt x="2943" y="1313"/>
                      </a:lnTo>
                      <a:lnTo>
                        <a:pt x="2942" y="1316"/>
                      </a:lnTo>
                      <a:lnTo>
                        <a:pt x="2941" y="1320"/>
                      </a:lnTo>
                      <a:lnTo>
                        <a:pt x="2940" y="1322"/>
                      </a:lnTo>
                      <a:lnTo>
                        <a:pt x="2939" y="1323"/>
                      </a:lnTo>
                      <a:lnTo>
                        <a:pt x="2938" y="1324"/>
                      </a:lnTo>
                      <a:lnTo>
                        <a:pt x="2936" y="1324"/>
                      </a:lnTo>
                      <a:lnTo>
                        <a:pt x="2933" y="1323"/>
                      </a:lnTo>
                      <a:lnTo>
                        <a:pt x="2930" y="1322"/>
                      </a:lnTo>
                      <a:lnTo>
                        <a:pt x="2928" y="1320"/>
                      </a:lnTo>
                      <a:lnTo>
                        <a:pt x="2927" y="1317"/>
                      </a:lnTo>
                      <a:lnTo>
                        <a:pt x="2924" y="1311"/>
                      </a:lnTo>
                      <a:lnTo>
                        <a:pt x="2920" y="1305"/>
                      </a:lnTo>
                      <a:lnTo>
                        <a:pt x="2915" y="1296"/>
                      </a:lnTo>
                      <a:lnTo>
                        <a:pt x="2912" y="1289"/>
                      </a:lnTo>
                      <a:lnTo>
                        <a:pt x="2909" y="1281"/>
                      </a:lnTo>
                      <a:lnTo>
                        <a:pt x="2909" y="1273"/>
                      </a:lnTo>
                      <a:lnTo>
                        <a:pt x="2910" y="1263"/>
                      </a:lnTo>
                      <a:lnTo>
                        <a:pt x="2912" y="1256"/>
                      </a:lnTo>
                      <a:lnTo>
                        <a:pt x="2915" y="1250"/>
                      </a:lnTo>
                      <a:lnTo>
                        <a:pt x="2919" y="1241"/>
                      </a:lnTo>
                      <a:lnTo>
                        <a:pt x="2914" y="1237"/>
                      </a:lnTo>
                      <a:lnTo>
                        <a:pt x="2910" y="1234"/>
                      </a:lnTo>
                      <a:lnTo>
                        <a:pt x="2906" y="1232"/>
                      </a:lnTo>
                      <a:lnTo>
                        <a:pt x="2901" y="1230"/>
                      </a:lnTo>
                      <a:lnTo>
                        <a:pt x="2896" y="1231"/>
                      </a:lnTo>
                      <a:lnTo>
                        <a:pt x="2891" y="1232"/>
                      </a:lnTo>
                      <a:lnTo>
                        <a:pt x="2888" y="1235"/>
                      </a:lnTo>
                      <a:lnTo>
                        <a:pt x="2885" y="1237"/>
                      </a:lnTo>
                      <a:lnTo>
                        <a:pt x="2880" y="1246"/>
                      </a:lnTo>
                      <a:lnTo>
                        <a:pt x="2876" y="1254"/>
                      </a:lnTo>
                      <a:lnTo>
                        <a:pt x="2872" y="1262"/>
                      </a:lnTo>
                      <a:lnTo>
                        <a:pt x="2867" y="1269"/>
                      </a:lnTo>
                      <a:lnTo>
                        <a:pt x="2863" y="1273"/>
                      </a:lnTo>
                      <a:lnTo>
                        <a:pt x="2860" y="1275"/>
                      </a:lnTo>
                      <a:lnTo>
                        <a:pt x="2856" y="1277"/>
                      </a:lnTo>
                      <a:lnTo>
                        <a:pt x="2852" y="1277"/>
                      </a:lnTo>
                      <a:lnTo>
                        <a:pt x="2845" y="1277"/>
                      </a:lnTo>
                      <a:lnTo>
                        <a:pt x="2839" y="1276"/>
                      </a:lnTo>
                      <a:lnTo>
                        <a:pt x="2839" y="1245"/>
                      </a:lnTo>
                      <a:lnTo>
                        <a:pt x="2836" y="1235"/>
                      </a:lnTo>
                      <a:lnTo>
                        <a:pt x="2831" y="1236"/>
                      </a:lnTo>
                      <a:lnTo>
                        <a:pt x="2827" y="1245"/>
                      </a:lnTo>
                      <a:lnTo>
                        <a:pt x="2823" y="1252"/>
                      </a:lnTo>
                      <a:lnTo>
                        <a:pt x="2818" y="1258"/>
                      </a:lnTo>
                      <a:lnTo>
                        <a:pt x="2812" y="1263"/>
                      </a:lnTo>
                      <a:lnTo>
                        <a:pt x="2805" y="1267"/>
                      </a:lnTo>
                      <a:lnTo>
                        <a:pt x="2799" y="1271"/>
                      </a:lnTo>
                      <a:lnTo>
                        <a:pt x="2791" y="1273"/>
                      </a:lnTo>
                      <a:lnTo>
                        <a:pt x="2783" y="1274"/>
                      </a:lnTo>
                      <a:lnTo>
                        <a:pt x="2777" y="1273"/>
                      </a:lnTo>
                      <a:lnTo>
                        <a:pt x="2773" y="1271"/>
                      </a:lnTo>
                      <a:lnTo>
                        <a:pt x="2776" y="1262"/>
                      </a:lnTo>
                      <a:lnTo>
                        <a:pt x="2781" y="1255"/>
                      </a:lnTo>
                      <a:lnTo>
                        <a:pt x="2783" y="1252"/>
                      </a:lnTo>
                      <a:lnTo>
                        <a:pt x="2785" y="1248"/>
                      </a:lnTo>
                      <a:lnTo>
                        <a:pt x="2786" y="1244"/>
                      </a:lnTo>
                      <a:lnTo>
                        <a:pt x="2787" y="1238"/>
                      </a:lnTo>
                      <a:lnTo>
                        <a:pt x="2786" y="1236"/>
                      </a:lnTo>
                      <a:lnTo>
                        <a:pt x="2785" y="1234"/>
                      </a:lnTo>
                      <a:lnTo>
                        <a:pt x="2784" y="1232"/>
                      </a:lnTo>
                      <a:lnTo>
                        <a:pt x="2782" y="1230"/>
                      </a:lnTo>
                      <a:lnTo>
                        <a:pt x="2777" y="1228"/>
                      </a:lnTo>
                      <a:lnTo>
                        <a:pt x="2772" y="1227"/>
                      </a:lnTo>
                      <a:lnTo>
                        <a:pt x="2768" y="1228"/>
                      </a:lnTo>
                      <a:lnTo>
                        <a:pt x="2765" y="1229"/>
                      </a:lnTo>
                      <a:lnTo>
                        <a:pt x="2763" y="1231"/>
                      </a:lnTo>
                      <a:lnTo>
                        <a:pt x="2761" y="1234"/>
                      </a:lnTo>
                      <a:lnTo>
                        <a:pt x="2758" y="1240"/>
                      </a:lnTo>
                      <a:lnTo>
                        <a:pt x="2753" y="1248"/>
                      </a:lnTo>
                      <a:lnTo>
                        <a:pt x="2747" y="1253"/>
                      </a:lnTo>
                      <a:lnTo>
                        <a:pt x="2741" y="1256"/>
                      </a:lnTo>
                      <a:lnTo>
                        <a:pt x="2735" y="1258"/>
                      </a:lnTo>
                      <a:lnTo>
                        <a:pt x="2727" y="1259"/>
                      </a:lnTo>
                      <a:lnTo>
                        <a:pt x="2729" y="1248"/>
                      </a:lnTo>
                      <a:lnTo>
                        <a:pt x="2731" y="1237"/>
                      </a:lnTo>
                      <a:lnTo>
                        <a:pt x="2730" y="1234"/>
                      </a:lnTo>
                      <a:lnTo>
                        <a:pt x="2729" y="1231"/>
                      </a:lnTo>
                      <a:lnTo>
                        <a:pt x="2728" y="1229"/>
                      </a:lnTo>
                      <a:lnTo>
                        <a:pt x="2726" y="1227"/>
                      </a:lnTo>
                      <a:lnTo>
                        <a:pt x="2720" y="1225"/>
                      </a:lnTo>
                      <a:lnTo>
                        <a:pt x="2715" y="1224"/>
                      </a:lnTo>
                      <a:lnTo>
                        <a:pt x="2703" y="1236"/>
                      </a:lnTo>
                      <a:lnTo>
                        <a:pt x="2691" y="1250"/>
                      </a:lnTo>
                      <a:lnTo>
                        <a:pt x="2688" y="1250"/>
                      </a:lnTo>
                      <a:lnTo>
                        <a:pt x="2685" y="1250"/>
                      </a:lnTo>
                      <a:lnTo>
                        <a:pt x="2685" y="1225"/>
                      </a:lnTo>
                      <a:lnTo>
                        <a:pt x="2683" y="1218"/>
                      </a:lnTo>
                      <a:lnTo>
                        <a:pt x="2675" y="1220"/>
                      </a:lnTo>
                      <a:lnTo>
                        <a:pt x="2667" y="1223"/>
                      </a:lnTo>
                      <a:lnTo>
                        <a:pt x="2659" y="1227"/>
                      </a:lnTo>
                      <a:lnTo>
                        <a:pt x="2653" y="1231"/>
                      </a:lnTo>
                      <a:lnTo>
                        <a:pt x="2648" y="1236"/>
                      </a:lnTo>
                      <a:lnTo>
                        <a:pt x="2644" y="1243"/>
                      </a:lnTo>
                      <a:lnTo>
                        <a:pt x="2641" y="1250"/>
                      </a:lnTo>
                      <a:lnTo>
                        <a:pt x="2641" y="1258"/>
                      </a:lnTo>
                      <a:lnTo>
                        <a:pt x="2641" y="1300"/>
                      </a:lnTo>
                      <a:lnTo>
                        <a:pt x="2640" y="1306"/>
                      </a:lnTo>
                      <a:lnTo>
                        <a:pt x="2638" y="1311"/>
                      </a:lnTo>
                      <a:lnTo>
                        <a:pt x="2635" y="1314"/>
                      </a:lnTo>
                      <a:lnTo>
                        <a:pt x="2633" y="1316"/>
                      </a:lnTo>
                      <a:lnTo>
                        <a:pt x="2631" y="1317"/>
                      </a:lnTo>
                      <a:lnTo>
                        <a:pt x="2628" y="1317"/>
                      </a:lnTo>
                      <a:lnTo>
                        <a:pt x="2624" y="1316"/>
                      </a:lnTo>
                      <a:lnTo>
                        <a:pt x="2621" y="1315"/>
                      </a:lnTo>
                      <a:lnTo>
                        <a:pt x="2619" y="1312"/>
                      </a:lnTo>
                      <a:lnTo>
                        <a:pt x="2617" y="1309"/>
                      </a:lnTo>
                      <a:lnTo>
                        <a:pt x="2615" y="1301"/>
                      </a:lnTo>
                      <a:lnTo>
                        <a:pt x="2614" y="1291"/>
                      </a:lnTo>
                      <a:lnTo>
                        <a:pt x="2615" y="1281"/>
                      </a:lnTo>
                      <a:lnTo>
                        <a:pt x="2616" y="1271"/>
                      </a:lnTo>
                      <a:lnTo>
                        <a:pt x="2615" y="1262"/>
                      </a:lnTo>
                      <a:lnTo>
                        <a:pt x="2612" y="1254"/>
                      </a:lnTo>
                      <a:lnTo>
                        <a:pt x="2610" y="1251"/>
                      </a:lnTo>
                      <a:lnTo>
                        <a:pt x="2607" y="1249"/>
                      </a:lnTo>
                      <a:lnTo>
                        <a:pt x="2603" y="1247"/>
                      </a:lnTo>
                      <a:lnTo>
                        <a:pt x="2600" y="1246"/>
                      </a:lnTo>
                      <a:lnTo>
                        <a:pt x="2597" y="1247"/>
                      </a:lnTo>
                      <a:lnTo>
                        <a:pt x="2595" y="1249"/>
                      </a:lnTo>
                      <a:lnTo>
                        <a:pt x="2594" y="1251"/>
                      </a:lnTo>
                      <a:lnTo>
                        <a:pt x="2592" y="1253"/>
                      </a:lnTo>
                      <a:lnTo>
                        <a:pt x="2586" y="1252"/>
                      </a:lnTo>
                      <a:lnTo>
                        <a:pt x="2584" y="1240"/>
                      </a:lnTo>
                      <a:lnTo>
                        <a:pt x="2581" y="1228"/>
                      </a:lnTo>
                      <a:lnTo>
                        <a:pt x="2574" y="1230"/>
                      </a:lnTo>
                      <a:lnTo>
                        <a:pt x="2569" y="1233"/>
                      </a:lnTo>
                      <a:lnTo>
                        <a:pt x="2564" y="1237"/>
                      </a:lnTo>
                      <a:lnTo>
                        <a:pt x="2560" y="1241"/>
                      </a:lnTo>
                      <a:lnTo>
                        <a:pt x="2556" y="1246"/>
                      </a:lnTo>
                      <a:lnTo>
                        <a:pt x="2550" y="1250"/>
                      </a:lnTo>
                      <a:lnTo>
                        <a:pt x="2545" y="1253"/>
                      </a:lnTo>
                      <a:lnTo>
                        <a:pt x="2539" y="1257"/>
                      </a:lnTo>
                      <a:lnTo>
                        <a:pt x="2531" y="1260"/>
                      </a:lnTo>
                      <a:lnTo>
                        <a:pt x="2524" y="1263"/>
                      </a:lnTo>
                      <a:lnTo>
                        <a:pt x="2517" y="1266"/>
                      </a:lnTo>
                      <a:lnTo>
                        <a:pt x="2510" y="1271"/>
                      </a:lnTo>
                      <a:lnTo>
                        <a:pt x="2503" y="1278"/>
                      </a:lnTo>
                      <a:lnTo>
                        <a:pt x="2498" y="1284"/>
                      </a:lnTo>
                      <a:lnTo>
                        <a:pt x="2496" y="1287"/>
                      </a:lnTo>
                      <a:lnTo>
                        <a:pt x="2492" y="1289"/>
                      </a:lnTo>
                      <a:lnTo>
                        <a:pt x="2488" y="1290"/>
                      </a:lnTo>
                      <a:lnTo>
                        <a:pt x="2484" y="1291"/>
                      </a:lnTo>
                      <a:lnTo>
                        <a:pt x="2470" y="1286"/>
                      </a:lnTo>
                      <a:lnTo>
                        <a:pt x="2454" y="1282"/>
                      </a:lnTo>
                      <a:lnTo>
                        <a:pt x="2445" y="1282"/>
                      </a:lnTo>
                      <a:lnTo>
                        <a:pt x="2435" y="1284"/>
                      </a:lnTo>
                      <a:lnTo>
                        <a:pt x="2431" y="1286"/>
                      </a:lnTo>
                      <a:lnTo>
                        <a:pt x="2428" y="1288"/>
                      </a:lnTo>
                      <a:lnTo>
                        <a:pt x="2425" y="1291"/>
                      </a:lnTo>
                      <a:lnTo>
                        <a:pt x="2424" y="1295"/>
                      </a:lnTo>
                      <a:lnTo>
                        <a:pt x="2423" y="1305"/>
                      </a:lnTo>
                      <a:lnTo>
                        <a:pt x="2421" y="1313"/>
                      </a:lnTo>
                      <a:lnTo>
                        <a:pt x="2420" y="1317"/>
                      </a:lnTo>
                      <a:lnTo>
                        <a:pt x="2418" y="1319"/>
                      </a:lnTo>
                      <a:lnTo>
                        <a:pt x="2415" y="1321"/>
                      </a:lnTo>
                      <a:lnTo>
                        <a:pt x="2411" y="1322"/>
                      </a:lnTo>
                      <a:lnTo>
                        <a:pt x="2400" y="1315"/>
                      </a:lnTo>
                      <a:lnTo>
                        <a:pt x="2389" y="1309"/>
                      </a:lnTo>
                      <a:lnTo>
                        <a:pt x="2384" y="1309"/>
                      </a:lnTo>
                      <a:lnTo>
                        <a:pt x="2380" y="1310"/>
                      </a:lnTo>
                      <a:lnTo>
                        <a:pt x="2375" y="1312"/>
                      </a:lnTo>
                      <a:lnTo>
                        <a:pt x="2370" y="1314"/>
                      </a:lnTo>
                      <a:lnTo>
                        <a:pt x="2375" y="1320"/>
                      </a:lnTo>
                      <a:lnTo>
                        <a:pt x="2382" y="1325"/>
                      </a:lnTo>
                      <a:lnTo>
                        <a:pt x="2385" y="1329"/>
                      </a:lnTo>
                      <a:lnTo>
                        <a:pt x="2387" y="1332"/>
                      </a:lnTo>
                      <a:lnTo>
                        <a:pt x="2388" y="1335"/>
                      </a:lnTo>
                      <a:lnTo>
                        <a:pt x="2389" y="1339"/>
                      </a:lnTo>
                      <a:lnTo>
                        <a:pt x="2388" y="1342"/>
                      </a:lnTo>
                      <a:lnTo>
                        <a:pt x="2387" y="1345"/>
                      </a:lnTo>
                      <a:lnTo>
                        <a:pt x="2385" y="1348"/>
                      </a:lnTo>
                      <a:lnTo>
                        <a:pt x="2383" y="1350"/>
                      </a:lnTo>
                      <a:lnTo>
                        <a:pt x="2380" y="1351"/>
                      </a:lnTo>
                      <a:lnTo>
                        <a:pt x="2376" y="1353"/>
                      </a:lnTo>
                      <a:lnTo>
                        <a:pt x="2372" y="1353"/>
                      </a:lnTo>
                      <a:lnTo>
                        <a:pt x="2369" y="1354"/>
                      </a:lnTo>
                      <a:lnTo>
                        <a:pt x="2358" y="1352"/>
                      </a:lnTo>
                      <a:lnTo>
                        <a:pt x="2345" y="1351"/>
                      </a:lnTo>
                      <a:lnTo>
                        <a:pt x="2334" y="1352"/>
                      </a:lnTo>
                      <a:lnTo>
                        <a:pt x="2323" y="1354"/>
                      </a:lnTo>
                      <a:lnTo>
                        <a:pt x="2300" y="1354"/>
                      </a:lnTo>
                      <a:lnTo>
                        <a:pt x="2295" y="1349"/>
                      </a:lnTo>
                      <a:lnTo>
                        <a:pt x="2289" y="1344"/>
                      </a:lnTo>
                      <a:lnTo>
                        <a:pt x="2287" y="1342"/>
                      </a:lnTo>
                      <a:lnTo>
                        <a:pt x="2284" y="1341"/>
                      </a:lnTo>
                      <a:lnTo>
                        <a:pt x="2281" y="1340"/>
                      </a:lnTo>
                      <a:lnTo>
                        <a:pt x="2278" y="1340"/>
                      </a:lnTo>
                      <a:lnTo>
                        <a:pt x="2273" y="1340"/>
                      </a:lnTo>
                      <a:lnTo>
                        <a:pt x="2269" y="1342"/>
                      </a:lnTo>
                      <a:lnTo>
                        <a:pt x="2264" y="1345"/>
                      </a:lnTo>
                      <a:lnTo>
                        <a:pt x="2261" y="1348"/>
                      </a:lnTo>
                      <a:lnTo>
                        <a:pt x="2255" y="1357"/>
                      </a:lnTo>
                      <a:lnTo>
                        <a:pt x="2248" y="1366"/>
                      </a:lnTo>
                      <a:lnTo>
                        <a:pt x="2244" y="1364"/>
                      </a:lnTo>
                      <a:lnTo>
                        <a:pt x="2241" y="1362"/>
                      </a:lnTo>
                      <a:lnTo>
                        <a:pt x="2239" y="1359"/>
                      </a:lnTo>
                      <a:lnTo>
                        <a:pt x="2238" y="1354"/>
                      </a:lnTo>
                      <a:lnTo>
                        <a:pt x="2241" y="1346"/>
                      </a:lnTo>
                      <a:lnTo>
                        <a:pt x="2244" y="1338"/>
                      </a:lnTo>
                      <a:lnTo>
                        <a:pt x="2244" y="1319"/>
                      </a:lnTo>
                      <a:lnTo>
                        <a:pt x="2234" y="1319"/>
                      </a:lnTo>
                      <a:lnTo>
                        <a:pt x="2227" y="1321"/>
                      </a:lnTo>
                      <a:lnTo>
                        <a:pt x="2220" y="1323"/>
                      </a:lnTo>
                      <a:lnTo>
                        <a:pt x="2215" y="1328"/>
                      </a:lnTo>
                      <a:lnTo>
                        <a:pt x="2211" y="1333"/>
                      </a:lnTo>
                      <a:lnTo>
                        <a:pt x="2207" y="1338"/>
                      </a:lnTo>
                      <a:lnTo>
                        <a:pt x="2204" y="1344"/>
                      </a:lnTo>
                      <a:lnTo>
                        <a:pt x="2201" y="1348"/>
                      </a:lnTo>
                      <a:lnTo>
                        <a:pt x="2197" y="1352"/>
                      </a:lnTo>
                      <a:lnTo>
                        <a:pt x="2195" y="1354"/>
                      </a:lnTo>
                      <a:lnTo>
                        <a:pt x="2193" y="1356"/>
                      </a:lnTo>
                      <a:lnTo>
                        <a:pt x="2190" y="1357"/>
                      </a:lnTo>
                      <a:lnTo>
                        <a:pt x="2187" y="1357"/>
                      </a:lnTo>
                      <a:lnTo>
                        <a:pt x="2182" y="1356"/>
                      </a:lnTo>
                      <a:lnTo>
                        <a:pt x="2177" y="1354"/>
                      </a:lnTo>
                      <a:lnTo>
                        <a:pt x="2174" y="1352"/>
                      </a:lnTo>
                      <a:lnTo>
                        <a:pt x="2171" y="1349"/>
                      </a:lnTo>
                      <a:lnTo>
                        <a:pt x="2166" y="1342"/>
                      </a:lnTo>
                      <a:lnTo>
                        <a:pt x="2162" y="1334"/>
                      </a:lnTo>
                      <a:lnTo>
                        <a:pt x="2160" y="1330"/>
                      </a:lnTo>
                      <a:lnTo>
                        <a:pt x="2158" y="1325"/>
                      </a:lnTo>
                      <a:lnTo>
                        <a:pt x="2157" y="1323"/>
                      </a:lnTo>
                      <a:lnTo>
                        <a:pt x="2155" y="1322"/>
                      </a:lnTo>
                      <a:lnTo>
                        <a:pt x="2154" y="1321"/>
                      </a:lnTo>
                      <a:lnTo>
                        <a:pt x="2150" y="1321"/>
                      </a:lnTo>
                      <a:lnTo>
                        <a:pt x="2148" y="1321"/>
                      </a:lnTo>
                      <a:lnTo>
                        <a:pt x="2147" y="1322"/>
                      </a:lnTo>
                      <a:lnTo>
                        <a:pt x="2146" y="1324"/>
                      </a:lnTo>
                      <a:lnTo>
                        <a:pt x="2146" y="1328"/>
                      </a:lnTo>
                      <a:lnTo>
                        <a:pt x="2146" y="1334"/>
                      </a:lnTo>
                      <a:lnTo>
                        <a:pt x="2146" y="1340"/>
                      </a:lnTo>
                      <a:lnTo>
                        <a:pt x="2141" y="1340"/>
                      </a:lnTo>
                      <a:lnTo>
                        <a:pt x="2136" y="1341"/>
                      </a:lnTo>
                      <a:lnTo>
                        <a:pt x="2130" y="1342"/>
                      </a:lnTo>
                      <a:lnTo>
                        <a:pt x="2125" y="1344"/>
                      </a:lnTo>
                      <a:lnTo>
                        <a:pt x="2120" y="1346"/>
                      </a:lnTo>
                      <a:lnTo>
                        <a:pt x="2117" y="1349"/>
                      </a:lnTo>
                      <a:lnTo>
                        <a:pt x="2115" y="1353"/>
                      </a:lnTo>
                      <a:lnTo>
                        <a:pt x="2114" y="1359"/>
                      </a:lnTo>
                      <a:lnTo>
                        <a:pt x="2114" y="1361"/>
                      </a:lnTo>
                      <a:lnTo>
                        <a:pt x="2115" y="1363"/>
                      </a:lnTo>
                      <a:lnTo>
                        <a:pt x="2116" y="1365"/>
                      </a:lnTo>
                      <a:lnTo>
                        <a:pt x="2117" y="1366"/>
                      </a:lnTo>
                      <a:lnTo>
                        <a:pt x="2121" y="1368"/>
                      </a:lnTo>
                      <a:lnTo>
                        <a:pt x="2127" y="1370"/>
                      </a:lnTo>
                      <a:lnTo>
                        <a:pt x="2138" y="1371"/>
                      </a:lnTo>
                      <a:lnTo>
                        <a:pt x="2149" y="1373"/>
                      </a:lnTo>
                      <a:lnTo>
                        <a:pt x="2153" y="1375"/>
                      </a:lnTo>
                      <a:lnTo>
                        <a:pt x="2156" y="1377"/>
                      </a:lnTo>
                      <a:lnTo>
                        <a:pt x="2157" y="1380"/>
                      </a:lnTo>
                      <a:lnTo>
                        <a:pt x="2158" y="1383"/>
                      </a:lnTo>
                      <a:lnTo>
                        <a:pt x="2158" y="1391"/>
                      </a:lnTo>
                      <a:lnTo>
                        <a:pt x="2158" y="1399"/>
                      </a:lnTo>
                      <a:lnTo>
                        <a:pt x="2158" y="1407"/>
                      </a:lnTo>
                      <a:lnTo>
                        <a:pt x="2155" y="1416"/>
                      </a:lnTo>
                      <a:lnTo>
                        <a:pt x="2150" y="1411"/>
                      </a:lnTo>
                      <a:lnTo>
                        <a:pt x="2148" y="1407"/>
                      </a:lnTo>
                      <a:lnTo>
                        <a:pt x="2147" y="1405"/>
                      </a:lnTo>
                      <a:lnTo>
                        <a:pt x="2145" y="1403"/>
                      </a:lnTo>
                      <a:lnTo>
                        <a:pt x="2144" y="1402"/>
                      </a:lnTo>
                      <a:lnTo>
                        <a:pt x="2141" y="1401"/>
                      </a:lnTo>
                      <a:lnTo>
                        <a:pt x="2130" y="1406"/>
                      </a:lnTo>
                      <a:lnTo>
                        <a:pt x="2117" y="1411"/>
                      </a:lnTo>
                      <a:lnTo>
                        <a:pt x="2111" y="1410"/>
                      </a:lnTo>
                      <a:lnTo>
                        <a:pt x="2106" y="1408"/>
                      </a:lnTo>
                      <a:lnTo>
                        <a:pt x="2103" y="1407"/>
                      </a:lnTo>
                      <a:lnTo>
                        <a:pt x="2102" y="1405"/>
                      </a:lnTo>
                      <a:lnTo>
                        <a:pt x="2101" y="1402"/>
                      </a:lnTo>
                      <a:lnTo>
                        <a:pt x="2100" y="1399"/>
                      </a:lnTo>
                      <a:lnTo>
                        <a:pt x="2100" y="1375"/>
                      </a:lnTo>
                      <a:lnTo>
                        <a:pt x="2098" y="1371"/>
                      </a:lnTo>
                      <a:lnTo>
                        <a:pt x="2092" y="1376"/>
                      </a:lnTo>
                      <a:lnTo>
                        <a:pt x="2087" y="1381"/>
                      </a:lnTo>
                      <a:lnTo>
                        <a:pt x="2084" y="1383"/>
                      </a:lnTo>
                      <a:lnTo>
                        <a:pt x="2081" y="1385"/>
                      </a:lnTo>
                      <a:lnTo>
                        <a:pt x="2078" y="1386"/>
                      </a:lnTo>
                      <a:lnTo>
                        <a:pt x="2074" y="1387"/>
                      </a:lnTo>
                      <a:lnTo>
                        <a:pt x="2063" y="1382"/>
                      </a:lnTo>
                      <a:lnTo>
                        <a:pt x="2053" y="1379"/>
                      </a:lnTo>
                      <a:lnTo>
                        <a:pt x="2048" y="1380"/>
                      </a:lnTo>
                      <a:lnTo>
                        <a:pt x="2042" y="1382"/>
                      </a:lnTo>
                      <a:lnTo>
                        <a:pt x="2040" y="1385"/>
                      </a:lnTo>
                      <a:lnTo>
                        <a:pt x="2039" y="1387"/>
                      </a:lnTo>
                      <a:lnTo>
                        <a:pt x="2038" y="1390"/>
                      </a:lnTo>
                      <a:lnTo>
                        <a:pt x="2037" y="1393"/>
                      </a:lnTo>
                      <a:lnTo>
                        <a:pt x="2037" y="1423"/>
                      </a:lnTo>
                      <a:lnTo>
                        <a:pt x="2031" y="1424"/>
                      </a:lnTo>
                      <a:lnTo>
                        <a:pt x="2025" y="1424"/>
                      </a:lnTo>
                      <a:lnTo>
                        <a:pt x="2017" y="1424"/>
                      </a:lnTo>
                      <a:lnTo>
                        <a:pt x="2011" y="1423"/>
                      </a:lnTo>
                      <a:lnTo>
                        <a:pt x="2003" y="1421"/>
                      </a:lnTo>
                      <a:lnTo>
                        <a:pt x="1996" y="1417"/>
                      </a:lnTo>
                      <a:lnTo>
                        <a:pt x="1991" y="1410"/>
                      </a:lnTo>
                      <a:lnTo>
                        <a:pt x="1986" y="1403"/>
                      </a:lnTo>
                      <a:lnTo>
                        <a:pt x="1983" y="1401"/>
                      </a:lnTo>
                      <a:lnTo>
                        <a:pt x="1978" y="1399"/>
                      </a:lnTo>
                      <a:lnTo>
                        <a:pt x="1975" y="1398"/>
                      </a:lnTo>
                      <a:lnTo>
                        <a:pt x="1971" y="1398"/>
                      </a:lnTo>
                      <a:lnTo>
                        <a:pt x="1964" y="1397"/>
                      </a:lnTo>
                      <a:lnTo>
                        <a:pt x="1956" y="1396"/>
                      </a:lnTo>
                      <a:lnTo>
                        <a:pt x="1945" y="1391"/>
                      </a:lnTo>
                      <a:lnTo>
                        <a:pt x="1933" y="1389"/>
                      </a:lnTo>
                      <a:lnTo>
                        <a:pt x="1924" y="1389"/>
                      </a:lnTo>
                      <a:lnTo>
                        <a:pt x="1914" y="1389"/>
                      </a:lnTo>
                      <a:lnTo>
                        <a:pt x="1914" y="1395"/>
                      </a:lnTo>
                      <a:lnTo>
                        <a:pt x="1913" y="1400"/>
                      </a:lnTo>
                      <a:lnTo>
                        <a:pt x="1916" y="1414"/>
                      </a:lnTo>
                      <a:lnTo>
                        <a:pt x="1919" y="1428"/>
                      </a:lnTo>
                      <a:lnTo>
                        <a:pt x="1918" y="1431"/>
                      </a:lnTo>
                      <a:lnTo>
                        <a:pt x="1917" y="1433"/>
                      </a:lnTo>
                      <a:lnTo>
                        <a:pt x="1915" y="1435"/>
                      </a:lnTo>
                      <a:lnTo>
                        <a:pt x="1912" y="1436"/>
                      </a:lnTo>
                      <a:lnTo>
                        <a:pt x="1903" y="1429"/>
                      </a:lnTo>
                      <a:lnTo>
                        <a:pt x="1895" y="1422"/>
                      </a:lnTo>
                      <a:lnTo>
                        <a:pt x="1887" y="1423"/>
                      </a:lnTo>
                      <a:lnTo>
                        <a:pt x="1880" y="1425"/>
                      </a:lnTo>
                      <a:lnTo>
                        <a:pt x="1875" y="1429"/>
                      </a:lnTo>
                      <a:lnTo>
                        <a:pt x="1870" y="1435"/>
                      </a:lnTo>
                      <a:lnTo>
                        <a:pt x="1867" y="1439"/>
                      </a:lnTo>
                      <a:lnTo>
                        <a:pt x="1864" y="1446"/>
                      </a:lnTo>
                      <a:lnTo>
                        <a:pt x="1863" y="1448"/>
                      </a:lnTo>
                      <a:lnTo>
                        <a:pt x="1862" y="1450"/>
                      </a:lnTo>
                      <a:lnTo>
                        <a:pt x="1860" y="1451"/>
                      </a:lnTo>
                      <a:lnTo>
                        <a:pt x="1857" y="1452"/>
                      </a:lnTo>
                      <a:lnTo>
                        <a:pt x="1846" y="1449"/>
                      </a:lnTo>
                      <a:lnTo>
                        <a:pt x="1835" y="1447"/>
                      </a:lnTo>
                      <a:lnTo>
                        <a:pt x="1832" y="1447"/>
                      </a:lnTo>
                      <a:lnTo>
                        <a:pt x="1831" y="1448"/>
                      </a:lnTo>
                      <a:lnTo>
                        <a:pt x="1829" y="1450"/>
                      </a:lnTo>
                      <a:lnTo>
                        <a:pt x="1829" y="1452"/>
                      </a:lnTo>
                      <a:lnTo>
                        <a:pt x="1829" y="1457"/>
                      </a:lnTo>
                      <a:lnTo>
                        <a:pt x="1831" y="1462"/>
                      </a:lnTo>
                      <a:lnTo>
                        <a:pt x="1833" y="1466"/>
                      </a:lnTo>
                      <a:lnTo>
                        <a:pt x="1837" y="1471"/>
                      </a:lnTo>
                      <a:lnTo>
                        <a:pt x="1839" y="1475"/>
                      </a:lnTo>
                      <a:lnTo>
                        <a:pt x="1841" y="1479"/>
                      </a:lnTo>
                      <a:lnTo>
                        <a:pt x="1843" y="1484"/>
                      </a:lnTo>
                      <a:lnTo>
                        <a:pt x="1844" y="1489"/>
                      </a:lnTo>
                      <a:lnTo>
                        <a:pt x="1842" y="1492"/>
                      </a:lnTo>
                      <a:lnTo>
                        <a:pt x="1841" y="1494"/>
                      </a:lnTo>
                      <a:lnTo>
                        <a:pt x="1820" y="1494"/>
                      </a:lnTo>
                      <a:lnTo>
                        <a:pt x="1817" y="1494"/>
                      </a:lnTo>
                      <a:lnTo>
                        <a:pt x="1814" y="1493"/>
                      </a:lnTo>
                      <a:lnTo>
                        <a:pt x="1812" y="1491"/>
                      </a:lnTo>
                      <a:lnTo>
                        <a:pt x="1810" y="1490"/>
                      </a:lnTo>
                      <a:lnTo>
                        <a:pt x="1805" y="1486"/>
                      </a:lnTo>
                      <a:lnTo>
                        <a:pt x="1801" y="1481"/>
                      </a:lnTo>
                      <a:lnTo>
                        <a:pt x="1798" y="1476"/>
                      </a:lnTo>
                      <a:lnTo>
                        <a:pt x="1794" y="1472"/>
                      </a:lnTo>
                      <a:lnTo>
                        <a:pt x="1792" y="1470"/>
                      </a:lnTo>
                      <a:lnTo>
                        <a:pt x="1789" y="1468"/>
                      </a:lnTo>
                      <a:lnTo>
                        <a:pt x="1787" y="1467"/>
                      </a:lnTo>
                      <a:lnTo>
                        <a:pt x="1784" y="1467"/>
                      </a:lnTo>
                      <a:lnTo>
                        <a:pt x="1781" y="1467"/>
                      </a:lnTo>
                      <a:lnTo>
                        <a:pt x="1777" y="1468"/>
                      </a:lnTo>
                      <a:lnTo>
                        <a:pt x="1775" y="1470"/>
                      </a:lnTo>
                      <a:lnTo>
                        <a:pt x="1773" y="1472"/>
                      </a:lnTo>
                      <a:lnTo>
                        <a:pt x="1771" y="1474"/>
                      </a:lnTo>
                      <a:lnTo>
                        <a:pt x="1770" y="1476"/>
                      </a:lnTo>
                      <a:lnTo>
                        <a:pt x="1769" y="1479"/>
                      </a:lnTo>
                      <a:lnTo>
                        <a:pt x="1768" y="1482"/>
                      </a:lnTo>
                      <a:lnTo>
                        <a:pt x="1769" y="1486"/>
                      </a:lnTo>
                      <a:lnTo>
                        <a:pt x="1770" y="1490"/>
                      </a:lnTo>
                      <a:lnTo>
                        <a:pt x="1771" y="1493"/>
                      </a:lnTo>
                      <a:lnTo>
                        <a:pt x="1773" y="1498"/>
                      </a:lnTo>
                      <a:lnTo>
                        <a:pt x="1780" y="1503"/>
                      </a:lnTo>
                      <a:lnTo>
                        <a:pt x="1787" y="1509"/>
                      </a:lnTo>
                      <a:lnTo>
                        <a:pt x="1783" y="1512"/>
                      </a:lnTo>
                      <a:lnTo>
                        <a:pt x="1780" y="1513"/>
                      </a:lnTo>
                      <a:lnTo>
                        <a:pt x="1771" y="1513"/>
                      </a:lnTo>
                      <a:lnTo>
                        <a:pt x="1762" y="1512"/>
                      </a:lnTo>
                      <a:lnTo>
                        <a:pt x="1757" y="1513"/>
                      </a:lnTo>
                      <a:lnTo>
                        <a:pt x="1753" y="1515"/>
                      </a:lnTo>
                      <a:lnTo>
                        <a:pt x="1747" y="1517"/>
                      </a:lnTo>
                      <a:lnTo>
                        <a:pt x="1743" y="1520"/>
                      </a:lnTo>
                      <a:lnTo>
                        <a:pt x="1740" y="1523"/>
                      </a:lnTo>
                      <a:lnTo>
                        <a:pt x="1735" y="1527"/>
                      </a:lnTo>
                      <a:lnTo>
                        <a:pt x="1731" y="1528"/>
                      </a:lnTo>
                      <a:lnTo>
                        <a:pt x="1726" y="1529"/>
                      </a:lnTo>
                      <a:lnTo>
                        <a:pt x="1723" y="1529"/>
                      </a:lnTo>
                      <a:lnTo>
                        <a:pt x="1719" y="1528"/>
                      </a:lnTo>
                      <a:lnTo>
                        <a:pt x="1717" y="1526"/>
                      </a:lnTo>
                      <a:lnTo>
                        <a:pt x="1716" y="1523"/>
                      </a:lnTo>
                      <a:lnTo>
                        <a:pt x="1713" y="1519"/>
                      </a:lnTo>
                      <a:lnTo>
                        <a:pt x="1710" y="1513"/>
                      </a:lnTo>
                      <a:lnTo>
                        <a:pt x="1708" y="1510"/>
                      </a:lnTo>
                      <a:lnTo>
                        <a:pt x="1706" y="1507"/>
                      </a:lnTo>
                      <a:lnTo>
                        <a:pt x="1704" y="1505"/>
                      </a:lnTo>
                      <a:lnTo>
                        <a:pt x="1701" y="1503"/>
                      </a:lnTo>
                      <a:lnTo>
                        <a:pt x="1695" y="1500"/>
                      </a:lnTo>
                      <a:lnTo>
                        <a:pt x="1686" y="1499"/>
                      </a:lnTo>
                      <a:lnTo>
                        <a:pt x="1679" y="1500"/>
                      </a:lnTo>
                      <a:lnTo>
                        <a:pt x="1673" y="1500"/>
                      </a:lnTo>
                      <a:lnTo>
                        <a:pt x="1667" y="1501"/>
                      </a:lnTo>
                      <a:lnTo>
                        <a:pt x="1660" y="1503"/>
                      </a:lnTo>
                      <a:lnTo>
                        <a:pt x="1654" y="1506"/>
                      </a:lnTo>
                      <a:lnTo>
                        <a:pt x="1650" y="1510"/>
                      </a:lnTo>
                      <a:lnTo>
                        <a:pt x="1645" y="1514"/>
                      </a:lnTo>
                      <a:lnTo>
                        <a:pt x="1642" y="1520"/>
                      </a:lnTo>
                      <a:lnTo>
                        <a:pt x="1639" y="1530"/>
                      </a:lnTo>
                      <a:lnTo>
                        <a:pt x="1637" y="1538"/>
                      </a:lnTo>
                      <a:lnTo>
                        <a:pt x="1635" y="1542"/>
                      </a:lnTo>
                      <a:lnTo>
                        <a:pt x="1633" y="1545"/>
                      </a:lnTo>
                      <a:lnTo>
                        <a:pt x="1630" y="1547"/>
                      </a:lnTo>
                      <a:lnTo>
                        <a:pt x="1626" y="1547"/>
                      </a:lnTo>
                      <a:lnTo>
                        <a:pt x="1615" y="1537"/>
                      </a:lnTo>
                      <a:lnTo>
                        <a:pt x="1603" y="1527"/>
                      </a:lnTo>
                      <a:lnTo>
                        <a:pt x="1597" y="1528"/>
                      </a:lnTo>
                      <a:lnTo>
                        <a:pt x="1592" y="1530"/>
                      </a:lnTo>
                      <a:lnTo>
                        <a:pt x="1588" y="1534"/>
                      </a:lnTo>
                      <a:lnTo>
                        <a:pt x="1585" y="1538"/>
                      </a:lnTo>
                      <a:lnTo>
                        <a:pt x="1578" y="1549"/>
                      </a:lnTo>
                      <a:lnTo>
                        <a:pt x="1572" y="1562"/>
                      </a:lnTo>
                      <a:lnTo>
                        <a:pt x="1570" y="1566"/>
                      </a:lnTo>
                      <a:lnTo>
                        <a:pt x="1568" y="1569"/>
                      </a:lnTo>
                      <a:lnTo>
                        <a:pt x="1565" y="1571"/>
                      </a:lnTo>
                      <a:lnTo>
                        <a:pt x="1562" y="1573"/>
                      </a:lnTo>
                      <a:lnTo>
                        <a:pt x="1555" y="1576"/>
                      </a:lnTo>
                      <a:lnTo>
                        <a:pt x="1547" y="1577"/>
                      </a:lnTo>
                      <a:lnTo>
                        <a:pt x="1530" y="1578"/>
                      </a:lnTo>
                      <a:lnTo>
                        <a:pt x="1512" y="1577"/>
                      </a:lnTo>
                      <a:lnTo>
                        <a:pt x="1503" y="1576"/>
                      </a:lnTo>
                      <a:lnTo>
                        <a:pt x="1496" y="1574"/>
                      </a:lnTo>
                      <a:lnTo>
                        <a:pt x="1487" y="1571"/>
                      </a:lnTo>
                      <a:lnTo>
                        <a:pt x="1479" y="1570"/>
                      </a:lnTo>
                      <a:lnTo>
                        <a:pt x="1472" y="1571"/>
                      </a:lnTo>
                      <a:lnTo>
                        <a:pt x="1466" y="1573"/>
                      </a:lnTo>
                      <a:lnTo>
                        <a:pt x="1460" y="1575"/>
                      </a:lnTo>
                      <a:lnTo>
                        <a:pt x="1455" y="1578"/>
                      </a:lnTo>
                      <a:lnTo>
                        <a:pt x="1445" y="1587"/>
                      </a:lnTo>
                      <a:lnTo>
                        <a:pt x="1433" y="1595"/>
                      </a:lnTo>
                      <a:lnTo>
                        <a:pt x="1429" y="1599"/>
                      </a:lnTo>
                      <a:lnTo>
                        <a:pt x="1425" y="1603"/>
                      </a:lnTo>
                      <a:lnTo>
                        <a:pt x="1423" y="1604"/>
                      </a:lnTo>
                      <a:lnTo>
                        <a:pt x="1421" y="1606"/>
                      </a:lnTo>
                      <a:lnTo>
                        <a:pt x="1419" y="1606"/>
                      </a:lnTo>
                      <a:lnTo>
                        <a:pt x="1416" y="1607"/>
                      </a:lnTo>
                      <a:lnTo>
                        <a:pt x="1412" y="1606"/>
                      </a:lnTo>
                      <a:lnTo>
                        <a:pt x="1410" y="1604"/>
                      </a:lnTo>
                      <a:lnTo>
                        <a:pt x="1408" y="1602"/>
                      </a:lnTo>
                      <a:lnTo>
                        <a:pt x="1405" y="1599"/>
                      </a:lnTo>
                      <a:lnTo>
                        <a:pt x="1402" y="1591"/>
                      </a:lnTo>
                      <a:lnTo>
                        <a:pt x="1399" y="1584"/>
                      </a:lnTo>
                      <a:lnTo>
                        <a:pt x="1392" y="1588"/>
                      </a:lnTo>
                      <a:lnTo>
                        <a:pt x="1386" y="1593"/>
                      </a:lnTo>
                      <a:lnTo>
                        <a:pt x="1384" y="1595"/>
                      </a:lnTo>
                      <a:lnTo>
                        <a:pt x="1381" y="1597"/>
                      </a:lnTo>
                      <a:lnTo>
                        <a:pt x="1376" y="1598"/>
                      </a:lnTo>
                      <a:lnTo>
                        <a:pt x="1372" y="1599"/>
                      </a:lnTo>
                      <a:lnTo>
                        <a:pt x="1339" y="1599"/>
                      </a:lnTo>
                      <a:lnTo>
                        <a:pt x="1328" y="1600"/>
                      </a:lnTo>
                      <a:lnTo>
                        <a:pt x="1317" y="1602"/>
                      </a:lnTo>
                      <a:lnTo>
                        <a:pt x="1308" y="1605"/>
                      </a:lnTo>
                      <a:lnTo>
                        <a:pt x="1300" y="1608"/>
                      </a:lnTo>
                      <a:lnTo>
                        <a:pt x="1290" y="1613"/>
                      </a:lnTo>
                      <a:lnTo>
                        <a:pt x="1281" y="1617"/>
                      </a:lnTo>
                      <a:lnTo>
                        <a:pt x="1272" y="1620"/>
                      </a:lnTo>
                      <a:lnTo>
                        <a:pt x="1260" y="1623"/>
                      </a:lnTo>
                      <a:lnTo>
                        <a:pt x="1246" y="1624"/>
                      </a:lnTo>
                      <a:lnTo>
                        <a:pt x="1232" y="1626"/>
                      </a:lnTo>
                      <a:lnTo>
                        <a:pt x="1220" y="1628"/>
                      </a:lnTo>
                      <a:lnTo>
                        <a:pt x="1205" y="1632"/>
                      </a:lnTo>
                      <a:lnTo>
                        <a:pt x="1201" y="1636"/>
                      </a:lnTo>
                      <a:lnTo>
                        <a:pt x="1197" y="1642"/>
                      </a:lnTo>
                      <a:lnTo>
                        <a:pt x="1186" y="1647"/>
                      </a:lnTo>
                      <a:lnTo>
                        <a:pt x="1173" y="1652"/>
                      </a:lnTo>
                      <a:lnTo>
                        <a:pt x="1176" y="1658"/>
                      </a:lnTo>
                      <a:lnTo>
                        <a:pt x="1180" y="1663"/>
                      </a:lnTo>
                      <a:lnTo>
                        <a:pt x="1184" y="1668"/>
                      </a:lnTo>
                      <a:lnTo>
                        <a:pt x="1188" y="1671"/>
                      </a:lnTo>
                      <a:lnTo>
                        <a:pt x="1193" y="1674"/>
                      </a:lnTo>
                      <a:lnTo>
                        <a:pt x="1198" y="1676"/>
                      </a:lnTo>
                      <a:lnTo>
                        <a:pt x="1204" y="1677"/>
                      </a:lnTo>
                      <a:lnTo>
                        <a:pt x="1211" y="1677"/>
                      </a:lnTo>
                      <a:lnTo>
                        <a:pt x="1219" y="1677"/>
                      </a:lnTo>
                      <a:lnTo>
                        <a:pt x="1227" y="1676"/>
                      </a:lnTo>
                      <a:lnTo>
                        <a:pt x="1234" y="1674"/>
                      </a:lnTo>
                      <a:lnTo>
                        <a:pt x="1243" y="1670"/>
                      </a:lnTo>
                      <a:lnTo>
                        <a:pt x="1251" y="1661"/>
                      </a:lnTo>
                      <a:lnTo>
                        <a:pt x="1260" y="1652"/>
                      </a:lnTo>
                      <a:lnTo>
                        <a:pt x="1269" y="1650"/>
                      </a:lnTo>
                      <a:lnTo>
                        <a:pt x="1276" y="1649"/>
                      </a:lnTo>
                      <a:lnTo>
                        <a:pt x="1283" y="1648"/>
                      </a:lnTo>
                      <a:lnTo>
                        <a:pt x="1292" y="1648"/>
                      </a:lnTo>
                      <a:lnTo>
                        <a:pt x="1302" y="1645"/>
                      </a:lnTo>
                      <a:lnTo>
                        <a:pt x="1311" y="1643"/>
                      </a:lnTo>
                      <a:lnTo>
                        <a:pt x="1317" y="1643"/>
                      </a:lnTo>
                      <a:lnTo>
                        <a:pt x="1324" y="1644"/>
                      </a:lnTo>
                      <a:lnTo>
                        <a:pt x="1327" y="1645"/>
                      </a:lnTo>
                      <a:lnTo>
                        <a:pt x="1329" y="1647"/>
                      </a:lnTo>
                      <a:lnTo>
                        <a:pt x="1330" y="1649"/>
                      </a:lnTo>
                      <a:lnTo>
                        <a:pt x="1331" y="1651"/>
                      </a:lnTo>
                      <a:lnTo>
                        <a:pt x="1330" y="1656"/>
                      </a:lnTo>
                      <a:lnTo>
                        <a:pt x="1328" y="1659"/>
                      </a:lnTo>
                      <a:lnTo>
                        <a:pt x="1324" y="1662"/>
                      </a:lnTo>
                      <a:lnTo>
                        <a:pt x="1319" y="1664"/>
                      </a:lnTo>
                      <a:lnTo>
                        <a:pt x="1309" y="1668"/>
                      </a:lnTo>
                      <a:lnTo>
                        <a:pt x="1299" y="1669"/>
                      </a:lnTo>
                      <a:lnTo>
                        <a:pt x="1290" y="1671"/>
                      </a:lnTo>
                      <a:lnTo>
                        <a:pt x="1284" y="1674"/>
                      </a:lnTo>
                      <a:lnTo>
                        <a:pt x="1278" y="1678"/>
                      </a:lnTo>
                      <a:lnTo>
                        <a:pt x="1272" y="1683"/>
                      </a:lnTo>
                      <a:lnTo>
                        <a:pt x="1268" y="1688"/>
                      </a:lnTo>
                      <a:lnTo>
                        <a:pt x="1264" y="1692"/>
                      </a:lnTo>
                      <a:lnTo>
                        <a:pt x="1262" y="1694"/>
                      </a:lnTo>
                      <a:lnTo>
                        <a:pt x="1260" y="1696"/>
                      </a:lnTo>
                      <a:lnTo>
                        <a:pt x="1258" y="1697"/>
                      </a:lnTo>
                      <a:lnTo>
                        <a:pt x="1255" y="1698"/>
                      </a:lnTo>
                      <a:lnTo>
                        <a:pt x="1217" y="1698"/>
                      </a:lnTo>
                      <a:lnTo>
                        <a:pt x="1205" y="1701"/>
                      </a:lnTo>
                      <a:lnTo>
                        <a:pt x="1194" y="1704"/>
                      </a:lnTo>
                      <a:lnTo>
                        <a:pt x="1188" y="1703"/>
                      </a:lnTo>
                      <a:lnTo>
                        <a:pt x="1182" y="1702"/>
                      </a:lnTo>
                      <a:lnTo>
                        <a:pt x="1176" y="1700"/>
                      </a:lnTo>
                      <a:lnTo>
                        <a:pt x="1171" y="1697"/>
                      </a:lnTo>
                      <a:lnTo>
                        <a:pt x="1168" y="1693"/>
                      </a:lnTo>
                      <a:lnTo>
                        <a:pt x="1166" y="1690"/>
                      </a:lnTo>
                      <a:lnTo>
                        <a:pt x="1163" y="1688"/>
                      </a:lnTo>
                      <a:lnTo>
                        <a:pt x="1159" y="1687"/>
                      </a:lnTo>
                      <a:lnTo>
                        <a:pt x="1145" y="1688"/>
                      </a:lnTo>
                      <a:lnTo>
                        <a:pt x="1132" y="1690"/>
                      </a:lnTo>
                      <a:lnTo>
                        <a:pt x="1124" y="1690"/>
                      </a:lnTo>
                      <a:lnTo>
                        <a:pt x="1115" y="1689"/>
                      </a:lnTo>
                      <a:lnTo>
                        <a:pt x="1115" y="1677"/>
                      </a:lnTo>
                      <a:lnTo>
                        <a:pt x="1115" y="1663"/>
                      </a:lnTo>
                      <a:lnTo>
                        <a:pt x="1115" y="1657"/>
                      </a:lnTo>
                      <a:lnTo>
                        <a:pt x="1115" y="1651"/>
                      </a:lnTo>
                      <a:lnTo>
                        <a:pt x="1114" y="1649"/>
                      </a:lnTo>
                      <a:lnTo>
                        <a:pt x="1113" y="1647"/>
                      </a:lnTo>
                      <a:lnTo>
                        <a:pt x="1112" y="1646"/>
                      </a:lnTo>
                      <a:lnTo>
                        <a:pt x="1109" y="1645"/>
                      </a:lnTo>
                      <a:lnTo>
                        <a:pt x="1100" y="1648"/>
                      </a:lnTo>
                      <a:lnTo>
                        <a:pt x="1089" y="1651"/>
                      </a:lnTo>
                      <a:lnTo>
                        <a:pt x="1076" y="1646"/>
                      </a:lnTo>
                      <a:lnTo>
                        <a:pt x="1062" y="1641"/>
                      </a:lnTo>
                      <a:lnTo>
                        <a:pt x="1047" y="1649"/>
                      </a:lnTo>
                      <a:lnTo>
                        <a:pt x="1032" y="1658"/>
                      </a:lnTo>
                      <a:lnTo>
                        <a:pt x="1022" y="1658"/>
                      </a:lnTo>
                      <a:lnTo>
                        <a:pt x="1022" y="1642"/>
                      </a:lnTo>
                      <a:lnTo>
                        <a:pt x="1024" y="1635"/>
                      </a:lnTo>
                      <a:lnTo>
                        <a:pt x="1023" y="1630"/>
                      </a:lnTo>
                      <a:lnTo>
                        <a:pt x="1013" y="1625"/>
                      </a:lnTo>
                      <a:lnTo>
                        <a:pt x="1002" y="1620"/>
                      </a:lnTo>
                      <a:lnTo>
                        <a:pt x="999" y="1621"/>
                      </a:lnTo>
                      <a:lnTo>
                        <a:pt x="996" y="1622"/>
                      </a:lnTo>
                      <a:lnTo>
                        <a:pt x="994" y="1625"/>
                      </a:lnTo>
                      <a:lnTo>
                        <a:pt x="993" y="1628"/>
                      </a:lnTo>
                      <a:lnTo>
                        <a:pt x="990" y="1635"/>
                      </a:lnTo>
                      <a:lnTo>
                        <a:pt x="987" y="1643"/>
                      </a:lnTo>
                      <a:lnTo>
                        <a:pt x="983" y="1646"/>
                      </a:lnTo>
                      <a:lnTo>
                        <a:pt x="980" y="1651"/>
                      </a:lnTo>
                      <a:lnTo>
                        <a:pt x="977" y="1655"/>
                      </a:lnTo>
                      <a:lnTo>
                        <a:pt x="976" y="1660"/>
                      </a:lnTo>
                      <a:lnTo>
                        <a:pt x="974" y="1664"/>
                      </a:lnTo>
                      <a:lnTo>
                        <a:pt x="971" y="1668"/>
                      </a:lnTo>
                      <a:lnTo>
                        <a:pt x="968" y="1671"/>
                      </a:lnTo>
                      <a:lnTo>
                        <a:pt x="963" y="1672"/>
                      </a:lnTo>
                      <a:lnTo>
                        <a:pt x="960" y="1671"/>
                      </a:lnTo>
                      <a:lnTo>
                        <a:pt x="956" y="1670"/>
                      </a:lnTo>
                      <a:lnTo>
                        <a:pt x="954" y="1668"/>
                      </a:lnTo>
                      <a:lnTo>
                        <a:pt x="953" y="1664"/>
                      </a:lnTo>
                      <a:lnTo>
                        <a:pt x="959" y="1650"/>
                      </a:lnTo>
                      <a:lnTo>
                        <a:pt x="966" y="1635"/>
                      </a:lnTo>
                      <a:lnTo>
                        <a:pt x="965" y="1630"/>
                      </a:lnTo>
                      <a:lnTo>
                        <a:pt x="964" y="1625"/>
                      </a:lnTo>
                      <a:lnTo>
                        <a:pt x="963" y="1623"/>
                      </a:lnTo>
                      <a:lnTo>
                        <a:pt x="961" y="1622"/>
                      </a:lnTo>
                      <a:lnTo>
                        <a:pt x="959" y="1621"/>
                      </a:lnTo>
                      <a:lnTo>
                        <a:pt x="957" y="1620"/>
                      </a:lnTo>
                      <a:lnTo>
                        <a:pt x="949" y="1621"/>
                      </a:lnTo>
                      <a:lnTo>
                        <a:pt x="943" y="1622"/>
                      </a:lnTo>
                      <a:lnTo>
                        <a:pt x="937" y="1624"/>
                      </a:lnTo>
                      <a:lnTo>
                        <a:pt x="931" y="1628"/>
                      </a:lnTo>
                      <a:lnTo>
                        <a:pt x="930" y="1631"/>
                      </a:lnTo>
                      <a:lnTo>
                        <a:pt x="929" y="1633"/>
                      </a:lnTo>
                      <a:lnTo>
                        <a:pt x="928" y="1636"/>
                      </a:lnTo>
                      <a:lnTo>
                        <a:pt x="928" y="1640"/>
                      </a:lnTo>
                      <a:lnTo>
                        <a:pt x="928" y="1645"/>
                      </a:lnTo>
                      <a:lnTo>
                        <a:pt x="927" y="1651"/>
                      </a:lnTo>
                      <a:lnTo>
                        <a:pt x="925" y="1654"/>
                      </a:lnTo>
                      <a:lnTo>
                        <a:pt x="924" y="1656"/>
                      </a:lnTo>
                      <a:lnTo>
                        <a:pt x="920" y="1657"/>
                      </a:lnTo>
                      <a:lnTo>
                        <a:pt x="918" y="1659"/>
                      </a:lnTo>
                      <a:lnTo>
                        <a:pt x="912" y="1660"/>
                      </a:lnTo>
                      <a:lnTo>
                        <a:pt x="906" y="1660"/>
                      </a:lnTo>
                      <a:lnTo>
                        <a:pt x="894" y="1649"/>
                      </a:lnTo>
                      <a:lnTo>
                        <a:pt x="881" y="1636"/>
                      </a:lnTo>
                      <a:lnTo>
                        <a:pt x="878" y="1637"/>
                      </a:lnTo>
                      <a:lnTo>
                        <a:pt x="874" y="1640"/>
                      </a:lnTo>
                      <a:lnTo>
                        <a:pt x="874" y="1650"/>
                      </a:lnTo>
                      <a:lnTo>
                        <a:pt x="882" y="1661"/>
                      </a:lnTo>
                      <a:lnTo>
                        <a:pt x="889" y="1673"/>
                      </a:lnTo>
                      <a:lnTo>
                        <a:pt x="889" y="1678"/>
                      </a:lnTo>
                      <a:lnTo>
                        <a:pt x="886" y="1683"/>
                      </a:lnTo>
                      <a:lnTo>
                        <a:pt x="883" y="1687"/>
                      </a:lnTo>
                      <a:lnTo>
                        <a:pt x="879" y="1691"/>
                      </a:lnTo>
                      <a:lnTo>
                        <a:pt x="857" y="1691"/>
                      </a:lnTo>
                      <a:lnTo>
                        <a:pt x="852" y="1691"/>
                      </a:lnTo>
                      <a:lnTo>
                        <a:pt x="849" y="1689"/>
                      </a:lnTo>
                      <a:lnTo>
                        <a:pt x="846" y="1687"/>
                      </a:lnTo>
                      <a:lnTo>
                        <a:pt x="843" y="1685"/>
                      </a:lnTo>
                      <a:lnTo>
                        <a:pt x="837" y="1680"/>
                      </a:lnTo>
                      <a:lnTo>
                        <a:pt x="829" y="1675"/>
                      </a:lnTo>
                      <a:lnTo>
                        <a:pt x="824" y="1673"/>
                      </a:lnTo>
                      <a:lnTo>
                        <a:pt x="819" y="1670"/>
                      </a:lnTo>
                      <a:lnTo>
                        <a:pt x="814" y="1665"/>
                      </a:lnTo>
                      <a:lnTo>
                        <a:pt x="811" y="1662"/>
                      </a:lnTo>
                      <a:lnTo>
                        <a:pt x="808" y="1657"/>
                      </a:lnTo>
                      <a:lnTo>
                        <a:pt x="805" y="1653"/>
                      </a:lnTo>
                      <a:lnTo>
                        <a:pt x="803" y="1648"/>
                      </a:lnTo>
                      <a:lnTo>
                        <a:pt x="803" y="1642"/>
                      </a:lnTo>
                      <a:lnTo>
                        <a:pt x="795" y="1641"/>
                      </a:lnTo>
                      <a:lnTo>
                        <a:pt x="781" y="1642"/>
                      </a:lnTo>
                      <a:lnTo>
                        <a:pt x="767" y="1644"/>
                      </a:lnTo>
                      <a:lnTo>
                        <a:pt x="761" y="1645"/>
                      </a:lnTo>
                      <a:lnTo>
                        <a:pt x="756" y="1648"/>
                      </a:lnTo>
                      <a:lnTo>
                        <a:pt x="755" y="1650"/>
                      </a:lnTo>
                      <a:lnTo>
                        <a:pt x="753" y="1652"/>
                      </a:lnTo>
                      <a:lnTo>
                        <a:pt x="753" y="1654"/>
                      </a:lnTo>
                      <a:lnTo>
                        <a:pt x="752" y="1657"/>
                      </a:lnTo>
                      <a:lnTo>
                        <a:pt x="752" y="1692"/>
                      </a:lnTo>
                      <a:lnTo>
                        <a:pt x="747" y="1692"/>
                      </a:lnTo>
                      <a:lnTo>
                        <a:pt x="743" y="1693"/>
                      </a:lnTo>
                      <a:lnTo>
                        <a:pt x="739" y="1696"/>
                      </a:lnTo>
                      <a:lnTo>
                        <a:pt x="735" y="1698"/>
                      </a:lnTo>
                      <a:lnTo>
                        <a:pt x="732" y="1699"/>
                      </a:lnTo>
                      <a:lnTo>
                        <a:pt x="728" y="1701"/>
                      </a:lnTo>
                      <a:lnTo>
                        <a:pt x="724" y="1702"/>
                      </a:lnTo>
                      <a:lnTo>
                        <a:pt x="718" y="1702"/>
                      </a:lnTo>
                      <a:lnTo>
                        <a:pt x="707" y="1702"/>
                      </a:lnTo>
                      <a:lnTo>
                        <a:pt x="709" y="1691"/>
                      </a:lnTo>
                      <a:lnTo>
                        <a:pt x="710" y="1681"/>
                      </a:lnTo>
                      <a:lnTo>
                        <a:pt x="710" y="1666"/>
                      </a:lnTo>
                      <a:lnTo>
                        <a:pt x="704" y="1665"/>
                      </a:lnTo>
                      <a:lnTo>
                        <a:pt x="698" y="1665"/>
                      </a:lnTo>
                      <a:lnTo>
                        <a:pt x="695" y="1665"/>
                      </a:lnTo>
                      <a:lnTo>
                        <a:pt x="692" y="1666"/>
                      </a:lnTo>
                      <a:lnTo>
                        <a:pt x="690" y="1668"/>
                      </a:lnTo>
                      <a:lnTo>
                        <a:pt x="688" y="1670"/>
                      </a:lnTo>
                      <a:lnTo>
                        <a:pt x="685" y="1674"/>
                      </a:lnTo>
                      <a:lnTo>
                        <a:pt x="682" y="1679"/>
                      </a:lnTo>
                      <a:lnTo>
                        <a:pt x="679" y="1683"/>
                      </a:lnTo>
                      <a:lnTo>
                        <a:pt x="676" y="1687"/>
                      </a:lnTo>
                      <a:lnTo>
                        <a:pt x="674" y="1689"/>
                      </a:lnTo>
                      <a:lnTo>
                        <a:pt x="672" y="1690"/>
                      </a:lnTo>
                      <a:lnTo>
                        <a:pt x="670" y="1691"/>
                      </a:lnTo>
                      <a:lnTo>
                        <a:pt x="667" y="1691"/>
                      </a:lnTo>
                      <a:lnTo>
                        <a:pt x="662" y="1690"/>
                      </a:lnTo>
                      <a:lnTo>
                        <a:pt x="658" y="1689"/>
                      </a:lnTo>
                      <a:lnTo>
                        <a:pt x="662" y="1678"/>
                      </a:lnTo>
                      <a:lnTo>
                        <a:pt x="667" y="1666"/>
                      </a:lnTo>
                      <a:lnTo>
                        <a:pt x="666" y="1662"/>
                      </a:lnTo>
                      <a:lnTo>
                        <a:pt x="666" y="1657"/>
                      </a:lnTo>
                      <a:lnTo>
                        <a:pt x="655" y="1657"/>
                      </a:lnTo>
                      <a:lnTo>
                        <a:pt x="651" y="1657"/>
                      </a:lnTo>
                      <a:lnTo>
                        <a:pt x="647" y="1659"/>
                      </a:lnTo>
                      <a:lnTo>
                        <a:pt x="644" y="1662"/>
                      </a:lnTo>
                      <a:lnTo>
                        <a:pt x="642" y="1665"/>
                      </a:lnTo>
                      <a:lnTo>
                        <a:pt x="638" y="1673"/>
                      </a:lnTo>
                      <a:lnTo>
                        <a:pt x="632" y="1681"/>
                      </a:lnTo>
                      <a:lnTo>
                        <a:pt x="629" y="1679"/>
                      </a:lnTo>
                      <a:lnTo>
                        <a:pt x="626" y="1677"/>
                      </a:lnTo>
                      <a:lnTo>
                        <a:pt x="625" y="1669"/>
                      </a:lnTo>
                      <a:lnTo>
                        <a:pt x="625" y="1661"/>
                      </a:lnTo>
                      <a:lnTo>
                        <a:pt x="624" y="1654"/>
                      </a:lnTo>
                      <a:lnTo>
                        <a:pt x="625" y="1645"/>
                      </a:lnTo>
                      <a:lnTo>
                        <a:pt x="614" y="1645"/>
                      </a:lnTo>
                      <a:lnTo>
                        <a:pt x="602" y="1645"/>
                      </a:lnTo>
                      <a:lnTo>
                        <a:pt x="592" y="1646"/>
                      </a:lnTo>
                      <a:lnTo>
                        <a:pt x="580" y="1645"/>
                      </a:lnTo>
                      <a:lnTo>
                        <a:pt x="580" y="1678"/>
                      </a:lnTo>
                      <a:lnTo>
                        <a:pt x="580" y="1685"/>
                      </a:lnTo>
                      <a:lnTo>
                        <a:pt x="577" y="1691"/>
                      </a:lnTo>
                      <a:lnTo>
                        <a:pt x="575" y="1693"/>
                      </a:lnTo>
                      <a:lnTo>
                        <a:pt x="574" y="1696"/>
                      </a:lnTo>
                      <a:lnTo>
                        <a:pt x="571" y="1697"/>
                      </a:lnTo>
                      <a:lnTo>
                        <a:pt x="568" y="1698"/>
                      </a:lnTo>
                      <a:lnTo>
                        <a:pt x="564" y="1697"/>
                      </a:lnTo>
                      <a:lnTo>
                        <a:pt x="560" y="1696"/>
                      </a:lnTo>
                      <a:lnTo>
                        <a:pt x="557" y="1693"/>
                      </a:lnTo>
                      <a:lnTo>
                        <a:pt x="554" y="1690"/>
                      </a:lnTo>
                      <a:lnTo>
                        <a:pt x="547" y="1684"/>
                      </a:lnTo>
                      <a:lnTo>
                        <a:pt x="540" y="1679"/>
                      </a:lnTo>
                      <a:lnTo>
                        <a:pt x="529" y="1671"/>
                      </a:lnTo>
                      <a:lnTo>
                        <a:pt x="518" y="1663"/>
                      </a:lnTo>
                      <a:lnTo>
                        <a:pt x="513" y="1661"/>
                      </a:lnTo>
                      <a:lnTo>
                        <a:pt x="508" y="1659"/>
                      </a:lnTo>
                      <a:lnTo>
                        <a:pt x="501" y="1657"/>
                      </a:lnTo>
                      <a:lnTo>
                        <a:pt x="495" y="1657"/>
                      </a:lnTo>
                      <a:lnTo>
                        <a:pt x="485" y="1657"/>
                      </a:lnTo>
                      <a:lnTo>
                        <a:pt x="478" y="1658"/>
                      </a:lnTo>
                      <a:lnTo>
                        <a:pt x="474" y="1659"/>
                      </a:lnTo>
                      <a:lnTo>
                        <a:pt x="471" y="1661"/>
                      </a:lnTo>
                      <a:lnTo>
                        <a:pt x="468" y="1663"/>
                      </a:lnTo>
                      <a:lnTo>
                        <a:pt x="465" y="1666"/>
                      </a:lnTo>
                      <a:lnTo>
                        <a:pt x="461" y="1672"/>
                      </a:lnTo>
                      <a:lnTo>
                        <a:pt x="457" y="1677"/>
                      </a:lnTo>
                      <a:lnTo>
                        <a:pt x="456" y="1680"/>
                      </a:lnTo>
                      <a:lnTo>
                        <a:pt x="454" y="1681"/>
                      </a:lnTo>
                      <a:lnTo>
                        <a:pt x="451" y="1683"/>
                      </a:lnTo>
                      <a:lnTo>
                        <a:pt x="449" y="1683"/>
                      </a:lnTo>
                      <a:lnTo>
                        <a:pt x="440" y="1683"/>
                      </a:lnTo>
                      <a:lnTo>
                        <a:pt x="431" y="1682"/>
                      </a:lnTo>
                      <a:lnTo>
                        <a:pt x="423" y="1682"/>
                      </a:lnTo>
                      <a:lnTo>
                        <a:pt x="414" y="1683"/>
                      </a:lnTo>
                      <a:lnTo>
                        <a:pt x="414" y="1691"/>
                      </a:lnTo>
                      <a:lnTo>
                        <a:pt x="414" y="1699"/>
                      </a:lnTo>
                      <a:lnTo>
                        <a:pt x="414" y="1706"/>
                      </a:lnTo>
                      <a:lnTo>
                        <a:pt x="416" y="1712"/>
                      </a:lnTo>
                      <a:lnTo>
                        <a:pt x="417" y="1718"/>
                      </a:lnTo>
                      <a:lnTo>
                        <a:pt x="420" y="1723"/>
                      </a:lnTo>
                      <a:lnTo>
                        <a:pt x="423" y="1729"/>
                      </a:lnTo>
                      <a:lnTo>
                        <a:pt x="428" y="1734"/>
                      </a:lnTo>
                      <a:lnTo>
                        <a:pt x="433" y="1738"/>
                      </a:lnTo>
                      <a:lnTo>
                        <a:pt x="441" y="1741"/>
                      </a:lnTo>
                      <a:lnTo>
                        <a:pt x="448" y="1743"/>
                      </a:lnTo>
                      <a:lnTo>
                        <a:pt x="454" y="1743"/>
                      </a:lnTo>
                      <a:lnTo>
                        <a:pt x="461" y="1743"/>
                      </a:lnTo>
                      <a:lnTo>
                        <a:pt x="468" y="1744"/>
                      </a:lnTo>
                      <a:lnTo>
                        <a:pt x="475" y="1744"/>
                      </a:lnTo>
                      <a:lnTo>
                        <a:pt x="482" y="1745"/>
                      </a:lnTo>
                      <a:lnTo>
                        <a:pt x="489" y="1748"/>
                      </a:lnTo>
                      <a:lnTo>
                        <a:pt x="508" y="1757"/>
                      </a:lnTo>
                      <a:lnTo>
                        <a:pt x="526" y="1762"/>
                      </a:lnTo>
                      <a:lnTo>
                        <a:pt x="543" y="1766"/>
                      </a:lnTo>
                      <a:lnTo>
                        <a:pt x="562" y="1773"/>
                      </a:lnTo>
                      <a:lnTo>
                        <a:pt x="573" y="1777"/>
                      </a:lnTo>
                      <a:lnTo>
                        <a:pt x="584" y="1782"/>
                      </a:lnTo>
                      <a:lnTo>
                        <a:pt x="588" y="1784"/>
                      </a:lnTo>
                      <a:lnTo>
                        <a:pt x="591" y="1787"/>
                      </a:lnTo>
                      <a:lnTo>
                        <a:pt x="593" y="1791"/>
                      </a:lnTo>
                      <a:lnTo>
                        <a:pt x="594" y="1796"/>
                      </a:lnTo>
                      <a:lnTo>
                        <a:pt x="593" y="1802"/>
                      </a:lnTo>
                      <a:lnTo>
                        <a:pt x="593" y="1807"/>
                      </a:lnTo>
                      <a:lnTo>
                        <a:pt x="585" y="1808"/>
                      </a:lnTo>
                      <a:lnTo>
                        <a:pt x="576" y="1810"/>
                      </a:lnTo>
                      <a:lnTo>
                        <a:pt x="568" y="1808"/>
                      </a:lnTo>
                      <a:lnTo>
                        <a:pt x="561" y="1807"/>
                      </a:lnTo>
                      <a:lnTo>
                        <a:pt x="555" y="1805"/>
                      </a:lnTo>
                      <a:lnTo>
                        <a:pt x="548" y="1803"/>
                      </a:lnTo>
                      <a:lnTo>
                        <a:pt x="536" y="1796"/>
                      </a:lnTo>
                      <a:lnTo>
                        <a:pt x="522" y="1789"/>
                      </a:lnTo>
                      <a:lnTo>
                        <a:pt x="508" y="1783"/>
                      </a:lnTo>
                      <a:lnTo>
                        <a:pt x="495" y="1775"/>
                      </a:lnTo>
                      <a:lnTo>
                        <a:pt x="487" y="1771"/>
                      </a:lnTo>
                      <a:lnTo>
                        <a:pt x="482" y="1767"/>
                      </a:lnTo>
                      <a:lnTo>
                        <a:pt x="479" y="1765"/>
                      </a:lnTo>
                      <a:lnTo>
                        <a:pt x="476" y="1764"/>
                      </a:lnTo>
                      <a:lnTo>
                        <a:pt x="472" y="1763"/>
                      </a:lnTo>
                      <a:lnTo>
                        <a:pt x="468" y="1763"/>
                      </a:lnTo>
                      <a:lnTo>
                        <a:pt x="446" y="1763"/>
                      </a:lnTo>
                      <a:lnTo>
                        <a:pt x="441" y="1765"/>
                      </a:lnTo>
                      <a:lnTo>
                        <a:pt x="411" y="1765"/>
                      </a:lnTo>
                      <a:lnTo>
                        <a:pt x="398" y="1754"/>
                      </a:lnTo>
                      <a:lnTo>
                        <a:pt x="386" y="1741"/>
                      </a:lnTo>
                      <a:lnTo>
                        <a:pt x="381" y="1733"/>
                      </a:lnTo>
                      <a:lnTo>
                        <a:pt x="376" y="1725"/>
                      </a:lnTo>
                      <a:lnTo>
                        <a:pt x="373" y="1721"/>
                      </a:lnTo>
                      <a:lnTo>
                        <a:pt x="370" y="1718"/>
                      </a:lnTo>
                      <a:lnTo>
                        <a:pt x="367" y="1717"/>
                      </a:lnTo>
                      <a:lnTo>
                        <a:pt x="362" y="1716"/>
                      </a:lnTo>
                      <a:lnTo>
                        <a:pt x="360" y="1717"/>
                      </a:lnTo>
                      <a:lnTo>
                        <a:pt x="358" y="1718"/>
                      </a:lnTo>
                      <a:lnTo>
                        <a:pt x="357" y="1719"/>
                      </a:lnTo>
                      <a:lnTo>
                        <a:pt x="355" y="1721"/>
                      </a:lnTo>
                      <a:lnTo>
                        <a:pt x="354" y="1727"/>
                      </a:lnTo>
                      <a:lnTo>
                        <a:pt x="353" y="1733"/>
                      </a:lnTo>
                      <a:lnTo>
                        <a:pt x="352" y="1738"/>
                      </a:lnTo>
                      <a:lnTo>
                        <a:pt x="349" y="1743"/>
                      </a:lnTo>
                      <a:lnTo>
                        <a:pt x="348" y="1745"/>
                      </a:lnTo>
                      <a:lnTo>
                        <a:pt x="346" y="1747"/>
                      </a:lnTo>
                      <a:lnTo>
                        <a:pt x="344" y="1748"/>
                      </a:lnTo>
                      <a:lnTo>
                        <a:pt x="342" y="1748"/>
                      </a:lnTo>
                      <a:lnTo>
                        <a:pt x="333" y="1746"/>
                      </a:lnTo>
                      <a:lnTo>
                        <a:pt x="324" y="1744"/>
                      </a:lnTo>
                      <a:lnTo>
                        <a:pt x="327" y="1753"/>
                      </a:lnTo>
                      <a:lnTo>
                        <a:pt x="328" y="1762"/>
                      </a:lnTo>
                      <a:lnTo>
                        <a:pt x="328" y="1766"/>
                      </a:lnTo>
                      <a:lnTo>
                        <a:pt x="327" y="1770"/>
                      </a:lnTo>
                      <a:lnTo>
                        <a:pt x="325" y="1774"/>
                      </a:lnTo>
                      <a:lnTo>
                        <a:pt x="322" y="1777"/>
                      </a:lnTo>
                      <a:lnTo>
                        <a:pt x="318" y="1781"/>
                      </a:lnTo>
                      <a:lnTo>
                        <a:pt x="314" y="1783"/>
                      </a:lnTo>
                      <a:lnTo>
                        <a:pt x="310" y="1784"/>
                      </a:lnTo>
                      <a:lnTo>
                        <a:pt x="305" y="1785"/>
                      </a:lnTo>
                      <a:lnTo>
                        <a:pt x="296" y="1784"/>
                      </a:lnTo>
                      <a:lnTo>
                        <a:pt x="288" y="1782"/>
                      </a:lnTo>
                      <a:lnTo>
                        <a:pt x="280" y="1779"/>
                      </a:lnTo>
                      <a:lnTo>
                        <a:pt x="271" y="1778"/>
                      </a:lnTo>
                      <a:lnTo>
                        <a:pt x="271" y="1788"/>
                      </a:lnTo>
                      <a:lnTo>
                        <a:pt x="271" y="1797"/>
                      </a:lnTo>
                      <a:lnTo>
                        <a:pt x="271" y="1804"/>
                      </a:lnTo>
                      <a:lnTo>
                        <a:pt x="272" y="1812"/>
                      </a:lnTo>
                      <a:lnTo>
                        <a:pt x="273" y="1815"/>
                      </a:lnTo>
                      <a:lnTo>
                        <a:pt x="274" y="1818"/>
                      </a:lnTo>
                      <a:lnTo>
                        <a:pt x="277" y="1821"/>
                      </a:lnTo>
                      <a:lnTo>
                        <a:pt x="279" y="1823"/>
                      </a:lnTo>
                      <a:lnTo>
                        <a:pt x="283" y="1826"/>
                      </a:lnTo>
                      <a:lnTo>
                        <a:pt x="287" y="1827"/>
                      </a:lnTo>
                      <a:lnTo>
                        <a:pt x="291" y="1828"/>
                      </a:lnTo>
                      <a:lnTo>
                        <a:pt x="296" y="1828"/>
                      </a:lnTo>
                      <a:lnTo>
                        <a:pt x="304" y="1829"/>
                      </a:lnTo>
                      <a:lnTo>
                        <a:pt x="312" y="1831"/>
                      </a:lnTo>
                      <a:lnTo>
                        <a:pt x="310" y="1838"/>
                      </a:lnTo>
                      <a:lnTo>
                        <a:pt x="309" y="1843"/>
                      </a:lnTo>
                      <a:lnTo>
                        <a:pt x="309" y="1847"/>
                      </a:lnTo>
                      <a:lnTo>
                        <a:pt x="310" y="1851"/>
                      </a:lnTo>
                      <a:lnTo>
                        <a:pt x="325" y="1852"/>
                      </a:lnTo>
                      <a:lnTo>
                        <a:pt x="339" y="1853"/>
                      </a:lnTo>
                      <a:lnTo>
                        <a:pt x="376" y="1853"/>
                      </a:lnTo>
                      <a:lnTo>
                        <a:pt x="386" y="1854"/>
                      </a:lnTo>
                      <a:lnTo>
                        <a:pt x="393" y="1856"/>
                      </a:lnTo>
                      <a:lnTo>
                        <a:pt x="400" y="1859"/>
                      </a:lnTo>
                      <a:lnTo>
                        <a:pt x="409" y="1863"/>
                      </a:lnTo>
                      <a:lnTo>
                        <a:pt x="414" y="1867"/>
                      </a:lnTo>
                      <a:lnTo>
                        <a:pt x="419" y="1869"/>
                      </a:lnTo>
                      <a:lnTo>
                        <a:pt x="421" y="1870"/>
                      </a:lnTo>
                      <a:lnTo>
                        <a:pt x="423" y="1872"/>
                      </a:lnTo>
                      <a:lnTo>
                        <a:pt x="424" y="1874"/>
                      </a:lnTo>
                      <a:lnTo>
                        <a:pt x="424" y="1876"/>
                      </a:lnTo>
                      <a:lnTo>
                        <a:pt x="423" y="1881"/>
                      </a:lnTo>
                      <a:lnTo>
                        <a:pt x="422" y="1885"/>
                      </a:lnTo>
                      <a:lnTo>
                        <a:pt x="419" y="1889"/>
                      </a:lnTo>
                      <a:lnTo>
                        <a:pt x="416" y="1892"/>
                      </a:lnTo>
                      <a:lnTo>
                        <a:pt x="411" y="1895"/>
                      </a:lnTo>
                      <a:lnTo>
                        <a:pt x="406" y="1897"/>
                      </a:lnTo>
                      <a:lnTo>
                        <a:pt x="401" y="1898"/>
                      </a:lnTo>
                      <a:lnTo>
                        <a:pt x="396" y="1899"/>
                      </a:lnTo>
                      <a:lnTo>
                        <a:pt x="384" y="1898"/>
                      </a:lnTo>
                      <a:lnTo>
                        <a:pt x="373" y="1897"/>
                      </a:lnTo>
                      <a:lnTo>
                        <a:pt x="363" y="1895"/>
                      </a:lnTo>
                      <a:lnTo>
                        <a:pt x="352" y="1890"/>
                      </a:lnTo>
                      <a:lnTo>
                        <a:pt x="346" y="1887"/>
                      </a:lnTo>
                      <a:lnTo>
                        <a:pt x="342" y="1884"/>
                      </a:lnTo>
                      <a:lnTo>
                        <a:pt x="337" y="1881"/>
                      </a:lnTo>
                      <a:lnTo>
                        <a:pt x="331" y="1880"/>
                      </a:lnTo>
                      <a:lnTo>
                        <a:pt x="286" y="1880"/>
                      </a:lnTo>
                      <a:lnTo>
                        <a:pt x="278" y="1881"/>
                      </a:lnTo>
                      <a:lnTo>
                        <a:pt x="270" y="1882"/>
                      </a:lnTo>
                      <a:lnTo>
                        <a:pt x="266" y="1882"/>
                      </a:lnTo>
                      <a:lnTo>
                        <a:pt x="261" y="1882"/>
                      </a:lnTo>
                      <a:lnTo>
                        <a:pt x="258" y="1880"/>
                      </a:lnTo>
                      <a:lnTo>
                        <a:pt x="254" y="1878"/>
                      </a:lnTo>
                      <a:lnTo>
                        <a:pt x="252" y="1874"/>
                      </a:lnTo>
                      <a:lnTo>
                        <a:pt x="251" y="1869"/>
                      </a:lnTo>
                      <a:lnTo>
                        <a:pt x="248" y="1867"/>
                      </a:lnTo>
                      <a:lnTo>
                        <a:pt x="244" y="1866"/>
                      </a:lnTo>
                      <a:lnTo>
                        <a:pt x="241" y="1864"/>
                      </a:lnTo>
                      <a:lnTo>
                        <a:pt x="236" y="1864"/>
                      </a:lnTo>
                      <a:lnTo>
                        <a:pt x="222" y="1871"/>
                      </a:lnTo>
                      <a:lnTo>
                        <a:pt x="209" y="1877"/>
                      </a:lnTo>
                      <a:lnTo>
                        <a:pt x="198" y="1876"/>
                      </a:lnTo>
                      <a:lnTo>
                        <a:pt x="189" y="1874"/>
                      </a:lnTo>
                      <a:lnTo>
                        <a:pt x="181" y="1870"/>
                      </a:lnTo>
                      <a:lnTo>
                        <a:pt x="172" y="1867"/>
                      </a:lnTo>
                      <a:lnTo>
                        <a:pt x="165" y="1862"/>
                      </a:lnTo>
                      <a:lnTo>
                        <a:pt x="156" y="1858"/>
                      </a:lnTo>
                      <a:lnTo>
                        <a:pt x="147" y="1856"/>
                      </a:lnTo>
                      <a:lnTo>
                        <a:pt x="137" y="1855"/>
                      </a:lnTo>
                      <a:lnTo>
                        <a:pt x="130" y="1856"/>
                      </a:lnTo>
                      <a:lnTo>
                        <a:pt x="125" y="1857"/>
                      </a:lnTo>
                      <a:lnTo>
                        <a:pt x="122" y="1859"/>
                      </a:lnTo>
                      <a:lnTo>
                        <a:pt x="119" y="1861"/>
                      </a:lnTo>
                      <a:lnTo>
                        <a:pt x="118" y="1863"/>
                      </a:lnTo>
                      <a:lnTo>
                        <a:pt x="117" y="1867"/>
                      </a:lnTo>
                      <a:lnTo>
                        <a:pt x="118" y="1871"/>
                      </a:lnTo>
                      <a:lnTo>
                        <a:pt x="119" y="1875"/>
                      </a:lnTo>
                      <a:lnTo>
                        <a:pt x="122" y="1878"/>
                      </a:lnTo>
                      <a:lnTo>
                        <a:pt x="124" y="1881"/>
                      </a:lnTo>
                      <a:lnTo>
                        <a:pt x="130" y="1885"/>
                      </a:lnTo>
                      <a:lnTo>
                        <a:pt x="138" y="1889"/>
                      </a:lnTo>
                      <a:lnTo>
                        <a:pt x="157" y="1892"/>
                      </a:lnTo>
                      <a:lnTo>
                        <a:pt x="177" y="1895"/>
                      </a:lnTo>
                      <a:lnTo>
                        <a:pt x="187" y="1897"/>
                      </a:lnTo>
                      <a:lnTo>
                        <a:pt x="195" y="1899"/>
                      </a:lnTo>
                      <a:lnTo>
                        <a:pt x="202" y="1902"/>
                      </a:lnTo>
                      <a:lnTo>
                        <a:pt x="212" y="1907"/>
                      </a:lnTo>
                      <a:lnTo>
                        <a:pt x="209" y="1912"/>
                      </a:lnTo>
                      <a:lnTo>
                        <a:pt x="205" y="1918"/>
                      </a:lnTo>
                      <a:lnTo>
                        <a:pt x="202" y="1923"/>
                      </a:lnTo>
                      <a:lnTo>
                        <a:pt x="197" y="1927"/>
                      </a:lnTo>
                      <a:lnTo>
                        <a:pt x="193" y="1930"/>
                      </a:lnTo>
                      <a:lnTo>
                        <a:pt x="187" y="1932"/>
                      </a:lnTo>
                      <a:lnTo>
                        <a:pt x="181" y="1933"/>
                      </a:lnTo>
                      <a:lnTo>
                        <a:pt x="174" y="1934"/>
                      </a:lnTo>
                      <a:lnTo>
                        <a:pt x="141" y="1934"/>
                      </a:lnTo>
                      <a:lnTo>
                        <a:pt x="137" y="1937"/>
                      </a:lnTo>
                      <a:lnTo>
                        <a:pt x="140" y="1944"/>
                      </a:lnTo>
                      <a:lnTo>
                        <a:pt x="145" y="1951"/>
                      </a:lnTo>
                      <a:lnTo>
                        <a:pt x="146" y="1954"/>
                      </a:lnTo>
                      <a:lnTo>
                        <a:pt x="148" y="1957"/>
                      </a:lnTo>
                      <a:lnTo>
                        <a:pt x="149" y="1961"/>
                      </a:lnTo>
                      <a:lnTo>
                        <a:pt x="149" y="1965"/>
                      </a:lnTo>
                      <a:lnTo>
                        <a:pt x="148" y="1968"/>
                      </a:lnTo>
                      <a:lnTo>
                        <a:pt x="147" y="1970"/>
                      </a:lnTo>
                      <a:lnTo>
                        <a:pt x="124" y="1970"/>
                      </a:lnTo>
                      <a:lnTo>
                        <a:pt x="119" y="1970"/>
                      </a:lnTo>
                      <a:lnTo>
                        <a:pt x="114" y="1969"/>
                      </a:lnTo>
                      <a:lnTo>
                        <a:pt x="110" y="1967"/>
                      </a:lnTo>
                      <a:lnTo>
                        <a:pt x="107" y="1965"/>
                      </a:lnTo>
                      <a:lnTo>
                        <a:pt x="100" y="1959"/>
                      </a:lnTo>
                      <a:lnTo>
                        <a:pt x="95" y="1952"/>
                      </a:lnTo>
                      <a:lnTo>
                        <a:pt x="88" y="1944"/>
                      </a:lnTo>
                      <a:lnTo>
                        <a:pt x="82" y="1937"/>
                      </a:lnTo>
                      <a:lnTo>
                        <a:pt x="79" y="1934"/>
                      </a:lnTo>
                      <a:lnTo>
                        <a:pt x="75" y="1931"/>
                      </a:lnTo>
                      <a:lnTo>
                        <a:pt x="71" y="1929"/>
                      </a:lnTo>
                      <a:lnTo>
                        <a:pt x="66" y="1927"/>
                      </a:lnTo>
                      <a:lnTo>
                        <a:pt x="53" y="1932"/>
                      </a:lnTo>
                      <a:lnTo>
                        <a:pt x="42" y="1938"/>
                      </a:lnTo>
                      <a:lnTo>
                        <a:pt x="33" y="1942"/>
                      </a:lnTo>
                      <a:lnTo>
                        <a:pt x="26" y="1946"/>
                      </a:lnTo>
                      <a:lnTo>
                        <a:pt x="19" y="1951"/>
                      </a:lnTo>
                      <a:lnTo>
                        <a:pt x="13" y="1956"/>
                      </a:lnTo>
                      <a:lnTo>
                        <a:pt x="8" y="1962"/>
                      </a:lnTo>
                      <a:lnTo>
                        <a:pt x="3" y="1969"/>
                      </a:lnTo>
                      <a:lnTo>
                        <a:pt x="1" y="1976"/>
                      </a:lnTo>
                      <a:lnTo>
                        <a:pt x="0" y="1985"/>
                      </a:lnTo>
                      <a:lnTo>
                        <a:pt x="0" y="1990"/>
                      </a:lnTo>
                      <a:lnTo>
                        <a:pt x="1" y="1995"/>
                      </a:lnTo>
                      <a:lnTo>
                        <a:pt x="3" y="1999"/>
                      </a:lnTo>
                      <a:lnTo>
                        <a:pt x="5" y="2004"/>
                      </a:lnTo>
                      <a:lnTo>
                        <a:pt x="11" y="2012"/>
                      </a:lnTo>
                      <a:lnTo>
                        <a:pt x="16" y="2019"/>
                      </a:lnTo>
                      <a:lnTo>
                        <a:pt x="22" y="2027"/>
                      </a:lnTo>
                      <a:lnTo>
                        <a:pt x="27" y="2034"/>
                      </a:lnTo>
                      <a:lnTo>
                        <a:pt x="29" y="2039"/>
                      </a:lnTo>
                      <a:lnTo>
                        <a:pt x="31" y="2044"/>
                      </a:lnTo>
                      <a:lnTo>
                        <a:pt x="32" y="2049"/>
                      </a:lnTo>
                      <a:lnTo>
                        <a:pt x="32" y="2054"/>
                      </a:lnTo>
                      <a:lnTo>
                        <a:pt x="24" y="2062"/>
                      </a:lnTo>
                      <a:lnTo>
                        <a:pt x="16" y="2072"/>
                      </a:lnTo>
                      <a:lnTo>
                        <a:pt x="16" y="2076"/>
                      </a:lnTo>
                      <a:lnTo>
                        <a:pt x="18" y="2079"/>
                      </a:lnTo>
                      <a:lnTo>
                        <a:pt x="21" y="2082"/>
                      </a:lnTo>
                      <a:lnTo>
                        <a:pt x="24" y="2084"/>
                      </a:lnTo>
                      <a:lnTo>
                        <a:pt x="33" y="2088"/>
                      </a:lnTo>
                      <a:lnTo>
                        <a:pt x="42" y="2093"/>
                      </a:lnTo>
                      <a:lnTo>
                        <a:pt x="54" y="2101"/>
                      </a:lnTo>
                      <a:lnTo>
                        <a:pt x="67" y="2106"/>
                      </a:lnTo>
                      <a:lnTo>
                        <a:pt x="72" y="2108"/>
                      </a:lnTo>
                      <a:lnTo>
                        <a:pt x="78" y="2109"/>
                      </a:lnTo>
                      <a:lnTo>
                        <a:pt x="85" y="2110"/>
                      </a:lnTo>
                      <a:lnTo>
                        <a:pt x="92" y="2111"/>
                      </a:lnTo>
                      <a:lnTo>
                        <a:pt x="98" y="2110"/>
                      </a:lnTo>
                      <a:lnTo>
                        <a:pt x="103" y="2108"/>
                      </a:lnTo>
                      <a:lnTo>
                        <a:pt x="128" y="2108"/>
                      </a:lnTo>
                      <a:lnTo>
                        <a:pt x="136" y="2109"/>
                      </a:lnTo>
                      <a:lnTo>
                        <a:pt x="142" y="2111"/>
                      </a:lnTo>
                      <a:lnTo>
                        <a:pt x="149" y="2113"/>
                      </a:lnTo>
                      <a:lnTo>
                        <a:pt x="155" y="2116"/>
                      </a:lnTo>
                      <a:lnTo>
                        <a:pt x="161" y="2119"/>
                      </a:lnTo>
                      <a:lnTo>
                        <a:pt x="167" y="2122"/>
                      </a:lnTo>
                      <a:lnTo>
                        <a:pt x="174" y="2124"/>
                      </a:lnTo>
                      <a:lnTo>
                        <a:pt x="182" y="2124"/>
                      </a:lnTo>
                      <a:lnTo>
                        <a:pt x="189" y="2124"/>
                      </a:lnTo>
                      <a:lnTo>
                        <a:pt x="196" y="2123"/>
                      </a:lnTo>
                      <a:lnTo>
                        <a:pt x="202" y="2121"/>
                      </a:lnTo>
                      <a:lnTo>
                        <a:pt x="209" y="2118"/>
                      </a:lnTo>
                      <a:lnTo>
                        <a:pt x="220" y="2113"/>
                      </a:lnTo>
                      <a:lnTo>
                        <a:pt x="234" y="2110"/>
                      </a:lnTo>
                      <a:lnTo>
                        <a:pt x="245" y="2108"/>
                      </a:lnTo>
                      <a:lnTo>
                        <a:pt x="255" y="2107"/>
                      </a:lnTo>
                      <a:lnTo>
                        <a:pt x="265" y="2107"/>
                      </a:lnTo>
                      <a:lnTo>
                        <a:pt x="276" y="2106"/>
                      </a:lnTo>
                      <a:lnTo>
                        <a:pt x="288" y="2097"/>
                      </a:lnTo>
                      <a:lnTo>
                        <a:pt x="301" y="2088"/>
                      </a:lnTo>
                      <a:lnTo>
                        <a:pt x="316" y="2089"/>
                      </a:lnTo>
                      <a:lnTo>
                        <a:pt x="330" y="2093"/>
                      </a:lnTo>
                      <a:lnTo>
                        <a:pt x="343" y="2097"/>
                      </a:lnTo>
                      <a:lnTo>
                        <a:pt x="358" y="2098"/>
                      </a:lnTo>
                      <a:lnTo>
                        <a:pt x="383" y="2098"/>
                      </a:lnTo>
                      <a:lnTo>
                        <a:pt x="391" y="2098"/>
                      </a:lnTo>
                      <a:lnTo>
                        <a:pt x="398" y="2099"/>
                      </a:lnTo>
                      <a:lnTo>
                        <a:pt x="405" y="2101"/>
                      </a:lnTo>
                      <a:lnTo>
                        <a:pt x="413" y="2103"/>
                      </a:lnTo>
                      <a:lnTo>
                        <a:pt x="420" y="2104"/>
                      </a:lnTo>
                      <a:lnTo>
                        <a:pt x="427" y="2106"/>
                      </a:lnTo>
                      <a:lnTo>
                        <a:pt x="434" y="2107"/>
                      </a:lnTo>
                      <a:lnTo>
                        <a:pt x="443" y="2107"/>
                      </a:lnTo>
                      <a:lnTo>
                        <a:pt x="456" y="2107"/>
                      </a:lnTo>
                      <a:lnTo>
                        <a:pt x="467" y="2105"/>
                      </a:lnTo>
                      <a:lnTo>
                        <a:pt x="478" y="2102"/>
                      </a:lnTo>
                      <a:lnTo>
                        <a:pt x="489" y="2098"/>
                      </a:lnTo>
                      <a:lnTo>
                        <a:pt x="503" y="2090"/>
                      </a:lnTo>
                      <a:lnTo>
                        <a:pt x="514" y="2082"/>
                      </a:lnTo>
                      <a:lnTo>
                        <a:pt x="520" y="2079"/>
                      </a:lnTo>
                      <a:lnTo>
                        <a:pt x="527" y="2077"/>
                      </a:lnTo>
                      <a:lnTo>
                        <a:pt x="534" y="2075"/>
                      </a:lnTo>
                      <a:lnTo>
                        <a:pt x="541" y="2074"/>
                      </a:lnTo>
                      <a:lnTo>
                        <a:pt x="546" y="2074"/>
                      </a:lnTo>
                      <a:lnTo>
                        <a:pt x="552" y="2075"/>
                      </a:lnTo>
                      <a:lnTo>
                        <a:pt x="556" y="2076"/>
                      </a:lnTo>
                      <a:lnTo>
                        <a:pt x="561" y="2078"/>
                      </a:lnTo>
                      <a:lnTo>
                        <a:pt x="557" y="2084"/>
                      </a:lnTo>
                      <a:lnTo>
                        <a:pt x="552" y="2089"/>
                      </a:lnTo>
                      <a:lnTo>
                        <a:pt x="545" y="2095"/>
                      </a:lnTo>
                      <a:lnTo>
                        <a:pt x="539" y="2098"/>
                      </a:lnTo>
                      <a:lnTo>
                        <a:pt x="534" y="2102"/>
                      </a:lnTo>
                      <a:lnTo>
                        <a:pt x="528" y="2107"/>
                      </a:lnTo>
                      <a:lnTo>
                        <a:pt x="524" y="2112"/>
                      </a:lnTo>
                      <a:lnTo>
                        <a:pt x="519" y="2119"/>
                      </a:lnTo>
                      <a:lnTo>
                        <a:pt x="516" y="2129"/>
                      </a:lnTo>
                      <a:lnTo>
                        <a:pt x="515" y="2139"/>
                      </a:lnTo>
                      <a:lnTo>
                        <a:pt x="513" y="2148"/>
                      </a:lnTo>
                      <a:lnTo>
                        <a:pt x="510" y="2157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solidFill>
                    <a:sysClr val="window" lastClr="FFFFFF">
                      <a:lumMod val="85000"/>
                    </a:sysClr>
                  </a:solidFill>
                  <a:round/>
                  <a:headEnd/>
                  <a:tailEnd/>
                </a:ln>
              </p:spPr>
            </p:sp>
            <p:sp>
              <p:nvSpPr>
                <p:cNvPr id="81" name="Freeform 80"/>
                <p:cNvSpPr>
                  <a:spLocks/>
                </p:cNvSpPr>
                <p:nvPr/>
              </p:nvSpPr>
              <p:spPr bwMode="auto">
                <a:xfrm>
                  <a:off x="11425" y="1660018"/>
                  <a:ext cx="86294" cy="176053"/>
                </a:xfrm>
                <a:custGeom>
                  <a:avLst/>
                  <a:gdLst/>
                  <a:ahLst/>
                  <a:cxnLst>
                    <a:cxn ang="0">
                      <a:pos x="11" y="372"/>
                    </a:cxn>
                    <a:cxn ang="0">
                      <a:pos x="28" y="352"/>
                    </a:cxn>
                    <a:cxn ang="0">
                      <a:pos x="39" y="329"/>
                    </a:cxn>
                    <a:cxn ang="0">
                      <a:pos x="45" y="302"/>
                    </a:cxn>
                    <a:cxn ang="0">
                      <a:pos x="51" y="285"/>
                    </a:cxn>
                    <a:cxn ang="0">
                      <a:pos x="61" y="283"/>
                    </a:cxn>
                    <a:cxn ang="0">
                      <a:pos x="69" y="287"/>
                    </a:cxn>
                    <a:cxn ang="0">
                      <a:pos x="76" y="293"/>
                    </a:cxn>
                    <a:cxn ang="0">
                      <a:pos x="85" y="297"/>
                    </a:cxn>
                    <a:cxn ang="0">
                      <a:pos x="94" y="297"/>
                    </a:cxn>
                    <a:cxn ang="0">
                      <a:pos x="101" y="293"/>
                    </a:cxn>
                    <a:cxn ang="0">
                      <a:pos x="111" y="282"/>
                    </a:cxn>
                    <a:cxn ang="0">
                      <a:pos x="127" y="268"/>
                    </a:cxn>
                    <a:cxn ang="0">
                      <a:pos x="142" y="255"/>
                    </a:cxn>
                    <a:cxn ang="0">
                      <a:pos x="153" y="249"/>
                    </a:cxn>
                    <a:cxn ang="0">
                      <a:pos x="137" y="222"/>
                    </a:cxn>
                    <a:cxn ang="0">
                      <a:pos x="132" y="209"/>
                    </a:cxn>
                    <a:cxn ang="0">
                      <a:pos x="129" y="193"/>
                    </a:cxn>
                    <a:cxn ang="0">
                      <a:pos x="131" y="181"/>
                    </a:cxn>
                    <a:cxn ang="0">
                      <a:pos x="134" y="170"/>
                    </a:cxn>
                    <a:cxn ang="0">
                      <a:pos x="148" y="154"/>
                    </a:cxn>
                    <a:cxn ang="0">
                      <a:pos x="186" y="124"/>
                    </a:cxn>
                    <a:cxn ang="0">
                      <a:pos x="180" y="113"/>
                    </a:cxn>
                    <a:cxn ang="0">
                      <a:pos x="173" y="106"/>
                    </a:cxn>
                    <a:cxn ang="0">
                      <a:pos x="154" y="95"/>
                    </a:cxn>
                    <a:cxn ang="0">
                      <a:pos x="134" y="84"/>
                    </a:cxn>
                    <a:cxn ang="0">
                      <a:pos x="116" y="69"/>
                    </a:cxn>
                    <a:cxn ang="0">
                      <a:pos x="105" y="61"/>
                    </a:cxn>
                    <a:cxn ang="0">
                      <a:pos x="95" y="55"/>
                    </a:cxn>
                    <a:cxn ang="0">
                      <a:pos x="85" y="49"/>
                    </a:cxn>
                    <a:cxn ang="0">
                      <a:pos x="75" y="41"/>
                    </a:cxn>
                    <a:cxn ang="0">
                      <a:pos x="59" y="15"/>
                    </a:cxn>
                    <a:cxn ang="0">
                      <a:pos x="50" y="4"/>
                    </a:cxn>
                    <a:cxn ang="0">
                      <a:pos x="44" y="1"/>
                    </a:cxn>
                    <a:cxn ang="0">
                      <a:pos x="37" y="0"/>
                    </a:cxn>
                    <a:cxn ang="0">
                      <a:pos x="27" y="2"/>
                    </a:cxn>
                    <a:cxn ang="0">
                      <a:pos x="18" y="8"/>
                    </a:cxn>
                    <a:cxn ang="0">
                      <a:pos x="9" y="14"/>
                    </a:cxn>
                    <a:cxn ang="0">
                      <a:pos x="0" y="18"/>
                    </a:cxn>
                    <a:cxn ang="0">
                      <a:pos x="0" y="382"/>
                    </a:cxn>
                  </a:cxnLst>
                  <a:rect l="0" t="0" r="r" b="b"/>
                  <a:pathLst>
                    <a:path w="186" h="382">
                      <a:moveTo>
                        <a:pt x="0" y="382"/>
                      </a:moveTo>
                      <a:lnTo>
                        <a:pt x="11" y="372"/>
                      </a:lnTo>
                      <a:lnTo>
                        <a:pt x="20" y="363"/>
                      </a:lnTo>
                      <a:lnTo>
                        <a:pt x="28" y="352"/>
                      </a:lnTo>
                      <a:lnTo>
                        <a:pt x="34" y="341"/>
                      </a:lnTo>
                      <a:lnTo>
                        <a:pt x="39" y="329"/>
                      </a:lnTo>
                      <a:lnTo>
                        <a:pt x="42" y="316"/>
                      </a:lnTo>
                      <a:lnTo>
                        <a:pt x="45" y="302"/>
                      </a:lnTo>
                      <a:lnTo>
                        <a:pt x="46" y="287"/>
                      </a:lnTo>
                      <a:lnTo>
                        <a:pt x="51" y="285"/>
                      </a:lnTo>
                      <a:lnTo>
                        <a:pt x="56" y="283"/>
                      </a:lnTo>
                      <a:lnTo>
                        <a:pt x="61" y="283"/>
                      </a:lnTo>
                      <a:lnTo>
                        <a:pt x="65" y="285"/>
                      </a:lnTo>
                      <a:lnTo>
                        <a:pt x="69" y="287"/>
                      </a:lnTo>
                      <a:lnTo>
                        <a:pt x="72" y="290"/>
                      </a:lnTo>
                      <a:lnTo>
                        <a:pt x="76" y="293"/>
                      </a:lnTo>
                      <a:lnTo>
                        <a:pt x="80" y="295"/>
                      </a:lnTo>
                      <a:lnTo>
                        <a:pt x="85" y="297"/>
                      </a:lnTo>
                      <a:lnTo>
                        <a:pt x="89" y="297"/>
                      </a:lnTo>
                      <a:lnTo>
                        <a:pt x="94" y="297"/>
                      </a:lnTo>
                      <a:lnTo>
                        <a:pt x="98" y="295"/>
                      </a:lnTo>
                      <a:lnTo>
                        <a:pt x="101" y="293"/>
                      </a:lnTo>
                      <a:lnTo>
                        <a:pt x="104" y="289"/>
                      </a:lnTo>
                      <a:lnTo>
                        <a:pt x="111" y="282"/>
                      </a:lnTo>
                      <a:lnTo>
                        <a:pt x="118" y="276"/>
                      </a:lnTo>
                      <a:lnTo>
                        <a:pt x="127" y="268"/>
                      </a:lnTo>
                      <a:lnTo>
                        <a:pt x="134" y="261"/>
                      </a:lnTo>
                      <a:lnTo>
                        <a:pt x="142" y="255"/>
                      </a:lnTo>
                      <a:lnTo>
                        <a:pt x="153" y="249"/>
                      </a:lnTo>
                      <a:lnTo>
                        <a:pt x="153" y="249"/>
                      </a:lnTo>
                      <a:lnTo>
                        <a:pt x="145" y="234"/>
                      </a:lnTo>
                      <a:lnTo>
                        <a:pt x="137" y="222"/>
                      </a:lnTo>
                      <a:lnTo>
                        <a:pt x="134" y="215"/>
                      </a:lnTo>
                      <a:lnTo>
                        <a:pt x="132" y="209"/>
                      </a:lnTo>
                      <a:lnTo>
                        <a:pt x="130" y="201"/>
                      </a:lnTo>
                      <a:lnTo>
                        <a:pt x="129" y="193"/>
                      </a:lnTo>
                      <a:lnTo>
                        <a:pt x="130" y="186"/>
                      </a:lnTo>
                      <a:lnTo>
                        <a:pt x="131" y="181"/>
                      </a:lnTo>
                      <a:lnTo>
                        <a:pt x="132" y="175"/>
                      </a:lnTo>
                      <a:lnTo>
                        <a:pt x="134" y="170"/>
                      </a:lnTo>
                      <a:lnTo>
                        <a:pt x="141" y="162"/>
                      </a:lnTo>
                      <a:lnTo>
                        <a:pt x="148" y="154"/>
                      </a:lnTo>
                      <a:lnTo>
                        <a:pt x="166" y="139"/>
                      </a:lnTo>
                      <a:lnTo>
                        <a:pt x="186" y="124"/>
                      </a:lnTo>
                      <a:lnTo>
                        <a:pt x="184" y="118"/>
                      </a:lnTo>
                      <a:lnTo>
                        <a:pt x="180" y="113"/>
                      </a:lnTo>
                      <a:lnTo>
                        <a:pt x="177" y="109"/>
                      </a:lnTo>
                      <a:lnTo>
                        <a:pt x="173" y="106"/>
                      </a:lnTo>
                      <a:lnTo>
                        <a:pt x="163" y="100"/>
                      </a:lnTo>
                      <a:lnTo>
                        <a:pt x="154" y="95"/>
                      </a:lnTo>
                      <a:lnTo>
                        <a:pt x="144" y="89"/>
                      </a:lnTo>
                      <a:lnTo>
                        <a:pt x="134" y="84"/>
                      </a:lnTo>
                      <a:lnTo>
                        <a:pt x="124" y="77"/>
                      </a:lnTo>
                      <a:lnTo>
                        <a:pt x="116" y="69"/>
                      </a:lnTo>
                      <a:lnTo>
                        <a:pt x="111" y="64"/>
                      </a:lnTo>
                      <a:lnTo>
                        <a:pt x="105" y="61"/>
                      </a:lnTo>
                      <a:lnTo>
                        <a:pt x="100" y="58"/>
                      </a:lnTo>
                      <a:lnTo>
                        <a:pt x="95" y="55"/>
                      </a:lnTo>
                      <a:lnTo>
                        <a:pt x="90" y="52"/>
                      </a:lnTo>
                      <a:lnTo>
                        <a:pt x="85" y="49"/>
                      </a:lnTo>
                      <a:lnTo>
                        <a:pt x="79" y="46"/>
                      </a:lnTo>
                      <a:lnTo>
                        <a:pt x="75" y="41"/>
                      </a:lnTo>
                      <a:lnTo>
                        <a:pt x="66" y="27"/>
                      </a:lnTo>
                      <a:lnTo>
                        <a:pt x="59" y="15"/>
                      </a:lnTo>
                      <a:lnTo>
                        <a:pt x="55" y="8"/>
                      </a:lnTo>
                      <a:lnTo>
                        <a:pt x="50" y="4"/>
                      </a:lnTo>
                      <a:lnTo>
                        <a:pt x="47" y="2"/>
                      </a:lnTo>
                      <a:lnTo>
                        <a:pt x="44" y="1"/>
                      </a:lnTo>
                      <a:lnTo>
                        <a:pt x="41" y="0"/>
                      </a:lnTo>
                      <a:lnTo>
                        <a:pt x="37" y="0"/>
                      </a:lnTo>
                      <a:lnTo>
                        <a:pt x="32" y="1"/>
                      </a:lnTo>
                      <a:lnTo>
                        <a:pt x="27" y="2"/>
                      </a:lnTo>
                      <a:lnTo>
                        <a:pt x="22" y="5"/>
                      </a:lnTo>
                      <a:lnTo>
                        <a:pt x="18" y="8"/>
                      </a:lnTo>
                      <a:lnTo>
                        <a:pt x="14" y="12"/>
                      </a:lnTo>
                      <a:lnTo>
                        <a:pt x="9" y="14"/>
                      </a:lnTo>
                      <a:lnTo>
                        <a:pt x="5" y="17"/>
                      </a:lnTo>
                      <a:lnTo>
                        <a:pt x="0" y="18"/>
                      </a:lnTo>
                      <a:lnTo>
                        <a:pt x="0" y="18"/>
                      </a:lnTo>
                      <a:lnTo>
                        <a:pt x="0" y="382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solidFill>
                    <a:sysClr val="window" lastClr="FFFFFF">
                      <a:lumMod val="85000"/>
                    </a:sysClr>
                  </a:solidFill>
                  <a:round/>
                  <a:headEnd/>
                  <a:tailEnd/>
                </a:ln>
              </p:spPr>
            </p:sp>
            <p:sp>
              <p:nvSpPr>
                <p:cNvPr id="82" name="Freeform 81"/>
                <p:cNvSpPr>
                  <a:spLocks/>
                </p:cNvSpPr>
                <p:nvPr/>
              </p:nvSpPr>
              <p:spPr bwMode="auto">
                <a:xfrm>
                  <a:off x="289483" y="1724879"/>
                  <a:ext cx="968408" cy="667149"/>
                </a:xfrm>
                <a:custGeom>
                  <a:avLst/>
                  <a:gdLst/>
                  <a:ahLst/>
                  <a:cxnLst>
                    <a:cxn ang="0">
                      <a:pos x="753" y="0"/>
                    </a:cxn>
                    <a:cxn ang="0">
                      <a:pos x="852" y="90"/>
                    </a:cxn>
                    <a:cxn ang="0">
                      <a:pos x="1095" y="251"/>
                    </a:cxn>
                    <a:cxn ang="0">
                      <a:pos x="1259" y="287"/>
                    </a:cxn>
                    <a:cxn ang="0">
                      <a:pos x="1369" y="191"/>
                    </a:cxn>
                    <a:cxn ang="0">
                      <a:pos x="1514" y="246"/>
                    </a:cxn>
                    <a:cxn ang="0">
                      <a:pos x="1712" y="239"/>
                    </a:cxn>
                    <a:cxn ang="0">
                      <a:pos x="1748" y="325"/>
                    </a:cxn>
                    <a:cxn ang="0">
                      <a:pos x="1767" y="395"/>
                    </a:cxn>
                    <a:cxn ang="0">
                      <a:pos x="1793" y="539"/>
                    </a:cxn>
                    <a:cxn ang="0">
                      <a:pos x="1874" y="761"/>
                    </a:cxn>
                    <a:cxn ang="0">
                      <a:pos x="2002" y="849"/>
                    </a:cxn>
                    <a:cxn ang="0">
                      <a:pos x="1999" y="892"/>
                    </a:cxn>
                    <a:cxn ang="0">
                      <a:pos x="1950" y="965"/>
                    </a:cxn>
                    <a:cxn ang="0">
                      <a:pos x="1894" y="1074"/>
                    </a:cxn>
                    <a:cxn ang="0">
                      <a:pos x="1797" y="1127"/>
                    </a:cxn>
                    <a:cxn ang="0">
                      <a:pos x="1645" y="1198"/>
                    </a:cxn>
                    <a:cxn ang="0">
                      <a:pos x="1490" y="1204"/>
                    </a:cxn>
                    <a:cxn ang="0">
                      <a:pos x="1396" y="1205"/>
                    </a:cxn>
                    <a:cxn ang="0">
                      <a:pos x="1270" y="1183"/>
                    </a:cxn>
                    <a:cxn ang="0">
                      <a:pos x="1162" y="1187"/>
                    </a:cxn>
                    <a:cxn ang="0">
                      <a:pos x="1105" y="1151"/>
                    </a:cxn>
                    <a:cxn ang="0">
                      <a:pos x="1105" y="1206"/>
                    </a:cxn>
                    <a:cxn ang="0">
                      <a:pos x="1122" y="1344"/>
                    </a:cxn>
                    <a:cxn ang="0">
                      <a:pos x="1150" y="1208"/>
                    </a:cxn>
                    <a:cxn ang="0">
                      <a:pos x="1179" y="1332"/>
                    </a:cxn>
                    <a:cxn ang="0">
                      <a:pos x="1247" y="1339"/>
                    </a:cxn>
                    <a:cxn ang="0">
                      <a:pos x="1217" y="1399"/>
                    </a:cxn>
                    <a:cxn ang="0">
                      <a:pos x="1142" y="1377"/>
                    </a:cxn>
                    <a:cxn ang="0">
                      <a:pos x="1082" y="1402"/>
                    </a:cxn>
                    <a:cxn ang="0">
                      <a:pos x="932" y="1430"/>
                    </a:cxn>
                    <a:cxn ang="0">
                      <a:pos x="901" y="1353"/>
                    </a:cxn>
                    <a:cxn ang="0">
                      <a:pos x="939" y="1270"/>
                    </a:cxn>
                    <a:cxn ang="0">
                      <a:pos x="869" y="1191"/>
                    </a:cxn>
                    <a:cxn ang="0">
                      <a:pos x="1047" y="1159"/>
                    </a:cxn>
                    <a:cxn ang="0">
                      <a:pos x="995" y="1118"/>
                    </a:cxn>
                    <a:cxn ang="0">
                      <a:pos x="922" y="1117"/>
                    </a:cxn>
                    <a:cxn ang="0">
                      <a:pos x="882" y="1071"/>
                    </a:cxn>
                    <a:cxn ang="0">
                      <a:pos x="853" y="1037"/>
                    </a:cxn>
                    <a:cxn ang="0">
                      <a:pos x="920" y="1042"/>
                    </a:cxn>
                    <a:cxn ang="0">
                      <a:pos x="887" y="1005"/>
                    </a:cxn>
                    <a:cxn ang="0">
                      <a:pos x="790" y="975"/>
                    </a:cxn>
                    <a:cxn ang="0">
                      <a:pos x="694" y="975"/>
                    </a:cxn>
                    <a:cxn ang="0">
                      <a:pos x="624" y="1024"/>
                    </a:cxn>
                    <a:cxn ang="0">
                      <a:pos x="572" y="1040"/>
                    </a:cxn>
                    <a:cxn ang="0">
                      <a:pos x="509" y="1116"/>
                    </a:cxn>
                    <a:cxn ang="0">
                      <a:pos x="405" y="1044"/>
                    </a:cxn>
                    <a:cxn ang="0">
                      <a:pos x="530" y="967"/>
                    </a:cxn>
                    <a:cxn ang="0">
                      <a:pos x="630" y="907"/>
                    </a:cxn>
                    <a:cxn ang="0">
                      <a:pos x="701" y="849"/>
                    </a:cxn>
                    <a:cxn ang="0">
                      <a:pos x="739" y="708"/>
                    </a:cxn>
                    <a:cxn ang="0">
                      <a:pos x="683" y="630"/>
                    </a:cxn>
                    <a:cxn ang="0">
                      <a:pos x="562" y="561"/>
                    </a:cxn>
                    <a:cxn ang="0">
                      <a:pos x="419" y="553"/>
                    </a:cxn>
                    <a:cxn ang="0">
                      <a:pos x="226" y="461"/>
                    </a:cxn>
                    <a:cxn ang="0">
                      <a:pos x="42" y="355"/>
                    </a:cxn>
                    <a:cxn ang="0">
                      <a:pos x="77" y="277"/>
                    </a:cxn>
                    <a:cxn ang="0">
                      <a:pos x="206" y="276"/>
                    </a:cxn>
                    <a:cxn ang="0">
                      <a:pos x="329" y="185"/>
                    </a:cxn>
                    <a:cxn ang="0">
                      <a:pos x="552" y="99"/>
                    </a:cxn>
                  </a:cxnLst>
                  <a:rect l="0" t="0" r="r" b="b"/>
                  <a:pathLst>
                    <a:path w="2028" h="1433">
                      <a:moveTo>
                        <a:pt x="597" y="29"/>
                      </a:moveTo>
                      <a:lnTo>
                        <a:pt x="603" y="30"/>
                      </a:lnTo>
                      <a:lnTo>
                        <a:pt x="610" y="31"/>
                      </a:lnTo>
                      <a:lnTo>
                        <a:pt x="616" y="30"/>
                      </a:lnTo>
                      <a:lnTo>
                        <a:pt x="623" y="28"/>
                      </a:lnTo>
                      <a:lnTo>
                        <a:pt x="629" y="26"/>
                      </a:lnTo>
                      <a:lnTo>
                        <a:pt x="634" y="23"/>
                      </a:lnTo>
                      <a:lnTo>
                        <a:pt x="639" y="20"/>
                      </a:lnTo>
                      <a:lnTo>
                        <a:pt x="644" y="17"/>
                      </a:lnTo>
                      <a:lnTo>
                        <a:pt x="651" y="14"/>
                      </a:lnTo>
                      <a:lnTo>
                        <a:pt x="658" y="12"/>
                      </a:lnTo>
                      <a:lnTo>
                        <a:pt x="683" y="7"/>
                      </a:lnTo>
                      <a:lnTo>
                        <a:pt x="704" y="2"/>
                      </a:lnTo>
                      <a:lnTo>
                        <a:pt x="727" y="0"/>
                      </a:lnTo>
                      <a:lnTo>
                        <a:pt x="753" y="0"/>
                      </a:lnTo>
                      <a:lnTo>
                        <a:pt x="759" y="0"/>
                      </a:lnTo>
                      <a:lnTo>
                        <a:pt x="766" y="2"/>
                      </a:lnTo>
                      <a:lnTo>
                        <a:pt x="771" y="4"/>
                      </a:lnTo>
                      <a:lnTo>
                        <a:pt x="775" y="7"/>
                      </a:lnTo>
                      <a:lnTo>
                        <a:pt x="784" y="15"/>
                      </a:lnTo>
                      <a:lnTo>
                        <a:pt x="791" y="24"/>
                      </a:lnTo>
                      <a:lnTo>
                        <a:pt x="798" y="35"/>
                      </a:lnTo>
                      <a:lnTo>
                        <a:pt x="805" y="45"/>
                      </a:lnTo>
                      <a:lnTo>
                        <a:pt x="809" y="50"/>
                      </a:lnTo>
                      <a:lnTo>
                        <a:pt x="814" y="55"/>
                      </a:lnTo>
                      <a:lnTo>
                        <a:pt x="818" y="59"/>
                      </a:lnTo>
                      <a:lnTo>
                        <a:pt x="824" y="65"/>
                      </a:lnTo>
                      <a:lnTo>
                        <a:pt x="835" y="73"/>
                      </a:lnTo>
                      <a:lnTo>
                        <a:pt x="844" y="82"/>
                      </a:lnTo>
                      <a:lnTo>
                        <a:pt x="852" y="90"/>
                      </a:lnTo>
                      <a:lnTo>
                        <a:pt x="859" y="100"/>
                      </a:lnTo>
                      <a:lnTo>
                        <a:pt x="872" y="121"/>
                      </a:lnTo>
                      <a:lnTo>
                        <a:pt x="888" y="142"/>
                      </a:lnTo>
                      <a:lnTo>
                        <a:pt x="897" y="154"/>
                      </a:lnTo>
                      <a:lnTo>
                        <a:pt x="906" y="163"/>
                      </a:lnTo>
                      <a:lnTo>
                        <a:pt x="917" y="170"/>
                      </a:lnTo>
                      <a:lnTo>
                        <a:pt x="927" y="178"/>
                      </a:lnTo>
                      <a:lnTo>
                        <a:pt x="950" y="188"/>
                      </a:lnTo>
                      <a:lnTo>
                        <a:pt x="976" y="199"/>
                      </a:lnTo>
                      <a:lnTo>
                        <a:pt x="999" y="210"/>
                      </a:lnTo>
                      <a:lnTo>
                        <a:pt x="1019" y="218"/>
                      </a:lnTo>
                      <a:lnTo>
                        <a:pt x="1038" y="226"/>
                      </a:lnTo>
                      <a:lnTo>
                        <a:pt x="1057" y="235"/>
                      </a:lnTo>
                      <a:lnTo>
                        <a:pt x="1075" y="243"/>
                      </a:lnTo>
                      <a:lnTo>
                        <a:pt x="1095" y="251"/>
                      </a:lnTo>
                      <a:lnTo>
                        <a:pt x="1115" y="260"/>
                      </a:lnTo>
                      <a:lnTo>
                        <a:pt x="1138" y="271"/>
                      </a:lnTo>
                      <a:lnTo>
                        <a:pt x="1160" y="283"/>
                      </a:lnTo>
                      <a:lnTo>
                        <a:pt x="1180" y="296"/>
                      </a:lnTo>
                      <a:lnTo>
                        <a:pt x="1190" y="301"/>
                      </a:lnTo>
                      <a:lnTo>
                        <a:pt x="1201" y="305"/>
                      </a:lnTo>
                      <a:lnTo>
                        <a:pt x="1212" y="308"/>
                      </a:lnTo>
                      <a:lnTo>
                        <a:pt x="1226" y="309"/>
                      </a:lnTo>
                      <a:lnTo>
                        <a:pt x="1230" y="308"/>
                      </a:lnTo>
                      <a:lnTo>
                        <a:pt x="1234" y="308"/>
                      </a:lnTo>
                      <a:lnTo>
                        <a:pt x="1238" y="306"/>
                      </a:lnTo>
                      <a:lnTo>
                        <a:pt x="1241" y="305"/>
                      </a:lnTo>
                      <a:lnTo>
                        <a:pt x="1247" y="300"/>
                      </a:lnTo>
                      <a:lnTo>
                        <a:pt x="1254" y="294"/>
                      </a:lnTo>
                      <a:lnTo>
                        <a:pt x="1259" y="287"/>
                      </a:lnTo>
                      <a:lnTo>
                        <a:pt x="1264" y="281"/>
                      </a:lnTo>
                      <a:lnTo>
                        <a:pt x="1270" y="274"/>
                      </a:lnTo>
                      <a:lnTo>
                        <a:pt x="1277" y="269"/>
                      </a:lnTo>
                      <a:lnTo>
                        <a:pt x="1289" y="263"/>
                      </a:lnTo>
                      <a:lnTo>
                        <a:pt x="1300" y="258"/>
                      </a:lnTo>
                      <a:lnTo>
                        <a:pt x="1305" y="256"/>
                      </a:lnTo>
                      <a:lnTo>
                        <a:pt x="1311" y="253"/>
                      </a:lnTo>
                      <a:lnTo>
                        <a:pt x="1316" y="249"/>
                      </a:lnTo>
                      <a:lnTo>
                        <a:pt x="1320" y="245"/>
                      </a:lnTo>
                      <a:lnTo>
                        <a:pt x="1333" y="226"/>
                      </a:lnTo>
                      <a:lnTo>
                        <a:pt x="1346" y="209"/>
                      </a:lnTo>
                      <a:lnTo>
                        <a:pt x="1352" y="201"/>
                      </a:lnTo>
                      <a:lnTo>
                        <a:pt x="1360" y="195"/>
                      </a:lnTo>
                      <a:lnTo>
                        <a:pt x="1364" y="193"/>
                      </a:lnTo>
                      <a:lnTo>
                        <a:pt x="1369" y="191"/>
                      </a:lnTo>
                      <a:lnTo>
                        <a:pt x="1374" y="191"/>
                      </a:lnTo>
                      <a:lnTo>
                        <a:pt x="1380" y="190"/>
                      </a:lnTo>
                      <a:lnTo>
                        <a:pt x="1392" y="191"/>
                      </a:lnTo>
                      <a:lnTo>
                        <a:pt x="1405" y="192"/>
                      </a:lnTo>
                      <a:lnTo>
                        <a:pt x="1416" y="193"/>
                      </a:lnTo>
                      <a:lnTo>
                        <a:pt x="1427" y="196"/>
                      </a:lnTo>
                      <a:lnTo>
                        <a:pt x="1437" y="200"/>
                      </a:lnTo>
                      <a:lnTo>
                        <a:pt x="1447" y="205"/>
                      </a:lnTo>
                      <a:lnTo>
                        <a:pt x="1459" y="210"/>
                      </a:lnTo>
                      <a:lnTo>
                        <a:pt x="1470" y="216"/>
                      </a:lnTo>
                      <a:lnTo>
                        <a:pt x="1484" y="226"/>
                      </a:lnTo>
                      <a:lnTo>
                        <a:pt x="1495" y="236"/>
                      </a:lnTo>
                      <a:lnTo>
                        <a:pt x="1500" y="241"/>
                      </a:lnTo>
                      <a:lnTo>
                        <a:pt x="1507" y="244"/>
                      </a:lnTo>
                      <a:lnTo>
                        <a:pt x="1514" y="246"/>
                      </a:lnTo>
                      <a:lnTo>
                        <a:pt x="1522" y="247"/>
                      </a:lnTo>
                      <a:lnTo>
                        <a:pt x="1522" y="247"/>
                      </a:lnTo>
                      <a:lnTo>
                        <a:pt x="1532" y="250"/>
                      </a:lnTo>
                      <a:lnTo>
                        <a:pt x="1543" y="252"/>
                      </a:lnTo>
                      <a:lnTo>
                        <a:pt x="1563" y="251"/>
                      </a:lnTo>
                      <a:lnTo>
                        <a:pt x="1582" y="249"/>
                      </a:lnTo>
                      <a:lnTo>
                        <a:pt x="1601" y="247"/>
                      </a:lnTo>
                      <a:lnTo>
                        <a:pt x="1618" y="244"/>
                      </a:lnTo>
                      <a:lnTo>
                        <a:pt x="1635" y="241"/>
                      </a:lnTo>
                      <a:lnTo>
                        <a:pt x="1654" y="238"/>
                      </a:lnTo>
                      <a:lnTo>
                        <a:pt x="1672" y="236"/>
                      </a:lnTo>
                      <a:lnTo>
                        <a:pt x="1693" y="236"/>
                      </a:lnTo>
                      <a:lnTo>
                        <a:pt x="1700" y="236"/>
                      </a:lnTo>
                      <a:lnTo>
                        <a:pt x="1706" y="237"/>
                      </a:lnTo>
                      <a:lnTo>
                        <a:pt x="1712" y="239"/>
                      </a:lnTo>
                      <a:lnTo>
                        <a:pt x="1718" y="241"/>
                      </a:lnTo>
                      <a:lnTo>
                        <a:pt x="1723" y="244"/>
                      </a:lnTo>
                      <a:lnTo>
                        <a:pt x="1728" y="248"/>
                      </a:lnTo>
                      <a:lnTo>
                        <a:pt x="1732" y="252"/>
                      </a:lnTo>
                      <a:lnTo>
                        <a:pt x="1736" y="256"/>
                      </a:lnTo>
                      <a:lnTo>
                        <a:pt x="1740" y="262"/>
                      </a:lnTo>
                      <a:lnTo>
                        <a:pt x="1744" y="267"/>
                      </a:lnTo>
                      <a:lnTo>
                        <a:pt x="1746" y="273"/>
                      </a:lnTo>
                      <a:lnTo>
                        <a:pt x="1748" y="278"/>
                      </a:lnTo>
                      <a:lnTo>
                        <a:pt x="1750" y="284"/>
                      </a:lnTo>
                      <a:lnTo>
                        <a:pt x="1752" y="291"/>
                      </a:lnTo>
                      <a:lnTo>
                        <a:pt x="1752" y="298"/>
                      </a:lnTo>
                      <a:lnTo>
                        <a:pt x="1753" y="304"/>
                      </a:lnTo>
                      <a:lnTo>
                        <a:pt x="1750" y="314"/>
                      </a:lnTo>
                      <a:lnTo>
                        <a:pt x="1748" y="325"/>
                      </a:lnTo>
                      <a:lnTo>
                        <a:pt x="1748" y="328"/>
                      </a:lnTo>
                      <a:lnTo>
                        <a:pt x="1749" y="332"/>
                      </a:lnTo>
                      <a:lnTo>
                        <a:pt x="1750" y="335"/>
                      </a:lnTo>
                      <a:lnTo>
                        <a:pt x="1752" y="338"/>
                      </a:lnTo>
                      <a:lnTo>
                        <a:pt x="1756" y="343"/>
                      </a:lnTo>
                      <a:lnTo>
                        <a:pt x="1761" y="349"/>
                      </a:lnTo>
                      <a:lnTo>
                        <a:pt x="1766" y="354"/>
                      </a:lnTo>
                      <a:lnTo>
                        <a:pt x="1770" y="360"/>
                      </a:lnTo>
                      <a:lnTo>
                        <a:pt x="1772" y="362"/>
                      </a:lnTo>
                      <a:lnTo>
                        <a:pt x="1773" y="366"/>
                      </a:lnTo>
                      <a:lnTo>
                        <a:pt x="1774" y="369"/>
                      </a:lnTo>
                      <a:lnTo>
                        <a:pt x="1774" y="373"/>
                      </a:lnTo>
                      <a:lnTo>
                        <a:pt x="1773" y="382"/>
                      </a:lnTo>
                      <a:lnTo>
                        <a:pt x="1771" y="389"/>
                      </a:lnTo>
                      <a:lnTo>
                        <a:pt x="1767" y="395"/>
                      </a:lnTo>
                      <a:lnTo>
                        <a:pt x="1761" y="401"/>
                      </a:lnTo>
                      <a:lnTo>
                        <a:pt x="1750" y="413"/>
                      </a:lnTo>
                      <a:lnTo>
                        <a:pt x="1739" y="425"/>
                      </a:lnTo>
                      <a:lnTo>
                        <a:pt x="1744" y="432"/>
                      </a:lnTo>
                      <a:lnTo>
                        <a:pt x="1748" y="438"/>
                      </a:lnTo>
                      <a:lnTo>
                        <a:pt x="1751" y="445"/>
                      </a:lnTo>
                      <a:lnTo>
                        <a:pt x="1754" y="451"/>
                      </a:lnTo>
                      <a:lnTo>
                        <a:pt x="1758" y="466"/>
                      </a:lnTo>
                      <a:lnTo>
                        <a:pt x="1764" y="480"/>
                      </a:lnTo>
                      <a:lnTo>
                        <a:pt x="1774" y="495"/>
                      </a:lnTo>
                      <a:lnTo>
                        <a:pt x="1783" y="508"/>
                      </a:lnTo>
                      <a:lnTo>
                        <a:pt x="1787" y="514"/>
                      </a:lnTo>
                      <a:lnTo>
                        <a:pt x="1790" y="522"/>
                      </a:lnTo>
                      <a:lnTo>
                        <a:pt x="1792" y="530"/>
                      </a:lnTo>
                      <a:lnTo>
                        <a:pt x="1793" y="539"/>
                      </a:lnTo>
                      <a:lnTo>
                        <a:pt x="1793" y="599"/>
                      </a:lnTo>
                      <a:lnTo>
                        <a:pt x="1793" y="607"/>
                      </a:lnTo>
                      <a:lnTo>
                        <a:pt x="1795" y="614"/>
                      </a:lnTo>
                      <a:lnTo>
                        <a:pt x="1796" y="621"/>
                      </a:lnTo>
                      <a:lnTo>
                        <a:pt x="1798" y="627"/>
                      </a:lnTo>
                      <a:lnTo>
                        <a:pt x="1802" y="640"/>
                      </a:lnTo>
                      <a:lnTo>
                        <a:pt x="1808" y="651"/>
                      </a:lnTo>
                      <a:lnTo>
                        <a:pt x="1824" y="674"/>
                      </a:lnTo>
                      <a:lnTo>
                        <a:pt x="1840" y="699"/>
                      </a:lnTo>
                      <a:lnTo>
                        <a:pt x="1850" y="719"/>
                      </a:lnTo>
                      <a:lnTo>
                        <a:pt x="1858" y="737"/>
                      </a:lnTo>
                      <a:lnTo>
                        <a:pt x="1862" y="746"/>
                      </a:lnTo>
                      <a:lnTo>
                        <a:pt x="1867" y="754"/>
                      </a:lnTo>
                      <a:lnTo>
                        <a:pt x="1870" y="758"/>
                      </a:lnTo>
                      <a:lnTo>
                        <a:pt x="1874" y="761"/>
                      </a:lnTo>
                      <a:lnTo>
                        <a:pt x="1878" y="764"/>
                      </a:lnTo>
                      <a:lnTo>
                        <a:pt x="1884" y="767"/>
                      </a:lnTo>
                      <a:lnTo>
                        <a:pt x="1901" y="777"/>
                      </a:lnTo>
                      <a:lnTo>
                        <a:pt x="1918" y="785"/>
                      </a:lnTo>
                      <a:lnTo>
                        <a:pt x="1934" y="792"/>
                      </a:lnTo>
                      <a:lnTo>
                        <a:pt x="1952" y="804"/>
                      </a:lnTo>
                      <a:lnTo>
                        <a:pt x="1958" y="808"/>
                      </a:lnTo>
                      <a:lnTo>
                        <a:pt x="1962" y="813"/>
                      </a:lnTo>
                      <a:lnTo>
                        <a:pt x="1968" y="818"/>
                      </a:lnTo>
                      <a:lnTo>
                        <a:pt x="1971" y="823"/>
                      </a:lnTo>
                      <a:lnTo>
                        <a:pt x="1975" y="829"/>
                      </a:lnTo>
                      <a:lnTo>
                        <a:pt x="1979" y="834"/>
                      </a:lnTo>
                      <a:lnTo>
                        <a:pt x="1984" y="839"/>
                      </a:lnTo>
                      <a:lnTo>
                        <a:pt x="1990" y="843"/>
                      </a:lnTo>
                      <a:lnTo>
                        <a:pt x="2002" y="849"/>
                      </a:lnTo>
                      <a:lnTo>
                        <a:pt x="2014" y="852"/>
                      </a:lnTo>
                      <a:lnTo>
                        <a:pt x="2019" y="854"/>
                      </a:lnTo>
                      <a:lnTo>
                        <a:pt x="2025" y="858"/>
                      </a:lnTo>
                      <a:lnTo>
                        <a:pt x="2026" y="860"/>
                      </a:lnTo>
                      <a:lnTo>
                        <a:pt x="2027" y="862"/>
                      </a:lnTo>
                      <a:lnTo>
                        <a:pt x="2028" y="864"/>
                      </a:lnTo>
                      <a:lnTo>
                        <a:pt x="2028" y="867"/>
                      </a:lnTo>
                      <a:lnTo>
                        <a:pt x="2028" y="870"/>
                      </a:lnTo>
                      <a:lnTo>
                        <a:pt x="2026" y="873"/>
                      </a:lnTo>
                      <a:lnTo>
                        <a:pt x="2024" y="875"/>
                      </a:lnTo>
                      <a:lnTo>
                        <a:pt x="2021" y="877"/>
                      </a:lnTo>
                      <a:lnTo>
                        <a:pt x="2015" y="880"/>
                      </a:lnTo>
                      <a:lnTo>
                        <a:pt x="2009" y="883"/>
                      </a:lnTo>
                      <a:lnTo>
                        <a:pt x="2004" y="889"/>
                      </a:lnTo>
                      <a:lnTo>
                        <a:pt x="1999" y="892"/>
                      </a:lnTo>
                      <a:lnTo>
                        <a:pt x="1993" y="895"/>
                      </a:lnTo>
                      <a:lnTo>
                        <a:pt x="1987" y="897"/>
                      </a:lnTo>
                      <a:lnTo>
                        <a:pt x="1981" y="899"/>
                      </a:lnTo>
                      <a:lnTo>
                        <a:pt x="1976" y="900"/>
                      </a:lnTo>
                      <a:lnTo>
                        <a:pt x="1969" y="900"/>
                      </a:lnTo>
                      <a:lnTo>
                        <a:pt x="1961" y="900"/>
                      </a:lnTo>
                      <a:lnTo>
                        <a:pt x="1960" y="905"/>
                      </a:lnTo>
                      <a:lnTo>
                        <a:pt x="1959" y="910"/>
                      </a:lnTo>
                      <a:lnTo>
                        <a:pt x="1964" y="925"/>
                      </a:lnTo>
                      <a:lnTo>
                        <a:pt x="1969" y="938"/>
                      </a:lnTo>
                      <a:lnTo>
                        <a:pt x="1968" y="946"/>
                      </a:lnTo>
                      <a:lnTo>
                        <a:pt x="1964" y="952"/>
                      </a:lnTo>
                      <a:lnTo>
                        <a:pt x="1960" y="956"/>
                      </a:lnTo>
                      <a:lnTo>
                        <a:pt x="1956" y="961"/>
                      </a:lnTo>
                      <a:lnTo>
                        <a:pt x="1950" y="965"/>
                      </a:lnTo>
                      <a:lnTo>
                        <a:pt x="1945" y="971"/>
                      </a:lnTo>
                      <a:lnTo>
                        <a:pt x="1940" y="976"/>
                      </a:lnTo>
                      <a:lnTo>
                        <a:pt x="1935" y="981"/>
                      </a:lnTo>
                      <a:lnTo>
                        <a:pt x="1931" y="990"/>
                      </a:lnTo>
                      <a:lnTo>
                        <a:pt x="1928" y="1000"/>
                      </a:lnTo>
                      <a:lnTo>
                        <a:pt x="1926" y="1008"/>
                      </a:lnTo>
                      <a:lnTo>
                        <a:pt x="1924" y="1016"/>
                      </a:lnTo>
                      <a:lnTo>
                        <a:pt x="1922" y="1024"/>
                      </a:lnTo>
                      <a:lnTo>
                        <a:pt x="1920" y="1034"/>
                      </a:lnTo>
                      <a:lnTo>
                        <a:pt x="1918" y="1043"/>
                      </a:lnTo>
                      <a:lnTo>
                        <a:pt x="1914" y="1052"/>
                      </a:lnTo>
                      <a:lnTo>
                        <a:pt x="1911" y="1060"/>
                      </a:lnTo>
                      <a:lnTo>
                        <a:pt x="1905" y="1065"/>
                      </a:lnTo>
                      <a:lnTo>
                        <a:pt x="1900" y="1070"/>
                      </a:lnTo>
                      <a:lnTo>
                        <a:pt x="1894" y="1074"/>
                      </a:lnTo>
                      <a:lnTo>
                        <a:pt x="1889" y="1077"/>
                      </a:lnTo>
                      <a:lnTo>
                        <a:pt x="1883" y="1081"/>
                      </a:lnTo>
                      <a:lnTo>
                        <a:pt x="1876" y="1087"/>
                      </a:lnTo>
                      <a:lnTo>
                        <a:pt x="1871" y="1093"/>
                      </a:lnTo>
                      <a:lnTo>
                        <a:pt x="1863" y="1107"/>
                      </a:lnTo>
                      <a:lnTo>
                        <a:pt x="1854" y="1120"/>
                      </a:lnTo>
                      <a:lnTo>
                        <a:pt x="1848" y="1126"/>
                      </a:lnTo>
                      <a:lnTo>
                        <a:pt x="1843" y="1130"/>
                      </a:lnTo>
                      <a:lnTo>
                        <a:pt x="1837" y="1132"/>
                      </a:lnTo>
                      <a:lnTo>
                        <a:pt x="1829" y="1133"/>
                      </a:lnTo>
                      <a:lnTo>
                        <a:pt x="1821" y="1133"/>
                      </a:lnTo>
                      <a:lnTo>
                        <a:pt x="1814" y="1132"/>
                      </a:lnTo>
                      <a:lnTo>
                        <a:pt x="1808" y="1130"/>
                      </a:lnTo>
                      <a:lnTo>
                        <a:pt x="1803" y="1129"/>
                      </a:lnTo>
                      <a:lnTo>
                        <a:pt x="1797" y="1127"/>
                      </a:lnTo>
                      <a:lnTo>
                        <a:pt x="1790" y="1125"/>
                      </a:lnTo>
                      <a:lnTo>
                        <a:pt x="1784" y="1124"/>
                      </a:lnTo>
                      <a:lnTo>
                        <a:pt x="1777" y="1124"/>
                      </a:lnTo>
                      <a:lnTo>
                        <a:pt x="1766" y="1125"/>
                      </a:lnTo>
                      <a:lnTo>
                        <a:pt x="1756" y="1128"/>
                      </a:lnTo>
                      <a:lnTo>
                        <a:pt x="1747" y="1132"/>
                      </a:lnTo>
                      <a:lnTo>
                        <a:pt x="1740" y="1137"/>
                      </a:lnTo>
                      <a:lnTo>
                        <a:pt x="1723" y="1150"/>
                      </a:lnTo>
                      <a:lnTo>
                        <a:pt x="1705" y="1162"/>
                      </a:lnTo>
                      <a:lnTo>
                        <a:pt x="1693" y="1170"/>
                      </a:lnTo>
                      <a:lnTo>
                        <a:pt x="1682" y="1178"/>
                      </a:lnTo>
                      <a:lnTo>
                        <a:pt x="1671" y="1187"/>
                      </a:lnTo>
                      <a:lnTo>
                        <a:pt x="1661" y="1199"/>
                      </a:lnTo>
                      <a:lnTo>
                        <a:pt x="1654" y="1199"/>
                      </a:lnTo>
                      <a:lnTo>
                        <a:pt x="1645" y="1198"/>
                      </a:lnTo>
                      <a:lnTo>
                        <a:pt x="1626" y="1195"/>
                      </a:lnTo>
                      <a:lnTo>
                        <a:pt x="1608" y="1193"/>
                      </a:lnTo>
                      <a:lnTo>
                        <a:pt x="1590" y="1191"/>
                      </a:lnTo>
                      <a:lnTo>
                        <a:pt x="1570" y="1189"/>
                      </a:lnTo>
                      <a:lnTo>
                        <a:pt x="1555" y="1185"/>
                      </a:lnTo>
                      <a:lnTo>
                        <a:pt x="1541" y="1181"/>
                      </a:lnTo>
                      <a:lnTo>
                        <a:pt x="1534" y="1181"/>
                      </a:lnTo>
                      <a:lnTo>
                        <a:pt x="1528" y="1181"/>
                      </a:lnTo>
                      <a:lnTo>
                        <a:pt x="1522" y="1182"/>
                      </a:lnTo>
                      <a:lnTo>
                        <a:pt x="1517" y="1184"/>
                      </a:lnTo>
                      <a:lnTo>
                        <a:pt x="1509" y="1191"/>
                      </a:lnTo>
                      <a:lnTo>
                        <a:pt x="1501" y="1198"/>
                      </a:lnTo>
                      <a:lnTo>
                        <a:pt x="1498" y="1201"/>
                      </a:lnTo>
                      <a:lnTo>
                        <a:pt x="1494" y="1203"/>
                      </a:lnTo>
                      <a:lnTo>
                        <a:pt x="1490" y="1204"/>
                      </a:lnTo>
                      <a:lnTo>
                        <a:pt x="1485" y="1205"/>
                      </a:lnTo>
                      <a:lnTo>
                        <a:pt x="1476" y="1204"/>
                      </a:lnTo>
                      <a:lnTo>
                        <a:pt x="1468" y="1203"/>
                      </a:lnTo>
                      <a:lnTo>
                        <a:pt x="1462" y="1202"/>
                      </a:lnTo>
                      <a:lnTo>
                        <a:pt x="1455" y="1200"/>
                      </a:lnTo>
                      <a:lnTo>
                        <a:pt x="1448" y="1198"/>
                      </a:lnTo>
                      <a:lnTo>
                        <a:pt x="1441" y="1195"/>
                      </a:lnTo>
                      <a:lnTo>
                        <a:pt x="1434" y="1194"/>
                      </a:lnTo>
                      <a:lnTo>
                        <a:pt x="1426" y="1194"/>
                      </a:lnTo>
                      <a:lnTo>
                        <a:pt x="1419" y="1194"/>
                      </a:lnTo>
                      <a:lnTo>
                        <a:pt x="1414" y="1197"/>
                      </a:lnTo>
                      <a:lnTo>
                        <a:pt x="1410" y="1199"/>
                      </a:lnTo>
                      <a:lnTo>
                        <a:pt x="1405" y="1201"/>
                      </a:lnTo>
                      <a:lnTo>
                        <a:pt x="1401" y="1203"/>
                      </a:lnTo>
                      <a:lnTo>
                        <a:pt x="1396" y="1205"/>
                      </a:lnTo>
                      <a:lnTo>
                        <a:pt x="1390" y="1207"/>
                      </a:lnTo>
                      <a:lnTo>
                        <a:pt x="1384" y="1207"/>
                      </a:lnTo>
                      <a:lnTo>
                        <a:pt x="1386" y="1207"/>
                      </a:lnTo>
                      <a:lnTo>
                        <a:pt x="1387" y="1206"/>
                      </a:lnTo>
                      <a:lnTo>
                        <a:pt x="1387" y="1204"/>
                      </a:lnTo>
                      <a:lnTo>
                        <a:pt x="1387" y="1203"/>
                      </a:lnTo>
                      <a:lnTo>
                        <a:pt x="1387" y="1199"/>
                      </a:lnTo>
                      <a:lnTo>
                        <a:pt x="1387" y="1194"/>
                      </a:lnTo>
                      <a:lnTo>
                        <a:pt x="1386" y="1189"/>
                      </a:lnTo>
                      <a:lnTo>
                        <a:pt x="1383" y="1185"/>
                      </a:lnTo>
                      <a:lnTo>
                        <a:pt x="1379" y="1182"/>
                      </a:lnTo>
                      <a:lnTo>
                        <a:pt x="1375" y="1181"/>
                      </a:lnTo>
                      <a:lnTo>
                        <a:pt x="1348" y="1181"/>
                      </a:lnTo>
                      <a:lnTo>
                        <a:pt x="1284" y="1191"/>
                      </a:lnTo>
                      <a:lnTo>
                        <a:pt x="1270" y="1183"/>
                      </a:lnTo>
                      <a:lnTo>
                        <a:pt x="1258" y="1175"/>
                      </a:lnTo>
                      <a:lnTo>
                        <a:pt x="1252" y="1176"/>
                      </a:lnTo>
                      <a:lnTo>
                        <a:pt x="1247" y="1177"/>
                      </a:lnTo>
                      <a:lnTo>
                        <a:pt x="1242" y="1179"/>
                      </a:lnTo>
                      <a:lnTo>
                        <a:pt x="1238" y="1181"/>
                      </a:lnTo>
                      <a:lnTo>
                        <a:pt x="1234" y="1183"/>
                      </a:lnTo>
                      <a:lnTo>
                        <a:pt x="1230" y="1185"/>
                      </a:lnTo>
                      <a:lnTo>
                        <a:pt x="1225" y="1186"/>
                      </a:lnTo>
                      <a:lnTo>
                        <a:pt x="1218" y="1187"/>
                      </a:lnTo>
                      <a:lnTo>
                        <a:pt x="1204" y="1183"/>
                      </a:lnTo>
                      <a:lnTo>
                        <a:pt x="1189" y="1180"/>
                      </a:lnTo>
                      <a:lnTo>
                        <a:pt x="1182" y="1180"/>
                      </a:lnTo>
                      <a:lnTo>
                        <a:pt x="1175" y="1182"/>
                      </a:lnTo>
                      <a:lnTo>
                        <a:pt x="1169" y="1184"/>
                      </a:lnTo>
                      <a:lnTo>
                        <a:pt x="1162" y="1187"/>
                      </a:lnTo>
                      <a:lnTo>
                        <a:pt x="1156" y="1189"/>
                      </a:lnTo>
                      <a:lnTo>
                        <a:pt x="1149" y="1191"/>
                      </a:lnTo>
                      <a:lnTo>
                        <a:pt x="1143" y="1193"/>
                      </a:lnTo>
                      <a:lnTo>
                        <a:pt x="1134" y="1194"/>
                      </a:lnTo>
                      <a:lnTo>
                        <a:pt x="1127" y="1193"/>
                      </a:lnTo>
                      <a:lnTo>
                        <a:pt x="1121" y="1191"/>
                      </a:lnTo>
                      <a:lnTo>
                        <a:pt x="1123" y="1179"/>
                      </a:lnTo>
                      <a:lnTo>
                        <a:pt x="1124" y="1166"/>
                      </a:lnTo>
                      <a:lnTo>
                        <a:pt x="1124" y="1159"/>
                      </a:lnTo>
                      <a:lnTo>
                        <a:pt x="1123" y="1153"/>
                      </a:lnTo>
                      <a:lnTo>
                        <a:pt x="1122" y="1151"/>
                      </a:lnTo>
                      <a:lnTo>
                        <a:pt x="1121" y="1149"/>
                      </a:lnTo>
                      <a:lnTo>
                        <a:pt x="1119" y="1147"/>
                      </a:lnTo>
                      <a:lnTo>
                        <a:pt x="1116" y="1147"/>
                      </a:lnTo>
                      <a:lnTo>
                        <a:pt x="1105" y="1151"/>
                      </a:lnTo>
                      <a:lnTo>
                        <a:pt x="1095" y="1155"/>
                      </a:lnTo>
                      <a:lnTo>
                        <a:pt x="1084" y="1152"/>
                      </a:lnTo>
                      <a:lnTo>
                        <a:pt x="1073" y="1149"/>
                      </a:lnTo>
                      <a:lnTo>
                        <a:pt x="1062" y="1149"/>
                      </a:lnTo>
                      <a:lnTo>
                        <a:pt x="1062" y="1157"/>
                      </a:lnTo>
                      <a:lnTo>
                        <a:pt x="1062" y="1161"/>
                      </a:lnTo>
                      <a:lnTo>
                        <a:pt x="1064" y="1165"/>
                      </a:lnTo>
                      <a:lnTo>
                        <a:pt x="1066" y="1169"/>
                      </a:lnTo>
                      <a:lnTo>
                        <a:pt x="1069" y="1172"/>
                      </a:lnTo>
                      <a:lnTo>
                        <a:pt x="1076" y="1177"/>
                      </a:lnTo>
                      <a:lnTo>
                        <a:pt x="1084" y="1183"/>
                      </a:lnTo>
                      <a:lnTo>
                        <a:pt x="1089" y="1193"/>
                      </a:lnTo>
                      <a:lnTo>
                        <a:pt x="1095" y="1203"/>
                      </a:lnTo>
                      <a:lnTo>
                        <a:pt x="1100" y="1205"/>
                      </a:lnTo>
                      <a:lnTo>
                        <a:pt x="1105" y="1206"/>
                      </a:lnTo>
                      <a:lnTo>
                        <a:pt x="1107" y="1208"/>
                      </a:lnTo>
                      <a:lnTo>
                        <a:pt x="1110" y="1209"/>
                      </a:lnTo>
                      <a:lnTo>
                        <a:pt x="1111" y="1211"/>
                      </a:lnTo>
                      <a:lnTo>
                        <a:pt x="1112" y="1213"/>
                      </a:lnTo>
                      <a:lnTo>
                        <a:pt x="1112" y="1249"/>
                      </a:lnTo>
                      <a:lnTo>
                        <a:pt x="1115" y="1263"/>
                      </a:lnTo>
                      <a:lnTo>
                        <a:pt x="1119" y="1277"/>
                      </a:lnTo>
                      <a:lnTo>
                        <a:pt x="1115" y="1289"/>
                      </a:lnTo>
                      <a:lnTo>
                        <a:pt x="1112" y="1301"/>
                      </a:lnTo>
                      <a:lnTo>
                        <a:pt x="1112" y="1324"/>
                      </a:lnTo>
                      <a:lnTo>
                        <a:pt x="1112" y="1329"/>
                      </a:lnTo>
                      <a:lnTo>
                        <a:pt x="1114" y="1333"/>
                      </a:lnTo>
                      <a:lnTo>
                        <a:pt x="1116" y="1337"/>
                      </a:lnTo>
                      <a:lnTo>
                        <a:pt x="1119" y="1341"/>
                      </a:lnTo>
                      <a:lnTo>
                        <a:pt x="1122" y="1344"/>
                      </a:lnTo>
                      <a:lnTo>
                        <a:pt x="1126" y="1346"/>
                      </a:lnTo>
                      <a:lnTo>
                        <a:pt x="1131" y="1347"/>
                      </a:lnTo>
                      <a:lnTo>
                        <a:pt x="1135" y="1347"/>
                      </a:lnTo>
                      <a:lnTo>
                        <a:pt x="1142" y="1347"/>
                      </a:lnTo>
                      <a:lnTo>
                        <a:pt x="1146" y="1344"/>
                      </a:lnTo>
                      <a:lnTo>
                        <a:pt x="1150" y="1341"/>
                      </a:lnTo>
                      <a:lnTo>
                        <a:pt x="1153" y="1336"/>
                      </a:lnTo>
                      <a:lnTo>
                        <a:pt x="1156" y="1331"/>
                      </a:lnTo>
                      <a:lnTo>
                        <a:pt x="1157" y="1325"/>
                      </a:lnTo>
                      <a:lnTo>
                        <a:pt x="1158" y="1320"/>
                      </a:lnTo>
                      <a:lnTo>
                        <a:pt x="1159" y="1314"/>
                      </a:lnTo>
                      <a:lnTo>
                        <a:pt x="1146" y="1222"/>
                      </a:lnTo>
                      <a:lnTo>
                        <a:pt x="1147" y="1216"/>
                      </a:lnTo>
                      <a:lnTo>
                        <a:pt x="1149" y="1210"/>
                      </a:lnTo>
                      <a:lnTo>
                        <a:pt x="1150" y="1208"/>
                      </a:lnTo>
                      <a:lnTo>
                        <a:pt x="1152" y="1206"/>
                      </a:lnTo>
                      <a:lnTo>
                        <a:pt x="1155" y="1205"/>
                      </a:lnTo>
                      <a:lnTo>
                        <a:pt x="1157" y="1205"/>
                      </a:lnTo>
                      <a:lnTo>
                        <a:pt x="1161" y="1206"/>
                      </a:lnTo>
                      <a:lnTo>
                        <a:pt x="1166" y="1207"/>
                      </a:lnTo>
                      <a:lnTo>
                        <a:pt x="1168" y="1210"/>
                      </a:lnTo>
                      <a:lnTo>
                        <a:pt x="1170" y="1214"/>
                      </a:lnTo>
                      <a:lnTo>
                        <a:pt x="1173" y="1222"/>
                      </a:lnTo>
                      <a:lnTo>
                        <a:pt x="1173" y="1233"/>
                      </a:lnTo>
                      <a:lnTo>
                        <a:pt x="1173" y="1278"/>
                      </a:lnTo>
                      <a:lnTo>
                        <a:pt x="1174" y="1291"/>
                      </a:lnTo>
                      <a:lnTo>
                        <a:pt x="1177" y="1301"/>
                      </a:lnTo>
                      <a:lnTo>
                        <a:pt x="1179" y="1313"/>
                      </a:lnTo>
                      <a:lnTo>
                        <a:pt x="1180" y="1325"/>
                      </a:lnTo>
                      <a:lnTo>
                        <a:pt x="1179" y="1332"/>
                      </a:lnTo>
                      <a:lnTo>
                        <a:pt x="1178" y="1340"/>
                      </a:lnTo>
                      <a:lnTo>
                        <a:pt x="1178" y="1343"/>
                      </a:lnTo>
                      <a:lnTo>
                        <a:pt x="1179" y="1346"/>
                      </a:lnTo>
                      <a:lnTo>
                        <a:pt x="1196" y="1346"/>
                      </a:lnTo>
                      <a:lnTo>
                        <a:pt x="1200" y="1346"/>
                      </a:lnTo>
                      <a:lnTo>
                        <a:pt x="1204" y="1345"/>
                      </a:lnTo>
                      <a:lnTo>
                        <a:pt x="1208" y="1343"/>
                      </a:lnTo>
                      <a:lnTo>
                        <a:pt x="1211" y="1341"/>
                      </a:lnTo>
                      <a:lnTo>
                        <a:pt x="1215" y="1339"/>
                      </a:lnTo>
                      <a:lnTo>
                        <a:pt x="1219" y="1337"/>
                      </a:lnTo>
                      <a:lnTo>
                        <a:pt x="1224" y="1335"/>
                      </a:lnTo>
                      <a:lnTo>
                        <a:pt x="1228" y="1335"/>
                      </a:lnTo>
                      <a:lnTo>
                        <a:pt x="1234" y="1335"/>
                      </a:lnTo>
                      <a:lnTo>
                        <a:pt x="1241" y="1336"/>
                      </a:lnTo>
                      <a:lnTo>
                        <a:pt x="1247" y="1339"/>
                      </a:lnTo>
                      <a:lnTo>
                        <a:pt x="1253" y="1342"/>
                      </a:lnTo>
                      <a:lnTo>
                        <a:pt x="1258" y="1346"/>
                      </a:lnTo>
                      <a:lnTo>
                        <a:pt x="1261" y="1350"/>
                      </a:lnTo>
                      <a:lnTo>
                        <a:pt x="1264" y="1355"/>
                      </a:lnTo>
                      <a:lnTo>
                        <a:pt x="1265" y="1361"/>
                      </a:lnTo>
                      <a:lnTo>
                        <a:pt x="1264" y="1365"/>
                      </a:lnTo>
                      <a:lnTo>
                        <a:pt x="1263" y="1369"/>
                      </a:lnTo>
                      <a:lnTo>
                        <a:pt x="1262" y="1372"/>
                      </a:lnTo>
                      <a:lnTo>
                        <a:pt x="1260" y="1374"/>
                      </a:lnTo>
                      <a:lnTo>
                        <a:pt x="1255" y="1379"/>
                      </a:lnTo>
                      <a:lnTo>
                        <a:pt x="1248" y="1383"/>
                      </a:lnTo>
                      <a:lnTo>
                        <a:pt x="1237" y="1389"/>
                      </a:lnTo>
                      <a:lnTo>
                        <a:pt x="1228" y="1395"/>
                      </a:lnTo>
                      <a:lnTo>
                        <a:pt x="1223" y="1398"/>
                      </a:lnTo>
                      <a:lnTo>
                        <a:pt x="1217" y="1399"/>
                      </a:lnTo>
                      <a:lnTo>
                        <a:pt x="1211" y="1401"/>
                      </a:lnTo>
                      <a:lnTo>
                        <a:pt x="1205" y="1401"/>
                      </a:lnTo>
                      <a:lnTo>
                        <a:pt x="1199" y="1401"/>
                      </a:lnTo>
                      <a:lnTo>
                        <a:pt x="1192" y="1399"/>
                      </a:lnTo>
                      <a:lnTo>
                        <a:pt x="1187" y="1398"/>
                      </a:lnTo>
                      <a:lnTo>
                        <a:pt x="1182" y="1395"/>
                      </a:lnTo>
                      <a:lnTo>
                        <a:pt x="1173" y="1388"/>
                      </a:lnTo>
                      <a:lnTo>
                        <a:pt x="1162" y="1380"/>
                      </a:lnTo>
                      <a:lnTo>
                        <a:pt x="1159" y="1378"/>
                      </a:lnTo>
                      <a:lnTo>
                        <a:pt x="1157" y="1375"/>
                      </a:lnTo>
                      <a:lnTo>
                        <a:pt x="1154" y="1373"/>
                      </a:lnTo>
                      <a:lnTo>
                        <a:pt x="1151" y="1372"/>
                      </a:lnTo>
                      <a:lnTo>
                        <a:pt x="1147" y="1373"/>
                      </a:lnTo>
                      <a:lnTo>
                        <a:pt x="1144" y="1375"/>
                      </a:lnTo>
                      <a:lnTo>
                        <a:pt x="1142" y="1377"/>
                      </a:lnTo>
                      <a:lnTo>
                        <a:pt x="1141" y="1380"/>
                      </a:lnTo>
                      <a:lnTo>
                        <a:pt x="1138" y="1387"/>
                      </a:lnTo>
                      <a:lnTo>
                        <a:pt x="1134" y="1395"/>
                      </a:lnTo>
                      <a:lnTo>
                        <a:pt x="1130" y="1401"/>
                      </a:lnTo>
                      <a:lnTo>
                        <a:pt x="1126" y="1406"/>
                      </a:lnTo>
                      <a:lnTo>
                        <a:pt x="1122" y="1410"/>
                      </a:lnTo>
                      <a:lnTo>
                        <a:pt x="1117" y="1414"/>
                      </a:lnTo>
                      <a:lnTo>
                        <a:pt x="1112" y="1417"/>
                      </a:lnTo>
                      <a:lnTo>
                        <a:pt x="1106" y="1420"/>
                      </a:lnTo>
                      <a:lnTo>
                        <a:pt x="1100" y="1421"/>
                      </a:lnTo>
                      <a:lnTo>
                        <a:pt x="1093" y="1422"/>
                      </a:lnTo>
                      <a:lnTo>
                        <a:pt x="1086" y="1422"/>
                      </a:lnTo>
                      <a:lnTo>
                        <a:pt x="1085" y="1413"/>
                      </a:lnTo>
                      <a:lnTo>
                        <a:pt x="1084" y="1406"/>
                      </a:lnTo>
                      <a:lnTo>
                        <a:pt x="1082" y="1402"/>
                      </a:lnTo>
                      <a:lnTo>
                        <a:pt x="1080" y="1400"/>
                      </a:lnTo>
                      <a:lnTo>
                        <a:pt x="1077" y="1398"/>
                      </a:lnTo>
                      <a:lnTo>
                        <a:pt x="1073" y="1398"/>
                      </a:lnTo>
                      <a:lnTo>
                        <a:pt x="1065" y="1399"/>
                      </a:lnTo>
                      <a:lnTo>
                        <a:pt x="1058" y="1400"/>
                      </a:lnTo>
                      <a:lnTo>
                        <a:pt x="1015" y="1400"/>
                      </a:lnTo>
                      <a:lnTo>
                        <a:pt x="1006" y="1400"/>
                      </a:lnTo>
                      <a:lnTo>
                        <a:pt x="997" y="1401"/>
                      </a:lnTo>
                      <a:lnTo>
                        <a:pt x="988" y="1403"/>
                      </a:lnTo>
                      <a:lnTo>
                        <a:pt x="981" y="1405"/>
                      </a:lnTo>
                      <a:lnTo>
                        <a:pt x="966" y="1412"/>
                      </a:lnTo>
                      <a:lnTo>
                        <a:pt x="949" y="1419"/>
                      </a:lnTo>
                      <a:lnTo>
                        <a:pt x="942" y="1424"/>
                      </a:lnTo>
                      <a:lnTo>
                        <a:pt x="935" y="1428"/>
                      </a:lnTo>
                      <a:lnTo>
                        <a:pt x="932" y="1430"/>
                      </a:lnTo>
                      <a:lnTo>
                        <a:pt x="929" y="1432"/>
                      </a:lnTo>
                      <a:lnTo>
                        <a:pt x="926" y="1433"/>
                      </a:lnTo>
                      <a:lnTo>
                        <a:pt x="922" y="1433"/>
                      </a:lnTo>
                      <a:lnTo>
                        <a:pt x="918" y="1432"/>
                      </a:lnTo>
                      <a:lnTo>
                        <a:pt x="914" y="1430"/>
                      </a:lnTo>
                      <a:lnTo>
                        <a:pt x="912" y="1427"/>
                      </a:lnTo>
                      <a:lnTo>
                        <a:pt x="910" y="1421"/>
                      </a:lnTo>
                      <a:lnTo>
                        <a:pt x="907" y="1411"/>
                      </a:lnTo>
                      <a:lnTo>
                        <a:pt x="907" y="1401"/>
                      </a:lnTo>
                      <a:lnTo>
                        <a:pt x="905" y="1390"/>
                      </a:lnTo>
                      <a:lnTo>
                        <a:pt x="902" y="1381"/>
                      </a:lnTo>
                      <a:lnTo>
                        <a:pt x="900" y="1372"/>
                      </a:lnTo>
                      <a:lnTo>
                        <a:pt x="899" y="1361"/>
                      </a:lnTo>
                      <a:lnTo>
                        <a:pt x="899" y="1357"/>
                      </a:lnTo>
                      <a:lnTo>
                        <a:pt x="901" y="1353"/>
                      </a:lnTo>
                      <a:lnTo>
                        <a:pt x="903" y="1350"/>
                      </a:lnTo>
                      <a:lnTo>
                        <a:pt x="906" y="1347"/>
                      </a:lnTo>
                      <a:lnTo>
                        <a:pt x="913" y="1343"/>
                      </a:lnTo>
                      <a:lnTo>
                        <a:pt x="921" y="1337"/>
                      </a:lnTo>
                      <a:lnTo>
                        <a:pt x="927" y="1334"/>
                      </a:lnTo>
                      <a:lnTo>
                        <a:pt x="931" y="1330"/>
                      </a:lnTo>
                      <a:lnTo>
                        <a:pt x="935" y="1326"/>
                      </a:lnTo>
                      <a:lnTo>
                        <a:pt x="939" y="1322"/>
                      </a:lnTo>
                      <a:lnTo>
                        <a:pt x="942" y="1317"/>
                      </a:lnTo>
                      <a:lnTo>
                        <a:pt x="944" y="1312"/>
                      </a:lnTo>
                      <a:lnTo>
                        <a:pt x="945" y="1305"/>
                      </a:lnTo>
                      <a:lnTo>
                        <a:pt x="945" y="1299"/>
                      </a:lnTo>
                      <a:lnTo>
                        <a:pt x="945" y="1289"/>
                      </a:lnTo>
                      <a:lnTo>
                        <a:pt x="943" y="1279"/>
                      </a:lnTo>
                      <a:lnTo>
                        <a:pt x="939" y="1270"/>
                      </a:lnTo>
                      <a:lnTo>
                        <a:pt x="934" y="1263"/>
                      </a:lnTo>
                      <a:lnTo>
                        <a:pt x="928" y="1256"/>
                      </a:lnTo>
                      <a:lnTo>
                        <a:pt x="921" y="1248"/>
                      </a:lnTo>
                      <a:lnTo>
                        <a:pt x="914" y="1242"/>
                      </a:lnTo>
                      <a:lnTo>
                        <a:pt x="904" y="1237"/>
                      </a:lnTo>
                      <a:lnTo>
                        <a:pt x="890" y="1229"/>
                      </a:lnTo>
                      <a:lnTo>
                        <a:pt x="876" y="1222"/>
                      </a:lnTo>
                      <a:lnTo>
                        <a:pt x="869" y="1218"/>
                      </a:lnTo>
                      <a:lnTo>
                        <a:pt x="863" y="1214"/>
                      </a:lnTo>
                      <a:lnTo>
                        <a:pt x="858" y="1209"/>
                      </a:lnTo>
                      <a:lnTo>
                        <a:pt x="852" y="1203"/>
                      </a:lnTo>
                      <a:lnTo>
                        <a:pt x="855" y="1198"/>
                      </a:lnTo>
                      <a:lnTo>
                        <a:pt x="860" y="1194"/>
                      </a:lnTo>
                      <a:lnTo>
                        <a:pt x="864" y="1192"/>
                      </a:lnTo>
                      <a:lnTo>
                        <a:pt x="869" y="1191"/>
                      </a:lnTo>
                      <a:lnTo>
                        <a:pt x="880" y="1189"/>
                      </a:lnTo>
                      <a:lnTo>
                        <a:pt x="892" y="1189"/>
                      </a:lnTo>
                      <a:lnTo>
                        <a:pt x="920" y="1189"/>
                      </a:lnTo>
                      <a:lnTo>
                        <a:pt x="933" y="1193"/>
                      </a:lnTo>
                      <a:lnTo>
                        <a:pt x="948" y="1198"/>
                      </a:lnTo>
                      <a:lnTo>
                        <a:pt x="974" y="1198"/>
                      </a:lnTo>
                      <a:lnTo>
                        <a:pt x="988" y="1194"/>
                      </a:lnTo>
                      <a:lnTo>
                        <a:pt x="1003" y="1191"/>
                      </a:lnTo>
                      <a:lnTo>
                        <a:pt x="1013" y="1191"/>
                      </a:lnTo>
                      <a:lnTo>
                        <a:pt x="1023" y="1191"/>
                      </a:lnTo>
                      <a:lnTo>
                        <a:pt x="1032" y="1192"/>
                      </a:lnTo>
                      <a:lnTo>
                        <a:pt x="1042" y="1191"/>
                      </a:lnTo>
                      <a:lnTo>
                        <a:pt x="1045" y="1177"/>
                      </a:lnTo>
                      <a:lnTo>
                        <a:pt x="1048" y="1162"/>
                      </a:lnTo>
                      <a:lnTo>
                        <a:pt x="1047" y="1159"/>
                      </a:lnTo>
                      <a:lnTo>
                        <a:pt x="1047" y="1156"/>
                      </a:lnTo>
                      <a:lnTo>
                        <a:pt x="1039" y="1158"/>
                      </a:lnTo>
                      <a:lnTo>
                        <a:pt x="1031" y="1159"/>
                      </a:lnTo>
                      <a:lnTo>
                        <a:pt x="1028" y="1159"/>
                      </a:lnTo>
                      <a:lnTo>
                        <a:pt x="1025" y="1158"/>
                      </a:lnTo>
                      <a:lnTo>
                        <a:pt x="1021" y="1156"/>
                      </a:lnTo>
                      <a:lnTo>
                        <a:pt x="1019" y="1153"/>
                      </a:lnTo>
                      <a:lnTo>
                        <a:pt x="1016" y="1147"/>
                      </a:lnTo>
                      <a:lnTo>
                        <a:pt x="1013" y="1138"/>
                      </a:lnTo>
                      <a:lnTo>
                        <a:pt x="1010" y="1131"/>
                      </a:lnTo>
                      <a:lnTo>
                        <a:pt x="1007" y="1124"/>
                      </a:lnTo>
                      <a:lnTo>
                        <a:pt x="1005" y="1122"/>
                      </a:lnTo>
                      <a:lnTo>
                        <a:pt x="1002" y="1120"/>
                      </a:lnTo>
                      <a:lnTo>
                        <a:pt x="999" y="1119"/>
                      </a:lnTo>
                      <a:lnTo>
                        <a:pt x="995" y="1118"/>
                      </a:lnTo>
                      <a:lnTo>
                        <a:pt x="989" y="1119"/>
                      </a:lnTo>
                      <a:lnTo>
                        <a:pt x="984" y="1120"/>
                      </a:lnTo>
                      <a:lnTo>
                        <a:pt x="979" y="1122"/>
                      </a:lnTo>
                      <a:lnTo>
                        <a:pt x="975" y="1125"/>
                      </a:lnTo>
                      <a:lnTo>
                        <a:pt x="970" y="1127"/>
                      </a:lnTo>
                      <a:lnTo>
                        <a:pt x="966" y="1129"/>
                      </a:lnTo>
                      <a:lnTo>
                        <a:pt x="960" y="1130"/>
                      </a:lnTo>
                      <a:lnTo>
                        <a:pt x="954" y="1131"/>
                      </a:lnTo>
                      <a:lnTo>
                        <a:pt x="949" y="1130"/>
                      </a:lnTo>
                      <a:lnTo>
                        <a:pt x="944" y="1130"/>
                      </a:lnTo>
                      <a:lnTo>
                        <a:pt x="939" y="1128"/>
                      </a:lnTo>
                      <a:lnTo>
                        <a:pt x="934" y="1126"/>
                      </a:lnTo>
                      <a:lnTo>
                        <a:pt x="930" y="1123"/>
                      </a:lnTo>
                      <a:lnTo>
                        <a:pt x="926" y="1120"/>
                      </a:lnTo>
                      <a:lnTo>
                        <a:pt x="922" y="1117"/>
                      </a:lnTo>
                      <a:lnTo>
                        <a:pt x="919" y="1112"/>
                      </a:lnTo>
                      <a:lnTo>
                        <a:pt x="915" y="1106"/>
                      </a:lnTo>
                      <a:lnTo>
                        <a:pt x="911" y="1101"/>
                      </a:lnTo>
                      <a:lnTo>
                        <a:pt x="905" y="1097"/>
                      </a:lnTo>
                      <a:lnTo>
                        <a:pt x="899" y="1094"/>
                      </a:lnTo>
                      <a:lnTo>
                        <a:pt x="892" y="1093"/>
                      </a:lnTo>
                      <a:lnTo>
                        <a:pt x="885" y="1091"/>
                      </a:lnTo>
                      <a:lnTo>
                        <a:pt x="882" y="1090"/>
                      </a:lnTo>
                      <a:lnTo>
                        <a:pt x="880" y="1089"/>
                      </a:lnTo>
                      <a:lnTo>
                        <a:pt x="878" y="1086"/>
                      </a:lnTo>
                      <a:lnTo>
                        <a:pt x="877" y="1082"/>
                      </a:lnTo>
                      <a:lnTo>
                        <a:pt x="877" y="1079"/>
                      </a:lnTo>
                      <a:lnTo>
                        <a:pt x="878" y="1076"/>
                      </a:lnTo>
                      <a:lnTo>
                        <a:pt x="880" y="1073"/>
                      </a:lnTo>
                      <a:lnTo>
                        <a:pt x="882" y="1071"/>
                      </a:lnTo>
                      <a:lnTo>
                        <a:pt x="887" y="1066"/>
                      </a:lnTo>
                      <a:lnTo>
                        <a:pt x="892" y="1061"/>
                      </a:lnTo>
                      <a:lnTo>
                        <a:pt x="894" y="1060"/>
                      </a:lnTo>
                      <a:lnTo>
                        <a:pt x="897" y="1058"/>
                      </a:lnTo>
                      <a:lnTo>
                        <a:pt x="899" y="1057"/>
                      </a:lnTo>
                      <a:lnTo>
                        <a:pt x="900" y="1053"/>
                      </a:lnTo>
                      <a:lnTo>
                        <a:pt x="899" y="1050"/>
                      </a:lnTo>
                      <a:lnTo>
                        <a:pt x="899" y="1048"/>
                      </a:lnTo>
                      <a:lnTo>
                        <a:pt x="884" y="1046"/>
                      </a:lnTo>
                      <a:lnTo>
                        <a:pt x="868" y="1044"/>
                      </a:lnTo>
                      <a:lnTo>
                        <a:pt x="863" y="1043"/>
                      </a:lnTo>
                      <a:lnTo>
                        <a:pt x="858" y="1042"/>
                      </a:lnTo>
                      <a:lnTo>
                        <a:pt x="856" y="1041"/>
                      </a:lnTo>
                      <a:lnTo>
                        <a:pt x="854" y="1039"/>
                      </a:lnTo>
                      <a:lnTo>
                        <a:pt x="853" y="1037"/>
                      </a:lnTo>
                      <a:lnTo>
                        <a:pt x="853" y="1035"/>
                      </a:lnTo>
                      <a:lnTo>
                        <a:pt x="853" y="1032"/>
                      </a:lnTo>
                      <a:lnTo>
                        <a:pt x="854" y="1030"/>
                      </a:lnTo>
                      <a:lnTo>
                        <a:pt x="856" y="1027"/>
                      </a:lnTo>
                      <a:lnTo>
                        <a:pt x="858" y="1025"/>
                      </a:lnTo>
                      <a:lnTo>
                        <a:pt x="864" y="1022"/>
                      </a:lnTo>
                      <a:lnTo>
                        <a:pt x="870" y="1021"/>
                      </a:lnTo>
                      <a:lnTo>
                        <a:pt x="880" y="1021"/>
                      </a:lnTo>
                      <a:lnTo>
                        <a:pt x="888" y="1022"/>
                      </a:lnTo>
                      <a:lnTo>
                        <a:pt x="895" y="1024"/>
                      </a:lnTo>
                      <a:lnTo>
                        <a:pt x="902" y="1029"/>
                      </a:lnTo>
                      <a:lnTo>
                        <a:pt x="909" y="1034"/>
                      </a:lnTo>
                      <a:lnTo>
                        <a:pt x="914" y="1038"/>
                      </a:lnTo>
                      <a:lnTo>
                        <a:pt x="917" y="1040"/>
                      </a:lnTo>
                      <a:lnTo>
                        <a:pt x="920" y="1042"/>
                      </a:lnTo>
                      <a:lnTo>
                        <a:pt x="923" y="1043"/>
                      </a:lnTo>
                      <a:lnTo>
                        <a:pt x="927" y="1043"/>
                      </a:lnTo>
                      <a:lnTo>
                        <a:pt x="925" y="1028"/>
                      </a:lnTo>
                      <a:lnTo>
                        <a:pt x="921" y="1012"/>
                      </a:lnTo>
                      <a:lnTo>
                        <a:pt x="920" y="1006"/>
                      </a:lnTo>
                      <a:lnTo>
                        <a:pt x="918" y="1001"/>
                      </a:lnTo>
                      <a:lnTo>
                        <a:pt x="916" y="997"/>
                      </a:lnTo>
                      <a:lnTo>
                        <a:pt x="914" y="996"/>
                      </a:lnTo>
                      <a:lnTo>
                        <a:pt x="912" y="994"/>
                      </a:lnTo>
                      <a:lnTo>
                        <a:pt x="909" y="994"/>
                      </a:lnTo>
                      <a:lnTo>
                        <a:pt x="903" y="995"/>
                      </a:lnTo>
                      <a:lnTo>
                        <a:pt x="899" y="996"/>
                      </a:lnTo>
                      <a:lnTo>
                        <a:pt x="895" y="1000"/>
                      </a:lnTo>
                      <a:lnTo>
                        <a:pt x="891" y="1002"/>
                      </a:lnTo>
                      <a:lnTo>
                        <a:pt x="887" y="1005"/>
                      </a:lnTo>
                      <a:lnTo>
                        <a:pt x="883" y="1008"/>
                      </a:lnTo>
                      <a:lnTo>
                        <a:pt x="878" y="1009"/>
                      </a:lnTo>
                      <a:lnTo>
                        <a:pt x="873" y="1010"/>
                      </a:lnTo>
                      <a:lnTo>
                        <a:pt x="866" y="1010"/>
                      </a:lnTo>
                      <a:lnTo>
                        <a:pt x="859" y="1009"/>
                      </a:lnTo>
                      <a:lnTo>
                        <a:pt x="853" y="1007"/>
                      </a:lnTo>
                      <a:lnTo>
                        <a:pt x="846" y="1005"/>
                      </a:lnTo>
                      <a:lnTo>
                        <a:pt x="834" y="999"/>
                      </a:lnTo>
                      <a:lnTo>
                        <a:pt x="821" y="991"/>
                      </a:lnTo>
                      <a:lnTo>
                        <a:pt x="813" y="985"/>
                      </a:lnTo>
                      <a:lnTo>
                        <a:pt x="807" y="980"/>
                      </a:lnTo>
                      <a:lnTo>
                        <a:pt x="803" y="978"/>
                      </a:lnTo>
                      <a:lnTo>
                        <a:pt x="800" y="976"/>
                      </a:lnTo>
                      <a:lnTo>
                        <a:pt x="796" y="975"/>
                      </a:lnTo>
                      <a:lnTo>
                        <a:pt x="790" y="975"/>
                      </a:lnTo>
                      <a:lnTo>
                        <a:pt x="778" y="975"/>
                      </a:lnTo>
                      <a:lnTo>
                        <a:pt x="767" y="976"/>
                      </a:lnTo>
                      <a:lnTo>
                        <a:pt x="755" y="978"/>
                      </a:lnTo>
                      <a:lnTo>
                        <a:pt x="743" y="983"/>
                      </a:lnTo>
                      <a:lnTo>
                        <a:pt x="738" y="986"/>
                      </a:lnTo>
                      <a:lnTo>
                        <a:pt x="732" y="989"/>
                      </a:lnTo>
                      <a:lnTo>
                        <a:pt x="728" y="991"/>
                      </a:lnTo>
                      <a:lnTo>
                        <a:pt x="722" y="992"/>
                      </a:lnTo>
                      <a:lnTo>
                        <a:pt x="717" y="991"/>
                      </a:lnTo>
                      <a:lnTo>
                        <a:pt x="713" y="989"/>
                      </a:lnTo>
                      <a:lnTo>
                        <a:pt x="709" y="986"/>
                      </a:lnTo>
                      <a:lnTo>
                        <a:pt x="705" y="983"/>
                      </a:lnTo>
                      <a:lnTo>
                        <a:pt x="701" y="980"/>
                      </a:lnTo>
                      <a:lnTo>
                        <a:pt x="698" y="977"/>
                      </a:lnTo>
                      <a:lnTo>
                        <a:pt x="694" y="975"/>
                      </a:lnTo>
                      <a:lnTo>
                        <a:pt x="689" y="975"/>
                      </a:lnTo>
                      <a:lnTo>
                        <a:pt x="684" y="975"/>
                      </a:lnTo>
                      <a:lnTo>
                        <a:pt x="680" y="977"/>
                      </a:lnTo>
                      <a:lnTo>
                        <a:pt x="675" y="979"/>
                      </a:lnTo>
                      <a:lnTo>
                        <a:pt x="672" y="982"/>
                      </a:lnTo>
                      <a:lnTo>
                        <a:pt x="666" y="990"/>
                      </a:lnTo>
                      <a:lnTo>
                        <a:pt x="662" y="1001"/>
                      </a:lnTo>
                      <a:lnTo>
                        <a:pt x="657" y="1010"/>
                      </a:lnTo>
                      <a:lnTo>
                        <a:pt x="652" y="1018"/>
                      </a:lnTo>
                      <a:lnTo>
                        <a:pt x="648" y="1021"/>
                      </a:lnTo>
                      <a:lnTo>
                        <a:pt x="644" y="1024"/>
                      </a:lnTo>
                      <a:lnTo>
                        <a:pt x="640" y="1025"/>
                      </a:lnTo>
                      <a:lnTo>
                        <a:pt x="635" y="1027"/>
                      </a:lnTo>
                      <a:lnTo>
                        <a:pt x="629" y="1027"/>
                      </a:lnTo>
                      <a:lnTo>
                        <a:pt x="624" y="1024"/>
                      </a:lnTo>
                      <a:lnTo>
                        <a:pt x="618" y="1023"/>
                      </a:lnTo>
                      <a:lnTo>
                        <a:pt x="613" y="1021"/>
                      </a:lnTo>
                      <a:lnTo>
                        <a:pt x="608" y="1019"/>
                      </a:lnTo>
                      <a:lnTo>
                        <a:pt x="603" y="1017"/>
                      </a:lnTo>
                      <a:lnTo>
                        <a:pt x="598" y="1016"/>
                      </a:lnTo>
                      <a:lnTo>
                        <a:pt x="591" y="1016"/>
                      </a:lnTo>
                      <a:lnTo>
                        <a:pt x="588" y="1017"/>
                      </a:lnTo>
                      <a:lnTo>
                        <a:pt x="585" y="1018"/>
                      </a:lnTo>
                      <a:lnTo>
                        <a:pt x="584" y="1025"/>
                      </a:lnTo>
                      <a:lnTo>
                        <a:pt x="583" y="1033"/>
                      </a:lnTo>
                      <a:lnTo>
                        <a:pt x="582" y="1036"/>
                      </a:lnTo>
                      <a:lnTo>
                        <a:pt x="580" y="1039"/>
                      </a:lnTo>
                      <a:lnTo>
                        <a:pt x="578" y="1040"/>
                      </a:lnTo>
                      <a:lnTo>
                        <a:pt x="575" y="1041"/>
                      </a:lnTo>
                      <a:lnTo>
                        <a:pt x="572" y="1040"/>
                      </a:lnTo>
                      <a:lnTo>
                        <a:pt x="570" y="1040"/>
                      </a:lnTo>
                      <a:lnTo>
                        <a:pt x="568" y="1039"/>
                      </a:lnTo>
                      <a:lnTo>
                        <a:pt x="566" y="1037"/>
                      </a:lnTo>
                      <a:lnTo>
                        <a:pt x="563" y="1033"/>
                      </a:lnTo>
                      <a:lnTo>
                        <a:pt x="561" y="1029"/>
                      </a:lnTo>
                      <a:lnTo>
                        <a:pt x="559" y="1023"/>
                      </a:lnTo>
                      <a:lnTo>
                        <a:pt x="557" y="1018"/>
                      </a:lnTo>
                      <a:lnTo>
                        <a:pt x="554" y="1013"/>
                      </a:lnTo>
                      <a:lnTo>
                        <a:pt x="550" y="1010"/>
                      </a:lnTo>
                      <a:lnTo>
                        <a:pt x="544" y="1034"/>
                      </a:lnTo>
                      <a:lnTo>
                        <a:pt x="540" y="1055"/>
                      </a:lnTo>
                      <a:lnTo>
                        <a:pt x="534" y="1075"/>
                      </a:lnTo>
                      <a:lnTo>
                        <a:pt x="526" y="1098"/>
                      </a:lnTo>
                      <a:lnTo>
                        <a:pt x="517" y="1106"/>
                      </a:lnTo>
                      <a:lnTo>
                        <a:pt x="509" y="1116"/>
                      </a:lnTo>
                      <a:lnTo>
                        <a:pt x="504" y="1125"/>
                      </a:lnTo>
                      <a:lnTo>
                        <a:pt x="499" y="1132"/>
                      </a:lnTo>
                      <a:lnTo>
                        <a:pt x="497" y="1135"/>
                      </a:lnTo>
                      <a:lnTo>
                        <a:pt x="494" y="1138"/>
                      </a:lnTo>
                      <a:lnTo>
                        <a:pt x="490" y="1141"/>
                      </a:lnTo>
                      <a:lnTo>
                        <a:pt x="486" y="1143"/>
                      </a:lnTo>
                      <a:lnTo>
                        <a:pt x="483" y="1147"/>
                      </a:lnTo>
                      <a:lnTo>
                        <a:pt x="478" y="1150"/>
                      </a:lnTo>
                      <a:lnTo>
                        <a:pt x="454" y="1117"/>
                      </a:lnTo>
                      <a:lnTo>
                        <a:pt x="429" y="1086"/>
                      </a:lnTo>
                      <a:lnTo>
                        <a:pt x="423" y="1078"/>
                      </a:lnTo>
                      <a:lnTo>
                        <a:pt x="417" y="1070"/>
                      </a:lnTo>
                      <a:lnTo>
                        <a:pt x="413" y="1062"/>
                      </a:lnTo>
                      <a:lnTo>
                        <a:pt x="409" y="1053"/>
                      </a:lnTo>
                      <a:lnTo>
                        <a:pt x="405" y="1044"/>
                      </a:lnTo>
                      <a:lnTo>
                        <a:pt x="402" y="1035"/>
                      </a:lnTo>
                      <a:lnTo>
                        <a:pt x="400" y="1025"/>
                      </a:lnTo>
                      <a:lnTo>
                        <a:pt x="399" y="1015"/>
                      </a:lnTo>
                      <a:lnTo>
                        <a:pt x="417" y="1015"/>
                      </a:lnTo>
                      <a:lnTo>
                        <a:pt x="428" y="1009"/>
                      </a:lnTo>
                      <a:lnTo>
                        <a:pt x="437" y="1001"/>
                      </a:lnTo>
                      <a:lnTo>
                        <a:pt x="453" y="993"/>
                      </a:lnTo>
                      <a:lnTo>
                        <a:pt x="467" y="986"/>
                      </a:lnTo>
                      <a:lnTo>
                        <a:pt x="481" y="979"/>
                      </a:lnTo>
                      <a:lnTo>
                        <a:pt x="496" y="972"/>
                      </a:lnTo>
                      <a:lnTo>
                        <a:pt x="503" y="970"/>
                      </a:lnTo>
                      <a:lnTo>
                        <a:pt x="510" y="968"/>
                      </a:lnTo>
                      <a:lnTo>
                        <a:pt x="517" y="968"/>
                      </a:lnTo>
                      <a:lnTo>
                        <a:pt x="524" y="967"/>
                      </a:lnTo>
                      <a:lnTo>
                        <a:pt x="530" y="967"/>
                      </a:lnTo>
                      <a:lnTo>
                        <a:pt x="537" y="966"/>
                      </a:lnTo>
                      <a:lnTo>
                        <a:pt x="543" y="964"/>
                      </a:lnTo>
                      <a:lnTo>
                        <a:pt x="549" y="960"/>
                      </a:lnTo>
                      <a:lnTo>
                        <a:pt x="556" y="952"/>
                      </a:lnTo>
                      <a:lnTo>
                        <a:pt x="562" y="943"/>
                      </a:lnTo>
                      <a:lnTo>
                        <a:pt x="568" y="934"/>
                      </a:lnTo>
                      <a:lnTo>
                        <a:pt x="573" y="925"/>
                      </a:lnTo>
                      <a:lnTo>
                        <a:pt x="579" y="918"/>
                      </a:lnTo>
                      <a:lnTo>
                        <a:pt x="586" y="911"/>
                      </a:lnTo>
                      <a:lnTo>
                        <a:pt x="589" y="908"/>
                      </a:lnTo>
                      <a:lnTo>
                        <a:pt x="595" y="907"/>
                      </a:lnTo>
                      <a:lnTo>
                        <a:pt x="599" y="905"/>
                      </a:lnTo>
                      <a:lnTo>
                        <a:pt x="604" y="905"/>
                      </a:lnTo>
                      <a:lnTo>
                        <a:pt x="618" y="906"/>
                      </a:lnTo>
                      <a:lnTo>
                        <a:pt x="630" y="907"/>
                      </a:lnTo>
                      <a:lnTo>
                        <a:pt x="638" y="910"/>
                      </a:lnTo>
                      <a:lnTo>
                        <a:pt x="644" y="914"/>
                      </a:lnTo>
                      <a:lnTo>
                        <a:pt x="659" y="924"/>
                      </a:lnTo>
                      <a:lnTo>
                        <a:pt x="681" y="938"/>
                      </a:lnTo>
                      <a:lnTo>
                        <a:pt x="686" y="937"/>
                      </a:lnTo>
                      <a:lnTo>
                        <a:pt x="691" y="935"/>
                      </a:lnTo>
                      <a:lnTo>
                        <a:pt x="695" y="932"/>
                      </a:lnTo>
                      <a:lnTo>
                        <a:pt x="697" y="929"/>
                      </a:lnTo>
                      <a:lnTo>
                        <a:pt x="700" y="924"/>
                      </a:lnTo>
                      <a:lnTo>
                        <a:pt x="701" y="920"/>
                      </a:lnTo>
                      <a:lnTo>
                        <a:pt x="702" y="914"/>
                      </a:lnTo>
                      <a:lnTo>
                        <a:pt x="703" y="908"/>
                      </a:lnTo>
                      <a:lnTo>
                        <a:pt x="702" y="881"/>
                      </a:lnTo>
                      <a:lnTo>
                        <a:pt x="700" y="854"/>
                      </a:lnTo>
                      <a:lnTo>
                        <a:pt x="701" y="849"/>
                      </a:lnTo>
                      <a:lnTo>
                        <a:pt x="702" y="844"/>
                      </a:lnTo>
                      <a:lnTo>
                        <a:pt x="704" y="840"/>
                      </a:lnTo>
                      <a:lnTo>
                        <a:pt x="707" y="836"/>
                      </a:lnTo>
                      <a:lnTo>
                        <a:pt x="713" y="827"/>
                      </a:lnTo>
                      <a:lnTo>
                        <a:pt x="717" y="817"/>
                      </a:lnTo>
                      <a:lnTo>
                        <a:pt x="720" y="806"/>
                      </a:lnTo>
                      <a:lnTo>
                        <a:pt x="721" y="794"/>
                      </a:lnTo>
                      <a:lnTo>
                        <a:pt x="721" y="784"/>
                      </a:lnTo>
                      <a:lnTo>
                        <a:pt x="721" y="774"/>
                      </a:lnTo>
                      <a:lnTo>
                        <a:pt x="721" y="763"/>
                      </a:lnTo>
                      <a:lnTo>
                        <a:pt x="722" y="753"/>
                      </a:lnTo>
                      <a:lnTo>
                        <a:pt x="723" y="741"/>
                      </a:lnTo>
                      <a:lnTo>
                        <a:pt x="726" y="729"/>
                      </a:lnTo>
                      <a:lnTo>
                        <a:pt x="731" y="718"/>
                      </a:lnTo>
                      <a:lnTo>
                        <a:pt x="739" y="708"/>
                      </a:lnTo>
                      <a:lnTo>
                        <a:pt x="741" y="703"/>
                      </a:lnTo>
                      <a:lnTo>
                        <a:pt x="744" y="698"/>
                      </a:lnTo>
                      <a:lnTo>
                        <a:pt x="745" y="692"/>
                      </a:lnTo>
                      <a:lnTo>
                        <a:pt x="746" y="685"/>
                      </a:lnTo>
                      <a:lnTo>
                        <a:pt x="745" y="679"/>
                      </a:lnTo>
                      <a:lnTo>
                        <a:pt x="744" y="673"/>
                      </a:lnTo>
                      <a:lnTo>
                        <a:pt x="741" y="668"/>
                      </a:lnTo>
                      <a:lnTo>
                        <a:pt x="738" y="663"/>
                      </a:lnTo>
                      <a:lnTo>
                        <a:pt x="733" y="659"/>
                      </a:lnTo>
                      <a:lnTo>
                        <a:pt x="729" y="655"/>
                      </a:lnTo>
                      <a:lnTo>
                        <a:pt x="724" y="652"/>
                      </a:lnTo>
                      <a:lnTo>
                        <a:pt x="719" y="648"/>
                      </a:lnTo>
                      <a:lnTo>
                        <a:pt x="707" y="643"/>
                      </a:lnTo>
                      <a:lnTo>
                        <a:pt x="695" y="637"/>
                      </a:lnTo>
                      <a:lnTo>
                        <a:pt x="683" y="630"/>
                      </a:lnTo>
                      <a:lnTo>
                        <a:pt x="672" y="620"/>
                      </a:lnTo>
                      <a:lnTo>
                        <a:pt x="653" y="597"/>
                      </a:lnTo>
                      <a:lnTo>
                        <a:pt x="635" y="576"/>
                      </a:lnTo>
                      <a:lnTo>
                        <a:pt x="630" y="571"/>
                      </a:lnTo>
                      <a:lnTo>
                        <a:pt x="625" y="567"/>
                      </a:lnTo>
                      <a:lnTo>
                        <a:pt x="619" y="563"/>
                      </a:lnTo>
                      <a:lnTo>
                        <a:pt x="614" y="560"/>
                      </a:lnTo>
                      <a:lnTo>
                        <a:pt x="608" y="557"/>
                      </a:lnTo>
                      <a:lnTo>
                        <a:pt x="602" y="555"/>
                      </a:lnTo>
                      <a:lnTo>
                        <a:pt x="596" y="554"/>
                      </a:lnTo>
                      <a:lnTo>
                        <a:pt x="587" y="554"/>
                      </a:lnTo>
                      <a:lnTo>
                        <a:pt x="580" y="554"/>
                      </a:lnTo>
                      <a:lnTo>
                        <a:pt x="574" y="556"/>
                      </a:lnTo>
                      <a:lnTo>
                        <a:pt x="568" y="558"/>
                      </a:lnTo>
                      <a:lnTo>
                        <a:pt x="562" y="561"/>
                      </a:lnTo>
                      <a:lnTo>
                        <a:pt x="557" y="564"/>
                      </a:lnTo>
                      <a:lnTo>
                        <a:pt x="552" y="567"/>
                      </a:lnTo>
                      <a:lnTo>
                        <a:pt x="546" y="570"/>
                      </a:lnTo>
                      <a:lnTo>
                        <a:pt x="538" y="573"/>
                      </a:lnTo>
                      <a:lnTo>
                        <a:pt x="530" y="567"/>
                      </a:lnTo>
                      <a:lnTo>
                        <a:pt x="524" y="563"/>
                      </a:lnTo>
                      <a:lnTo>
                        <a:pt x="521" y="561"/>
                      </a:lnTo>
                      <a:lnTo>
                        <a:pt x="518" y="560"/>
                      </a:lnTo>
                      <a:lnTo>
                        <a:pt x="514" y="559"/>
                      </a:lnTo>
                      <a:lnTo>
                        <a:pt x="510" y="558"/>
                      </a:lnTo>
                      <a:lnTo>
                        <a:pt x="444" y="558"/>
                      </a:lnTo>
                      <a:lnTo>
                        <a:pt x="437" y="558"/>
                      </a:lnTo>
                      <a:lnTo>
                        <a:pt x="431" y="557"/>
                      </a:lnTo>
                      <a:lnTo>
                        <a:pt x="425" y="555"/>
                      </a:lnTo>
                      <a:lnTo>
                        <a:pt x="419" y="553"/>
                      </a:lnTo>
                      <a:lnTo>
                        <a:pt x="408" y="548"/>
                      </a:lnTo>
                      <a:lnTo>
                        <a:pt x="398" y="541"/>
                      </a:lnTo>
                      <a:lnTo>
                        <a:pt x="387" y="535"/>
                      </a:lnTo>
                      <a:lnTo>
                        <a:pt x="376" y="530"/>
                      </a:lnTo>
                      <a:lnTo>
                        <a:pt x="371" y="528"/>
                      </a:lnTo>
                      <a:lnTo>
                        <a:pt x="364" y="527"/>
                      </a:lnTo>
                      <a:lnTo>
                        <a:pt x="357" y="526"/>
                      </a:lnTo>
                      <a:lnTo>
                        <a:pt x="351" y="525"/>
                      </a:lnTo>
                      <a:lnTo>
                        <a:pt x="266" y="525"/>
                      </a:lnTo>
                      <a:lnTo>
                        <a:pt x="257" y="514"/>
                      </a:lnTo>
                      <a:lnTo>
                        <a:pt x="251" y="503"/>
                      </a:lnTo>
                      <a:lnTo>
                        <a:pt x="244" y="493"/>
                      </a:lnTo>
                      <a:lnTo>
                        <a:pt x="238" y="481"/>
                      </a:lnTo>
                      <a:lnTo>
                        <a:pt x="233" y="471"/>
                      </a:lnTo>
                      <a:lnTo>
                        <a:pt x="226" y="461"/>
                      </a:lnTo>
                      <a:lnTo>
                        <a:pt x="217" y="451"/>
                      </a:lnTo>
                      <a:lnTo>
                        <a:pt x="206" y="442"/>
                      </a:lnTo>
                      <a:lnTo>
                        <a:pt x="194" y="434"/>
                      </a:lnTo>
                      <a:lnTo>
                        <a:pt x="180" y="427"/>
                      </a:lnTo>
                      <a:lnTo>
                        <a:pt x="167" y="423"/>
                      </a:lnTo>
                      <a:lnTo>
                        <a:pt x="154" y="420"/>
                      </a:lnTo>
                      <a:lnTo>
                        <a:pt x="141" y="416"/>
                      </a:lnTo>
                      <a:lnTo>
                        <a:pt x="127" y="412"/>
                      </a:lnTo>
                      <a:lnTo>
                        <a:pt x="114" y="407"/>
                      </a:lnTo>
                      <a:lnTo>
                        <a:pt x="99" y="399"/>
                      </a:lnTo>
                      <a:lnTo>
                        <a:pt x="82" y="385"/>
                      </a:lnTo>
                      <a:lnTo>
                        <a:pt x="64" y="370"/>
                      </a:lnTo>
                      <a:lnTo>
                        <a:pt x="56" y="363"/>
                      </a:lnTo>
                      <a:lnTo>
                        <a:pt x="46" y="357"/>
                      </a:lnTo>
                      <a:lnTo>
                        <a:pt x="42" y="355"/>
                      </a:lnTo>
                      <a:lnTo>
                        <a:pt x="37" y="352"/>
                      </a:lnTo>
                      <a:lnTo>
                        <a:pt x="32" y="351"/>
                      </a:lnTo>
                      <a:lnTo>
                        <a:pt x="26" y="350"/>
                      </a:lnTo>
                      <a:lnTo>
                        <a:pt x="27" y="338"/>
                      </a:lnTo>
                      <a:lnTo>
                        <a:pt x="26" y="329"/>
                      </a:lnTo>
                      <a:lnTo>
                        <a:pt x="23" y="320"/>
                      </a:lnTo>
                      <a:lnTo>
                        <a:pt x="18" y="311"/>
                      </a:lnTo>
                      <a:lnTo>
                        <a:pt x="9" y="295"/>
                      </a:lnTo>
                      <a:lnTo>
                        <a:pt x="0" y="275"/>
                      </a:lnTo>
                      <a:lnTo>
                        <a:pt x="0" y="275"/>
                      </a:lnTo>
                      <a:lnTo>
                        <a:pt x="17" y="275"/>
                      </a:lnTo>
                      <a:lnTo>
                        <a:pt x="34" y="276"/>
                      </a:lnTo>
                      <a:lnTo>
                        <a:pt x="51" y="277"/>
                      </a:lnTo>
                      <a:lnTo>
                        <a:pt x="68" y="278"/>
                      </a:lnTo>
                      <a:lnTo>
                        <a:pt x="77" y="277"/>
                      </a:lnTo>
                      <a:lnTo>
                        <a:pt x="86" y="274"/>
                      </a:lnTo>
                      <a:lnTo>
                        <a:pt x="93" y="271"/>
                      </a:lnTo>
                      <a:lnTo>
                        <a:pt x="100" y="267"/>
                      </a:lnTo>
                      <a:lnTo>
                        <a:pt x="108" y="262"/>
                      </a:lnTo>
                      <a:lnTo>
                        <a:pt x="115" y="258"/>
                      </a:lnTo>
                      <a:lnTo>
                        <a:pt x="123" y="255"/>
                      </a:lnTo>
                      <a:lnTo>
                        <a:pt x="132" y="254"/>
                      </a:lnTo>
                      <a:lnTo>
                        <a:pt x="142" y="254"/>
                      </a:lnTo>
                      <a:lnTo>
                        <a:pt x="149" y="255"/>
                      </a:lnTo>
                      <a:lnTo>
                        <a:pt x="156" y="257"/>
                      </a:lnTo>
                      <a:lnTo>
                        <a:pt x="163" y="259"/>
                      </a:lnTo>
                      <a:lnTo>
                        <a:pt x="177" y="264"/>
                      </a:lnTo>
                      <a:lnTo>
                        <a:pt x="194" y="269"/>
                      </a:lnTo>
                      <a:lnTo>
                        <a:pt x="200" y="272"/>
                      </a:lnTo>
                      <a:lnTo>
                        <a:pt x="206" y="276"/>
                      </a:lnTo>
                      <a:lnTo>
                        <a:pt x="211" y="275"/>
                      </a:lnTo>
                      <a:lnTo>
                        <a:pt x="215" y="273"/>
                      </a:lnTo>
                      <a:lnTo>
                        <a:pt x="218" y="269"/>
                      </a:lnTo>
                      <a:lnTo>
                        <a:pt x="220" y="265"/>
                      </a:lnTo>
                      <a:lnTo>
                        <a:pt x="224" y="253"/>
                      </a:lnTo>
                      <a:lnTo>
                        <a:pt x="228" y="243"/>
                      </a:lnTo>
                      <a:lnTo>
                        <a:pt x="234" y="231"/>
                      </a:lnTo>
                      <a:lnTo>
                        <a:pt x="240" y="223"/>
                      </a:lnTo>
                      <a:lnTo>
                        <a:pt x="248" y="215"/>
                      </a:lnTo>
                      <a:lnTo>
                        <a:pt x="257" y="209"/>
                      </a:lnTo>
                      <a:lnTo>
                        <a:pt x="266" y="203"/>
                      </a:lnTo>
                      <a:lnTo>
                        <a:pt x="276" y="199"/>
                      </a:lnTo>
                      <a:lnTo>
                        <a:pt x="287" y="195"/>
                      </a:lnTo>
                      <a:lnTo>
                        <a:pt x="299" y="192"/>
                      </a:lnTo>
                      <a:lnTo>
                        <a:pt x="329" y="185"/>
                      </a:lnTo>
                      <a:lnTo>
                        <a:pt x="356" y="177"/>
                      </a:lnTo>
                      <a:lnTo>
                        <a:pt x="383" y="167"/>
                      </a:lnTo>
                      <a:lnTo>
                        <a:pt x="413" y="157"/>
                      </a:lnTo>
                      <a:lnTo>
                        <a:pt x="433" y="152"/>
                      </a:lnTo>
                      <a:lnTo>
                        <a:pt x="452" y="150"/>
                      </a:lnTo>
                      <a:lnTo>
                        <a:pt x="469" y="146"/>
                      </a:lnTo>
                      <a:lnTo>
                        <a:pt x="489" y="142"/>
                      </a:lnTo>
                      <a:lnTo>
                        <a:pt x="500" y="139"/>
                      </a:lnTo>
                      <a:lnTo>
                        <a:pt x="510" y="135"/>
                      </a:lnTo>
                      <a:lnTo>
                        <a:pt x="518" y="131"/>
                      </a:lnTo>
                      <a:lnTo>
                        <a:pt x="526" y="125"/>
                      </a:lnTo>
                      <a:lnTo>
                        <a:pt x="533" y="120"/>
                      </a:lnTo>
                      <a:lnTo>
                        <a:pt x="541" y="113"/>
                      </a:lnTo>
                      <a:lnTo>
                        <a:pt x="547" y="106"/>
                      </a:lnTo>
                      <a:lnTo>
                        <a:pt x="552" y="99"/>
                      </a:lnTo>
                      <a:lnTo>
                        <a:pt x="574" y="67"/>
                      </a:lnTo>
                      <a:lnTo>
                        <a:pt x="597" y="2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solidFill>
                    <a:sysClr val="window" lastClr="FFFFFF">
                      <a:lumMod val="85000"/>
                    </a:sysClr>
                  </a:solidFill>
                  <a:round/>
                  <a:headEnd/>
                  <a:tailEnd/>
                </a:ln>
              </p:spPr>
            </p:sp>
            <p:sp>
              <p:nvSpPr>
                <p:cNvPr id="83" name="Freeform 82"/>
                <p:cNvSpPr>
                  <a:spLocks/>
                </p:cNvSpPr>
                <p:nvPr/>
              </p:nvSpPr>
              <p:spPr bwMode="auto">
                <a:xfrm>
                  <a:off x="126483" y="1891666"/>
                  <a:ext cx="421881" cy="416968"/>
                </a:xfrm>
                <a:custGeom>
                  <a:avLst/>
                  <a:gdLst/>
                  <a:ahLst/>
                  <a:cxnLst>
                    <a:cxn ang="0">
                      <a:pos x="719" y="637"/>
                    </a:cxn>
                    <a:cxn ang="0">
                      <a:pos x="729" y="615"/>
                    </a:cxn>
                    <a:cxn ang="0">
                      <a:pos x="777" y="570"/>
                    </a:cxn>
                    <a:cxn ang="0">
                      <a:pos x="805" y="524"/>
                    </a:cxn>
                    <a:cxn ang="0">
                      <a:pos x="845" y="462"/>
                    </a:cxn>
                    <a:cxn ang="0">
                      <a:pos x="852" y="366"/>
                    </a:cxn>
                    <a:cxn ang="0">
                      <a:pos x="859" y="315"/>
                    </a:cxn>
                    <a:cxn ang="0">
                      <a:pos x="869" y="287"/>
                    </a:cxn>
                    <a:cxn ang="0">
                      <a:pos x="880" y="269"/>
                    </a:cxn>
                    <a:cxn ang="0">
                      <a:pos x="873" y="233"/>
                    </a:cxn>
                    <a:cxn ang="0">
                      <a:pos x="856" y="213"/>
                    </a:cxn>
                    <a:cxn ang="0">
                      <a:pos x="842" y="208"/>
                    </a:cxn>
                    <a:cxn ang="0">
                      <a:pos x="757" y="205"/>
                    </a:cxn>
                    <a:cxn ang="0">
                      <a:pos x="719" y="185"/>
                    </a:cxn>
                    <a:cxn ang="0">
                      <a:pos x="689" y="176"/>
                    </a:cxn>
                    <a:cxn ang="0">
                      <a:pos x="583" y="153"/>
                    </a:cxn>
                    <a:cxn ang="0">
                      <a:pos x="558" y="111"/>
                    </a:cxn>
                    <a:cxn ang="0">
                      <a:pos x="512" y="77"/>
                    </a:cxn>
                    <a:cxn ang="0">
                      <a:pos x="459" y="62"/>
                    </a:cxn>
                    <a:cxn ang="0">
                      <a:pos x="396" y="20"/>
                    </a:cxn>
                    <a:cxn ang="0">
                      <a:pos x="369" y="2"/>
                    </a:cxn>
                    <a:cxn ang="0">
                      <a:pos x="336" y="7"/>
                    </a:cxn>
                    <a:cxn ang="0">
                      <a:pos x="263" y="30"/>
                    </a:cxn>
                    <a:cxn ang="0">
                      <a:pos x="240" y="56"/>
                    </a:cxn>
                    <a:cxn ang="0">
                      <a:pos x="194" y="101"/>
                    </a:cxn>
                    <a:cxn ang="0">
                      <a:pos x="109" y="172"/>
                    </a:cxn>
                    <a:cxn ang="0">
                      <a:pos x="55" y="199"/>
                    </a:cxn>
                    <a:cxn ang="0">
                      <a:pos x="5" y="241"/>
                    </a:cxn>
                    <a:cxn ang="0">
                      <a:pos x="3" y="346"/>
                    </a:cxn>
                    <a:cxn ang="0">
                      <a:pos x="0" y="381"/>
                    </a:cxn>
                    <a:cxn ang="0">
                      <a:pos x="9" y="408"/>
                    </a:cxn>
                    <a:cxn ang="0">
                      <a:pos x="23" y="430"/>
                    </a:cxn>
                    <a:cxn ang="0">
                      <a:pos x="41" y="509"/>
                    </a:cxn>
                    <a:cxn ang="0">
                      <a:pos x="49" y="570"/>
                    </a:cxn>
                    <a:cxn ang="0">
                      <a:pos x="83" y="622"/>
                    </a:cxn>
                    <a:cxn ang="0">
                      <a:pos x="142" y="670"/>
                    </a:cxn>
                    <a:cxn ang="0">
                      <a:pos x="194" y="706"/>
                    </a:cxn>
                    <a:cxn ang="0">
                      <a:pos x="223" y="716"/>
                    </a:cxn>
                    <a:cxn ang="0">
                      <a:pos x="249" y="738"/>
                    </a:cxn>
                    <a:cxn ang="0">
                      <a:pos x="270" y="747"/>
                    </a:cxn>
                    <a:cxn ang="0">
                      <a:pos x="368" y="749"/>
                    </a:cxn>
                    <a:cxn ang="0">
                      <a:pos x="414" y="756"/>
                    </a:cxn>
                    <a:cxn ang="0">
                      <a:pos x="473" y="783"/>
                    </a:cxn>
                    <a:cxn ang="0">
                      <a:pos x="529" y="821"/>
                    </a:cxn>
                    <a:cxn ang="0">
                      <a:pos x="561" y="858"/>
                    </a:cxn>
                    <a:cxn ang="0">
                      <a:pos x="595" y="892"/>
                    </a:cxn>
                    <a:cxn ang="0">
                      <a:pos x="619" y="889"/>
                    </a:cxn>
                    <a:cxn ang="0">
                      <a:pos x="671" y="842"/>
                    </a:cxn>
                    <a:cxn ang="0">
                      <a:pos x="689" y="831"/>
                    </a:cxn>
                    <a:cxn ang="0">
                      <a:pos x="701" y="815"/>
                    </a:cxn>
                    <a:cxn ang="0">
                      <a:pos x="695" y="806"/>
                    </a:cxn>
                    <a:cxn ang="0">
                      <a:pos x="695" y="797"/>
                    </a:cxn>
                    <a:cxn ang="0">
                      <a:pos x="712" y="780"/>
                    </a:cxn>
                    <a:cxn ang="0">
                      <a:pos x="721" y="764"/>
                    </a:cxn>
                    <a:cxn ang="0">
                      <a:pos x="741" y="757"/>
                    </a:cxn>
                    <a:cxn ang="0">
                      <a:pos x="762" y="792"/>
                    </a:cxn>
                    <a:cxn ang="0">
                      <a:pos x="799" y="804"/>
                    </a:cxn>
                    <a:cxn ang="0">
                      <a:pos x="810" y="800"/>
                    </a:cxn>
                    <a:cxn ang="0">
                      <a:pos x="749" y="720"/>
                    </a:cxn>
                    <a:cxn ang="0">
                      <a:pos x="734" y="685"/>
                    </a:cxn>
                  </a:cxnLst>
                  <a:rect l="0" t="0" r="r" b="b"/>
                  <a:pathLst>
                    <a:path w="881" h="900">
                      <a:moveTo>
                        <a:pt x="731" y="665"/>
                      </a:moveTo>
                      <a:lnTo>
                        <a:pt x="724" y="654"/>
                      </a:lnTo>
                      <a:lnTo>
                        <a:pt x="719" y="643"/>
                      </a:lnTo>
                      <a:lnTo>
                        <a:pt x="719" y="637"/>
                      </a:lnTo>
                      <a:lnTo>
                        <a:pt x="720" y="632"/>
                      </a:lnTo>
                      <a:lnTo>
                        <a:pt x="721" y="628"/>
                      </a:lnTo>
                      <a:lnTo>
                        <a:pt x="723" y="623"/>
                      </a:lnTo>
                      <a:lnTo>
                        <a:pt x="729" y="615"/>
                      </a:lnTo>
                      <a:lnTo>
                        <a:pt x="736" y="607"/>
                      </a:lnTo>
                      <a:lnTo>
                        <a:pt x="751" y="594"/>
                      </a:lnTo>
                      <a:lnTo>
                        <a:pt x="769" y="579"/>
                      </a:lnTo>
                      <a:lnTo>
                        <a:pt x="777" y="570"/>
                      </a:lnTo>
                      <a:lnTo>
                        <a:pt x="785" y="561"/>
                      </a:lnTo>
                      <a:lnTo>
                        <a:pt x="790" y="552"/>
                      </a:lnTo>
                      <a:lnTo>
                        <a:pt x="795" y="543"/>
                      </a:lnTo>
                      <a:lnTo>
                        <a:pt x="805" y="524"/>
                      </a:lnTo>
                      <a:lnTo>
                        <a:pt x="817" y="503"/>
                      </a:lnTo>
                      <a:lnTo>
                        <a:pt x="828" y="486"/>
                      </a:lnTo>
                      <a:lnTo>
                        <a:pt x="839" y="470"/>
                      </a:lnTo>
                      <a:lnTo>
                        <a:pt x="845" y="462"/>
                      </a:lnTo>
                      <a:lnTo>
                        <a:pt x="849" y="454"/>
                      </a:lnTo>
                      <a:lnTo>
                        <a:pt x="851" y="444"/>
                      </a:lnTo>
                      <a:lnTo>
                        <a:pt x="852" y="434"/>
                      </a:lnTo>
                      <a:lnTo>
                        <a:pt x="852" y="366"/>
                      </a:lnTo>
                      <a:lnTo>
                        <a:pt x="854" y="351"/>
                      </a:lnTo>
                      <a:lnTo>
                        <a:pt x="857" y="339"/>
                      </a:lnTo>
                      <a:lnTo>
                        <a:pt x="858" y="326"/>
                      </a:lnTo>
                      <a:lnTo>
                        <a:pt x="859" y="315"/>
                      </a:lnTo>
                      <a:lnTo>
                        <a:pt x="861" y="301"/>
                      </a:lnTo>
                      <a:lnTo>
                        <a:pt x="863" y="295"/>
                      </a:lnTo>
                      <a:lnTo>
                        <a:pt x="865" y="291"/>
                      </a:lnTo>
                      <a:lnTo>
                        <a:pt x="869" y="287"/>
                      </a:lnTo>
                      <a:lnTo>
                        <a:pt x="873" y="283"/>
                      </a:lnTo>
                      <a:lnTo>
                        <a:pt x="876" y="278"/>
                      </a:lnTo>
                      <a:lnTo>
                        <a:pt x="878" y="273"/>
                      </a:lnTo>
                      <a:lnTo>
                        <a:pt x="880" y="269"/>
                      </a:lnTo>
                      <a:lnTo>
                        <a:pt x="881" y="263"/>
                      </a:lnTo>
                      <a:lnTo>
                        <a:pt x="879" y="253"/>
                      </a:lnTo>
                      <a:lnTo>
                        <a:pt x="877" y="242"/>
                      </a:lnTo>
                      <a:lnTo>
                        <a:pt x="873" y="233"/>
                      </a:lnTo>
                      <a:lnTo>
                        <a:pt x="870" y="223"/>
                      </a:lnTo>
                      <a:lnTo>
                        <a:pt x="870" y="223"/>
                      </a:lnTo>
                      <a:lnTo>
                        <a:pt x="862" y="217"/>
                      </a:lnTo>
                      <a:lnTo>
                        <a:pt x="856" y="213"/>
                      </a:lnTo>
                      <a:lnTo>
                        <a:pt x="853" y="211"/>
                      </a:lnTo>
                      <a:lnTo>
                        <a:pt x="850" y="210"/>
                      </a:lnTo>
                      <a:lnTo>
                        <a:pt x="846" y="209"/>
                      </a:lnTo>
                      <a:lnTo>
                        <a:pt x="842" y="208"/>
                      </a:lnTo>
                      <a:lnTo>
                        <a:pt x="776" y="208"/>
                      </a:lnTo>
                      <a:lnTo>
                        <a:pt x="769" y="208"/>
                      </a:lnTo>
                      <a:lnTo>
                        <a:pt x="763" y="207"/>
                      </a:lnTo>
                      <a:lnTo>
                        <a:pt x="757" y="205"/>
                      </a:lnTo>
                      <a:lnTo>
                        <a:pt x="751" y="203"/>
                      </a:lnTo>
                      <a:lnTo>
                        <a:pt x="740" y="198"/>
                      </a:lnTo>
                      <a:lnTo>
                        <a:pt x="730" y="191"/>
                      </a:lnTo>
                      <a:lnTo>
                        <a:pt x="719" y="185"/>
                      </a:lnTo>
                      <a:lnTo>
                        <a:pt x="708" y="180"/>
                      </a:lnTo>
                      <a:lnTo>
                        <a:pt x="703" y="178"/>
                      </a:lnTo>
                      <a:lnTo>
                        <a:pt x="696" y="177"/>
                      </a:lnTo>
                      <a:lnTo>
                        <a:pt x="689" y="176"/>
                      </a:lnTo>
                      <a:lnTo>
                        <a:pt x="683" y="175"/>
                      </a:lnTo>
                      <a:lnTo>
                        <a:pt x="598" y="175"/>
                      </a:lnTo>
                      <a:lnTo>
                        <a:pt x="589" y="164"/>
                      </a:lnTo>
                      <a:lnTo>
                        <a:pt x="583" y="153"/>
                      </a:lnTo>
                      <a:lnTo>
                        <a:pt x="576" y="143"/>
                      </a:lnTo>
                      <a:lnTo>
                        <a:pt x="570" y="131"/>
                      </a:lnTo>
                      <a:lnTo>
                        <a:pt x="565" y="121"/>
                      </a:lnTo>
                      <a:lnTo>
                        <a:pt x="558" y="111"/>
                      </a:lnTo>
                      <a:lnTo>
                        <a:pt x="549" y="101"/>
                      </a:lnTo>
                      <a:lnTo>
                        <a:pt x="538" y="92"/>
                      </a:lnTo>
                      <a:lnTo>
                        <a:pt x="526" y="84"/>
                      </a:lnTo>
                      <a:lnTo>
                        <a:pt x="512" y="77"/>
                      </a:lnTo>
                      <a:lnTo>
                        <a:pt x="499" y="73"/>
                      </a:lnTo>
                      <a:lnTo>
                        <a:pt x="486" y="70"/>
                      </a:lnTo>
                      <a:lnTo>
                        <a:pt x="473" y="66"/>
                      </a:lnTo>
                      <a:lnTo>
                        <a:pt x="459" y="62"/>
                      </a:lnTo>
                      <a:lnTo>
                        <a:pt x="446" y="57"/>
                      </a:lnTo>
                      <a:lnTo>
                        <a:pt x="431" y="49"/>
                      </a:lnTo>
                      <a:lnTo>
                        <a:pt x="414" y="35"/>
                      </a:lnTo>
                      <a:lnTo>
                        <a:pt x="396" y="20"/>
                      </a:lnTo>
                      <a:lnTo>
                        <a:pt x="388" y="13"/>
                      </a:lnTo>
                      <a:lnTo>
                        <a:pt x="378" y="7"/>
                      </a:lnTo>
                      <a:lnTo>
                        <a:pt x="374" y="5"/>
                      </a:lnTo>
                      <a:lnTo>
                        <a:pt x="369" y="2"/>
                      </a:lnTo>
                      <a:lnTo>
                        <a:pt x="364" y="1"/>
                      </a:lnTo>
                      <a:lnTo>
                        <a:pt x="358" y="0"/>
                      </a:lnTo>
                      <a:lnTo>
                        <a:pt x="358" y="0"/>
                      </a:lnTo>
                      <a:lnTo>
                        <a:pt x="336" y="7"/>
                      </a:lnTo>
                      <a:lnTo>
                        <a:pt x="315" y="12"/>
                      </a:lnTo>
                      <a:lnTo>
                        <a:pt x="294" y="18"/>
                      </a:lnTo>
                      <a:lnTo>
                        <a:pt x="273" y="26"/>
                      </a:lnTo>
                      <a:lnTo>
                        <a:pt x="263" y="30"/>
                      </a:lnTo>
                      <a:lnTo>
                        <a:pt x="256" y="35"/>
                      </a:lnTo>
                      <a:lnTo>
                        <a:pt x="250" y="41"/>
                      </a:lnTo>
                      <a:lnTo>
                        <a:pt x="245" y="48"/>
                      </a:lnTo>
                      <a:lnTo>
                        <a:pt x="240" y="56"/>
                      </a:lnTo>
                      <a:lnTo>
                        <a:pt x="233" y="63"/>
                      </a:lnTo>
                      <a:lnTo>
                        <a:pt x="227" y="70"/>
                      </a:lnTo>
                      <a:lnTo>
                        <a:pt x="220" y="77"/>
                      </a:lnTo>
                      <a:lnTo>
                        <a:pt x="194" y="101"/>
                      </a:lnTo>
                      <a:lnTo>
                        <a:pt x="169" y="124"/>
                      </a:lnTo>
                      <a:lnTo>
                        <a:pt x="145" y="145"/>
                      </a:lnTo>
                      <a:lnTo>
                        <a:pt x="121" y="163"/>
                      </a:lnTo>
                      <a:lnTo>
                        <a:pt x="109" y="172"/>
                      </a:lnTo>
                      <a:lnTo>
                        <a:pt x="97" y="179"/>
                      </a:lnTo>
                      <a:lnTo>
                        <a:pt x="84" y="186"/>
                      </a:lnTo>
                      <a:lnTo>
                        <a:pt x="70" y="193"/>
                      </a:lnTo>
                      <a:lnTo>
                        <a:pt x="55" y="199"/>
                      </a:lnTo>
                      <a:lnTo>
                        <a:pt x="40" y="204"/>
                      </a:lnTo>
                      <a:lnTo>
                        <a:pt x="23" y="207"/>
                      </a:lnTo>
                      <a:lnTo>
                        <a:pt x="5" y="210"/>
                      </a:lnTo>
                      <a:lnTo>
                        <a:pt x="5" y="241"/>
                      </a:lnTo>
                      <a:lnTo>
                        <a:pt x="4" y="270"/>
                      </a:lnTo>
                      <a:lnTo>
                        <a:pt x="4" y="299"/>
                      </a:lnTo>
                      <a:lnTo>
                        <a:pt x="4" y="330"/>
                      </a:lnTo>
                      <a:lnTo>
                        <a:pt x="3" y="346"/>
                      </a:lnTo>
                      <a:lnTo>
                        <a:pt x="1" y="359"/>
                      </a:lnTo>
                      <a:lnTo>
                        <a:pt x="0" y="367"/>
                      </a:lnTo>
                      <a:lnTo>
                        <a:pt x="0" y="374"/>
                      </a:lnTo>
                      <a:lnTo>
                        <a:pt x="0" y="381"/>
                      </a:lnTo>
                      <a:lnTo>
                        <a:pt x="1" y="389"/>
                      </a:lnTo>
                      <a:lnTo>
                        <a:pt x="4" y="396"/>
                      </a:lnTo>
                      <a:lnTo>
                        <a:pt x="6" y="402"/>
                      </a:lnTo>
                      <a:lnTo>
                        <a:pt x="9" y="408"/>
                      </a:lnTo>
                      <a:lnTo>
                        <a:pt x="14" y="413"/>
                      </a:lnTo>
                      <a:lnTo>
                        <a:pt x="17" y="418"/>
                      </a:lnTo>
                      <a:lnTo>
                        <a:pt x="20" y="424"/>
                      </a:lnTo>
                      <a:lnTo>
                        <a:pt x="23" y="430"/>
                      </a:lnTo>
                      <a:lnTo>
                        <a:pt x="25" y="436"/>
                      </a:lnTo>
                      <a:lnTo>
                        <a:pt x="32" y="467"/>
                      </a:lnTo>
                      <a:lnTo>
                        <a:pt x="38" y="494"/>
                      </a:lnTo>
                      <a:lnTo>
                        <a:pt x="41" y="509"/>
                      </a:lnTo>
                      <a:lnTo>
                        <a:pt x="42" y="522"/>
                      </a:lnTo>
                      <a:lnTo>
                        <a:pt x="43" y="538"/>
                      </a:lnTo>
                      <a:lnTo>
                        <a:pt x="44" y="553"/>
                      </a:lnTo>
                      <a:lnTo>
                        <a:pt x="49" y="570"/>
                      </a:lnTo>
                      <a:lnTo>
                        <a:pt x="56" y="584"/>
                      </a:lnTo>
                      <a:lnTo>
                        <a:pt x="64" y="598"/>
                      </a:lnTo>
                      <a:lnTo>
                        <a:pt x="73" y="610"/>
                      </a:lnTo>
                      <a:lnTo>
                        <a:pt x="83" y="622"/>
                      </a:lnTo>
                      <a:lnTo>
                        <a:pt x="93" y="632"/>
                      </a:lnTo>
                      <a:lnTo>
                        <a:pt x="107" y="642"/>
                      </a:lnTo>
                      <a:lnTo>
                        <a:pt x="120" y="653"/>
                      </a:lnTo>
                      <a:lnTo>
                        <a:pt x="142" y="670"/>
                      </a:lnTo>
                      <a:lnTo>
                        <a:pt x="162" y="687"/>
                      </a:lnTo>
                      <a:lnTo>
                        <a:pt x="171" y="694"/>
                      </a:lnTo>
                      <a:lnTo>
                        <a:pt x="181" y="700"/>
                      </a:lnTo>
                      <a:lnTo>
                        <a:pt x="194" y="706"/>
                      </a:lnTo>
                      <a:lnTo>
                        <a:pt x="208" y="710"/>
                      </a:lnTo>
                      <a:lnTo>
                        <a:pt x="214" y="711"/>
                      </a:lnTo>
                      <a:lnTo>
                        <a:pt x="219" y="713"/>
                      </a:lnTo>
                      <a:lnTo>
                        <a:pt x="223" y="716"/>
                      </a:lnTo>
                      <a:lnTo>
                        <a:pt x="227" y="718"/>
                      </a:lnTo>
                      <a:lnTo>
                        <a:pt x="234" y="724"/>
                      </a:lnTo>
                      <a:lnTo>
                        <a:pt x="242" y="731"/>
                      </a:lnTo>
                      <a:lnTo>
                        <a:pt x="249" y="738"/>
                      </a:lnTo>
                      <a:lnTo>
                        <a:pt x="256" y="743"/>
                      </a:lnTo>
                      <a:lnTo>
                        <a:pt x="260" y="745"/>
                      </a:lnTo>
                      <a:lnTo>
                        <a:pt x="265" y="746"/>
                      </a:lnTo>
                      <a:lnTo>
                        <a:pt x="270" y="747"/>
                      </a:lnTo>
                      <a:lnTo>
                        <a:pt x="276" y="748"/>
                      </a:lnTo>
                      <a:lnTo>
                        <a:pt x="343" y="748"/>
                      </a:lnTo>
                      <a:lnTo>
                        <a:pt x="356" y="748"/>
                      </a:lnTo>
                      <a:lnTo>
                        <a:pt x="368" y="749"/>
                      </a:lnTo>
                      <a:lnTo>
                        <a:pt x="380" y="750"/>
                      </a:lnTo>
                      <a:lnTo>
                        <a:pt x="392" y="752"/>
                      </a:lnTo>
                      <a:lnTo>
                        <a:pt x="402" y="754"/>
                      </a:lnTo>
                      <a:lnTo>
                        <a:pt x="414" y="756"/>
                      </a:lnTo>
                      <a:lnTo>
                        <a:pt x="424" y="759"/>
                      </a:lnTo>
                      <a:lnTo>
                        <a:pt x="433" y="764"/>
                      </a:lnTo>
                      <a:lnTo>
                        <a:pt x="453" y="772"/>
                      </a:lnTo>
                      <a:lnTo>
                        <a:pt x="473" y="783"/>
                      </a:lnTo>
                      <a:lnTo>
                        <a:pt x="493" y="796"/>
                      </a:lnTo>
                      <a:lnTo>
                        <a:pt x="515" y="809"/>
                      </a:lnTo>
                      <a:lnTo>
                        <a:pt x="522" y="814"/>
                      </a:lnTo>
                      <a:lnTo>
                        <a:pt x="529" y="821"/>
                      </a:lnTo>
                      <a:lnTo>
                        <a:pt x="535" y="827"/>
                      </a:lnTo>
                      <a:lnTo>
                        <a:pt x="540" y="833"/>
                      </a:lnTo>
                      <a:lnTo>
                        <a:pt x="551" y="845"/>
                      </a:lnTo>
                      <a:lnTo>
                        <a:pt x="561" y="858"/>
                      </a:lnTo>
                      <a:lnTo>
                        <a:pt x="571" y="870"/>
                      </a:lnTo>
                      <a:lnTo>
                        <a:pt x="583" y="882"/>
                      </a:lnTo>
                      <a:lnTo>
                        <a:pt x="589" y="887"/>
                      </a:lnTo>
                      <a:lnTo>
                        <a:pt x="595" y="892"/>
                      </a:lnTo>
                      <a:lnTo>
                        <a:pt x="602" y="896"/>
                      </a:lnTo>
                      <a:lnTo>
                        <a:pt x="610" y="900"/>
                      </a:lnTo>
                      <a:lnTo>
                        <a:pt x="615" y="894"/>
                      </a:lnTo>
                      <a:lnTo>
                        <a:pt x="619" y="889"/>
                      </a:lnTo>
                      <a:lnTo>
                        <a:pt x="632" y="877"/>
                      </a:lnTo>
                      <a:lnTo>
                        <a:pt x="646" y="866"/>
                      </a:lnTo>
                      <a:lnTo>
                        <a:pt x="657" y="856"/>
                      </a:lnTo>
                      <a:lnTo>
                        <a:pt x="671" y="842"/>
                      </a:lnTo>
                      <a:lnTo>
                        <a:pt x="675" y="839"/>
                      </a:lnTo>
                      <a:lnTo>
                        <a:pt x="680" y="836"/>
                      </a:lnTo>
                      <a:lnTo>
                        <a:pt x="684" y="833"/>
                      </a:lnTo>
                      <a:lnTo>
                        <a:pt x="689" y="831"/>
                      </a:lnTo>
                      <a:lnTo>
                        <a:pt x="694" y="828"/>
                      </a:lnTo>
                      <a:lnTo>
                        <a:pt x="698" y="825"/>
                      </a:lnTo>
                      <a:lnTo>
                        <a:pt x="701" y="821"/>
                      </a:lnTo>
                      <a:lnTo>
                        <a:pt x="701" y="815"/>
                      </a:lnTo>
                      <a:lnTo>
                        <a:pt x="701" y="812"/>
                      </a:lnTo>
                      <a:lnTo>
                        <a:pt x="700" y="810"/>
                      </a:lnTo>
                      <a:lnTo>
                        <a:pt x="698" y="808"/>
                      </a:lnTo>
                      <a:lnTo>
                        <a:pt x="695" y="806"/>
                      </a:lnTo>
                      <a:lnTo>
                        <a:pt x="689" y="804"/>
                      </a:lnTo>
                      <a:lnTo>
                        <a:pt x="683" y="801"/>
                      </a:lnTo>
                      <a:lnTo>
                        <a:pt x="689" y="799"/>
                      </a:lnTo>
                      <a:lnTo>
                        <a:pt x="695" y="797"/>
                      </a:lnTo>
                      <a:lnTo>
                        <a:pt x="701" y="795"/>
                      </a:lnTo>
                      <a:lnTo>
                        <a:pt x="706" y="791"/>
                      </a:lnTo>
                      <a:lnTo>
                        <a:pt x="710" y="786"/>
                      </a:lnTo>
                      <a:lnTo>
                        <a:pt x="712" y="780"/>
                      </a:lnTo>
                      <a:lnTo>
                        <a:pt x="714" y="775"/>
                      </a:lnTo>
                      <a:lnTo>
                        <a:pt x="716" y="769"/>
                      </a:lnTo>
                      <a:lnTo>
                        <a:pt x="718" y="766"/>
                      </a:lnTo>
                      <a:lnTo>
                        <a:pt x="721" y="764"/>
                      </a:lnTo>
                      <a:lnTo>
                        <a:pt x="724" y="762"/>
                      </a:lnTo>
                      <a:lnTo>
                        <a:pt x="727" y="760"/>
                      </a:lnTo>
                      <a:lnTo>
                        <a:pt x="734" y="758"/>
                      </a:lnTo>
                      <a:lnTo>
                        <a:pt x="741" y="757"/>
                      </a:lnTo>
                      <a:lnTo>
                        <a:pt x="745" y="768"/>
                      </a:lnTo>
                      <a:lnTo>
                        <a:pt x="749" y="777"/>
                      </a:lnTo>
                      <a:lnTo>
                        <a:pt x="756" y="784"/>
                      </a:lnTo>
                      <a:lnTo>
                        <a:pt x="762" y="792"/>
                      </a:lnTo>
                      <a:lnTo>
                        <a:pt x="770" y="797"/>
                      </a:lnTo>
                      <a:lnTo>
                        <a:pt x="779" y="801"/>
                      </a:lnTo>
                      <a:lnTo>
                        <a:pt x="789" y="803"/>
                      </a:lnTo>
                      <a:lnTo>
                        <a:pt x="799" y="804"/>
                      </a:lnTo>
                      <a:lnTo>
                        <a:pt x="802" y="803"/>
                      </a:lnTo>
                      <a:lnTo>
                        <a:pt x="805" y="803"/>
                      </a:lnTo>
                      <a:lnTo>
                        <a:pt x="808" y="802"/>
                      </a:lnTo>
                      <a:lnTo>
                        <a:pt x="810" y="800"/>
                      </a:lnTo>
                      <a:lnTo>
                        <a:pt x="786" y="767"/>
                      </a:lnTo>
                      <a:lnTo>
                        <a:pt x="761" y="736"/>
                      </a:lnTo>
                      <a:lnTo>
                        <a:pt x="755" y="728"/>
                      </a:lnTo>
                      <a:lnTo>
                        <a:pt x="749" y="720"/>
                      </a:lnTo>
                      <a:lnTo>
                        <a:pt x="745" y="712"/>
                      </a:lnTo>
                      <a:lnTo>
                        <a:pt x="741" y="703"/>
                      </a:lnTo>
                      <a:lnTo>
                        <a:pt x="737" y="694"/>
                      </a:lnTo>
                      <a:lnTo>
                        <a:pt x="734" y="685"/>
                      </a:lnTo>
                      <a:lnTo>
                        <a:pt x="732" y="675"/>
                      </a:lnTo>
                      <a:lnTo>
                        <a:pt x="731" y="66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solidFill>
                    <a:sysClr val="window" lastClr="FFFFFF">
                      <a:lumMod val="85000"/>
                    </a:sysClr>
                  </a:solidFill>
                  <a:round/>
                  <a:headEnd/>
                  <a:tailEnd/>
                </a:ln>
              </p:spPr>
            </p:sp>
            <p:sp>
              <p:nvSpPr>
                <p:cNvPr id="84" name="Freeform 83"/>
                <p:cNvSpPr>
                  <a:spLocks/>
                </p:cNvSpPr>
                <p:nvPr/>
              </p:nvSpPr>
              <p:spPr bwMode="auto">
                <a:xfrm>
                  <a:off x="471658" y="1984326"/>
                  <a:ext cx="172587" cy="213117"/>
                </a:xfrm>
                <a:custGeom>
                  <a:avLst/>
                  <a:gdLst/>
                  <a:ahLst/>
                  <a:cxnLst>
                    <a:cxn ang="0">
                      <a:pos x="41" y="455"/>
                    </a:cxn>
                    <a:cxn ang="0">
                      <a:pos x="80" y="432"/>
                    </a:cxn>
                    <a:cxn ang="0">
                      <a:pos x="116" y="416"/>
                    </a:cxn>
                    <a:cxn ang="0">
                      <a:pos x="137" y="413"/>
                    </a:cxn>
                    <a:cxn ang="0">
                      <a:pos x="156" y="410"/>
                    </a:cxn>
                    <a:cxn ang="0">
                      <a:pos x="175" y="389"/>
                    </a:cxn>
                    <a:cxn ang="0">
                      <a:pos x="192" y="364"/>
                    </a:cxn>
                    <a:cxn ang="0">
                      <a:pos x="208" y="353"/>
                    </a:cxn>
                    <a:cxn ang="0">
                      <a:pos x="231" y="352"/>
                    </a:cxn>
                    <a:cxn ang="0">
                      <a:pos x="257" y="360"/>
                    </a:cxn>
                    <a:cxn ang="0">
                      <a:pos x="299" y="383"/>
                    </a:cxn>
                    <a:cxn ang="0">
                      <a:pos x="310" y="375"/>
                    </a:cxn>
                    <a:cxn ang="0">
                      <a:pos x="315" y="360"/>
                    </a:cxn>
                    <a:cxn ang="0">
                      <a:pos x="313" y="300"/>
                    </a:cxn>
                    <a:cxn ang="0">
                      <a:pos x="317" y="286"/>
                    </a:cxn>
                    <a:cxn ang="0">
                      <a:pos x="330" y="263"/>
                    </a:cxn>
                    <a:cxn ang="0">
                      <a:pos x="334" y="230"/>
                    </a:cxn>
                    <a:cxn ang="0">
                      <a:pos x="335" y="199"/>
                    </a:cxn>
                    <a:cxn ang="0">
                      <a:pos x="344" y="164"/>
                    </a:cxn>
                    <a:cxn ang="0">
                      <a:pos x="357" y="144"/>
                    </a:cxn>
                    <a:cxn ang="0">
                      <a:pos x="358" y="125"/>
                    </a:cxn>
                    <a:cxn ang="0">
                      <a:pos x="351" y="109"/>
                    </a:cxn>
                    <a:cxn ang="0">
                      <a:pos x="337" y="98"/>
                    </a:cxn>
                    <a:cxn ang="0">
                      <a:pos x="308" y="83"/>
                    </a:cxn>
                    <a:cxn ang="0">
                      <a:pos x="266" y="43"/>
                    </a:cxn>
                    <a:cxn ang="0">
                      <a:pos x="238" y="13"/>
                    </a:cxn>
                    <a:cxn ang="0">
                      <a:pos x="221" y="3"/>
                    </a:cxn>
                    <a:cxn ang="0">
                      <a:pos x="200" y="0"/>
                    </a:cxn>
                    <a:cxn ang="0">
                      <a:pos x="181" y="4"/>
                    </a:cxn>
                    <a:cxn ang="0">
                      <a:pos x="165" y="13"/>
                    </a:cxn>
                    <a:cxn ang="0">
                      <a:pos x="151" y="19"/>
                    </a:cxn>
                    <a:cxn ang="0">
                      <a:pos x="160" y="49"/>
                    </a:cxn>
                    <a:cxn ang="0">
                      <a:pos x="159" y="69"/>
                    </a:cxn>
                    <a:cxn ang="0">
                      <a:pos x="150" y="83"/>
                    </a:cxn>
                    <a:cxn ang="0">
                      <a:pos x="142" y="97"/>
                    </a:cxn>
                    <a:cxn ang="0">
                      <a:pos x="138" y="135"/>
                    </a:cxn>
                    <a:cxn ang="0">
                      <a:pos x="133" y="230"/>
                    </a:cxn>
                    <a:cxn ang="0">
                      <a:pos x="126" y="258"/>
                    </a:cxn>
                    <a:cxn ang="0">
                      <a:pos x="98" y="299"/>
                    </a:cxn>
                    <a:cxn ang="0">
                      <a:pos x="71" y="348"/>
                    </a:cxn>
                    <a:cxn ang="0">
                      <a:pos x="50" y="375"/>
                    </a:cxn>
                    <a:cxn ang="0">
                      <a:pos x="10" y="411"/>
                    </a:cxn>
                    <a:cxn ang="0">
                      <a:pos x="1" y="428"/>
                    </a:cxn>
                    <a:cxn ang="0">
                      <a:pos x="5" y="450"/>
                    </a:cxn>
                  </a:cxnLst>
                  <a:rect l="0" t="0" r="r" b="b"/>
                  <a:pathLst>
                    <a:path w="359" h="461">
                      <a:moveTo>
                        <a:pt x="12" y="461"/>
                      </a:moveTo>
                      <a:lnTo>
                        <a:pt x="30" y="461"/>
                      </a:lnTo>
                      <a:lnTo>
                        <a:pt x="41" y="455"/>
                      </a:lnTo>
                      <a:lnTo>
                        <a:pt x="50" y="447"/>
                      </a:lnTo>
                      <a:lnTo>
                        <a:pt x="66" y="439"/>
                      </a:lnTo>
                      <a:lnTo>
                        <a:pt x="80" y="432"/>
                      </a:lnTo>
                      <a:lnTo>
                        <a:pt x="94" y="425"/>
                      </a:lnTo>
                      <a:lnTo>
                        <a:pt x="109" y="418"/>
                      </a:lnTo>
                      <a:lnTo>
                        <a:pt x="116" y="416"/>
                      </a:lnTo>
                      <a:lnTo>
                        <a:pt x="123" y="414"/>
                      </a:lnTo>
                      <a:lnTo>
                        <a:pt x="130" y="414"/>
                      </a:lnTo>
                      <a:lnTo>
                        <a:pt x="137" y="413"/>
                      </a:lnTo>
                      <a:lnTo>
                        <a:pt x="143" y="413"/>
                      </a:lnTo>
                      <a:lnTo>
                        <a:pt x="150" y="412"/>
                      </a:lnTo>
                      <a:lnTo>
                        <a:pt x="156" y="410"/>
                      </a:lnTo>
                      <a:lnTo>
                        <a:pt x="162" y="406"/>
                      </a:lnTo>
                      <a:lnTo>
                        <a:pt x="169" y="398"/>
                      </a:lnTo>
                      <a:lnTo>
                        <a:pt x="175" y="389"/>
                      </a:lnTo>
                      <a:lnTo>
                        <a:pt x="181" y="380"/>
                      </a:lnTo>
                      <a:lnTo>
                        <a:pt x="186" y="371"/>
                      </a:lnTo>
                      <a:lnTo>
                        <a:pt x="192" y="364"/>
                      </a:lnTo>
                      <a:lnTo>
                        <a:pt x="199" y="357"/>
                      </a:lnTo>
                      <a:lnTo>
                        <a:pt x="202" y="354"/>
                      </a:lnTo>
                      <a:lnTo>
                        <a:pt x="208" y="353"/>
                      </a:lnTo>
                      <a:lnTo>
                        <a:pt x="212" y="351"/>
                      </a:lnTo>
                      <a:lnTo>
                        <a:pt x="217" y="351"/>
                      </a:lnTo>
                      <a:lnTo>
                        <a:pt x="231" y="352"/>
                      </a:lnTo>
                      <a:lnTo>
                        <a:pt x="243" y="353"/>
                      </a:lnTo>
                      <a:lnTo>
                        <a:pt x="251" y="356"/>
                      </a:lnTo>
                      <a:lnTo>
                        <a:pt x="257" y="360"/>
                      </a:lnTo>
                      <a:lnTo>
                        <a:pt x="272" y="370"/>
                      </a:lnTo>
                      <a:lnTo>
                        <a:pt x="294" y="384"/>
                      </a:lnTo>
                      <a:lnTo>
                        <a:pt x="299" y="383"/>
                      </a:lnTo>
                      <a:lnTo>
                        <a:pt x="304" y="381"/>
                      </a:lnTo>
                      <a:lnTo>
                        <a:pt x="308" y="378"/>
                      </a:lnTo>
                      <a:lnTo>
                        <a:pt x="310" y="375"/>
                      </a:lnTo>
                      <a:lnTo>
                        <a:pt x="313" y="370"/>
                      </a:lnTo>
                      <a:lnTo>
                        <a:pt x="314" y="366"/>
                      </a:lnTo>
                      <a:lnTo>
                        <a:pt x="315" y="360"/>
                      </a:lnTo>
                      <a:lnTo>
                        <a:pt x="316" y="354"/>
                      </a:lnTo>
                      <a:lnTo>
                        <a:pt x="315" y="327"/>
                      </a:lnTo>
                      <a:lnTo>
                        <a:pt x="313" y="300"/>
                      </a:lnTo>
                      <a:lnTo>
                        <a:pt x="314" y="295"/>
                      </a:lnTo>
                      <a:lnTo>
                        <a:pt x="315" y="290"/>
                      </a:lnTo>
                      <a:lnTo>
                        <a:pt x="317" y="286"/>
                      </a:lnTo>
                      <a:lnTo>
                        <a:pt x="320" y="282"/>
                      </a:lnTo>
                      <a:lnTo>
                        <a:pt x="326" y="273"/>
                      </a:lnTo>
                      <a:lnTo>
                        <a:pt x="330" y="263"/>
                      </a:lnTo>
                      <a:lnTo>
                        <a:pt x="333" y="252"/>
                      </a:lnTo>
                      <a:lnTo>
                        <a:pt x="334" y="240"/>
                      </a:lnTo>
                      <a:lnTo>
                        <a:pt x="334" y="230"/>
                      </a:lnTo>
                      <a:lnTo>
                        <a:pt x="334" y="220"/>
                      </a:lnTo>
                      <a:lnTo>
                        <a:pt x="334" y="209"/>
                      </a:lnTo>
                      <a:lnTo>
                        <a:pt x="335" y="199"/>
                      </a:lnTo>
                      <a:lnTo>
                        <a:pt x="336" y="187"/>
                      </a:lnTo>
                      <a:lnTo>
                        <a:pt x="339" y="175"/>
                      </a:lnTo>
                      <a:lnTo>
                        <a:pt x="344" y="164"/>
                      </a:lnTo>
                      <a:lnTo>
                        <a:pt x="352" y="154"/>
                      </a:lnTo>
                      <a:lnTo>
                        <a:pt x="354" y="149"/>
                      </a:lnTo>
                      <a:lnTo>
                        <a:pt x="357" y="144"/>
                      </a:lnTo>
                      <a:lnTo>
                        <a:pt x="358" y="138"/>
                      </a:lnTo>
                      <a:lnTo>
                        <a:pt x="359" y="131"/>
                      </a:lnTo>
                      <a:lnTo>
                        <a:pt x="358" y="125"/>
                      </a:lnTo>
                      <a:lnTo>
                        <a:pt x="357" y="119"/>
                      </a:lnTo>
                      <a:lnTo>
                        <a:pt x="354" y="114"/>
                      </a:lnTo>
                      <a:lnTo>
                        <a:pt x="351" y="109"/>
                      </a:lnTo>
                      <a:lnTo>
                        <a:pt x="346" y="105"/>
                      </a:lnTo>
                      <a:lnTo>
                        <a:pt x="342" y="101"/>
                      </a:lnTo>
                      <a:lnTo>
                        <a:pt x="337" y="98"/>
                      </a:lnTo>
                      <a:lnTo>
                        <a:pt x="332" y="94"/>
                      </a:lnTo>
                      <a:lnTo>
                        <a:pt x="320" y="89"/>
                      </a:lnTo>
                      <a:lnTo>
                        <a:pt x="308" y="83"/>
                      </a:lnTo>
                      <a:lnTo>
                        <a:pt x="296" y="76"/>
                      </a:lnTo>
                      <a:lnTo>
                        <a:pt x="285" y="66"/>
                      </a:lnTo>
                      <a:lnTo>
                        <a:pt x="266" y="43"/>
                      </a:lnTo>
                      <a:lnTo>
                        <a:pt x="248" y="22"/>
                      </a:lnTo>
                      <a:lnTo>
                        <a:pt x="243" y="17"/>
                      </a:lnTo>
                      <a:lnTo>
                        <a:pt x="238" y="13"/>
                      </a:lnTo>
                      <a:lnTo>
                        <a:pt x="232" y="9"/>
                      </a:lnTo>
                      <a:lnTo>
                        <a:pt x="227" y="6"/>
                      </a:lnTo>
                      <a:lnTo>
                        <a:pt x="221" y="3"/>
                      </a:lnTo>
                      <a:lnTo>
                        <a:pt x="215" y="1"/>
                      </a:lnTo>
                      <a:lnTo>
                        <a:pt x="209" y="0"/>
                      </a:lnTo>
                      <a:lnTo>
                        <a:pt x="200" y="0"/>
                      </a:lnTo>
                      <a:lnTo>
                        <a:pt x="193" y="0"/>
                      </a:lnTo>
                      <a:lnTo>
                        <a:pt x="187" y="2"/>
                      </a:lnTo>
                      <a:lnTo>
                        <a:pt x="181" y="4"/>
                      </a:lnTo>
                      <a:lnTo>
                        <a:pt x="175" y="7"/>
                      </a:lnTo>
                      <a:lnTo>
                        <a:pt x="170" y="10"/>
                      </a:lnTo>
                      <a:lnTo>
                        <a:pt x="165" y="13"/>
                      </a:lnTo>
                      <a:lnTo>
                        <a:pt x="159" y="16"/>
                      </a:lnTo>
                      <a:lnTo>
                        <a:pt x="151" y="19"/>
                      </a:lnTo>
                      <a:lnTo>
                        <a:pt x="151" y="19"/>
                      </a:lnTo>
                      <a:lnTo>
                        <a:pt x="154" y="29"/>
                      </a:lnTo>
                      <a:lnTo>
                        <a:pt x="158" y="38"/>
                      </a:lnTo>
                      <a:lnTo>
                        <a:pt x="160" y="49"/>
                      </a:lnTo>
                      <a:lnTo>
                        <a:pt x="162" y="59"/>
                      </a:lnTo>
                      <a:lnTo>
                        <a:pt x="161" y="65"/>
                      </a:lnTo>
                      <a:lnTo>
                        <a:pt x="159" y="69"/>
                      </a:lnTo>
                      <a:lnTo>
                        <a:pt x="157" y="74"/>
                      </a:lnTo>
                      <a:lnTo>
                        <a:pt x="154" y="79"/>
                      </a:lnTo>
                      <a:lnTo>
                        <a:pt x="150" y="83"/>
                      </a:lnTo>
                      <a:lnTo>
                        <a:pt x="146" y="87"/>
                      </a:lnTo>
                      <a:lnTo>
                        <a:pt x="144" y="91"/>
                      </a:lnTo>
                      <a:lnTo>
                        <a:pt x="142" y="97"/>
                      </a:lnTo>
                      <a:lnTo>
                        <a:pt x="140" y="111"/>
                      </a:lnTo>
                      <a:lnTo>
                        <a:pt x="139" y="122"/>
                      </a:lnTo>
                      <a:lnTo>
                        <a:pt x="138" y="135"/>
                      </a:lnTo>
                      <a:lnTo>
                        <a:pt x="135" y="147"/>
                      </a:lnTo>
                      <a:lnTo>
                        <a:pt x="133" y="162"/>
                      </a:lnTo>
                      <a:lnTo>
                        <a:pt x="133" y="230"/>
                      </a:lnTo>
                      <a:lnTo>
                        <a:pt x="132" y="240"/>
                      </a:lnTo>
                      <a:lnTo>
                        <a:pt x="130" y="250"/>
                      </a:lnTo>
                      <a:lnTo>
                        <a:pt x="126" y="258"/>
                      </a:lnTo>
                      <a:lnTo>
                        <a:pt x="120" y="266"/>
                      </a:lnTo>
                      <a:lnTo>
                        <a:pt x="109" y="282"/>
                      </a:lnTo>
                      <a:lnTo>
                        <a:pt x="98" y="299"/>
                      </a:lnTo>
                      <a:lnTo>
                        <a:pt x="86" y="320"/>
                      </a:lnTo>
                      <a:lnTo>
                        <a:pt x="76" y="339"/>
                      </a:lnTo>
                      <a:lnTo>
                        <a:pt x="71" y="348"/>
                      </a:lnTo>
                      <a:lnTo>
                        <a:pt x="66" y="357"/>
                      </a:lnTo>
                      <a:lnTo>
                        <a:pt x="58" y="366"/>
                      </a:lnTo>
                      <a:lnTo>
                        <a:pt x="50" y="375"/>
                      </a:lnTo>
                      <a:lnTo>
                        <a:pt x="32" y="390"/>
                      </a:lnTo>
                      <a:lnTo>
                        <a:pt x="17" y="403"/>
                      </a:lnTo>
                      <a:lnTo>
                        <a:pt x="10" y="411"/>
                      </a:lnTo>
                      <a:lnTo>
                        <a:pt x="4" y="419"/>
                      </a:lnTo>
                      <a:lnTo>
                        <a:pt x="2" y="424"/>
                      </a:lnTo>
                      <a:lnTo>
                        <a:pt x="1" y="428"/>
                      </a:lnTo>
                      <a:lnTo>
                        <a:pt x="0" y="433"/>
                      </a:lnTo>
                      <a:lnTo>
                        <a:pt x="0" y="439"/>
                      </a:lnTo>
                      <a:lnTo>
                        <a:pt x="5" y="450"/>
                      </a:lnTo>
                      <a:lnTo>
                        <a:pt x="12" y="46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solidFill>
                    <a:sysClr val="window" lastClr="FFFFFF">
                      <a:lumMod val="85000"/>
                    </a:sysClr>
                  </a:solidFill>
                  <a:round/>
                  <a:headEnd/>
                  <a:tailEnd/>
                </a:ln>
              </p:spPr>
            </p:sp>
            <p:sp>
              <p:nvSpPr>
                <p:cNvPr id="85" name="Freeform 84"/>
                <p:cNvSpPr>
                  <a:spLocks/>
                </p:cNvSpPr>
                <p:nvPr/>
              </p:nvSpPr>
              <p:spPr bwMode="auto">
                <a:xfrm>
                  <a:off x="174424" y="1400571"/>
                  <a:ext cx="546527" cy="454032"/>
                </a:xfrm>
                <a:custGeom>
                  <a:avLst/>
                  <a:gdLst/>
                  <a:ahLst/>
                  <a:cxnLst>
                    <a:cxn ang="0">
                      <a:pos x="919" y="225"/>
                    </a:cxn>
                    <a:cxn ang="0">
                      <a:pos x="1009" y="302"/>
                    </a:cxn>
                    <a:cxn ang="0">
                      <a:pos x="1107" y="350"/>
                    </a:cxn>
                    <a:cxn ang="0">
                      <a:pos x="1132" y="434"/>
                    </a:cxn>
                    <a:cxn ang="0">
                      <a:pos x="1135" y="447"/>
                    </a:cxn>
                    <a:cxn ang="0">
                      <a:pos x="1105" y="448"/>
                    </a:cxn>
                    <a:cxn ang="0">
                      <a:pos x="1021" y="550"/>
                    </a:cxn>
                    <a:cxn ang="0">
                      <a:pos x="936" y="608"/>
                    </a:cxn>
                    <a:cxn ang="0">
                      <a:pos x="874" y="645"/>
                    </a:cxn>
                    <a:cxn ang="0">
                      <a:pos x="839" y="729"/>
                    </a:cxn>
                    <a:cxn ang="0">
                      <a:pos x="775" y="820"/>
                    </a:cxn>
                    <a:cxn ang="0">
                      <a:pos x="711" y="846"/>
                    </a:cxn>
                    <a:cxn ang="0">
                      <a:pos x="571" y="885"/>
                    </a:cxn>
                    <a:cxn ang="0">
                      <a:pos x="490" y="915"/>
                    </a:cxn>
                    <a:cxn ang="0">
                      <a:pos x="460" y="969"/>
                    </a:cxn>
                    <a:cxn ang="0">
                      <a:pos x="429" y="951"/>
                    </a:cxn>
                    <a:cxn ang="0">
                      <a:pos x="372" y="871"/>
                    </a:cxn>
                    <a:cxn ang="0">
                      <a:pos x="327" y="849"/>
                    </a:cxn>
                    <a:cxn ang="0">
                      <a:pos x="301" y="827"/>
                    </a:cxn>
                    <a:cxn ang="0">
                      <a:pos x="277" y="784"/>
                    </a:cxn>
                    <a:cxn ang="0">
                      <a:pos x="236" y="765"/>
                    </a:cxn>
                    <a:cxn ang="0">
                      <a:pos x="228" y="733"/>
                    </a:cxn>
                    <a:cxn ang="0">
                      <a:pos x="205" y="721"/>
                    </a:cxn>
                    <a:cxn ang="0">
                      <a:pos x="209" y="681"/>
                    </a:cxn>
                    <a:cxn ang="0">
                      <a:pos x="207" y="638"/>
                    </a:cxn>
                    <a:cxn ang="0">
                      <a:pos x="196" y="593"/>
                    </a:cxn>
                    <a:cxn ang="0">
                      <a:pos x="192" y="550"/>
                    </a:cxn>
                    <a:cxn ang="0">
                      <a:pos x="145" y="526"/>
                    </a:cxn>
                    <a:cxn ang="0">
                      <a:pos x="100" y="526"/>
                    </a:cxn>
                    <a:cxn ang="0">
                      <a:pos x="78" y="499"/>
                    </a:cxn>
                    <a:cxn ang="0">
                      <a:pos x="13" y="415"/>
                    </a:cxn>
                    <a:cxn ang="0">
                      <a:pos x="68" y="343"/>
                    </a:cxn>
                    <a:cxn ang="0">
                      <a:pos x="137" y="297"/>
                    </a:cxn>
                    <a:cxn ang="0">
                      <a:pos x="148" y="263"/>
                    </a:cxn>
                    <a:cxn ang="0">
                      <a:pos x="172" y="212"/>
                    </a:cxn>
                    <a:cxn ang="0">
                      <a:pos x="205" y="125"/>
                    </a:cxn>
                    <a:cxn ang="0">
                      <a:pos x="274" y="98"/>
                    </a:cxn>
                    <a:cxn ang="0">
                      <a:pos x="313" y="32"/>
                    </a:cxn>
                    <a:cxn ang="0">
                      <a:pos x="396" y="10"/>
                    </a:cxn>
                    <a:cxn ang="0">
                      <a:pos x="494" y="27"/>
                    </a:cxn>
                    <a:cxn ang="0">
                      <a:pos x="570" y="25"/>
                    </a:cxn>
                    <a:cxn ang="0">
                      <a:pos x="613" y="5"/>
                    </a:cxn>
                    <a:cxn ang="0">
                      <a:pos x="636" y="3"/>
                    </a:cxn>
                    <a:cxn ang="0">
                      <a:pos x="679" y="15"/>
                    </a:cxn>
                    <a:cxn ang="0">
                      <a:pos x="719" y="35"/>
                    </a:cxn>
                    <a:cxn ang="0">
                      <a:pos x="765" y="51"/>
                    </a:cxn>
                    <a:cxn ang="0">
                      <a:pos x="814" y="85"/>
                    </a:cxn>
                    <a:cxn ang="0">
                      <a:pos x="824" y="107"/>
                    </a:cxn>
                    <a:cxn ang="0">
                      <a:pos x="782" y="99"/>
                    </a:cxn>
                    <a:cxn ang="0">
                      <a:pos x="805" y="132"/>
                    </a:cxn>
                    <a:cxn ang="0">
                      <a:pos x="873" y="129"/>
                    </a:cxn>
                    <a:cxn ang="0">
                      <a:pos x="896" y="143"/>
                    </a:cxn>
                    <a:cxn ang="0">
                      <a:pos x="863" y="154"/>
                    </a:cxn>
                    <a:cxn ang="0">
                      <a:pos x="792" y="156"/>
                    </a:cxn>
                    <a:cxn ang="0">
                      <a:pos x="793" y="181"/>
                    </a:cxn>
                    <a:cxn ang="0">
                      <a:pos x="871" y="174"/>
                    </a:cxn>
                  </a:cxnLst>
                  <a:rect l="0" t="0" r="r" b="b"/>
                  <a:pathLst>
                    <a:path w="1143" h="976">
                      <a:moveTo>
                        <a:pt x="871" y="174"/>
                      </a:moveTo>
                      <a:lnTo>
                        <a:pt x="878" y="185"/>
                      </a:lnTo>
                      <a:lnTo>
                        <a:pt x="885" y="194"/>
                      </a:lnTo>
                      <a:lnTo>
                        <a:pt x="894" y="203"/>
                      </a:lnTo>
                      <a:lnTo>
                        <a:pt x="902" y="210"/>
                      </a:lnTo>
                      <a:lnTo>
                        <a:pt x="919" y="225"/>
                      </a:lnTo>
                      <a:lnTo>
                        <a:pt x="938" y="241"/>
                      </a:lnTo>
                      <a:lnTo>
                        <a:pt x="953" y="257"/>
                      </a:lnTo>
                      <a:lnTo>
                        <a:pt x="967" y="269"/>
                      </a:lnTo>
                      <a:lnTo>
                        <a:pt x="981" y="282"/>
                      </a:lnTo>
                      <a:lnTo>
                        <a:pt x="994" y="292"/>
                      </a:lnTo>
                      <a:lnTo>
                        <a:pt x="1009" y="302"/>
                      </a:lnTo>
                      <a:lnTo>
                        <a:pt x="1024" y="312"/>
                      </a:lnTo>
                      <a:lnTo>
                        <a:pt x="1041" y="322"/>
                      </a:lnTo>
                      <a:lnTo>
                        <a:pt x="1059" y="332"/>
                      </a:lnTo>
                      <a:lnTo>
                        <a:pt x="1076" y="340"/>
                      </a:lnTo>
                      <a:lnTo>
                        <a:pt x="1091" y="345"/>
                      </a:lnTo>
                      <a:lnTo>
                        <a:pt x="1107" y="350"/>
                      </a:lnTo>
                      <a:lnTo>
                        <a:pt x="1125" y="357"/>
                      </a:lnTo>
                      <a:lnTo>
                        <a:pt x="1127" y="376"/>
                      </a:lnTo>
                      <a:lnTo>
                        <a:pt x="1129" y="392"/>
                      </a:lnTo>
                      <a:lnTo>
                        <a:pt x="1130" y="408"/>
                      </a:lnTo>
                      <a:lnTo>
                        <a:pt x="1130" y="427"/>
                      </a:lnTo>
                      <a:lnTo>
                        <a:pt x="1132" y="434"/>
                      </a:lnTo>
                      <a:lnTo>
                        <a:pt x="1135" y="440"/>
                      </a:lnTo>
                      <a:lnTo>
                        <a:pt x="1139" y="446"/>
                      </a:lnTo>
                      <a:lnTo>
                        <a:pt x="1143" y="453"/>
                      </a:lnTo>
                      <a:lnTo>
                        <a:pt x="1143" y="453"/>
                      </a:lnTo>
                      <a:lnTo>
                        <a:pt x="1138" y="450"/>
                      </a:lnTo>
                      <a:lnTo>
                        <a:pt x="1135" y="447"/>
                      </a:lnTo>
                      <a:lnTo>
                        <a:pt x="1131" y="444"/>
                      </a:lnTo>
                      <a:lnTo>
                        <a:pt x="1126" y="443"/>
                      </a:lnTo>
                      <a:lnTo>
                        <a:pt x="1119" y="444"/>
                      </a:lnTo>
                      <a:lnTo>
                        <a:pt x="1114" y="445"/>
                      </a:lnTo>
                      <a:lnTo>
                        <a:pt x="1109" y="446"/>
                      </a:lnTo>
                      <a:lnTo>
                        <a:pt x="1105" y="448"/>
                      </a:lnTo>
                      <a:lnTo>
                        <a:pt x="1097" y="455"/>
                      </a:lnTo>
                      <a:lnTo>
                        <a:pt x="1090" y="463"/>
                      </a:lnTo>
                      <a:lnTo>
                        <a:pt x="1078" y="482"/>
                      </a:lnTo>
                      <a:lnTo>
                        <a:pt x="1063" y="500"/>
                      </a:lnTo>
                      <a:lnTo>
                        <a:pt x="1042" y="527"/>
                      </a:lnTo>
                      <a:lnTo>
                        <a:pt x="1021" y="550"/>
                      </a:lnTo>
                      <a:lnTo>
                        <a:pt x="1011" y="560"/>
                      </a:lnTo>
                      <a:lnTo>
                        <a:pt x="999" y="571"/>
                      </a:lnTo>
                      <a:lnTo>
                        <a:pt x="986" y="581"/>
                      </a:lnTo>
                      <a:lnTo>
                        <a:pt x="971" y="590"/>
                      </a:lnTo>
                      <a:lnTo>
                        <a:pt x="953" y="601"/>
                      </a:lnTo>
                      <a:lnTo>
                        <a:pt x="936" y="608"/>
                      </a:lnTo>
                      <a:lnTo>
                        <a:pt x="919" y="614"/>
                      </a:lnTo>
                      <a:lnTo>
                        <a:pt x="900" y="622"/>
                      </a:lnTo>
                      <a:lnTo>
                        <a:pt x="891" y="627"/>
                      </a:lnTo>
                      <a:lnTo>
                        <a:pt x="884" y="632"/>
                      </a:lnTo>
                      <a:lnTo>
                        <a:pt x="879" y="638"/>
                      </a:lnTo>
                      <a:lnTo>
                        <a:pt x="874" y="645"/>
                      </a:lnTo>
                      <a:lnTo>
                        <a:pt x="867" y="661"/>
                      </a:lnTo>
                      <a:lnTo>
                        <a:pt x="859" y="679"/>
                      </a:lnTo>
                      <a:lnTo>
                        <a:pt x="853" y="692"/>
                      </a:lnTo>
                      <a:lnTo>
                        <a:pt x="848" y="703"/>
                      </a:lnTo>
                      <a:lnTo>
                        <a:pt x="843" y="715"/>
                      </a:lnTo>
                      <a:lnTo>
                        <a:pt x="839" y="729"/>
                      </a:lnTo>
                      <a:lnTo>
                        <a:pt x="839" y="729"/>
                      </a:lnTo>
                      <a:lnTo>
                        <a:pt x="816" y="767"/>
                      </a:lnTo>
                      <a:lnTo>
                        <a:pt x="794" y="799"/>
                      </a:lnTo>
                      <a:lnTo>
                        <a:pt x="789" y="806"/>
                      </a:lnTo>
                      <a:lnTo>
                        <a:pt x="783" y="813"/>
                      </a:lnTo>
                      <a:lnTo>
                        <a:pt x="775" y="820"/>
                      </a:lnTo>
                      <a:lnTo>
                        <a:pt x="768" y="825"/>
                      </a:lnTo>
                      <a:lnTo>
                        <a:pt x="760" y="831"/>
                      </a:lnTo>
                      <a:lnTo>
                        <a:pt x="752" y="835"/>
                      </a:lnTo>
                      <a:lnTo>
                        <a:pt x="742" y="839"/>
                      </a:lnTo>
                      <a:lnTo>
                        <a:pt x="731" y="842"/>
                      </a:lnTo>
                      <a:lnTo>
                        <a:pt x="711" y="846"/>
                      </a:lnTo>
                      <a:lnTo>
                        <a:pt x="694" y="850"/>
                      </a:lnTo>
                      <a:lnTo>
                        <a:pt x="675" y="852"/>
                      </a:lnTo>
                      <a:lnTo>
                        <a:pt x="655" y="857"/>
                      </a:lnTo>
                      <a:lnTo>
                        <a:pt x="625" y="867"/>
                      </a:lnTo>
                      <a:lnTo>
                        <a:pt x="598" y="877"/>
                      </a:lnTo>
                      <a:lnTo>
                        <a:pt x="571" y="885"/>
                      </a:lnTo>
                      <a:lnTo>
                        <a:pt x="541" y="892"/>
                      </a:lnTo>
                      <a:lnTo>
                        <a:pt x="529" y="895"/>
                      </a:lnTo>
                      <a:lnTo>
                        <a:pt x="518" y="899"/>
                      </a:lnTo>
                      <a:lnTo>
                        <a:pt x="508" y="903"/>
                      </a:lnTo>
                      <a:lnTo>
                        <a:pt x="499" y="909"/>
                      </a:lnTo>
                      <a:lnTo>
                        <a:pt x="490" y="915"/>
                      </a:lnTo>
                      <a:lnTo>
                        <a:pt x="482" y="923"/>
                      </a:lnTo>
                      <a:lnTo>
                        <a:pt x="476" y="931"/>
                      </a:lnTo>
                      <a:lnTo>
                        <a:pt x="470" y="943"/>
                      </a:lnTo>
                      <a:lnTo>
                        <a:pt x="466" y="953"/>
                      </a:lnTo>
                      <a:lnTo>
                        <a:pt x="462" y="965"/>
                      </a:lnTo>
                      <a:lnTo>
                        <a:pt x="460" y="969"/>
                      </a:lnTo>
                      <a:lnTo>
                        <a:pt x="457" y="973"/>
                      </a:lnTo>
                      <a:lnTo>
                        <a:pt x="453" y="975"/>
                      </a:lnTo>
                      <a:lnTo>
                        <a:pt x="448" y="976"/>
                      </a:lnTo>
                      <a:lnTo>
                        <a:pt x="442" y="972"/>
                      </a:lnTo>
                      <a:lnTo>
                        <a:pt x="436" y="969"/>
                      </a:lnTo>
                      <a:lnTo>
                        <a:pt x="429" y="951"/>
                      </a:lnTo>
                      <a:lnTo>
                        <a:pt x="422" y="936"/>
                      </a:lnTo>
                      <a:lnTo>
                        <a:pt x="415" y="921"/>
                      </a:lnTo>
                      <a:lnTo>
                        <a:pt x="405" y="908"/>
                      </a:lnTo>
                      <a:lnTo>
                        <a:pt x="396" y="894"/>
                      </a:lnTo>
                      <a:lnTo>
                        <a:pt x="385" y="883"/>
                      </a:lnTo>
                      <a:lnTo>
                        <a:pt x="372" y="871"/>
                      </a:lnTo>
                      <a:lnTo>
                        <a:pt x="358" y="859"/>
                      </a:lnTo>
                      <a:lnTo>
                        <a:pt x="352" y="856"/>
                      </a:lnTo>
                      <a:lnTo>
                        <a:pt x="345" y="853"/>
                      </a:lnTo>
                      <a:lnTo>
                        <a:pt x="339" y="852"/>
                      </a:lnTo>
                      <a:lnTo>
                        <a:pt x="333" y="850"/>
                      </a:lnTo>
                      <a:lnTo>
                        <a:pt x="327" y="849"/>
                      </a:lnTo>
                      <a:lnTo>
                        <a:pt x="320" y="846"/>
                      </a:lnTo>
                      <a:lnTo>
                        <a:pt x="314" y="844"/>
                      </a:lnTo>
                      <a:lnTo>
                        <a:pt x="308" y="840"/>
                      </a:lnTo>
                      <a:lnTo>
                        <a:pt x="304" y="836"/>
                      </a:lnTo>
                      <a:lnTo>
                        <a:pt x="302" y="832"/>
                      </a:lnTo>
                      <a:lnTo>
                        <a:pt x="301" y="827"/>
                      </a:lnTo>
                      <a:lnTo>
                        <a:pt x="300" y="822"/>
                      </a:lnTo>
                      <a:lnTo>
                        <a:pt x="298" y="811"/>
                      </a:lnTo>
                      <a:lnTo>
                        <a:pt x="294" y="800"/>
                      </a:lnTo>
                      <a:lnTo>
                        <a:pt x="289" y="793"/>
                      </a:lnTo>
                      <a:lnTo>
                        <a:pt x="283" y="788"/>
                      </a:lnTo>
                      <a:lnTo>
                        <a:pt x="277" y="784"/>
                      </a:lnTo>
                      <a:lnTo>
                        <a:pt x="270" y="782"/>
                      </a:lnTo>
                      <a:lnTo>
                        <a:pt x="262" y="779"/>
                      </a:lnTo>
                      <a:lnTo>
                        <a:pt x="254" y="777"/>
                      </a:lnTo>
                      <a:lnTo>
                        <a:pt x="247" y="774"/>
                      </a:lnTo>
                      <a:lnTo>
                        <a:pt x="240" y="769"/>
                      </a:lnTo>
                      <a:lnTo>
                        <a:pt x="236" y="765"/>
                      </a:lnTo>
                      <a:lnTo>
                        <a:pt x="233" y="760"/>
                      </a:lnTo>
                      <a:lnTo>
                        <a:pt x="232" y="755"/>
                      </a:lnTo>
                      <a:lnTo>
                        <a:pt x="231" y="750"/>
                      </a:lnTo>
                      <a:lnTo>
                        <a:pt x="231" y="744"/>
                      </a:lnTo>
                      <a:lnTo>
                        <a:pt x="230" y="739"/>
                      </a:lnTo>
                      <a:lnTo>
                        <a:pt x="228" y="733"/>
                      </a:lnTo>
                      <a:lnTo>
                        <a:pt x="225" y="728"/>
                      </a:lnTo>
                      <a:lnTo>
                        <a:pt x="222" y="726"/>
                      </a:lnTo>
                      <a:lnTo>
                        <a:pt x="219" y="724"/>
                      </a:lnTo>
                      <a:lnTo>
                        <a:pt x="216" y="723"/>
                      </a:lnTo>
                      <a:lnTo>
                        <a:pt x="213" y="722"/>
                      </a:lnTo>
                      <a:lnTo>
                        <a:pt x="205" y="721"/>
                      </a:lnTo>
                      <a:lnTo>
                        <a:pt x="197" y="719"/>
                      </a:lnTo>
                      <a:lnTo>
                        <a:pt x="199" y="711"/>
                      </a:lnTo>
                      <a:lnTo>
                        <a:pt x="200" y="703"/>
                      </a:lnTo>
                      <a:lnTo>
                        <a:pt x="203" y="695"/>
                      </a:lnTo>
                      <a:lnTo>
                        <a:pt x="207" y="688"/>
                      </a:lnTo>
                      <a:lnTo>
                        <a:pt x="209" y="681"/>
                      </a:lnTo>
                      <a:lnTo>
                        <a:pt x="211" y="673"/>
                      </a:lnTo>
                      <a:lnTo>
                        <a:pt x="213" y="666"/>
                      </a:lnTo>
                      <a:lnTo>
                        <a:pt x="214" y="658"/>
                      </a:lnTo>
                      <a:lnTo>
                        <a:pt x="213" y="651"/>
                      </a:lnTo>
                      <a:lnTo>
                        <a:pt x="210" y="643"/>
                      </a:lnTo>
                      <a:lnTo>
                        <a:pt x="207" y="638"/>
                      </a:lnTo>
                      <a:lnTo>
                        <a:pt x="202" y="632"/>
                      </a:lnTo>
                      <a:lnTo>
                        <a:pt x="198" y="627"/>
                      </a:lnTo>
                      <a:lnTo>
                        <a:pt x="195" y="622"/>
                      </a:lnTo>
                      <a:lnTo>
                        <a:pt x="193" y="614"/>
                      </a:lnTo>
                      <a:lnTo>
                        <a:pt x="192" y="607"/>
                      </a:lnTo>
                      <a:lnTo>
                        <a:pt x="196" y="593"/>
                      </a:lnTo>
                      <a:lnTo>
                        <a:pt x="201" y="577"/>
                      </a:lnTo>
                      <a:lnTo>
                        <a:pt x="201" y="571"/>
                      </a:lnTo>
                      <a:lnTo>
                        <a:pt x="200" y="565"/>
                      </a:lnTo>
                      <a:lnTo>
                        <a:pt x="198" y="559"/>
                      </a:lnTo>
                      <a:lnTo>
                        <a:pt x="195" y="554"/>
                      </a:lnTo>
                      <a:lnTo>
                        <a:pt x="192" y="550"/>
                      </a:lnTo>
                      <a:lnTo>
                        <a:pt x="189" y="546"/>
                      </a:lnTo>
                      <a:lnTo>
                        <a:pt x="185" y="543"/>
                      </a:lnTo>
                      <a:lnTo>
                        <a:pt x="180" y="539"/>
                      </a:lnTo>
                      <a:lnTo>
                        <a:pt x="169" y="533"/>
                      </a:lnTo>
                      <a:lnTo>
                        <a:pt x="158" y="529"/>
                      </a:lnTo>
                      <a:lnTo>
                        <a:pt x="145" y="526"/>
                      </a:lnTo>
                      <a:lnTo>
                        <a:pt x="133" y="524"/>
                      </a:lnTo>
                      <a:lnTo>
                        <a:pt x="123" y="524"/>
                      </a:lnTo>
                      <a:lnTo>
                        <a:pt x="113" y="526"/>
                      </a:lnTo>
                      <a:lnTo>
                        <a:pt x="108" y="526"/>
                      </a:lnTo>
                      <a:lnTo>
                        <a:pt x="104" y="526"/>
                      </a:lnTo>
                      <a:lnTo>
                        <a:pt x="100" y="526"/>
                      </a:lnTo>
                      <a:lnTo>
                        <a:pt x="95" y="524"/>
                      </a:lnTo>
                      <a:lnTo>
                        <a:pt x="89" y="521"/>
                      </a:lnTo>
                      <a:lnTo>
                        <a:pt x="86" y="518"/>
                      </a:lnTo>
                      <a:lnTo>
                        <a:pt x="84" y="514"/>
                      </a:lnTo>
                      <a:lnTo>
                        <a:pt x="82" y="509"/>
                      </a:lnTo>
                      <a:lnTo>
                        <a:pt x="78" y="499"/>
                      </a:lnTo>
                      <a:lnTo>
                        <a:pt x="73" y="489"/>
                      </a:lnTo>
                      <a:lnTo>
                        <a:pt x="57" y="465"/>
                      </a:lnTo>
                      <a:lnTo>
                        <a:pt x="42" y="442"/>
                      </a:lnTo>
                      <a:lnTo>
                        <a:pt x="33" y="433"/>
                      </a:lnTo>
                      <a:lnTo>
                        <a:pt x="24" y="424"/>
                      </a:lnTo>
                      <a:lnTo>
                        <a:pt x="13" y="415"/>
                      </a:lnTo>
                      <a:lnTo>
                        <a:pt x="0" y="409"/>
                      </a:lnTo>
                      <a:lnTo>
                        <a:pt x="12" y="396"/>
                      </a:lnTo>
                      <a:lnTo>
                        <a:pt x="22" y="383"/>
                      </a:lnTo>
                      <a:lnTo>
                        <a:pt x="33" y="372"/>
                      </a:lnTo>
                      <a:lnTo>
                        <a:pt x="44" y="362"/>
                      </a:lnTo>
                      <a:lnTo>
                        <a:pt x="68" y="343"/>
                      </a:lnTo>
                      <a:lnTo>
                        <a:pt x="95" y="322"/>
                      </a:lnTo>
                      <a:lnTo>
                        <a:pt x="107" y="315"/>
                      </a:lnTo>
                      <a:lnTo>
                        <a:pt x="120" y="308"/>
                      </a:lnTo>
                      <a:lnTo>
                        <a:pt x="126" y="305"/>
                      </a:lnTo>
                      <a:lnTo>
                        <a:pt x="132" y="301"/>
                      </a:lnTo>
                      <a:lnTo>
                        <a:pt x="137" y="297"/>
                      </a:lnTo>
                      <a:lnTo>
                        <a:pt x="142" y="292"/>
                      </a:lnTo>
                      <a:lnTo>
                        <a:pt x="145" y="286"/>
                      </a:lnTo>
                      <a:lnTo>
                        <a:pt x="147" y="280"/>
                      </a:lnTo>
                      <a:lnTo>
                        <a:pt x="148" y="274"/>
                      </a:lnTo>
                      <a:lnTo>
                        <a:pt x="148" y="269"/>
                      </a:lnTo>
                      <a:lnTo>
                        <a:pt x="148" y="263"/>
                      </a:lnTo>
                      <a:lnTo>
                        <a:pt x="148" y="257"/>
                      </a:lnTo>
                      <a:lnTo>
                        <a:pt x="150" y="250"/>
                      </a:lnTo>
                      <a:lnTo>
                        <a:pt x="152" y="244"/>
                      </a:lnTo>
                      <a:lnTo>
                        <a:pt x="160" y="235"/>
                      </a:lnTo>
                      <a:lnTo>
                        <a:pt x="168" y="225"/>
                      </a:lnTo>
                      <a:lnTo>
                        <a:pt x="172" y="212"/>
                      </a:lnTo>
                      <a:lnTo>
                        <a:pt x="175" y="200"/>
                      </a:lnTo>
                      <a:lnTo>
                        <a:pt x="179" y="188"/>
                      </a:lnTo>
                      <a:lnTo>
                        <a:pt x="181" y="177"/>
                      </a:lnTo>
                      <a:lnTo>
                        <a:pt x="182" y="154"/>
                      </a:lnTo>
                      <a:lnTo>
                        <a:pt x="183" y="127"/>
                      </a:lnTo>
                      <a:lnTo>
                        <a:pt x="205" y="125"/>
                      </a:lnTo>
                      <a:lnTo>
                        <a:pt x="227" y="123"/>
                      </a:lnTo>
                      <a:lnTo>
                        <a:pt x="237" y="121"/>
                      </a:lnTo>
                      <a:lnTo>
                        <a:pt x="247" y="118"/>
                      </a:lnTo>
                      <a:lnTo>
                        <a:pt x="256" y="113"/>
                      </a:lnTo>
                      <a:lnTo>
                        <a:pt x="266" y="106"/>
                      </a:lnTo>
                      <a:lnTo>
                        <a:pt x="274" y="98"/>
                      </a:lnTo>
                      <a:lnTo>
                        <a:pt x="281" y="90"/>
                      </a:lnTo>
                      <a:lnTo>
                        <a:pt x="286" y="81"/>
                      </a:lnTo>
                      <a:lnTo>
                        <a:pt x="291" y="71"/>
                      </a:lnTo>
                      <a:lnTo>
                        <a:pt x="300" y="51"/>
                      </a:lnTo>
                      <a:lnTo>
                        <a:pt x="309" y="31"/>
                      </a:lnTo>
                      <a:lnTo>
                        <a:pt x="313" y="32"/>
                      </a:lnTo>
                      <a:lnTo>
                        <a:pt x="318" y="33"/>
                      </a:lnTo>
                      <a:lnTo>
                        <a:pt x="336" y="32"/>
                      </a:lnTo>
                      <a:lnTo>
                        <a:pt x="351" y="31"/>
                      </a:lnTo>
                      <a:lnTo>
                        <a:pt x="366" y="27"/>
                      </a:lnTo>
                      <a:lnTo>
                        <a:pt x="382" y="20"/>
                      </a:lnTo>
                      <a:lnTo>
                        <a:pt x="396" y="10"/>
                      </a:lnTo>
                      <a:lnTo>
                        <a:pt x="411" y="0"/>
                      </a:lnTo>
                      <a:lnTo>
                        <a:pt x="426" y="6"/>
                      </a:lnTo>
                      <a:lnTo>
                        <a:pt x="442" y="12"/>
                      </a:lnTo>
                      <a:lnTo>
                        <a:pt x="463" y="20"/>
                      </a:lnTo>
                      <a:lnTo>
                        <a:pt x="484" y="25"/>
                      </a:lnTo>
                      <a:lnTo>
                        <a:pt x="494" y="27"/>
                      </a:lnTo>
                      <a:lnTo>
                        <a:pt x="505" y="28"/>
                      </a:lnTo>
                      <a:lnTo>
                        <a:pt x="515" y="29"/>
                      </a:lnTo>
                      <a:lnTo>
                        <a:pt x="528" y="29"/>
                      </a:lnTo>
                      <a:lnTo>
                        <a:pt x="546" y="29"/>
                      </a:lnTo>
                      <a:lnTo>
                        <a:pt x="562" y="28"/>
                      </a:lnTo>
                      <a:lnTo>
                        <a:pt x="570" y="25"/>
                      </a:lnTo>
                      <a:lnTo>
                        <a:pt x="577" y="23"/>
                      </a:lnTo>
                      <a:lnTo>
                        <a:pt x="586" y="20"/>
                      </a:lnTo>
                      <a:lnTo>
                        <a:pt x="594" y="17"/>
                      </a:lnTo>
                      <a:lnTo>
                        <a:pt x="602" y="12"/>
                      </a:lnTo>
                      <a:lnTo>
                        <a:pt x="610" y="7"/>
                      </a:lnTo>
                      <a:lnTo>
                        <a:pt x="613" y="5"/>
                      </a:lnTo>
                      <a:lnTo>
                        <a:pt x="616" y="3"/>
                      </a:lnTo>
                      <a:lnTo>
                        <a:pt x="620" y="1"/>
                      </a:lnTo>
                      <a:lnTo>
                        <a:pt x="625" y="1"/>
                      </a:lnTo>
                      <a:lnTo>
                        <a:pt x="628" y="1"/>
                      </a:lnTo>
                      <a:lnTo>
                        <a:pt x="632" y="2"/>
                      </a:lnTo>
                      <a:lnTo>
                        <a:pt x="636" y="3"/>
                      </a:lnTo>
                      <a:lnTo>
                        <a:pt x="639" y="5"/>
                      </a:lnTo>
                      <a:lnTo>
                        <a:pt x="645" y="9"/>
                      </a:lnTo>
                      <a:lnTo>
                        <a:pt x="651" y="12"/>
                      </a:lnTo>
                      <a:lnTo>
                        <a:pt x="661" y="15"/>
                      </a:lnTo>
                      <a:lnTo>
                        <a:pt x="670" y="15"/>
                      </a:lnTo>
                      <a:lnTo>
                        <a:pt x="679" y="15"/>
                      </a:lnTo>
                      <a:lnTo>
                        <a:pt x="688" y="17"/>
                      </a:lnTo>
                      <a:lnTo>
                        <a:pt x="695" y="19"/>
                      </a:lnTo>
                      <a:lnTo>
                        <a:pt x="700" y="21"/>
                      </a:lnTo>
                      <a:lnTo>
                        <a:pt x="705" y="24"/>
                      </a:lnTo>
                      <a:lnTo>
                        <a:pt x="710" y="28"/>
                      </a:lnTo>
                      <a:lnTo>
                        <a:pt x="719" y="35"/>
                      </a:lnTo>
                      <a:lnTo>
                        <a:pt x="730" y="42"/>
                      </a:lnTo>
                      <a:lnTo>
                        <a:pt x="737" y="45"/>
                      </a:lnTo>
                      <a:lnTo>
                        <a:pt x="744" y="48"/>
                      </a:lnTo>
                      <a:lnTo>
                        <a:pt x="752" y="49"/>
                      </a:lnTo>
                      <a:lnTo>
                        <a:pt x="758" y="50"/>
                      </a:lnTo>
                      <a:lnTo>
                        <a:pt x="765" y="51"/>
                      </a:lnTo>
                      <a:lnTo>
                        <a:pt x="772" y="52"/>
                      </a:lnTo>
                      <a:lnTo>
                        <a:pt x="780" y="55"/>
                      </a:lnTo>
                      <a:lnTo>
                        <a:pt x="787" y="58"/>
                      </a:lnTo>
                      <a:lnTo>
                        <a:pt x="797" y="68"/>
                      </a:lnTo>
                      <a:lnTo>
                        <a:pt x="808" y="80"/>
                      </a:lnTo>
                      <a:lnTo>
                        <a:pt x="814" y="85"/>
                      </a:lnTo>
                      <a:lnTo>
                        <a:pt x="819" y="90"/>
                      </a:lnTo>
                      <a:lnTo>
                        <a:pt x="821" y="92"/>
                      </a:lnTo>
                      <a:lnTo>
                        <a:pt x="823" y="95"/>
                      </a:lnTo>
                      <a:lnTo>
                        <a:pt x="824" y="99"/>
                      </a:lnTo>
                      <a:lnTo>
                        <a:pt x="825" y="102"/>
                      </a:lnTo>
                      <a:lnTo>
                        <a:pt x="824" y="107"/>
                      </a:lnTo>
                      <a:lnTo>
                        <a:pt x="821" y="113"/>
                      </a:lnTo>
                      <a:lnTo>
                        <a:pt x="812" y="104"/>
                      </a:lnTo>
                      <a:lnTo>
                        <a:pt x="802" y="98"/>
                      </a:lnTo>
                      <a:lnTo>
                        <a:pt x="792" y="94"/>
                      </a:lnTo>
                      <a:lnTo>
                        <a:pt x="780" y="91"/>
                      </a:lnTo>
                      <a:lnTo>
                        <a:pt x="782" y="99"/>
                      </a:lnTo>
                      <a:lnTo>
                        <a:pt x="783" y="106"/>
                      </a:lnTo>
                      <a:lnTo>
                        <a:pt x="786" y="114"/>
                      </a:lnTo>
                      <a:lnTo>
                        <a:pt x="789" y="120"/>
                      </a:lnTo>
                      <a:lnTo>
                        <a:pt x="794" y="125"/>
                      </a:lnTo>
                      <a:lnTo>
                        <a:pt x="799" y="130"/>
                      </a:lnTo>
                      <a:lnTo>
                        <a:pt x="805" y="132"/>
                      </a:lnTo>
                      <a:lnTo>
                        <a:pt x="813" y="133"/>
                      </a:lnTo>
                      <a:lnTo>
                        <a:pt x="826" y="132"/>
                      </a:lnTo>
                      <a:lnTo>
                        <a:pt x="838" y="131"/>
                      </a:lnTo>
                      <a:lnTo>
                        <a:pt x="850" y="129"/>
                      </a:lnTo>
                      <a:lnTo>
                        <a:pt x="863" y="129"/>
                      </a:lnTo>
                      <a:lnTo>
                        <a:pt x="873" y="129"/>
                      </a:lnTo>
                      <a:lnTo>
                        <a:pt x="881" y="129"/>
                      </a:lnTo>
                      <a:lnTo>
                        <a:pt x="889" y="129"/>
                      </a:lnTo>
                      <a:lnTo>
                        <a:pt x="899" y="129"/>
                      </a:lnTo>
                      <a:lnTo>
                        <a:pt x="899" y="140"/>
                      </a:lnTo>
                      <a:lnTo>
                        <a:pt x="898" y="142"/>
                      </a:lnTo>
                      <a:lnTo>
                        <a:pt x="896" y="143"/>
                      </a:lnTo>
                      <a:lnTo>
                        <a:pt x="894" y="145"/>
                      </a:lnTo>
                      <a:lnTo>
                        <a:pt x="891" y="146"/>
                      </a:lnTo>
                      <a:lnTo>
                        <a:pt x="884" y="149"/>
                      </a:lnTo>
                      <a:lnTo>
                        <a:pt x="878" y="152"/>
                      </a:lnTo>
                      <a:lnTo>
                        <a:pt x="871" y="153"/>
                      </a:lnTo>
                      <a:lnTo>
                        <a:pt x="863" y="154"/>
                      </a:lnTo>
                      <a:lnTo>
                        <a:pt x="850" y="152"/>
                      </a:lnTo>
                      <a:lnTo>
                        <a:pt x="837" y="150"/>
                      </a:lnTo>
                      <a:lnTo>
                        <a:pt x="808" y="150"/>
                      </a:lnTo>
                      <a:lnTo>
                        <a:pt x="800" y="151"/>
                      </a:lnTo>
                      <a:lnTo>
                        <a:pt x="794" y="154"/>
                      </a:lnTo>
                      <a:lnTo>
                        <a:pt x="792" y="156"/>
                      </a:lnTo>
                      <a:lnTo>
                        <a:pt x="790" y="158"/>
                      </a:lnTo>
                      <a:lnTo>
                        <a:pt x="789" y="161"/>
                      </a:lnTo>
                      <a:lnTo>
                        <a:pt x="788" y="164"/>
                      </a:lnTo>
                      <a:lnTo>
                        <a:pt x="789" y="171"/>
                      </a:lnTo>
                      <a:lnTo>
                        <a:pt x="790" y="176"/>
                      </a:lnTo>
                      <a:lnTo>
                        <a:pt x="793" y="181"/>
                      </a:lnTo>
                      <a:lnTo>
                        <a:pt x="797" y="186"/>
                      </a:lnTo>
                      <a:lnTo>
                        <a:pt x="827" y="186"/>
                      </a:lnTo>
                      <a:lnTo>
                        <a:pt x="840" y="185"/>
                      </a:lnTo>
                      <a:lnTo>
                        <a:pt x="850" y="182"/>
                      </a:lnTo>
                      <a:lnTo>
                        <a:pt x="860" y="178"/>
                      </a:lnTo>
                      <a:lnTo>
                        <a:pt x="871" y="174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solidFill>
                    <a:sysClr val="window" lastClr="FFFFFF">
                      <a:lumMod val="85000"/>
                    </a:sysClr>
                  </a:solidFill>
                  <a:round/>
                  <a:headEnd/>
                  <a:tailEnd/>
                </a:ln>
              </p:spPr>
            </p:sp>
            <p:sp>
              <p:nvSpPr>
                <p:cNvPr id="86" name="Freeform 85"/>
                <p:cNvSpPr>
                  <a:spLocks/>
                </p:cNvSpPr>
                <p:nvPr/>
              </p:nvSpPr>
              <p:spPr bwMode="auto">
                <a:xfrm>
                  <a:off x="567540" y="1558092"/>
                  <a:ext cx="517762" cy="315042"/>
                </a:xfrm>
                <a:custGeom>
                  <a:avLst/>
                  <a:gdLst/>
                  <a:ahLst/>
                  <a:cxnLst>
                    <a:cxn ang="0">
                      <a:pos x="328" y="114"/>
                    </a:cxn>
                    <a:cxn ang="0">
                      <a:pos x="374" y="124"/>
                    </a:cxn>
                    <a:cxn ang="0">
                      <a:pos x="421" y="129"/>
                    </a:cxn>
                    <a:cxn ang="0">
                      <a:pos x="457" y="128"/>
                    </a:cxn>
                    <a:cxn ang="0">
                      <a:pos x="477" y="145"/>
                    </a:cxn>
                    <a:cxn ang="0">
                      <a:pos x="502" y="152"/>
                    </a:cxn>
                    <a:cxn ang="0">
                      <a:pos x="523" y="137"/>
                    </a:cxn>
                    <a:cxn ang="0">
                      <a:pos x="550" y="125"/>
                    </a:cxn>
                    <a:cxn ang="0">
                      <a:pos x="591" y="125"/>
                    </a:cxn>
                    <a:cxn ang="0">
                      <a:pos x="613" y="97"/>
                    </a:cxn>
                    <a:cxn ang="0">
                      <a:pos x="627" y="67"/>
                    </a:cxn>
                    <a:cxn ang="0">
                      <a:pos x="649" y="41"/>
                    </a:cxn>
                    <a:cxn ang="0">
                      <a:pos x="699" y="10"/>
                    </a:cxn>
                    <a:cxn ang="0">
                      <a:pos x="738" y="5"/>
                    </a:cxn>
                    <a:cxn ang="0">
                      <a:pos x="785" y="3"/>
                    </a:cxn>
                    <a:cxn ang="0">
                      <a:pos x="842" y="9"/>
                    </a:cxn>
                    <a:cxn ang="0">
                      <a:pos x="890" y="8"/>
                    </a:cxn>
                    <a:cxn ang="0">
                      <a:pos x="979" y="72"/>
                    </a:cxn>
                    <a:cxn ang="0">
                      <a:pos x="1026" y="101"/>
                    </a:cxn>
                    <a:cxn ang="0">
                      <a:pos x="1045" y="123"/>
                    </a:cxn>
                    <a:cxn ang="0">
                      <a:pos x="1061" y="168"/>
                    </a:cxn>
                    <a:cxn ang="0">
                      <a:pos x="1061" y="306"/>
                    </a:cxn>
                    <a:cxn ang="0">
                      <a:pos x="1049" y="329"/>
                    </a:cxn>
                    <a:cxn ang="0">
                      <a:pos x="1037" y="359"/>
                    </a:cxn>
                    <a:cxn ang="0">
                      <a:pos x="1046" y="452"/>
                    </a:cxn>
                    <a:cxn ang="0">
                      <a:pos x="1035" y="477"/>
                    </a:cxn>
                    <a:cxn ang="0">
                      <a:pos x="1010" y="488"/>
                    </a:cxn>
                    <a:cxn ang="0">
                      <a:pos x="978" y="486"/>
                    </a:cxn>
                    <a:cxn ang="0">
                      <a:pos x="965" y="490"/>
                    </a:cxn>
                    <a:cxn ang="0">
                      <a:pos x="951" y="531"/>
                    </a:cxn>
                    <a:cxn ang="0">
                      <a:pos x="925" y="609"/>
                    </a:cxn>
                    <a:cxn ang="0">
                      <a:pos x="903" y="603"/>
                    </a:cxn>
                    <a:cxn ang="0">
                      <a:pos x="862" y="572"/>
                    </a:cxn>
                    <a:cxn ang="0">
                      <a:pos x="819" y="555"/>
                    </a:cxn>
                    <a:cxn ang="0">
                      <a:pos x="777" y="553"/>
                    </a:cxn>
                    <a:cxn ang="0">
                      <a:pos x="755" y="563"/>
                    </a:cxn>
                    <a:cxn ang="0">
                      <a:pos x="719" y="611"/>
                    </a:cxn>
                    <a:cxn ang="0">
                      <a:pos x="692" y="625"/>
                    </a:cxn>
                    <a:cxn ang="0">
                      <a:pos x="662" y="649"/>
                    </a:cxn>
                    <a:cxn ang="0">
                      <a:pos x="641" y="668"/>
                    </a:cxn>
                    <a:cxn ang="0">
                      <a:pos x="615" y="670"/>
                    </a:cxn>
                    <a:cxn ang="0">
                      <a:pos x="563" y="645"/>
                    </a:cxn>
                    <a:cxn ang="0">
                      <a:pos x="478" y="605"/>
                    </a:cxn>
                    <a:cxn ang="0">
                      <a:pos x="402" y="572"/>
                    </a:cxn>
                    <a:cxn ang="0">
                      <a:pos x="320" y="532"/>
                    </a:cxn>
                    <a:cxn ang="0">
                      <a:pos x="275" y="483"/>
                    </a:cxn>
                    <a:cxn ang="0">
                      <a:pos x="238" y="435"/>
                    </a:cxn>
                    <a:cxn ang="0">
                      <a:pos x="212" y="412"/>
                    </a:cxn>
                    <a:cxn ang="0">
                      <a:pos x="187" y="377"/>
                    </a:cxn>
                    <a:cxn ang="0">
                      <a:pos x="162" y="362"/>
                    </a:cxn>
                    <a:cxn ang="0">
                      <a:pos x="86" y="369"/>
                    </a:cxn>
                    <a:cxn ang="0">
                      <a:pos x="42" y="382"/>
                    </a:cxn>
                    <a:cxn ang="0">
                      <a:pos x="19" y="392"/>
                    </a:cxn>
                    <a:cxn ang="0">
                      <a:pos x="0" y="391"/>
                    </a:cxn>
                    <a:cxn ang="0">
                      <a:pos x="20" y="341"/>
                    </a:cxn>
                    <a:cxn ang="0">
                      <a:pos x="45" y="294"/>
                    </a:cxn>
                    <a:cxn ang="0">
                      <a:pos x="97" y="270"/>
                    </a:cxn>
                    <a:cxn ang="0">
                      <a:pos x="160" y="233"/>
                    </a:cxn>
                    <a:cxn ang="0">
                      <a:pos x="224" y="162"/>
                    </a:cxn>
                    <a:cxn ang="0">
                      <a:pos x="266" y="110"/>
                    </a:cxn>
                    <a:cxn ang="0">
                      <a:pos x="287" y="105"/>
                    </a:cxn>
                    <a:cxn ang="0">
                      <a:pos x="304" y="115"/>
                    </a:cxn>
                  </a:cxnLst>
                  <a:rect l="0" t="0" r="r" b="b"/>
                  <a:pathLst>
                    <a:path w="1061" h="671">
                      <a:moveTo>
                        <a:pt x="304" y="115"/>
                      </a:moveTo>
                      <a:lnTo>
                        <a:pt x="309" y="114"/>
                      </a:lnTo>
                      <a:lnTo>
                        <a:pt x="315" y="112"/>
                      </a:lnTo>
                      <a:lnTo>
                        <a:pt x="328" y="114"/>
                      </a:lnTo>
                      <a:lnTo>
                        <a:pt x="340" y="116"/>
                      </a:lnTo>
                      <a:lnTo>
                        <a:pt x="351" y="118"/>
                      </a:lnTo>
                      <a:lnTo>
                        <a:pt x="362" y="121"/>
                      </a:lnTo>
                      <a:lnTo>
                        <a:pt x="374" y="124"/>
                      </a:lnTo>
                      <a:lnTo>
                        <a:pt x="385" y="127"/>
                      </a:lnTo>
                      <a:lnTo>
                        <a:pt x="396" y="128"/>
                      </a:lnTo>
                      <a:lnTo>
                        <a:pt x="410" y="129"/>
                      </a:lnTo>
                      <a:lnTo>
                        <a:pt x="421" y="129"/>
                      </a:lnTo>
                      <a:lnTo>
                        <a:pt x="430" y="128"/>
                      </a:lnTo>
                      <a:lnTo>
                        <a:pt x="439" y="127"/>
                      </a:lnTo>
                      <a:lnTo>
                        <a:pt x="449" y="127"/>
                      </a:lnTo>
                      <a:lnTo>
                        <a:pt x="457" y="128"/>
                      </a:lnTo>
                      <a:lnTo>
                        <a:pt x="463" y="131"/>
                      </a:lnTo>
                      <a:lnTo>
                        <a:pt x="468" y="135"/>
                      </a:lnTo>
                      <a:lnTo>
                        <a:pt x="472" y="140"/>
                      </a:lnTo>
                      <a:lnTo>
                        <a:pt x="477" y="145"/>
                      </a:lnTo>
                      <a:lnTo>
                        <a:pt x="483" y="149"/>
                      </a:lnTo>
                      <a:lnTo>
                        <a:pt x="489" y="152"/>
                      </a:lnTo>
                      <a:lnTo>
                        <a:pt x="495" y="153"/>
                      </a:lnTo>
                      <a:lnTo>
                        <a:pt x="502" y="152"/>
                      </a:lnTo>
                      <a:lnTo>
                        <a:pt x="508" y="150"/>
                      </a:lnTo>
                      <a:lnTo>
                        <a:pt x="514" y="146"/>
                      </a:lnTo>
                      <a:lnTo>
                        <a:pt x="518" y="142"/>
                      </a:lnTo>
                      <a:lnTo>
                        <a:pt x="523" y="137"/>
                      </a:lnTo>
                      <a:lnTo>
                        <a:pt x="528" y="133"/>
                      </a:lnTo>
                      <a:lnTo>
                        <a:pt x="533" y="129"/>
                      </a:lnTo>
                      <a:lnTo>
                        <a:pt x="541" y="127"/>
                      </a:lnTo>
                      <a:lnTo>
                        <a:pt x="550" y="125"/>
                      </a:lnTo>
                      <a:lnTo>
                        <a:pt x="558" y="125"/>
                      </a:lnTo>
                      <a:lnTo>
                        <a:pt x="566" y="125"/>
                      </a:lnTo>
                      <a:lnTo>
                        <a:pt x="575" y="125"/>
                      </a:lnTo>
                      <a:lnTo>
                        <a:pt x="591" y="125"/>
                      </a:lnTo>
                      <a:lnTo>
                        <a:pt x="609" y="125"/>
                      </a:lnTo>
                      <a:lnTo>
                        <a:pt x="610" y="115"/>
                      </a:lnTo>
                      <a:lnTo>
                        <a:pt x="611" y="106"/>
                      </a:lnTo>
                      <a:lnTo>
                        <a:pt x="613" y="97"/>
                      </a:lnTo>
                      <a:lnTo>
                        <a:pt x="615" y="89"/>
                      </a:lnTo>
                      <a:lnTo>
                        <a:pt x="618" y="81"/>
                      </a:lnTo>
                      <a:lnTo>
                        <a:pt x="622" y="73"/>
                      </a:lnTo>
                      <a:lnTo>
                        <a:pt x="627" y="67"/>
                      </a:lnTo>
                      <a:lnTo>
                        <a:pt x="632" y="60"/>
                      </a:lnTo>
                      <a:lnTo>
                        <a:pt x="637" y="53"/>
                      </a:lnTo>
                      <a:lnTo>
                        <a:pt x="643" y="47"/>
                      </a:lnTo>
                      <a:lnTo>
                        <a:pt x="649" y="41"/>
                      </a:lnTo>
                      <a:lnTo>
                        <a:pt x="657" y="36"/>
                      </a:lnTo>
                      <a:lnTo>
                        <a:pt x="671" y="25"/>
                      </a:lnTo>
                      <a:lnTo>
                        <a:pt x="688" y="15"/>
                      </a:lnTo>
                      <a:lnTo>
                        <a:pt x="699" y="10"/>
                      </a:lnTo>
                      <a:lnTo>
                        <a:pt x="708" y="8"/>
                      </a:lnTo>
                      <a:lnTo>
                        <a:pt x="719" y="6"/>
                      </a:lnTo>
                      <a:lnTo>
                        <a:pt x="728" y="6"/>
                      </a:lnTo>
                      <a:lnTo>
                        <a:pt x="738" y="5"/>
                      </a:lnTo>
                      <a:lnTo>
                        <a:pt x="749" y="5"/>
                      </a:lnTo>
                      <a:lnTo>
                        <a:pt x="759" y="3"/>
                      </a:lnTo>
                      <a:lnTo>
                        <a:pt x="772" y="0"/>
                      </a:lnTo>
                      <a:lnTo>
                        <a:pt x="785" y="3"/>
                      </a:lnTo>
                      <a:lnTo>
                        <a:pt x="799" y="5"/>
                      </a:lnTo>
                      <a:lnTo>
                        <a:pt x="811" y="7"/>
                      </a:lnTo>
                      <a:lnTo>
                        <a:pt x="826" y="8"/>
                      </a:lnTo>
                      <a:lnTo>
                        <a:pt x="842" y="9"/>
                      </a:lnTo>
                      <a:lnTo>
                        <a:pt x="858" y="10"/>
                      </a:lnTo>
                      <a:lnTo>
                        <a:pt x="873" y="10"/>
                      </a:lnTo>
                      <a:lnTo>
                        <a:pt x="890" y="8"/>
                      </a:lnTo>
                      <a:lnTo>
                        <a:pt x="890" y="8"/>
                      </a:lnTo>
                      <a:lnTo>
                        <a:pt x="921" y="33"/>
                      </a:lnTo>
                      <a:lnTo>
                        <a:pt x="949" y="52"/>
                      </a:lnTo>
                      <a:lnTo>
                        <a:pt x="963" y="63"/>
                      </a:lnTo>
                      <a:lnTo>
                        <a:pt x="979" y="72"/>
                      </a:lnTo>
                      <a:lnTo>
                        <a:pt x="994" y="81"/>
                      </a:lnTo>
                      <a:lnTo>
                        <a:pt x="1013" y="92"/>
                      </a:lnTo>
                      <a:lnTo>
                        <a:pt x="1020" y="96"/>
                      </a:lnTo>
                      <a:lnTo>
                        <a:pt x="1026" y="101"/>
                      </a:lnTo>
                      <a:lnTo>
                        <a:pt x="1031" y="107"/>
                      </a:lnTo>
                      <a:lnTo>
                        <a:pt x="1035" y="112"/>
                      </a:lnTo>
                      <a:lnTo>
                        <a:pt x="1040" y="119"/>
                      </a:lnTo>
                      <a:lnTo>
                        <a:pt x="1045" y="123"/>
                      </a:lnTo>
                      <a:lnTo>
                        <a:pt x="1051" y="127"/>
                      </a:lnTo>
                      <a:lnTo>
                        <a:pt x="1060" y="129"/>
                      </a:lnTo>
                      <a:lnTo>
                        <a:pt x="1060" y="150"/>
                      </a:lnTo>
                      <a:lnTo>
                        <a:pt x="1061" y="168"/>
                      </a:lnTo>
                      <a:lnTo>
                        <a:pt x="1061" y="187"/>
                      </a:lnTo>
                      <a:lnTo>
                        <a:pt x="1061" y="208"/>
                      </a:lnTo>
                      <a:lnTo>
                        <a:pt x="1061" y="299"/>
                      </a:lnTo>
                      <a:lnTo>
                        <a:pt x="1061" y="306"/>
                      </a:lnTo>
                      <a:lnTo>
                        <a:pt x="1059" y="313"/>
                      </a:lnTo>
                      <a:lnTo>
                        <a:pt x="1056" y="319"/>
                      </a:lnTo>
                      <a:lnTo>
                        <a:pt x="1052" y="324"/>
                      </a:lnTo>
                      <a:lnTo>
                        <a:pt x="1049" y="329"/>
                      </a:lnTo>
                      <a:lnTo>
                        <a:pt x="1045" y="335"/>
                      </a:lnTo>
                      <a:lnTo>
                        <a:pt x="1042" y="341"/>
                      </a:lnTo>
                      <a:lnTo>
                        <a:pt x="1039" y="348"/>
                      </a:lnTo>
                      <a:lnTo>
                        <a:pt x="1037" y="359"/>
                      </a:lnTo>
                      <a:lnTo>
                        <a:pt x="1036" y="370"/>
                      </a:lnTo>
                      <a:lnTo>
                        <a:pt x="1035" y="380"/>
                      </a:lnTo>
                      <a:lnTo>
                        <a:pt x="1035" y="391"/>
                      </a:lnTo>
                      <a:lnTo>
                        <a:pt x="1046" y="452"/>
                      </a:lnTo>
                      <a:lnTo>
                        <a:pt x="1045" y="460"/>
                      </a:lnTo>
                      <a:lnTo>
                        <a:pt x="1042" y="466"/>
                      </a:lnTo>
                      <a:lnTo>
                        <a:pt x="1039" y="472"/>
                      </a:lnTo>
                      <a:lnTo>
                        <a:pt x="1035" y="477"/>
                      </a:lnTo>
                      <a:lnTo>
                        <a:pt x="1030" y="482"/>
                      </a:lnTo>
                      <a:lnTo>
                        <a:pt x="1023" y="486"/>
                      </a:lnTo>
                      <a:lnTo>
                        <a:pt x="1017" y="488"/>
                      </a:lnTo>
                      <a:lnTo>
                        <a:pt x="1010" y="488"/>
                      </a:lnTo>
                      <a:lnTo>
                        <a:pt x="1002" y="488"/>
                      </a:lnTo>
                      <a:lnTo>
                        <a:pt x="993" y="487"/>
                      </a:lnTo>
                      <a:lnTo>
                        <a:pt x="986" y="486"/>
                      </a:lnTo>
                      <a:lnTo>
                        <a:pt x="978" y="486"/>
                      </a:lnTo>
                      <a:lnTo>
                        <a:pt x="974" y="486"/>
                      </a:lnTo>
                      <a:lnTo>
                        <a:pt x="971" y="487"/>
                      </a:lnTo>
                      <a:lnTo>
                        <a:pt x="967" y="488"/>
                      </a:lnTo>
                      <a:lnTo>
                        <a:pt x="965" y="490"/>
                      </a:lnTo>
                      <a:lnTo>
                        <a:pt x="961" y="495"/>
                      </a:lnTo>
                      <a:lnTo>
                        <a:pt x="958" y="501"/>
                      </a:lnTo>
                      <a:lnTo>
                        <a:pt x="954" y="516"/>
                      </a:lnTo>
                      <a:lnTo>
                        <a:pt x="951" y="531"/>
                      </a:lnTo>
                      <a:lnTo>
                        <a:pt x="946" y="552"/>
                      </a:lnTo>
                      <a:lnTo>
                        <a:pt x="939" y="571"/>
                      </a:lnTo>
                      <a:lnTo>
                        <a:pt x="932" y="588"/>
                      </a:lnTo>
                      <a:lnTo>
                        <a:pt x="925" y="609"/>
                      </a:lnTo>
                      <a:lnTo>
                        <a:pt x="925" y="609"/>
                      </a:lnTo>
                      <a:lnTo>
                        <a:pt x="917" y="608"/>
                      </a:lnTo>
                      <a:lnTo>
                        <a:pt x="910" y="606"/>
                      </a:lnTo>
                      <a:lnTo>
                        <a:pt x="903" y="603"/>
                      </a:lnTo>
                      <a:lnTo>
                        <a:pt x="898" y="598"/>
                      </a:lnTo>
                      <a:lnTo>
                        <a:pt x="887" y="588"/>
                      </a:lnTo>
                      <a:lnTo>
                        <a:pt x="873" y="578"/>
                      </a:lnTo>
                      <a:lnTo>
                        <a:pt x="862" y="572"/>
                      </a:lnTo>
                      <a:lnTo>
                        <a:pt x="850" y="567"/>
                      </a:lnTo>
                      <a:lnTo>
                        <a:pt x="840" y="562"/>
                      </a:lnTo>
                      <a:lnTo>
                        <a:pt x="830" y="558"/>
                      </a:lnTo>
                      <a:lnTo>
                        <a:pt x="819" y="555"/>
                      </a:lnTo>
                      <a:lnTo>
                        <a:pt x="808" y="554"/>
                      </a:lnTo>
                      <a:lnTo>
                        <a:pt x="795" y="553"/>
                      </a:lnTo>
                      <a:lnTo>
                        <a:pt x="783" y="552"/>
                      </a:lnTo>
                      <a:lnTo>
                        <a:pt x="777" y="553"/>
                      </a:lnTo>
                      <a:lnTo>
                        <a:pt x="772" y="553"/>
                      </a:lnTo>
                      <a:lnTo>
                        <a:pt x="767" y="555"/>
                      </a:lnTo>
                      <a:lnTo>
                        <a:pt x="763" y="557"/>
                      </a:lnTo>
                      <a:lnTo>
                        <a:pt x="755" y="563"/>
                      </a:lnTo>
                      <a:lnTo>
                        <a:pt x="749" y="571"/>
                      </a:lnTo>
                      <a:lnTo>
                        <a:pt x="736" y="588"/>
                      </a:lnTo>
                      <a:lnTo>
                        <a:pt x="723" y="607"/>
                      </a:lnTo>
                      <a:lnTo>
                        <a:pt x="719" y="611"/>
                      </a:lnTo>
                      <a:lnTo>
                        <a:pt x="714" y="615"/>
                      </a:lnTo>
                      <a:lnTo>
                        <a:pt x="708" y="618"/>
                      </a:lnTo>
                      <a:lnTo>
                        <a:pt x="703" y="620"/>
                      </a:lnTo>
                      <a:lnTo>
                        <a:pt x="692" y="625"/>
                      </a:lnTo>
                      <a:lnTo>
                        <a:pt x="680" y="631"/>
                      </a:lnTo>
                      <a:lnTo>
                        <a:pt x="673" y="636"/>
                      </a:lnTo>
                      <a:lnTo>
                        <a:pt x="667" y="643"/>
                      </a:lnTo>
                      <a:lnTo>
                        <a:pt x="662" y="649"/>
                      </a:lnTo>
                      <a:lnTo>
                        <a:pt x="657" y="656"/>
                      </a:lnTo>
                      <a:lnTo>
                        <a:pt x="650" y="662"/>
                      </a:lnTo>
                      <a:lnTo>
                        <a:pt x="644" y="667"/>
                      </a:lnTo>
                      <a:lnTo>
                        <a:pt x="641" y="668"/>
                      </a:lnTo>
                      <a:lnTo>
                        <a:pt x="637" y="670"/>
                      </a:lnTo>
                      <a:lnTo>
                        <a:pt x="633" y="670"/>
                      </a:lnTo>
                      <a:lnTo>
                        <a:pt x="629" y="671"/>
                      </a:lnTo>
                      <a:lnTo>
                        <a:pt x="615" y="670"/>
                      </a:lnTo>
                      <a:lnTo>
                        <a:pt x="604" y="667"/>
                      </a:lnTo>
                      <a:lnTo>
                        <a:pt x="593" y="663"/>
                      </a:lnTo>
                      <a:lnTo>
                        <a:pt x="583" y="658"/>
                      </a:lnTo>
                      <a:lnTo>
                        <a:pt x="563" y="645"/>
                      </a:lnTo>
                      <a:lnTo>
                        <a:pt x="541" y="633"/>
                      </a:lnTo>
                      <a:lnTo>
                        <a:pt x="518" y="622"/>
                      </a:lnTo>
                      <a:lnTo>
                        <a:pt x="498" y="613"/>
                      </a:lnTo>
                      <a:lnTo>
                        <a:pt x="478" y="605"/>
                      </a:lnTo>
                      <a:lnTo>
                        <a:pt x="460" y="597"/>
                      </a:lnTo>
                      <a:lnTo>
                        <a:pt x="441" y="588"/>
                      </a:lnTo>
                      <a:lnTo>
                        <a:pt x="422" y="580"/>
                      </a:lnTo>
                      <a:lnTo>
                        <a:pt x="402" y="572"/>
                      </a:lnTo>
                      <a:lnTo>
                        <a:pt x="379" y="561"/>
                      </a:lnTo>
                      <a:lnTo>
                        <a:pt x="353" y="550"/>
                      </a:lnTo>
                      <a:lnTo>
                        <a:pt x="330" y="540"/>
                      </a:lnTo>
                      <a:lnTo>
                        <a:pt x="320" y="532"/>
                      </a:lnTo>
                      <a:lnTo>
                        <a:pt x="309" y="525"/>
                      </a:lnTo>
                      <a:lnTo>
                        <a:pt x="300" y="516"/>
                      </a:lnTo>
                      <a:lnTo>
                        <a:pt x="291" y="504"/>
                      </a:lnTo>
                      <a:lnTo>
                        <a:pt x="275" y="483"/>
                      </a:lnTo>
                      <a:lnTo>
                        <a:pt x="262" y="462"/>
                      </a:lnTo>
                      <a:lnTo>
                        <a:pt x="255" y="452"/>
                      </a:lnTo>
                      <a:lnTo>
                        <a:pt x="247" y="444"/>
                      </a:lnTo>
                      <a:lnTo>
                        <a:pt x="238" y="435"/>
                      </a:lnTo>
                      <a:lnTo>
                        <a:pt x="227" y="427"/>
                      </a:lnTo>
                      <a:lnTo>
                        <a:pt x="221" y="421"/>
                      </a:lnTo>
                      <a:lnTo>
                        <a:pt x="217" y="417"/>
                      </a:lnTo>
                      <a:lnTo>
                        <a:pt x="212" y="412"/>
                      </a:lnTo>
                      <a:lnTo>
                        <a:pt x="208" y="407"/>
                      </a:lnTo>
                      <a:lnTo>
                        <a:pt x="201" y="397"/>
                      </a:lnTo>
                      <a:lnTo>
                        <a:pt x="194" y="386"/>
                      </a:lnTo>
                      <a:lnTo>
                        <a:pt x="187" y="377"/>
                      </a:lnTo>
                      <a:lnTo>
                        <a:pt x="178" y="369"/>
                      </a:lnTo>
                      <a:lnTo>
                        <a:pt x="174" y="366"/>
                      </a:lnTo>
                      <a:lnTo>
                        <a:pt x="169" y="364"/>
                      </a:lnTo>
                      <a:lnTo>
                        <a:pt x="162" y="362"/>
                      </a:lnTo>
                      <a:lnTo>
                        <a:pt x="156" y="362"/>
                      </a:lnTo>
                      <a:lnTo>
                        <a:pt x="130" y="362"/>
                      </a:lnTo>
                      <a:lnTo>
                        <a:pt x="107" y="364"/>
                      </a:lnTo>
                      <a:lnTo>
                        <a:pt x="86" y="369"/>
                      </a:lnTo>
                      <a:lnTo>
                        <a:pt x="61" y="374"/>
                      </a:lnTo>
                      <a:lnTo>
                        <a:pt x="54" y="376"/>
                      </a:lnTo>
                      <a:lnTo>
                        <a:pt x="47" y="379"/>
                      </a:lnTo>
                      <a:lnTo>
                        <a:pt x="42" y="382"/>
                      </a:lnTo>
                      <a:lnTo>
                        <a:pt x="37" y="385"/>
                      </a:lnTo>
                      <a:lnTo>
                        <a:pt x="32" y="388"/>
                      </a:lnTo>
                      <a:lnTo>
                        <a:pt x="26" y="390"/>
                      </a:lnTo>
                      <a:lnTo>
                        <a:pt x="19" y="392"/>
                      </a:lnTo>
                      <a:lnTo>
                        <a:pt x="13" y="393"/>
                      </a:lnTo>
                      <a:lnTo>
                        <a:pt x="6" y="392"/>
                      </a:lnTo>
                      <a:lnTo>
                        <a:pt x="0" y="391"/>
                      </a:lnTo>
                      <a:lnTo>
                        <a:pt x="0" y="391"/>
                      </a:lnTo>
                      <a:lnTo>
                        <a:pt x="4" y="377"/>
                      </a:lnTo>
                      <a:lnTo>
                        <a:pt x="9" y="365"/>
                      </a:lnTo>
                      <a:lnTo>
                        <a:pt x="14" y="354"/>
                      </a:lnTo>
                      <a:lnTo>
                        <a:pt x="20" y="341"/>
                      </a:lnTo>
                      <a:lnTo>
                        <a:pt x="28" y="323"/>
                      </a:lnTo>
                      <a:lnTo>
                        <a:pt x="35" y="307"/>
                      </a:lnTo>
                      <a:lnTo>
                        <a:pt x="40" y="300"/>
                      </a:lnTo>
                      <a:lnTo>
                        <a:pt x="45" y="294"/>
                      </a:lnTo>
                      <a:lnTo>
                        <a:pt x="52" y="289"/>
                      </a:lnTo>
                      <a:lnTo>
                        <a:pt x="61" y="284"/>
                      </a:lnTo>
                      <a:lnTo>
                        <a:pt x="80" y="276"/>
                      </a:lnTo>
                      <a:lnTo>
                        <a:pt x="97" y="270"/>
                      </a:lnTo>
                      <a:lnTo>
                        <a:pt x="114" y="263"/>
                      </a:lnTo>
                      <a:lnTo>
                        <a:pt x="132" y="252"/>
                      </a:lnTo>
                      <a:lnTo>
                        <a:pt x="147" y="243"/>
                      </a:lnTo>
                      <a:lnTo>
                        <a:pt x="160" y="233"/>
                      </a:lnTo>
                      <a:lnTo>
                        <a:pt x="172" y="222"/>
                      </a:lnTo>
                      <a:lnTo>
                        <a:pt x="182" y="212"/>
                      </a:lnTo>
                      <a:lnTo>
                        <a:pt x="203" y="189"/>
                      </a:lnTo>
                      <a:lnTo>
                        <a:pt x="224" y="162"/>
                      </a:lnTo>
                      <a:lnTo>
                        <a:pt x="239" y="144"/>
                      </a:lnTo>
                      <a:lnTo>
                        <a:pt x="251" y="125"/>
                      </a:lnTo>
                      <a:lnTo>
                        <a:pt x="258" y="117"/>
                      </a:lnTo>
                      <a:lnTo>
                        <a:pt x="266" y="110"/>
                      </a:lnTo>
                      <a:lnTo>
                        <a:pt x="270" y="108"/>
                      </a:lnTo>
                      <a:lnTo>
                        <a:pt x="275" y="107"/>
                      </a:lnTo>
                      <a:lnTo>
                        <a:pt x="280" y="106"/>
                      </a:lnTo>
                      <a:lnTo>
                        <a:pt x="287" y="105"/>
                      </a:lnTo>
                      <a:lnTo>
                        <a:pt x="292" y="106"/>
                      </a:lnTo>
                      <a:lnTo>
                        <a:pt x="296" y="109"/>
                      </a:lnTo>
                      <a:lnTo>
                        <a:pt x="299" y="112"/>
                      </a:lnTo>
                      <a:lnTo>
                        <a:pt x="304" y="11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solidFill>
                    <a:sysClr val="window" lastClr="FFFFFF">
                      <a:lumMod val="85000"/>
                    </a:sysClr>
                  </a:solidFill>
                  <a:round/>
                  <a:headEnd/>
                  <a:tailEnd/>
                </a:ln>
              </p:spPr>
            </p:sp>
            <p:sp>
              <p:nvSpPr>
                <p:cNvPr id="87" name="Freeform 86"/>
                <p:cNvSpPr>
                  <a:spLocks/>
                </p:cNvSpPr>
                <p:nvPr/>
              </p:nvSpPr>
              <p:spPr bwMode="auto">
                <a:xfrm>
                  <a:off x="692187" y="1428369"/>
                  <a:ext cx="249293" cy="203851"/>
                </a:xfrm>
                <a:custGeom>
                  <a:avLst/>
                  <a:gdLst/>
                  <a:ahLst/>
                  <a:cxnLst>
                    <a:cxn ang="0">
                      <a:pos x="12" y="100"/>
                    </a:cxn>
                    <a:cxn ang="0">
                      <a:pos x="23" y="123"/>
                    </a:cxn>
                    <a:cxn ang="0">
                      <a:pos x="35" y="135"/>
                    </a:cxn>
                    <a:cxn ang="0">
                      <a:pos x="61" y="144"/>
                    </a:cxn>
                    <a:cxn ang="0">
                      <a:pos x="90" y="158"/>
                    </a:cxn>
                    <a:cxn ang="0">
                      <a:pos x="95" y="168"/>
                    </a:cxn>
                    <a:cxn ang="0">
                      <a:pos x="94" y="193"/>
                    </a:cxn>
                    <a:cxn ang="0">
                      <a:pos x="84" y="228"/>
                    </a:cxn>
                    <a:cxn ang="0">
                      <a:pos x="57" y="275"/>
                    </a:cxn>
                    <a:cxn ang="0">
                      <a:pos x="37" y="326"/>
                    </a:cxn>
                    <a:cxn ang="0">
                      <a:pos x="40" y="377"/>
                    </a:cxn>
                    <a:cxn ang="0">
                      <a:pos x="49" y="396"/>
                    </a:cxn>
                    <a:cxn ang="0">
                      <a:pos x="58" y="402"/>
                    </a:cxn>
                    <a:cxn ang="0">
                      <a:pos x="89" y="404"/>
                    </a:cxn>
                    <a:cxn ang="0">
                      <a:pos x="123" y="412"/>
                    </a:cxn>
                    <a:cxn ang="0">
                      <a:pos x="159" y="417"/>
                    </a:cxn>
                    <a:cxn ang="0">
                      <a:pos x="188" y="415"/>
                    </a:cxn>
                    <a:cxn ang="0">
                      <a:pos x="212" y="419"/>
                    </a:cxn>
                    <a:cxn ang="0">
                      <a:pos x="226" y="433"/>
                    </a:cxn>
                    <a:cxn ang="0">
                      <a:pos x="244" y="441"/>
                    </a:cxn>
                    <a:cxn ang="0">
                      <a:pos x="263" y="434"/>
                    </a:cxn>
                    <a:cxn ang="0">
                      <a:pos x="277" y="421"/>
                    </a:cxn>
                    <a:cxn ang="0">
                      <a:pos x="299" y="413"/>
                    </a:cxn>
                    <a:cxn ang="0">
                      <a:pos x="324" y="413"/>
                    </a:cxn>
                    <a:cxn ang="0">
                      <a:pos x="359" y="403"/>
                    </a:cxn>
                    <a:cxn ang="0">
                      <a:pos x="364" y="377"/>
                    </a:cxn>
                    <a:cxn ang="0">
                      <a:pos x="376" y="355"/>
                    </a:cxn>
                    <a:cxn ang="0">
                      <a:pos x="392" y="335"/>
                    </a:cxn>
                    <a:cxn ang="0">
                      <a:pos x="420" y="313"/>
                    </a:cxn>
                    <a:cxn ang="0">
                      <a:pos x="457" y="296"/>
                    </a:cxn>
                    <a:cxn ang="0">
                      <a:pos x="487" y="293"/>
                    </a:cxn>
                    <a:cxn ang="0">
                      <a:pos x="521" y="288"/>
                    </a:cxn>
                    <a:cxn ang="0">
                      <a:pos x="515" y="253"/>
                    </a:cxn>
                    <a:cxn ang="0">
                      <a:pos x="511" y="207"/>
                    </a:cxn>
                    <a:cxn ang="0">
                      <a:pos x="497" y="172"/>
                    </a:cxn>
                    <a:cxn ang="0">
                      <a:pos x="482" y="154"/>
                    </a:cxn>
                    <a:cxn ang="0">
                      <a:pos x="468" y="133"/>
                    </a:cxn>
                    <a:cxn ang="0">
                      <a:pos x="455" y="128"/>
                    </a:cxn>
                    <a:cxn ang="0">
                      <a:pos x="434" y="131"/>
                    </a:cxn>
                    <a:cxn ang="0">
                      <a:pos x="417" y="120"/>
                    </a:cxn>
                    <a:cxn ang="0">
                      <a:pos x="400" y="105"/>
                    </a:cxn>
                    <a:cxn ang="0">
                      <a:pos x="369" y="88"/>
                    </a:cxn>
                    <a:cxn ang="0">
                      <a:pos x="327" y="60"/>
                    </a:cxn>
                    <a:cxn ang="0">
                      <a:pos x="289" y="35"/>
                    </a:cxn>
                    <a:cxn ang="0">
                      <a:pos x="256" y="21"/>
                    </a:cxn>
                    <a:cxn ang="0">
                      <a:pos x="218" y="16"/>
                    </a:cxn>
                    <a:cxn ang="0">
                      <a:pos x="91" y="15"/>
                    </a:cxn>
                    <a:cxn ang="0">
                      <a:pos x="71" y="7"/>
                    </a:cxn>
                    <a:cxn ang="0">
                      <a:pos x="52" y="8"/>
                    </a:cxn>
                    <a:cxn ang="0">
                      <a:pos x="30" y="30"/>
                    </a:cxn>
                    <a:cxn ang="0">
                      <a:pos x="25" y="59"/>
                    </a:cxn>
                    <a:cxn ang="0">
                      <a:pos x="11" y="65"/>
                    </a:cxn>
                    <a:cxn ang="0">
                      <a:pos x="5" y="71"/>
                    </a:cxn>
                    <a:cxn ang="0">
                      <a:pos x="0" y="85"/>
                    </a:cxn>
                  </a:cxnLst>
                  <a:rect l="0" t="0" r="r" b="b"/>
                  <a:pathLst>
                    <a:path w="521" h="441">
                      <a:moveTo>
                        <a:pt x="0" y="85"/>
                      </a:moveTo>
                      <a:lnTo>
                        <a:pt x="7" y="93"/>
                      </a:lnTo>
                      <a:lnTo>
                        <a:pt x="12" y="100"/>
                      </a:lnTo>
                      <a:lnTo>
                        <a:pt x="15" y="108"/>
                      </a:lnTo>
                      <a:lnTo>
                        <a:pt x="19" y="115"/>
                      </a:lnTo>
                      <a:lnTo>
                        <a:pt x="23" y="123"/>
                      </a:lnTo>
                      <a:lnTo>
                        <a:pt x="28" y="130"/>
                      </a:lnTo>
                      <a:lnTo>
                        <a:pt x="30" y="132"/>
                      </a:lnTo>
                      <a:lnTo>
                        <a:pt x="35" y="135"/>
                      </a:lnTo>
                      <a:lnTo>
                        <a:pt x="38" y="137"/>
                      </a:lnTo>
                      <a:lnTo>
                        <a:pt x="43" y="139"/>
                      </a:lnTo>
                      <a:lnTo>
                        <a:pt x="61" y="144"/>
                      </a:lnTo>
                      <a:lnTo>
                        <a:pt x="77" y="150"/>
                      </a:lnTo>
                      <a:lnTo>
                        <a:pt x="84" y="154"/>
                      </a:lnTo>
                      <a:lnTo>
                        <a:pt x="90" y="158"/>
                      </a:lnTo>
                      <a:lnTo>
                        <a:pt x="92" y="161"/>
                      </a:lnTo>
                      <a:lnTo>
                        <a:pt x="94" y="164"/>
                      </a:lnTo>
                      <a:lnTo>
                        <a:pt x="95" y="168"/>
                      </a:lnTo>
                      <a:lnTo>
                        <a:pt x="95" y="172"/>
                      </a:lnTo>
                      <a:lnTo>
                        <a:pt x="95" y="183"/>
                      </a:lnTo>
                      <a:lnTo>
                        <a:pt x="94" y="193"/>
                      </a:lnTo>
                      <a:lnTo>
                        <a:pt x="92" y="203"/>
                      </a:lnTo>
                      <a:lnTo>
                        <a:pt x="90" y="212"/>
                      </a:lnTo>
                      <a:lnTo>
                        <a:pt x="84" y="228"/>
                      </a:lnTo>
                      <a:lnTo>
                        <a:pt x="77" y="245"/>
                      </a:lnTo>
                      <a:lnTo>
                        <a:pt x="68" y="260"/>
                      </a:lnTo>
                      <a:lnTo>
                        <a:pt x="57" y="275"/>
                      </a:lnTo>
                      <a:lnTo>
                        <a:pt x="46" y="291"/>
                      </a:lnTo>
                      <a:lnTo>
                        <a:pt x="35" y="307"/>
                      </a:lnTo>
                      <a:lnTo>
                        <a:pt x="37" y="326"/>
                      </a:lnTo>
                      <a:lnTo>
                        <a:pt x="39" y="342"/>
                      </a:lnTo>
                      <a:lnTo>
                        <a:pt x="40" y="358"/>
                      </a:lnTo>
                      <a:lnTo>
                        <a:pt x="40" y="377"/>
                      </a:lnTo>
                      <a:lnTo>
                        <a:pt x="42" y="384"/>
                      </a:lnTo>
                      <a:lnTo>
                        <a:pt x="45" y="390"/>
                      </a:lnTo>
                      <a:lnTo>
                        <a:pt x="49" y="396"/>
                      </a:lnTo>
                      <a:lnTo>
                        <a:pt x="53" y="403"/>
                      </a:lnTo>
                      <a:lnTo>
                        <a:pt x="53" y="403"/>
                      </a:lnTo>
                      <a:lnTo>
                        <a:pt x="58" y="402"/>
                      </a:lnTo>
                      <a:lnTo>
                        <a:pt x="64" y="400"/>
                      </a:lnTo>
                      <a:lnTo>
                        <a:pt x="77" y="402"/>
                      </a:lnTo>
                      <a:lnTo>
                        <a:pt x="89" y="404"/>
                      </a:lnTo>
                      <a:lnTo>
                        <a:pt x="100" y="406"/>
                      </a:lnTo>
                      <a:lnTo>
                        <a:pt x="111" y="409"/>
                      </a:lnTo>
                      <a:lnTo>
                        <a:pt x="123" y="412"/>
                      </a:lnTo>
                      <a:lnTo>
                        <a:pt x="134" y="415"/>
                      </a:lnTo>
                      <a:lnTo>
                        <a:pt x="145" y="416"/>
                      </a:lnTo>
                      <a:lnTo>
                        <a:pt x="159" y="417"/>
                      </a:lnTo>
                      <a:lnTo>
                        <a:pt x="170" y="417"/>
                      </a:lnTo>
                      <a:lnTo>
                        <a:pt x="179" y="416"/>
                      </a:lnTo>
                      <a:lnTo>
                        <a:pt x="188" y="415"/>
                      </a:lnTo>
                      <a:lnTo>
                        <a:pt x="198" y="415"/>
                      </a:lnTo>
                      <a:lnTo>
                        <a:pt x="206" y="416"/>
                      </a:lnTo>
                      <a:lnTo>
                        <a:pt x="212" y="419"/>
                      </a:lnTo>
                      <a:lnTo>
                        <a:pt x="217" y="423"/>
                      </a:lnTo>
                      <a:lnTo>
                        <a:pt x="221" y="428"/>
                      </a:lnTo>
                      <a:lnTo>
                        <a:pt x="226" y="433"/>
                      </a:lnTo>
                      <a:lnTo>
                        <a:pt x="232" y="437"/>
                      </a:lnTo>
                      <a:lnTo>
                        <a:pt x="238" y="440"/>
                      </a:lnTo>
                      <a:lnTo>
                        <a:pt x="244" y="441"/>
                      </a:lnTo>
                      <a:lnTo>
                        <a:pt x="251" y="440"/>
                      </a:lnTo>
                      <a:lnTo>
                        <a:pt x="257" y="438"/>
                      </a:lnTo>
                      <a:lnTo>
                        <a:pt x="263" y="434"/>
                      </a:lnTo>
                      <a:lnTo>
                        <a:pt x="267" y="430"/>
                      </a:lnTo>
                      <a:lnTo>
                        <a:pt x="272" y="425"/>
                      </a:lnTo>
                      <a:lnTo>
                        <a:pt x="277" y="421"/>
                      </a:lnTo>
                      <a:lnTo>
                        <a:pt x="282" y="417"/>
                      </a:lnTo>
                      <a:lnTo>
                        <a:pt x="290" y="415"/>
                      </a:lnTo>
                      <a:lnTo>
                        <a:pt x="299" y="413"/>
                      </a:lnTo>
                      <a:lnTo>
                        <a:pt x="307" y="413"/>
                      </a:lnTo>
                      <a:lnTo>
                        <a:pt x="315" y="413"/>
                      </a:lnTo>
                      <a:lnTo>
                        <a:pt x="324" y="413"/>
                      </a:lnTo>
                      <a:lnTo>
                        <a:pt x="340" y="413"/>
                      </a:lnTo>
                      <a:lnTo>
                        <a:pt x="358" y="413"/>
                      </a:lnTo>
                      <a:lnTo>
                        <a:pt x="359" y="403"/>
                      </a:lnTo>
                      <a:lnTo>
                        <a:pt x="360" y="394"/>
                      </a:lnTo>
                      <a:lnTo>
                        <a:pt x="362" y="385"/>
                      </a:lnTo>
                      <a:lnTo>
                        <a:pt x="364" y="377"/>
                      </a:lnTo>
                      <a:lnTo>
                        <a:pt x="367" y="369"/>
                      </a:lnTo>
                      <a:lnTo>
                        <a:pt x="371" y="361"/>
                      </a:lnTo>
                      <a:lnTo>
                        <a:pt x="376" y="355"/>
                      </a:lnTo>
                      <a:lnTo>
                        <a:pt x="381" y="348"/>
                      </a:lnTo>
                      <a:lnTo>
                        <a:pt x="386" y="341"/>
                      </a:lnTo>
                      <a:lnTo>
                        <a:pt x="392" y="335"/>
                      </a:lnTo>
                      <a:lnTo>
                        <a:pt x="398" y="329"/>
                      </a:lnTo>
                      <a:lnTo>
                        <a:pt x="406" y="324"/>
                      </a:lnTo>
                      <a:lnTo>
                        <a:pt x="420" y="313"/>
                      </a:lnTo>
                      <a:lnTo>
                        <a:pt x="437" y="303"/>
                      </a:lnTo>
                      <a:lnTo>
                        <a:pt x="448" y="298"/>
                      </a:lnTo>
                      <a:lnTo>
                        <a:pt x="457" y="296"/>
                      </a:lnTo>
                      <a:lnTo>
                        <a:pt x="468" y="294"/>
                      </a:lnTo>
                      <a:lnTo>
                        <a:pt x="477" y="294"/>
                      </a:lnTo>
                      <a:lnTo>
                        <a:pt x="487" y="293"/>
                      </a:lnTo>
                      <a:lnTo>
                        <a:pt x="498" y="293"/>
                      </a:lnTo>
                      <a:lnTo>
                        <a:pt x="508" y="291"/>
                      </a:lnTo>
                      <a:lnTo>
                        <a:pt x="521" y="288"/>
                      </a:lnTo>
                      <a:lnTo>
                        <a:pt x="516" y="279"/>
                      </a:lnTo>
                      <a:lnTo>
                        <a:pt x="515" y="270"/>
                      </a:lnTo>
                      <a:lnTo>
                        <a:pt x="515" y="253"/>
                      </a:lnTo>
                      <a:lnTo>
                        <a:pt x="514" y="237"/>
                      </a:lnTo>
                      <a:lnTo>
                        <a:pt x="513" y="221"/>
                      </a:lnTo>
                      <a:lnTo>
                        <a:pt x="511" y="207"/>
                      </a:lnTo>
                      <a:lnTo>
                        <a:pt x="507" y="192"/>
                      </a:lnTo>
                      <a:lnTo>
                        <a:pt x="501" y="179"/>
                      </a:lnTo>
                      <a:lnTo>
                        <a:pt x="497" y="172"/>
                      </a:lnTo>
                      <a:lnTo>
                        <a:pt x="493" y="166"/>
                      </a:lnTo>
                      <a:lnTo>
                        <a:pt x="487" y="160"/>
                      </a:lnTo>
                      <a:lnTo>
                        <a:pt x="482" y="154"/>
                      </a:lnTo>
                      <a:lnTo>
                        <a:pt x="475" y="145"/>
                      </a:lnTo>
                      <a:lnTo>
                        <a:pt x="471" y="137"/>
                      </a:lnTo>
                      <a:lnTo>
                        <a:pt x="468" y="133"/>
                      </a:lnTo>
                      <a:lnTo>
                        <a:pt x="465" y="130"/>
                      </a:lnTo>
                      <a:lnTo>
                        <a:pt x="461" y="128"/>
                      </a:lnTo>
                      <a:lnTo>
                        <a:pt x="455" y="128"/>
                      </a:lnTo>
                      <a:lnTo>
                        <a:pt x="449" y="130"/>
                      </a:lnTo>
                      <a:lnTo>
                        <a:pt x="442" y="132"/>
                      </a:lnTo>
                      <a:lnTo>
                        <a:pt x="434" y="131"/>
                      </a:lnTo>
                      <a:lnTo>
                        <a:pt x="427" y="129"/>
                      </a:lnTo>
                      <a:lnTo>
                        <a:pt x="422" y="125"/>
                      </a:lnTo>
                      <a:lnTo>
                        <a:pt x="417" y="120"/>
                      </a:lnTo>
                      <a:lnTo>
                        <a:pt x="412" y="114"/>
                      </a:lnTo>
                      <a:lnTo>
                        <a:pt x="407" y="109"/>
                      </a:lnTo>
                      <a:lnTo>
                        <a:pt x="400" y="105"/>
                      </a:lnTo>
                      <a:lnTo>
                        <a:pt x="394" y="101"/>
                      </a:lnTo>
                      <a:lnTo>
                        <a:pt x="381" y="96"/>
                      </a:lnTo>
                      <a:lnTo>
                        <a:pt x="369" y="88"/>
                      </a:lnTo>
                      <a:lnTo>
                        <a:pt x="358" y="82"/>
                      </a:lnTo>
                      <a:lnTo>
                        <a:pt x="348" y="75"/>
                      </a:lnTo>
                      <a:lnTo>
                        <a:pt x="327" y="60"/>
                      </a:lnTo>
                      <a:lnTo>
                        <a:pt x="308" y="47"/>
                      </a:lnTo>
                      <a:lnTo>
                        <a:pt x="299" y="41"/>
                      </a:lnTo>
                      <a:lnTo>
                        <a:pt x="289" y="35"/>
                      </a:lnTo>
                      <a:lnTo>
                        <a:pt x="278" y="29"/>
                      </a:lnTo>
                      <a:lnTo>
                        <a:pt x="268" y="25"/>
                      </a:lnTo>
                      <a:lnTo>
                        <a:pt x="256" y="21"/>
                      </a:lnTo>
                      <a:lnTo>
                        <a:pt x="244" y="18"/>
                      </a:lnTo>
                      <a:lnTo>
                        <a:pt x="232" y="16"/>
                      </a:lnTo>
                      <a:lnTo>
                        <a:pt x="218" y="16"/>
                      </a:lnTo>
                      <a:lnTo>
                        <a:pt x="102" y="16"/>
                      </a:lnTo>
                      <a:lnTo>
                        <a:pt x="97" y="16"/>
                      </a:lnTo>
                      <a:lnTo>
                        <a:pt x="91" y="15"/>
                      </a:lnTo>
                      <a:lnTo>
                        <a:pt x="85" y="13"/>
                      </a:lnTo>
                      <a:lnTo>
                        <a:pt x="80" y="12"/>
                      </a:lnTo>
                      <a:lnTo>
                        <a:pt x="71" y="7"/>
                      </a:lnTo>
                      <a:lnTo>
                        <a:pt x="61" y="0"/>
                      </a:lnTo>
                      <a:lnTo>
                        <a:pt x="61" y="0"/>
                      </a:lnTo>
                      <a:lnTo>
                        <a:pt x="52" y="8"/>
                      </a:lnTo>
                      <a:lnTo>
                        <a:pt x="45" y="14"/>
                      </a:lnTo>
                      <a:lnTo>
                        <a:pt x="38" y="21"/>
                      </a:lnTo>
                      <a:lnTo>
                        <a:pt x="30" y="30"/>
                      </a:lnTo>
                      <a:lnTo>
                        <a:pt x="29" y="43"/>
                      </a:lnTo>
                      <a:lnTo>
                        <a:pt x="28" y="55"/>
                      </a:lnTo>
                      <a:lnTo>
                        <a:pt x="25" y="59"/>
                      </a:lnTo>
                      <a:lnTo>
                        <a:pt x="21" y="62"/>
                      </a:lnTo>
                      <a:lnTo>
                        <a:pt x="16" y="63"/>
                      </a:lnTo>
                      <a:lnTo>
                        <a:pt x="11" y="65"/>
                      </a:lnTo>
                      <a:lnTo>
                        <a:pt x="8" y="66"/>
                      </a:lnTo>
                      <a:lnTo>
                        <a:pt x="6" y="68"/>
                      </a:lnTo>
                      <a:lnTo>
                        <a:pt x="5" y="71"/>
                      </a:lnTo>
                      <a:lnTo>
                        <a:pt x="4" y="73"/>
                      </a:lnTo>
                      <a:lnTo>
                        <a:pt x="2" y="79"/>
                      </a:lnTo>
                      <a:lnTo>
                        <a:pt x="0" y="8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solidFill>
                    <a:sysClr val="window" lastClr="FFFFFF">
                      <a:lumMod val="85000"/>
                    </a:sysClr>
                  </a:solidFill>
                  <a:round/>
                  <a:headEnd/>
                  <a:tailEnd/>
                </a:ln>
              </p:spPr>
            </p:sp>
            <p:sp>
              <p:nvSpPr>
                <p:cNvPr id="88" name="Freeform 87"/>
                <p:cNvSpPr>
                  <a:spLocks/>
                </p:cNvSpPr>
                <p:nvPr/>
              </p:nvSpPr>
              <p:spPr bwMode="auto">
                <a:xfrm>
                  <a:off x="720951" y="1350352"/>
                  <a:ext cx="364351" cy="213117"/>
                </a:xfrm>
                <a:custGeom>
                  <a:avLst/>
                  <a:gdLst/>
                  <a:ahLst/>
                  <a:cxnLst>
                    <a:cxn ang="0">
                      <a:pos x="20" y="143"/>
                    </a:cxn>
                    <a:cxn ang="0">
                      <a:pos x="50" y="111"/>
                    </a:cxn>
                    <a:cxn ang="0">
                      <a:pos x="97" y="69"/>
                    </a:cxn>
                    <a:cxn ang="0">
                      <a:pos x="122" y="48"/>
                    </a:cxn>
                    <a:cxn ang="0">
                      <a:pos x="155" y="47"/>
                    </a:cxn>
                    <a:cxn ang="0">
                      <a:pos x="186" y="40"/>
                    </a:cxn>
                    <a:cxn ang="0">
                      <a:pos x="198" y="24"/>
                    </a:cxn>
                    <a:cxn ang="0">
                      <a:pos x="201" y="9"/>
                    </a:cxn>
                    <a:cxn ang="0">
                      <a:pos x="223" y="1"/>
                    </a:cxn>
                    <a:cxn ang="0">
                      <a:pos x="269" y="1"/>
                    </a:cxn>
                    <a:cxn ang="0">
                      <a:pos x="308" y="9"/>
                    </a:cxn>
                    <a:cxn ang="0">
                      <a:pos x="329" y="13"/>
                    </a:cxn>
                    <a:cxn ang="0">
                      <a:pos x="346" y="19"/>
                    </a:cxn>
                    <a:cxn ang="0">
                      <a:pos x="346" y="58"/>
                    </a:cxn>
                    <a:cxn ang="0">
                      <a:pos x="358" y="105"/>
                    </a:cxn>
                    <a:cxn ang="0">
                      <a:pos x="355" y="140"/>
                    </a:cxn>
                    <a:cxn ang="0">
                      <a:pos x="362" y="150"/>
                    </a:cxn>
                    <a:cxn ang="0">
                      <a:pos x="404" y="152"/>
                    </a:cxn>
                    <a:cxn ang="0">
                      <a:pos x="444" y="140"/>
                    </a:cxn>
                    <a:cxn ang="0">
                      <a:pos x="468" y="132"/>
                    </a:cxn>
                    <a:cxn ang="0">
                      <a:pos x="492" y="103"/>
                    </a:cxn>
                    <a:cxn ang="0">
                      <a:pos x="525" y="75"/>
                    </a:cxn>
                    <a:cxn ang="0">
                      <a:pos x="548" y="87"/>
                    </a:cxn>
                    <a:cxn ang="0">
                      <a:pos x="579" y="86"/>
                    </a:cxn>
                    <a:cxn ang="0">
                      <a:pos x="619" y="87"/>
                    </a:cxn>
                    <a:cxn ang="0">
                      <a:pos x="633" y="157"/>
                    </a:cxn>
                    <a:cxn ang="0">
                      <a:pos x="649" y="168"/>
                    </a:cxn>
                    <a:cxn ang="0">
                      <a:pos x="668" y="185"/>
                    </a:cxn>
                    <a:cxn ang="0">
                      <a:pos x="712" y="205"/>
                    </a:cxn>
                    <a:cxn ang="0">
                      <a:pos x="745" y="232"/>
                    </a:cxn>
                    <a:cxn ang="0">
                      <a:pos x="755" y="267"/>
                    </a:cxn>
                    <a:cxn ang="0">
                      <a:pos x="736" y="309"/>
                    </a:cxn>
                    <a:cxn ang="0">
                      <a:pos x="726" y="347"/>
                    </a:cxn>
                    <a:cxn ang="0">
                      <a:pos x="714" y="371"/>
                    </a:cxn>
                    <a:cxn ang="0">
                      <a:pos x="686" y="387"/>
                    </a:cxn>
                    <a:cxn ang="0">
                      <a:pos x="668" y="399"/>
                    </a:cxn>
                    <a:cxn ang="0">
                      <a:pos x="666" y="418"/>
                    </a:cxn>
                    <a:cxn ang="0">
                      <a:pos x="663" y="437"/>
                    </a:cxn>
                    <a:cxn ang="0">
                      <a:pos x="641" y="450"/>
                    </a:cxn>
                    <a:cxn ang="0">
                      <a:pos x="596" y="463"/>
                    </a:cxn>
                    <a:cxn ang="0">
                      <a:pos x="546" y="470"/>
                    </a:cxn>
                    <a:cxn ang="0">
                      <a:pos x="487" y="465"/>
                    </a:cxn>
                    <a:cxn ang="0">
                      <a:pos x="454" y="442"/>
                    </a:cxn>
                    <a:cxn ang="0">
                      <a:pos x="450" y="379"/>
                    </a:cxn>
                    <a:cxn ang="0">
                      <a:pos x="432" y="338"/>
                    </a:cxn>
                    <a:cxn ang="0">
                      <a:pos x="410" y="309"/>
                    </a:cxn>
                    <a:cxn ang="0">
                      <a:pos x="394" y="300"/>
                    </a:cxn>
                    <a:cxn ang="0">
                      <a:pos x="366" y="301"/>
                    </a:cxn>
                    <a:cxn ang="0">
                      <a:pos x="346" y="281"/>
                    </a:cxn>
                    <a:cxn ang="0">
                      <a:pos x="308" y="260"/>
                    </a:cxn>
                    <a:cxn ang="0">
                      <a:pos x="247" y="219"/>
                    </a:cxn>
                    <a:cxn ang="0">
                      <a:pos x="207" y="197"/>
                    </a:cxn>
                    <a:cxn ang="0">
                      <a:pos x="157" y="188"/>
                    </a:cxn>
                    <a:cxn ang="0">
                      <a:pos x="24" y="185"/>
                    </a:cxn>
                    <a:cxn ang="0">
                      <a:pos x="0" y="172"/>
                    </a:cxn>
                  </a:cxnLst>
                  <a:rect l="0" t="0" r="r" b="b"/>
                  <a:pathLst>
                    <a:path w="759" h="470">
                      <a:moveTo>
                        <a:pt x="0" y="172"/>
                      </a:moveTo>
                      <a:lnTo>
                        <a:pt x="5" y="167"/>
                      </a:lnTo>
                      <a:lnTo>
                        <a:pt x="10" y="160"/>
                      </a:lnTo>
                      <a:lnTo>
                        <a:pt x="20" y="143"/>
                      </a:lnTo>
                      <a:lnTo>
                        <a:pt x="31" y="128"/>
                      </a:lnTo>
                      <a:lnTo>
                        <a:pt x="36" y="122"/>
                      </a:lnTo>
                      <a:lnTo>
                        <a:pt x="43" y="115"/>
                      </a:lnTo>
                      <a:lnTo>
                        <a:pt x="50" y="111"/>
                      </a:lnTo>
                      <a:lnTo>
                        <a:pt x="60" y="107"/>
                      </a:lnTo>
                      <a:lnTo>
                        <a:pt x="73" y="94"/>
                      </a:lnTo>
                      <a:lnTo>
                        <a:pt x="86" y="81"/>
                      </a:lnTo>
                      <a:lnTo>
                        <a:pt x="97" y="69"/>
                      </a:lnTo>
                      <a:lnTo>
                        <a:pt x="109" y="54"/>
                      </a:lnTo>
                      <a:lnTo>
                        <a:pt x="114" y="51"/>
                      </a:lnTo>
                      <a:lnTo>
                        <a:pt x="118" y="49"/>
                      </a:lnTo>
                      <a:lnTo>
                        <a:pt x="122" y="48"/>
                      </a:lnTo>
                      <a:lnTo>
                        <a:pt x="127" y="48"/>
                      </a:lnTo>
                      <a:lnTo>
                        <a:pt x="137" y="49"/>
                      </a:lnTo>
                      <a:lnTo>
                        <a:pt x="148" y="49"/>
                      </a:lnTo>
                      <a:lnTo>
                        <a:pt x="155" y="47"/>
                      </a:lnTo>
                      <a:lnTo>
                        <a:pt x="163" y="44"/>
                      </a:lnTo>
                      <a:lnTo>
                        <a:pt x="173" y="43"/>
                      </a:lnTo>
                      <a:lnTo>
                        <a:pt x="182" y="41"/>
                      </a:lnTo>
                      <a:lnTo>
                        <a:pt x="186" y="40"/>
                      </a:lnTo>
                      <a:lnTo>
                        <a:pt x="190" y="38"/>
                      </a:lnTo>
                      <a:lnTo>
                        <a:pt x="193" y="35"/>
                      </a:lnTo>
                      <a:lnTo>
                        <a:pt x="196" y="31"/>
                      </a:lnTo>
                      <a:lnTo>
                        <a:pt x="198" y="24"/>
                      </a:lnTo>
                      <a:lnTo>
                        <a:pt x="198" y="18"/>
                      </a:lnTo>
                      <a:lnTo>
                        <a:pt x="200" y="15"/>
                      </a:lnTo>
                      <a:lnTo>
                        <a:pt x="200" y="12"/>
                      </a:lnTo>
                      <a:lnTo>
                        <a:pt x="201" y="9"/>
                      </a:lnTo>
                      <a:lnTo>
                        <a:pt x="204" y="8"/>
                      </a:lnTo>
                      <a:lnTo>
                        <a:pt x="211" y="4"/>
                      </a:lnTo>
                      <a:lnTo>
                        <a:pt x="217" y="2"/>
                      </a:lnTo>
                      <a:lnTo>
                        <a:pt x="223" y="1"/>
                      </a:lnTo>
                      <a:lnTo>
                        <a:pt x="230" y="0"/>
                      </a:lnTo>
                      <a:lnTo>
                        <a:pt x="242" y="1"/>
                      </a:lnTo>
                      <a:lnTo>
                        <a:pt x="257" y="1"/>
                      </a:lnTo>
                      <a:lnTo>
                        <a:pt x="269" y="1"/>
                      </a:lnTo>
                      <a:lnTo>
                        <a:pt x="279" y="0"/>
                      </a:lnTo>
                      <a:lnTo>
                        <a:pt x="290" y="1"/>
                      </a:lnTo>
                      <a:lnTo>
                        <a:pt x="301" y="3"/>
                      </a:lnTo>
                      <a:lnTo>
                        <a:pt x="308" y="9"/>
                      </a:lnTo>
                      <a:lnTo>
                        <a:pt x="316" y="12"/>
                      </a:lnTo>
                      <a:lnTo>
                        <a:pt x="318" y="12"/>
                      </a:lnTo>
                      <a:lnTo>
                        <a:pt x="320" y="11"/>
                      </a:lnTo>
                      <a:lnTo>
                        <a:pt x="329" y="13"/>
                      </a:lnTo>
                      <a:lnTo>
                        <a:pt x="337" y="14"/>
                      </a:lnTo>
                      <a:lnTo>
                        <a:pt x="340" y="15"/>
                      </a:lnTo>
                      <a:lnTo>
                        <a:pt x="344" y="17"/>
                      </a:lnTo>
                      <a:lnTo>
                        <a:pt x="346" y="19"/>
                      </a:lnTo>
                      <a:lnTo>
                        <a:pt x="346" y="23"/>
                      </a:lnTo>
                      <a:lnTo>
                        <a:pt x="346" y="37"/>
                      </a:lnTo>
                      <a:lnTo>
                        <a:pt x="346" y="48"/>
                      </a:lnTo>
                      <a:lnTo>
                        <a:pt x="346" y="58"/>
                      </a:lnTo>
                      <a:lnTo>
                        <a:pt x="349" y="72"/>
                      </a:lnTo>
                      <a:lnTo>
                        <a:pt x="352" y="83"/>
                      </a:lnTo>
                      <a:lnTo>
                        <a:pt x="356" y="95"/>
                      </a:lnTo>
                      <a:lnTo>
                        <a:pt x="358" y="105"/>
                      </a:lnTo>
                      <a:lnTo>
                        <a:pt x="359" y="117"/>
                      </a:lnTo>
                      <a:lnTo>
                        <a:pt x="357" y="128"/>
                      </a:lnTo>
                      <a:lnTo>
                        <a:pt x="354" y="138"/>
                      </a:lnTo>
                      <a:lnTo>
                        <a:pt x="355" y="140"/>
                      </a:lnTo>
                      <a:lnTo>
                        <a:pt x="355" y="143"/>
                      </a:lnTo>
                      <a:lnTo>
                        <a:pt x="357" y="145"/>
                      </a:lnTo>
                      <a:lnTo>
                        <a:pt x="358" y="146"/>
                      </a:lnTo>
                      <a:lnTo>
                        <a:pt x="362" y="150"/>
                      </a:lnTo>
                      <a:lnTo>
                        <a:pt x="367" y="151"/>
                      </a:lnTo>
                      <a:lnTo>
                        <a:pt x="380" y="152"/>
                      </a:lnTo>
                      <a:lnTo>
                        <a:pt x="392" y="152"/>
                      </a:lnTo>
                      <a:lnTo>
                        <a:pt x="404" y="152"/>
                      </a:lnTo>
                      <a:lnTo>
                        <a:pt x="413" y="149"/>
                      </a:lnTo>
                      <a:lnTo>
                        <a:pt x="422" y="145"/>
                      </a:lnTo>
                      <a:lnTo>
                        <a:pt x="433" y="142"/>
                      </a:lnTo>
                      <a:lnTo>
                        <a:pt x="444" y="140"/>
                      </a:lnTo>
                      <a:lnTo>
                        <a:pt x="454" y="138"/>
                      </a:lnTo>
                      <a:lnTo>
                        <a:pt x="459" y="137"/>
                      </a:lnTo>
                      <a:lnTo>
                        <a:pt x="464" y="135"/>
                      </a:lnTo>
                      <a:lnTo>
                        <a:pt x="468" y="132"/>
                      </a:lnTo>
                      <a:lnTo>
                        <a:pt x="472" y="129"/>
                      </a:lnTo>
                      <a:lnTo>
                        <a:pt x="479" y="120"/>
                      </a:lnTo>
                      <a:lnTo>
                        <a:pt x="486" y="111"/>
                      </a:lnTo>
                      <a:lnTo>
                        <a:pt x="492" y="103"/>
                      </a:lnTo>
                      <a:lnTo>
                        <a:pt x="498" y="94"/>
                      </a:lnTo>
                      <a:lnTo>
                        <a:pt x="508" y="80"/>
                      </a:lnTo>
                      <a:lnTo>
                        <a:pt x="517" y="68"/>
                      </a:lnTo>
                      <a:lnTo>
                        <a:pt x="525" y="75"/>
                      </a:lnTo>
                      <a:lnTo>
                        <a:pt x="533" y="81"/>
                      </a:lnTo>
                      <a:lnTo>
                        <a:pt x="537" y="84"/>
                      </a:lnTo>
                      <a:lnTo>
                        <a:pt x="543" y="86"/>
                      </a:lnTo>
                      <a:lnTo>
                        <a:pt x="548" y="87"/>
                      </a:lnTo>
                      <a:lnTo>
                        <a:pt x="553" y="88"/>
                      </a:lnTo>
                      <a:lnTo>
                        <a:pt x="562" y="87"/>
                      </a:lnTo>
                      <a:lnTo>
                        <a:pt x="571" y="86"/>
                      </a:lnTo>
                      <a:lnTo>
                        <a:pt x="579" y="86"/>
                      </a:lnTo>
                      <a:lnTo>
                        <a:pt x="588" y="85"/>
                      </a:lnTo>
                      <a:lnTo>
                        <a:pt x="600" y="86"/>
                      </a:lnTo>
                      <a:lnTo>
                        <a:pt x="610" y="86"/>
                      </a:lnTo>
                      <a:lnTo>
                        <a:pt x="619" y="87"/>
                      </a:lnTo>
                      <a:lnTo>
                        <a:pt x="631" y="88"/>
                      </a:lnTo>
                      <a:lnTo>
                        <a:pt x="631" y="151"/>
                      </a:lnTo>
                      <a:lnTo>
                        <a:pt x="632" y="154"/>
                      </a:lnTo>
                      <a:lnTo>
                        <a:pt x="633" y="157"/>
                      </a:lnTo>
                      <a:lnTo>
                        <a:pt x="635" y="159"/>
                      </a:lnTo>
                      <a:lnTo>
                        <a:pt x="638" y="160"/>
                      </a:lnTo>
                      <a:lnTo>
                        <a:pt x="643" y="164"/>
                      </a:lnTo>
                      <a:lnTo>
                        <a:pt x="649" y="168"/>
                      </a:lnTo>
                      <a:lnTo>
                        <a:pt x="653" y="173"/>
                      </a:lnTo>
                      <a:lnTo>
                        <a:pt x="659" y="179"/>
                      </a:lnTo>
                      <a:lnTo>
                        <a:pt x="663" y="182"/>
                      </a:lnTo>
                      <a:lnTo>
                        <a:pt x="668" y="185"/>
                      </a:lnTo>
                      <a:lnTo>
                        <a:pt x="679" y="190"/>
                      </a:lnTo>
                      <a:lnTo>
                        <a:pt x="692" y="195"/>
                      </a:lnTo>
                      <a:lnTo>
                        <a:pt x="703" y="199"/>
                      </a:lnTo>
                      <a:lnTo>
                        <a:pt x="712" y="205"/>
                      </a:lnTo>
                      <a:lnTo>
                        <a:pt x="722" y="211"/>
                      </a:lnTo>
                      <a:lnTo>
                        <a:pt x="730" y="217"/>
                      </a:lnTo>
                      <a:lnTo>
                        <a:pt x="737" y="224"/>
                      </a:lnTo>
                      <a:lnTo>
                        <a:pt x="745" y="232"/>
                      </a:lnTo>
                      <a:lnTo>
                        <a:pt x="752" y="241"/>
                      </a:lnTo>
                      <a:lnTo>
                        <a:pt x="759" y="251"/>
                      </a:lnTo>
                      <a:lnTo>
                        <a:pt x="757" y="259"/>
                      </a:lnTo>
                      <a:lnTo>
                        <a:pt x="755" y="267"/>
                      </a:lnTo>
                      <a:lnTo>
                        <a:pt x="753" y="274"/>
                      </a:lnTo>
                      <a:lnTo>
                        <a:pt x="751" y="281"/>
                      </a:lnTo>
                      <a:lnTo>
                        <a:pt x="744" y="295"/>
                      </a:lnTo>
                      <a:lnTo>
                        <a:pt x="736" y="309"/>
                      </a:lnTo>
                      <a:lnTo>
                        <a:pt x="733" y="319"/>
                      </a:lnTo>
                      <a:lnTo>
                        <a:pt x="730" y="328"/>
                      </a:lnTo>
                      <a:lnTo>
                        <a:pt x="728" y="338"/>
                      </a:lnTo>
                      <a:lnTo>
                        <a:pt x="726" y="347"/>
                      </a:lnTo>
                      <a:lnTo>
                        <a:pt x="723" y="356"/>
                      </a:lnTo>
                      <a:lnTo>
                        <a:pt x="719" y="364"/>
                      </a:lnTo>
                      <a:lnTo>
                        <a:pt x="717" y="367"/>
                      </a:lnTo>
                      <a:lnTo>
                        <a:pt x="714" y="371"/>
                      </a:lnTo>
                      <a:lnTo>
                        <a:pt x="710" y="375"/>
                      </a:lnTo>
                      <a:lnTo>
                        <a:pt x="706" y="378"/>
                      </a:lnTo>
                      <a:lnTo>
                        <a:pt x="696" y="383"/>
                      </a:lnTo>
                      <a:lnTo>
                        <a:pt x="686" y="387"/>
                      </a:lnTo>
                      <a:lnTo>
                        <a:pt x="680" y="389"/>
                      </a:lnTo>
                      <a:lnTo>
                        <a:pt x="676" y="391"/>
                      </a:lnTo>
                      <a:lnTo>
                        <a:pt x="672" y="394"/>
                      </a:lnTo>
                      <a:lnTo>
                        <a:pt x="668" y="399"/>
                      </a:lnTo>
                      <a:lnTo>
                        <a:pt x="666" y="404"/>
                      </a:lnTo>
                      <a:lnTo>
                        <a:pt x="665" y="409"/>
                      </a:lnTo>
                      <a:lnTo>
                        <a:pt x="665" y="414"/>
                      </a:lnTo>
                      <a:lnTo>
                        <a:pt x="666" y="418"/>
                      </a:lnTo>
                      <a:lnTo>
                        <a:pt x="666" y="423"/>
                      </a:lnTo>
                      <a:lnTo>
                        <a:pt x="666" y="428"/>
                      </a:lnTo>
                      <a:lnTo>
                        <a:pt x="666" y="433"/>
                      </a:lnTo>
                      <a:lnTo>
                        <a:pt x="663" y="437"/>
                      </a:lnTo>
                      <a:lnTo>
                        <a:pt x="659" y="442"/>
                      </a:lnTo>
                      <a:lnTo>
                        <a:pt x="652" y="446"/>
                      </a:lnTo>
                      <a:lnTo>
                        <a:pt x="647" y="448"/>
                      </a:lnTo>
                      <a:lnTo>
                        <a:pt x="641" y="450"/>
                      </a:lnTo>
                      <a:lnTo>
                        <a:pt x="627" y="452"/>
                      </a:lnTo>
                      <a:lnTo>
                        <a:pt x="613" y="456"/>
                      </a:lnTo>
                      <a:lnTo>
                        <a:pt x="605" y="460"/>
                      </a:lnTo>
                      <a:lnTo>
                        <a:pt x="596" y="463"/>
                      </a:lnTo>
                      <a:lnTo>
                        <a:pt x="587" y="466"/>
                      </a:lnTo>
                      <a:lnTo>
                        <a:pt x="578" y="468"/>
                      </a:lnTo>
                      <a:lnTo>
                        <a:pt x="561" y="470"/>
                      </a:lnTo>
                      <a:lnTo>
                        <a:pt x="546" y="470"/>
                      </a:lnTo>
                      <a:lnTo>
                        <a:pt x="530" y="469"/>
                      </a:lnTo>
                      <a:lnTo>
                        <a:pt x="514" y="468"/>
                      </a:lnTo>
                      <a:lnTo>
                        <a:pt x="499" y="467"/>
                      </a:lnTo>
                      <a:lnTo>
                        <a:pt x="487" y="465"/>
                      </a:lnTo>
                      <a:lnTo>
                        <a:pt x="473" y="463"/>
                      </a:lnTo>
                      <a:lnTo>
                        <a:pt x="460" y="460"/>
                      </a:lnTo>
                      <a:lnTo>
                        <a:pt x="455" y="451"/>
                      </a:lnTo>
                      <a:lnTo>
                        <a:pt x="454" y="442"/>
                      </a:lnTo>
                      <a:lnTo>
                        <a:pt x="454" y="425"/>
                      </a:lnTo>
                      <a:lnTo>
                        <a:pt x="453" y="409"/>
                      </a:lnTo>
                      <a:lnTo>
                        <a:pt x="452" y="393"/>
                      </a:lnTo>
                      <a:lnTo>
                        <a:pt x="450" y="379"/>
                      </a:lnTo>
                      <a:lnTo>
                        <a:pt x="446" y="364"/>
                      </a:lnTo>
                      <a:lnTo>
                        <a:pt x="440" y="351"/>
                      </a:lnTo>
                      <a:lnTo>
                        <a:pt x="436" y="344"/>
                      </a:lnTo>
                      <a:lnTo>
                        <a:pt x="432" y="338"/>
                      </a:lnTo>
                      <a:lnTo>
                        <a:pt x="426" y="332"/>
                      </a:lnTo>
                      <a:lnTo>
                        <a:pt x="421" y="326"/>
                      </a:lnTo>
                      <a:lnTo>
                        <a:pt x="414" y="317"/>
                      </a:lnTo>
                      <a:lnTo>
                        <a:pt x="410" y="309"/>
                      </a:lnTo>
                      <a:lnTo>
                        <a:pt x="407" y="305"/>
                      </a:lnTo>
                      <a:lnTo>
                        <a:pt x="404" y="302"/>
                      </a:lnTo>
                      <a:lnTo>
                        <a:pt x="400" y="300"/>
                      </a:lnTo>
                      <a:lnTo>
                        <a:pt x="394" y="300"/>
                      </a:lnTo>
                      <a:lnTo>
                        <a:pt x="388" y="302"/>
                      </a:lnTo>
                      <a:lnTo>
                        <a:pt x="381" y="304"/>
                      </a:lnTo>
                      <a:lnTo>
                        <a:pt x="373" y="303"/>
                      </a:lnTo>
                      <a:lnTo>
                        <a:pt x="366" y="301"/>
                      </a:lnTo>
                      <a:lnTo>
                        <a:pt x="361" y="297"/>
                      </a:lnTo>
                      <a:lnTo>
                        <a:pt x="356" y="292"/>
                      </a:lnTo>
                      <a:lnTo>
                        <a:pt x="351" y="286"/>
                      </a:lnTo>
                      <a:lnTo>
                        <a:pt x="346" y="281"/>
                      </a:lnTo>
                      <a:lnTo>
                        <a:pt x="339" y="277"/>
                      </a:lnTo>
                      <a:lnTo>
                        <a:pt x="333" y="273"/>
                      </a:lnTo>
                      <a:lnTo>
                        <a:pt x="320" y="268"/>
                      </a:lnTo>
                      <a:lnTo>
                        <a:pt x="308" y="260"/>
                      </a:lnTo>
                      <a:lnTo>
                        <a:pt x="297" y="254"/>
                      </a:lnTo>
                      <a:lnTo>
                        <a:pt x="287" y="247"/>
                      </a:lnTo>
                      <a:lnTo>
                        <a:pt x="266" y="232"/>
                      </a:lnTo>
                      <a:lnTo>
                        <a:pt x="247" y="219"/>
                      </a:lnTo>
                      <a:lnTo>
                        <a:pt x="238" y="213"/>
                      </a:lnTo>
                      <a:lnTo>
                        <a:pt x="228" y="207"/>
                      </a:lnTo>
                      <a:lnTo>
                        <a:pt x="217" y="201"/>
                      </a:lnTo>
                      <a:lnTo>
                        <a:pt x="207" y="197"/>
                      </a:lnTo>
                      <a:lnTo>
                        <a:pt x="195" y="193"/>
                      </a:lnTo>
                      <a:lnTo>
                        <a:pt x="183" y="190"/>
                      </a:lnTo>
                      <a:lnTo>
                        <a:pt x="171" y="188"/>
                      </a:lnTo>
                      <a:lnTo>
                        <a:pt x="157" y="188"/>
                      </a:lnTo>
                      <a:lnTo>
                        <a:pt x="41" y="188"/>
                      </a:lnTo>
                      <a:lnTo>
                        <a:pt x="36" y="188"/>
                      </a:lnTo>
                      <a:lnTo>
                        <a:pt x="30" y="187"/>
                      </a:lnTo>
                      <a:lnTo>
                        <a:pt x="24" y="185"/>
                      </a:lnTo>
                      <a:lnTo>
                        <a:pt x="19" y="184"/>
                      </a:lnTo>
                      <a:lnTo>
                        <a:pt x="10" y="179"/>
                      </a:lnTo>
                      <a:lnTo>
                        <a:pt x="0" y="172"/>
                      </a:lnTo>
                      <a:lnTo>
                        <a:pt x="0" y="172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solidFill>
                    <a:sysClr val="window" lastClr="FFFFFF">
                      <a:lumMod val="85000"/>
                    </a:sysClr>
                  </a:solidFill>
                  <a:round/>
                  <a:headEnd/>
                  <a:tailEnd/>
                </a:ln>
              </p:spPr>
            </p:sp>
            <p:sp>
              <p:nvSpPr>
                <p:cNvPr id="89" name="Freeform 88"/>
                <p:cNvSpPr>
                  <a:spLocks noEditPoints="1"/>
                </p:cNvSpPr>
                <p:nvPr/>
              </p:nvSpPr>
              <p:spPr bwMode="auto">
                <a:xfrm>
                  <a:off x="893539" y="1280113"/>
                  <a:ext cx="306822" cy="185319"/>
                </a:xfrm>
                <a:custGeom>
                  <a:avLst/>
                  <a:gdLst/>
                  <a:ahLst/>
                  <a:cxnLst>
                    <a:cxn ang="0">
                      <a:pos x="54" y="27"/>
                    </a:cxn>
                    <a:cxn ang="0">
                      <a:pos x="30" y="21"/>
                    </a:cxn>
                    <a:cxn ang="0">
                      <a:pos x="28" y="59"/>
                    </a:cxn>
                    <a:cxn ang="0">
                      <a:pos x="16" y="73"/>
                    </a:cxn>
                    <a:cxn ang="0">
                      <a:pos x="0" y="87"/>
                    </a:cxn>
                    <a:cxn ang="0">
                      <a:pos x="22" y="95"/>
                    </a:cxn>
                    <a:cxn ang="0">
                      <a:pos x="48" y="94"/>
                    </a:cxn>
                    <a:cxn ang="0">
                      <a:pos x="87" y="90"/>
                    </a:cxn>
                    <a:cxn ang="0">
                      <a:pos x="142" y="79"/>
                    </a:cxn>
                    <a:cxn ang="0">
                      <a:pos x="138" y="64"/>
                    </a:cxn>
                    <a:cxn ang="0">
                      <a:pos x="123" y="49"/>
                    </a:cxn>
                    <a:cxn ang="0">
                      <a:pos x="110" y="28"/>
                    </a:cxn>
                    <a:cxn ang="0">
                      <a:pos x="90" y="32"/>
                    </a:cxn>
                    <a:cxn ang="0">
                      <a:pos x="81" y="46"/>
                    </a:cxn>
                    <a:cxn ang="0">
                      <a:pos x="67" y="49"/>
                    </a:cxn>
                    <a:cxn ang="0">
                      <a:pos x="164" y="185"/>
                    </a:cxn>
                    <a:cxn ang="0">
                      <a:pos x="193" y="162"/>
                    </a:cxn>
                    <a:cxn ang="0">
                      <a:pos x="208" y="156"/>
                    </a:cxn>
                    <a:cxn ang="0">
                      <a:pos x="237" y="148"/>
                    </a:cxn>
                    <a:cxn ang="0">
                      <a:pos x="238" y="134"/>
                    </a:cxn>
                    <a:cxn ang="0">
                      <a:pos x="220" y="126"/>
                    </a:cxn>
                    <a:cxn ang="0">
                      <a:pos x="197" y="90"/>
                    </a:cxn>
                    <a:cxn ang="0">
                      <a:pos x="209" y="80"/>
                    </a:cxn>
                    <a:cxn ang="0">
                      <a:pos x="221" y="71"/>
                    </a:cxn>
                    <a:cxn ang="0">
                      <a:pos x="214" y="54"/>
                    </a:cxn>
                    <a:cxn ang="0">
                      <a:pos x="218" y="36"/>
                    </a:cxn>
                    <a:cxn ang="0">
                      <a:pos x="246" y="14"/>
                    </a:cxn>
                    <a:cxn ang="0">
                      <a:pos x="307" y="2"/>
                    </a:cxn>
                    <a:cxn ang="0">
                      <a:pos x="379" y="1"/>
                    </a:cxn>
                    <a:cxn ang="0">
                      <a:pos x="406" y="7"/>
                    </a:cxn>
                    <a:cxn ang="0">
                      <a:pos x="430" y="20"/>
                    </a:cxn>
                    <a:cxn ang="0">
                      <a:pos x="451" y="17"/>
                    </a:cxn>
                    <a:cxn ang="0">
                      <a:pos x="458" y="4"/>
                    </a:cxn>
                    <a:cxn ang="0">
                      <a:pos x="473" y="1"/>
                    </a:cxn>
                    <a:cxn ang="0">
                      <a:pos x="493" y="13"/>
                    </a:cxn>
                    <a:cxn ang="0">
                      <a:pos x="530" y="49"/>
                    </a:cxn>
                    <a:cxn ang="0">
                      <a:pos x="565" y="64"/>
                    </a:cxn>
                    <a:cxn ang="0">
                      <a:pos x="612" y="91"/>
                    </a:cxn>
                    <a:cxn ang="0">
                      <a:pos x="590" y="124"/>
                    </a:cxn>
                    <a:cxn ang="0">
                      <a:pos x="522" y="177"/>
                    </a:cxn>
                    <a:cxn ang="0">
                      <a:pos x="499" y="208"/>
                    </a:cxn>
                    <a:cxn ang="0">
                      <a:pos x="476" y="295"/>
                    </a:cxn>
                    <a:cxn ang="0">
                      <a:pos x="458" y="322"/>
                    </a:cxn>
                    <a:cxn ang="0">
                      <a:pos x="425" y="352"/>
                    </a:cxn>
                    <a:cxn ang="0">
                      <a:pos x="395" y="383"/>
                    </a:cxn>
                    <a:cxn ang="0">
                      <a:pos x="373" y="356"/>
                    </a:cxn>
                    <a:cxn ang="0">
                      <a:pos x="339" y="331"/>
                    </a:cxn>
                    <a:cxn ang="0">
                      <a:pos x="299" y="314"/>
                    </a:cxn>
                    <a:cxn ang="0">
                      <a:pos x="279" y="296"/>
                    </a:cxn>
                    <a:cxn ang="0">
                      <a:pos x="268" y="286"/>
                    </a:cxn>
                    <a:cxn ang="0">
                      <a:pos x="246" y="218"/>
                    </a:cxn>
                    <a:cxn ang="0">
                      <a:pos x="207" y="218"/>
                    </a:cxn>
                    <a:cxn ang="0">
                      <a:pos x="179" y="218"/>
                    </a:cxn>
                    <a:cxn ang="0">
                      <a:pos x="153" y="200"/>
                    </a:cxn>
                  </a:cxnLst>
                  <a:rect l="0" t="0" r="r" b="b"/>
                  <a:pathLst>
                    <a:path w="625" h="383">
                      <a:moveTo>
                        <a:pt x="67" y="45"/>
                      </a:moveTo>
                      <a:lnTo>
                        <a:pt x="61" y="38"/>
                      </a:lnTo>
                      <a:lnTo>
                        <a:pt x="56" y="30"/>
                      </a:lnTo>
                      <a:lnTo>
                        <a:pt x="54" y="27"/>
                      </a:lnTo>
                      <a:lnTo>
                        <a:pt x="51" y="23"/>
                      </a:lnTo>
                      <a:lnTo>
                        <a:pt x="48" y="22"/>
                      </a:lnTo>
                      <a:lnTo>
                        <a:pt x="44" y="21"/>
                      </a:lnTo>
                      <a:lnTo>
                        <a:pt x="30" y="21"/>
                      </a:lnTo>
                      <a:lnTo>
                        <a:pt x="30" y="32"/>
                      </a:lnTo>
                      <a:lnTo>
                        <a:pt x="30" y="40"/>
                      </a:lnTo>
                      <a:lnTo>
                        <a:pt x="30" y="48"/>
                      </a:lnTo>
                      <a:lnTo>
                        <a:pt x="28" y="59"/>
                      </a:lnTo>
                      <a:lnTo>
                        <a:pt x="26" y="64"/>
                      </a:lnTo>
                      <a:lnTo>
                        <a:pt x="23" y="67"/>
                      </a:lnTo>
                      <a:lnTo>
                        <a:pt x="20" y="70"/>
                      </a:lnTo>
                      <a:lnTo>
                        <a:pt x="16" y="73"/>
                      </a:lnTo>
                      <a:lnTo>
                        <a:pt x="11" y="75"/>
                      </a:lnTo>
                      <a:lnTo>
                        <a:pt x="7" y="78"/>
                      </a:lnTo>
                      <a:lnTo>
                        <a:pt x="3" y="83"/>
                      </a:lnTo>
                      <a:lnTo>
                        <a:pt x="0" y="87"/>
                      </a:lnTo>
                      <a:lnTo>
                        <a:pt x="0" y="96"/>
                      </a:lnTo>
                      <a:lnTo>
                        <a:pt x="8" y="96"/>
                      </a:lnTo>
                      <a:lnTo>
                        <a:pt x="16" y="96"/>
                      </a:lnTo>
                      <a:lnTo>
                        <a:pt x="22" y="95"/>
                      </a:lnTo>
                      <a:lnTo>
                        <a:pt x="27" y="93"/>
                      </a:lnTo>
                      <a:lnTo>
                        <a:pt x="32" y="92"/>
                      </a:lnTo>
                      <a:lnTo>
                        <a:pt x="38" y="92"/>
                      </a:lnTo>
                      <a:lnTo>
                        <a:pt x="48" y="94"/>
                      </a:lnTo>
                      <a:lnTo>
                        <a:pt x="57" y="95"/>
                      </a:lnTo>
                      <a:lnTo>
                        <a:pt x="69" y="95"/>
                      </a:lnTo>
                      <a:lnTo>
                        <a:pt x="78" y="93"/>
                      </a:lnTo>
                      <a:lnTo>
                        <a:pt x="87" y="90"/>
                      </a:lnTo>
                      <a:lnTo>
                        <a:pt x="98" y="87"/>
                      </a:lnTo>
                      <a:lnTo>
                        <a:pt x="105" y="83"/>
                      </a:lnTo>
                      <a:lnTo>
                        <a:pt x="113" y="79"/>
                      </a:lnTo>
                      <a:lnTo>
                        <a:pt x="142" y="79"/>
                      </a:lnTo>
                      <a:lnTo>
                        <a:pt x="142" y="70"/>
                      </a:lnTo>
                      <a:lnTo>
                        <a:pt x="142" y="68"/>
                      </a:lnTo>
                      <a:lnTo>
                        <a:pt x="140" y="66"/>
                      </a:lnTo>
                      <a:lnTo>
                        <a:pt x="138" y="64"/>
                      </a:lnTo>
                      <a:lnTo>
                        <a:pt x="136" y="63"/>
                      </a:lnTo>
                      <a:lnTo>
                        <a:pt x="131" y="60"/>
                      </a:lnTo>
                      <a:lnTo>
                        <a:pt x="126" y="56"/>
                      </a:lnTo>
                      <a:lnTo>
                        <a:pt x="123" y="49"/>
                      </a:lnTo>
                      <a:lnTo>
                        <a:pt x="120" y="43"/>
                      </a:lnTo>
                      <a:lnTo>
                        <a:pt x="120" y="36"/>
                      </a:lnTo>
                      <a:lnTo>
                        <a:pt x="119" y="28"/>
                      </a:lnTo>
                      <a:lnTo>
                        <a:pt x="110" y="28"/>
                      </a:lnTo>
                      <a:lnTo>
                        <a:pt x="102" y="28"/>
                      </a:lnTo>
                      <a:lnTo>
                        <a:pt x="98" y="29"/>
                      </a:lnTo>
                      <a:lnTo>
                        <a:pt x="95" y="30"/>
                      </a:lnTo>
                      <a:lnTo>
                        <a:pt x="90" y="32"/>
                      </a:lnTo>
                      <a:lnTo>
                        <a:pt x="87" y="35"/>
                      </a:lnTo>
                      <a:lnTo>
                        <a:pt x="85" y="39"/>
                      </a:lnTo>
                      <a:lnTo>
                        <a:pt x="82" y="44"/>
                      </a:lnTo>
                      <a:lnTo>
                        <a:pt x="81" y="46"/>
                      </a:lnTo>
                      <a:lnTo>
                        <a:pt x="80" y="47"/>
                      </a:lnTo>
                      <a:lnTo>
                        <a:pt x="78" y="48"/>
                      </a:lnTo>
                      <a:lnTo>
                        <a:pt x="76" y="49"/>
                      </a:lnTo>
                      <a:lnTo>
                        <a:pt x="67" y="49"/>
                      </a:lnTo>
                      <a:lnTo>
                        <a:pt x="67" y="45"/>
                      </a:lnTo>
                      <a:close/>
                      <a:moveTo>
                        <a:pt x="153" y="200"/>
                      </a:moveTo>
                      <a:lnTo>
                        <a:pt x="158" y="192"/>
                      </a:lnTo>
                      <a:lnTo>
                        <a:pt x="164" y="185"/>
                      </a:lnTo>
                      <a:lnTo>
                        <a:pt x="171" y="179"/>
                      </a:lnTo>
                      <a:lnTo>
                        <a:pt x="181" y="173"/>
                      </a:lnTo>
                      <a:lnTo>
                        <a:pt x="187" y="168"/>
                      </a:lnTo>
                      <a:lnTo>
                        <a:pt x="193" y="162"/>
                      </a:lnTo>
                      <a:lnTo>
                        <a:pt x="196" y="160"/>
                      </a:lnTo>
                      <a:lnTo>
                        <a:pt x="199" y="158"/>
                      </a:lnTo>
                      <a:lnTo>
                        <a:pt x="203" y="157"/>
                      </a:lnTo>
                      <a:lnTo>
                        <a:pt x="208" y="156"/>
                      </a:lnTo>
                      <a:lnTo>
                        <a:pt x="218" y="154"/>
                      </a:lnTo>
                      <a:lnTo>
                        <a:pt x="228" y="152"/>
                      </a:lnTo>
                      <a:lnTo>
                        <a:pt x="233" y="151"/>
                      </a:lnTo>
                      <a:lnTo>
                        <a:pt x="237" y="148"/>
                      </a:lnTo>
                      <a:lnTo>
                        <a:pt x="239" y="145"/>
                      </a:lnTo>
                      <a:lnTo>
                        <a:pt x="240" y="141"/>
                      </a:lnTo>
                      <a:lnTo>
                        <a:pt x="240" y="137"/>
                      </a:lnTo>
                      <a:lnTo>
                        <a:pt x="238" y="134"/>
                      </a:lnTo>
                      <a:lnTo>
                        <a:pt x="236" y="131"/>
                      </a:lnTo>
                      <a:lnTo>
                        <a:pt x="233" y="129"/>
                      </a:lnTo>
                      <a:lnTo>
                        <a:pt x="227" y="127"/>
                      </a:lnTo>
                      <a:lnTo>
                        <a:pt x="220" y="126"/>
                      </a:lnTo>
                      <a:lnTo>
                        <a:pt x="196" y="125"/>
                      </a:lnTo>
                      <a:lnTo>
                        <a:pt x="196" y="95"/>
                      </a:lnTo>
                      <a:lnTo>
                        <a:pt x="196" y="92"/>
                      </a:lnTo>
                      <a:lnTo>
                        <a:pt x="197" y="90"/>
                      </a:lnTo>
                      <a:lnTo>
                        <a:pt x="198" y="88"/>
                      </a:lnTo>
                      <a:lnTo>
                        <a:pt x="200" y="87"/>
                      </a:lnTo>
                      <a:lnTo>
                        <a:pt x="204" y="84"/>
                      </a:lnTo>
                      <a:lnTo>
                        <a:pt x="209" y="80"/>
                      </a:lnTo>
                      <a:lnTo>
                        <a:pt x="214" y="78"/>
                      </a:lnTo>
                      <a:lnTo>
                        <a:pt x="218" y="75"/>
                      </a:lnTo>
                      <a:lnTo>
                        <a:pt x="220" y="73"/>
                      </a:lnTo>
                      <a:lnTo>
                        <a:pt x="221" y="71"/>
                      </a:lnTo>
                      <a:lnTo>
                        <a:pt x="222" y="69"/>
                      </a:lnTo>
                      <a:lnTo>
                        <a:pt x="222" y="67"/>
                      </a:lnTo>
                      <a:lnTo>
                        <a:pt x="218" y="60"/>
                      </a:lnTo>
                      <a:lnTo>
                        <a:pt x="214" y="54"/>
                      </a:lnTo>
                      <a:lnTo>
                        <a:pt x="214" y="48"/>
                      </a:lnTo>
                      <a:lnTo>
                        <a:pt x="215" y="44"/>
                      </a:lnTo>
                      <a:lnTo>
                        <a:pt x="216" y="40"/>
                      </a:lnTo>
                      <a:lnTo>
                        <a:pt x="218" y="36"/>
                      </a:lnTo>
                      <a:lnTo>
                        <a:pt x="223" y="30"/>
                      </a:lnTo>
                      <a:lnTo>
                        <a:pt x="229" y="23"/>
                      </a:lnTo>
                      <a:lnTo>
                        <a:pt x="238" y="18"/>
                      </a:lnTo>
                      <a:lnTo>
                        <a:pt x="246" y="14"/>
                      </a:lnTo>
                      <a:lnTo>
                        <a:pt x="255" y="11"/>
                      </a:lnTo>
                      <a:lnTo>
                        <a:pt x="265" y="9"/>
                      </a:lnTo>
                      <a:lnTo>
                        <a:pt x="287" y="4"/>
                      </a:lnTo>
                      <a:lnTo>
                        <a:pt x="307" y="2"/>
                      </a:lnTo>
                      <a:lnTo>
                        <a:pt x="328" y="1"/>
                      </a:lnTo>
                      <a:lnTo>
                        <a:pt x="351" y="1"/>
                      </a:lnTo>
                      <a:lnTo>
                        <a:pt x="366" y="0"/>
                      </a:lnTo>
                      <a:lnTo>
                        <a:pt x="379" y="1"/>
                      </a:lnTo>
                      <a:lnTo>
                        <a:pt x="386" y="2"/>
                      </a:lnTo>
                      <a:lnTo>
                        <a:pt x="392" y="3"/>
                      </a:lnTo>
                      <a:lnTo>
                        <a:pt x="399" y="5"/>
                      </a:lnTo>
                      <a:lnTo>
                        <a:pt x="406" y="7"/>
                      </a:lnTo>
                      <a:lnTo>
                        <a:pt x="415" y="12"/>
                      </a:lnTo>
                      <a:lnTo>
                        <a:pt x="422" y="16"/>
                      </a:lnTo>
                      <a:lnTo>
                        <a:pt x="426" y="18"/>
                      </a:lnTo>
                      <a:lnTo>
                        <a:pt x="430" y="20"/>
                      </a:lnTo>
                      <a:lnTo>
                        <a:pt x="434" y="21"/>
                      </a:lnTo>
                      <a:lnTo>
                        <a:pt x="440" y="21"/>
                      </a:lnTo>
                      <a:lnTo>
                        <a:pt x="451" y="21"/>
                      </a:lnTo>
                      <a:lnTo>
                        <a:pt x="451" y="17"/>
                      </a:lnTo>
                      <a:lnTo>
                        <a:pt x="452" y="14"/>
                      </a:lnTo>
                      <a:lnTo>
                        <a:pt x="454" y="10"/>
                      </a:lnTo>
                      <a:lnTo>
                        <a:pt x="455" y="7"/>
                      </a:lnTo>
                      <a:lnTo>
                        <a:pt x="458" y="4"/>
                      </a:lnTo>
                      <a:lnTo>
                        <a:pt x="460" y="2"/>
                      </a:lnTo>
                      <a:lnTo>
                        <a:pt x="465" y="1"/>
                      </a:lnTo>
                      <a:lnTo>
                        <a:pt x="468" y="1"/>
                      </a:lnTo>
                      <a:lnTo>
                        <a:pt x="473" y="1"/>
                      </a:lnTo>
                      <a:lnTo>
                        <a:pt x="478" y="2"/>
                      </a:lnTo>
                      <a:lnTo>
                        <a:pt x="482" y="4"/>
                      </a:lnTo>
                      <a:lnTo>
                        <a:pt x="486" y="7"/>
                      </a:lnTo>
                      <a:lnTo>
                        <a:pt x="493" y="13"/>
                      </a:lnTo>
                      <a:lnTo>
                        <a:pt x="500" y="21"/>
                      </a:lnTo>
                      <a:lnTo>
                        <a:pt x="512" y="35"/>
                      </a:lnTo>
                      <a:lnTo>
                        <a:pt x="524" y="44"/>
                      </a:lnTo>
                      <a:lnTo>
                        <a:pt x="530" y="49"/>
                      </a:lnTo>
                      <a:lnTo>
                        <a:pt x="537" y="52"/>
                      </a:lnTo>
                      <a:lnTo>
                        <a:pt x="544" y="57"/>
                      </a:lnTo>
                      <a:lnTo>
                        <a:pt x="554" y="60"/>
                      </a:lnTo>
                      <a:lnTo>
                        <a:pt x="565" y="64"/>
                      </a:lnTo>
                      <a:lnTo>
                        <a:pt x="575" y="69"/>
                      </a:lnTo>
                      <a:lnTo>
                        <a:pt x="586" y="74"/>
                      </a:lnTo>
                      <a:lnTo>
                        <a:pt x="597" y="80"/>
                      </a:lnTo>
                      <a:lnTo>
                        <a:pt x="612" y="91"/>
                      </a:lnTo>
                      <a:lnTo>
                        <a:pt x="625" y="99"/>
                      </a:lnTo>
                      <a:lnTo>
                        <a:pt x="625" y="99"/>
                      </a:lnTo>
                      <a:lnTo>
                        <a:pt x="606" y="113"/>
                      </a:lnTo>
                      <a:lnTo>
                        <a:pt x="590" y="124"/>
                      </a:lnTo>
                      <a:lnTo>
                        <a:pt x="573" y="136"/>
                      </a:lnTo>
                      <a:lnTo>
                        <a:pt x="556" y="151"/>
                      </a:lnTo>
                      <a:lnTo>
                        <a:pt x="538" y="164"/>
                      </a:lnTo>
                      <a:lnTo>
                        <a:pt x="522" y="177"/>
                      </a:lnTo>
                      <a:lnTo>
                        <a:pt x="514" y="183"/>
                      </a:lnTo>
                      <a:lnTo>
                        <a:pt x="508" y="189"/>
                      </a:lnTo>
                      <a:lnTo>
                        <a:pt x="503" y="198"/>
                      </a:lnTo>
                      <a:lnTo>
                        <a:pt x="499" y="208"/>
                      </a:lnTo>
                      <a:lnTo>
                        <a:pt x="490" y="240"/>
                      </a:lnTo>
                      <a:lnTo>
                        <a:pt x="485" y="268"/>
                      </a:lnTo>
                      <a:lnTo>
                        <a:pt x="481" y="282"/>
                      </a:lnTo>
                      <a:lnTo>
                        <a:pt x="476" y="295"/>
                      </a:lnTo>
                      <a:lnTo>
                        <a:pt x="472" y="302"/>
                      </a:lnTo>
                      <a:lnTo>
                        <a:pt x="469" y="309"/>
                      </a:lnTo>
                      <a:lnTo>
                        <a:pt x="463" y="316"/>
                      </a:lnTo>
                      <a:lnTo>
                        <a:pt x="458" y="322"/>
                      </a:lnTo>
                      <a:lnTo>
                        <a:pt x="450" y="331"/>
                      </a:lnTo>
                      <a:lnTo>
                        <a:pt x="442" y="339"/>
                      </a:lnTo>
                      <a:lnTo>
                        <a:pt x="433" y="346"/>
                      </a:lnTo>
                      <a:lnTo>
                        <a:pt x="425" y="352"/>
                      </a:lnTo>
                      <a:lnTo>
                        <a:pt x="417" y="358"/>
                      </a:lnTo>
                      <a:lnTo>
                        <a:pt x="410" y="364"/>
                      </a:lnTo>
                      <a:lnTo>
                        <a:pt x="402" y="373"/>
                      </a:lnTo>
                      <a:lnTo>
                        <a:pt x="395" y="383"/>
                      </a:lnTo>
                      <a:lnTo>
                        <a:pt x="395" y="383"/>
                      </a:lnTo>
                      <a:lnTo>
                        <a:pt x="388" y="373"/>
                      </a:lnTo>
                      <a:lnTo>
                        <a:pt x="381" y="364"/>
                      </a:lnTo>
                      <a:lnTo>
                        <a:pt x="373" y="356"/>
                      </a:lnTo>
                      <a:lnTo>
                        <a:pt x="366" y="349"/>
                      </a:lnTo>
                      <a:lnTo>
                        <a:pt x="358" y="343"/>
                      </a:lnTo>
                      <a:lnTo>
                        <a:pt x="348" y="337"/>
                      </a:lnTo>
                      <a:lnTo>
                        <a:pt x="339" y="331"/>
                      </a:lnTo>
                      <a:lnTo>
                        <a:pt x="328" y="327"/>
                      </a:lnTo>
                      <a:lnTo>
                        <a:pt x="315" y="322"/>
                      </a:lnTo>
                      <a:lnTo>
                        <a:pt x="304" y="317"/>
                      </a:lnTo>
                      <a:lnTo>
                        <a:pt x="299" y="314"/>
                      </a:lnTo>
                      <a:lnTo>
                        <a:pt x="295" y="311"/>
                      </a:lnTo>
                      <a:lnTo>
                        <a:pt x="289" y="305"/>
                      </a:lnTo>
                      <a:lnTo>
                        <a:pt x="285" y="300"/>
                      </a:lnTo>
                      <a:lnTo>
                        <a:pt x="279" y="296"/>
                      </a:lnTo>
                      <a:lnTo>
                        <a:pt x="274" y="292"/>
                      </a:lnTo>
                      <a:lnTo>
                        <a:pt x="271" y="291"/>
                      </a:lnTo>
                      <a:lnTo>
                        <a:pt x="269" y="289"/>
                      </a:lnTo>
                      <a:lnTo>
                        <a:pt x="268" y="286"/>
                      </a:lnTo>
                      <a:lnTo>
                        <a:pt x="267" y="283"/>
                      </a:lnTo>
                      <a:lnTo>
                        <a:pt x="267" y="220"/>
                      </a:lnTo>
                      <a:lnTo>
                        <a:pt x="255" y="219"/>
                      </a:lnTo>
                      <a:lnTo>
                        <a:pt x="246" y="218"/>
                      </a:lnTo>
                      <a:lnTo>
                        <a:pt x="236" y="218"/>
                      </a:lnTo>
                      <a:lnTo>
                        <a:pt x="224" y="217"/>
                      </a:lnTo>
                      <a:lnTo>
                        <a:pt x="215" y="218"/>
                      </a:lnTo>
                      <a:lnTo>
                        <a:pt x="207" y="218"/>
                      </a:lnTo>
                      <a:lnTo>
                        <a:pt x="198" y="219"/>
                      </a:lnTo>
                      <a:lnTo>
                        <a:pt x="189" y="220"/>
                      </a:lnTo>
                      <a:lnTo>
                        <a:pt x="184" y="219"/>
                      </a:lnTo>
                      <a:lnTo>
                        <a:pt x="179" y="218"/>
                      </a:lnTo>
                      <a:lnTo>
                        <a:pt x="173" y="216"/>
                      </a:lnTo>
                      <a:lnTo>
                        <a:pt x="169" y="213"/>
                      </a:lnTo>
                      <a:lnTo>
                        <a:pt x="161" y="207"/>
                      </a:lnTo>
                      <a:lnTo>
                        <a:pt x="153" y="20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solidFill>
                    <a:sysClr val="window" lastClr="FFFFFF">
                      <a:lumMod val="85000"/>
                    </a:sysClr>
                  </a:solidFill>
                  <a:round/>
                  <a:headEnd/>
                  <a:tailEnd/>
                </a:ln>
              </p:spPr>
            </p:sp>
            <p:sp>
              <p:nvSpPr>
                <p:cNvPr id="90" name="Freeform 89"/>
                <p:cNvSpPr>
                  <a:spLocks noEditPoints="1"/>
                </p:cNvSpPr>
                <p:nvPr/>
              </p:nvSpPr>
              <p:spPr bwMode="auto">
                <a:xfrm>
                  <a:off x="941480" y="687093"/>
                  <a:ext cx="920467" cy="583755"/>
                </a:xfrm>
                <a:custGeom>
                  <a:avLst/>
                  <a:gdLst/>
                  <a:ahLst/>
                  <a:cxnLst>
                    <a:cxn ang="0">
                      <a:pos x="5" y="1037"/>
                    </a:cxn>
                    <a:cxn ang="0">
                      <a:pos x="16" y="1060"/>
                    </a:cxn>
                    <a:cxn ang="0">
                      <a:pos x="45" y="1075"/>
                    </a:cxn>
                    <a:cxn ang="0">
                      <a:pos x="40" y="1014"/>
                    </a:cxn>
                    <a:cxn ang="0">
                      <a:pos x="742" y="1251"/>
                    </a:cxn>
                    <a:cxn ang="0">
                      <a:pos x="662" y="1244"/>
                    </a:cxn>
                    <a:cxn ang="0">
                      <a:pos x="602" y="1228"/>
                    </a:cxn>
                    <a:cxn ang="0">
                      <a:pos x="543" y="1206"/>
                    </a:cxn>
                    <a:cxn ang="0">
                      <a:pos x="442" y="1197"/>
                    </a:cxn>
                    <a:cxn ang="0">
                      <a:pos x="342" y="1199"/>
                    </a:cxn>
                    <a:cxn ang="0">
                      <a:pos x="262" y="1160"/>
                    </a:cxn>
                    <a:cxn ang="0">
                      <a:pos x="257" y="1107"/>
                    </a:cxn>
                    <a:cxn ang="0">
                      <a:pos x="240" y="1057"/>
                    </a:cxn>
                    <a:cxn ang="0">
                      <a:pos x="241" y="972"/>
                    </a:cxn>
                    <a:cxn ang="0">
                      <a:pos x="287" y="953"/>
                    </a:cxn>
                    <a:cxn ang="0">
                      <a:pos x="347" y="918"/>
                    </a:cxn>
                    <a:cxn ang="0">
                      <a:pos x="368" y="873"/>
                    </a:cxn>
                    <a:cxn ang="0">
                      <a:pos x="418" y="821"/>
                    </a:cxn>
                    <a:cxn ang="0">
                      <a:pos x="473" y="765"/>
                    </a:cxn>
                    <a:cxn ang="0">
                      <a:pos x="553" y="743"/>
                    </a:cxn>
                    <a:cxn ang="0">
                      <a:pos x="593" y="740"/>
                    </a:cxn>
                    <a:cxn ang="0">
                      <a:pos x="662" y="712"/>
                    </a:cxn>
                    <a:cxn ang="0">
                      <a:pos x="716" y="695"/>
                    </a:cxn>
                    <a:cxn ang="0">
                      <a:pos x="773" y="701"/>
                    </a:cxn>
                    <a:cxn ang="0">
                      <a:pos x="874" y="648"/>
                    </a:cxn>
                    <a:cxn ang="0">
                      <a:pos x="928" y="646"/>
                    </a:cxn>
                    <a:cxn ang="0">
                      <a:pos x="1009" y="624"/>
                    </a:cxn>
                    <a:cxn ang="0">
                      <a:pos x="1046" y="639"/>
                    </a:cxn>
                    <a:cxn ang="0">
                      <a:pos x="1092" y="597"/>
                    </a:cxn>
                    <a:cxn ang="0">
                      <a:pos x="1091" y="500"/>
                    </a:cxn>
                    <a:cxn ang="0">
                      <a:pos x="1163" y="406"/>
                    </a:cxn>
                    <a:cxn ang="0">
                      <a:pos x="1262" y="289"/>
                    </a:cxn>
                    <a:cxn ang="0">
                      <a:pos x="1375" y="228"/>
                    </a:cxn>
                    <a:cxn ang="0">
                      <a:pos x="1374" y="96"/>
                    </a:cxn>
                    <a:cxn ang="0">
                      <a:pos x="1373" y="18"/>
                    </a:cxn>
                    <a:cxn ang="0">
                      <a:pos x="1400" y="41"/>
                    </a:cxn>
                    <a:cxn ang="0">
                      <a:pos x="1455" y="15"/>
                    </a:cxn>
                    <a:cxn ang="0">
                      <a:pos x="1469" y="125"/>
                    </a:cxn>
                    <a:cxn ang="0">
                      <a:pos x="1507" y="118"/>
                    </a:cxn>
                    <a:cxn ang="0">
                      <a:pos x="1559" y="133"/>
                    </a:cxn>
                    <a:cxn ang="0">
                      <a:pos x="1631" y="94"/>
                    </a:cxn>
                    <a:cxn ang="0">
                      <a:pos x="1786" y="49"/>
                    </a:cxn>
                    <a:cxn ang="0">
                      <a:pos x="1921" y="57"/>
                    </a:cxn>
                    <a:cxn ang="0">
                      <a:pos x="1892" y="115"/>
                    </a:cxn>
                    <a:cxn ang="0">
                      <a:pos x="1902" y="163"/>
                    </a:cxn>
                    <a:cxn ang="0">
                      <a:pos x="1790" y="248"/>
                    </a:cxn>
                    <a:cxn ang="0">
                      <a:pos x="1741" y="292"/>
                    </a:cxn>
                    <a:cxn ang="0">
                      <a:pos x="1674" y="341"/>
                    </a:cxn>
                    <a:cxn ang="0">
                      <a:pos x="1598" y="470"/>
                    </a:cxn>
                    <a:cxn ang="0">
                      <a:pos x="1557" y="560"/>
                    </a:cxn>
                    <a:cxn ang="0">
                      <a:pos x="1513" y="598"/>
                    </a:cxn>
                    <a:cxn ang="0">
                      <a:pos x="1446" y="649"/>
                    </a:cxn>
                    <a:cxn ang="0">
                      <a:pos x="1406" y="696"/>
                    </a:cxn>
                    <a:cxn ang="0">
                      <a:pos x="1392" y="756"/>
                    </a:cxn>
                    <a:cxn ang="0">
                      <a:pos x="1322" y="827"/>
                    </a:cxn>
                    <a:cxn ang="0">
                      <a:pos x="1244" y="907"/>
                    </a:cxn>
                    <a:cxn ang="0">
                      <a:pos x="1224" y="982"/>
                    </a:cxn>
                    <a:cxn ang="0">
                      <a:pos x="1238" y="1096"/>
                    </a:cxn>
                    <a:cxn ang="0">
                      <a:pos x="1164" y="1120"/>
                    </a:cxn>
                    <a:cxn ang="0">
                      <a:pos x="1052" y="1158"/>
                    </a:cxn>
                    <a:cxn ang="0">
                      <a:pos x="867" y="1193"/>
                    </a:cxn>
                  </a:cxnLst>
                  <a:rect l="0" t="0" r="r" b="b"/>
                  <a:pathLst>
                    <a:path w="1921" h="1256">
                      <a:moveTo>
                        <a:pt x="33" y="1008"/>
                      </a:moveTo>
                      <a:lnTo>
                        <a:pt x="30" y="1009"/>
                      </a:lnTo>
                      <a:lnTo>
                        <a:pt x="26" y="1010"/>
                      </a:lnTo>
                      <a:lnTo>
                        <a:pt x="24" y="1012"/>
                      </a:lnTo>
                      <a:lnTo>
                        <a:pt x="22" y="1015"/>
                      </a:lnTo>
                      <a:lnTo>
                        <a:pt x="17" y="1021"/>
                      </a:lnTo>
                      <a:lnTo>
                        <a:pt x="13" y="1029"/>
                      </a:lnTo>
                      <a:lnTo>
                        <a:pt x="9" y="1033"/>
                      </a:lnTo>
                      <a:lnTo>
                        <a:pt x="5" y="1037"/>
                      </a:lnTo>
                      <a:lnTo>
                        <a:pt x="3" y="1039"/>
                      </a:lnTo>
                      <a:lnTo>
                        <a:pt x="2" y="1042"/>
                      </a:lnTo>
                      <a:lnTo>
                        <a:pt x="1" y="1044"/>
                      </a:lnTo>
                      <a:lnTo>
                        <a:pt x="0" y="1047"/>
                      </a:lnTo>
                      <a:lnTo>
                        <a:pt x="1" y="1051"/>
                      </a:lnTo>
                      <a:lnTo>
                        <a:pt x="3" y="1053"/>
                      </a:lnTo>
                      <a:lnTo>
                        <a:pt x="5" y="1055"/>
                      </a:lnTo>
                      <a:lnTo>
                        <a:pt x="9" y="1058"/>
                      </a:lnTo>
                      <a:lnTo>
                        <a:pt x="16" y="1060"/>
                      </a:lnTo>
                      <a:lnTo>
                        <a:pt x="25" y="1063"/>
                      </a:lnTo>
                      <a:lnTo>
                        <a:pt x="29" y="1067"/>
                      </a:lnTo>
                      <a:lnTo>
                        <a:pt x="32" y="1071"/>
                      </a:lnTo>
                      <a:lnTo>
                        <a:pt x="34" y="1073"/>
                      </a:lnTo>
                      <a:lnTo>
                        <a:pt x="35" y="1075"/>
                      </a:lnTo>
                      <a:lnTo>
                        <a:pt x="38" y="1076"/>
                      </a:lnTo>
                      <a:lnTo>
                        <a:pt x="40" y="1077"/>
                      </a:lnTo>
                      <a:lnTo>
                        <a:pt x="43" y="1076"/>
                      </a:lnTo>
                      <a:lnTo>
                        <a:pt x="45" y="1075"/>
                      </a:lnTo>
                      <a:lnTo>
                        <a:pt x="48" y="1073"/>
                      </a:lnTo>
                      <a:lnTo>
                        <a:pt x="49" y="1071"/>
                      </a:lnTo>
                      <a:lnTo>
                        <a:pt x="50" y="1065"/>
                      </a:lnTo>
                      <a:lnTo>
                        <a:pt x="50" y="1058"/>
                      </a:lnTo>
                      <a:lnTo>
                        <a:pt x="46" y="1048"/>
                      </a:lnTo>
                      <a:lnTo>
                        <a:pt x="41" y="1038"/>
                      </a:lnTo>
                      <a:lnTo>
                        <a:pt x="41" y="1029"/>
                      </a:lnTo>
                      <a:lnTo>
                        <a:pt x="41" y="1018"/>
                      </a:lnTo>
                      <a:lnTo>
                        <a:pt x="40" y="1014"/>
                      </a:lnTo>
                      <a:lnTo>
                        <a:pt x="39" y="1011"/>
                      </a:lnTo>
                      <a:lnTo>
                        <a:pt x="37" y="1009"/>
                      </a:lnTo>
                      <a:lnTo>
                        <a:pt x="33" y="1008"/>
                      </a:lnTo>
                      <a:close/>
                      <a:moveTo>
                        <a:pt x="766" y="1254"/>
                      </a:moveTo>
                      <a:lnTo>
                        <a:pt x="763" y="1252"/>
                      </a:lnTo>
                      <a:lnTo>
                        <a:pt x="758" y="1251"/>
                      </a:lnTo>
                      <a:lnTo>
                        <a:pt x="754" y="1250"/>
                      </a:lnTo>
                      <a:lnTo>
                        <a:pt x="750" y="1250"/>
                      </a:lnTo>
                      <a:lnTo>
                        <a:pt x="742" y="1251"/>
                      </a:lnTo>
                      <a:lnTo>
                        <a:pt x="735" y="1252"/>
                      </a:lnTo>
                      <a:lnTo>
                        <a:pt x="727" y="1254"/>
                      </a:lnTo>
                      <a:lnTo>
                        <a:pt x="719" y="1256"/>
                      </a:lnTo>
                      <a:lnTo>
                        <a:pt x="688" y="1256"/>
                      </a:lnTo>
                      <a:lnTo>
                        <a:pt x="683" y="1254"/>
                      </a:lnTo>
                      <a:lnTo>
                        <a:pt x="679" y="1253"/>
                      </a:lnTo>
                      <a:lnTo>
                        <a:pt x="674" y="1251"/>
                      </a:lnTo>
                      <a:lnTo>
                        <a:pt x="670" y="1249"/>
                      </a:lnTo>
                      <a:lnTo>
                        <a:pt x="662" y="1244"/>
                      </a:lnTo>
                      <a:lnTo>
                        <a:pt x="653" y="1241"/>
                      </a:lnTo>
                      <a:lnTo>
                        <a:pt x="641" y="1239"/>
                      </a:lnTo>
                      <a:lnTo>
                        <a:pt x="632" y="1239"/>
                      </a:lnTo>
                      <a:lnTo>
                        <a:pt x="627" y="1239"/>
                      </a:lnTo>
                      <a:lnTo>
                        <a:pt x="622" y="1238"/>
                      </a:lnTo>
                      <a:lnTo>
                        <a:pt x="616" y="1237"/>
                      </a:lnTo>
                      <a:lnTo>
                        <a:pt x="610" y="1235"/>
                      </a:lnTo>
                      <a:lnTo>
                        <a:pt x="605" y="1232"/>
                      </a:lnTo>
                      <a:lnTo>
                        <a:pt x="602" y="1228"/>
                      </a:lnTo>
                      <a:lnTo>
                        <a:pt x="599" y="1223"/>
                      </a:lnTo>
                      <a:lnTo>
                        <a:pt x="595" y="1218"/>
                      </a:lnTo>
                      <a:lnTo>
                        <a:pt x="591" y="1214"/>
                      </a:lnTo>
                      <a:lnTo>
                        <a:pt x="585" y="1211"/>
                      </a:lnTo>
                      <a:lnTo>
                        <a:pt x="581" y="1209"/>
                      </a:lnTo>
                      <a:lnTo>
                        <a:pt x="576" y="1207"/>
                      </a:lnTo>
                      <a:lnTo>
                        <a:pt x="565" y="1205"/>
                      </a:lnTo>
                      <a:lnTo>
                        <a:pt x="553" y="1204"/>
                      </a:lnTo>
                      <a:lnTo>
                        <a:pt x="543" y="1206"/>
                      </a:lnTo>
                      <a:lnTo>
                        <a:pt x="534" y="1209"/>
                      </a:lnTo>
                      <a:lnTo>
                        <a:pt x="524" y="1212"/>
                      </a:lnTo>
                      <a:lnTo>
                        <a:pt x="514" y="1213"/>
                      </a:lnTo>
                      <a:lnTo>
                        <a:pt x="485" y="1213"/>
                      </a:lnTo>
                      <a:lnTo>
                        <a:pt x="480" y="1211"/>
                      </a:lnTo>
                      <a:lnTo>
                        <a:pt x="475" y="1208"/>
                      </a:lnTo>
                      <a:lnTo>
                        <a:pt x="463" y="1203"/>
                      </a:lnTo>
                      <a:lnTo>
                        <a:pt x="453" y="1200"/>
                      </a:lnTo>
                      <a:lnTo>
                        <a:pt x="442" y="1197"/>
                      </a:lnTo>
                      <a:lnTo>
                        <a:pt x="429" y="1196"/>
                      </a:lnTo>
                      <a:lnTo>
                        <a:pt x="414" y="1199"/>
                      </a:lnTo>
                      <a:lnTo>
                        <a:pt x="402" y="1201"/>
                      </a:lnTo>
                      <a:lnTo>
                        <a:pt x="388" y="1203"/>
                      </a:lnTo>
                      <a:lnTo>
                        <a:pt x="374" y="1204"/>
                      </a:lnTo>
                      <a:lnTo>
                        <a:pt x="361" y="1204"/>
                      </a:lnTo>
                      <a:lnTo>
                        <a:pt x="351" y="1203"/>
                      </a:lnTo>
                      <a:lnTo>
                        <a:pt x="346" y="1201"/>
                      </a:lnTo>
                      <a:lnTo>
                        <a:pt x="342" y="1199"/>
                      </a:lnTo>
                      <a:lnTo>
                        <a:pt x="338" y="1195"/>
                      </a:lnTo>
                      <a:lnTo>
                        <a:pt x="334" y="1191"/>
                      </a:lnTo>
                      <a:lnTo>
                        <a:pt x="326" y="1181"/>
                      </a:lnTo>
                      <a:lnTo>
                        <a:pt x="320" y="1171"/>
                      </a:lnTo>
                      <a:lnTo>
                        <a:pt x="317" y="1166"/>
                      </a:lnTo>
                      <a:lnTo>
                        <a:pt x="313" y="1163"/>
                      </a:lnTo>
                      <a:lnTo>
                        <a:pt x="309" y="1161"/>
                      </a:lnTo>
                      <a:lnTo>
                        <a:pt x="302" y="1160"/>
                      </a:lnTo>
                      <a:lnTo>
                        <a:pt x="262" y="1160"/>
                      </a:lnTo>
                      <a:lnTo>
                        <a:pt x="250" y="1159"/>
                      </a:lnTo>
                      <a:lnTo>
                        <a:pt x="237" y="1159"/>
                      </a:lnTo>
                      <a:lnTo>
                        <a:pt x="237" y="1144"/>
                      </a:lnTo>
                      <a:lnTo>
                        <a:pt x="238" y="1135"/>
                      </a:lnTo>
                      <a:lnTo>
                        <a:pt x="240" y="1129"/>
                      </a:lnTo>
                      <a:lnTo>
                        <a:pt x="244" y="1124"/>
                      </a:lnTo>
                      <a:lnTo>
                        <a:pt x="249" y="1118"/>
                      </a:lnTo>
                      <a:lnTo>
                        <a:pt x="253" y="1112"/>
                      </a:lnTo>
                      <a:lnTo>
                        <a:pt x="257" y="1107"/>
                      </a:lnTo>
                      <a:lnTo>
                        <a:pt x="260" y="1101"/>
                      </a:lnTo>
                      <a:lnTo>
                        <a:pt x="262" y="1094"/>
                      </a:lnTo>
                      <a:lnTo>
                        <a:pt x="259" y="1092"/>
                      </a:lnTo>
                      <a:lnTo>
                        <a:pt x="255" y="1090"/>
                      </a:lnTo>
                      <a:lnTo>
                        <a:pt x="253" y="1088"/>
                      </a:lnTo>
                      <a:lnTo>
                        <a:pt x="250" y="1086"/>
                      </a:lnTo>
                      <a:lnTo>
                        <a:pt x="246" y="1079"/>
                      </a:lnTo>
                      <a:lnTo>
                        <a:pt x="243" y="1072"/>
                      </a:lnTo>
                      <a:lnTo>
                        <a:pt x="240" y="1057"/>
                      </a:lnTo>
                      <a:lnTo>
                        <a:pt x="239" y="1039"/>
                      </a:lnTo>
                      <a:lnTo>
                        <a:pt x="236" y="1029"/>
                      </a:lnTo>
                      <a:lnTo>
                        <a:pt x="233" y="1019"/>
                      </a:lnTo>
                      <a:lnTo>
                        <a:pt x="231" y="1010"/>
                      </a:lnTo>
                      <a:lnTo>
                        <a:pt x="229" y="998"/>
                      </a:lnTo>
                      <a:lnTo>
                        <a:pt x="230" y="990"/>
                      </a:lnTo>
                      <a:lnTo>
                        <a:pt x="232" y="983"/>
                      </a:lnTo>
                      <a:lnTo>
                        <a:pt x="235" y="977"/>
                      </a:lnTo>
                      <a:lnTo>
                        <a:pt x="241" y="972"/>
                      </a:lnTo>
                      <a:lnTo>
                        <a:pt x="245" y="968"/>
                      </a:lnTo>
                      <a:lnTo>
                        <a:pt x="249" y="967"/>
                      </a:lnTo>
                      <a:lnTo>
                        <a:pt x="253" y="967"/>
                      </a:lnTo>
                      <a:lnTo>
                        <a:pt x="257" y="967"/>
                      </a:lnTo>
                      <a:lnTo>
                        <a:pt x="262" y="967"/>
                      </a:lnTo>
                      <a:lnTo>
                        <a:pt x="266" y="967"/>
                      </a:lnTo>
                      <a:lnTo>
                        <a:pt x="270" y="967"/>
                      </a:lnTo>
                      <a:lnTo>
                        <a:pt x="274" y="965"/>
                      </a:lnTo>
                      <a:lnTo>
                        <a:pt x="287" y="953"/>
                      </a:lnTo>
                      <a:lnTo>
                        <a:pt x="298" y="939"/>
                      </a:lnTo>
                      <a:lnTo>
                        <a:pt x="304" y="935"/>
                      </a:lnTo>
                      <a:lnTo>
                        <a:pt x="310" y="932"/>
                      </a:lnTo>
                      <a:lnTo>
                        <a:pt x="316" y="930"/>
                      </a:lnTo>
                      <a:lnTo>
                        <a:pt x="322" y="928"/>
                      </a:lnTo>
                      <a:lnTo>
                        <a:pt x="328" y="927"/>
                      </a:lnTo>
                      <a:lnTo>
                        <a:pt x="335" y="925"/>
                      </a:lnTo>
                      <a:lnTo>
                        <a:pt x="341" y="922"/>
                      </a:lnTo>
                      <a:lnTo>
                        <a:pt x="347" y="918"/>
                      </a:lnTo>
                      <a:lnTo>
                        <a:pt x="350" y="914"/>
                      </a:lnTo>
                      <a:lnTo>
                        <a:pt x="352" y="911"/>
                      </a:lnTo>
                      <a:lnTo>
                        <a:pt x="353" y="908"/>
                      </a:lnTo>
                      <a:lnTo>
                        <a:pt x="354" y="904"/>
                      </a:lnTo>
                      <a:lnTo>
                        <a:pt x="356" y="897"/>
                      </a:lnTo>
                      <a:lnTo>
                        <a:pt x="358" y="888"/>
                      </a:lnTo>
                      <a:lnTo>
                        <a:pt x="361" y="882"/>
                      </a:lnTo>
                      <a:lnTo>
                        <a:pt x="365" y="877"/>
                      </a:lnTo>
                      <a:lnTo>
                        <a:pt x="368" y="873"/>
                      </a:lnTo>
                      <a:lnTo>
                        <a:pt x="372" y="869"/>
                      </a:lnTo>
                      <a:lnTo>
                        <a:pt x="380" y="862"/>
                      </a:lnTo>
                      <a:lnTo>
                        <a:pt x="388" y="855"/>
                      </a:lnTo>
                      <a:lnTo>
                        <a:pt x="398" y="848"/>
                      </a:lnTo>
                      <a:lnTo>
                        <a:pt x="405" y="841"/>
                      </a:lnTo>
                      <a:lnTo>
                        <a:pt x="409" y="837"/>
                      </a:lnTo>
                      <a:lnTo>
                        <a:pt x="412" y="833"/>
                      </a:lnTo>
                      <a:lnTo>
                        <a:pt x="415" y="827"/>
                      </a:lnTo>
                      <a:lnTo>
                        <a:pt x="418" y="821"/>
                      </a:lnTo>
                      <a:lnTo>
                        <a:pt x="423" y="811"/>
                      </a:lnTo>
                      <a:lnTo>
                        <a:pt x="428" y="799"/>
                      </a:lnTo>
                      <a:lnTo>
                        <a:pt x="434" y="790"/>
                      </a:lnTo>
                      <a:lnTo>
                        <a:pt x="440" y="782"/>
                      </a:lnTo>
                      <a:lnTo>
                        <a:pt x="449" y="775"/>
                      </a:lnTo>
                      <a:lnTo>
                        <a:pt x="457" y="769"/>
                      </a:lnTo>
                      <a:lnTo>
                        <a:pt x="462" y="767"/>
                      </a:lnTo>
                      <a:lnTo>
                        <a:pt x="467" y="765"/>
                      </a:lnTo>
                      <a:lnTo>
                        <a:pt x="473" y="765"/>
                      </a:lnTo>
                      <a:lnTo>
                        <a:pt x="479" y="764"/>
                      </a:lnTo>
                      <a:lnTo>
                        <a:pt x="528" y="764"/>
                      </a:lnTo>
                      <a:lnTo>
                        <a:pt x="531" y="764"/>
                      </a:lnTo>
                      <a:lnTo>
                        <a:pt x="535" y="763"/>
                      </a:lnTo>
                      <a:lnTo>
                        <a:pt x="538" y="762"/>
                      </a:lnTo>
                      <a:lnTo>
                        <a:pt x="541" y="760"/>
                      </a:lnTo>
                      <a:lnTo>
                        <a:pt x="545" y="755"/>
                      </a:lnTo>
                      <a:lnTo>
                        <a:pt x="549" y="749"/>
                      </a:lnTo>
                      <a:lnTo>
                        <a:pt x="553" y="743"/>
                      </a:lnTo>
                      <a:lnTo>
                        <a:pt x="557" y="738"/>
                      </a:lnTo>
                      <a:lnTo>
                        <a:pt x="560" y="736"/>
                      </a:lnTo>
                      <a:lnTo>
                        <a:pt x="564" y="735"/>
                      </a:lnTo>
                      <a:lnTo>
                        <a:pt x="567" y="734"/>
                      </a:lnTo>
                      <a:lnTo>
                        <a:pt x="570" y="734"/>
                      </a:lnTo>
                      <a:lnTo>
                        <a:pt x="576" y="734"/>
                      </a:lnTo>
                      <a:lnTo>
                        <a:pt x="582" y="736"/>
                      </a:lnTo>
                      <a:lnTo>
                        <a:pt x="587" y="738"/>
                      </a:lnTo>
                      <a:lnTo>
                        <a:pt x="593" y="740"/>
                      </a:lnTo>
                      <a:lnTo>
                        <a:pt x="597" y="743"/>
                      </a:lnTo>
                      <a:lnTo>
                        <a:pt x="602" y="746"/>
                      </a:lnTo>
                      <a:lnTo>
                        <a:pt x="608" y="748"/>
                      </a:lnTo>
                      <a:lnTo>
                        <a:pt x="614" y="748"/>
                      </a:lnTo>
                      <a:lnTo>
                        <a:pt x="640" y="748"/>
                      </a:lnTo>
                      <a:lnTo>
                        <a:pt x="647" y="733"/>
                      </a:lnTo>
                      <a:lnTo>
                        <a:pt x="655" y="719"/>
                      </a:lnTo>
                      <a:lnTo>
                        <a:pt x="658" y="715"/>
                      </a:lnTo>
                      <a:lnTo>
                        <a:pt x="662" y="712"/>
                      </a:lnTo>
                      <a:lnTo>
                        <a:pt x="666" y="711"/>
                      </a:lnTo>
                      <a:lnTo>
                        <a:pt x="670" y="710"/>
                      </a:lnTo>
                      <a:lnTo>
                        <a:pt x="680" y="708"/>
                      </a:lnTo>
                      <a:lnTo>
                        <a:pt x="689" y="705"/>
                      </a:lnTo>
                      <a:lnTo>
                        <a:pt x="694" y="702"/>
                      </a:lnTo>
                      <a:lnTo>
                        <a:pt x="698" y="699"/>
                      </a:lnTo>
                      <a:lnTo>
                        <a:pt x="703" y="696"/>
                      </a:lnTo>
                      <a:lnTo>
                        <a:pt x="709" y="695"/>
                      </a:lnTo>
                      <a:lnTo>
                        <a:pt x="716" y="695"/>
                      </a:lnTo>
                      <a:lnTo>
                        <a:pt x="722" y="696"/>
                      </a:lnTo>
                      <a:lnTo>
                        <a:pt x="727" y="698"/>
                      </a:lnTo>
                      <a:lnTo>
                        <a:pt x="734" y="699"/>
                      </a:lnTo>
                      <a:lnTo>
                        <a:pt x="739" y="701"/>
                      </a:lnTo>
                      <a:lnTo>
                        <a:pt x="745" y="702"/>
                      </a:lnTo>
                      <a:lnTo>
                        <a:pt x="751" y="703"/>
                      </a:lnTo>
                      <a:lnTo>
                        <a:pt x="757" y="704"/>
                      </a:lnTo>
                      <a:lnTo>
                        <a:pt x="766" y="703"/>
                      </a:lnTo>
                      <a:lnTo>
                        <a:pt x="773" y="701"/>
                      </a:lnTo>
                      <a:lnTo>
                        <a:pt x="779" y="699"/>
                      </a:lnTo>
                      <a:lnTo>
                        <a:pt x="785" y="695"/>
                      </a:lnTo>
                      <a:lnTo>
                        <a:pt x="798" y="687"/>
                      </a:lnTo>
                      <a:lnTo>
                        <a:pt x="812" y="680"/>
                      </a:lnTo>
                      <a:lnTo>
                        <a:pt x="829" y="674"/>
                      </a:lnTo>
                      <a:lnTo>
                        <a:pt x="842" y="668"/>
                      </a:lnTo>
                      <a:lnTo>
                        <a:pt x="856" y="659"/>
                      </a:lnTo>
                      <a:lnTo>
                        <a:pt x="870" y="650"/>
                      </a:lnTo>
                      <a:lnTo>
                        <a:pt x="874" y="648"/>
                      </a:lnTo>
                      <a:lnTo>
                        <a:pt x="879" y="647"/>
                      </a:lnTo>
                      <a:lnTo>
                        <a:pt x="883" y="646"/>
                      </a:lnTo>
                      <a:lnTo>
                        <a:pt x="887" y="645"/>
                      </a:lnTo>
                      <a:lnTo>
                        <a:pt x="895" y="646"/>
                      </a:lnTo>
                      <a:lnTo>
                        <a:pt x="903" y="647"/>
                      </a:lnTo>
                      <a:lnTo>
                        <a:pt x="912" y="648"/>
                      </a:lnTo>
                      <a:lnTo>
                        <a:pt x="920" y="648"/>
                      </a:lnTo>
                      <a:lnTo>
                        <a:pt x="924" y="647"/>
                      </a:lnTo>
                      <a:lnTo>
                        <a:pt x="928" y="646"/>
                      </a:lnTo>
                      <a:lnTo>
                        <a:pt x="932" y="645"/>
                      </a:lnTo>
                      <a:lnTo>
                        <a:pt x="936" y="642"/>
                      </a:lnTo>
                      <a:lnTo>
                        <a:pt x="946" y="635"/>
                      </a:lnTo>
                      <a:lnTo>
                        <a:pt x="955" y="629"/>
                      </a:lnTo>
                      <a:lnTo>
                        <a:pt x="960" y="627"/>
                      </a:lnTo>
                      <a:lnTo>
                        <a:pt x="966" y="625"/>
                      </a:lnTo>
                      <a:lnTo>
                        <a:pt x="972" y="624"/>
                      </a:lnTo>
                      <a:lnTo>
                        <a:pt x="978" y="624"/>
                      </a:lnTo>
                      <a:lnTo>
                        <a:pt x="1009" y="624"/>
                      </a:lnTo>
                      <a:lnTo>
                        <a:pt x="1014" y="625"/>
                      </a:lnTo>
                      <a:lnTo>
                        <a:pt x="1017" y="626"/>
                      </a:lnTo>
                      <a:lnTo>
                        <a:pt x="1022" y="629"/>
                      </a:lnTo>
                      <a:lnTo>
                        <a:pt x="1025" y="633"/>
                      </a:lnTo>
                      <a:lnTo>
                        <a:pt x="1028" y="635"/>
                      </a:lnTo>
                      <a:lnTo>
                        <a:pt x="1032" y="638"/>
                      </a:lnTo>
                      <a:lnTo>
                        <a:pt x="1036" y="639"/>
                      </a:lnTo>
                      <a:lnTo>
                        <a:pt x="1040" y="640"/>
                      </a:lnTo>
                      <a:lnTo>
                        <a:pt x="1046" y="639"/>
                      </a:lnTo>
                      <a:lnTo>
                        <a:pt x="1051" y="638"/>
                      </a:lnTo>
                      <a:lnTo>
                        <a:pt x="1055" y="635"/>
                      </a:lnTo>
                      <a:lnTo>
                        <a:pt x="1059" y="632"/>
                      </a:lnTo>
                      <a:lnTo>
                        <a:pt x="1066" y="622"/>
                      </a:lnTo>
                      <a:lnTo>
                        <a:pt x="1072" y="613"/>
                      </a:lnTo>
                      <a:lnTo>
                        <a:pt x="1077" y="608"/>
                      </a:lnTo>
                      <a:lnTo>
                        <a:pt x="1082" y="604"/>
                      </a:lnTo>
                      <a:lnTo>
                        <a:pt x="1087" y="600"/>
                      </a:lnTo>
                      <a:lnTo>
                        <a:pt x="1092" y="597"/>
                      </a:lnTo>
                      <a:lnTo>
                        <a:pt x="1097" y="594"/>
                      </a:lnTo>
                      <a:lnTo>
                        <a:pt x="1101" y="590"/>
                      </a:lnTo>
                      <a:lnTo>
                        <a:pt x="1103" y="585"/>
                      </a:lnTo>
                      <a:lnTo>
                        <a:pt x="1104" y="580"/>
                      </a:lnTo>
                      <a:lnTo>
                        <a:pt x="1104" y="561"/>
                      </a:lnTo>
                      <a:lnTo>
                        <a:pt x="1102" y="544"/>
                      </a:lnTo>
                      <a:lnTo>
                        <a:pt x="1099" y="528"/>
                      </a:lnTo>
                      <a:lnTo>
                        <a:pt x="1094" y="510"/>
                      </a:lnTo>
                      <a:lnTo>
                        <a:pt x="1091" y="500"/>
                      </a:lnTo>
                      <a:lnTo>
                        <a:pt x="1088" y="489"/>
                      </a:lnTo>
                      <a:lnTo>
                        <a:pt x="1101" y="481"/>
                      </a:lnTo>
                      <a:lnTo>
                        <a:pt x="1114" y="472"/>
                      </a:lnTo>
                      <a:lnTo>
                        <a:pt x="1124" y="462"/>
                      </a:lnTo>
                      <a:lnTo>
                        <a:pt x="1132" y="451"/>
                      </a:lnTo>
                      <a:lnTo>
                        <a:pt x="1141" y="440"/>
                      </a:lnTo>
                      <a:lnTo>
                        <a:pt x="1149" y="429"/>
                      </a:lnTo>
                      <a:lnTo>
                        <a:pt x="1155" y="417"/>
                      </a:lnTo>
                      <a:lnTo>
                        <a:pt x="1163" y="406"/>
                      </a:lnTo>
                      <a:lnTo>
                        <a:pt x="1176" y="383"/>
                      </a:lnTo>
                      <a:lnTo>
                        <a:pt x="1192" y="359"/>
                      </a:lnTo>
                      <a:lnTo>
                        <a:pt x="1200" y="347"/>
                      </a:lnTo>
                      <a:lnTo>
                        <a:pt x="1209" y="337"/>
                      </a:lnTo>
                      <a:lnTo>
                        <a:pt x="1221" y="327"/>
                      </a:lnTo>
                      <a:lnTo>
                        <a:pt x="1233" y="316"/>
                      </a:lnTo>
                      <a:lnTo>
                        <a:pt x="1245" y="306"/>
                      </a:lnTo>
                      <a:lnTo>
                        <a:pt x="1257" y="295"/>
                      </a:lnTo>
                      <a:lnTo>
                        <a:pt x="1262" y="289"/>
                      </a:lnTo>
                      <a:lnTo>
                        <a:pt x="1268" y="284"/>
                      </a:lnTo>
                      <a:lnTo>
                        <a:pt x="1274" y="280"/>
                      </a:lnTo>
                      <a:lnTo>
                        <a:pt x="1283" y="276"/>
                      </a:lnTo>
                      <a:lnTo>
                        <a:pt x="1318" y="264"/>
                      </a:lnTo>
                      <a:lnTo>
                        <a:pt x="1351" y="249"/>
                      </a:lnTo>
                      <a:lnTo>
                        <a:pt x="1358" y="244"/>
                      </a:lnTo>
                      <a:lnTo>
                        <a:pt x="1365" y="240"/>
                      </a:lnTo>
                      <a:lnTo>
                        <a:pt x="1370" y="234"/>
                      </a:lnTo>
                      <a:lnTo>
                        <a:pt x="1375" y="228"/>
                      </a:lnTo>
                      <a:lnTo>
                        <a:pt x="1379" y="222"/>
                      </a:lnTo>
                      <a:lnTo>
                        <a:pt x="1382" y="215"/>
                      </a:lnTo>
                      <a:lnTo>
                        <a:pt x="1384" y="207"/>
                      </a:lnTo>
                      <a:lnTo>
                        <a:pt x="1384" y="198"/>
                      </a:lnTo>
                      <a:lnTo>
                        <a:pt x="1384" y="174"/>
                      </a:lnTo>
                      <a:lnTo>
                        <a:pt x="1383" y="154"/>
                      </a:lnTo>
                      <a:lnTo>
                        <a:pt x="1381" y="133"/>
                      </a:lnTo>
                      <a:lnTo>
                        <a:pt x="1378" y="114"/>
                      </a:lnTo>
                      <a:lnTo>
                        <a:pt x="1374" y="96"/>
                      </a:lnTo>
                      <a:lnTo>
                        <a:pt x="1368" y="76"/>
                      </a:lnTo>
                      <a:lnTo>
                        <a:pt x="1359" y="56"/>
                      </a:lnTo>
                      <a:lnTo>
                        <a:pt x="1350" y="35"/>
                      </a:lnTo>
                      <a:lnTo>
                        <a:pt x="1354" y="33"/>
                      </a:lnTo>
                      <a:lnTo>
                        <a:pt x="1358" y="31"/>
                      </a:lnTo>
                      <a:lnTo>
                        <a:pt x="1363" y="27"/>
                      </a:lnTo>
                      <a:lnTo>
                        <a:pt x="1366" y="24"/>
                      </a:lnTo>
                      <a:lnTo>
                        <a:pt x="1370" y="21"/>
                      </a:lnTo>
                      <a:lnTo>
                        <a:pt x="1373" y="18"/>
                      </a:lnTo>
                      <a:lnTo>
                        <a:pt x="1378" y="16"/>
                      </a:lnTo>
                      <a:lnTo>
                        <a:pt x="1382" y="15"/>
                      </a:lnTo>
                      <a:lnTo>
                        <a:pt x="1385" y="15"/>
                      </a:lnTo>
                      <a:lnTo>
                        <a:pt x="1387" y="16"/>
                      </a:lnTo>
                      <a:lnTo>
                        <a:pt x="1390" y="17"/>
                      </a:lnTo>
                      <a:lnTo>
                        <a:pt x="1392" y="19"/>
                      </a:lnTo>
                      <a:lnTo>
                        <a:pt x="1395" y="23"/>
                      </a:lnTo>
                      <a:lnTo>
                        <a:pt x="1397" y="28"/>
                      </a:lnTo>
                      <a:lnTo>
                        <a:pt x="1400" y="41"/>
                      </a:lnTo>
                      <a:lnTo>
                        <a:pt x="1404" y="53"/>
                      </a:lnTo>
                      <a:lnTo>
                        <a:pt x="1413" y="55"/>
                      </a:lnTo>
                      <a:lnTo>
                        <a:pt x="1423" y="41"/>
                      </a:lnTo>
                      <a:lnTo>
                        <a:pt x="1430" y="27"/>
                      </a:lnTo>
                      <a:lnTo>
                        <a:pt x="1438" y="14"/>
                      </a:lnTo>
                      <a:lnTo>
                        <a:pt x="1449" y="0"/>
                      </a:lnTo>
                      <a:lnTo>
                        <a:pt x="1452" y="5"/>
                      </a:lnTo>
                      <a:lnTo>
                        <a:pt x="1454" y="10"/>
                      </a:lnTo>
                      <a:lnTo>
                        <a:pt x="1455" y="15"/>
                      </a:lnTo>
                      <a:lnTo>
                        <a:pt x="1456" y="19"/>
                      </a:lnTo>
                      <a:lnTo>
                        <a:pt x="1456" y="29"/>
                      </a:lnTo>
                      <a:lnTo>
                        <a:pt x="1456" y="41"/>
                      </a:lnTo>
                      <a:lnTo>
                        <a:pt x="1456" y="99"/>
                      </a:lnTo>
                      <a:lnTo>
                        <a:pt x="1457" y="104"/>
                      </a:lnTo>
                      <a:lnTo>
                        <a:pt x="1458" y="109"/>
                      </a:lnTo>
                      <a:lnTo>
                        <a:pt x="1460" y="113"/>
                      </a:lnTo>
                      <a:lnTo>
                        <a:pt x="1462" y="117"/>
                      </a:lnTo>
                      <a:lnTo>
                        <a:pt x="1469" y="125"/>
                      </a:lnTo>
                      <a:lnTo>
                        <a:pt x="1478" y="131"/>
                      </a:lnTo>
                      <a:lnTo>
                        <a:pt x="1481" y="126"/>
                      </a:lnTo>
                      <a:lnTo>
                        <a:pt x="1483" y="120"/>
                      </a:lnTo>
                      <a:lnTo>
                        <a:pt x="1485" y="118"/>
                      </a:lnTo>
                      <a:lnTo>
                        <a:pt x="1487" y="116"/>
                      </a:lnTo>
                      <a:lnTo>
                        <a:pt x="1489" y="115"/>
                      </a:lnTo>
                      <a:lnTo>
                        <a:pt x="1492" y="114"/>
                      </a:lnTo>
                      <a:lnTo>
                        <a:pt x="1499" y="116"/>
                      </a:lnTo>
                      <a:lnTo>
                        <a:pt x="1507" y="118"/>
                      </a:lnTo>
                      <a:lnTo>
                        <a:pt x="1512" y="123"/>
                      </a:lnTo>
                      <a:lnTo>
                        <a:pt x="1518" y="128"/>
                      </a:lnTo>
                      <a:lnTo>
                        <a:pt x="1523" y="133"/>
                      </a:lnTo>
                      <a:lnTo>
                        <a:pt x="1529" y="137"/>
                      </a:lnTo>
                      <a:lnTo>
                        <a:pt x="1536" y="140"/>
                      </a:lnTo>
                      <a:lnTo>
                        <a:pt x="1544" y="141"/>
                      </a:lnTo>
                      <a:lnTo>
                        <a:pt x="1550" y="140"/>
                      </a:lnTo>
                      <a:lnTo>
                        <a:pt x="1555" y="137"/>
                      </a:lnTo>
                      <a:lnTo>
                        <a:pt x="1559" y="133"/>
                      </a:lnTo>
                      <a:lnTo>
                        <a:pt x="1564" y="128"/>
                      </a:lnTo>
                      <a:lnTo>
                        <a:pt x="1567" y="124"/>
                      </a:lnTo>
                      <a:lnTo>
                        <a:pt x="1571" y="118"/>
                      </a:lnTo>
                      <a:lnTo>
                        <a:pt x="1576" y="114"/>
                      </a:lnTo>
                      <a:lnTo>
                        <a:pt x="1582" y="112"/>
                      </a:lnTo>
                      <a:lnTo>
                        <a:pt x="1596" y="108"/>
                      </a:lnTo>
                      <a:lnTo>
                        <a:pt x="1608" y="104"/>
                      </a:lnTo>
                      <a:lnTo>
                        <a:pt x="1619" y="100"/>
                      </a:lnTo>
                      <a:lnTo>
                        <a:pt x="1631" y="94"/>
                      </a:lnTo>
                      <a:lnTo>
                        <a:pt x="1653" y="82"/>
                      </a:lnTo>
                      <a:lnTo>
                        <a:pt x="1676" y="68"/>
                      </a:lnTo>
                      <a:lnTo>
                        <a:pt x="1689" y="61"/>
                      </a:lnTo>
                      <a:lnTo>
                        <a:pt x="1699" y="58"/>
                      </a:lnTo>
                      <a:lnTo>
                        <a:pt x="1711" y="56"/>
                      </a:lnTo>
                      <a:lnTo>
                        <a:pt x="1722" y="55"/>
                      </a:lnTo>
                      <a:lnTo>
                        <a:pt x="1745" y="55"/>
                      </a:lnTo>
                      <a:lnTo>
                        <a:pt x="1770" y="53"/>
                      </a:lnTo>
                      <a:lnTo>
                        <a:pt x="1786" y="49"/>
                      </a:lnTo>
                      <a:lnTo>
                        <a:pt x="1802" y="44"/>
                      </a:lnTo>
                      <a:lnTo>
                        <a:pt x="1809" y="41"/>
                      </a:lnTo>
                      <a:lnTo>
                        <a:pt x="1816" y="39"/>
                      </a:lnTo>
                      <a:lnTo>
                        <a:pt x="1825" y="37"/>
                      </a:lnTo>
                      <a:lnTo>
                        <a:pt x="1834" y="37"/>
                      </a:lnTo>
                      <a:lnTo>
                        <a:pt x="1919" y="37"/>
                      </a:lnTo>
                      <a:lnTo>
                        <a:pt x="1921" y="44"/>
                      </a:lnTo>
                      <a:lnTo>
                        <a:pt x="1921" y="51"/>
                      </a:lnTo>
                      <a:lnTo>
                        <a:pt x="1921" y="57"/>
                      </a:lnTo>
                      <a:lnTo>
                        <a:pt x="1920" y="62"/>
                      </a:lnTo>
                      <a:lnTo>
                        <a:pt x="1919" y="68"/>
                      </a:lnTo>
                      <a:lnTo>
                        <a:pt x="1917" y="72"/>
                      </a:lnTo>
                      <a:lnTo>
                        <a:pt x="1912" y="80"/>
                      </a:lnTo>
                      <a:lnTo>
                        <a:pt x="1907" y="89"/>
                      </a:lnTo>
                      <a:lnTo>
                        <a:pt x="1900" y="98"/>
                      </a:lnTo>
                      <a:lnTo>
                        <a:pt x="1895" y="106"/>
                      </a:lnTo>
                      <a:lnTo>
                        <a:pt x="1893" y="110"/>
                      </a:lnTo>
                      <a:lnTo>
                        <a:pt x="1892" y="115"/>
                      </a:lnTo>
                      <a:lnTo>
                        <a:pt x="1891" y="120"/>
                      </a:lnTo>
                      <a:lnTo>
                        <a:pt x="1891" y="127"/>
                      </a:lnTo>
                      <a:lnTo>
                        <a:pt x="1891" y="131"/>
                      </a:lnTo>
                      <a:lnTo>
                        <a:pt x="1893" y="135"/>
                      </a:lnTo>
                      <a:lnTo>
                        <a:pt x="1895" y="139"/>
                      </a:lnTo>
                      <a:lnTo>
                        <a:pt x="1898" y="143"/>
                      </a:lnTo>
                      <a:lnTo>
                        <a:pt x="1904" y="151"/>
                      </a:lnTo>
                      <a:lnTo>
                        <a:pt x="1912" y="158"/>
                      </a:lnTo>
                      <a:lnTo>
                        <a:pt x="1902" y="163"/>
                      </a:lnTo>
                      <a:lnTo>
                        <a:pt x="1895" y="168"/>
                      </a:lnTo>
                      <a:lnTo>
                        <a:pt x="1888" y="173"/>
                      </a:lnTo>
                      <a:lnTo>
                        <a:pt x="1881" y="179"/>
                      </a:lnTo>
                      <a:lnTo>
                        <a:pt x="1866" y="190"/>
                      </a:lnTo>
                      <a:lnTo>
                        <a:pt x="1851" y="200"/>
                      </a:lnTo>
                      <a:lnTo>
                        <a:pt x="1833" y="211"/>
                      </a:lnTo>
                      <a:lnTo>
                        <a:pt x="1819" y="222"/>
                      </a:lnTo>
                      <a:lnTo>
                        <a:pt x="1806" y="234"/>
                      </a:lnTo>
                      <a:lnTo>
                        <a:pt x="1790" y="248"/>
                      </a:lnTo>
                      <a:lnTo>
                        <a:pt x="1784" y="253"/>
                      </a:lnTo>
                      <a:lnTo>
                        <a:pt x="1777" y="256"/>
                      </a:lnTo>
                      <a:lnTo>
                        <a:pt x="1770" y="259"/>
                      </a:lnTo>
                      <a:lnTo>
                        <a:pt x="1764" y="262"/>
                      </a:lnTo>
                      <a:lnTo>
                        <a:pt x="1756" y="267"/>
                      </a:lnTo>
                      <a:lnTo>
                        <a:pt x="1751" y="271"/>
                      </a:lnTo>
                      <a:lnTo>
                        <a:pt x="1747" y="276"/>
                      </a:lnTo>
                      <a:lnTo>
                        <a:pt x="1744" y="283"/>
                      </a:lnTo>
                      <a:lnTo>
                        <a:pt x="1741" y="292"/>
                      </a:lnTo>
                      <a:lnTo>
                        <a:pt x="1740" y="300"/>
                      </a:lnTo>
                      <a:lnTo>
                        <a:pt x="1740" y="307"/>
                      </a:lnTo>
                      <a:lnTo>
                        <a:pt x="1739" y="314"/>
                      </a:lnTo>
                      <a:lnTo>
                        <a:pt x="1739" y="329"/>
                      </a:lnTo>
                      <a:lnTo>
                        <a:pt x="1739" y="345"/>
                      </a:lnTo>
                      <a:lnTo>
                        <a:pt x="1720" y="345"/>
                      </a:lnTo>
                      <a:lnTo>
                        <a:pt x="1684" y="338"/>
                      </a:lnTo>
                      <a:lnTo>
                        <a:pt x="1679" y="339"/>
                      </a:lnTo>
                      <a:lnTo>
                        <a:pt x="1674" y="341"/>
                      </a:lnTo>
                      <a:lnTo>
                        <a:pt x="1670" y="343"/>
                      </a:lnTo>
                      <a:lnTo>
                        <a:pt x="1666" y="346"/>
                      </a:lnTo>
                      <a:lnTo>
                        <a:pt x="1660" y="353"/>
                      </a:lnTo>
                      <a:lnTo>
                        <a:pt x="1655" y="360"/>
                      </a:lnTo>
                      <a:lnTo>
                        <a:pt x="1645" y="377"/>
                      </a:lnTo>
                      <a:lnTo>
                        <a:pt x="1636" y="395"/>
                      </a:lnTo>
                      <a:lnTo>
                        <a:pt x="1622" y="421"/>
                      </a:lnTo>
                      <a:lnTo>
                        <a:pt x="1609" y="445"/>
                      </a:lnTo>
                      <a:lnTo>
                        <a:pt x="1598" y="470"/>
                      </a:lnTo>
                      <a:lnTo>
                        <a:pt x="1584" y="497"/>
                      </a:lnTo>
                      <a:lnTo>
                        <a:pt x="1578" y="507"/>
                      </a:lnTo>
                      <a:lnTo>
                        <a:pt x="1572" y="514"/>
                      </a:lnTo>
                      <a:lnTo>
                        <a:pt x="1568" y="519"/>
                      </a:lnTo>
                      <a:lnTo>
                        <a:pt x="1565" y="523"/>
                      </a:lnTo>
                      <a:lnTo>
                        <a:pt x="1563" y="527"/>
                      </a:lnTo>
                      <a:lnTo>
                        <a:pt x="1560" y="533"/>
                      </a:lnTo>
                      <a:lnTo>
                        <a:pt x="1558" y="548"/>
                      </a:lnTo>
                      <a:lnTo>
                        <a:pt x="1557" y="560"/>
                      </a:lnTo>
                      <a:lnTo>
                        <a:pt x="1556" y="566"/>
                      </a:lnTo>
                      <a:lnTo>
                        <a:pt x="1554" y="572"/>
                      </a:lnTo>
                      <a:lnTo>
                        <a:pt x="1551" y="578"/>
                      </a:lnTo>
                      <a:lnTo>
                        <a:pt x="1546" y="583"/>
                      </a:lnTo>
                      <a:lnTo>
                        <a:pt x="1540" y="587"/>
                      </a:lnTo>
                      <a:lnTo>
                        <a:pt x="1533" y="591"/>
                      </a:lnTo>
                      <a:lnTo>
                        <a:pt x="1526" y="593"/>
                      </a:lnTo>
                      <a:lnTo>
                        <a:pt x="1520" y="596"/>
                      </a:lnTo>
                      <a:lnTo>
                        <a:pt x="1513" y="598"/>
                      </a:lnTo>
                      <a:lnTo>
                        <a:pt x="1507" y="600"/>
                      </a:lnTo>
                      <a:lnTo>
                        <a:pt x="1500" y="605"/>
                      </a:lnTo>
                      <a:lnTo>
                        <a:pt x="1494" y="609"/>
                      </a:lnTo>
                      <a:lnTo>
                        <a:pt x="1482" y="621"/>
                      </a:lnTo>
                      <a:lnTo>
                        <a:pt x="1471" y="632"/>
                      </a:lnTo>
                      <a:lnTo>
                        <a:pt x="1466" y="637"/>
                      </a:lnTo>
                      <a:lnTo>
                        <a:pt x="1461" y="642"/>
                      </a:lnTo>
                      <a:lnTo>
                        <a:pt x="1455" y="646"/>
                      </a:lnTo>
                      <a:lnTo>
                        <a:pt x="1446" y="649"/>
                      </a:lnTo>
                      <a:lnTo>
                        <a:pt x="1435" y="653"/>
                      </a:lnTo>
                      <a:lnTo>
                        <a:pt x="1426" y="657"/>
                      </a:lnTo>
                      <a:lnTo>
                        <a:pt x="1422" y="661"/>
                      </a:lnTo>
                      <a:lnTo>
                        <a:pt x="1417" y="664"/>
                      </a:lnTo>
                      <a:lnTo>
                        <a:pt x="1413" y="668"/>
                      </a:lnTo>
                      <a:lnTo>
                        <a:pt x="1411" y="673"/>
                      </a:lnTo>
                      <a:lnTo>
                        <a:pt x="1408" y="681"/>
                      </a:lnTo>
                      <a:lnTo>
                        <a:pt x="1406" y="689"/>
                      </a:lnTo>
                      <a:lnTo>
                        <a:pt x="1406" y="696"/>
                      </a:lnTo>
                      <a:lnTo>
                        <a:pt x="1406" y="703"/>
                      </a:lnTo>
                      <a:lnTo>
                        <a:pt x="1407" y="711"/>
                      </a:lnTo>
                      <a:lnTo>
                        <a:pt x="1407" y="719"/>
                      </a:lnTo>
                      <a:lnTo>
                        <a:pt x="1406" y="727"/>
                      </a:lnTo>
                      <a:lnTo>
                        <a:pt x="1404" y="735"/>
                      </a:lnTo>
                      <a:lnTo>
                        <a:pt x="1401" y="741"/>
                      </a:lnTo>
                      <a:lnTo>
                        <a:pt x="1399" y="747"/>
                      </a:lnTo>
                      <a:lnTo>
                        <a:pt x="1395" y="752"/>
                      </a:lnTo>
                      <a:lnTo>
                        <a:pt x="1392" y="756"/>
                      </a:lnTo>
                      <a:lnTo>
                        <a:pt x="1383" y="763"/>
                      </a:lnTo>
                      <a:lnTo>
                        <a:pt x="1375" y="770"/>
                      </a:lnTo>
                      <a:lnTo>
                        <a:pt x="1365" y="777"/>
                      </a:lnTo>
                      <a:lnTo>
                        <a:pt x="1355" y="784"/>
                      </a:lnTo>
                      <a:lnTo>
                        <a:pt x="1346" y="792"/>
                      </a:lnTo>
                      <a:lnTo>
                        <a:pt x="1338" y="802"/>
                      </a:lnTo>
                      <a:lnTo>
                        <a:pt x="1331" y="810"/>
                      </a:lnTo>
                      <a:lnTo>
                        <a:pt x="1326" y="819"/>
                      </a:lnTo>
                      <a:lnTo>
                        <a:pt x="1322" y="827"/>
                      </a:lnTo>
                      <a:lnTo>
                        <a:pt x="1318" y="836"/>
                      </a:lnTo>
                      <a:lnTo>
                        <a:pt x="1314" y="844"/>
                      </a:lnTo>
                      <a:lnTo>
                        <a:pt x="1309" y="851"/>
                      </a:lnTo>
                      <a:lnTo>
                        <a:pt x="1302" y="859"/>
                      </a:lnTo>
                      <a:lnTo>
                        <a:pt x="1294" y="866"/>
                      </a:lnTo>
                      <a:lnTo>
                        <a:pt x="1281" y="875"/>
                      </a:lnTo>
                      <a:lnTo>
                        <a:pt x="1267" y="885"/>
                      </a:lnTo>
                      <a:lnTo>
                        <a:pt x="1255" y="896"/>
                      </a:lnTo>
                      <a:lnTo>
                        <a:pt x="1244" y="907"/>
                      </a:lnTo>
                      <a:lnTo>
                        <a:pt x="1239" y="913"/>
                      </a:lnTo>
                      <a:lnTo>
                        <a:pt x="1235" y="920"/>
                      </a:lnTo>
                      <a:lnTo>
                        <a:pt x="1232" y="926"/>
                      </a:lnTo>
                      <a:lnTo>
                        <a:pt x="1229" y="932"/>
                      </a:lnTo>
                      <a:lnTo>
                        <a:pt x="1227" y="939"/>
                      </a:lnTo>
                      <a:lnTo>
                        <a:pt x="1225" y="948"/>
                      </a:lnTo>
                      <a:lnTo>
                        <a:pt x="1224" y="955"/>
                      </a:lnTo>
                      <a:lnTo>
                        <a:pt x="1224" y="964"/>
                      </a:lnTo>
                      <a:lnTo>
                        <a:pt x="1224" y="982"/>
                      </a:lnTo>
                      <a:lnTo>
                        <a:pt x="1226" y="997"/>
                      </a:lnTo>
                      <a:lnTo>
                        <a:pt x="1229" y="1012"/>
                      </a:lnTo>
                      <a:lnTo>
                        <a:pt x="1232" y="1026"/>
                      </a:lnTo>
                      <a:lnTo>
                        <a:pt x="1235" y="1041"/>
                      </a:lnTo>
                      <a:lnTo>
                        <a:pt x="1237" y="1055"/>
                      </a:lnTo>
                      <a:lnTo>
                        <a:pt x="1239" y="1071"/>
                      </a:lnTo>
                      <a:lnTo>
                        <a:pt x="1240" y="1089"/>
                      </a:lnTo>
                      <a:lnTo>
                        <a:pt x="1239" y="1093"/>
                      </a:lnTo>
                      <a:lnTo>
                        <a:pt x="1238" y="1096"/>
                      </a:lnTo>
                      <a:lnTo>
                        <a:pt x="1237" y="1099"/>
                      </a:lnTo>
                      <a:lnTo>
                        <a:pt x="1234" y="1101"/>
                      </a:lnTo>
                      <a:lnTo>
                        <a:pt x="1229" y="1104"/>
                      </a:lnTo>
                      <a:lnTo>
                        <a:pt x="1221" y="1106"/>
                      </a:lnTo>
                      <a:lnTo>
                        <a:pt x="1203" y="1107"/>
                      </a:lnTo>
                      <a:lnTo>
                        <a:pt x="1185" y="1110"/>
                      </a:lnTo>
                      <a:lnTo>
                        <a:pt x="1177" y="1112"/>
                      </a:lnTo>
                      <a:lnTo>
                        <a:pt x="1170" y="1116"/>
                      </a:lnTo>
                      <a:lnTo>
                        <a:pt x="1164" y="1120"/>
                      </a:lnTo>
                      <a:lnTo>
                        <a:pt x="1157" y="1124"/>
                      </a:lnTo>
                      <a:lnTo>
                        <a:pt x="1151" y="1127"/>
                      </a:lnTo>
                      <a:lnTo>
                        <a:pt x="1144" y="1130"/>
                      </a:lnTo>
                      <a:lnTo>
                        <a:pt x="1137" y="1132"/>
                      </a:lnTo>
                      <a:lnTo>
                        <a:pt x="1128" y="1134"/>
                      </a:lnTo>
                      <a:lnTo>
                        <a:pt x="1113" y="1140"/>
                      </a:lnTo>
                      <a:lnTo>
                        <a:pt x="1097" y="1148"/>
                      </a:lnTo>
                      <a:lnTo>
                        <a:pt x="1072" y="1153"/>
                      </a:lnTo>
                      <a:lnTo>
                        <a:pt x="1052" y="1158"/>
                      </a:lnTo>
                      <a:lnTo>
                        <a:pt x="1030" y="1162"/>
                      </a:lnTo>
                      <a:lnTo>
                        <a:pt x="1005" y="1167"/>
                      </a:lnTo>
                      <a:lnTo>
                        <a:pt x="982" y="1171"/>
                      </a:lnTo>
                      <a:lnTo>
                        <a:pt x="961" y="1174"/>
                      </a:lnTo>
                      <a:lnTo>
                        <a:pt x="943" y="1177"/>
                      </a:lnTo>
                      <a:lnTo>
                        <a:pt x="924" y="1180"/>
                      </a:lnTo>
                      <a:lnTo>
                        <a:pt x="906" y="1183"/>
                      </a:lnTo>
                      <a:lnTo>
                        <a:pt x="887" y="1188"/>
                      </a:lnTo>
                      <a:lnTo>
                        <a:pt x="867" y="1193"/>
                      </a:lnTo>
                      <a:lnTo>
                        <a:pt x="845" y="1201"/>
                      </a:lnTo>
                      <a:lnTo>
                        <a:pt x="825" y="1209"/>
                      </a:lnTo>
                      <a:lnTo>
                        <a:pt x="806" y="1218"/>
                      </a:lnTo>
                      <a:lnTo>
                        <a:pt x="797" y="1221"/>
                      </a:lnTo>
                      <a:lnTo>
                        <a:pt x="787" y="1225"/>
                      </a:lnTo>
                      <a:lnTo>
                        <a:pt x="777" y="1228"/>
                      </a:lnTo>
                      <a:lnTo>
                        <a:pt x="765" y="1229"/>
                      </a:lnTo>
                      <a:lnTo>
                        <a:pt x="766" y="1254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solidFill>
                    <a:sysClr val="window" lastClr="FFFFFF">
                      <a:lumMod val="85000"/>
                    </a:sysClr>
                  </a:solidFill>
                  <a:round/>
                  <a:headEnd/>
                  <a:tailEnd/>
                </a:ln>
              </p:spPr>
            </p:sp>
            <p:sp>
              <p:nvSpPr>
                <p:cNvPr id="91" name="Freeform 90"/>
                <p:cNvSpPr>
                  <a:spLocks noEditPoints="1"/>
                </p:cNvSpPr>
                <p:nvPr/>
              </p:nvSpPr>
              <p:spPr bwMode="auto">
                <a:xfrm>
                  <a:off x="375776" y="696358"/>
                  <a:ext cx="1236877" cy="639351"/>
                </a:xfrm>
                <a:custGeom>
                  <a:avLst/>
                  <a:gdLst/>
                  <a:ahLst/>
                  <a:cxnLst>
                    <a:cxn ang="0">
                      <a:pos x="658" y="1286"/>
                    </a:cxn>
                    <a:cxn ang="0">
                      <a:pos x="645" y="1347"/>
                    </a:cxn>
                    <a:cxn ang="0">
                      <a:pos x="750" y="1322"/>
                    </a:cxn>
                    <a:cxn ang="0">
                      <a:pos x="807" y="1289"/>
                    </a:cxn>
                    <a:cxn ang="0">
                      <a:pos x="785" y="1241"/>
                    </a:cxn>
                    <a:cxn ang="0">
                      <a:pos x="2194" y="435"/>
                    </a:cxn>
                    <a:cxn ang="0">
                      <a:pos x="2029" y="488"/>
                    </a:cxn>
                    <a:cxn ang="0">
                      <a:pos x="1920" y="514"/>
                    </a:cxn>
                    <a:cxn ang="0">
                      <a:pos x="1803" y="589"/>
                    </a:cxn>
                    <a:cxn ang="0">
                      <a:pos x="1689" y="607"/>
                    </a:cxn>
                    <a:cxn ang="0">
                      <a:pos x="1504" y="644"/>
                    </a:cxn>
                    <a:cxn ang="0">
                      <a:pos x="1455" y="630"/>
                    </a:cxn>
                    <a:cxn ang="0">
                      <a:pos x="1342" y="685"/>
                    </a:cxn>
                    <a:cxn ang="0">
                      <a:pos x="1249" y="757"/>
                    </a:cxn>
                    <a:cxn ang="0">
                      <a:pos x="1153" y="798"/>
                    </a:cxn>
                    <a:cxn ang="0">
                      <a:pos x="1076" y="894"/>
                    </a:cxn>
                    <a:cxn ang="0">
                      <a:pos x="1087" y="937"/>
                    </a:cxn>
                    <a:cxn ang="0">
                      <a:pos x="1049" y="1010"/>
                    </a:cxn>
                    <a:cxn ang="0">
                      <a:pos x="942" y="950"/>
                    </a:cxn>
                    <a:cxn ang="0">
                      <a:pos x="947" y="992"/>
                    </a:cxn>
                    <a:cxn ang="0">
                      <a:pos x="993" y="1040"/>
                    </a:cxn>
                    <a:cxn ang="0">
                      <a:pos x="899" y="1057"/>
                    </a:cxn>
                    <a:cxn ang="0">
                      <a:pos x="837" y="1048"/>
                    </a:cxn>
                    <a:cxn ang="0">
                      <a:pos x="745" y="1084"/>
                    </a:cxn>
                    <a:cxn ang="0">
                      <a:pos x="683" y="1133"/>
                    </a:cxn>
                    <a:cxn ang="0">
                      <a:pos x="587" y="1154"/>
                    </a:cxn>
                    <a:cxn ang="0">
                      <a:pos x="528" y="1217"/>
                    </a:cxn>
                    <a:cxn ang="0">
                      <a:pos x="423" y="1279"/>
                    </a:cxn>
                    <a:cxn ang="0">
                      <a:pos x="326" y="1331"/>
                    </a:cxn>
                    <a:cxn ang="0">
                      <a:pos x="285" y="1279"/>
                    </a:cxn>
                    <a:cxn ang="0">
                      <a:pos x="188" y="1280"/>
                    </a:cxn>
                    <a:cxn ang="0">
                      <a:pos x="123" y="1350"/>
                    </a:cxn>
                    <a:cxn ang="0">
                      <a:pos x="19" y="1289"/>
                    </a:cxn>
                    <a:cxn ang="0">
                      <a:pos x="36" y="1246"/>
                    </a:cxn>
                    <a:cxn ang="0">
                      <a:pos x="74" y="1185"/>
                    </a:cxn>
                    <a:cxn ang="0">
                      <a:pos x="119" y="1156"/>
                    </a:cxn>
                    <a:cxn ang="0">
                      <a:pos x="182" y="1093"/>
                    </a:cxn>
                    <a:cxn ang="0">
                      <a:pos x="223" y="990"/>
                    </a:cxn>
                    <a:cxn ang="0">
                      <a:pos x="298" y="937"/>
                    </a:cxn>
                    <a:cxn ang="0">
                      <a:pos x="299" y="880"/>
                    </a:cxn>
                    <a:cxn ang="0">
                      <a:pos x="410" y="824"/>
                    </a:cxn>
                    <a:cxn ang="0">
                      <a:pos x="508" y="783"/>
                    </a:cxn>
                    <a:cxn ang="0">
                      <a:pos x="716" y="695"/>
                    </a:cxn>
                    <a:cxn ang="0">
                      <a:pos x="835" y="657"/>
                    </a:cxn>
                    <a:cxn ang="0">
                      <a:pos x="933" y="560"/>
                    </a:cxn>
                    <a:cxn ang="0">
                      <a:pos x="1061" y="478"/>
                    </a:cxn>
                    <a:cxn ang="0">
                      <a:pos x="1194" y="370"/>
                    </a:cxn>
                    <a:cxn ang="0">
                      <a:pos x="1257" y="396"/>
                    </a:cxn>
                    <a:cxn ang="0">
                      <a:pos x="1354" y="344"/>
                    </a:cxn>
                    <a:cxn ang="0">
                      <a:pos x="1499" y="302"/>
                    </a:cxn>
                    <a:cxn ang="0">
                      <a:pos x="1615" y="271"/>
                    </a:cxn>
                    <a:cxn ang="0">
                      <a:pos x="1709" y="206"/>
                    </a:cxn>
                    <a:cxn ang="0">
                      <a:pos x="1781" y="187"/>
                    </a:cxn>
                    <a:cxn ang="0">
                      <a:pos x="1856" y="147"/>
                    </a:cxn>
                    <a:cxn ang="0">
                      <a:pos x="2055" y="74"/>
                    </a:cxn>
                    <a:cxn ang="0">
                      <a:pos x="2193" y="49"/>
                    </a:cxn>
                    <a:cxn ang="0">
                      <a:pos x="2294" y="7"/>
                    </a:cxn>
                    <a:cxn ang="0">
                      <a:pos x="2356" y="44"/>
                    </a:cxn>
                    <a:cxn ang="0">
                      <a:pos x="2472" y="14"/>
                    </a:cxn>
                    <a:cxn ang="0">
                      <a:pos x="2557" y="195"/>
                    </a:cxn>
                    <a:cxn ang="0">
                      <a:pos x="2387" y="310"/>
                    </a:cxn>
                  </a:cxnLst>
                  <a:rect l="0" t="0" r="r" b="b"/>
                  <a:pathLst>
                    <a:path w="2562" h="1366">
                      <a:moveTo>
                        <a:pt x="756" y="1225"/>
                      </a:moveTo>
                      <a:lnTo>
                        <a:pt x="752" y="1226"/>
                      </a:lnTo>
                      <a:lnTo>
                        <a:pt x="749" y="1226"/>
                      </a:lnTo>
                      <a:lnTo>
                        <a:pt x="745" y="1229"/>
                      </a:lnTo>
                      <a:lnTo>
                        <a:pt x="742" y="1230"/>
                      </a:lnTo>
                      <a:lnTo>
                        <a:pt x="736" y="1234"/>
                      </a:lnTo>
                      <a:lnTo>
                        <a:pt x="731" y="1239"/>
                      </a:lnTo>
                      <a:lnTo>
                        <a:pt x="726" y="1245"/>
                      </a:lnTo>
                      <a:lnTo>
                        <a:pt x="721" y="1251"/>
                      </a:lnTo>
                      <a:lnTo>
                        <a:pt x="715" y="1257"/>
                      </a:lnTo>
                      <a:lnTo>
                        <a:pt x="707" y="1262"/>
                      </a:lnTo>
                      <a:lnTo>
                        <a:pt x="694" y="1268"/>
                      </a:lnTo>
                      <a:lnTo>
                        <a:pt x="683" y="1272"/>
                      </a:lnTo>
                      <a:lnTo>
                        <a:pt x="670" y="1277"/>
                      </a:lnTo>
                      <a:lnTo>
                        <a:pt x="658" y="1286"/>
                      </a:lnTo>
                      <a:lnTo>
                        <a:pt x="646" y="1294"/>
                      </a:lnTo>
                      <a:lnTo>
                        <a:pt x="635" y="1302"/>
                      </a:lnTo>
                      <a:lnTo>
                        <a:pt x="626" y="1310"/>
                      </a:lnTo>
                      <a:lnTo>
                        <a:pt x="616" y="1320"/>
                      </a:lnTo>
                      <a:lnTo>
                        <a:pt x="609" y="1329"/>
                      </a:lnTo>
                      <a:lnTo>
                        <a:pt x="603" y="1339"/>
                      </a:lnTo>
                      <a:lnTo>
                        <a:pt x="600" y="1346"/>
                      </a:lnTo>
                      <a:lnTo>
                        <a:pt x="598" y="1352"/>
                      </a:lnTo>
                      <a:lnTo>
                        <a:pt x="597" y="1359"/>
                      </a:lnTo>
                      <a:lnTo>
                        <a:pt x="594" y="1366"/>
                      </a:lnTo>
                      <a:lnTo>
                        <a:pt x="607" y="1364"/>
                      </a:lnTo>
                      <a:lnTo>
                        <a:pt x="617" y="1360"/>
                      </a:lnTo>
                      <a:lnTo>
                        <a:pt x="627" y="1356"/>
                      </a:lnTo>
                      <a:lnTo>
                        <a:pt x="636" y="1352"/>
                      </a:lnTo>
                      <a:lnTo>
                        <a:pt x="645" y="1347"/>
                      </a:lnTo>
                      <a:lnTo>
                        <a:pt x="655" y="1343"/>
                      </a:lnTo>
                      <a:lnTo>
                        <a:pt x="665" y="1339"/>
                      </a:lnTo>
                      <a:lnTo>
                        <a:pt x="677" y="1338"/>
                      </a:lnTo>
                      <a:lnTo>
                        <a:pt x="686" y="1339"/>
                      </a:lnTo>
                      <a:lnTo>
                        <a:pt x="695" y="1340"/>
                      </a:lnTo>
                      <a:lnTo>
                        <a:pt x="701" y="1339"/>
                      </a:lnTo>
                      <a:lnTo>
                        <a:pt x="705" y="1337"/>
                      </a:lnTo>
                      <a:lnTo>
                        <a:pt x="709" y="1333"/>
                      </a:lnTo>
                      <a:lnTo>
                        <a:pt x="714" y="1328"/>
                      </a:lnTo>
                      <a:lnTo>
                        <a:pt x="718" y="1324"/>
                      </a:lnTo>
                      <a:lnTo>
                        <a:pt x="722" y="1320"/>
                      </a:lnTo>
                      <a:lnTo>
                        <a:pt x="727" y="1317"/>
                      </a:lnTo>
                      <a:lnTo>
                        <a:pt x="732" y="1316"/>
                      </a:lnTo>
                      <a:lnTo>
                        <a:pt x="742" y="1319"/>
                      </a:lnTo>
                      <a:lnTo>
                        <a:pt x="750" y="1322"/>
                      </a:lnTo>
                      <a:lnTo>
                        <a:pt x="754" y="1322"/>
                      </a:lnTo>
                      <a:lnTo>
                        <a:pt x="756" y="1320"/>
                      </a:lnTo>
                      <a:lnTo>
                        <a:pt x="758" y="1317"/>
                      </a:lnTo>
                      <a:lnTo>
                        <a:pt x="760" y="1314"/>
                      </a:lnTo>
                      <a:lnTo>
                        <a:pt x="762" y="1306"/>
                      </a:lnTo>
                      <a:lnTo>
                        <a:pt x="765" y="1298"/>
                      </a:lnTo>
                      <a:lnTo>
                        <a:pt x="767" y="1296"/>
                      </a:lnTo>
                      <a:lnTo>
                        <a:pt x="770" y="1294"/>
                      </a:lnTo>
                      <a:lnTo>
                        <a:pt x="773" y="1293"/>
                      </a:lnTo>
                      <a:lnTo>
                        <a:pt x="776" y="1292"/>
                      </a:lnTo>
                      <a:lnTo>
                        <a:pt x="782" y="1292"/>
                      </a:lnTo>
                      <a:lnTo>
                        <a:pt x="788" y="1292"/>
                      </a:lnTo>
                      <a:lnTo>
                        <a:pt x="794" y="1292"/>
                      </a:lnTo>
                      <a:lnTo>
                        <a:pt x="801" y="1291"/>
                      </a:lnTo>
                      <a:lnTo>
                        <a:pt x="807" y="1289"/>
                      </a:lnTo>
                      <a:lnTo>
                        <a:pt x="812" y="1286"/>
                      </a:lnTo>
                      <a:lnTo>
                        <a:pt x="816" y="1281"/>
                      </a:lnTo>
                      <a:lnTo>
                        <a:pt x="820" y="1276"/>
                      </a:lnTo>
                      <a:lnTo>
                        <a:pt x="822" y="1271"/>
                      </a:lnTo>
                      <a:lnTo>
                        <a:pt x="822" y="1265"/>
                      </a:lnTo>
                      <a:lnTo>
                        <a:pt x="822" y="1260"/>
                      </a:lnTo>
                      <a:lnTo>
                        <a:pt x="820" y="1255"/>
                      </a:lnTo>
                      <a:lnTo>
                        <a:pt x="818" y="1253"/>
                      </a:lnTo>
                      <a:lnTo>
                        <a:pt x="817" y="1252"/>
                      </a:lnTo>
                      <a:lnTo>
                        <a:pt x="815" y="1251"/>
                      </a:lnTo>
                      <a:lnTo>
                        <a:pt x="812" y="1250"/>
                      </a:lnTo>
                      <a:lnTo>
                        <a:pt x="801" y="1251"/>
                      </a:lnTo>
                      <a:lnTo>
                        <a:pt x="788" y="1251"/>
                      </a:lnTo>
                      <a:lnTo>
                        <a:pt x="787" y="1246"/>
                      </a:lnTo>
                      <a:lnTo>
                        <a:pt x="785" y="1241"/>
                      </a:lnTo>
                      <a:lnTo>
                        <a:pt x="782" y="1237"/>
                      </a:lnTo>
                      <a:lnTo>
                        <a:pt x="777" y="1233"/>
                      </a:lnTo>
                      <a:lnTo>
                        <a:pt x="773" y="1230"/>
                      </a:lnTo>
                      <a:lnTo>
                        <a:pt x="766" y="1227"/>
                      </a:lnTo>
                      <a:lnTo>
                        <a:pt x="761" y="1226"/>
                      </a:lnTo>
                      <a:lnTo>
                        <a:pt x="756" y="1225"/>
                      </a:lnTo>
                      <a:close/>
                      <a:moveTo>
                        <a:pt x="2266" y="462"/>
                      </a:moveTo>
                      <a:lnTo>
                        <a:pt x="2264" y="458"/>
                      </a:lnTo>
                      <a:lnTo>
                        <a:pt x="2260" y="453"/>
                      </a:lnTo>
                      <a:lnTo>
                        <a:pt x="2252" y="448"/>
                      </a:lnTo>
                      <a:lnTo>
                        <a:pt x="2245" y="443"/>
                      </a:lnTo>
                      <a:lnTo>
                        <a:pt x="2238" y="440"/>
                      </a:lnTo>
                      <a:lnTo>
                        <a:pt x="2230" y="438"/>
                      </a:lnTo>
                      <a:lnTo>
                        <a:pt x="2213" y="436"/>
                      </a:lnTo>
                      <a:lnTo>
                        <a:pt x="2194" y="435"/>
                      </a:lnTo>
                      <a:lnTo>
                        <a:pt x="2183" y="436"/>
                      </a:lnTo>
                      <a:lnTo>
                        <a:pt x="2173" y="439"/>
                      </a:lnTo>
                      <a:lnTo>
                        <a:pt x="2162" y="442"/>
                      </a:lnTo>
                      <a:lnTo>
                        <a:pt x="2151" y="444"/>
                      </a:lnTo>
                      <a:lnTo>
                        <a:pt x="2129" y="447"/>
                      </a:lnTo>
                      <a:lnTo>
                        <a:pt x="2110" y="451"/>
                      </a:lnTo>
                      <a:lnTo>
                        <a:pt x="2092" y="457"/>
                      </a:lnTo>
                      <a:lnTo>
                        <a:pt x="2071" y="465"/>
                      </a:lnTo>
                      <a:lnTo>
                        <a:pt x="2064" y="468"/>
                      </a:lnTo>
                      <a:lnTo>
                        <a:pt x="2058" y="471"/>
                      </a:lnTo>
                      <a:lnTo>
                        <a:pt x="2052" y="475"/>
                      </a:lnTo>
                      <a:lnTo>
                        <a:pt x="2046" y="479"/>
                      </a:lnTo>
                      <a:lnTo>
                        <a:pt x="2041" y="483"/>
                      </a:lnTo>
                      <a:lnTo>
                        <a:pt x="2035" y="486"/>
                      </a:lnTo>
                      <a:lnTo>
                        <a:pt x="2029" y="488"/>
                      </a:lnTo>
                      <a:lnTo>
                        <a:pt x="2021" y="489"/>
                      </a:lnTo>
                      <a:lnTo>
                        <a:pt x="2010" y="487"/>
                      </a:lnTo>
                      <a:lnTo>
                        <a:pt x="2000" y="483"/>
                      </a:lnTo>
                      <a:lnTo>
                        <a:pt x="1988" y="488"/>
                      </a:lnTo>
                      <a:lnTo>
                        <a:pt x="1978" y="493"/>
                      </a:lnTo>
                      <a:lnTo>
                        <a:pt x="1974" y="496"/>
                      </a:lnTo>
                      <a:lnTo>
                        <a:pt x="1968" y="498"/>
                      </a:lnTo>
                      <a:lnTo>
                        <a:pt x="1962" y="499"/>
                      </a:lnTo>
                      <a:lnTo>
                        <a:pt x="1956" y="500"/>
                      </a:lnTo>
                      <a:lnTo>
                        <a:pt x="1944" y="501"/>
                      </a:lnTo>
                      <a:lnTo>
                        <a:pt x="1932" y="502"/>
                      </a:lnTo>
                      <a:lnTo>
                        <a:pt x="1928" y="504"/>
                      </a:lnTo>
                      <a:lnTo>
                        <a:pt x="1924" y="506"/>
                      </a:lnTo>
                      <a:lnTo>
                        <a:pt x="1921" y="509"/>
                      </a:lnTo>
                      <a:lnTo>
                        <a:pt x="1920" y="514"/>
                      </a:lnTo>
                      <a:lnTo>
                        <a:pt x="1920" y="554"/>
                      </a:lnTo>
                      <a:lnTo>
                        <a:pt x="1914" y="554"/>
                      </a:lnTo>
                      <a:lnTo>
                        <a:pt x="1907" y="555"/>
                      </a:lnTo>
                      <a:lnTo>
                        <a:pt x="1902" y="557"/>
                      </a:lnTo>
                      <a:lnTo>
                        <a:pt x="1897" y="560"/>
                      </a:lnTo>
                      <a:lnTo>
                        <a:pt x="1887" y="564"/>
                      </a:lnTo>
                      <a:lnTo>
                        <a:pt x="1874" y="569"/>
                      </a:lnTo>
                      <a:lnTo>
                        <a:pt x="1859" y="571"/>
                      </a:lnTo>
                      <a:lnTo>
                        <a:pt x="1845" y="573"/>
                      </a:lnTo>
                      <a:lnTo>
                        <a:pt x="1839" y="573"/>
                      </a:lnTo>
                      <a:lnTo>
                        <a:pt x="1833" y="575"/>
                      </a:lnTo>
                      <a:lnTo>
                        <a:pt x="1825" y="577"/>
                      </a:lnTo>
                      <a:lnTo>
                        <a:pt x="1818" y="580"/>
                      </a:lnTo>
                      <a:lnTo>
                        <a:pt x="1810" y="584"/>
                      </a:lnTo>
                      <a:lnTo>
                        <a:pt x="1803" y="589"/>
                      </a:lnTo>
                      <a:lnTo>
                        <a:pt x="1799" y="591"/>
                      </a:lnTo>
                      <a:lnTo>
                        <a:pt x="1795" y="592"/>
                      </a:lnTo>
                      <a:lnTo>
                        <a:pt x="1791" y="593"/>
                      </a:lnTo>
                      <a:lnTo>
                        <a:pt x="1786" y="594"/>
                      </a:lnTo>
                      <a:lnTo>
                        <a:pt x="1776" y="591"/>
                      </a:lnTo>
                      <a:lnTo>
                        <a:pt x="1765" y="588"/>
                      </a:lnTo>
                      <a:lnTo>
                        <a:pt x="1758" y="589"/>
                      </a:lnTo>
                      <a:lnTo>
                        <a:pt x="1751" y="591"/>
                      </a:lnTo>
                      <a:lnTo>
                        <a:pt x="1745" y="594"/>
                      </a:lnTo>
                      <a:lnTo>
                        <a:pt x="1739" y="597"/>
                      </a:lnTo>
                      <a:lnTo>
                        <a:pt x="1733" y="600"/>
                      </a:lnTo>
                      <a:lnTo>
                        <a:pt x="1727" y="603"/>
                      </a:lnTo>
                      <a:lnTo>
                        <a:pt x="1720" y="606"/>
                      </a:lnTo>
                      <a:lnTo>
                        <a:pt x="1713" y="607"/>
                      </a:lnTo>
                      <a:lnTo>
                        <a:pt x="1689" y="607"/>
                      </a:lnTo>
                      <a:lnTo>
                        <a:pt x="1676" y="607"/>
                      </a:lnTo>
                      <a:lnTo>
                        <a:pt x="1666" y="605"/>
                      </a:lnTo>
                      <a:lnTo>
                        <a:pt x="1655" y="602"/>
                      </a:lnTo>
                      <a:lnTo>
                        <a:pt x="1642" y="602"/>
                      </a:lnTo>
                      <a:lnTo>
                        <a:pt x="1632" y="602"/>
                      </a:lnTo>
                      <a:lnTo>
                        <a:pt x="1621" y="603"/>
                      </a:lnTo>
                      <a:lnTo>
                        <a:pt x="1612" y="605"/>
                      </a:lnTo>
                      <a:lnTo>
                        <a:pt x="1604" y="607"/>
                      </a:lnTo>
                      <a:lnTo>
                        <a:pt x="1585" y="611"/>
                      </a:lnTo>
                      <a:lnTo>
                        <a:pt x="1565" y="616"/>
                      </a:lnTo>
                      <a:lnTo>
                        <a:pt x="1550" y="620"/>
                      </a:lnTo>
                      <a:lnTo>
                        <a:pt x="1537" y="624"/>
                      </a:lnTo>
                      <a:lnTo>
                        <a:pt x="1525" y="630"/>
                      </a:lnTo>
                      <a:lnTo>
                        <a:pt x="1512" y="638"/>
                      </a:lnTo>
                      <a:lnTo>
                        <a:pt x="1504" y="644"/>
                      </a:lnTo>
                      <a:lnTo>
                        <a:pt x="1498" y="650"/>
                      </a:lnTo>
                      <a:lnTo>
                        <a:pt x="1495" y="652"/>
                      </a:lnTo>
                      <a:lnTo>
                        <a:pt x="1492" y="654"/>
                      </a:lnTo>
                      <a:lnTo>
                        <a:pt x="1488" y="656"/>
                      </a:lnTo>
                      <a:lnTo>
                        <a:pt x="1484" y="656"/>
                      </a:lnTo>
                      <a:lnTo>
                        <a:pt x="1480" y="655"/>
                      </a:lnTo>
                      <a:lnTo>
                        <a:pt x="1478" y="653"/>
                      </a:lnTo>
                      <a:lnTo>
                        <a:pt x="1478" y="630"/>
                      </a:lnTo>
                      <a:lnTo>
                        <a:pt x="1478" y="627"/>
                      </a:lnTo>
                      <a:lnTo>
                        <a:pt x="1476" y="624"/>
                      </a:lnTo>
                      <a:lnTo>
                        <a:pt x="1474" y="621"/>
                      </a:lnTo>
                      <a:lnTo>
                        <a:pt x="1472" y="619"/>
                      </a:lnTo>
                      <a:lnTo>
                        <a:pt x="1466" y="622"/>
                      </a:lnTo>
                      <a:lnTo>
                        <a:pt x="1460" y="626"/>
                      </a:lnTo>
                      <a:lnTo>
                        <a:pt x="1455" y="630"/>
                      </a:lnTo>
                      <a:lnTo>
                        <a:pt x="1449" y="635"/>
                      </a:lnTo>
                      <a:lnTo>
                        <a:pt x="1440" y="645"/>
                      </a:lnTo>
                      <a:lnTo>
                        <a:pt x="1429" y="655"/>
                      </a:lnTo>
                      <a:lnTo>
                        <a:pt x="1418" y="663"/>
                      </a:lnTo>
                      <a:lnTo>
                        <a:pt x="1408" y="670"/>
                      </a:lnTo>
                      <a:lnTo>
                        <a:pt x="1401" y="678"/>
                      </a:lnTo>
                      <a:lnTo>
                        <a:pt x="1392" y="684"/>
                      </a:lnTo>
                      <a:lnTo>
                        <a:pt x="1388" y="687"/>
                      </a:lnTo>
                      <a:lnTo>
                        <a:pt x="1383" y="690"/>
                      </a:lnTo>
                      <a:lnTo>
                        <a:pt x="1379" y="691"/>
                      </a:lnTo>
                      <a:lnTo>
                        <a:pt x="1373" y="692"/>
                      </a:lnTo>
                      <a:lnTo>
                        <a:pt x="1364" y="691"/>
                      </a:lnTo>
                      <a:lnTo>
                        <a:pt x="1357" y="690"/>
                      </a:lnTo>
                      <a:lnTo>
                        <a:pt x="1350" y="687"/>
                      </a:lnTo>
                      <a:lnTo>
                        <a:pt x="1342" y="685"/>
                      </a:lnTo>
                      <a:lnTo>
                        <a:pt x="1342" y="693"/>
                      </a:lnTo>
                      <a:lnTo>
                        <a:pt x="1341" y="699"/>
                      </a:lnTo>
                      <a:lnTo>
                        <a:pt x="1337" y="705"/>
                      </a:lnTo>
                      <a:lnTo>
                        <a:pt x="1334" y="710"/>
                      </a:lnTo>
                      <a:lnTo>
                        <a:pt x="1331" y="715"/>
                      </a:lnTo>
                      <a:lnTo>
                        <a:pt x="1326" y="720"/>
                      </a:lnTo>
                      <a:lnTo>
                        <a:pt x="1321" y="724"/>
                      </a:lnTo>
                      <a:lnTo>
                        <a:pt x="1315" y="727"/>
                      </a:lnTo>
                      <a:lnTo>
                        <a:pt x="1301" y="730"/>
                      </a:lnTo>
                      <a:lnTo>
                        <a:pt x="1289" y="734"/>
                      </a:lnTo>
                      <a:lnTo>
                        <a:pt x="1275" y="740"/>
                      </a:lnTo>
                      <a:lnTo>
                        <a:pt x="1264" y="745"/>
                      </a:lnTo>
                      <a:lnTo>
                        <a:pt x="1259" y="749"/>
                      </a:lnTo>
                      <a:lnTo>
                        <a:pt x="1255" y="753"/>
                      </a:lnTo>
                      <a:lnTo>
                        <a:pt x="1249" y="757"/>
                      </a:lnTo>
                      <a:lnTo>
                        <a:pt x="1244" y="762"/>
                      </a:lnTo>
                      <a:lnTo>
                        <a:pt x="1240" y="768"/>
                      </a:lnTo>
                      <a:lnTo>
                        <a:pt x="1237" y="773"/>
                      </a:lnTo>
                      <a:lnTo>
                        <a:pt x="1234" y="775"/>
                      </a:lnTo>
                      <a:lnTo>
                        <a:pt x="1232" y="777"/>
                      </a:lnTo>
                      <a:lnTo>
                        <a:pt x="1229" y="778"/>
                      </a:lnTo>
                      <a:lnTo>
                        <a:pt x="1226" y="778"/>
                      </a:lnTo>
                      <a:lnTo>
                        <a:pt x="1212" y="768"/>
                      </a:lnTo>
                      <a:lnTo>
                        <a:pt x="1199" y="758"/>
                      </a:lnTo>
                      <a:lnTo>
                        <a:pt x="1190" y="759"/>
                      </a:lnTo>
                      <a:lnTo>
                        <a:pt x="1183" y="761"/>
                      </a:lnTo>
                      <a:lnTo>
                        <a:pt x="1178" y="765"/>
                      </a:lnTo>
                      <a:lnTo>
                        <a:pt x="1173" y="770"/>
                      </a:lnTo>
                      <a:lnTo>
                        <a:pt x="1163" y="784"/>
                      </a:lnTo>
                      <a:lnTo>
                        <a:pt x="1153" y="798"/>
                      </a:lnTo>
                      <a:lnTo>
                        <a:pt x="1145" y="805"/>
                      </a:lnTo>
                      <a:lnTo>
                        <a:pt x="1136" y="811"/>
                      </a:lnTo>
                      <a:lnTo>
                        <a:pt x="1124" y="823"/>
                      </a:lnTo>
                      <a:lnTo>
                        <a:pt x="1113" y="835"/>
                      </a:lnTo>
                      <a:lnTo>
                        <a:pt x="1102" y="846"/>
                      </a:lnTo>
                      <a:lnTo>
                        <a:pt x="1090" y="860"/>
                      </a:lnTo>
                      <a:lnTo>
                        <a:pt x="1085" y="864"/>
                      </a:lnTo>
                      <a:lnTo>
                        <a:pt x="1078" y="868"/>
                      </a:lnTo>
                      <a:lnTo>
                        <a:pt x="1076" y="869"/>
                      </a:lnTo>
                      <a:lnTo>
                        <a:pt x="1074" y="871"/>
                      </a:lnTo>
                      <a:lnTo>
                        <a:pt x="1073" y="873"/>
                      </a:lnTo>
                      <a:lnTo>
                        <a:pt x="1072" y="876"/>
                      </a:lnTo>
                      <a:lnTo>
                        <a:pt x="1073" y="884"/>
                      </a:lnTo>
                      <a:lnTo>
                        <a:pt x="1075" y="891"/>
                      </a:lnTo>
                      <a:lnTo>
                        <a:pt x="1076" y="894"/>
                      </a:lnTo>
                      <a:lnTo>
                        <a:pt x="1078" y="896"/>
                      </a:lnTo>
                      <a:lnTo>
                        <a:pt x="1081" y="898"/>
                      </a:lnTo>
                      <a:lnTo>
                        <a:pt x="1085" y="900"/>
                      </a:lnTo>
                      <a:lnTo>
                        <a:pt x="1088" y="902"/>
                      </a:lnTo>
                      <a:lnTo>
                        <a:pt x="1092" y="903"/>
                      </a:lnTo>
                      <a:lnTo>
                        <a:pt x="1094" y="903"/>
                      </a:lnTo>
                      <a:lnTo>
                        <a:pt x="1095" y="904"/>
                      </a:lnTo>
                      <a:lnTo>
                        <a:pt x="1096" y="905"/>
                      </a:lnTo>
                      <a:lnTo>
                        <a:pt x="1096" y="907"/>
                      </a:lnTo>
                      <a:lnTo>
                        <a:pt x="1096" y="913"/>
                      </a:lnTo>
                      <a:lnTo>
                        <a:pt x="1094" y="919"/>
                      </a:lnTo>
                      <a:lnTo>
                        <a:pt x="1093" y="923"/>
                      </a:lnTo>
                      <a:lnTo>
                        <a:pt x="1091" y="928"/>
                      </a:lnTo>
                      <a:lnTo>
                        <a:pt x="1089" y="932"/>
                      </a:lnTo>
                      <a:lnTo>
                        <a:pt x="1087" y="937"/>
                      </a:lnTo>
                      <a:lnTo>
                        <a:pt x="1086" y="942"/>
                      </a:lnTo>
                      <a:lnTo>
                        <a:pt x="1086" y="948"/>
                      </a:lnTo>
                      <a:lnTo>
                        <a:pt x="1086" y="975"/>
                      </a:lnTo>
                      <a:lnTo>
                        <a:pt x="1086" y="988"/>
                      </a:lnTo>
                      <a:lnTo>
                        <a:pt x="1084" y="1000"/>
                      </a:lnTo>
                      <a:lnTo>
                        <a:pt x="1081" y="1006"/>
                      </a:lnTo>
                      <a:lnTo>
                        <a:pt x="1078" y="1011"/>
                      </a:lnTo>
                      <a:lnTo>
                        <a:pt x="1076" y="1012"/>
                      </a:lnTo>
                      <a:lnTo>
                        <a:pt x="1074" y="1013"/>
                      </a:lnTo>
                      <a:lnTo>
                        <a:pt x="1072" y="1014"/>
                      </a:lnTo>
                      <a:lnTo>
                        <a:pt x="1069" y="1014"/>
                      </a:lnTo>
                      <a:lnTo>
                        <a:pt x="1064" y="1014"/>
                      </a:lnTo>
                      <a:lnTo>
                        <a:pt x="1059" y="1013"/>
                      </a:lnTo>
                      <a:lnTo>
                        <a:pt x="1053" y="1012"/>
                      </a:lnTo>
                      <a:lnTo>
                        <a:pt x="1049" y="1010"/>
                      </a:lnTo>
                      <a:lnTo>
                        <a:pt x="1042" y="1006"/>
                      </a:lnTo>
                      <a:lnTo>
                        <a:pt x="1035" y="1000"/>
                      </a:lnTo>
                      <a:lnTo>
                        <a:pt x="1020" y="987"/>
                      </a:lnTo>
                      <a:lnTo>
                        <a:pt x="1005" y="974"/>
                      </a:lnTo>
                      <a:lnTo>
                        <a:pt x="998" y="967"/>
                      </a:lnTo>
                      <a:lnTo>
                        <a:pt x="992" y="959"/>
                      </a:lnTo>
                      <a:lnTo>
                        <a:pt x="990" y="956"/>
                      </a:lnTo>
                      <a:lnTo>
                        <a:pt x="987" y="953"/>
                      </a:lnTo>
                      <a:lnTo>
                        <a:pt x="983" y="951"/>
                      </a:lnTo>
                      <a:lnTo>
                        <a:pt x="979" y="950"/>
                      </a:lnTo>
                      <a:lnTo>
                        <a:pt x="971" y="953"/>
                      </a:lnTo>
                      <a:lnTo>
                        <a:pt x="963" y="955"/>
                      </a:lnTo>
                      <a:lnTo>
                        <a:pt x="956" y="954"/>
                      </a:lnTo>
                      <a:lnTo>
                        <a:pt x="949" y="953"/>
                      </a:lnTo>
                      <a:lnTo>
                        <a:pt x="942" y="950"/>
                      </a:lnTo>
                      <a:lnTo>
                        <a:pt x="935" y="948"/>
                      </a:lnTo>
                      <a:lnTo>
                        <a:pt x="929" y="945"/>
                      </a:lnTo>
                      <a:lnTo>
                        <a:pt x="922" y="941"/>
                      </a:lnTo>
                      <a:lnTo>
                        <a:pt x="916" y="940"/>
                      </a:lnTo>
                      <a:lnTo>
                        <a:pt x="907" y="939"/>
                      </a:lnTo>
                      <a:lnTo>
                        <a:pt x="903" y="940"/>
                      </a:lnTo>
                      <a:lnTo>
                        <a:pt x="900" y="941"/>
                      </a:lnTo>
                      <a:lnTo>
                        <a:pt x="904" y="951"/>
                      </a:lnTo>
                      <a:lnTo>
                        <a:pt x="908" y="959"/>
                      </a:lnTo>
                      <a:lnTo>
                        <a:pt x="913" y="965"/>
                      </a:lnTo>
                      <a:lnTo>
                        <a:pt x="918" y="972"/>
                      </a:lnTo>
                      <a:lnTo>
                        <a:pt x="924" y="978"/>
                      </a:lnTo>
                      <a:lnTo>
                        <a:pt x="930" y="983"/>
                      </a:lnTo>
                      <a:lnTo>
                        <a:pt x="937" y="988"/>
                      </a:lnTo>
                      <a:lnTo>
                        <a:pt x="947" y="992"/>
                      </a:lnTo>
                      <a:lnTo>
                        <a:pt x="956" y="996"/>
                      </a:lnTo>
                      <a:lnTo>
                        <a:pt x="963" y="1002"/>
                      </a:lnTo>
                      <a:lnTo>
                        <a:pt x="972" y="1006"/>
                      </a:lnTo>
                      <a:lnTo>
                        <a:pt x="981" y="1011"/>
                      </a:lnTo>
                      <a:lnTo>
                        <a:pt x="988" y="1013"/>
                      </a:lnTo>
                      <a:lnTo>
                        <a:pt x="996" y="1015"/>
                      </a:lnTo>
                      <a:lnTo>
                        <a:pt x="1000" y="1017"/>
                      </a:lnTo>
                      <a:lnTo>
                        <a:pt x="1003" y="1019"/>
                      </a:lnTo>
                      <a:lnTo>
                        <a:pt x="1004" y="1021"/>
                      </a:lnTo>
                      <a:lnTo>
                        <a:pt x="1005" y="1025"/>
                      </a:lnTo>
                      <a:lnTo>
                        <a:pt x="1004" y="1028"/>
                      </a:lnTo>
                      <a:lnTo>
                        <a:pt x="1003" y="1032"/>
                      </a:lnTo>
                      <a:lnTo>
                        <a:pt x="1002" y="1034"/>
                      </a:lnTo>
                      <a:lnTo>
                        <a:pt x="1000" y="1036"/>
                      </a:lnTo>
                      <a:lnTo>
                        <a:pt x="993" y="1040"/>
                      </a:lnTo>
                      <a:lnTo>
                        <a:pt x="988" y="1044"/>
                      </a:lnTo>
                      <a:lnTo>
                        <a:pt x="978" y="1052"/>
                      </a:lnTo>
                      <a:lnTo>
                        <a:pt x="969" y="1059"/>
                      </a:lnTo>
                      <a:lnTo>
                        <a:pt x="963" y="1061"/>
                      </a:lnTo>
                      <a:lnTo>
                        <a:pt x="958" y="1063"/>
                      </a:lnTo>
                      <a:lnTo>
                        <a:pt x="953" y="1065"/>
                      </a:lnTo>
                      <a:lnTo>
                        <a:pt x="947" y="1066"/>
                      </a:lnTo>
                      <a:lnTo>
                        <a:pt x="934" y="1054"/>
                      </a:lnTo>
                      <a:lnTo>
                        <a:pt x="922" y="1046"/>
                      </a:lnTo>
                      <a:lnTo>
                        <a:pt x="915" y="1047"/>
                      </a:lnTo>
                      <a:lnTo>
                        <a:pt x="908" y="1048"/>
                      </a:lnTo>
                      <a:lnTo>
                        <a:pt x="905" y="1050"/>
                      </a:lnTo>
                      <a:lnTo>
                        <a:pt x="903" y="1052"/>
                      </a:lnTo>
                      <a:lnTo>
                        <a:pt x="901" y="1054"/>
                      </a:lnTo>
                      <a:lnTo>
                        <a:pt x="899" y="1057"/>
                      </a:lnTo>
                      <a:lnTo>
                        <a:pt x="897" y="1061"/>
                      </a:lnTo>
                      <a:lnTo>
                        <a:pt x="895" y="1064"/>
                      </a:lnTo>
                      <a:lnTo>
                        <a:pt x="892" y="1066"/>
                      </a:lnTo>
                      <a:lnTo>
                        <a:pt x="889" y="1067"/>
                      </a:lnTo>
                      <a:lnTo>
                        <a:pt x="884" y="1066"/>
                      </a:lnTo>
                      <a:lnTo>
                        <a:pt x="879" y="1064"/>
                      </a:lnTo>
                      <a:lnTo>
                        <a:pt x="875" y="1060"/>
                      </a:lnTo>
                      <a:lnTo>
                        <a:pt x="872" y="1055"/>
                      </a:lnTo>
                      <a:lnTo>
                        <a:pt x="868" y="1052"/>
                      </a:lnTo>
                      <a:lnTo>
                        <a:pt x="865" y="1048"/>
                      </a:lnTo>
                      <a:lnTo>
                        <a:pt x="860" y="1046"/>
                      </a:lnTo>
                      <a:lnTo>
                        <a:pt x="855" y="1045"/>
                      </a:lnTo>
                      <a:lnTo>
                        <a:pt x="848" y="1046"/>
                      </a:lnTo>
                      <a:lnTo>
                        <a:pt x="842" y="1047"/>
                      </a:lnTo>
                      <a:lnTo>
                        <a:pt x="837" y="1048"/>
                      </a:lnTo>
                      <a:lnTo>
                        <a:pt x="832" y="1050"/>
                      </a:lnTo>
                      <a:lnTo>
                        <a:pt x="827" y="1052"/>
                      </a:lnTo>
                      <a:lnTo>
                        <a:pt x="820" y="1054"/>
                      </a:lnTo>
                      <a:lnTo>
                        <a:pt x="815" y="1055"/>
                      </a:lnTo>
                      <a:lnTo>
                        <a:pt x="808" y="1055"/>
                      </a:lnTo>
                      <a:lnTo>
                        <a:pt x="794" y="1054"/>
                      </a:lnTo>
                      <a:lnTo>
                        <a:pt x="781" y="1053"/>
                      </a:lnTo>
                      <a:lnTo>
                        <a:pt x="777" y="1053"/>
                      </a:lnTo>
                      <a:lnTo>
                        <a:pt x="774" y="1053"/>
                      </a:lnTo>
                      <a:lnTo>
                        <a:pt x="771" y="1053"/>
                      </a:lnTo>
                      <a:lnTo>
                        <a:pt x="767" y="1054"/>
                      </a:lnTo>
                      <a:lnTo>
                        <a:pt x="763" y="1068"/>
                      </a:lnTo>
                      <a:lnTo>
                        <a:pt x="759" y="1079"/>
                      </a:lnTo>
                      <a:lnTo>
                        <a:pt x="752" y="1083"/>
                      </a:lnTo>
                      <a:lnTo>
                        <a:pt x="745" y="1084"/>
                      </a:lnTo>
                      <a:lnTo>
                        <a:pt x="737" y="1085"/>
                      </a:lnTo>
                      <a:lnTo>
                        <a:pt x="729" y="1087"/>
                      </a:lnTo>
                      <a:lnTo>
                        <a:pt x="732" y="1098"/>
                      </a:lnTo>
                      <a:lnTo>
                        <a:pt x="734" y="1108"/>
                      </a:lnTo>
                      <a:lnTo>
                        <a:pt x="733" y="1110"/>
                      </a:lnTo>
                      <a:lnTo>
                        <a:pt x="732" y="1112"/>
                      </a:lnTo>
                      <a:lnTo>
                        <a:pt x="723" y="1112"/>
                      </a:lnTo>
                      <a:lnTo>
                        <a:pt x="707" y="1108"/>
                      </a:lnTo>
                      <a:lnTo>
                        <a:pt x="697" y="1108"/>
                      </a:lnTo>
                      <a:lnTo>
                        <a:pt x="697" y="1112"/>
                      </a:lnTo>
                      <a:lnTo>
                        <a:pt x="696" y="1117"/>
                      </a:lnTo>
                      <a:lnTo>
                        <a:pt x="695" y="1120"/>
                      </a:lnTo>
                      <a:lnTo>
                        <a:pt x="693" y="1123"/>
                      </a:lnTo>
                      <a:lnTo>
                        <a:pt x="689" y="1129"/>
                      </a:lnTo>
                      <a:lnTo>
                        <a:pt x="683" y="1133"/>
                      </a:lnTo>
                      <a:lnTo>
                        <a:pt x="676" y="1137"/>
                      </a:lnTo>
                      <a:lnTo>
                        <a:pt x="668" y="1140"/>
                      </a:lnTo>
                      <a:lnTo>
                        <a:pt x="660" y="1144"/>
                      </a:lnTo>
                      <a:lnTo>
                        <a:pt x="651" y="1147"/>
                      </a:lnTo>
                      <a:lnTo>
                        <a:pt x="644" y="1149"/>
                      </a:lnTo>
                      <a:lnTo>
                        <a:pt x="638" y="1152"/>
                      </a:lnTo>
                      <a:lnTo>
                        <a:pt x="632" y="1154"/>
                      </a:lnTo>
                      <a:lnTo>
                        <a:pt x="624" y="1155"/>
                      </a:lnTo>
                      <a:lnTo>
                        <a:pt x="611" y="1151"/>
                      </a:lnTo>
                      <a:lnTo>
                        <a:pt x="598" y="1147"/>
                      </a:lnTo>
                      <a:lnTo>
                        <a:pt x="594" y="1147"/>
                      </a:lnTo>
                      <a:lnTo>
                        <a:pt x="592" y="1148"/>
                      </a:lnTo>
                      <a:lnTo>
                        <a:pt x="590" y="1149"/>
                      </a:lnTo>
                      <a:lnTo>
                        <a:pt x="589" y="1150"/>
                      </a:lnTo>
                      <a:lnTo>
                        <a:pt x="587" y="1154"/>
                      </a:lnTo>
                      <a:lnTo>
                        <a:pt x="586" y="1159"/>
                      </a:lnTo>
                      <a:lnTo>
                        <a:pt x="585" y="1165"/>
                      </a:lnTo>
                      <a:lnTo>
                        <a:pt x="584" y="1172"/>
                      </a:lnTo>
                      <a:lnTo>
                        <a:pt x="582" y="1177"/>
                      </a:lnTo>
                      <a:lnTo>
                        <a:pt x="580" y="1182"/>
                      </a:lnTo>
                      <a:lnTo>
                        <a:pt x="576" y="1186"/>
                      </a:lnTo>
                      <a:lnTo>
                        <a:pt x="572" y="1188"/>
                      </a:lnTo>
                      <a:lnTo>
                        <a:pt x="567" y="1190"/>
                      </a:lnTo>
                      <a:lnTo>
                        <a:pt x="562" y="1191"/>
                      </a:lnTo>
                      <a:lnTo>
                        <a:pt x="552" y="1191"/>
                      </a:lnTo>
                      <a:lnTo>
                        <a:pt x="541" y="1192"/>
                      </a:lnTo>
                      <a:lnTo>
                        <a:pt x="540" y="1206"/>
                      </a:lnTo>
                      <a:lnTo>
                        <a:pt x="540" y="1218"/>
                      </a:lnTo>
                      <a:lnTo>
                        <a:pt x="533" y="1220"/>
                      </a:lnTo>
                      <a:lnTo>
                        <a:pt x="528" y="1217"/>
                      </a:lnTo>
                      <a:lnTo>
                        <a:pt x="524" y="1216"/>
                      </a:lnTo>
                      <a:lnTo>
                        <a:pt x="518" y="1217"/>
                      </a:lnTo>
                      <a:lnTo>
                        <a:pt x="514" y="1218"/>
                      </a:lnTo>
                      <a:lnTo>
                        <a:pt x="509" y="1220"/>
                      </a:lnTo>
                      <a:lnTo>
                        <a:pt x="505" y="1223"/>
                      </a:lnTo>
                      <a:lnTo>
                        <a:pt x="498" y="1231"/>
                      </a:lnTo>
                      <a:lnTo>
                        <a:pt x="489" y="1238"/>
                      </a:lnTo>
                      <a:lnTo>
                        <a:pt x="476" y="1245"/>
                      </a:lnTo>
                      <a:lnTo>
                        <a:pt x="463" y="1249"/>
                      </a:lnTo>
                      <a:lnTo>
                        <a:pt x="457" y="1252"/>
                      </a:lnTo>
                      <a:lnTo>
                        <a:pt x="451" y="1254"/>
                      </a:lnTo>
                      <a:lnTo>
                        <a:pt x="445" y="1259"/>
                      </a:lnTo>
                      <a:lnTo>
                        <a:pt x="439" y="1264"/>
                      </a:lnTo>
                      <a:lnTo>
                        <a:pt x="432" y="1272"/>
                      </a:lnTo>
                      <a:lnTo>
                        <a:pt x="423" y="1279"/>
                      </a:lnTo>
                      <a:lnTo>
                        <a:pt x="417" y="1282"/>
                      </a:lnTo>
                      <a:lnTo>
                        <a:pt x="410" y="1286"/>
                      </a:lnTo>
                      <a:lnTo>
                        <a:pt x="404" y="1288"/>
                      </a:lnTo>
                      <a:lnTo>
                        <a:pt x="398" y="1289"/>
                      </a:lnTo>
                      <a:lnTo>
                        <a:pt x="385" y="1292"/>
                      </a:lnTo>
                      <a:lnTo>
                        <a:pt x="371" y="1296"/>
                      </a:lnTo>
                      <a:lnTo>
                        <a:pt x="360" y="1300"/>
                      </a:lnTo>
                      <a:lnTo>
                        <a:pt x="352" y="1305"/>
                      </a:lnTo>
                      <a:lnTo>
                        <a:pt x="345" y="1311"/>
                      </a:lnTo>
                      <a:lnTo>
                        <a:pt x="337" y="1320"/>
                      </a:lnTo>
                      <a:lnTo>
                        <a:pt x="334" y="1324"/>
                      </a:lnTo>
                      <a:lnTo>
                        <a:pt x="331" y="1327"/>
                      </a:lnTo>
                      <a:lnTo>
                        <a:pt x="330" y="1329"/>
                      </a:lnTo>
                      <a:lnTo>
                        <a:pt x="328" y="1330"/>
                      </a:lnTo>
                      <a:lnTo>
                        <a:pt x="326" y="1331"/>
                      </a:lnTo>
                      <a:lnTo>
                        <a:pt x="324" y="1331"/>
                      </a:lnTo>
                      <a:lnTo>
                        <a:pt x="321" y="1331"/>
                      </a:lnTo>
                      <a:lnTo>
                        <a:pt x="317" y="1330"/>
                      </a:lnTo>
                      <a:lnTo>
                        <a:pt x="314" y="1329"/>
                      </a:lnTo>
                      <a:lnTo>
                        <a:pt x="310" y="1327"/>
                      </a:lnTo>
                      <a:lnTo>
                        <a:pt x="307" y="1325"/>
                      </a:lnTo>
                      <a:lnTo>
                        <a:pt x="305" y="1323"/>
                      </a:lnTo>
                      <a:lnTo>
                        <a:pt x="304" y="1320"/>
                      </a:lnTo>
                      <a:lnTo>
                        <a:pt x="303" y="1316"/>
                      </a:lnTo>
                      <a:lnTo>
                        <a:pt x="301" y="1303"/>
                      </a:lnTo>
                      <a:lnTo>
                        <a:pt x="298" y="1291"/>
                      </a:lnTo>
                      <a:lnTo>
                        <a:pt x="295" y="1287"/>
                      </a:lnTo>
                      <a:lnTo>
                        <a:pt x="292" y="1283"/>
                      </a:lnTo>
                      <a:lnTo>
                        <a:pt x="289" y="1281"/>
                      </a:lnTo>
                      <a:lnTo>
                        <a:pt x="285" y="1279"/>
                      </a:lnTo>
                      <a:lnTo>
                        <a:pt x="275" y="1276"/>
                      </a:lnTo>
                      <a:lnTo>
                        <a:pt x="265" y="1275"/>
                      </a:lnTo>
                      <a:lnTo>
                        <a:pt x="250" y="1283"/>
                      </a:lnTo>
                      <a:lnTo>
                        <a:pt x="236" y="1292"/>
                      </a:lnTo>
                      <a:lnTo>
                        <a:pt x="231" y="1292"/>
                      </a:lnTo>
                      <a:lnTo>
                        <a:pt x="227" y="1291"/>
                      </a:lnTo>
                      <a:lnTo>
                        <a:pt x="222" y="1288"/>
                      </a:lnTo>
                      <a:lnTo>
                        <a:pt x="219" y="1283"/>
                      </a:lnTo>
                      <a:lnTo>
                        <a:pt x="218" y="1281"/>
                      </a:lnTo>
                      <a:lnTo>
                        <a:pt x="217" y="1278"/>
                      </a:lnTo>
                      <a:lnTo>
                        <a:pt x="216" y="1275"/>
                      </a:lnTo>
                      <a:lnTo>
                        <a:pt x="214" y="1274"/>
                      </a:lnTo>
                      <a:lnTo>
                        <a:pt x="205" y="1277"/>
                      </a:lnTo>
                      <a:lnTo>
                        <a:pt x="198" y="1280"/>
                      </a:lnTo>
                      <a:lnTo>
                        <a:pt x="188" y="1280"/>
                      </a:lnTo>
                      <a:lnTo>
                        <a:pt x="181" y="1280"/>
                      </a:lnTo>
                      <a:lnTo>
                        <a:pt x="177" y="1280"/>
                      </a:lnTo>
                      <a:lnTo>
                        <a:pt x="174" y="1281"/>
                      </a:lnTo>
                      <a:lnTo>
                        <a:pt x="171" y="1282"/>
                      </a:lnTo>
                      <a:lnTo>
                        <a:pt x="167" y="1286"/>
                      </a:lnTo>
                      <a:lnTo>
                        <a:pt x="162" y="1292"/>
                      </a:lnTo>
                      <a:lnTo>
                        <a:pt x="159" y="1298"/>
                      </a:lnTo>
                      <a:lnTo>
                        <a:pt x="157" y="1304"/>
                      </a:lnTo>
                      <a:lnTo>
                        <a:pt x="155" y="1310"/>
                      </a:lnTo>
                      <a:lnTo>
                        <a:pt x="151" y="1324"/>
                      </a:lnTo>
                      <a:lnTo>
                        <a:pt x="145" y="1337"/>
                      </a:lnTo>
                      <a:lnTo>
                        <a:pt x="141" y="1340"/>
                      </a:lnTo>
                      <a:lnTo>
                        <a:pt x="135" y="1343"/>
                      </a:lnTo>
                      <a:lnTo>
                        <a:pt x="129" y="1346"/>
                      </a:lnTo>
                      <a:lnTo>
                        <a:pt x="123" y="1350"/>
                      </a:lnTo>
                      <a:lnTo>
                        <a:pt x="117" y="1352"/>
                      </a:lnTo>
                      <a:lnTo>
                        <a:pt x="109" y="1353"/>
                      </a:lnTo>
                      <a:lnTo>
                        <a:pt x="101" y="1353"/>
                      </a:lnTo>
                      <a:lnTo>
                        <a:pt x="95" y="1351"/>
                      </a:lnTo>
                      <a:lnTo>
                        <a:pt x="89" y="1349"/>
                      </a:lnTo>
                      <a:lnTo>
                        <a:pt x="84" y="1345"/>
                      </a:lnTo>
                      <a:lnTo>
                        <a:pt x="79" y="1336"/>
                      </a:lnTo>
                      <a:lnTo>
                        <a:pt x="77" y="1328"/>
                      </a:lnTo>
                      <a:lnTo>
                        <a:pt x="71" y="1323"/>
                      </a:lnTo>
                      <a:lnTo>
                        <a:pt x="63" y="1320"/>
                      </a:lnTo>
                      <a:lnTo>
                        <a:pt x="54" y="1315"/>
                      </a:lnTo>
                      <a:lnTo>
                        <a:pt x="45" y="1308"/>
                      </a:lnTo>
                      <a:lnTo>
                        <a:pt x="38" y="1302"/>
                      </a:lnTo>
                      <a:lnTo>
                        <a:pt x="30" y="1295"/>
                      </a:lnTo>
                      <a:lnTo>
                        <a:pt x="19" y="1289"/>
                      </a:lnTo>
                      <a:lnTo>
                        <a:pt x="10" y="1283"/>
                      </a:lnTo>
                      <a:lnTo>
                        <a:pt x="6" y="1281"/>
                      </a:lnTo>
                      <a:lnTo>
                        <a:pt x="3" y="1278"/>
                      </a:lnTo>
                      <a:lnTo>
                        <a:pt x="1" y="1274"/>
                      </a:lnTo>
                      <a:lnTo>
                        <a:pt x="0" y="1269"/>
                      </a:lnTo>
                      <a:lnTo>
                        <a:pt x="1" y="1266"/>
                      </a:lnTo>
                      <a:lnTo>
                        <a:pt x="3" y="1263"/>
                      </a:lnTo>
                      <a:lnTo>
                        <a:pt x="5" y="1262"/>
                      </a:lnTo>
                      <a:lnTo>
                        <a:pt x="9" y="1261"/>
                      </a:lnTo>
                      <a:lnTo>
                        <a:pt x="16" y="1260"/>
                      </a:lnTo>
                      <a:lnTo>
                        <a:pt x="23" y="1258"/>
                      </a:lnTo>
                      <a:lnTo>
                        <a:pt x="28" y="1255"/>
                      </a:lnTo>
                      <a:lnTo>
                        <a:pt x="31" y="1252"/>
                      </a:lnTo>
                      <a:lnTo>
                        <a:pt x="34" y="1249"/>
                      </a:lnTo>
                      <a:lnTo>
                        <a:pt x="36" y="1246"/>
                      </a:lnTo>
                      <a:lnTo>
                        <a:pt x="38" y="1238"/>
                      </a:lnTo>
                      <a:lnTo>
                        <a:pt x="39" y="1229"/>
                      </a:lnTo>
                      <a:lnTo>
                        <a:pt x="50" y="1230"/>
                      </a:lnTo>
                      <a:lnTo>
                        <a:pt x="62" y="1229"/>
                      </a:lnTo>
                      <a:lnTo>
                        <a:pt x="57" y="1220"/>
                      </a:lnTo>
                      <a:lnTo>
                        <a:pt x="52" y="1212"/>
                      </a:lnTo>
                      <a:lnTo>
                        <a:pt x="56" y="1207"/>
                      </a:lnTo>
                      <a:lnTo>
                        <a:pt x="60" y="1204"/>
                      </a:lnTo>
                      <a:lnTo>
                        <a:pt x="62" y="1197"/>
                      </a:lnTo>
                      <a:lnTo>
                        <a:pt x="63" y="1191"/>
                      </a:lnTo>
                      <a:lnTo>
                        <a:pt x="64" y="1188"/>
                      </a:lnTo>
                      <a:lnTo>
                        <a:pt x="65" y="1186"/>
                      </a:lnTo>
                      <a:lnTo>
                        <a:pt x="67" y="1185"/>
                      </a:lnTo>
                      <a:lnTo>
                        <a:pt x="70" y="1184"/>
                      </a:lnTo>
                      <a:lnTo>
                        <a:pt x="74" y="1185"/>
                      </a:lnTo>
                      <a:lnTo>
                        <a:pt x="77" y="1186"/>
                      </a:lnTo>
                      <a:lnTo>
                        <a:pt x="79" y="1189"/>
                      </a:lnTo>
                      <a:lnTo>
                        <a:pt x="83" y="1192"/>
                      </a:lnTo>
                      <a:lnTo>
                        <a:pt x="87" y="1198"/>
                      </a:lnTo>
                      <a:lnTo>
                        <a:pt x="93" y="1205"/>
                      </a:lnTo>
                      <a:lnTo>
                        <a:pt x="96" y="1200"/>
                      </a:lnTo>
                      <a:lnTo>
                        <a:pt x="100" y="1195"/>
                      </a:lnTo>
                      <a:lnTo>
                        <a:pt x="103" y="1190"/>
                      </a:lnTo>
                      <a:lnTo>
                        <a:pt x="104" y="1184"/>
                      </a:lnTo>
                      <a:lnTo>
                        <a:pt x="105" y="1175"/>
                      </a:lnTo>
                      <a:lnTo>
                        <a:pt x="107" y="1165"/>
                      </a:lnTo>
                      <a:lnTo>
                        <a:pt x="109" y="1161"/>
                      </a:lnTo>
                      <a:lnTo>
                        <a:pt x="112" y="1158"/>
                      </a:lnTo>
                      <a:lnTo>
                        <a:pt x="115" y="1156"/>
                      </a:lnTo>
                      <a:lnTo>
                        <a:pt x="119" y="1156"/>
                      </a:lnTo>
                      <a:lnTo>
                        <a:pt x="131" y="1161"/>
                      </a:lnTo>
                      <a:lnTo>
                        <a:pt x="144" y="1166"/>
                      </a:lnTo>
                      <a:lnTo>
                        <a:pt x="147" y="1166"/>
                      </a:lnTo>
                      <a:lnTo>
                        <a:pt x="150" y="1164"/>
                      </a:lnTo>
                      <a:lnTo>
                        <a:pt x="152" y="1162"/>
                      </a:lnTo>
                      <a:lnTo>
                        <a:pt x="153" y="1159"/>
                      </a:lnTo>
                      <a:lnTo>
                        <a:pt x="156" y="1153"/>
                      </a:lnTo>
                      <a:lnTo>
                        <a:pt x="158" y="1147"/>
                      </a:lnTo>
                      <a:lnTo>
                        <a:pt x="162" y="1128"/>
                      </a:lnTo>
                      <a:lnTo>
                        <a:pt x="166" y="1111"/>
                      </a:lnTo>
                      <a:lnTo>
                        <a:pt x="170" y="1104"/>
                      </a:lnTo>
                      <a:lnTo>
                        <a:pt x="173" y="1098"/>
                      </a:lnTo>
                      <a:lnTo>
                        <a:pt x="176" y="1096"/>
                      </a:lnTo>
                      <a:lnTo>
                        <a:pt x="179" y="1094"/>
                      </a:lnTo>
                      <a:lnTo>
                        <a:pt x="182" y="1093"/>
                      </a:lnTo>
                      <a:lnTo>
                        <a:pt x="186" y="1093"/>
                      </a:lnTo>
                      <a:lnTo>
                        <a:pt x="191" y="1088"/>
                      </a:lnTo>
                      <a:lnTo>
                        <a:pt x="194" y="1082"/>
                      </a:lnTo>
                      <a:lnTo>
                        <a:pt x="198" y="1077"/>
                      </a:lnTo>
                      <a:lnTo>
                        <a:pt x="199" y="1070"/>
                      </a:lnTo>
                      <a:lnTo>
                        <a:pt x="193" y="1062"/>
                      </a:lnTo>
                      <a:lnTo>
                        <a:pt x="187" y="1052"/>
                      </a:lnTo>
                      <a:lnTo>
                        <a:pt x="188" y="1047"/>
                      </a:lnTo>
                      <a:lnTo>
                        <a:pt x="189" y="1043"/>
                      </a:lnTo>
                      <a:lnTo>
                        <a:pt x="191" y="1039"/>
                      </a:lnTo>
                      <a:lnTo>
                        <a:pt x="194" y="1035"/>
                      </a:lnTo>
                      <a:lnTo>
                        <a:pt x="200" y="1027"/>
                      </a:lnTo>
                      <a:lnTo>
                        <a:pt x="207" y="1019"/>
                      </a:lnTo>
                      <a:lnTo>
                        <a:pt x="214" y="1005"/>
                      </a:lnTo>
                      <a:lnTo>
                        <a:pt x="223" y="990"/>
                      </a:lnTo>
                      <a:lnTo>
                        <a:pt x="235" y="986"/>
                      </a:lnTo>
                      <a:lnTo>
                        <a:pt x="247" y="982"/>
                      </a:lnTo>
                      <a:lnTo>
                        <a:pt x="249" y="980"/>
                      </a:lnTo>
                      <a:lnTo>
                        <a:pt x="250" y="976"/>
                      </a:lnTo>
                      <a:lnTo>
                        <a:pt x="250" y="971"/>
                      </a:lnTo>
                      <a:lnTo>
                        <a:pt x="251" y="968"/>
                      </a:lnTo>
                      <a:lnTo>
                        <a:pt x="256" y="960"/>
                      </a:lnTo>
                      <a:lnTo>
                        <a:pt x="261" y="954"/>
                      </a:lnTo>
                      <a:lnTo>
                        <a:pt x="264" y="952"/>
                      </a:lnTo>
                      <a:lnTo>
                        <a:pt x="267" y="950"/>
                      </a:lnTo>
                      <a:lnTo>
                        <a:pt x="271" y="949"/>
                      </a:lnTo>
                      <a:lnTo>
                        <a:pt x="275" y="948"/>
                      </a:lnTo>
                      <a:lnTo>
                        <a:pt x="284" y="946"/>
                      </a:lnTo>
                      <a:lnTo>
                        <a:pt x="291" y="942"/>
                      </a:lnTo>
                      <a:lnTo>
                        <a:pt x="298" y="937"/>
                      </a:lnTo>
                      <a:lnTo>
                        <a:pt x="305" y="932"/>
                      </a:lnTo>
                      <a:lnTo>
                        <a:pt x="310" y="929"/>
                      </a:lnTo>
                      <a:lnTo>
                        <a:pt x="316" y="926"/>
                      </a:lnTo>
                      <a:lnTo>
                        <a:pt x="318" y="924"/>
                      </a:lnTo>
                      <a:lnTo>
                        <a:pt x="319" y="922"/>
                      </a:lnTo>
                      <a:lnTo>
                        <a:pt x="320" y="920"/>
                      </a:lnTo>
                      <a:lnTo>
                        <a:pt x="321" y="917"/>
                      </a:lnTo>
                      <a:lnTo>
                        <a:pt x="320" y="911"/>
                      </a:lnTo>
                      <a:lnTo>
                        <a:pt x="318" y="907"/>
                      </a:lnTo>
                      <a:lnTo>
                        <a:pt x="315" y="905"/>
                      </a:lnTo>
                      <a:lnTo>
                        <a:pt x="310" y="902"/>
                      </a:lnTo>
                      <a:lnTo>
                        <a:pt x="300" y="899"/>
                      </a:lnTo>
                      <a:lnTo>
                        <a:pt x="290" y="895"/>
                      </a:lnTo>
                      <a:lnTo>
                        <a:pt x="294" y="887"/>
                      </a:lnTo>
                      <a:lnTo>
                        <a:pt x="299" y="880"/>
                      </a:lnTo>
                      <a:lnTo>
                        <a:pt x="304" y="875"/>
                      </a:lnTo>
                      <a:lnTo>
                        <a:pt x="309" y="870"/>
                      </a:lnTo>
                      <a:lnTo>
                        <a:pt x="321" y="862"/>
                      </a:lnTo>
                      <a:lnTo>
                        <a:pt x="333" y="853"/>
                      </a:lnTo>
                      <a:lnTo>
                        <a:pt x="346" y="846"/>
                      </a:lnTo>
                      <a:lnTo>
                        <a:pt x="358" y="838"/>
                      </a:lnTo>
                      <a:lnTo>
                        <a:pt x="364" y="834"/>
                      </a:lnTo>
                      <a:lnTo>
                        <a:pt x="371" y="828"/>
                      </a:lnTo>
                      <a:lnTo>
                        <a:pt x="377" y="822"/>
                      </a:lnTo>
                      <a:lnTo>
                        <a:pt x="382" y="816"/>
                      </a:lnTo>
                      <a:lnTo>
                        <a:pt x="384" y="814"/>
                      </a:lnTo>
                      <a:lnTo>
                        <a:pt x="385" y="811"/>
                      </a:lnTo>
                      <a:lnTo>
                        <a:pt x="395" y="816"/>
                      </a:lnTo>
                      <a:lnTo>
                        <a:pt x="405" y="822"/>
                      </a:lnTo>
                      <a:lnTo>
                        <a:pt x="410" y="824"/>
                      </a:lnTo>
                      <a:lnTo>
                        <a:pt x="414" y="827"/>
                      </a:lnTo>
                      <a:lnTo>
                        <a:pt x="419" y="828"/>
                      </a:lnTo>
                      <a:lnTo>
                        <a:pt x="426" y="829"/>
                      </a:lnTo>
                      <a:lnTo>
                        <a:pt x="429" y="828"/>
                      </a:lnTo>
                      <a:lnTo>
                        <a:pt x="432" y="828"/>
                      </a:lnTo>
                      <a:lnTo>
                        <a:pt x="434" y="826"/>
                      </a:lnTo>
                      <a:lnTo>
                        <a:pt x="437" y="825"/>
                      </a:lnTo>
                      <a:lnTo>
                        <a:pt x="441" y="821"/>
                      </a:lnTo>
                      <a:lnTo>
                        <a:pt x="444" y="816"/>
                      </a:lnTo>
                      <a:lnTo>
                        <a:pt x="448" y="810"/>
                      </a:lnTo>
                      <a:lnTo>
                        <a:pt x="452" y="805"/>
                      </a:lnTo>
                      <a:lnTo>
                        <a:pt x="457" y="799"/>
                      </a:lnTo>
                      <a:lnTo>
                        <a:pt x="463" y="795"/>
                      </a:lnTo>
                      <a:lnTo>
                        <a:pt x="487" y="789"/>
                      </a:lnTo>
                      <a:lnTo>
                        <a:pt x="508" y="783"/>
                      </a:lnTo>
                      <a:lnTo>
                        <a:pt x="528" y="778"/>
                      </a:lnTo>
                      <a:lnTo>
                        <a:pt x="549" y="773"/>
                      </a:lnTo>
                      <a:lnTo>
                        <a:pt x="569" y="770"/>
                      </a:lnTo>
                      <a:lnTo>
                        <a:pt x="589" y="766"/>
                      </a:lnTo>
                      <a:lnTo>
                        <a:pt x="611" y="761"/>
                      </a:lnTo>
                      <a:lnTo>
                        <a:pt x="634" y="755"/>
                      </a:lnTo>
                      <a:lnTo>
                        <a:pt x="648" y="752"/>
                      </a:lnTo>
                      <a:lnTo>
                        <a:pt x="661" y="750"/>
                      </a:lnTo>
                      <a:lnTo>
                        <a:pt x="667" y="748"/>
                      </a:lnTo>
                      <a:lnTo>
                        <a:pt x="673" y="744"/>
                      </a:lnTo>
                      <a:lnTo>
                        <a:pt x="678" y="741"/>
                      </a:lnTo>
                      <a:lnTo>
                        <a:pt x="684" y="736"/>
                      </a:lnTo>
                      <a:lnTo>
                        <a:pt x="696" y="723"/>
                      </a:lnTo>
                      <a:lnTo>
                        <a:pt x="706" y="709"/>
                      </a:lnTo>
                      <a:lnTo>
                        <a:pt x="716" y="695"/>
                      </a:lnTo>
                      <a:lnTo>
                        <a:pt x="725" y="682"/>
                      </a:lnTo>
                      <a:lnTo>
                        <a:pt x="729" y="676"/>
                      </a:lnTo>
                      <a:lnTo>
                        <a:pt x="734" y="671"/>
                      </a:lnTo>
                      <a:lnTo>
                        <a:pt x="740" y="666"/>
                      </a:lnTo>
                      <a:lnTo>
                        <a:pt x="746" y="662"/>
                      </a:lnTo>
                      <a:lnTo>
                        <a:pt x="752" y="657"/>
                      </a:lnTo>
                      <a:lnTo>
                        <a:pt x="759" y="655"/>
                      </a:lnTo>
                      <a:lnTo>
                        <a:pt x="766" y="653"/>
                      </a:lnTo>
                      <a:lnTo>
                        <a:pt x="776" y="653"/>
                      </a:lnTo>
                      <a:lnTo>
                        <a:pt x="787" y="654"/>
                      </a:lnTo>
                      <a:lnTo>
                        <a:pt x="798" y="656"/>
                      </a:lnTo>
                      <a:lnTo>
                        <a:pt x="809" y="659"/>
                      </a:lnTo>
                      <a:lnTo>
                        <a:pt x="820" y="660"/>
                      </a:lnTo>
                      <a:lnTo>
                        <a:pt x="829" y="659"/>
                      </a:lnTo>
                      <a:lnTo>
                        <a:pt x="835" y="657"/>
                      </a:lnTo>
                      <a:lnTo>
                        <a:pt x="841" y="654"/>
                      </a:lnTo>
                      <a:lnTo>
                        <a:pt x="847" y="650"/>
                      </a:lnTo>
                      <a:lnTo>
                        <a:pt x="857" y="639"/>
                      </a:lnTo>
                      <a:lnTo>
                        <a:pt x="867" y="627"/>
                      </a:lnTo>
                      <a:lnTo>
                        <a:pt x="875" y="618"/>
                      </a:lnTo>
                      <a:lnTo>
                        <a:pt x="884" y="611"/>
                      </a:lnTo>
                      <a:lnTo>
                        <a:pt x="892" y="603"/>
                      </a:lnTo>
                      <a:lnTo>
                        <a:pt x="900" y="594"/>
                      </a:lnTo>
                      <a:lnTo>
                        <a:pt x="904" y="586"/>
                      </a:lnTo>
                      <a:lnTo>
                        <a:pt x="908" y="579"/>
                      </a:lnTo>
                      <a:lnTo>
                        <a:pt x="910" y="575"/>
                      </a:lnTo>
                      <a:lnTo>
                        <a:pt x="913" y="572"/>
                      </a:lnTo>
                      <a:lnTo>
                        <a:pt x="916" y="570"/>
                      </a:lnTo>
                      <a:lnTo>
                        <a:pt x="919" y="567"/>
                      </a:lnTo>
                      <a:lnTo>
                        <a:pt x="933" y="560"/>
                      </a:lnTo>
                      <a:lnTo>
                        <a:pt x="947" y="554"/>
                      </a:lnTo>
                      <a:lnTo>
                        <a:pt x="960" y="549"/>
                      </a:lnTo>
                      <a:lnTo>
                        <a:pt x="976" y="543"/>
                      </a:lnTo>
                      <a:lnTo>
                        <a:pt x="989" y="541"/>
                      </a:lnTo>
                      <a:lnTo>
                        <a:pt x="1002" y="537"/>
                      </a:lnTo>
                      <a:lnTo>
                        <a:pt x="1007" y="535"/>
                      </a:lnTo>
                      <a:lnTo>
                        <a:pt x="1012" y="532"/>
                      </a:lnTo>
                      <a:lnTo>
                        <a:pt x="1016" y="528"/>
                      </a:lnTo>
                      <a:lnTo>
                        <a:pt x="1019" y="523"/>
                      </a:lnTo>
                      <a:lnTo>
                        <a:pt x="1022" y="514"/>
                      </a:lnTo>
                      <a:lnTo>
                        <a:pt x="1027" y="507"/>
                      </a:lnTo>
                      <a:lnTo>
                        <a:pt x="1032" y="501"/>
                      </a:lnTo>
                      <a:lnTo>
                        <a:pt x="1037" y="496"/>
                      </a:lnTo>
                      <a:lnTo>
                        <a:pt x="1048" y="486"/>
                      </a:lnTo>
                      <a:lnTo>
                        <a:pt x="1061" y="478"/>
                      </a:lnTo>
                      <a:lnTo>
                        <a:pt x="1073" y="470"/>
                      </a:lnTo>
                      <a:lnTo>
                        <a:pt x="1087" y="461"/>
                      </a:lnTo>
                      <a:lnTo>
                        <a:pt x="1093" y="457"/>
                      </a:lnTo>
                      <a:lnTo>
                        <a:pt x="1099" y="452"/>
                      </a:lnTo>
                      <a:lnTo>
                        <a:pt x="1105" y="446"/>
                      </a:lnTo>
                      <a:lnTo>
                        <a:pt x="1112" y="440"/>
                      </a:lnTo>
                      <a:lnTo>
                        <a:pt x="1118" y="431"/>
                      </a:lnTo>
                      <a:lnTo>
                        <a:pt x="1125" y="425"/>
                      </a:lnTo>
                      <a:lnTo>
                        <a:pt x="1131" y="420"/>
                      </a:lnTo>
                      <a:lnTo>
                        <a:pt x="1138" y="415"/>
                      </a:lnTo>
                      <a:lnTo>
                        <a:pt x="1153" y="404"/>
                      </a:lnTo>
                      <a:lnTo>
                        <a:pt x="1169" y="392"/>
                      </a:lnTo>
                      <a:lnTo>
                        <a:pt x="1179" y="383"/>
                      </a:lnTo>
                      <a:lnTo>
                        <a:pt x="1189" y="374"/>
                      </a:lnTo>
                      <a:lnTo>
                        <a:pt x="1194" y="370"/>
                      </a:lnTo>
                      <a:lnTo>
                        <a:pt x="1201" y="368"/>
                      </a:lnTo>
                      <a:lnTo>
                        <a:pt x="1207" y="366"/>
                      </a:lnTo>
                      <a:lnTo>
                        <a:pt x="1214" y="366"/>
                      </a:lnTo>
                      <a:lnTo>
                        <a:pt x="1217" y="366"/>
                      </a:lnTo>
                      <a:lnTo>
                        <a:pt x="1220" y="367"/>
                      </a:lnTo>
                      <a:lnTo>
                        <a:pt x="1223" y="368"/>
                      </a:lnTo>
                      <a:lnTo>
                        <a:pt x="1227" y="370"/>
                      </a:lnTo>
                      <a:lnTo>
                        <a:pt x="1231" y="375"/>
                      </a:lnTo>
                      <a:lnTo>
                        <a:pt x="1235" y="381"/>
                      </a:lnTo>
                      <a:lnTo>
                        <a:pt x="1240" y="387"/>
                      </a:lnTo>
                      <a:lnTo>
                        <a:pt x="1244" y="392"/>
                      </a:lnTo>
                      <a:lnTo>
                        <a:pt x="1247" y="394"/>
                      </a:lnTo>
                      <a:lnTo>
                        <a:pt x="1250" y="395"/>
                      </a:lnTo>
                      <a:lnTo>
                        <a:pt x="1253" y="396"/>
                      </a:lnTo>
                      <a:lnTo>
                        <a:pt x="1257" y="396"/>
                      </a:lnTo>
                      <a:lnTo>
                        <a:pt x="1283" y="396"/>
                      </a:lnTo>
                      <a:lnTo>
                        <a:pt x="1281" y="385"/>
                      </a:lnTo>
                      <a:lnTo>
                        <a:pt x="1281" y="375"/>
                      </a:lnTo>
                      <a:lnTo>
                        <a:pt x="1281" y="370"/>
                      </a:lnTo>
                      <a:lnTo>
                        <a:pt x="1283" y="365"/>
                      </a:lnTo>
                      <a:lnTo>
                        <a:pt x="1285" y="361"/>
                      </a:lnTo>
                      <a:lnTo>
                        <a:pt x="1288" y="356"/>
                      </a:lnTo>
                      <a:lnTo>
                        <a:pt x="1290" y="353"/>
                      </a:lnTo>
                      <a:lnTo>
                        <a:pt x="1294" y="350"/>
                      </a:lnTo>
                      <a:lnTo>
                        <a:pt x="1297" y="347"/>
                      </a:lnTo>
                      <a:lnTo>
                        <a:pt x="1300" y="345"/>
                      </a:lnTo>
                      <a:lnTo>
                        <a:pt x="1308" y="343"/>
                      </a:lnTo>
                      <a:lnTo>
                        <a:pt x="1317" y="342"/>
                      </a:lnTo>
                      <a:lnTo>
                        <a:pt x="1334" y="343"/>
                      </a:lnTo>
                      <a:lnTo>
                        <a:pt x="1354" y="344"/>
                      </a:lnTo>
                      <a:lnTo>
                        <a:pt x="1364" y="345"/>
                      </a:lnTo>
                      <a:lnTo>
                        <a:pt x="1374" y="347"/>
                      </a:lnTo>
                      <a:lnTo>
                        <a:pt x="1383" y="351"/>
                      </a:lnTo>
                      <a:lnTo>
                        <a:pt x="1394" y="352"/>
                      </a:lnTo>
                      <a:lnTo>
                        <a:pt x="1403" y="351"/>
                      </a:lnTo>
                      <a:lnTo>
                        <a:pt x="1411" y="350"/>
                      </a:lnTo>
                      <a:lnTo>
                        <a:pt x="1418" y="346"/>
                      </a:lnTo>
                      <a:lnTo>
                        <a:pt x="1426" y="343"/>
                      </a:lnTo>
                      <a:lnTo>
                        <a:pt x="1439" y="336"/>
                      </a:lnTo>
                      <a:lnTo>
                        <a:pt x="1451" y="327"/>
                      </a:lnTo>
                      <a:lnTo>
                        <a:pt x="1464" y="317"/>
                      </a:lnTo>
                      <a:lnTo>
                        <a:pt x="1476" y="309"/>
                      </a:lnTo>
                      <a:lnTo>
                        <a:pt x="1484" y="306"/>
                      </a:lnTo>
                      <a:lnTo>
                        <a:pt x="1491" y="304"/>
                      </a:lnTo>
                      <a:lnTo>
                        <a:pt x="1499" y="302"/>
                      </a:lnTo>
                      <a:lnTo>
                        <a:pt x="1508" y="302"/>
                      </a:lnTo>
                      <a:lnTo>
                        <a:pt x="1518" y="304"/>
                      </a:lnTo>
                      <a:lnTo>
                        <a:pt x="1527" y="306"/>
                      </a:lnTo>
                      <a:lnTo>
                        <a:pt x="1532" y="306"/>
                      </a:lnTo>
                      <a:lnTo>
                        <a:pt x="1536" y="305"/>
                      </a:lnTo>
                      <a:lnTo>
                        <a:pt x="1541" y="304"/>
                      </a:lnTo>
                      <a:lnTo>
                        <a:pt x="1544" y="302"/>
                      </a:lnTo>
                      <a:lnTo>
                        <a:pt x="1551" y="298"/>
                      </a:lnTo>
                      <a:lnTo>
                        <a:pt x="1557" y="292"/>
                      </a:lnTo>
                      <a:lnTo>
                        <a:pt x="1564" y="287"/>
                      </a:lnTo>
                      <a:lnTo>
                        <a:pt x="1571" y="281"/>
                      </a:lnTo>
                      <a:lnTo>
                        <a:pt x="1578" y="277"/>
                      </a:lnTo>
                      <a:lnTo>
                        <a:pt x="1586" y="273"/>
                      </a:lnTo>
                      <a:lnTo>
                        <a:pt x="1601" y="272"/>
                      </a:lnTo>
                      <a:lnTo>
                        <a:pt x="1615" y="271"/>
                      </a:lnTo>
                      <a:lnTo>
                        <a:pt x="1621" y="269"/>
                      </a:lnTo>
                      <a:lnTo>
                        <a:pt x="1625" y="265"/>
                      </a:lnTo>
                      <a:lnTo>
                        <a:pt x="1630" y="260"/>
                      </a:lnTo>
                      <a:lnTo>
                        <a:pt x="1632" y="254"/>
                      </a:lnTo>
                      <a:lnTo>
                        <a:pt x="1635" y="249"/>
                      </a:lnTo>
                      <a:lnTo>
                        <a:pt x="1638" y="243"/>
                      </a:lnTo>
                      <a:lnTo>
                        <a:pt x="1641" y="238"/>
                      </a:lnTo>
                      <a:lnTo>
                        <a:pt x="1646" y="232"/>
                      </a:lnTo>
                      <a:lnTo>
                        <a:pt x="1655" y="226"/>
                      </a:lnTo>
                      <a:lnTo>
                        <a:pt x="1664" y="221"/>
                      </a:lnTo>
                      <a:lnTo>
                        <a:pt x="1672" y="218"/>
                      </a:lnTo>
                      <a:lnTo>
                        <a:pt x="1681" y="215"/>
                      </a:lnTo>
                      <a:lnTo>
                        <a:pt x="1691" y="213"/>
                      </a:lnTo>
                      <a:lnTo>
                        <a:pt x="1700" y="210"/>
                      </a:lnTo>
                      <a:lnTo>
                        <a:pt x="1709" y="206"/>
                      </a:lnTo>
                      <a:lnTo>
                        <a:pt x="1720" y="201"/>
                      </a:lnTo>
                      <a:lnTo>
                        <a:pt x="1725" y="198"/>
                      </a:lnTo>
                      <a:lnTo>
                        <a:pt x="1729" y="194"/>
                      </a:lnTo>
                      <a:lnTo>
                        <a:pt x="1733" y="189"/>
                      </a:lnTo>
                      <a:lnTo>
                        <a:pt x="1736" y="185"/>
                      </a:lnTo>
                      <a:lnTo>
                        <a:pt x="1741" y="181"/>
                      </a:lnTo>
                      <a:lnTo>
                        <a:pt x="1745" y="176"/>
                      </a:lnTo>
                      <a:lnTo>
                        <a:pt x="1749" y="174"/>
                      </a:lnTo>
                      <a:lnTo>
                        <a:pt x="1755" y="173"/>
                      </a:lnTo>
                      <a:lnTo>
                        <a:pt x="1760" y="174"/>
                      </a:lnTo>
                      <a:lnTo>
                        <a:pt x="1765" y="175"/>
                      </a:lnTo>
                      <a:lnTo>
                        <a:pt x="1770" y="178"/>
                      </a:lnTo>
                      <a:lnTo>
                        <a:pt x="1774" y="182"/>
                      </a:lnTo>
                      <a:lnTo>
                        <a:pt x="1777" y="185"/>
                      </a:lnTo>
                      <a:lnTo>
                        <a:pt x="1781" y="187"/>
                      </a:lnTo>
                      <a:lnTo>
                        <a:pt x="1786" y="189"/>
                      </a:lnTo>
                      <a:lnTo>
                        <a:pt x="1791" y="190"/>
                      </a:lnTo>
                      <a:lnTo>
                        <a:pt x="1806" y="189"/>
                      </a:lnTo>
                      <a:lnTo>
                        <a:pt x="1819" y="188"/>
                      </a:lnTo>
                      <a:lnTo>
                        <a:pt x="1819" y="177"/>
                      </a:lnTo>
                      <a:lnTo>
                        <a:pt x="1819" y="168"/>
                      </a:lnTo>
                      <a:lnTo>
                        <a:pt x="1819" y="163"/>
                      </a:lnTo>
                      <a:lnTo>
                        <a:pt x="1821" y="159"/>
                      </a:lnTo>
                      <a:lnTo>
                        <a:pt x="1823" y="156"/>
                      </a:lnTo>
                      <a:lnTo>
                        <a:pt x="1827" y="152"/>
                      </a:lnTo>
                      <a:lnTo>
                        <a:pt x="1831" y="148"/>
                      </a:lnTo>
                      <a:lnTo>
                        <a:pt x="1836" y="147"/>
                      </a:lnTo>
                      <a:lnTo>
                        <a:pt x="1840" y="146"/>
                      </a:lnTo>
                      <a:lnTo>
                        <a:pt x="1845" y="146"/>
                      </a:lnTo>
                      <a:lnTo>
                        <a:pt x="1856" y="147"/>
                      </a:lnTo>
                      <a:lnTo>
                        <a:pt x="1867" y="147"/>
                      </a:lnTo>
                      <a:lnTo>
                        <a:pt x="1878" y="144"/>
                      </a:lnTo>
                      <a:lnTo>
                        <a:pt x="1889" y="142"/>
                      </a:lnTo>
                      <a:lnTo>
                        <a:pt x="1898" y="139"/>
                      </a:lnTo>
                      <a:lnTo>
                        <a:pt x="1909" y="135"/>
                      </a:lnTo>
                      <a:lnTo>
                        <a:pt x="1930" y="128"/>
                      </a:lnTo>
                      <a:lnTo>
                        <a:pt x="1948" y="119"/>
                      </a:lnTo>
                      <a:lnTo>
                        <a:pt x="1965" y="111"/>
                      </a:lnTo>
                      <a:lnTo>
                        <a:pt x="1985" y="104"/>
                      </a:lnTo>
                      <a:lnTo>
                        <a:pt x="1995" y="102"/>
                      </a:lnTo>
                      <a:lnTo>
                        <a:pt x="2005" y="98"/>
                      </a:lnTo>
                      <a:lnTo>
                        <a:pt x="2013" y="95"/>
                      </a:lnTo>
                      <a:lnTo>
                        <a:pt x="2020" y="90"/>
                      </a:lnTo>
                      <a:lnTo>
                        <a:pt x="2036" y="82"/>
                      </a:lnTo>
                      <a:lnTo>
                        <a:pt x="2055" y="74"/>
                      </a:lnTo>
                      <a:lnTo>
                        <a:pt x="2063" y="71"/>
                      </a:lnTo>
                      <a:lnTo>
                        <a:pt x="2070" y="69"/>
                      </a:lnTo>
                      <a:lnTo>
                        <a:pt x="2077" y="69"/>
                      </a:lnTo>
                      <a:lnTo>
                        <a:pt x="2086" y="68"/>
                      </a:lnTo>
                      <a:lnTo>
                        <a:pt x="2100" y="67"/>
                      </a:lnTo>
                      <a:lnTo>
                        <a:pt x="2117" y="64"/>
                      </a:lnTo>
                      <a:lnTo>
                        <a:pt x="2130" y="58"/>
                      </a:lnTo>
                      <a:lnTo>
                        <a:pt x="2142" y="51"/>
                      </a:lnTo>
                      <a:lnTo>
                        <a:pt x="2148" y="48"/>
                      </a:lnTo>
                      <a:lnTo>
                        <a:pt x="2154" y="45"/>
                      </a:lnTo>
                      <a:lnTo>
                        <a:pt x="2161" y="44"/>
                      </a:lnTo>
                      <a:lnTo>
                        <a:pt x="2168" y="43"/>
                      </a:lnTo>
                      <a:lnTo>
                        <a:pt x="2178" y="44"/>
                      </a:lnTo>
                      <a:lnTo>
                        <a:pt x="2186" y="46"/>
                      </a:lnTo>
                      <a:lnTo>
                        <a:pt x="2193" y="49"/>
                      </a:lnTo>
                      <a:lnTo>
                        <a:pt x="2201" y="53"/>
                      </a:lnTo>
                      <a:lnTo>
                        <a:pt x="2208" y="57"/>
                      </a:lnTo>
                      <a:lnTo>
                        <a:pt x="2215" y="60"/>
                      </a:lnTo>
                      <a:lnTo>
                        <a:pt x="2223" y="63"/>
                      </a:lnTo>
                      <a:lnTo>
                        <a:pt x="2233" y="64"/>
                      </a:lnTo>
                      <a:lnTo>
                        <a:pt x="2238" y="63"/>
                      </a:lnTo>
                      <a:lnTo>
                        <a:pt x="2242" y="60"/>
                      </a:lnTo>
                      <a:lnTo>
                        <a:pt x="2245" y="57"/>
                      </a:lnTo>
                      <a:lnTo>
                        <a:pt x="2247" y="53"/>
                      </a:lnTo>
                      <a:lnTo>
                        <a:pt x="2252" y="43"/>
                      </a:lnTo>
                      <a:lnTo>
                        <a:pt x="2259" y="33"/>
                      </a:lnTo>
                      <a:lnTo>
                        <a:pt x="2267" y="25"/>
                      </a:lnTo>
                      <a:lnTo>
                        <a:pt x="2276" y="18"/>
                      </a:lnTo>
                      <a:lnTo>
                        <a:pt x="2285" y="13"/>
                      </a:lnTo>
                      <a:lnTo>
                        <a:pt x="2294" y="7"/>
                      </a:lnTo>
                      <a:lnTo>
                        <a:pt x="2303" y="4"/>
                      </a:lnTo>
                      <a:lnTo>
                        <a:pt x="2314" y="1"/>
                      </a:lnTo>
                      <a:lnTo>
                        <a:pt x="2324" y="0"/>
                      </a:lnTo>
                      <a:lnTo>
                        <a:pt x="2336" y="0"/>
                      </a:lnTo>
                      <a:lnTo>
                        <a:pt x="2338" y="0"/>
                      </a:lnTo>
                      <a:lnTo>
                        <a:pt x="2342" y="1"/>
                      </a:lnTo>
                      <a:lnTo>
                        <a:pt x="2344" y="2"/>
                      </a:lnTo>
                      <a:lnTo>
                        <a:pt x="2345" y="4"/>
                      </a:lnTo>
                      <a:lnTo>
                        <a:pt x="2347" y="8"/>
                      </a:lnTo>
                      <a:lnTo>
                        <a:pt x="2348" y="15"/>
                      </a:lnTo>
                      <a:lnTo>
                        <a:pt x="2349" y="21"/>
                      </a:lnTo>
                      <a:lnTo>
                        <a:pt x="2350" y="27"/>
                      </a:lnTo>
                      <a:lnTo>
                        <a:pt x="2351" y="34"/>
                      </a:lnTo>
                      <a:lnTo>
                        <a:pt x="2354" y="41"/>
                      </a:lnTo>
                      <a:lnTo>
                        <a:pt x="2356" y="44"/>
                      </a:lnTo>
                      <a:lnTo>
                        <a:pt x="2359" y="47"/>
                      </a:lnTo>
                      <a:lnTo>
                        <a:pt x="2362" y="49"/>
                      </a:lnTo>
                      <a:lnTo>
                        <a:pt x="2366" y="51"/>
                      </a:lnTo>
                      <a:lnTo>
                        <a:pt x="2375" y="54"/>
                      </a:lnTo>
                      <a:lnTo>
                        <a:pt x="2385" y="54"/>
                      </a:lnTo>
                      <a:lnTo>
                        <a:pt x="2391" y="54"/>
                      </a:lnTo>
                      <a:lnTo>
                        <a:pt x="2398" y="53"/>
                      </a:lnTo>
                      <a:lnTo>
                        <a:pt x="2404" y="51"/>
                      </a:lnTo>
                      <a:lnTo>
                        <a:pt x="2409" y="49"/>
                      </a:lnTo>
                      <a:lnTo>
                        <a:pt x="2419" y="44"/>
                      </a:lnTo>
                      <a:lnTo>
                        <a:pt x="2429" y="37"/>
                      </a:lnTo>
                      <a:lnTo>
                        <a:pt x="2438" y="30"/>
                      </a:lnTo>
                      <a:lnTo>
                        <a:pt x="2448" y="24"/>
                      </a:lnTo>
                      <a:lnTo>
                        <a:pt x="2460" y="19"/>
                      </a:lnTo>
                      <a:lnTo>
                        <a:pt x="2472" y="14"/>
                      </a:lnTo>
                      <a:lnTo>
                        <a:pt x="2488" y="12"/>
                      </a:lnTo>
                      <a:lnTo>
                        <a:pt x="2500" y="12"/>
                      </a:lnTo>
                      <a:lnTo>
                        <a:pt x="2514" y="11"/>
                      </a:lnTo>
                      <a:lnTo>
                        <a:pt x="2528" y="8"/>
                      </a:lnTo>
                      <a:lnTo>
                        <a:pt x="2537" y="29"/>
                      </a:lnTo>
                      <a:lnTo>
                        <a:pt x="2546" y="49"/>
                      </a:lnTo>
                      <a:lnTo>
                        <a:pt x="2552" y="69"/>
                      </a:lnTo>
                      <a:lnTo>
                        <a:pt x="2556" y="87"/>
                      </a:lnTo>
                      <a:lnTo>
                        <a:pt x="2559" y="106"/>
                      </a:lnTo>
                      <a:lnTo>
                        <a:pt x="2561" y="127"/>
                      </a:lnTo>
                      <a:lnTo>
                        <a:pt x="2562" y="147"/>
                      </a:lnTo>
                      <a:lnTo>
                        <a:pt x="2562" y="171"/>
                      </a:lnTo>
                      <a:lnTo>
                        <a:pt x="2562" y="180"/>
                      </a:lnTo>
                      <a:lnTo>
                        <a:pt x="2560" y="188"/>
                      </a:lnTo>
                      <a:lnTo>
                        <a:pt x="2557" y="195"/>
                      </a:lnTo>
                      <a:lnTo>
                        <a:pt x="2553" y="201"/>
                      </a:lnTo>
                      <a:lnTo>
                        <a:pt x="2548" y="207"/>
                      </a:lnTo>
                      <a:lnTo>
                        <a:pt x="2543" y="213"/>
                      </a:lnTo>
                      <a:lnTo>
                        <a:pt x="2536" y="217"/>
                      </a:lnTo>
                      <a:lnTo>
                        <a:pt x="2529" y="222"/>
                      </a:lnTo>
                      <a:lnTo>
                        <a:pt x="2496" y="237"/>
                      </a:lnTo>
                      <a:lnTo>
                        <a:pt x="2461" y="249"/>
                      </a:lnTo>
                      <a:lnTo>
                        <a:pt x="2452" y="253"/>
                      </a:lnTo>
                      <a:lnTo>
                        <a:pt x="2446" y="257"/>
                      </a:lnTo>
                      <a:lnTo>
                        <a:pt x="2440" y="262"/>
                      </a:lnTo>
                      <a:lnTo>
                        <a:pt x="2435" y="268"/>
                      </a:lnTo>
                      <a:lnTo>
                        <a:pt x="2423" y="279"/>
                      </a:lnTo>
                      <a:lnTo>
                        <a:pt x="2411" y="289"/>
                      </a:lnTo>
                      <a:lnTo>
                        <a:pt x="2399" y="300"/>
                      </a:lnTo>
                      <a:lnTo>
                        <a:pt x="2387" y="310"/>
                      </a:lnTo>
                      <a:lnTo>
                        <a:pt x="2378" y="320"/>
                      </a:lnTo>
                      <a:lnTo>
                        <a:pt x="2370" y="332"/>
                      </a:lnTo>
                      <a:lnTo>
                        <a:pt x="2354" y="356"/>
                      </a:lnTo>
                      <a:lnTo>
                        <a:pt x="2341" y="379"/>
                      </a:lnTo>
                      <a:lnTo>
                        <a:pt x="2333" y="390"/>
                      </a:lnTo>
                      <a:lnTo>
                        <a:pt x="2327" y="402"/>
                      </a:lnTo>
                      <a:lnTo>
                        <a:pt x="2319" y="413"/>
                      </a:lnTo>
                      <a:lnTo>
                        <a:pt x="2310" y="424"/>
                      </a:lnTo>
                      <a:lnTo>
                        <a:pt x="2302" y="435"/>
                      </a:lnTo>
                      <a:lnTo>
                        <a:pt x="2292" y="445"/>
                      </a:lnTo>
                      <a:lnTo>
                        <a:pt x="2279" y="454"/>
                      </a:lnTo>
                      <a:lnTo>
                        <a:pt x="2266" y="462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solidFill>
                    <a:sysClr val="window" lastClr="FFFFFF">
                      <a:lumMod val="85000"/>
                    </a:sysClr>
                  </a:solidFill>
                  <a:round/>
                  <a:headEnd/>
                  <a:tailEnd/>
                </a:ln>
              </p:spPr>
            </p:sp>
            <p:sp>
              <p:nvSpPr>
                <p:cNvPr id="92" name="Freeform 91"/>
                <p:cNvSpPr>
                  <a:spLocks noEditPoints="1"/>
                </p:cNvSpPr>
                <p:nvPr/>
              </p:nvSpPr>
              <p:spPr bwMode="auto">
                <a:xfrm>
                  <a:off x="174424" y="1122592"/>
                  <a:ext cx="278058" cy="185319"/>
                </a:xfrm>
                <a:custGeom>
                  <a:avLst/>
                  <a:gdLst/>
                  <a:ahLst/>
                  <a:cxnLst>
                    <a:cxn ang="0">
                      <a:pos x="376" y="14"/>
                    </a:cxn>
                    <a:cxn ang="0">
                      <a:pos x="293" y="5"/>
                    </a:cxn>
                    <a:cxn ang="0">
                      <a:pos x="259" y="31"/>
                    </a:cxn>
                    <a:cxn ang="0">
                      <a:pos x="326" y="31"/>
                    </a:cxn>
                    <a:cxn ang="0">
                      <a:pos x="417" y="57"/>
                    </a:cxn>
                    <a:cxn ang="0">
                      <a:pos x="442" y="91"/>
                    </a:cxn>
                    <a:cxn ang="0">
                      <a:pos x="497" y="76"/>
                    </a:cxn>
                    <a:cxn ang="0">
                      <a:pos x="568" y="36"/>
                    </a:cxn>
                    <a:cxn ang="0">
                      <a:pos x="523" y="20"/>
                    </a:cxn>
                    <a:cxn ang="0">
                      <a:pos x="435" y="265"/>
                    </a:cxn>
                    <a:cxn ang="0">
                      <a:pos x="413" y="288"/>
                    </a:cxn>
                    <a:cxn ang="0">
                      <a:pos x="380" y="302"/>
                    </a:cxn>
                    <a:cxn ang="0">
                      <a:pos x="370" y="285"/>
                    </a:cxn>
                    <a:cxn ang="0">
                      <a:pos x="394" y="249"/>
                    </a:cxn>
                    <a:cxn ang="0">
                      <a:pos x="378" y="217"/>
                    </a:cxn>
                    <a:cxn ang="0">
                      <a:pos x="366" y="259"/>
                    </a:cxn>
                    <a:cxn ang="0">
                      <a:pos x="321" y="260"/>
                    </a:cxn>
                    <a:cxn ang="0">
                      <a:pos x="310" y="293"/>
                    </a:cxn>
                    <a:cxn ang="0">
                      <a:pos x="279" y="328"/>
                    </a:cxn>
                    <a:cxn ang="0">
                      <a:pos x="280" y="369"/>
                    </a:cxn>
                    <a:cxn ang="0">
                      <a:pos x="302" y="388"/>
                    </a:cxn>
                    <a:cxn ang="0">
                      <a:pos x="329" y="392"/>
                    </a:cxn>
                    <a:cxn ang="0">
                      <a:pos x="352" y="363"/>
                    </a:cxn>
                    <a:cxn ang="0">
                      <a:pos x="392" y="355"/>
                    </a:cxn>
                    <a:cxn ang="0">
                      <a:pos x="418" y="324"/>
                    </a:cxn>
                    <a:cxn ang="0">
                      <a:pos x="462" y="272"/>
                    </a:cxn>
                    <a:cxn ang="0">
                      <a:pos x="171" y="230"/>
                    </a:cxn>
                    <a:cxn ang="0">
                      <a:pos x="174" y="288"/>
                    </a:cxn>
                    <a:cxn ang="0">
                      <a:pos x="200" y="304"/>
                    </a:cxn>
                    <a:cxn ang="0">
                      <a:pos x="246" y="284"/>
                    </a:cxn>
                    <a:cxn ang="0">
                      <a:pos x="234" y="269"/>
                    </a:cxn>
                    <a:cxn ang="0">
                      <a:pos x="202" y="234"/>
                    </a:cxn>
                    <a:cxn ang="0">
                      <a:pos x="15" y="241"/>
                    </a:cxn>
                    <a:cxn ang="0">
                      <a:pos x="69" y="256"/>
                    </a:cxn>
                    <a:cxn ang="0">
                      <a:pos x="122" y="221"/>
                    </a:cxn>
                    <a:cxn ang="0">
                      <a:pos x="181" y="195"/>
                    </a:cxn>
                    <a:cxn ang="0">
                      <a:pos x="211" y="205"/>
                    </a:cxn>
                    <a:cxn ang="0">
                      <a:pos x="236" y="201"/>
                    </a:cxn>
                    <a:cxn ang="0">
                      <a:pos x="266" y="206"/>
                    </a:cxn>
                    <a:cxn ang="0">
                      <a:pos x="314" y="180"/>
                    </a:cxn>
                    <a:cxn ang="0">
                      <a:pos x="391" y="190"/>
                    </a:cxn>
                    <a:cxn ang="0">
                      <a:pos x="399" y="154"/>
                    </a:cxn>
                    <a:cxn ang="0">
                      <a:pos x="370" y="132"/>
                    </a:cxn>
                    <a:cxn ang="0">
                      <a:pos x="418" y="119"/>
                    </a:cxn>
                    <a:cxn ang="0">
                      <a:pos x="406" y="85"/>
                    </a:cxn>
                    <a:cxn ang="0">
                      <a:pos x="346" y="57"/>
                    </a:cxn>
                    <a:cxn ang="0">
                      <a:pos x="299" y="95"/>
                    </a:cxn>
                    <a:cxn ang="0">
                      <a:pos x="280" y="84"/>
                    </a:cxn>
                    <a:cxn ang="0">
                      <a:pos x="253" y="80"/>
                    </a:cxn>
                    <a:cxn ang="0">
                      <a:pos x="240" y="51"/>
                    </a:cxn>
                    <a:cxn ang="0">
                      <a:pos x="187" y="62"/>
                    </a:cxn>
                    <a:cxn ang="0">
                      <a:pos x="139" y="80"/>
                    </a:cxn>
                    <a:cxn ang="0">
                      <a:pos x="124" y="125"/>
                    </a:cxn>
                    <a:cxn ang="0">
                      <a:pos x="76" y="132"/>
                    </a:cxn>
                    <a:cxn ang="0">
                      <a:pos x="60" y="173"/>
                    </a:cxn>
                    <a:cxn ang="0">
                      <a:pos x="18" y="205"/>
                    </a:cxn>
                  </a:cxnLst>
                  <a:rect l="0" t="0" r="r" b="b"/>
                  <a:pathLst>
                    <a:path w="571" h="398">
                      <a:moveTo>
                        <a:pt x="477" y="22"/>
                      </a:moveTo>
                      <a:lnTo>
                        <a:pt x="460" y="22"/>
                      </a:lnTo>
                      <a:lnTo>
                        <a:pt x="445" y="22"/>
                      </a:lnTo>
                      <a:lnTo>
                        <a:pt x="430" y="23"/>
                      </a:lnTo>
                      <a:lnTo>
                        <a:pt x="413" y="24"/>
                      </a:lnTo>
                      <a:lnTo>
                        <a:pt x="400" y="21"/>
                      </a:lnTo>
                      <a:lnTo>
                        <a:pt x="387" y="18"/>
                      </a:lnTo>
                      <a:lnTo>
                        <a:pt x="376" y="14"/>
                      </a:lnTo>
                      <a:lnTo>
                        <a:pt x="365" y="9"/>
                      </a:lnTo>
                      <a:lnTo>
                        <a:pt x="354" y="6"/>
                      </a:lnTo>
                      <a:lnTo>
                        <a:pt x="343" y="3"/>
                      </a:lnTo>
                      <a:lnTo>
                        <a:pt x="330" y="1"/>
                      </a:lnTo>
                      <a:lnTo>
                        <a:pt x="317" y="0"/>
                      </a:lnTo>
                      <a:lnTo>
                        <a:pt x="308" y="1"/>
                      </a:lnTo>
                      <a:lnTo>
                        <a:pt x="300" y="2"/>
                      </a:lnTo>
                      <a:lnTo>
                        <a:pt x="293" y="5"/>
                      </a:lnTo>
                      <a:lnTo>
                        <a:pt x="285" y="8"/>
                      </a:lnTo>
                      <a:lnTo>
                        <a:pt x="275" y="12"/>
                      </a:lnTo>
                      <a:lnTo>
                        <a:pt x="267" y="16"/>
                      </a:lnTo>
                      <a:lnTo>
                        <a:pt x="264" y="19"/>
                      </a:lnTo>
                      <a:lnTo>
                        <a:pt x="261" y="22"/>
                      </a:lnTo>
                      <a:lnTo>
                        <a:pt x="258" y="25"/>
                      </a:lnTo>
                      <a:lnTo>
                        <a:pt x="256" y="30"/>
                      </a:lnTo>
                      <a:lnTo>
                        <a:pt x="259" y="31"/>
                      </a:lnTo>
                      <a:lnTo>
                        <a:pt x="262" y="33"/>
                      </a:lnTo>
                      <a:lnTo>
                        <a:pt x="265" y="34"/>
                      </a:lnTo>
                      <a:lnTo>
                        <a:pt x="268" y="34"/>
                      </a:lnTo>
                      <a:lnTo>
                        <a:pt x="278" y="34"/>
                      </a:lnTo>
                      <a:lnTo>
                        <a:pt x="287" y="32"/>
                      </a:lnTo>
                      <a:lnTo>
                        <a:pt x="295" y="31"/>
                      </a:lnTo>
                      <a:lnTo>
                        <a:pt x="304" y="31"/>
                      </a:lnTo>
                      <a:lnTo>
                        <a:pt x="326" y="31"/>
                      </a:lnTo>
                      <a:lnTo>
                        <a:pt x="346" y="33"/>
                      </a:lnTo>
                      <a:lnTo>
                        <a:pt x="364" y="36"/>
                      </a:lnTo>
                      <a:lnTo>
                        <a:pt x="386" y="41"/>
                      </a:lnTo>
                      <a:lnTo>
                        <a:pt x="392" y="42"/>
                      </a:lnTo>
                      <a:lnTo>
                        <a:pt x="399" y="44"/>
                      </a:lnTo>
                      <a:lnTo>
                        <a:pt x="404" y="47"/>
                      </a:lnTo>
                      <a:lnTo>
                        <a:pt x="408" y="50"/>
                      </a:lnTo>
                      <a:lnTo>
                        <a:pt x="417" y="57"/>
                      </a:lnTo>
                      <a:lnTo>
                        <a:pt x="427" y="66"/>
                      </a:lnTo>
                      <a:lnTo>
                        <a:pt x="431" y="72"/>
                      </a:lnTo>
                      <a:lnTo>
                        <a:pt x="433" y="76"/>
                      </a:lnTo>
                      <a:lnTo>
                        <a:pt x="435" y="81"/>
                      </a:lnTo>
                      <a:lnTo>
                        <a:pt x="437" y="87"/>
                      </a:lnTo>
                      <a:lnTo>
                        <a:pt x="438" y="89"/>
                      </a:lnTo>
                      <a:lnTo>
                        <a:pt x="440" y="90"/>
                      </a:lnTo>
                      <a:lnTo>
                        <a:pt x="442" y="91"/>
                      </a:lnTo>
                      <a:lnTo>
                        <a:pt x="444" y="91"/>
                      </a:lnTo>
                      <a:lnTo>
                        <a:pt x="450" y="91"/>
                      </a:lnTo>
                      <a:lnTo>
                        <a:pt x="456" y="91"/>
                      </a:lnTo>
                      <a:lnTo>
                        <a:pt x="464" y="90"/>
                      </a:lnTo>
                      <a:lnTo>
                        <a:pt x="471" y="89"/>
                      </a:lnTo>
                      <a:lnTo>
                        <a:pt x="477" y="86"/>
                      </a:lnTo>
                      <a:lnTo>
                        <a:pt x="484" y="83"/>
                      </a:lnTo>
                      <a:lnTo>
                        <a:pt x="497" y="76"/>
                      </a:lnTo>
                      <a:lnTo>
                        <a:pt x="511" y="71"/>
                      </a:lnTo>
                      <a:lnTo>
                        <a:pt x="529" y="65"/>
                      </a:lnTo>
                      <a:lnTo>
                        <a:pt x="545" y="61"/>
                      </a:lnTo>
                      <a:lnTo>
                        <a:pt x="551" y="58"/>
                      </a:lnTo>
                      <a:lnTo>
                        <a:pt x="558" y="54"/>
                      </a:lnTo>
                      <a:lnTo>
                        <a:pt x="564" y="49"/>
                      </a:lnTo>
                      <a:lnTo>
                        <a:pt x="571" y="43"/>
                      </a:lnTo>
                      <a:lnTo>
                        <a:pt x="568" y="36"/>
                      </a:lnTo>
                      <a:lnTo>
                        <a:pt x="559" y="36"/>
                      </a:lnTo>
                      <a:lnTo>
                        <a:pt x="551" y="35"/>
                      </a:lnTo>
                      <a:lnTo>
                        <a:pt x="543" y="34"/>
                      </a:lnTo>
                      <a:lnTo>
                        <a:pt x="534" y="31"/>
                      </a:lnTo>
                      <a:lnTo>
                        <a:pt x="530" y="27"/>
                      </a:lnTo>
                      <a:lnTo>
                        <a:pt x="527" y="23"/>
                      </a:lnTo>
                      <a:lnTo>
                        <a:pt x="525" y="22"/>
                      </a:lnTo>
                      <a:lnTo>
                        <a:pt x="523" y="20"/>
                      </a:lnTo>
                      <a:lnTo>
                        <a:pt x="521" y="19"/>
                      </a:lnTo>
                      <a:lnTo>
                        <a:pt x="518" y="19"/>
                      </a:lnTo>
                      <a:lnTo>
                        <a:pt x="507" y="20"/>
                      </a:lnTo>
                      <a:lnTo>
                        <a:pt x="497" y="21"/>
                      </a:lnTo>
                      <a:lnTo>
                        <a:pt x="488" y="21"/>
                      </a:lnTo>
                      <a:lnTo>
                        <a:pt x="477" y="22"/>
                      </a:lnTo>
                      <a:close/>
                      <a:moveTo>
                        <a:pt x="438" y="267"/>
                      </a:moveTo>
                      <a:lnTo>
                        <a:pt x="435" y="265"/>
                      </a:lnTo>
                      <a:lnTo>
                        <a:pt x="433" y="264"/>
                      </a:lnTo>
                      <a:lnTo>
                        <a:pt x="429" y="265"/>
                      </a:lnTo>
                      <a:lnTo>
                        <a:pt x="427" y="267"/>
                      </a:lnTo>
                      <a:lnTo>
                        <a:pt x="423" y="269"/>
                      </a:lnTo>
                      <a:lnTo>
                        <a:pt x="422" y="272"/>
                      </a:lnTo>
                      <a:lnTo>
                        <a:pt x="419" y="278"/>
                      </a:lnTo>
                      <a:lnTo>
                        <a:pt x="416" y="284"/>
                      </a:lnTo>
                      <a:lnTo>
                        <a:pt x="413" y="288"/>
                      </a:lnTo>
                      <a:lnTo>
                        <a:pt x="410" y="291"/>
                      </a:lnTo>
                      <a:lnTo>
                        <a:pt x="408" y="295"/>
                      </a:lnTo>
                      <a:lnTo>
                        <a:pt x="404" y="297"/>
                      </a:lnTo>
                      <a:lnTo>
                        <a:pt x="401" y="299"/>
                      </a:lnTo>
                      <a:lnTo>
                        <a:pt x="396" y="301"/>
                      </a:lnTo>
                      <a:lnTo>
                        <a:pt x="392" y="302"/>
                      </a:lnTo>
                      <a:lnTo>
                        <a:pt x="387" y="302"/>
                      </a:lnTo>
                      <a:lnTo>
                        <a:pt x="380" y="302"/>
                      </a:lnTo>
                      <a:lnTo>
                        <a:pt x="374" y="300"/>
                      </a:lnTo>
                      <a:lnTo>
                        <a:pt x="371" y="299"/>
                      </a:lnTo>
                      <a:lnTo>
                        <a:pt x="368" y="297"/>
                      </a:lnTo>
                      <a:lnTo>
                        <a:pt x="367" y="295"/>
                      </a:lnTo>
                      <a:lnTo>
                        <a:pt x="367" y="291"/>
                      </a:lnTo>
                      <a:lnTo>
                        <a:pt x="367" y="288"/>
                      </a:lnTo>
                      <a:lnTo>
                        <a:pt x="368" y="286"/>
                      </a:lnTo>
                      <a:lnTo>
                        <a:pt x="370" y="285"/>
                      </a:lnTo>
                      <a:lnTo>
                        <a:pt x="372" y="283"/>
                      </a:lnTo>
                      <a:lnTo>
                        <a:pt x="376" y="280"/>
                      </a:lnTo>
                      <a:lnTo>
                        <a:pt x="380" y="277"/>
                      </a:lnTo>
                      <a:lnTo>
                        <a:pt x="386" y="269"/>
                      </a:lnTo>
                      <a:lnTo>
                        <a:pt x="390" y="261"/>
                      </a:lnTo>
                      <a:lnTo>
                        <a:pt x="392" y="257"/>
                      </a:lnTo>
                      <a:lnTo>
                        <a:pt x="393" y="253"/>
                      </a:lnTo>
                      <a:lnTo>
                        <a:pt x="394" y="249"/>
                      </a:lnTo>
                      <a:lnTo>
                        <a:pt x="394" y="244"/>
                      </a:lnTo>
                      <a:lnTo>
                        <a:pt x="391" y="240"/>
                      </a:lnTo>
                      <a:lnTo>
                        <a:pt x="386" y="235"/>
                      </a:lnTo>
                      <a:lnTo>
                        <a:pt x="384" y="229"/>
                      </a:lnTo>
                      <a:lnTo>
                        <a:pt x="382" y="224"/>
                      </a:lnTo>
                      <a:lnTo>
                        <a:pt x="381" y="221"/>
                      </a:lnTo>
                      <a:lnTo>
                        <a:pt x="380" y="219"/>
                      </a:lnTo>
                      <a:lnTo>
                        <a:pt x="378" y="217"/>
                      </a:lnTo>
                      <a:lnTo>
                        <a:pt x="376" y="215"/>
                      </a:lnTo>
                      <a:lnTo>
                        <a:pt x="365" y="216"/>
                      </a:lnTo>
                      <a:lnTo>
                        <a:pt x="365" y="235"/>
                      </a:lnTo>
                      <a:lnTo>
                        <a:pt x="367" y="242"/>
                      </a:lnTo>
                      <a:lnTo>
                        <a:pt x="370" y="247"/>
                      </a:lnTo>
                      <a:lnTo>
                        <a:pt x="368" y="251"/>
                      </a:lnTo>
                      <a:lnTo>
                        <a:pt x="367" y="255"/>
                      </a:lnTo>
                      <a:lnTo>
                        <a:pt x="366" y="259"/>
                      </a:lnTo>
                      <a:lnTo>
                        <a:pt x="363" y="262"/>
                      </a:lnTo>
                      <a:lnTo>
                        <a:pt x="360" y="265"/>
                      </a:lnTo>
                      <a:lnTo>
                        <a:pt x="357" y="268"/>
                      </a:lnTo>
                      <a:lnTo>
                        <a:pt x="353" y="270"/>
                      </a:lnTo>
                      <a:lnTo>
                        <a:pt x="349" y="270"/>
                      </a:lnTo>
                      <a:lnTo>
                        <a:pt x="336" y="264"/>
                      </a:lnTo>
                      <a:lnTo>
                        <a:pt x="324" y="260"/>
                      </a:lnTo>
                      <a:lnTo>
                        <a:pt x="321" y="260"/>
                      </a:lnTo>
                      <a:lnTo>
                        <a:pt x="319" y="262"/>
                      </a:lnTo>
                      <a:lnTo>
                        <a:pt x="318" y="265"/>
                      </a:lnTo>
                      <a:lnTo>
                        <a:pt x="318" y="269"/>
                      </a:lnTo>
                      <a:lnTo>
                        <a:pt x="317" y="276"/>
                      </a:lnTo>
                      <a:lnTo>
                        <a:pt x="316" y="284"/>
                      </a:lnTo>
                      <a:lnTo>
                        <a:pt x="315" y="287"/>
                      </a:lnTo>
                      <a:lnTo>
                        <a:pt x="313" y="290"/>
                      </a:lnTo>
                      <a:lnTo>
                        <a:pt x="310" y="293"/>
                      </a:lnTo>
                      <a:lnTo>
                        <a:pt x="308" y="296"/>
                      </a:lnTo>
                      <a:lnTo>
                        <a:pt x="302" y="299"/>
                      </a:lnTo>
                      <a:lnTo>
                        <a:pt x="296" y="303"/>
                      </a:lnTo>
                      <a:lnTo>
                        <a:pt x="291" y="306"/>
                      </a:lnTo>
                      <a:lnTo>
                        <a:pt x="288" y="310"/>
                      </a:lnTo>
                      <a:lnTo>
                        <a:pt x="285" y="314"/>
                      </a:lnTo>
                      <a:lnTo>
                        <a:pt x="282" y="318"/>
                      </a:lnTo>
                      <a:lnTo>
                        <a:pt x="279" y="328"/>
                      </a:lnTo>
                      <a:lnTo>
                        <a:pt x="275" y="339"/>
                      </a:lnTo>
                      <a:lnTo>
                        <a:pt x="272" y="343"/>
                      </a:lnTo>
                      <a:lnTo>
                        <a:pt x="270" y="348"/>
                      </a:lnTo>
                      <a:lnTo>
                        <a:pt x="272" y="352"/>
                      </a:lnTo>
                      <a:lnTo>
                        <a:pt x="275" y="356"/>
                      </a:lnTo>
                      <a:lnTo>
                        <a:pt x="278" y="361"/>
                      </a:lnTo>
                      <a:lnTo>
                        <a:pt x="279" y="366"/>
                      </a:lnTo>
                      <a:lnTo>
                        <a:pt x="280" y="369"/>
                      </a:lnTo>
                      <a:lnTo>
                        <a:pt x="281" y="371"/>
                      </a:lnTo>
                      <a:lnTo>
                        <a:pt x="282" y="373"/>
                      </a:lnTo>
                      <a:lnTo>
                        <a:pt x="285" y="375"/>
                      </a:lnTo>
                      <a:lnTo>
                        <a:pt x="292" y="376"/>
                      </a:lnTo>
                      <a:lnTo>
                        <a:pt x="299" y="376"/>
                      </a:lnTo>
                      <a:lnTo>
                        <a:pt x="300" y="381"/>
                      </a:lnTo>
                      <a:lnTo>
                        <a:pt x="300" y="385"/>
                      </a:lnTo>
                      <a:lnTo>
                        <a:pt x="302" y="388"/>
                      </a:lnTo>
                      <a:lnTo>
                        <a:pt x="304" y="391"/>
                      </a:lnTo>
                      <a:lnTo>
                        <a:pt x="306" y="394"/>
                      </a:lnTo>
                      <a:lnTo>
                        <a:pt x="309" y="396"/>
                      </a:lnTo>
                      <a:lnTo>
                        <a:pt x="314" y="397"/>
                      </a:lnTo>
                      <a:lnTo>
                        <a:pt x="317" y="398"/>
                      </a:lnTo>
                      <a:lnTo>
                        <a:pt x="322" y="397"/>
                      </a:lnTo>
                      <a:lnTo>
                        <a:pt x="326" y="395"/>
                      </a:lnTo>
                      <a:lnTo>
                        <a:pt x="329" y="392"/>
                      </a:lnTo>
                      <a:lnTo>
                        <a:pt x="333" y="389"/>
                      </a:lnTo>
                      <a:lnTo>
                        <a:pt x="338" y="386"/>
                      </a:lnTo>
                      <a:lnTo>
                        <a:pt x="342" y="383"/>
                      </a:lnTo>
                      <a:lnTo>
                        <a:pt x="345" y="380"/>
                      </a:lnTo>
                      <a:lnTo>
                        <a:pt x="348" y="375"/>
                      </a:lnTo>
                      <a:lnTo>
                        <a:pt x="350" y="372"/>
                      </a:lnTo>
                      <a:lnTo>
                        <a:pt x="352" y="367"/>
                      </a:lnTo>
                      <a:lnTo>
                        <a:pt x="352" y="363"/>
                      </a:lnTo>
                      <a:lnTo>
                        <a:pt x="353" y="358"/>
                      </a:lnTo>
                      <a:lnTo>
                        <a:pt x="352" y="354"/>
                      </a:lnTo>
                      <a:lnTo>
                        <a:pt x="350" y="350"/>
                      </a:lnTo>
                      <a:lnTo>
                        <a:pt x="350" y="342"/>
                      </a:lnTo>
                      <a:lnTo>
                        <a:pt x="361" y="342"/>
                      </a:lnTo>
                      <a:lnTo>
                        <a:pt x="375" y="348"/>
                      </a:lnTo>
                      <a:lnTo>
                        <a:pt x="388" y="356"/>
                      </a:lnTo>
                      <a:lnTo>
                        <a:pt x="392" y="355"/>
                      </a:lnTo>
                      <a:lnTo>
                        <a:pt x="395" y="354"/>
                      </a:lnTo>
                      <a:lnTo>
                        <a:pt x="397" y="353"/>
                      </a:lnTo>
                      <a:lnTo>
                        <a:pt x="400" y="350"/>
                      </a:lnTo>
                      <a:lnTo>
                        <a:pt x="404" y="346"/>
                      </a:lnTo>
                      <a:lnTo>
                        <a:pt x="408" y="341"/>
                      </a:lnTo>
                      <a:lnTo>
                        <a:pt x="411" y="335"/>
                      </a:lnTo>
                      <a:lnTo>
                        <a:pt x="414" y="329"/>
                      </a:lnTo>
                      <a:lnTo>
                        <a:pt x="418" y="324"/>
                      </a:lnTo>
                      <a:lnTo>
                        <a:pt x="424" y="318"/>
                      </a:lnTo>
                      <a:lnTo>
                        <a:pt x="437" y="311"/>
                      </a:lnTo>
                      <a:lnTo>
                        <a:pt x="449" y="306"/>
                      </a:lnTo>
                      <a:lnTo>
                        <a:pt x="454" y="302"/>
                      </a:lnTo>
                      <a:lnTo>
                        <a:pt x="459" y="298"/>
                      </a:lnTo>
                      <a:lnTo>
                        <a:pt x="461" y="292"/>
                      </a:lnTo>
                      <a:lnTo>
                        <a:pt x="462" y="286"/>
                      </a:lnTo>
                      <a:lnTo>
                        <a:pt x="462" y="272"/>
                      </a:lnTo>
                      <a:lnTo>
                        <a:pt x="450" y="269"/>
                      </a:lnTo>
                      <a:lnTo>
                        <a:pt x="439" y="267"/>
                      </a:lnTo>
                      <a:lnTo>
                        <a:pt x="436" y="268"/>
                      </a:lnTo>
                      <a:lnTo>
                        <a:pt x="434" y="271"/>
                      </a:lnTo>
                      <a:lnTo>
                        <a:pt x="438" y="267"/>
                      </a:lnTo>
                      <a:close/>
                      <a:moveTo>
                        <a:pt x="180" y="227"/>
                      </a:moveTo>
                      <a:lnTo>
                        <a:pt x="175" y="228"/>
                      </a:lnTo>
                      <a:lnTo>
                        <a:pt x="171" y="230"/>
                      </a:lnTo>
                      <a:lnTo>
                        <a:pt x="166" y="234"/>
                      </a:lnTo>
                      <a:lnTo>
                        <a:pt x="164" y="240"/>
                      </a:lnTo>
                      <a:lnTo>
                        <a:pt x="162" y="252"/>
                      </a:lnTo>
                      <a:lnTo>
                        <a:pt x="161" y="264"/>
                      </a:lnTo>
                      <a:lnTo>
                        <a:pt x="162" y="272"/>
                      </a:lnTo>
                      <a:lnTo>
                        <a:pt x="165" y="277"/>
                      </a:lnTo>
                      <a:lnTo>
                        <a:pt x="170" y="283"/>
                      </a:lnTo>
                      <a:lnTo>
                        <a:pt x="174" y="288"/>
                      </a:lnTo>
                      <a:lnTo>
                        <a:pt x="177" y="295"/>
                      </a:lnTo>
                      <a:lnTo>
                        <a:pt x="180" y="300"/>
                      </a:lnTo>
                      <a:lnTo>
                        <a:pt x="182" y="302"/>
                      </a:lnTo>
                      <a:lnTo>
                        <a:pt x="184" y="304"/>
                      </a:lnTo>
                      <a:lnTo>
                        <a:pt x="187" y="305"/>
                      </a:lnTo>
                      <a:lnTo>
                        <a:pt x="190" y="305"/>
                      </a:lnTo>
                      <a:lnTo>
                        <a:pt x="195" y="305"/>
                      </a:lnTo>
                      <a:lnTo>
                        <a:pt x="200" y="304"/>
                      </a:lnTo>
                      <a:lnTo>
                        <a:pt x="204" y="302"/>
                      </a:lnTo>
                      <a:lnTo>
                        <a:pt x="208" y="301"/>
                      </a:lnTo>
                      <a:lnTo>
                        <a:pt x="215" y="297"/>
                      </a:lnTo>
                      <a:lnTo>
                        <a:pt x="224" y="293"/>
                      </a:lnTo>
                      <a:lnTo>
                        <a:pt x="233" y="291"/>
                      </a:lnTo>
                      <a:lnTo>
                        <a:pt x="240" y="288"/>
                      </a:lnTo>
                      <a:lnTo>
                        <a:pt x="243" y="286"/>
                      </a:lnTo>
                      <a:lnTo>
                        <a:pt x="246" y="284"/>
                      </a:lnTo>
                      <a:lnTo>
                        <a:pt x="247" y="281"/>
                      </a:lnTo>
                      <a:lnTo>
                        <a:pt x="248" y="277"/>
                      </a:lnTo>
                      <a:lnTo>
                        <a:pt x="248" y="275"/>
                      </a:lnTo>
                      <a:lnTo>
                        <a:pt x="247" y="273"/>
                      </a:lnTo>
                      <a:lnTo>
                        <a:pt x="245" y="272"/>
                      </a:lnTo>
                      <a:lnTo>
                        <a:pt x="243" y="272"/>
                      </a:lnTo>
                      <a:lnTo>
                        <a:pt x="239" y="270"/>
                      </a:lnTo>
                      <a:lnTo>
                        <a:pt x="234" y="269"/>
                      </a:lnTo>
                      <a:lnTo>
                        <a:pt x="225" y="261"/>
                      </a:lnTo>
                      <a:lnTo>
                        <a:pt x="216" y="254"/>
                      </a:lnTo>
                      <a:lnTo>
                        <a:pt x="213" y="253"/>
                      </a:lnTo>
                      <a:lnTo>
                        <a:pt x="211" y="251"/>
                      </a:lnTo>
                      <a:lnTo>
                        <a:pt x="210" y="248"/>
                      </a:lnTo>
                      <a:lnTo>
                        <a:pt x="208" y="246"/>
                      </a:lnTo>
                      <a:lnTo>
                        <a:pt x="206" y="240"/>
                      </a:lnTo>
                      <a:lnTo>
                        <a:pt x="202" y="234"/>
                      </a:lnTo>
                      <a:lnTo>
                        <a:pt x="198" y="230"/>
                      </a:lnTo>
                      <a:lnTo>
                        <a:pt x="192" y="228"/>
                      </a:lnTo>
                      <a:lnTo>
                        <a:pt x="186" y="227"/>
                      </a:lnTo>
                      <a:lnTo>
                        <a:pt x="180" y="227"/>
                      </a:lnTo>
                      <a:close/>
                      <a:moveTo>
                        <a:pt x="0" y="223"/>
                      </a:moveTo>
                      <a:lnTo>
                        <a:pt x="6" y="229"/>
                      </a:lnTo>
                      <a:lnTo>
                        <a:pt x="11" y="234"/>
                      </a:lnTo>
                      <a:lnTo>
                        <a:pt x="15" y="241"/>
                      </a:lnTo>
                      <a:lnTo>
                        <a:pt x="18" y="247"/>
                      </a:lnTo>
                      <a:lnTo>
                        <a:pt x="27" y="258"/>
                      </a:lnTo>
                      <a:lnTo>
                        <a:pt x="37" y="271"/>
                      </a:lnTo>
                      <a:lnTo>
                        <a:pt x="45" y="270"/>
                      </a:lnTo>
                      <a:lnTo>
                        <a:pt x="55" y="269"/>
                      </a:lnTo>
                      <a:lnTo>
                        <a:pt x="61" y="265"/>
                      </a:lnTo>
                      <a:lnTo>
                        <a:pt x="65" y="261"/>
                      </a:lnTo>
                      <a:lnTo>
                        <a:pt x="69" y="256"/>
                      </a:lnTo>
                      <a:lnTo>
                        <a:pt x="73" y="252"/>
                      </a:lnTo>
                      <a:lnTo>
                        <a:pt x="82" y="244"/>
                      </a:lnTo>
                      <a:lnTo>
                        <a:pt x="90" y="236"/>
                      </a:lnTo>
                      <a:lnTo>
                        <a:pt x="93" y="232"/>
                      </a:lnTo>
                      <a:lnTo>
                        <a:pt x="97" y="229"/>
                      </a:lnTo>
                      <a:lnTo>
                        <a:pt x="101" y="226"/>
                      </a:lnTo>
                      <a:lnTo>
                        <a:pt x="107" y="223"/>
                      </a:lnTo>
                      <a:lnTo>
                        <a:pt x="122" y="221"/>
                      </a:lnTo>
                      <a:lnTo>
                        <a:pt x="136" y="219"/>
                      </a:lnTo>
                      <a:lnTo>
                        <a:pt x="144" y="216"/>
                      </a:lnTo>
                      <a:lnTo>
                        <a:pt x="149" y="213"/>
                      </a:lnTo>
                      <a:lnTo>
                        <a:pt x="154" y="210"/>
                      </a:lnTo>
                      <a:lnTo>
                        <a:pt x="158" y="205"/>
                      </a:lnTo>
                      <a:lnTo>
                        <a:pt x="167" y="198"/>
                      </a:lnTo>
                      <a:lnTo>
                        <a:pt x="179" y="190"/>
                      </a:lnTo>
                      <a:lnTo>
                        <a:pt x="181" y="195"/>
                      </a:lnTo>
                      <a:lnTo>
                        <a:pt x="182" y="200"/>
                      </a:lnTo>
                      <a:lnTo>
                        <a:pt x="183" y="204"/>
                      </a:lnTo>
                      <a:lnTo>
                        <a:pt x="183" y="211"/>
                      </a:lnTo>
                      <a:lnTo>
                        <a:pt x="190" y="211"/>
                      </a:lnTo>
                      <a:lnTo>
                        <a:pt x="198" y="211"/>
                      </a:lnTo>
                      <a:lnTo>
                        <a:pt x="203" y="210"/>
                      </a:lnTo>
                      <a:lnTo>
                        <a:pt x="207" y="207"/>
                      </a:lnTo>
                      <a:lnTo>
                        <a:pt x="211" y="205"/>
                      </a:lnTo>
                      <a:lnTo>
                        <a:pt x="214" y="202"/>
                      </a:lnTo>
                      <a:lnTo>
                        <a:pt x="218" y="200"/>
                      </a:lnTo>
                      <a:lnTo>
                        <a:pt x="222" y="197"/>
                      </a:lnTo>
                      <a:lnTo>
                        <a:pt x="227" y="195"/>
                      </a:lnTo>
                      <a:lnTo>
                        <a:pt x="232" y="195"/>
                      </a:lnTo>
                      <a:lnTo>
                        <a:pt x="234" y="196"/>
                      </a:lnTo>
                      <a:lnTo>
                        <a:pt x="236" y="198"/>
                      </a:lnTo>
                      <a:lnTo>
                        <a:pt x="236" y="201"/>
                      </a:lnTo>
                      <a:lnTo>
                        <a:pt x="238" y="204"/>
                      </a:lnTo>
                      <a:lnTo>
                        <a:pt x="240" y="207"/>
                      </a:lnTo>
                      <a:lnTo>
                        <a:pt x="243" y="208"/>
                      </a:lnTo>
                      <a:lnTo>
                        <a:pt x="247" y="210"/>
                      </a:lnTo>
                      <a:lnTo>
                        <a:pt x="251" y="210"/>
                      </a:lnTo>
                      <a:lnTo>
                        <a:pt x="257" y="208"/>
                      </a:lnTo>
                      <a:lnTo>
                        <a:pt x="262" y="207"/>
                      </a:lnTo>
                      <a:lnTo>
                        <a:pt x="266" y="206"/>
                      </a:lnTo>
                      <a:lnTo>
                        <a:pt x="270" y="204"/>
                      </a:lnTo>
                      <a:lnTo>
                        <a:pt x="277" y="200"/>
                      </a:lnTo>
                      <a:lnTo>
                        <a:pt x="285" y="195"/>
                      </a:lnTo>
                      <a:lnTo>
                        <a:pt x="292" y="190"/>
                      </a:lnTo>
                      <a:lnTo>
                        <a:pt x="300" y="185"/>
                      </a:lnTo>
                      <a:lnTo>
                        <a:pt x="304" y="184"/>
                      </a:lnTo>
                      <a:lnTo>
                        <a:pt x="308" y="182"/>
                      </a:lnTo>
                      <a:lnTo>
                        <a:pt x="314" y="180"/>
                      </a:lnTo>
                      <a:lnTo>
                        <a:pt x="319" y="180"/>
                      </a:lnTo>
                      <a:lnTo>
                        <a:pt x="330" y="188"/>
                      </a:lnTo>
                      <a:lnTo>
                        <a:pt x="343" y="195"/>
                      </a:lnTo>
                      <a:lnTo>
                        <a:pt x="367" y="195"/>
                      </a:lnTo>
                      <a:lnTo>
                        <a:pt x="375" y="194"/>
                      </a:lnTo>
                      <a:lnTo>
                        <a:pt x="381" y="193"/>
                      </a:lnTo>
                      <a:lnTo>
                        <a:pt x="386" y="192"/>
                      </a:lnTo>
                      <a:lnTo>
                        <a:pt x="391" y="190"/>
                      </a:lnTo>
                      <a:lnTo>
                        <a:pt x="397" y="189"/>
                      </a:lnTo>
                      <a:lnTo>
                        <a:pt x="403" y="187"/>
                      </a:lnTo>
                      <a:lnTo>
                        <a:pt x="409" y="186"/>
                      </a:lnTo>
                      <a:lnTo>
                        <a:pt x="416" y="186"/>
                      </a:lnTo>
                      <a:lnTo>
                        <a:pt x="416" y="174"/>
                      </a:lnTo>
                      <a:lnTo>
                        <a:pt x="408" y="166"/>
                      </a:lnTo>
                      <a:lnTo>
                        <a:pt x="402" y="158"/>
                      </a:lnTo>
                      <a:lnTo>
                        <a:pt x="399" y="154"/>
                      </a:lnTo>
                      <a:lnTo>
                        <a:pt x="394" y="150"/>
                      </a:lnTo>
                      <a:lnTo>
                        <a:pt x="390" y="147"/>
                      </a:lnTo>
                      <a:lnTo>
                        <a:pt x="385" y="145"/>
                      </a:lnTo>
                      <a:lnTo>
                        <a:pt x="379" y="143"/>
                      </a:lnTo>
                      <a:lnTo>
                        <a:pt x="374" y="141"/>
                      </a:lnTo>
                      <a:lnTo>
                        <a:pt x="368" y="138"/>
                      </a:lnTo>
                      <a:lnTo>
                        <a:pt x="364" y="134"/>
                      </a:lnTo>
                      <a:lnTo>
                        <a:pt x="370" y="132"/>
                      </a:lnTo>
                      <a:lnTo>
                        <a:pt x="376" y="130"/>
                      </a:lnTo>
                      <a:lnTo>
                        <a:pt x="381" y="129"/>
                      </a:lnTo>
                      <a:lnTo>
                        <a:pt x="385" y="128"/>
                      </a:lnTo>
                      <a:lnTo>
                        <a:pt x="396" y="127"/>
                      </a:lnTo>
                      <a:lnTo>
                        <a:pt x="408" y="123"/>
                      </a:lnTo>
                      <a:lnTo>
                        <a:pt x="412" y="122"/>
                      </a:lnTo>
                      <a:lnTo>
                        <a:pt x="416" y="120"/>
                      </a:lnTo>
                      <a:lnTo>
                        <a:pt x="418" y="119"/>
                      </a:lnTo>
                      <a:lnTo>
                        <a:pt x="419" y="118"/>
                      </a:lnTo>
                      <a:lnTo>
                        <a:pt x="420" y="116"/>
                      </a:lnTo>
                      <a:lnTo>
                        <a:pt x="420" y="114"/>
                      </a:lnTo>
                      <a:lnTo>
                        <a:pt x="419" y="107"/>
                      </a:lnTo>
                      <a:lnTo>
                        <a:pt x="418" y="101"/>
                      </a:lnTo>
                      <a:lnTo>
                        <a:pt x="415" y="94"/>
                      </a:lnTo>
                      <a:lnTo>
                        <a:pt x="411" y="89"/>
                      </a:lnTo>
                      <a:lnTo>
                        <a:pt x="406" y="85"/>
                      </a:lnTo>
                      <a:lnTo>
                        <a:pt x="401" y="81"/>
                      </a:lnTo>
                      <a:lnTo>
                        <a:pt x="394" y="79"/>
                      </a:lnTo>
                      <a:lnTo>
                        <a:pt x="387" y="77"/>
                      </a:lnTo>
                      <a:lnTo>
                        <a:pt x="378" y="77"/>
                      </a:lnTo>
                      <a:lnTo>
                        <a:pt x="368" y="76"/>
                      </a:lnTo>
                      <a:lnTo>
                        <a:pt x="358" y="64"/>
                      </a:lnTo>
                      <a:lnTo>
                        <a:pt x="348" y="55"/>
                      </a:lnTo>
                      <a:lnTo>
                        <a:pt x="346" y="57"/>
                      </a:lnTo>
                      <a:lnTo>
                        <a:pt x="345" y="59"/>
                      </a:lnTo>
                      <a:lnTo>
                        <a:pt x="333" y="65"/>
                      </a:lnTo>
                      <a:lnTo>
                        <a:pt x="324" y="72"/>
                      </a:lnTo>
                      <a:lnTo>
                        <a:pt x="315" y="79"/>
                      </a:lnTo>
                      <a:lnTo>
                        <a:pt x="305" y="87"/>
                      </a:lnTo>
                      <a:lnTo>
                        <a:pt x="302" y="90"/>
                      </a:lnTo>
                      <a:lnTo>
                        <a:pt x="300" y="94"/>
                      </a:lnTo>
                      <a:lnTo>
                        <a:pt x="299" y="95"/>
                      </a:lnTo>
                      <a:lnTo>
                        <a:pt x="297" y="98"/>
                      </a:lnTo>
                      <a:lnTo>
                        <a:pt x="296" y="99"/>
                      </a:lnTo>
                      <a:lnTo>
                        <a:pt x="293" y="99"/>
                      </a:lnTo>
                      <a:lnTo>
                        <a:pt x="289" y="98"/>
                      </a:lnTo>
                      <a:lnTo>
                        <a:pt x="286" y="95"/>
                      </a:lnTo>
                      <a:lnTo>
                        <a:pt x="284" y="92"/>
                      </a:lnTo>
                      <a:lnTo>
                        <a:pt x="282" y="88"/>
                      </a:lnTo>
                      <a:lnTo>
                        <a:pt x="280" y="84"/>
                      </a:lnTo>
                      <a:lnTo>
                        <a:pt x="278" y="79"/>
                      </a:lnTo>
                      <a:lnTo>
                        <a:pt x="276" y="75"/>
                      </a:lnTo>
                      <a:lnTo>
                        <a:pt x="273" y="72"/>
                      </a:lnTo>
                      <a:lnTo>
                        <a:pt x="269" y="75"/>
                      </a:lnTo>
                      <a:lnTo>
                        <a:pt x="265" y="78"/>
                      </a:lnTo>
                      <a:lnTo>
                        <a:pt x="261" y="80"/>
                      </a:lnTo>
                      <a:lnTo>
                        <a:pt x="256" y="81"/>
                      </a:lnTo>
                      <a:lnTo>
                        <a:pt x="253" y="80"/>
                      </a:lnTo>
                      <a:lnTo>
                        <a:pt x="252" y="80"/>
                      </a:lnTo>
                      <a:lnTo>
                        <a:pt x="251" y="78"/>
                      </a:lnTo>
                      <a:lnTo>
                        <a:pt x="250" y="76"/>
                      </a:lnTo>
                      <a:lnTo>
                        <a:pt x="249" y="72"/>
                      </a:lnTo>
                      <a:lnTo>
                        <a:pt x="248" y="67"/>
                      </a:lnTo>
                      <a:lnTo>
                        <a:pt x="245" y="61"/>
                      </a:lnTo>
                      <a:lnTo>
                        <a:pt x="242" y="57"/>
                      </a:lnTo>
                      <a:lnTo>
                        <a:pt x="240" y="51"/>
                      </a:lnTo>
                      <a:lnTo>
                        <a:pt x="239" y="45"/>
                      </a:lnTo>
                      <a:lnTo>
                        <a:pt x="223" y="45"/>
                      </a:lnTo>
                      <a:lnTo>
                        <a:pt x="216" y="46"/>
                      </a:lnTo>
                      <a:lnTo>
                        <a:pt x="210" y="48"/>
                      </a:lnTo>
                      <a:lnTo>
                        <a:pt x="204" y="51"/>
                      </a:lnTo>
                      <a:lnTo>
                        <a:pt x="199" y="55"/>
                      </a:lnTo>
                      <a:lnTo>
                        <a:pt x="192" y="58"/>
                      </a:lnTo>
                      <a:lnTo>
                        <a:pt x="187" y="62"/>
                      </a:lnTo>
                      <a:lnTo>
                        <a:pt x="181" y="66"/>
                      </a:lnTo>
                      <a:lnTo>
                        <a:pt x="174" y="69"/>
                      </a:lnTo>
                      <a:lnTo>
                        <a:pt x="165" y="72"/>
                      </a:lnTo>
                      <a:lnTo>
                        <a:pt x="158" y="75"/>
                      </a:lnTo>
                      <a:lnTo>
                        <a:pt x="151" y="76"/>
                      </a:lnTo>
                      <a:lnTo>
                        <a:pt x="145" y="78"/>
                      </a:lnTo>
                      <a:lnTo>
                        <a:pt x="142" y="79"/>
                      </a:lnTo>
                      <a:lnTo>
                        <a:pt x="139" y="80"/>
                      </a:lnTo>
                      <a:lnTo>
                        <a:pt x="138" y="83"/>
                      </a:lnTo>
                      <a:lnTo>
                        <a:pt x="137" y="85"/>
                      </a:lnTo>
                      <a:lnTo>
                        <a:pt x="147" y="98"/>
                      </a:lnTo>
                      <a:lnTo>
                        <a:pt x="156" y="109"/>
                      </a:lnTo>
                      <a:lnTo>
                        <a:pt x="155" y="114"/>
                      </a:lnTo>
                      <a:lnTo>
                        <a:pt x="154" y="120"/>
                      </a:lnTo>
                      <a:lnTo>
                        <a:pt x="138" y="122"/>
                      </a:lnTo>
                      <a:lnTo>
                        <a:pt x="124" y="125"/>
                      </a:lnTo>
                      <a:lnTo>
                        <a:pt x="115" y="120"/>
                      </a:lnTo>
                      <a:lnTo>
                        <a:pt x="105" y="115"/>
                      </a:lnTo>
                      <a:lnTo>
                        <a:pt x="101" y="116"/>
                      </a:lnTo>
                      <a:lnTo>
                        <a:pt x="97" y="117"/>
                      </a:lnTo>
                      <a:lnTo>
                        <a:pt x="94" y="119"/>
                      </a:lnTo>
                      <a:lnTo>
                        <a:pt x="91" y="121"/>
                      </a:lnTo>
                      <a:lnTo>
                        <a:pt x="84" y="128"/>
                      </a:lnTo>
                      <a:lnTo>
                        <a:pt x="76" y="132"/>
                      </a:lnTo>
                      <a:lnTo>
                        <a:pt x="66" y="136"/>
                      </a:lnTo>
                      <a:lnTo>
                        <a:pt x="57" y="139"/>
                      </a:lnTo>
                      <a:lnTo>
                        <a:pt x="52" y="142"/>
                      </a:lnTo>
                      <a:lnTo>
                        <a:pt x="49" y="144"/>
                      </a:lnTo>
                      <a:lnTo>
                        <a:pt x="47" y="148"/>
                      </a:lnTo>
                      <a:lnTo>
                        <a:pt x="46" y="154"/>
                      </a:lnTo>
                      <a:lnTo>
                        <a:pt x="52" y="163"/>
                      </a:lnTo>
                      <a:lnTo>
                        <a:pt x="60" y="173"/>
                      </a:lnTo>
                      <a:lnTo>
                        <a:pt x="59" y="177"/>
                      </a:lnTo>
                      <a:lnTo>
                        <a:pt x="58" y="179"/>
                      </a:lnTo>
                      <a:lnTo>
                        <a:pt x="55" y="182"/>
                      </a:lnTo>
                      <a:lnTo>
                        <a:pt x="51" y="184"/>
                      </a:lnTo>
                      <a:lnTo>
                        <a:pt x="45" y="187"/>
                      </a:lnTo>
                      <a:lnTo>
                        <a:pt x="38" y="190"/>
                      </a:lnTo>
                      <a:lnTo>
                        <a:pt x="28" y="198"/>
                      </a:lnTo>
                      <a:lnTo>
                        <a:pt x="18" y="205"/>
                      </a:lnTo>
                      <a:lnTo>
                        <a:pt x="9" y="214"/>
                      </a:lnTo>
                      <a:lnTo>
                        <a:pt x="0" y="223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solidFill>
                    <a:sysClr val="window" lastClr="FFFFFF">
                      <a:lumMod val="85000"/>
                    </a:sysClr>
                  </a:solidFill>
                  <a:round/>
                  <a:headEnd/>
                  <a:tailEnd/>
                </a:ln>
              </p:spPr>
            </p:sp>
            <p:sp>
              <p:nvSpPr>
                <p:cNvPr id="93" name="Freeform 92"/>
                <p:cNvSpPr>
                  <a:spLocks/>
                </p:cNvSpPr>
                <p:nvPr/>
              </p:nvSpPr>
              <p:spPr bwMode="auto">
                <a:xfrm>
                  <a:off x="11425" y="1224518"/>
                  <a:ext cx="306822" cy="370638"/>
                </a:xfrm>
                <a:custGeom>
                  <a:avLst/>
                  <a:gdLst/>
                  <a:ahLst/>
                  <a:cxnLst>
                    <a:cxn ang="0">
                      <a:pos x="25" y="61"/>
                    </a:cxn>
                    <a:cxn ang="0">
                      <a:pos x="72" y="73"/>
                    </a:cxn>
                    <a:cxn ang="0">
                      <a:pos x="94" y="87"/>
                    </a:cxn>
                    <a:cxn ang="0">
                      <a:pos x="86" y="124"/>
                    </a:cxn>
                    <a:cxn ang="0">
                      <a:pos x="102" y="137"/>
                    </a:cxn>
                    <a:cxn ang="0">
                      <a:pos x="158" y="132"/>
                    </a:cxn>
                    <a:cxn ang="0">
                      <a:pos x="191" y="120"/>
                    </a:cxn>
                    <a:cxn ang="0">
                      <a:pos x="212" y="133"/>
                    </a:cxn>
                    <a:cxn ang="0">
                      <a:pos x="234" y="171"/>
                    </a:cxn>
                    <a:cxn ang="0">
                      <a:pos x="238" y="98"/>
                    </a:cxn>
                    <a:cxn ang="0">
                      <a:pos x="282" y="77"/>
                    </a:cxn>
                    <a:cxn ang="0">
                      <a:pos x="296" y="58"/>
                    </a:cxn>
                    <a:cxn ang="0">
                      <a:pos x="324" y="11"/>
                    </a:cxn>
                    <a:cxn ang="0">
                      <a:pos x="347" y="6"/>
                    </a:cxn>
                    <a:cxn ang="0">
                      <a:pos x="378" y="48"/>
                    </a:cxn>
                    <a:cxn ang="0">
                      <a:pos x="380" y="83"/>
                    </a:cxn>
                    <a:cxn ang="0">
                      <a:pos x="364" y="101"/>
                    </a:cxn>
                    <a:cxn ang="0">
                      <a:pos x="337" y="123"/>
                    </a:cxn>
                    <a:cxn ang="0">
                      <a:pos x="357" y="135"/>
                    </a:cxn>
                    <a:cxn ang="0">
                      <a:pos x="396" y="139"/>
                    </a:cxn>
                    <a:cxn ang="0">
                      <a:pos x="435" y="175"/>
                    </a:cxn>
                    <a:cxn ang="0">
                      <a:pos x="442" y="198"/>
                    </a:cxn>
                    <a:cxn ang="0">
                      <a:pos x="429" y="208"/>
                    </a:cxn>
                    <a:cxn ang="0">
                      <a:pos x="401" y="206"/>
                    </a:cxn>
                    <a:cxn ang="0">
                      <a:pos x="426" y="240"/>
                    </a:cxn>
                    <a:cxn ang="0">
                      <a:pos x="457" y="251"/>
                    </a:cxn>
                    <a:cxn ang="0">
                      <a:pos x="468" y="269"/>
                    </a:cxn>
                    <a:cxn ang="0">
                      <a:pos x="484" y="261"/>
                    </a:cxn>
                    <a:cxn ang="0">
                      <a:pos x="584" y="269"/>
                    </a:cxn>
                    <a:cxn ang="0">
                      <a:pos x="589" y="291"/>
                    </a:cxn>
                    <a:cxn ang="0">
                      <a:pos x="612" y="301"/>
                    </a:cxn>
                    <a:cxn ang="0">
                      <a:pos x="620" y="319"/>
                    </a:cxn>
                    <a:cxn ang="0">
                      <a:pos x="612" y="354"/>
                    </a:cxn>
                    <a:cxn ang="0">
                      <a:pos x="601" y="377"/>
                    </a:cxn>
                    <a:cxn ang="0">
                      <a:pos x="621" y="402"/>
                    </a:cxn>
                    <a:cxn ang="0">
                      <a:pos x="618" y="467"/>
                    </a:cxn>
                    <a:cxn ang="0">
                      <a:pos x="579" y="504"/>
                    </a:cxn>
                    <a:cxn ang="0">
                      <a:pos x="514" y="540"/>
                    </a:cxn>
                    <a:cxn ang="0">
                      <a:pos x="500" y="611"/>
                    </a:cxn>
                    <a:cxn ang="0">
                      <a:pos x="480" y="649"/>
                    </a:cxn>
                    <a:cxn ang="0">
                      <a:pos x="474" y="678"/>
                    </a:cxn>
                    <a:cxn ang="0">
                      <a:pos x="439" y="701"/>
                    </a:cxn>
                    <a:cxn ang="0">
                      <a:pos x="354" y="769"/>
                    </a:cxn>
                    <a:cxn ang="0">
                      <a:pos x="317" y="773"/>
                    </a:cxn>
                    <a:cxn ang="0">
                      <a:pos x="279" y="744"/>
                    </a:cxn>
                    <a:cxn ang="0">
                      <a:pos x="258" y="708"/>
                    </a:cxn>
                    <a:cxn ang="0">
                      <a:pos x="222" y="720"/>
                    </a:cxn>
                    <a:cxn ang="0">
                      <a:pos x="187" y="703"/>
                    </a:cxn>
                    <a:cxn ang="0">
                      <a:pos x="151" y="696"/>
                    </a:cxn>
                    <a:cxn ang="0">
                      <a:pos x="119" y="706"/>
                    </a:cxn>
                    <a:cxn ang="0">
                      <a:pos x="54" y="701"/>
                    </a:cxn>
                  </a:cxnLst>
                  <a:rect l="0" t="0" r="r" b="b"/>
                  <a:pathLst>
                    <a:path w="641" h="795">
                      <a:moveTo>
                        <a:pt x="0" y="680"/>
                      </a:moveTo>
                      <a:lnTo>
                        <a:pt x="0" y="62"/>
                      </a:lnTo>
                      <a:lnTo>
                        <a:pt x="9" y="63"/>
                      </a:lnTo>
                      <a:lnTo>
                        <a:pt x="16" y="62"/>
                      </a:lnTo>
                      <a:lnTo>
                        <a:pt x="25" y="61"/>
                      </a:lnTo>
                      <a:lnTo>
                        <a:pt x="33" y="61"/>
                      </a:lnTo>
                      <a:lnTo>
                        <a:pt x="44" y="62"/>
                      </a:lnTo>
                      <a:lnTo>
                        <a:pt x="54" y="64"/>
                      </a:lnTo>
                      <a:lnTo>
                        <a:pt x="63" y="68"/>
                      </a:lnTo>
                      <a:lnTo>
                        <a:pt x="72" y="73"/>
                      </a:lnTo>
                      <a:lnTo>
                        <a:pt x="79" y="76"/>
                      </a:lnTo>
                      <a:lnTo>
                        <a:pt x="87" y="80"/>
                      </a:lnTo>
                      <a:lnTo>
                        <a:pt x="90" y="82"/>
                      </a:lnTo>
                      <a:lnTo>
                        <a:pt x="92" y="84"/>
                      </a:lnTo>
                      <a:lnTo>
                        <a:pt x="94" y="87"/>
                      </a:lnTo>
                      <a:lnTo>
                        <a:pt x="94" y="90"/>
                      </a:lnTo>
                      <a:lnTo>
                        <a:pt x="89" y="103"/>
                      </a:lnTo>
                      <a:lnTo>
                        <a:pt x="84" y="116"/>
                      </a:lnTo>
                      <a:lnTo>
                        <a:pt x="84" y="120"/>
                      </a:lnTo>
                      <a:lnTo>
                        <a:pt x="86" y="124"/>
                      </a:lnTo>
                      <a:lnTo>
                        <a:pt x="88" y="127"/>
                      </a:lnTo>
                      <a:lnTo>
                        <a:pt x="91" y="131"/>
                      </a:lnTo>
                      <a:lnTo>
                        <a:pt x="94" y="134"/>
                      </a:lnTo>
                      <a:lnTo>
                        <a:pt x="98" y="136"/>
                      </a:lnTo>
                      <a:lnTo>
                        <a:pt x="102" y="137"/>
                      </a:lnTo>
                      <a:lnTo>
                        <a:pt x="107" y="137"/>
                      </a:lnTo>
                      <a:lnTo>
                        <a:pt x="137" y="137"/>
                      </a:lnTo>
                      <a:lnTo>
                        <a:pt x="146" y="136"/>
                      </a:lnTo>
                      <a:lnTo>
                        <a:pt x="152" y="135"/>
                      </a:lnTo>
                      <a:lnTo>
                        <a:pt x="158" y="132"/>
                      </a:lnTo>
                      <a:lnTo>
                        <a:pt x="164" y="129"/>
                      </a:lnTo>
                      <a:lnTo>
                        <a:pt x="171" y="125"/>
                      </a:lnTo>
                      <a:lnTo>
                        <a:pt x="177" y="123"/>
                      </a:lnTo>
                      <a:lnTo>
                        <a:pt x="184" y="121"/>
                      </a:lnTo>
                      <a:lnTo>
                        <a:pt x="191" y="120"/>
                      </a:lnTo>
                      <a:lnTo>
                        <a:pt x="196" y="121"/>
                      </a:lnTo>
                      <a:lnTo>
                        <a:pt x="200" y="122"/>
                      </a:lnTo>
                      <a:lnTo>
                        <a:pt x="204" y="124"/>
                      </a:lnTo>
                      <a:lnTo>
                        <a:pt x="207" y="126"/>
                      </a:lnTo>
                      <a:lnTo>
                        <a:pt x="212" y="133"/>
                      </a:lnTo>
                      <a:lnTo>
                        <a:pt x="217" y="141"/>
                      </a:lnTo>
                      <a:lnTo>
                        <a:pt x="222" y="148"/>
                      </a:lnTo>
                      <a:lnTo>
                        <a:pt x="228" y="155"/>
                      </a:lnTo>
                      <a:lnTo>
                        <a:pt x="231" y="163"/>
                      </a:lnTo>
                      <a:lnTo>
                        <a:pt x="234" y="171"/>
                      </a:lnTo>
                      <a:lnTo>
                        <a:pt x="239" y="170"/>
                      </a:lnTo>
                      <a:lnTo>
                        <a:pt x="241" y="161"/>
                      </a:lnTo>
                      <a:lnTo>
                        <a:pt x="243" y="151"/>
                      </a:lnTo>
                      <a:lnTo>
                        <a:pt x="243" y="113"/>
                      </a:lnTo>
                      <a:lnTo>
                        <a:pt x="238" y="98"/>
                      </a:lnTo>
                      <a:lnTo>
                        <a:pt x="233" y="85"/>
                      </a:lnTo>
                      <a:lnTo>
                        <a:pt x="233" y="74"/>
                      </a:lnTo>
                      <a:lnTo>
                        <a:pt x="272" y="74"/>
                      </a:lnTo>
                      <a:lnTo>
                        <a:pt x="276" y="76"/>
                      </a:lnTo>
                      <a:lnTo>
                        <a:pt x="282" y="77"/>
                      </a:lnTo>
                      <a:lnTo>
                        <a:pt x="286" y="76"/>
                      </a:lnTo>
                      <a:lnTo>
                        <a:pt x="289" y="74"/>
                      </a:lnTo>
                      <a:lnTo>
                        <a:pt x="292" y="70"/>
                      </a:lnTo>
                      <a:lnTo>
                        <a:pt x="293" y="67"/>
                      </a:lnTo>
                      <a:lnTo>
                        <a:pt x="296" y="58"/>
                      </a:lnTo>
                      <a:lnTo>
                        <a:pt x="299" y="49"/>
                      </a:lnTo>
                      <a:lnTo>
                        <a:pt x="305" y="38"/>
                      </a:lnTo>
                      <a:lnTo>
                        <a:pt x="311" y="29"/>
                      </a:lnTo>
                      <a:lnTo>
                        <a:pt x="317" y="21"/>
                      </a:lnTo>
                      <a:lnTo>
                        <a:pt x="324" y="11"/>
                      </a:lnTo>
                      <a:lnTo>
                        <a:pt x="332" y="5"/>
                      </a:lnTo>
                      <a:lnTo>
                        <a:pt x="340" y="0"/>
                      </a:lnTo>
                      <a:lnTo>
                        <a:pt x="341" y="0"/>
                      </a:lnTo>
                      <a:lnTo>
                        <a:pt x="341" y="0"/>
                      </a:lnTo>
                      <a:lnTo>
                        <a:pt x="347" y="6"/>
                      </a:lnTo>
                      <a:lnTo>
                        <a:pt x="352" y="11"/>
                      </a:lnTo>
                      <a:lnTo>
                        <a:pt x="356" y="18"/>
                      </a:lnTo>
                      <a:lnTo>
                        <a:pt x="359" y="24"/>
                      </a:lnTo>
                      <a:lnTo>
                        <a:pt x="368" y="35"/>
                      </a:lnTo>
                      <a:lnTo>
                        <a:pt x="378" y="48"/>
                      </a:lnTo>
                      <a:lnTo>
                        <a:pt x="376" y="50"/>
                      </a:lnTo>
                      <a:lnTo>
                        <a:pt x="376" y="53"/>
                      </a:lnTo>
                      <a:lnTo>
                        <a:pt x="378" y="66"/>
                      </a:lnTo>
                      <a:lnTo>
                        <a:pt x="380" y="80"/>
                      </a:lnTo>
                      <a:lnTo>
                        <a:pt x="380" y="83"/>
                      </a:lnTo>
                      <a:lnTo>
                        <a:pt x="379" y="87"/>
                      </a:lnTo>
                      <a:lnTo>
                        <a:pt x="378" y="90"/>
                      </a:lnTo>
                      <a:lnTo>
                        <a:pt x="376" y="92"/>
                      </a:lnTo>
                      <a:lnTo>
                        <a:pt x="371" y="97"/>
                      </a:lnTo>
                      <a:lnTo>
                        <a:pt x="364" y="101"/>
                      </a:lnTo>
                      <a:lnTo>
                        <a:pt x="349" y="106"/>
                      </a:lnTo>
                      <a:lnTo>
                        <a:pt x="332" y="110"/>
                      </a:lnTo>
                      <a:lnTo>
                        <a:pt x="333" y="115"/>
                      </a:lnTo>
                      <a:lnTo>
                        <a:pt x="335" y="119"/>
                      </a:lnTo>
                      <a:lnTo>
                        <a:pt x="337" y="123"/>
                      </a:lnTo>
                      <a:lnTo>
                        <a:pt x="341" y="126"/>
                      </a:lnTo>
                      <a:lnTo>
                        <a:pt x="345" y="130"/>
                      </a:lnTo>
                      <a:lnTo>
                        <a:pt x="348" y="132"/>
                      </a:lnTo>
                      <a:lnTo>
                        <a:pt x="353" y="134"/>
                      </a:lnTo>
                      <a:lnTo>
                        <a:pt x="357" y="135"/>
                      </a:lnTo>
                      <a:lnTo>
                        <a:pt x="383" y="129"/>
                      </a:lnTo>
                      <a:lnTo>
                        <a:pt x="387" y="130"/>
                      </a:lnTo>
                      <a:lnTo>
                        <a:pt x="390" y="132"/>
                      </a:lnTo>
                      <a:lnTo>
                        <a:pt x="393" y="135"/>
                      </a:lnTo>
                      <a:lnTo>
                        <a:pt x="396" y="139"/>
                      </a:lnTo>
                      <a:lnTo>
                        <a:pt x="401" y="147"/>
                      </a:lnTo>
                      <a:lnTo>
                        <a:pt x="406" y="154"/>
                      </a:lnTo>
                      <a:lnTo>
                        <a:pt x="418" y="164"/>
                      </a:lnTo>
                      <a:lnTo>
                        <a:pt x="430" y="171"/>
                      </a:lnTo>
                      <a:lnTo>
                        <a:pt x="435" y="175"/>
                      </a:lnTo>
                      <a:lnTo>
                        <a:pt x="439" y="179"/>
                      </a:lnTo>
                      <a:lnTo>
                        <a:pt x="442" y="184"/>
                      </a:lnTo>
                      <a:lnTo>
                        <a:pt x="443" y="192"/>
                      </a:lnTo>
                      <a:lnTo>
                        <a:pt x="443" y="195"/>
                      </a:lnTo>
                      <a:lnTo>
                        <a:pt x="442" y="198"/>
                      </a:lnTo>
                      <a:lnTo>
                        <a:pt x="440" y="201"/>
                      </a:lnTo>
                      <a:lnTo>
                        <a:pt x="438" y="203"/>
                      </a:lnTo>
                      <a:lnTo>
                        <a:pt x="435" y="205"/>
                      </a:lnTo>
                      <a:lnTo>
                        <a:pt x="432" y="207"/>
                      </a:lnTo>
                      <a:lnTo>
                        <a:pt x="429" y="208"/>
                      </a:lnTo>
                      <a:lnTo>
                        <a:pt x="426" y="208"/>
                      </a:lnTo>
                      <a:lnTo>
                        <a:pt x="416" y="206"/>
                      </a:lnTo>
                      <a:lnTo>
                        <a:pt x="408" y="204"/>
                      </a:lnTo>
                      <a:lnTo>
                        <a:pt x="404" y="205"/>
                      </a:lnTo>
                      <a:lnTo>
                        <a:pt x="401" y="206"/>
                      </a:lnTo>
                      <a:lnTo>
                        <a:pt x="406" y="219"/>
                      </a:lnTo>
                      <a:lnTo>
                        <a:pt x="412" y="229"/>
                      </a:lnTo>
                      <a:lnTo>
                        <a:pt x="416" y="234"/>
                      </a:lnTo>
                      <a:lnTo>
                        <a:pt x="420" y="237"/>
                      </a:lnTo>
                      <a:lnTo>
                        <a:pt x="426" y="240"/>
                      </a:lnTo>
                      <a:lnTo>
                        <a:pt x="433" y="241"/>
                      </a:lnTo>
                      <a:lnTo>
                        <a:pt x="439" y="243"/>
                      </a:lnTo>
                      <a:lnTo>
                        <a:pt x="445" y="245"/>
                      </a:lnTo>
                      <a:lnTo>
                        <a:pt x="450" y="247"/>
                      </a:lnTo>
                      <a:lnTo>
                        <a:pt x="457" y="251"/>
                      </a:lnTo>
                      <a:lnTo>
                        <a:pt x="461" y="256"/>
                      </a:lnTo>
                      <a:lnTo>
                        <a:pt x="463" y="262"/>
                      </a:lnTo>
                      <a:lnTo>
                        <a:pt x="465" y="265"/>
                      </a:lnTo>
                      <a:lnTo>
                        <a:pt x="466" y="267"/>
                      </a:lnTo>
                      <a:lnTo>
                        <a:pt x="468" y="269"/>
                      </a:lnTo>
                      <a:lnTo>
                        <a:pt x="471" y="269"/>
                      </a:lnTo>
                      <a:lnTo>
                        <a:pt x="475" y="269"/>
                      </a:lnTo>
                      <a:lnTo>
                        <a:pt x="478" y="267"/>
                      </a:lnTo>
                      <a:lnTo>
                        <a:pt x="480" y="264"/>
                      </a:lnTo>
                      <a:lnTo>
                        <a:pt x="484" y="261"/>
                      </a:lnTo>
                      <a:lnTo>
                        <a:pt x="575" y="261"/>
                      </a:lnTo>
                      <a:lnTo>
                        <a:pt x="578" y="262"/>
                      </a:lnTo>
                      <a:lnTo>
                        <a:pt x="581" y="264"/>
                      </a:lnTo>
                      <a:lnTo>
                        <a:pt x="584" y="266"/>
                      </a:lnTo>
                      <a:lnTo>
                        <a:pt x="584" y="269"/>
                      </a:lnTo>
                      <a:lnTo>
                        <a:pt x="584" y="275"/>
                      </a:lnTo>
                      <a:lnTo>
                        <a:pt x="584" y="280"/>
                      </a:lnTo>
                      <a:lnTo>
                        <a:pt x="584" y="284"/>
                      </a:lnTo>
                      <a:lnTo>
                        <a:pt x="585" y="288"/>
                      </a:lnTo>
                      <a:lnTo>
                        <a:pt x="589" y="291"/>
                      </a:lnTo>
                      <a:lnTo>
                        <a:pt x="593" y="294"/>
                      </a:lnTo>
                      <a:lnTo>
                        <a:pt x="598" y="295"/>
                      </a:lnTo>
                      <a:lnTo>
                        <a:pt x="603" y="297"/>
                      </a:lnTo>
                      <a:lnTo>
                        <a:pt x="607" y="299"/>
                      </a:lnTo>
                      <a:lnTo>
                        <a:pt x="612" y="301"/>
                      </a:lnTo>
                      <a:lnTo>
                        <a:pt x="615" y="303"/>
                      </a:lnTo>
                      <a:lnTo>
                        <a:pt x="619" y="307"/>
                      </a:lnTo>
                      <a:lnTo>
                        <a:pt x="620" y="311"/>
                      </a:lnTo>
                      <a:lnTo>
                        <a:pt x="620" y="315"/>
                      </a:lnTo>
                      <a:lnTo>
                        <a:pt x="620" y="319"/>
                      </a:lnTo>
                      <a:lnTo>
                        <a:pt x="620" y="323"/>
                      </a:lnTo>
                      <a:lnTo>
                        <a:pt x="619" y="332"/>
                      </a:lnTo>
                      <a:lnTo>
                        <a:pt x="618" y="340"/>
                      </a:lnTo>
                      <a:lnTo>
                        <a:pt x="616" y="347"/>
                      </a:lnTo>
                      <a:lnTo>
                        <a:pt x="612" y="354"/>
                      </a:lnTo>
                      <a:lnTo>
                        <a:pt x="608" y="359"/>
                      </a:lnTo>
                      <a:lnTo>
                        <a:pt x="604" y="363"/>
                      </a:lnTo>
                      <a:lnTo>
                        <a:pt x="601" y="367"/>
                      </a:lnTo>
                      <a:lnTo>
                        <a:pt x="600" y="373"/>
                      </a:lnTo>
                      <a:lnTo>
                        <a:pt x="601" y="377"/>
                      </a:lnTo>
                      <a:lnTo>
                        <a:pt x="602" y="382"/>
                      </a:lnTo>
                      <a:lnTo>
                        <a:pt x="604" y="386"/>
                      </a:lnTo>
                      <a:lnTo>
                        <a:pt x="607" y="390"/>
                      </a:lnTo>
                      <a:lnTo>
                        <a:pt x="613" y="396"/>
                      </a:lnTo>
                      <a:lnTo>
                        <a:pt x="621" y="402"/>
                      </a:lnTo>
                      <a:lnTo>
                        <a:pt x="632" y="410"/>
                      </a:lnTo>
                      <a:lnTo>
                        <a:pt x="641" y="417"/>
                      </a:lnTo>
                      <a:lnTo>
                        <a:pt x="632" y="437"/>
                      </a:lnTo>
                      <a:lnTo>
                        <a:pt x="623" y="457"/>
                      </a:lnTo>
                      <a:lnTo>
                        <a:pt x="618" y="467"/>
                      </a:lnTo>
                      <a:lnTo>
                        <a:pt x="613" y="476"/>
                      </a:lnTo>
                      <a:lnTo>
                        <a:pt x="606" y="484"/>
                      </a:lnTo>
                      <a:lnTo>
                        <a:pt x="598" y="492"/>
                      </a:lnTo>
                      <a:lnTo>
                        <a:pt x="588" y="499"/>
                      </a:lnTo>
                      <a:lnTo>
                        <a:pt x="579" y="504"/>
                      </a:lnTo>
                      <a:lnTo>
                        <a:pt x="569" y="507"/>
                      </a:lnTo>
                      <a:lnTo>
                        <a:pt x="559" y="509"/>
                      </a:lnTo>
                      <a:lnTo>
                        <a:pt x="537" y="511"/>
                      </a:lnTo>
                      <a:lnTo>
                        <a:pt x="515" y="513"/>
                      </a:lnTo>
                      <a:lnTo>
                        <a:pt x="514" y="540"/>
                      </a:lnTo>
                      <a:lnTo>
                        <a:pt x="513" y="563"/>
                      </a:lnTo>
                      <a:lnTo>
                        <a:pt x="511" y="574"/>
                      </a:lnTo>
                      <a:lnTo>
                        <a:pt x="507" y="586"/>
                      </a:lnTo>
                      <a:lnTo>
                        <a:pt x="504" y="598"/>
                      </a:lnTo>
                      <a:lnTo>
                        <a:pt x="500" y="611"/>
                      </a:lnTo>
                      <a:lnTo>
                        <a:pt x="492" y="621"/>
                      </a:lnTo>
                      <a:lnTo>
                        <a:pt x="484" y="630"/>
                      </a:lnTo>
                      <a:lnTo>
                        <a:pt x="482" y="636"/>
                      </a:lnTo>
                      <a:lnTo>
                        <a:pt x="480" y="643"/>
                      </a:lnTo>
                      <a:lnTo>
                        <a:pt x="480" y="649"/>
                      </a:lnTo>
                      <a:lnTo>
                        <a:pt x="480" y="655"/>
                      </a:lnTo>
                      <a:lnTo>
                        <a:pt x="480" y="660"/>
                      </a:lnTo>
                      <a:lnTo>
                        <a:pt x="479" y="666"/>
                      </a:lnTo>
                      <a:lnTo>
                        <a:pt x="477" y="672"/>
                      </a:lnTo>
                      <a:lnTo>
                        <a:pt x="474" y="678"/>
                      </a:lnTo>
                      <a:lnTo>
                        <a:pt x="469" y="683"/>
                      </a:lnTo>
                      <a:lnTo>
                        <a:pt x="464" y="687"/>
                      </a:lnTo>
                      <a:lnTo>
                        <a:pt x="458" y="691"/>
                      </a:lnTo>
                      <a:lnTo>
                        <a:pt x="452" y="694"/>
                      </a:lnTo>
                      <a:lnTo>
                        <a:pt x="439" y="701"/>
                      </a:lnTo>
                      <a:lnTo>
                        <a:pt x="427" y="708"/>
                      </a:lnTo>
                      <a:lnTo>
                        <a:pt x="400" y="729"/>
                      </a:lnTo>
                      <a:lnTo>
                        <a:pt x="376" y="748"/>
                      </a:lnTo>
                      <a:lnTo>
                        <a:pt x="365" y="758"/>
                      </a:lnTo>
                      <a:lnTo>
                        <a:pt x="354" y="769"/>
                      </a:lnTo>
                      <a:lnTo>
                        <a:pt x="344" y="782"/>
                      </a:lnTo>
                      <a:lnTo>
                        <a:pt x="332" y="795"/>
                      </a:lnTo>
                      <a:lnTo>
                        <a:pt x="328" y="787"/>
                      </a:lnTo>
                      <a:lnTo>
                        <a:pt x="323" y="779"/>
                      </a:lnTo>
                      <a:lnTo>
                        <a:pt x="317" y="773"/>
                      </a:lnTo>
                      <a:lnTo>
                        <a:pt x="309" y="768"/>
                      </a:lnTo>
                      <a:lnTo>
                        <a:pt x="301" y="763"/>
                      </a:lnTo>
                      <a:lnTo>
                        <a:pt x="294" y="757"/>
                      </a:lnTo>
                      <a:lnTo>
                        <a:pt x="286" y="751"/>
                      </a:lnTo>
                      <a:lnTo>
                        <a:pt x="279" y="744"/>
                      </a:lnTo>
                      <a:lnTo>
                        <a:pt x="272" y="732"/>
                      </a:lnTo>
                      <a:lnTo>
                        <a:pt x="266" y="719"/>
                      </a:lnTo>
                      <a:lnTo>
                        <a:pt x="263" y="714"/>
                      </a:lnTo>
                      <a:lnTo>
                        <a:pt x="260" y="710"/>
                      </a:lnTo>
                      <a:lnTo>
                        <a:pt x="258" y="708"/>
                      </a:lnTo>
                      <a:lnTo>
                        <a:pt x="255" y="707"/>
                      </a:lnTo>
                      <a:lnTo>
                        <a:pt x="251" y="706"/>
                      </a:lnTo>
                      <a:lnTo>
                        <a:pt x="248" y="706"/>
                      </a:lnTo>
                      <a:lnTo>
                        <a:pt x="235" y="713"/>
                      </a:lnTo>
                      <a:lnTo>
                        <a:pt x="222" y="720"/>
                      </a:lnTo>
                      <a:lnTo>
                        <a:pt x="214" y="719"/>
                      </a:lnTo>
                      <a:lnTo>
                        <a:pt x="207" y="716"/>
                      </a:lnTo>
                      <a:lnTo>
                        <a:pt x="200" y="712"/>
                      </a:lnTo>
                      <a:lnTo>
                        <a:pt x="193" y="707"/>
                      </a:lnTo>
                      <a:lnTo>
                        <a:pt x="187" y="703"/>
                      </a:lnTo>
                      <a:lnTo>
                        <a:pt x="181" y="699"/>
                      </a:lnTo>
                      <a:lnTo>
                        <a:pt x="174" y="696"/>
                      </a:lnTo>
                      <a:lnTo>
                        <a:pt x="165" y="694"/>
                      </a:lnTo>
                      <a:lnTo>
                        <a:pt x="157" y="694"/>
                      </a:lnTo>
                      <a:lnTo>
                        <a:pt x="151" y="696"/>
                      </a:lnTo>
                      <a:lnTo>
                        <a:pt x="144" y="698"/>
                      </a:lnTo>
                      <a:lnTo>
                        <a:pt x="137" y="700"/>
                      </a:lnTo>
                      <a:lnTo>
                        <a:pt x="131" y="702"/>
                      </a:lnTo>
                      <a:lnTo>
                        <a:pt x="125" y="704"/>
                      </a:lnTo>
                      <a:lnTo>
                        <a:pt x="119" y="706"/>
                      </a:lnTo>
                      <a:lnTo>
                        <a:pt x="111" y="706"/>
                      </a:lnTo>
                      <a:lnTo>
                        <a:pt x="96" y="706"/>
                      </a:lnTo>
                      <a:lnTo>
                        <a:pt x="82" y="705"/>
                      </a:lnTo>
                      <a:lnTo>
                        <a:pt x="67" y="703"/>
                      </a:lnTo>
                      <a:lnTo>
                        <a:pt x="54" y="701"/>
                      </a:lnTo>
                      <a:lnTo>
                        <a:pt x="40" y="698"/>
                      </a:lnTo>
                      <a:lnTo>
                        <a:pt x="27" y="692"/>
                      </a:lnTo>
                      <a:lnTo>
                        <a:pt x="13" y="687"/>
                      </a:lnTo>
                      <a:lnTo>
                        <a:pt x="0" y="68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solidFill>
                    <a:sysClr val="window" lastClr="FFFFFF">
                      <a:lumMod val="85000"/>
                    </a:sysClr>
                  </a:solidFill>
                  <a:round/>
                  <a:headEnd/>
                  <a:tailEnd/>
                </a:ln>
              </p:spPr>
            </p:sp>
            <p:sp>
              <p:nvSpPr>
                <p:cNvPr id="94" name="Freeform 93"/>
                <p:cNvSpPr>
                  <a:spLocks/>
                </p:cNvSpPr>
                <p:nvPr/>
              </p:nvSpPr>
              <p:spPr bwMode="auto">
                <a:xfrm>
                  <a:off x="11425" y="1539560"/>
                  <a:ext cx="258881" cy="194585"/>
                </a:xfrm>
                <a:custGeom>
                  <a:avLst/>
                  <a:gdLst/>
                  <a:ahLst/>
                  <a:cxnLst>
                    <a:cxn ang="0">
                      <a:pos x="356" y="130"/>
                    </a:cxn>
                    <a:cxn ang="0">
                      <a:pos x="389" y="171"/>
                    </a:cxn>
                    <a:cxn ang="0">
                      <a:pos x="414" y="215"/>
                    </a:cxn>
                    <a:cxn ang="0">
                      <a:pos x="421" y="227"/>
                    </a:cxn>
                    <a:cxn ang="0">
                      <a:pos x="436" y="232"/>
                    </a:cxn>
                    <a:cxn ang="0">
                      <a:pos x="455" y="230"/>
                    </a:cxn>
                    <a:cxn ang="0">
                      <a:pos x="490" y="235"/>
                    </a:cxn>
                    <a:cxn ang="0">
                      <a:pos x="517" y="249"/>
                    </a:cxn>
                    <a:cxn ang="0">
                      <a:pos x="527" y="260"/>
                    </a:cxn>
                    <a:cxn ang="0">
                      <a:pos x="533" y="277"/>
                    </a:cxn>
                    <a:cxn ang="0">
                      <a:pos x="524" y="313"/>
                    </a:cxn>
                    <a:cxn ang="0">
                      <a:pos x="530" y="333"/>
                    </a:cxn>
                    <a:cxn ang="0">
                      <a:pos x="542" y="349"/>
                    </a:cxn>
                    <a:cxn ang="0">
                      <a:pos x="545" y="372"/>
                    </a:cxn>
                    <a:cxn ang="0">
                      <a:pos x="539" y="394"/>
                    </a:cxn>
                    <a:cxn ang="0">
                      <a:pos x="531" y="417"/>
                    </a:cxn>
                    <a:cxn ang="0">
                      <a:pos x="511" y="418"/>
                    </a:cxn>
                    <a:cxn ang="0">
                      <a:pos x="486" y="402"/>
                    </a:cxn>
                    <a:cxn ang="0">
                      <a:pos x="458" y="394"/>
                    </a:cxn>
                    <a:cxn ang="0">
                      <a:pos x="430" y="400"/>
                    </a:cxn>
                    <a:cxn ang="0">
                      <a:pos x="405" y="410"/>
                    </a:cxn>
                    <a:cxn ang="0">
                      <a:pos x="370" y="413"/>
                    </a:cxn>
                    <a:cxn ang="0">
                      <a:pos x="332" y="402"/>
                    </a:cxn>
                    <a:cxn ang="0">
                      <a:pos x="275" y="374"/>
                    </a:cxn>
                    <a:cxn ang="0">
                      <a:pos x="260" y="362"/>
                    </a:cxn>
                    <a:cxn ang="0">
                      <a:pos x="243" y="352"/>
                    </a:cxn>
                    <a:cxn ang="0">
                      <a:pos x="229" y="352"/>
                    </a:cxn>
                    <a:cxn ang="0">
                      <a:pos x="216" y="360"/>
                    </a:cxn>
                    <a:cxn ang="0">
                      <a:pos x="201" y="376"/>
                    </a:cxn>
                    <a:cxn ang="0">
                      <a:pos x="184" y="379"/>
                    </a:cxn>
                    <a:cxn ang="0">
                      <a:pos x="173" y="367"/>
                    </a:cxn>
                    <a:cxn ang="0">
                      <a:pos x="144" y="350"/>
                    </a:cxn>
                    <a:cxn ang="0">
                      <a:pos x="116" y="330"/>
                    </a:cxn>
                    <a:cxn ang="0">
                      <a:pos x="100" y="319"/>
                    </a:cxn>
                    <a:cxn ang="0">
                      <a:pos x="85" y="310"/>
                    </a:cxn>
                    <a:cxn ang="0">
                      <a:pos x="66" y="288"/>
                    </a:cxn>
                    <a:cxn ang="0">
                      <a:pos x="50" y="265"/>
                    </a:cxn>
                    <a:cxn ang="0">
                      <a:pos x="41" y="261"/>
                    </a:cxn>
                    <a:cxn ang="0">
                      <a:pos x="27" y="263"/>
                    </a:cxn>
                    <a:cxn ang="0">
                      <a:pos x="14" y="273"/>
                    </a:cxn>
                    <a:cxn ang="0">
                      <a:pos x="0" y="279"/>
                    </a:cxn>
                    <a:cxn ang="0">
                      <a:pos x="13" y="7"/>
                    </a:cxn>
                    <a:cxn ang="0">
                      <a:pos x="54" y="21"/>
                    </a:cxn>
                    <a:cxn ang="0">
                      <a:pos x="96" y="26"/>
                    </a:cxn>
                    <a:cxn ang="0">
                      <a:pos x="125" y="24"/>
                    </a:cxn>
                    <a:cxn ang="0">
                      <a:pos x="144" y="18"/>
                    </a:cxn>
                    <a:cxn ang="0">
                      <a:pos x="165" y="14"/>
                    </a:cxn>
                    <a:cxn ang="0">
                      <a:pos x="187" y="23"/>
                    </a:cxn>
                    <a:cxn ang="0">
                      <a:pos x="207" y="36"/>
                    </a:cxn>
                    <a:cxn ang="0">
                      <a:pos x="235" y="33"/>
                    </a:cxn>
                    <a:cxn ang="0">
                      <a:pos x="255" y="27"/>
                    </a:cxn>
                    <a:cxn ang="0">
                      <a:pos x="263" y="34"/>
                    </a:cxn>
                    <a:cxn ang="0">
                      <a:pos x="279" y="64"/>
                    </a:cxn>
                    <a:cxn ang="0">
                      <a:pos x="301" y="83"/>
                    </a:cxn>
                    <a:cxn ang="0">
                      <a:pos x="323" y="99"/>
                    </a:cxn>
                  </a:cxnLst>
                  <a:rect l="0" t="0" r="r" b="b"/>
                  <a:pathLst>
                    <a:path w="546" h="425">
                      <a:moveTo>
                        <a:pt x="332" y="115"/>
                      </a:moveTo>
                      <a:lnTo>
                        <a:pt x="345" y="121"/>
                      </a:lnTo>
                      <a:lnTo>
                        <a:pt x="356" y="130"/>
                      </a:lnTo>
                      <a:lnTo>
                        <a:pt x="365" y="139"/>
                      </a:lnTo>
                      <a:lnTo>
                        <a:pt x="374" y="148"/>
                      </a:lnTo>
                      <a:lnTo>
                        <a:pt x="389" y="171"/>
                      </a:lnTo>
                      <a:lnTo>
                        <a:pt x="405" y="195"/>
                      </a:lnTo>
                      <a:lnTo>
                        <a:pt x="410" y="205"/>
                      </a:lnTo>
                      <a:lnTo>
                        <a:pt x="414" y="215"/>
                      </a:lnTo>
                      <a:lnTo>
                        <a:pt x="416" y="220"/>
                      </a:lnTo>
                      <a:lnTo>
                        <a:pt x="418" y="224"/>
                      </a:lnTo>
                      <a:lnTo>
                        <a:pt x="421" y="227"/>
                      </a:lnTo>
                      <a:lnTo>
                        <a:pt x="427" y="230"/>
                      </a:lnTo>
                      <a:lnTo>
                        <a:pt x="432" y="232"/>
                      </a:lnTo>
                      <a:lnTo>
                        <a:pt x="436" y="232"/>
                      </a:lnTo>
                      <a:lnTo>
                        <a:pt x="440" y="232"/>
                      </a:lnTo>
                      <a:lnTo>
                        <a:pt x="445" y="232"/>
                      </a:lnTo>
                      <a:lnTo>
                        <a:pt x="455" y="230"/>
                      </a:lnTo>
                      <a:lnTo>
                        <a:pt x="465" y="230"/>
                      </a:lnTo>
                      <a:lnTo>
                        <a:pt x="477" y="232"/>
                      </a:lnTo>
                      <a:lnTo>
                        <a:pt x="490" y="235"/>
                      </a:lnTo>
                      <a:lnTo>
                        <a:pt x="501" y="239"/>
                      </a:lnTo>
                      <a:lnTo>
                        <a:pt x="512" y="245"/>
                      </a:lnTo>
                      <a:lnTo>
                        <a:pt x="517" y="249"/>
                      </a:lnTo>
                      <a:lnTo>
                        <a:pt x="521" y="252"/>
                      </a:lnTo>
                      <a:lnTo>
                        <a:pt x="524" y="256"/>
                      </a:lnTo>
                      <a:lnTo>
                        <a:pt x="527" y="260"/>
                      </a:lnTo>
                      <a:lnTo>
                        <a:pt x="530" y="265"/>
                      </a:lnTo>
                      <a:lnTo>
                        <a:pt x="532" y="271"/>
                      </a:lnTo>
                      <a:lnTo>
                        <a:pt x="533" y="277"/>
                      </a:lnTo>
                      <a:lnTo>
                        <a:pt x="533" y="283"/>
                      </a:lnTo>
                      <a:lnTo>
                        <a:pt x="528" y="299"/>
                      </a:lnTo>
                      <a:lnTo>
                        <a:pt x="524" y="313"/>
                      </a:lnTo>
                      <a:lnTo>
                        <a:pt x="525" y="320"/>
                      </a:lnTo>
                      <a:lnTo>
                        <a:pt x="527" y="328"/>
                      </a:lnTo>
                      <a:lnTo>
                        <a:pt x="530" y="333"/>
                      </a:lnTo>
                      <a:lnTo>
                        <a:pt x="534" y="338"/>
                      </a:lnTo>
                      <a:lnTo>
                        <a:pt x="539" y="344"/>
                      </a:lnTo>
                      <a:lnTo>
                        <a:pt x="542" y="349"/>
                      </a:lnTo>
                      <a:lnTo>
                        <a:pt x="545" y="357"/>
                      </a:lnTo>
                      <a:lnTo>
                        <a:pt x="546" y="364"/>
                      </a:lnTo>
                      <a:lnTo>
                        <a:pt x="545" y="372"/>
                      </a:lnTo>
                      <a:lnTo>
                        <a:pt x="543" y="379"/>
                      </a:lnTo>
                      <a:lnTo>
                        <a:pt x="541" y="387"/>
                      </a:lnTo>
                      <a:lnTo>
                        <a:pt x="539" y="394"/>
                      </a:lnTo>
                      <a:lnTo>
                        <a:pt x="535" y="401"/>
                      </a:lnTo>
                      <a:lnTo>
                        <a:pt x="532" y="409"/>
                      </a:lnTo>
                      <a:lnTo>
                        <a:pt x="531" y="417"/>
                      </a:lnTo>
                      <a:lnTo>
                        <a:pt x="529" y="425"/>
                      </a:lnTo>
                      <a:lnTo>
                        <a:pt x="520" y="422"/>
                      </a:lnTo>
                      <a:lnTo>
                        <a:pt x="511" y="418"/>
                      </a:lnTo>
                      <a:lnTo>
                        <a:pt x="502" y="413"/>
                      </a:lnTo>
                      <a:lnTo>
                        <a:pt x="494" y="407"/>
                      </a:lnTo>
                      <a:lnTo>
                        <a:pt x="486" y="402"/>
                      </a:lnTo>
                      <a:lnTo>
                        <a:pt x="476" y="398"/>
                      </a:lnTo>
                      <a:lnTo>
                        <a:pt x="467" y="395"/>
                      </a:lnTo>
                      <a:lnTo>
                        <a:pt x="458" y="394"/>
                      </a:lnTo>
                      <a:lnTo>
                        <a:pt x="447" y="395"/>
                      </a:lnTo>
                      <a:lnTo>
                        <a:pt x="438" y="397"/>
                      </a:lnTo>
                      <a:lnTo>
                        <a:pt x="430" y="400"/>
                      </a:lnTo>
                      <a:lnTo>
                        <a:pt x="421" y="404"/>
                      </a:lnTo>
                      <a:lnTo>
                        <a:pt x="413" y="407"/>
                      </a:lnTo>
                      <a:lnTo>
                        <a:pt x="405" y="410"/>
                      </a:lnTo>
                      <a:lnTo>
                        <a:pt x="396" y="413"/>
                      </a:lnTo>
                      <a:lnTo>
                        <a:pt x="385" y="414"/>
                      </a:lnTo>
                      <a:lnTo>
                        <a:pt x="370" y="413"/>
                      </a:lnTo>
                      <a:lnTo>
                        <a:pt x="356" y="410"/>
                      </a:lnTo>
                      <a:lnTo>
                        <a:pt x="344" y="406"/>
                      </a:lnTo>
                      <a:lnTo>
                        <a:pt x="332" y="402"/>
                      </a:lnTo>
                      <a:lnTo>
                        <a:pt x="308" y="390"/>
                      </a:lnTo>
                      <a:lnTo>
                        <a:pt x="282" y="377"/>
                      </a:lnTo>
                      <a:lnTo>
                        <a:pt x="275" y="374"/>
                      </a:lnTo>
                      <a:lnTo>
                        <a:pt x="270" y="370"/>
                      </a:lnTo>
                      <a:lnTo>
                        <a:pt x="265" y="366"/>
                      </a:lnTo>
                      <a:lnTo>
                        <a:pt x="260" y="362"/>
                      </a:lnTo>
                      <a:lnTo>
                        <a:pt x="255" y="358"/>
                      </a:lnTo>
                      <a:lnTo>
                        <a:pt x="249" y="354"/>
                      </a:lnTo>
                      <a:lnTo>
                        <a:pt x="243" y="352"/>
                      </a:lnTo>
                      <a:lnTo>
                        <a:pt x="237" y="351"/>
                      </a:lnTo>
                      <a:lnTo>
                        <a:pt x="233" y="351"/>
                      </a:lnTo>
                      <a:lnTo>
                        <a:pt x="229" y="352"/>
                      </a:lnTo>
                      <a:lnTo>
                        <a:pt x="226" y="353"/>
                      </a:lnTo>
                      <a:lnTo>
                        <a:pt x="222" y="356"/>
                      </a:lnTo>
                      <a:lnTo>
                        <a:pt x="216" y="360"/>
                      </a:lnTo>
                      <a:lnTo>
                        <a:pt x="211" y="365"/>
                      </a:lnTo>
                      <a:lnTo>
                        <a:pt x="206" y="370"/>
                      </a:lnTo>
                      <a:lnTo>
                        <a:pt x="201" y="376"/>
                      </a:lnTo>
                      <a:lnTo>
                        <a:pt x="194" y="380"/>
                      </a:lnTo>
                      <a:lnTo>
                        <a:pt x="186" y="385"/>
                      </a:lnTo>
                      <a:lnTo>
                        <a:pt x="184" y="379"/>
                      </a:lnTo>
                      <a:lnTo>
                        <a:pt x="180" y="374"/>
                      </a:lnTo>
                      <a:lnTo>
                        <a:pt x="177" y="370"/>
                      </a:lnTo>
                      <a:lnTo>
                        <a:pt x="173" y="367"/>
                      </a:lnTo>
                      <a:lnTo>
                        <a:pt x="163" y="361"/>
                      </a:lnTo>
                      <a:lnTo>
                        <a:pt x="154" y="356"/>
                      </a:lnTo>
                      <a:lnTo>
                        <a:pt x="144" y="350"/>
                      </a:lnTo>
                      <a:lnTo>
                        <a:pt x="134" y="345"/>
                      </a:lnTo>
                      <a:lnTo>
                        <a:pt x="124" y="338"/>
                      </a:lnTo>
                      <a:lnTo>
                        <a:pt x="116" y="330"/>
                      </a:lnTo>
                      <a:lnTo>
                        <a:pt x="111" y="325"/>
                      </a:lnTo>
                      <a:lnTo>
                        <a:pt x="105" y="322"/>
                      </a:lnTo>
                      <a:lnTo>
                        <a:pt x="100" y="319"/>
                      </a:lnTo>
                      <a:lnTo>
                        <a:pt x="95" y="316"/>
                      </a:lnTo>
                      <a:lnTo>
                        <a:pt x="90" y="313"/>
                      </a:lnTo>
                      <a:lnTo>
                        <a:pt x="85" y="310"/>
                      </a:lnTo>
                      <a:lnTo>
                        <a:pt x="79" y="307"/>
                      </a:lnTo>
                      <a:lnTo>
                        <a:pt x="75" y="302"/>
                      </a:lnTo>
                      <a:lnTo>
                        <a:pt x="66" y="288"/>
                      </a:lnTo>
                      <a:lnTo>
                        <a:pt x="59" y="276"/>
                      </a:lnTo>
                      <a:lnTo>
                        <a:pt x="55" y="269"/>
                      </a:lnTo>
                      <a:lnTo>
                        <a:pt x="50" y="265"/>
                      </a:lnTo>
                      <a:lnTo>
                        <a:pt x="47" y="263"/>
                      </a:lnTo>
                      <a:lnTo>
                        <a:pt x="44" y="262"/>
                      </a:lnTo>
                      <a:lnTo>
                        <a:pt x="41" y="261"/>
                      </a:lnTo>
                      <a:lnTo>
                        <a:pt x="37" y="261"/>
                      </a:lnTo>
                      <a:lnTo>
                        <a:pt x="32" y="262"/>
                      </a:lnTo>
                      <a:lnTo>
                        <a:pt x="27" y="263"/>
                      </a:lnTo>
                      <a:lnTo>
                        <a:pt x="22" y="266"/>
                      </a:lnTo>
                      <a:lnTo>
                        <a:pt x="18" y="269"/>
                      </a:lnTo>
                      <a:lnTo>
                        <a:pt x="14" y="273"/>
                      </a:lnTo>
                      <a:lnTo>
                        <a:pt x="9" y="275"/>
                      </a:lnTo>
                      <a:lnTo>
                        <a:pt x="5" y="278"/>
                      </a:lnTo>
                      <a:lnTo>
                        <a:pt x="0" y="279"/>
                      </a:lnTo>
                      <a:lnTo>
                        <a:pt x="0" y="279"/>
                      </a:lnTo>
                      <a:lnTo>
                        <a:pt x="0" y="0"/>
                      </a:lnTo>
                      <a:lnTo>
                        <a:pt x="13" y="7"/>
                      </a:lnTo>
                      <a:lnTo>
                        <a:pt x="27" y="12"/>
                      </a:lnTo>
                      <a:lnTo>
                        <a:pt x="40" y="18"/>
                      </a:lnTo>
                      <a:lnTo>
                        <a:pt x="54" y="21"/>
                      </a:lnTo>
                      <a:lnTo>
                        <a:pt x="67" y="23"/>
                      </a:lnTo>
                      <a:lnTo>
                        <a:pt x="82" y="25"/>
                      </a:lnTo>
                      <a:lnTo>
                        <a:pt x="96" y="26"/>
                      </a:lnTo>
                      <a:lnTo>
                        <a:pt x="111" y="26"/>
                      </a:lnTo>
                      <a:lnTo>
                        <a:pt x="119" y="26"/>
                      </a:lnTo>
                      <a:lnTo>
                        <a:pt x="125" y="24"/>
                      </a:lnTo>
                      <a:lnTo>
                        <a:pt x="131" y="22"/>
                      </a:lnTo>
                      <a:lnTo>
                        <a:pt x="137" y="20"/>
                      </a:lnTo>
                      <a:lnTo>
                        <a:pt x="144" y="18"/>
                      </a:lnTo>
                      <a:lnTo>
                        <a:pt x="151" y="16"/>
                      </a:lnTo>
                      <a:lnTo>
                        <a:pt x="157" y="14"/>
                      </a:lnTo>
                      <a:lnTo>
                        <a:pt x="165" y="14"/>
                      </a:lnTo>
                      <a:lnTo>
                        <a:pt x="174" y="16"/>
                      </a:lnTo>
                      <a:lnTo>
                        <a:pt x="181" y="19"/>
                      </a:lnTo>
                      <a:lnTo>
                        <a:pt x="187" y="23"/>
                      </a:lnTo>
                      <a:lnTo>
                        <a:pt x="193" y="27"/>
                      </a:lnTo>
                      <a:lnTo>
                        <a:pt x="200" y="32"/>
                      </a:lnTo>
                      <a:lnTo>
                        <a:pt x="207" y="36"/>
                      </a:lnTo>
                      <a:lnTo>
                        <a:pt x="214" y="39"/>
                      </a:lnTo>
                      <a:lnTo>
                        <a:pt x="222" y="40"/>
                      </a:lnTo>
                      <a:lnTo>
                        <a:pt x="235" y="33"/>
                      </a:lnTo>
                      <a:lnTo>
                        <a:pt x="248" y="26"/>
                      </a:lnTo>
                      <a:lnTo>
                        <a:pt x="251" y="26"/>
                      </a:lnTo>
                      <a:lnTo>
                        <a:pt x="255" y="27"/>
                      </a:lnTo>
                      <a:lnTo>
                        <a:pt x="258" y="28"/>
                      </a:lnTo>
                      <a:lnTo>
                        <a:pt x="260" y="30"/>
                      </a:lnTo>
                      <a:lnTo>
                        <a:pt x="263" y="34"/>
                      </a:lnTo>
                      <a:lnTo>
                        <a:pt x="266" y="39"/>
                      </a:lnTo>
                      <a:lnTo>
                        <a:pt x="272" y="52"/>
                      </a:lnTo>
                      <a:lnTo>
                        <a:pt x="279" y="64"/>
                      </a:lnTo>
                      <a:lnTo>
                        <a:pt x="286" y="71"/>
                      </a:lnTo>
                      <a:lnTo>
                        <a:pt x="294" y="77"/>
                      </a:lnTo>
                      <a:lnTo>
                        <a:pt x="301" y="83"/>
                      </a:lnTo>
                      <a:lnTo>
                        <a:pt x="309" y="88"/>
                      </a:lnTo>
                      <a:lnTo>
                        <a:pt x="317" y="93"/>
                      </a:lnTo>
                      <a:lnTo>
                        <a:pt x="323" y="99"/>
                      </a:lnTo>
                      <a:lnTo>
                        <a:pt x="328" y="107"/>
                      </a:lnTo>
                      <a:lnTo>
                        <a:pt x="332" y="11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solidFill>
                    <a:sysClr val="window" lastClr="FFFFFF">
                      <a:lumMod val="85000"/>
                    </a:sysClr>
                  </a:solidFill>
                  <a:round/>
                  <a:headEnd/>
                  <a:tailEnd/>
                </a:ln>
              </p:spPr>
            </p:sp>
            <p:sp>
              <p:nvSpPr>
                <p:cNvPr id="95" name="Freeform 94"/>
                <p:cNvSpPr>
                  <a:spLocks/>
                </p:cNvSpPr>
                <p:nvPr/>
              </p:nvSpPr>
              <p:spPr bwMode="auto">
                <a:xfrm>
                  <a:off x="68954" y="1697081"/>
                  <a:ext cx="306822" cy="157521"/>
                </a:xfrm>
                <a:custGeom>
                  <a:avLst/>
                  <a:gdLst/>
                  <a:ahLst/>
                  <a:cxnLst>
                    <a:cxn ang="0">
                      <a:pos x="8" y="132"/>
                    </a:cxn>
                    <a:cxn ang="0">
                      <a:pos x="1" y="111"/>
                    </a:cxn>
                    <a:cxn ang="0">
                      <a:pos x="2" y="91"/>
                    </a:cxn>
                    <a:cxn ang="0">
                      <a:pos x="12" y="72"/>
                    </a:cxn>
                    <a:cxn ang="0">
                      <a:pos x="57" y="34"/>
                    </a:cxn>
                    <a:cxn ang="0">
                      <a:pos x="77" y="19"/>
                    </a:cxn>
                    <a:cxn ang="0">
                      <a:pos x="93" y="5"/>
                    </a:cxn>
                    <a:cxn ang="0">
                      <a:pos x="104" y="0"/>
                    </a:cxn>
                    <a:cxn ang="0">
                      <a:pos x="120" y="3"/>
                    </a:cxn>
                    <a:cxn ang="0">
                      <a:pos x="136" y="15"/>
                    </a:cxn>
                    <a:cxn ang="0">
                      <a:pos x="153" y="26"/>
                    </a:cxn>
                    <a:cxn ang="0">
                      <a:pos x="215" y="55"/>
                    </a:cxn>
                    <a:cxn ang="0">
                      <a:pos x="256" y="63"/>
                    </a:cxn>
                    <a:cxn ang="0">
                      <a:pos x="284" y="56"/>
                    </a:cxn>
                    <a:cxn ang="0">
                      <a:pos x="309" y="46"/>
                    </a:cxn>
                    <a:cxn ang="0">
                      <a:pos x="338" y="44"/>
                    </a:cxn>
                    <a:cxn ang="0">
                      <a:pos x="365" y="56"/>
                    </a:cxn>
                    <a:cxn ang="0">
                      <a:pos x="391" y="71"/>
                    </a:cxn>
                    <a:cxn ang="0">
                      <a:pos x="416" y="77"/>
                    </a:cxn>
                    <a:cxn ang="0">
                      <a:pos x="425" y="81"/>
                    </a:cxn>
                    <a:cxn ang="0">
                      <a:pos x="433" y="94"/>
                    </a:cxn>
                    <a:cxn ang="0">
                      <a:pos x="435" y="110"/>
                    </a:cxn>
                    <a:cxn ang="0">
                      <a:pos x="443" y="124"/>
                    </a:cxn>
                    <a:cxn ang="0">
                      <a:pos x="465" y="134"/>
                    </a:cxn>
                    <a:cxn ang="0">
                      <a:pos x="486" y="143"/>
                    </a:cxn>
                    <a:cxn ang="0">
                      <a:pos x="501" y="166"/>
                    </a:cxn>
                    <a:cxn ang="0">
                      <a:pos x="505" y="187"/>
                    </a:cxn>
                    <a:cxn ang="0">
                      <a:pos x="517" y="199"/>
                    </a:cxn>
                    <a:cxn ang="0">
                      <a:pos x="536" y="205"/>
                    </a:cxn>
                    <a:cxn ang="0">
                      <a:pos x="555" y="211"/>
                    </a:cxn>
                    <a:cxn ang="0">
                      <a:pos x="588" y="238"/>
                    </a:cxn>
                    <a:cxn ang="0">
                      <a:pos x="618" y="276"/>
                    </a:cxn>
                    <a:cxn ang="0">
                      <a:pos x="639" y="324"/>
                    </a:cxn>
                    <a:cxn ang="0">
                      <a:pos x="601" y="312"/>
                    </a:cxn>
                    <a:cxn ang="0">
                      <a:pos x="577" y="309"/>
                    </a:cxn>
                    <a:cxn ang="0">
                      <a:pos x="553" y="317"/>
                    </a:cxn>
                    <a:cxn ang="0">
                      <a:pos x="531" y="329"/>
                    </a:cxn>
                    <a:cxn ang="0">
                      <a:pos x="496" y="332"/>
                    </a:cxn>
                    <a:cxn ang="0">
                      <a:pos x="445" y="330"/>
                    </a:cxn>
                    <a:cxn ang="0">
                      <a:pos x="411" y="313"/>
                    </a:cxn>
                    <a:cxn ang="0">
                      <a:pos x="360" y="300"/>
                    </a:cxn>
                    <a:cxn ang="0">
                      <a:pos x="307" y="283"/>
                    </a:cxn>
                    <a:cxn ang="0">
                      <a:pos x="277" y="268"/>
                    </a:cxn>
                    <a:cxn ang="0">
                      <a:pos x="255" y="250"/>
                    </a:cxn>
                    <a:cxn ang="0">
                      <a:pos x="246" y="243"/>
                    </a:cxn>
                    <a:cxn ang="0">
                      <a:pos x="231" y="245"/>
                    </a:cxn>
                    <a:cxn ang="0">
                      <a:pos x="217" y="262"/>
                    </a:cxn>
                    <a:cxn ang="0">
                      <a:pos x="200" y="293"/>
                    </a:cxn>
                    <a:cxn ang="0">
                      <a:pos x="187" y="302"/>
                    </a:cxn>
                    <a:cxn ang="0">
                      <a:pos x="167" y="301"/>
                    </a:cxn>
                    <a:cxn ang="0">
                      <a:pos x="145" y="291"/>
                    </a:cxn>
                    <a:cxn ang="0">
                      <a:pos x="96" y="247"/>
                    </a:cxn>
                    <a:cxn ang="0">
                      <a:pos x="62" y="219"/>
                    </a:cxn>
                    <a:cxn ang="0">
                      <a:pos x="36" y="186"/>
                    </a:cxn>
                    <a:cxn ang="0">
                      <a:pos x="24" y="159"/>
                    </a:cxn>
                  </a:cxnLst>
                  <a:rect l="0" t="0" r="r" b="b"/>
                  <a:pathLst>
                    <a:path w="639" h="333">
                      <a:moveTo>
                        <a:pt x="24" y="159"/>
                      </a:moveTo>
                      <a:lnTo>
                        <a:pt x="16" y="144"/>
                      </a:lnTo>
                      <a:lnTo>
                        <a:pt x="8" y="132"/>
                      </a:lnTo>
                      <a:lnTo>
                        <a:pt x="5" y="125"/>
                      </a:lnTo>
                      <a:lnTo>
                        <a:pt x="3" y="119"/>
                      </a:lnTo>
                      <a:lnTo>
                        <a:pt x="1" y="111"/>
                      </a:lnTo>
                      <a:lnTo>
                        <a:pt x="0" y="103"/>
                      </a:lnTo>
                      <a:lnTo>
                        <a:pt x="1" y="96"/>
                      </a:lnTo>
                      <a:lnTo>
                        <a:pt x="2" y="91"/>
                      </a:lnTo>
                      <a:lnTo>
                        <a:pt x="3" y="85"/>
                      </a:lnTo>
                      <a:lnTo>
                        <a:pt x="5" y="80"/>
                      </a:lnTo>
                      <a:lnTo>
                        <a:pt x="12" y="72"/>
                      </a:lnTo>
                      <a:lnTo>
                        <a:pt x="19" y="64"/>
                      </a:lnTo>
                      <a:lnTo>
                        <a:pt x="37" y="49"/>
                      </a:lnTo>
                      <a:lnTo>
                        <a:pt x="57" y="34"/>
                      </a:lnTo>
                      <a:lnTo>
                        <a:pt x="65" y="29"/>
                      </a:lnTo>
                      <a:lnTo>
                        <a:pt x="72" y="25"/>
                      </a:lnTo>
                      <a:lnTo>
                        <a:pt x="77" y="19"/>
                      </a:lnTo>
                      <a:lnTo>
                        <a:pt x="82" y="14"/>
                      </a:lnTo>
                      <a:lnTo>
                        <a:pt x="87" y="9"/>
                      </a:lnTo>
                      <a:lnTo>
                        <a:pt x="93" y="5"/>
                      </a:lnTo>
                      <a:lnTo>
                        <a:pt x="97" y="2"/>
                      </a:lnTo>
                      <a:lnTo>
                        <a:pt x="100" y="1"/>
                      </a:lnTo>
                      <a:lnTo>
                        <a:pt x="104" y="0"/>
                      </a:lnTo>
                      <a:lnTo>
                        <a:pt x="108" y="0"/>
                      </a:lnTo>
                      <a:lnTo>
                        <a:pt x="114" y="1"/>
                      </a:lnTo>
                      <a:lnTo>
                        <a:pt x="120" y="3"/>
                      </a:lnTo>
                      <a:lnTo>
                        <a:pt x="126" y="7"/>
                      </a:lnTo>
                      <a:lnTo>
                        <a:pt x="131" y="11"/>
                      </a:lnTo>
                      <a:lnTo>
                        <a:pt x="136" y="15"/>
                      </a:lnTo>
                      <a:lnTo>
                        <a:pt x="141" y="19"/>
                      </a:lnTo>
                      <a:lnTo>
                        <a:pt x="146" y="23"/>
                      </a:lnTo>
                      <a:lnTo>
                        <a:pt x="153" y="26"/>
                      </a:lnTo>
                      <a:lnTo>
                        <a:pt x="179" y="39"/>
                      </a:lnTo>
                      <a:lnTo>
                        <a:pt x="203" y="51"/>
                      </a:lnTo>
                      <a:lnTo>
                        <a:pt x="215" y="55"/>
                      </a:lnTo>
                      <a:lnTo>
                        <a:pt x="227" y="59"/>
                      </a:lnTo>
                      <a:lnTo>
                        <a:pt x="241" y="62"/>
                      </a:lnTo>
                      <a:lnTo>
                        <a:pt x="256" y="63"/>
                      </a:lnTo>
                      <a:lnTo>
                        <a:pt x="267" y="62"/>
                      </a:lnTo>
                      <a:lnTo>
                        <a:pt x="276" y="59"/>
                      </a:lnTo>
                      <a:lnTo>
                        <a:pt x="284" y="56"/>
                      </a:lnTo>
                      <a:lnTo>
                        <a:pt x="292" y="53"/>
                      </a:lnTo>
                      <a:lnTo>
                        <a:pt x="301" y="49"/>
                      </a:lnTo>
                      <a:lnTo>
                        <a:pt x="309" y="46"/>
                      </a:lnTo>
                      <a:lnTo>
                        <a:pt x="318" y="44"/>
                      </a:lnTo>
                      <a:lnTo>
                        <a:pt x="329" y="43"/>
                      </a:lnTo>
                      <a:lnTo>
                        <a:pt x="338" y="44"/>
                      </a:lnTo>
                      <a:lnTo>
                        <a:pt x="347" y="47"/>
                      </a:lnTo>
                      <a:lnTo>
                        <a:pt x="357" y="51"/>
                      </a:lnTo>
                      <a:lnTo>
                        <a:pt x="365" y="56"/>
                      </a:lnTo>
                      <a:lnTo>
                        <a:pt x="373" y="62"/>
                      </a:lnTo>
                      <a:lnTo>
                        <a:pt x="382" y="67"/>
                      </a:lnTo>
                      <a:lnTo>
                        <a:pt x="391" y="71"/>
                      </a:lnTo>
                      <a:lnTo>
                        <a:pt x="400" y="74"/>
                      </a:lnTo>
                      <a:lnTo>
                        <a:pt x="408" y="76"/>
                      </a:lnTo>
                      <a:lnTo>
                        <a:pt x="416" y="77"/>
                      </a:lnTo>
                      <a:lnTo>
                        <a:pt x="419" y="78"/>
                      </a:lnTo>
                      <a:lnTo>
                        <a:pt x="422" y="79"/>
                      </a:lnTo>
                      <a:lnTo>
                        <a:pt x="425" y="81"/>
                      </a:lnTo>
                      <a:lnTo>
                        <a:pt x="428" y="83"/>
                      </a:lnTo>
                      <a:lnTo>
                        <a:pt x="431" y="88"/>
                      </a:lnTo>
                      <a:lnTo>
                        <a:pt x="433" y="94"/>
                      </a:lnTo>
                      <a:lnTo>
                        <a:pt x="434" y="99"/>
                      </a:lnTo>
                      <a:lnTo>
                        <a:pt x="434" y="105"/>
                      </a:lnTo>
                      <a:lnTo>
                        <a:pt x="435" y="110"/>
                      </a:lnTo>
                      <a:lnTo>
                        <a:pt x="436" y="115"/>
                      </a:lnTo>
                      <a:lnTo>
                        <a:pt x="439" y="120"/>
                      </a:lnTo>
                      <a:lnTo>
                        <a:pt x="443" y="124"/>
                      </a:lnTo>
                      <a:lnTo>
                        <a:pt x="450" y="129"/>
                      </a:lnTo>
                      <a:lnTo>
                        <a:pt x="457" y="132"/>
                      </a:lnTo>
                      <a:lnTo>
                        <a:pt x="465" y="134"/>
                      </a:lnTo>
                      <a:lnTo>
                        <a:pt x="473" y="137"/>
                      </a:lnTo>
                      <a:lnTo>
                        <a:pt x="480" y="139"/>
                      </a:lnTo>
                      <a:lnTo>
                        <a:pt x="486" y="143"/>
                      </a:lnTo>
                      <a:lnTo>
                        <a:pt x="492" y="148"/>
                      </a:lnTo>
                      <a:lnTo>
                        <a:pt x="497" y="155"/>
                      </a:lnTo>
                      <a:lnTo>
                        <a:pt x="501" y="166"/>
                      </a:lnTo>
                      <a:lnTo>
                        <a:pt x="503" y="177"/>
                      </a:lnTo>
                      <a:lnTo>
                        <a:pt x="504" y="182"/>
                      </a:lnTo>
                      <a:lnTo>
                        <a:pt x="505" y="187"/>
                      </a:lnTo>
                      <a:lnTo>
                        <a:pt x="507" y="191"/>
                      </a:lnTo>
                      <a:lnTo>
                        <a:pt x="511" y="195"/>
                      </a:lnTo>
                      <a:lnTo>
                        <a:pt x="517" y="199"/>
                      </a:lnTo>
                      <a:lnTo>
                        <a:pt x="523" y="201"/>
                      </a:lnTo>
                      <a:lnTo>
                        <a:pt x="530" y="204"/>
                      </a:lnTo>
                      <a:lnTo>
                        <a:pt x="536" y="205"/>
                      </a:lnTo>
                      <a:lnTo>
                        <a:pt x="542" y="207"/>
                      </a:lnTo>
                      <a:lnTo>
                        <a:pt x="548" y="208"/>
                      </a:lnTo>
                      <a:lnTo>
                        <a:pt x="555" y="211"/>
                      </a:lnTo>
                      <a:lnTo>
                        <a:pt x="561" y="214"/>
                      </a:lnTo>
                      <a:lnTo>
                        <a:pt x="575" y="226"/>
                      </a:lnTo>
                      <a:lnTo>
                        <a:pt x="588" y="238"/>
                      </a:lnTo>
                      <a:lnTo>
                        <a:pt x="599" y="249"/>
                      </a:lnTo>
                      <a:lnTo>
                        <a:pt x="608" y="263"/>
                      </a:lnTo>
                      <a:lnTo>
                        <a:pt x="618" y="276"/>
                      </a:lnTo>
                      <a:lnTo>
                        <a:pt x="625" y="291"/>
                      </a:lnTo>
                      <a:lnTo>
                        <a:pt x="632" y="306"/>
                      </a:lnTo>
                      <a:lnTo>
                        <a:pt x="639" y="324"/>
                      </a:lnTo>
                      <a:lnTo>
                        <a:pt x="622" y="319"/>
                      </a:lnTo>
                      <a:lnTo>
                        <a:pt x="608" y="314"/>
                      </a:lnTo>
                      <a:lnTo>
                        <a:pt x="601" y="312"/>
                      </a:lnTo>
                      <a:lnTo>
                        <a:pt x="594" y="310"/>
                      </a:lnTo>
                      <a:lnTo>
                        <a:pt x="587" y="309"/>
                      </a:lnTo>
                      <a:lnTo>
                        <a:pt x="577" y="309"/>
                      </a:lnTo>
                      <a:lnTo>
                        <a:pt x="568" y="310"/>
                      </a:lnTo>
                      <a:lnTo>
                        <a:pt x="560" y="313"/>
                      </a:lnTo>
                      <a:lnTo>
                        <a:pt x="553" y="317"/>
                      </a:lnTo>
                      <a:lnTo>
                        <a:pt x="545" y="322"/>
                      </a:lnTo>
                      <a:lnTo>
                        <a:pt x="538" y="326"/>
                      </a:lnTo>
                      <a:lnTo>
                        <a:pt x="531" y="329"/>
                      </a:lnTo>
                      <a:lnTo>
                        <a:pt x="522" y="332"/>
                      </a:lnTo>
                      <a:lnTo>
                        <a:pt x="513" y="333"/>
                      </a:lnTo>
                      <a:lnTo>
                        <a:pt x="496" y="332"/>
                      </a:lnTo>
                      <a:lnTo>
                        <a:pt x="479" y="331"/>
                      </a:lnTo>
                      <a:lnTo>
                        <a:pt x="462" y="330"/>
                      </a:lnTo>
                      <a:lnTo>
                        <a:pt x="445" y="330"/>
                      </a:lnTo>
                      <a:lnTo>
                        <a:pt x="445" y="330"/>
                      </a:lnTo>
                      <a:lnTo>
                        <a:pt x="427" y="321"/>
                      </a:lnTo>
                      <a:lnTo>
                        <a:pt x="411" y="313"/>
                      </a:lnTo>
                      <a:lnTo>
                        <a:pt x="394" y="308"/>
                      </a:lnTo>
                      <a:lnTo>
                        <a:pt x="377" y="304"/>
                      </a:lnTo>
                      <a:lnTo>
                        <a:pt x="360" y="300"/>
                      </a:lnTo>
                      <a:lnTo>
                        <a:pt x="343" y="296"/>
                      </a:lnTo>
                      <a:lnTo>
                        <a:pt x="326" y="290"/>
                      </a:lnTo>
                      <a:lnTo>
                        <a:pt x="307" y="283"/>
                      </a:lnTo>
                      <a:lnTo>
                        <a:pt x="297" y="278"/>
                      </a:lnTo>
                      <a:lnTo>
                        <a:pt x="286" y="273"/>
                      </a:lnTo>
                      <a:lnTo>
                        <a:pt x="277" y="268"/>
                      </a:lnTo>
                      <a:lnTo>
                        <a:pt x="267" y="262"/>
                      </a:lnTo>
                      <a:lnTo>
                        <a:pt x="260" y="256"/>
                      </a:lnTo>
                      <a:lnTo>
                        <a:pt x="255" y="250"/>
                      </a:lnTo>
                      <a:lnTo>
                        <a:pt x="252" y="247"/>
                      </a:lnTo>
                      <a:lnTo>
                        <a:pt x="249" y="245"/>
                      </a:lnTo>
                      <a:lnTo>
                        <a:pt x="246" y="243"/>
                      </a:lnTo>
                      <a:lnTo>
                        <a:pt x="242" y="243"/>
                      </a:lnTo>
                      <a:lnTo>
                        <a:pt x="236" y="244"/>
                      </a:lnTo>
                      <a:lnTo>
                        <a:pt x="231" y="245"/>
                      </a:lnTo>
                      <a:lnTo>
                        <a:pt x="227" y="248"/>
                      </a:lnTo>
                      <a:lnTo>
                        <a:pt x="223" y="252"/>
                      </a:lnTo>
                      <a:lnTo>
                        <a:pt x="217" y="262"/>
                      </a:lnTo>
                      <a:lnTo>
                        <a:pt x="212" y="273"/>
                      </a:lnTo>
                      <a:lnTo>
                        <a:pt x="206" y="283"/>
                      </a:lnTo>
                      <a:lnTo>
                        <a:pt x="200" y="293"/>
                      </a:lnTo>
                      <a:lnTo>
                        <a:pt x="196" y="297"/>
                      </a:lnTo>
                      <a:lnTo>
                        <a:pt x="192" y="300"/>
                      </a:lnTo>
                      <a:lnTo>
                        <a:pt x="187" y="302"/>
                      </a:lnTo>
                      <a:lnTo>
                        <a:pt x="182" y="302"/>
                      </a:lnTo>
                      <a:lnTo>
                        <a:pt x="174" y="302"/>
                      </a:lnTo>
                      <a:lnTo>
                        <a:pt x="167" y="301"/>
                      </a:lnTo>
                      <a:lnTo>
                        <a:pt x="162" y="299"/>
                      </a:lnTo>
                      <a:lnTo>
                        <a:pt x="156" y="297"/>
                      </a:lnTo>
                      <a:lnTo>
                        <a:pt x="145" y="291"/>
                      </a:lnTo>
                      <a:lnTo>
                        <a:pt x="135" y="283"/>
                      </a:lnTo>
                      <a:lnTo>
                        <a:pt x="116" y="266"/>
                      </a:lnTo>
                      <a:lnTo>
                        <a:pt x="96" y="247"/>
                      </a:lnTo>
                      <a:lnTo>
                        <a:pt x="84" y="239"/>
                      </a:lnTo>
                      <a:lnTo>
                        <a:pt x="73" y="228"/>
                      </a:lnTo>
                      <a:lnTo>
                        <a:pt x="62" y="219"/>
                      </a:lnTo>
                      <a:lnTo>
                        <a:pt x="52" y="209"/>
                      </a:lnTo>
                      <a:lnTo>
                        <a:pt x="44" y="197"/>
                      </a:lnTo>
                      <a:lnTo>
                        <a:pt x="36" y="186"/>
                      </a:lnTo>
                      <a:lnTo>
                        <a:pt x="29" y="172"/>
                      </a:lnTo>
                      <a:lnTo>
                        <a:pt x="24" y="159"/>
                      </a:lnTo>
                      <a:lnTo>
                        <a:pt x="24" y="15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solidFill>
                    <a:sysClr val="window" lastClr="FFFFFF">
                      <a:lumMod val="85000"/>
                    </a:sysClr>
                  </a:solidFill>
                  <a:round/>
                  <a:headEnd/>
                  <a:tailEnd/>
                </a:ln>
              </p:spPr>
            </p:sp>
            <p:sp>
              <p:nvSpPr>
                <p:cNvPr id="96" name="Freeform 95"/>
                <p:cNvSpPr>
                  <a:spLocks/>
                </p:cNvSpPr>
                <p:nvPr/>
              </p:nvSpPr>
              <p:spPr bwMode="auto">
                <a:xfrm>
                  <a:off x="11425" y="1771209"/>
                  <a:ext cx="287646" cy="213117"/>
                </a:xfrm>
                <a:custGeom>
                  <a:avLst/>
                  <a:gdLst/>
                  <a:ahLst/>
                  <a:cxnLst>
                    <a:cxn ang="0">
                      <a:pos x="20" y="114"/>
                    </a:cxn>
                    <a:cxn ang="0">
                      <a:pos x="39" y="80"/>
                    </a:cxn>
                    <a:cxn ang="0">
                      <a:pos x="46" y="38"/>
                    </a:cxn>
                    <a:cxn ang="0">
                      <a:pos x="61" y="34"/>
                    </a:cxn>
                    <a:cxn ang="0">
                      <a:pos x="72" y="41"/>
                    </a:cxn>
                    <a:cxn ang="0">
                      <a:pos x="85" y="48"/>
                    </a:cxn>
                    <a:cxn ang="0">
                      <a:pos x="98" y="46"/>
                    </a:cxn>
                    <a:cxn ang="0">
                      <a:pos x="111" y="33"/>
                    </a:cxn>
                    <a:cxn ang="0">
                      <a:pos x="134" y="12"/>
                    </a:cxn>
                    <a:cxn ang="0">
                      <a:pos x="158" y="13"/>
                    </a:cxn>
                    <a:cxn ang="0">
                      <a:pos x="181" y="50"/>
                    </a:cxn>
                    <a:cxn ang="0">
                      <a:pos x="213" y="80"/>
                    </a:cxn>
                    <a:cxn ang="0">
                      <a:pos x="264" y="124"/>
                    </a:cxn>
                    <a:cxn ang="0">
                      <a:pos x="291" y="140"/>
                    </a:cxn>
                    <a:cxn ang="0">
                      <a:pos x="311" y="143"/>
                    </a:cxn>
                    <a:cxn ang="0">
                      <a:pos x="325" y="138"/>
                    </a:cxn>
                    <a:cxn ang="0">
                      <a:pos x="341" y="114"/>
                    </a:cxn>
                    <a:cxn ang="0">
                      <a:pos x="356" y="89"/>
                    </a:cxn>
                    <a:cxn ang="0">
                      <a:pos x="371" y="84"/>
                    </a:cxn>
                    <a:cxn ang="0">
                      <a:pos x="381" y="88"/>
                    </a:cxn>
                    <a:cxn ang="0">
                      <a:pos x="396" y="103"/>
                    </a:cxn>
                    <a:cxn ang="0">
                      <a:pos x="426" y="119"/>
                    </a:cxn>
                    <a:cxn ang="0">
                      <a:pos x="472" y="137"/>
                    </a:cxn>
                    <a:cxn ang="0">
                      <a:pos x="523" y="149"/>
                    </a:cxn>
                    <a:cxn ang="0">
                      <a:pos x="574" y="171"/>
                    </a:cxn>
                    <a:cxn ang="0">
                      <a:pos x="597" y="216"/>
                    </a:cxn>
                    <a:cxn ang="0">
                      <a:pos x="600" y="246"/>
                    </a:cxn>
                    <a:cxn ang="0">
                      <a:pos x="557" y="258"/>
                    </a:cxn>
                    <a:cxn ang="0">
                      <a:pos x="505" y="276"/>
                    </a:cxn>
                    <a:cxn ang="0">
                      <a:pos x="487" y="294"/>
                    </a:cxn>
                    <a:cxn ang="0">
                      <a:pos x="469" y="316"/>
                    </a:cxn>
                    <a:cxn ang="0">
                      <a:pos x="411" y="370"/>
                    </a:cxn>
                    <a:cxn ang="0">
                      <a:pos x="351" y="418"/>
                    </a:cxn>
                    <a:cxn ang="0">
                      <a:pos x="312" y="439"/>
                    </a:cxn>
                    <a:cxn ang="0">
                      <a:pos x="265" y="453"/>
                    </a:cxn>
                    <a:cxn ang="0">
                      <a:pos x="227" y="450"/>
                    </a:cxn>
                    <a:cxn ang="0">
                      <a:pos x="192" y="431"/>
                    </a:cxn>
                    <a:cxn ang="0">
                      <a:pos x="163" y="404"/>
                    </a:cxn>
                    <a:cxn ang="0">
                      <a:pos x="155" y="396"/>
                    </a:cxn>
                    <a:cxn ang="0">
                      <a:pos x="98" y="395"/>
                    </a:cxn>
                    <a:cxn ang="0">
                      <a:pos x="84" y="390"/>
                    </a:cxn>
                    <a:cxn ang="0">
                      <a:pos x="68" y="386"/>
                    </a:cxn>
                    <a:cxn ang="0">
                      <a:pos x="46" y="378"/>
                    </a:cxn>
                    <a:cxn ang="0">
                      <a:pos x="0" y="362"/>
                    </a:cxn>
                  </a:cxnLst>
                  <a:rect l="0" t="0" r="r" b="b"/>
                  <a:pathLst>
                    <a:path w="601" h="456">
                      <a:moveTo>
                        <a:pt x="0" y="133"/>
                      </a:moveTo>
                      <a:lnTo>
                        <a:pt x="11" y="123"/>
                      </a:lnTo>
                      <a:lnTo>
                        <a:pt x="20" y="114"/>
                      </a:lnTo>
                      <a:lnTo>
                        <a:pt x="28" y="103"/>
                      </a:lnTo>
                      <a:lnTo>
                        <a:pt x="34" y="92"/>
                      </a:lnTo>
                      <a:lnTo>
                        <a:pt x="39" y="80"/>
                      </a:lnTo>
                      <a:lnTo>
                        <a:pt x="42" y="67"/>
                      </a:lnTo>
                      <a:lnTo>
                        <a:pt x="45" y="53"/>
                      </a:lnTo>
                      <a:lnTo>
                        <a:pt x="46" y="38"/>
                      </a:lnTo>
                      <a:lnTo>
                        <a:pt x="51" y="36"/>
                      </a:lnTo>
                      <a:lnTo>
                        <a:pt x="56" y="34"/>
                      </a:lnTo>
                      <a:lnTo>
                        <a:pt x="61" y="34"/>
                      </a:lnTo>
                      <a:lnTo>
                        <a:pt x="65" y="36"/>
                      </a:lnTo>
                      <a:lnTo>
                        <a:pt x="69" y="38"/>
                      </a:lnTo>
                      <a:lnTo>
                        <a:pt x="72" y="41"/>
                      </a:lnTo>
                      <a:lnTo>
                        <a:pt x="76" y="44"/>
                      </a:lnTo>
                      <a:lnTo>
                        <a:pt x="80" y="46"/>
                      </a:lnTo>
                      <a:lnTo>
                        <a:pt x="85" y="48"/>
                      </a:lnTo>
                      <a:lnTo>
                        <a:pt x="89" y="48"/>
                      </a:lnTo>
                      <a:lnTo>
                        <a:pt x="94" y="48"/>
                      </a:lnTo>
                      <a:lnTo>
                        <a:pt x="98" y="46"/>
                      </a:lnTo>
                      <a:lnTo>
                        <a:pt x="101" y="44"/>
                      </a:lnTo>
                      <a:lnTo>
                        <a:pt x="104" y="40"/>
                      </a:lnTo>
                      <a:lnTo>
                        <a:pt x="111" y="33"/>
                      </a:lnTo>
                      <a:lnTo>
                        <a:pt x="118" y="27"/>
                      </a:lnTo>
                      <a:lnTo>
                        <a:pt x="127" y="19"/>
                      </a:lnTo>
                      <a:lnTo>
                        <a:pt x="134" y="12"/>
                      </a:lnTo>
                      <a:lnTo>
                        <a:pt x="142" y="6"/>
                      </a:lnTo>
                      <a:lnTo>
                        <a:pt x="153" y="0"/>
                      </a:lnTo>
                      <a:lnTo>
                        <a:pt x="158" y="13"/>
                      </a:lnTo>
                      <a:lnTo>
                        <a:pt x="165" y="27"/>
                      </a:lnTo>
                      <a:lnTo>
                        <a:pt x="173" y="38"/>
                      </a:lnTo>
                      <a:lnTo>
                        <a:pt x="181" y="50"/>
                      </a:lnTo>
                      <a:lnTo>
                        <a:pt x="191" y="60"/>
                      </a:lnTo>
                      <a:lnTo>
                        <a:pt x="202" y="69"/>
                      </a:lnTo>
                      <a:lnTo>
                        <a:pt x="213" y="80"/>
                      </a:lnTo>
                      <a:lnTo>
                        <a:pt x="225" y="88"/>
                      </a:lnTo>
                      <a:lnTo>
                        <a:pt x="245" y="107"/>
                      </a:lnTo>
                      <a:lnTo>
                        <a:pt x="264" y="124"/>
                      </a:lnTo>
                      <a:lnTo>
                        <a:pt x="274" y="132"/>
                      </a:lnTo>
                      <a:lnTo>
                        <a:pt x="285" y="138"/>
                      </a:lnTo>
                      <a:lnTo>
                        <a:pt x="291" y="140"/>
                      </a:lnTo>
                      <a:lnTo>
                        <a:pt x="296" y="142"/>
                      </a:lnTo>
                      <a:lnTo>
                        <a:pt x="303" y="143"/>
                      </a:lnTo>
                      <a:lnTo>
                        <a:pt x="311" y="143"/>
                      </a:lnTo>
                      <a:lnTo>
                        <a:pt x="316" y="143"/>
                      </a:lnTo>
                      <a:lnTo>
                        <a:pt x="321" y="141"/>
                      </a:lnTo>
                      <a:lnTo>
                        <a:pt x="325" y="138"/>
                      </a:lnTo>
                      <a:lnTo>
                        <a:pt x="329" y="134"/>
                      </a:lnTo>
                      <a:lnTo>
                        <a:pt x="335" y="124"/>
                      </a:lnTo>
                      <a:lnTo>
                        <a:pt x="341" y="114"/>
                      </a:lnTo>
                      <a:lnTo>
                        <a:pt x="346" y="103"/>
                      </a:lnTo>
                      <a:lnTo>
                        <a:pt x="352" y="93"/>
                      </a:lnTo>
                      <a:lnTo>
                        <a:pt x="356" y="89"/>
                      </a:lnTo>
                      <a:lnTo>
                        <a:pt x="360" y="86"/>
                      </a:lnTo>
                      <a:lnTo>
                        <a:pt x="365" y="85"/>
                      </a:lnTo>
                      <a:lnTo>
                        <a:pt x="371" y="84"/>
                      </a:lnTo>
                      <a:lnTo>
                        <a:pt x="375" y="84"/>
                      </a:lnTo>
                      <a:lnTo>
                        <a:pt x="378" y="86"/>
                      </a:lnTo>
                      <a:lnTo>
                        <a:pt x="381" y="88"/>
                      </a:lnTo>
                      <a:lnTo>
                        <a:pt x="384" y="91"/>
                      </a:lnTo>
                      <a:lnTo>
                        <a:pt x="389" y="97"/>
                      </a:lnTo>
                      <a:lnTo>
                        <a:pt x="396" y="103"/>
                      </a:lnTo>
                      <a:lnTo>
                        <a:pt x="406" y="109"/>
                      </a:lnTo>
                      <a:lnTo>
                        <a:pt x="415" y="114"/>
                      </a:lnTo>
                      <a:lnTo>
                        <a:pt x="426" y="119"/>
                      </a:lnTo>
                      <a:lnTo>
                        <a:pt x="436" y="124"/>
                      </a:lnTo>
                      <a:lnTo>
                        <a:pt x="455" y="131"/>
                      </a:lnTo>
                      <a:lnTo>
                        <a:pt x="472" y="137"/>
                      </a:lnTo>
                      <a:lnTo>
                        <a:pt x="489" y="141"/>
                      </a:lnTo>
                      <a:lnTo>
                        <a:pt x="506" y="145"/>
                      </a:lnTo>
                      <a:lnTo>
                        <a:pt x="523" y="149"/>
                      </a:lnTo>
                      <a:lnTo>
                        <a:pt x="540" y="154"/>
                      </a:lnTo>
                      <a:lnTo>
                        <a:pt x="556" y="162"/>
                      </a:lnTo>
                      <a:lnTo>
                        <a:pt x="574" y="171"/>
                      </a:lnTo>
                      <a:lnTo>
                        <a:pt x="583" y="191"/>
                      </a:lnTo>
                      <a:lnTo>
                        <a:pt x="592" y="207"/>
                      </a:lnTo>
                      <a:lnTo>
                        <a:pt x="597" y="216"/>
                      </a:lnTo>
                      <a:lnTo>
                        <a:pt x="600" y="225"/>
                      </a:lnTo>
                      <a:lnTo>
                        <a:pt x="601" y="234"/>
                      </a:lnTo>
                      <a:lnTo>
                        <a:pt x="600" y="246"/>
                      </a:lnTo>
                      <a:lnTo>
                        <a:pt x="600" y="246"/>
                      </a:lnTo>
                      <a:lnTo>
                        <a:pt x="578" y="253"/>
                      </a:lnTo>
                      <a:lnTo>
                        <a:pt x="557" y="258"/>
                      </a:lnTo>
                      <a:lnTo>
                        <a:pt x="536" y="264"/>
                      </a:lnTo>
                      <a:lnTo>
                        <a:pt x="515" y="272"/>
                      </a:lnTo>
                      <a:lnTo>
                        <a:pt x="505" y="276"/>
                      </a:lnTo>
                      <a:lnTo>
                        <a:pt x="498" y="281"/>
                      </a:lnTo>
                      <a:lnTo>
                        <a:pt x="492" y="287"/>
                      </a:lnTo>
                      <a:lnTo>
                        <a:pt x="487" y="294"/>
                      </a:lnTo>
                      <a:lnTo>
                        <a:pt x="482" y="302"/>
                      </a:lnTo>
                      <a:lnTo>
                        <a:pt x="475" y="309"/>
                      </a:lnTo>
                      <a:lnTo>
                        <a:pt x="469" y="316"/>
                      </a:lnTo>
                      <a:lnTo>
                        <a:pt x="462" y="323"/>
                      </a:lnTo>
                      <a:lnTo>
                        <a:pt x="436" y="347"/>
                      </a:lnTo>
                      <a:lnTo>
                        <a:pt x="411" y="370"/>
                      </a:lnTo>
                      <a:lnTo>
                        <a:pt x="387" y="391"/>
                      </a:lnTo>
                      <a:lnTo>
                        <a:pt x="363" y="409"/>
                      </a:lnTo>
                      <a:lnTo>
                        <a:pt x="351" y="418"/>
                      </a:lnTo>
                      <a:lnTo>
                        <a:pt x="339" y="425"/>
                      </a:lnTo>
                      <a:lnTo>
                        <a:pt x="326" y="432"/>
                      </a:lnTo>
                      <a:lnTo>
                        <a:pt x="312" y="439"/>
                      </a:lnTo>
                      <a:lnTo>
                        <a:pt x="297" y="445"/>
                      </a:lnTo>
                      <a:lnTo>
                        <a:pt x="282" y="450"/>
                      </a:lnTo>
                      <a:lnTo>
                        <a:pt x="265" y="453"/>
                      </a:lnTo>
                      <a:lnTo>
                        <a:pt x="247" y="456"/>
                      </a:lnTo>
                      <a:lnTo>
                        <a:pt x="236" y="453"/>
                      </a:lnTo>
                      <a:lnTo>
                        <a:pt x="227" y="450"/>
                      </a:lnTo>
                      <a:lnTo>
                        <a:pt x="217" y="446"/>
                      </a:lnTo>
                      <a:lnTo>
                        <a:pt x="209" y="442"/>
                      </a:lnTo>
                      <a:lnTo>
                        <a:pt x="192" y="431"/>
                      </a:lnTo>
                      <a:lnTo>
                        <a:pt x="175" y="419"/>
                      </a:lnTo>
                      <a:lnTo>
                        <a:pt x="169" y="413"/>
                      </a:lnTo>
                      <a:lnTo>
                        <a:pt x="163" y="404"/>
                      </a:lnTo>
                      <a:lnTo>
                        <a:pt x="161" y="401"/>
                      </a:lnTo>
                      <a:lnTo>
                        <a:pt x="158" y="398"/>
                      </a:lnTo>
                      <a:lnTo>
                        <a:pt x="155" y="396"/>
                      </a:lnTo>
                      <a:lnTo>
                        <a:pt x="150" y="395"/>
                      </a:lnTo>
                      <a:lnTo>
                        <a:pt x="104" y="395"/>
                      </a:lnTo>
                      <a:lnTo>
                        <a:pt x="98" y="395"/>
                      </a:lnTo>
                      <a:lnTo>
                        <a:pt x="93" y="394"/>
                      </a:lnTo>
                      <a:lnTo>
                        <a:pt x="88" y="392"/>
                      </a:lnTo>
                      <a:lnTo>
                        <a:pt x="84" y="390"/>
                      </a:lnTo>
                      <a:lnTo>
                        <a:pt x="78" y="388"/>
                      </a:lnTo>
                      <a:lnTo>
                        <a:pt x="73" y="387"/>
                      </a:lnTo>
                      <a:lnTo>
                        <a:pt x="68" y="386"/>
                      </a:lnTo>
                      <a:lnTo>
                        <a:pt x="63" y="385"/>
                      </a:lnTo>
                      <a:lnTo>
                        <a:pt x="63" y="385"/>
                      </a:lnTo>
                      <a:lnTo>
                        <a:pt x="46" y="378"/>
                      </a:lnTo>
                      <a:lnTo>
                        <a:pt x="32" y="373"/>
                      </a:lnTo>
                      <a:lnTo>
                        <a:pt x="16" y="368"/>
                      </a:lnTo>
                      <a:lnTo>
                        <a:pt x="0" y="362"/>
                      </a:lnTo>
                      <a:lnTo>
                        <a:pt x="0" y="133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solidFill>
                    <a:sysClr val="window" lastClr="FFFFFF">
                      <a:lumMod val="85000"/>
                    </a:sysClr>
                  </a:solidFill>
                  <a:round/>
                  <a:headEnd/>
                  <a:tailEnd/>
                </a:ln>
              </p:spPr>
            </p:sp>
            <p:sp>
              <p:nvSpPr>
                <p:cNvPr id="97" name="Freeform 96"/>
                <p:cNvSpPr>
                  <a:spLocks/>
                </p:cNvSpPr>
                <p:nvPr/>
              </p:nvSpPr>
              <p:spPr bwMode="auto">
                <a:xfrm>
                  <a:off x="11425" y="1947262"/>
                  <a:ext cx="134235" cy="296510"/>
                </a:xfrm>
                <a:custGeom>
                  <a:avLst/>
                  <a:gdLst/>
                  <a:ahLst/>
                  <a:cxnLst>
                    <a:cxn ang="0">
                      <a:pos x="6" y="94"/>
                    </a:cxn>
                    <a:cxn ang="0">
                      <a:pos x="16" y="84"/>
                    </a:cxn>
                    <a:cxn ang="0">
                      <a:pos x="27" y="65"/>
                    </a:cxn>
                    <a:cxn ang="0">
                      <a:pos x="38" y="37"/>
                    </a:cxn>
                    <a:cxn ang="0">
                      <a:pos x="47" y="16"/>
                    </a:cxn>
                    <a:cxn ang="0">
                      <a:pos x="57" y="5"/>
                    </a:cxn>
                    <a:cxn ang="0">
                      <a:pos x="63" y="0"/>
                    </a:cxn>
                    <a:cxn ang="0">
                      <a:pos x="73" y="2"/>
                    </a:cxn>
                    <a:cxn ang="0">
                      <a:pos x="84" y="5"/>
                    </a:cxn>
                    <a:cxn ang="0">
                      <a:pos x="93" y="9"/>
                    </a:cxn>
                    <a:cxn ang="0">
                      <a:pos x="104" y="10"/>
                    </a:cxn>
                    <a:cxn ang="0">
                      <a:pos x="155" y="11"/>
                    </a:cxn>
                    <a:cxn ang="0">
                      <a:pos x="161" y="16"/>
                    </a:cxn>
                    <a:cxn ang="0">
                      <a:pos x="169" y="28"/>
                    </a:cxn>
                    <a:cxn ang="0">
                      <a:pos x="192" y="46"/>
                    </a:cxn>
                    <a:cxn ang="0">
                      <a:pos x="217" y="61"/>
                    </a:cxn>
                    <a:cxn ang="0">
                      <a:pos x="236" y="68"/>
                    </a:cxn>
                    <a:cxn ang="0">
                      <a:pos x="247" y="102"/>
                    </a:cxn>
                    <a:cxn ang="0">
                      <a:pos x="246" y="160"/>
                    </a:cxn>
                    <a:cxn ang="0">
                      <a:pos x="245" y="207"/>
                    </a:cxn>
                    <a:cxn ang="0">
                      <a:pos x="242" y="228"/>
                    </a:cxn>
                    <a:cxn ang="0">
                      <a:pos x="242" y="242"/>
                    </a:cxn>
                    <a:cxn ang="0">
                      <a:pos x="246" y="257"/>
                    </a:cxn>
                    <a:cxn ang="0">
                      <a:pos x="251" y="269"/>
                    </a:cxn>
                    <a:cxn ang="0">
                      <a:pos x="259" y="279"/>
                    </a:cxn>
                    <a:cxn ang="0">
                      <a:pos x="265" y="291"/>
                    </a:cxn>
                    <a:cxn ang="0">
                      <a:pos x="274" y="328"/>
                    </a:cxn>
                    <a:cxn ang="0">
                      <a:pos x="283" y="370"/>
                    </a:cxn>
                    <a:cxn ang="0">
                      <a:pos x="285" y="399"/>
                    </a:cxn>
                    <a:cxn ang="0">
                      <a:pos x="286" y="414"/>
                    </a:cxn>
                    <a:cxn ang="0">
                      <a:pos x="242" y="434"/>
                    </a:cxn>
                    <a:cxn ang="0">
                      <a:pos x="225" y="445"/>
                    </a:cxn>
                    <a:cxn ang="0">
                      <a:pos x="217" y="454"/>
                    </a:cxn>
                    <a:cxn ang="0">
                      <a:pos x="210" y="464"/>
                    </a:cxn>
                    <a:cxn ang="0">
                      <a:pos x="206" y="475"/>
                    </a:cxn>
                    <a:cxn ang="0">
                      <a:pos x="205" y="487"/>
                    </a:cxn>
                    <a:cxn ang="0">
                      <a:pos x="203" y="512"/>
                    </a:cxn>
                    <a:cxn ang="0">
                      <a:pos x="199" y="522"/>
                    </a:cxn>
                    <a:cxn ang="0">
                      <a:pos x="191" y="530"/>
                    </a:cxn>
                    <a:cxn ang="0">
                      <a:pos x="185" y="539"/>
                    </a:cxn>
                    <a:cxn ang="0">
                      <a:pos x="182" y="549"/>
                    </a:cxn>
                    <a:cxn ang="0">
                      <a:pos x="181" y="587"/>
                    </a:cxn>
                    <a:cxn ang="0">
                      <a:pos x="178" y="603"/>
                    </a:cxn>
                    <a:cxn ang="0">
                      <a:pos x="170" y="616"/>
                    </a:cxn>
                    <a:cxn ang="0">
                      <a:pos x="161" y="623"/>
                    </a:cxn>
                    <a:cxn ang="0">
                      <a:pos x="154" y="625"/>
                    </a:cxn>
                    <a:cxn ang="0">
                      <a:pos x="100" y="626"/>
                    </a:cxn>
                    <a:cxn ang="0">
                      <a:pos x="50" y="613"/>
                    </a:cxn>
                    <a:cxn ang="0">
                      <a:pos x="26" y="608"/>
                    </a:cxn>
                    <a:cxn ang="0">
                      <a:pos x="0" y="606"/>
                    </a:cxn>
                  </a:cxnLst>
                  <a:rect l="0" t="0" r="r" b="b"/>
                  <a:pathLst>
                    <a:path w="286" h="626">
                      <a:moveTo>
                        <a:pt x="0" y="98"/>
                      </a:moveTo>
                      <a:lnTo>
                        <a:pt x="6" y="94"/>
                      </a:lnTo>
                      <a:lnTo>
                        <a:pt x="12" y="89"/>
                      </a:lnTo>
                      <a:lnTo>
                        <a:pt x="16" y="84"/>
                      </a:lnTo>
                      <a:lnTo>
                        <a:pt x="20" y="77"/>
                      </a:lnTo>
                      <a:lnTo>
                        <a:pt x="27" y="65"/>
                      </a:lnTo>
                      <a:lnTo>
                        <a:pt x="33" y="51"/>
                      </a:lnTo>
                      <a:lnTo>
                        <a:pt x="38" y="37"/>
                      </a:lnTo>
                      <a:lnTo>
                        <a:pt x="44" y="23"/>
                      </a:lnTo>
                      <a:lnTo>
                        <a:pt x="47" y="16"/>
                      </a:lnTo>
                      <a:lnTo>
                        <a:pt x="51" y="11"/>
                      </a:lnTo>
                      <a:lnTo>
                        <a:pt x="57" y="5"/>
                      </a:lnTo>
                      <a:lnTo>
                        <a:pt x="63" y="0"/>
                      </a:lnTo>
                      <a:lnTo>
                        <a:pt x="63" y="0"/>
                      </a:lnTo>
                      <a:lnTo>
                        <a:pt x="68" y="1"/>
                      </a:lnTo>
                      <a:lnTo>
                        <a:pt x="73" y="2"/>
                      </a:lnTo>
                      <a:lnTo>
                        <a:pt x="78" y="3"/>
                      </a:lnTo>
                      <a:lnTo>
                        <a:pt x="84" y="5"/>
                      </a:lnTo>
                      <a:lnTo>
                        <a:pt x="88" y="7"/>
                      </a:lnTo>
                      <a:lnTo>
                        <a:pt x="93" y="9"/>
                      </a:lnTo>
                      <a:lnTo>
                        <a:pt x="98" y="10"/>
                      </a:lnTo>
                      <a:lnTo>
                        <a:pt x="104" y="10"/>
                      </a:lnTo>
                      <a:lnTo>
                        <a:pt x="150" y="10"/>
                      </a:lnTo>
                      <a:lnTo>
                        <a:pt x="155" y="11"/>
                      </a:lnTo>
                      <a:lnTo>
                        <a:pt x="158" y="13"/>
                      </a:lnTo>
                      <a:lnTo>
                        <a:pt x="161" y="16"/>
                      </a:lnTo>
                      <a:lnTo>
                        <a:pt x="163" y="19"/>
                      </a:lnTo>
                      <a:lnTo>
                        <a:pt x="169" y="28"/>
                      </a:lnTo>
                      <a:lnTo>
                        <a:pt x="175" y="34"/>
                      </a:lnTo>
                      <a:lnTo>
                        <a:pt x="192" y="46"/>
                      </a:lnTo>
                      <a:lnTo>
                        <a:pt x="209" y="57"/>
                      </a:lnTo>
                      <a:lnTo>
                        <a:pt x="217" y="61"/>
                      </a:lnTo>
                      <a:lnTo>
                        <a:pt x="227" y="65"/>
                      </a:lnTo>
                      <a:lnTo>
                        <a:pt x="236" y="68"/>
                      </a:lnTo>
                      <a:lnTo>
                        <a:pt x="247" y="71"/>
                      </a:lnTo>
                      <a:lnTo>
                        <a:pt x="247" y="102"/>
                      </a:lnTo>
                      <a:lnTo>
                        <a:pt x="246" y="131"/>
                      </a:lnTo>
                      <a:lnTo>
                        <a:pt x="246" y="160"/>
                      </a:lnTo>
                      <a:lnTo>
                        <a:pt x="246" y="191"/>
                      </a:lnTo>
                      <a:lnTo>
                        <a:pt x="245" y="207"/>
                      </a:lnTo>
                      <a:lnTo>
                        <a:pt x="243" y="220"/>
                      </a:lnTo>
                      <a:lnTo>
                        <a:pt x="242" y="228"/>
                      </a:lnTo>
                      <a:lnTo>
                        <a:pt x="242" y="235"/>
                      </a:lnTo>
                      <a:lnTo>
                        <a:pt x="242" y="242"/>
                      </a:lnTo>
                      <a:lnTo>
                        <a:pt x="243" y="250"/>
                      </a:lnTo>
                      <a:lnTo>
                        <a:pt x="246" y="257"/>
                      </a:lnTo>
                      <a:lnTo>
                        <a:pt x="248" y="263"/>
                      </a:lnTo>
                      <a:lnTo>
                        <a:pt x="251" y="269"/>
                      </a:lnTo>
                      <a:lnTo>
                        <a:pt x="256" y="274"/>
                      </a:lnTo>
                      <a:lnTo>
                        <a:pt x="259" y="279"/>
                      </a:lnTo>
                      <a:lnTo>
                        <a:pt x="262" y="285"/>
                      </a:lnTo>
                      <a:lnTo>
                        <a:pt x="265" y="291"/>
                      </a:lnTo>
                      <a:lnTo>
                        <a:pt x="267" y="297"/>
                      </a:lnTo>
                      <a:lnTo>
                        <a:pt x="274" y="328"/>
                      </a:lnTo>
                      <a:lnTo>
                        <a:pt x="280" y="355"/>
                      </a:lnTo>
                      <a:lnTo>
                        <a:pt x="283" y="370"/>
                      </a:lnTo>
                      <a:lnTo>
                        <a:pt x="284" y="383"/>
                      </a:lnTo>
                      <a:lnTo>
                        <a:pt x="285" y="399"/>
                      </a:lnTo>
                      <a:lnTo>
                        <a:pt x="286" y="414"/>
                      </a:lnTo>
                      <a:lnTo>
                        <a:pt x="286" y="414"/>
                      </a:lnTo>
                      <a:lnTo>
                        <a:pt x="263" y="426"/>
                      </a:lnTo>
                      <a:lnTo>
                        <a:pt x="242" y="434"/>
                      </a:lnTo>
                      <a:lnTo>
                        <a:pt x="233" y="439"/>
                      </a:lnTo>
                      <a:lnTo>
                        <a:pt x="225" y="445"/>
                      </a:lnTo>
                      <a:lnTo>
                        <a:pt x="220" y="449"/>
                      </a:lnTo>
                      <a:lnTo>
                        <a:pt x="217" y="454"/>
                      </a:lnTo>
                      <a:lnTo>
                        <a:pt x="213" y="459"/>
                      </a:lnTo>
                      <a:lnTo>
                        <a:pt x="210" y="464"/>
                      </a:lnTo>
                      <a:lnTo>
                        <a:pt x="208" y="470"/>
                      </a:lnTo>
                      <a:lnTo>
                        <a:pt x="206" y="475"/>
                      </a:lnTo>
                      <a:lnTo>
                        <a:pt x="205" y="482"/>
                      </a:lnTo>
                      <a:lnTo>
                        <a:pt x="205" y="487"/>
                      </a:lnTo>
                      <a:lnTo>
                        <a:pt x="205" y="499"/>
                      </a:lnTo>
                      <a:lnTo>
                        <a:pt x="203" y="512"/>
                      </a:lnTo>
                      <a:lnTo>
                        <a:pt x="202" y="517"/>
                      </a:lnTo>
                      <a:lnTo>
                        <a:pt x="199" y="522"/>
                      </a:lnTo>
                      <a:lnTo>
                        <a:pt x="196" y="526"/>
                      </a:lnTo>
                      <a:lnTo>
                        <a:pt x="191" y="530"/>
                      </a:lnTo>
                      <a:lnTo>
                        <a:pt x="188" y="534"/>
                      </a:lnTo>
                      <a:lnTo>
                        <a:pt x="185" y="539"/>
                      </a:lnTo>
                      <a:lnTo>
                        <a:pt x="183" y="544"/>
                      </a:lnTo>
                      <a:lnTo>
                        <a:pt x="182" y="549"/>
                      </a:lnTo>
                      <a:lnTo>
                        <a:pt x="182" y="578"/>
                      </a:lnTo>
                      <a:lnTo>
                        <a:pt x="181" y="587"/>
                      </a:lnTo>
                      <a:lnTo>
                        <a:pt x="180" y="596"/>
                      </a:lnTo>
                      <a:lnTo>
                        <a:pt x="178" y="603"/>
                      </a:lnTo>
                      <a:lnTo>
                        <a:pt x="175" y="610"/>
                      </a:lnTo>
                      <a:lnTo>
                        <a:pt x="170" y="616"/>
                      </a:lnTo>
                      <a:lnTo>
                        <a:pt x="164" y="621"/>
                      </a:lnTo>
                      <a:lnTo>
                        <a:pt x="161" y="623"/>
                      </a:lnTo>
                      <a:lnTo>
                        <a:pt x="158" y="625"/>
                      </a:lnTo>
                      <a:lnTo>
                        <a:pt x="154" y="625"/>
                      </a:lnTo>
                      <a:lnTo>
                        <a:pt x="150" y="626"/>
                      </a:lnTo>
                      <a:lnTo>
                        <a:pt x="100" y="626"/>
                      </a:lnTo>
                      <a:lnTo>
                        <a:pt x="74" y="619"/>
                      </a:lnTo>
                      <a:lnTo>
                        <a:pt x="50" y="613"/>
                      </a:lnTo>
                      <a:lnTo>
                        <a:pt x="38" y="610"/>
                      </a:lnTo>
                      <a:lnTo>
                        <a:pt x="26" y="608"/>
                      </a:lnTo>
                      <a:lnTo>
                        <a:pt x="13" y="607"/>
                      </a:lnTo>
                      <a:lnTo>
                        <a:pt x="0" y="606"/>
                      </a:lnTo>
                      <a:lnTo>
                        <a:pt x="0" y="9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solidFill>
                    <a:sysClr val="window" lastClr="FFFFFF">
                      <a:lumMod val="85000"/>
                    </a:sysClr>
                  </a:solidFill>
                  <a:round/>
                  <a:headEnd/>
                  <a:tailEnd/>
                </a:ln>
              </p:spPr>
            </p:sp>
            <p:sp>
              <p:nvSpPr>
                <p:cNvPr id="98" name="Freeform 97"/>
                <p:cNvSpPr>
                  <a:spLocks/>
                </p:cNvSpPr>
                <p:nvPr/>
              </p:nvSpPr>
              <p:spPr bwMode="auto">
                <a:xfrm>
                  <a:off x="11425" y="1937996"/>
                  <a:ext cx="28765" cy="55596"/>
                </a:xfrm>
                <a:custGeom>
                  <a:avLst/>
                  <a:gdLst/>
                  <a:ahLst/>
                  <a:cxnLst>
                    <a:cxn ang="0">
                      <a:pos x="0" y="121"/>
                    </a:cxn>
                    <a:cxn ang="0">
                      <a:pos x="6" y="117"/>
                    </a:cxn>
                    <a:cxn ang="0">
                      <a:pos x="12" y="112"/>
                    </a:cxn>
                    <a:cxn ang="0">
                      <a:pos x="16" y="107"/>
                    </a:cxn>
                    <a:cxn ang="0">
                      <a:pos x="20" y="100"/>
                    </a:cxn>
                    <a:cxn ang="0">
                      <a:pos x="27" y="88"/>
                    </a:cxn>
                    <a:cxn ang="0">
                      <a:pos x="33" y="74"/>
                    </a:cxn>
                    <a:cxn ang="0">
                      <a:pos x="38" y="60"/>
                    </a:cxn>
                    <a:cxn ang="0">
                      <a:pos x="44" y="46"/>
                    </a:cxn>
                    <a:cxn ang="0">
                      <a:pos x="47" y="39"/>
                    </a:cxn>
                    <a:cxn ang="0">
                      <a:pos x="51" y="34"/>
                    </a:cxn>
                    <a:cxn ang="0">
                      <a:pos x="57" y="28"/>
                    </a:cxn>
                    <a:cxn ang="0">
                      <a:pos x="63" y="23"/>
                    </a:cxn>
                    <a:cxn ang="0">
                      <a:pos x="46" y="16"/>
                    </a:cxn>
                    <a:cxn ang="0">
                      <a:pos x="32" y="11"/>
                    </a:cxn>
                    <a:cxn ang="0">
                      <a:pos x="16" y="6"/>
                    </a:cxn>
                    <a:cxn ang="0">
                      <a:pos x="0" y="0"/>
                    </a:cxn>
                    <a:cxn ang="0">
                      <a:pos x="0" y="121"/>
                    </a:cxn>
                  </a:cxnLst>
                  <a:rect l="0" t="0" r="r" b="b"/>
                  <a:pathLst>
                    <a:path w="63" h="121">
                      <a:moveTo>
                        <a:pt x="0" y="121"/>
                      </a:moveTo>
                      <a:lnTo>
                        <a:pt x="6" y="117"/>
                      </a:lnTo>
                      <a:lnTo>
                        <a:pt x="12" y="112"/>
                      </a:lnTo>
                      <a:lnTo>
                        <a:pt x="16" y="107"/>
                      </a:lnTo>
                      <a:lnTo>
                        <a:pt x="20" y="100"/>
                      </a:lnTo>
                      <a:lnTo>
                        <a:pt x="27" y="88"/>
                      </a:lnTo>
                      <a:lnTo>
                        <a:pt x="33" y="74"/>
                      </a:lnTo>
                      <a:lnTo>
                        <a:pt x="38" y="60"/>
                      </a:lnTo>
                      <a:lnTo>
                        <a:pt x="44" y="46"/>
                      </a:lnTo>
                      <a:lnTo>
                        <a:pt x="47" y="39"/>
                      </a:lnTo>
                      <a:lnTo>
                        <a:pt x="51" y="34"/>
                      </a:lnTo>
                      <a:lnTo>
                        <a:pt x="57" y="28"/>
                      </a:lnTo>
                      <a:lnTo>
                        <a:pt x="63" y="23"/>
                      </a:lnTo>
                      <a:lnTo>
                        <a:pt x="46" y="16"/>
                      </a:lnTo>
                      <a:lnTo>
                        <a:pt x="32" y="11"/>
                      </a:lnTo>
                      <a:lnTo>
                        <a:pt x="16" y="6"/>
                      </a:lnTo>
                      <a:lnTo>
                        <a:pt x="0" y="0"/>
                      </a:lnTo>
                      <a:lnTo>
                        <a:pt x="0" y="12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solidFill>
                    <a:sysClr val="window" lastClr="FFFFFF">
                      <a:lumMod val="85000"/>
                    </a:sysClr>
                  </a:solidFill>
                  <a:round/>
                  <a:headEnd/>
                  <a:tailEnd/>
                </a:ln>
              </p:spPr>
            </p:sp>
            <p:sp>
              <p:nvSpPr>
                <p:cNvPr id="99" name="Freeform 98"/>
                <p:cNvSpPr>
                  <a:spLocks/>
                </p:cNvSpPr>
                <p:nvPr/>
              </p:nvSpPr>
              <p:spPr bwMode="auto">
                <a:xfrm>
                  <a:off x="49778" y="2141847"/>
                  <a:ext cx="373940" cy="240915"/>
                </a:xfrm>
                <a:custGeom>
                  <a:avLst/>
                  <a:gdLst/>
                  <a:ahLst/>
                  <a:cxnLst>
                    <a:cxn ang="0">
                      <a:pos x="763" y="368"/>
                    </a:cxn>
                    <a:cxn ang="0">
                      <a:pos x="747" y="383"/>
                    </a:cxn>
                    <a:cxn ang="0">
                      <a:pos x="716" y="393"/>
                    </a:cxn>
                    <a:cxn ang="0">
                      <a:pos x="673" y="390"/>
                    </a:cxn>
                    <a:cxn ang="0">
                      <a:pos x="635" y="408"/>
                    </a:cxn>
                    <a:cxn ang="0">
                      <a:pos x="609" y="421"/>
                    </a:cxn>
                    <a:cxn ang="0">
                      <a:pos x="606" y="438"/>
                    </a:cxn>
                    <a:cxn ang="0">
                      <a:pos x="603" y="450"/>
                    </a:cxn>
                    <a:cxn ang="0">
                      <a:pos x="581" y="447"/>
                    </a:cxn>
                    <a:cxn ang="0">
                      <a:pos x="526" y="467"/>
                    </a:cxn>
                    <a:cxn ang="0">
                      <a:pos x="534" y="482"/>
                    </a:cxn>
                    <a:cxn ang="0">
                      <a:pos x="551" y="507"/>
                    </a:cxn>
                    <a:cxn ang="0">
                      <a:pos x="550" y="526"/>
                    </a:cxn>
                    <a:cxn ang="0">
                      <a:pos x="467" y="475"/>
                    </a:cxn>
                    <a:cxn ang="0">
                      <a:pos x="445" y="456"/>
                    </a:cxn>
                    <a:cxn ang="0">
                      <a:pos x="417" y="455"/>
                    </a:cxn>
                    <a:cxn ang="0">
                      <a:pos x="387" y="465"/>
                    </a:cxn>
                    <a:cxn ang="0">
                      <a:pos x="325" y="452"/>
                    </a:cxn>
                    <a:cxn ang="0">
                      <a:pos x="278" y="447"/>
                    </a:cxn>
                    <a:cxn ang="0">
                      <a:pos x="262" y="453"/>
                    </a:cxn>
                    <a:cxn ang="0">
                      <a:pos x="253" y="470"/>
                    </a:cxn>
                    <a:cxn ang="0">
                      <a:pos x="181" y="488"/>
                    </a:cxn>
                    <a:cxn ang="0">
                      <a:pos x="122" y="458"/>
                    </a:cxn>
                    <a:cxn ang="0">
                      <a:pos x="86" y="426"/>
                    </a:cxn>
                    <a:cxn ang="0">
                      <a:pos x="50" y="427"/>
                    </a:cxn>
                    <a:cxn ang="0">
                      <a:pos x="23" y="413"/>
                    </a:cxn>
                    <a:cxn ang="0">
                      <a:pos x="10" y="362"/>
                    </a:cxn>
                    <a:cxn ang="0">
                      <a:pos x="0" y="311"/>
                    </a:cxn>
                    <a:cxn ang="0">
                      <a:pos x="10" y="261"/>
                    </a:cxn>
                    <a:cxn ang="0">
                      <a:pos x="21" y="212"/>
                    </a:cxn>
                    <a:cxn ang="0">
                      <a:pos x="79" y="211"/>
                    </a:cxn>
                    <a:cxn ang="0">
                      <a:pos x="96" y="196"/>
                    </a:cxn>
                    <a:cxn ang="0">
                      <a:pos x="103" y="164"/>
                    </a:cxn>
                    <a:cxn ang="0">
                      <a:pos x="109" y="120"/>
                    </a:cxn>
                    <a:cxn ang="0">
                      <a:pos x="123" y="103"/>
                    </a:cxn>
                    <a:cxn ang="0">
                      <a:pos x="126" y="68"/>
                    </a:cxn>
                    <a:cxn ang="0">
                      <a:pos x="134" y="45"/>
                    </a:cxn>
                    <a:cxn ang="0">
                      <a:pos x="154" y="25"/>
                    </a:cxn>
                    <a:cxn ang="0">
                      <a:pos x="207" y="0"/>
                    </a:cxn>
                    <a:cxn ang="0">
                      <a:pos x="236" y="57"/>
                    </a:cxn>
                    <a:cxn ang="0">
                      <a:pos x="283" y="100"/>
                    </a:cxn>
                    <a:cxn ang="0">
                      <a:pos x="344" y="147"/>
                    </a:cxn>
                    <a:cxn ang="0">
                      <a:pos x="382" y="160"/>
                    </a:cxn>
                    <a:cxn ang="0">
                      <a:pos x="405" y="178"/>
                    </a:cxn>
                    <a:cxn ang="0">
                      <a:pos x="428" y="193"/>
                    </a:cxn>
                    <a:cxn ang="0">
                      <a:pos x="519" y="195"/>
                    </a:cxn>
                    <a:cxn ang="0">
                      <a:pos x="565" y="201"/>
                    </a:cxn>
                    <a:cxn ang="0">
                      <a:pos x="616" y="219"/>
                    </a:cxn>
                    <a:cxn ang="0">
                      <a:pos x="685" y="261"/>
                    </a:cxn>
                    <a:cxn ang="0">
                      <a:pos x="714" y="292"/>
                    </a:cxn>
                    <a:cxn ang="0">
                      <a:pos x="752" y="334"/>
                    </a:cxn>
                  </a:cxnLst>
                  <a:rect l="0" t="0" r="r" b="b"/>
                  <a:pathLst>
                    <a:path w="773" h="526">
                      <a:moveTo>
                        <a:pt x="773" y="347"/>
                      </a:moveTo>
                      <a:lnTo>
                        <a:pt x="769" y="356"/>
                      </a:lnTo>
                      <a:lnTo>
                        <a:pt x="765" y="364"/>
                      </a:lnTo>
                      <a:lnTo>
                        <a:pt x="763" y="368"/>
                      </a:lnTo>
                      <a:lnTo>
                        <a:pt x="760" y="371"/>
                      </a:lnTo>
                      <a:lnTo>
                        <a:pt x="757" y="375"/>
                      </a:lnTo>
                      <a:lnTo>
                        <a:pt x="753" y="379"/>
                      </a:lnTo>
                      <a:lnTo>
                        <a:pt x="747" y="383"/>
                      </a:lnTo>
                      <a:lnTo>
                        <a:pt x="740" y="386"/>
                      </a:lnTo>
                      <a:lnTo>
                        <a:pt x="735" y="389"/>
                      </a:lnTo>
                      <a:lnTo>
                        <a:pt x="729" y="391"/>
                      </a:lnTo>
                      <a:lnTo>
                        <a:pt x="716" y="393"/>
                      </a:lnTo>
                      <a:lnTo>
                        <a:pt x="703" y="393"/>
                      </a:lnTo>
                      <a:lnTo>
                        <a:pt x="691" y="391"/>
                      </a:lnTo>
                      <a:lnTo>
                        <a:pt x="678" y="390"/>
                      </a:lnTo>
                      <a:lnTo>
                        <a:pt x="673" y="390"/>
                      </a:lnTo>
                      <a:lnTo>
                        <a:pt x="667" y="391"/>
                      </a:lnTo>
                      <a:lnTo>
                        <a:pt x="656" y="398"/>
                      </a:lnTo>
                      <a:lnTo>
                        <a:pt x="646" y="403"/>
                      </a:lnTo>
                      <a:lnTo>
                        <a:pt x="635" y="408"/>
                      </a:lnTo>
                      <a:lnTo>
                        <a:pt x="622" y="411"/>
                      </a:lnTo>
                      <a:lnTo>
                        <a:pt x="615" y="414"/>
                      </a:lnTo>
                      <a:lnTo>
                        <a:pt x="611" y="418"/>
                      </a:lnTo>
                      <a:lnTo>
                        <a:pt x="609" y="421"/>
                      </a:lnTo>
                      <a:lnTo>
                        <a:pt x="607" y="424"/>
                      </a:lnTo>
                      <a:lnTo>
                        <a:pt x="606" y="427"/>
                      </a:lnTo>
                      <a:lnTo>
                        <a:pt x="606" y="431"/>
                      </a:lnTo>
                      <a:lnTo>
                        <a:pt x="606" y="438"/>
                      </a:lnTo>
                      <a:lnTo>
                        <a:pt x="606" y="444"/>
                      </a:lnTo>
                      <a:lnTo>
                        <a:pt x="605" y="446"/>
                      </a:lnTo>
                      <a:lnTo>
                        <a:pt x="605" y="448"/>
                      </a:lnTo>
                      <a:lnTo>
                        <a:pt x="603" y="450"/>
                      </a:lnTo>
                      <a:lnTo>
                        <a:pt x="600" y="450"/>
                      </a:lnTo>
                      <a:lnTo>
                        <a:pt x="593" y="448"/>
                      </a:lnTo>
                      <a:lnTo>
                        <a:pt x="586" y="446"/>
                      </a:lnTo>
                      <a:lnTo>
                        <a:pt x="581" y="447"/>
                      </a:lnTo>
                      <a:lnTo>
                        <a:pt x="576" y="448"/>
                      </a:lnTo>
                      <a:lnTo>
                        <a:pt x="522" y="448"/>
                      </a:lnTo>
                      <a:lnTo>
                        <a:pt x="524" y="457"/>
                      </a:lnTo>
                      <a:lnTo>
                        <a:pt x="526" y="467"/>
                      </a:lnTo>
                      <a:lnTo>
                        <a:pt x="527" y="471"/>
                      </a:lnTo>
                      <a:lnTo>
                        <a:pt x="528" y="475"/>
                      </a:lnTo>
                      <a:lnTo>
                        <a:pt x="531" y="478"/>
                      </a:lnTo>
                      <a:lnTo>
                        <a:pt x="534" y="482"/>
                      </a:lnTo>
                      <a:lnTo>
                        <a:pt x="541" y="490"/>
                      </a:lnTo>
                      <a:lnTo>
                        <a:pt x="547" y="498"/>
                      </a:lnTo>
                      <a:lnTo>
                        <a:pt x="549" y="502"/>
                      </a:lnTo>
                      <a:lnTo>
                        <a:pt x="551" y="507"/>
                      </a:lnTo>
                      <a:lnTo>
                        <a:pt x="552" y="512"/>
                      </a:lnTo>
                      <a:lnTo>
                        <a:pt x="552" y="517"/>
                      </a:lnTo>
                      <a:lnTo>
                        <a:pt x="552" y="522"/>
                      </a:lnTo>
                      <a:lnTo>
                        <a:pt x="550" y="526"/>
                      </a:lnTo>
                      <a:lnTo>
                        <a:pt x="528" y="511"/>
                      </a:lnTo>
                      <a:lnTo>
                        <a:pt x="508" y="500"/>
                      </a:lnTo>
                      <a:lnTo>
                        <a:pt x="489" y="489"/>
                      </a:lnTo>
                      <a:lnTo>
                        <a:pt x="467" y="475"/>
                      </a:lnTo>
                      <a:lnTo>
                        <a:pt x="458" y="469"/>
                      </a:lnTo>
                      <a:lnTo>
                        <a:pt x="452" y="461"/>
                      </a:lnTo>
                      <a:lnTo>
                        <a:pt x="448" y="458"/>
                      </a:lnTo>
                      <a:lnTo>
                        <a:pt x="445" y="456"/>
                      </a:lnTo>
                      <a:lnTo>
                        <a:pt x="441" y="454"/>
                      </a:lnTo>
                      <a:lnTo>
                        <a:pt x="436" y="454"/>
                      </a:lnTo>
                      <a:lnTo>
                        <a:pt x="425" y="454"/>
                      </a:lnTo>
                      <a:lnTo>
                        <a:pt x="417" y="455"/>
                      </a:lnTo>
                      <a:lnTo>
                        <a:pt x="410" y="457"/>
                      </a:lnTo>
                      <a:lnTo>
                        <a:pt x="403" y="460"/>
                      </a:lnTo>
                      <a:lnTo>
                        <a:pt x="394" y="462"/>
                      </a:lnTo>
                      <a:lnTo>
                        <a:pt x="387" y="465"/>
                      </a:lnTo>
                      <a:lnTo>
                        <a:pt x="379" y="467"/>
                      </a:lnTo>
                      <a:lnTo>
                        <a:pt x="369" y="468"/>
                      </a:lnTo>
                      <a:lnTo>
                        <a:pt x="346" y="459"/>
                      </a:lnTo>
                      <a:lnTo>
                        <a:pt x="325" y="452"/>
                      </a:lnTo>
                      <a:lnTo>
                        <a:pt x="314" y="450"/>
                      </a:lnTo>
                      <a:lnTo>
                        <a:pt x="303" y="448"/>
                      </a:lnTo>
                      <a:lnTo>
                        <a:pt x="292" y="447"/>
                      </a:lnTo>
                      <a:lnTo>
                        <a:pt x="278" y="447"/>
                      </a:lnTo>
                      <a:lnTo>
                        <a:pt x="273" y="447"/>
                      </a:lnTo>
                      <a:lnTo>
                        <a:pt x="269" y="448"/>
                      </a:lnTo>
                      <a:lnTo>
                        <a:pt x="266" y="450"/>
                      </a:lnTo>
                      <a:lnTo>
                        <a:pt x="262" y="453"/>
                      </a:lnTo>
                      <a:lnTo>
                        <a:pt x="260" y="456"/>
                      </a:lnTo>
                      <a:lnTo>
                        <a:pt x="257" y="460"/>
                      </a:lnTo>
                      <a:lnTo>
                        <a:pt x="255" y="465"/>
                      </a:lnTo>
                      <a:lnTo>
                        <a:pt x="253" y="470"/>
                      </a:lnTo>
                      <a:lnTo>
                        <a:pt x="249" y="490"/>
                      </a:lnTo>
                      <a:lnTo>
                        <a:pt x="243" y="513"/>
                      </a:lnTo>
                      <a:lnTo>
                        <a:pt x="210" y="500"/>
                      </a:lnTo>
                      <a:lnTo>
                        <a:pt x="181" y="488"/>
                      </a:lnTo>
                      <a:lnTo>
                        <a:pt x="166" y="482"/>
                      </a:lnTo>
                      <a:lnTo>
                        <a:pt x="153" y="476"/>
                      </a:lnTo>
                      <a:lnTo>
                        <a:pt x="137" y="468"/>
                      </a:lnTo>
                      <a:lnTo>
                        <a:pt x="122" y="458"/>
                      </a:lnTo>
                      <a:lnTo>
                        <a:pt x="110" y="444"/>
                      </a:lnTo>
                      <a:lnTo>
                        <a:pt x="98" y="430"/>
                      </a:lnTo>
                      <a:lnTo>
                        <a:pt x="93" y="427"/>
                      </a:lnTo>
                      <a:lnTo>
                        <a:pt x="86" y="426"/>
                      </a:lnTo>
                      <a:lnTo>
                        <a:pt x="80" y="426"/>
                      </a:lnTo>
                      <a:lnTo>
                        <a:pt x="75" y="427"/>
                      </a:lnTo>
                      <a:lnTo>
                        <a:pt x="64" y="428"/>
                      </a:lnTo>
                      <a:lnTo>
                        <a:pt x="50" y="427"/>
                      </a:lnTo>
                      <a:lnTo>
                        <a:pt x="42" y="425"/>
                      </a:lnTo>
                      <a:lnTo>
                        <a:pt x="36" y="422"/>
                      </a:lnTo>
                      <a:lnTo>
                        <a:pt x="30" y="419"/>
                      </a:lnTo>
                      <a:lnTo>
                        <a:pt x="23" y="413"/>
                      </a:lnTo>
                      <a:lnTo>
                        <a:pt x="20" y="398"/>
                      </a:lnTo>
                      <a:lnTo>
                        <a:pt x="17" y="386"/>
                      </a:lnTo>
                      <a:lnTo>
                        <a:pt x="13" y="373"/>
                      </a:lnTo>
                      <a:lnTo>
                        <a:pt x="10" y="362"/>
                      </a:lnTo>
                      <a:lnTo>
                        <a:pt x="6" y="351"/>
                      </a:lnTo>
                      <a:lnTo>
                        <a:pt x="4" y="339"/>
                      </a:lnTo>
                      <a:lnTo>
                        <a:pt x="1" y="326"/>
                      </a:lnTo>
                      <a:lnTo>
                        <a:pt x="0" y="311"/>
                      </a:lnTo>
                      <a:lnTo>
                        <a:pt x="1" y="298"/>
                      </a:lnTo>
                      <a:lnTo>
                        <a:pt x="4" y="285"/>
                      </a:lnTo>
                      <a:lnTo>
                        <a:pt x="7" y="273"/>
                      </a:lnTo>
                      <a:lnTo>
                        <a:pt x="10" y="261"/>
                      </a:lnTo>
                      <a:lnTo>
                        <a:pt x="13" y="250"/>
                      </a:lnTo>
                      <a:lnTo>
                        <a:pt x="16" y="238"/>
                      </a:lnTo>
                      <a:lnTo>
                        <a:pt x="19" y="225"/>
                      </a:lnTo>
                      <a:lnTo>
                        <a:pt x="21" y="212"/>
                      </a:lnTo>
                      <a:lnTo>
                        <a:pt x="21" y="212"/>
                      </a:lnTo>
                      <a:lnTo>
                        <a:pt x="71" y="212"/>
                      </a:lnTo>
                      <a:lnTo>
                        <a:pt x="75" y="211"/>
                      </a:lnTo>
                      <a:lnTo>
                        <a:pt x="79" y="211"/>
                      </a:lnTo>
                      <a:lnTo>
                        <a:pt x="82" y="209"/>
                      </a:lnTo>
                      <a:lnTo>
                        <a:pt x="85" y="207"/>
                      </a:lnTo>
                      <a:lnTo>
                        <a:pt x="91" y="202"/>
                      </a:lnTo>
                      <a:lnTo>
                        <a:pt x="96" y="196"/>
                      </a:lnTo>
                      <a:lnTo>
                        <a:pt x="99" y="189"/>
                      </a:lnTo>
                      <a:lnTo>
                        <a:pt x="101" y="182"/>
                      </a:lnTo>
                      <a:lnTo>
                        <a:pt x="102" y="173"/>
                      </a:lnTo>
                      <a:lnTo>
                        <a:pt x="103" y="164"/>
                      </a:lnTo>
                      <a:lnTo>
                        <a:pt x="103" y="135"/>
                      </a:lnTo>
                      <a:lnTo>
                        <a:pt x="104" y="130"/>
                      </a:lnTo>
                      <a:lnTo>
                        <a:pt x="106" y="125"/>
                      </a:lnTo>
                      <a:lnTo>
                        <a:pt x="109" y="120"/>
                      </a:lnTo>
                      <a:lnTo>
                        <a:pt x="112" y="116"/>
                      </a:lnTo>
                      <a:lnTo>
                        <a:pt x="117" y="112"/>
                      </a:lnTo>
                      <a:lnTo>
                        <a:pt x="120" y="108"/>
                      </a:lnTo>
                      <a:lnTo>
                        <a:pt x="123" y="103"/>
                      </a:lnTo>
                      <a:lnTo>
                        <a:pt x="124" y="98"/>
                      </a:lnTo>
                      <a:lnTo>
                        <a:pt x="126" y="85"/>
                      </a:lnTo>
                      <a:lnTo>
                        <a:pt x="126" y="73"/>
                      </a:lnTo>
                      <a:lnTo>
                        <a:pt x="126" y="68"/>
                      </a:lnTo>
                      <a:lnTo>
                        <a:pt x="127" y="61"/>
                      </a:lnTo>
                      <a:lnTo>
                        <a:pt x="129" y="56"/>
                      </a:lnTo>
                      <a:lnTo>
                        <a:pt x="131" y="50"/>
                      </a:lnTo>
                      <a:lnTo>
                        <a:pt x="134" y="45"/>
                      </a:lnTo>
                      <a:lnTo>
                        <a:pt x="138" y="40"/>
                      </a:lnTo>
                      <a:lnTo>
                        <a:pt x="141" y="35"/>
                      </a:lnTo>
                      <a:lnTo>
                        <a:pt x="146" y="31"/>
                      </a:lnTo>
                      <a:lnTo>
                        <a:pt x="154" y="25"/>
                      </a:lnTo>
                      <a:lnTo>
                        <a:pt x="163" y="20"/>
                      </a:lnTo>
                      <a:lnTo>
                        <a:pt x="184" y="12"/>
                      </a:lnTo>
                      <a:lnTo>
                        <a:pt x="207" y="0"/>
                      </a:lnTo>
                      <a:lnTo>
                        <a:pt x="207" y="0"/>
                      </a:lnTo>
                      <a:lnTo>
                        <a:pt x="212" y="17"/>
                      </a:lnTo>
                      <a:lnTo>
                        <a:pt x="219" y="31"/>
                      </a:lnTo>
                      <a:lnTo>
                        <a:pt x="227" y="45"/>
                      </a:lnTo>
                      <a:lnTo>
                        <a:pt x="236" y="57"/>
                      </a:lnTo>
                      <a:lnTo>
                        <a:pt x="246" y="69"/>
                      </a:lnTo>
                      <a:lnTo>
                        <a:pt x="256" y="79"/>
                      </a:lnTo>
                      <a:lnTo>
                        <a:pt x="270" y="89"/>
                      </a:lnTo>
                      <a:lnTo>
                        <a:pt x="283" y="100"/>
                      </a:lnTo>
                      <a:lnTo>
                        <a:pt x="305" y="117"/>
                      </a:lnTo>
                      <a:lnTo>
                        <a:pt x="325" y="134"/>
                      </a:lnTo>
                      <a:lnTo>
                        <a:pt x="334" y="141"/>
                      </a:lnTo>
                      <a:lnTo>
                        <a:pt x="344" y="147"/>
                      </a:lnTo>
                      <a:lnTo>
                        <a:pt x="357" y="153"/>
                      </a:lnTo>
                      <a:lnTo>
                        <a:pt x="371" y="157"/>
                      </a:lnTo>
                      <a:lnTo>
                        <a:pt x="377" y="158"/>
                      </a:lnTo>
                      <a:lnTo>
                        <a:pt x="382" y="160"/>
                      </a:lnTo>
                      <a:lnTo>
                        <a:pt x="386" y="163"/>
                      </a:lnTo>
                      <a:lnTo>
                        <a:pt x="390" y="165"/>
                      </a:lnTo>
                      <a:lnTo>
                        <a:pt x="397" y="171"/>
                      </a:lnTo>
                      <a:lnTo>
                        <a:pt x="405" y="178"/>
                      </a:lnTo>
                      <a:lnTo>
                        <a:pt x="412" y="185"/>
                      </a:lnTo>
                      <a:lnTo>
                        <a:pt x="419" y="190"/>
                      </a:lnTo>
                      <a:lnTo>
                        <a:pt x="423" y="192"/>
                      </a:lnTo>
                      <a:lnTo>
                        <a:pt x="428" y="193"/>
                      </a:lnTo>
                      <a:lnTo>
                        <a:pt x="433" y="194"/>
                      </a:lnTo>
                      <a:lnTo>
                        <a:pt x="439" y="195"/>
                      </a:lnTo>
                      <a:lnTo>
                        <a:pt x="506" y="195"/>
                      </a:lnTo>
                      <a:lnTo>
                        <a:pt x="519" y="195"/>
                      </a:lnTo>
                      <a:lnTo>
                        <a:pt x="531" y="196"/>
                      </a:lnTo>
                      <a:lnTo>
                        <a:pt x="543" y="197"/>
                      </a:lnTo>
                      <a:lnTo>
                        <a:pt x="555" y="199"/>
                      </a:lnTo>
                      <a:lnTo>
                        <a:pt x="565" y="201"/>
                      </a:lnTo>
                      <a:lnTo>
                        <a:pt x="577" y="203"/>
                      </a:lnTo>
                      <a:lnTo>
                        <a:pt x="587" y="206"/>
                      </a:lnTo>
                      <a:lnTo>
                        <a:pt x="596" y="211"/>
                      </a:lnTo>
                      <a:lnTo>
                        <a:pt x="616" y="219"/>
                      </a:lnTo>
                      <a:lnTo>
                        <a:pt x="636" y="230"/>
                      </a:lnTo>
                      <a:lnTo>
                        <a:pt x="656" y="243"/>
                      </a:lnTo>
                      <a:lnTo>
                        <a:pt x="678" y="256"/>
                      </a:lnTo>
                      <a:lnTo>
                        <a:pt x="685" y="261"/>
                      </a:lnTo>
                      <a:lnTo>
                        <a:pt x="692" y="268"/>
                      </a:lnTo>
                      <a:lnTo>
                        <a:pt x="698" y="274"/>
                      </a:lnTo>
                      <a:lnTo>
                        <a:pt x="703" y="280"/>
                      </a:lnTo>
                      <a:lnTo>
                        <a:pt x="714" y="292"/>
                      </a:lnTo>
                      <a:lnTo>
                        <a:pt x="724" y="305"/>
                      </a:lnTo>
                      <a:lnTo>
                        <a:pt x="734" y="317"/>
                      </a:lnTo>
                      <a:lnTo>
                        <a:pt x="746" y="329"/>
                      </a:lnTo>
                      <a:lnTo>
                        <a:pt x="752" y="334"/>
                      </a:lnTo>
                      <a:lnTo>
                        <a:pt x="758" y="339"/>
                      </a:lnTo>
                      <a:lnTo>
                        <a:pt x="765" y="343"/>
                      </a:lnTo>
                      <a:lnTo>
                        <a:pt x="773" y="347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solidFill>
                    <a:sysClr val="window" lastClr="FFFFFF">
                      <a:lumMod val="85000"/>
                    </a:sysClr>
                  </a:solidFill>
                  <a:round/>
                  <a:headEnd/>
                  <a:tailEnd/>
                </a:ln>
              </p:spPr>
            </p:sp>
            <p:sp>
              <p:nvSpPr>
                <p:cNvPr id="100" name="Freeform 99"/>
                <p:cNvSpPr>
                  <a:spLocks/>
                </p:cNvSpPr>
                <p:nvPr/>
              </p:nvSpPr>
              <p:spPr bwMode="auto">
                <a:xfrm>
                  <a:off x="11425" y="2234507"/>
                  <a:ext cx="47941" cy="101925"/>
                </a:xfrm>
                <a:custGeom>
                  <a:avLst/>
                  <a:gdLst/>
                  <a:ahLst/>
                  <a:cxnLst>
                    <a:cxn ang="0">
                      <a:pos x="0" y="191"/>
                    </a:cxn>
                    <a:cxn ang="0">
                      <a:pos x="14" y="193"/>
                    </a:cxn>
                    <a:cxn ang="0">
                      <a:pos x="27" y="197"/>
                    </a:cxn>
                    <a:cxn ang="0">
                      <a:pos x="39" y="201"/>
                    </a:cxn>
                    <a:cxn ang="0">
                      <a:pos x="51" y="205"/>
                    </a:cxn>
                    <a:cxn ang="0">
                      <a:pos x="63" y="210"/>
                    </a:cxn>
                    <a:cxn ang="0">
                      <a:pos x="75" y="215"/>
                    </a:cxn>
                    <a:cxn ang="0">
                      <a:pos x="88" y="218"/>
                    </a:cxn>
                    <a:cxn ang="0">
                      <a:pos x="102" y="221"/>
                    </a:cxn>
                    <a:cxn ang="0">
                      <a:pos x="99" y="206"/>
                    </a:cxn>
                    <a:cxn ang="0">
                      <a:pos x="96" y="194"/>
                    </a:cxn>
                    <a:cxn ang="0">
                      <a:pos x="92" y="181"/>
                    </a:cxn>
                    <a:cxn ang="0">
                      <a:pos x="89" y="170"/>
                    </a:cxn>
                    <a:cxn ang="0">
                      <a:pos x="85" y="159"/>
                    </a:cxn>
                    <a:cxn ang="0">
                      <a:pos x="83" y="147"/>
                    </a:cxn>
                    <a:cxn ang="0">
                      <a:pos x="80" y="134"/>
                    </a:cxn>
                    <a:cxn ang="0">
                      <a:pos x="79" y="119"/>
                    </a:cxn>
                    <a:cxn ang="0">
                      <a:pos x="80" y="106"/>
                    </a:cxn>
                    <a:cxn ang="0">
                      <a:pos x="83" y="93"/>
                    </a:cxn>
                    <a:cxn ang="0">
                      <a:pos x="86" y="81"/>
                    </a:cxn>
                    <a:cxn ang="0">
                      <a:pos x="89" y="69"/>
                    </a:cxn>
                    <a:cxn ang="0">
                      <a:pos x="92" y="58"/>
                    </a:cxn>
                    <a:cxn ang="0">
                      <a:pos x="95" y="46"/>
                    </a:cxn>
                    <a:cxn ang="0">
                      <a:pos x="98" y="33"/>
                    </a:cxn>
                    <a:cxn ang="0">
                      <a:pos x="100" y="20"/>
                    </a:cxn>
                    <a:cxn ang="0">
                      <a:pos x="100" y="20"/>
                    </a:cxn>
                    <a:cxn ang="0">
                      <a:pos x="74" y="13"/>
                    </a:cxn>
                    <a:cxn ang="0">
                      <a:pos x="50" y="7"/>
                    </a:cxn>
                    <a:cxn ang="0">
                      <a:pos x="38" y="4"/>
                    </a:cxn>
                    <a:cxn ang="0">
                      <a:pos x="26" y="2"/>
                    </a:cxn>
                    <a:cxn ang="0">
                      <a:pos x="13" y="1"/>
                    </a:cxn>
                    <a:cxn ang="0">
                      <a:pos x="0" y="0"/>
                    </a:cxn>
                    <a:cxn ang="0">
                      <a:pos x="0" y="191"/>
                    </a:cxn>
                    <a:cxn ang="0">
                      <a:pos x="0" y="191"/>
                    </a:cxn>
                  </a:cxnLst>
                  <a:rect l="0" t="0" r="r" b="b"/>
                  <a:pathLst>
                    <a:path w="102" h="221">
                      <a:moveTo>
                        <a:pt x="0" y="191"/>
                      </a:moveTo>
                      <a:lnTo>
                        <a:pt x="14" y="193"/>
                      </a:lnTo>
                      <a:lnTo>
                        <a:pt x="27" y="197"/>
                      </a:lnTo>
                      <a:lnTo>
                        <a:pt x="39" y="201"/>
                      </a:lnTo>
                      <a:lnTo>
                        <a:pt x="51" y="205"/>
                      </a:lnTo>
                      <a:lnTo>
                        <a:pt x="63" y="210"/>
                      </a:lnTo>
                      <a:lnTo>
                        <a:pt x="75" y="215"/>
                      </a:lnTo>
                      <a:lnTo>
                        <a:pt x="88" y="218"/>
                      </a:lnTo>
                      <a:lnTo>
                        <a:pt x="102" y="221"/>
                      </a:lnTo>
                      <a:lnTo>
                        <a:pt x="99" y="206"/>
                      </a:lnTo>
                      <a:lnTo>
                        <a:pt x="96" y="194"/>
                      </a:lnTo>
                      <a:lnTo>
                        <a:pt x="92" y="181"/>
                      </a:lnTo>
                      <a:lnTo>
                        <a:pt x="89" y="170"/>
                      </a:lnTo>
                      <a:lnTo>
                        <a:pt x="85" y="159"/>
                      </a:lnTo>
                      <a:lnTo>
                        <a:pt x="83" y="147"/>
                      </a:lnTo>
                      <a:lnTo>
                        <a:pt x="80" y="134"/>
                      </a:lnTo>
                      <a:lnTo>
                        <a:pt x="79" y="119"/>
                      </a:lnTo>
                      <a:lnTo>
                        <a:pt x="80" y="106"/>
                      </a:lnTo>
                      <a:lnTo>
                        <a:pt x="83" y="93"/>
                      </a:lnTo>
                      <a:lnTo>
                        <a:pt x="86" y="81"/>
                      </a:lnTo>
                      <a:lnTo>
                        <a:pt x="89" y="69"/>
                      </a:lnTo>
                      <a:lnTo>
                        <a:pt x="92" y="58"/>
                      </a:lnTo>
                      <a:lnTo>
                        <a:pt x="95" y="46"/>
                      </a:lnTo>
                      <a:lnTo>
                        <a:pt x="98" y="33"/>
                      </a:lnTo>
                      <a:lnTo>
                        <a:pt x="100" y="20"/>
                      </a:lnTo>
                      <a:lnTo>
                        <a:pt x="100" y="20"/>
                      </a:lnTo>
                      <a:lnTo>
                        <a:pt x="74" y="13"/>
                      </a:lnTo>
                      <a:lnTo>
                        <a:pt x="50" y="7"/>
                      </a:lnTo>
                      <a:lnTo>
                        <a:pt x="38" y="4"/>
                      </a:lnTo>
                      <a:lnTo>
                        <a:pt x="26" y="2"/>
                      </a:lnTo>
                      <a:lnTo>
                        <a:pt x="13" y="1"/>
                      </a:lnTo>
                      <a:lnTo>
                        <a:pt x="0" y="0"/>
                      </a:lnTo>
                      <a:lnTo>
                        <a:pt x="0" y="191"/>
                      </a:lnTo>
                      <a:lnTo>
                        <a:pt x="0" y="19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solidFill>
                    <a:sysClr val="window" lastClr="FFFFFF">
                      <a:lumMod val="85000"/>
                    </a:sysClr>
                  </a:solidFill>
                  <a:round/>
                  <a:headEnd/>
                  <a:tailEnd/>
                </a:ln>
              </p:spPr>
            </p:sp>
            <p:sp>
              <p:nvSpPr>
                <p:cNvPr id="101" name="Freeform 100"/>
                <p:cNvSpPr>
                  <a:spLocks/>
                </p:cNvSpPr>
                <p:nvPr/>
              </p:nvSpPr>
              <p:spPr bwMode="auto">
                <a:xfrm>
                  <a:off x="11425" y="2317900"/>
                  <a:ext cx="210940" cy="120457"/>
                </a:xfrm>
                <a:custGeom>
                  <a:avLst/>
                  <a:gdLst/>
                  <a:ahLst/>
                  <a:cxnLst>
                    <a:cxn ang="0">
                      <a:pos x="296" y="251"/>
                    </a:cxn>
                    <a:cxn ang="0">
                      <a:pos x="249" y="216"/>
                    </a:cxn>
                    <a:cxn ang="0">
                      <a:pos x="225" y="190"/>
                    </a:cxn>
                    <a:cxn ang="0">
                      <a:pos x="210" y="175"/>
                    </a:cxn>
                    <a:cxn ang="0">
                      <a:pos x="193" y="171"/>
                    </a:cxn>
                    <a:cxn ang="0">
                      <a:pos x="179" y="173"/>
                    </a:cxn>
                    <a:cxn ang="0">
                      <a:pos x="165" y="170"/>
                    </a:cxn>
                    <a:cxn ang="0">
                      <a:pos x="155" y="153"/>
                    </a:cxn>
                    <a:cxn ang="0">
                      <a:pos x="153" y="133"/>
                    </a:cxn>
                    <a:cxn ang="0">
                      <a:pos x="146" y="119"/>
                    </a:cxn>
                    <a:cxn ang="0">
                      <a:pos x="140" y="117"/>
                    </a:cxn>
                    <a:cxn ang="0">
                      <a:pos x="120" y="118"/>
                    </a:cxn>
                    <a:cxn ang="0">
                      <a:pos x="95" y="126"/>
                    </a:cxn>
                    <a:cxn ang="0">
                      <a:pos x="69" y="134"/>
                    </a:cxn>
                    <a:cxn ang="0">
                      <a:pos x="39" y="130"/>
                    </a:cxn>
                    <a:cxn ang="0">
                      <a:pos x="17" y="127"/>
                    </a:cxn>
                    <a:cxn ang="0">
                      <a:pos x="13" y="131"/>
                    </a:cxn>
                    <a:cxn ang="0">
                      <a:pos x="11" y="144"/>
                    </a:cxn>
                    <a:cxn ang="0">
                      <a:pos x="15" y="155"/>
                    </a:cxn>
                    <a:cxn ang="0">
                      <a:pos x="30" y="175"/>
                    </a:cxn>
                    <a:cxn ang="0">
                      <a:pos x="37" y="188"/>
                    </a:cxn>
                    <a:cxn ang="0">
                      <a:pos x="37" y="201"/>
                    </a:cxn>
                    <a:cxn ang="0">
                      <a:pos x="11" y="188"/>
                    </a:cxn>
                    <a:cxn ang="0">
                      <a:pos x="0" y="0"/>
                    </a:cxn>
                    <a:cxn ang="0">
                      <a:pos x="27" y="6"/>
                    </a:cxn>
                    <a:cxn ang="0">
                      <a:pos x="63" y="19"/>
                    </a:cxn>
                    <a:cxn ang="0">
                      <a:pos x="102" y="30"/>
                    </a:cxn>
                    <a:cxn ang="0">
                      <a:pos x="121" y="42"/>
                    </a:cxn>
                    <a:cxn ang="0">
                      <a:pos x="154" y="44"/>
                    </a:cxn>
                    <a:cxn ang="0">
                      <a:pos x="172" y="44"/>
                    </a:cxn>
                    <a:cxn ang="0">
                      <a:pos x="201" y="75"/>
                    </a:cxn>
                    <a:cxn ang="0">
                      <a:pos x="245" y="99"/>
                    </a:cxn>
                    <a:cxn ang="0">
                      <a:pos x="322" y="130"/>
                    </a:cxn>
                    <a:cxn ang="0">
                      <a:pos x="334" y="82"/>
                    </a:cxn>
                    <a:cxn ang="0">
                      <a:pos x="341" y="70"/>
                    </a:cxn>
                    <a:cxn ang="0">
                      <a:pos x="352" y="64"/>
                    </a:cxn>
                    <a:cxn ang="0">
                      <a:pos x="382" y="65"/>
                    </a:cxn>
                    <a:cxn ang="0">
                      <a:pos x="425" y="76"/>
                    </a:cxn>
                    <a:cxn ang="0">
                      <a:pos x="439" y="88"/>
                    </a:cxn>
                    <a:cxn ang="0">
                      <a:pos x="427" y="99"/>
                    </a:cxn>
                    <a:cxn ang="0">
                      <a:pos x="417" y="126"/>
                    </a:cxn>
                    <a:cxn ang="0">
                      <a:pos x="400" y="147"/>
                    </a:cxn>
                    <a:cxn ang="0">
                      <a:pos x="360" y="147"/>
                    </a:cxn>
                    <a:cxn ang="0">
                      <a:pos x="358" y="177"/>
                    </a:cxn>
                    <a:cxn ang="0">
                      <a:pos x="353" y="195"/>
                    </a:cxn>
                    <a:cxn ang="0">
                      <a:pos x="333" y="217"/>
                    </a:cxn>
                    <a:cxn ang="0">
                      <a:pos x="311" y="235"/>
                    </a:cxn>
                  </a:cxnLst>
                  <a:rect l="0" t="0" r="r" b="b"/>
                  <a:pathLst>
                    <a:path w="448" h="253">
                      <a:moveTo>
                        <a:pt x="299" y="253"/>
                      </a:moveTo>
                      <a:lnTo>
                        <a:pt x="297" y="252"/>
                      </a:lnTo>
                      <a:lnTo>
                        <a:pt x="296" y="251"/>
                      </a:lnTo>
                      <a:lnTo>
                        <a:pt x="276" y="236"/>
                      </a:lnTo>
                      <a:lnTo>
                        <a:pt x="258" y="223"/>
                      </a:lnTo>
                      <a:lnTo>
                        <a:pt x="249" y="216"/>
                      </a:lnTo>
                      <a:lnTo>
                        <a:pt x="241" y="209"/>
                      </a:lnTo>
                      <a:lnTo>
                        <a:pt x="233" y="201"/>
                      </a:lnTo>
                      <a:lnTo>
                        <a:pt x="225" y="190"/>
                      </a:lnTo>
                      <a:lnTo>
                        <a:pt x="220" y="184"/>
                      </a:lnTo>
                      <a:lnTo>
                        <a:pt x="215" y="179"/>
                      </a:lnTo>
                      <a:lnTo>
                        <a:pt x="210" y="175"/>
                      </a:lnTo>
                      <a:lnTo>
                        <a:pt x="203" y="172"/>
                      </a:lnTo>
                      <a:lnTo>
                        <a:pt x="198" y="171"/>
                      </a:lnTo>
                      <a:lnTo>
                        <a:pt x="193" y="171"/>
                      </a:lnTo>
                      <a:lnTo>
                        <a:pt x="188" y="172"/>
                      </a:lnTo>
                      <a:lnTo>
                        <a:pt x="183" y="173"/>
                      </a:lnTo>
                      <a:lnTo>
                        <a:pt x="179" y="173"/>
                      </a:lnTo>
                      <a:lnTo>
                        <a:pt x="175" y="173"/>
                      </a:lnTo>
                      <a:lnTo>
                        <a:pt x="170" y="172"/>
                      </a:lnTo>
                      <a:lnTo>
                        <a:pt x="165" y="170"/>
                      </a:lnTo>
                      <a:lnTo>
                        <a:pt x="160" y="164"/>
                      </a:lnTo>
                      <a:lnTo>
                        <a:pt x="157" y="159"/>
                      </a:lnTo>
                      <a:lnTo>
                        <a:pt x="155" y="153"/>
                      </a:lnTo>
                      <a:lnTo>
                        <a:pt x="154" y="147"/>
                      </a:lnTo>
                      <a:lnTo>
                        <a:pt x="154" y="141"/>
                      </a:lnTo>
                      <a:lnTo>
                        <a:pt x="153" y="133"/>
                      </a:lnTo>
                      <a:lnTo>
                        <a:pt x="151" y="127"/>
                      </a:lnTo>
                      <a:lnTo>
                        <a:pt x="148" y="121"/>
                      </a:lnTo>
                      <a:lnTo>
                        <a:pt x="146" y="119"/>
                      </a:lnTo>
                      <a:lnTo>
                        <a:pt x="144" y="118"/>
                      </a:lnTo>
                      <a:lnTo>
                        <a:pt x="142" y="117"/>
                      </a:lnTo>
                      <a:lnTo>
                        <a:pt x="140" y="117"/>
                      </a:lnTo>
                      <a:lnTo>
                        <a:pt x="134" y="117"/>
                      </a:lnTo>
                      <a:lnTo>
                        <a:pt x="129" y="117"/>
                      </a:lnTo>
                      <a:lnTo>
                        <a:pt x="120" y="118"/>
                      </a:lnTo>
                      <a:lnTo>
                        <a:pt x="111" y="120"/>
                      </a:lnTo>
                      <a:lnTo>
                        <a:pt x="102" y="123"/>
                      </a:lnTo>
                      <a:lnTo>
                        <a:pt x="95" y="126"/>
                      </a:lnTo>
                      <a:lnTo>
                        <a:pt x="87" y="129"/>
                      </a:lnTo>
                      <a:lnTo>
                        <a:pt x="78" y="132"/>
                      </a:lnTo>
                      <a:lnTo>
                        <a:pt x="69" y="134"/>
                      </a:lnTo>
                      <a:lnTo>
                        <a:pt x="60" y="134"/>
                      </a:lnTo>
                      <a:lnTo>
                        <a:pt x="48" y="133"/>
                      </a:lnTo>
                      <a:lnTo>
                        <a:pt x="39" y="130"/>
                      </a:lnTo>
                      <a:lnTo>
                        <a:pt x="30" y="128"/>
                      </a:lnTo>
                      <a:lnTo>
                        <a:pt x="19" y="126"/>
                      </a:lnTo>
                      <a:lnTo>
                        <a:pt x="17" y="127"/>
                      </a:lnTo>
                      <a:lnTo>
                        <a:pt x="15" y="128"/>
                      </a:lnTo>
                      <a:lnTo>
                        <a:pt x="14" y="129"/>
                      </a:lnTo>
                      <a:lnTo>
                        <a:pt x="13" y="131"/>
                      </a:lnTo>
                      <a:lnTo>
                        <a:pt x="11" y="135"/>
                      </a:lnTo>
                      <a:lnTo>
                        <a:pt x="11" y="140"/>
                      </a:lnTo>
                      <a:lnTo>
                        <a:pt x="11" y="144"/>
                      </a:lnTo>
                      <a:lnTo>
                        <a:pt x="12" y="148"/>
                      </a:lnTo>
                      <a:lnTo>
                        <a:pt x="13" y="152"/>
                      </a:lnTo>
                      <a:lnTo>
                        <a:pt x="15" y="155"/>
                      </a:lnTo>
                      <a:lnTo>
                        <a:pt x="19" y="162"/>
                      </a:lnTo>
                      <a:lnTo>
                        <a:pt x="25" y="169"/>
                      </a:lnTo>
                      <a:lnTo>
                        <a:pt x="30" y="175"/>
                      </a:lnTo>
                      <a:lnTo>
                        <a:pt x="34" y="181"/>
                      </a:lnTo>
                      <a:lnTo>
                        <a:pt x="36" y="185"/>
                      </a:lnTo>
                      <a:lnTo>
                        <a:pt x="37" y="188"/>
                      </a:lnTo>
                      <a:lnTo>
                        <a:pt x="38" y="192"/>
                      </a:lnTo>
                      <a:lnTo>
                        <a:pt x="38" y="198"/>
                      </a:lnTo>
                      <a:lnTo>
                        <a:pt x="37" y="201"/>
                      </a:lnTo>
                      <a:lnTo>
                        <a:pt x="36" y="205"/>
                      </a:lnTo>
                      <a:lnTo>
                        <a:pt x="23" y="197"/>
                      </a:lnTo>
                      <a:lnTo>
                        <a:pt x="11" y="188"/>
                      </a:lnTo>
                      <a:lnTo>
                        <a:pt x="11" y="235"/>
                      </a:lnTo>
                      <a:lnTo>
                        <a:pt x="0" y="235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14" y="2"/>
                      </a:lnTo>
                      <a:lnTo>
                        <a:pt x="27" y="6"/>
                      </a:lnTo>
                      <a:lnTo>
                        <a:pt x="39" y="10"/>
                      </a:lnTo>
                      <a:lnTo>
                        <a:pt x="51" y="14"/>
                      </a:lnTo>
                      <a:lnTo>
                        <a:pt x="63" y="19"/>
                      </a:lnTo>
                      <a:lnTo>
                        <a:pt x="75" y="24"/>
                      </a:lnTo>
                      <a:lnTo>
                        <a:pt x="88" y="27"/>
                      </a:lnTo>
                      <a:lnTo>
                        <a:pt x="102" y="30"/>
                      </a:lnTo>
                      <a:lnTo>
                        <a:pt x="109" y="36"/>
                      </a:lnTo>
                      <a:lnTo>
                        <a:pt x="115" y="39"/>
                      </a:lnTo>
                      <a:lnTo>
                        <a:pt x="121" y="42"/>
                      </a:lnTo>
                      <a:lnTo>
                        <a:pt x="129" y="44"/>
                      </a:lnTo>
                      <a:lnTo>
                        <a:pt x="143" y="45"/>
                      </a:lnTo>
                      <a:lnTo>
                        <a:pt x="154" y="44"/>
                      </a:lnTo>
                      <a:lnTo>
                        <a:pt x="159" y="43"/>
                      </a:lnTo>
                      <a:lnTo>
                        <a:pt x="165" y="43"/>
                      </a:lnTo>
                      <a:lnTo>
                        <a:pt x="172" y="44"/>
                      </a:lnTo>
                      <a:lnTo>
                        <a:pt x="177" y="47"/>
                      </a:lnTo>
                      <a:lnTo>
                        <a:pt x="189" y="61"/>
                      </a:lnTo>
                      <a:lnTo>
                        <a:pt x="201" y="75"/>
                      </a:lnTo>
                      <a:lnTo>
                        <a:pt x="216" y="85"/>
                      </a:lnTo>
                      <a:lnTo>
                        <a:pt x="232" y="93"/>
                      </a:lnTo>
                      <a:lnTo>
                        <a:pt x="245" y="99"/>
                      </a:lnTo>
                      <a:lnTo>
                        <a:pt x="260" y="105"/>
                      </a:lnTo>
                      <a:lnTo>
                        <a:pt x="289" y="117"/>
                      </a:lnTo>
                      <a:lnTo>
                        <a:pt x="322" y="130"/>
                      </a:lnTo>
                      <a:lnTo>
                        <a:pt x="328" y="107"/>
                      </a:lnTo>
                      <a:lnTo>
                        <a:pt x="332" y="87"/>
                      </a:lnTo>
                      <a:lnTo>
                        <a:pt x="334" y="82"/>
                      </a:lnTo>
                      <a:lnTo>
                        <a:pt x="336" y="77"/>
                      </a:lnTo>
                      <a:lnTo>
                        <a:pt x="339" y="73"/>
                      </a:lnTo>
                      <a:lnTo>
                        <a:pt x="341" y="70"/>
                      </a:lnTo>
                      <a:lnTo>
                        <a:pt x="345" y="67"/>
                      </a:lnTo>
                      <a:lnTo>
                        <a:pt x="348" y="65"/>
                      </a:lnTo>
                      <a:lnTo>
                        <a:pt x="352" y="64"/>
                      </a:lnTo>
                      <a:lnTo>
                        <a:pt x="357" y="64"/>
                      </a:lnTo>
                      <a:lnTo>
                        <a:pt x="371" y="64"/>
                      </a:lnTo>
                      <a:lnTo>
                        <a:pt x="382" y="65"/>
                      </a:lnTo>
                      <a:lnTo>
                        <a:pt x="393" y="67"/>
                      </a:lnTo>
                      <a:lnTo>
                        <a:pt x="404" y="69"/>
                      </a:lnTo>
                      <a:lnTo>
                        <a:pt x="425" y="76"/>
                      </a:lnTo>
                      <a:lnTo>
                        <a:pt x="448" y="85"/>
                      </a:lnTo>
                      <a:lnTo>
                        <a:pt x="443" y="86"/>
                      </a:lnTo>
                      <a:lnTo>
                        <a:pt x="439" y="88"/>
                      </a:lnTo>
                      <a:lnTo>
                        <a:pt x="435" y="90"/>
                      </a:lnTo>
                      <a:lnTo>
                        <a:pt x="432" y="93"/>
                      </a:lnTo>
                      <a:lnTo>
                        <a:pt x="427" y="99"/>
                      </a:lnTo>
                      <a:lnTo>
                        <a:pt x="422" y="107"/>
                      </a:lnTo>
                      <a:lnTo>
                        <a:pt x="419" y="117"/>
                      </a:lnTo>
                      <a:lnTo>
                        <a:pt x="417" y="126"/>
                      </a:lnTo>
                      <a:lnTo>
                        <a:pt x="416" y="136"/>
                      </a:lnTo>
                      <a:lnTo>
                        <a:pt x="414" y="147"/>
                      </a:lnTo>
                      <a:lnTo>
                        <a:pt x="400" y="147"/>
                      </a:lnTo>
                      <a:lnTo>
                        <a:pt x="387" y="146"/>
                      </a:lnTo>
                      <a:lnTo>
                        <a:pt x="375" y="146"/>
                      </a:lnTo>
                      <a:lnTo>
                        <a:pt x="360" y="147"/>
                      </a:lnTo>
                      <a:lnTo>
                        <a:pt x="359" y="159"/>
                      </a:lnTo>
                      <a:lnTo>
                        <a:pt x="359" y="172"/>
                      </a:lnTo>
                      <a:lnTo>
                        <a:pt x="358" y="177"/>
                      </a:lnTo>
                      <a:lnTo>
                        <a:pt x="357" y="183"/>
                      </a:lnTo>
                      <a:lnTo>
                        <a:pt x="355" y="188"/>
                      </a:lnTo>
                      <a:lnTo>
                        <a:pt x="353" y="195"/>
                      </a:lnTo>
                      <a:lnTo>
                        <a:pt x="347" y="204"/>
                      </a:lnTo>
                      <a:lnTo>
                        <a:pt x="341" y="211"/>
                      </a:lnTo>
                      <a:lnTo>
                        <a:pt x="333" y="217"/>
                      </a:lnTo>
                      <a:lnTo>
                        <a:pt x="325" y="223"/>
                      </a:lnTo>
                      <a:lnTo>
                        <a:pt x="318" y="229"/>
                      </a:lnTo>
                      <a:lnTo>
                        <a:pt x="311" y="235"/>
                      </a:lnTo>
                      <a:lnTo>
                        <a:pt x="304" y="242"/>
                      </a:lnTo>
                      <a:lnTo>
                        <a:pt x="299" y="253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solidFill>
                    <a:sysClr val="window" lastClr="FFFFFF">
                      <a:lumMod val="85000"/>
                    </a:sysClr>
                  </a:solidFill>
                  <a:round/>
                  <a:headEnd/>
                  <a:tailEnd/>
                </a:ln>
              </p:spPr>
            </p:sp>
          </p:grpSp>
          <p:grpSp>
            <p:nvGrpSpPr>
              <p:cNvPr id="69" name="Africa"/>
              <p:cNvGrpSpPr/>
              <p:nvPr/>
            </p:nvGrpSpPr>
            <p:grpSpPr>
              <a:xfrm>
                <a:off x="11425" y="3142570"/>
                <a:ext cx="1073878" cy="3493264"/>
                <a:chOff x="11425" y="3142570"/>
                <a:chExt cx="1073878" cy="3493264"/>
              </a:xfrm>
            </p:grpSpPr>
            <p:sp>
              <p:nvSpPr>
                <p:cNvPr id="70" name="Freeform 69"/>
                <p:cNvSpPr>
                  <a:spLocks/>
                </p:cNvSpPr>
                <p:nvPr/>
              </p:nvSpPr>
              <p:spPr bwMode="auto">
                <a:xfrm>
                  <a:off x="21013" y="4300814"/>
                  <a:ext cx="479410" cy="528159"/>
                </a:xfrm>
                <a:custGeom>
                  <a:avLst/>
                  <a:gdLst/>
                  <a:ahLst/>
                  <a:cxnLst>
                    <a:cxn ang="0">
                      <a:pos x="452" y="49"/>
                    </a:cxn>
                    <a:cxn ang="0">
                      <a:pos x="470" y="109"/>
                    </a:cxn>
                    <a:cxn ang="0">
                      <a:pos x="481" y="253"/>
                    </a:cxn>
                    <a:cxn ang="0">
                      <a:pos x="514" y="404"/>
                    </a:cxn>
                    <a:cxn ang="0">
                      <a:pos x="529" y="435"/>
                    </a:cxn>
                    <a:cxn ang="0">
                      <a:pos x="519" y="496"/>
                    </a:cxn>
                    <a:cxn ang="0">
                      <a:pos x="528" y="513"/>
                    </a:cxn>
                    <a:cxn ang="0">
                      <a:pos x="521" y="567"/>
                    </a:cxn>
                    <a:cxn ang="0">
                      <a:pos x="531" y="591"/>
                    </a:cxn>
                    <a:cxn ang="0">
                      <a:pos x="549" y="567"/>
                    </a:cxn>
                    <a:cxn ang="0">
                      <a:pos x="557" y="544"/>
                    </a:cxn>
                    <a:cxn ang="0">
                      <a:pos x="576" y="553"/>
                    </a:cxn>
                    <a:cxn ang="0">
                      <a:pos x="583" y="611"/>
                    </a:cxn>
                    <a:cxn ang="0">
                      <a:pos x="635" y="642"/>
                    </a:cxn>
                    <a:cxn ang="0">
                      <a:pos x="688" y="653"/>
                    </a:cxn>
                    <a:cxn ang="0">
                      <a:pos x="710" y="668"/>
                    </a:cxn>
                    <a:cxn ang="0">
                      <a:pos x="724" y="691"/>
                    </a:cxn>
                    <a:cxn ang="0">
                      <a:pos x="757" y="717"/>
                    </a:cxn>
                    <a:cxn ang="0">
                      <a:pos x="772" y="762"/>
                    </a:cxn>
                    <a:cxn ang="0">
                      <a:pos x="786" y="808"/>
                    </a:cxn>
                    <a:cxn ang="0">
                      <a:pos x="810" y="873"/>
                    </a:cxn>
                    <a:cxn ang="0">
                      <a:pos x="840" y="900"/>
                    </a:cxn>
                    <a:cxn ang="0">
                      <a:pos x="862" y="923"/>
                    </a:cxn>
                    <a:cxn ang="0">
                      <a:pos x="887" y="979"/>
                    </a:cxn>
                    <a:cxn ang="0">
                      <a:pos x="903" y="1007"/>
                    </a:cxn>
                    <a:cxn ang="0">
                      <a:pos x="921" y="1038"/>
                    </a:cxn>
                    <a:cxn ang="0">
                      <a:pos x="940" y="1071"/>
                    </a:cxn>
                    <a:cxn ang="0">
                      <a:pos x="982" y="1102"/>
                    </a:cxn>
                    <a:cxn ang="0">
                      <a:pos x="803" y="1142"/>
                    </a:cxn>
                    <a:cxn ang="0">
                      <a:pos x="756" y="1088"/>
                    </a:cxn>
                    <a:cxn ang="0">
                      <a:pos x="684" y="1001"/>
                    </a:cxn>
                    <a:cxn ang="0">
                      <a:pos x="662" y="953"/>
                    </a:cxn>
                    <a:cxn ang="0">
                      <a:pos x="629" y="908"/>
                    </a:cxn>
                    <a:cxn ang="0">
                      <a:pos x="531" y="823"/>
                    </a:cxn>
                    <a:cxn ang="0">
                      <a:pos x="455" y="763"/>
                    </a:cxn>
                    <a:cxn ang="0">
                      <a:pos x="398" y="708"/>
                    </a:cxn>
                    <a:cxn ang="0">
                      <a:pos x="381" y="663"/>
                    </a:cxn>
                    <a:cxn ang="0">
                      <a:pos x="311" y="661"/>
                    </a:cxn>
                    <a:cxn ang="0">
                      <a:pos x="275" y="702"/>
                    </a:cxn>
                    <a:cxn ang="0">
                      <a:pos x="240" y="747"/>
                    </a:cxn>
                    <a:cxn ang="0">
                      <a:pos x="214" y="748"/>
                    </a:cxn>
                    <a:cxn ang="0">
                      <a:pos x="188" y="730"/>
                    </a:cxn>
                    <a:cxn ang="0">
                      <a:pos x="163" y="671"/>
                    </a:cxn>
                    <a:cxn ang="0">
                      <a:pos x="145" y="621"/>
                    </a:cxn>
                    <a:cxn ang="0">
                      <a:pos x="68" y="618"/>
                    </a:cxn>
                    <a:cxn ang="0">
                      <a:pos x="0" y="581"/>
                    </a:cxn>
                    <a:cxn ang="0">
                      <a:pos x="20" y="498"/>
                    </a:cxn>
                    <a:cxn ang="0">
                      <a:pos x="35" y="447"/>
                    </a:cxn>
                    <a:cxn ang="0">
                      <a:pos x="100" y="371"/>
                    </a:cxn>
                    <a:cxn ang="0">
                      <a:pos x="127" y="306"/>
                    </a:cxn>
                    <a:cxn ang="0">
                      <a:pos x="142" y="246"/>
                    </a:cxn>
                    <a:cxn ang="0">
                      <a:pos x="172" y="207"/>
                    </a:cxn>
                    <a:cxn ang="0">
                      <a:pos x="180" y="180"/>
                    </a:cxn>
                    <a:cxn ang="0">
                      <a:pos x="186" y="137"/>
                    </a:cxn>
                    <a:cxn ang="0">
                      <a:pos x="260" y="124"/>
                    </a:cxn>
                    <a:cxn ang="0">
                      <a:pos x="336" y="104"/>
                    </a:cxn>
                    <a:cxn ang="0">
                      <a:pos x="381" y="78"/>
                    </a:cxn>
                    <a:cxn ang="0">
                      <a:pos x="414" y="40"/>
                    </a:cxn>
                  </a:cxnLst>
                  <a:rect l="0" t="0" r="r" b="b"/>
                  <a:pathLst>
                    <a:path w="992" h="1149">
                      <a:moveTo>
                        <a:pt x="432" y="0"/>
                      </a:moveTo>
                      <a:lnTo>
                        <a:pt x="436" y="10"/>
                      </a:lnTo>
                      <a:lnTo>
                        <a:pt x="440" y="21"/>
                      </a:lnTo>
                      <a:lnTo>
                        <a:pt x="446" y="37"/>
                      </a:lnTo>
                      <a:lnTo>
                        <a:pt x="452" y="49"/>
                      </a:lnTo>
                      <a:lnTo>
                        <a:pt x="458" y="62"/>
                      </a:lnTo>
                      <a:lnTo>
                        <a:pt x="463" y="78"/>
                      </a:lnTo>
                      <a:lnTo>
                        <a:pt x="466" y="89"/>
                      </a:lnTo>
                      <a:lnTo>
                        <a:pt x="468" y="99"/>
                      </a:lnTo>
                      <a:lnTo>
                        <a:pt x="470" y="109"/>
                      </a:lnTo>
                      <a:lnTo>
                        <a:pt x="472" y="121"/>
                      </a:lnTo>
                      <a:lnTo>
                        <a:pt x="476" y="156"/>
                      </a:lnTo>
                      <a:lnTo>
                        <a:pt x="479" y="187"/>
                      </a:lnTo>
                      <a:lnTo>
                        <a:pt x="481" y="218"/>
                      </a:lnTo>
                      <a:lnTo>
                        <a:pt x="481" y="253"/>
                      </a:lnTo>
                      <a:lnTo>
                        <a:pt x="481" y="361"/>
                      </a:lnTo>
                      <a:lnTo>
                        <a:pt x="483" y="366"/>
                      </a:lnTo>
                      <a:lnTo>
                        <a:pt x="484" y="371"/>
                      </a:lnTo>
                      <a:lnTo>
                        <a:pt x="499" y="388"/>
                      </a:lnTo>
                      <a:lnTo>
                        <a:pt x="514" y="404"/>
                      </a:lnTo>
                      <a:lnTo>
                        <a:pt x="520" y="411"/>
                      </a:lnTo>
                      <a:lnTo>
                        <a:pt x="525" y="420"/>
                      </a:lnTo>
                      <a:lnTo>
                        <a:pt x="527" y="424"/>
                      </a:lnTo>
                      <a:lnTo>
                        <a:pt x="528" y="429"/>
                      </a:lnTo>
                      <a:lnTo>
                        <a:pt x="529" y="435"/>
                      </a:lnTo>
                      <a:lnTo>
                        <a:pt x="529" y="441"/>
                      </a:lnTo>
                      <a:lnTo>
                        <a:pt x="522" y="454"/>
                      </a:lnTo>
                      <a:lnTo>
                        <a:pt x="514" y="469"/>
                      </a:lnTo>
                      <a:lnTo>
                        <a:pt x="514" y="492"/>
                      </a:lnTo>
                      <a:lnTo>
                        <a:pt x="519" y="496"/>
                      </a:lnTo>
                      <a:lnTo>
                        <a:pt x="524" y="501"/>
                      </a:lnTo>
                      <a:lnTo>
                        <a:pt x="525" y="503"/>
                      </a:lnTo>
                      <a:lnTo>
                        <a:pt x="527" y="506"/>
                      </a:lnTo>
                      <a:lnTo>
                        <a:pt x="528" y="509"/>
                      </a:lnTo>
                      <a:lnTo>
                        <a:pt x="528" y="513"/>
                      </a:lnTo>
                      <a:lnTo>
                        <a:pt x="527" y="525"/>
                      </a:lnTo>
                      <a:lnTo>
                        <a:pt x="524" y="534"/>
                      </a:lnTo>
                      <a:lnTo>
                        <a:pt x="522" y="544"/>
                      </a:lnTo>
                      <a:lnTo>
                        <a:pt x="521" y="556"/>
                      </a:lnTo>
                      <a:lnTo>
                        <a:pt x="521" y="567"/>
                      </a:lnTo>
                      <a:lnTo>
                        <a:pt x="521" y="579"/>
                      </a:lnTo>
                      <a:lnTo>
                        <a:pt x="522" y="584"/>
                      </a:lnTo>
                      <a:lnTo>
                        <a:pt x="524" y="588"/>
                      </a:lnTo>
                      <a:lnTo>
                        <a:pt x="527" y="590"/>
                      </a:lnTo>
                      <a:lnTo>
                        <a:pt x="531" y="591"/>
                      </a:lnTo>
                      <a:lnTo>
                        <a:pt x="536" y="590"/>
                      </a:lnTo>
                      <a:lnTo>
                        <a:pt x="541" y="588"/>
                      </a:lnTo>
                      <a:lnTo>
                        <a:pt x="544" y="584"/>
                      </a:lnTo>
                      <a:lnTo>
                        <a:pt x="546" y="579"/>
                      </a:lnTo>
                      <a:lnTo>
                        <a:pt x="549" y="567"/>
                      </a:lnTo>
                      <a:lnTo>
                        <a:pt x="551" y="555"/>
                      </a:lnTo>
                      <a:lnTo>
                        <a:pt x="552" y="552"/>
                      </a:lnTo>
                      <a:lnTo>
                        <a:pt x="553" y="549"/>
                      </a:lnTo>
                      <a:lnTo>
                        <a:pt x="555" y="547"/>
                      </a:lnTo>
                      <a:lnTo>
                        <a:pt x="557" y="544"/>
                      </a:lnTo>
                      <a:lnTo>
                        <a:pt x="563" y="542"/>
                      </a:lnTo>
                      <a:lnTo>
                        <a:pt x="570" y="539"/>
                      </a:lnTo>
                      <a:lnTo>
                        <a:pt x="573" y="543"/>
                      </a:lnTo>
                      <a:lnTo>
                        <a:pt x="575" y="548"/>
                      </a:lnTo>
                      <a:lnTo>
                        <a:pt x="576" y="553"/>
                      </a:lnTo>
                      <a:lnTo>
                        <a:pt x="577" y="558"/>
                      </a:lnTo>
                      <a:lnTo>
                        <a:pt x="577" y="594"/>
                      </a:lnTo>
                      <a:lnTo>
                        <a:pt x="578" y="600"/>
                      </a:lnTo>
                      <a:lnTo>
                        <a:pt x="580" y="607"/>
                      </a:lnTo>
                      <a:lnTo>
                        <a:pt x="583" y="611"/>
                      </a:lnTo>
                      <a:lnTo>
                        <a:pt x="588" y="616"/>
                      </a:lnTo>
                      <a:lnTo>
                        <a:pt x="600" y="622"/>
                      </a:lnTo>
                      <a:lnTo>
                        <a:pt x="612" y="629"/>
                      </a:lnTo>
                      <a:lnTo>
                        <a:pt x="624" y="636"/>
                      </a:lnTo>
                      <a:lnTo>
                        <a:pt x="635" y="642"/>
                      </a:lnTo>
                      <a:lnTo>
                        <a:pt x="646" y="646"/>
                      </a:lnTo>
                      <a:lnTo>
                        <a:pt x="660" y="649"/>
                      </a:lnTo>
                      <a:lnTo>
                        <a:pt x="671" y="651"/>
                      </a:lnTo>
                      <a:lnTo>
                        <a:pt x="683" y="652"/>
                      </a:lnTo>
                      <a:lnTo>
                        <a:pt x="688" y="653"/>
                      </a:lnTo>
                      <a:lnTo>
                        <a:pt x="692" y="654"/>
                      </a:lnTo>
                      <a:lnTo>
                        <a:pt x="697" y="657"/>
                      </a:lnTo>
                      <a:lnTo>
                        <a:pt x="702" y="661"/>
                      </a:lnTo>
                      <a:lnTo>
                        <a:pt x="707" y="664"/>
                      </a:lnTo>
                      <a:lnTo>
                        <a:pt x="710" y="668"/>
                      </a:lnTo>
                      <a:lnTo>
                        <a:pt x="714" y="673"/>
                      </a:lnTo>
                      <a:lnTo>
                        <a:pt x="716" y="677"/>
                      </a:lnTo>
                      <a:lnTo>
                        <a:pt x="718" y="682"/>
                      </a:lnTo>
                      <a:lnTo>
                        <a:pt x="721" y="687"/>
                      </a:lnTo>
                      <a:lnTo>
                        <a:pt x="724" y="691"/>
                      </a:lnTo>
                      <a:lnTo>
                        <a:pt x="729" y="695"/>
                      </a:lnTo>
                      <a:lnTo>
                        <a:pt x="740" y="702"/>
                      </a:lnTo>
                      <a:lnTo>
                        <a:pt x="749" y="709"/>
                      </a:lnTo>
                      <a:lnTo>
                        <a:pt x="753" y="712"/>
                      </a:lnTo>
                      <a:lnTo>
                        <a:pt x="757" y="717"/>
                      </a:lnTo>
                      <a:lnTo>
                        <a:pt x="760" y="722"/>
                      </a:lnTo>
                      <a:lnTo>
                        <a:pt x="763" y="728"/>
                      </a:lnTo>
                      <a:lnTo>
                        <a:pt x="767" y="740"/>
                      </a:lnTo>
                      <a:lnTo>
                        <a:pt x="770" y="751"/>
                      </a:lnTo>
                      <a:lnTo>
                        <a:pt x="772" y="762"/>
                      </a:lnTo>
                      <a:lnTo>
                        <a:pt x="774" y="776"/>
                      </a:lnTo>
                      <a:lnTo>
                        <a:pt x="777" y="784"/>
                      </a:lnTo>
                      <a:lnTo>
                        <a:pt x="780" y="791"/>
                      </a:lnTo>
                      <a:lnTo>
                        <a:pt x="783" y="798"/>
                      </a:lnTo>
                      <a:lnTo>
                        <a:pt x="786" y="808"/>
                      </a:lnTo>
                      <a:lnTo>
                        <a:pt x="790" y="822"/>
                      </a:lnTo>
                      <a:lnTo>
                        <a:pt x="794" y="836"/>
                      </a:lnTo>
                      <a:lnTo>
                        <a:pt x="799" y="849"/>
                      </a:lnTo>
                      <a:lnTo>
                        <a:pt x="804" y="862"/>
                      </a:lnTo>
                      <a:lnTo>
                        <a:pt x="810" y="873"/>
                      </a:lnTo>
                      <a:lnTo>
                        <a:pt x="818" y="882"/>
                      </a:lnTo>
                      <a:lnTo>
                        <a:pt x="822" y="888"/>
                      </a:lnTo>
                      <a:lnTo>
                        <a:pt x="828" y="892"/>
                      </a:lnTo>
                      <a:lnTo>
                        <a:pt x="834" y="896"/>
                      </a:lnTo>
                      <a:lnTo>
                        <a:pt x="840" y="900"/>
                      </a:lnTo>
                      <a:lnTo>
                        <a:pt x="845" y="903"/>
                      </a:lnTo>
                      <a:lnTo>
                        <a:pt x="849" y="906"/>
                      </a:lnTo>
                      <a:lnTo>
                        <a:pt x="852" y="910"/>
                      </a:lnTo>
                      <a:lnTo>
                        <a:pt x="856" y="914"/>
                      </a:lnTo>
                      <a:lnTo>
                        <a:pt x="862" y="923"/>
                      </a:lnTo>
                      <a:lnTo>
                        <a:pt x="868" y="932"/>
                      </a:lnTo>
                      <a:lnTo>
                        <a:pt x="875" y="941"/>
                      </a:lnTo>
                      <a:lnTo>
                        <a:pt x="880" y="951"/>
                      </a:lnTo>
                      <a:lnTo>
                        <a:pt x="885" y="965"/>
                      </a:lnTo>
                      <a:lnTo>
                        <a:pt x="887" y="979"/>
                      </a:lnTo>
                      <a:lnTo>
                        <a:pt x="889" y="985"/>
                      </a:lnTo>
                      <a:lnTo>
                        <a:pt x="891" y="991"/>
                      </a:lnTo>
                      <a:lnTo>
                        <a:pt x="894" y="997"/>
                      </a:lnTo>
                      <a:lnTo>
                        <a:pt x="898" y="1004"/>
                      </a:lnTo>
                      <a:lnTo>
                        <a:pt x="903" y="1007"/>
                      </a:lnTo>
                      <a:lnTo>
                        <a:pt x="908" y="1009"/>
                      </a:lnTo>
                      <a:lnTo>
                        <a:pt x="914" y="1009"/>
                      </a:lnTo>
                      <a:lnTo>
                        <a:pt x="920" y="1010"/>
                      </a:lnTo>
                      <a:lnTo>
                        <a:pt x="921" y="1024"/>
                      </a:lnTo>
                      <a:lnTo>
                        <a:pt x="921" y="1038"/>
                      </a:lnTo>
                      <a:lnTo>
                        <a:pt x="922" y="1044"/>
                      </a:lnTo>
                      <a:lnTo>
                        <a:pt x="924" y="1050"/>
                      </a:lnTo>
                      <a:lnTo>
                        <a:pt x="927" y="1057"/>
                      </a:lnTo>
                      <a:lnTo>
                        <a:pt x="932" y="1063"/>
                      </a:lnTo>
                      <a:lnTo>
                        <a:pt x="940" y="1071"/>
                      </a:lnTo>
                      <a:lnTo>
                        <a:pt x="949" y="1078"/>
                      </a:lnTo>
                      <a:lnTo>
                        <a:pt x="957" y="1085"/>
                      </a:lnTo>
                      <a:lnTo>
                        <a:pt x="966" y="1090"/>
                      </a:lnTo>
                      <a:lnTo>
                        <a:pt x="975" y="1096"/>
                      </a:lnTo>
                      <a:lnTo>
                        <a:pt x="982" y="1102"/>
                      </a:lnTo>
                      <a:lnTo>
                        <a:pt x="988" y="1109"/>
                      </a:lnTo>
                      <a:lnTo>
                        <a:pt x="992" y="1118"/>
                      </a:lnTo>
                      <a:lnTo>
                        <a:pt x="992" y="1118"/>
                      </a:lnTo>
                      <a:lnTo>
                        <a:pt x="812" y="1149"/>
                      </a:lnTo>
                      <a:lnTo>
                        <a:pt x="803" y="1142"/>
                      </a:lnTo>
                      <a:lnTo>
                        <a:pt x="794" y="1134"/>
                      </a:lnTo>
                      <a:lnTo>
                        <a:pt x="787" y="1126"/>
                      </a:lnTo>
                      <a:lnTo>
                        <a:pt x="778" y="1119"/>
                      </a:lnTo>
                      <a:lnTo>
                        <a:pt x="766" y="1102"/>
                      </a:lnTo>
                      <a:lnTo>
                        <a:pt x="756" y="1088"/>
                      </a:lnTo>
                      <a:lnTo>
                        <a:pt x="746" y="1075"/>
                      </a:lnTo>
                      <a:lnTo>
                        <a:pt x="735" y="1064"/>
                      </a:lnTo>
                      <a:lnTo>
                        <a:pt x="714" y="1040"/>
                      </a:lnTo>
                      <a:lnTo>
                        <a:pt x="691" y="1011"/>
                      </a:lnTo>
                      <a:lnTo>
                        <a:pt x="684" y="1001"/>
                      </a:lnTo>
                      <a:lnTo>
                        <a:pt x="678" y="991"/>
                      </a:lnTo>
                      <a:lnTo>
                        <a:pt x="674" y="981"/>
                      </a:lnTo>
                      <a:lnTo>
                        <a:pt x="670" y="972"/>
                      </a:lnTo>
                      <a:lnTo>
                        <a:pt x="666" y="962"/>
                      </a:lnTo>
                      <a:lnTo>
                        <a:pt x="662" y="953"/>
                      </a:lnTo>
                      <a:lnTo>
                        <a:pt x="657" y="943"/>
                      </a:lnTo>
                      <a:lnTo>
                        <a:pt x="650" y="932"/>
                      </a:lnTo>
                      <a:lnTo>
                        <a:pt x="643" y="923"/>
                      </a:lnTo>
                      <a:lnTo>
                        <a:pt x="636" y="915"/>
                      </a:lnTo>
                      <a:lnTo>
                        <a:pt x="629" y="908"/>
                      </a:lnTo>
                      <a:lnTo>
                        <a:pt x="621" y="901"/>
                      </a:lnTo>
                      <a:lnTo>
                        <a:pt x="604" y="890"/>
                      </a:lnTo>
                      <a:lnTo>
                        <a:pt x="586" y="875"/>
                      </a:lnTo>
                      <a:lnTo>
                        <a:pt x="556" y="848"/>
                      </a:lnTo>
                      <a:lnTo>
                        <a:pt x="531" y="823"/>
                      </a:lnTo>
                      <a:lnTo>
                        <a:pt x="518" y="811"/>
                      </a:lnTo>
                      <a:lnTo>
                        <a:pt x="504" y="799"/>
                      </a:lnTo>
                      <a:lnTo>
                        <a:pt x="489" y="787"/>
                      </a:lnTo>
                      <a:lnTo>
                        <a:pt x="472" y="776"/>
                      </a:lnTo>
                      <a:lnTo>
                        <a:pt x="455" y="763"/>
                      </a:lnTo>
                      <a:lnTo>
                        <a:pt x="437" y="751"/>
                      </a:lnTo>
                      <a:lnTo>
                        <a:pt x="422" y="737"/>
                      </a:lnTo>
                      <a:lnTo>
                        <a:pt x="409" y="724"/>
                      </a:lnTo>
                      <a:lnTo>
                        <a:pt x="403" y="717"/>
                      </a:lnTo>
                      <a:lnTo>
                        <a:pt x="398" y="708"/>
                      </a:lnTo>
                      <a:lnTo>
                        <a:pt x="393" y="700"/>
                      </a:lnTo>
                      <a:lnTo>
                        <a:pt x="389" y="692"/>
                      </a:lnTo>
                      <a:lnTo>
                        <a:pt x="385" y="682"/>
                      </a:lnTo>
                      <a:lnTo>
                        <a:pt x="383" y="673"/>
                      </a:lnTo>
                      <a:lnTo>
                        <a:pt x="381" y="663"/>
                      </a:lnTo>
                      <a:lnTo>
                        <a:pt x="380" y="652"/>
                      </a:lnTo>
                      <a:lnTo>
                        <a:pt x="342" y="652"/>
                      </a:lnTo>
                      <a:lnTo>
                        <a:pt x="330" y="653"/>
                      </a:lnTo>
                      <a:lnTo>
                        <a:pt x="320" y="655"/>
                      </a:lnTo>
                      <a:lnTo>
                        <a:pt x="311" y="661"/>
                      </a:lnTo>
                      <a:lnTo>
                        <a:pt x="302" y="666"/>
                      </a:lnTo>
                      <a:lnTo>
                        <a:pt x="294" y="673"/>
                      </a:lnTo>
                      <a:lnTo>
                        <a:pt x="288" y="682"/>
                      </a:lnTo>
                      <a:lnTo>
                        <a:pt x="281" y="692"/>
                      </a:lnTo>
                      <a:lnTo>
                        <a:pt x="275" y="702"/>
                      </a:lnTo>
                      <a:lnTo>
                        <a:pt x="266" y="719"/>
                      </a:lnTo>
                      <a:lnTo>
                        <a:pt x="257" y="734"/>
                      </a:lnTo>
                      <a:lnTo>
                        <a:pt x="250" y="740"/>
                      </a:lnTo>
                      <a:lnTo>
                        <a:pt x="244" y="745"/>
                      </a:lnTo>
                      <a:lnTo>
                        <a:pt x="240" y="747"/>
                      </a:lnTo>
                      <a:lnTo>
                        <a:pt x="237" y="748"/>
                      </a:lnTo>
                      <a:lnTo>
                        <a:pt x="232" y="749"/>
                      </a:lnTo>
                      <a:lnTo>
                        <a:pt x="228" y="750"/>
                      </a:lnTo>
                      <a:lnTo>
                        <a:pt x="220" y="749"/>
                      </a:lnTo>
                      <a:lnTo>
                        <a:pt x="214" y="748"/>
                      </a:lnTo>
                      <a:lnTo>
                        <a:pt x="208" y="746"/>
                      </a:lnTo>
                      <a:lnTo>
                        <a:pt x="203" y="742"/>
                      </a:lnTo>
                      <a:lnTo>
                        <a:pt x="198" y="738"/>
                      </a:lnTo>
                      <a:lnTo>
                        <a:pt x="192" y="734"/>
                      </a:lnTo>
                      <a:lnTo>
                        <a:pt x="188" y="730"/>
                      </a:lnTo>
                      <a:lnTo>
                        <a:pt x="184" y="724"/>
                      </a:lnTo>
                      <a:lnTo>
                        <a:pt x="178" y="712"/>
                      </a:lnTo>
                      <a:lnTo>
                        <a:pt x="172" y="699"/>
                      </a:lnTo>
                      <a:lnTo>
                        <a:pt x="168" y="685"/>
                      </a:lnTo>
                      <a:lnTo>
                        <a:pt x="163" y="671"/>
                      </a:lnTo>
                      <a:lnTo>
                        <a:pt x="159" y="653"/>
                      </a:lnTo>
                      <a:lnTo>
                        <a:pt x="155" y="637"/>
                      </a:lnTo>
                      <a:lnTo>
                        <a:pt x="152" y="629"/>
                      </a:lnTo>
                      <a:lnTo>
                        <a:pt x="148" y="623"/>
                      </a:lnTo>
                      <a:lnTo>
                        <a:pt x="145" y="621"/>
                      </a:lnTo>
                      <a:lnTo>
                        <a:pt x="142" y="620"/>
                      </a:lnTo>
                      <a:lnTo>
                        <a:pt x="138" y="619"/>
                      </a:lnTo>
                      <a:lnTo>
                        <a:pt x="134" y="619"/>
                      </a:lnTo>
                      <a:lnTo>
                        <a:pt x="98" y="618"/>
                      </a:lnTo>
                      <a:lnTo>
                        <a:pt x="68" y="618"/>
                      </a:lnTo>
                      <a:lnTo>
                        <a:pt x="37" y="617"/>
                      </a:lnTo>
                      <a:lnTo>
                        <a:pt x="1" y="617"/>
                      </a:lnTo>
                      <a:lnTo>
                        <a:pt x="1" y="606"/>
                      </a:lnTo>
                      <a:lnTo>
                        <a:pt x="0" y="594"/>
                      </a:lnTo>
                      <a:lnTo>
                        <a:pt x="0" y="581"/>
                      </a:lnTo>
                      <a:lnTo>
                        <a:pt x="2" y="568"/>
                      </a:lnTo>
                      <a:lnTo>
                        <a:pt x="4" y="557"/>
                      </a:lnTo>
                      <a:lnTo>
                        <a:pt x="7" y="546"/>
                      </a:lnTo>
                      <a:lnTo>
                        <a:pt x="14" y="523"/>
                      </a:lnTo>
                      <a:lnTo>
                        <a:pt x="20" y="498"/>
                      </a:lnTo>
                      <a:lnTo>
                        <a:pt x="23" y="481"/>
                      </a:lnTo>
                      <a:lnTo>
                        <a:pt x="27" y="467"/>
                      </a:lnTo>
                      <a:lnTo>
                        <a:pt x="29" y="461"/>
                      </a:lnTo>
                      <a:lnTo>
                        <a:pt x="32" y="453"/>
                      </a:lnTo>
                      <a:lnTo>
                        <a:pt x="35" y="447"/>
                      </a:lnTo>
                      <a:lnTo>
                        <a:pt x="40" y="441"/>
                      </a:lnTo>
                      <a:lnTo>
                        <a:pt x="62" y="416"/>
                      </a:lnTo>
                      <a:lnTo>
                        <a:pt x="81" y="394"/>
                      </a:lnTo>
                      <a:lnTo>
                        <a:pt x="91" y="383"/>
                      </a:lnTo>
                      <a:lnTo>
                        <a:pt x="100" y="371"/>
                      </a:lnTo>
                      <a:lnTo>
                        <a:pt x="108" y="358"/>
                      </a:lnTo>
                      <a:lnTo>
                        <a:pt x="116" y="343"/>
                      </a:lnTo>
                      <a:lnTo>
                        <a:pt x="121" y="330"/>
                      </a:lnTo>
                      <a:lnTo>
                        <a:pt x="124" y="317"/>
                      </a:lnTo>
                      <a:lnTo>
                        <a:pt x="127" y="306"/>
                      </a:lnTo>
                      <a:lnTo>
                        <a:pt x="128" y="294"/>
                      </a:lnTo>
                      <a:lnTo>
                        <a:pt x="130" y="282"/>
                      </a:lnTo>
                      <a:lnTo>
                        <a:pt x="133" y="271"/>
                      </a:lnTo>
                      <a:lnTo>
                        <a:pt x="136" y="258"/>
                      </a:lnTo>
                      <a:lnTo>
                        <a:pt x="142" y="246"/>
                      </a:lnTo>
                      <a:lnTo>
                        <a:pt x="148" y="237"/>
                      </a:lnTo>
                      <a:lnTo>
                        <a:pt x="153" y="228"/>
                      </a:lnTo>
                      <a:lnTo>
                        <a:pt x="160" y="221"/>
                      </a:lnTo>
                      <a:lnTo>
                        <a:pt x="165" y="214"/>
                      </a:lnTo>
                      <a:lnTo>
                        <a:pt x="172" y="207"/>
                      </a:lnTo>
                      <a:lnTo>
                        <a:pt x="176" y="198"/>
                      </a:lnTo>
                      <a:lnTo>
                        <a:pt x="178" y="194"/>
                      </a:lnTo>
                      <a:lnTo>
                        <a:pt x="179" y="190"/>
                      </a:lnTo>
                      <a:lnTo>
                        <a:pt x="180" y="185"/>
                      </a:lnTo>
                      <a:lnTo>
                        <a:pt x="180" y="180"/>
                      </a:lnTo>
                      <a:lnTo>
                        <a:pt x="180" y="151"/>
                      </a:lnTo>
                      <a:lnTo>
                        <a:pt x="180" y="146"/>
                      </a:lnTo>
                      <a:lnTo>
                        <a:pt x="182" y="142"/>
                      </a:lnTo>
                      <a:lnTo>
                        <a:pt x="183" y="139"/>
                      </a:lnTo>
                      <a:lnTo>
                        <a:pt x="186" y="137"/>
                      </a:lnTo>
                      <a:lnTo>
                        <a:pt x="192" y="133"/>
                      </a:lnTo>
                      <a:lnTo>
                        <a:pt x="201" y="131"/>
                      </a:lnTo>
                      <a:lnTo>
                        <a:pt x="219" y="128"/>
                      </a:lnTo>
                      <a:lnTo>
                        <a:pt x="239" y="127"/>
                      </a:lnTo>
                      <a:lnTo>
                        <a:pt x="260" y="124"/>
                      </a:lnTo>
                      <a:lnTo>
                        <a:pt x="277" y="119"/>
                      </a:lnTo>
                      <a:lnTo>
                        <a:pt x="295" y="115"/>
                      </a:lnTo>
                      <a:lnTo>
                        <a:pt x="316" y="110"/>
                      </a:lnTo>
                      <a:lnTo>
                        <a:pt x="326" y="107"/>
                      </a:lnTo>
                      <a:lnTo>
                        <a:pt x="336" y="104"/>
                      </a:lnTo>
                      <a:lnTo>
                        <a:pt x="347" y="100"/>
                      </a:lnTo>
                      <a:lnTo>
                        <a:pt x="356" y="96"/>
                      </a:lnTo>
                      <a:lnTo>
                        <a:pt x="364" y="90"/>
                      </a:lnTo>
                      <a:lnTo>
                        <a:pt x="374" y="84"/>
                      </a:lnTo>
                      <a:lnTo>
                        <a:pt x="381" y="78"/>
                      </a:lnTo>
                      <a:lnTo>
                        <a:pt x="388" y="72"/>
                      </a:lnTo>
                      <a:lnTo>
                        <a:pt x="395" y="65"/>
                      </a:lnTo>
                      <a:lnTo>
                        <a:pt x="402" y="57"/>
                      </a:lnTo>
                      <a:lnTo>
                        <a:pt x="408" y="49"/>
                      </a:lnTo>
                      <a:lnTo>
                        <a:pt x="414" y="40"/>
                      </a:lnTo>
                      <a:lnTo>
                        <a:pt x="419" y="31"/>
                      </a:lnTo>
                      <a:lnTo>
                        <a:pt x="423" y="21"/>
                      </a:lnTo>
                      <a:lnTo>
                        <a:pt x="428" y="11"/>
                      </a:lnTo>
                      <a:lnTo>
                        <a:pt x="43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solidFill>
                    <a:sysClr val="window" lastClr="FFFFFF">
                      <a:lumMod val="85000"/>
                    </a:sysClr>
                  </a:solidFill>
                  <a:round/>
                  <a:headEnd/>
                  <a:tailEnd/>
                </a:ln>
              </p:spPr>
            </p:sp>
            <p:sp>
              <p:nvSpPr>
                <p:cNvPr id="71" name="Freeform 70"/>
                <p:cNvSpPr>
                  <a:spLocks/>
                </p:cNvSpPr>
                <p:nvPr/>
              </p:nvSpPr>
              <p:spPr bwMode="auto">
                <a:xfrm>
                  <a:off x="11425" y="3142570"/>
                  <a:ext cx="249293" cy="769074"/>
                </a:xfrm>
                <a:custGeom>
                  <a:avLst/>
                  <a:gdLst/>
                  <a:ahLst/>
                  <a:cxnLst>
                    <a:cxn ang="0">
                      <a:pos x="59" y="1"/>
                    </a:cxn>
                    <a:cxn ang="0">
                      <a:pos x="123" y="6"/>
                    </a:cxn>
                    <a:cxn ang="0">
                      <a:pos x="187" y="27"/>
                    </a:cxn>
                    <a:cxn ang="0">
                      <a:pos x="237" y="63"/>
                    </a:cxn>
                    <a:cxn ang="0">
                      <a:pos x="245" y="88"/>
                    </a:cxn>
                    <a:cxn ang="0">
                      <a:pos x="234" y="112"/>
                    </a:cxn>
                    <a:cxn ang="0">
                      <a:pos x="234" y="134"/>
                    </a:cxn>
                    <a:cxn ang="0">
                      <a:pos x="255" y="136"/>
                    </a:cxn>
                    <a:cxn ang="0">
                      <a:pos x="277" y="166"/>
                    </a:cxn>
                    <a:cxn ang="0">
                      <a:pos x="297" y="192"/>
                    </a:cxn>
                    <a:cxn ang="0">
                      <a:pos x="325" y="202"/>
                    </a:cxn>
                    <a:cxn ang="0">
                      <a:pos x="375" y="209"/>
                    </a:cxn>
                    <a:cxn ang="0">
                      <a:pos x="447" y="237"/>
                    </a:cxn>
                    <a:cxn ang="0">
                      <a:pos x="507" y="250"/>
                    </a:cxn>
                    <a:cxn ang="0">
                      <a:pos x="525" y="273"/>
                    </a:cxn>
                    <a:cxn ang="0">
                      <a:pos x="524" y="329"/>
                    </a:cxn>
                    <a:cxn ang="0">
                      <a:pos x="517" y="440"/>
                    </a:cxn>
                    <a:cxn ang="0">
                      <a:pos x="507" y="469"/>
                    </a:cxn>
                    <a:cxn ang="0">
                      <a:pos x="499" y="563"/>
                    </a:cxn>
                    <a:cxn ang="0">
                      <a:pos x="454" y="614"/>
                    </a:cxn>
                    <a:cxn ang="0">
                      <a:pos x="394" y="702"/>
                    </a:cxn>
                    <a:cxn ang="0">
                      <a:pos x="369" y="732"/>
                    </a:cxn>
                    <a:cxn ang="0">
                      <a:pos x="356" y="764"/>
                    </a:cxn>
                    <a:cxn ang="0">
                      <a:pos x="332" y="818"/>
                    </a:cxn>
                    <a:cxn ang="0">
                      <a:pos x="321" y="841"/>
                    </a:cxn>
                    <a:cxn ang="0">
                      <a:pos x="289" y="812"/>
                    </a:cxn>
                    <a:cxn ang="0">
                      <a:pos x="263" y="718"/>
                    </a:cxn>
                    <a:cxn ang="0">
                      <a:pos x="244" y="655"/>
                    </a:cxn>
                    <a:cxn ang="0">
                      <a:pos x="241" y="552"/>
                    </a:cxn>
                    <a:cxn ang="0">
                      <a:pos x="220" y="512"/>
                    </a:cxn>
                    <a:cxn ang="0">
                      <a:pos x="217" y="479"/>
                    </a:cxn>
                    <a:cxn ang="0">
                      <a:pos x="233" y="427"/>
                    </a:cxn>
                    <a:cxn ang="0">
                      <a:pos x="214" y="393"/>
                    </a:cxn>
                    <a:cxn ang="0">
                      <a:pos x="184" y="422"/>
                    </a:cxn>
                    <a:cxn ang="0">
                      <a:pos x="181" y="485"/>
                    </a:cxn>
                    <a:cxn ang="0">
                      <a:pos x="170" y="527"/>
                    </a:cxn>
                    <a:cxn ang="0">
                      <a:pos x="175" y="558"/>
                    </a:cxn>
                    <a:cxn ang="0">
                      <a:pos x="196" y="609"/>
                    </a:cxn>
                    <a:cxn ang="0">
                      <a:pos x="205" y="691"/>
                    </a:cxn>
                    <a:cxn ang="0">
                      <a:pos x="225" y="760"/>
                    </a:cxn>
                    <a:cxn ang="0">
                      <a:pos x="216" y="843"/>
                    </a:cxn>
                    <a:cxn ang="0">
                      <a:pos x="227" y="1026"/>
                    </a:cxn>
                    <a:cxn ang="0">
                      <a:pos x="226" y="1105"/>
                    </a:cxn>
                    <a:cxn ang="0">
                      <a:pos x="227" y="1146"/>
                    </a:cxn>
                    <a:cxn ang="0">
                      <a:pos x="236" y="1351"/>
                    </a:cxn>
                    <a:cxn ang="0">
                      <a:pos x="245" y="1394"/>
                    </a:cxn>
                    <a:cxn ang="0">
                      <a:pos x="268" y="1461"/>
                    </a:cxn>
                    <a:cxn ang="0">
                      <a:pos x="254" y="1472"/>
                    </a:cxn>
                    <a:cxn ang="0">
                      <a:pos x="249" y="1515"/>
                    </a:cxn>
                    <a:cxn ang="0">
                      <a:pos x="239" y="1602"/>
                    </a:cxn>
                    <a:cxn ang="0">
                      <a:pos x="212" y="1627"/>
                    </a:cxn>
                    <a:cxn ang="0">
                      <a:pos x="137" y="1648"/>
                    </a:cxn>
                    <a:cxn ang="0">
                      <a:pos x="90" y="1653"/>
                    </a:cxn>
                    <a:cxn ang="0">
                      <a:pos x="54" y="1638"/>
                    </a:cxn>
                    <a:cxn ang="0">
                      <a:pos x="13" y="1652"/>
                    </a:cxn>
                  </a:cxnLst>
                  <a:rect l="0" t="0" r="r" b="b"/>
                  <a:pathLst>
                    <a:path w="526" h="1658">
                      <a:moveTo>
                        <a:pt x="0" y="1658"/>
                      </a:moveTo>
                      <a:lnTo>
                        <a:pt x="0" y="9"/>
                      </a:lnTo>
                      <a:lnTo>
                        <a:pt x="21" y="8"/>
                      </a:lnTo>
                      <a:lnTo>
                        <a:pt x="40" y="4"/>
                      </a:lnTo>
                      <a:lnTo>
                        <a:pt x="59" y="1"/>
                      </a:lnTo>
                      <a:lnTo>
                        <a:pt x="79" y="0"/>
                      </a:lnTo>
                      <a:lnTo>
                        <a:pt x="92" y="0"/>
                      </a:lnTo>
                      <a:lnTo>
                        <a:pt x="103" y="2"/>
                      </a:lnTo>
                      <a:lnTo>
                        <a:pt x="114" y="4"/>
                      </a:lnTo>
                      <a:lnTo>
                        <a:pt x="123" y="6"/>
                      </a:lnTo>
                      <a:lnTo>
                        <a:pt x="144" y="13"/>
                      </a:lnTo>
                      <a:lnTo>
                        <a:pt x="166" y="19"/>
                      </a:lnTo>
                      <a:lnTo>
                        <a:pt x="175" y="21"/>
                      </a:lnTo>
                      <a:lnTo>
                        <a:pt x="181" y="24"/>
                      </a:lnTo>
                      <a:lnTo>
                        <a:pt x="187" y="27"/>
                      </a:lnTo>
                      <a:lnTo>
                        <a:pt x="193" y="31"/>
                      </a:lnTo>
                      <a:lnTo>
                        <a:pt x="205" y="40"/>
                      </a:lnTo>
                      <a:lnTo>
                        <a:pt x="217" y="50"/>
                      </a:lnTo>
                      <a:lnTo>
                        <a:pt x="228" y="56"/>
                      </a:lnTo>
                      <a:lnTo>
                        <a:pt x="237" y="63"/>
                      </a:lnTo>
                      <a:lnTo>
                        <a:pt x="240" y="68"/>
                      </a:lnTo>
                      <a:lnTo>
                        <a:pt x="243" y="72"/>
                      </a:lnTo>
                      <a:lnTo>
                        <a:pt x="245" y="76"/>
                      </a:lnTo>
                      <a:lnTo>
                        <a:pt x="246" y="82"/>
                      </a:lnTo>
                      <a:lnTo>
                        <a:pt x="245" y="88"/>
                      </a:lnTo>
                      <a:lnTo>
                        <a:pt x="244" y="94"/>
                      </a:lnTo>
                      <a:lnTo>
                        <a:pt x="241" y="98"/>
                      </a:lnTo>
                      <a:lnTo>
                        <a:pt x="239" y="103"/>
                      </a:lnTo>
                      <a:lnTo>
                        <a:pt x="236" y="107"/>
                      </a:lnTo>
                      <a:lnTo>
                        <a:pt x="234" y="112"/>
                      </a:lnTo>
                      <a:lnTo>
                        <a:pt x="233" y="117"/>
                      </a:lnTo>
                      <a:lnTo>
                        <a:pt x="232" y="124"/>
                      </a:lnTo>
                      <a:lnTo>
                        <a:pt x="232" y="128"/>
                      </a:lnTo>
                      <a:lnTo>
                        <a:pt x="233" y="131"/>
                      </a:lnTo>
                      <a:lnTo>
                        <a:pt x="234" y="134"/>
                      </a:lnTo>
                      <a:lnTo>
                        <a:pt x="235" y="137"/>
                      </a:lnTo>
                      <a:lnTo>
                        <a:pt x="240" y="135"/>
                      </a:lnTo>
                      <a:lnTo>
                        <a:pt x="245" y="134"/>
                      </a:lnTo>
                      <a:lnTo>
                        <a:pt x="250" y="135"/>
                      </a:lnTo>
                      <a:lnTo>
                        <a:pt x="255" y="136"/>
                      </a:lnTo>
                      <a:lnTo>
                        <a:pt x="259" y="138"/>
                      </a:lnTo>
                      <a:lnTo>
                        <a:pt x="263" y="141"/>
                      </a:lnTo>
                      <a:lnTo>
                        <a:pt x="268" y="148"/>
                      </a:lnTo>
                      <a:lnTo>
                        <a:pt x="273" y="157"/>
                      </a:lnTo>
                      <a:lnTo>
                        <a:pt x="277" y="166"/>
                      </a:lnTo>
                      <a:lnTo>
                        <a:pt x="283" y="175"/>
                      </a:lnTo>
                      <a:lnTo>
                        <a:pt x="286" y="181"/>
                      </a:lnTo>
                      <a:lnTo>
                        <a:pt x="289" y="185"/>
                      </a:lnTo>
                      <a:lnTo>
                        <a:pt x="293" y="189"/>
                      </a:lnTo>
                      <a:lnTo>
                        <a:pt x="297" y="192"/>
                      </a:lnTo>
                      <a:lnTo>
                        <a:pt x="301" y="195"/>
                      </a:lnTo>
                      <a:lnTo>
                        <a:pt x="306" y="198"/>
                      </a:lnTo>
                      <a:lnTo>
                        <a:pt x="311" y="199"/>
                      </a:lnTo>
                      <a:lnTo>
                        <a:pt x="316" y="201"/>
                      </a:lnTo>
                      <a:lnTo>
                        <a:pt x="325" y="202"/>
                      </a:lnTo>
                      <a:lnTo>
                        <a:pt x="334" y="202"/>
                      </a:lnTo>
                      <a:lnTo>
                        <a:pt x="344" y="203"/>
                      </a:lnTo>
                      <a:lnTo>
                        <a:pt x="354" y="203"/>
                      </a:lnTo>
                      <a:lnTo>
                        <a:pt x="363" y="205"/>
                      </a:lnTo>
                      <a:lnTo>
                        <a:pt x="375" y="209"/>
                      </a:lnTo>
                      <a:lnTo>
                        <a:pt x="397" y="219"/>
                      </a:lnTo>
                      <a:lnTo>
                        <a:pt x="416" y="227"/>
                      </a:lnTo>
                      <a:lnTo>
                        <a:pt x="426" y="230"/>
                      </a:lnTo>
                      <a:lnTo>
                        <a:pt x="436" y="233"/>
                      </a:lnTo>
                      <a:lnTo>
                        <a:pt x="447" y="237"/>
                      </a:lnTo>
                      <a:lnTo>
                        <a:pt x="460" y="239"/>
                      </a:lnTo>
                      <a:lnTo>
                        <a:pt x="477" y="242"/>
                      </a:lnTo>
                      <a:lnTo>
                        <a:pt x="494" y="244"/>
                      </a:lnTo>
                      <a:lnTo>
                        <a:pt x="501" y="247"/>
                      </a:lnTo>
                      <a:lnTo>
                        <a:pt x="507" y="250"/>
                      </a:lnTo>
                      <a:lnTo>
                        <a:pt x="515" y="254"/>
                      </a:lnTo>
                      <a:lnTo>
                        <a:pt x="522" y="260"/>
                      </a:lnTo>
                      <a:lnTo>
                        <a:pt x="523" y="261"/>
                      </a:lnTo>
                      <a:lnTo>
                        <a:pt x="524" y="264"/>
                      </a:lnTo>
                      <a:lnTo>
                        <a:pt x="525" y="273"/>
                      </a:lnTo>
                      <a:lnTo>
                        <a:pt x="526" y="281"/>
                      </a:lnTo>
                      <a:lnTo>
                        <a:pt x="526" y="288"/>
                      </a:lnTo>
                      <a:lnTo>
                        <a:pt x="526" y="296"/>
                      </a:lnTo>
                      <a:lnTo>
                        <a:pt x="525" y="310"/>
                      </a:lnTo>
                      <a:lnTo>
                        <a:pt x="524" y="329"/>
                      </a:lnTo>
                      <a:lnTo>
                        <a:pt x="524" y="356"/>
                      </a:lnTo>
                      <a:lnTo>
                        <a:pt x="524" y="379"/>
                      </a:lnTo>
                      <a:lnTo>
                        <a:pt x="522" y="402"/>
                      </a:lnTo>
                      <a:lnTo>
                        <a:pt x="519" y="429"/>
                      </a:lnTo>
                      <a:lnTo>
                        <a:pt x="517" y="440"/>
                      </a:lnTo>
                      <a:lnTo>
                        <a:pt x="513" y="448"/>
                      </a:lnTo>
                      <a:lnTo>
                        <a:pt x="511" y="453"/>
                      </a:lnTo>
                      <a:lnTo>
                        <a:pt x="508" y="457"/>
                      </a:lnTo>
                      <a:lnTo>
                        <a:pt x="507" y="463"/>
                      </a:lnTo>
                      <a:lnTo>
                        <a:pt x="507" y="469"/>
                      </a:lnTo>
                      <a:lnTo>
                        <a:pt x="507" y="494"/>
                      </a:lnTo>
                      <a:lnTo>
                        <a:pt x="507" y="513"/>
                      </a:lnTo>
                      <a:lnTo>
                        <a:pt x="508" y="534"/>
                      </a:lnTo>
                      <a:lnTo>
                        <a:pt x="508" y="558"/>
                      </a:lnTo>
                      <a:lnTo>
                        <a:pt x="499" y="563"/>
                      </a:lnTo>
                      <a:lnTo>
                        <a:pt x="491" y="568"/>
                      </a:lnTo>
                      <a:lnTo>
                        <a:pt x="484" y="575"/>
                      </a:lnTo>
                      <a:lnTo>
                        <a:pt x="477" y="581"/>
                      </a:lnTo>
                      <a:lnTo>
                        <a:pt x="466" y="596"/>
                      </a:lnTo>
                      <a:lnTo>
                        <a:pt x="454" y="614"/>
                      </a:lnTo>
                      <a:lnTo>
                        <a:pt x="441" y="635"/>
                      </a:lnTo>
                      <a:lnTo>
                        <a:pt x="430" y="652"/>
                      </a:lnTo>
                      <a:lnTo>
                        <a:pt x="417" y="670"/>
                      </a:lnTo>
                      <a:lnTo>
                        <a:pt x="403" y="689"/>
                      </a:lnTo>
                      <a:lnTo>
                        <a:pt x="394" y="702"/>
                      </a:lnTo>
                      <a:lnTo>
                        <a:pt x="388" y="713"/>
                      </a:lnTo>
                      <a:lnTo>
                        <a:pt x="384" y="720"/>
                      </a:lnTo>
                      <a:lnTo>
                        <a:pt x="380" y="724"/>
                      </a:lnTo>
                      <a:lnTo>
                        <a:pt x="375" y="728"/>
                      </a:lnTo>
                      <a:lnTo>
                        <a:pt x="369" y="732"/>
                      </a:lnTo>
                      <a:lnTo>
                        <a:pt x="364" y="736"/>
                      </a:lnTo>
                      <a:lnTo>
                        <a:pt x="361" y="741"/>
                      </a:lnTo>
                      <a:lnTo>
                        <a:pt x="359" y="747"/>
                      </a:lnTo>
                      <a:lnTo>
                        <a:pt x="358" y="753"/>
                      </a:lnTo>
                      <a:lnTo>
                        <a:pt x="356" y="764"/>
                      </a:lnTo>
                      <a:lnTo>
                        <a:pt x="353" y="776"/>
                      </a:lnTo>
                      <a:lnTo>
                        <a:pt x="348" y="787"/>
                      </a:lnTo>
                      <a:lnTo>
                        <a:pt x="344" y="797"/>
                      </a:lnTo>
                      <a:lnTo>
                        <a:pt x="340" y="808"/>
                      </a:lnTo>
                      <a:lnTo>
                        <a:pt x="332" y="818"/>
                      </a:lnTo>
                      <a:lnTo>
                        <a:pt x="329" y="825"/>
                      </a:lnTo>
                      <a:lnTo>
                        <a:pt x="326" y="833"/>
                      </a:lnTo>
                      <a:lnTo>
                        <a:pt x="325" y="836"/>
                      </a:lnTo>
                      <a:lnTo>
                        <a:pt x="323" y="838"/>
                      </a:lnTo>
                      <a:lnTo>
                        <a:pt x="321" y="841"/>
                      </a:lnTo>
                      <a:lnTo>
                        <a:pt x="318" y="843"/>
                      </a:lnTo>
                      <a:lnTo>
                        <a:pt x="315" y="843"/>
                      </a:lnTo>
                      <a:lnTo>
                        <a:pt x="304" y="834"/>
                      </a:lnTo>
                      <a:lnTo>
                        <a:pt x="295" y="822"/>
                      </a:lnTo>
                      <a:lnTo>
                        <a:pt x="289" y="812"/>
                      </a:lnTo>
                      <a:lnTo>
                        <a:pt x="284" y="800"/>
                      </a:lnTo>
                      <a:lnTo>
                        <a:pt x="277" y="775"/>
                      </a:lnTo>
                      <a:lnTo>
                        <a:pt x="271" y="746"/>
                      </a:lnTo>
                      <a:lnTo>
                        <a:pt x="267" y="731"/>
                      </a:lnTo>
                      <a:lnTo>
                        <a:pt x="263" y="718"/>
                      </a:lnTo>
                      <a:lnTo>
                        <a:pt x="259" y="705"/>
                      </a:lnTo>
                      <a:lnTo>
                        <a:pt x="255" y="694"/>
                      </a:lnTo>
                      <a:lnTo>
                        <a:pt x="250" y="681"/>
                      </a:lnTo>
                      <a:lnTo>
                        <a:pt x="246" y="669"/>
                      </a:lnTo>
                      <a:lnTo>
                        <a:pt x="244" y="655"/>
                      </a:lnTo>
                      <a:lnTo>
                        <a:pt x="243" y="641"/>
                      </a:lnTo>
                      <a:lnTo>
                        <a:pt x="243" y="567"/>
                      </a:lnTo>
                      <a:lnTo>
                        <a:pt x="243" y="562"/>
                      </a:lnTo>
                      <a:lnTo>
                        <a:pt x="242" y="557"/>
                      </a:lnTo>
                      <a:lnTo>
                        <a:pt x="241" y="552"/>
                      </a:lnTo>
                      <a:lnTo>
                        <a:pt x="239" y="547"/>
                      </a:lnTo>
                      <a:lnTo>
                        <a:pt x="235" y="538"/>
                      </a:lnTo>
                      <a:lnTo>
                        <a:pt x="230" y="530"/>
                      </a:lnTo>
                      <a:lnTo>
                        <a:pt x="225" y="522"/>
                      </a:lnTo>
                      <a:lnTo>
                        <a:pt x="220" y="512"/>
                      </a:lnTo>
                      <a:lnTo>
                        <a:pt x="219" y="508"/>
                      </a:lnTo>
                      <a:lnTo>
                        <a:pt x="217" y="503"/>
                      </a:lnTo>
                      <a:lnTo>
                        <a:pt x="216" y="498"/>
                      </a:lnTo>
                      <a:lnTo>
                        <a:pt x="216" y="492"/>
                      </a:lnTo>
                      <a:lnTo>
                        <a:pt x="217" y="479"/>
                      </a:lnTo>
                      <a:lnTo>
                        <a:pt x="219" y="468"/>
                      </a:lnTo>
                      <a:lnTo>
                        <a:pt x="222" y="457"/>
                      </a:lnTo>
                      <a:lnTo>
                        <a:pt x="226" y="448"/>
                      </a:lnTo>
                      <a:lnTo>
                        <a:pt x="230" y="438"/>
                      </a:lnTo>
                      <a:lnTo>
                        <a:pt x="233" y="427"/>
                      </a:lnTo>
                      <a:lnTo>
                        <a:pt x="235" y="416"/>
                      </a:lnTo>
                      <a:lnTo>
                        <a:pt x="235" y="403"/>
                      </a:lnTo>
                      <a:lnTo>
                        <a:pt x="235" y="393"/>
                      </a:lnTo>
                      <a:lnTo>
                        <a:pt x="232" y="384"/>
                      </a:lnTo>
                      <a:lnTo>
                        <a:pt x="214" y="393"/>
                      </a:lnTo>
                      <a:lnTo>
                        <a:pt x="199" y="402"/>
                      </a:lnTo>
                      <a:lnTo>
                        <a:pt x="192" y="408"/>
                      </a:lnTo>
                      <a:lnTo>
                        <a:pt x="187" y="415"/>
                      </a:lnTo>
                      <a:lnTo>
                        <a:pt x="185" y="418"/>
                      </a:lnTo>
                      <a:lnTo>
                        <a:pt x="184" y="422"/>
                      </a:lnTo>
                      <a:lnTo>
                        <a:pt x="183" y="426"/>
                      </a:lnTo>
                      <a:lnTo>
                        <a:pt x="183" y="431"/>
                      </a:lnTo>
                      <a:lnTo>
                        <a:pt x="183" y="467"/>
                      </a:lnTo>
                      <a:lnTo>
                        <a:pt x="182" y="477"/>
                      </a:lnTo>
                      <a:lnTo>
                        <a:pt x="181" y="485"/>
                      </a:lnTo>
                      <a:lnTo>
                        <a:pt x="179" y="494"/>
                      </a:lnTo>
                      <a:lnTo>
                        <a:pt x="176" y="502"/>
                      </a:lnTo>
                      <a:lnTo>
                        <a:pt x="174" y="509"/>
                      </a:lnTo>
                      <a:lnTo>
                        <a:pt x="171" y="517"/>
                      </a:lnTo>
                      <a:lnTo>
                        <a:pt x="170" y="527"/>
                      </a:lnTo>
                      <a:lnTo>
                        <a:pt x="169" y="536"/>
                      </a:lnTo>
                      <a:lnTo>
                        <a:pt x="170" y="542"/>
                      </a:lnTo>
                      <a:lnTo>
                        <a:pt x="171" y="549"/>
                      </a:lnTo>
                      <a:lnTo>
                        <a:pt x="173" y="553"/>
                      </a:lnTo>
                      <a:lnTo>
                        <a:pt x="175" y="558"/>
                      </a:lnTo>
                      <a:lnTo>
                        <a:pt x="181" y="567"/>
                      </a:lnTo>
                      <a:lnTo>
                        <a:pt x="186" y="579"/>
                      </a:lnTo>
                      <a:lnTo>
                        <a:pt x="190" y="589"/>
                      </a:lnTo>
                      <a:lnTo>
                        <a:pt x="193" y="599"/>
                      </a:lnTo>
                      <a:lnTo>
                        <a:pt x="196" y="609"/>
                      </a:lnTo>
                      <a:lnTo>
                        <a:pt x="197" y="618"/>
                      </a:lnTo>
                      <a:lnTo>
                        <a:pt x="199" y="638"/>
                      </a:lnTo>
                      <a:lnTo>
                        <a:pt x="200" y="660"/>
                      </a:lnTo>
                      <a:lnTo>
                        <a:pt x="202" y="676"/>
                      </a:lnTo>
                      <a:lnTo>
                        <a:pt x="205" y="691"/>
                      </a:lnTo>
                      <a:lnTo>
                        <a:pt x="210" y="705"/>
                      </a:lnTo>
                      <a:lnTo>
                        <a:pt x="214" y="719"/>
                      </a:lnTo>
                      <a:lnTo>
                        <a:pt x="218" y="731"/>
                      </a:lnTo>
                      <a:lnTo>
                        <a:pt x="222" y="746"/>
                      </a:lnTo>
                      <a:lnTo>
                        <a:pt x="225" y="760"/>
                      </a:lnTo>
                      <a:lnTo>
                        <a:pt x="226" y="777"/>
                      </a:lnTo>
                      <a:lnTo>
                        <a:pt x="218" y="787"/>
                      </a:lnTo>
                      <a:lnTo>
                        <a:pt x="211" y="796"/>
                      </a:lnTo>
                      <a:lnTo>
                        <a:pt x="211" y="831"/>
                      </a:lnTo>
                      <a:lnTo>
                        <a:pt x="216" y="843"/>
                      </a:lnTo>
                      <a:lnTo>
                        <a:pt x="216" y="970"/>
                      </a:lnTo>
                      <a:lnTo>
                        <a:pt x="218" y="982"/>
                      </a:lnTo>
                      <a:lnTo>
                        <a:pt x="221" y="992"/>
                      </a:lnTo>
                      <a:lnTo>
                        <a:pt x="223" y="1010"/>
                      </a:lnTo>
                      <a:lnTo>
                        <a:pt x="227" y="1026"/>
                      </a:lnTo>
                      <a:lnTo>
                        <a:pt x="229" y="1042"/>
                      </a:lnTo>
                      <a:lnTo>
                        <a:pt x="230" y="1061"/>
                      </a:lnTo>
                      <a:lnTo>
                        <a:pt x="229" y="1076"/>
                      </a:lnTo>
                      <a:lnTo>
                        <a:pt x="228" y="1091"/>
                      </a:lnTo>
                      <a:lnTo>
                        <a:pt x="226" y="1105"/>
                      </a:lnTo>
                      <a:lnTo>
                        <a:pt x="222" y="1122"/>
                      </a:lnTo>
                      <a:lnTo>
                        <a:pt x="221" y="1124"/>
                      </a:lnTo>
                      <a:lnTo>
                        <a:pt x="221" y="1127"/>
                      </a:lnTo>
                      <a:lnTo>
                        <a:pt x="223" y="1136"/>
                      </a:lnTo>
                      <a:lnTo>
                        <a:pt x="227" y="1146"/>
                      </a:lnTo>
                      <a:lnTo>
                        <a:pt x="231" y="1161"/>
                      </a:lnTo>
                      <a:lnTo>
                        <a:pt x="234" y="1175"/>
                      </a:lnTo>
                      <a:lnTo>
                        <a:pt x="236" y="1189"/>
                      </a:lnTo>
                      <a:lnTo>
                        <a:pt x="236" y="1206"/>
                      </a:lnTo>
                      <a:lnTo>
                        <a:pt x="236" y="1351"/>
                      </a:lnTo>
                      <a:lnTo>
                        <a:pt x="236" y="1359"/>
                      </a:lnTo>
                      <a:lnTo>
                        <a:pt x="237" y="1367"/>
                      </a:lnTo>
                      <a:lnTo>
                        <a:pt x="238" y="1375"/>
                      </a:lnTo>
                      <a:lnTo>
                        <a:pt x="240" y="1381"/>
                      </a:lnTo>
                      <a:lnTo>
                        <a:pt x="245" y="1394"/>
                      </a:lnTo>
                      <a:lnTo>
                        <a:pt x="251" y="1407"/>
                      </a:lnTo>
                      <a:lnTo>
                        <a:pt x="267" y="1431"/>
                      </a:lnTo>
                      <a:lnTo>
                        <a:pt x="283" y="1459"/>
                      </a:lnTo>
                      <a:lnTo>
                        <a:pt x="275" y="1461"/>
                      </a:lnTo>
                      <a:lnTo>
                        <a:pt x="268" y="1461"/>
                      </a:lnTo>
                      <a:lnTo>
                        <a:pt x="265" y="1461"/>
                      </a:lnTo>
                      <a:lnTo>
                        <a:pt x="262" y="1462"/>
                      </a:lnTo>
                      <a:lnTo>
                        <a:pt x="259" y="1463"/>
                      </a:lnTo>
                      <a:lnTo>
                        <a:pt x="257" y="1466"/>
                      </a:lnTo>
                      <a:lnTo>
                        <a:pt x="254" y="1472"/>
                      </a:lnTo>
                      <a:lnTo>
                        <a:pt x="251" y="1477"/>
                      </a:lnTo>
                      <a:lnTo>
                        <a:pt x="250" y="1484"/>
                      </a:lnTo>
                      <a:lnTo>
                        <a:pt x="250" y="1490"/>
                      </a:lnTo>
                      <a:lnTo>
                        <a:pt x="250" y="1501"/>
                      </a:lnTo>
                      <a:lnTo>
                        <a:pt x="249" y="1515"/>
                      </a:lnTo>
                      <a:lnTo>
                        <a:pt x="246" y="1531"/>
                      </a:lnTo>
                      <a:lnTo>
                        <a:pt x="243" y="1546"/>
                      </a:lnTo>
                      <a:lnTo>
                        <a:pt x="240" y="1559"/>
                      </a:lnTo>
                      <a:lnTo>
                        <a:pt x="239" y="1576"/>
                      </a:lnTo>
                      <a:lnTo>
                        <a:pt x="239" y="1602"/>
                      </a:lnTo>
                      <a:lnTo>
                        <a:pt x="239" y="1613"/>
                      </a:lnTo>
                      <a:lnTo>
                        <a:pt x="241" y="1624"/>
                      </a:lnTo>
                      <a:lnTo>
                        <a:pt x="231" y="1625"/>
                      </a:lnTo>
                      <a:lnTo>
                        <a:pt x="220" y="1626"/>
                      </a:lnTo>
                      <a:lnTo>
                        <a:pt x="212" y="1627"/>
                      </a:lnTo>
                      <a:lnTo>
                        <a:pt x="203" y="1629"/>
                      </a:lnTo>
                      <a:lnTo>
                        <a:pt x="186" y="1633"/>
                      </a:lnTo>
                      <a:lnTo>
                        <a:pt x="171" y="1638"/>
                      </a:lnTo>
                      <a:lnTo>
                        <a:pt x="154" y="1643"/>
                      </a:lnTo>
                      <a:lnTo>
                        <a:pt x="137" y="1648"/>
                      </a:lnTo>
                      <a:lnTo>
                        <a:pt x="129" y="1649"/>
                      </a:lnTo>
                      <a:lnTo>
                        <a:pt x="120" y="1652"/>
                      </a:lnTo>
                      <a:lnTo>
                        <a:pt x="111" y="1653"/>
                      </a:lnTo>
                      <a:lnTo>
                        <a:pt x="100" y="1653"/>
                      </a:lnTo>
                      <a:lnTo>
                        <a:pt x="90" y="1653"/>
                      </a:lnTo>
                      <a:lnTo>
                        <a:pt x="79" y="1652"/>
                      </a:lnTo>
                      <a:lnTo>
                        <a:pt x="71" y="1650"/>
                      </a:lnTo>
                      <a:lnTo>
                        <a:pt x="61" y="1647"/>
                      </a:lnTo>
                      <a:lnTo>
                        <a:pt x="58" y="1642"/>
                      </a:lnTo>
                      <a:lnTo>
                        <a:pt x="54" y="1638"/>
                      </a:lnTo>
                      <a:lnTo>
                        <a:pt x="46" y="1639"/>
                      </a:lnTo>
                      <a:lnTo>
                        <a:pt x="39" y="1640"/>
                      </a:lnTo>
                      <a:lnTo>
                        <a:pt x="33" y="1642"/>
                      </a:lnTo>
                      <a:lnTo>
                        <a:pt x="27" y="1645"/>
                      </a:lnTo>
                      <a:lnTo>
                        <a:pt x="13" y="1652"/>
                      </a:lnTo>
                      <a:lnTo>
                        <a:pt x="0" y="165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solidFill>
                    <a:sysClr val="window" lastClr="FFFFFF">
                      <a:lumMod val="85000"/>
                    </a:sysClr>
                  </a:solidFill>
                  <a:round/>
                  <a:headEnd/>
                  <a:tailEnd/>
                </a:ln>
              </p:spPr>
            </p:sp>
            <p:sp>
              <p:nvSpPr>
                <p:cNvPr id="72" name="Freeform 71"/>
                <p:cNvSpPr>
                  <a:spLocks/>
                </p:cNvSpPr>
                <p:nvPr/>
              </p:nvSpPr>
              <p:spPr bwMode="auto">
                <a:xfrm>
                  <a:off x="11425" y="3893112"/>
                  <a:ext cx="220528" cy="713478"/>
                </a:xfrm>
                <a:custGeom>
                  <a:avLst/>
                  <a:gdLst/>
                  <a:ahLst/>
                  <a:cxnLst>
                    <a:cxn ang="0">
                      <a:pos x="9" y="1522"/>
                    </a:cxn>
                    <a:cxn ang="0">
                      <a:pos x="17" y="1505"/>
                    </a:cxn>
                    <a:cxn ang="0">
                      <a:pos x="29" y="1488"/>
                    </a:cxn>
                    <a:cxn ang="0">
                      <a:pos x="28" y="1452"/>
                    </a:cxn>
                    <a:cxn ang="0">
                      <a:pos x="35" y="1417"/>
                    </a:cxn>
                    <a:cxn ang="0">
                      <a:pos x="51" y="1352"/>
                    </a:cxn>
                    <a:cxn ang="0">
                      <a:pos x="60" y="1324"/>
                    </a:cxn>
                    <a:cxn ang="0">
                      <a:pos x="90" y="1287"/>
                    </a:cxn>
                    <a:cxn ang="0">
                      <a:pos x="128" y="1242"/>
                    </a:cxn>
                    <a:cxn ang="0">
                      <a:pos x="149" y="1201"/>
                    </a:cxn>
                    <a:cxn ang="0">
                      <a:pos x="156" y="1165"/>
                    </a:cxn>
                    <a:cxn ang="0">
                      <a:pos x="164" y="1129"/>
                    </a:cxn>
                    <a:cxn ang="0">
                      <a:pos x="181" y="1099"/>
                    </a:cxn>
                    <a:cxn ang="0">
                      <a:pos x="200" y="1078"/>
                    </a:cxn>
                    <a:cxn ang="0">
                      <a:pos x="207" y="1061"/>
                    </a:cxn>
                    <a:cxn ang="0">
                      <a:pos x="208" y="1022"/>
                    </a:cxn>
                    <a:cxn ang="0">
                      <a:pos x="211" y="1010"/>
                    </a:cxn>
                    <a:cxn ang="0">
                      <a:pos x="229" y="1002"/>
                    </a:cxn>
                    <a:cxn ang="0">
                      <a:pos x="288" y="995"/>
                    </a:cxn>
                    <a:cxn ang="0">
                      <a:pos x="344" y="981"/>
                    </a:cxn>
                    <a:cxn ang="0">
                      <a:pos x="375" y="971"/>
                    </a:cxn>
                    <a:cxn ang="0">
                      <a:pos x="402" y="955"/>
                    </a:cxn>
                    <a:cxn ang="0">
                      <a:pos x="423" y="936"/>
                    </a:cxn>
                    <a:cxn ang="0">
                      <a:pos x="442" y="911"/>
                    </a:cxn>
                    <a:cxn ang="0">
                      <a:pos x="456" y="882"/>
                    </a:cxn>
                    <a:cxn ang="0">
                      <a:pos x="451" y="856"/>
                    </a:cxn>
                    <a:cxn ang="0">
                      <a:pos x="434" y="823"/>
                    </a:cxn>
                    <a:cxn ang="0">
                      <a:pos x="417" y="794"/>
                    </a:cxn>
                    <a:cxn ang="0">
                      <a:pos x="396" y="771"/>
                    </a:cxn>
                    <a:cxn ang="0">
                      <a:pos x="369" y="745"/>
                    </a:cxn>
                    <a:cxn ang="0">
                      <a:pos x="332" y="712"/>
                    </a:cxn>
                    <a:cxn ang="0">
                      <a:pos x="324" y="685"/>
                    </a:cxn>
                    <a:cxn ang="0">
                      <a:pos x="328" y="600"/>
                    </a:cxn>
                    <a:cxn ang="0">
                      <a:pos x="339" y="555"/>
                    </a:cxn>
                    <a:cxn ang="0">
                      <a:pos x="351" y="492"/>
                    </a:cxn>
                    <a:cxn ang="0">
                      <a:pos x="362" y="442"/>
                    </a:cxn>
                    <a:cxn ang="0">
                      <a:pos x="365" y="411"/>
                    </a:cxn>
                    <a:cxn ang="0">
                      <a:pos x="378" y="357"/>
                    </a:cxn>
                    <a:cxn ang="0">
                      <a:pos x="389" y="370"/>
                    </a:cxn>
                    <a:cxn ang="0">
                      <a:pos x="381" y="334"/>
                    </a:cxn>
                    <a:cxn ang="0">
                      <a:pos x="370" y="303"/>
                    </a:cxn>
                    <a:cxn ang="0">
                      <a:pos x="366" y="269"/>
                    </a:cxn>
                    <a:cxn ang="0">
                      <a:pos x="372" y="244"/>
                    </a:cxn>
                    <a:cxn ang="0">
                      <a:pos x="377" y="218"/>
                    </a:cxn>
                    <a:cxn ang="0">
                      <a:pos x="376" y="193"/>
                    </a:cxn>
                    <a:cxn ang="0">
                      <a:pos x="361" y="167"/>
                    </a:cxn>
                    <a:cxn ang="0">
                      <a:pos x="339" y="132"/>
                    </a:cxn>
                    <a:cxn ang="0">
                      <a:pos x="307" y="99"/>
                    </a:cxn>
                    <a:cxn ang="0">
                      <a:pos x="259" y="42"/>
                    </a:cxn>
                    <a:cxn ang="0">
                      <a:pos x="243" y="11"/>
                    </a:cxn>
                    <a:cxn ang="0">
                      <a:pos x="220" y="2"/>
                    </a:cxn>
                    <a:cxn ang="0">
                      <a:pos x="186" y="9"/>
                    </a:cxn>
                    <a:cxn ang="0">
                      <a:pos x="137" y="24"/>
                    </a:cxn>
                    <a:cxn ang="0">
                      <a:pos x="111" y="29"/>
                    </a:cxn>
                    <a:cxn ang="0">
                      <a:pos x="79" y="28"/>
                    </a:cxn>
                    <a:cxn ang="0">
                      <a:pos x="58" y="18"/>
                    </a:cxn>
                    <a:cxn ang="0">
                      <a:pos x="39" y="16"/>
                    </a:cxn>
                    <a:cxn ang="0">
                      <a:pos x="13" y="28"/>
                    </a:cxn>
                    <a:cxn ang="0">
                      <a:pos x="0" y="1532"/>
                    </a:cxn>
                  </a:cxnLst>
                  <a:rect l="0" t="0" r="r" b="b"/>
                  <a:pathLst>
                    <a:path w="460" h="1532">
                      <a:moveTo>
                        <a:pt x="0" y="1532"/>
                      </a:moveTo>
                      <a:lnTo>
                        <a:pt x="5" y="1527"/>
                      </a:lnTo>
                      <a:lnTo>
                        <a:pt x="9" y="1522"/>
                      </a:lnTo>
                      <a:lnTo>
                        <a:pt x="12" y="1516"/>
                      </a:lnTo>
                      <a:lnTo>
                        <a:pt x="14" y="1510"/>
                      </a:lnTo>
                      <a:lnTo>
                        <a:pt x="17" y="1505"/>
                      </a:lnTo>
                      <a:lnTo>
                        <a:pt x="19" y="1498"/>
                      </a:lnTo>
                      <a:lnTo>
                        <a:pt x="23" y="1493"/>
                      </a:lnTo>
                      <a:lnTo>
                        <a:pt x="29" y="1488"/>
                      </a:lnTo>
                      <a:lnTo>
                        <a:pt x="29" y="1477"/>
                      </a:lnTo>
                      <a:lnTo>
                        <a:pt x="28" y="1465"/>
                      </a:lnTo>
                      <a:lnTo>
                        <a:pt x="28" y="1452"/>
                      </a:lnTo>
                      <a:lnTo>
                        <a:pt x="30" y="1439"/>
                      </a:lnTo>
                      <a:lnTo>
                        <a:pt x="32" y="1428"/>
                      </a:lnTo>
                      <a:lnTo>
                        <a:pt x="35" y="1417"/>
                      </a:lnTo>
                      <a:lnTo>
                        <a:pt x="42" y="1394"/>
                      </a:lnTo>
                      <a:lnTo>
                        <a:pt x="48" y="1369"/>
                      </a:lnTo>
                      <a:lnTo>
                        <a:pt x="51" y="1352"/>
                      </a:lnTo>
                      <a:lnTo>
                        <a:pt x="55" y="1338"/>
                      </a:lnTo>
                      <a:lnTo>
                        <a:pt x="57" y="1332"/>
                      </a:lnTo>
                      <a:lnTo>
                        <a:pt x="60" y="1324"/>
                      </a:lnTo>
                      <a:lnTo>
                        <a:pt x="63" y="1318"/>
                      </a:lnTo>
                      <a:lnTo>
                        <a:pt x="68" y="1312"/>
                      </a:lnTo>
                      <a:lnTo>
                        <a:pt x="90" y="1287"/>
                      </a:lnTo>
                      <a:lnTo>
                        <a:pt x="109" y="1265"/>
                      </a:lnTo>
                      <a:lnTo>
                        <a:pt x="119" y="1254"/>
                      </a:lnTo>
                      <a:lnTo>
                        <a:pt x="128" y="1242"/>
                      </a:lnTo>
                      <a:lnTo>
                        <a:pt x="136" y="1229"/>
                      </a:lnTo>
                      <a:lnTo>
                        <a:pt x="144" y="1214"/>
                      </a:lnTo>
                      <a:lnTo>
                        <a:pt x="149" y="1201"/>
                      </a:lnTo>
                      <a:lnTo>
                        <a:pt x="152" y="1188"/>
                      </a:lnTo>
                      <a:lnTo>
                        <a:pt x="155" y="1177"/>
                      </a:lnTo>
                      <a:lnTo>
                        <a:pt x="156" y="1165"/>
                      </a:lnTo>
                      <a:lnTo>
                        <a:pt x="158" y="1153"/>
                      </a:lnTo>
                      <a:lnTo>
                        <a:pt x="161" y="1142"/>
                      </a:lnTo>
                      <a:lnTo>
                        <a:pt x="164" y="1129"/>
                      </a:lnTo>
                      <a:lnTo>
                        <a:pt x="170" y="1117"/>
                      </a:lnTo>
                      <a:lnTo>
                        <a:pt x="176" y="1108"/>
                      </a:lnTo>
                      <a:lnTo>
                        <a:pt x="181" y="1099"/>
                      </a:lnTo>
                      <a:lnTo>
                        <a:pt x="188" y="1092"/>
                      </a:lnTo>
                      <a:lnTo>
                        <a:pt x="193" y="1085"/>
                      </a:lnTo>
                      <a:lnTo>
                        <a:pt x="200" y="1078"/>
                      </a:lnTo>
                      <a:lnTo>
                        <a:pt x="204" y="1069"/>
                      </a:lnTo>
                      <a:lnTo>
                        <a:pt x="206" y="1065"/>
                      </a:lnTo>
                      <a:lnTo>
                        <a:pt x="207" y="1061"/>
                      </a:lnTo>
                      <a:lnTo>
                        <a:pt x="208" y="1056"/>
                      </a:lnTo>
                      <a:lnTo>
                        <a:pt x="208" y="1051"/>
                      </a:lnTo>
                      <a:lnTo>
                        <a:pt x="208" y="1022"/>
                      </a:lnTo>
                      <a:lnTo>
                        <a:pt x="208" y="1017"/>
                      </a:lnTo>
                      <a:lnTo>
                        <a:pt x="210" y="1013"/>
                      </a:lnTo>
                      <a:lnTo>
                        <a:pt x="211" y="1010"/>
                      </a:lnTo>
                      <a:lnTo>
                        <a:pt x="214" y="1008"/>
                      </a:lnTo>
                      <a:lnTo>
                        <a:pt x="220" y="1004"/>
                      </a:lnTo>
                      <a:lnTo>
                        <a:pt x="229" y="1002"/>
                      </a:lnTo>
                      <a:lnTo>
                        <a:pt x="247" y="999"/>
                      </a:lnTo>
                      <a:lnTo>
                        <a:pt x="267" y="998"/>
                      </a:lnTo>
                      <a:lnTo>
                        <a:pt x="288" y="995"/>
                      </a:lnTo>
                      <a:lnTo>
                        <a:pt x="305" y="990"/>
                      </a:lnTo>
                      <a:lnTo>
                        <a:pt x="323" y="986"/>
                      </a:lnTo>
                      <a:lnTo>
                        <a:pt x="344" y="981"/>
                      </a:lnTo>
                      <a:lnTo>
                        <a:pt x="354" y="978"/>
                      </a:lnTo>
                      <a:lnTo>
                        <a:pt x="364" y="975"/>
                      </a:lnTo>
                      <a:lnTo>
                        <a:pt x="375" y="971"/>
                      </a:lnTo>
                      <a:lnTo>
                        <a:pt x="384" y="967"/>
                      </a:lnTo>
                      <a:lnTo>
                        <a:pt x="392" y="961"/>
                      </a:lnTo>
                      <a:lnTo>
                        <a:pt x="402" y="955"/>
                      </a:lnTo>
                      <a:lnTo>
                        <a:pt x="409" y="949"/>
                      </a:lnTo>
                      <a:lnTo>
                        <a:pt x="416" y="943"/>
                      </a:lnTo>
                      <a:lnTo>
                        <a:pt x="423" y="936"/>
                      </a:lnTo>
                      <a:lnTo>
                        <a:pt x="430" y="928"/>
                      </a:lnTo>
                      <a:lnTo>
                        <a:pt x="436" y="920"/>
                      </a:lnTo>
                      <a:lnTo>
                        <a:pt x="442" y="911"/>
                      </a:lnTo>
                      <a:lnTo>
                        <a:pt x="447" y="902"/>
                      </a:lnTo>
                      <a:lnTo>
                        <a:pt x="451" y="892"/>
                      </a:lnTo>
                      <a:lnTo>
                        <a:pt x="456" y="882"/>
                      </a:lnTo>
                      <a:lnTo>
                        <a:pt x="460" y="871"/>
                      </a:lnTo>
                      <a:lnTo>
                        <a:pt x="456" y="864"/>
                      </a:lnTo>
                      <a:lnTo>
                        <a:pt x="451" y="856"/>
                      </a:lnTo>
                      <a:lnTo>
                        <a:pt x="447" y="847"/>
                      </a:lnTo>
                      <a:lnTo>
                        <a:pt x="442" y="838"/>
                      </a:lnTo>
                      <a:lnTo>
                        <a:pt x="434" y="823"/>
                      </a:lnTo>
                      <a:lnTo>
                        <a:pt x="426" y="807"/>
                      </a:lnTo>
                      <a:lnTo>
                        <a:pt x="422" y="801"/>
                      </a:lnTo>
                      <a:lnTo>
                        <a:pt x="417" y="794"/>
                      </a:lnTo>
                      <a:lnTo>
                        <a:pt x="412" y="787"/>
                      </a:lnTo>
                      <a:lnTo>
                        <a:pt x="405" y="780"/>
                      </a:lnTo>
                      <a:lnTo>
                        <a:pt x="396" y="771"/>
                      </a:lnTo>
                      <a:lnTo>
                        <a:pt x="387" y="762"/>
                      </a:lnTo>
                      <a:lnTo>
                        <a:pt x="379" y="754"/>
                      </a:lnTo>
                      <a:lnTo>
                        <a:pt x="369" y="745"/>
                      </a:lnTo>
                      <a:lnTo>
                        <a:pt x="352" y="732"/>
                      </a:lnTo>
                      <a:lnTo>
                        <a:pt x="337" y="719"/>
                      </a:lnTo>
                      <a:lnTo>
                        <a:pt x="332" y="712"/>
                      </a:lnTo>
                      <a:lnTo>
                        <a:pt x="328" y="703"/>
                      </a:lnTo>
                      <a:lnTo>
                        <a:pt x="325" y="695"/>
                      </a:lnTo>
                      <a:lnTo>
                        <a:pt x="324" y="685"/>
                      </a:lnTo>
                      <a:lnTo>
                        <a:pt x="324" y="623"/>
                      </a:lnTo>
                      <a:lnTo>
                        <a:pt x="325" y="610"/>
                      </a:lnTo>
                      <a:lnTo>
                        <a:pt x="328" y="600"/>
                      </a:lnTo>
                      <a:lnTo>
                        <a:pt x="331" y="589"/>
                      </a:lnTo>
                      <a:lnTo>
                        <a:pt x="334" y="577"/>
                      </a:lnTo>
                      <a:lnTo>
                        <a:pt x="339" y="555"/>
                      </a:lnTo>
                      <a:lnTo>
                        <a:pt x="343" y="534"/>
                      </a:lnTo>
                      <a:lnTo>
                        <a:pt x="347" y="515"/>
                      </a:lnTo>
                      <a:lnTo>
                        <a:pt x="351" y="492"/>
                      </a:lnTo>
                      <a:lnTo>
                        <a:pt x="355" y="470"/>
                      </a:lnTo>
                      <a:lnTo>
                        <a:pt x="360" y="451"/>
                      </a:lnTo>
                      <a:lnTo>
                        <a:pt x="362" y="442"/>
                      </a:lnTo>
                      <a:lnTo>
                        <a:pt x="363" y="433"/>
                      </a:lnTo>
                      <a:lnTo>
                        <a:pt x="365" y="422"/>
                      </a:lnTo>
                      <a:lnTo>
                        <a:pt x="365" y="411"/>
                      </a:lnTo>
                      <a:lnTo>
                        <a:pt x="365" y="353"/>
                      </a:lnTo>
                      <a:lnTo>
                        <a:pt x="373" y="353"/>
                      </a:lnTo>
                      <a:lnTo>
                        <a:pt x="378" y="357"/>
                      </a:lnTo>
                      <a:lnTo>
                        <a:pt x="381" y="362"/>
                      </a:lnTo>
                      <a:lnTo>
                        <a:pt x="384" y="366"/>
                      </a:lnTo>
                      <a:lnTo>
                        <a:pt x="389" y="370"/>
                      </a:lnTo>
                      <a:lnTo>
                        <a:pt x="388" y="356"/>
                      </a:lnTo>
                      <a:lnTo>
                        <a:pt x="385" y="345"/>
                      </a:lnTo>
                      <a:lnTo>
                        <a:pt x="381" y="334"/>
                      </a:lnTo>
                      <a:lnTo>
                        <a:pt x="377" y="324"/>
                      </a:lnTo>
                      <a:lnTo>
                        <a:pt x="373" y="314"/>
                      </a:lnTo>
                      <a:lnTo>
                        <a:pt x="370" y="303"/>
                      </a:lnTo>
                      <a:lnTo>
                        <a:pt x="366" y="292"/>
                      </a:lnTo>
                      <a:lnTo>
                        <a:pt x="365" y="278"/>
                      </a:lnTo>
                      <a:lnTo>
                        <a:pt x="366" y="269"/>
                      </a:lnTo>
                      <a:lnTo>
                        <a:pt x="368" y="260"/>
                      </a:lnTo>
                      <a:lnTo>
                        <a:pt x="370" y="251"/>
                      </a:lnTo>
                      <a:lnTo>
                        <a:pt x="372" y="244"/>
                      </a:lnTo>
                      <a:lnTo>
                        <a:pt x="374" y="236"/>
                      </a:lnTo>
                      <a:lnTo>
                        <a:pt x="376" y="228"/>
                      </a:lnTo>
                      <a:lnTo>
                        <a:pt x="377" y="218"/>
                      </a:lnTo>
                      <a:lnTo>
                        <a:pt x="378" y="209"/>
                      </a:lnTo>
                      <a:lnTo>
                        <a:pt x="377" y="201"/>
                      </a:lnTo>
                      <a:lnTo>
                        <a:pt x="376" y="193"/>
                      </a:lnTo>
                      <a:lnTo>
                        <a:pt x="373" y="186"/>
                      </a:lnTo>
                      <a:lnTo>
                        <a:pt x="370" y="180"/>
                      </a:lnTo>
                      <a:lnTo>
                        <a:pt x="361" y="167"/>
                      </a:lnTo>
                      <a:lnTo>
                        <a:pt x="353" y="153"/>
                      </a:lnTo>
                      <a:lnTo>
                        <a:pt x="346" y="142"/>
                      </a:lnTo>
                      <a:lnTo>
                        <a:pt x="339" y="132"/>
                      </a:lnTo>
                      <a:lnTo>
                        <a:pt x="331" y="124"/>
                      </a:lnTo>
                      <a:lnTo>
                        <a:pt x="324" y="116"/>
                      </a:lnTo>
                      <a:lnTo>
                        <a:pt x="307" y="99"/>
                      </a:lnTo>
                      <a:lnTo>
                        <a:pt x="290" y="80"/>
                      </a:lnTo>
                      <a:lnTo>
                        <a:pt x="273" y="61"/>
                      </a:lnTo>
                      <a:lnTo>
                        <a:pt x="259" y="42"/>
                      </a:lnTo>
                      <a:lnTo>
                        <a:pt x="252" y="32"/>
                      </a:lnTo>
                      <a:lnTo>
                        <a:pt x="247" y="22"/>
                      </a:lnTo>
                      <a:lnTo>
                        <a:pt x="243" y="11"/>
                      </a:lnTo>
                      <a:lnTo>
                        <a:pt x="241" y="0"/>
                      </a:lnTo>
                      <a:lnTo>
                        <a:pt x="231" y="1"/>
                      </a:lnTo>
                      <a:lnTo>
                        <a:pt x="220" y="2"/>
                      </a:lnTo>
                      <a:lnTo>
                        <a:pt x="212" y="3"/>
                      </a:lnTo>
                      <a:lnTo>
                        <a:pt x="203" y="5"/>
                      </a:lnTo>
                      <a:lnTo>
                        <a:pt x="186" y="9"/>
                      </a:lnTo>
                      <a:lnTo>
                        <a:pt x="171" y="14"/>
                      </a:lnTo>
                      <a:lnTo>
                        <a:pt x="154" y="19"/>
                      </a:lnTo>
                      <a:lnTo>
                        <a:pt x="137" y="24"/>
                      </a:lnTo>
                      <a:lnTo>
                        <a:pt x="129" y="25"/>
                      </a:lnTo>
                      <a:lnTo>
                        <a:pt x="120" y="28"/>
                      </a:lnTo>
                      <a:lnTo>
                        <a:pt x="111" y="29"/>
                      </a:lnTo>
                      <a:lnTo>
                        <a:pt x="100" y="29"/>
                      </a:lnTo>
                      <a:lnTo>
                        <a:pt x="90" y="29"/>
                      </a:lnTo>
                      <a:lnTo>
                        <a:pt x="79" y="28"/>
                      </a:lnTo>
                      <a:lnTo>
                        <a:pt x="71" y="26"/>
                      </a:lnTo>
                      <a:lnTo>
                        <a:pt x="61" y="23"/>
                      </a:lnTo>
                      <a:lnTo>
                        <a:pt x="58" y="18"/>
                      </a:lnTo>
                      <a:lnTo>
                        <a:pt x="54" y="14"/>
                      </a:lnTo>
                      <a:lnTo>
                        <a:pt x="46" y="15"/>
                      </a:lnTo>
                      <a:lnTo>
                        <a:pt x="39" y="16"/>
                      </a:lnTo>
                      <a:lnTo>
                        <a:pt x="33" y="18"/>
                      </a:lnTo>
                      <a:lnTo>
                        <a:pt x="27" y="21"/>
                      </a:lnTo>
                      <a:lnTo>
                        <a:pt x="13" y="28"/>
                      </a:lnTo>
                      <a:lnTo>
                        <a:pt x="0" y="34"/>
                      </a:lnTo>
                      <a:lnTo>
                        <a:pt x="0" y="1532"/>
                      </a:lnTo>
                      <a:lnTo>
                        <a:pt x="0" y="1532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solidFill>
                    <a:sysClr val="window" lastClr="FFFFFF">
                      <a:lumMod val="85000"/>
                    </a:sysClr>
                  </a:solidFill>
                  <a:round/>
                  <a:headEnd/>
                  <a:tailEnd/>
                </a:ln>
              </p:spPr>
            </p:sp>
            <p:sp>
              <p:nvSpPr>
                <p:cNvPr id="73" name="Freeform 72"/>
                <p:cNvSpPr>
                  <a:spLocks/>
                </p:cNvSpPr>
                <p:nvPr/>
              </p:nvSpPr>
              <p:spPr bwMode="auto">
                <a:xfrm>
                  <a:off x="11425" y="4588059"/>
                  <a:ext cx="786232" cy="871000"/>
                </a:xfrm>
                <a:custGeom>
                  <a:avLst/>
                  <a:gdLst/>
                  <a:ahLst/>
                  <a:cxnLst>
                    <a:cxn ang="0">
                      <a:pos x="14" y="22"/>
                    </a:cxn>
                    <a:cxn ang="0">
                      <a:pos x="65" y="0"/>
                    </a:cxn>
                    <a:cxn ang="0">
                      <a:pos x="170" y="3"/>
                    </a:cxn>
                    <a:cxn ang="0">
                      <a:pos x="187" y="36"/>
                    </a:cxn>
                    <a:cxn ang="0">
                      <a:pos x="212" y="107"/>
                    </a:cxn>
                    <a:cxn ang="0">
                      <a:pos x="236" y="129"/>
                    </a:cxn>
                    <a:cxn ang="0">
                      <a:pos x="265" y="131"/>
                    </a:cxn>
                    <a:cxn ang="0">
                      <a:pos x="294" y="102"/>
                    </a:cxn>
                    <a:cxn ang="0">
                      <a:pos x="330" y="49"/>
                    </a:cxn>
                    <a:cxn ang="0">
                      <a:pos x="408" y="35"/>
                    </a:cxn>
                    <a:cxn ang="0">
                      <a:pos x="421" y="83"/>
                    </a:cxn>
                    <a:cxn ang="0">
                      <a:pos x="465" y="134"/>
                    </a:cxn>
                    <a:cxn ang="0">
                      <a:pos x="546" y="194"/>
                    </a:cxn>
                    <a:cxn ang="0">
                      <a:pos x="649" y="284"/>
                    </a:cxn>
                    <a:cxn ang="0">
                      <a:pos x="685" y="326"/>
                    </a:cxn>
                    <a:cxn ang="0">
                      <a:pos x="706" y="374"/>
                    </a:cxn>
                    <a:cxn ang="0">
                      <a:pos x="774" y="458"/>
                    </a:cxn>
                    <a:cxn ang="0">
                      <a:pos x="787" y="545"/>
                    </a:cxn>
                    <a:cxn ang="0">
                      <a:pos x="740" y="640"/>
                    </a:cxn>
                    <a:cxn ang="0">
                      <a:pos x="879" y="782"/>
                    </a:cxn>
                    <a:cxn ang="0">
                      <a:pos x="858" y="808"/>
                    </a:cxn>
                    <a:cxn ang="0">
                      <a:pos x="859" y="834"/>
                    </a:cxn>
                    <a:cxn ang="0">
                      <a:pos x="897" y="893"/>
                    </a:cxn>
                    <a:cxn ang="0">
                      <a:pos x="904" y="928"/>
                    </a:cxn>
                    <a:cxn ang="0">
                      <a:pos x="913" y="971"/>
                    </a:cxn>
                    <a:cxn ang="0">
                      <a:pos x="958" y="1011"/>
                    </a:cxn>
                    <a:cxn ang="0">
                      <a:pos x="969" y="1036"/>
                    </a:cxn>
                    <a:cxn ang="0">
                      <a:pos x="979" y="1096"/>
                    </a:cxn>
                    <a:cxn ang="0">
                      <a:pos x="1491" y="1582"/>
                    </a:cxn>
                    <a:cxn ang="0">
                      <a:pos x="1099" y="1843"/>
                    </a:cxn>
                    <a:cxn ang="0">
                      <a:pos x="1049" y="1825"/>
                    </a:cxn>
                    <a:cxn ang="0">
                      <a:pos x="994" y="1818"/>
                    </a:cxn>
                    <a:cxn ang="0">
                      <a:pos x="944" y="1835"/>
                    </a:cxn>
                    <a:cxn ang="0">
                      <a:pos x="905" y="1860"/>
                    </a:cxn>
                    <a:cxn ang="0">
                      <a:pos x="872" y="1857"/>
                    </a:cxn>
                    <a:cxn ang="0">
                      <a:pos x="821" y="1835"/>
                    </a:cxn>
                    <a:cxn ang="0">
                      <a:pos x="766" y="1821"/>
                    </a:cxn>
                    <a:cxn ang="0">
                      <a:pos x="718" y="1820"/>
                    </a:cxn>
                    <a:cxn ang="0">
                      <a:pos x="666" y="1842"/>
                    </a:cxn>
                    <a:cxn ang="0">
                      <a:pos x="597" y="1826"/>
                    </a:cxn>
                    <a:cxn ang="0">
                      <a:pos x="552" y="1818"/>
                    </a:cxn>
                    <a:cxn ang="0">
                      <a:pos x="508" y="1787"/>
                    </a:cxn>
                    <a:cxn ang="0">
                      <a:pos x="464" y="1775"/>
                    </a:cxn>
                    <a:cxn ang="0">
                      <a:pos x="422" y="1794"/>
                    </a:cxn>
                    <a:cxn ang="0">
                      <a:pos x="388" y="1794"/>
                    </a:cxn>
                    <a:cxn ang="0">
                      <a:pos x="364" y="1786"/>
                    </a:cxn>
                    <a:cxn ang="0">
                      <a:pos x="346" y="1807"/>
                    </a:cxn>
                    <a:cxn ang="0">
                      <a:pos x="315" y="1867"/>
                    </a:cxn>
                    <a:cxn ang="0">
                      <a:pos x="274" y="1859"/>
                    </a:cxn>
                    <a:cxn ang="0">
                      <a:pos x="227" y="1838"/>
                    </a:cxn>
                    <a:cxn ang="0">
                      <a:pos x="151" y="1817"/>
                    </a:cxn>
                    <a:cxn ang="0">
                      <a:pos x="83" y="1787"/>
                    </a:cxn>
                    <a:cxn ang="0">
                      <a:pos x="31" y="1721"/>
                    </a:cxn>
                    <a:cxn ang="0">
                      <a:pos x="0" y="44"/>
                    </a:cxn>
                  </a:cxnLst>
                  <a:rect l="0" t="0" r="r" b="b"/>
                  <a:pathLst>
                    <a:path w="1649" h="1884">
                      <a:moveTo>
                        <a:pt x="0" y="44"/>
                      </a:moveTo>
                      <a:lnTo>
                        <a:pt x="5" y="39"/>
                      </a:lnTo>
                      <a:lnTo>
                        <a:pt x="9" y="34"/>
                      </a:lnTo>
                      <a:lnTo>
                        <a:pt x="12" y="28"/>
                      </a:lnTo>
                      <a:lnTo>
                        <a:pt x="14" y="22"/>
                      </a:lnTo>
                      <a:lnTo>
                        <a:pt x="17" y="17"/>
                      </a:lnTo>
                      <a:lnTo>
                        <a:pt x="19" y="10"/>
                      </a:lnTo>
                      <a:lnTo>
                        <a:pt x="23" y="5"/>
                      </a:lnTo>
                      <a:lnTo>
                        <a:pt x="29" y="0"/>
                      </a:lnTo>
                      <a:lnTo>
                        <a:pt x="65" y="0"/>
                      </a:lnTo>
                      <a:lnTo>
                        <a:pt x="96" y="1"/>
                      </a:lnTo>
                      <a:lnTo>
                        <a:pt x="126" y="1"/>
                      </a:lnTo>
                      <a:lnTo>
                        <a:pt x="162" y="2"/>
                      </a:lnTo>
                      <a:lnTo>
                        <a:pt x="166" y="2"/>
                      </a:lnTo>
                      <a:lnTo>
                        <a:pt x="170" y="3"/>
                      </a:lnTo>
                      <a:lnTo>
                        <a:pt x="173" y="4"/>
                      </a:lnTo>
                      <a:lnTo>
                        <a:pt x="176" y="6"/>
                      </a:lnTo>
                      <a:lnTo>
                        <a:pt x="180" y="12"/>
                      </a:lnTo>
                      <a:lnTo>
                        <a:pt x="183" y="20"/>
                      </a:lnTo>
                      <a:lnTo>
                        <a:pt x="187" y="36"/>
                      </a:lnTo>
                      <a:lnTo>
                        <a:pt x="191" y="54"/>
                      </a:lnTo>
                      <a:lnTo>
                        <a:pt x="196" y="68"/>
                      </a:lnTo>
                      <a:lnTo>
                        <a:pt x="200" y="82"/>
                      </a:lnTo>
                      <a:lnTo>
                        <a:pt x="206" y="95"/>
                      </a:lnTo>
                      <a:lnTo>
                        <a:pt x="212" y="107"/>
                      </a:lnTo>
                      <a:lnTo>
                        <a:pt x="216" y="113"/>
                      </a:lnTo>
                      <a:lnTo>
                        <a:pt x="220" y="117"/>
                      </a:lnTo>
                      <a:lnTo>
                        <a:pt x="226" y="121"/>
                      </a:lnTo>
                      <a:lnTo>
                        <a:pt x="231" y="125"/>
                      </a:lnTo>
                      <a:lnTo>
                        <a:pt x="236" y="129"/>
                      </a:lnTo>
                      <a:lnTo>
                        <a:pt x="242" y="131"/>
                      </a:lnTo>
                      <a:lnTo>
                        <a:pt x="248" y="132"/>
                      </a:lnTo>
                      <a:lnTo>
                        <a:pt x="256" y="133"/>
                      </a:lnTo>
                      <a:lnTo>
                        <a:pt x="260" y="132"/>
                      </a:lnTo>
                      <a:lnTo>
                        <a:pt x="265" y="131"/>
                      </a:lnTo>
                      <a:lnTo>
                        <a:pt x="268" y="130"/>
                      </a:lnTo>
                      <a:lnTo>
                        <a:pt x="272" y="128"/>
                      </a:lnTo>
                      <a:lnTo>
                        <a:pt x="278" y="123"/>
                      </a:lnTo>
                      <a:lnTo>
                        <a:pt x="285" y="117"/>
                      </a:lnTo>
                      <a:lnTo>
                        <a:pt x="294" y="102"/>
                      </a:lnTo>
                      <a:lnTo>
                        <a:pt x="303" y="85"/>
                      </a:lnTo>
                      <a:lnTo>
                        <a:pt x="309" y="75"/>
                      </a:lnTo>
                      <a:lnTo>
                        <a:pt x="316" y="65"/>
                      </a:lnTo>
                      <a:lnTo>
                        <a:pt x="322" y="56"/>
                      </a:lnTo>
                      <a:lnTo>
                        <a:pt x="330" y="49"/>
                      </a:lnTo>
                      <a:lnTo>
                        <a:pt x="339" y="44"/>
                      </a:lnTo>
                      <a:lnTo>
                        <a:pt x="348" y="38"/>
                      </a:lnTo>
                      <a:lnTo>
                        <a:pt x="358" y="36"/>
                      </a:lnTo>
                      <a:lnTo>
                        <a:pt x="370" y="35"/>
                      </a:lnTo>
                      <a:lnTo>
                        <a:pt x="408" y="35"/>
                      </a:lnTo>
                      <a:lnTo>
                        <a:pt x="409" y="46"/>
                      </a:lnTo>
                      <a:lnTo>
                        <a:pt x="411" y="56"/>
                      </a:lnTo>
                      <a:lnTo>
                        <a:pt x="413" y="65"/>
                      </a:lnTo>
                      <a:lnTo>
                        <a:pt x="417" y="75"/>
                      </a:lnTo>
                      <a:lnTo>
                        <a:pt x="421" y="83"/>
                      </a:lnTo>
                      <a:lnTo>
                        <a:pt x="426" y="91"/>
                      </a:lnTo>
                      <a:lnTo>
                        <a:pt x="431" y="100"/>
                      </a:lnTo>
                      <a:lnTo>
                        <a:pt x="437" y="107"/>
                      </a:lnTo>
                      <a:lnTo>
                        <a:pt x="450" y="120"/>
                      </a:lnTo>
                      <a:lnTo>
                        <a:pt x="465" y="134"/>
                      </a:lnTo>
                      <a:lnTo>
                        <a:pt x="483" y="146"/>
                      </a:lnTo>
                      <a:lnTo>
                        <a:pt x="500" y="159"/>
                      </a:lnTo>
                      <a:lnTo>
                        <a:pt x="517" y="170"/>
                      </a:lnTo>
                      <a:lnTo>
                        <a:pt x="532" y="182"/>
                      </a:lnTo>
                      <a:lnTo>
                        <a:pt x="546" y="194"/>
                      </a:lnTo>
                      <a:lnTo>
                        <a:pt x="559" y="206"/>
                      </a:lnTo>
                      <a:lnTo>
                        <a:pt x="584" y="231"/>
                      </a:lnTo>
                      <a:lnTo>
                        <a:pt x="614" y="258"/>
                      </a:lnTo>
                      <a:lnTo>
                        <a:pt x="632" y="273"/>
                      </a:lnTo>
                      <a:lnTo>
                        <a:pt x="649" y="284"/>
                      </a:lnTo>
                      <a:lnTo>
                        <a:pt x="657" y="291"/>
                      </a:lnTo>
                      <a:lnTo>
                        <a:pt x="664" y="298"/>
                      </a:lnTo>
                      <a:lnTo>
                        <a:pt x="671" y="306"/>
                      </a:lnTo>
                      <a:lnTo>
                        <a:pt x="678" y="315"/>
                      </a:lnTo>
                      <a:lnTo>
                        <a:pt x="685" y="326"/>
                      </a:lnTo>
                      <a:lnTo>
                        <a:pt x="690" y="336"/>
                      </a:lnTo>
                      <a:lnTo>
                        <a:pt x="694" y="345"/>
                      </a:lnTo>
                      <a:lnTo>
                        <a:pt x="698" y="355"/>
                      </a:lnTo>
                      <a:lnTo>
                        <a:pt x="702" y="364"/>
                      </a:lnTo>
                      <a:lnTo>
                        <a:pt x="706" y="374"/>
                      </a:lnTo>
                      <a:lnTo>
                        <a:pt x="712" y="384"/>
                      </a:lnTo>
                      <a:lnTo>
                        <a:pt x="719" y="394"/>
                      </a:lnTo>
                      <a:lnTo>
                        <a:pt x="742" y="423"/>
                      </a:lnTo>
                      <a:lnTo>
                        <a:pt x="763" y="447"/>
                      </a:lnTo>
                      <a:lnTo>
                        <a:pt x="774" y="458"/>
                      </a:lnTo>
                      <a:lnTo>
                        <a:pt x="784" y="471"/>
                      </a:lnTo>
                      <a:lnTo>
                        <a:pt x="794" y="485"/>
                      </a:lnTo>
                      <a:lnTo>
                        <a:pt x="806" y="502"/>
                      </a:lnTo>
                      <a:lnTo>
                        <a:pt x="797" y="525"/>
                      </a:lnTo>
                      <a:lnTo>
                        <a:pt x="787" y="545"/>
                      </a:lnTo>
                      <a:lnTo>
                        <a:pt x="778" y="565"/>
                      </a:lnTo>
                      <a:lnTo>
                        <a:pt x="769" y="583"/>
                      </a:lnTo>
                      <a:lnTo>
                        <a:pt x="759" y="601"/>
                      </a:lnTo>
                      <a:lnTo>
                        <a:pt x="750" y="620"/>
                      </a:lnTo>
                      <a:lnTo>
                        <a:pt x="740" y="640"/>
                      </a:lnTo>
                      <a:lnTo>
                        <a:pt x="728" y="662"/>
                      </a:lnTo>
                      <a:lnTo>
                        <a:pt x="898" y="759"/>
                      </a:lnTo>
                      <a:lnTo>
                        <a:pt x="893" y="768"/>
                      </a:lnTo>
                      <a:lnTo>
                        <a:pt x="887" y="775"/>
                      </a:lnTo>
                      <a:lnTo>
                        <a:pt x="879" y="782"/>
                      </a:lnTo>
                      <a:lnTo>
                        <a:pt x="872" y="787"/>
                      </a:lnTo>
                      <a:lnTo>
                        <a:pt x="866" y="793"/>
                      </a:lnTo>
                      <a:lnTo>
                        <a:pt x="861" y="800"/>
                      </a:lnTo>
                      <a:lnTo>
                        <a:pt x="859" y="803"/>
                      </a:lnTo>
                      <a:lnTo>
                        <a:pt x="858" y="808"/>
                      </a:lnTo>
                      <a:lnTo>
                        <a:pt x="857" y="813"/>
                      </a:lnTo>
                      <a:lnTo>
                        <a:pt x="857" y="818"/>
                      </a:lnTo>
                      <a:lnTo>
                        <a:pt x="857" y="824"/>
                      </a:lnTo>
                      <a:lnTo>
                        <a:pt x="858" y="829"/>
                      </a:lnTo>
                      <a:lnTo>
                        <a:pt x="859" y="834"/>
                      </a:lnTo>
                      <a:lnTo>
                        <a:pt x="861" y="840"/>
                      </a:lnTo>
                      <a:lnTo>
                        <a:pt x="865" y="848"/>
                      </a:lnTo>
                      <a:lnTo>
                        <a:pt x="871" y="856"/>
                      </a:lnTo>
                      <a:lnTo>
                        <a:pt x="884" y="873"/>
                      </a:lnTo>
                      <a:lnTo>
                        <a:pt x="897" y="893"/>
                      </a:lnTo>
                      <a:lnTo>
                        <a:pt x="899" y="899"/>
                      </a:lnTo>
                      <a:lnTo>
                        <a:pt x="901" y="904"/>
                      </a:lnTo>
                      <a:lnTo>
                        <a:pt x="902" y="910"/>
                      </a:lnTo>
                      <a:lnTo>
                        <a:pt x="903" y="916"/>
                      </a:lnTo>
                      <a:lnTo>
                        <a:pt x="904" y="928"/>
                      </a:lnTo>
                      <a:lnTo>
                        <a:pt x="904" y="939"/>
                      </a:lnTo>
                      <a:lnTo>
                        <a:pt x="905" y="951"/>
                      </a:lnTo>
                      <a:lnTo>
                        <a:pt x="907" y="961"/>
                      </a:lnTo>
                      <a:lnTo>
                        <a:pt x="909" y="966"/>
                      </a:lnTo>
                      <a:lnTo>
                        <a:pt x="913" y="971"/>
                      </a:lnTo>
                      <a:lnTo>
                        <a:pt x="916" y="977"/>
                      </a:lnTo>
                      <a:lnTo>
                        <a:pt x="921" y="981"/>
                      </a:lnTo>
                      <a:lnTo>
                        <a:pt x="937" y="993"/>
                      </a:lnTo>
                      <a:lnTo>
                        <a:pt x="952" y="1004"/>
                      </a:lnTo>
                      <a:lnTo>
                        <a:pt x="958" y="1011"/>
                      </a:lnTo>
                      <a:lnTo>
                        <a:pt x="963" y="1018"/>
                      </a:lnTo>
                      <a:lnTo>
                        <a:pt x="965" y="1021"/>
                      </a:lnTo>
                      <a:lnTo>
                        <a:pt x="966" y="1026"/>
                      </a:lnTo>
                      <a:lnTo>
                        <a:pt x="968" y="1030"/>
                      </a:lnTo>
                      <a:lnTo>
                        <a:pt x="969" y="1036"/>
                      </a:lnTo>
                      <a:lnTo>
                        <a:pt x="969" y="1068"/>
                      </a:lnTo>
                      <a:lnTo>
                        <a:pt x="969" y="1076"/>
                      </a:lnTo>
                      <a:lnTo>
                        <a:pt x="972" y="1083"/>
                      </a:lnTo>
                      <a:lnTo>
                        <a:pt x="975" y="1091"/>
                      </a:lnTo>
                      <a:lnTo>
                        <a:pt x="979" y="1096"/>
                      </a:lnTo>
                      <a:lnTo>
                        <a:pt x="990" y="1107"/>
                      </a:lnTo>
                      <a:lnTo>
                        <a:pt x="1002" y="1121"/>
                      </a:lnTo>
                      <a:lnTo>
                        <a:pt x="1491" y="1463"/>
                      </a:lnTo>
                      <a:lnTo>
                        <a:pt x="1649" y="1503"/>
                      </a:lnTo>
                      <a:lnTo>
                        <a:pt x="1491" y="1582"/>
                      </a:lnTo>
                      <a:lnTo>
                        <a:pt x="1132" y="1838"/>
                      </a:lnTo>
                      <a:lnTo>
                        <a:pt x="1123" y="1839"/>
                      </a:lnTo>
                      <a:lnTo>
                        <a:pt x="1116" y="1841"/>
                      </a:lnTo>
                      <a:lnTo>
                        <a:pt x="1107" y="1842"/>
                      </a:lnTo>
                      <a:lnTo>
                        <a:pt x="1099" y="1843"/>
                      </a:lnTo>
                      <a:lnTo>
                        <a:pt x="1087" y="1842"/>
                      </a:lnTo>
                      <a:lnTo>
                        <a:pt x="1077" y="1839"/>
                      </a:lnTo>
                      <a:lnTo>
                        <a:pt x="1067" y="1835"/>
                      </a:lnTo>
                      <a:lnTo>
                        <a:pt x="1059" y="1830"/>
                      </a:lnTo>
                      <a:lnTo>
                        <a:pt x="1049" y="1825"/>
                      </a:lnTo>
                      <a:lnTo>
                        <a:pt x="1040" y="1821"/>
                      </a:lnTo>
                      <a:lnTo>
                        <a:pt x="1030" y="1818"/>
                      </a:lnTo>
                      <a:lnTo>
                        <a:pt x="1018" y="1817"/>
                      </a:lnTo>
                      <a:lnTo>
                        <a:pt x="1006" y="1817"/>
                      </a:lnTo>
                      <a:lnTo>
                        <a:pt x="994" y="1818"/>
                      </a:lnTo>
                      <a:lnTo>
                        <a:pt x="984" y="1819"/>
                      </a:lnTo>
                      <a:lnTo>
                        <a:pt x="974" y="1822"/>
                      </a:lnTo>
                      <a:lnTo>
                        <a:pt x="963" y="1825"/>
                      </a:lnTo>
                      <a:lnTo>
                        <a:pt x="953" y="1830"/>
                      </a:lnTo>
                      <a:lnTo>
                        <a:pt x="944" y="1835"/>
                      </a:lnTo>
                      <a:lnTo>
                        <a:pt x="932" y="1841"/>
                      </a:lnTo>
                      <a:lnTo>
                        <a:pt x="923" y="1847"/>
                      </a:lnTo>
                      <a:lnTo>
                        <a:pt x="915" y="1854"/>
                      </a:lnTo>
                      <a:lnTo>
                        <a:pt x="911" y="1858"/>
                      </a:lnTo>
                      <a:lnTo>
                        <a:pt x="905" y="1860"/>
                      </a:lnTo>
                      <a:lnTo>
                        <a:pt x="900" y="1862"/>
                      </a:lnTo>
                      <a:lnTo>
                        <a:pt x="894" y="1862"/>
                      </a:lnTo>
                      <a:lnTo>
                        <a:pt x="887" y="1862"/>
                      </a:lnTo>
                      <a:lnTo>
                        <a:pt x="879" y="1860"/>
                      </a:lnTo>
                      <a:lnTo>
                        <a:pt x="872" y="1857"/>
                      </a:lnTo>
                      <a:lnTo>
                        <a:pt x="866" y="1853"/>
                      </a:lnTo>
                      <a:lnTo>
                        <a:pt x="855" y="1845"/>
                      </a:lnTo>
                      <a:lnTo>
                        <a:pt x="840" y="1838"/>
                      </a:lnTo>
                      <a:lnTo>
                        <a:pt x="830" y="1836"/>
                      </a:lnTo>
                      <a:lnTo>
                        <a:pt x="821" y="1835"/>
                      </a:lnTo>
                      <a:lnTo>
                        <a:pt x="812" y="1835"/>
                      </a:lnTo>
                      <a:lnTo>
                        <a:pt x="802" y="1834"/>
                      </a:lnTo>
                      <a:lnTo>
                        <a:pt x="786" y="1829"/>
                      </a:lnTo>
                      <a:lnTo>
                        <a:pt x="773" y="1823"/>
                      </a:lnTo>
                      <a:lnTo>
                        <a:pt x="766" y="1821"/>
                      </a:lnTo>
                      <a:lnTo>
                        <a:pt x="759" y="1819"/>
                      </a:lnTo>
                      <a:lnTo>
                        <a:pt x="752" y="1817"/>
                      </a:lnTo>
                      <a:lnTo>
                        <a:pt x="744" y="1817"/>
                      </a:lnTo>
                      <a:lnTo>
                        <a:pt x="730" y="1818"/>
                      </a:lnTo>
                      <a:lnTo>
                        <a:pt x="718" y="1820"/>
                      </a:lnTo>
                      <a:lnTo>
                        <a:pt x="707" y="1824"/>
                      </a:lnTo>
                      <a:lnTo>
                        <a:pt x="698" y="1829"/>
                      </a:lnTo>
                      <a:lnTo>
                        <a:pt x="688" y="1834"/>
                      </a:lnTo>
                      <a:lnTo>
                        <a:pt x="677" y="1838"/>
                      </a:lnTo>
                      <a:lnTo>
                        <a:pt x="666" y="1842"/>
                      </a:lnTo>
                      <a:lnTo>
                        <a:pt x="652" y="1845"/>
                      </a:lnTo>
                      <a:lnTo>
                        <a:pt x="632" y="1839"/>
                      </a:lnTo>
                      <a:lnTo>
                        <a:pt x="614" y="1833"/>
                      </a:lnTo>
                      <a:lnTo>
                        <a:pt x="606" y="1830"/>
                      </a:lnTo>
                      <a:lnTo>
                        <a:pt x="597" y="1826"/>
                      </a:lnTo>
                      <a:lnTo>
                        <a:pt x="587" y="1823"/>
                      </a:lnTo>
                      <a:lnTo>
                        <a:pt x="576" y="1821"/>
                      </a:lnTo>
                      <a:lnTo>
                        <a:pt x="565" y="1820"/>
                      </a:lnTo>
                      <a:lnTo>
                        <a:pt x="556" y="1819"/>
                      </a:lnTo>
                      <a:lnTo>
                        <a:pt x="552" y="1818"/>
                      </a:lnTo>
                      <a:lnTo>
                        <a:pt x="547" y="1817"/>
                      </a:lnTo>
                      <a:lnTo>
                        <a:pt x="543" y="1815"/>
                      </a:lnTo>
                      <a:lnTo>
                        <a:pt x="539" y="1812"/>
                      </a:lnTo>
                      <a:lnTo>
                        <a:pt x="523" y="1800"/>
                      </a:lnTo>
                      <a:lnTo>
                        <a:pt x="508" y="1787"/>
                      </a:lnTo>
                      <a:lnTo>
                        <a:pt x="501" y="1782"/>
                      </a:lnTo>
                      <a:lnTo>
                        <a:pt x="493" y="1778"/>
                      </a:lnTo>
                      <a:lnTo>
                        <a:pt x="485" y="1775"/>
                      </a:lnTo>
                      <a:lnTo>
                        <a:pt x="474" y="1774"/>
                      </a:lnTo>
                      <a:lnTo>
                        <a:pt x="464" y="1775"/>
                      </a:lnTo>
                      <a:lnTo>
                        <a:pt x="455" y="1778"/>
                      </a:lnTo>
                      <a:lnTo>
                        <a:pt x="446" y="1782"/>
                      </a:lnTo>
                      <a:lnTo>
                        <a:pt x="438" y="1786"/>
                      </a:lnTo>
                      <a:lnTo>
                        <a:pt x="431" y="1790"/>
                      </a:lnTo>
                      <a:lnTo>
                        <a:pt x="422" y="1794"/>
                      </a:lnTo>
                      <a:lnTo>
                        <a:pt x="413" y="1796"/>
                      </a:lnTo>
                      <a:lnTo>
                        <a:pt x="403" y="1797"/>
                      </a:lnTo>
                      <a:lnTo>
                        <a:pt x="398" y="1797"/>
                      </a:lnTo>
                      <a:lnTo>
                        <a:pt x="392" y="1796"/>
                      </a:lnTo>
                      <a:lnTo>
                        <a:pt x="388" y="1794"/>
                      </a:lnTo>
                      <a:lnTo>
                        <a:pt x="384" y="1792"/>
                      </a:lnTo>
                      <a:lnTo>
                        <a:pt x="380" y="1789"/>
                      </a:lnTo>
                      <a:lnTo>
                        <a:pt x="375" y="1788"/>
                      </a:lnTo>
                      <a:lnTo>
                        <a:pt x="371" y="1786"/>
                      </a:lnTo>
                      <a:lnTo>
                        <a:pt x="364" y="1786"/>
                      </a:lnTo>
                      <a:lnTo>
                        <a:pt x="359" y="1787"/>
                      </a:lnTo>
                      <a:lnTo>
                        <a:pt x="356" y="1789"/>
                      </a:lnTo>
                      <a:lnTo>
                        <a:pt x="352" y="1792"/>
                      </a:lnTo>
                      <a:lnTo>
                        <a:pt x="350" y="1796"/>
                      </a:lnTo>
                      <a:lnTo>
                        <a:pt x="346" y="1807"/>
                      </a:lnTo>
                      <a:lnTo>
                        <a:pt x="341" y="1817"/>
                      </a:lnTo>
                      <a:lnTo>
                        <a:pt x="332" y="1835"/>
                      </a:lnTo>
                      <a:lnTo>
                        <a:pt x="324" y="1851"/>
                      </a:lnTo>
                      <a:lnTo>
                        <a:pt x="320" y="1860"/>
                      </a:lnTo>
                      <a:lnTo>
                        <a:pt x="315" y="1867"/>
                      </a:lnTo>
                      <a:lnTo>
                        <a:pt x="308" y="1875"/>
                      </a:lnTo>
                      <a:lnTo>
                        <a:pt x="300" y="1884"/>
                      </a:lnTo>
                      <a:lnTo>
                        <a:pt x="292" y="1874"/>
                      </a:lnTo>
                      <a:lnTo>
                        <a:pt x="284" y="1866"/>
                      </a:lnTo>
                      <a:lnTo>
                        <a:pt x="274" y="1859"/>
                      </a:lnTo>
                      <a:lnTo>
                        <a:pt x="266" y="1853"/>
                      </a:lnTo>
                      <a:lnTo>
                        <a:pt x="257" y="1848"/>
                      </a:lnTo>
                      <a:lnTo>
                        <a:pt x="246" y="1845"/>
                      </a:lnTo>
                      <a:lnTo>
                        <a:pt x="237" y="1841"/>
                      </a:lnTo>
                      <a:lnTo>
                        <a:pt x="227" y="1838"/>
                      </a:lnTo>
                      <a:lnTo>
                        <a:pt x="206" y="1833"/>
                      </a:lnTo>
                      <a:lnTo>
                        <a:pt x="184" y="1828"/>
                      </a:lnTo>
                      <a:lnTo>
                        <a:pt x="174" y="1824"/>
                      </a:lnTo>
                      <a:lnTo>
                        <a:pt x="162" y="1821"/>
                      </a:lnTo>
                      <a:lnTo>
                        <a:pt x="151" y="1817"/>
                      </a:lnTo>
                      <a:lnTo>
                        <a:pt x="140" y="1812"/>
                      </a:lnTo>
                      <a:lnTo>
                        <a:pt x="119" y="1804"/>
                      </a:lnTo>
                      <a:lnTo>
                        <a:pt x="99" y="1796"/>
                      </a:lnTo>
                      <a:lnTo>
                        <a:pt x="91" y="1792"/>
                      </a:lnTo>
                      <a:lnTo>
                        <a:pt x="83" y="1787"/>
                      </a:lnTo>
                      <a:lnTo>
                        <a:pt x="74" y="1780"/>
                      </a:lnTo>
                      <a:lnTo>
                        <a:pt x="68" y="1772"/>
                      </a:lnTo>
                      <a:lnTo>
                        <a:pt x="54" y="1750"/>
                      </a:lnTo>
                      <a:lnTo>
                        <a:pt x="38" y="1730"/>
                      </a:lnTo>
                      <a:lnTo>
                        <a:pt x="31" y="1721"/>
                      </a:lnTo>
                      <a:lnTo>
                        <a:pt x="21" y="1712"/>
                      </a:lnTo>
                      <a:lnTo>
                        <a:pt x="11" y="1704"/>
                      </a:lnTo>
                      <a:lnTo>
                        <a:pt x="0" y="1697"/>
                      </a:lnTo>
                      <a:lnTo>
                        <a:pt x="0" y="1697"/>
                      </a:lnTo>
                      <a:lnTo>
                        <a:pt x="0" y="44"/>
                      </a:lnTo>
                      <a:lnTo>
                        <a:pt x="0" y="44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solidFill>
                    <a:sysClr val="window" lastClr="FFFFFF">
                      <a:lumMod val="85000"/>
                    </a:sysClr>
                  </a:solidFill>
                  <a:round/>
                  <a:headEnd/>
                  <a:tailEnd/>
                </a:ln>
              </p:spPr>
            </p:sp>
            <p:sp>
              <p:nvSpPr>
                <p:cNvPr id="74" name="Freeform 73"/>
                <p:cNvSpPr>
                  <a:spLocks/>
                </p:cNvSpPr>
                <p:nvPr/>
              </p:nvSpPr>
              <p:spPr bwMode="auto">
                <a:xfrm>
                  <a:off x="356600" y="4819707"/>
                  <a:ext cx="143823" cy="120457"/>
                </a:xfrm>
                <a:custGeom>
                  <a:avLst/>
                  <a:gdLst/>
                  <a:ahLst/>
                  <a:cxnLst>
                    <a:cxn ang="0">
                      <a:pos x="294" y="7"/>
                    </a:cxn>
                    <a:cxn ang="0">
                      <a:pos x="294" y="47"/>
                    </a:cxn>
                    <a:cxn ang="0">
                      <a:pos x="297" y="64"/>
                    </a:cxn>
                    <a:cxn ang="0">
                      <a:pos x="299" y="82"/>
                    </a:cxn>
                    <a:cxn ang="0">
                      <a:pos x="297" y="93"/>
                    </a:cxn>
                    <a:cxn ang="0">
                      <a:pos x="292" y="103"/>
                    </a:cxn>
                    <a:cxn ang="0">
                      <a:pos x="285" y="112"/>
                    </a:cxn>
                    <a:cxn ang="0">
                      <a:pos x="276" y="119"/>
                    </a:cxn>
                    <a:cxn ang="0">
                      <a:pos x="254" y="128"/>
                    </a:cxn>
                    <a:cxn ang="0">
                      <a:pos x="229" y="131"/>
                    </a:cxn>
                    <a:cxn ang="0">
                      <a:pos x="212" y="129"/>
                    </a:cxn>
                    <a:cxn ang="0">
                      <a:pos x="195" y="126"/>
                    </a:cxn>
                    <a:cxn ang="0">
                      <a:pos x="172" y="134"/>
                    </a:cxn>
                    <a:cxn ang="0">
                      <a:pos x="165" y="143"/>
                    </a:cxn>
                    <a:cxn ang="0">
                      <a:pos x="162" y="153"/>
                    </a:cxn>
                    <a:cxn ang="0">
                      <a:pos x="163" y="157"/>
                    </a:cxn>
                    <a:cxn ang="0">
                      <a:pos x="167" y="160"/>
                    </a:cxn>
                    <a:cxn ang="0">
                      <a:pos x="177" y="162"/>
                    </a:cxn>
                    <a:cxn ang="0">
                      <a:pos x="221" y="162"/>
                    </a:cxn>
                    <a:cxn ang="0">
                      <a:pos x="264" y="162"/>
                    </a:cxn>
                    <a:cxn ang="0">
                      <a:pos x="272" y="165"/>
                    </a:cxn>
                    <a:cxn ang="0">
                      <a:pos x="277" y="172"/>
                    </a:cxn>
                    <a:cxn ang="0">
                      <a:pos x="283" y="189"/>
                    </a:cxn>
                    <a:cxn ang="0">
                      <a:pos x="288" y="201"/>
                    </a:cxn>
                    <a:cxn ang="0">
                      <a:pos x="0" y="161"/>
                    </a:cxn>
                    <a:cxn ang="0">
                      <a:pos x="22" y="119"/>
                    </a:cxn>
                    <a:cxn ang="0">
                      <a:pos x="41" y="82"/>
                    </a:cxn>
                    <a:cxn ang="0">
                      <a:pos x="59" y="44"/>
                    </a:cxn>
                    <a:cxn ang="0">
                      <a:pos x="78" y="1"/>
                    </a:cxn>
                    <a:cxn ang="0">
                      <a:pos x="94" y="16"/>
                    </a:cxn>
                    <a:cxn ang="0">
                      <a:pos x="112" y="31"/>
                    </a:cxn>
                    <a:cxn ang="0">
                      <a:pos x="292" y="0"/>
                    </a:cxn>
                  </a:cxnLst>
                  <a:rect l="0" t="0" r="r" b="b"/>
                  <a:pathLst>
                    <a:path w="299" h="258">
                      <a:moveTo>
                        <a:pt x="292" y="0"/>
                      </a:moveTo>
                      <a:lnTo>
                        <a:pt x="294" y="7"/>
                      </a:lnTo>
                      <a:lnTo>
                        <a:pt x="294" y="14"/>
                      </a:lnTo>
                      <a:lnTo>
                        <a:pt x="294" y="47"/>
                      </a:lnTo>
                      <a:lnTo>
                        <a:pt x="295" y="57"/>
                      </a:lnTo>
                      <a:lnTo>
                        <a:pt x="297" y="64"/>
                      </a:lnTo>
                      <a:lnTo>
                        <a:pt x="298" y="72"/>
                      </a:lnTo>
                      <a:lnTo>
                        <a:pt x="299" y="82"/>
                      </a:lnTo>
                      <a:lnTo>
                        <a:pt x="298" y="88"/>
                      </a:lnTo>
                      <a:lnTo>
                        <a:pt x="297" y="93"/>
                      </a:lnTo>
                      <a:lnTo>
                        <a:pt x="294" y="98"/>
                      </a:lnTo>
                      <a:lnTo>
                        <a:pt x="292" y="103"/>
                      </a:lnTo>
                      <a:lnTo>
                        <a:pt x="289" y="108"/>
                      </a:lnTo>
                      <a:lnTo>
                        <a:pt x="285" y="112"/>
                      </a:lnTo>
                      <a:lnTo>
                        <a:pt x="281" y="116"/>
                      </a:lnTo>
                      <a:lnTo>
                        <a:pt x="276" y="119"/>
                      </a:lnTo>
                      <a:lnTo>
                        <a:pt x="265" y="124"/>
                      </a:lnTo>
                      <a:lnTo>
                        <a:pt x="254" y="128"/>
                      </a:lnTo>
                      <a:lnTo>
                        <a:pt x="242" y="130"/>
                      </a:lnTo>
                      <a:lnTo>
                        <a:pt x="229" y="131"/>
                      </a:lnTo>
                      <a:lnTo>
                        <a:pt x="220" y="130"/>
                      </a:lnTo>
                      <a:lnTo>
                        <a:pt x="212" y="129"/>
                      </a:lnTo>
                      <a:lnTo>
                        <a:pt x="204" y="127"/>
                      </a:lnTo>
                      <a:lnTo>
                        <a:pt x="195" y="126"/>
                      </a:lnTo>
                      <a:lnTo>
                        <a:pt x="184" y="130"/>
                      </a:lnTo>
                      <a:lnTo>
                        <a:pt x="172" y="134"/>
                      </a:lnTo>
                      <a:lnTo>
                        <a:pt x="168" y="139"/>
                      </a:lnTo>
                      <a:lnTo>
                        <a:pt x="165" y="143"/>
                      </a:lnTo>
                      <a:lnTo>
                        <a:pt x="163" y="147"/>
                      </a:lnTo>
                      <a:lnTo>
                        <a:pt x="162" y="153"/>
                      </a:lnTo>
                      <a:lnTo>
                        <a:pt x="162" y="155"/>
                      </a:lnTo>
                      <a:lnTo>
                        <a:pt x="163" y="157"/>
                      </a:lnTo>
                      <a:lnTo>
                        <a:pt x="165" y="159"/>
                      </a:lnTo>
                      <a:lnTo>
                        <a:pt x="167" y="160"/>
                      </a:lnTo>
                      <a:lnTo>
                        <a:pt x="172" y="162"/>
                      </a:lnTo>
                      <a:lnTo>
                        <a:pt x="177" y="162"/>
                      </a:lnTo>
                      <a:lnTo>
                        <a:pt x="200" y="162"/>
                      </a:lnTo>
                      <a:lnTo>
                        <a:pt x="221" y="162"/>
                      </a:lnTo>
                      <a:lnTo>
                        <a:pt x="242" y="162"/>
                      </a:lnTo>
                      <a:lnTo>
                        <a:pt x="264" y="162"/>
                      </a:lnTo>
                      <a:lnTo>
                        <a:pt x="269" y="163"/>
                      </a:lnTo>
                      <a:lnTo>
                        <a:pt x="272" y="165"/>
                      </a:lnTo>
                      <a:lnTo>
                        <a:pt x="275" y="168"/>
                      </a:lnTo>
                      <a:lnTo>
                        <a:pt x="277" y="172"/>
                      </a:lnTo>
                      <a:lnTo>
                        <a:pt x="279" y="180"/>
                      </a:lnTo>
                      <a:lnTo>
                        <a:pt x="283" y="189"/>
                      </a:lnTo>
                      <a:lnTo>
                        <a:pt x="286" y="196"/>
                      </a:lnTo>
                      <a:lnTo>
                        <a:pt x="288" y="201"/>
                      </a:lnTo>
                      <a:lnTo>
                        <a:pt x="170" y="258"/>
                      </a:lnTo>
                      <a:lnTo>
                        <a:pt x="0" y="161"/>
                      </a:lnTo>
                      <a:lnTo>
                        <a:pt x="12" y="139"/>
                      </a:lnTo>
                      <a:lnTo>
                        <a:pt x="22" y="119"/>
                      </a:lnTo>
                      <a:lnTo>
                        <a:pt x="31" y="100"/>
                      </a:lnTo>
                      <a:lnTo>
                        <a:pt x="41" y="82"/>
                      </a:lnTo>
                      <a:lnTo>
                        <a:pt x="50" y="64"/>
                      </a:lnTo>
                      <a:lnTo>
                        <a:pt x="59" y="44"/>
                      </a:lnTo>
                      <a:lnTo>
                        <a:pt x="69" y="24"/>
                      </a:lnTo>
                      <a:lnTo>
                        <a:pt x="78" y="1"/>
                      </a:lnTo>
                      <a:lnTo>
                        <a:pt x="87" y="8"/>
                      </a:lnTo>
                      <a:lnTo>
                        <a:pt x="94" y="16"/>
                      </a:lnTo>
                      <a:lnTo>
                        <a:pt x="103" y="24"/>
                      </a:lnTo>
                      <a:lnTo>
                        <a:pt x="112" y="31"/>
                      </a:lnTo>
                      <a:lnTo>
                        <a:pt x="292" y="0"/>
                      </a:lnTo>
                      <a:lnTo>
                        <a:pt x="29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solidFill>
                    <a:sysClr val="window" lastClr="FFFFFF">
                      <a:lumMod val="85000"/>
                    </a:sysClr>
                  </a:solidFill>
                  <a:round/>
                  <a:headEnd/>
                  <a:tailEnd/>
                </a:ln>
              </p:spPr>
            </p:sp>
            <p:sp>
              <p:nvSpPr>
                <p:cNvPr id="75" name="Freeform 74"/>
                <p:cNvSpPr>
                  <a:spLocks/>
                </p:cNvSpPr>
                <p:nvPr/>
              </p:nvSpPr>
              <p:spPr bwMode="auto">
                <a:xfrm>
                  <a:off x="251130" y="4912367"/>
                  <a:ext cx="834173" cy="963659"/>
                </a:xfrm>
                <a:custGeom>
                  <a:avLst/>
                  <a:gdLst/>
                  <a:ahLst/>
                  <a:cxnLst>
                    <a:cxn ang="0">
                      <a:pos x="569" y="87"/>
                    </a:cxn>
                    <a:cxn ang="0">
                      <a:pos x="636" y="204"/>
                    </a:cxn>
                    <a:cxn ang="0">
                      <a:pos x="724" y="239"/>
                    </a:cxn>
                    <a:cxn ang="0">
                      <a:pos x="910" y="223"/>
                    </a:cxn>
                    <a:cxn ang="0">
                      <a:pos x="990" y="253"/>
                    </a:cxn>
                    <a:cxn ang="0">
                      <a:pos x="1054" y="250"/>
                    </a:cxn>
                    <a:cxn ang="0">
                      <a:pos x="1138" y="219"/>
                    </a:cxn>
                    <a:cxn ang="0">
                      <a:pos x="1200" y="234"/>
                    </a:cxn>
                    <a:cxn ang="0">
                      <a:pos x="1295" y="251"/>
                    </a:cxn>
                    <a:cxn ang="0">
                      <a:pos x="1385" y="267"/>
                    </a:cxn>
                    <a:cxn ang="0">
                      <a:pos x="1578" y="264"/>
                    </a:cxn>
                    <a:cxn ang="0">
                      <a:pos x="1660" y="219"/>
                    </a:cxn>
                    <a:cxn ang="0">
                      <a:pos x="1710" y="226"/>
                    </a:cxn>
                    <a:cxn ang="0">
                      <a:pos x="1745" y="238"/>
                    </a:cxn>
                    <a:cxn ang="0">
                      <a:pos x="1729" y="301"/>
                    </a:cxn>
                    <a:cxn ang="0">
                      <a:pos x="1720" y="356"/>
                    </a:cxn>
                    <a:cxn ang="0">
                      <a:pos x="1715" y="402"/>
                    </a:cxn>
                    <a:cxn ang="0">
                      <a:pos x="1706" y="464"/>
                    </a:cxn>
                    <a:cxn ang="0">
                      <a:pos x="1706" y="494"/>
                    </a:cxn>
                    <a:cxn ang="0">
                      <a:pos x="1721" y="507"/>
                    </a:cxn>
                    <a:cxn ang="0">
                      <a:pos x="1676" y="512"/>
                    </a:cxn>
                    <a:cxn ang="0">
                      <a:pos x="1657" y="555"/>
                    </a:cxn>
                    <a:cxn ang="0">
                      <a:pos x="1636" y="644"/>
                    </a:cxn>
                    <a:cxn ang="0">
                      <a:pos x="1597" y="704"/>
                    </a:cxn>
                    <a:cxn ang="0">
                      <a:pos x="1539" y="757"/>
                    </a:cxn>
                    <a:cxn ang="0">
                      <a:pos x="1477" y="854"/>
                    </a:cxn>
                    <a:cxn ang="0">
                      <a:pos x="1379" y="977"/>
                    </a:cxn>
                    <a:cxn ang="0">
                      <a:pos x="1339" y="1016"/>
                    </a:cxn>
                    <a:cxn ang="0">
                      <a:pos x="1335" y="1072"/>
                    </a:cxn>
                    <a:cxn ang="0">
                      <a:pos x="1300" y="1135"/>
                    </a:cxn>
                    <a:cxn ang="0">
                      <a:pos x="1258" y="1192"/>
                    </a:cxn>
                    <a:cxn ang="0">
                      <a:pos x="1209" y="1262"/>
                    </a:cxn>
                    <a:cxn ang="0">
                      <a:pos x="1173" y="1331"/>
                    </a:cxn>
                    <a:cxn ang="0">
                      <a:pos x="1097" y="1401"/>
                    </a:cxn>
                    <a:cxn ang="0">
                      <a:pos x="937" y="1527"/>
                    </a:cxn>
                    <a:cxn ang="0">
                      <a:pos x="861" y="1585"/>
                    </a:cxn>
                    <a:cxn ang="0">
                      <a:pos x="742" y="1633"/>
                    </a:cxn>
                    <a:cxn ang="0">
                      <a:pos x="653" y="1667"/>
                    </a:cxn>
                    <a:cxn ang="0">
                      <a:pos x="550" y="1697"/>
                    </a:cxn>
                    <a:cxn ang="0">
                      <a:pos x="430" y="1789"/>
                    </a:cxn>
                    <a:cxn ang="0">
                      <a:pos x="323" y="1870"/>
                    </a:cxn>
                    <a:cxn ang="0">
                      <a:pos x="247" y="1915"/>
                    </a:cxn>
                    <a:cxn ang="0">
                      <a:pos x="149" y="2011"/>
                    </a:cxn>
                    <a:cxn ang="0">
                      <a:pos x="87" y="2077"/>
                    </a:cxn>
                    <a:cxn ang="0">
                      <a:pos x="111" y="1230"/>
                    </a:cxn>
                    <a:cxn ang="0">
                      <a:pos x="154" y="1143"/>
                    </a:cxn>
                    <a:cxn ang="0">
                      <a:pos x="232" y="1116"/>
                    </a:cxn>
                    <a:cxn ang="0">
                      <a:pos x="304" y="1132"/>
                    </a:cxn>
                    <a:cxn ang="0">
                      <a:pos x="374" y="1155"/>
                    </a:cxn>
                    <a:cxn ang="0">
                      <a:pos x="417" y="1152"/>
                    </a:cxn>
                    <a:cxn ang="0">
                      <a:pos x="486" y="1117"/>
                    </a:cxn>
                    <a:cxn ang="0">
                      <a:pos x="561" y="1128"/>
                    </a:cxn>
                    <a:cxn ang="0">
                      <a:pos x="625" y="1137"/>
                    </a:cxn>
                    <a:cxn ang="0">
                      <a:pos x="481" y="394"/>
                    </a:cxn>
                    <a:cxn ang="0">
                      <a:pos x="468" y="324"/>
                    </a:cxn>
                    <a:cxn ang="0">
                      <a:pos x="418" y="275"/>
                    </a:cxn>
                    <a:cxn ang="0">
                      <a:pos x="405" y="214"/>
                    </a:cxn>
                    <a:cxn ang="0">
                      <a:pos x="367" y="146"/>
                    </a:cxn>
                    <a:cxn ang="0">
                      <a:pos x="360" y="106"/>
                    </a:cxn>
                    <a:cxn ang="0">
                      <a:pos x="395" y="66"/>
                    </a:cxn>
                  </a:cxnLst>
                  <a:rect l="0" t="0" r="r" b="b"/>
                  <a:pathLst>
                    <a:path w="1745" h="2077">
                      <a:moveTo>
                        <a:pt x="518" y="0"/>
                      </a:moveTo>
                      <a:lnTo>
                        <a:pt x="525" y="11"/>
                      </a:lnTo>
                      <a:lnTo>
                        <a:pt x="532" y="22"/>
                      </a:lnTo>
                      <a:lnTo>
                        <a:pt x="538" y="33"/>
                      </a:lnTo>
                      <a:lnTo>
                        <a:pt x="546" y="44"/>
                      </a:lnTo>
                      <a:lnTo>
                        <a:pt x="559" y="66"/>
                      </a:lnTo>
                      <a:lnTo>
                        <a:pt x="569" y="87"/>
                      </a:lnTo>
                      <a:lnTo>
                        <a:pt x="578" y="108"/>
                      </a:lnTo>
                      <a:lnTo>
                        <a:pt x="591" y="130"/>
                      </a:lnTo>
                      <a:lnTo>
                        <a:pt x="600" y="147"/>
                      </a:lnTo>
                      <a:lnTo>
                        <a:pt x="608" y="162"/>
                      </a:lnTo>
                      <a:lnTo>
                        <a:pt x="617" y="176"/>
                      </a:lnTo>
                      <a:lnTo>
                        <a:pt x="627" y="192"/>
                      </a:lnTo>
                      <a:lnTo>
                        <a:pt x="636" y="204"/>
                      </a:lnTo>
                      <a:lnTo>
                        <a:pt x="646" y="214"/>
                      </a:lnTo>
                      <a:lnTo>
                        <a:pt x="657" y="223"/>
                      </a:lnTo>
                      <a:lnTo>
                        <a:pt x="668" y="229"/>
                      </a:lnTo>
                      <a:lnTo>
                        <a:pt x="681" y="233"/>
                      </a:lnTo>
                      <a:lnTo>
                        <a:pt x="694" y="237"/>
                      </a:lnTo>
                      <a:lnTo>
                        <a:pt x="709" y="238"/>
                      </a:lnTo>
                      <a:lnTo>
                        <a:pt x="724" y="239"/>
                      </a:lnTo>
                      <a:lnTo>
                        <a:pt x="746" y="239"/>
                      </a:lnTo>
                      <a:lnTo>
                        <a:pt x="766" y="237"/>
                      </a:lnTo>
                      <a:lnTo>
                        <a:pt x="783" y="236"/>
                      </a:lnTo>
                      <a:lnTo>
                        <a:pt x="801" y="233"/>
                      </a:lnTo>
                      <a:lnTo>
                        <a:pt x="837" y="228"/>
                      </a:lnTo>
                      <a:lnTo>
                        <a:pt x="879" y="223"/>
                      </a:lnTo>
                      <a:lnTo>
                        <a:pt x="910" y="223"/>
                      </a:lnTo>
                      <a:lnTo>
                        <a:pt x="920" y="224"/>
                      </a:lnTo>
                      <a:lnTo>
                        <a:pt x="929" y="226"/>
                      </a:lnTo>
                      <a:lnTo>
                        <a:pt x="936" y="230"/>
                      </a:lnTo>
                      <a:lnTo>
                        <a:pt x="945" y="234"/>
                      </a:lnTo>
                      <a:lnTo>
                        <a:pt x="964" y="243"/>
                      </a:lnTo>
                      <a:lnTo>
                        <a:pt x="981" y="251"/>
                      </a:lnTo>
                      <a:lnTo>
                        <a:pt x="990" y="253"/>
                      </a:lnTo>
                      <a:lnTo>
                        <a:pt x="999" y="255"/>
                      </a:lnTo>
                      <a:lnTo>
                        <a:pt x="1009" y="256"/>
                      </a:lnTo>
                      <a:lnTo>
                        <a:pt x="1020" y="256"/>
                      </a:lnTo>
                      <a:lnTo>
                        <a:pt x="1029" y="256"/>
                      </a:lnTo>
                      <a:lnTo>
                        <a:pt x="1038" y="254"/>
                      </a:lnTo>
                      <a:lnTo>
                        <a:pt x="1047" y="253"/>
                      </a:lnTo>
                      <a:lnTo>
                        <a:pt x="1054" y="250"/>
                      </a:lnTo>
                      <a:lnTo>
                        <a:pt x="1069" y="243"/>
                      </a:lnTo>
                      <a:lnTo>
                        <a:pt x="1084" y="237"/>
                      </a:lnTo>
                      <a:lnTo>
                        <a:pt x="1099" y="230"/>
                      </a:lnTo>
                      <a:lnTo>
                        <a:pt x="1113" y="224"/>
                      </a:lnTo>
                      <a:lnTo>
                        <a:pt x="1121" y="222"/>
                      </a:lnTo>
                      <a:lnTo>
                        <a:pt x="1130" y="220"/>
                      </a:lnTo>
                      <a:lnTo>
                        <a:pt x="1138" y="219"/>
                      </a:lnTo>
                      <a:lnTo>
                        <a:pt x="1147" y="217"/>
                      </a:lnTo>
                      <a:lnTo>
                        <a:pt x="1156" y="219"/>
                      </a:lnTo>
                      <a:lnTo>
                        <a:pt x="1163" y="220"/>
                      </a:lnTo>
                      <a:lnTo>
                        <a:pt x="1169" y="221"/>
                      </a:lnTo>
                      <a:lnTo>
                        <a:pt x="1176" y="223"/>
                      </a:lnTo>
                      <a:lnTo>
                        <a:pt x="1188" y="229"/>
                      </a:lnTo>
                      <a:lnTo>
                        <a:pt x="1200" y="234"/>
                      </a:lnTo>
                      <a:lnTo>
                        <a:pt x="1211" y="240"/>
                      </a:lnTo>
                      <a:lnTo>
                        <a:pt x="1224" y="245"/>
                      </a:lnTo>
                      <a:lnTo>
                        <a:pt x="1230" y="248"/>
                      </a:lnTo>
                      <a:lnTo>
                        <a:pt x="1236" y="250"/>
                      </a:lnTo>
                      <a:lnTo>
                        <a:pt x="1244" y="251"/>
                      </a:lnTo>
                      <a:lnTo>
                        <a:pt x="1252" y="251"/>
                      </a:lnTo>
                      <a:lnTo>
                        <a:pt x="1295" y="251"/>
                      </a:lnTo>
                      <a:lnTo>
                        <a:pt x="1305" y="252"/>
                      </a:lnTo>
                      <a:lnTo>
                        <a:pt x="1313" y="253"/>
                      </a:lnTo>
                      <a:lnTo>
                        <a:pt x="1321" y="254"/>
                      </a:lnTo>
                      <a:lnTo>
                        <a:pt x="1330" y="256"/>
                      </a:lnTo>
                      <a:lnTo>
                        <a:pt x="1345" y="260"/>
                      </a:lnTo>
                      <a:lnTo>
                        <a:pt x="1363" y="264"/>
                      </a:lnTo>
                      <a:lnTo>
                        <a:pt x="1385" y="267"/>
                      </a:lnTo>
                      <a:lnTo>
                        <a:pt x="1403" y="268"/>
                      </a:lnTo>
                      <a:lnTo>
                        <a:pt x="1422" y="268"/>
                      </a:lnTo>
                      <a:lnTo>
                        <a:pt x="1444" y="268"/>
                      </a:lnTo>
                      <a:lnTo>
                        <a:pt x="1479" y="267"/>
                      </a:lnTo>
                      <a:lnTo>
                        <a:pt x="1511" y="266"/>
                      </a:lnTo>
                      <a:lnTo>
                        <a:pt x="1542" y="265"/>
                      </a:lnTo>
                      <a:lnTo>
                        <a:pt x="1578" y="264"/>
                      </a:lnTo>
                      <a:lnTo>
                        <a:pt x="1597" y="259"/>
                      </a:lnTo>
                      <a:lnTo>
                        <a:pt x="1612" y="254"/>
                      </a:lnTo>
                      <a:lnTo>
                        <a:pt x="1627" y="245"/>
                      </a:lnTo>
                      <a:lnTo>
                        <a:pt x="1644" y="236"/>
                      </a:lnTo>
                      <a:lnTo>
                        <a:pt x="1651" y="229"/>
                      </a:lnTo>
                      <a:lnTo>
                        <a:pt x="1657" y="222"/>
                      </a:lnTo>
                      <a:lnTo>
                        <a:pt x="1660" y="219"/>
                      </a:lnTo>
                      <a:lnTo>
                        <a:pt x="1664" y="215"/>
                      </a:lnTo>
                      <a:lnTo>
                        <a:pt x="1668" y="213"/>
                      </a:lnTo>
                      <a:lnTo>
                        <a:pt x="1673" y="213"/>
                      </a:lnTo>
                      <a:lnTo>
                        <a:pt x="1680" y="217"/>
                      </a:lnTo>
                      <a:lnTo>
                        <a:pt x="1686" y="223"/>
                      </a:lnTo>
                      <a:lnTo>
                        <a:pt x="1697" y="226"/>
                      </a:lnTo>
                      <a:lnTo>
                        <a:pt x="1710" y="226"/>
                      </a:lnTo>
                      <a:lnTo>
                        <a:pt x="1714" y="231"/>
                      </a:lnTo>
                      <a:lnTo>
                        <a:pt x="1718" y="235"/>
                      </a:lnTo>
                      <a:lnTo>
                        <a:pt x="1723" y="238"/>
                      </a:lnTo>
                      <a:lnTo>
                        <a:pt x="1730" y="239"/>
                      </a:lnTo>
                      <a:lnTo>
                        <a:pt x="1734" y="238"/>
                      </a:lnTo>
                      <a:lnTo>
                        <a:pt x="1737" y="237"/>
                      </a:lnTo>
                      <a:lnTo>
                        <a:pt x="1745" y="238"/>
                      </a:lnTo>
                      <a:lnTo>
                        <a:pt x="1745" y="260"/>
                      </a:lnTo>
                      <a:lnTo>
                        <a:pt x="1745" y="266"/>
                      </a:lnTo>
                      <a:lnTo>
                        <a:pt x="1744" y="272"/>
                      </a:lnTo>
                      <a:lnTo>
                        <a:pt x="1742" y="278"/>
                      </a:lnTo>
                      <a:lnTo>
                        <a:pt x="1740" y="283"/>
                      </a:lnTo>
                      <a:lnTo>
                        <a:pt x="1735" y="292"/>
                      </a:lnTo>
                      <a:lnTo>
                        <a:pt x="1729" y="301"/>
                      </a:lnTo>
                      <a:lnTo>
                        <a:pt x="1722" y="310"/>
                      </a:lnTo>
                      <a:lnTo>
                        <a:pt x="1716" y="320"/>
                      </a:lnTo>
                      <a:lnTo>
                        <a:pt x="1714" y="325"/>
                      </a:lnTo>
                      <a:lnTo>
                        <a:pt x="1713" y="330"/>
                      </a:lnTo>
                      <a:lnTo>
                        <a:pt x="1712" y="337"/>
                      </a:lnTo>
                      <a:lnTo>
                        <a:pt x="1711" y="343"/>
                      </a:lnTo>
                      <a:lnTo>
                        <a:pt x="1720" y="356"/>
                      </a:lnTo>
                      <a:lnTo>
                        <a:pt x="1729" y="371"/>
                      </a:lnTo>
                      <a:lnTo>
                        <a:pt x="1729" y="377"/>
                      </a:lnTo>
                      <a:lnTo>
                        <a:pt x="1726" y="382"/>
                      </a:lnTo>
                      <a:lnTo>
                        <a:pt x="1723" y="387"/>
                      </a:lnTo>
                      <a:lnTo>
                        <a:pt x="1720" y="393"/>
                      </a:lnTo>
                      <a:lnTo>
                        <a:pt x="1717" y="397"/>
                      </a:lnTo>
                      <a:lnTo>
                        <a:pt x="1715" y="402"/>
                      </a:lnTo>
                      <a:lnTo>
                        <a:pt x="1713" y="407"/>
                      </a:lnTo>
                      <a:lnTo>
                        <a:pt x="1712" y="413"/>
                      </a:lnTo>
                      <a:lnTo>
                        <a:pt x="1712" y="442"/>
                      </a:lnTo>
                      <a:lnTo>
                        <a:pt x="1712" y="449"/>
                      </a:lnTo>
                      <a:lnTo>
                        <a:pt x="1710" y="455"/>
                      </a:lnTo>
                      <a:lnTo>
                        <a:pt x="1708" y="460"/>
                      </a:lnTo>
                      <a:lnTo>
                        <a:pt x="1706" y="464"/>
                      </a:lnTo>
                      <a:lnTo>
                        <a:pt x="1704" y="469"/>
                      </a:lnTo>
                      <a:lnTo>
                        <a:pt x="1702" y="475"/>
                      </a:lnTo>
                      <a:lnTo>
                        <a:pt x="1700" y="480"/>
                      </a:lnTo>
                      <a:lnTo>
                        <a:pt x="1700" y="486"/>
                      </a:lnTo>
                      <a:lnTo>
                        <a:pt x="1701" y="490"/>
                      </a:lnTo>
                      <a:lnTo>
                        <a:pt x="1703" y="492"/>
                      </a:lnTo>
                      <a:lnTo>
                        <a:pt x="1706" y="494"/>
                      </a:lnTo>
                      <a:lnTo>
                        <a:pt x="1710" y="495"/>
                      </a:lnTo>
                      <a:lnTo>
                        <a:pt x="1715" y="495"/>
                      </a:lnTo>
                      <a:lnTo>
                        <a:pt x="1720" y="496"/>
                      </a:lnTo>
                      <a:lnTo>
                        <a:pt x="1724" y="497"/>
                      </a:lnTo>
                      <a:lnTo>
                        <a:pt x="1729" y="499"/>
                      </a:lnTo>
                      <a:lnTo>
                        <a:pt x="1725" y="504"/>
                      </a:lnTo>
                      <a:lnTo>
                        <a:pt x="1721" y="507"/>
                      </a:lnTo>
                      <a:lnTo>
                        <a:pt x="1717" y="510"/>
                      </a:lnTo>
                      <a:lnTo>
                        <a:pt x="1712" y="511"/>
                      </a:lnTo>
                      <a:lnTo>
                        <a:pt x="1703" y="513"/>
                      </a:lnTo>
                      <a:lnTo>
                        <a:pt x="1691" y="514"/>
                      </a:lnTo>
                      <a:lnTo>
                        <a:pt x="1685" y="513"/>
                      </a:lnTo>
                      <a:lnTo>
                        <a:pt x="1679" y="511"/>
                      </a:lnTo>
                      <a:lnTo>
                        <a:pt x="1676" y="512"/>
                      </a:lnTo>
                      <a:lnTo>
                        <a:pt x="1673" y="514"/>
                      </a:lnTo>
                      <a:lnTo>
                        <a:pt x="1671" y="516"/>
                      </a:lnTo>
                      <a:lnTo>
                        <a:pt x="1668" y="519"/>
                      </a:lnTo>
                      <a:lnTo>
                        <a:pt x="1666" y="527"/>
                      </a:lnTo>
                      <a:lnTo>
                        <a:pt x="1663" y="535"/>
                      </a:lnTo>
                      <a:lnTo>
                        <a:pt x="1659" y="545"/>
                      </a:lnTo>
                      <a:lnTo>
                        <a:pt x="1657" y="555"/>
                      </a:lnTo>
                      <a:lnTo>
                        <a:pt x="1655" y="566"/>
                      </a:lnTo>
                      <a:lnTo>
                        <a:pt x="1653" y="576"/>
                      </a:lnTo>
                      <a:lnTo>
                        <a:pt x="1650" y="598"/>
                      </a:lnTo>
                      <a:lnTo>
                        <a:pt x="1647" y="617"/>
                      </a:lnTo>
                      <a:lnTo>
                        <a:pt x="1645" y="626"/>
                      </a:lnTo>
                      <a:lnTo>
                        <a:pt x="1640" y="634"/>
                      </a:lnTo>
                      <a:lnTo>
                        <a:pt x="1636" y="644"/>
                      </a:lnTo>
                      <a:lnTo>
                        <a:pt x="1629" y="652"/>
                      </a:lnTo>
                      <a:lnTo>
                        <a:pt x="1619" y="661"/>
                      </a:lnTo>
                      <a:lnTo>
                        <a:pt x="1610" y="672"/>
                      </a:lnTo>
                      <a:lnTo>
                        <a:pt x="1605" y="683"/>
                      </a:lnTo>
                      <a:lnTo>
                        <a:pt x="1601" y="693"/>
                      </a:lnTo>
                      <a:lnTo>
                        <a:pt x="1599" y="698"/>
                      </a:lnTo>
                      <a:lnTo>
                        <a:pt x="1597" y="704"/>
                      </a:lnTo>
                      <a:lnTo>
                        <a:pt x="1594" y="709"/>
                      </a:lnTo>
                      <a:lnTo>
                        <a:pt x="1590" y="713"/>
                      </a:lnTo>
                      <a:lnTo>
                        <a:pt x="1574" y="726"/>
                      </a:lnTo>
                      <a:lnTo>
                        <a:pt x="1559" y="737"/>
                      </a:lnTo>
                      <a:lnTo>
                        <a:pt x="1551" y="743"/>
                      </a:lnTo>
                      <a:lnTo>
                        <a:pt x="1545" y="749"/>
                      </a:lnTo>
                      <a:lnTo>
                        <a:pt x="1539" y="757"/>
                      </a:lnTo>
                      <a:lnTo>
                        <a:pt x="1533" y="766"/>
                      </a:lnTo>
                      <a:lnTo>
                        <a:pt x="1525" y="777"/>
                      </a:lnTo>
                      <a:lnTo>
                        <a:pt x="1519" y="787"/>
                      </a:lnTo>
                      <a:lnTo>
                        <a:pt x="1512" y="796"/>
                      </a:lnTo>
                      <a:lnTo>
                        <a:pt x="1505" y="807"/>
                      </a:lnTo>
                      <a:lnTo>
                        <a:pt x="1490" y="832"/>
                      </a:lnTo>
                      <a:lnTo>
                        <a:pt x="1477" y="854"/>
                      </a:lnTo>
                      <a:lnTo>
                        <a:pt x="1462" y="875"/>
                      </a:lnTo>
                      <a:lnTo>
                        <a:pt x="1444" y="897"/>
                      </a:lnTo>
                      <a:lnTo>
                        <a:pt x="1429" y="916"/>
                      </a:lnTo>
                      <a:lnTo>
                        <a:pt x="1416" y="933"/>
                      </a:lnTo>
                      <a:lnTo>
                        <a:pt x="1403" y="949"/>
                      </a:lnTo>
                      <a:lnTo>
                        <a:pt x="1388" y="968"/>
                      </a:lnTo>
                      <a:lnTo>
                        <a:pt x="1379" y="977"/>
                      </a:lnTo>
                      <a:lnTo>
                        <a:pt x="1370" y="986"/>
                      </a:lnTo>
                      <a:lnTo>
                        <a:pt x="1362" y="994"/>
                      </a:lnTo>
                      <a:lnTo>
                        <a:pt x="1352" y="1003"/>
                      </a:lnTo>
                      <a:lnTo>
                        <a:pt x="1347" y="1007"/>
                      </a:lnTo>
                      <a:lnTo>
                        <a:pt x="1342" y="1012"/>
                      </a:lnTo>
                      <a:lnTo>
                        <a:pt x="1340" y="1014"/>
                      </a:lnTo>
                      <a:lnTo>
                        <a:pt x="1339" y="1016"/>
                      </a:lnTo>
                      <a:lnTo>
                        <a:pt x="1338" y="1019"/>
                      </a:lnTo>
                      <a:lnTo>
                        <a:pt x="1337" y="1022"/>
                      </a:lnTo>
                      <a:lnTo>
                        <a:pt x="1337" y="1030"/>
                      </a:lnTo>
                      <a:lnTo>
                        <a:pt x="1336" y="1038"/>
                      </a:lnTo>
                      <a:lnTo>
                        <a:pt x="1336" y="1062"/>
                      </a:lnTo>
                      <a:lnTo>
                        <a:pt x="1336" y="1067"/>
                      </a:lnTo>
                      <a:lnTo>
                        <a:pt x="1335" y="1072"/>
                      </a:lnTo>
                      <a:lnTo>
                        <a:pt x="1334" y="1076"/>
                      </a:lnTo>
                      <a:lnTo>
                        <a:pt x="1332" y="1080"/>
                      </a:lnTo>
                      <a:lnTo>
                        <a:pt x="1328" y="1087"/>
                      </a:lnTo>
                      <a:lnTo>
                        <a:pt x="1322" y="1095"/>
                      </a:lnTo>
                      <a:lnTo>
                        <a:pt x="1315" y="1110"/>
                      </a:lnTo>
                      <a:lnTo>
                        <a:pt x="1307" y="1122"/>
                      </a:lnTo>
                      <a:lnTo>
                        <a:pt x="1300" y="1135"/>
                      </a:lnTo>
                      <a:lnTo>
                        <a:pt x="1289" y="1148"/>
                      </a:lnTo>
                      <a:lnTo>
                        <a:pt x="1280" y="1159"/>
                      </a:lnTo>
                      <a:lnTo>
                        <a:pt x="1272" y="1169"/>
                      </a:lnTo>
                      <a:lnTo>
                        <a:pt x="1268" y="1174"/>
                      </a:lnTo>
                      <a:lnTo>
                        <a:pt x="1264" y="1179"/>
                      </a:lnTo>
                      <a:lnTo>
                        <a:pt x="1261" y="1186"/>
                      </a:lnTo>
                      <a:lnTo>
                        <a:pt x="1258" y="1192"/>
                      </a:lnTo>
                      <a:lnTo>
                        <a:pt x="1255" y="1201"/>
                      </a:lnTo>
                      <a:lnTo>
                        <a:pt x="1251" y="1209"/>
                      </a:lnTo>
                      <a:lnTo>
                        <a:pt x="1247" y="1218"/>
                      </a:lnTo>
                      <a:lnTo>
                        <a:pt x="1242" y="1224"/>
                      </a:lnTo>
                      <a:lnTo>
                        <a:pt x="1230" y="1239"/>
                      </a:lnTo>
                      <a:lnTo>
                        <a:pt x="1217" y="1253"/>
                      </a:lnTo>
                      <a:lnTo>
                        <a:pt x="1209" y="1262"/>
                      </a:lnTo>
                      <a:lnTo>
                        <a:pt x="1203" y="1272"/>
                      </a:lnTo>
                      <a:lnTo>
                        <a:pt x="1198" y="1281"/>
                      </a:lnTo>
                      <a:lnTo>
                        <a:pt x="1194" y="1290"/>
                      </a:lnTo>
                      <a:lnTo>
                        <a:pt x="1190" y="1300"/>
                      </a:lnTo>
                      <a:lnTo>
                        <a:pt x="1185" y="1310"/>
                      </a:lnTo>
                      <a:lnTo>
                        <a:pt x="1179" y="1320"/>
                      </a:lnTo>
                      <a:lnTo>
                        <a:pt x="1173" y="1331"/>
                      </a:lnTo>
                      <a:lnTo>
                        <a:pt x="1166" y="1341"/>
                      </a:lnTo>
                      <a:lnTo>
                        <a:pt x="1159" y="1349"/>
                      </a:lnTo>
                      <a:lnTo>
                        <a:pt x="1152" y="1358"/>
                      </a:lnTo>
                      <a:lnTo>
                        <a:pt x="1144" y="1365"/>
                      </a:lnTo>
                      <a:lnTo>
                        <a:pt x="1130" y="1378"/>
                      </a:lnTo>
                      <a:lnTo>
                        <a:pt x="1113" y="1390"/>
                      </a:lnTo>
                      <a:lnTo>
                        <a:pt x="1097" y="1401"/>
                      </a:lnTo>
                      <a:lnTo>
                        <a:pt x="1080" y="1413"/>
                      </a:lnTo>
                      <a:lnTo>
                        <a:pt x="1062" y="1425"/>
                      </a:lnTo>
                      <a:lnTo>
                        <a:pt x="1044" y="1441"/>
                      </a:lnTo>
                      <a:lnTo>
                        <a:pt x="1016" y="1464"/>
                      </a:lnTo>
                      <a:lnTo>
                        <a:pt x="992" y="1485"/>
                      </a:lnTo>
                      <a:lnTo>
                        <a:pt x="967" y="1506"/>
                      </a:lnTo>
                      <a:lnTo>
                        <a:pt x="937" y="1527"/>
                      </a:lnTo>
                      <a:lnTo>
                        <a:pt x="924" y="1539"/>
                      </a:lnTo>
                      <a:lnTo>
                        <a:pt x="911" y="1549"/>
                      </a:lnTo>
                      <a:lnTo>
                        <a:pt x="899" y="1557"/>
                      </a:lnTo>
                      <a:lnTo>
                        <a:pt x="888" y="1564"/>
                      </a:lnTo>
                      <a:lnTo>
                        <a:pt x="879" y="1571"/>
                      </a:lnTo>
                      <a:lnTo>
                        <a:pt x="871" y="1579"/>
                      </a:lnTo>
                      <a:lnTo>
                        <a:pt x="861" y="1585"/>
                      </a:lnTo>
                      <a:lnTo>
                        <a:pt x="852" y="1592"/>
                      </a:lnTo>
                      <a:lnTo>
                        <a:pt x="842" y="1598"/>
                      </a:lnTo>
                      <a:lnTo>
                        <a:pt x="829" y="1604"/>
                      </a:lnTo>
                      <a:lnTo>
                        <a:pt x="806" y="1613"/>
                      </a:lnTo>
                      <a:lnTo>
                        <a:pt x="786" y="1619"/>
                      </a:lnTo>
                      <a:lnTo>
                        <a:pt x="765" y="1625"/>
                      </a:lnTo>
                      <a:lnTo>
                        <a:pt x="742" y="1633"/>
                      </a:lnTo>
                      <a:lnTo>
                        <a:pt x="733" y="1639"/>
                      </a:lnTo>
                      <a:lnTo>
                        <a:pt x="725" y="1644"/>
                      </a:lnTo>
                      <a:lnTo>
                        <a:pt x="718" y="1650"/>
                      </a:lnTo>
                      <a:lnTo>
                        <a:pt x="709" y="1654"/>
                      </a:lnTo>
                      <a:lnTo>
                        <a:pt x="689" y="1659"/>
                      </a:lnTo>
                      <a:lnTo>
                        <a:pt x="671" y="1664"/>
                      </a:lnTo>
                      <a:lnTo>
                        <a:pt x="653" y="1667"/>
                      </a:lnTo>
                      <a:lnTo>
                        <a:pt x="633" y="1672"/>
                      </a:lnTo>
                      <a:lnTo>
                        <a:pt x="610" y="1678"/>
                      </a:lnTo>
                      <a:lnTo>
                        <a:pt x="591" y="1682"/>
                      </a:lnTo>
                      <a:lnTo>
                        <a:pt x="581" y="1685"/>
                      </a:lnTo>
                      <a:lnTo>
                        <a:pt x="571" y="1688"/>
                      </a:lnTo>
                      <a:lnTo>
                        <a:pt x="562" y="1692"/>
                      </a:lnTo>
                      <a:lnTo>
                        <a:pt x="550" y="1697"/>
                      </a:lnTo>
                      <a:lnTo>
                        <a:pt x="544" y="1703"/>
                      </a:lnTo>
                      <a:lnTo>
                        <a:pt x="538" y="1710"/>
                      </a:lnTo>
                      <a:lnTo>
                        <a:pt x="516" y="1725"/>
                      </a:lnTo>
                      <a:lnTo>
                        <a:pt x="497" y="1739"/>
                      </a:lnTo>
                      <a:lnTo>
                        <a:pt x="479" y="1754"/>
                      </a:lnTo>
                      <a:lnTo>
                        <a:pt x="458" y="1769"/>
                      </a:lnTo>
                      <a:lnTo>
                        <a:pt x="430" y="1789"/>
                      </a:lnTo>
                      <a:lnTo>
                        <a:pt x="405" y="1806"/>
                      </a:lnTo>
                      <a:lnTo>
                        <a:pt x="381" y="1823"/>
                      </a:lnTo>
                      <a:lnTo>
                        <a:pt x="357" y="1845"/>
                      </a:lnTo>
                      <a:lnTo>
                        <a:pt x="348" y="1853"/>
                      </a:lnTo>
                      <a:lnTo>
                        <a:pt x="340" y="1859"/>
                      </a:lnTo>
                      <a:lnTo>
                        <a:pt x="332" y="1866"/>
                      </a:lnTo>
                      <a:lnTo>
                        <a:pt x="323" y="1870"/>
                      </a:lnTo>
                      <a:lnTo>
                        <a:pt x="307" y="1878"/>
                      </a:lnTo>
                      <a:lnTo>
                        <a:pt x="287" y="1887"/>
                      </a:lnTo>
                      <a:lnTo>
                        <a:pt x="279" y="1891"/>
                      </a:lnTo>
                      <a:lnTo>
                        <a:pt x="272" y="1896"/>
                      </a:lnTo>
                      <a:lnTo>
                        <a:pt x="265" y="1900"/>
                      </a:lnTo>
                      <a:lnTo>
                        <a:pt x="259" y="1905"/>
                      </a:lnTo>
                      <a:lnTo>
                        <a:pt x="247" y="1915"/>
                      </a:lnTo>
                      <a:lnTo>
                        <a:pt x="233" y="1927"/>
                      </a:lnTo>
                      <a:lnTo>
                        <a:pt x="217" y="1941"/>
                      </a:lnTo>
                      <a:lnTo>
                        <a:pt x="201" y="1955"/>
                      </a:lnTo>
                      <a:lnTo>
                        <a:pt x="186" y="1967"/>
                      </a:lnTo>
                      <a:lnTo>
                        <a:pt x="170" y="1983"/>
                      </a:lnTo>
                      <a:lnTo>
                        <a:pt x="159" y="1996"/>
                      </a:lnTo>
                      <a:lnTo>
                        <a:pt x="149" y="2011"/>
                      </a:lnTo>
                      <a:lnTo>
                        <a:pt x="144" y="2015"/>
                      </a:lnTo>
                      <a:lnTo>
                        <a:pt x="138" y="2019"/>
                      </a:lnTo>
                      <a:lnTo>
                        <a:pt x="122" y="2034"/>
                      </a:lnTo>
                      <a:lnTo>
                        <a:pt x="111" y="2047"/>
                      </a:lnTo>
                      <a:lnTo>
                        <a:pt x="100" y="2062"/>
                      </a:lnTo>
                      <a:lnTo>
                        <a:pt x="87" y="2077"/>
                      </a:lnTo>
                      <a:lnTo>
                        <a:pt x="87" y="2077"/>
                      </a:lnTo>
                      <a:lnTo>
                        <a:pt x="0" y="1978"/>
                      </a:lnTo>
                      <a:lnTo>
                        <a:pt x="30" y="1327"/>
                      </a:lnTo>
                      <a:lnTo>
                        <a:pt x="50" y="1303"/>
                      </a:lnTo>
                      <a:lnTo>
                        <a:pt x="68" y="1281"/>
                      </a:lnTo>
                      <a:lnTo>
                        <a:pt x="87" y="1260"/>
                      </a:lnTo>
                      <a:lnTo>
                        <a:pt x="103" y="1241"/>
                      </a:lnTo>
                      <a:lnTo>
                        <a:pt x="111" y="1230"/>
                      </a:lnTo>
                      <a:lnTo>
                        <a:pt x="118" y="1220"/>
                      </a:lnTo>
                      <a:lnTo>
                        <a:pt x="125" y="1208"/>
                      </a:lnTo>
                      <a:lnTo>
                        <a:pt x="132" y="1197"/>
                      </a:lnTo>
                      <a:lnTo>
                        <a:pt x="138" y="1185"/>
                      </a:lnTo>
                      <a:lnTo>
                        <a:pt x="144" y="1172"/>
                      </a:lnTo>
                      <a:lnTo>
                        <a:pt x="149" y="1159"/>
                      </a:lnTo>
                      <a:lnTo>
                        <a:pt x="154" y="1143"/>
                      </a:lnTo>
                      <a:lnTo>
                        <a:pt x="168" y="1140"/>
                      </a:lnTo>
                      <a:lnTo>
                        <a:pt x="179" y="1136"/>
                      </a:lnTo>
                      <a:lnTo>
                        <a:pt x="190" y="1132"/>
                      </a:lnTo>
                      <a:lnTo>
                        <a:pt x="200" y="1127"/>
                      </a:lnTo>
                      <a:lnTo>
                        <a:pt x="209" y="1122"/>
                      </a:lnTo>
                      <a:lnTo>
                        <a:pt x="220" y="1118"/>
                      </a:lnTo>
                      <a:lnTo>
                        <a:pt x="232" y="1116"/>
                      </a:lnTo>
                      <a:lnTo>
                        <a:pt x="246" y="1115"/>
                      </a:lnTo>
                      <a:lnTo>
                        <a:pt x="254" y="1115"/>
                      </a:lnTo>
                      <a:lnTo>
                        <a:pt x="261" y="1117"/>
                      </a:lnTo>
                      <a:lnTo>
                        <a:pt x="268" y="1119"/>
                      </a:lnTo>
                      <a:lnTo>
                        <a:pt x="275" y="1121"/>
                      </a:lnTo>
                      <a:lnTo>
                        <a:pt x="288" y="1127"/>
                      </a:lnTo>
                      <a:lnTo>
                        <a:pt x="304" y="1132"/>
                      </a:lnTo>
                      <a:lnTo>
                        <a:pt x="314" y="1133"/>
                      </a:lnTo>
                      <a:lnTo>
                        <a:pt x="323" y="1133"/>
                      </a:lnTo>
                      <a:lnTo>
                        <a:pt x="332" y="1134"/>
                      </a:lnTo>
                      <a:lnTo>
                        <a:pt x="342" y="1136"/>
                      </a:lnTo>
                      <a:lnTo>
                        <a:pt x="357" y="1143"/>
                      </a:lnTo>
                      <a:lnTo>
                        <a:pt x="368" y="1151"/>
                      </a:lnTo>
                      <a:lnTo>
                        <a:pt x="374" y="1155"/>
                      </a:lnTo>
                      <a:lnTo>
                        <a:pt x="381" y="1158"/>
                      </a:lnTo>
                      <a:lnTo>
                        <a:pt x="389" y="1160"/>
                      </a:lnTo>
                      <a:lnTo>
                        <a:pt x="396" y="1160"/>
                      </a:lnTo>
                      <a:lnTo>
                        <a:pt x="402" y="1160"/>
                      </a:lnTo>
                      <a:lnTo>
                        <a:pt x="407" y="1158"/>
                      </a:lnTo>
                      <a:lnTo>
                        <a:pt x="413" y="1156"/>
                      </a:lnTo>
                      <a:lnTo>
                        <a:pt x="417" y="1152"/>
                      </a:lnTo>
                      <a:lnTo>
                        <a:pt x="425" y="1145"/>
                      </a:lnTo>
                      <a:lnTo>
                        <a:pt x="434" y="1139"/>
                      </a:lnTo>
                      <a:lnTo>
                        <a:pt x="446" y="1133"/>
                      </a:lnTo>
                      <a:lnTo>
                        <a:pt x="455" y="1128"/>
                      </a:lnTo>
                      <a:lnTo>
                        <a:pt x="465" y="1123"/>
                      </a:lnTo>
                      <a:lnTo>
                        <a:pt x="476" y="1120"/>
                      </a:lnTo>
                      <a:lnTo>
                        <a:pt x="486" y="1117"/>
                      </a:lnTo>
                      <a:lnTo>
                        <a:pt x="496" y="1116"/>
                      </a:lnTo>
                      <a:lnTo>
                        <a:pt x="508" y="1115"/>
                      </a:lnTo>
                      <a:lnTo>
                        <a:pt x="520" y="1115"/>
                      </a:lnTo>
                      <a:lnTo>
                        <a:pt x="532" y="1116"/>
                      </a:lnTo>
                      <a:lnTo>
                        <a:pt x="542" y="1119"/>
                      </a:lnTo>
                      <a:lnTo>
                        <a:pt x="551" y="1123"/>
                      </a:lnTo>
                      <a:lnTo>
                        <a:pt x="561" y="1128"/>
                      </a:lnTo>
                      <a:lnTo>
                        <a:pt x="569" y="1133"/>
                      </a:lnTo>
                      <a:lnTo>
                        <a:pt x="579" y="1137"/>
                      </a:lnTo>
                      <a:lnTo>
                        <a:pt x="589" y="1140"/>
                      </a:lnTo>
                      <a:lnTo>
                        <a:pt x="601" y="1141"/>
                      </a:lnTo>
                      <a:lnTo>
                        <a:pt x="609" y="1140"/>
                      </a:lnTo>
                      <a:lnTo>
                        <a:pt x="618" y="1139"/>
                      </a:lnTo>
                      <a:lnTo>
                        <a:pt x="625" y="1137"/>
                      </a:lnTo>
                      <a:lnTo>
                        <a:pt x="634" y="1136"/>
                      </a:lnTo>
                      <a:lnTo>
                        <a:pt x="993" y="880"/>
                      </a:lnTo>
                      <a:lnTo>
                        <a:pt x="1151" y="801"/>
                      </a:lnTo>
                      <a:lnTo>
                        <a:pt x="993" y="761"/>
                      </a:lnTo>
                      <a:lnTo>
                        <a:pt x="504" y="419"/>
                      </a:lnTo>
                      <a:lnTo>
                        <a:pt x="492" y="405"/>
                      </a:lnTo>
                      <a:lnTo>
                        <a:pt x="481" y="394"/>
                      </a:lnTo>
                      <a:lnTo>
                        <a:pt x="477" y="389"/>
                      </a:lnTo>
                      <a:lnTo>
                        <a:pt x="474" y="381"/>
                      </a:lnTo>
                      <a:lnTo>
                        <a:pt x="471" y="374"/>
                      </a:lnTo>
                      <a:lnTo>
                        <a:pt x="471" y="366"/>
                      </a:lnTo>
                      <a:lnTo>
                        <a:pt x="471" y="334"/>
                      </a:lnTo>
                      <a:lnTo>
                        <a:pt x="470" y="328"/>
                      </a:lnTo>
                      <a:lnTo>
                        <a:pt x="468" y="324"/>
                      </a:lnTo>
                      <a:lnTo>
                        <a:pt x="467" y="319"/>
                      </a:lnTo>
                      <a:lnTo>
                        <a:pt x="465" y="316"/>
                      </a:lnTo>
                      <a:lnTo>
                        <a:pt x="460" y="309"/>
                      </a:lnTo>
                      <a:lnTo>
                        <a:pt x="454" y="302"/>
                      </a:lnTo>
                      <a:lnTo>
                        <a:pt x="439" y="291"/>
                      </a:lnTo>
                      <a:lnTo>
                        <a:pt x="423" y="279"/>
                      </a:lnTo>
                      <a:lnTo>
                        <a:pt x="418" y="275"/>
                      </a:lnTo>
                      <a:lnTo>
                        <a:pt x="415" y="269"/>
                      </a:lnTo>
                      <a:lnTo>
                        <a:pt x="411" y="264"/>
                      </a:lnTo>
                      <a:lnTo>
                        <a:pt x="409" y="259"/>
                      </a:lnTo>
                      <a:lnTo>
                        <a:pt x="407" y="249"/>
                      </a:lnTo>
                      <a:lnTo>
                        <a:pt x="406" y="237"/>
                      </a:lnTo>
                      <a:lnTo>
                        <a:pt x="406" y="226"/>
                      </a:lnTo>
                      <a:lnTo>
                        <a:pt x="405" y="214"/>
                      </a:lnTo>
                      <a:lnTo>
                        <a:pt x="404" y="208"/>
                      </a:lnTo>
                      <a:lnTo>
                        <a:pt x="403" y="202"/>
                      </a:lnTo>
                      <a:lnTo>
                        <a:pt x="401" y="197"/>
                      </a:lnTo>
                      <a:lnTo>
                        <a:pt x="399" y="191"/>
                      </a:lnTo>
                      <a:lnTo>
                        <a:pt x="386" y="171"/>
                      </a:lnTo>
                      <a:lnTo>
                        <a:pt x="373" y="154"/>
                      </a:lnTo>
                      <a:lnTo>
                        <a:pt x="367" y="146"/>
                      </a:lnTo>
                      <a:lnTo>
                        <a:pt x="363" y="138"/>
                      </a:lnTo>
                      <a:lnTo>
                        <a:pt x="361" y="132"/>
                      </a:lnTo>
                      <a:lnTo>
                        <a:pt x="360" y="127"/>
                      </a:lnTo>
                      <a:lnTo>
                        <a:pt x="359" y="122"/>
                      </a:lnTo>
                      <a:lnTo>
                        <a:pt x="359" y="116"/>
                      </a:lnTo>
                      <a:lnTo>
                        <a:pt x="359" y="111"/>
                      </a:lnTo>
                      <a:lnTo>
                        <a:pt x="360" y="106"/>
                      </a:lnTo>
                      <a:lnTo>
                        <a:pt x="361" y="101"/>
                      </a:lnTo>
                      <a:lnTo>
                        <a:pt x="363" y="98"/>
                      </a:lnTo>
                      <a:lnTo>
                        <a:pt x="368" y="91"/>
                      </a:lnTo>
                      <a:lnTo>
                        <a:pt x="374" y="85"/>
                      </a:lnTo>
                      <a:lnTo>
                        <a:pt x="381" y="80"/>
                      </a:lnTo>
                      <a:lnTo>
                        <a:pt x="389" y="73"/>
                      </a:lnTo>
                      <a:lnTo>
                        <a:pt x="395" y="66"/>
                      </a:lnTo>
                      <a:lnTo>
                        <a:pt x="400" y="57"/>
                      </a:lnTo>
                      <a:lnTo>
                        <a:pt x="518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solidFill>
                    <a:sysClr val="window" lastClr="FFFFFF">
                      <a:lumMod val="85000"/>
                    </a:sysClr>
                  </a:solidFill>
                  <a:round/>
                  <a:headEnd/>
                  <a:tailEnd/>
                </a:ln>
              </p:spPr>
            </p:sp>
            <p:sp>
              <p:nvSpPr>
                <p:cNvPr id="76" name="Freeform 75"/>
                <p:cNvSpPr>
                  <a:spLocks/>
                </p:cNvSpPr>
                <p:nvPr/>
              </p:nvSpPr>
              <p:spPr bwMode="auto">
                <a:xfrm>
                  <a:off x="11425" y="5366399"/>
                  <a:ext cx="316410" cy="704212"/>
                </a:xfrm>
                <a:custGeom>
                  <a:avLst/>
                  <a:gdLst/>
                  <a:ahLst/>
                  <a:cxnLst>
                    <a:cxn ang="0">
                      <a:pos x="21" y="15"/>
                    </a:cxn>
                    <a:cxn ang="0">
                      <a:pos x="54" y="53"/>
                    </a:cxn>
                    <a:cxn ang="0">
                      <a:pos x="83" y="90"/>
                    </a:cxn>
                    <a:cxn ang="0">
                      <a:pos x="119" y="107"/>
                    </a:cxn>
                    <a:cxn ang="0">
                      <a:pos x="162" y="124"/>
                    </a:cxn>
                    <a:cxn ang="0">
                      <a:pos x="206" y="136"/>
                    </a:cxn>
                    <a:cxn ang="0">
                      <a:pos x="246" y="148"/>
                    </a:cxn>
                    <a:cxn ang="0">
                      <a:pos x="274" y="162"/>
                    </a:cxn>
                    <a:cxn ang="0">
                      <a:pos x="300" y="187"/>
                    </a:cxn>
                    <a:cxn ang="0">
                      <a:pos x="320" y="163"/>
                    </a:cxn>
                    <a:cxn ang="0">
                      <a:pos x="341" y="120"/>
                    </a:cxn>
                    <a:cxn ang="0">
                      <a:pos x="352" y="95"/>
                    </a:cxn>
                    <a:cxn ang="0">
                      <a:pos x="364" y="89"/>
                    </a:cxn>
                    <a:cxn ang="0">
                      <a:pos x="380" y="92"/>
                    </a:cxn>
                    <a:cxn ang="0">
                      <a:pos x="392" y="99"/>
                    </a:cxn>
                    <a:cxn ang="0">
                      <a:pos x="413" y="99"/>
                    </a:cxn>
                    <a:cxn ang="0">
                      <a:pos x="438" y="89"/>
                    </a:cxn>
                    <a:cxn ang="0">
                      <a:pos x="464" y="78"/>
                    </a:cxn>
                    <a:cxn ang="0">
                      <a:pos x="493" y="81"/>
                    </a:cxn>
                    <a:cxn ang="0">
                      <a:pos x="523" y="103"/>
                    </a:cxn>
                    <a:cxn ang="0">
                      <a:pos x="547" y="120"/>
                    </a:cxn>
                    <a:cxn ang="0">
                      <a:pos x="565" y="123"/>
                    </a:cxn>
                    <a:cxn ang="0">
                      <a:pos x="597" y="129"/>
                    </a:cxn>
                    <a:cxn ang="0">
                      <a:pos x="632" y="142"/>
                    </a:cxn>
                    <a:cxn ang="0">
                      <a:pos x="642" y="177"/>
                    </a:cxn>
                    <a:cxn ang="0">
                      <a:pos x="623" y="213"/>
                    </a:cxn>
                    <a:cxn ang="0">
                      <a:pos x="601" y="246"/>
                    </a:cxn>
                    <a:cxn ang="0">
                      <a:pos x="548" y="308"/>
                    </a:cxn>
                    <a:cxn ang="0">
                      <a:pos x="585" y="1082"/>
                    </a:cxn>
                    <a:cxn ang="0">
                      <a:pos x="582" y="1086"/>
                    </a:cxn>
                    <a:cxn ang="0">
                      <a:pos x="546" y="1128"/>
                    </a:cxn>
                    <a:cxn ang="0">
                      <a:pos x="519" y="1154"/>
                    </a:cxn>
                    <a:cxn ang="0">
                      <a:pos x="509" y="1160"/>
                    </a:cxn>
                    <a:cxn ang="0">
                      <a:pos x="502" y="1144"/>
                    </a:cxn>
                    <a:cxn ang="0">
                      <a:pos x="495" y="1127"/>
                    </a:cxn>
                    <a:cxn ang="0">
                      <a:pos x="484" y="1129"/>
                    </a:cxn>
                    <a:cxn ang="0">
                      <a:pos x="478" y="1142"/>
                    </a:cxn>
                    <a:cxn ang="0">
                      <a:pos x="473" y="1163"/>
                    </a:cxn>
                    <a:cxn ang="0">
                      <a:pos x="464" y="1180"/>
                    </a:cxn>
                    <a:cxn ang="0">
                      <a:pos x="446" y="1190"/>
                    </a:cxn>
                    <a:cxn ang="0">
                      <a:pos x="404" y="1217"/>
                    </a:cxn>
                    <a:cxn ang="0">
                      <a:pos x="384" y="1229"/>
                    </a:cxn>
                    <a:cxn ang="0">
                      <a:pos x="380" y="1274"/>
                    </a:cxn>
                    <a:cxn ang="0">
                      <a:pos x="375" y="1285"/>
                    </a:cxn>
                    <a:cxn ang="0">
                      <a:pos x="354" y="1298"/>
                    </a:cxn>
                    <a:cxn ang="0">
                      <a:pos x="345" y="1309"/>
                    </a:cxn>
                    <a:cxn ang="0">
                      <a:pos x="336" y="1332"/>
                    </a:cxn>
                    <a:cxn ang="0">
                      <a:pos x="314" y="1371"/>
                    </a:cxn>
                    <a:cxn ang="0">
                      <a:pos x="305" y="1398"/>
                    </a:cxn>
                    <a:cxn ang="0">
                      <a:pos x="299" y="1429"/>
                    </a:cxn>
                    <a:cxn ang="0">
                      <a:pos x="278" y="1475"/>
                    </a:cxn>
                    <a:cxn ang="0">
                      <a:pos x="259" y="1506"/>
                    </a:cxn>
                    <a:cxn ang="0">
                      <a:pos x="240" y="1513"/>
                    </a:cxn>
                    <a:cxn ang="0">
                      <a:pos x="196" y="1488"/>
                    </a:cxn>
                    <a:cxn ang="0">
                      <a:pos x="134" y="1434"/>
                    </a:cxn>
                    <a:cxn ang="0">
                      <a:pos x="87" y="1375"/>
                    </a:cxn>
                    <a:cxn ang="0">
                      <a:pos x="32" y="1325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652" h="1513">
                      <a:moveTo>
                        <a:pt x="0" y="0"/>
                      </a:moveTo>
                      <a:lnTo>
                        <a:pt x="11" y="7"/>
                      </a:lnTo>
                      <a:lnTo>
                        <a:pt x="21" y="15"/>
                      </a:lnTo>
                      <a:lnTo>
                        <a:pt x="31" y="24"/>
                      </a:lnTo>
                      <a:lnTo>
                        <a:pt x="38" y="33"/>
                      </a:lnTo>
                      <a:lnTo>
                        <a:pt x="54" y="53"/>
                      </a:lnTo>
                      <a:lnTo>
                        <a:pt x="68" y="75"/>
                      </a:lnTo>
                      <a:lnTo>
                        <a:pt x="74" y="83"/>
                      </a:lnTo>
                      <a:lnTo>
                        <a:pt x="83" y="90"/>
                      </a:lnTo>
                      <a:lnTo>
                        <a:pt x="91" y="95"/>
                      </a:lnTo>
                      <a:lnTo>
                        <a:pt x="99" y="99"/>
                      </a:lnTo>
                      <a:lnTo>
                        <a:pt x="119" y="107"/>
                      </a:lnTo>
                      <a:lnTo>
                        <a:pt x="140" y="115"/>
                      </a:lnTo>
                      <a:lnTo>
                        <a:pt x="151" y="120"/>
                      </a:lnTo>
                      <a:lnTo>
                        <a:pt x="162" y="124"/>
                      </a:lnTo>
                      <a:lnTo>
                        <a:pt x="174" y="127"/>
                      </a:lnTo>
                      <a:lnTo>
                        <a:pt x="184" y="131"/>
                      </a:lnTo>
                      <a:lnTo>
                        <a:pt x="206" y="136"/>
                      </a:lnTo>
                      <a:lnTo>
                        <a:pt x="227" y="141"/>
                      </a:lnTo>
                      <a:lnTo>
                        <a:pt x="237" y="144"/>
                      </a:lnTo>
                      <a:lnTo>
                        <a:pt x="246" y="148"/>
                      </a:lnTo>
                      <a:lnTo>
                        <a:pt x="257" y="151"/>
                      </a:lnTo>
                      <a:lnTo>
                        <a:pt x="266" y="156"/>
                      </a:lnTo>
                      <a:lnTo>
                        <a:pt x="274" y="162"/>
                      </a:lnTo>
                      <a:lnTo>
                        <a:pt x="284" y="169"/>
                      </a:lnTo>
                      <a:lnTo>
                        <a:pt x="292" y="177"/>
                      </a:lnTo>
                      <a:lnTo>
                        <a:pt x="300" y="187"/>
                      </a:lnTo>
                      <a:lnTo>
                        <a:pt x="308" y="178"/>
                      </a:lnTo>
                      <a:lnTo>
                        <a:pt x="315" y="170"/>
                      </a:lnTo>
                      <a:lnTo>
                        <a:pt x="320" y="163"/>
                      </a:lnTo>
                      <a:lnTo>
                        <a:pt x="324" y="154"/>
                      </a:lnTo>
                      <a:lnTo>
                        <a:pt x="332" y="138"/>
                      </a:lnTo>
                      <a:lnTo>
                        <a:pt x="341" y="120"/>
                      </a:lnTo>
                      <a:lnTo>
                        <a:pt x="346" y="110"/>
                      </a:lnTo>
                      <a:lnTo>
                        <a:pt x="350" y="99"/>
                      </a:lnTo>
                      <a:lnTo>
                        <a:pt x="352" y="95"/>
                      </a:lnTo>
                      <a:lnTo>
                        <a:pt x="356" y="92"/>
                      </a:lnTo>
                      <a:lnTo>
                        <a:pt x="359" y="90"/>
                      </a:lnTo>
                      <a:lnTo>
                        <a:pt x="364" y="89"/>
                      </a:lnTo>
                      <a:lnTo>
                        <a:pt x="371" y="89"/>
                      </a:lnTo>
                      <a:lnTo>
                        <a:pt x="375" y="91"/>
                      </a:lnTo>
                      <a:lnTo>
                        <a:pt x="380" y="92"/>
                      </a:lnTo>
                      <a:lnTo>
                        <a:pt x="384" y="95"/>
                      </a:lnTo>
                      <a:lnTo>
                        <a:pt x="388" y="97"/>
                      </a:lnTo>
                      <a:lnTo>
                        <a:pt x="392" y="99"/>
                      </a:lnTo>
                      <a:lnTo>
                        <a:pt x="398" y="100"/>
                      </a:lnTo>
                      <a:lnTo>
                        <a:pt x="403" y="100"/>
                      </a:lnTo>
                      <a:lnTo>
                        <a:pt x="413" y="99"/>
                      </a:lnTo>
                      <a:lnTo>
                        <a:pt x="422" y="97"/>
                      </a:lnTo>
                      <a:lnTo>
                        <a:pt x="431" y="93"/>
                      </a:lnTo>
                      <a:lnTo>
                        <a:pt x="438" y="89"/>
                      </a:lnTo>
                      <a:lnTo>
                        <a:pt x="446" y="85"/>
                      </a:lnTo>
                      <a:lnTo>
                        <a:pt x="455" y="81"/>
                      </a:lnTo>
                      <a:lnTo>
                        <a:pt x="464" y="78"/>
                      </a:lnTo>
                      <a:lnTo>
                        <a:pt x="474" y="77"/>
                      </a:lnTo>
                      <a:lnTo>
                        <a:pt x="485" y="78"/>
                      </a:lnTo>
                      <a:lnTo>
                        <a:pt x="493" y="81"/>
                      </a:lnTo>
                      <a:lnTo>
                        <a:pt x="501" y="85"/>
                      </a:lnTo>
                      <a:lnTo>
                        <a:pt x="508" y="90"/>
                      </a:lnTo>
                      <a:lnTo>
                        <a:pt x="523" y="103"/>
                      </a:lnTo>
                      <a:lnTo>
                        <a:pt x="539" y="115"/>
                      </a:lnTo>
                      <a:lnTo>
                        <a:pt x="543" y="118"/>
                      </a:lnTo>
                      <a:lnTo>
                        <a:pt x="547" y="120"/>
                      </a:lnTo>
                      <a:lnTo>
                        <a:pt x="552" y="121"/>
                      </a:lnTo>
                      <a:lnTo>
                        <a:pt x="556" y="122"/>
                      </a:lnTo>
                      <a:lnTo>
                        <a:pt x="565" y="123"/>
                      </a:lnTo>
                      <a:lnTo>
                        <a:pt x="576" y="124"/>
                      </a:lnTo>
                      <a:lnTo>
                        <a:pt x="587" y="126"/>
                      </a:lnTo>
                      <a:lnTo>
                        <a:pt x="597" y="129"/>
                      </a:lnTo>
                      <a:lnTo>
                        <a:pt x="606" y="133"/>
                      </a:lnTo>
                      <a:lnTo>
                        <a:pt x="614" y="136"/>
                      </a:lnTo>
                      <a:lnTo>
                        <a:pt x="632" y="142"/>
                      </a:lnTo>
                      <a:lnTo>
                        <a:pt x="652" y="148"/>
                      </a:lnTo>
                      <a:lnTo>
                        <a:pt x="647" y="164"/>
                      </a:lnTo>
                      <a:lnTo>
                        <a:pt x="642" y="177"/>
                      </a:lnTo>
                      <a:lnTo>
                        <a:pt x="636" y="190"/>
                      </a:lnTo>
                      <a:lnTo>
                        <a:pt x="630" y="202"/>
                      </a:lnTo>
                      <a:lnTo>
                        <a:pt x="623" y="213"/>
                      </a:lnTo>
                      <a:lnTo>
                        <a:pt x="616" y="225"/>
                      </a:lnTo>
                      <a:lnTo>
                        <a:pt x="609" y="235"/>
                      </a:lnTo>
                      <a:lnTo>
                        <a:pt x="601" y="246"/>
                      </a:lnTo>
                      <a:lnTo>
                        <a:pt x="585" y="265"/>
                      </a:lnTo>
                      <a:lnTo>
                        <a:pt x="566" y="286"/>
                      </a:lnTo>
                      <a:lnTo>
                        <a:pt x="548" y="308"/>
                      </a:lnTo>
                      <a:lnTo>
                        <a:pt x="528" y="332"/>
                      </a:lnTo>
                      <a:lnTo>
                        <a:pt x="498" y="983"/>
                      </a:lnTo>
                      <a:lnTo>
                        <a:pt x="585" y="1082"/>
                      </a:lnTo>
                      <a:lnTo>
                        <a:pt x="585" y="1082"/>
                      </a:lnTo>
                      <a:lnTo>
                        <a:pt x="584" y="1084"/>
                      </a:lnTo>
                      <a:lnTo>
                        <a:pt x="582" y="1086"/>
                      </a:lnTo>
                      <a:lnTo>
                        <a:pt x="570" y="1103"/>
                      </a:lnTo>
                      <a:lnTo>
                        <a:pt x="558" y="1115"/>
                      </a:lnTo>
                      <a:lnTo>
                        <a:pt x="546" y="1128"/>
                      </a:lnTo>
                      <a:lnTo>
                        <a:pt x="531" y="1141"/>
                      </a:lnTo>
                      <a:lnTo>
                        <a:pt x="525" y="1147"/>
                      </a:lnTo>
                      <a:lnTo>
                        <a:pt x="519" y="1154"/>
                      </a:lnTo>
                      <a:lnTo>
                        <a:pt x="516" y="1156"/>
                      </a:lnTo>
                      <a:lnTo>
                        <a:pt x="513" y="1159"/>
                      </a:lnTo>
                      <a:lnTo>
                        <a:pt x="509" y="1160"/>
                      </a:lnTo>
                      <a:lnTo>
                        <a:pt x="505" y="1162"/>
                      </a:lnTo>
                      <a:lnTo>
                        <a:pt x="503" y="1153"/>
                      </a:lnTo>
                      <a:lnTo>
                        <a:pt x="502" y="1144"/>
                      </a:lnTo>
                      <a:lnTo>
                        <a:pt x="502" y="1136"/>
                      </a:lnTo>
                      <a:lnTo>
                        <a:pt x="501" y="1127"/>
                      </a:lnTo>
                      <a:lnTo>
                        <a:pt x="495" y="1127"/>
                      </a:lnTo>
                      <a:lnTo>
                        <a:pt x="489" y="1126"/>
                      </a:lnTo>
                      <a:lnTo>
                        <a:pt x="486" y="1127"/>
                      </a:lnTo>
                      <a:lnTo>
                        <a:pt x="484" y="1129"/>
                      </a:lnTo>
                      <a:lnTo>
                        <a:pt x="482" y="1131"/>
                      </a:lnTo>
                      <a:lnTo>
                        <a:pt x="480" y="1134"/>
                      </a:lnTo>
                      <a:lnTo>
                        <a:pt x="478" y="1142"/>
                      </a:lnTo>
                      <a:lnTo>
                        <a:pt x="477" y="1149"/>
                      </a:lnTo>
                      <a:lnTo>
                        <a:pt x="476" y="1157"/>
                      </a:lnTo>
                      <a:lnTo>
                        <a:pt x="473" y="1163"/>
                      </a:lnTo>
                      <a:lnTo>
                        <a:pt x="471" y="1169"/>
                      </a:lnTo>
                      <a:lnTo>
                        <a:pt x="467" y="1174"/>
                      </a:lnTo>
                      <a:lnTo>
                        <a:pt x="464" y="1180"/>
                      </a:lnTo>
                      <a:lnTo>
                        <a:pt x="459" y="1184"/>
                      </a:lnTo>
                      <a:lnTo>
                        <a:pt x="454" y="1187"/>
                      </a:lnTo>
                      <a:lnTo>
                        <a:pt x="446" y="1190"/>
                      </a:lnTo>
                      <a:lnTo>
                        <a:pt x="431" y="1200"/>
                      </a:lnTo>
                      <a:lnTo>
                        <a:pt x="416" y="1212"/>
                      </a:lnTo>
                      <a:lnTo>
                        <a:pt x="404" y="1217"/>
                      </a:lnTo>
                      <a:lnTo>
                        <a:pt x="392" y="1222"/>
                      </a:lnTo>
                      <a:lnTo>
                        <a:pt x="387" y="1225"/>
                      </a:lnTo>
                      <a:lnTo>
                        <a:pt x="384" y="1229"/>
                      </a:lnTo>
                      <a:lnTo>
                        <a:pt x="381" y="1233"/>
                      </a:lnTo>
                      <a:lnTo>
                        <a:pt x="380" y="1240"/>
                      </a:lnTo>
                      <a:lnTo>
                        <a:pt x="380" y="1274"/>
                      </a:lnTo>
                      <a:lnTo>
                        <a:pt x="380" y="1278"/>
                      </a:lnTo>
                      <a:lnTo>
                        <a:pt x="378" y="1282"/>
                      </a:lnTo>
                      <a:lnTo>
                        <a:pt x="375" y="1285"/>
                      </a:lnTo>
                      <a:lnTo>
                        <a:pt x="371" y="1287"/>
                      </a:lnTo>
                      <a:lnTo>
                        <a:pt x="362" y="1293"/>
                      </a:lnTo>
                      <a:lnTo>
                        <a:pt x="354" y="1298"/>
                      </a:lnTo>
                      <a:lnTo>
                        <a:pt x="350" y="1302"/>
                      </a:lnTo>
                      <a:lnTo>
                        <a:pt x="347" y="1306"/>
                      </a:lnTo>
                      <a:lnTo>
                        <a:pt x="345" y="1309"/>
                      </a:lnTo>
                      <a:lnTo>
                        <a:pt x="343" y="1313"/>
                      </a:lnTo>
                      <a:lnTo>
                        <a:pt x="340" y="1322"/>
                      </a:lnTo>
                      <a:lnTo>
                        <a:pt x="336" y="1332"/>
                      </a:lnTo>
                      <a:lnTo>
                        <a:pt x="328" y="1350"/>
                      </a:lnTo>
                      <a:lnTo>
                        <a:pt x="319" y="1364"/>
                      </a:lnTo>
                      <a:lnTo>
                        <a:pt x="314" y="1371"/>
                      </a:lnTo>
                      <a:lnTo>
                        <a:pt x="311" y="1380"/>
                      </a:lnTo>
                      <a:lnTo>
                        <a:pt x="307" y="1388"/>
                      </a:lnTo>
                      <a:lnTo>
                        <a:pt x="305" y="1398"/>
                      </a:lnTo>
                      <a:lnTo>
                        <a:pt x="303" y="1410"/>
                      </a:lnTo>
                      <a:lnTo>
                        <a:pt x="301" y="1420"/>
                      </a:lnTo>
                      <a:lnTo>
                        <a:pt x="299" y="1429"/>
                      </a:lnTo>
                      <a:lnTo>
                        <a:pt x="296" y="1438"/>
                      </a:lnTo>
                      <a:lnTo>
                        <a:pt x="288" y="1456"/>
                      </a:lnTo>
                      <a:lnTo>
                        <a:pt x="278" y="1475"/>
                      </a:lnTo>
                      <a:lnTo>
                        <a:pt x="271" y="1488"/>
                      </a:lnTo>
                      <a:lnTo>
                        <a:pt x="263" y="1501"/>
                      </a:lnTo>
                      <a:lnTo>
                        <a:pt x="259" y="1506"/>
                      </a:lnTo>
                      <a:lnTo>
                        <a:pt x="254" y="1510"/>
                      </a:lnTo>
                      <a:lnTo>
                        <a:pt x="247" y="1512"/>
                      </a:lnTo>
                      <a:lnTo>
                        <a:pt x="240" y="1513"/>
                      </a:lnTo>
                      <a:lnTo>
                        <a:pt x="228" y="1512"/>
                      </a:lnTo>
                      <a:lnTo>
                        <a:pt x="216" y="1510"/>
                      </a:lnTo>
                      <a:lnTo>
                        <a:pt x="196" y="1488"/>
                      </a:lnTo>
                      <a:lnTo>
                        <a:pt x="177" y="1470"/>
                      </a:lnTo>
                      <a:lnTo>
                        <a:pt x="157" y="1452"/>
                      </a:lnTo>
                      <a:lnTo>
                        <a:pt x="134" y="1434"/>
                      </a:lnTo>
                      <a:lnTo>
                        <a:pt x="124" y="1420"/>
                      </a:lnTo>
                      <a:lnTo>
                        <a:pt x="116" y="1406"/>
                      </a:lnTo>
                      <a:lnTo>
                        <a:pt x="87" y="1375"/>
                      </a:lnTo>
                      <a:lnTo>
                        <a:pt x="60" y="1350"/>
                      </a:lnTo>
                      <a:lnTo>
                        <a:pt x="46" y="1337"/>
                      </a:lnTo>
                      <a:lnTo>
                        <a:pt x="32" y="1325"/>
                      </a:lnTo>
                      <a:lnTo>
                        <a:pt x="16" y="1312"/>
                      </a:lnTo>
                      <a:lnTo>
                        <a:pt x="0" y="130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solidFill>
                    <a:sysClr val="window" lastClr="FFFFFF">
                      <a:lumMod val="85000"/>
                    </a:sysClr>
                  </a:solidFill>
                  <a:round/>
                  <a:headEnd/>
                  <a:tailEnd/>
                </a:ln>
              </p:spPr>
            </p:sp>
            <p:sp>
              <p:nvSpPr>
                <p:cNvPr id="77" name="Freeform 76"/>
                <p:cNvSpPr>
                  <a:spLocks/>
                </p:cNvSpPr>
                <p:nvPr/>
              </p:nvSpPr>
              <p:spPr bwMode="auto">
                <a:xfrm>
                  <a:off x="11425" y="5968685"/>
                  <a:ext cx="220528" cy="574489"/>
                </a:xfrm>
                <a:custGeom>
                  <a:avLst/>
                  <a:gdLst/>
                  <a:ahLst/>
                  <a:cxnLst>
                    <a:cxn ang="0">
                      <a:pos x="206" y="210"/>
                    </a:cxn>
                    <a:cxn ang="0">
                      <a:pos x="196" y="220"/>
                    </a:cxn>
                    <a:cxn ang="0">
                      <a:pos x="202" y="278"/>
                    </a:cxn>
                    <a:cxn ang="0">
                      <a:pos x="198" y="295"/>
                    </a:cxn>
                    <a:cxn ang="0">
                      <a:pos x="180" y="331"/>
                    </a:cxn>
                    <a:cxn ang="0">
                      <a:pos x="162" y="359"/>
                    </a:cxn>
                    <a:cxn ang="0">
                      <a:pos x="157" y="369"/>
                    </a:cxn>
                    <a:cxn ang="0">
                      <a:pos x="161" y="384"/>
                    </a:cxn>
                    <a:cxn ang="0">
                      <a:pos x="177" y="421"/>
                    </a:cxn>
                    <a:cxn ang="0">
                      <a:pos x="189" y="449"/>
                    </a:cxn>
                    <a:cxn ang="0">
                      <a:pos x="217" y="476"/>
                    </a:cxn>
                    <a:cxn ang="0">
                      <a:pos x="241" y="494"/>
                    </a:cxn>
                    <a:cxn ang="0">
                      <a:pos x="264" y="514"/>
                    </a:cxn>
                    <a:cxn ang="0">
                      <a:pos x="273" y="537"/>
                    </a:cxn>
                    <a:cxn ang="0">
                      <a:pos x="272" y="568"/>
                    </a:cxn>
                    <a:cxn ang="0">
                      <a:pos x="263" y="575"/>
                    </a:cxn>
                    <a:cxn ang="0">
                      <a:pos x="252" y="602"/>
                    </a:cxn>
                    <a:cxn ang="0">
                      <a:pos x="251" y="669"/>
                    </a:cxn>
                    <a:cxn ang="0">
                      <a:pos x="261" y="697"/>
                    </a:cxn>
                    <a:cxn ang="0">
                      <a:pos x="270" y="746"/>
                    </a:cxn>
                    <a:cxn ang="0">
                      <a:pos x="289" y="831"/>
                    </a:cxn>
                    <a:cxn ang="0">
                      <a:pos x="309" y="888"/>
                    </a:cxn>
                    <a:cxn ang="0">
                      <a:pos x="327" y="965"/>
                    </a:cxn>
                    <a:cxn ang="0">
                      <a:pos x="350" y="1046"/>
                    </a:cxn>
                    <a:cxn ang="0">
                      <a:pos x="360" y="1071"/>
                    </a:cxn>
                    <a:cxn ang="0">
                      <a:pos x="385" y="1092"/>
                    </a:cxn>
                    <a:cxn ang="0">
                      <a:pos x="437" y="1110"/>
                    </a:cxn>
                    <a:cxn ang="0">
                      <a:pos x="456" y="1116"/>
                    </a:cxn>
                    <a:cxn ang="0">
                      <a:pos x="463" y="1130"/>
                    </a:cxn>
                    <a:cxn ang="0">
                      <a:pos x="464" y="1152"/>
                    </a:cxn>
                    <a:cxn ang="0">
                      <a:pos x="451" y="1161"/>
                    </a:cxn>
                    <a:cxn ang="0">
                      <a:pos x="379" y="1171"/>
                    </a:cxn>
                    <a:cxn ang="0">
                      <a:pos x="311" y="1198"/>
                    </a:cxn>
                    <a:cxn ang="0">
                      <a:pos x="278" y="1198"/>
                    </a:cxn>
                    <a:cxn ang="0">
                      <a:pos x="246" y="1206"/>
                    </a:cxn>
                    <a:cxn ang="0">
                      <a:pos x="227" y="1224"/>
                    </a:cxn>
                    <a:cxn ang="0">
                      <a:pos x="204" y="1231"/>
                    </a:cxn>
                    <a:cxn ang="0">
                      <a:pos x="188" y="1221"/>
                    </a:cxn>
                    <a:cxn ang="0">
                      <a:pos x="154" y="1212"/>
                    </a:cxn>
                    <a:cxn ang="0">
                      <a:pos x="121" y="1197"/>
                    </a:cxn>
                    <a:cxn ang="0">
                      <a:pos x="101" y="1194"/>
                    </a:cxn>
                    <a:cxn ang="0">
                      <a:pos x="85" y="1204"/>
                    </a:cxn>
                    <a:cxn ang="0">
                      <a:pos x="65" y="1223"/>
                    </a:cxn>
                    <a:cxn ang="0">
                      <a:pos x="48" y="1226"/>
                    </a:cxn>
                    <a:cxn ang="0">
                      <a:pos x="30" y="1220"/>
                    </a:cxn>
                    <a:cxn ang="0">
                      <a:pos x="8" y="1218"/>
                    </a:cxn>
                    <a:cxn ang="0">
                      <a:pos x="32" y="25"/>
                    </a:cxn>
                    <a:cxn ang="0">
                      <a:pos x="116" y="106"/>
                    </a:cxn>
                    <a:cxn ang="0">
                      <a:pos x="177" y="170"/>
                    </a:cxn>
                  </a:cxnLst>
                  <a:rect l="0" t="0" r="r" b="b"/>
                  <a:pathLst>
                    <a:path w="468" h="1231">
                      <a:moveTo>
                        <a:pt x="216" y="210"/>
                      </a:moveTo>
                      <a:lnTo>
                        <a:pt x="214" y="210"/>
                      </a:lnTo>
                      <a:lnTo>
                        <a:pt x="211" y="209"/>
                      </a:lnTo>
                      <a:lnTo>
                        <a:pt x="206" y="210"/>
                      </a:lnTo>
                      <a:lnTo>
                        <a:pt x="200" y="213"/>
                      </a:lnTo>
                      <a:lnTo>
                        <a:pt x="198" y="215"/>
                      </a:lnTo>
                      <a:lnTo>
                        <a:pt x="197" y="217"/>
                      </a:lnTo>
                      <a:lnTo>
                        <a:pt x="196" y="220"/>
                      </a:lnTo>
                      <a:lnTo>
                        <a:pt x="194" y="223"/>
                      </a:lnTo>
                      <a:lnTo>
                        <a:pt x="199" y="236"/>
                      </a:lnTo>
                      <a:lnTo>
                        <a:pt x="202" y="249"/>
                      </a:lnTo>
                      <a:lnTo>
                        <a:pt x="202" y="278"/>
                      </a:lnTo>
                      <a:lnTo>
                        <a:pt x="202" y="283"/>
                      </a:lnTo>
                      <a:lnTo>
                        <a:pt x="201" y="287"/>
                      </a:lnTo>
                      <a:lnTo>
                        <a:pt x="200" y="291"/>
                      </a:lnTo>
                      <a:lnTo>
                        <a:pt x="198" y="295"/>
                      </a:lnTo>
                      <a:lnTo>
                        <a:pt x="193" y="304"/>
                      </a:lnTo>
                      <a:lnTo>
                        <a:pt x="189" y="312"/>
                      </a:lnTo>
                      <a:lnTo>
                        <a:pt x="184" y="322"/>
                      </a:lnTo>
                      <a:lnTo>
                        <a:pt x="180" y="331"/>
                      </a:lnTo>
                      <a:lnTo>
                        <a:pt x="176" y="341"/>
                      </a:lnTo>
                      <a:lnTo>
                        <a:pt x="172" y="351"/>
                      </a:lnTo>
                      <a:lnTo>
                        <a:pt x="168" y="355"/>
                      </a:lnTo>
                      <a:lnTo>
                        <a:pt x="162" y="359"/>
                      </a:lnTo>
                      <a:lnTo>
                        <a:pt x="160" y="362"/>
                      </a:lnTo>
                      <a:lnTo>
                        <a:pt x="158" y="364"/>
                      </a:lnTo>
                      <a:lnTo>
                        <a:pt x="157" y="366"/>
                      </a:lnTo>
                      <a:lnTo>
                        <a:pt x="157" y="369"/>
                      </a:lnTo>
                      <a:lnTo>
                        <a:pt x="157" y="373"/>
                      </a:lnTo>
                      <a:lnTo>
                        <a:pt x="157" y="377"/>
                      </a:lnTo>
                      <a:lnTo>
                        <a:pt x="159" y="381"/>
                      </a:lnTo>
                      <a:lnTo>
                        <a:pt x="161" y="384"/>
                      </a:lnTo>
                      <a:lnTo>
                        <a:pt x="170" y="394"/>
                      </a:lnTo>
                      <a:lnTo>
                        <a:pt x="175" y="403"/>
                      </a:lnTo>
                      <a:lnTo>
                        <a:pt x="176" y="412"/>
                      </a:lnTo>
                      <a:lnTo>
                        <a:pt x="177" y="421"/>
                      </a:lnTo>
                      <a:lnTo>
                        <a:pt x="178" y="429"/>
                      </a:lnTo>
                      <a:lnTo>
                        <a:pt x="182" y="437"/>
                      </a:lnTo>
                      <a:lnTo>
                        <a:pt x="185" y="443"/>
                      </a:lnTo>
                      <a:lnTo>
                        <a:pt x="189" y="449"/>
                      </a:lnTo>
                      <a:lnTo>
                        <a:pt x="193" y="454"/>
                      </a:lnTo>
                      <a:lnTo>
                        <a:pt x="199" y="458"/>
                      </a:lnTo>
                      <a:lnTo>
                        <a:pt x="208" y="466"/>
                      </a:lnTo>
                      <a:lnTo>
                        <a:pt x="217" y="476"/>
                      </a:lnTo>
                      <a:lnTo>
                        <a:pt x="223" y="482"/>
                      </a:lnTo>
                      <a:lnTo>
                        <a:pt x="229" y="487"/>
                      </a:lnTo>
                      <a:lnTo>
                        <a:pt x="235" y="491"/>
                      </a:lnTo>
                      <a:lnTo>
                        <a:pt x="241" y="494"/>
                      </a:lnTo>
                      <a:lnTo>
                        <a:pt x="246" y="498"/>
                      </a:lnTo>
                      <a:lnTo>
                        <a:pt x="252" y="503"/>
                      </a:lnTo>
                      <a:lnTo>
                        <a:pt x="258" y="508"/>
                      </a:lnTo>
                      <a:lnTo>
                        <a:pt x="264" y="514"/>
                      </a:lnTo>
                      <a:lnTo>
                        <a:pt x="268" y="519"/>
                      </a:lnTo>
                      <a:lnTo>
                        <a:pt x="271" y="525"/>
                      </a:lnTo>
                      <a:lnTo>
                        <a:pt x="272" y="531"/>
                      </a:lnTo>
                      <a:lnTo>
                        <a:pt x="273" y="537"/>
                      </a:lnTo>
                      <a:lnTo>
                        <a:pt x="273" y="549"/>
                      </a:lnTo>
                      <a:lnTo>
                        <a:pt x="273" y="564"/>
                      </a:lnTo>
                      <a:lnTo>
                        <a:pt x="273" y="566"/>
                      </a:lnTo>
                      <a:lnTo>
                        <a:pt x="272" y="568"/>
                      </a:lnTo>
                      <a:lnTo>
                        <a:pt x="271" y="569"/>
                      </a:lnTo>
                      <a:lnTo>
                        <a:pt x="269" y="570"/>
                      </a:lnTo>
                      <a:lnTo>
                        <a:pt x="266" y="572"/>
                      </a:lnTo>
                      <a:lnTo>
                        <a:pt x="263" y="575"/>
                      </a:lnTo>
                      <a:lnTo>
                        <a:pt x="259" y="582"/>
                      </a:lnTo>
                      <a:lnTo>
                        <a:pt x="257" y="590"/>
                      </a:lnTo>
                      <a:lnTo>
                        <a:pt x="255" y="596"/>
                      </a:lnTo>
                      <a:lnTo>
                        <a:pt x="252" y="602"/>
                      </a:lnTo>
                      <a:lnTo>
                        <a:pt x="251" y="616"/>
                      </a:lnTo>
                      <a:lnTo>
                        <a:pt x="250" y="631"/>
                      </a:lnTo>
                      <a:lnTo>
                        <a:pt x="250" y="661"/>
                      </a:lnTo>
                      <a:lnTo>
                        <a:pt x="251" y="669"/>
                      </a:lnTo>
                      <a:lnTo>
                        <a:pt x="252" y="678"/>
                      </a:lnTo>
                      <a:lnTo>
                        <a:pt x="256" y="684"/>
                      </a:lnTo>
                      <a:lnTo>
                        <a:pt x="258" y="691"/>
                      </a:lnTo>
                      <a:lnTo>
                        <a:pt x="261" y="697"/>
                      </a:lnTo>
                      <a:lnTo>
                        <a:pt x="264" y="705"/>
                      </a:lnTo>
                      <a:lnTo>
                        <a:pt x="266" y="712"/>
                      </a:lnTo>
                      <a:lnTo>
                        <a:pt x="267" y="720"/>
                      </a:lnTo>
                      <a:lnTo>
                        <a:pt x="270" y="746"/>
                      </a:lnTo>
                      <a:lnTo>
                        <a:pt x="273" y="769"/>
                      </a:lnTo>
                      <a:lnTo>
                        <a:pt x="277" y="792"/>
                      </a:lnTo>
                      <a:lnTo>
                        <a:pt x="284" y="817"/>
                      </a:lnTo>
                      <a:lnTo>
                        <a:pt x="289" y="831"/>
                      </a:lnTo>
                      <a:lnTo>
                        <a:pt x="294" y="843"/>
                      </a:lnTo>
                      <a:lnTo>
                        <a:pt x="299" y="855"/>
                      </a:lnTo>
                      <a:lnTo>
                        <a:pt x="304" y="868"/>
                      </a:lnTo>
                      <a:lnTo>
                        <a:pt x="309" y="888"/>
                      </a:lnTo>
                      <a:lnTo>
                        <a:pt x="314" y="905"/>
                      </a:lnTo>
                      <a:lnTo>
                        <a:pt x="317" y="921"/>
                      </a:lnTo>
                      <a:lnTo>
                        <a:pt x="321" y="940"/>
                      </a:lnTo>
                      <a:lnTo>
                        <a:pt x="327" y="965"/>
                      </a:lnTo>
                      <a:lnTo>
                        <a:pt x="333" y="988"/>
                      </a:lnTo>
                      <a:lnTo>
                        <a:pt x="340" y="1009"/>
                      </a:lnTo>
                      <a:lnTo>
                        <a:pt x="347" y="1034"/>
                      </a:lnTo>
                      <a:lnTo>
                        <a:pt x="350" y="1046"/>
                      </a:lnTo>
                      <a:lnTo>
                        <a:pt x="353" y="1056"/>
                      </a:lnTo>
                      <a:lnTo>
                        <a:pt x="355" y="1061"/>
                      </a:lnTo>
                      <a:lnTo>
                        <a:pt x="357" y="1066"/>
                      </a:lnTo>
                      <a:lnTo>
                        <a:pt x="360" y="1071"/>
                      </a:lnTo>
                      <a:lnTo>
                        <a:pt x="363" y="1076"/>
                      </a:lnTo>
                      <a:lnTo>
                        <a:pt x="371" y="1083"/>
                      </a:lnTo>
                      <a:lnTo>
                        <a:pt x="378" y="1088"/>
                      </a:lnTo>
                      <a:lnTo>
                        <a:pt x="385" y="1092"/>
                      </a:lnTo>
                      <a:lnTo>
                        <a:pt x="392" y="1096"/>
                      </a:lnTo>
                      <a:lnTo>
                        <a:pt x="409" y="1102"/>
                      </a:lnTo>
                      <a:lnTo>
                        <a:pt x="428" y="1108"/>
                      </a:lnTo>
                      <a:lnTo>
                        <a:pt x="437" y="1110"/>
                      </a:lnTo>
                      <a:lnTo>
                        <a:pt x="445" y="1111"/>
                      </a:lnTo>
                      <a:lnTo>
                        <a:pt x="448" y="1112"/>
                      </a:lnTo>
                      <a:lnTo>
                        <a:pt x="452" y="1114"/>
                      </a:lnTo>
                      <a:lnTo>
                        <a:pt x="456" y="1116"/>
                      </a:lnTo>
                      <a:lnTo>
                        <a:pt x="459" y="1119"/>
                      </a:lnTo>
                      <a:lnTo>
                        <a:pt x="461" y="1123"/>
                      </a:lnTo>
                      <a:lnTo>
                        <a:pt x="462" y="1127"/>
                      </a:lnTo>
                      <a:lnTo>
                        <a:pt x="463" y="1130"/>
                      </a:lnTo>
                      <a:lnTo>
                        <a:pt x="464" y="1134"/>
                      </a:lnTo>
                      <a:lnTo>
                        <a:pt x="464" y="1141"/>
                      </a:lnTo>
                      <a:lnTo>
                        <a:pt x="463" y="1149"/>
                      </a:lnTo>
                      <a:lnTo>
                        <a:pt x="464" y="1152"/>
                      </a:lnTo>
                      <a:lnTo>
                        <a:pt x="465" y="1156"/>
                      </a:lnTo>
                      <a:lnTo>
                        <a:pt x="466" y="1158"/>
                      </a:lnTo>
                      <a:lnTo>
                        <a:pt x="468" y="1161"/>
                      </a:lnTo>
                      <a:lnTo>
                        <a:pt x="451" y="1161"/>
                      </a:lnTo>
                      <a:lnTo>
                        <a:pt x="437" y="1162"/>
                      </a:lnTo>
                      <a:lnTo>
                        <a:pt x="422" y="1164"/>
                      </a:lnTo>
                      <a:lnTo>
                        <a:pt x="408" y="1166"/>
                      </a:lnTo>
                      <a:lnTo>
                        <a:pt x="379" y="1171"/>
                      </a:lnTo>
                      <a:lnTo>
                        <a:pt x="348" y="1179"/>
                      </a:lnTo>
                      <a:lnTo>
                        <a:pt x="334" y="1188"/>
                      </a:lnTo>
                      <a:lnTo>
                        <a:pt x="320" y="1196"/>
                      </a:lnTo>
                      <a:lnTo>
                        <a:pt x="311" y="1198"/>
                      </a:lnTo>
                      <a:lnTo>
                        <a:pt x="302" y="1198"/>
                      </a:lnTo>
                      <a:lnTo>
                        <a:pt x="294" y="1198"/>
                      </a:lnTo>
                      <a:lnTo>
                        <a:pt x="286" y="1198"/>
                      </a:lnTo>
                      <a:lnTo>
                        <a:pt x="278" y="1198"/>
                      </a:lnTo>
                      <a:lnTo>
                        <a:pt x="270" y="1199"/>
                      </a:lnTo>
                      <a:lnTo>
                        <a:pt x="262" y="1200"/>
                      </a:lnTo>
                      <a:lnTo>
                        <a:pt x="254" y="1203"/>
                      </a:lnTo>
                      <a:lnTo>
                        <a:pt x="246" y="1206"/>
                      </a:lnTo>
                      <a:lnTo>
                        <a:pt x="241" y="1211"/>
                      </a:lnTo>
                      <a:lnTo>
                        <a:pt x="236" y="1216"/>
                      </a:lnTo>
                      <a:lnTo>
                        <a:pt x="231" y="1220"/>
                      </a:lnTo>
                      <a:lnTo>
                        <a:pt x="227" y="1224"/>
                      </a:lnTo>
                      <a:lnTo>
                        <a:pt x="221" y="1228"/>
                      </a:lnTo>
                      <a:lnTo>
                        <a:pt x="215" y="1230"/>
                      </a:lnTo>
                      <a:lnTo>
                        <a:pt x="208" y="1231"/>
                      </a:lnTo>
                      <a:lnTo>
                        <a:pt x="204" y="1231"/>
                      </a:lnTo>
                      <a:lnTo>
                        <a:pt x="201" y="1230"/>
                      </a:lnTo>
                      <a:lnTo>
                        <a:pt x="198" y="1228"/>
                      </a:lnTo>
                      <a:lnTo>
                        <a:pt x="194" y="1226"/>
                      </a:lnTo>
                      <a:lnTo>
                        <a:pt x="188" y="1221"/>
                      </a:lnTo>
                      <a:lnTo>
                        <a:pt x="182" y="1217"/>
                      </a:lnTo>
                      <a:lnTo>
                        <a:pt x="173" y="1214"/>
                      </a:lnTo>
                      <a:lnTo>
                        <a:pt x="163" y="1213"/>
                      </a:lnTo>
                      <a:lnTo>
                        <a:pt x="154" y="1212"/>
                      </a:lnTo>
                      <a:lnTo>
                        <a:pt x="144" y="1209"/>
                      </a:lnTo>
                      <a:lnTo>
                        <a:pt x="134" y="1205"/>
                      </a:lnTo>
                      <a:lnTo>
                        <a:pt x="125" y="1200"/>
                      </a:lnTo>
                      <a:lnTo>
                        <a:pt x="121" y="1197"/>
                      </a:lnTo>
                      <a:lnTo>
                        <a:pt x="117" y="1195"/>
                      </a:lnTo>
                      <a:lnTo>
                        <a:pt x="112" y="1194"/>
                      </a:lnTo>
                      <a:lnTo>
                        <a:pt x="105" y="1193"/>
                      </a:lnTo>
                      <a:lnTo>
                        <a:pt x="101" y="1194"/>
                      </a:lnTo>
                      <a:lnTo>
                        <a:pt x="98" y="1195"/>
                      </a:lnTo>
                      <a:lnTo>
                        <a:pt x="94" y="1196"/>
                      </a:lnTo>
                      <a:lnTo>
                        <a:pt x="91" y="1198"/>
                      </a:lnTo>
                      <a:lnTo>
                        <a:pt x="85" y="1204"/>
                      </a:lnTo>
                      <a:lnTo>
                        <a:pt x="79" y="1209"/>
                      </a:lnTo>
                      <a:lnTo>
                        <a:pt x="74" y="1216"/>
                      </a:lnTo>
                      <a:lnTo>
                        <a:pt x="69" y="1221"/>
                      </a:lnTo>
                      <a:lnTo>
                        <a:pt x="65" y="1223"/>
                      </a:lnTo>
                      <a:lnTo>
                        <a:pt x="62" y="1225"/>
                      </a:lnTo>
                      <a:lnTo>
                        <a:pt x="58" y="1226"/>
                      </a:lnTo>
                      <a:lnTo>
                        <a:pt x="54" y="1226"/>
                      </a:lnTo>
                      <a:lnTo>
                        <a:pt x="48" y="1226"/>
                      </a:lnTo>
                      <a:lnTo>
                        <a:pt x="43" y="1225"/>
                      </a:lnTo>
                      <a:lnTo>
                        <a:pt x="39" y="1224"/>
                      </a:lnTo>
                      <a:lnTo>
                        <a:pt x="34" y="1222"/>
                      </a:lnTo>
                      <a:lnTo>
                        <a:pt x="30" y="1220"/>
                      </a:lnTo>
                      <a:lnTo>
                        <a:pt x="26" y="1219"/>
                      </a:lnTo>
                      <a:lnTo>
                        <a:pt x="20" y="1218"/>
                      </a:lnTo>
                      <a:lnTo>
                        <a:pt x="15" y="1217"/>
                      </a:lnTo>
                      <a:lnTo>
                        <a:pt x="8" y="1218"/>
                      </a:lnTo>
                      <a:lnTo>
                        <a:pt x="0" y="1220"/>
                      </a:lnTo>
                      <a:lnTo>
                        <a:pt x="0" y="0"/>
                      </a:lnTo>
                      <a:lnTo>
                        <a:pt x="16" y="12"/>
                      </a:lnTo>
                      <a:lnTo>
                        <a:pt x="32" y="25"/>
                      </a:lnTo>
                      <a:lnTo>
                        <a:pt x="46" y="37"/>
                      </a:lnTo>
                      <a:lnTo>
                        <a:pt x="60" y="50"/>
                      </a:lnTo>
                      <a:lnTo>
                        <a:pt x="87" y="75"/>
                      </a:lnTo>
                      <a:lnTo>
                        <a:pt x="116" y="106"/>
                      </a:lnTo>
                      <a:lnTo>
                        <a:pt x="124" y="120"/>
                      </a:lnTo>
                      <a:lnTo>
                        <a:pt x="134" y="134"/>
                      </a:lnTo>
                      <a:lnTo>
                        <a:pt x="157" y="152"/>
                      </a:lnTo>
                      <a:lnTo>
                        <a:pt x="177" y="170"/>
                      </a:lnTo>
                      <a:lnTo>
                        <a:pt x="196" y="188"/>
                      </a:lnTo>
                      <a:lnTo>
                        <a:pt x="216" y="21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solidFill>
                    <a:sysClr val="window" lastClr="FFFFFF">
                      <a:lumMod val="85000"/>
                    </a:sysClr>
                  </a:solidFill>
                  <a:round/>
                  <a:headEnd/>
                  <a:tailEnd/>
                </a:ln>
              </p:spPr>
            </p:sp>
            <p:sp>
              <p:nvSpPr>
                <p:cNvPr id="78" name="Freeform 77"/>
                <p:cNvSpPr>
                  <a:spLocks/>
                </p:cNvSpPr>
                <p:nvPr/>
              </p:nvSpPr>
              <p:spPr bwMode="auto">
                <a:xfrm>
                  <a:off x="11425" y="6506111"/>
                  <a:ext cx="239705" cy="129723"/>
                </a:xfrm>
                <a:custGeom>
                  <a:avLst/>
                  <a:gdLst/>
                  <a:ahLst/>
                  <a:cxnLst>
                    <a:cxn ang="0">
                      <a:pos x="473" y="3"/>
                    </a:cxn>
                    <a:cxn ang="0">
                      <a:pos x="485" y="7"/>
                    </a:cxn>
                    <a:cxn ang="0">
                      <a:pos x="494" y="11"/>
                    </a:cxn>
                    <a:cxn ang="0">
                      <a:pos x="497" y="19"/>
                    </a:cxn>
                    <a:cxn ang="0">
                      <a:pos x="498" y="46"/>
                    </a:cxn>
                    <a:cxn ang="0">
                      <a:pos x="501" y="80"/>
                    </a:cxn>
                    <a:cxn ang="0">
                      <a:pos x="505" y="112"/>
                    </a:cxn>
                    <a:cxn ang="0">
                      <a:pos x="502" y="124"/>
                    </a:cxn>
                    <a:cxn ang="0">
                      <a:pos x="497" y="136"/>
                    </a:cxn>
                    <a:cxn ang="0">
                      <a:pos x="493" y="148"/>
                    </a:cxn>
                    <a:cxn ang="0">
                      <a:pos x="486" y="158"/>
                    </a:cxn>
                    <a:cxn ang="0">
                      <a:pos x="476" y="165"/>
                    </a:cxn>
                    <a:cxn ang="0">
                      <a:pos x="472" y="168"/>
                    </a:cxn>
                    <a:cxn ang="0">
                      <a:pos x="470" y="173"/>
                    </a:cxn>
                    <a:cxn ang="0">
                      <a:pos x="474" y="177"/>
                    </a:cxn>
                    <a:cxn ang="0">
                      <a:pos x="480" y="181"/>
                    </a:cxn>
                    <a:cxn ang="0">
                      <a:pos x="490" y="193"/>
                    </a:cxn>
                    <a:cxn ang="0">
                      <a:pos x="493" y="207"/>
                    </a:cxn>
                    <a:cxn ang="0">
                      <a:pos x="499" y="262"/>
                    </a:cxn>
                    <a:cxn ang="0">
                      <a:pos x="0" y="271"/>
                    </a:cxn>
                    <a:cxn ang="0">
                      <a:pos x="8" y="57"/>
                    </a:cxn>
                    <a:cxn ang="0">
                      <a:pos x="20" y="57"/>
                    </a:cxn>
                    <a:cxn ang="0">
                      <a:pos x="30" y="59"/>
                    </a:cxn>
                    <a:cxn ang="0">
                      <a:pos x="39" y="63"/>
                    </a:cxn>
                    <a:cxn ang="0">
                      <a:pos x="48" y="65"/>
                    </a:cxn>
                    <a:cxn ang="0">
                      <a:pos x="58" y="65"/>
                    </a:cxn>
                    <a:cxn ang="0">
                      <a:pos x="65" y="62"/>
                    </a:cxn>
                    <a:cxn ang="0">
                      <a:pos x="74" y="55"/>
                    </a:cxn>
                    <a:cxn ang="0">
                      <a:pos x="85" y="43"/>
                    </a:cxn>
                    <a:cxn ang="0">
                      <a:pos x="94" y="35"/>
                    </a:cxn>
                    <a:cxn ang="0">
                      <a:pos x="101" y="33"/>
                    </a:cxn>
                    <a:cxn ang="0">
                      <a:pos x="112" y="33"/>
                    </a:cxn>
                    <a:cxn ang="0">
                      <a:pos x="121" y="36"/>
                    </a:cxn>
                    <a:cxn ang="0">
                      <a:pos x="134" y="44"/>
                    </a:cxn>
                    <a:cxn ang="0">
                      <a:pos x="154" y="51"/>
                    </a:cxn>
                    <a:cxn ang="0">
                      <a:pos x="173" y="53"/>
                    </a:cxn>
                    <a:cxn ang="0">
                      <a:pos x="188" y="60"/>
                    </a:cxn>
                    <a:cxn ang="0">
                      <a:pos x="198" y="67"/>
                    </a:cxn>
                    <a:cxn ang="0">
                      <a:pos x="204" y="70"/>
                    </a:cxn>
                    <a:cxn ang="0">
                      <a:pos x="215" y="69"/>
                    </a:cxn>
                    <a:cxn ang="0">
                      <a:pos x="227" y="63"/>
                    </a:cxn>
                    <a:cxn ang="0">
                      <a:pos x="236" y="55"/>
                    </a:cxn>
                    <a:cxn ang="0">
                      <a:pos x="246" y="45"/>
                    </a:cxn>
                    <a:cxn ang="0">
                      <a:pos x="262" y="39"/>
                    </a:cxn>
                    <a:cxn ang="0">
                      <a:pos x="278" y="37"/>
                    </a:cxn>
                    <a:cxn ang="0">
                      <a:pos x="294" y="37"/>
                    </a:cxn>
                    <a:cxn ang="0">
                      <a:pos x="311" y="37"/>
                    </a:cxn>
                    <a:cxn ang="0">
                      <a:pos x="334" y="27"/>
                    </a:cxn>
                    <a:cxn ang="0">
                      <a:pos x="379" y="10"/>
                    </a:cxn>
                    <a:cxn ang="0">
                      <a:pos x="422" y="3"/>
                    </a:cxn>
                    <a:cxn ang="0">
                      <a:pos x="451" y="0"/>
                    </a:cxn>
                  </a:cxnLst>
                  <a:rect l="0" t="0" r="r" b="b"/>
                  <a:pathLst>
                    <a:path w="506" h="271">
                      <a:moveTo>
                        <a:pt x="468" y="0"/>
                      </a:moveTo>
                      <a:lnTo>
                        <a:pt x="473" y="3"/>
                      </a:lnTo>
                      <a:lnTo>
                        <a:pt x="478" y="5"/>
                      </a:lnTo>
                      <a:lnTo>
                        <a:pt x="485" y="7"/>
                      </a:lnTo>
                      <a:lnTo>
                        <a:pt x="491" y="7"/>
                      </a:lnTo>
                      <a:lnTo>
                        <a:pt x="494" y="11"/>
                      </a:lnTo>
                      <a:lnTo>
                        <a:pt x="496" y="15"/>
                      </a:lnTo>
                      <a:lnTo>
                        <a:pt x="497" y="19"/>
                      </a:lnTo>
                      <a:lnTo>
                        <a:pt x="498" y="24"/>
                      </a:lnTo>
                      <a:lnTo>
                        <a:pt x="498" y="46"/>
                      </a:lnTo>
                      <a:lnTo>
                        <a:pt x="499" y="64"/>
                      </a:lnTo>
                      <a:lnTo>
                        <a:pt x="501" y="80"/>
                      </a:lnTo>
                      <a:lnTo>
                        <a:pt x="503" y="94"/>
                      </a:lnTo>
                      <a:lnTo>
                        <a:pt x="505" y="112"/>
                      </a:lnTo>
                      <a:lnTo>
                        <a:pt x="504" y="119"/>
                      </a:lnTo>
                      <a:lnTo>
                        <a:pt x="502" y="124"/>
                      </a:lnTo>
                      <a:lnTo>
                        <a:pt x="499" y="129"/>
                      </a:lnTo>
                      <a:lnTo>
                        <a:pt x="497" y="136"/>
                      </a:lnTo>
                      <a:lnTo>
                        <a:pt x="494" y="142"/>
                      </a:lnTo>
                      <a:lnTo>
                        <a:pt x="493" y="148"/>
                      </a:lnTo>
                      <a:lnTo>
                        <a:pt x="490" y="153"/>
                      </a:lnTo>
                      <a:lnTo>
                        <a:pt x="486" y="158"/>
                      </a:lnTo>
                      <a:lnTo>
                        <a:pt x="480" y="161"/>
                      </a:lnTo>
                      <a:lnTo>
                        <a:pt x="476" y="165"/>
                      </a:lnTo>
                      <a:lnTo>
                        <a:pt x="474" y="166"/>
                      </a:lnTo>
                      <a:lnTo>
                        <a:pt x="472" y="168"/>
                      </a:lnTo>
                      <a:lnTo>
                        <a:pt x="471" y="170"/>
                      </a:lnTo>
                      <a:lnTo>
                        <a:pt x="470" y="173"/>
                      </a:lnTo>
                      <a:lnTo>
                        <a:pt x="471" y="175"/>
                      </a:lnTo>
                      <a:lnTo>
                        <a:pt x="474" y="177"/>
                      </a:lnTo>
                      <a:lnTo>
                        <a:pt x="477" y="179"/>
                      </a:lnTo>
                      <a:lnTo>
                        <a:pt x="480" y="181"/>
                      </a:lnTo>
                      <a:lnTo>
                        <a:pt x="486" y="186"/>
                      </a:lnTo>
                      <a:lnTo>
                        <a:pt x="490" y="193"/>
                      </a:lnTo>
                      <a:lnTo>
                        <a:pt x="492" y="199"/>
                      </a:lnTo>
                      <a:lnTo>
                        <a:pt x="493" y="207"/>
                      </a:lnTo>
                      <a:lnTo>
                        <a:pt x="493" y="253"/>
                      </a:lnTo>
                      <a:lnTo>
                        <a:pt x="499" y="262"/>
                      </a:lnTo>
                      <a:lnTo>
                        <a:pt x="506" y="271"/>
                      </a:lnTo>
                      <a:lnTo>
                        <a:pt x="0" y="271"/>
                      </a:lnTo>
                      <a:lnTo>
                        <a:pt x="0" y="59"/>
                      </a:lnTo>
                      <a:lnTo>
                        <a:pt x="8" y="57"/>
                      </a:lnTo>
                      <a:lnTo>
                        <a:pt x="15" y="56"/>
                      </a:lnTo>
                      <a:lnTo>
                        <a:pt x="20" y="57"/>
                      </a:lnTo>
                      <a:lnTo>
                        <a:pt x="26" y="58"/>
                      </a:lnTo>
                      <a:lnTo>
                        <a:pt x="30" y="59"/>
                      </a:lnTo>
                      <a:lnTo>
                        <a:pt x="34" y="61"/>
                      </a:lnTo>
                      <a:lnTo>
                        <a:pt x="39" y="63"/>
                      </a:lnTo>
                      <a:lnTo>
                        <a:pt x="43" y="64"/>
                      </a:lnTo>
                      <a:lnTo>
                        <a:pt x="48" y="65"/>
                      </a:lnTo>
                      <a:lnTo>
                        <a:pt x="54" y="65"/>
                      </a:lnTo>
                      <a:lnTo>
                        <a:pt x="58" y="65"/>
                      </a:lnTo>
                      <a:lnTo>
                        <a:pt x="62" y="64"/>
                      </a:lnTo>
                      <a:lnTo>
                        <a:pt x="65" y="62"/>
                      </a:lnTo>
                      <a:lnTo>
                        <a:pt x="69" y="60"/>
                      </a:lnTo>
                      <a:lnTo>
                        <a:pt x="74" y="55"/>
                      </a:lnTo>
                      <a:lnTo>
                        <a:pt x="79" y="48"/>
                      </a:lnTo>
                      <a:lnTo>
                        <a:pt x="85" y="43"/>
                      </a:lnTo>
                      <a:lnTo>
                        <a:pt x="91" y="37"/>
                      </a:lnTo>
                      <a:lnTo>
                        <a:pt x="94" y="35"/>
                      </a:lnTo>
                      <a:lnTo>
                        <a:pt x="98" y="34"/>
                      </a:lnTo>
                      <a:lnTo>
                        <a:pt x="101" y="33"/>
                      </a:lnTo>
                      <a:lnTo>
                        <a:pt x="105" y="32"/>
                      </a:lnTo>
                      <a:lnTo>
                        <a:pt x="112" y="33"/>
                      </a:lnTo>
                      <a:lnTo>
                        <a:pt x="117" y="34"/>
                      </a:lnTo>
                      <a:lnTo>
                        <a:pt x="121" y="36"/>
                      </a:lnTo>
                      <a:lnTo>
                        <a:pt x="125" y="39"/>
                      </a:lnTo>
                      <a:lnTo>
                        <a:pt x="134" y="44"/>
                      </a:lnTo>
                      <a:lnTo>
                        <a:pt x="144" y="48"/>
                      </a:lnTo>
                      <a:lnTo>
                        <a:pt x="154" y="51"/>
                      </a:lnTo>
                      <a:lnTo>
                        <a:pt x="163" y="52"/>
                      </a:lnTo>
                      <a:lnTo>
                        <a:pt x="173" y="53"/>
                      </a:lnTo>
                      <a:lnTo>
                        <a:pt x="182" y="56"/>
                      </a:lnTo>
                      <a:lnTo>
                        <a:pt x="188" y="60"/>
                      </a:lnTo>
                      <a:lnTo>
                        <a:pt x="194" y="65"/>
                      </a:lnTo>
                      <a:lnTo>
                        <a:pt x="198" y="67"/>
                      </a:lnTo>
                      <a:lnTo>
                        <a:pt x="201" y="69"/>
                      </a:lnTo>
                      <a:lnTo>
                        <a:pt x="204" y="70"/>
                      </a:lnTo>
                      <a:lnTo>
                        <a:pt x="208" y="70"/>
                      </a:lnTo>
                      <a:lnTo>
                        <a:pt x="215" y="69"/>
                      </a:lnTo>
                      <a:lnTo>
                        <a:pt x="221" y="67"/>
                      </a:lnTo>
                      <a:lnTo>
                        <a:pt x="227" y="63"/>
                      </a:lnTo>
                      <a:lnTo>
                        <a:pt x="231" y="59"/>
                      </a:lnTo>
                      <a:lnTo>
                        <a:pt x="236" y="55"/>
                      </a:lnTo>
                      <a:lnTo>
                        <a:pt x="241" y="50"/>
                      </a:lnTo>
                      <a:lnTo>
                        <a:pt x="246" y="45"/>
                      </a:lnTo>
                      <a:lnTo>
                        <a:pt x="254" y="42"/>
                      </a:lnTo>
                      <a:lnTo>
                        <a:pt x="262" y="39"/>
                      </a:lnTo>
                      <a:lnTo>
                        <a:pt x="270" y="38"/>
                      </a:lnTo>
                      <a:lnTo>
                        <a:pt x="278" y="37"/>
                      </a:lnTo>
                      <a:lnTo>
                        <a:pt x="286" y="37"/>
                      </a:lnTo>
                      <a:lnTo>
                        <a:pt x="294" y="37"/>
                      </a:lnTo>
                      <a:lnTo>
                        <a:pt x="302" y="37"/>
                      </a:lnTo>
                      <a:lnTo>
                        <a:pt x="311" y="37"/>
                      </a:lnTo>
                      <a:lnTo>
                        <a:pt x="320" y="35"/>
                      </a:lnTo>
                      <a:lnTo>
                        <a:pt x="334" y="27"/>
                      </a:lnTo>
                      <a:lnTo>
                        <a:pt x="348" y="18"/>
                      </a:lnTo>
                      <a:lnTo>
                        <a:pt x="379" y="10"/>
                      </a:lnTo>
                      <a:lnTo>
                        <a:pt x="408" y="5"/>
                      </a:lnTo>
                      <a:lnTo>
                        <a:pt x="422" y="3"/>
                      </a:lnTo>
                      <a:lnTo>
                        <a:pt x="437" y="1"/>
                      </a:lnTo>
                      <a:lnTo>
                        <a:pt x="451" y="0"/>
                      </a:lnTo>
                      <a:lnTo>
                        <a:pt x="468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solidFill>
                    <a:sysClr val="window" lastClr="FFFFFF">
                      <a:lumMod val="85000"/>
                    </a:sysClr>
                  </a:solidFill>
                  <a:round/>
                  <a:headEnd/>
                  <a:tailEnd/>
                </a:ln>
              </p:spPr>
            </p:sp>
          </p:grpSp>
        </p:grpSp>
        <p:grpSp>
          <p:nvGrpSpPr>
            <p:cNvPr id="9" name="Western Asia"/>
            <p:cNvGrpSpPr/>
            <p:nvPr/>
          </p:nvGrpSpPr>
          <p:grpSpPr>
            <a:xfrm>
              <a:off x="57623" y="2661419"/>
              <a:ext cx="1662486" cy="3033864"/>
              <a:chOff x="57623" y="2661420"/>
              <a:chExt cx="1734462" cy="2780654"/>
            </a:xfrm>
          </p:grpSpPr>
          <p:sp>
            <p:nvSpPr>
              <p:cNvPr id="48" name="Yemen"/>
              <p:cNvSpPr>
                <a:spLocks noEditPoints="1"/>
              </p:cNvSpPr>
              <p:nvPr/>
            </p:nvSpPr>
            <p:spPr bwMode="auto">
              <a:xfrm>
                <a:off x="486128" y="4865825"/>
                <a:ext cx="828442" cy="576249"/>
              </a:xfrm>
              <a:custGeom>
                <a:avLst/>
                <a:gdLst/>
                <a:ahLst/>
                <a:cxnLst>
                  <a:cxn ang="0">
                    <a:pos x="1615" y="1123"/>
                  </a:cxn>
                  <a:cxn ang="0">
                    <a:pos x="1604" y="1142"/>
                  </a:cxn>
                  <a:cxn ang="0">
                    <a:pos x="1625" y="1160"/>
                  </a:cxn>
                  <a:cxn ang="0">
                    <a:pos x="1703" y="1184"/>
                  </a:cxn>
                  <a:cxn ang="0">
                    <a:pos x="1748" y="1166"/>
                  </a:cxn>
                  <a:cxn ang="0">
                    <a:pos x="1748" y="1149"/>
                  </a:cxn>
                  <a:cxn ang="0">
                    <a:pos x="1686" y="1129"/>
                  </a:cxn>
                  <a:cxn ang="0">
                    <a:pos x="1634" y="1108"/>
                  </a:cxn>
                  <a:cxn ang="0">
                    <a:pos x="82" y="123"/>
                  </a:cxn>
                  <a:cxn ang="0">
                    <a:pos x="114" y="115"/>
                  </a:cxn>
                  <a:cxn ang="0">
                    <a:pos x="150" y="83"/>
                  </a:cxn>
                  <a:cxn ang="0">
                    <a:pos x="204" y="69"/>
                  </a:cxn>
                  <a:cxn ang="0">
                    <a:pos x="322" y="97"/>
                  </a:cxn>
                  <a:cxn ang="0">
                    <a:pos x="385" y="119"/>
                  </a:cxn>
                  <a:cxn ang="0">
                    <a:pos x="514" y="125"/>
                  </a:cxn>
                  <a:cxn ang="0">
                    <a:pos x="539" y="149"/>
                  </a:cxn>
                  <a:cxn ang="0">
                    <a:pos x="595" y="244"/>
                  </a:cxn>
                  <a:cxn ang="0">
                    <a:pos x="704" y="236"/>
                  </a:cxn>
                  <a:cxn ang="0">
                    <a:pos x="738" y="190"/>
                  </a:cxn>
                  <a:cxn ang="0">
                    <a:pos x="791" y="113"/>
                  </a:cxn>
                  <a:cxn ang="0">
                    <a:pos x="932" y="30"/>
                  </a:cxn>
                  <a:cxn ang="0">
                    <a:pos x="1003" y="2"/>
                  </a:cxn>
                  <a:cxn ang="0">
                    <a:pos x="1176" y="0"/>
                  </a:cxn>
                  <a:cxn ang="0">
                    <a:pos x="1312" y="12"/>
                  </a:cxn>
                  <a:cxn ang="0">
                    <a:pos x="1478" y="23"/>
                  </a:cxn>
                  <a:cxn ang="0">
                    <a:pos x="1633" y="477"/>
                  </a:cxn>
                  <a:cxn ang="0">
                    <a:pos x="1588" y="460"/>
                  </a:cxn>
                  <a:cxn ang="0">
                    <a:pos x="1516" y="488"/>
                  </a:cxn>
                  <a:cxn ang="0">
                    <a:pos x="1477" y="531"/>
                  </a:cxn>
                  <a:cxn ang="0">
                    <a:pos x="1482" y="591"/>
                  </a:cxn>
                  <a:cxn ang="0">
                    <a:pos x="1441" y="605"/>
                  </a:cxn>
                  <a:cxn ang="0">
                    <a:pos x="1254" y="625"/>
                  </a:cxn>
                  <a:cxn ang="0">
                    <a:pos x="1195" y="649"/>
                  </a:cxn>
                  <a:cxn ang="0">
                    <a:pos x="1144" y="646"/>
                  </a:cxn>
                  <a:cxn ang="0">
                    <a:pos x="1074" y="624"/>
                  </a:cxn>
                  <a:cxn ang="0">
                    <a:pos x="1032" y="646"/>
                  </a:cxn>
                  <a:cxn ang="0">
                    <a:pos x="983" y="661"/>
                  </a:cxn>
                  <a:cxn ang="0">
                    <a:pos x="904" y="711"/>
                  </a:cxn>
                  <a:cxn ang="0">
                    <a:pos x="806" y="714"/>
                  </a:cxn>
                  <a:cxn ang="0">
                    <a:pos x="711" y="718"/>
                  </a:cxn>
                  <a:cxn ang="0">
                    <a:pos x="619" y="744"/>
                  </a:cxn>
                  <a:cxn ang="0">
                    <a:pos x="561" y="734"/>
                  </a:cxn>
                  <a:cxn ang="0">
                    <a:pos x="484" y="724"/>
                  </a:cxn>
                  <a:cxn ang="0">
                    <a:pos x="446" y="710"/>
                  </a:cxn>
                  <a:cxn ang="0">
                    <a:pos x="386" y="740"/>
                  </a:cxn>
                  <a:cxn ang="0">
                    <a:pos x="322" y="772"/>
                  </a:cxn>
                  <a:cxn ang="0">
                    <a:pos x="274" y="768"/>
                  </a:cxn>
                  <a:cxn ang="0">
                    <a:pos x="174" y="757"/>
                  </a:cxn>
                  <a:cxn ang="0">
                    <a:pos x="104" y="717"/>
                  </a:cxn>
                  <a:cxn ang="0">
                    <a:pos x="69" y="699"/>
                  </a:cxn>
                  <a:cxn ang="0">
                    <a:pos x="37" y="614"/>
                  </a:cxn>
                  <a:cxn ang="0">
                    <a:pos x="39" y="521"/>
                  </a:cxn>
                  <a:cxn ang="0">
                    <a:pos x="21" y="488"/>
                  </a:cxn>
                  <a:cxn ang="0">
                    <a:pos x="0" y="279"/>
                  </a:cxn>
                  <a:cxn ang="0">
                    <a:pos x="19" y="261"/>
                  </a:cxn>
                  <a:cxn ang="0">
                    <a:pos x="38" y="210"/>
                  </a:cxn>
                  <a:cxn ang="0">
                    <a:pos x="43" y="149"/>
                  </a:cxn>
                </a:cxnLst>
                <a:rect l="0" t="0" r="r" b="b"/>
                <a:pathLst>
                  <a:path w="1753" h="1186">
                    <a:moveTo>
                      <a:pt x="1634" y="1108"/>
                    </a:moveTo>
                    <a:lnTo>
                      <a:pt x="1631" y="1109"/>
                    </a:lnTo>
                    <a:lnTo>
                      <a:pt x="1627" y="1110"/>
                    </a:lnTo>
                    <a:lnTo>
                      <a:pt x="1624" y="1111"/>
                    </a:lnTo>
                    <a:lnTo>
                      <a:pt x="1622" y="1113"/>
                    </a:lnTo>
                    <a:lnTo>
                      <a:pt x="1618" y="1118"/>
                    </a:lnTo>
                    <a:lnTo>
                      <a:pt x="1615" y="1123"/>
                    </a:lnTo>
                    <a:lnTo>
                      <a:pt x="1611" y="1128"/>
                    </a:lnTo>
                    <a:lnTo>
                      <a:pt x="1608" y="1131"/>
                    </a:lnTo>
                    <a:lnTo>
                      <a:pt x="1606" y="1133"/>
                    </a:lnTo>
                    <a:lnTo>
                      <a:pt x="1604" y="1134"/>
                    </a:lnTo>
                    <a:lnTo>
                      <a:pt x="1604" y="1136"/>
                    </a:lnTo>
                    <a:lnTo>
                      <a:pt x="1603" y="1139"/>
                    </a:lnTo>
                    <a:lnTo>
                      <a:pt x="1604" y="1142"/>
                    </a:lnTo>
                    <a:lnTo>
                      <a:pt x="1606" y="1145"/>
                    </a:lnTo>
                    <a:lnTo>
                      <a:pt x="1608" y="1147"/>
                    </a:lnTo>
                    <a:lnTo>
                      <a:pt x="1612" y="1149"/>
                    </a:lnTo>
                    <a:lnTo>
                      <a:pt x="1615" y="1151"/>
                    </a:lnTo>
                    <a:lnTo>
                      <a:pt x="1619" y="1154"/>
                    </a:lnTo>
                    <a:lnTo>
                      <a:pt x="1622" y="1157"/>
                    </a:lnTo>
                    <a:lnTo>
                      <a:pt x="1625" y="1160"/>
                    </a:lnTo>
                    <a:lnTo>
                      <a:pt x="1632" y="1169"/>
                    </a:lnTo>
                    <a:lnTo>
                      <a:pt x="1639" y="1178"/>
                    </a:lnTo>
                    <a:lnTo>
                      <a:pt x="1669" y="1178"/>
                    </a:lnTo>
                    <a:lnTo>
                      <a:pt x="1680" y="1182"/>
                    </a:lnTo>
                    <a:lnTo>
                      <a:pt x="1693" y="1186"/>
                    </a:lnTo>
                    <a:lnTo>
                      <a:pt x="1698" y="1185"/>
                    </a:lnTo>
                    <a:lnTo>
                      <a:pt x="1703" y="1184"/>
                    </a:lnTo>
                    <a:lnTo>
                      <a:pt x="1707" y="1183"/>
                    </a:lnTo>
                    <a:lnTo>
                      <a:pt x="1711" y="1180"/>
                    </a:lnTo>
                    <a:lnTo>
                      <a:pt x="1720" y="1176"/>
                    </a:lnTo>
                    <a:lnTo>
                      <a:pt x="1730" y="1171"/>
                    </a:lnTo>
                    <a:lnTo>
                      <a:pt x="1737" y="1169"/>
                    </a:lnTo>
                    <a:lnTo>
                      <a:pt x="1745" y="1167"/>
                    </a:lnTo>
                    <a:lnTo>
                      <a:pt x="1748" y="1166"/>
                    </a:lnTo>
                    <a:lnTo>
                      <a:pt x="1750" y="1164"/>
                    </a:lnTo>
                    <a:lnTo>
                      <a:pt x="1752" y="1162"/>
                    </a:lnTo>
                    <a:lnTo>
                      <a:pt x="1753" y="1158"/>
                    </a:lnTo>
                    <a:lnTo>
                      <a:pt x="1752" y="1156"/>
                    </a:lnTo>
                    <a:lnTo>
                      <a:pt x="1751" y="1154"/>
                    </a:lnTo>
                    <a:lnTo>
                      <a:pt x="1750" y="1151"/>
                    </a:lnTo>
                    <a:lnTo>
                      <a:pt x="1748" y="1149"/>
                    </a:lnTo>
                    <a:lnTo>
                      <a:pt x="1742" y="1147"/>
                    </a:lnTo>
                    <a:lnTo>
                      <a:pt x="1737" y="1145"/>
                    </a:lnTo>
                    <a:lnTo>
                      <a:pt x="1730" y="1139"/>
                    </a:lnTo>
                    <a:lnTo>
                      <a:pt x="1723" y="1133"/>
                    </a:lnTo>
                    <a:lnTo>
                      <a:pt x="1708" y="1132"/>
                    </a:lnTo>
                    <a:lnTo>
                      <a:pt x="1694" y="1131"/>
                    </a:lnTo>
                    <a:lnTo>
                      <a:pt x="1686" y="1129"/>
                    </a:lnTo>
                    <a:lnTo>
                      <a:pt x="1678" y="1126"/>
                    </a:lnTo>
                    <a:lnTo>
                      <a:pt x="1671" y="1121"/>
                    </a:lnTo>
                    <a:lnTo>
                      <a:pt x="1664" y="1118"/>
                    </a:lnTo>
                    <a:lnTo>
                      <a:pt x="1658" y="1114"/>
                    </a:lnTo>
                    <a:lnTo>
                      <a:pt x="1650" y="1111"/>
                    </a:lnTo>
                    <a:lnTo>
                      <a:pt x="1642" y="1109"/>
                    </a:lnTo>
                    <a:lnTo>
                      <a:pt x="1634" y="1108"/>
                    </a:lnTo>
                    <a:close/>
                    <a:moveTo>
                      <a:pt x="41" y="105"/>
                    </a:moveTo>
                    <a:lnTo>
                      <a:pt x="47" y="111"/>
                    </a:lnTo>
                    <a:lnTo>
                      <a:pt x="53" y="115"/>
                    </a:lnTo>
                    <a:lnTo>
                      <a:pt x="61" y="118"/>
                    </a:lnTo>
                    <a:lnTo>
                      <a:pt x="68" y="120"/>
                    </a:lnTo>
                    <a:lnTo>
                      <a:pt x="75" y="122"/>
                    </a:lnTo>
                    <a:lnTo>
                      <a:pt x="82" y="123"/>
                    </a:lnTo>
                    <a:lnTo>
                      <a:pt x="91" y="123"/>
                    </a:lnTo>
                    <a:lnTo>
                      <a:pt x="99" y="123"/>
                    </a:lnTo>
                    <a:lnTo>
                      <a:pt x="102" y="123"/>
                    </a:lnTo>
                    <a:lnTo>
                      <a:pt x="105" y="122"/>
                    </a:lnTo>
                    <a:lnTo>
                      <a:pt x="107" y="121"/>
                    </a:lnTo>
                    <a:lnTo>
                      <a:pt x="109" y="119"/>
                    </a:lnTo>
                    <a:lnTo>
                      <a:pt x="114" y="115"/>
                    </a:lnTo>
                    <a:lnTo>
                      <a:pt x="116" y="110"/>
                    </a:lnTo>
                    <a:lnTo>
                      <a:pt x="119" y="105"/>
                    </a:lnTo>
                    <a:lnTo>
                      <a:pt x="122" y="99"/>
                    </a:lnTo>
                    <a:lnTo>
                      <a:pt x="125" y="94"/>
                    </a:lnTo>
                    <a:lnTo>
                      <a:pt x="130" y="90"/>
                    </a:lnTo>
                    <a:lnTo>
                      <a:pt x="140" y="86"/>
                    </a:lnTo>
                    <a:lnTo>
                      <a:pt x="150" y="83"/>
                    </a:lnTo>
                    <a:lnTo>
                      <a:pt x="160" y="81"/>
                    </a:lnTo>
                    <a:lnTo>
                      <a:pt x="171" y="80"/>
                    </a:lnTo>
                    <a:lnTo>
                      <a:pt x="180" y="79"/>
                    </a:lnTo>
                    <a:lnTo>
                      <a:pt x="190" y="77"/>
                    </a:lnTo>
                    <a:lnTo>
                      <a:pt x="194" y="74"/>
                    </a:lnTo>
                    <a:lnTo>
                      <a:pt x="200" y="72"/>
                    </a:lnTo>
                    <a:lnTo>
                      <a:pt x="204" y="69"/>
                    </a:lnTo>
                    <a:lnTo>
                      <a:pt x="209" y="66"/>
                    </a:lnTo>
                    <a:lnTo>
                      <a:pt x="220" y="80"/>
                    </a:lnTo>
                    <a:lnTo>
                      <a:pt x="233" y="92"/>
                    </a:lnTo>
                    <a:lnTo>
                      <a:pt x="303" y="92"/>
                    </a:lnTo>
                    <a:lnTo>
                      <a:pt x="310" y="93"/>
                    </a:lnTo>
                    <a:lnTo>
                      <a:pt x="317" y="95"/>
                    </a:lnTo>
                    <a:lnTo>
                      <a:pt x="322" y="97"/>
                    </a:lnTo>
                    <a:lnTo>
                      <a:pt x="327" y="100"/>
                    </a:lnTo>
                    <a:lnTo>
                      <a:pt x="332" y="103"/>
                    </a:lnTo>
                    <a:lnTo>
                      <a:pt x="338" y="107"/>
                    </a:lnTo>
                    <a:lnTo>
                      <a:pt x="345" y="110"/>
                    </a:lnTo>
                    <a:lnTo>
                      <a:pt x="351" y="112"/>
                    </a:lnTo>
                    <a:lnTo>
                      <a:pt x="368" y="116"/>
                    </a:lnTo>
                    <a:lnTo>
                      <a:pt x="385" y="119"/>
                    </a:lnTo>
                    <a:lnTo>
                      <a:pt x="401" y="122"/>
                    </a:lnTo>
                    <a:lnTo>
                      <a:pt x="416" y="124"/>
                    </a:lnTo>
                    <a:lnTo>
                      <a:pt x="447" y="126"/>
                    </a:lnTo>
                    <a:lnTo>
                      <a:pt x="481" y="128"/>
                    </a:lnTo>
                    <a:lnTo>
                      <a:pt x="495" y="127"/>
                    </a:lnTo>
                    <a:lnTo>
                      <a:pt x="507" y="125"/>
                    </a:lnTo>
                    <a:lnTo>
                      <a:pt x="514" y="125"/>
                    </a:lnTo>
                    <a:lnTo>
                      <a:pt x="519" y="126"/>
                    </a:lnTo>
                    <a:lnTo>
                      <a:pt x="524" y="127"/>
                    </a:lnTo>
                    <a:lnTo>
                      <a:pt x="529" y="130"/>
                    </a:lnTo>
                    <a:lnTo>
                      <a:pt x="533" y="135"/>
                    </a:lnTo>
                    <a:lnTo>
                      <a:pt x="536" y="140"/>
                    </a:lnTo>
                    <a:lnTo>
                      <a:pt x="537" y="144"/>
                    </a:lnTo>
                    <a:lnTo>
                      <a:pt x="539" y="149"/>
                    </a:lnTo>
                    <a:lnTo>
                      <a:pt x="541" y="160"/>
                    </a:lnTo>
                    <a:lnTo>
                      <a:pt x="546" y="171"/>
                    </a:lnTo>
                    <a:lnTo>
                      <a:pt x="560" y="195"/>
                    </a:lnTo>
                    <a:lnTo>
                      <a:pt x="573" y="215"/>
                    </a:lnTo>
                    <a:lnTo>
                      <a:pt x="579" y="225"/>
                    </a:lnTo>
                    <a:lnTo>
                      <a:pt x="586" y="234"/>
                    </a:lnTo>
                    <a:lnTo>
                      <a:pt x="595" y="244"/>
                    </a:lnTo>
                    <a:lnTo>
                      <a:pt x="606" y="254"/>
                    </a:lnTo>
                    <a:lnTo>
                      <a:pt x="622" y="254"/>
                    </a:lnTo>
                    <a:lnTo>
                      <a:pt x="638" y="252"/>
                    </a:lnTo>
                    <a:lnTo>
                      <a:pt x="652" y="249"/>
                    </a:lnTo>
                    <a:lnTo>
                      <a:pt x="669" y="244"/>
                    </a:lnTo>
                    <a:lnTo>
                      <a:pt x="688" y="240"/>
                    </a:lnTo>
                    <a:lnTo>
                      <a:pt x="704" y="236"/>
                    </a:lnTo>
                    <a:lnTo>
                      <a:pt x="711" y="233"/>
                    </a:lnTo>
                    <a:lnTo>
                      <a:pt x="718" y="229"/>
                    </a:lnTo>
                    <a:lnTo>
                      <a:pt x="724" y="224"/>
                    </a:lnTo>
                    <a:lnTo>
                      <a:pt x="729" y="216"/>
                    </a:lnTo>
                    <a:lnTo>
                      <a:pt x="733" y="207"/>
                    </a:lnTo>
                    <a:lnTo>
                      <a:pt x="736" y="198"/>
                    </a:lnTo>
                    <a:lnTo>
                      <a:pt x="738" y="190"/>
                    </a:lnTo>
                    <a:lnTo>
                      <a:pt x="741" y="180"/>
                    </a:lnTo>
                    <a:lnTo>
                      <a:pt x="744" y="172"/>
                    </a:lnTo>
                    <a:lnTo>
                      <a:pt x="747" y="164"/>
                    </a:lnTo>
                    <a:lnTo>
                      <a:pt x="751" y="155"/>
                    </a:lnTo>
                    <a:lnTo>
                      <a:pt x="757" y="147"/>
                    </a:lnTo>
                    <a:lnTo>
                      <a:pt x="775" y="128"/>
                    </a:lnTo>
                    <a:lnTo>
                      <a:pt x="791" y="113"/>
                    </a:lnTo>
                    <a:lnTo>
                      <a:pt x="808" y="98"/>
                    </a:lnTo>
                    <a:lnTo>
                      <a:pt x="825" y="86"/>
                    </a:lnTo>
                    <a:lnTo>
                      <a:pt x="843" y="74"/>
                    </a:lnTo>
                    <a:lnTo>
                      <a:pt x="863" y="64"/>
                    </a:lnTo>
                    <a:lnTo>
                      <a:pt x="883" y="54"/>
                    </a:lnTo>
                    <a:lnTo>
                      <a:pt x="907" y="42"/>
                    </a:lnTo>
                    <a:lnTo>
                      <a:pt x="932" y="30"/>
                    </a:lnTo>
                    <a:lnTo>
                      <a:pt x="953" y="16"/>
                    </a:lnTo>
                    <a:lnTo>
                      <a:pt x="964" y="10"/>
                    </a:lnTo>
                    <a:lnTo>
                      <a:pt x="976" y="6"/>
                    </a:lnTo>
                    <a:lnTo>
                      <a:pt x="982" y="5"/>
                    </a:lnTo>
                    <a:lnTo>
                      <a:pt x="988" y="3"/>
                    </a:lnTo>
                    <a:lnTo>
                      <a:pt x="995" y="3"/>
                    </a:lnTo>
                    <a:lnTo>
                      <a:pt x="1003" y="2"/>
                    </a:lnTo>
                    <a:lnTo>
                      <a:pt x="1031" y="2"/>
                    </a:lnTo>
                    <a:lnTo>
                      <a:pt x="1055" y="2"/>
                    </a:lnTo>
                    <a:lnTo>
                      <a:pt x="1079" y="2"/>
                    </a:lnTo>
                    <a:lnTo>
                      <a:pt x="1103" y="1"/>
                    </a:lnTo>
                    <a:lnTo>
                      <a:pt x="1126" y="1"/>
                    </a:lnTo>
                    <a:lnTo>
                      <a:pt x="1150" y="0"/>
                    </a:lnTo>
                    <a:lnTo>
                      <a:pt x="1176" y="0"/>
                    </a:lnTo>
                    <a:lnTo>
                      <a:pt x="1204" y="0"/>
                    </a:lnTo>
                    <a:lnTo>
                      <a:pt x="1224" y="1"/>
                    </a:lnTo>
                    <a:lnTo>
                      <a:pt x="1243" y="2"/>
                    </a:lnTo>
                    <a:lnTo>
                      <a:pt x="1261" y="4"/>
                    </a:lnTo>
                    <a:lnTo>
                      <a:pt x="1277" y="7"/>
                    </a:lnTo>
                    <a:lnTo>
                      <a:pt x="1295" y="10"/>
                    </a:lnTo>
                    <a:lnTo>
                      <a:pt x="1312" y="12"/>
                    </a:lnTo>
                    <a:lnTo>
                      <a:pt x="1331" y="13"/>
                    </a:lnTo>
                    <a:lnTo>
                      <a:pt x="1352" y="14"/>
                    </a:lnTo>
                    <a:lnTo>
                      <a:pt x="1417" y="14"/>
                    </a:lnTo>
                    <a:lnTo>
                      <a:pt x="1434" y="15"/>
                    </a:lnTo>
                    <a:lnTo>
                      <a:pt x="1449" y="16"/>
                    </a:lnTo>
                    <a:lnTo>
                      <a:pt x="1464" y="20"/>
                    </a:lnTo>
                    <a:lnTo>
                      <a:pt x="1478" y="23"/>
                    </a:lnTo>
                    <a:lnTo>
                      <a:pt x="1492" y="26"/>
                    </a:lnTo>
                    <a:lnTo>
                      <a:pt x="1506" y="29"/>
                    </a:lnTo>
                    <a:lnTo>
                      <a:pt x="1522" y="31"/>
                    </a:lnTo>
                    <a:lnTo>
                      <a:pt x="1538" y="33"/>
                    </a:lnTo>
                    <a:lnTo>
                      <a:pt x="1538" y="33"/>
                    </a:lnTo>
                    <a:lnTo>
                      <a:pt x="1641" y="479"/>
                    </a:lnTo>
                    <a:lnTo>
                      <a:pt x="1633" y="477"/>
                    </a:lnTo>
                    <a:lnTo>
                      <a:pt x="1623" y="472"/>
                    </a:lnTo>
                    <a:lnTo>
                      <a:pt x="1614" y="467"/>
                    </a:lnTo>
                    <a:lnTo>
                      <a:pt x="1606" y="463"/>
                    </a:lnTo>
                    <a:lnTo>
                      <a:pt x="1602" y="462"/>
                    </a:lnTo>
                    <a:lnTo>
                      <a:pt x="1597" y="461"/>
                    </a:lnTo>
                    <a:lnTo>
                      <a:pt x="1593" y="460"/>
                    </a:lnTo>
                    <a:lnTo>
                      <a:pt x="1588" y="460"/>
                    </a:lnTo>
                    <a:lnTo>
                      <a:pt x="1579" y="460"/>
                    </a:lnTo>
                    <a:lnTo>
                      <a:pt x="1572" y="462"/>
                    </a:lnTo>
                    <a:lnTo>
                      <a:pt x="1563" y="464"/>
                    </a:lnTo>
                    <a:lnTo>
                      <a:pt x="1557" y="467"/>
                    </a:lnTo>
                    <a:lnTo>
                      <a:pt x="1543" y="475"/>
                    </a:lnTo>
                    <a:lnTo>
                      <a:pt x="1527" y="482"/>
                    </a:lnTo>
                    <a:lnTo>
                      <a:pt x="1516" y="488"/>
                    </a:lnTo>
                    <a:lnTo>
                      <a:pt x="1507" y="493"/>
                    </a:lnTo>
                    <a:lnTo>
                      <a:pt x="1499" y="500"/>
                    </a:lnTo>
                    <a:lnTo>
                      <a:pt x="1491" y="510"/>
                    </a:lnTo>
                    <a:lnTo>
                      <a:pt x="1486" y="517"/>
                    </a:lnTo>
                    <a:lnTo>
                      <a:pt x="1480" y="523"/>
                    </a:lnTo>
                    <a:lnTo>
                      <a:pt x="1478" y="527"/>
                    </a:lnTo>
                    <a:lnTo>
                      <a:pt x="1477" y="531"/>
                    </a:lnTo>
                    <a:lnTo>
                      <a:pt x="1476" y="535"/>
                    </a:lnTo>
                    <a:lnTo>
                      <a:pt x="1476" y="540"/>
                    </a:lnTo>
                    <a:lnTo>
                      <a:pt x="1477" y="552"/>
                    </a:lnTo>
                    <a:lnTo>
                      <a:pt x="1479" y="563"/>
                    </a:lnTo>
                    <a:lnTo>
                      <a:pt x="1481" y="574"/>
                    </a:lnTo>
                    <a:lnTo>
                      <a:pt x="1482" y="585"/>
                    </a:lnTo>
                    <a:lnTo>
                      <a:pt x="1482" y="591"/>
                    </a:lnTo>
                    <a:lnTo>
                      <a:pt x="1481" y="595"/>
                    </a:lnTo>
                    <a:lnTo>
                      <a:pt x="1474" y="596"/>
                    </a:lnTo>
                    <a:lnTo>
                      <a:pt x="1467" y="597"/>
                    </a:lnTo>
                    <a:lnTo>
                      <a:pt x="1460" y="599"/>
                    </a:lnTo>
                    <a:lnTo>
                      <a:pt x="1453" y="601"/>
                    </a:lnTo>
                    <a:lnTo>
                      <a:pt x="1447" y="603"/>
                    </a:lnTo>
                    <a:lnTo>
                      <a:pt x="1441" y="605"/>
                    </a:lnTo>
                    <a:lnTo>
                      <a:pt x="1434" y="607"/>
                    </a:lnTo>
                    <a:lnTo>
                      <a:pt x="1425" y="608"/>
                    </a:lnTo>
                    <a:lnTo>
                      <a:pt x="1309" y="628"/>
                    </a:lnTo>
                    <a:lnTo>
                      <a:pt x="1279" y="628"/>
                    </a:lnTo>
                    <a:lnTo>
                      <a:pt x="1270" y="628"/>
                    </a:lnTo>
                    <a:lnTo>
                      <a:pt x="1262" y="627"/>
                    </a:lnTo>
                    <a:lnTo>
                      <a:pt x="1254" y="625"/>
                    </a:lnTo>
                    <a:lnTo>
                      <a:pt x="1245" y="625"/>
                    </a:lnTo>
                    <a:lnTo>
                      <a:pt x="1235" y="625"/>
                    </a:lnTo>
                    <a:lnTo>
                      <a:pt x="1225" y="627"/>
                    </a:lnTo>
                    <a:lnTo>
                      <a:pt x="1217" y="631"/>
                    </a:lnTo>
                    <a:lnTo>
                      <a:pt x="1209" y="636"/>
                    </a:lnTo>
                    <a:lnTo>
                      <a:pt x="1202" y="642"/>
                    </a:lnTo>
                    <a:lnTo>
                      <a:pt x="1195" y="649"/>
                    </a:lnTo>
                    <a:lnTo>
                      <a:pt x="1192" y="651"/>
                    </a:lnTo>
                    <a:lnTo>
                      <a:pt x="1189" y="653"/>
                    </a:lnTo>
                    <a:lnTo>
                      <a:pt x="1185" y="654"/>
                    </a:lnTo>
                    <a:lnTo>
                      <a:pt x="1181" y="655"/>
                    </a:lnTo>
                    <a:lnTo>
                      <a:pt x="1168" y="653"/>
                    </a:lnTo>
                    <a:lnTo>
                      <a:pt x="1157" y="649"/>
                    </a:lnTo>
                    <a:lnTo>
                      <a:pt x="1144" y="646"/>
                    </a:lnTo>
                    <a:lnTo>
                      <a:pt x="1131" y="644"/>
                    </a:lnTo>
                    <a:lnTo>
                      <a:pt x="1120" y="640"/>
                    </a:lnTo>
                    <a:lnTo>
                      <a:pt x="1106" y="635"/>
                    </a:lnTo>
                    <a:lnTo>
                      <a:pt x="1098" y="631"/>
                    </a:lnTo>
                    <a:lnTo>
                      <a:pt x="1091" y="627"/>
                    </a:lnTo>
                    <a:lnTo>
                      <a:pt x="1082" y="625"/>
                    </a:lnTo>
                    <a:lnTo>
                      <a:pt x="1074" y="624"/>
                    </a:lnTo>
                    <a:lnTo>
                      <a:pt x="1068" y="624"/>
                    </a:lnTo>
                    <a:lnTo>
                      <a:pt x="1063" y="625"/>
                    </a:lnTo>
                    <a:lnTo>
                      <a:pt x="1058" y="626"/>
                    </a:lnTo>
                    <a:lnTo>
                      <a:pt x="1052" y="628"/>
                    </a:lnTo>
                    <a:lnTo>
                      <a:pt x="1044" y="634"/>
                    </a:lnTo>
                    <a:lnTo>
                      <a:pt x="1035" y="641"/>
                    </a:lnTo>
                    <a:lnTo>
                      <a:pt x="1032" y="646"/>
                    </a:lnTo>
                    <a:lnTo>
                      <a:pt x="1027" y="650"/>
                    </a:lnTo>
                    <a:lnTo>
                      <a:pt x="1024" y="653"/>
                    </a:lnTo>
                    <a:lnTo>
                      <a:pt x="1019" y="656"/>
                    </a:lnTo>
                    <a:lnTo>
                      <a:pt x="1010" y="658"/>
                    </a:lnTo>
                    <a:lnTo>
                      <a:pt x="1002" y="658"/>
                    </a:lnTo>
                    <a:lnTo>
                      <a:pt x="992" y="659"/>
                    </a:lnTo>
                    <a:lnTo>
                      <a:pt x="983" y="661"/>
                    </a:lnTo>
                    <a:lnTo>
                      <a:pt x="974" y="665"/>
                    </a:lnTo>
                    <a:lnTo>
                      <a:pt x="965" y="670"/>
                    </a:lnTo>
                    <a:lnTo>
                      <a:pt x="958" y="676"/>
                    </a:lnTo>
                    <a:lnTo>
                      <a:pt x="950" y="681"/>
                    </a:lnTo>
                    <a:lnTo>
                      <a:pt x="930" y="693"/>
                    </a:lnTo>
                    <a:lnTo>
                      <a:pt x="913" y="706"/>
                    </a:lnTo>
                    <a:lnTo>
                      <a:pt x="904" y="711"/>
                    </a:lnTo>
                    <a:lnTo>
                      <a:pt x="896" y="715"/>
                    </a:lnTo>
                    <a:lnTo>
                      <a:pt x="886" y="717"/>
                    </a:lnTo>
                    <a:lnTo>
                      <a:pt x="874" y="718"/>
                    </a:lnTo>
                    <a:lnTo>
                      <a:pt x="861" y="717"/>
                    </a:lnTo>
                    <a:lnTo>
                      <a:pt x="847" y="715"/>
                    </a:lnTo>
                    <a:lnTo>
                      <a:pt x="820" y="715"/>
                    </a:lnTo>
                    <a:lnTo>
                      <a:pt x="806" y="714"/>
                    </a:lnTo>
                    <a:lnTo>
                      <a:pt x="793" y="713"/>
                    </a:lnTo>
                    <a:lnTo>
                      <a:pt x="781" y="712"/>
                    </a:lnTo>
                    <a:lnTo>
                      <a:pt x="767" y="712"/>
                    </a:lnTo>
                    <a:lnTo>
                      <a:pt x="752" y="712"/>
                    </a:lnTo>
                    <a:lnTo>
                      <a:pt x="737" y="713"/>
                    </a:lnTo>
                    <a:lnTo>
                      <a:pt x="724" y="715"/>
                    </a:lnTo>
                    <a:lnTo>
                      <a:pt x="711" y="718"/>
                    </a:lnTo>
                    <a:lnTo>
                      <a:pt x="686" y="725"/>
                    </a:lnTo>
                    <a:lnTo>
                      <a:pt x="657" y="733"/>
                    </a:lnTo>
                    <a:lnTo>
                      <a:pt x="645" y="737"/>
                    </a:lnTo>
                    <a:lnTo>
                      <a:pt x="635" y="740"/>
                    </a:lnTo>
                    <a:lnTo>
                      <a:pt x="630" y="742"/>
                    </a:lnTo>
                    <a:lnTo>
                      <a:pt x="625" y="743"/>
                    </a:lnTo>
                    <a:lnTo>
                      <a:pt x="619" y="744"/>
                    </a:lnTo>
                    <a:lnTo>
                      <a:pt x="613" y="745"/>
                    </a:lnTo>
                    <a:lnTo>
                      <a:pt x="591" y="745"/>
                    </a:lnTo>
                    <a:lnTo>
                      <a:pt x="584" y="744"/>
                    </a:lnTo>
                    <a:lnTo>
                      <a:pt x="578" y="743"/>
                    </a:lnTo>
                    <a:lnTo>
                      <a:pt x="572" y="740"/>
                    </a:lnTo>
                    <a:lnTo>
                      <a:pt x="565" y="737"/>
                    </a:lnTo>
                    <a:lnTo>
                      <a:pt x="561" y="734"/>
                    </a:lnTo>
                    <a:lnTo>
                      <a:pt x="558" y="731"/>
                    </a:lnTo>
                    <a:lnTo>
                      <a:pt x="555" y="727"/>
                    </a:lnTo>
                    <a:lnTo>
                      <a:pt x="551" y="726"/>
                    </a:lnTo>
                    <a:lnTo>
                      <a:pt x="509" y="726"/>
                    </a:lnTo>
                    <a:lnTo>
                      <a:pt x="500" y="726"/>
                    </a:lnTo>
                    <a:lnTo>
                      <a:pt x="493" y="725"/>
                    </a:lnTo>
                    <a:lnTo>
                      <a:pt x="484" y="724"/>
                    </a:lnTo>
                    <a:lnTo>
                      <a:pt x="476" y="722"/>
                    </a:lnTo>
                    <a:lnTo>
                      <a:pt x="468" y="719"/>
                    </a:lnTo>
                    <a:lnTo>
                      <a:pt x="461" y="715"/>
                    </a:lnTo>
                    <a:lnTo>
                      <a:pt x="458" y="713"/>
                    </a:lnTo>
                    <a:lnTo>
                      <a:pt x="454" y="712"/>
                    </a:lnTo>
                    <a:lnTo>
                      <a:pt x="450" y="711"/>
                    </a:lnTo>
                    <a:lnTo>
                      <a:pt x="446" y="710"/>
                    </a:lnTo>
                    <a:lnTo>
                      <a:pt x="438" y="711"/>
                    </a:lnTo>
                    <a:lnTo>
                      <a:pt x="432" y="713"/>
                    </a:lnTo>
                    <a:lnTo>
                      <a:pt x="425" y="715"/>
                    </a:lnTo>
                    <a:lnTo>
                      <a:pt x="419" y="719"/>
                    </a:lnTo>
                    <a:lnTo>
                      <a:pt x="408" y="726"/>
                    </a:lnTo>
                    <a:lnTo>
                      <a:pt x="395" y="735"/>
                    </a:lnTo>
                    <a:lnTo>
                      <a:pt x="386" y="740"/>
                    </a:lnTo>
                    <a:lnTo>
                      <a:pt x="378" y="744"/>
                    </a:lnTo>
                    <a:lnTo>
                      <a:pt x="369" y="748"/>
                    </a:lnTo>
                    <a:lnTo>
                      <a:pt x="359" y="752"/>
                    </a:lnTo>
                    <a:lnTo>
                      <a:pt x="346" y="760"/>
                    </a:lnTo>
                    <a:lnTo>
                      <a:pt x="333" y="767"/>
                    </a:lnTo>
                    <a:lnTo>
                      <a:pt x="328" y="770"/>
                    </a:lnTo>
                    <a:lnTo>
                      <a:pt x="322" y="772"/>
                    </a:lnTo>
                    <a:lnTo>
                      <a:pt x="315" y="774"/>
                    </a:lnTo>
                    <a:lnTo>
                      <a:pt x="306" y="774"/>
                    </a:lnTo>
                    <a:lnTo>
                      <a:pt x="299" y="774"/>
                    </a:lnTo>
                    <a:lnTo>
                      <a:pt x="293" y="773"/>
                    </a:lnTo>
                    <a:lnTo>
                      <a:pt x="287" y="771"/>
                    </a:lnTo>
                    <a:lnTo>
                      <a:pt x="280" y="770"/>
                    </a:lnTo>
                    <a:lnTo>
                      <a:pt x="274" y="768"/>
                    </a:lnTo>
                    <a:lnTo>
                      <a:pt x="269" y="767"/>
                    </a:lnTo>
                    <a:lnTo>
                      <a:pt x="262" y="766"/>
                    </a:lnTo>
                    <a:lnTo>
                      <a:pt x="254" y="765"/>
                    </a:lnTo>
                    <a:lnTo>
                      <a:pt x="206" y="765"/>
                    </a:lnTo>
                    <a:lnTo>
                      <a:pt x="193" y="764"/>
                    </a:lnTo>
                    <a:lnTo>
                      <a:pt x="183" y="761"/>
                    </a:lnTo>
                    <a:lnTo>
                      <a:pt x="174" y="757"/>
                    </a:lnTo>
                    <a:lnTo>
                      <a:pt x="165" y="751"/>
                    </a:lnTo>
                    <a:lnTo>
                      <a:pt x="149" y="739"/>
                    </a:lnTo>
                    <a:lnTo>
                      <a:pt x="129" y="724"/>
                    </a:lnTo>
                    <a:lnTo>
                      <a:pt x="123" y="721"/>
                    </a:lnTo>
                    <a:lnTo>
                      <a:pt x="117" y="719"/>
                    </a:lnTo>
                    <a:lnTo>
                      <a:pt x="110" y="718"/>
                    </a:lnTo>
                    <a:lnTo>
                      <a:pt x="104" y="717"/>
                    </a:lnTo>
                    <a:lnTo>
                      <a:pt x="98" y="716"/>
                    </a:lnTo>
                    <a:lnTo>
                      <a:pt x="92" y="715"/>
                    </a:lnTo>
                    <a:lnTo>
                      <a:pt x="86" y="712"/>
                    </a:lnTo>
                    <a:lnTo>
                      <a:pt x="79" y="709"/>
                    </a:lnTo>
                    <a:lnTo>
                      <a:pt x="75" y="706"/>
                    </a:lnTo>
                    <a:lnTo>
                      <a:pt x="71" y="703"/>
                    </a:lnTo>
                    <a:lnTo>
                      <a:pt x="69" y="699"/>
                    </a:lnTo>
                    <a:lnTo>
                      <a:pt x="66" y="695"/>
                    </a:lnTo>
                    <a:lnTo>
                      <a:pt x="62" y="687"/>
                    </a:lnTo>
                    <a:lnTo>
                      <a:pt x="58" y="677"/>
                    </a:lnTo>
                    <a:lnTo>
                      <a:pt x="48" y="655"/>
                    </a:lnTo>
                    <a:lnTo>
                      <a:pt x="41" y="635"/>
                    </a:lnTo>
                    <a:lnTo>
                      <a:pt x="39" y="625"/>
                    </a:lnTo>
                    <a:lnTo>
                      <a:pt x="37" y="614"/>
                    </a:lnTo>
                    <a:lnTo>
                      <a:pt x="36" y="603"/>
                    </a:lnTo>
                    <a:lnTo>
                      <a:pt x="35" y="591"/>
                    </a:lnTo>
                    <a:lnTo>
                      <a:pt x="36" y="580"/>
                    </a:lnTo>
                    <a:lnTo>
                      <a:pt x="37" y="571"/>
                    </a:lnTo>
                    <a:lnTo>
                      <a:pt x="38" y="563"/>
                    </a:lnTo>
                    <a:lnTo>
                      <a:pt x="39" y="552"/>
                    </a:lnTo>
                    <a:lnTo>
                      <a:pt x="39" y="521"/>
                    </a:lnTo>
                    <a:lnTo>
                      <a:pt x="38" y="515"/>
                    </a:lnTo>
                    <a:lnTo>
                      <a:pt x="36" y="511"/>
                    </a:lnTo>
                    <a:lnTo>
                      <a:pt x="33" y="506"/>
                    </a:lnTo>
                    <a:lnTo>
                      <a:pt x="30" y="502"/>
                    </a:lnTo>
                    <a:lnTo>
                      <a:pt x="26" y="497"/>
                    </a:lnTo>
                    <a:lnTo>
                      <a:pt x="23" y="493"/>
                    </a:lnTo>
                    <a:lnTo>
                      <a:pt x="21" y="488"/>
                    </a:lnTo>
                    <a:lnTo>
                      <a:pt x="21" y="483"/>
                    </a:lnTo>
                    <a:lnTo>
                      <a:pt x="21" y="391"/>
                    </a:lnTo>
                    <a:lnTo>
                      <a:pt x="18" y="344"/>
                    </a:lnTo>
                    <a:lnTo>
                      <a:pt x="18" y="302"/>
                    </a:lnTo>
                    <a:lnTo>
                      <a:pt x="9" y="292"/>
                    </a:lnTo>
                    <a:lnTo>
                      <a:pt x="0" y="282"/>
                    </a:lnTo>
                    <a:lnTo>
                      <a:pt x="0" y="279"/>
                    </a:lnTo>
                    <a:lnTo>
                      <a:pt x="2" y="277"/>
                    </a:lnTo>
                    <a:lnTo>
                      <a:pt x="3" y="276"/>
                    </a:lnTo>
                    <a:lnTo>
                      <a:pt x="6" y="275"/>
                    </a:lnTo>
                    <a:lnTo>
                      <a:pt x="11" y="271"/>
                    </a:lnTo>
                    <a:lnTo>
                      <a:pt x="15" y="268"/>
                    </a:lnTo>
                    <a:lnTo>
                      <a:pt x="17" y="264"/>
                    </a:lnTo>
                    <a:lnTo>
                      <a:pt x="19" y="261"/>
                    </a:lnTo>
                    <a:lnTo>
                      <a:pt x="20" y="257"/>
                    </a:lnTo>
                    <a:lnTo>
                      <a:pt x="21" y="253"/>
                    </a:lnTo>
                    <a:lnTo>
                      <a:pt x="22" y="243"/>
                    </a:lnTo>
                    <a:lnTo>
                      <a:pt x="25" y="235"/>
                    </a:lnTo>
                    <a:lnTo>
                      <a:pt x="31" y="227"/>
                    </a:lnTo>
                    <a:lnTo>
                      <a:pt x="35" y="219"/>
                    </a:lnTo>
                    <a:lnTo>
                      <a:pt x="38" y="210"/>
                    </a:lnTo>
                    <a:lnTo>
                      <a:pt x="41" y="202"/>
                    </a:lnTo>
                    <a:lnTo>
                      <a:pt x="43" y="194"/>
                    </a:lnTo>
                    <a:lnTo>
                      <a:pt x="45" y="185"/>
                    </a:lnTo>
                    <a:lnTo>
                      <a:pt x="45" y="176"/>
                    </a:lnTo>
                    <a:lnTo>
                      <a:pt x="46" y="167"/>
                    </a:lnTo>
                    <a:lnTo>
                      <a:pt x="45" y="157"/>
                    </a:lnTo>
                    <a:lnTo>
                      <a:pt x="43" y="149"/>
                    </a:lnTo>
                    <a:lnTo>
                      <a:pt x="42" y="141"/>
                    </a:lnTo>
                    <a:lnTo>
                      <a:pt x="41" y="132"/>
                    </a:lnTo>
                    <a:lnTo>
                      <a:pt x="41" y="105"/>
                    </a:lnTo>
                    <a:lnTo>
                      <a:pt x="41" y="105"/>
                    </a:lnTo>
                    <a:close/>
                  </a:path>
                </a:pathLst>
              </a:custGeom>
              <a:solidFill>
                <a:srgbClr val="EAEAEA"/>
              </a:solidFill>
              <a:ln w="9525">
                <a:solidFill>
                  <a:sysClr val="windowText" lastClr="000000">
                    <a:lumMod val="50000"/>
                    <a:lumOff val="50000"/>
                  </a:sysClr>
                </a:solidFill>
                <a:round/>
                <a:headEnd/>
                <a:tailEnd/>
              </a:ln>
            </p:spPr>
          </p:sp>
          <p:sp>
            <p:nvSpPr>
              <p:cNvPr id="49" name="United_Arab_Emirates"/>
              <p:cNvSpPr>
                <a:spLocks/>
              </p:cNvSpPr>
              <p:nvPr/>
            </p:nvSpPr>
            <p:spPr bwMode="auto">
              <a:xfrm>
                <a:off x="1228870" y="4409374"/>
                <a:ext cx="371371" cy="259312"/>
              </a:xfrm>
              <a:custGeom>
                <a:avLst/>
                <a:gdLst/>
                <a:ahLst/>
                <a:cxnLst>
                  <a:cxn ang="0">
                    <a:pos x="27" y="169"/>
                  </a:cxn>
                  <a:cxn ang="0">
                    <a:pos x="42" y="212"/>
                  </a:cxn>
                  <a:cxn ang="0">
                    <a:pos x="75" y="223"/>
                  </a:cxn>
                  <a:cxn ang="0">
                    <a:pos x="99" y="238"/>
                  </a:cxn>
                  <a:cxn ang="0">
                    <a:pos x="115" y="251"/>
                  </a:cxn>
                  <a:cxn ang="0">
                    <a:pos x="134" y="251"/>
                  </a:cxn>
                  <a:cxn ang="0">
                    <a:pos x="150" y="241"/>
                  </a:cxn>
                  <a:cxn ang="0">
                    <a:pos x="168" y="215"/>
                  </a:cxn>
                  <a:cxn ang="0">
                    <a:pos x="181" y="204"/>
                  </a:cxn>
                  <a:cxn ang="0">
                    <a:pos x="201" y="208"/>
                  </a:cxn>
                  <a:cxn ang="0">
                    <a:pos x="246" y="249"/>
                  </a:cxn>
                  <a:cxn ang="0">
                    <a:pos x="293" y="272"/>
                  </a:cxn>
                  <a:cxn ang="0">
                    <a:pos x="322" y="282"/>
                  </a:cxn>
                  <a:cxn ang="0">
                    <a:pos x="376" y="278"/>
                  </a:cxn>
                  <a:cxn ang="0">
                    <a:pos x="415" y="282"/>
                  </a:cxn>
                  <a:cxn ang="0">
                    <a:pos x="426" y="273"/>
                  </a:cxn>
                  <a:cxn ang="0">
                    <a:pos x="435" y="229"/>
                  </a:cxn>
                  <a:cxn ang="0">
                    <a:pos x="445" y="211"/>
                  </a:cxn>
                  <a:cxn ang="0">
                    <a:pos x="482" y="196"/>
                  </a:cxn>
                  <a:cxn ang="0">
                    <a:pos x="529" y="179"/>
                  </a:cxn>
                  <a:cxn ang="0">
                    <a:pos x="564" y="153"/>
                  </a:cxn>
                  <a:cxn ang="0">
                    <a:pos x="608" y="115"/>
                  </a:cxn>
                  <a:cxn ang="0">
                    <a:pos x="632" y="87"/>
                  </a:cxn>
                  <a:cxn ang="0">
                    <a:pos x="652" y="82"/>
                  </a:cxn>
                  <a:cxn ang="0">
                    <a:pos x="694" y="63"/>
                  </a:cxn>
                  <a:cxn ang="0">
                    <a:pos x="722" y="41"/>
                  </a:cxn>
                  <a:cxn ang="0">
                    <a:pos x="739" y="14"/>
                  </a:cxn>
                  <a:cxn ang="0">
                    <a:pos x="742" y="3"/>
                  </a:cxn>
                  <a:cxn ang="0">
                    <a:pos x="776" y="1"/>
                  </a:cxn>
                  <a:cxn ang="0">
                    <a:pos x="781" y="47"/>
                  </a:cxn>
                  <a:cxn ang="0">
                    <a:pos x="762" y="88"/>
                  </a:cxn>
                  <a:cxn ang="0">
                    <a:pos x="756" y="103"/>
                  </a:cxn>
                  <a:cxn ang="0">
                    <a:pos x="762" y="123"/>
                  </a:cxn>
                  <a:cxn ang="0">
                    <a:pos x="767" y="144"/>
                  </a:cxn>
                  <a:cxn ang="0">
                    <a:pos x="724" y="204"/>
                  </a:cxn>
                  <a:cxn ang="0">
                    <a:pos x="684" y="220"/>
                  </a:cxn>
                  <a:cxn ang="0">
                    <a:pos x="661" y="226"/>
                  </a:cxn>
                  <a:cxn ang="0">
                    <a:pos x="641" y="249"/>
                  </a:cxn>
                  <a:cxn ang="0">
                    <a:pos x="629" y="278"/>
                  </a:cxn>
                  <a:cxn ang="0">
                    <a:pos x="614" y="390"/>
                  </a:cxn>
                  <a:cxn ang="0">
                    <a:pos x="595" y="473"/>
                  </a:cxn>
                  <a:cxn ang="0">
                    <a:pos x="575" y="518"/>
                  </a:cxn>
                  <a:cxn ang="0">
                    <a:pos x="565" y="532"/>
                  </a:cxn>
                  <a:cxn ang="0">
                    <a:pos x="529" y="515"/>
                  </a:cxn>
                  <a:cxn ang="0">
                    <a:pos x="454" y="487"/>
                  </a:cxn>
                  <a:cxn ang="0">
                    <a:pos x="371" y="461"/>
                  </a:cxn>
                  <a:cxn ang="0">
                    <a:pos x="283" y="432"/>
                  </a:cxn>
                  <a:cxn ang="0">
                    <a:pos x="200" y="404"/>
                  </a:cxn>
                  <a:cxn ang="0">
                    <a:pos x="123" y="369"/>
                  </a:cxn>
                  <a:cxn ang="0">
                    <a:pos x="59" y="350"/>
                  </a:cxn>
                  <a:cxn ang="0">
                    <a:pos x="44" y="338"/>
                  </a:cxn>
                  <a:cxn ang="0">
                    <a:pos x="32" y="288"/>
                  </a:cxn>
                  <a:cxn ang="0">
                    <a:pos x="14" y="243"/>
                  </a:cxn>
                  <a:cxn ang="0">
                    <a:pos x="7" y="214"/>
                  </a:cxn>
                </a:cxnLst>
                <a:rect l="0" t="0" r="r" b="b"/>
                <a:pathLst>
                  <a:path w="786" h="537">
                    <a:moveTo>
                      <a:pt x="0" y="174"/>
                    </a:moveTo>
                    <a:lnTo>
                      <a:pt x="7" y="175"/>
                    </a:lnTo>
                    <a:lnTo>
                      <a:pt x="17" y="171"/>
                    </a:lnTo>
                    <a:lnTo>
                      <a:pt x="27" y="169"/>
                    </a:lnTo>
                    <a:lnTo>
                      <a:pt x="38" y="169"/>
                    </a:lnTo>
                    <a:lnTo>
                      <a:pt x="38" y="203"/>
                    </a:lnTo>
                    <a:lnTo>
                      <a:pt x="40" y="208"/>
                    </a:lnTo>
                    <a:lnTo>
                      <a:pt x="42" y="212"/>
                    </a:lnTo>
                    <a:lnTo>
                      <a:pt x="46" y="216"/>
                    </a:lnTo>
                    <a:lnTo>
                      <a:pt x="51" y="219"/>
                    </a:lnTo>
                    <a:lnTo>
                      <a:pt x="62" y="221"/>
                    </a:lnTo>
                    <a:lnTo>
                      <a:pt x="75" y="223"/>
                    </a:lnTo>
                    <a:lnTo>
                      <a:pt x="82" y="224"/>
                    </a:lnTo>
                    <a:lnTo>
                      <a:pt x="88" y="228"/>
                    </a:lnTo>
                    <a:lnTo>
                      <a:pt x="93" y="233"/>
                    </a:lnTo>
                    <a:lnTo>
                      <a:pt x="99" y="238"/>
                    </a:lnTo>
                    <a:lnTo>
                      <a:pt x="104" y="244"/>
                    </a:lnTo>
                    <a:lnTo>
                      <a:pt x="109" y="248"/>
                    </a:lnTo>
                    <a:lnTo>
                      <a:pt x="112" y="250"/>
                    </a:lnTo>
                    <a:lnTo>
                      <a:pt x="115" y="251"/>
                    </a:lnTo>
                    <a:lnTo>
                      <a:pt x="118" y="252"/>
                    </a:lnTo>
                    <a:lnTo>
                      <a:pt x="122" y="252"/>
                    </a:lnTo>
                    <a:lnTo>
                      <a:pt x="129" y="252"/>
                    </a:lnTo>
                    <a:lnTo>
                      <a:pt x="134" y="251"/>
                    </a:lnTo>
                    <a:lnTo>
                      <a:pt x="138" y="250"/>
                    </a:lnTo>
                    <a:lnTo>
                      <a:pt x="143" y="248"/>
                    </a:lnTo>
                    <a:lnTo>
                      <a:pt x="147" y="245"/>
                    </a:lnTo>
                    <a:lnTo>
                      <a:pt x="150" y="241"/>
                    </a:lnTo>
                    <a:lnTo>
                      <a:pt x="155" y="237"/>
                    </a:lnTo>
                    <a:lnTo>
                      <a:pt x="158" y="233"/>
                    </a:lnTo>
                    <a:lnTo>
                      <a:pt x="164" y="224"/>
                    </a:lnTo>
                    <a:lnTo>
                      <a:pt x="168" y="215"/>
                    </a:lnTo>
                    <a:lnTo>
                      <a:pt x="170" y="210"/>
                    </a:lnTo>
                    <a:lnTo>
                      <a:pt x="173" y="207"/>
                    </a:lnTo>
                    <a:lnTo>
                      <a:pt x="177" y="205"/>
                    </a:lnTo>
                    <a:lnTo>
                      <a:pt x="181" y="204"/>
                    </a:lnTo>
                    <a:lnTo>
                      <a:pt x="188" y="205"/>
                    </a:lnTo>
                    <a:lnTo>
                      <a:pt x="193" y="205"/>
                    </a:lnTo>
                    <a:lnTo>
                      <a:pt x="197" y="207"/>
                    </a:lnTo>
                    <a:lnTo>
                      <a:pt x="201" y="208"/>
                    </a:lnTo>
                    <a:lnTo>
                      <a:pt x="209" y="214"/>
                    </a:lnTo>
                    <a:lnTo>
                      <a:pt x="217" y="220"/>
                    </a:lnTo>
                    <a:lnTo>
                      <a:pt x="230" y="234"/>
                    </a:lnTo>
                    <a:lnTo>
                      <a:pt x="246" y="249"/>
                    </a:lnTo>
                    <a:lnTo>
                      <a:pt x="258" y="256"/>
                    </a:lnTo>
                    <a:lnTo>
                      <a:pt x="269" y="261"/>
                    </a:lnTo>
                    <a:lnTo>
                      <a:pt x="281" y="266"/>
                    </a:lnTo>
                    <a:lnTo>
                      <a:pt x="293" y="272"/>
                    </a:lnTo>
                    <a:lnTo>
                      <a:pt x="301" y="275"/>
                    </a:lnTo>
                    <a:lnTo>
                      <a:pt x="308" y="278"/>
                    </a:lnTo>
                    <a:lnTo>
                      <a:pt x="314" y="281"/>
                    </a:lnTo>
                    <a:lnTo>
                      <a:pt x="322" y="282"/>
                    </a:lnTo>
                    <a:lnTo>
                      <a:pt x="352" y="282"/>
                    </a:lnTo>
                    <a:lnTo>
                      <a:pt x="362" y="281"/>
                    </a:lnTo>
                    <a:lnTo>
                      <a:pt x="369" y="280"/>
                    </a:lnTo>
                    <a:lnTo>
                      <a:pt x="376" y="278"/>
                    </a:lnTo>
                    <a:lnTo>
                      <a:pt x="386" y="277"/>
                    </a:lnTo>
                    <a:lnTo>
                      <a:pt x="399" y="280"/>
                    </a:lnTo>
                    <a:lnTo>
                      <a:pt x="412" y="282"/>
                    </a:lnTo>
                    <a:lnTo>
                      <a:pt x="415" y="282"/>
                    </a:lnTo>
                    <a:lnTo>
                      <a:pt x="418" y="281"/>
                    </a:lnTo>
                    <a:lnTo>
                      <a:pt x="421" y="279"/>
                    </a:lnTo>
                    <a:lnTo>
                      <a:pt x="423" y="278"/>
                    </a:lnTo>
                    <a:lnTo>
                      <a:pt x="426" y="273"/>
                    </a:lnTo>
                    <a:lnTo>
                      <a:pt x="428" y="266"/>
                    </a:lnTo>
                    <a:lnTo>
                      <a:pt x="431" y="252"/>
                    </a:lnTo>
                    <a:lnTo>
                      <a:pt x="433" y="237"/>
                    </a:lnTo>
                    <a:lnTo>
                      <a:pt x="435" y="229"/>
                    </a:lnTo>
                    <a:lnTo>
                      <a:pt x="438" y="221"/>
                    </a:lnTo>
                    <a:lnTo>
                      <a:pt x="440" y="217"/>
                    </a:lnTo>
                    <a:lnTo>
                      <a:pt x="443" y="214"/>
                    </a:lnTo>
                    <a:lnTo>
                      <a:pt x="445" y="211"/>
                    </a:lnTo>
                    <a:lnTo>
                      <a:pt x="449" y="209"/>
                    </a:lnTo>
                    <a:lnTo>
                      <a:pt x="459" y="206"/>
                    </a:lnTo>
                    <a:lnTo>
                      <a:pt x="470" y="202"/>
                    </a:lnTo>
                    <a:lnTo>
                      <a:pt x="482" y="196"/>
                    </a:lnTo>
                    <a:lnTo>
                      <a:pt x="493" y="192"/>
                    </a:lnTo>
                    <a:lnTo>
                      <a:pt x="506" y="188"/>
                    </a:lnTo>
                    <a:lnTo>
                      <a:pt x="519" y="183"/>
                    </a:lnTo>
                    <a:lnTo>
                      <a:pt x="529" y="179"/>
                    </a:lnTo>
                    <a:lnTo>
                      <a:pt x="537" y="175"/>
                    </a:lnTo>
                    <a:lnTo>
                      <a:pt x="544" y="170"/>
                    </a:lnTo>
                    <a:lnTo>
                      <a:pt x="551" y="165"/>
                    </a:lnTo>
                    <a:lnTo>
                      <a:pt x="564" y="153"/>
                    </a:lnTo>
                    <a:lnTo>
                      <a:pt x="577" y="139"/>
                    </a:lnTo>
                    <a:lnTo>
                      <a:pt x="588" y="130"/>
                    </a:lnTo>
                    <a:lnTo>
                      <a:pt x="598" y="122"/>
                    </a:lnTo>
                    <a:lnTo>
                      <a:pt x="608" y="115"/>
                    </a:lnTo>
                    <a:lnTo>
                      <a:pt x="619" y="105"/>
                    </a:lnTo>
                    <a:lnTo>
                      <a:pt x="623" y="96"/>
                    </a:lnTo>
                    <a:lnTo>
                      <a:pt x="628" y="89"/>
                    </a:lnTo>
                    <a:lnTo>
                      <a:pt x="632" y="87"/>
                    </a:lnTo>
                    <a:lnTo>
                      <a:pt x="636" y="85"/>
                    </a:lnTo>
                    <a:lnTo>
                      <a:pt x="640" y="84"/>
                    </a:lnTo>
                    <a:lnTo>
                      <a:pt x="644" y="83"/>
                    </a:lnTo>
                    <a:lnTo>
                      <a:pt x="652" y="82"/>
                    </a:lnTo>
                    <a:lnTo>
                      <a:pt x="660" y="80"/>
                    </a:lnTo>
                    <a:lnTo>
                      <a:pt x="670" y="76"/>
                    </a:lnTo>
                    <a:lnTo>
                      <a:pt x="680" y="70"/>
                    </a:lnTo>
                    <a:lnTo>
                      <a:pt x="694" y="63"/>
                    </a:lnTo>
                    <a:lnTo>
                      <a:pt x="707" y="56"/>
                    </a:lnTo>
                    <a:lnTo>
                      <a:pt x="712" y="52"/>
                    </a:lnTo>
                    <a:lnTo>
                      <a:pt x="717" y="47"/>
                    </a:lnTo>
                    <a:lnTo>
                      <a:pt x="722" y="41"/>
                    </a:lnTo>
                    <a:lnTo>
                      <a:pt x="729" y="34"/>
                    </a:lnTo>
                    <a:lnTo>
                      <a:pt x="734" y="27"/>
                    </a:lnTo>
                    <a:lnTo>
                      <a:pt x="738" y="20"/>
                    </a:lnTo>
                    <a:lnTo>
                      <a:pt x="739" y="14"/>
                    </a:lnTo>
                    <a:lnTo>
                      <a:pt x="739" y="9"/>
                    </a:lnTo>
                    <a:lnTo>
                      <a:pt x="740" y="7"/>
                    </a:lnTo>
                    <a:lnTo>
                      <a:pt x="740" y="5"/>
                    </a:lnTo>
                    <a:lnTo>
                      <a:pt x="742" y="3"/>
                    </a:lnTo>
                    <a:lnTo>
                      <a:pt x="743" y="3"/>
                    </a:lnTo>
                    <a:lnTo>
                      <a:pt x="755" y="1"/>
                    </a:lnTo>
                    <a:lnTo>
                      <a:pt x="767" y="0"/>
                    </a:lnTo>
                    <a:lnTo>
                      <a:pt x="776" y="1"/>
                    </a:lnTo>
                    <a:lnTo>
                      <a:pt x="786" y="1"/>
                    </a:lnTo>
                    <a:lnTo>
                      <a:pt x="786" y="18"/>
                    </a:lnTo>
                    <a:lnTo>
                      <a:pt x="785" y="33"/>
                    </a:lnTo>
                    <a:lnTo>
                      <a:pt x="781" y="47"/>
                    </a:lnTo>
                    <a:lnTo>
                      <a:pt x="777" y="59"/>
                    </a:lnTo>
                    <a:lnTo>
                      <a:pt x="772" y="74"/>
                    </a:lnTo>
                    <a:lnTo>
                      <a:pt x="768" y="82"/>
                    </a:lnTo>
                    <a:lnTo>
                      <a:pt x="762" y="88"/>
                    </a:lnTo>
                    <a:lnTo>
                      <a:pt x="760" y="91"/>
                    </a:lnTo>
                    <a:lnTo>
                      <a:pt x="758" y="94"/>
                    </a:lnTo>
                    <a:lnTo>
                      <a:pt x="756" y="98"/>
                    </a:lnTo>
                    <a:lnTo>
                      <a:pt x="756" y="103"/>
                    </a:lnTo>
                    <a:lnTo>
                      <a:pt x="756" y="109"/>
                    </a:lnTo>
                    <a:lnTo>
                      <a:pt x="758" y="114"/>
                    </a:lnTo>
                    <a:lnTo>
                      <a:pt x="760" y="118"/>
                    </a:lnTo>
                    <a:lnTo>
                      <a:pt x="762" y="123"/>
                    </a:lnTo>
                    <a:lnTo>
                      <a:pt x="764" y="129"/>
                    </a:lnTo>
                    <a:lnTo>
                      <a:pt x="766" y="133"/>
                    </a:lnTo>
                    <a:lnTo>
                      <a:pt x="767" y="138"/>
                    </a:lnTo>
                    <a:lnTo>
                      <a:pt x="767" y="144"/>
                    </a:lnTo>
                    <a:lnTo>
                      <a:pt x="767" y="173"/>
                    </a:lnTo>
                    <a:lnTo>
                      <a:pt x="748" y="187"/>
                    </a:lnTo>
                    <a:lnTo>
                      <a:pt x="733" y="198"/>
                    </a:lnTo>
                    <a:lnTo>
                      <a:pt x="724" y="204"/>
                    </a:lnTo>
                    <a:lnTo>
                      <a:pt x="716" y="209"/>
                    </a:lnTo>
                    <a:lnTo>
                      <a:pt x="706" y="214"/>
                    </a:lnTo>
                    <a:lnTo>
                      <a:pt x="695" y="218"/>
                    </a:lnTo>
                    <a:lnTo>
                      <a:pt x="684" y="220"/>
                    </a:lnTo>
                    <a:lnTo>
                      <a:pt x="675" y="222"/>
                    </a:lnTo>
                    <a:lnTo>
                      <a:pt x="670" y="223"/>
                    </a:lnTo>
                    <a:lnTo>
                      <a:pt x="665" y="224"/>
                    </a:lnTo>
                    <a:lnTo>
                      <a:pt x="661" y="226"/>
                    </a:lnTo>
                    <a:lnTo>
                      <a:pt x="657" y="229"/>
                    </a:lnTo>
                    <a:lnTo>
                      <a:pt x="651" y="236"/>
                    </a:lnTo>
                    <a:lnTo>
                      <a:pt x="646" y="243"/>
                    </a:lnTo>
                    <a:lnTo>
                      <a:pt x="641" y="249"/>
                    </a:lnTo>
                    <a:lnTo>
                      <a:pt x="636" y="256"/>
                    </a:lnTo>
                    <a:lnTo>
                      <a:pt x="633" y="263"/>
                    </a:lnTo>
                    <a:lnTo>
                      <a:pt x="631" y="271"/>
                    </a:lnTo>
                    <a:lnTo>
                      <a:pt x="629" y="278"/>
                    </a:lnTo>
                    <a:lnTo>
                      <a:pt x="627" y="285"/>
                    </a:lnTo>
                    <a:lnTo>
                      <a:pt x="623" y="318"/>
                    </a:lnTo>
                    <a:lnTo>
                      <a:pt x="619" y="353"/>
                    </a:lnTo>
                    <a:lnTo>
                      <a:pt x="614" y="390"/>
                    </a:lnTo>
                    <a:lnTo>
                      <a:pt x="608" y="423"/>
                    </a:lnTo>
                    <a:lnTo>
                      <a:pt x="604" y="439"/>
                    </a:lnTo>
                    <a:lnTo>
                      <a:pt x="600" y="456"/>
                    </a:lnTo>
                    <a:lnTo>
                      <a:pt x="595" y="473"/>
                    </a:lnTo>
                    <a:lnTo>
                      <a:pt x="588" y="491"/>
                    </a:lnTo>
                    <a:lnTo>
                      <a:pt x="583" y="503"/>
                    </a:lnTo>
                    <a:lnTo>
                      <a:pt x="577" y="513"/>
                    </a:lnTo>
                    <a:lnTo>
                      <a:pt x="575" y="518"/>
                    </a:lnTo>
                    <a:lnTo>
                      <a:pt x="573" y="523"/>
                    </a:lnTo>
                    <a:lnTo>
                      <a:pt x="572" y="530"/>
                    </a:lnTo>
                    <a:lnTo>
                      <a:pt x="571" y="537"/>
                    </a:lnTo>
                    <a:lnTo>
                      <a:pt x="565" y="532"/>
                    </a:lnTo>
                    <a:lnTo>
                      <a:pt x="559" y="527"/>
                    </a:lnTo>
                    <a:lnTo>
                      <a:pt x="551" y="523"/>
                    </a:lnTo>
                    <a:lnTo>
                      <a:pt x="544" y="520"/>
                    </a:lnTo>
                    <a:lnTo>
                      <a:pt x="529" y="515"/>
                    </a:lnTo>
                    <a:lnTo>
                      <a:pt x="512" y="510"/>
                    </a:lnTo>
                    <a:lnTo>
                      <a:pt x="491" y="502"/>
                    </a:lnTo>
                    <a:lnTo>
                      <a:pt x="473" y="494"/>
                    </a:lnTo>
                    <a:lnTo>
                      <a:pt x="454" y="487"/>
                    </a:lnTo>
                    <a:lnTo>
                      <a:pt x="431" y="481"/>
                    </a:lnTo>
                    <a:lnTo>
                      <a:pt x="409" y="476"/>
                    </a:lnTo>
                    <a:lnTo>
                      <a:pt x="390" y="469"/>
                    </a:lnTo>
                    <a:lnTo>
                      <a:pt x="371" y="461"/>
                    </a:lnTo>
                    <a:lnTo>
                      <a:pt x="350" y="453"/>
                    </a:lnTo>
                    <a:lnTo>
                      <a:pt x="327" y="445"/>
                    </a:lnTo>
                    <a:lnTo>
                      <a:pt x="304" y="438"/>
                    </a:lnTo>
                    <a:lnTo>
                      <a:pt x="283" y="432"/>
                    </a:lnTo>
                    <a:lnTo>
                      <a:pt x="262" y="426"/>
                    </a:lnTo>
                    <a:lnTo>
                      <a:pt x="243" y="420"/>
                    </a:lnTo>
                    <a:lnTo>
                      <a:pt x="222" y="413"/>
                    </a:lnTo>
                    <a:lnTo>
                      <a:pt x="200" y="404"/>
                    </a:lnTo>
                    <a:lnTo>
                      <a:pt x="177" y="394"/>
                    </a:lnTo>
                    <a:lnTo>
                      <a:pt x="158" y="385"/>
                    </a:lnTo>
                    <a:lnTo>
                      <a:pt x="141" y="376"/>
                    </a:lnTo>
                    <a:lnTo>
                      <a:pt x="123" y="369"/>
                    </a:lnTo>
                    <a:lnTo>
                      <a:pt x="104" y="361"/>
                    </a:lnTo>
                    <a:lnTo>
                      <a:pt x="85" y="356"/>
                    </a:lnTo>
                    <a:lnTo>
                      <a:pt x="68" y="352"/>
                    </a:lnTo>
                    <a:lnTo>
                      <a:pt x="59" y="350"/>
                    </a:lnTo>
                    <a:lnTo>
                      <a:pt x="52" y="347"/>
                    </a:lnTo>
                    <a:lnTo>
                      <a:pt x="49" y="345"/>
                    </a:lnTo>
                    <a:lnTo>
                      <a:pt x="46" y="342"/>
                    </a:lnTo>
                    <a:lnTo>
                      <a:pt x="44" y="338"/>
                    </a:lnTo>
                    <a:lnTo>
                      <a:pt x="42" y="334"/>
                    </a:lnTo>
                    <a:lnTo>
                      <a:pt x="36" y="314"/>
                    </a:lnTo>
                    <a:lnTo>
                      <a:pt x="33" y="296"/>
                    </a:lnTo>
                    <a:lnTo>
                      <a:pt x="32" y="288"/>
                    </a:lnTo>
                    <a:lnTo>
                      <a:pt x="30" y="279"/>
                    </a:lnTo>
                    <a:lnTo>
                      <a:pt x="27" y="271"/>
                    </a:lnTo>
                    <a:lnTo>
                      <a:pt x="23" y="260"/>
                    </a:lnTo>
                    <a:lnTo>
                      <a:pt x="14" y="243"/>
                    </a:lnTo>
                    <a:lnTo>
                      <a:pt x="9" y="231"/>
                    </a:lnTo>
                    <a:lnTo>
                      <a:pt x="7" y="224"/>
                    </a:lnTo>
                    <a:lnTo>
                      <a:pt x="7" y="219"/>
                    </a:lnTo>
                    <a:lnTo>
                      <a:pt x="7" y="214"/>
                    </a:lnTo>
                    <a:lnTo>
                      <a:pt x="7" y="205"/>
                    </a:lnTo>
                    <a:lnTo>
                      <a:pt x="5" y="193"/>
                    </a:lnTo>
                    <a:lnTo>
                      <a:pt x="0" y="174"/>
                    </a:lnTo>
                    <a:close/>
                  </a:path>
                </a:pathLst>
              </a:custGeom>
              <a:solidFill>
                <a:srgbClr val="EAEAEA"/>
              </a:solidFill>
              <a:ln w="9525">
                <a:solidFill>
                  <a:sysClr val="windowText" lastClr="000000">
                    <a:lumMod val="50000"/>
                    <a:lumOff val="50000"/>
                  </a:sysClr>
                </a:solidFill>
                <a:round/>
                <a:headEnd/>
                <a:tailEnd/>
              </a:ln>
            </p:spPr>
          </p:sp>
          <p:sp>
            <p:nvSpPr>
              <p:cNvPr id="50" name="Turkey"/>
              <p:cNvSpPr>
                <a:spLocks noEditPoints="1"/>
              </p:cNvSpPr>
              <p:nvPr/>
            </p:nvSpPr>
            <p:spPr bwMode="auto">
              <a:xfrm>
                <a:off x="57623" y="2661420"/>
                <a:ext cx="1076024" cy="787540"/>
              </a:xfrm>
              <a:custGeom>
                <a:avLst/>
                <a:gdLst/>
                <a:ahLst/>
                <a:cxnLst>
                  <a:cxn ang="0">
                    <a:pos x="256" y="101"/>
                  </a:cxn>
                  <a:cxn ang="0">
                    <a:pos x="227" y="205"/>
                  </a:cxn>
                  <a:cxn ang="0">
                    <a:pos x="238" y="230"/>
                  </a:cxn>
                  <a:cxn ang="0">
                    <a:pos x="406" y="226"/>
                  </a:cxn>
                  <a:cxn ang="0">
                    <a:pos x="527" y="239"/>
                  </a:cxn>
                  <a:cxn ang="0">
                    <a:pos x="507" y="153"/>
                  </a:cxn>
                  <a:cxn ang="0">
                    <a:pos x="412" y="0"/>
                  </a:cxn>
                  <a:cxn ang="0">
                    <a:pos x="966" y="1326"/>
                  </a:cxn>
                  <a:cxn ang="0">
                    <a:pos x="1058" y="1282"/>
                  </a:cxn>
                  <a:cxn ang="0">
                    <a:pos x="1024" y="1224"/>
                  </a:cxn>
                  <a:cxn ang="0">
                    <a:pos x="951" y="1241"/>
                  </a:cxn>
                  <a:cxn ang="0">
                    <a:pos x="823" y="1188"/>
                  </a:cxn>
                  <a:cxn ang="0">
                    <a:pos x="713" y="1222"/>
                  </a:cxn>
                  <a:cxn ang="0">
                    <a:pos x="557" y="1183"/>
                  </a:cxn>
                  <a:cxn ang="0">
                    <a:pos x="472" y="1023"/>
                  </a:cxn>
                  <a:cxn ang="0">
                    <a:pos x="376" y="1004"/>
                  </a:cxn>
                  <a:cxn ang="0">
                    <a:pos x="305" y="1038"/>
                  </a:cxn>
                  <a:cxn ang="0">
                    <a:pos x="174" y="953"/>
                  </a:cxn>
                  <a:cxn ang="0">
                    <a:pos x="110" y="867"/>
                  </a:cxn>
                  <a:cxn ang="0">
                    <a:pos x="42" y="856"/>
                  </a:cxn>
                  <a:cxn ang="0">
                    <a:pos x="48" y="818"/>
                  </a:cxn>
                  <a:cxn ang="0">
                    <a:pos x="48" y="776"/>
                  </a:cxn>
                  <a:cxn ang="0">
                    <a:pos x="41" y="735"/>
                  </a:cxn>
                  <a:cxn ang="0">
                    <a:pos x="42" y="683"/>
                  </a:cxn>
                  <a:cxn ang="0">
                    <a:pos x="80" y="587"/>
                  </a:cxn>
                  <a:cxn ang="0">
                    <a:pos x="47" y="517"/>
                  </a:cxn>
                  <a:cxn ang="0">
                    <a:pos x="107" y="396"/>
                  </a:cxn>
                  <a:cxn ang="0">
                    <a:pos x="133" y="344"/>
                  </a:cxn>
                  <a:cxn ang="0">
                    <a:pos x="107" y="299"/>
                  </a:cxn>
                  <a:cxn ang="0">
                    <a:pos x="281" y="290"/>
                  </a:cxn>
                  <a:cxn ang="0">
                    <a:pos x="338" y="336"/>
                  </a:cxn>
                  <a:cxn ang="0">
                    <a:pos x="439" y="369"/>
                  </a:cxn>
                  <a:cxn ang="0">
                    <a:pos x="512" y="352"/>
                  </a:cxn>
                  <a:cxn ang="0">
                    <a:pos x="577" y="328"/>
                  </a:cxn>
                  <a:cxn ang="0">
                    <a:pos x="537" y="274"/>
                  </a:cxn>
                  <a:cxn ang="0">
                    <a:pos x="707" y="352"/>
                  </a:cxn>
                  <a:cxn ang="0">
                    <a:pos x="841" y="385"/>
                  </a:cxn>
                  <a:cxn ang="0">
                    <a:pos x="1083" y="366"/>
                  </a:cxn>
                  <a:cxn ang="0">
                    <a:pos x="1276" y="459"/>
                  </a:cxn>
                  <a:cxn ang="0">
                    <a:pos x="1316" y="432"/>
                  </a:cxn>
                  <a:cxn ang="0">
                    <a:pos x="1336" y="513"/>
                  </a:cxn>
                  <a:cxn ang="0">
                    <a:pos x="1413" y="577"/>
                  </a:cxn>
                  <a:cxn ang="0">
                    <a:pos x="1494" y="621"/>
                  </a:cxn>
                  <a:cxn ang="0">
                    <a:pos x="1590" y="710"/>
                  </a:cxn>
                  <a:cxn ang="0">
                    <a:pos x="1773" y="763"/>
                  </a:cxn>
                  <a:cxn ang="0">
                    <a:pos x="1967" y="777"/>
                  </a:cxn>
                  <a:cxn ang="0">
                    <a:pos x="2126" y="828"/>
                  </a:cxn>
                  <a:cxn ang="0">
                    <a:pos x="2243" y="937"/>
                  </a:cxn>
                  <a:cxn ang="0">
                    <a:pos x="2202" y="1045"/>
                  </a:cxn>
                  <a:cxn ang="0">
                    <a:pos x="2214" y="1211"/>
                  </a:cxn>
                  <a:cxn ang="0">
                    <a:pos x="2191" y="1346"/>
                  </a:cxn>
                  <a:cxn ang="0">
                    <a:pos x="2133" y="1466"/>
                  </a:cxn>
                  <a:cxn ang="0">
                    <a:pos x="2163" y="1615"/>
                  </a:cxn>
                  <a:cxn ang="0">
                    <a:pos x="2049" y="1594"/>
                  </a:cxn>
                  <a:cxn ang="0">
                    <a:pos x="1967" y="1527"/>
                  </a:cxn>
                  <a:cxn ang="0">
                    <a:pos x="1689" y="1481"/>
                  </a:cxn>
                  <a:cxn ang="0">
                    <a:pos x="1370" y="1424"/>
                  </a:cxn>
                  <a:cxn ang="0">
                    <a:pos x="1180" y="1338"/>
                  </a:cxn>
                  <a:cxn ang="0">
                    <a:pos x="1100" y="1351"/>
                  </a:cxn>
                  <a:cxn ang="0">
                    <a:pos x="1022" y="1425"/>
                  </a:cxn>
                </a:cxnLst>
                <a:rect l="0" t="0" r="r" b="b"/>
                <a:pathLst>
                  <a:path w="2254" h="1637">
                    <a:moveTo>
                      <a:pt x="345" y="14"/>
                    </a:moveTo>
                    <a:lnTo>
                      <a:pt x="340" y="15"/>
                    </a:lnTo>
                    <a:lnTo>
                      <a:pt x="336" y="17"/>
                    </a:lnTo>
                    <a:lnTo>
                      <a:pt x="332" y="19"/>
                    </a:lnTo>
                    <a:lnTo>
                      <a:pt x="329" y="22"/>
                    </a:lnTo>
                    <a:lnTo>
                      <a:pt x="324" y="28"/>
                    </a:lnTo>
                    <a:lnTo>
                      <a:pt x="319" y="36"/>
                    </a:lnTo>
                    <a:lnTo>
                      <a:pt x="316" y="46"/>
                    </a:lnTo>
                    <a:lnTo>
                      <a:pt x="314" y="55"/>
                    </a:lnTo>
                    <a:lnTo>
                      <a:pt x="313" y="65"/>
                    </a:lnTo>
                    <a:lnTo>
                      <a:pt x="311" y="76"/>
                    </a:lnTo>
                    <a:lnTo>
                      <a:pt x="297" y="76"/>
                    </a:lnTo>
                    <a:lnTo>
                      <a:pt x="284" y="75"/>
                    </a:lnTo>
                    <a:lnTo>
                      <a:pt x="272" y="75"/>
                    </a:lnTo>
                    <a:lnTo>
                      <a:pt x="257" y="76"/>
                    </a:lnTo>
                    <a:lnTo>
                      <a:pt x="256" y="88"/>
                    </a:lnTo>
                    <a:lnTo>
                      <a:pt x="256" y="101"/>
                    </a:lnTo>
                    <a:lnTo>
                      <a:pt x="255" y="106"/>
                    </a:lnTo>
                    <a:lnTo>
                      <a:pt x="254" y="112"/>
                    </a:lnTo>
                    <a:lnTo>
                      <a:pt x="252" y="117"/>
                    </a:lnTo>
                    <a:lnTo>
                      <a:pt x="250" y="124"/>
                    </a:lnTo>
                    <a:lnTo>
                      <a:pt x="244" y="133"/>
                    </a:lnTo>
                    <a:lnTo>
                      <a:pt x="238" y="140"/>
                    </a:lnTo>
                    <a:lnTo>
                      <a:pt x="230" y="146"/>
                    </a:lnTo>
                    <a:lnTo>
                      <a:pt x="222" y="152"/>
                    </a:lnTo>
                    <a:lnTo>
                      <a:pt x="215" y="158"/>
                    </a:lnTo>
                    <a:lnTo>
                      <a:pt x="208" y="164"/>
                    </a:lnTo>
                    <a:lnTo>
                      <a:pt x="201" y="171"/>
                    </a:lnTo>
                    <a:lnTo>
                      <a:pt x="196" y="182"/>
                    </a:lnTo>
                    <a:lnTo>
                      <a:pt x="206" y="188"/>
                    </a:lnTo>
                    <a:lnTo>
                      <a:pt x="217" y="193"/>
                    </a:lnTo>
                    <a:lnTo>
                      <a:pt x="221" y="197"/>
                    </a:lnTo>
                    <a:lnTo>
                      <a:pt x="225" y="200"/>
                    </a:lnTo>
                    <a:lnTo>
                      <a:pt x="227" y="205"/>
                    </a:lnTo>
                    <a:lnTo>
                      <a:pt x="229" y="212"/>
                    </a:lnTo>
                    <a:lnTo>
                      <a:pt x="209" y="218"/>
                    </a:lnTo>
                    <a:lnTo>
                      <a:pt x="189" y="222"/>
                    </a:lnTo>
                    <a:lnTo>
                      <a:pt x="180" y="225"/>
                    </a:lnTo>
                    <a:lnTo>
                      <a:pt x="170" y="229"/>
                    </a:lnTo>
                    <a:lnTo>
                      <a:pt x="162" y="234"/>
                    </a:lnTo>
                    <a:lnTo>
                      <a:pt x="154" y="242"/>
                    </a:lnTo>
                    <a:lnTo>
                      <a:pt x="158" y="244"/>
                    </a:lnTo>
                    <a:lnTo>
                      <a:pt x="161" y="246"/>
                    </a:lnTo>
                    <a:lnTo>
                      <a:pt x="165" y="247"/>
                    </a:lnTo>
                    <a:lnTo>
                      <a:pt x="169" y="247"/>
                    </a:lnTo>
                    <a:lnTo>
                      <a:pt x="181" y="244"/>
                    </a:lnTo>
                    <a:lnTo>
                      <a:pt x="192" y="239"/>
                    </a:lnTo>
                    <a:lnTo>
                      <a:pt x="203" y="234"/>
                    </a:lnTo>
                    <a:lnTo>
                      <a:pt x="214" y="232"/>
                    </a:lnTo>
                    <a:lnTo>
                      <a:pt x="225" y="230"/>
                    </a:lnTo>
                    <a:lnTo>
                      <a:pt x="238" y="230"/>
                    </a:lnTo>
                    <a:lnTo>
                      <a:pt x="269" y="230"/>
                    </a:lnTo>
                    <a:lnTo>
                      <a:pt x="278" y="231"/>
                    </a:lnTo>
                    <a:lnTo>
                      <a:pt x="285" y="232"/>
                    </a:lnTo>
                    <a:lnTo>
                      <a:pt x="294" y="234"/>
                    </a:lnTo>
                    <a:lnTo>
                      <a:pt x="303" y="234"/>
                    </a:lnTo>
                    <a:lnTo>
                      <a:pt x="309" y="234"/>
                    </a:lnTo>
                    <a:lnTo>
                      <a:pt x="315" y="232"/>
                    </a:lnTo>
                    <a:lnTo>
                      <a:pt x="320" y="230"/>
                    </a:lnTo>
                    <a:lnTo>
                      <a:pt x="326" y="228"/>
                    </a:lnTo>
                    <a:lnTo>
                      <a:pt x="330" y="226"/>
                    </a:lnTo>
                    <a:lnTo>
                      <a:pt x="335" y="224"/>
                    </a:lnTo>
                    <a:lnTo>
                      <a:pt x="341" y="222"/>
                    </a:lnTo>
                    <a:lnTo>
                      <a:pt x="347" y="222"/>
                    </a:lnTo>
                    <a:lnTo>
                      <a:pt x="377" y="222"/>
                    </a:lnTo>
                    <a:lnTo>
                      <a:pt x="388" y="222"/>
                    </a:lnTo>
                    <a:lnTo>
                      <a:pt x="397" y="224"/>
                    </a:lnTo>
                    <a:lnTo>
                      <a:pt x="406" y="226"/>
                    </a:lnTo>
                    <a:lnTo>
                      <a:pt x="415" y="228"/>
                    </a:lnTo>
                    <a:lnTo>
                      <a:pt x="430" y="235"/>
                    </a:lnTo>
                    <a:lnTo>
                      <a:pt x="446" y="244"/>
                    </a:lnTo>
                    <a:lnTo>
                      <a:pt x="460" y="252"/>
                    </a:lnTo>
                    <a:lnTo>
                      <a:pt x="477" y="259"/>
                    </a:lnTo>
                    <a:lnTo>
                      <a:pt x="485" y="261"/>
                    </a:lnTo>
                    <a:lnTo>
                      <a:pt x="494" y="263"/>
                    </a:lnTo>
                    <a:lnTo>
                      <a:pt x="504" y="266"/>
                    </a:lnTo>
                    <a:lnTo>
                      <a:pt x="513" y="266"/>
                    </a:lnTo>
                    <a:lnTo>
                      <a:pt x="517" y="266"/>
                    </a:lnTo>
                    <a:lnTo>
                      <a:pt x="520" y="263"/>
                    </a:lnTo>
                    <a:lnTo>
                      <a:pt x="523" y="261"/>
                    </a:lnTo>
                    <a:lnTo>
                      <a:pt x="525" y="258"/>
                    </a:lnTo>
                    <a:lnTo>
                      <a:pt x="527" y="251"/>
                    </a:lnTo>
                    <a:lnTo>
                      <a:pt x="528" y="243"/>
                    </a:lnTo>
                    <a:lnTo>
                      <a:pt x="528" y="241"/>
                    </a:lnTo>
                    <a:lnTo>
                      <a:pt x="527" y="239"/>
                    </a:lnTo>
                    <a:lnTo>
                      <a:pt x="526" y="237"/>
                    </a:lnTo>
                    <a:lnTo>
                      <a:pt x="524" y="234"/>
                    </a:lnTo>
                    <a:lnTo>
                      <a:pt x="519" y="232"/>
                    </a:lnTo>
                    <a:lnTo>
                      <a:pt x="514" y="229"/>
                    </a:lnTo>
                    <a:lnTo>
                      <a:pt x="503" y="220"/>
                    </a:lnTo>
                    <a:lnTo>
                      <a:pt x="494" y="211"/>
                    </a:lnTo>
                    <a:lnTo>
                      <a:pt x="490" y="205"/>
                    </a:lnTo>
                    <a:lnTo>
                      <a:pt x="487" y="200"/>
                    </a:lnTo>
                    <a:lnTo>
                      <a:pt x="485" y="193"/>
                    </a:lnTo>
                    <a:lnTo>
                      <a:pt x="485" y="186"/>
                    </a:lnTo>
                    <a:lnTo>
                      <a:pt x="486" y="180"/>
                    </a:lnTo>
                    <a:lnTo>
                      <a:pt x="488" y="174"/>
                    </a:lnTo>
                    <a:lnTo>
                      <a:pt x="491" y="170"/>
                    </a:lnTo>
                    <a:lnTo>
                      <a:pt x="495" y="166"/>
                    </a:lnTo>
                    <a:lnTo>
                      <a:pt x="499" y="162"/>
                    </a:lnTo>
                    <a:lnTo>
                      <a:pt x="503" y="158"/>
                    </a:lnTo>
                    <a:lnTo>
                      <a:pt x="507" y="153"/>
                    </a:lnTo>
                    <a:lnTo>
                      <a:pt x="510" y="147"/>
                    </a:lnTo>
                    <a:lnTo>
                      <a:pt x="515" y="132"/>
                    </a:lnTo>
                    <a:lnTo>
                      <a:pt x="517" y="118"/>
                    </a:lnTo>
                    <a:lnTo>
                      <a:pt x="518" y="105"/>
                    </a:lnTo>
                    <a:lnTo>
                      <a:pt x="519" y="88"/>
                    </a:lnTo>
                    <a:lnTo>
                      <a:pt x="522" y="80"/>
                    </a:lnTo>
                    <a:lnTo>
                      <a:pt x="526" y="72"/>
                    </a:lnTo>
                    <a:lnTo>
                      <a:pt x="504" y="57"/>
                    </a:lnTo>
                    <a:lnTo>
                      <a:pt x="484" y="46"/>
                    </a:lnTo>
                    <a:lnTo>
                      <a:pt x="465" y="35"/>
                    </a:lnTo>
                    <a:lnTo>
                      <a:pt x="443" y="21"/>
                    </a:lnTo>
                    <a:lnTo>
                      <a:pt x="434" y="15"/>
                    </a:lnTo>
                    <a:lnTo>
                      <a:pt x="428" y="7"/>
                    </a:lnTo>
                    <a:lnTo>
                      <a:pt x="424" y="4"/>
                    </a:lnTo>
                    <a:lnTo>
                      <a:pt x="421" y="2"/>
                    </a:lnTo>
                    <a:lnTo>
                      <a:pt x="417" y="0"/>
                    </a:lnTo>
                    <a:lnTo>
                      <a:pt x="412" y="0"/>
                    </a:lnTo>
                    <a:lnTo>
                      <a:pt x="401" y="0"/>
                    </a:lnTo>
                    <a:lnTo>
                      <a:pt x="393" y="1"/>
                    </a:lnTo>
                    <a:lnTo>
                      <a:pt x="386" y="3"/>
                    </a:lnTo>
                    <a:lnTo>
                      <a:pt x="379" y="6"/>
                    </a:lnTo>
                    <a:lnTo>
                      <a:pt x="370" y="8"/>
                    </a:lnTo>
                    <a:lnTo>
                      <a:pt x="363" y="11"/>
                    </a:lnTo>
                    <a:lnTo>
                      <a:pt x="355" y="13"/>
                    </a:lnTo>
                    <a:lnTo>
                      <a:pt x="345" y="14"/>
                    </a:lnTo>
                    <a:close/>
                    <a:moveTo>
                      <a:pt x="949" y="1380"/>
                    </a:moveTo>
                    <a:lnTo>
                      <a:pt x="954" y="1374"/>
                    </a:lnTo>
                    <a:lnTo>
                      <a:pt x="957" y="1366"/>
                    </a:lnTo>
                    <a:lnTo>
                      <a:pt x="960" y="1359"/>
                    </a:lnTo>
                    <a:lnTo>
                      <a:pt x="962" y="1351"/>
                    </a:lnTo>
                    <a:lnTo>
                      <a:pt x="964" y="1345"/>
                    </a:lnTo>
                    <a:lnTo>
                      <a:pt x="965" y="1338"/>
                    </a:lnTo>
                    <a:lnTo>
                      <a:pt x="965" y="1332"/>
                    </a:lnTo>
                    <a:lnTo>
                      <a:pt x="966" y="1326"/>
                    </a:lnTo>
                    <a:lnTo>
                      <a:pt x="966" y="1321"/>
                    </a:lnTo>
                    <a:lnTo>
                      <a:pt x="967" y="1316"/>
                    </a:lnTo>
                    <a:lnTo>
                      <a:pt x="969" y="1309"/>
                    </a:lnTo>
                    <a:lnTo>
                      <a:pt x="972" y="1304"/>
                    </a:lnTo>
                    <a:lnTo>
                      <a:pt x="974" y="1301"/>
                    </a:lnTo>
                    <a:lnTo>
                      <a:pt x="978" y="1299"/>
                    </a:lnTo>
                    <a:lnTo>
                      <a:pt x="982" y="1298"/>
                    </a:lnTo>
                    <a:lnTo>
                      <a:pt x="986" y="1297"/>
                    </a:lnTo>
                    <a:lnTo>
                      <a:pt x="994" y="1296"/>
                    </a:lnTo>
                    <a:lnTo>
                      <a:pt x="1002" y="1296"/>
                    </a:lnTo>
                    <a:lnTo>
                      <a:pt x="1014" y="1293"/>
                    </a:lnTo>
                    <a:lnTo>
                      <a:pt x="1026" y="1290"/>
                    </a:lnTo>
                    <a:lnTo>
                      <a:pt x="1048" y="1290"/>
                    </a:lnTo>
                    <a:lnTo>
                      <a:pt x="1051" y="1290"/>
                    </a:lnTo>
                    <a:lnTo>
                      <a:pt x="1054" y="1288"/>
                    </a:lnTo>
                    <a:lnTo>
                      <a:pt x="1056" y="1286"/>
                    </a:lnTo>
                    <a:lnTo>
                      <a:pt x="1058" y="1282"/>
                    </a:lnTo>
                    <a:lnTo>
                      <a:pt x="1061" y="1275"/>
                    </a:lnTo>
                    <a:lnTo>
                      <a:pt x="1065" y="1268"/>
                    </a:lnTo>
                    <a:lnTo>
                      <a:pt x="1070" y="1262"/>
                    </a:lnTo>
                    <a:lnTo>
                      <a:pt x="1074" y="1255"/>
                    </a:lnTo>
                    <a:lnTo>
                      <a:pt x="1076" y="1251"/>
                    </a:lnTo>
                    <a:lnTo>
                      <a:pt x="1077" y="1248"/>
                    </a:lnTo>
                    <a:lnTo>
                      <a:pt x="1078" y="1244"/>
                    </a:lnTo>
                    <a:lnTo>
                      <a:pt x="1079" y="1240"/>
                    </a:lnTo>
                    <a:lnTo>
                      <a:pt x="1078" y="1236"/>
                    </a:lnTo>
                    <a:lnTo>
                      <a:pt x="1078" y="1231"/>
                    </a:lnTo>
                    <a:lnTo>
                      <a:pt x="1073" y="1230"/>
                    </a:lnTo>
                    <a:lnTo>
                      <a:pt x="1061" y="1234"/>
                    </a:lnTo>
                    <a:lnTo>
                      <a:pt x="1050" y="1235"/>
                    </a:lnTo>
                    <a:lnTo>
                      <a:pt x="1043" y="1235"/>
                    </a:lnTo>
                    <a:lnTo>
                      <a:pt x="1035" y="1232"/>
                    </a:lnTo>
                    <a:lnTo>
                      <a:pt x="1030" y="1229"/>
                    </a:lnTo>
                    <a:lnTo>
                      <a:pt x="1024" y="1224"/>
                    </a:lnTo>
                    <a:lnTo>
                      <a:pt x="1019" y="1220"/>
                    </a:lnTo>
                    <a:lnTo>
                      <a:pt x="1013" y="1217"/>
                    </a:lnTo>
                    <a:lnTo>
                      <a:pt x="1006" y="1215"/>
                    </a:lnTo>
                    <a:lnTo>
                      <a:pt x="999" y="1214"/>
                    </a:lnTo>
                    <a:lnTo>
                      <a:pt x="996" y="1214"/>
                    </a:lnTo>
                    <a:lnTo>
                      <a:pt x="993" y="1215"/>
                    </a:lnTo>
                    <a:lnTo>
                      <a:pt x="993" y="1220"/>
                    </a:lnTo>
                    <a:lnTo>
                      <a:pt x="992" y="1226"/>
                    </a:lnTo>
                    <a:lnTo>
                      <a:pt x="991" y="1232"/>
                    </a:lnTo>
                    <a:lnTo>
                      <a:pt x="989" y="1236"/>
                    </a:lnTo>
                    <a:lnTo>
                      <a:pt x="986" y="1240"/>
                    </a:lnTo>
                    <a:lnTo>
                      <a:pt x="982" y="1243"/>
                    </a:lnTo>
                    <a:lnTo>
                      <a:pt x="977" y="1245"/>
                    </a:lnTo>
                    <a:lnTo>
                      <a:pt x="972" y="1246"/>
                    </a:lnTo>
                    <a:lnTo>
                      <a:pt x="964" y="1245"/>
                    </a:lnTo>
                    <a:lnTo>
                      <a:pt x="958" y="1244"/>
                    </a:lnTo>
                    <a:lnTo>
                      <a:pt x="951" y="1241"/>
                    </a:lnTo>
                    <a:lnTo>
                      <a:pt x="944" y="1237"/>
                    </a:lnTo>
                    <a:lnTo>
                      <a:pt x="938" y="1225"/>
                    </a:lnTo>
                    <a:lnTo>
                      <a:pt x="933" y="1215"/>
                    </a:lnTo>
                    <a:lnTo>
                      <a:pt x="928" y="1210"/>
                    </a:lnTo>
                    <a:lnTo>
                      <a:pt x="924" y="1206"/>
                    </a:lnTo>
                    <a:lnTo>
                      <a:pt x="918" y="1203"/>
                    </a:lnTo>
                    <a:lnTo>
                      <a:pt x="913" y="1200"/>
                    </a:lnTo>
                    <a:lnTo>
                      <a:pt x="903" y="1194"/>
                    </a:lnTo>
                    <a:lnTo>
                      <a:pt x="891" y="1189"/>
                    </a:lnTo>
                    <a:lnTo>
                      <a:pt x="884" y="1184"/>
                    </a:lnTo>
                    <a:lnTo>
                      <a:pt x="877" y="1181"/>
                    </a:lnTo>
                    <a:lnTo>
                      <a:pt x="851" y="1181"/>
                    </a:lnTo>
                    <a:lnTo>
                      <a:pt x="845" y="1181"/>
                    </a:lnTo>
                    <a:lnTo>
                      <a:pt x="839" y="1182"/>
                    </a:lnTo>
                    <a:lnTo>
                      <a:pt x="833" y="1184"/>
                    </a:lnTo>
                    <a:lnTo>
                      <a:pt x="828" y="1186"/>
                    </a:lnTo>
                    <a:lnTo>
                      <a:pt x="823" y="1188"/>
                    </a:lnTo>
                    <a:lnTo>
                      <a:pt x="818" y="1189"/>
                    </a:lnTo>
                    <a:lnTo>
                      <a:pt x="812" y="1191"/>
                    </a:lnTo>
                    <a:lnTo>
                      <a:pt x="805" y="1191"/>
                    </a:lnTo>
                    <a:lnTo>
                      <a:pt x="774" y="1191"/>
                    </a:lnTo>
                    <a:lnTo>
                      <a:pt x="769" y="1191"/>
                    </a:lnTo>
                    <a:lnTo>
                      <a:pt x="766" y="1193"/>
                    </a:lnTo>
                    <a:lnTo>
                      <a:pt x="762" y="1194"/>
                    </a:lnTo>
                    <a:lnTo>
                      <a:pt x="759" y="1197"/>
                    </a:lnTo>
                    <a:lnTo>
                      <a:pt x="754" y="1203"/>
                    </a:lnTo>
                    <a:lnTo>
                      <a:pt x="748" y="1210"/>
                    </a:lnTo>
                    <a:lnTo>
                      <a:pt x="744" y="1216"/>
                    </a:lnTo>
                    <a:lnTo>
                      <a:pt x="738" y="1222"/>
                    </a:lnTo>
                    <a:lnTo>
                      <a:pt x="735" y="1224"/>
                    </a:lnTo>
                    <a:lnTo>
                      <a:pt x="732" y="1226"/>
                    </a:lnTo>
                    <a:lnTo>
                      <a:pt x="728" y="1227"/>
                    </a:lnTo>
                    <a:lnTo>
                      <a:pt x="724" y="1229"/>
                    </a:lnTo>
                    <a:lnTo>
                      <a:pt x="713" y="1222"/>
                    </a:lnTo>
                    <a:lnTo>
                      <a:pt x="702" y="1217"/>
                    </a:lnTo>
                    <a:lnTo>
                      <a:pt x="689" y="1219"/>
                    </a:lnTo>
                    <a:lnTo>
                      <a:pt x="677" y="1221"/>
                    </a:lnTo>
                    <a:lnTo>
                      <a:pt x="669" y="1220"/>
                    </a:lnTo>
                    <a:lnTo>
                      <a:pt x="660" y="1217"/>
                    </a:lnTo>
                    <a:lnTo>
                      <a:pt x="654" y="1214"/>
                    </a:lnTo>
                    <a:lnTo>
                      <a:pt x="647" y="1210"/>
                    </a:lnTo>
                    <a:lnTo>
                      <a:pt x="641" y="1206"/>
                    </a:lnTo>
                    <a:lnTo>
                      <a:pt x="633" y="1202"/>
                    </a:lnTo>
                    <a:lnTo>
                      <a:pt x="626" y="1200"/>
                    </a:lnTo>
                    <a:lnTo>
                      <a:pt x="618" y="1198"/>
                    </a:lnTo>
                    <a:lnTo>
                      <a:pt x="577" y="1198"/>
                    </a:lnTo>
                    <a:lnTo>
                      <a:pt x="573" y="1197"/>
                    </a:lnTo>
                    <a:lnTo>
                      <a:pt x="569" y="1196"/>
                    </a:lnTo>
                    <a:lnTo>
                      <a:pt x="565" y="1194"/>
                    </a:lnTo>
                    <a:lnTo>
                      <a:pt x="562" y="1191"/>
                    </a:lnTo>
                    <a:lnTo>
                      <a:pt x="557" y="1183"/>
                    </a:lnTo>
                    <a:lnTo>
                      <a:pt x="552" y="1175"/>
                    </a:lnTo>
                    <a:lnTo>
                      <a:pt x="542" y="1158"/>
                    </a:lnTo>
                    <a:lnTo>
                      <a:pt x="536" y="1144"/>
                    </a:lnTo>
                    <a:lnTo>
                      <a:pt x="530" y="1128"/>
                    </a:lnTo>
                    <a:lnTo>
                      <a:pt x="522" y="1110"/>
                    </a:lnTo>
                    <a:lnTo>
                      <a:pt x="517" y="1100"/>
                    </a:lnTo>
                    <a:lnTo>
                      <a:pt x="514" y="1090"/>
                    </a:lnTo>
                    <a:lnTo>
                      <a:pt x="510" y="1080"/>
                    </a:lnTo>
                    <a:lnTo>
                      <a:pt x="506" y="1069"/>
                    </a:lnTo>
                    <a:lnTo>
                      <a:pt x="503" y="1062"/>
                    </a:lnTo>
                    <a:lnTo>
                      <a:pt x="499" y="1056"/>
                    </a:lnTo>
                    <a:lnTo>
                      <a:pt x="494" y="1051"/>
                    </a:lnTo>
                    <a:lnTo>
                      <a:pt x="489" y="1046"/>
                    </a:lnTo>
                    <a:lnTo>
                      <a:pt x="484" y="1042"/>
                    </a:lnTo>
                    <a:lnTo>
                      <a:pt x="480" y="1037"/>
                    </a:lnTo>
                    <a:lnTo>
                      <a:pt x="476" y="1031"/>
                    </a:lnTo>
                    <a:lnTo>
                      <a:pt x="472" y="1023"/>
                    </a:lnTo>
                    <a:lnTo>
                      <a:pt x="463" y="1017"/>
                    </a:lnTo>
                    <a:lnTo>
                      <a:pt x="455" y="1012"/>
                    </a:lnTo>
                    <a:lnTo>
                      <a:pt x="447" y="1008"/>
                    </a:lnTo>
                    <a:lnTo>
                      <a:pt x="439" y="1002"/>
                    </a:lnTo>
                    <a:lnTo>
                      <a:pt x="429" y="992"/>
                    </a:lnTo>
                    <a:lnTo>
                      <a:pt x="420" y="984"/>
                    </a:lnTo>
                    <a:lnTo>
                      <a:pt x="415" y="981"/>
                    </a:lnTo>
                    <a:lnTo>
                      <a:pt x="410" y="979"/>
                    </a:lnTo>
                    <a:lnTo>
                      <a:pt x="403" y="977"/>
                    </a:lnTo>
                    <a:lnTo>
                      <a:pt x="397" y="977"/>
                    </a:lnTo>
                    <a:lnTo>
                      <a:pt x="393" y="978"/>
                    </a:lnTo>
                    <a:lnTo>
                      <a:pt x="390" y="980"/>
                    </a:lnTo>
                    <a:lnTo>
                      <a:pt x="387" y="984"/>
                    </a:lnTo>
                    <a:lnTo>
                      <a:pt x="386" y="988"/>
                    </a:lnTo>
                    <a:lnTo>
                      <a:pt x="383" y="993"/>
                    </a:lnTo>
                    <a:lnTo>
                      <a:pt x="380" y="998"/>
                    </a:lnTo>
                    <a:lnTo>
                      <a:pt x="376" y="1004"/>
                    </a:lnTo>
                    <a:lnTo>
                      <a:pt x="372" y="1008"/>
                    </a:lnTo>
                    <a:lnTo>
                      <a:pt x="368" y="1011"/>
                    </a:lnTo>
                    <a:lnTo>
                      <a:pt x="363" y="1013"/>
                    </a:lnTo>
                    <a:lnTo>
                      <a:pt x="358" y="1015"/>
                    </a:lnTo>
                    <a:lnTo>
                      <a:pt x="352" y="1015"/>
                    </a:lnTo>
                    <a:lnTo>
                      <a:pt x="345" y="1015"/>
                    </a:lnTo>
                    <a:lnTo>
                      <a:pt x="339" y="1016"/>
                    </a:lnTo>
                    <a:lnTo>
                      <a:pt x="336" y="1016"/>
                    </a:lnTo>
                    <a:lnTo>
                      <a:pt x="333" y="1017"/>
                    </a:lnTo>
                    <a:lnTo>
                      <a:pt x="331" y="1019"/>
                    </a:lnTo>
                    <a:lnTo>
                      <a:pt x="329" y="1021"/>
                    </a:lnTo>
                    <a:lnTo>
                      <a:pt x="325" y="1028"/>
                    </a:lnTo>
                    <a:lnTo>
                      <a:pt x="322" y="1036"/>
                    </a:lnTo>
                    <a:lnTo>
                      <a:pt x="318" y="1038"/>
                    </a:lnTo>
                    <a:lnTo>
                      <a:pt x="314" y="1039"/>
                    </a:lnTo>
                    <a:lnTo>
                      <a:pt x="310" y="1038"/>
                    </a:lnTo>
                    <a:lnTo>
                      <a:pt x="305" y="1038"/>
                    </a:lnTo>
                    <a:lnTo>
                      <a:pt x="298" y="1038"/>
                    </a:lnTo>
                    <a:lnTo>
                      <a:pt x="291" y="1036"/>
                    </a:lnTo>
                    <a:lnTo>
                      <a:pt x="285" y="1034"/>
                    </a:lnTo>
                    <a:lnTo>
                      <a:pt x="280" y="1032"/>
                    </a:lnTo>
                    <a:lnTo>
                      <a:pt x="269" y="1025"/>
                    </a:lnTo>
                    <a:lnTo>
                      <a:pt x="254" y="1021"/>
                    </a:lnTo>
                    <a:lnTo>
                      <a:pt x="238" y="1018"/>
                    </a:lnTo>
                    <a:lnTo>
                      <a:pt x="222" y="1014"/>
                    </a:lnTo>
                    <a:lnTo>
                      <a:pt x="215" y="1012"/>
                    </a:lnTo>
                    <a:lnTo>
                      <a:pt x="209" y="1008"/>
                    </a:lnTo>
                    <a:lnTo>
                      <a:pt x="202" y="1003"/>
                    </a:lnTo>
                    <a:lnTo>
                      <a:pt x="196" y="996"/>
                    </a:lnTo>
                    <a:lnTo>
                      <a:pt x="192" y="988"/>
                    </a:lnTo>
                    <a:lnTo>
                      <a:pt x="189" y="980"/>
                    </a:lnTo>
                    <a:lnTo>
                      <a:pt x="187" y="971"/>
                    </a:lnTo>
                    <a:lnTo>
                      <a:pt x="183" y="963"/>
                    </a:lnTo>
                    <a:lnTo>
                      <a:pt x="174" y="953"/>
                    </a:lnTo>
                    <a:lnTo>
                      <a:pt x="166" y="943"/>
                    </a:lnTo>
                    <a:lnTo>
                      <a:pt x="163" y="938"/>
                    </a:lnTo>
                    <a:lnTo>
                      <a:pt x="160" y="934"/>
                    </a:lnTo>
                    <a:lnTo>
                      <a:pt x="158" y="928"/>
                    </a:lnTo>
                    <a:lnTo>
                      <a:pt x="157" y="922"/>
                    </a:lnTo>
                    <a:lnTo>
                      <a:pt x="159" y="909"/>
                    </a:lnTo>
                    <a:lnTo>
                      <a:pt x="161" y="897"/>
                    </a:lnTo>
                    <a:lnTo>
                      <a:pt x="161" y="891"/>
                    </a:lnTo>
                    <a:lnTo>
                      <a:pt x="160" y="884"/>
                    </a:lnTo>
                    <a:lnTo>
                      <a:pt x="148" y="884"/>
                    </a:lnTo>
                    <a:lnTo>
                      <a:pt x="138" y="881"/>
                    </a:lnTo>
                    <a:lnTo>
                      <a:pt x="129" y="878"/>
                    </a:lnTo>
                    <a:lnTo>
                      <a:pt x="118" y="873"/>
                    </a:lnTo>
                    <a:lnTo>
                      <a:pt x="115" y="872"/>
                    </a:lnTo>
                    <a:lnTo>
                      <a:pt x="113" y="871"/>
                    </a:lnTo>
                    <a:lnTo>
                      <a:pt x="111" y="869"/>
                    </a:lnTo>
                    <a:lnTo>
                      <a:pt x="110" y="867"/>
                    </a:lnTo>
                    <a:lnTo>
                      <a:pt x="109" y="860"/>
                    </a:lnTo>
                    <a:lnTo>
                      <a:pt x="109" y="852"/>
                    </a:lnTo>
                    <a:lnTo>
                      <a:pt x="109" y="849"/>
                    </a:lnTo>
                    <a:lnTo>
                      <a:pt x="108" y="847"/>
                    </a:lnTo>
                    <a:lnTo>
                      <a:pt x="106" y="845"/>
                    </a:lnTo>
                    <a:lnTo>
                      <a:pt x="104" y="844"/>
                    </a:lnTo>
                    <a:lnTo>
                      <a:pt x="97" y="845"/>
                    </a:lnTo>
                    <a:lnTo>
                      <a:pt x="89" y="847"/>
                    </a:lnTo>
                    <a:lnTo>
                      <a:pt x="83" y="849"/>
                    </a:lnTo>
                    <a:lnTo>
                      <a:pt x="77" y="852"/>
                    </a:lnTo>
                    <a:lnTo>
                      <a:pt x="71" y="855"/>
                    </a:lnTo>
                    <a:lnTo>
                      <a:pt x="65" y="857"/>
                    </a:lnTo>
                    <a:lnTo>
                      <a:pt x="58" y="860"/>
                    </a:lnTo>
                    <a:lnTo>
                      <a:pt x="50" y="860"/>
                    </a:lnTo>
                    <a:lnTo>
                      <a:pt x="47" y="860"/>
                    </a:lnTo>
                    <a:lnTo>
                      <a:pt x="44" y="858"/>
                    </a:lnTo>
                    <a:lnTo>
                      <a:pt x="42" y="856"/>
                    </a:lnTo>
                    <a:lnTo>
                      <a:pt x="40" y="854"/>
                    </a:lnTo>
                    <a:lnTo>
                      <a:pt x="36" y="850"/>
                    </a:lnTo>
                    <a:lnTo>
                      <a:pt x="31" y="844"/>
                    </a:lnTo>
                    <a:lnTo>
                      <a:pt x="23" y="837"/>
                    </a:lnTo>
                    <a:lnTo>
                      <a:pt x="15" y="829"/>
                    </a:lnTo>
                    <a:lnTo>
                      <a:pt x="11" y="825"/>
                    </a:lnTo>
                    <a:lnTo>
                      <a:pt x="8" y="821"/>
                    </a:lnTo>
                    <a:lnTo>
                      <a:pt x="5" y="817"/>
                    </a:lnTo>
                    <a:lnTo>
                      <a:pt x="5" y="812"/>
                    </a:lnTo>
                    <a:lnTo>
                      <a:pt x="5" y="807"/>
                    </a:lnTo>
                    <a:lnTo>
                      <a:pt x="6" y="802"/>
                    </a:lnTo>
                    <a:lnTo>
                      <a:pt x="12" y="801"/>
                    </a:lnTo>
                    <a:lnTo>
                      <a:pt x="20" y="804"/>
                    </a:lnTo>
                    <a:lnTo>
                      <a:pt x="27" y="807"/>
                    </a:lnTo>
                    <a:lnTo>
                      <a:pt x="34" y="811"/>
                    </a:lnTo>
                    <a:lnTo>
                      <a:pt x="41" y="815"/>
                    </a:lnTo>
                    <a:lnTo>
                      <a:pt x="48" y="818"/>
                    </a:lnTo>
                    <a:lnTo>
                      <a:pt x="55" y="821"/>
                    </a:lnTo>
                    <a:lnTo>
                      <a:pt x="62" y="823"/>
                    </a:lnTo>
                    <a:lnTo>
                      <a:pt x="71" y="824"/>
                    </a:lnTo>
                    <a:lnTo>
                      <a:pt x="78" y="823"/>
                    </a:lnTo>
                    <a:lnTo>
                      <a:pt x="83" y="821"/>
                    </a:lnTo>
                    <a:lnTo>
                      <a:pt x="86" y="819"/>
                    </a:lnTo>
                    <a:lnTo>
                      <a:pt x="88" y="817"/>
                    </a:lnTo>
                    <a:lnTo>
                      <a:pt x="89" y="814"/>
                    </a:lnTo>
                    <a:lnTo>
                      <a:pt x="89" y="811"/>
                    </a:lnTo>
                    <a:lnTo>
                      <a:pt x="89" y="807"/>
                    </a:lnTo>
                    <a:lnTo>
                      <a:pt x="87" y="802"/>
                    </a:lnTo>
                    <a:lnTo>
                      <a:pt x="85" y="799"/>
                    </a:lnTo>
                    <a:lnTo>
                      <a:pt x="82" y="796"/>
                    </a:lnTo>
                    <a:lnTo>
                      <a:pt x="75" y="792"/>
                    </a:lnTo>
                    <a:lnTo>
                      <a:pt x="67" y="787"/>
                    </a:lnTo>
                    <a:lnTo>
                      <a:pt x="56" y="782"/>
                    </a:lnTo>
                    <a:lnTo>
                      <a:pt x="48" y="776"/>
                    </a:lnTo>
                    <a:lnTo>
                      <a:pt x="39" y="770"/>
                    </a:lnTo>
                    <a:lnTo>
                      <a:pt x="28" y="766"/>
                    </a:lnTo>
                    <a:lnTo>
                      <a:pt x="20" y="765"/>
                    </a:lnTo>
                    <a:lnTo>
                      <a:pt x="12" y="764"/>
                    </a:lnTo>
                    <a:lnTo>
                      <a:pt x="9" y="764"/>
                    </a:lnTo>
                    <a:lnTo>
                      <a:pt x="5" y="762"/>
                    </a:lnTo>
                    <a:lnTo>
                      <a:pt x="2" y="761"/>
                    </a:lnTo>
                    <a:lnTo>
                      <a:pt x="0" y="758"/>
                    </a:lnTo>
                    <a:lnTo>
                      <a:pt x="5" y="757"/>
                    </a:lnTo>
                    <a:lnTo>
                      <a:pt x="16" y="762"/>
                    </a:lnTo>
                    <a:lnTo>
                      <a:pt x="26" y="766"/>
                    </a:lnTo>
                    <a:lnTo>
                      <a:pt x="31" y="765"/>
                    </a:lnTo>
                    <a:lnTo>
                      <a:pt x="34" y="763"/>
                    </a:lnTo>
                    <a:lnTo>
                      <a:pt x="37" y="760"/>
                    </a:lnTo>
                    <a:lnTo>
                      <a:pt x="39" y="756"/>
                    </a:lnTo>
                    <a:lnTo>
                      <a:pt x="41" y="745"/>
                    </a:lnTo>
                    <a:lnTo>
                      <a:pt x="41" y="735"/>
                    </a:lnTo>
                    <a:lnTo>
                      <a:pt x="41" y="728"/>
                    </a:lnTo>
                    <a:lnTo>
                      <a:pt x="39" y="723"/>
                    </a:lnTo>
                    <a:lnTo>
                      <a:pt x="36" y="717"/>
                    </a:lnTo>
                    <a:lnTo>
                      <a:pt x="31" y="712"/>
                    </a:lnTo>
                    <a:lnTo>
                      <a:pt x="26" y="709"/>
                    </a:lnTo>
                    <a:lnTo>
                      <a:pt x="20" y="707"/>
                    </a:lnTo>
                    <a:lnTo>
                      <a:pt x="18" y="705"/>
                    </a:lnTo>
                    <a:lnTo>
                      <a:pt x="16" y="703"/>
                    </a:lnTo>
                    <a:lnTo>
                      <a:pt x="14" y="701"/>
                    </a:lnTo>
                    <a:lnTo>
                      <a:pt x="14" y="698"/>
                    </a:lnTo>
                    <a:lnTo>
                      <a:pt x="14" y="695"/>
                    </a:lnTo>
                    <a:lnTo>
                      <a:pt x="15" y="693"/>
                    </a:lnTo>
                    <a:lnTo>
                      <a:pt x="16" y="691"/>
                    </a:lnTo>
                    <a:lnTo>
                      <a:pt x="18" y="688"/>
                    </a:lnTo>
                    <a:lnTo>
                      <a:pt x="22" y="686"/>
                    </a:lnTo>
                    <a:lnTo>
                      <a:pt x="28" y="684"/>
                    </a:lnTo>
                    <a:lnTo>
                      <a:pt x="42" y="683"/>
                    </a:lnTo>
                    <a:lnTo>
                      <a:pt x="56" y="683"/>
                    </a:lnTo>
                    <a:lnTo>
                      <a:pt x="54" y="672"/>
                    </a:lnTo>
                    <a:lnTo>
                      <a:pt x="53" y="662"/>
                    </a:lnTo>
                    <a:lnTo>
                      <a:pt x="53" y="656"/>
                    </a:lnTo>
                    <a:lnTo>
                      <a:pt x="55" y="652"/>
                    </a:lnTo>
                    <a:lnTo>
                      <a:pt x="57" y="648"/>
                    </a:lnTo>
                    <a:lnTo>
                      <a:pt x="60" y="644"/>
                    </a:lnTo>
                    <a:lnTo>
                      <a:pt x="67" y="637"/>
                    </a:lnTo>
                    <a:lnTo>
                      <a:pt x="74" y="629"/>
                    </a:lnTo>
                    <a:lnTo>
                      <a:pt x="77" y="625"/>
                    </a:lnTo>
                    <a:lnTo>
                      <a:pt x="78" y="622"/>
                    </a:lnTo>
                    <a:lnTo>
                      <a:pt x="80" y="618"/>
                    </a:lnTo>
                    <a:lnTo>
                      <a:pt x="80" y="615"/>
                    </a:lnTo>
                    <a:lnTo>
                      <a:pt x="81" y="607"/>
                    </a:lnTo>
                    <a:lnTo>
                      <a:pt x="81" y="597"/>
                    </a:lnTo>
                    <a:lnTo>
                      <a:pt x="81" y="592"/>
                    </a:lnTo>
                    <a:lnTo>
                      <a:pt x="80" y="587"/>
                    </a:lnTo>
                    <a:lnTo>
                      <a:pt x="79" y="582"/>
                    </a:lnTo>
                    <a:lnTo>
                      <a:pt x="77" y="578"/>
                    </a:lnTo>
                    <a:lnTo>
                      <a:pt x="73" y="570"/>
                    </a:lnTo>
                    <a:lnTo>
                      <a:pt x="68" y="563"/>
                    </a:lnTo>
                    <a:lnTo>
                      <a:pt x="53" y="550"/>
                    </a:lnTo>
                    <a:lnTo>
                      <a:pt x="37" y="535"/>
                    </a:lnTo>
                    <a:lnTo>
                      <a:pt x="28" y="530"/>
                    </a:lnTo>
                    <a:lnTo>
                      <a:pt x="22" y="525"/>
                    </a:lnTo>
                    <a:lnTo>
                      <a:pt x="19" y="522"/>
                    </a:lnTo>
                    <a:lnTo>
                      <a:pt x="17" y="517"/>
                    </a:lnTo>
                    <a:lnTo>
                      <a:pt x="15" y="514"/>
                    </a:lnTo>
                    <a:lnTo>
                      <a:pt x="15" y="509"/>
                    </a:lnTo>
                    <a:lnTo>
                      <a:pt x="16" y="505"/>
                    </a:lnTo>
                    <a:lnTo>
                      <a:pt x="18" y="501"/>
                    </a:lnTo>
                    <a:lnTo>
                      <a:pt x="29" y="506"/>
                    </a:lnTo>
                    <a:lnTo>
                      <a:pt x="39" y="511"/>
                    </a:lnTo>
                    <a:lnTo>
                      <a:pt x="47" y="517"/>
                    </a:lnTo>
                    <a:lnTo>
                      <a:pt x="54" y="526"/>
                    </a:lnTo>
                    <a:lnTo>
                      <a:pt x="67" y="542"/>
                    </a:lnTo>
                    <a:lnTo>
                      <a:pt x="80" y="562"/>
                    </a:lnTo>
                    <a:lnTo>
                      <a:pt x="85" y="560"/>
                    </a:lnTo>
                    <a:lnTo>
                      <a:pt x="85" y="500"/>
                    </a:lnTo>
                    <a:lnTo>
                      <a:pt x="96" y="487"/>
                    </a:lnTo>
                    <a:lnTo>
                      <a:pt x="106" y="475"/>
                    </a:lnTo>
                    <a:lnTo>
                      <a:pt x="97" y="463"/>
                    </a:lnTo>
                    <a:lnTo>
                      <a:pt x="87" y="451"/>
                    </a:lnTo>
                    <a:lnTo>
                      <a:pt x="99" y="438"/>
                    </a:lnTo>
                    <a:lnTo>
                      <a:pt x="111" y="425"/>
                    </a:lnTo>
                    <a:lnTo>
                      <a:pt x="107" y="415"/>
                    </a:lnTo>
                    <a:lnTo>
                      <a:pt x="103" y="403"/>
                    </a:lnTo>
                    <a:lnTo>
                      <a:pt x="103" y="401"/>
                    </a:lnTo>
                    <a:lnTo>
                      <a:pt x="104" y="399"/>
                    </a:lnTo>
                    <a:lnTo>
                      <a:pt x="105" y="397"/>
                    </a:lnTo>
                    <a:lnTo>
                      <a:pt x="107" y="396"/>
                    </a:lnTo>
                    <a:lnTo>
                      <a:pt x="111" y="393"/>
                    </a:lnTo>
                    <a:lnTo>
                      <a:pt x="115" y="391"/>
                    </a:lnTo>
                    <a:lnTo>
                      <a:pt x="126" y="383"/>
                    </a:lnTo>
                    <a:lnTo>
                      <a:pt x="136" y="375"/>
                    </a:lnTo>
                    <a:lnTo>
                      <a:pt x="143" y="371"/>
                    </a:lnTo>
                    <a:lnTo>
                      <a:pt x="151" y="368"/>
                    </a:lnTo>
                    <a:lnTo>
                      <a:pt x="154" y="366"/>
                    </a:lnTo>
                    <a:lnTo>
                      <a:pt x="156" y="364"/>
                    </a:lnTo>
                    <a:lnTo>
                      <a:pt x="158" y="361"/>
                    </a:lnTo>
                    <a:lnTo>
                      <a:pt x="159" y="358"/>
                    </a:lnTo>
                    <a:lnTo>
                      <a:pt x="158" y="352"/>
                    </a:lnTo>
                    <a:lnTo>
                      <a:pt x="155" y="347"/>
                    </a:lnTo>
                    <a:lnTo>
                      <a:pt x="153" y="345"/>
                    </a:lnTo>
                    <a:lnTo>
                      <a:pt x="151" y="344"/>
                    </a:lnTo>
                    <a:lnTo>
                      <a:pt x="148" y="343"/>
                    </a:lnTo>
                    <a:lnTo>
                      <a:pt x="145" y="343"/>
                    </a:lnTo>
                    <a:lnTo>
                      <a:pt x="133" y="344"/>
                    </a:lnTo>
                    <a:lnTo>
                      <a:pt x="120" y="346"/>
                    </a:lnTo>
                    <a:lnTo>
                      <a:pt x="107" y="346"/>
                    </a:lnTo>
                    <a:lnTo>
                      <a:pt x="95" y="344"/>
                    </a:lnTo>
                    <a:lnTo>
                      <a:pt x="89" y="342"/>
                    </a:lnTo>
                    <a:lnTo>
                      <a:pt x="85" y="339"/>
                    </a:lnTo>
                    <a:lnTo>
                      <a:pt x="83" y="337"/>
                    </a:lnTo>
                    <a:lnTo>
                      <a:pt x="82" y="335"/>
                    </a:lnTo>
                    <a:lnTo>
                      <a:pt x="81" y="332"/>
                    </a:lnTo>
                    <a:lnTo>
                      <a:pt x="81" y="330"/>
                    </a:lnTo>
                    <a:lnTo>
                      <a:pt x="82" y="324"/>
                    </a:lnTo>
                    <a:lnTo>
                      <a:pt x="83" y="318"/>
                    </a:lnTo>
                    <a:lnTo>
                      <a:pt x="85" y="313"/>
                    </a:lnTo>
                    <a:lnTo>
                      <a:pt x="88" y="309"/>
                    </a:lnTo>
                    <a:lnTo>
                      <a:pt x="93" y="306"/>
                    </a:lnTo>
                    <a:lnTo>
                      <a:pt x="97" y="303"/>
                    </a:lnTo>
                    <a:lnTo>
                      <a:pt x="102" y="301"/>
                    </a:lnTo>
                    <a:lnTo>
                      <a:pt x="107" y="299"/>
                    </a:lnTo>
                    <a:lnTo>
                      <a:pt x="116" y="298"/>
                    </a:lnTo>
                    <a:lnTo>
                      <a:pt x="125" y="298"/>
                    </a:lnTo>
                    <a:lnTo>
                      <a:pt x="132" y="296"/>
                    </a:lnTo>
                    <a:lnTo>
                      <a:pt x="140" y="294"/>
                    </a:lnTo>
                    <a:lnTo>
                      <a:pt x="159" y="283"/>
                    </a:lnTo>
                    <a:lnTo>
                      <a:pt x="174" y="274"/>
                    </a:lnTo>
                    <a:lnTo>
                      <a:pt x="182" y="270"/>
                    </a:lnTo>
                    <a:lnTo>
                      <a:pt x="190" y="267"/>
                    </a:lnTo>
                    <a:lnTo>
                      <a:pt x="199" y="265"/>
                    </a:lnTo>
                    <a:lnTo>
                      <a:pt x="210" y="263"/>
                    </a:lnTo>
                    <a:lnTo>
                      <a:pt x="227" y="263"/>
                    </a:lnTo>
                    <a:lnTo>
                      <a:pt x="243" y="266"/>
                    </a:lnTo>
                    <a:lnTo>
                      <a:pt x="250" y="268"/>
                    </a:lnTo>
                    <a:lnTo>
                      <a:pt x="257" y="271"/>
                    </a:lnTo>
                    <a:lnTo>
                      <a:pt x="265" y="275"/>
                    </a:lnTo>
                    <a:lnTo>
                      <a:pt x="272" y="280"/>
                    </a:lnTo>
                    <a:lnTo>
                      <a:pt x="281" y="290"/>
                    </a:lnTo>
                    <a:lnTo>
                      <a:pt x="289" y="301"/>
                    </a:lnTo>
                    <a:lnTo>
                      <a:pt x="294" y="305"/>
                    </a:lnTo>
                    <a:lnTo>
                      <a:pt x="298" y="309"/>
                    </a:lnTo>
                    <a:lnTo>
                      <a:pt x="303" y="311"/>
                    </a:lnTo>
                    <a:lnTo>
                      <a:pt x="310" y="312"/>
                    </a:lnTo>
                    <a:lnTo>
                      <a:pt x="314" y="311"/>
                    </a:lnTo>
                    <a:lnTo>
                      <a:pt x="317" y="310"/>
                    </a:lnTo>
                    <a:lnTo>
                      <a:pt x="320" y="308"/>
                    </a:lnTo>
                    <a:lnTo>
                      <a:pt x="324" y="306"/>
                    </a:lnTo>
                    <a:lnTo>
                      <a:pt x="329" y="300"/>
                    </a:lnTo>
                    <a:lnTo>
                      <a:pt x="335" y="294"/>
                    </a:lnTo>
                    <a:lnTo>
                      <a:pt x="352" y="294"/>
                    </a:lnTo>
                    <a:lnTo>
                      <a:pt x="352" y="306"/>
                    </a:lnTo>
                    <a:lnTo>
                      <a:pt x="344" y="318"/>
                    </a:lnTo>
                    <a:lnTo>
                      <a:pt x="337" y="331"/>
                    </a:lnTo>
                    <a:lnTo>
                      <a:pt x="337" y="334"/>
                    </a:lnTo>
                    <a:lnTo>
                      <a:pt x="338" y="336"/>
                    </a:lnTo>
                    <a:lnTo>
                      <a:pt x="339" y="338"/>
                    </a:lnTo>
                    <a:lnTo>
                      <a:pt x="341" y="340"/>
                    </a:lnTo>
                    <a:lnTo>
                      <a:pt x="345" y="343"/>
                    </a:lnTo>
                    <a:lnTo>
                      <a:pt x="351" y="344"/>
                    </a:lnTo>
                    <a:lnTo>
                      <a:pt x="361" y="343"/>
                    </a:lnTo>
                    <a:lnTo>
                      <a:pt x="370" y="340"/>
                    </a:lnTo>
                    <a:lnTo>
                      <a:pt x="379" y="337"/>
                    </a:lnTo>
                    <a:lnTo>
                      <a:pt x="389" y="336"/>
                    </a:lnTo>
                    <a:lnTo>
                      <a:pt x="392" y="336"/>
                    </a:lnTo>
                    <a:lnTo>
                      <a:pt x="395" y="338"/>
                    </a:lnTo>
                    <a:lnTo>
                      <a:pt x="398" y="340"/>
                    </a:lnTo>
                    <a:lnTo>
                      <a:pt x="400" y="342"/>
                    </a:lnTo>
                    <a:lnTo>
                      <a:pt x="404" y="347"/>
                    </a:lnTo>
                    <a:lnTo>
                      <a:pt x="411" y="353"/>
                    </a:lnTo>
                    <a:lnTo>
                      <a:pt x="423" y="358"/>
                    </a:lnTo>
                    <a:lnTo>
                      <a:pt x="436" y="363"/>
                    </a:lnTo>
                    <a:lnTo>
                      <a:pt x="439" y="369"/>
                    </a:lnTo>
                    <a:lnTo>
                      <a:pt x="444" y="374"/>
                    </a:lnTo>
                    <a:lnTo>
                      <a:pt x="453" y="373"/>
                    </a:lnTo>
                    <a:lnTo>
                      <a:pt x="461" y="371"/>
                    </a:lnTo>
                    <a:lnTo>
                      <a:pt x="466" y="369"/>
                    </a:lnTo>
                    <a:lnTo>
                      <a:pt x="469" y="366"/>
                    </a:lnTo>
                    <a:lnTo>
                      <a:pt x="470" y="363"/>
                    </a:lnTo>
                    <a:lnTo>
                      <a:pt x="471" y="359"/>
                    </a:lnTo>
                    <a:lnTo>
                      <a:pt x="471" y="329"/>
                    </a:lnTo>
                    <a:lnTo>
                      <a:pt x="487" y="329"/>
                    </a:lnTo>
                    <a:lnTo>
                      <a:pt x="494" y="329"/>
                    </a:lnTo>
                    <a:lnTo>
                      <a:pt x="499" y="330"/>
                    </a:lnTo>
                    <a:lnTo>
                      <a:pt x="504" y="332"/>
                    </a:lnTo>
                    <a:lnTo>
                      <a:pt x="508" y="336"/>
                    </a:lnTo>
                    <a:lnTo>
                      <a:pt x="510" y="341"/>
                    </a:lnTo>
                    <a:lnTo>
                      <a:pt x="511" y="346"/>
                    </a:lnTo>
                    <a:lnTo>
                      <a:pt x="511" y="350"/>
                    </a:lnTo>
                    <a:lnTo>
                      <a:pt x="512" y="352"/>
                    </a:lnTo>
                    <a:lnTo>
                      <a:pt x="513" y="354"/>
                    </a:lnTo>
                    <a:lnTo>
                      <a:pt x="516" y="355"/>
                    </a:lnTo>
                    <a:lnTo>
                      <a:pt x="523" y="357"/>
                    </a:lnTo>
                    <a:lnTo>
                      <a:pt x="529" y="358"/>
                    </a:lnTo>
                    <a:lnTo>
                      <a:pt x="534" y="359"/>
                    </a:lnTo>
                    <a:lnTo>
                      <a:pt x="541" y="359"/>
                    </a:lnTo>
                    <a:lnTo>
                      <a:pt x="564" y="359"/>
                    </a:lnTo>
                    <a:lnTo>
                      <a:pt x="576" y="363"/>
                    </a:lnTo>
                    <a:lnTo>
                      <a:pt x="588" y="368"/>
                    </a:lnTo>
                    <a:lnTo>
                      <a:pt x="594" y="367"/>
                    </a:lnTo>
                    <a:lnTo>
                      <a:pt x="600" y="367"/>
                    </a:lnTo>
                    <a:lnTo>
                      <a:pt x="598" y="359"/>
                    </a:lnTo>
                    <a:lnTo>
                      <a:pt x="596" y="351"/>
                    </a:lnTo>
                    <a:lnTo>
                      <a:pt x="592" y="344"/>
                    </a:lnTo>
                    <a:lnTo>
                      <a:pt x="588" y="338"/>
                    </a:lnTo>
                    <a:lnTo>
                      <a:pt x="584" y="333"/>
                    </a:lnTo>
                    <a:lnTo>
                      <a:pt x="577" y="328"/>
                    </a:lnTo>
                    <a:lnTo>
                      <a:pt x="571" y="324"/>
                    </a:lnTo>
                    <a:lnTo>
                      <a:pt x="563" y="319"/>
                    </a:lnTo>
                    <a:lnTo>
                      <a:pt x="548" y="312"/>
                    </a:lnTo>
                    <a:lnTo>
                      <a:pt x="535" y="304"/>
                    </a:lnTo>
                    <a:lnTo>
                      <a:pt x="530" y="300"/>
                    </a:lnTo>
                    <a:lnTo>
                      <a:pt x="525" y="297"/>
                    </a:lnTo>
                    <a:lnTo>
                      <a:pt x="524" y="295"/>
                    </a:lnTo>
                    <a:lnTo>
                      <a:pt x="522" y="291"/>
                    </a:lnTo>
                    <a:lnTo>
                      <a:pt x="520" y="289"/>
                    </a:lnTo>
                    <a:lnTo>
                      <a:pt x="520" y="286"/>
                    </a:lnTo>
                    <a:lnTo>
                      <a:pt x="522" y="281"/>
                    </a:lnTo>
                    <a:lnTo>
                      <a:pt x="523" y="277"/>
                    </a:lnTo>
                    <a:lnTo>
                      <a:pt x="525" y="276"/>
                    </a:lnTo>
                    <a:lnTo>
                      <a:pt x="526" y="274"/>
                    </a:lnTo>
                    <a:lnTo>
                      <a:pt x="528" y="273"/>
                    </a:lnTo>
                    <a:lnTo>
                      <a:pt x="530" y="273"/>
                    </a:lnTo>
                    <a:lnTo>
                      <a:pt x="537" y="274"/>
                    </a:lnTo>
                    <a:lnTo>
                      <a:pt x="542" y="275"/>
                    </a:lnTo>
                    <a:lnTo>
                      <a:pt x="547" y="277"/>
                    </a:lnTo>
                    <a:lnTo>
                      <a:pt x="553" y="280"/>
                    </a:lnTo>
                    <a:lnTo>
                      <a:pt x="563" y="286"/>
                    </a:lnTo>
                    <a:lnTo>
                      <a:pt x="574" y="294"/>
                    </a:lnTo>
                    <a:lnTo>
                      <a:pt x="584" y="297"/>
                    </a:lnTo>
                    <a:lnTo>
                      <a:pt x="592" y="299"/>
                    </a:lnTo>
                    <a:lnTo>
                      <a:pt x="601" y="300"/>
                    </a:lnTo>
                    <a:lnTo>
                      <a:pt x="611" y="302"/>
                    </a:lnTo>
                    <a:lnTo>
                      <a:pt x="621" y="304"/>
                    </a:lnTo>
                    <a:lnTo>
                      <a:pt x="629" y="306"/>
                    </a:lnTo>
                    <a:lnTo>
                      <a:pt x="638" y="309"/>
                    </a:lnTo>
                    <a:lnTo>
                      <a:pt x="646" y="313"/>
                    </a:lnTo>
                    <a:lnTo>
                      <a:pt x="660" y="320"/>
                    </a:lnTo>
                    <a:lnTo>
                      <a:pt x="677" y="330"/>
                    </a:lnTo>
                    <a:lnTo>
                      <a:pt x="694" y="340"/>
                    </a:lnTo>
                    <a:lnTo>
                      <a:pt x="707" y="352"/>
                    </a:lnTo>
                    <a:lnTo>
                      <a:pt x="714" y="357"/>
                    </a:lnTo>
                    <a:lnTo>
                      <a:pt x="722" y="361"/>
                    </a:lnTo>
                    <a:lnTo>
                      <a:pt x="730" y="365"/>
                    </a:lnTo>
                    <a:lnTo>
                      <a:pt x="739" y="369"/>
                    </a:lnTo>
                    <a:lnTo>
                      <a:pt x="748" y="371"/>
                    </a:lnTo>
                    <a:lnTo>
                      <a:pt x="757" y="375"/>
                    </a:lnTo>
                    <a:lnTo>
                      <a:pt x="764" y="380"/>
                    </a:lnTo>
                    <a:lnTo>
                      <a:pt x="771" y="384"/>
                    </a:lnTo>
                    <a:lnTo>
                      <a:pt x="779" y="388"/>
                    </a:lnTo>
                    <a:lnTo>
                      <a:pt x="786" y="392"/>
                    </a:lnTo>
                    <a:lnTo>
                      <a:pt x="794" y="394"/>
                    </a:lnTo>
                    <a:lnTo>
                      <a:pt x="803" y="395"/>
                    </a:lnTo>
                    <a:lnTo>
                      <a:pt x="811" y="395"/>
                    </a:lnTo>
                    <a:lnTo>
                      <a:pt x="817" y="394"/>
                    </a:lnTo>
                    <a:lnTo>
                      <a:pt x="823" y="392"/>
                    </a:lnTo>
                    <a:lnTo>
                      <a:pt x="829" y="390"/>
                    </a:lnTo>
                    <a:lnTo>
                      <a:pt x="841" y="385"/>
                    </a:lnTo>
                    <a:lnTo>
                      <a:pt x="853" y="379"/>
                    </a:lnTo>
                    <a:lnTo>
                      <a:pt x="871" y="371"/>
                    </a:lnTo>
                    <a:lnTo>
                      <a:pt x="888" y="366"/>
                    </a:lnTo>
                    <a:lnTo>
                      <a:pt x="897" y="364"/>
                    </a:lnTo>
                    <a:lnTo>
                      <a:pt x="905" y="363"/>
                    </a:lnTo>
                    <a:lnTo>
                      <a:pt x="914" y="362"/>
                    </a:lnTo>
                    <a:lnTo>
                      <a:pt x="925" y="362"/>
                    </a:lnTo>
                    <a:lnTo>
                      <a:pt x="951" y="362"/>
                    </a:lnTo>
                    <a:lnTo>
                      <a:pt x="962" y="364"/>
                    </a:lnTo>
                    <a:lnTo>
                      <a:pt x="973" y="366"/>
                    </a:lnTo>
                    <a:lnTo>
                      <a:pt x="989" y="365"/>
                    </a:lnTo>
                    <a:lnTo>
                      <a:pt x="1003" y="364"/>
                    </a:lnTo>
                    <a:lnTo>
                      <a:pt x="1018" y="364"/>
                    </a:lnTo>
                    <a:lnTo>
                      <a:pt x="1033" y="363"/>
                    </a:lnTo>
                    <a:lnTo>
                      <a:pt x="1051" y="363"/>
                    </a:lnTo>
                    <a:lnTo>
                      <a:pt x="1068" y="364"/>
                    </a:lnTo>
                    <a:lnTo>
                      <a:pt x="1083" y="366"/>
                    </a:lnTo>
                    <a:lnTo>
                      <a:pt x="1098" y="369"/>
                    </a:lnTo>
                    <a:lnTo>
                      <a:pt x="1112" y="373"/>
                    </a:lnTo>
                    <a:lnTo>
                      <a:pt x="1127" y="379"/>
                    </a:lnTo>
                    <a:lnTo>
                      <a:pt x="1141" y="386"/>
                    </a:lnTo>
                    <a:lnTo>
                      <a:pt x="1156" y="394"/>
                    </a:lnTo>
                    <a:lnTo>
                      <a:pt x="1173" y="404"/>
                    </a:lnTo>
                    <a:lnTo>
                      <a:pt x="1189" y="413"/>
                    </a:lnTo>
                    <a:lnTo>
                      <a:pt x="1196" y="416"/>
                    </a:lnTo>
                    <a:lnTo>
                      <a:pt x="1204" y="420"/>
                    </a:lnTo>
                    <a:lnTo>
                      <a:pt x="1214" y="422"/>
                    </a:lnTo>
                    <a:lnTo>
                      <a:pt x="1224" y="425"/>
                    </a:lnTo>
                    <a:lnTo>
                      <a:pt x="1237" y="428"/>
                    </a:lnTo>
                    <a:lnTo>
                      <a:pt x="1248" y="433"/>
                    </a:lnTo>
                    <a:lnTo>
                      <a:pt x="1258" y="440"/>
                    </a:lnTo>
                    <a:lnTo>
                      <a:pt x="1269" y="449"/>
                    </a:lnTo>
                    <a:lnTo>
                      <a:pt x="1273" y="454"/>
                    </a:lnTo>
                    <a:lnTo>
                      <a:pt x="1276" y="459"/>
                    </a:lnTo>
                    <a:lnTo>
                      <a:pt x="1278" y="461"/>
                    </a:lnTo>
                    <a:lnTo>
                      <a:pt x="1280" y="464"/>
                    </a:lnTo>
                    <a:lnTo>
                      <a:pt x="1282" y="465"/>
                    </a:lnTo>
                    <a:lnTo>
                      <a:pt x="1285" y="466"/>
                    </a:lnTo>
                    <a:lnTo>
                      <a:pt x="1288" y="465"/>
                    </a:lnTo>
                    <a:lnTo>
                      <a:pt x="1290" y="464"/>
                    </a:lnTo>
                    <a:lnTo>
                      <a:pt x="1292" y="463"/>
                    </a:lnTo>
                    <a:lnTo>
                      <a:pt x="1295" y="460"/>
                    </a:lnTo>
                    <a:lnTo>
                      <a:pt x="1297" y="455"/>
                    </a:lnTo>
                    <a:lnTo>
                      <a:pt x="1299" y="449"/>
                    </a:lnTo>
                    <a:lnTo>
                      <a:pt x="1301" y="443"/>
                    </a:lnTo>
                    <a:lnTo>
                      <a:pt x="1303" y="438"/>
                    </a:lnTo>
                    <a:lnTo>
                      <a:pt x="1305" y="436"/>
                    </a:lnTo>
                    <a:lnTo>
                      <a:pt x="1306" y="433"/>
                    </a:lnTo>
                    <a:lnTo>
                      <a:pt x="1309" y="432"/>
                    </a:lnTo>
                    <a:lnTo>
                      <a:pt x="1311" y="432"/>
                    </a:lnTo>
                    <a:lnTo>
                      <a:pt x="1316" y="432"/>
                    </a:lnTo>
                    <a:lnTo>
                      <a:pt x="1320" y="435"/>
                    </a:lnTo>
                    <a:lnTo>
                      <a:pt x="1325" y="437"/>
                    </a:lnTo>
                    <a:lnTo>
                      <a:pt x="1328" y="440"/>
                    </a:lnTo>
                    <a:lnTo>
                      <a:pt x="1331" y="444"/>
                    </a:lnTo>
                    <a:lnTo>
                      <a:pt x="1333" y="449"/>
                    </a:lnTo>
                    <a:lnTo>
                      <a:pt x="1334" y="453"/>
                    </a:lnTo>
                    <a:lnTo>
                      <a:pt x="1334" y="458"/>
                    </a:lnTo>
                    <a:lnTo>
                      <a:pt x="1334" y="461"/>
                    </a:lnTo>
                    <a:lnTo>
                      <a:pt x="1333" y="466"/>
                    </a:lnTo>
                    <a:lnTo>
                      <a:pt x="1331" y="468"/>
                    </a:lnTo>
                    <a:lnTo>
                      <a:pt x="1328" y="471"/>
                    </a:lnTo>
                    <a:lnTo>
                      <a:pt x="1321" y="474"/>
                    </a:lnTo>
                    <a:lnTo>
                      <a:pt x="1314" y="476"/>
                    </a:lnTo>
                    <a:lnTo>
                      <a:pt x="1321" y="489"/>
                    </a:lnTo>
                    <a:lnTo>
                      <a:pt x="1328" y="503"/>
                    </a:lnTo>
                    <a:lnTo>
                      <a:pt x="1332" y="508"/>
                    </a:lnTo>
                    <a:lnTo>
                      <a:pt x="1336" y="513"/>
                    </a:lnTo>
                    <a:lnTo>
                      <a:pt x="1341" y="517"/>
                    </a:lnTo>
                    <a:lnTo>
                      <a:pt x="1348" y="521"/>
                    </a:lnTo>
                    <a:lnTo>
                      <a:pt x="1362" y="523"/>
                    </a:lnTo>
                    <a:lnTo>
                      <a:pt x="1375" y="525"/>
                    </a:lnTo>
                    <a:lnTo>
                      <a:pt x="1382" y="526"/>
                    </a:lnTo>
                    <a:lnTo>
                      <a:pt x="1387" y="528"/>
                    </a:lnTo>
                    <a:lnTo>
                      <a:pt x="1391" y="532"/>
                    </a:lnTo>
                    <a:lnTo>
                      <a:pt x="1394" y="538"/>
                    </a:lnTo>
                    <a:lnTo>
                      <a:pt x="1395" y="542"/>
                    </a:lnTo>
                    <a:lnTo>
                      <a:pt x="1395" y="548"/>
                    </a:lnTo>
                    <a:lnTo>
                      <a:pt x="1396" y="552"/>
                    </a:lnTo>
                    <a:lnTo>
                      <a:pt x="1399" y="555"/>
                    </a:lnTo>
                    <a:lnTo>
                      <a:pt x="1403" y="556"/>
                    </a:lnTo>
                    <a:lnTo>
                      <a:pt x="1406" y="558"/>
                    </a:lnTo>
                    <a:lnTo>
                      <a:pt x="1410" y="560"/>
                    </a:lnTo>
                    <a:lnTo>
                      <a:pt x="1412" y="563"/>
                    </a:lnTo>
                    <a:lnTo>
                      <a:pt x="1413" y="577"/>
                    </a:lnTo>
                    <a:lnTo>
                      <a:pt x="1415" y="589"/>
                    </a:lnTo>
                    <a:lnTo>
                      <a:pt x="1419" y="594"/>
                    </a:lnTo>
                    <a:lnTo>
                      <a:pt x="1423" y="597"/>
                    </a:lnTo>
                    <a:lnTo>
                      <a:pt x="1428" y="600"/>
                    </a:lnTo>
                    <a:lnTo>
                      <a:pt x="1433" y="605"/>
                    </a:lnTo>
                    <a:lnTo>
                      <a:pt x="1439" y="610"/>
                    </a:lnTo>
                    <a:lnTo>
                      <a:pt x="1443" y="615"/>
                    </a:lnTo>
                    <a:lnTo>
                      <a:pt x="1445" y="617"/>
                    </a:lnTo>
                    <a:lnTo>
                      <a:pt x="1448" y="619"/>
                    </a:lnTo>
                    <a:lnTo>
                      <a:pt x="1451" y="620"/>
                    </a:lnTo>
                    <a:lnTo>
                      <a:pt x="1454" y="621"/>
                    </a:lnTo>
                    <a:lnTo>
                      <a:pt x="1467" y="617"/>
                    </a:lnTo>
                    <a:lnTo>
                      <a:pt x="1478" y="614"/>
                    </a:lnTo>
                    <a:lnTo>
                      <a:pt x="1483" y="615"/>
                    </a:lnTo>
                    <a:lnTo>
                      <a:pt x="1487" y="616"/>
                    </a:lnTo>
                    <a:lnTo>
                      <a:pt x="1490" y="618"/>
                    </a:lnTo>
                    <a:lnTo>
                      <a:pt x="1494" y="621"/>
                    </a:lnTo>
                    <a:lnTo>
                      <a:pt x="1499" y="629"/>
                    </a:lnTo>
                    <a:lnTo>
                      <a:pt x="1503" y="638"/>
                    </a:lnTo>
                    <a:lnTo>
                      <a:pt x="1512" y="650"/>
                    </a:lnTo>
                    <a:lnTo>
                      <a:pt x="1519" y="663"/>
                    </a:lnTo>
                    <a:lnTo>
                      <a:pt x="1523" y="672"/>
                    </a:lnTo>
                    <a:lnTo>
                      <a:pt x="1528" y="679"/>
                    </a:lnTo>
                    <a:lnTo>
                      <a:pt x="1531" y="683"/>
                    </a:lnTo>
                    <a:lnTo>
                      <a:pt x="1534" y="685"/>
                    </a:lnTo>
                    <a:lnTo>
                      <a:pt x="1538" y="687"/>
                    </a:lnTo>
                    <a:lnTo>
                      <a:pt x="1542" y="687"/>
                    </a:lnTo>
                    <a:lnTo>
                      <a:pt x="1567" y="687"/>
                    </a:lnTo>
                    <a:lnTo>
                      <a:pt x="1571" y="688"/>
                    </a:lnTo>
                    <a:lnTo>
                      <a:pt x="1574" y="690"/>
                    </a:lnTo>
                    <a:lnTo>
                      <a:pt x="1576" y="693"/>
                    </a:lnTo>
                    <a:lnTo>
                      <a:pt x="1580" y="696"/>
                    </a:lnTo>
                    <a:lnTo>
                      <a:pt x="1584" y="703"/>
                    </a:lnTo>
                    <a:lnTo>
                      <a:pt x="1590" y="710"/>
                    </a:lnTo>
                    <a:lnTo>
                      <a:pt x="1594" y="713"/>
                    </a:lnTo>
                    <a:lnTo>
                      <a:pt x="1599" y="715"/>
                    </a:lnTo>
                    <a:lnTo>
                      <a:pt x="1603" y="717"/>
                    </a:lnTo>
                    <a:lnTo>
                      <a:pt x="1609" y="717"/>
                    </a:lnTo>
                    <a:lnTo>
                      <a:pt x="1619" y="720"/>
                    </a:lnTo>
                    <a:lnTo>
                      <a:pt x="1630" y="722"/>
                    </a:lnTo>
                    <a:lnTo>
                      <a:pt x="1651" y="730"/>
                    </a:lnTo>
                    <a:lnTo>
                      <a:pt x="1669" y="738"/>
                    </a:lnTo>
                    <a:lnTo>
                      <a:pt x="1678" y="741"/>
                    </a:lnTo>
                    <a:lnTo>
                      <a:pt x="1688" y="743"/>
                    </a:lnTo>
                    <a:lnTo>
                      <a:pt x="1699" y="745"/>
                    </a:lnTo>
                    <a:lnTo>
                      <a:pt x="1710" y="745"/>
                    </a:lnTo>
                    <a:lnTo>
                      <a:pt x="1743" y="745"/>
                    </a:lnTo>
                    <a:lnTo>
                      <a:pt x="1749" y="748"/>
                    </a:lnTo>
                    <a:lnTo>
                      <a:pt x="1755" y="752"/>
                    </a:lnTo>
                    <a:lnTo>
                      <a:pt x="1765" y="757"/>
                    </a:lnTo>
                    <a:lnTo>
                      <a:pt x="1773" y="763"/>
                    </a:lnTo>
                    <a:lnTo>
                      <a:pt x="1782" y="769"/>
                    </a:lnTo>
                    <a:lnTo>
                      <a:pt x="1790" y="778"/>
                    </a:lnTo>
                    <a:lnTo>
                      <a:pt x="1795" y="783"/>
                    </a:lnTo>
                    <a:lnTo>
                      <a:pt x="1799" y="788"/>
                    </a:lnTo>
                    <a:lnTo>
                      <a:pt x="1801" y="789"/>
                    </a:lnTo>
                    <a:lnTo>
                      <a:pt x="1804" y="791"/>
                    </a:lnTo>
                    <a:lnTo>
                      <a:pt x="1807" y="792"/>
                    </a:lnTo>
                    <a:lnTo>
                      <a:pt x="1811" y="792"/>
                    </a:lnTo>
                    <a:lnTo>
                      <a:pt x="1833" y="792"/>
                    </a:lnTo>
                    <a:lnTo>
                      <a:pt x="1853" y="791"/>
                    </a:lnTo>
                    <a:lnTo>
                      <a:pt x="1871" y="789"/>
                    </a:lnTo>
                    <a:lnTo>
                      <a:pt x="1887" y="786"/>
                    </a:lnTo>
                    <a:lnTo>
                      <a:pt x="1907" y="783"/>
                    </a:lnTo>
                    <a:lnTo>
                      <a:pt x="1918" y="779"/>
                    </a:lnTo>
                    <a:lnTo>
                      <a:pt x="1931" y="777"/>
                    </a:lnTo>
                    <a:lnTo>
                      <a:pt x="1960" y="777"/>
                    </a:lnTo>
                    <a:lnTo>
                      <a:pt x="1967" y="777"/>
                    </a:lnTo>
                    <a:lnTo>
                      <a:pt x="1974" y="776"/>
                    </a:lnTo>
                    <a:lnTo>
                      <a:pt x="1981" y="773"/>
                    </a:lnTo>
                    <a:lnTo>
                      <a:pt x="1986" y="772"/>
                    </a:lnTo>
                    <a:lnTo>
                      <a:pt x="1997" y="767"/>
                    </a:lnTo>
                    <a:lnTo>
                      <a:pt x="2010" y="761"/>
                    </a:lnTo>
                    <a:lnTo>
                      <a:pt x="2010" y="761"/>
                    </a:lnTo>
                    <a:lnTo>
                      <a:pt x="2023" y="776"/>
                    </a:lnTo>
                    <a:lnTo>
                      <a:pt x="2037" y="788"/>
                    </a:lnTo>
                    <a:lnTo>
                      <a:pt x="2051" y="800"/>
                    </a:lnTo>
                    <a:lnTo>
                      <a:pt x="2066" y="810"/>
                    </a:lnTo>
                    <a:lnTo>
                      <a:pt x="2074" y="814"/>
                    </a:lnTo>
                    <a:lnTo>
                      <a:pt x="2081" y="818"/>
                    </a:lnTo>
                    <a:lnTo>
                      <a:pt x="2089" y="821"/>
                    </a:lnTo>
                    <a:lnTo>
                      <a:pt x="2099" y="824"/>
                    </a:lnTo>
                    <a:lnTo>
                      <a:pt x="2107" y="826"/>
                    </a:lnTo>
                    <a:lnTo>
                      <a:pt x="2116" y="827"/>
                    </a:lnTo>
                    <a:lnTo>
                      <a:pt x="2126" y="828"/>
                    </a:lnTo>
                    <a:lnTo>
                      <a:pt x="2136" y="828"/>
                    </a:lnTo>
                    <a:lnTo>
                      <a:pt x="2147" y="826"/>
                    </a:lnTo>
                    <a:lnTo>
                      <a:pt x="2160" y="824"/>
                    </a:lnTo>
                    <a:lnTo>
                      <a:pt x="2164" y="824"/>
                    </a:lnTo>
                    <a:lnTo>
                      <a:pt x="2167" y="825"/>
                    </a:lnTo>
                    <a:lnTo>
                      <a:pt x="2171" y="826"/>
                    </a:lnTo>
                    <a:lnTo>
                      <a:pt x="2174" y="828"/>
                    </a:lnTo>
                    <a:lnTo>
                      <a:pt x="2180" y="834"/>
                    </a:lnTo>
                    <a:lnTo>
                      <a:pt x="2184" y="841"/>
                    </a:lnTo>
                    <a:lnTo>
                      <a:pt x="2190" y="855"/>
                    </a:lnTo>
                    <a:lnTo>
                      <a:pt x="2197" y="872"/>
                    </a:lnTo>
                    <a:lnTo>
                      <a:pt x="2207" y="891"/>
                    </a:lnTo>
                    <a:lnTo>
                      <a:pt x="2217" y="907"/>
                    </a:lnTo>
                    <a:lnTo>
                      <a:pt x="2222" y="915"/>
                    </a:lnTo>
                    <a:lnTo>
                      <a:pt x="2228" y="923"/>
                    </a:lnTo>
                    <a:lnTo>
                      <a:pt x="2234" y="930"/>
                    </a:lnTo>
                    <a:lnTo>
                      <a:pt x="2243" y="937"/>
                    </a:lnTo>
                    <a:lnTo>
                      <a:pt x="2241" y="943"/>
                    </a:lnTo>
                    <a:lnTo>
                      <a:pt x="2238" y="950"/>
                    </a:lnTo>
                    <a:lnTo>
                      <a:pt x="2233" y="955"/>
                    </a:lnTo>
                    <a:lnTo>
                      <a:pt x="2230" y="960"/>
                    </a:lnTo>
                    <a:lnTo>
                      <a:pt x="2221" y="969"/>
                    </a:lnTo>
                    <a:lnTo>
                      <a:pt x="2213" y="978"/>
                    </a:lnTo>
                    <a:lnTo>
                      <a:pt x="2205" y="986"/>
                    </a:lnTo>
                    <a:lnTo>
                      <a:pt x="2199" y="995"/>
                    </a:lnTo>
                    <a:lnTo>
                      <a:pt x="2196" y="1000"/>
                    </a:lnTo>
                    <a:lnTo>
                      <a:pt x="2194" y="1006"/>
                    </a:lnTo>
                    <a:lnTo>
                      <a:pt x="2193" y="1012"/>
                    </a:lnTo>
                    <a:lnTo>
                      <a:pt x="2193" y="1019"/>
                    </a:lnTo>
                    <a:lnTo>
                      <a:pt x="2193" y="1024"/>
                    </a:lnTo>
                    <a:lnTo>
                      <a:pt x="2194" y="1030"/>
                    </a:lnTo>
                    <a:lnTo>
                      <a:pt x="2195" y="1034"/>
                    </a:lnTo>
                    <a:lnTo>
                      <a:pt x="2197" y="1038"/>
                    </a:lnTo>
                    <a:lnTo>
                      <a:pt x="2202" y="1045"/>
                    </a:lnTo>
                    <a:lnTo>
                      <a:pt x="2207" y="1052"/>
                    </a:lnTo>
                    <a:lnTo>
                      <a:pt x="2222" y="1066"/>
                    </a:lnTo>
                    <a:lnTo>
                      <a:pt x="2235" y="1080"/>
                    </a:lnTo>
                    <a:lnTo>
                      <a:pt x="2241" y="1089"/>
                    </a:lnTo>
                    <a:lnTo>
                      <a:pt x="2244" y="1096"/>
                    </a:lnTo>
                    <a:lnTo>
                      <a:pt x="2246" y="1104"/>
                    </a:lnTo>
                    <a:lnTo>
                      <a:pt x="2248" y="1111"/>
                    </a:lnTo>
                    <a:lnTo>
                      <a:pt x="2250" y="1128"/>
                    </a:lnTo>
                    <a:lnTo>
                      <a:pt x="2254" y="1146"/>
                    </a:lnTo>
                    <a:lnTo>
                      <a:pt x="2250" y="1163"/>
                    </a:lnTo>
                    <a:lnTo>
                      <a:pt x="2246" y="1181"/>
                    </a:lnTo>
                    <a:lnTo>
                      <a:pt x="2244" y="1198"/>
                    </a:lnTo>
                    <a:lnTo>
                      <a:pt x="2243" y="1216"/>
                    </a:lnTo>
                    <a:lnTo>
                      <a:pt x="2239" y="1220"/>
                    </a:lnTo>
                    <a:lnTo>
                      <a:pt x="2233" y="1223"/>
                    </a:lnTo>
                    <a:lnTo>
                      <a:pt x="2223" y="1217"/>
                    </a:lnTo>
                    <a:lnTo>
                      <a:pt x="2214" y="1211"/>
                    </a:lnTo>
                    <a:lnTo>
                      <a:pt x="2201" y="1212"/>
                    </a:lnTo>
                    <a:lnTo>
                      <a:pt x="2188" y="1214"/>
                    </a:lnTo>
                    <a:lnTo>
                      <a:pt x="2187" y="1225"/>
                    </a:lnTo>
                    <a:lnTo>
                      <a:pt x="2186" y="1238"/>
                    </a:lnTo>
                    <a:lnTo>
                      <a:pt x="2187" y="1243"/>
                    </a:lnTo>
                    <a:lnTo>
                      <a:pt x="2189" y="1248"/>
                    </a:lnTo>
                    <a:lnTo>
                      <a:pt x="2192" y="1252"/>
                    </a:lnTo>
                    <a:lnTo>
                      <a:pt x="2195" y="1257"/>
                    </a:lnTo>
                    <a:lnTo>
                      <a:pt x="2198" y="1261"/>
                    </a:lnTo>
                    <a:lnTo>
                      <a:pt x="2201" y="1265"/>
                    </a:lnTo>
                    <a:lnTo>
                      <a:pt x="2203" y="1270"/>
                    </a:lnTo>
                    <a:lnTo>
                      <a:pt x="2204" y="1275"/>
                    </a:lnTo>
                    <a:lnTo>
                      <a:pt x="2203" y="1292"/>
                    </a:lnTo>
                    <a:lnTo>
                      <a:pt x="2201" y="1306"/>
                    </a:lnTo>
                    <a:lnTo>
                      <a:pt x="2198" y="1320"/>
                    </a:lnTo>
                    <a:lnTo>
                      <a:pt x="2195" y="1332"/>
                    </a:lnTo>
                    <a:lnTo>
                      <a:pt x="2191" y="1346"/>
                    </a:lnTo>
                    <a:lnTo>
                      <a:pt x="2188" y="1359"/>
                    </a:lnTo>
                    <a:lnTo>
                      <a:pt x="2185" y="1374"/>
                    </a:lnTo>
                    <a:lnTo>
                      <a:pt x="2184" y="1389"/>
                    </a:lnTo>
                    <a:lnTo>
                      <a:pt x="2183" y="1401"/>
                    </a:lnTo>
                    <a:lnTo>
                      <a:pt x="2181" y="1410"/>
                    </a:lnTo>
                    <a:lnTo>
                      <a:pt x="2177" y="1419"/>
                    </a:lnTo>
                    <a:lnTo>
                      <a:pt x="2171" y="1428"/>
                    </a:lnTo>
                    <a:lnTo>
                      <a:pt x="2166" y="1433"/>
                    </a:lnTo>
                    <a:lnTo>
                      <a:pt x="2160" y="1438"/>
                    </a:lnTo>
                    <a:lnTo>
                      <a:pt x="2154" y="1441"/>
                    </a:lnTo>
                    <a:lnTo>
                      <a:pt x="2147" y="1445"/>
                    </a:lnTo>
                    <a:lnTo>
                      <a:pt x="2142" y="1448"/>
                    </a:lnTo>
                    <a:lnTo>
                      <a:pt x="2138" y="1453"/>
                    </a:lnTo>
                    <a:lnTo>
                      <a:pt x="2136" y="1456"/>
                    </a:lnTo>
                    <a:lnTo>
                      <a:pt x="2135" y="1459"/>
                    </a:lnTo>
                    <a:lnTo>
                      <a:pt x="2134" y="1462"/>
                    </a:lnTo>
                    <a:lnTo>
                      <a:pt x="2133" y="1466"/>
                    </a:lnTo>
                    <a:lnTo>
                      <a:pt x="2134" y="1469"/>
                    </a:lnTo>
                    <a:lnTo>
                      <a:pt x="2135" y="1471"/>
                    </a:lnTo>
                    <a:lnTo>
                      <a:pt x="2137" y="1473"/>
                    </a:lnTo>
                    <a:lnTo>
                      <a:pt x="2140" y="1474"/>
                    </a:lnTo>
                    <a:lnTo>
                      <a:pt x="2146" y="1476"/>
                    </a:lnTo>
                    <a:lnTo>
                      <a:pt x="2153" y="1479"/>
                    </a:lnTo>
                    <a:lnTo>
                      <a:pt x="2157" y="1484"/>
                    </a:lnTo>
                    <a:lnTo>
                      <a:pt x="2159" y="1488"/>
                    </a:lnTo>
                    <a:lnTo>
                      <a:pt x="2161" y="1493"/>
                    </a:lnTo>
                    <a:lnTo>
                      <a:pt x="2162" y="1498"/>
                    </a:lnTo>
                    <a:lnTo>
                      <a:pt x="2162" y="1508"/>
                    </a:lnTo>
                    <a:lnTo>
                      <a:pt x="2162" y="1520"/>
                    </a:lnTo>
                    <a:lnTo>
                      <a:pt x="2162" y="1533"/>
                    </a:lnTo>
                    <a:lnTo>
                      <a:pt x="2163" y="1544"/>
                    </a:lnTo>
                    <a:lnTo>
                      <a:pt x="2163" y="1555"/>
                    </a:lnTo>
                    <a:lnTo>
                      <a:pt x="2163" y="1567"/>
                    </a:lnTo>
                    <a:lnTo>
                      <a:pt x="2163" y="1615"/>
                    </a:lnTo>
                    <a:lnTo>
                      <a:pt x="2163" y="1622"/>
                    </a:lnTo>
                    <a:lnTo>
                      <a:pt x="2161" y="1628"/>
                    </a:lnTo>
                    <a:lnTo>
                      <a:pt x="2158" y="1632"/>
                    </a:lnTo>
                    <a:lnTo>
                      <a:pt x="2154" y="1637"/>
                    </a:lnTo>
                    <a:lnTo>
                      <a:pt x="2154" y="1637"/>
                    </a:lnTo>
                    <a:lnTo>
                      <a:pt x="2133" y="1636"/>
                    </a:lnTo>
                    <a:lnTo>
                      <a:pt x="2114" y="1634"/>
                    </a:lnTo>
                    <a:lnTo>
                      <a:pt x="2097" y="1632"/>
                    </a:lnTo>
                    <a:lnTo>
                      <a:pt x="2076" y="1631"/>
                    </a:lnTo>
                    <a:lnTo>
                      <a:pt x="2060" y="1631"/>
                    </a:lnTo>
                    <a:lnTo>
                      <a:pt x="2046" y="1631"/>
                    </a:lnTo>
                    <a:lnTo>
                      <a:pt x="2043" y="1627"/>
                    </a:lnTo>
                    <a:lnTo>
                      <a:pt x="2041" y="1622"/>
                    </a:lnTo>
                    <a:lnTo>
                      <a:pt x="2042" y="1614"/>
                    </a:lnTo>
                    <a:lnTo>
                      <a:pt x="2044" y="1607"/>
                    </a:lnTo>
                    <a:lnTo>
                      <a:pt x="2046" y="1601"/>
                    </a:lnTo>
                    <a:lnTo>
                      <a:pt x="2049" y="1594"/>
                    </a:lnTo>
                    <a:lnTo>
                      <a:pt x="2052" y="1588"/>
                    </a:lnTo>
                    <a:lnTo>
                      <a:pt x="2055" y="1581"/>
                    </a:lnTo>
                    <a:lnTo>
                      <a:pt x="2056" y="1574"/>
                    </a:lnTo>
                    <a:lnTo>
                      <a:pt x="2057" y="1566"/>
                    </a:lnTo>
                    <a:lnTo>
                      <a:pt x="2056" y="1558"/>
                    </a:lnTo>
                    <a:lnTo>
                      <a:pt x="2055" y="1551"/>
                    </a:lnTo>
                    <a:lnTo>
                      <a:pt x="2037" y="1550"/>
                    </a:lnTo>
                    <a:lnTo>
                      <a:pt x="2021" y="1550"/>
                    </a:lnTo>
                    <a:lnTo>
                      <a:pt x="2014" y="1550"/>
                    </a:lnTo>
                    <a:lnTo>
                      <a:pt x="2005" y="1549"/>
                    </a:lnTo>
                    <a:lnTo>
                      <a:pt x="1997" y="1547"/>
                    </a:lnTo>
                    <a:lnTo>
                      <a:pt x="1989" y="1544"/>
                    </a:lnTo>
                    <a:lnTo>
                      <a:pt x="1984" y="1542"/>
                    </a:lnTo>
                    <a:lnTo>
                      <a:pt x="1981" y="1540"/>
                    </a:lnTo>
                    <a:lnTo>
                      <a:pt x="1976" y="1536"/>
                    </a:lnTo>
                    <a:lnTo>
                      <a:pt x="1973" y="1533"/>
                    </a:lnTo>
                    <a:lnTo>
                      <a:pt x="1967" y="1527"/>
                    </a:lnTo>
                    <a:lnTo>
                      <a:pt x="1962" y="1520"/>
                    </a:lnTo>
                    <a:lnTo>
                      <a:pt x="1957" y="1513"/>
                    </a:lnTo>
                    <a:lnTo>
                      <a:pt x="1951" y="1506"/>
                    </a:lnTo>
                    <a:lnTo>
                      <a:pt x="1946" y="1504"/>
                    </a:lnTo>
                    <a:lnTo>
                      <a:pt x="1943" y="1503"/>
                    </a:lnTo>
                    <a:lnTo>
                      <a:pt x="1939" y="1501"/>
                    </a:lnTo>
                    <a:lnTo>
                      <a:pt x="1934" y="1501"/>
                    </a:lnTo>
                    <a:lnTo>
                      <a:pt x="1915" y="1502"/>
                    </a:lnTo>
                    <a:lnTo>
                      <a:pt x="1898" y="1503"/>
                    </a:lnTo>
                    <a:lnTo>
                      <a:pt x="1880" y="1506"/>
                    </a:lnTo>
                    <a:lnTo>
                      <a:pt x="1861" y="1509"/>
                    </a:lnTo>
                    <a:lnTo>
                      <a:pt x="1856" y="1495"/>
                    </a:lnTo>
                    <a:lnTo>
                      <a:pt x="1851" y="1481"/>
                    </a:lnTo>
                    <a:lnTo>
                      <a:pt x="1846" y="1467"/>
                    </a:lnTo>
                    <a:lnTo>
                      <a:pt x="1842" y="1451"/>
                    </a:lnTo>
                    <a:lnTo>
                      <a:pt x="1697" y="1482"/>
                    </a:lnTo>
                    <a:lnTo>
                      <a:pt x="1689" y="1481"/>
                    </a:lnTo>
                    <a:lnTo>
                      <a:pt x="1682" y="1480"/>
                    </a:lnTo>
                    <a:lnTo>
                      <a:pt x="1676" y="1478"/>
                    </a:lnTo>
                    <a:lnTo>
                      <a:pt x="1671" y="1476"/>
                    </a:lnTo>
                    <a:lnTo>
                      <a:pt x="1660" y="1469"/>
                    </a:lnTo>
                    <a:lnTo>
                      <a:pt x="1650" y="1462"/>
                    </a:lnTo>
                    <a:lnTo>
                      <a:pt x="1640" y="1455"/>
                    </a:lnTo>
                    <a:lnTo>
                      <a:pt x="1629" y="1448"/>
                    </a:lnTo>
                    <a:lnTo>
                      <a:pt x="1623" y="1445"/>
                    </a:lnTo>
                    <a:lnTo>
                      <a:pt x="1617" y="1443"/>
                    </a:lnTo>
                    <a:lnTo>
                      <a:pt x="1611" y="1442"/>
                    </a:lnTo>
                    <a:lnTo>
                      <a:pt x="1603" y="1442"/>
                    </a:lnTo>
                    <a:lnTo>
                      <a:pt x="1469" y="1442"/>
                    </a:lnTo>
                    <a:lnTo>
                      <a:pt x="1447" y="1441"/>
                    </a:lnTo>
                    <a:lnTo>
                      <a:pt x="1426" y="1439"/>
                    </a:lnTo>
                    <a:lnTo>
                      <a:pt x="1406" y="1436"/>
                    </a:lnTo>
                    <a:lnTo>
                      <a:pt x="1388" y="1431"/>
                    </a:lnTo>
                    <a:lnTo>
                      <a:pt x="1370" y="1424"/>
                    </a:lnTo>
                    <a:lnTo>
                      <a:pt x="1352" y="1416"/>
                    </a:lnTo>
                    <a:lnTo>
                      <a:pt x="1333" y="1406"/>
                    </a:lnTo>
                    <a:lnTo>
                      <a:pt x="1314" y="1394"/>
                    </a:lnTo>
                    <a:lnTo>
                      <a:pt x="1302" y="1381"/>
                    </a:lnTo>
                    <a:lnTo>
                      <a:pt x="1290" y="1368"/>
                    </a:lnTo>
                    <a:lnTo>
                      <a:pt x="1279" y="1362"/>
                    </a:lnTo>
                    <a:lnTo>
                      <a:pt x="1268" y="1359"/>
                    </a:lnTo>
                    <a:lnTo>
                      <a:pt x="1257" y="1357"/>
                    </a:lnTo>
                    <a:lnTo>
                      <a:pt x="1247" y="1356"/>
                    </a:lnTo>
                    <a:lnTo>
                      <a:pt x="1235" y="1355"/>
                    </a:lnTo>
                    <a:lnTo>
                      <a:pt x="1224" y="1354"/>
                    </a:lnTo>
                    <a:lnTo>
                      <a:pt x="1213" y="1352"/>
                    </a:lnTo>
                    <a:lnTo>
                      <a:pt x="1200" y="1349"/>
                    </a:lnTo>
                    <a:lnTo>
                      <a:pt x="1194" y="1347"/>
                    </a:lnTo>
                    <a:lnTo>
                      <a:pt x="1189" y="1345"/>
                    </a:lnTo>
                    <a:lnTo>
                      <a:pt x="1184" y="1342"/>
                    </a:lnTo>
                    <a:lnTo>
                      <a:pt x="1180" y="1338"/>
                    </a:lnTo>
                    <a:lnTo>
                      <a:pt x="1170" y="1330"/>
                    </a:lnTo>
                    <a:lnTo>
                      <a:pt x="1162" y="1323"/>
                    </a:lnTo>
                    <a:lnTo>
                      <a:pt x="1154" y="1316"/>
                    </a:lnTo>
                    <a:lnTo>
                      <a:pt x="1145" y="1309"/>
                    </a:lnTo>
                    <a:lnTo>
                      <a:pt x="1140" y="1307"/>
                    </a:lnTo>
                    <a:lnTo>
                      <a:pt x="1135" y="1305"/>
                    </a:lnTo>
                    <a:lnTo>
                      <a:pt x="1130" y="1304"/>
                    </a:lnTo>
                    <a:lnTo>
                      <a:pt x="1124" y="1304"/>
                    </a:lnTo>
                    <a:lnTo>
                      <a:pt x="1117" y="1305"/>
                    </a:lnTo>
                    <a:lnTo>
                      <a:pt x="1112" y="1306"/>
                    </a:lnTo>
                    <a:lnTo>
                      <a:pt x="1112" y="1315"/>
                    </a:lnTo>
                    <a:lnTo>
                      <a:pt x="1111" y="1323"/>
                    </a:lnTo>
                    <a:lnTo>
                      <a:pt x="1111" y="1330"/>
                    </a:lnTo>
                    <a:lnTo>
                      <a:pt x="1109" y="1337"/>
                    </a:lnTo>
                    <a:lnTo>
                      <a:pt x="1106" y="1345"/>
                    </a:lnTo>
                    <a:lnTo>
                      <a:pt x="1103" y="1350"/>
                    </a:lnTo>
                    <a:lnTo>
                      <a:pt x="1100" y="1351"/>
                    </a:lnTo>
                    <a:lnTo>
                      <a:pt x="1098" y="1353"/>
                    </a:lnTo>
                    <a:lnTo>
                      <a:pt x="1095" y="1354"/>
                    </a:lnTo>
                    <a:lnTo>
                      <a:pt x="1090" y="1354"/>
                    </a:lnTo>
                    <a:lnTo>
                      <a:pt x="1077" y="1347"/>
                    </a:lnTo>
                    <a:lnTo>
                      <a:pt x="1062" y="1339"/>
                    </a:lnTo>
                    <a:lnTo>
                      <a:pt x="1056" y="1340"/>
                    </a:lnTo>
                    <a:lnTo>
                      <a:pt x="1050" y="1342"/>
                    </a:lnTo>
                    <a:lnTo>
                      <a:pt x="1045" y="1345"/>
                    </a:lnTo>
                    <a:lnTo>
                      <a:pt x="1041" y="1348"/>
                    </a:lnTo>
                    <a:lnTo>
                      <a:pt x="1038" y="1352"/>
                    </a:lnTo>
                    <a:lnTo>
                      <a:pt x="1034" y="1357"/>
                    </a:lnTo>
                    <a:lnTo>
                      <a:pt x="1031" y="1362"/>
                    </a:lnTo>
                    <a:lnTo>
                      <a:pt x="1029" y="1368"/>
                    </a:lnTo>
                    <a:lnTo>
                      <a:pt x="1026" y="1382"/>
                    </a:lnTo>
                    <a:lnTo>
                      <a:pt x="1024" y="1396"/>
                    </a:lnTo>
                    <a:lnTo>
                      <a:pt x="1023" y="1411"/>
                    </a:lnTo>
                    <a:lnTo>
                      <a:pt x="1022" y="1425"/>
                    </a:lnTo>
                    <a:lnTo>
                      <a:pt x="1005" y="1425"/>
                    </a:lnTo>
                    <a:lnTo>
                      <a:pt x="997" y="1421"/>
                    </a:lnTo>
                    <a:lnTo>
                      <a:pt x="989" y="1417"/>
                    </a:lnTo>
                    <a:lnTo>
                      <a:pt x="982" y="1412"/>
                    </a:lnTo>
                    <a:lnTo>
                      <a:pt x="975" y="1406"/>
                    </a:lnTo>
                    <a:lnTo>
                      <a:pt x="963" y="1393"/>
                    </a:lnTo>
                    <a:lnTo>
                      <a:pt x="949" y="1380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solidFill>
                  <a:sysClr val="windowText" lastClr="000000">
                    <a:lumMod val="50000"/>
                    <a:lumOff val="50000"/>
                  </a:sysClr>
                </a:solidFill>
                <a:round/>
                <a:headEnd/>
                <a:tailEnd/>
              </a:ln>
            </p:spPr>
          </p:sp>
          <p:sp>
            <p:nvSpPr>
              <p:cNvPr id="51" name="Syrian_Arab_Republic"/>
              <p:cNvSpPr>
                <a:spLocks/>
              </p:cNvSpPr>
              <p:nvPr/>
            </p:nvSpPr>
            <p:spPr bwMode="auto">
              <a:xfrm>
                <a:off x="419471" y="3285690"/>
                <a:ext cx="523729" cy="297729"/>
              </a:xfrm>
              <a:custGeom>
                <a:avLst/>
                <a:gdLst/>
                <a:ahLst/>
                <a:cxnLst>
                  <a:cxn ang="0">
                    <a:pos x="801" y="503"/>
                  </a:cxn>
                  <a:cxn ang="0">
                    <a:pos x="835" y="460"/>
                  </a:cxn>
                  <a:cxn ang="0">
                    <a:pos x="861" y="418"/>
                  </a:cxn>
                  <a:cxn ang="0">
                    <a:pos x="894" y="342"/>
                  </a:cxn>
                  <a:cxn ang="0">
                    <a:pos x="980" y="273"/>
                  </a:cxn>
                  <a:cxn ang="0">
                    <a:pos x="1002" y="267"/>
                  </a:cxn>
                  <a:cxn ang="0">
                    <a:pos x="1031" y="243"/>
                  </a:cxn>
                  <a:cxn ang="0">
                    <a:pos x="1060" y="228"/>
                  </a:cxn>
                  <a:cxn ang="0">
                    <a:pos x="1087" y="219"/>
                  </a:cxn>
                  <a:cxn ang="0">
                    <a:pos x="1098" y="191"/>
                  </a:cxn>
                  <a:cxn ang="0">
                    <a:pos x="1084" y="147"/>
                  </a:cxn>
                  <a:cxn ang="0">
                    <a:pos x="924" y="176"/>
                  </a:cxn>
                  <a:cxn ang="0">
                    <a:pos x="902" y="165"/>
                  </a:cxn>
                  <a:cxn ang="0">
                    <a:pos x="871" y="144"/>
                  </a:cxn>
                  <a:cxn ang="0">
                    <a:pos x="853" y="138"/>
                  </a:cxn>
                  <a:cxn ang="0">
                    <a:pos x="689" y="137"/>
                  </a:cxn>
                  <a:cxn ang="0">
                    <a:pos x="630" y="127"/>
                  </a:cxn>
                  <a:cxn ang="0">
                    <a:pos x="575" y="102"/>
                  </a:cxn>
                  <a:cxn ang="0">
                    <a:pos x="532" y="64"/>
                  </a:cxn>
                  <a:cxn ang="0">
                    <a:pos x="499" y="53"/>
                  </a:cxn>
                  <a:cxn ang="0">
                    <a:pos x="466" y="50"/>
                  </a:cxn>
                  <a:cxn ang="0">
                    <a:pos x="436" y="43"/>
                  </a:cxn>
                  <a:cxn ang="0">
                    <a:pos x="422" y="34"/>
                  </a:cxn>
                  <a:cxn ang="0">
                    <a:pos x="396" y="12"/>
                  </a:cxn>
                  <a:cxn ang="0">
                    <a:pos x="377" y="1"/>
                  </a:cxn>
                  <a:cxn ang="0">
                    <a:pos x="359" y="1"/>
                  </a:cxn>
                  <a:cxn ang="0">
                    <a:pos x="353" y="19"/>
                  </a:cxn>
                  <a:cxn ang="0">
                    <a:pos x="348" y="41"/>
                  </a:cxn>
                  <a:cxn ang="0">
                    <a:pos x="340" y="49"/>
                  </a:cxn>
                  <a:cxn ang="0">
                    <a:pos x="319" y="43"/>
                  </a:cxn>
                  <a:cxn ang="0">
                    <a:pos x="292" y="38"/>
                  </a:cxn>
                  <a:cxn ang="0">
                    <a:pos x="280" y="48"/>
                  </a:cxn>
                  <a:cxn ang="0">
                    <a:pos x="271" y="64"/>
                  </a:cxn>
                  <a:cxn ang="0">
                    <a:pos x="265" y="107"/>
                  </a:cxn>
                  <a:cxn ang="0">
                    <a:pos x="239" y="117"/>
                  </a:cxn>
                  <a:cxn ang="0">
                    <a:pos x="217" y="102"/>
                  </a:cxn>
                  <a:cxn ang="0">
                    <a:pos x="188" y="80"/>
                  </a:cxn>
                  <a:cxn ang="0">
                    <a:pos x="174" y="86"/>
                  </a:cxn>
                  <a:cxn ang="0">
                    <a:pos x="165" y="99"/>
                  </a:cxn>
                  <a:cxn ang="0">
                    <a:pos x="162" y="120"/>
                  </a:cxn>
                  <a:cxn ang="0">
                    <a:pos x="159" y="124"/>
                  </a:cxn>
                  <a:cxn ang="0">
                    <a:pos x="150" y="123"/>
                  </a:cxn>
                  <a:cxn ang="0">
                    <a:pos x="156" y="172"/>
                  </a:cxn>
                  <a:cxn ang="0">
                    <a:pos x="154" y="220"/>
                  </a:cxn>
                  <a:cxn ang="0">
                    <a:pos x="151" y="233"/>
                  </a:cxn>
                  <a:cxn ang="0">
                    <a:pos x="145" y="237"/>
                  </a:cxn>
                  <a:cxn ang="0">
                    <a:pos x="111" y="251"/>
                  </a:cxn>
                  <a:cxn ang="0">
                    <a:pos x="101" y="273"/>
                  </a:cxn>
                  <a:cxn ang="0">
                    <a:pos x="86" y="291"/>
                  </a:cxn>
                  <a:cxn ang="0">
                    <a:pos x="80" y="295"/>
                  </a:cxn>
                  <a:cxn ang="0">
                    <a:pos x="108" y="313"/>
                  </a:cxn>
                  <a:cxn ang="0">
                    <a:pos x="144" y="326"/>
                  </a:cxn>
                  <a:cxn ang="0">
                    <a:pos x="141" y="373"/>
                  </a:cxn>
                  <a:cxn ang="0">
                    <a:pos x="100" y="414"/>
                  </a:cxn>
                  <a:cxn ang="0">
                    <a:pos x="51" y="451"/>
                  </a:cxn>
                  <a:cxn ang="0">
                    <a:pos x="13" y="481"/>
                  </a:cxn>
                  <a:cxn ang="0">
                    <a:pos x="5" y="499"/>
                  </a:cxn>
                  <a:cxn ang="0">
                    <a:pos x="15" y="529"/>
                  </a:cxn>
                  <a:cxn ang="0">
                    <a:pos x="48" y="568"/>
                  </a:cxn>
                  <a:cxn ang="0">
                    <a:pos x="77" y="595"/>
                  </a:cxn>
                  <a:cxn ang="0">
                    <a:pos x="102" y="609"/>
                  </a:cxn>
                </a:cxnLst>
                <a:rect l="0" t="0" r="r" b="b"/>
                <a:pathLst>
                  <a:path w="1103" h="609">
                    <a:moveTo>
                      <a:pt x="316" y="593"/>
                    </a:moveTo>
                    <a:lnTo>
                      <a:pt x="786" y="518"/>
                    </a:lnTo>
                    <a:lnTo>
                      <a:pt x="801" y="503"/>
                    </a:lnTo>
                    <a:lnTo>
                      <a:pt x="813" y="488"/>
                    </a:lnTo>
                    <a:lnTo>
                      <a:pt x="825" y="475"/>
                    </a:lnTo>
                    <a:lnTo>
                      <a:pt x="835" y="460"/>
                    </a:lnTo>
                    <a:lnTo>
                      <a:pt x="844" y="446"/>
                    </a:lnTo>
                    <a:lnTo>
                      <a:pt x="853" y="432"/>
                    </a:lnTo>
                    <a:lnTo>
                      <a:pt x="861" y="418"/>
                    </a:lnTo>
                    <a:lnTo>
                      <a:pt x="868" y="403"/>
                    </a:lnTo>
                    <a:lnTo>
                      <a:pt x="882" y="373"/>
                    </a:lnTo>
                    <a:lnTo>
                      <a:pt x="894" y="342"/>
                    </a:lnTo>
                    <a:lnTo>
                      <a:pt x="908" y="309"/>
                    </a:lnTo>
                    <a:lnTo>
                      <a:pt x="922" y="273"/>
                    </a:lnTo>
                    <a:lnTo>
                      <a:pt x="980" y="273"/>
                    </a:lnTo>
                    <a:lnTo>
                      <a:pt x="988" y="273"/>
                    </a:lnTo>
                    <a:lnTo>
                      <a:pt x="996" y="271"/>
                    </a:lnTo>
                    <a:lnTo>
                      <a:pt x="1002" y="267"/>
                    </a:lnTo>
                    <a:lnTo>
                      <a:pt x="1008" y="262"/>
                    </a:lnTo>
                    <a:lnTo>
                      <a:pt x="1018" y="253"/>
                    </a:lnTo>
                    <a:lnTo>
                      <a:pt x="1031" y="243"/>
                    </a:lnTo>
                    <a:lnTo>
                      <a:pt x="1041" y="237"/>
                    </a:lnTo>
                    <a:lnTo>
                      <a:pt x="1051" y="232"/>
                    </a:lnTo>
                    <a:lnTo>
                      <a:pt x="1060" y="228"/>
                    </a:lnTo>
                    <a:lnTo>
                      <a:pt x="1069" y="226"/>
                    </a:lnTo>
                    <a:lnTo>
                      <a:pt x="1079" y="223"/>
                    </a:lnTo>
                    <a:lnTo>
                      <a:pt x="1087" y="219"/>
                    </a:lnTo>
                    <a:lnTo>
                      <a:pt x="1096" y="214"/>
                    </a:lnTo>
                    <a:lnTo>
                      <a:pt x="1103" y="205"/>
                    </a:lnTo>
                    <a:lnTo>
                      <a:pt x="1098" y="191"/>
                    </a:lnTo>
                    <a:lnTo>
                      <a:pt x="1093" y="177"/>
                    </a:lnTo>
                    <a:lnTo>
                      <a:pt x="1088" y="163"/>
                    </a:lnTo>
                    <a:lnTo>
                      <a:pt x="1084" y="147"/>
                    </a:lnTo>
                    <a:lnTo>
                      <a:pt x="939" y="178"/>
                    </a:lnTo>
                    <a:lnTo>
                      <a:pt x="931" y="177"/>
                    </a:lnTo>
                    <a:lnTo>
                      <a:pt x="924" y="176"/>
                    </a:lnTo>
                    <a:lnTo>
                      <a:pt x="918" y="174"/>
                    </a:lnTo>
                    <a:lnTo>
                      <a:pt x="913" y="172"/>
                    </a:lnTo>
                    <a:lnTo>
                      <a:pt x="902" y="165"/>
                    </a:lnTo>
                    <a:lnTo>
                      <a:pt x="892" y="158"/>
                    </a:lnTo>
                    <a:lnTo>
                      <a:pt x="882" y="151"/>
                    </a:lnTo>
                    <a:lnTo>
                      <a:pt x="871" y="144"/>
                    </a:lnTo>
                    <a:lnTo>
                      <a:pt x="865" y="141"/>
                    </a:lnTo>
                    <a:lnTo>
                      <a:pt x="859" y="139"/>
                    </a:lnTo>
                    <a:lnTo>
                      <a:pt x="853" y="138"/>
                    </a:lnTo>
                    <a:lnTo>
                      <a:pt x="845" y="138"/>
                    </a:lnTo>
                    <a:lnTo>
                      <a:pt x="711" y="138"/>
                    </a:lnTo>
                    <a:lnTo>
                      <a:pt x="689" y="137"/>
                    </a:lnTo>
                    <a:lnTo>
                      <a:pt x="668" y="135"/>
                    </a:lnTo>
                    <a:lnTo>
                      <a:pt x="648" y="132"/>
                    </a:lnTo>
                    <a:lnTo>
                      <a:pt x="630" y="127"/>
                    </a:lnTo>
                    <a:lnTo>
                      <a:pt x="612" y="120"/>
                    </a:lnTo>
                    <a:lnTo>
                      <a:pt x="594" y="112"/>
                    </a:lnTo>
                    <a:lnTo>
                      <a:pt x="575" y="102"/>
                    </a:lnTo>
                    <a:lnTo>
                      <a:pt x="556" y="90"/>
                    </a:lnTo>
                    <a:lnTo>
                      <a:pt x="544" y="77"/>
                    </a:lnTo>
                    <a:lnTo>
                      <a:pt x="532" y="64"/>
                    </a:lnTo>
                    <a:lnTo>
                      <a:pt x="521" y="58"/>
                    </a:lnTo>
                    <a:lnTo>
                      <a:pt x="510" y="55"/>
                    </a:lnTo>
                    <a:lnTo>
                      <a:pt x="499" y="53"/>
                    </a:lnTo>
                    <a:lnTo>
                      <a:pt x="489" y="52"/>
                    </a:lnTo>
                    <a:lnTo>
                      <a:pt x="477" y="51"/>
                    </a:lnTo>
                    <a:lnTo>
                      <a:pt x="466" y="50"/>
                    </a:lnTo>
                    <a:lnTo>
                      <a:pt x="455" y="48"/>
                    </a:lnTo>
                    <a:lnTo>
                      <a:pt x="442" y="45"/>
                    </a:lnTo>
                    <a:lnTo>
                      <a:pt x="436" y="43"/>
                    </a:lnTo>
                    <a:lnTo>
                      <a:pt x="431" y="41"/>
                    </a:lnTo>
                    <a:lnTo>
                      <a:pt x="426" y="38"/>
                    </a:lnTo>
                    <a:lnTo>
                      <a:pt x="422" y="34"/>
                    </a:lnTo>
                    <a:lnTo>
                      <a:pt x="412" y="26"/>
                    </a:lnTo>
                    <a:lnTo>
                      <a:pt x="404" y="19"/>
                    </a:lnTo>
                    <a:lnTo>
                      <a:pt x="396" y="12"/>
                    </a:lnTo>
                    <a:lnTo>
                      <a:pt x="387" y="5"/>
                    </a:lnTo>
                    <a:lnTo>
                      <a:pt x="382" y="3"/>
                    </a:lnTo>
                    <a:lnTo>
                      <a:pt x="377" y="1"/>
                    </a:lnTo>
                    <a:lnTo>
                      <a:pt x="372" y="0"/>
                    </a:lnTo>
                    <a:lnTo>
                      <a:pt x="366" y="0"/>
                    </a:lnTo>
                    <a:lnTo>
                      <a:pt x="359" y="1"/>
                    </a:lnTo>
                    <a:lnTo>
                      <a:pt x="354" y="2"/>
                    </a:lnTo>
                    <a:lnTo>
                      <a:pt x="354" y="11"/>
                    </a:lnTo>
                    <a:lnTo>
                      <a:pt x="353" y="19"/>
                    </a:lnTo>
                    <a:lnTo>
                      <a:pt x="353" y="26"/>
                    </a:lnTo>
                    <a:lnTo>
                      <a:pt x="351" y="33"/>
                    </a:lnTo>
                    <a:lnTo>
                      <a:pt x="348" y="41"/>
                    </a:lnTo>
                    <a:lnTo>
                      <a:pt x="345" y="46"/>
                    </a:lnTo>
                    <a:lnTo>
                      <a:pt x="342" y="47"/>
                    </a:lnTo>
                    <a:lnTo>
                      <a:pt x="340" y="49"/>
                    </a:lnTo>
                    <a:lnTo>
                      <a:pt x="337" y="50"/>
                    </a:lnTo>
                    <a:lnTo>
                      <a:pt x="332" y="50"/>
                    </a:lnTo>
                    <a:lnTo>
                      <a:pt x="319" y="43"/>
                    </a:lnTo>
                    <a:lnTo>
                      <a:pt x="304" y="35"/>
                    </a:lnTo>
                    <a:lnTo>
                      <a:pt x="298" y="36"/>
                    </a:lnTo>
                    <a:lnTo>
                      <a:pt x="292" y="38"/>
                    </a:lnTo>
                    <a:lnTo>
                      <a:pt x="287" y="41"/>
                    </a:lnTo>
                    <a:lnTo>
                      <a:pt x="283" y="44"/>
                    </a:lnTo>
                    <a:lnTo>
                      <a:pt x="280" y="48"/>
                    </a:lnTo>
                    <a:lnTo>
                      <a:pt x="276" y="53"/>
                    </a:lnTo>
                    <a:lnTo>
                      <a:pt x="273" y="58"/>
                    </a:lnTo>
                    <a:lnTo>
                      <a:pt x="271" y="64"/>
                    </a:lnTo>
                    <a:lnTo>
                      <a:pt x="268" y="78"/>
                    </a:lnTo>
                    <a:lnTo>
                      <a:pt x="266" y="92"/>
                    </a:lnTo>
                    <a:lnTo>
                      <a:pt x="265" y="107"/>
                    </a:lnTo>
                    <a:lnTo>
                      <a:pt x="264" y="121"/>
                    </a:lnTo>
                    <a:lnTo>
                      <a:pt x="247" y="121"/>
                    </a:lnTo>
                    <a:lnTo>
                      <a:pt x="239" y="117"/>
                    </a:lnTo>
                    <a:lnTo>
                      <a:pt x="231" y="113"/>
                    </a:lnTo>
                    <a:lnTo>
                      <a:pt x="224" y="108"/>
                    </a:lnTo>
                    <a:lnTo>
                      <a:pt x="217" y="102"/>
                    </a:lnTo>
                    <a:lnTo>
                      <a:pt x="205" y="89"/>
                    </a:lnTo>
                    <a:lnTo>
                      <a:pt x="191" y="76"/>
                    </a:lnTo>
                    <a:lnTo>
                      <a:pt x="188" y="80"/>
                    </a:lnTo>
                    <a:lnTo>
                      <a:pt x="183" y="83"/>
                    </a:lnTo>
                    <a:lnTo>
                      <a:pt x="179" y="85"/>
                    </a:lnTo>
                    <a:lnTo>
                      <a:pt x="174" y="86"/>
                    </a:lnTo>
                    <a:lnTo>
                      <a:pt x="171" y="88"/>
                    </a:lnTo>
                    <a:lnTo>
                      <a:pt x="168" y="91"/>
                    </a:lnTo>
                    <a:lnTo>
                      <a:pt x="165" y="99"/>
                    </a:lnTo>
                    <a:lnTo>
                      <a:pt x="164" y="105"/>
                    </a:lnTo>
                    <a:lnTo>
                      <a:pt x="164" y="112"/>
                    </a:lnTo>
                    <a:lnTo>
                      <a:pt x="162" y="120"/>
                    </a:lnTo>
                    <a:lnTo>
                      <a:pt x="162" y="121"/>
                    </a:lnTo>
                    <a:lnTo>
                      <a:pt x="161" y="123"/>
                    </a:lnTo>
                    <a:lnTo>
                      <a:pt x="159" y="124"/>
                    </a:lnTo>
                    <a:lnTo>
                      <a:pt x="157" y="124"/>
                    </a:lnTo>
                    <a:lnTo>
                      <a:pt x="154" y="123"/>
                    </a:lnTo>
                    <a:lnTo>
                      <a:pt x="150" y="123"/>
                    </a:lnTo>
                    <a:lnTo>
                      <a:pt x="151" y="140"/>
                    </a:lnTo>
                    <a:lnTo>
                      <a:pt x="153" y="157"/>
                    </a:lnTo>
                    <a:lnTo>
                      <a:pt x="156" y="172"/>
                    </a:lnTo>
                    <a:lnTo>
                      <a:pt x="157" y="190"/>
                    </a:lnTo>
                    <a:lnTo>
                      <a:pt x="156" y="205"/>
                    </a:lnTo>
                    <a:lnTo>
                      <a:pt x="154" y="220"/>
                    </a:lnTo>
                    <a:lnTo>
                      <a:pt x="153" y="225"/>
                    </a:lnTo>
                    <a:lnTo>
                      <a:pt x="152" y="230"/>
                    </a:lnTo>
                    <a:lnTo>
                      <a:pt x="151" y="233"/>
                    </a:lnTo>
                    <a:lnTo>
                      <a:pt x="149" y="234"/>
                    </a:lnTo>
                    <a:lnTo>
                      <a:pt x="147" y="237"/>
                    </a:lnTo>
                    <a:lnTo>
                      <a:pt x="145" y="237"/>
                    </a:lnTo>
                    <a:lnTo>
                      <a:pt x="120" y="237"/>
                    </a:lnTo>
                    <a:lnTo>
                      <a:pt x="115" y="244"/>
                    </a:lnTo>
                    <a:lnTo>
                      <a:pt x="111" y="251"/>
                    </a:lnTo>
                    <a:lnTo>
                      <a:pt x="107" y="258"/>
                    </a:lnTo>
                    <a:lnTo>
                      <a:pt x="104" y="266"/>
                    </a:lnTo>
                    <a:lnTo>
                      <a:pt x="101" y="273"/>
                    </a:lnTo>
                    <a:lnTo>
                      <a:pt x="97" y="280"/>
                    </a:lnTo>
                    <a:lnTo>
                      <a:pt x="93" y="286"/>
                    </a:lnTo>
                    <a:lnTo>
                      <a:pt x="86" y="291"/>
                    </a:lnTo>
                    <a:lnTo>
                      <a:pt x="83" y="293"/>
                    </a:lnTo>
                    <a:lnTo>
                      <a:pt x="80" y="295"/>
                    </a:lnTo>
                    <a:lnTo>
                      <a:pt x="80" y="295"/>
                    </a:lnTo>
                    <a:lnTo>
                      <a:pt x="86" y="311"/>
                    </a:lnTo>
                    <a:lnTo>
                      <a:pt x="97" y="312"/>
                    </a:lnTo>
                    <a:lnTo>
                      <a:pt x="108" y="313"/>
                    </a:lnTo>
                    <a:lnTo>
                      <a:pt x="117" y="315"/>
                    </a:lnTo>
                    <a:lnTo>
                      <a:pt x="126" y="317"/>
                    </a:lnTo>
                    <a:lnTo>
                      <a:pt x="144" y="326"/>
                    </a:lnTo>
                    <a:lnTo>
                      <a:pt x="165" y="335"/>
                    </a:lnTo>
                    <a:lnTo>
                      <a:pt x="153" y="356"/>
                    </a:lnTo>
                    <a:lnTo>
                      <a:pt x="141" y="373"/>
                    </a:lnTo>
                    <a:lnTo>
                      <a:pt x="128" y="388"/>
                    </a:lnTo>
                    <a:lnTo>
                      <a:pt x="115" y="401"/>
                    </a:lnTo>
                    <a:lnTo>
                      <a:pt x="100" y="414"/>
                    </a:lnTo>
                    <a:lnTo>
                      <a:pt x="85" y="426"/>
                    </a:lnTo>
                    <a:lnTo>
                      <a:pt x="68" y="439"/>
                    </a:lnTo>
                    <a:lnTo>
                      <a:pt x="51" y="451"/>
                    </a:lnTo>
                    <a:lnTo>
                      <a:pt x="37" y="461"/>
                    </a:lnTo>
                    <a:lnTo>
                      <a:pt x="26" y="472"/>
                    </a:lnTo>
                    <a:lnTo>
                      <a:pt x="13" y="481"/>
                    </a:lnTo>
                    <a:lnTo>
                      <a:pt x="0" y="489"/>
                    </a:lnTo>
                    <a:lnTo>
                      <a:pt x="3" y="495"/>
                    </a:lnTo>
                    <a:lnTo>
                      <a:pt x="5" y="499"/>
                    </a:lnTo>
                    <a:lnTo>
                      <a:pt x="1" y="516"/>
                    </a:lnTo>
                    <a:lnTo>
                      <a:pt x="1" y="516"/>
                    </a:lnTo>
                    <a:lnTo>
                      <a:pt x="15" y="529"/>
                    </a:lnTo>
                    <a:lnTo>
                      <a:pt x="28" y="542"/>
                    </a:lnTo>
                    <a:lnTo>
                      <a:pt x="38" y="555"/>
                    </a:lnTo>
                    <a:lnTo>
                      <a:pt x="48" y="568"/>
                    </a:lnTo>
                    <a:lnTo>
                      <a:pt x="59" y="580"/>
                    </a:lnTo>
                    <a:lnTo>
                      <a:pt x="70" y="591"/>
                    </a:lnTo>
                    <a:lnTo>
                      <a:pt x="77" y="595"/>
                    </a:lnTo>
                    <a:lnTo>
                      <a:pt x="85" y="600"/>
                    </a:lnTo>
                    <a:lnTo>
                      <a:pt x="93" y="605"/>
                    </a:lnTo>
                    <a:lnTo>
                      <a:pt x="102" y="609"/>
                    </a:lnTo>
                    <a:lnTo>
                      <a:pt x="195" y="592"/>
                    </a:lnTo>
                    <a:lnTo>
                      <a:pt x="316" y="593"/>
                    </a:lnTo>
                    <a:close/>
                  </a:path>
                </a:pathLst>
              </a:custGeom>
              <a:solidFill>
                <a:srgbClr val="EAEAEA"/>
              </a:solidFill>
              <a:ln w="9525">
                <a:solidFill>
                  <a:sysClr val="windowText" lastClr="000000">
                    <a:lumMod val="50000"/>
                    <a:lumOff val="50000"/>
                  </a:sysClr>
                </a:solidFill>
                <a:round/>
                <a:headEnd/>
                <a:tailEnd/>
              </a:ln>
            </p:spPr>
          </p:sp>
          <p:sp>
            <p:nvSpPr>
              <p:cNvPr id="52" name="State_of_Palestine"/>
              <p:cNvSpPr>
                <a:spLocks/>
              </p:cNvSpPr>
              <p:nvPr/>
            </p:nvSpPr>
            <p:spPr bwMode="auto">
              <a:xfrm rot="540000">
                <a:off x="317722" y="3535006"/>
                <a:ext cx="54085" cy="116550"/>
              </a:xfrm>
              <a:custGeom>
                <a:avLst/>
                <a:gdLst/>
                <a:ahLst/>
                <a:cxnLst>
                  <a:cxn ang="0">
                    <a:pos x="17" y="65"/>
                  </a:cxn>
                  <a:cxn ang="0">
                    <a:pos x="17" y="92"/>
                  </a:cxn>
                  <a:cxn ang="0">
                    <a:pos x="14" y="98"/>
                  </a:cxn>
                  <a:cxn ang="0">
                    <a:pos x="11" y="105"/>
                  </a:cxn>
                  <a:cxn ang="0">
                    <a:pos x="8" y="115"/>
                  </a:cxn>
                  <a:cxn ang="0">
                    <a:pos x="5" y="125"/>
                  </a:cxn>
                  <a:cxn ang="0">
                    <a:pos x="2" y="135"/>
                  </a:cxn>
                  <a:cxn ang="0">
                    <a:pos x="0" y="146"/>
                  </a:cxn>
                  <a:cxn ang="0">
                    <a:pos x="8" y="147"/>
                  </a:cxn>
                  <a:cxn ang="0">
                    <a:pos x="16" y="142"/>
                  </a:cxn>
                  <a:cxn ang="0">
                    <a:pos x="24" y="138"/>
                  </a:cxn>
                  <a:cxn ang="0">
                    <a:pos x="27" y="136"/>
                  </a:cxn>
                  <a:cxn ang="0">
                    <a:pos x="30" y="133"/>
                  </a:cxn>
                  <a:cxn ang="0">
                    <a:pos x="34" y="130"/>
                  </a:cxn>
                  <a:cxn ang="0">
                    <a:pos x="37" y="126"/>
                  </a:cxn>
                  <a:cxn ang="0">
                    <a:pos x="40" y="118"/>
                  </a:cxn>
                  <a:cxn ang="0">
                    <a:pos x="41" y="109"/>
                  </a:cxn>
                  <a:cxn ang="0">
                    <a:pos x="42" y="101"/>
                  </a:cxn>
                  <a:cxn ang="0">
                    <a:pos x="45" y="92"/>
                  </a:cxn>
                  <a:cxn ang="0">
                    <a:pos x="52" y="73"/>
                  </a:cxn>
                  <a:cxn ang="0">
                    <a:pos x="61" y="57"/>
                  </a:cxn>
                  <a:cxn ang="0">
                    <a:pos x="64" y="48"/>
                  </a:cxn>
                  <a:cxn ang="0">
                    <a:pos x="66" y="40"/>
                  </a:cxn>
                  <a:cxn ang="0">
                    <a:pos x="68" y="31"/>
                  </a:cxn>
                  <a:cxn ang="0">
                    <a:pos x="69" y="21"/>
                  </a:cxn>
                  <a:cxn ang="0">
                    <a:pos x="68" y="13"/>
                  </a:cxn>
                  <a:cxn ang="0">
                    <a:pos x="67" y="7"/>
                  </a:cxn>
                  <a:cxn ang="0">
                    <a:pos x="66" y="4"/>
                  </a:cxn>
                  <a:cxn ang="0">
                    <a:pos x="65" y="2"/>
                  </a:cxn>
                  <a:cxn ang="0">
                    <a:pos x="62" y="0"/>
                  </a:cxn>
                  <a:cxn ang="0">
                    <a:pos x="60" y="0"/>
                  </a:cxn>
                  <a:cxn ang="0">
                    <a:pos x="56" y="0"/>
                  </a:cxn>
                  <a:cxn ang="0">
                    <a:pos x="53" y="2"/>
                  </a:cxn>
                  <a:cxn ang="0">
                    <a:pos x="50" y="5"/>
                  </a:cxn>
                  <a:cxn ang="0">
                    <a:pos x="46" y="8"/>
                  </a:cxn>
                  <a:cxn ang="0">
                    <a:pos x="40" y="18"/>
                  </a:cxn>
                  <a:cxn ang="0">
                    <a:pos x="33" y="29"/>
                  </a:cxn>
                  <a:cxn ang="0">
                    <a:pos x="26" y="40"/>
                  </a:cxn>
                  <a:cxn ang="0">
                    <a:pos x="22" y="51"/>
                  </a:cxn>
                  <a:cxn ang="0">
                    <a:pos x="19" y="60"/>
                  </a:cxn>
                  <a:cxn ang="0">
                    <a:pos x="17" y="65"/>
                  </a:cxn>
                </a:cxnLst>
                <a:rect l="0" t="0" r="r" b="b"/>
                <a:pathLst>
                  <a:path w="69" h="147">
                    <a:moveTo>
                      <a:pt x="17" y="65"/>
                    </a:moveTo>
                    <a:lnTo>
                      <a:pt x="17" y="92"/>
                    </a:lnTo>
                    <a:lnTo>
                      <a:pt x="14" y="98"/>
                    </a:lnTo>
                    <a:lnTo>
                      <a:pt x="11" y="105"/>
                    </a:lnTo>
                    <a:lnTo>
                      <a:pt x="8" y="115"/>
                    </a:lnTo>
                    <a:lnTo>
                      <a:pt x="5" y="125"/>
                    </a:lnTo>
                    <a:lnTo>
                      <a:pt x="2" y="135"/>
                    </a:lnTo>
                    <a:lnTo>
                      <a:pt x="0" y="146"/>
                    </a:lnTo>
                    <a:lnTo>
                      <a:pt x="8" y="147"/>
                    </a:lnTo>
                    <a:lnTo>
                      <a:pt x="16" y="142"/>
                    </a:lnTo>
                    <a:lnTo>
                      <a:pt x="24" y="138"/>
                    </a:lnTo>
                    <a:lnTo>
                      <a:pt x="27" y="136"/>
                    </a:lnTo>
                    <a:lnTo>
                      <a:pt x="30" y="133"/>
                    </a:lnTo>
                    <a:lnTo>
                      <a:pt x="34" y="130"/>
                    </a:lnTo>
                    <a:lnTo>
                      <a:pt x="37" y="126"/>
                    </a:lnTo>
                    <a:lnTo>
                      <a:pt x="40" y="118"/>
                    </a:lnTo>
                    <a:lnTo>
                      <a:pt x="41" y="109"/>
                    </a:lnTo>
                    <a:lnTo>
                      <a:pt x="42" y="101"/>
                    </a:lnTo>
                    <a:lnTo>
                      <a:pt x="45" y="92"/>
                    </a:lnTo>
                    <a:lnTo>
                      <a:pt x="52" y="73"/>
                    </a:lnTo>
                    <a:lnTo>
                      <a:pt x="61" y="57"/>
                    </a:lnTo>
                    <a:lnTo>
                      <a:pt x="64" y="48"/>
                    </a:lnTo>
                    <a:lnTo>
                      <a:pt x="66" y="40"/>
                    </a:lnTo>
                    <a:lnTo>
                      <a:pt x="68" y="31"/>
                    </a:lnTo>
                    <a:lnTo>
                      <a:pt x="69" y="21"/>
                    </a:lnTo>
                    <a:lnTo>
                      <a:pt x="68" y="13"/>
                    </a:lnTo>
                    <a:lnTo>
                      <a:pt x="67" y="7"/>
                    </a:lnTo>
                    <a:lnTo>
                      <a:pt x="66" y="4"/>
                    </a:lnTo>
                    <a:lnTo>
                      <a:pt x="65" y="2"/>
                    </a:lnTo>
                    <a:lnTo>
                      <a:pt x="62" y="0"/>
                    </a:lnTo>
                    <a:lnTo>
                      <a:pt x="60" y="0"/>
                    </a:lnTo>
                    <a:lnTo>
                      <a:pt x="56" y="0"/>
                    </a:lnTo>
                    <a:lnTo>
                      <a:pt x="53" y="2"/>
                    </a:lnTo>
                    <a:lnTo>
                      <a:pt x="50" y="5"/>
                    </a:lnTo>
                    <a:lnTo>
                      <a:pt x="46" y="8"/>
                    </a:lnTo>
                    <a:lnTo>
                      <a:pt x="40" y="18"/>
                    </a:lnTo>
                    <a:lnTo>
                      <a:pt x="33" y="29"/>
                    </a:lnTo>
                    <a:lnTo>
                      <a:pt x="26" y="40"/>
                    </a:lnTo>
                    <a:lnTo>
                      <a:pt x="22" y="51"/>
                    </a:lnTo>
                    <a:lnTo>
                      <a:pt x="19" y="60"/>
                    </a:lnTo>
                    <a:lnTo>
                      <a:pt x="17" y="65"/>
                    </a:lnTo>
                    <a:close/>
                  </a:path>
                </a:pathLst>
              </a:custGeom>
              <a:solidFill>
                <a:srgbClr val="EAEAEA"/>
              </a:solidFill>
              <a:ln w="9525">
                <a:solidFill>
                  <a:sysClr val="windowText" lastClr="000000">
                    <a:lumMod val="50000"/>
                    <a:lumOff val="50000"/>
                  </a:sysClr>
                </a:solidFill>
                <a:prstDash val="solid"/>
                <a:round/>
                <a:headEnd/>
                <a:tailEnd/>
              </a:ln>
            </p:spPr>
          </p:sp>
          <p:sp>
            <p:nvSpPr>
              <p:cNvPr id="53" name="Saudi_Arabia"/>
              <p:cNvSpPr>
                <a:spLocks/>
              </p:cNvSpPr>
              <p:nvPr/>
            </p:nvSpPr>
            <p:spPr bwMode="auto">
              <a:xfrm>
                <a:off x="190936" y="3685464"/>
                <a:ext cx="1342649" cy="1306164"/>
              </a:xfrm>
              <a:custGeom>
                <a:avLst/>
                <a:gdLst/>
                <a:ahLst/>
                <a:cxnLst>
                  <a:cxn ang="0">
                    <a:pos x="440" y="169"/>
                  </a:cxn>
                  <a:cxn ang="0">
                    <a:pos x="587" y="96"/>
                  </a:cxn>
                  <a:cxn ang="0">
                    <a:pos x="950" y="47"/>
                  </a:cxn>
                  <a:cxn ang="0">
                    <a:pos x="1783" y="740"/>
                  </a:cxn>
                  <a:cxn ang="0">
                    <a:pos x="1826" y="823"/>
                  </a:cxn>
                  <a:cxn ang="0">
                    <a:pos x="1904" y="878"/>
                  </a:cxn>
                  <a:cxn ang="0">
                    <a:pos x="1956" y="1049"/>
                  </a:cxn>
                  <a:cxn ang="0">
                    <a:pos x="1992" y="1133"/>
                  </a:cxn>
                  <a:cxn ang="0">
                    <a:pos x="2069" y="1288"/>
                  </a:cxn>
                  <a:cxn ang="0">
                    <a:pos x="2122" y="1554"/>
                  </a:cxn>
                  <a:cxn ang="0">
                    <a:pos x="2183" y="1633"/>
                  </a:cxn>
                  <a:cxn ang="0">
                    <a:pos x="2179" y="1735"/>
                  </a:cxn>
                  <a:cxn ang="0">
                    <a:pos x="2216" y="1846"/>
                  </a:cxn>
                  <a:cxn ang="0">
                    <a:pos x="2347" y="1898"/>
                  </a:cxn>
                  <a:cxn ang="0">
                    <a:pos x="2560" y="1973"/>
                  </a:cxn>
                  <a:cxn ang="0">
                    <a:pos x="2729" y="2031"/>
                  </a:cxn>
                  <a:cxn ang="0">
                    <a:pos x="2819" y="2130"/>
                  </a:cxn>
                  <a:cxn ang="0">
                    <a:pos x="2793" y="2258"/>
                  </a:cxn>
                  <a:cxn ang="0">
                    <a:pos x="2714" y="2400"/>
                  </a:cxn>
                  <a:cxn ang="0">
                    <a:pos x="2669" y="2441"/>
                  </a:cxn>
                  <a:cxn ang="0">
                    <a:pos x="2440" y="2468"/>
                  </a:cxn>
                  <a:cxn ang="0">
                    <a:pos x="2215" y="2488"/>
                  </a:cxn>
                  <a:cxn ang="0">
                    <a:pos x="2073" y="2483"/>
                  </a:cxn>
                  <a:cxn ang="0">
                    <a:pos x="1852" y="2465"/>
                  </a:cxn>
                  <a:cxn ang="0">
                    <a:pos x="1612" y="2465"/>
                  </a:cxn>
                  <a:cxn ang="0">
                    <a:pos x="1472" y="2527"/>
                  </a:cxn>
                  <a:cxn ang="0">
                    <a:pos x="1350" y="2643"/>
                  </a:cxn>
                  <a:cxn ang="0">
                    <a:pos x="1278" y="2707"/>
                  </a:cxn>
                  <a:cxn ang="0">
                    <a:pos x="1155" y="2634"/>
                  </a:cxn>
                  <a:cxn ang="0">
                    <a:pos x="1116" y="2588"/>
                  </a:cxn>
                  <a:cxn ang="0">
                    <a:pos x="947" y="2570"/>
                  </a:cxn>
                  <a:cxn ang="0">
                    <a:pos x="813" y="2532"/>
                  </a:cxn>
                  <a:cxn ang="0">
                    <a:pos x="734" y="2557"/>
                  </a:cxn>
                  <a:cxn ang="0">
                    <a:pos x="700" y="2586"/>
                  </a:cxn>
                  <a:cxn ang="0">
                    <a:pos x="649" y="2491"/>
                  </a:cxn>
                  <a:cxn ang="0">
                    <a:pos x="624" y="2404"/>
                  </a:cxn>
                  <a:cxn ang="0">
                    <a:pos x="581" y="2317"/>
                  </a:cxn>
                  <a:cxn ang="0">
                    <a:pos x="511" y="2169"/>
                  </a:cxn>
                  <a:cxn ang="0">
                    <a:pos x="485" y="1987"/>
                  </a:cxn>
                  <a:cxn ang="0">
                    <a:pos x="464" y="1950"/>
                  </a:cxn>
                  <a:cxn ang="0">
                    <a:pos x="440" y="1886"/>
                  </a:cxn>
                  <a:cxn ang="0">
                    <a:pos x="373" y="1810"/>
                  </a:cxn>
                  <a:cxn ang="0">
                    <a:pos x="306" y="1749"/>
                  </a:cxn>
                  <a:cxn ang="0">
                    <a:pos x="273" y="1612"/>
                  </a:cxn>
                  <a:cxn ang="0">
                    <a:pos x="283" y="1495"/>
                  </a:cxn>
                  <a:cxn ang="0">
                    <a:pos x="314" y="1471"/>
                  </a:cxn>
                  <a:cxn ang="0">
                    <a:pos x="308" y="1330"/>
                  </a:cxn>
                  <a:cxn ang="0">
                    <a:pos x="276" y="1161"/>
                  </a:cxn>
                  <a:cxn ang="0">
                    <a:pos x="181" y="1077"/>
                  </a:cxn>
                  <a:cxn ang="0">
                    <a:pos x="149" y="997"/>
                  </a:cxn>
                  <a:cxn ang="0">
                    <a:pos x="155" y="932"/>
                  </a:cxn>
                  <a:cxn ang="0">
                    <a:pos x="136" y="783"/>
                  </a:cxn>
                  <a:cxn ang="0">
                    <a:pos x="88" y="532"/>
                  </a:cxn>
                  <a:cxn ang="0">
                    <a:pos x="61" y="376"/>
                  </a:cxn>
                  <a:cxn ang="0">
                    <a:pos x="0" y="339"/>
                  </a:cxn>
                  <a:cxn ang="0">
                    <a:pos x="39" y="257"/>
                  </a:cxn>
                  <a:cxn ang="0">
                    <a:pos x="106" y="156"/>
                  </a:cxn>
                </a:cxnLst>
                <a:rect l="0" t="0" r="r" b="b"/>
                <a:pathLst>
                  <a:path w="2820" h="2717">
                    <a:moveTo>
                      <a:pt x="118" y="138"/>
                    </a:moveTo>
                    <a:lnTo>
                      <a:pt x="125" y="149"/>
                    </a:lnTo>
                    <a:lnTo>
                      <a:pt x="129" y="161"/>
                    </a:lnTo>
                    <a:lnTo>
                      <a:pt x="131" y="171"/>
                    </a:lnTo>
                    <a:lnTo>
                      <a:pt x="134" y="184"/>
                    </a:lnTo>
                    <a:lnTo>
                      <a:pt x="283" y="282"/>
                    </a:lnTo>
                    <a:lnTo>
                      <a:pt x="383" y="173"/>
                    </a:lnTo>
                    <a:lnTo>
                      <a:pt x="411" y="173"/>
                    </a:lnTo>
                    <a:lnTo>
                      <a:pt x="426" y="172"/>
                    </a:lnTo>
                    <a:lnTo>
                      <a:pt x="440" y="169"/>
                    </a:lnTo>
                    <a:lnTo>
                      <a:pt x="452" y="165"/>
                    </a:lnTo>
                    <a:lnTo>
                      <a:pt x="463" y="158"/>
                    </a:lnTo>
                    <a:lnTo>
                      <a:pt x="486" y="144"/>
                    </a:lnTo>
                    <a:lnTo>
                      <a:pt x="511" y="127"/>
                    </a:lnTo>
                    <a:lnTo>
                      <a:pt x="520" y="121"/>
                    </a:lnTo>
                    <a:lnTo>
                      <a:pt x="530" y="117"/>
                    </a:lnTo>
                    <a:lnTo>
                      <a:pt x="539" y="113"/>
                    </a:lnTo>
                    <a:lnTo>
                      <a:pt x="547" y="110"/>
                    </a:lnTo>
                    <a:lnTo>
                      <a:pt x="566" y="104"/>
                    </a:lnTo>
                    <a:lnTo>
                      <a:pt x="587" y="96"/>
                    </a:lnTo>
                    <a:lnTo>
                      <a:pt x="576" y="84"/>
                    </a:lnTo>
                    <a:lnTo>
                      <a:pt x="567" y="72"/>
                    </a:lnTo>
                    <a:lnTo>
                      <a:pt x="557" y="62"/>
                    </a:lnTo>
                    <a:lnTo>
                      <a:pt x="546" y="52"/>
                    </a:lnTo>
                    <a:lnTo>
                      <a:pt x="537" y="41"/>
                    </a:lnTo>
                    <a:lnTo>
                      <a:pt x="528" y="31"/>
                    </a:lnTo>
                    <a:lnTo>
                      <a:pt x="519" y="19"/>
                    </a:lnTo>
                    <a:lnTo>
                      <a:pt x="511" y="4"/>
                    </a:lnTo>
                    <a:lnTo>
                      <a:pt x="775" y="0"/>
                    </a:lnTo>
                    <a:lnTo>
                      <a:pt x="950" y="47"/>
                    </a:lnTo>
                    <a:lnTo>
                      <a:pt x="1202" y="277"/>
                    </a:lnTo>
                    <a:lnTo>
                      <a:pt x="1347" y="567"/>
                    </a:lnTo>
                    <a:lnTo>
                      <a:pt x="1720" y="703"/>
                    </a:lnTo>
                    <a:lnTo>
                      <a:pt x="1720" y="703"/>
                    </a:lnTo>
                    <a:lnTo>
                      <a:pt x="1733" y="711"/>
                    </a:lnTo>
                    <a:lnTo>
                      <a:pt x="1746" y="717"/>
                    </a:lnTo>
                    <a:lnTo>
                      <a:pt x="1759" y="724"/>
                    </a:lnTo>
                    <a:lnTo>
                      <a:pt x="1772" y="731"/>
                    </a:lnTo>
                    <a:lnTo>
                      <a:pt x="1778" y="735"/>
                    </a:lnTo>
                    <a:lnTo>
                      <a:pt x="1783" y="740"/>
                    </a:lnTo>
                    <a:lnTo>
                      <a:pt x="1786" y="746"/>
                    </a:lnTo>
                    <a:lnTo>
                      <a:pt x="1788" y="753"/>
                    </a:lnTo>
                    <a:lnTo>
                      <a:pt x="1790" y="768"/>
                    </a:lnTo>
                    <a:lnTo>
                      <a:pt x="1794" y="784"/>
                    </a:lnTo>
                    <a:lnTo>
                      <a:pt x="1797" y="792"/>
                    </a:lnTo>
                    <a:lnTo>
                      <a:pt x="1801" y="800"/>
                    </a:lnTo>
                    <a:lnTo>
                      <a:pt x="1806" y="807"/>
                    </a:lnTo>
                    <a:lnTo>
                      <a:pt x="1813" y="814"/>
                    </a:lnTo>
                    <a:lnTo>
                      <a:pt x="1819" y="819"/>
                    </a:lnTo>
                    <a:lnTo>
                      <a:pt x="1826" y="823"/>
                    </a:lnTo>
                    <a:lnTo>
                      <a:pt x="1834" y="825"/>
                    </a:lnTo>
                    <a:lnTo>
                      <a:pt x="1844" y="826"/>
                    </a:lnTo>
                    <a:lnTo>
                      <a:pt x="1857" y="825"/>
                    </a:lnTo>
                    <a:lnTo>
                      <a:pt x="1871" y="824"/>
                    </a:lnTo>
                    <a:lnTo>
                      <a:pt x="1885" y="822"/>
                    </a:lnTo>
                    <a:lnTo>
                      <a:pt x="1899" y="821"/>
                    </a:lnTo>
                    <a:lnTo>
                      <a:pt x="1902" y="835"/>
                    </a:lnTo>
                    <a:lnTo>
                      <a:pt x="1904" y="849"/>
                    </a:lnTo>
                    <a:lnTo>
                      <a:pt x="1904" y="862"/>
                    </a:lnTo>
                    <a:lnTo>
                      <a:pt x="1904" y="878"/>
                    </a:lnTo>
                    <a:lnTo>
                      <a:pt x="1904" y="903"/>
                    </a:lnTo>
                    <a:lnTo>
                      <a:pt x="1903" y="926"/>
                    </a:lnTo>
                    <a:lnTo>
                      <a:pt x="1902" y="947"/>
                    </a:lnTo>
                    <a:lnTo>
                      <a:pt x="1901" y="972"/>
                    </a:lnTo>
                    <a:lnTo>
                      <a:pt x="1904" y="985"/>
                    </a:lnTo>
                    <a:lnTo>
                      <a:pt x="1908" y="996"/>
                    </a:lnTo>
                    <a:lnTo>
                      <a:pt x="1913" y="1006"/>
                    </a:lnTo>
                    <a:lnTo>
                      <a:pt x="1919" y="1015"/>
                    </a:lnTo>
                    <a:lnTo>
                      <a:pt x="1936" y="1032"/>
                    </a:lnTo>
                    <a:lnTo>
                      <a:pt x="1956" y="1049"/>
                    </a:lnTo>
                    <a:lnTo>
                      <a:pt x="1966" y="1057"/>
                    </a:lnTo>
                    <a:lnTo>
                      <a:pt x="1975" y="1064"/>
                    </a:lnTo>
                    <a:lnTo>
                      <a:pt x="1979" y="1069"/>
                    </a:lnTo>
                    <a:lnTo>
                      <a:pt x="1984" y="1073"/>
                    </a:lnTo>
                    <a:lnTo>
                      <a:pt x="1986" y="1078"/>
                    </a:lnTo>
                    <a:lnTo>
                      <a:pt x="1986" y="1084"/>
                    </a:lnTo>
                    <a:lnTo>
                      <a:pt x="1986" y="1109"/>
                    </a:lnTo>
                    <a:lnTo>
                      <a:pt x="1987" y="1118"/>
                    </a:lnTo>
                    <a:lnTo>
                      <a:pt x="1989" y="1126"/>
                    </a:lnTo>
                    <a:lnTo>
                      <a:pt x="1992" y="1133"/>
                    </a:lnTo>
                    <a:lnTo>
                      <a:pt x="1996" y="1139"/>
                    </a:lnTo>
                    <a:lnTo>
                      <a:pt x="2004" y="1153"/>
                    </a:lnTo>
                    <a:lnTo>
                      <a:pt x="2014" y="1167"/>
                    </a:lnTo>
                    <a:lnTo>
                      <a:pt x="2024" y="1189"/>
                    </a:lnTo>
                    <a:lnTo>
                      <a:pt x="2033" y="1209"/>
                    </a:lnTo>
                    <a:lnTo>
                      <a:pt x="2043" y="1228"/>
                    </a:lnTo>
                    <a:lnTo>
                      <a:pt x="2053" y="1251"/>
                    </a:lnTo>
                    <a:lnTo>
                      <a:pt x="2060" y="1267"/>
                    </a:lnTo>
                    <a:lnTo>
                      <a:pt x="2067" y="1281"/>
                    </a:lnTo>
                    <a:lnTo>
                      <a:pt x="2069" y="1288"/>
                    </a:lnTo>
                    <a:lnTo>
                      <a:pt x="2071" y="1296"/>
                    </a:lnTo>
                    <a:lnTo>
                      <a:pt x="2072" y="1304"/>
                    </a:lnTo>
                    <a:lnTo>
                      <a:pt x="2072" y="1313"/>
                    </a:lnTo>
                    <a:lnTo>
                      <a:pt x="2059" y="1389"/>
                    </a:lnTo>
                    <a:lnTo>
                      <a:pt x="2107" y="1551"/>
                    </a:lnTo>
                    <a:lnTo>
                      <a:pt x="2108" y="1550"/>
                    </a:lnTo>
                    <a:lnTo>
                      <a:pt x="2109" y="1550"/>
                    </a:lnTo>
                    <a:lnTo>
                      <a:pt x="2109" y="1550"/>
                    </a:lnTo>
                    <a:lnTo>
                      <a:pt x="2116" y="1552"/>
                    </a:lnTo>
                    <a:lnTo>
                      <a:pt x="2122" y="1554"/>
                    </a:lnTo>
                    <a:lnTo>
                      <a:pt x="2128" y="1557"/>
                    </a:lnTo>
                    <a:lnTo>
                      <a:pt x="2133" y="1561"/>
                    </a:lnTo>
                    <a:lnTo>
                      <a:pt x="2141" y="1568"/>
                    </a:lnTo>
                    <a:lnTo>
                      <a:pt x="2149" y="1578"/>
                    </a:lnTo>
                    <a:lnTo>
                      <a:pt x="2157" y="1588"/>
                    </a:lnTo>
                    <a:lnTo>
                      <a:pt x="2164" y="1598"/>
                    </a:lnTo>
                    <a:lnTo>
                      <a:pt x="2172" y="1609"/>
                    </a:lnTo>
                    <a:lnTo>
                      <a:pt x="2183" y="1618"/>
                    </a:lnTo>
                    <a:lnTo>
                      <a:pt x="2183" y="1618"/>
                    </a:lnTo>
                    <a:lnTo>
                      <a:pt x="2183" y="1633"/>
                    </a:lnTo>
                    <a:lnTo>
                      <a:pt x="2181" y="1648"/>
                    </a:lnTo>
                    <a:lnTo>
                      <a:pt x="2174" y="1658"/>
                    </a:lnTo>
                    <a:lnTo>
                      <a:pt x="2170" y="1669"/>
                    </a:lnTo>
                    <a:lnTo>
                      <a:pt x="2170" y="1678"/>
                    </a:lnTo>
                    <a:lnTo>
                      <a:pt x="2175" y="1697"/>
                    </a:lnTo>
                    <a:lnTo>
                      <a:pt x="2177" y="1709"/>
                    </a:lnTo>
                    <a:lnTo>
                      <a:pt x="2177" y="1718"/>
                    </a:lnTo>
                    <a:lnTo>
                      <a:pt x="2177" y="1723"/>
                    </a:lnTo>
                    <a:lnTo>
                      <a:pt x="2177" y="1728"/>
                    </a:lnTo>
                    <a:lnTo>
                      <a:pt x="2179" y="1735"/>
                    </a:lnTo>
                    <a:lnTo>
                      <a:pt x="2184" y="1747"/>
                    </a:lnTo>
                    <a:lnTo>
                      <a:pt x="2193" y="1764"/>
                    </a:lnTo>
                    <a:lnTo>
                      <a:pt x="2197" y="1775"/>
                    </a:lnTo>
                    <a:lnTo>
                      <a:pt x="2200" y="1783"/>
                    </a:lnTo>
                    <a:lnTo>
                      <a:pt x="2202" y="1792"/>
                    </a:lnTo>
                    <a:lnTo>
                      <a:pt x="2203" y="1800"/>
                    </a:lnTo>
                    <a:lnTo>
                      <a:pt x="2206" y="1818"/>
                    </a:lnTo>
                    <a:lnTo>
                      <a:pt x="2212" y="1838"/>
                    </a:lnTo>
                    <a:lnTo>
                      <a:pt x="2214" y="1842"/>
                    </a:lnTo>
                    <a:lnTo>
                      <a:pt x="2216" y="1846"/>
                    </a:lnTo>
                    <a:lnTo>
                      <a:pt x="2219" y="1849"/>
                    </a:lnTo>
                    <a:lnTo>
                      <a:pt x="2222" y="1851"/>
                    </a:lnTo>
                    <a:lnTo>
                      <a:pt x="2229" y="1854"/>
                    </a:lnTo>
                    <a:lnTo>
                      <a:pt x="2238" y="1856"/>
                    </a:lnTo>
                    <a:lnTo>
                      <a:pt x="2255" y="1860"/>
                    </a:lnTo>
                    <a:lnTo>
                      <a:pt x="2274" y="1865"/>
                    </a:lnTo>
                    <a:lnTo>
                      <a:pt x="2293" y="1873"/>
                    </a:lnTo>
                    <a:lnTo>
                      <a:pt x="2311" y="1880"/>
                    </a:lnTo>
                    <a:lnTo>
                      <a:pt x="2328" y="1889"/>
                    </a:lnTo>
                    <a:lnTo>
                      <a:pt x="2347" y="1898"/>
                    </a:lnTo>
                    <a:lnTo>
                      <a:pt x="2370" y="1908"/>
                    </a:lnTo>
                    <a:lnTo>
                      <a:pt x="2392" y="1917"/>
                    </a:lnTo>
                    <a:lnTo>
                      <a:pt x="2413" y="1924"/>
                    </a:lnTo>
                    <a:lnTo>
                      <a:pt x="2432" y="1930"/>
                    </a:lnTo>
                    <a:lnTo>
                      <a:pt x="2453" y="1936"/>
                    </a:lnTo>
                    <a:lnTo>
                      <a:pt x="2474" y="1942"/>
                    </a:lnTo>
                    <a:lnTo>
                      <a:pt x="2497" y="1949"/>
                    </a:lnTo>
                    <a:lnTo>
                      <a:pt x="2520" y="1957"/>
                    </a:lnTo>
                    <a:lnTo>
                      <a:pt x="2541" y="1965"/>
                    </a:lnTo>
                    <a:lnTo>
                      <a:pt x="2560" y="1973"/>
                    </a:lnTo>
                    <a:lnTo>
                      <a:pt x="2579" y="1980"/>
                    </a:lnTo>
                    <a:lnTo>
                      <a:pt x="2601" y="1985"/>
                    </a:lnTo>
                    <a:lnTo>
                      <a:pt x="2624" y="1991"/>
                    </a:lnTo>
                    <a:lnTo>
                      <a:pt x="2643" y="1998"/>
                    </a:lnTo>
                    <a:lnTo>
                      <a:pt x="2661" y="2006"/>
                    </a:lnTo>
                    <a:lnTo>
                      <a:pt x="2682" y="2014"/>
                    </a:lnTo>
                    <a:lnTo>
                      <a:pt x="2699" y="2019"/>
                    </a:lnTo>
                    <a:lnTo>
                      <a:pt x="2714" y="2024"/>
                    </a:lnTo>
                    <a:lnTo>
                      <a:pt x="2721" y="2027"/>
                    </a:lnTo>
                    <a:lnTo>
                      <a:pt x="2729" y="2031"/>
                    </a:lnTo>
                    <a:lnTo>
                      <a:pt x="2735" y="2036"/>
                    </a:lnTo>
                    <a:lnTo>
                      <a:pt x="2741" y="2041"/>
                    </a:lnTo>
                    <a:lnTo>
                      <a:pt x="2756" y="2061"/>
                    </a:lnTo>
                    <a:lnTo>
                      <a:pt x="2768" y="2077"/>
                    </a:lnTo>
                    <a:lnTo>
                      <a:pt x="2783" y="2093"/>
                    </a:lnTo>
                    <a:lnTo>
                      <a:pt x="2801" y="2109"/>
                    </a:lnTo>
                    <a:lnTo>
                      <a:pt x="2808" y="2116"/>
                    </a:lnTo>
                    <a:lnTo>
                      <a:pt x="2815" y="2123"/>
                    </a:lnTo>
                    <a:lnTo>
                      <a:pt x="2817" y="2126"/>
                    </a:lnTo>
                    <a:lnTo>
                      <a:pt x="2819" y="2130"/>
                    </a:lnTo>
                    <a:lnTo>
                      <a:pt x="2820" y="2135"/>
                    </a:lnTo>
                    <a:lnTo>
                      <a:pt x="2820" y="2139"/>
                    </a:lnTo>
                    <a:lnTo>
                      <a:pt x="2819" y="2157"/>
                    </a:lnTo>
                    <a:lnTo>
                      <a:pt x="2818" y="2174"/>
                    </a:lnTo>
                    <a:lnTo>
                      <a:pt x="2816" y="2189"/>
                    </a:lnTo>
                    <a:lnTo>
                      <a:pt x="2813" y="2204"/>
                    </a:lnTo>
                    <a:lnTo>
                      <a:pt x="2808" y="2218"/>
                    </a:lnTo>
                    <a:lnTo>
                      <a:pt x="2803" y="2232"/>
                    </a:lnTo>
                    <a:lnTo>
                      <a:pt x="2798" y="2245"/>
                    </a:lnTo>
                    <a:lnTo>
                      <a:pt x="2793" y="2258"/>
                    </a:lnTo>
                    <a:lnTo>
                      <a:pt x="2779" y="2283"/>
                    </a:lnTo>
                    <a:lnTo>
                      <a:pt x="2766" y="2310"/>
                    </a:lnTo>
                    <a:lnTo>
                      <a:pt x="2751" y="2338"/>
                    </a:lnTo>
                    <a:lnTo>
                      <a:pt x="2737" y="2371"/>
                    </a:lnTo>
                    <a:lnTo>
                      <a:pt x="2734" y="2376"/>
                    </a:lnTo>
                    <a:lnTo>
                      <a:pt x="2731" y="2381"/>
                    </a:lnTo>
                    <a:lnTo>
                      <a:pt x="2727" y="2386"/>
                    </a:lnTo>
                    <a:lnTo>
                      <a:pt x="2722" y="2390"/>
                    </a:lnTo>
                    <a:lnTo>
                      <a:pt x="2718" y="2394"/>
                    </a:lnTo>
                    <a:lnTo>
                      <a:pt x="2714" y="2400"/>
                    </a:lnTo>
                    <a:lnTo>
                      <a:pt x="2711" y="2405"/>
                    </a:lnTo>
                    <a:lnTo>
                      <a:pt x="2708" y="2411"/>
                    </a:lnTo>
                    <a:lnTo>
                      <a:pt x="2705" y="2417"/>
                    </a:lnTo>
                    <a:lnTo>
                      <a:pt x="2701" y="2422"/>
                    </a:lnTo>
                    <a:lnTo>
                      <a:pt x="2697" y="2428"/>
                    </a:lnTo>
                    <a:lnTo>
                      <a:pt x="2691" y="2432"/>
                    </a:lnTo>
                    <a:lnTo>
                      <a:pt x="2686" y="2435"/>
                    </a:lnTo>
                    <a:lnTo>
                      <a:pt x="2681" y="2437"/>
                    </a:lnTo>
                    <a:lnTo>
                      <a:pt x="2675" y="2439"/>
                    </a:lnTo>
                    <a:lnTo>
                      <a:pt x="2669" y="2441"/>
                    </a:lnTo>
                    <a:lnTo>
                      <a:pt x="2641" y="2445"/>
                    </a:lnTo>
                    <a:lnTo>
                      <a:pt x="2611" y="2448"/>
                    </a:lnTo>
                    <a:lnTo>
                      <a:pt x="2588" y="2453"/>
                    </a:lnTo>
                    <a:lnTo>
                      <a:pt x="2566" y="2458"/>
                    </a:lnTo>
                    <a:lnTo>
                      <a:pt x="2545" y="2461"/>
                    </a:lnTo>
                    <a:lnTo>
                      <a:pt x="2526" y="2463"/>
                    </a:lnTo>
                    <a:lnTo>
                      <a:pt x="2506" y="2465"/>
                    </a:lnTo>
                    <a:lnTo>
                      <a:pt x="2485" y="2467"/>
                    </a:lnTo>
                    <a:lnTo>
                      <a:pt x="2463" y="2467"/>
                    </a:lnTo>
                    <a:lnTo>
                      <a:pt x="2440" y="2468"/>
                    </a:lnTo>
                    <a:lnTo>
                      <a:pt x="2324" y="2468"/>
                    </a:lnTo>
                    <a:lnTo>
                      <a:pt x="2314" y="2468"/>
                    </a:lnTo>
                    <a:lnTo>
                      <a:pt x="2306" y="2469"/>
                    </a:lnTo>
                    <a:lnTo>
                      <a:pt x="2298" y="2470"/>
                    </a:lnTo>
                    <a:lnTo>
                      <a:pt x="2290" y="2472"/>
                    </a:lnTo>
                    <a:lnTo>
                      <a:pt x="2275" y="2477"/>
                    </a:lnTo>
                    <a:lnTo>
                      <a:pt x="2257" y="2481"/>
                    </a:lnTo>
                    <a:lnTo>
                      <a:pt x="2242" y="2485"/>
                    </a:lnTo>
                    <a:lnTo>
                      <a:pt x="2228" y="2487"/>
                    </a:lnTo>
                    <a:lnTo>
                      <a:pt x="2215" y="2488"/>
                    </a:lnTo>
                    <a:lnTo>
                      <a:pt x="2202" y="2488"/>
                    </a:lnTo>
                    <a:lnTo>
                      <a:pt x="2189" y="2489"/>
                    </a:lnTo>
                    <a:lnTo>
                      <a:pt x="2176" y="2490"/>
                    </a:lnTo>
                    <a:lnTo>
                      <a:pt x="2162" y="2492"/>
                    </a:lnTo>
                    <a:lnTo>
                      <a:pt x="2147" y="2496"/>
                    </a:lnTo>
                    <a:lnTo>
                      <a:pt x="2131" y="2494"/>
                    </a:lnTo>
                    <a:lnTo>
                      <a:pt x="2115" y="2492"/>
                    </a:lnTo>
                    <a:lnTo>
                      <a:pt x="2101" y="2489"/>
                    </a:lnTo>
                    <a:lnTo>
                      <a:pt x="2087" y="2486"/>
                    </a:lnTo>
                    <a:lnTo>
                      <a:pt x="2073" y="2483"/>
                    </a:lnTo>
                    <a:lnTo>
                      <a:pt x="2058" y="2479"/>
                    </a:lnTo>
                    <a:lnTo>
                      <a:pt x="2043" y="2478"/>
                    </a:lnTo>
                    <a:lnTo>
                      <a:pt x="2026" y="2477"/>
                    </a:lnTo>
                    <a:lnTo>
                      <a:pt x="1961" y="2477"/>
                    </a:lnTo>
                    <a:lnTo>
                      <a:pt x="1940" y="2476"/>
                    </a:lnTo>
                    <a:lnTo>
                      <a:pt x="1921" y="2475"/>
                    </a:lnTo>
                    <a:lnTo>
                      <a:pt x="1904" y="2473"/>
                    </a:lnTo>
                    <a:lnTo>
                      <a:pt x="1886" y="2470"/>
                    </a:lnTo>
                    <a:lnTo>
                      <a:pt x="1870" y="2467"/>
                    </a:lnTo>
                    <a:lnTo>
                      <a:pt x="1852" y="2465"/>
                    </a:lnTo>
                    <a:lnTo>
                      <a:pt x="1833" y="2464"/>
                    </a:lnTo>
                    <a:lnTo>
                      <a:pt x="1813" y="2463"/>
                    </a:lnTo>
                    <a:lnTo>
                      <a:pt x="1785" y="2463"/>
                    </a:lnTo>
                    <a:lnTo>
                      <a:pt x="1759" y="2463"/>
                    </a:lnTo>
                    <a:lnTo>
                      <a:pt x="1735" y="2464"/>
                    </a:lnTo>
                    <a:lnTo>
                      <a:pt x="1712" y="2464"/>
                    </a:lnTo>
                    <a:lnTo>
                      <a:pt x="1688" y="2465"/>
                    </a:lnTo>
                    <a:lnTo>
                      <a:pt x="1664" y="2465"/>
                    </a:lnTo>
                    <a:lnTo>
                      <a:pt x="1640" y="2465"/>
                    </a:lnTo>
                    <a:lnTo>
                      <a:pt x="1612" y="2465"/>
                    </a:lnTo>
                    <a:lnTo>
                      <a:pt x="1604" y="2466"/>
                    </a:lnTo>
                    <a:lnTo>
                      <a:pt x="1597" y="2466"/>
                    </a:lnTo>
                    <a:lnTo>
                      <a:pt x="1591" y="2468"/>
                    </a:lnTo>
                    <a:lnTo>
                      <a:pt x="1585" y="2469"/>
                    </a:lnTo>
                    <a:lnTo>
                      <a:pt x="1573" y="2473"/>
                    </a:lnTo>
                    <a:lnTo>
                      <a:pt x="1562" y="2479"/>
                    </a:lnTo>
                    <a:lnTo>
                      <a:pt x="1541" y="2493"/>
                    </a:lnTo>
                    <a:lnTo>
                      <a:pt x="1516" y="2505"/>
                    </a:lnTo>
                    <a:lnTo>
                      <a:pt x="1492" y="2517"/>
                    </a:lnTo>
                    <a:lnTo>
                      <a:pt x="1472" y="2527"/>
                    </a:lnTo>
                    <a:lnTo>
                      <a:pt x="1452" y="2537"/>
                    </a:lnTo>
                    <a:lnTo>
                      <a:pt x="1434" y="2549"/>
                    </a:lnTo>
                    <a:lnTo>
                      <a:pt x="1417" y="2561"/>
                    </a:lnTo>
                    <a:lnTo>
                      <a:pt x="1400" y="2576"/>
                    </a:lnTo>
                    <a:lnTo>
                      <a:pt x="1384" y="2591"/>
                    </a:lnTo>
                    <a:lnTo>
                      <a:pt x="1366" y="2610"/>
                    </a:lnTo>
                    <a:lnTo>
                      <a:pt x="1360" y="2618"/>
                    </a:lnTo>
                    <a:lnTo>
                      <a:pt x="1356" y="2627"/>
                    </a:lnTo>
                    <a:lnTo>
                      <a:pt x="1353" y="2635"/>
                    </a:lnTo>
                    <a:lnTo>
                      <a:pt x="1350" y="2643"/>
                    </a:lnTo>
                    <a:lnTo>
                      <a:pt x="1347" y="2653"/>
                    </a:lnTo>
                    <a:lnTo>
                      <a:pt x="1345" y="2661"/>
                    </a:lnTo>
                    <a:lnTo>
                      <a:pt x="1342" y="2670"/>
                    </a:lnTo>
                    <a:lnTo>
                      <a:pt x="1338" y="2679"/>
                    </a:lnTo>
                    <a:lnTo>
                      <a:pt x="1333" y="2687"/>
                    </a:lnTo>
                    <a:lnTo>
                      <a:pt x="1327" y="2692"/>
                    </a:lnTo>
                    <a:lnTo>
                      <a:pt x="1320" y="2696"/>
                    </a:lnTo>
                    <a:lnTo>
                      <a:pt x="1313" y="2699"/>
                    </a:lnTo>
                    <a:lnTo>
                      <a:pt x="1297" y="2703"/>
                    </a:lnTo>
                    <a:lnTo>
                      <a:pt x="1278" y="2707"/>
                    </a:lnTo>
                    <a:lnTo>
                      <a:pt x="1261" y="2712"/>
                    </a:lnTo>
                    <a:lnTo>
                      <a:pt x="1247" y="2715"/>
                    </a:lnTo>
                    <a:lnTo>
                      <a:pt x="1231" y="2717"/>
                    </a:lnTo>
                    <a:lnTo>
                      <a:pt x="1215" y="2717"/>
                    </a:lnTo>
                    <a:lnTo>
                      <a:pt x="1204" y="2707"/>
                    </a:lnTo>
                    <a:lnTo>
                      <a:pt x="1195" y="2697"/>
                    </a:lnTo>
                    <a:lnTo>
                      <a:pt x="1188" y="2688"/>
                    </a:lnTo>
                    <a:lnTo>
                      <a:pt x="1182" y="2678"/>
                    </a:lnTo>
                    <a:lnTo>
                      <a:pt x="1169" y="2658"/>
                    </a:lnTo>
                    <a:lnTo>
                      <a:pt x="1155" y="2634"/>
                    </a:lnTo>
                    <a:lnTo>
                      <a:pt x="1150" y="2623"/>
                    </a:lnTo>
                    <a:lnTo>
                      <a:pt x="1148" y="2612"/>
                    </a:lnTo>
                    <a:lnTo>
                      <a:pt x="1146" y="2607"/>
                    </a:lnTo>
                    <a:lnTo>
                      <a:pt x="1145" y="2603"/>
                    </a:lnTo>
                    <a:lnTo>
                      <a:pt x="1142" y="2598"/>
                    </a:lnTo>
                    <a:lnTo>
                      <a:pt x="1138" y="2593"/>
                    </a:lnTo>
                    <a:lnTo>
                      <a:pt x="1133" y="2590"/>
                    </a:lnTo>
                    <a:lnTo>
                      <a:pt x="1128" y="2589"/>
                    </a:lnTo>
                    <a:lnTo>
                      <a:pt x="1123" y="2588"/>
                    </a:lnTo>
                    <a:lnTo>
                      <a:pt x="1116" y="2588"/>
                    </a:lnTo>
                    <a:lnTo>
                      <a:pt x="1104" y="2590"/>
                    </a:lnTo>
                    <a:lnTo>
                      <a:pt x="1090" y="2591"/>
                    </a:lnTo>
                    <a:lnTo>
                      <a:pt x="1056" y="2589"/>
                    </a:lnTo>
                    <a:lnTo>
                      <a:pt x="1025" y="2587"/>
                    </a:lnTo>
                    <a:lnTo>
                      <a:pt x="1010" y="2585"/>
                    </a:lnTo>
                    <a:lnTo>
                      <a:pt x="994" y="2582"/>
                    </a:lnTo>
                    <a:lnTo>
                      <a:pt x="977" y="2579"/>
                    </a:lnTo>
                    <a:lnTo>
                      <a:pt x="960" y="2575"/>
                    </a:lnTo>
                    <a:lnTo>
                      <a:pt x="954" y="2573"/>
                    </a:lnTo>
                    <a:lnTo>
                      <a:pt x="947" y="2570"/>
                    </a:lnTo>
                    <a:lnTo>
                      <a:pt x="941" y="2566"/>
                    </a:lnTo>
                    <a:lnTo>
                      <a:pt x="936" y="2563"/>
                    </a:lnTo>
                    <a:lnTo>
                      <a:pt x="931" y="2560"/>
                    </a:lnTo>
                    <a:lnTo>
                      <a:pt x="926" y="2558"/>
                    </a:lnTo>
                    <a:lnTo>
                      <a:pt x="919" y="2556"/>
                    </a:lnTo>
                    <a:lnTo>
                      <a:pt x="912" y="2555"/>
                    </a:lnTo>
                    <a:lnTo>
                      <a:pt x="842" y="2555"/>
                    </a:lnTo>
                    <a:lnTo>
                      <a:pt x="829" y="2543"/>
                    </a:lnTo>
                    <a:lnTo>
                      <a:pt x="818" y="2529"/>
                    </a:lnTo>
                    <a:lnTo>
                      <a:pt x="813" y="2532"/>
                    </a:lnTo>
                    <a:lnTo>
                      <a:pt x="809" y="2535"/>
                    </a:lnTo>
                    <a:lnTo>
                      <a:pt x="803" y="2537"/>
                    </a:lnTo>
                    <a:lnTo>
                      <a:pt x="799" y="2540"/>
                    </a:lnTo>
                    <a:lnTo>
                      <a:pt x="789" y="2542"/>
                    </a:lnTo>
                    <a:lnTo>
                      <a:pt x="780" y="2543"/>
                    </a:lnTo>
                    <a:lnTo>
                      <a:pt x="769" y="2544"/>
                    </a:lnTo>
                    <a:lnTo>
                      <a:pt x="759" y="2546"/>
                    </a:lnTo>
                    <a:lnTo>
                      <a:pt x="749" y="2549"/>
                    </a:lnTo>
                    <a:lnTo>
                      <a:pt x="739" y="2553"/>
                    </a:lnTo>
                    <a:lnTo>
                      <a:pt x="734" y="2557"/>
                    </a:lnTo>
                    <a:lnTo>
                      <a:pt x="731" y="2562"/>
                    </a:lnTo>
                    <a:lnTo>
                      <a:pt x="728" y="2568"/>
                    </a:lnTo>
                    <a:lnTo>
                      <a:pt x="725" y="2573"/>
                    </a:lnTo>
                    <a:lnTo>
                      <a:pt x="723" y="2578"/>
                    </a:lnTo>
                    <a:lnTo>
                      <a:pt x="718" y="2582"/>
                    </a:lnTo>
                    <a:lnTo>
                      <a:pt x="716" y="2584"/>
                    </a:lnTo>
                    <a:lnTo>
                      <a:pt x="714" y="2585"/>
                    </a:lnTo>
                    <a:lnTo>
                      <a:pt x="711" y="2586"/>
                    </a:lnTo>
                    <a:lnTo>
                      <a:pt x="708" y="2586"/>
                    </a:lnTo>
                    <a:lnTo>
                      <a:pt x="700" y="2586"/>
                    </a:lnTo>
                    <a:lnTo>
                      <a:pt x="691" y="2586"/>
                    </a:lnTo>
                    <a:lnTo>
                      <a:pt x="684" y="2585"/>
                    </a:lnTo>
                    <a:lnTo>
                      <a:pt x="677" y="2583"/>
                    </a:lnTo>
                    <a:lnTo>
                      <a:pt x="670" y="2581"/>
                    </a:lnTo>
                    <a:lnTo>
                      <a:pt x="662" y="2578"/>
                    </a:lnTo>
                    <a:lnTo>
                      <a:pt x="656" y="2574"/>
                    </a:lnTo>
                    <a:lnTo>
                      <a:pt x="650" y="2568"/>
                    </a:lnTo>
                    <a:lnTo>
                      <a:pt x="650" y="2568"/>
                    </a:lnTo>
                    <a:lnTo>
                      <a:pt x="650" y="2507"/>
                    </a:lnTo>
                    <a:lnTo>
                      <a:pt x="649" y="2491"/>
                    </a:lnTo>
                    <a:lnTo>
                      <a:pt x="647" y="2475"/>
                    </a:lnTo>
                    <a:lnTo>
                      <a:pt x="644" y="2461"/>
                    </a:lnTo>
                    <a:lnTo>
                      <a:pt x="641" y="2444"/>
                    </a:lnTo>
                    <a:lnTo>
                      <a:pt x="640" y="2435"/>
                    </a:lnTo>
                    <a:lnTo>
                      <a:pt x="639" y="2428"/>
                    </a:lnTo>
                    <a:lnTo>
                      <a:pt x="637" y="2419"/>
                    </a:lnTo>
                    <a:lnTo>
                      <a:pt x="633" y="2412"/>
                    </a:lnTo>
                    <a:lnTo>
                      <a:pt x="630" y="2408"/>
                    </a:lnTo>
                    <a:lnTo>
                      <a:pt x="627" y="2406"/>
                    </a:lnTo>
                    <a:lnTo>
                      <a:pt x="624" y="2404"/>
                    </a:lnTo>
                    <a:lnTo>
                      <a:pt x="620" y="2403"/>
                    </a:lnTo>
                    <a:lnTo>
                      <a:pt x="611" y="2402"/>
                    </a:lnTo>
                    <a:lnTo>
                      <a:pt x="600" y="2400"/>
                    </a:lnTo>
                    <a:lnTo>
                      <a:pt x="600" y="2360"/>
                    </a:lnTo>
                    <a:lnTo>
                      <a:pt x="600" y="2354"/>
                    </a:lnTo>
                    <a:lnTo>
                      <a:pt x="598" y="2348"/>
                    </a:lnTo>
                    <a:lnTo>
                      <a:pt x="596" y="2343"/>
                    </a:lnTo>
                    <a:lnTo>
                      <a:pt x="594" y="2337"/>
                    </a:lnTo>
                    <a:lnTo>
                      <a:pt x="588" y="2327"/>
                    </a:lnTo>
                    <a:lnTo>
                      <a:pt x="581" y="2317"/>
                    </a:lnTo>
                    <a:lnTo>
                      <a:pt x="572" y="2305"/>
                    </a:lnTo>
                    <a:lnTo>
                      <a:pt x="566" y="2295"/>
                    </a:lnTo>
                    <a:lnTo>
                      <a:pt x="559" y="2285"/>
                    </a:lnTo>
                    <a:lnTo>
                      <a:pt x="552" y="2273"/>
                    </a:lnTo>
                    <a:lnTo>
                      <a:pt x="537" y="2246"/>
                    </a:lnTo>
                    <a:lnTo>
                      <a:pt x="524" y="2222"/>
                    </a:lnTo>
                    <a:lnTo>
                      <a:pt x="518" y="2211"/>
                    </a:lnTo>
                    <a:lnTo>
                      <a:pt x="514" y="2198"/>
                    </a:lnTo>
                    <a:lnTo>
                      <a:pt x="512" y="2185"/>
                    </a:lnTo>
                    <a:lnTo>
                      <a:pt x="511" y="2169"/>
                    </a:lnTo>
                    <a:lnTo>
                      <a:pt x="511" y="2075"/>
                    </a:lnTo>
                    <a:lnTo>
                      <a:pt x="510" y="2066"/>
                    </a:lnTo>
                    <a:lnTo>
                      <a:pt x="509" y="2056"/>
                    </a:lnTo>
                    <a:lnTo>
                      <a:pt x="507" y="2048"/>
                    </a:lnTo>
                    <a:lnTo>
                      <a:pt x="503" y="2040"/>
                    </a:lnTo>
                    <a:lnTo>
                      <a:pt x="496" y="2024"/>
                    </a:lnTo>
                    <a:lnTo>
                      <a:pt x="487" y="2007"/>
                    </a:lnTo>
                    <a:lnTo>
                      <a:pt x="485" y="2000"/>
                    </a:lnTo>
                    <a:lnTo>
                      <a:pt x="485" y="1993"/>
                    </a:lnTo>
                    <a:lnTo>
                      <a:pt x="485" y="1987"/>
                    </a:lnTo>
                    <a:lnTo>
                      <a:pt x="486" y="1982"/>
                    </a:lnTo>
                    <a:lnTo>
                      <a:pt x="486" y="1976"/>
                    </a:lnTo>
                    <a:lnTo>
                      <a:pt x="486" y="1969"/>
                    </a:lnTo>
                    <a:lnTo>
                      <a:pt x="485" y="1963"/>
                    </a:lnTo>
                    <a:lnTo>
                      <a:pt x="483" y="1957"/>
                    </a:lnTo>
                    <a:lnTo>
                      <a:pt x="481" y="1954"/>
                    </a:lnTo>
                    <a:lnTo>
                      <a:pt x="478" y="1953"/>
                    </a:lnTo>
                    <a:lnTo>
                      <a:pt x="475" y="1952"/>
                    </a:lnTo>
                    <a:lnTo>
                      <a:pt x="472" y="1951"/>
                    </a:lnTo>
                    <a:lnTo>
                      <a:pt x="464" y="1950"/>
                    </a:lnTo>
                    <a:lnTo>
                      <a:pt x="457" y="1948"/>
                    </a:lnTo>
                    <a:lnTo>
                      <a:pt x="454" y="1945"/>
                    </a:lnTo>
                    <a:lnTo>
                      <a:pt x="452" y="1941"/>
                    </a:lnTo>
                    <a:lnTo>
                      <a:pt x="450" y="1938"/>
                    </a:lnTo>
                    <a:lnTo>
                      <a:pt x="449" y="1935"/>
                    </a:lnTo>
                    <a:lnTo>
                      <a:pt x="447" y="1927"/>
                    </a:lnTo>
                    <a:lnTo>
                      <a:pt x="445" y="1919"/>
                    </a:lnTo>
                    <a:lnTo>
                      <a:pt x="443" y="1907"/>
                    </a:lnTo>
                    <a:lnTo>
                      <a:pt x="442" y="1897"/>
                    </a:lnTo>
                    <a:lnTo>
                      <a:pt x="440" y="1886"/>
                    </a:lnTo>
                    <a:lnTo>
                      <a:pt x="437" y="1876"/>
                    </a:lnTo>
                    <a:lnTo>
                      <a:pt x="429" y="1867"/>
                    </a:lnTo>
                    <a:lnTo>
                      <a:pt x="421" y="1857"/>
                    </a:lnTo>
                    <a:lnTo>
                      <a:pt x="414" y="1845"/>
                    </a:lnTo>
                    <a:lnTo>
                      <a:pt x="406" y="1835"/>
                    </a:lnTo>
                    <a:lnTo>
                      <a:pt x="402" y="1829"/>
                    </a:lnTo>
                    <a:lnTo>
                      <a:pt x="398" y="1825"/>
                    </a:lnTo>
                    <a:lnTo>
                      <a:pt x="393" y="1821"/>
                    </a:lnTo>
                    <a:lnTo>
                      <a:pt x="387" y="1817"/>
                    </a:lnTo>
                    <a:lnTo>
                      <a:pt x="373" y="1810"/>
                    </a:lnTo>
                    <a:lnTo>
                      <a:pt x="361" y="1805"/>
                    </a:lnTo>
                    <a:lnTo>
                      <a:pt x="348" y="1799"/>
                    </a:lnTo>
                    <a:lnTo>
                      <a:pt x="335" y="1792"/>
                    </a:lnTo>
                    <a:lnTo>
                      <a:pt x="330" y="1786"/>
                    </a:lnTo>
                    <a:lnTo>
                      <a:pt x="326" y="1780"/>
                    </a:lnTo>
                    <a:lnTo>
                      <a:pt x="323" y="1773"/>
                    </a:lnTo>
                    <a:lnTo>
                      <a:pt x="317" y="1767"/>
                    </a:lnTo>
                    <a:lnTo>
                      <a:pt x="313" y="1760"/>
                    </a:lnTo>
                    <a:lnTo>
                      <a:pt x="309" y="1754"/>
                    </a:lnTo>
                    <a:lnTo>
                      <a:pt x="306" y="1749"/>
                    </a:lnTo>
                    <a:lnTo>
                      <a:pt x="304" y="1742"/>
                    </a:lnTo>
                    <a:lnTo>
                      <a:pt x="299" y="1730"/>
                    </a:lnTo>
                    <a:lnTo>
                      <a:pt x="292" y="1715"/>
                    </a:lnTo>
                    <a:lnTo>
                      <a:pt x="284" y="1699"/>
                    </a:lnTo>
                    <a:lnTo>
                      <a:pt x="278" y="1684"/>
                    </a:lnTo>
                    <a:lnTo>
                      <a:pt x="276" y="1677"/>
                    </a:lnTo>
                    <a:lnTo>
                      <a:pt x="275" y="1669"/>
                    </a:lnTo>
                    <a:lnTo>
                      <a:pt x="274" y="1660"/>
                    </a:lnTo>
                    <a:lnTo>
                      <a:pt x="273" y="1651"/>
                    </a:lnTo>
                    <a:lnTo>
                      <a:pt x="273" y="1612"/>
                    </a:lnTo>
                    <a:lnTo>
                      <a:pt x="276" y="1599"/>
                    </a:lnTo>
                    <a:lnTo>
                      <a:pt x="281" y="1586"/>
                    </a:lnTo>
                    <a:lnTo>
                      <a:pt x="282" y="1575"/>
                    </a:lnTo>
                    <a:lnTo>
                      <a:pt x="282" y="1566"/>
                    </a:lnTo>
                    <a:lnTo>
                      <a:pt x="281" y="1557"/>
                    </a:lnTo>
                    <a:lnTo>
                      <a:pt x="281" y="1546"/>
                    </a:lnTo>
                    <a:lnTo>
                      <a:pt x="281" y="1520"/>
                    </a:lnTo>
                    <a:lnTo>
                      <a:pt x="281" y="1510"/>
                    </a:lnTo>
                    <a:lnTo>
                      <a:pt x="282" y="1503"/>
                    </a:lnTo>
                    <a:lnTo>
                      <a:pt x="283" y="1495"/>
                    </a:lnTo>
                    <a:lnTo>
                      <a:pt x="285" y="1486"/>
                    </a:lnTo>
                    <a:lnTo>
                      <a:pt x="290" y="1489"/>
                    </a:lnTo>
                    <a:lnTo>
                      <a:pt x="297" y="1493"/>
                    </a:lnTo>
                    <a:lnTo>
                      <a:pt x="301" y="1492"/>
                    </a:lnTo>
                    <a:lnTo>
                      <a:pt x="304" y="1490"/>
                    </a:lnTo>
                    <a:lnTo>
                      <a:pt x="307" y="1487"/>
                    </a:lnTo>
                    <a:lnTo>
                      <a:pt x="310" y="1484"/>
                    </a:lnTo>
                    <a:lnTo>
                      <a:pt x="311" y="1480"/>
                    </a:lnTo>
                    <a:lnTo>
                      <a:pt x="313" y="1476"/>
                    </a:lnTo>
                    <a:lnTo>
                      <a:pt x="314" y="1471"/>
                    </a:lnTo>
                    <a:lnTo>
                      <a:pt x="314" y="1467"/>
                    </a:lnTo>
                    <a:lnTo>
                      <a:pt x="314" y="1432"/>
                    </a:lnTo>
                    <a:lnTo>
                      <a:pt x="312" y="1421"/>
                    </a:lnTo>
                    <a:lnTo>
                      <a:pt x="309" y="1411"/>
                    </a:lnTo>
                    <a:lnTo>
                      <a:pt x="309" y="1396"/>
                    </a:lnTo>
                    <a:lnTo>
                      <a:pt x="310" y="1383"/>
                    </a:lnTo>
                    <a:lnTo>
                      <a:pt x="310" y="1370"/>
                    </a:lnTo>
                    <a:lnTo>
                      <a:pt x="310" y="1356"/>
                    </a:lnTo>
                    <a:lnTo>
                      <a:pt x="309" y="1342"/>
                    </a:lnTo>
                    <a:lnTo>
                      <a:pt x="308" y="1330"/>
                    </a:lnTo>
                    <a:lnTo>
                      <a:pt x="306" y="1319"/>
                    </a:lnTo>
                    <a:lnTo>
                      <a:pt x="303" y="1308"/>
                    </a:lnTo>
                    <a:lnTo>
                      <a:pt x="297" y="1286"/>
                    </a:lnTo>
                    <a:lnTo>
                      <a:pt x="290" y="1261"/>
                    </a:lnTo>
                    <a:lnTo>
                      <a:pt x="286" y="1251"/>
                    </a:lnTo>
                    <a:lnTo>
                      <a:pt x="284" y="1240"/>
                    </a:lnTo>
                    <a:lnTo>
                      <a:pt x="284" y="1188"/>
                    </a:lnTo>
                    <a:lnTo>
                      <a:pt x="283" y="1177"/>
                    </a:lnTo>
                    <a:lnTo>
                      <a:pt x="281" y="1169"/>
                    </a:lnTo>
                    <a:lnTo>
                      <a:pt x="276" y="1161"/>
                    </a:lnTo>
                    <a:lnTo>
                      <a:pt x="271" y="1154"/>
                    </a:lnTo>
                    <a:lnTo>
                      <a:pt x="258" y="1140"/>
                    </a:lnTo>
                    <a:lnTo>
                      <a:pt x="244" y="1125"/>
                    </a:lnTo>
                    <a:lnTo>
                      <a:pt x="232" y="1109"/>
                    </a:lnTo>
                    <a:lnTo>
                      <a:pt x="222" y="1096"/>
                    </a:lnTo>
                    <a:lnTo>
                      <a:pt x="216" y="1089"/>
                    </a:lnTo>
                    <a:lnTo>
                      <a:pt x="210" y="1084"/>
                    </a:lnTo>
                    <a:lnTo>
                      <a:pt x="202" y="1081"/>
                    </a:lnTo>
                    <a:lnTo>
                      <a:pt x="193" y="1078"/>
                    </a:lnTo>
                    <a:lnTo>
                      <a:pt x="181" y="1077"/>
                    </a:lnTo>
                    <a:lnTo>
                      <a:pt x="169" y="1074"/>
                    </a:lnTo>
                    <a:lnTo>
                      <a:pt x="165" y="1072"/>
                    </a:lnTo>
                    <a:lnTo>
                      <a:pt x="162" y="1069"/>
                    </a:lnTo>
                    <a:lnTo>
                      <a:pt x="161" y="1064"/>
                    </a:lnTo>
                    <a:lnTo>
                      <a:pt x="160" y="1059"/>
                    </a:lnTo>
                    <a:lnTo>
                      <a:pt x="160" y="1049"/>
                    </a:lnTo>
                    <a:lnTo>
                      <a:pt x="160" y="1039"/>
                    </a:lnTo>
                    <a:lnTo>
                      <a:pt x="157" y="1025"/>
                    </a:lnTo>
                    <a:lnTo>
                      <a:pt x="154" y="1013"/>
                    </a:lnTo>
                    <a:lnTo>
                      <a:pt x="149" y="997"/>
                    </a:lnTo>
                    <a:lnTo>
                      <a:pt x="145" y="983"/>
                    </a:lnTo>
                    <a:lnTo>
                      <a:pt x="143" y="976"/>
                    </a:lnTo>
                    <a:lnTo>
                      <a:pt x="142" y="969"/>
                    </a:lnTo>
                    <a:lnTo>
                      <a:pt x="141" y="962"/>
                    </a:lnTo>
                    <a:lnTo>
                      <a:pt x="140" y="954"/>
                    </a:lnTo>
                    <a:lnTo>
                      <a:pt x="142" y="948"/>
                    </a:lnTo>
                    <a:lnTo>
                      <a:pt x="144" y="945"/>
                    </a:lnTo>
                    <a:lnTo>
                      <a:pt x="148" y="941"/>
                    </a:lnTo>
                    <a:lnTo>
                      <a:pt x="152" y="938"/>
                    </a:lnTo>
                    <a:lnTo>
                      <a:pt x="155" y="932"/>
                    </a:lnTo>
                    <a:lnTo>
                      <a:pt x="156" y="927"/>
                    </a:lnTo>
                    <a:lnTo>
                      <a:pt x="156" y="920"/>
                    </a:lnTo>
                    <a:lnTo>
                      <a:pt x="156" y="914"/>
                    </a:lnTo>
                    <a:lnTo>
                      <a:pt x="156" y="883"/>
                    </a:lnTo>
                    <a:lnTo>
                      <a:pt x="154" y="856"/>
                    </a:lnTo>
                    <a:lnTo>
                      <a:pt x="152" y="843"/>
                    </a:lnTo>
                    <a:lnTo>
                      <a:pt x="149" y="829"/>
                    </a:lnTo>
                    <a:lnTo>
                      <a:pt x="146" y="815"/>
                    </a:lnTo>
                    <a:lnTo>
                      <a:pt x="142" y="799"/>
                    </a:lnTo>
                    <a:lnTo>
                      <a:pt x="136" y="783"/>
                    </a:lnTo>
                    <a:lnTo>
                      <a:pt x="129" y="769"/>
                    </a:lnTo>
                    <a:lnTo>
                      <a:pt x="126" y="762"/>
                    </a:lnTo>
                    <a:lnTo>
                      <a:pt x="123" y="755"/>
                    </a:lnTo>
                    <a:lnTo>
                      <a:pt x="121" y="747"/>
                    </a:lnTo>
                    <a:lnTo>
                      <a:pt x="120" y="738"/>
                    </a:lnTo>
                    <a:lnTo>
                      <a:pt x="120" y="705"/>
                    </a:lnTo>
                    <a:lnTo>
                      <a:pt x="95" y="559"/>
                    </a:lnTo>
                    <a:lnTo>
                      <a:pt x="92" y="548"/>
                    </a:lnTo>
                    <a:lnTo>
                      <a:pt x="90" y="540"/>
                    </a:lnTo>
                    <a:lnTo>
                      <a:pt x="88" y="532"/>
                    </a:lnTo>
                    <a:lnTo>
                      <a:pt x="87" y="522"/>
                    </a:lnTo>
                    <a:lnTo>
                      <a:pt x="87" y="462"/>
                    </a:lnTo>
                    <a:lnTo>
                      <a:pt x="87" y="455"/>
                    </a:lnTo>
                    <a:lnTo>
                      <a:pt x="85" y="449"/>
                    </a:lnTo>
                    <a:lnTo>
                      <a:pt x="84" y="443"/>
                    </a:lnTo>
                    <a:lnTo>
                      <a:pt x="82" y="436"/>
                    </a:lnTo>
                    <a:lnTo>
                      <a:pt x="77" y="425"/>
                    </a:lnTo>
                    <a:lnTo>
                      <a:pt x="73" y="411"/>
                    </a:lnTo>
                    <a:lnTo>
                      <a:pt x="68" y="393"/>
                    </a:lnTo>
                    <a:lnTo>
                      <a:pt x="61" y="376"/>
                    </a:lnTo>
                    <a:lnTo>
                      <a:pt x="58" y="369"/>
                    </a:lnTo>
                    <a:lnTo>
                      <a:pt x="53" y="363"/>
                    </a:lnTo>
                    <a:lnTo>
                      <a:pt x="47" y="355"/>
                    </a:lnTo>
                    <a:lnTo>
                      <a:pt x="40" y="349"/>
                    </a:lnTo>
                    <a:lnTo>
                      <a:pt x="35" y="346"/>
                    </a:lnTo>
                    <a:lnTo>
                      <a:pt x="30" y="344"/>
                    </a:lnTo>
                    <a:lnTo>
                      <a:pt x="26" y="343"/>
                    </a:lnTo>
                    <a:lnTo>
                      <a:pt x="21" y="342"/>
                    </a:lnTo>
                    <a:lnTo>
                      <a:pt x="12" y="340"/>
                    </a:lnTo>
                    <a:lnTo>
                      <a:pt x="0" y="339"/>
                    </a:lnTo>
                    <a:lnTo>
                      <a:pt x="0" y="330"/>
                    </a:lnTo>
                    <a:lnTo>
                      <a:pt x="1" y="322"/>
                    </a:lnTo>
                    <a:lnTo>
                      <a:pt x="3" y="316"/>
                    </a:lnTo>
                    <a:lnTo>
                      <a:pt x="6" y="311"/>
                    </a:lnTo>
                    <a:lnTo>
                      <a:pt x="10" y="306"/>
                    </a:lnTo>
                    <a:lnTo>
                      <a:pt x="18" y="295"/>
                    </a:lnTo>
                    <a:lnTo>
                      <a:pt x="25" y="284"/>
                    </a:lnTo>
                    <a:lnTo>
                      <a:pt x="30" y="275"/>
                    </a:lnTo>
                    <a:lnTo>
                      <a:pt x="34" y="265"/>
                    </a:lnTo>
                    <a:lnTo>
                      <a:pt x="39" y="257"/>
                    </a:lnTo>
                    <a:lnTo>
                      <a:pt x="44" y="248"/>
                    </a:lnTo>
                    <a:lnTo>
                      <a:pt x="53" y="231"/>
                    </a:lnTo>
                    <a:lnTo>
                      <a:pt x="63" y="218"/>
                    </a:lnTo>
                    <a:lnTo>
                      <a:pt x="74" y="204"/>
                    </a:lnTo>
                    <a:lnTo>
                      <a:pt x="82" y="188"/>
                    </a:lnTo>
                    <a:lnTo>
                      <a:pt x="86" y="180"/>
                    </a:lnTo>
                    <a:lnTo>
                      <a:pt x="91" y="174"/>
                    </a:lnTo>
                    <a:lnTo>
                      <a:pt x="97" y="168"/>
                    </a:lnTo>
                    <a:lnTo>
                      <a:pt x="102" y="162"/>
                    </a:lnTo>
                    <a:lnTo>
                      <a:pt x="106" y="156"/>
                    </a:lnTo>
                    <a:lnTo>
                      <a:pt x="111" y="150"/>
                    </a:lnTo>
                    <a:lnTo>
                      <a:pt x="115" y="144"/>
                    </a:lnTo>
                    <a:lnTo>
                      <a:pt x="118" y="138"/>
                    </a:lnTo>
                    <a:lnTo>
                      <a:pt x="119" y="136"/>
                    </a:lnTo>
                    <a:lnTo>
                      <a:pt x="120" y="133"/>
                    </a:lnTo>
                    <a:lnTo>
                      <a:pt x="118" y="138"/>
                    </a:lnTo>
                    <a:close/>
                  </a:path>
                </a:pathLst>
              </a:custGeom>
              <a:solidFill>
                <a:srgbClr val="EAEAEA"/>
              </a:solidFill>
              <a:ln w="9525">
                <a:solidFill>
                  <a:sysClr val="windowText" lastClr="000000">
                    <a:lumMod val="50000"/>
                    <a:lumOff val="50000"/>
                  </a:sysClr>
                </a:solidFill>
                <a:round/>
                <a:headEnd/>
                <a:tailEnd/>
              </a:ln>
            </p:spPr>
          </p:sp>
          <p:sp>
            <p:nvSpPr>
              <p:cNvPr id="54" name="Qatar"/>
              <p:cNvSpPr>
                <a:spLocks/>
              </p:cNvSpPr>
              <p:nvPr/>
            </p:nvSpPr>
            <p:spPr bwMode="auto">
              <a:xfrm>
                <a:off x="1200304" y="4342146"/>
                <a:ext cx="57134" cy="124854"/>
              </a:xfrm>
              <a:custGeom>
                <a:avLst/>
                <a:gdLst/>
                <a:ahLst/>
                <a:cxnLst>
                  <a:cxn ang="0">
                    <a:pos x="0" y="191"/>
                  </a:cxn>
                  <a:cxn ang="0">
                    <a:pos x="7" y="193"/>
                  </a:cxn>
                  <a:cxn ang="0">
                    <a:pos x="13" y="195"/>
                  </a:cxn>
                  <a:cxn ang="0">
                    <a:pos x="19" y="198"/>
                  </a:cxn>
                  <a:cxn ang="0">
                    <a:pos x="24" y="202"/>
                  </a:cxn>
                  <a:cxn ang="0">
                    <a:pos x="32" y="209"/>
                  </a:cxn>
                  <a:cxn ang="0">
                    <a:pos x="40" y="219"/>
                  </a:cxn>
                  <a:cxn ang="0">
                    <a:pos x="48" y="229"/>
                  </a:cxn>
                  <a:cxn ang="0">
                    <a:pos x="55" y="239"/>
                  </a:cxn>
                  <a:cxn ang="0">
                    <a:pos x="63" y="250"/>
                  </a:cxn>
                  <a:cxn ang="0">
                    <a:pos x="74" y="259"/>
                  </a:cxn>
                  <a:cxn ang="0">
                    <a:pos x="74" y="259"/>
                  </a:cxn>
                  <a:cxn ang="0">
                    <a:pos x="75" y="254"/>
                  </a:cxn>
                  <a:cxn ang="0">
                    <a:pos x="77" y="248"/>
                  </a:cxn>
                  <a:cxn ang="0">
                    <a:pos x="86" y="239"/>
                  </a:cxn>
                  <a:cxn ang="0">
                    <a:pos x="96" y="232"/>
                  </a:cxn>
                  <a:cxn ang="0">
                    <a:pos x="102" y="226"/>
                  </a:cxn>
                  <a:cxn ang="0">
                    <a:pos x="105" y="220"/>
                  </a:cxn>
                  <a:cxn ang="0">
                    <a:pos x="107" y="213"/>
                  </a:cxn>
                  <a:cxn ang="0">
                    <a:pos x="109" y="207"/>
                  </a:cxn>
                  <a:cxn ang="0">
                    <a:pos x="110" y="194"/>
                  </a:cxn>
                  <a:cxn ang="0">
                    <a:pos x="110" y="178"/>
                  </a:cxn>
                  <a:cxn ang="0">
                    <a:pos x="110" y="130"/>
                  </a:cxn>
                  <a:cxn ang="0">
                    <a:pos x="111" y="122"/>
                  </a:cxn>
                  <a:cxn ang="0">
                    <a:pos x="113" y="115"/>
                  </a:cxn>
                  <a:cxn ang="0">
                    <a:pos x="115" y="108"/>
                  </a:cxn>
                  <a:cxn ang="0">
                    <a:pos x="118" y="101"/>
                  </a:cxn>
                  <a:cxn ang="0">
                    <a:pos x="121" y="95"/>
                  </a:cxn>
                  <a:cxn ang="0">
                    <a:pos x="124" y="89"/>
                  </a:cxn>
                  <a:cxn ang="0">
                    <a:pos x="125" y="82"/>
                  </a:cxn>
                  <a:cxn ang="0">
                    <a:pos x="126" y="73"/>
                  </a:cxn>
                  <a:cxn ang="0">
                    <a:pos x="126" y="61"/>
                  </a:cxn>
                  <a:cxn ang="0">
                    <a:pos x="124" y="51"/>
                  </a:cxn>
                  <a:cxn ang="0">
                    <a:pos x="122" y="46"/>
                  </a:cxn>
                  <a:cxn ang="0">
                    <a:pos x="120" y="41"/>
                  </a:cxn>
                  <a:cxn ang="0">
                    <a:pos x="117" y="36"/>
                  </a:cxn>
                  <a:cxn ang="0">
                    <a:pos x="113" y="31"/>
                  </a:cxn>
                  <a:cxn ang="0">
                    <a:pos x="106" y="25"/>
                  </a:cxn>
                  <a:cxn ang="0">
                    <a:pos x="99" y="16"/>
                  </a:cxn>
                  <a:cxn ang="0">
                    <a:pos x="96" y="12"/>
                  </a:cxn>
                  <a:cxn ang="0">
                    <a:pos x="93" y="8"/>
                  </a:cxn>
                  <a:cxn ang="0">
                    <a:pos x="90" y="4"/>
                  </a:cxn>
                  <a:cxn ang="0">
                    <a:pos x="86" y="0"/>
                  </a:cxn>
                  <a:cxn ang="0">
                    <a:pos x="81" y="12"/>
                  </a:cxn>
                  <a:cxn ang="0">
                    <a:pos x="78" y="23"/>
                  </a:cxn>
                  <a:cxn ang="0">
                    <a:pos x="74" y="33"/>
                  </a:cxn>
                  <a:cxn ang="0">
                    <a:pos x="67" y="44"/>
                  </a:cxn>
                  <a:cxn ang="0">
                    <a:pos x="60" y="55"/>
                  </a:cxn>
                  <a:cxn ang="0">
                    <a:pos x="52" y="64"/>
                  </a:cxn>
                  <a:cxn ang="0">
                    <a:pos x="45" y="71"/>
                  </a:cxn>
                  <a:cxn ang="0">
                    <a:pos x="36" y="79"/>
                  </a:cxn>
                  <a:cxn ang="0">
                    <a:pos x="28" y="86"/>
                  </a:cxn>
                  <a:cxn ang="0">
                    <a:pos x="20" y="94"/>
                  </a:cxn>
                  <a:cxn ang="0">
                    <a:pos x="12" y="102"/>
                  </a:cxn>
                  <a:cxn ang="0">
                    <a:pos x="4" y="113"/>
                  </a:cxn>
                  <a:cxn ang="0">
                    <a:pos x="4" y="189"/>
                  </a:cxn>
                  <a:cxn ang="0">
                    <a:pos x="2" y="190"/>
                  </a:cxn>
                  <a:cxn ang="0">
                    <a:pos x="0" y="191"/>
                  </a:cxn>
                  <a:cxn ang="0">
                    <a:pos x="0" y="191"/>
                  </a:cxn>
                </a:cxnLst>
                <a:rect l="0" t="0" r="r" b="b"/>
                <a:pathLst>
                  <a:path w="126" h="259">
                    <a:moveTo>
                      <a:pt x="0" y="191"/>
                    </a:moveTo>
                    <a:lnTo>
                      <a:pt x="7" y="193"/>
                    </a:lnTo>
                    <a:lnTo>
                      <a:pt x="13" y="195"/>
                    </a:lnTo>
                    <a:lnTo>
                      <a:pt x="19" y="198"/>
                    </a:lnTo>
                    <a:lnTo>
                      <a:pt x="24" y="202"/>
                    </a:lnTo>
                    <a:lnTo>
                      <a:pt x="32" y="209"/>
                    </a:lnTo>
                    <a:lnTo>
                      <a:pt x="40" y="219"/>
                    </a:lnTo>
                    <a:lnTo>
                      <a:pt x="48" y="229"/>
                    </a:lnTo>
                    <a:lnTo>
                      <a:pt x="55" y="239"/>
                    </a:lnTo>
                    <a:lnTo>
                      <a:pt x="63" y="250"/>
                    </a:lnTo>
                    <a:lnTo>
                      <a:pt x="74" y="259"/>
                    </a:lnTo>
                    <a:lnTo>
                      <a:pt x="74" y="259"/>
                    </a:lnTo>
                    <a:lnTo>
                      <a:pt x="75" y="254"/>
                    </a:lnTo>
                    <a:lnTo>
                      <a:pt x="77" y="248"/>
                    </a:lnTo>
                    <a:lnTo>
                      <a:pt x="86" y="239"/>
                    </a:lnTo>
                    <a:lnTo>
                      <a:pt x="96" y="232"/>
                    </a:lnTo>
                    <a:lnTo>
                      <a:pt x="102" y="226"/>
                    </a:lnTo>
                    <a:lnTo>
                      <a:pt x="105" y="220"/>
                    </a:lnTo>
                    <a:lnTo>
                      <a:pt x="107" y="213"/>
                    </a:lnTo>
                    <a:lnTo>
                      <a:pt x="109" y="207"/>
                    </a:lnTo>
                    <a:lnTo>
                      <a:pt x="110" y="194"/>
                    </a:lnTo>
                    <a:lnTo>
                      <a:pt x="110" y="178"/>
                    </a:lnTo>
                    <a:lnTo>
                      <a:pt x="110" y="130"/>
                    </a:lnTo>
                    <a:lnTo>
                      <a:pt x="111" y="122"/>
                    </a:lnTo>
                    <a:lnTo>
                      <a:pt x="113" y="115"/>
                    </a:lnTo>
                    <a:lnTo>
                      <a:pt x="115" y="108"/>
                    </a:lnTo>
                    <a:lnTo>
                      <a:pt x="118" y="101"/>
                    </a:lnTo>
                    <a:lnTo>
                      <a:pt x="121" y="95"/>
                    </a:lnTo>
                    <a:lnTo>
                      <a:pt x="124" y="89"/>
                    </a:lnTo>
                    <a:lnTo>
                      <a:pt x="125" y="82"/>
                    </a:lnTo>
                    <a:lnTo>
                      <a:pt x="126" y="73"/>
                    </a:lnTo>
                    <a:lnTo>
                      <a:pt x="126" y="61"/>
                    </a:lnTo>
                    <a:lnTo>
                      <a:pt x="124" y="51"/>
                    </a:lnTo>
                    <a:lnTo>
                      <a:pt x="122" y="46"/>
                    </a:lnTo>
                    <a:lnTo>
                      <a:pt x="120" y="41"/>
                    </a:lnTo>
                    <a:lnTo>
                      <a:pt x="117" y="36"/>
                    </a:lnTo>
                    <a:lnTo>
                      <a:pt x="113" y="31"/>
                    </a:lnTo>
                    <a:lnTo>
                      <a:pt x="106" y="25"/>
                    </a:lnTo>
                    <a:lnTo>
                      <a:pt x="99" y="16"/>
                    </a:lnTo>
                    <a:lnTo>
                      <a:pt x="96" y="12"/>
                    </a:lnTo>
                    <a:lnTo>
                      <a:pt x="93" y="8"/>
                    </a:lnTo>
                    <a:lnTo>
                      <a:pt x="90" y="4"/>
                    </a:lnTo>
                    <a:lnTo>
                      <a:pt x="86" y="0"/>
                    </a:lnTo>
                    <a:lnTo>
                      <a:pt x="81" y="12"/>
                    </a:lnTo>
                    <a:lnTo>
                      <a:pt x="78" y="23"/>
                    </a:lnTo>
                    <a:lnTo>
                      <a:pt x="74" y="33"/>
                    </a:lnTo>
                    <a:lnTo>
                      <a:pt x="67" y="44"/>
                    </a:lnTo>
                    <a:lnTo>
                      <a:pt x="60" y="55"/>
                    </a:lnTo>
                    <a:lnTo>
                      <a:pt x="52" y="64"/>
                    </a:lnTo>
                    <a:lnTo>
                      <a:pt x="45" y="71"/>
                    </a:lnTo>
                    <a:lnTo>
                      <a:pt x="36" y="79"/>
                    </a:lnTo>
                    <a:lnTo>
                      <a:pt x="28" y="86"/>
                    </a:lnTo>
                    <a:lnTo>
                      <a:pt x="20" y="94"/>
                    </a:lnTo>
                    <a:lnTo>
                      <a:pt x="12" y="102"/>
                    </a:lnTo>
                    <a:lnTo>
                      <a:pt x="4" y="113"/>
                    </a:lnTo>
                    <a:lnTo>
                      <a:pt x="4" y="189"/>
                    </a:lnTo>
                    <a:lnTo>
                      <a:pt x="2" y="190"/>
                    </a:lnTo>
                    <a:lnTo>
                      <a:pt x="0" y="191"/>
                    </a:lnTo>
                    <a:lnTo>
                      <a:pt x="0" y="191"/>
                    </a:lnTo>
                    <a:close/>
                  </a:path>
                </a:pathLst>
              </a:custGeom>
              <a:solidFill>
                <a:srgbClr val="EAEAEA"/>
              </a:solidFill>
              <a:ln w="9525">
                <a:solidFill>
                  <a:sysClr val="windowText" lastClr="000000">
                    <a:lumMod val="50000"/>
                    <a:lumOff val="50000"/>
                  </a:sysClr>
                </a:solidFill>
                <a:round/>
                <a:headEnd/>
                <a:tailEnd/>
              </a:ln>
            </p:spPr>
          </p:sp>
          <p:sp>
            <p:nvSpPr>
              <p:cNvPr id="55" name="Oman"/>
              <p:cNvSpPr>
                <a:spLocks/>
              </p:cNvSpPr>
              <p:nvPr/>
            </p:nvSpPr>
            <p:spPr bwMode="auto">
              <a:xfrm>
                <a:off x="1211222" y="4495812"/>
                <a:ext cx="580863" cy="605061"/>
              </a:xfrm>
              <a:custGeom>
                <a:avLst/>
                <a:gdLst/>
                <a:ahLst/>
                <a:cxnLst>
                  <a:cxn ang="0">
                    <a:pos x="786" y="51"/>
                  </a:cxn>
                  <a:cxn ang="0">
                    <a:pos x="794" y="106"/>
                  </a:cxn>
                  <a:cxn ang="0">
                    <a:pos x="865" y="200"/>
                  </a:cxn>
                  <a:cxn ang="0">
                    <a:pos x="950" y="261"/>
                  </a:cxn>
                  <a:cxn ang="0">
                    <a:pos x="1048" y="323"/>
                  </a:cxn>
                  <a:cxn ang="0">
                    <a:pos x="1125" y="375"/>
                  </a:cxn>
                  <a:cxn ang="0">
                    <a:pos x="1150" y="425"/>
                  </a:cxn>
                  <a:cxn ang="0">
                    <a:pos x="1179" y="486"/>
                  </a:cxn>
                  <a:cxn ang="0">
                    <a:pos x="1218" y="503"/>
                  </a:cxn>
                  <a:cxn ang="0">
                    <a:pos x="1194" y="576"/>
                  </a:cxn>
                  <a:cxn ang="0">
                    <a:pos x="1144" y="654"/>
                  </a:cxn>
                  <a:cxn ang="0">
                    <a:pos x="1047" y="723"/>
                  </a:cxn>
                  <a:cxn ang="0">
                    <a:pos x="992" y="766"/>
                  </a:cxn>
                  <a:cxn ang="0">
                    <a:pos x="971" y="810"/>
                  </a:cxn>
                  <a:cxn ang="0">
                    <a:pos x="936" y="794"/>
                  </a:cxn>
                  <a:cxn ang="0">
                    <a:pos x="936" y="769"/>
                  </a:cxn>
                  <a:cxn ang="0">
                    <a:pos x="923" y="770"/>
                  </a:cxn>
                  <a:cxn ang="0">
                    <a:pos x="893" y="809"/>
                  </a:cxn>
                  <a:cxn ang="0">
                    <a:pos x="851" y="864"/>
                  </a:cxn>
                  <a:cxn ang="0">
                    <a:pos x="837" y="892"/>
                  </a:cxn>
                  <a:cxn ang="0">
                    <a:pos x="851" y="976"/>
                  </a:cxn>
                  <a:cxn ang="0">
                    <a:pos x="870" y="1020"/>
                  </a:cxn>
                  <a:cxn ang="0">
                    <a:pos x="760" y="1035"/>
                  </a:cxn>
                  <a:cxn ang="0">
                    <a:pos x="717" y="1039"/>
                  </a:cxn>
                  <a:cxn ang="0">
                    <a:pos x="661" y="1103"/>
                  </a:cxn>
                  <a:cxn ang="0">
                    <a:pos x="607" y="1169"/>
                  </a:cxn>
                  <a:cxn ang="0">
                    <a:pos x="573" y="1168"/>
                  </a:cxn>
                  <a:cxn ang="0">
                    <a:pos x="532" y="1159"/>
                  </a:cxn>
                  <a:cxn ang="0">
                    <a:pos x="466" y="1177"/>
                  </a:cxn>
                  <a:cxn ang="0">
                    <a:pos x="457" y="1210"/>
                  </a:cxn>
                  <a:cxn ang="0">
                    <a:pos x="448" y="1227"/>
                  </a:cxn>
                  <a:cxn ang="0">
                    <a:pos x="411" y="1236"/>
                  </a:cxn>
                  <a:cxn ang="0">
                    <a:pos x="380" y="1254"/>
                  </a:cxn>
                  <a:cxn ang="0">
                    <a:pos x="340" y="1247"/>
                  </a:cxn>
                  <a:cxn ang="0">
                    <a:pos x="320" y="1230"/>
                  </a:cxn>
                  <a:cxn ang="0">
                    <a:pos x="243" y="1230"/>
                  </a:cxn>
                  <a:cxn ang="0">
                    <a:pos x="168" y="1258"/>
                  </a:cxn>
                  <a:cxn ang="0">
                    <a:pos x="103" y="1265"/>
                  </a:cxn>
                  <a:cxn ang="0">
                    <a:pos x="55" y="811"/>
                  </a:cxn>
                  <a:cxn ang="0">
                    <a:pos x="143" y="795"/>
                  </a:cxn>
                  <a:cxn ang="0">
                    <a:pos x="316" y="790"/>
                  </a:cxn>
                  <a:cxn ang="0">
                    <a:pos x="441" y="776"/>
                  </a:cxn>
                  <a:cxn ang="0">
                    <a:pos x="539" y="758"/>
                  </a:cxn>
                  <a:cxn ang="0">
                    <a:pos x="564" y="728"/>
                  </a:cxn>
                  <a:cxn ang="0">
                    <a:pos x="587" y="699"/>
                  </a:cxn>
                  <a:cxn ang="0">
                    <a:pos x="651" y="568"/>
                  </a:cxn>
                  <a:cxn ang="0">
                    <a:pos x="672" y="480"/>
                  </a:cxn>
                  <a:cxn ang="0">
                    <a:pos x="661" y="439"/>
                  </a:cxn>
                  <a:cxn ang="0">
                    <a:pos x="595" y="357"/>
                  </a:cxn>
                  <a:cxn ang="0">
                    <a:pos x="618" y="300"/>
                  </a:cxn>
                  <a:cxn ang="0">
                    <a:pos x="646" y="145"/>
                  </a:cxn>
                  <a:cxn ang="0">
                    <a:pos x="664" y="76"/>
                  </a:cxn>
                  <a:cxn ang="0">
                    <a:pos x="693" y="50"/>
                  </a:cxn>
                  <a:cxn ang="0">
                    <a:pos x="747" y="31"/>
                  </a:cxn>
                </a:cxnLst>
                <a:rect l="0" t="0" r="r" b="b"/>
                <a:pathLst>
                  <a:path w="1218" h="1266">
                    <a:moveTo>
                      <a:pt x="790" y="0"/>
                    </a:moveTo>
                    <a:lnTo>
                      <a:pt x="790" y="7"/>
                    </a:lnTo>
                    <a:lnTo>
                      <a:pt x="790" y="23"/>
                    </a:lnTo>
                    <a:lnTo>
                      <a:pt x="789" y="37"/>
                    </a:lnTo>
                    <a:lnTo>
                      <a:pt x="788" y="44"/>
                    </a:lnTo>
                    <a:lnTo>
                      <a:pt x="786" y="51"/>
                    </a:lnTo>
                    <a:lnTo>
                      <a:pt x="783" y="57"/>
                    </a:lnTo>
                    <a:lnTo>
                      <a:pt x="780" y="64"/>
                    </a:lnTo>
                    <a:lnTo>
                      <a:pt x="782" y="77"/>
                    </a:lnTo>
                    <a:lnTo>
                      <a:pt x="786" y="87"/>
                    </a:lnTo>
                    <a:lnTo>
                      <a:pt x="790" y="96"/>
                    </a:lnTo>
                    <a:lnTo>
                      <a:pt x="794" y="106"/>
                    </a:lnTo>
                    <a:lnTo>
                      <a:pt x="806" y="122"/>
                    </a:lnTo>
                    <a:lnTo>
                      <a:pt x="818" y="142"/>
                    </a:lnTo>
                    <a:lnTo>
                      <a:pt x="832" y="165"/>
                    </a:lnTo>
                    <a:lnTo>
                      <a:pt x="848" y="184"/>
                    </a:lnTo>
                    <a:lnTo>
                      <a:pt x="856" y="192"/>
                    </a:lnTo>
                    <a:lnTo>
                      <a:pt x="865" y="200"/>
                    </a:lnTo>
                    <a:lnTo>
                      <a:pt x="875" y="208"/>
                    </a:lnTo>
                    <a:lnTo>
                      <a:pt x="886" y="217"/>
                    </a:lnTo>
                    <a:lnTo>
                      <a:pt x="900" y="229"/>
                    </a:lnTo>
                    <a:lnTo>
                      <a:pt x="914" y="241"/>
                    </a:lnTo>
                    <a:lnTo>
                      <a:pt x="933" y="252"/>
                    </a:lnTo>
                    <a:lnTo>
                      <a:pt x="950" y="261"/>
                    </a:lnTo>
                    <a:lnTo>
                      <a:pt x="965" y="272"/>
                    </a:lnTo>
                    <a:lnTo>
                      <a:pt x="983" y="284"/>
                    </a:lnTo>
                    <a:lnTo>
                      <a:pt x="1000" y="297"/>
                    </a:lnTo>
                    <a:lnTo>
                      <a:pt x="1016" y="307"/>
                    </a:lnTo>
                    <a:lnTo>
                      <a:pt x="1032" y="315"/>
                    </a:lnTo>
                    <a:lnTo>
                      <a:pt x="1048" y="323"/>
                    </a:lnTo>
                    <a:lnTo>
                      <a:pt x="1064" y="331"/>
                    </a:lnTo>
                    <a:lnTo>
                      <a:pt x="1079" y="340"/>
                    </a:lnTo>
                    <a:lnTo>
                      <a:pt x="1096" y="349"/>
                    </a:lnTo>
                    <a:lnTo>
                      <a:pt x="1112" y="362"/>
                    </a:lnTo>
                    <a:lnTo>
                      <a:pt x="1120" y="368"/>
                    </a:lnTo>
                    <a:lnTo>
                      <a:pt x="1125" y="375"/>
                    </a:lnTo>
                    <a:lnTo>
                      <a:pt x="1129" y="384"/>
                    </a:lnTo>
                    <a:lnTo>
                      <a:pt x="1132" y="391"/>
                    </a:lnTo>
                    <a:lnTo>
                      <a:pt x="1136" y="399"/>
                    </a:lnTo>
                    <a:lnTo>
                      <a:pt x="1139" y="407"/>
                    </a:lnTo>
                    <a:lnTo>
                      <a:pt x="1143" y="417"/>
                    </a:lnTo>
                    <a:lnTo>
                      <a:pt x="1150" y="425"/>
                    </a:lnTo>
                    <a:lnTo>
                      <a:pt x="1156" y="435"/>
                    </a:lnTo>
                    <a:lnTo>
                      <a:pt x="1161" y="445"/>
                    </a:lnTo>
                    <a:lnTo>
                      <a:pt x="1166" y="455"/>
                    </a:lnTo>
                    <a:lnTo>
                      <a:pt x="1170" y="467"/>
                    </a:lnTo>
                    <a:lnTo>
                      <a:pt x="1174" y="477"/>
                    </a:lnTo>
                    <a:lnTo>
                      <a:pt x="1179" y="486"/>
                    </a:lnTo>
                    <a:lnTo>
                      <a:pt x="1182" y="490"/>
                    </a:lnTo>
                    <a:lnTo>
                      <a:pt x="1185" y="493"/>
                    </a:lnTo>
                    <a:lnTo>
                      <a:pt x="1189" y="496"/>
                    </a:lnTo>
                    <a:lnTo>
                      <a:pt x="1194" y="497"/>
                    </a:lnTo>
                    <a:lnTo>
                      <a:pt x="1217" y="497"/>
                    </a:lnTo>
                    <a:lnTo>
                      <a:pt x="1218" y="503"/>
                    </a:lnTo>
                    <a:lnTo>
                      <a:pt x="1218" y="509"/>
                    </a:lnTo>
                    <a:lnTo>
                      <a:pt x="1217" y="523"/>
                    </a:lnTo>
                    <a:lnTo>
                      <a:pt x="1215" y="535"/>
                    </a:lnTo>
                    <a:lnTo>
                      <a:pt x="1212" y="545"/>
                    </a:lnTo>
                    <a:lnTo>
                      <a:pt x="1207" y="557"/>
                    </a:lnTo>
                    <a:lnTo>
                      <a:pt x="1194" y="576"/>
                    </a:lnTo>
                    <a:lnTo>
                      <a:pt x="1180" y="599"/>
                    </a:lnTo>
                    <a:lnTo>
                      <a:pt x="1170" y="617"/>
                    </a:lnTo>
                    <a:lnTo>
                      <a:pt x="1162" y="633"/>
                    </a:lnTo>
                    <a:lnTo>
                      <a:pt x="1157" y="641"/>
                    </a:lnTo>
                    <a:lnTo>
                      <a:pt x="1152" y="648"/>
                    </a:lnTo>
                    <a:lnTo>
                      <a:pt x="1144" y="654"/>
                    </a:lnTo>
                    <a:lnTo>
                      <a:pt x="1136" y="660"/>
                    </a:lnTo>
                    <a:lnTo>
                      <a:pt x="1114" y="673"/>
                    </a:lnTo>
                    <a:lnTo>
                      <a:pt x="1096" y="684"/>
                    </a:lnTo>
                    <a:lnTo>
                      <a:pt x="1077" y="698"/>
                    </a:lnTo>
                    <a:lnTo>
                      <a:pt x="1057" y="713"/>
                    </a:lnTo>
                    <a:lnTo>
                      <a:pt x="1047" y="723"/>
                    </a:lnTo>
                    <a:lnTo>
                      <a:pt x="1038" y="729"/>
                    </a:lnTo>
                    <a:lnTo>
                      <a:pt x="1028" y="736"/>
                    </a:lnTo>
                    <a:lnTo>
                      <a:pt x="1017" y="744"/>
                    </a:lnTo>
                    <a:lnTo>
                      <a:pt x="1006" y="753"/>
                    </a:lnTo>
                    <a:lnTo>
                      <a:pt x="996" y="761"/>
                    </a:lnTo>
                    <a:lnTo>
                      <a:pt x="992" y="766"/>
                    </a:lnTo>
                    <a:lnTo>
                      <a:pt x="989" y="771"/>
                    </a:lnTo>
                    <a:lnTo>
                      <a:pt x="987" y="776"/>
                    </a:lnTo>
                    <a:lnTo>
                      <a:pt x="987" y="784"/>
                    </a:lnTo>
                    <a:lnTo>
                      <a:pt x="982" y="793"/>
                    </a:lnTo>
                    <a:lnTo>
                      <a:pt x="977" y="801"/>
                    </a:lnTo>
                    <a:lnTo>
                      <a:pt x="971" y="810"/>
                    </a:lnTo>
                    <a:lnTo>
                      <a:pt x="964" y="817"/>
                    </a:lnTo>
                    <a:lnTo>
                      <a:pt x="958" y="811"/>
                    </a:lnTo>
                    <a:lnTo>
                      <a:pt x="952" y="804"/>
                    </a:lnTo>
                    <a:lnTo>
                      <a:pt x="944" y="802"/>
                    </a:lnTo>
                    <a:lnTo>
                      <a:pt x="938" y="799"/>
                    </a:lnTo>
                    <a:lnTo>
                      <a:pt x="936" y="794"/>
                    </a:lnTo>
                    <a:lnTo>
                      <a:pt x="936" y="790"/>
                    </a:lnTo>
                    <a:lnTo>
                      <a:pt x="936" y="784"/>
                    </a:lnTo>
                    <a:lnTo>
                      <a:pt x="937" y="779"/>
                    </a:lnTo>
                    <a:lnTo>
                      <a:pt x="937" y="774"/>
                    </a:lnTo>
                    <a:lnTo>
                      <a:pt x="937" y="770"/>
                    </a:lnTo>
                    <a:lnTo>
                      <a:pt x="936" y="769"/>
                    </a:lnTo>
                    <a:lnTo>
                      <a:pt x="935" y="768"/>
                    </a:lnTo>
                    <a:lnTo>
                      <a:pt x="934" y="767"/>
                    </a:lnTo>
                    <a:lnTo>
                      <a:pt x="932" y="767"/>
                    </a:lnTo>
                    <a:lnTo>
                      <a:pt x="928" y="767"/>
                    </a:lnTo>
                    <a:lnTo>
                      <a:pt x="925" y="768"/>
                    </a:lnTo>
                    <a:lnTo>
                      <a:pt x="923" y="770"/>
                    </a:lnTo>
                    <a:lnTo>
                      <a:pt x="920" y="772"/>
                    </a:lnTo>
                    <a:lnTo>
                      <a:pt x="915" y="779"/>
                    </a:lnTo>
                    <a:lnTo>
                      <a:pt x="911" y="785"/>
                    </a:lnTo>
                    <a:lnTo>
                      <a:pt x="905" y="794"/>
                    </a:lnTo>
                    <a:lnTo>
                      <a:pt x="899" y="801"/>
                    </a:lnTo>
                    <a:lnTo>
                      <a:pt x="893" y="809"/>
                    </a:lnTo>
                    <a:lnTo>
                      <a:pt x="885" y="817"/>
                    </a:lnTo>
                    <a:lnTo>
                      <a:pt x="878" y="828"/>
                    </a:lnTo>
                    <a:lnTo>
                      <a:pt x="873" y="839"/>
                    </a:lnTo>
                    <a:lnTo>
                      <a:pt x="867" y="848"/>
                    </a:lnTo>
                    <a:lnTo>
                      <a:pt x="858" y="858"/>
                    </a:lnTo>
                    <a:lnTo>
                      <a:pt x="851" y="864"/>
                    </a:lnTo>
                    <a:lnTo>
                      <a:pt x="844" y="867"/>
                    </a:lnTo>
                    <a:lnTo>
                      <a:pt x="841" y="869"/>
                    </a:lnTo>
                    <a:lnTo>
                      <a:pt x="838" y="871"/>
                    </a:lnTo>
                    <a:lnTo>
                      <a:pt x="837" y="874"/>
                    </a:lnTo>
                    <a:lnTo>
                      <a:pt x="836" y="877"/>
                    </a:lnTo>
                    <a:lnTo>
                      <a:pt x="837" y="892"/>
                    </a:lnTo>
                    <a:lnTo>
                      <a:pt x="840" y="904"/>
                    </a:lnTo>
                    <a:lnTo>
                      <a:pt x="843" y="915"/>
                    </a:lnTo>
                    <a:lnTo>
                      <a:pt x="845" y="930"/>
                    </a:lnTo>
                    <a:lnTo>
                      <a:pt x="847" y="946"/>
                    </a:lnTo>
                    <a:lnTo>
                      <a:pt x="849" y="961"/>
                    </a:lnTo>
                    <a:lnTo>
                      <a:pt x="851" y="976"/>
                    </a:lnTo>
                    <a:lnTo>
                      <a:pt x="855" y="991"/>
                    </a:lnTo>
                    <a:lnTo>
                      <a:pt x="859" y="1000"/>
                    </a:lnTo>
                    <a:lnTo>
                      <a:pt x="865" y="1008"/>
                    </a:lnTo>
                    <a:lnTo>
                      <a:pt x="867" y="1012"/>
                    </a:lnTo>
                    <a:lnTo>
                      <a:pt x="868" y="1016"/>
                    </a:lnTo>
                    <a:lnTo>
                      <a:pt x="870" y="1020"/>
                    </a:lnTo>
                    <a:lnTo>
                      <a:pt x="870" y="1024"/>
                    </a:lnTo>
                    <a:lnTo>
                      <a:pt x="846" y="1029"/>
                    </a:lnTo>
                    <a:lnTo>
                      <a:pt x="824" y="1033"/>
                    </a:lnTo>
                    <a:lnTo>
                      <a:pt x="802" y="1035"/>
                    </a:lnTo>
                    <a:lnTo>
                      <a:pt x="778" y="1036"/>
                    </a:lnTo>
                    <a:lnTo>
                      <a:pt x="760" y="1035"/>
                    </a:lnTo>
                    <a:lnTo>
                      <a:pt x="743" y="1033"/>
                    </a:lnTo>
                    <a:lnTo>
                      <a:pt x="735" y="1031"/>
                    </a:lnTo>
                    <a:lnTo>
                      <a:pt x="728" y="1034"/>
                    </a:lnTo>
                    <a:lnTo>
                      <a:pt x="725" y="1035"/>
                    </a:lnTo>
                    <a:lnTo>
                      <a:pt x="722" y="1036"/>
                    </a:lnTo>
                    <a:lnTo>
                      <a:pt x="717" y="1039"/>
                    </a:lnTo>
                    <a:lnTo>
                      <a:pt x="714" y="1041"/>
                    </a:lnTo>
                    <a:lnTo>
                      <a:pt x="705" y="1054"/>
                    </a:lnTo>
                    <a:lnTo>
                      <a:pt x="697" y="1067"/>
                    </a:lnTo>
                    <a:lnTo>
                      <a:pt x="683" y="1079"/>
                    </a:lnTo>
                    <a:lnTo>
                      <a:pt x="672" y="1091"/>
                    </a:lnTo>
                    <a:lnTo>
                      <a:pt x="661" y="1103"/>
                    </a:lnTo>
                    <a:lnTo>
                      <a:pt x="650" y="1119"/>
                    </a:lnTo>
                    <a:lnTo>
                      <a:pt x="639" y="1138"/>
                    </a:lnTo>
                    <a:lnTo>
                      <a:pt x="626" y="1155"/>
                    </a:lnTo>
                    <a:lnTo>
                      <a:pt x="619" y="1162"/>
                    </a:lnTo>
                    <a:lnTo>
                      <a:pt x="612" y="1167"/>
                    </a:lnTo>
                    <a:lnTo>
                      <a:pt x="607" y="1169"/>
                    </a:lnTo>
                    <a:lnTo>
                      <a:pt x="602" y="1170"/>
                    </a:lnTo>
                    <a:lnTo>
                      <a:pt x="597" y="1171"/>
                    </a:lnTo>
                    <a:lnTo>
                      <a:pt x="591" y="1172"/>
                    </a:lnTo>
                    <a:lnTo>
                      <a:pt x="585" y="1171"/>
                    </a:lnTo>
                    <a:lnTo>
                      <a:pt x="580" y="1170"/>
                    </a:lnTo>
                    <a:lnTo>
                      <a:pt x="573" y="1168"/>
                    </a:lnTo>
                    <a:lnTo>
                      <a:pt x="568" y="1165"/>
                    </a:lnTo>
                    <a:lnTo>
                      <a:pt x="563" y="1163"/>
                    </a:lnTo>
                    <a:lnTo>
                      <a:pt x="558" y="1161"/>
                    </a:lnTo>
                    <a:lnTo>
                      <a:pt x="553" y="1159"/>
                    </a:lnTo>
                    <a:lnTo>
                      <a:pt x="545" y="1159"/>
                    </a:lnTo>
                    <a:lnTo>
                      <a:pt x="532" y="1159"/>
                    </a:lnTo>
                    <a:lnTo>
                      <a:pt x="520" y="1161"/>
                    </a:lnTo>
                    <a:lnTo>
                      <a:pt x="508" y="1163"/>
                    </a:lnTo>
                    <a:lnTo>
                      <a:pt x="495" y="1166"/>
                    </a:lnTo>
                    <a:lnTo>
                      <a:pt x="482" y="1169"/>
                    </a:lnTo>
                    <a:lnTo>
                      <a:pt x="471" y="1173"/>
                    </a:lnTo>
                    <a:lnTo>
                      <a:pt x="466" y="1177"/>
                    </a:lnTo>
                    <a:lnTo>
                      <a:pt x="461" y="1181"/>
                    </a:lnTo>
                    <a:lnTo>
                      <a:pt x="458" y="1185"/>
                    </a:lnTo>
                    <a:lnTo>
                      <a:pt x="456" y="1191"/>
                    </a:lnTo>
                    <a:lnTo>
                      <a:pt x="456" y="1198"/>
                    </a:lnTo>
                    <a:lnTo>
                      <a:pt x="457" y="1206"/>
                    </a:lnTo>
                    <a:lnTo>
                      <a:pt x="457" y="1210"/>
                    </a:lnTo>
                    <a:lnTo>
                      <a:pt x="457" y="1213"/>
                    </a:lnTo>
                    <a:lnTo>
                      <a:pt x="457" y="1216"/>
                    </a:lnTo>
                    <a:lnTo>
                      <a:pt x="455" y="1219"/>
                    </a:lnTo>
                    <a:lnTo>
                      <a:pt x="453" y="1222"/>
                    </a:lnTo>
                    <a:lnTo>
                      <a:pt x="451" y="1225"/>
                    </a:lnTo>
                    <a:lnTo>
                      <a:pt x="448" y="1227"/>
                    </a:lnTo>
                    <a:lnTo>
                      <a:pt x="445" y="1228"/>
                    </a:lnTo>
                    <a:lnTo>
                      <a:pt x="439" y="1230"/>
                    </a:lnTo>
                    <a:lnTo>
                      <a:pt x="432" y="1232"/>
                    </a:lnTo>
                    <a:lnTo>
                      <a:pt x="425" y="1233"/>
                    </a:lnTo>
                    <a:lnTo>
                      <a:pt x="418" y="1234"/>
                    </a:lnTo>
                    <a:lnTo>
                      <a:pt x="411" y="1236"/>
                    </a:lnTo>
                    <a:lnTo>
                      <a:pt x="403" y="1239"/>
                    </a:lnTo>
                    <a:lnTo>
                      <a:pt x="396" y="1244"/>
                    </a:lnTo>
                    <a:lnTo>
                      <a:pt x="390" y="1249"/>
                    </a:lnTo>
                    <a:lnTo>
                      <a:pt x="387" y="1251"/>
                    </a:lnTo>
                    <a:lnTo>
                      <a:pt x="384" y="1253"/>
                    </a:lnTo>
                    <a:lnTo>
                      <a:pt x="380" y="1254"/>
                    </a:lnTo>
                    <a:lnTo>
                      <a:pt x="375" y="1255"/>
                    </a:lnTo>
                    <a:lnTo>
                      <a:pt x="351" y="1255"/>
                    </a:lnTo>
                    <a:lnTo>
                      <a:pt x="346" y="1254"/>
                    </a:lnTo>
                    <a:lnTo>
                      <a:pt x="343" y="1252"/>
                    </a:lnTo>
                    <a:lnTo>
                      <a:pt x="341" y="1250"/>
                    </a:lnTo>
                    <a:lnTo>
                      <a:pt x="340" y="1247"/>
                    </a:lnTo>
                    <a:lnTo>
                      <a:pt x="338" y="1244"/>
                    </a:lnTo>
                    <a:lnTo>
                      <a:pt x="336" y="1240"/>
                    </a:lnTo>
                    <a:lnTo>
                      <a:pt x="334" y="1238"/>
                    </a:lnTo>
                    <a:lnTo>
                      <a:pt x="331" y="1235"/>
                    </a:lnTo>
                    <a:lnTo>
                      <a:pt x="325" y="1233"/>
                    </a:lnTo>
                    <a:lnTo>
                      <a:pt x="320" y="1230"/>
                    </a:lnTo>
                    <a:lnTo>
                      <a:pt x="313" y="1229"/>
                    </a:lnTo>
                    <a:lnTo>
                      <a:pt x="308" y="1228"/>
                    </a:lnTo>
                    <a:lnTo>
                      <a:pt x="297" y="1228"/>
                    </a:lnTo>
                    <a:lnTo>
                      <a:pt x="283" y="1229"/>
                    </a:lnTo>
                    <a:lnTo>
                      <a:pt x="261" y="1229"/>
                    </a:lnTo>
                    <a:lnTo>
                      <a:pt x="243" y="1230"/>
                    </a:lnTo>
                    <a:lnTo>
                      <a:pt x="234" y="1232"/>
                    </a:lnTo>
                    <a:lnTo>
                      <a:pt x="224" y="1234"/>
                    </a:lnTo>
                    <a:lnTo>
                      <a:pt x="214" y="1237"/>
                    </a:lnTo>
                    <a:lnTo>
                      <a:pt x="203" y="1241"/>
                    </a:lnTo>
                    <a:lnTo>
                      <a:pt x="185" y="1250"/>
                    </a:lnTo>
                    <a:lnTo>
                      <a:pt x="168" y="1258"/>
                    </a:lnTo>
                    <a:lnTo>
                      <a:pt x="160" y="1262"/>
                    </a:lnTo>
                    <a:lnTo>
                      <a:pt x="152" y="1264"/>
                    </a:lnTo>
                    <a:lnTo>
                      <a:pt x="142" y="1266"/>
                    </a:lnTo>
                    <a:lnTo>
                      <a:pt x="131" y="1266"/>
                    </a:lnTo>
                    <a:lnTo>
                      <a:pt x="116" y="1266"/>
                    </a:lnTo>
                    <a:lnTo>
                      <a:pt x="103" y="1265"/>
                    </a:lnTo>
                    <a:lnTo>
                      <a:pt x="0" y="819"/>
                    </a:lnTo>
                    <a:lnTo>
                      <a:pt x="0" y="819"/>
                    </a:lnTo>
                    <a:lnTo>
                      <a:pt x="15" y="815"/>
                    </a:lnTo>
                    <a:lnTo>
                      <a:pt x="29" y="813"/>
                    </a:lnTo>
                    <a:lnTo>
                      <a:pt x="42" y="812"/>
                    </a:lnTo>
                    <a:lnTo>
                      <a:pt x="55" y="811"/>
                    </a:lnTo>
                    <a:lnTo>
                      <a:pt x="68" y="811"/>
                    </a:lnTo>
                    <a:lnTo>
                      <a:pt x="81" y="810"/>
                    </a:lnTo>
                    <a:lnTo>
                      <a:pt x="95" y="808"/>
                    </a:lnTo>
                    <a:lnTo>
                      <a:pt x="110" y="804"/>
                    </a:lnTo>
                    <a:lnTo>
                      <a:pt x="128" y="800"/>
                    </a:lnTo>
                    <a:lnTo>
                      <a:pt x="143" y="795"/>
                    </a:lnTo>
                    <a:lnTo>
                      <a:pt x="151" y="793"/>
                    </a:lnTo>
                    <a:lnTo>
                      <a:pt x="159" y="792"/>
                    </a:lnTo>
                    <a:lnTo>
                      <a:pt x="167" y="791"/>
                    </a:lnTo>
                    <a:lnTo>
                      <a:pt x="177" y="791"/>
                    </a:lnTo>
                    <a:lnTo>
                      <a:pt x="293" y="791"/>
                    </a:lnTo>
                    <a:lnTo>
                      <a:pt x="316" y="790"/>
                    </a:lnTo>
                    <a:lnTo>
                      <a:pt x="338" y="790"/>
                    </a:lnTo>
                    <a:lnTo>
                      <a:pt x="359" y="788"/>
                    </a:lnTo>
                    <a:lnTo>
                      <a:pt x="379" y="786"/>
                    </a:lnTo>
                    <a:lnTo>
                      <a:pt x="398" y="784"/>
                    </a:lnTo>
                    <a:lnTo>
                      <a:pt x="419" y="781"/>
                    </a:lnTo>
                    <a:lnTo>
                      <a:pt x="441" y="776"/>
                    </a:lnTo>
                    <a:lnTo>
                      <a:pt x="464" y="771"/>
                    </a:lnTo>
                    <a:lnTo>
                      <a:pt x="494" y="768"/>
                    </a:lnTo>
                    <a:lnTo>
                      <a:pt x="522" y="764"/>
                    </a:lnTo>
                    <a:lnTo>
                      <a:pt x="528" y="762"/>
                    </a:lnTo>
                    <a:lnTo>
                      <a:pt x="534" y="760"/>
                    </a:lnTo>
                    <a:lnTo>
                      <a:pt x="539" y="758"/>
                    </a:lnTo>
                    <a:lnTo>
                      <a:pt x="544" y="755"/>
                    </a:lnTo>
                    <a:lnTo>
                      <a:pt x="550" y="751"/>
                    </a:lnTo>
                    <a:lnTo>
                      <a:pt x="554" y="745"/>
                    </a:lnTo>
                    <a:lnTo>
                      <a:pt x="558" y="740"/>
                    </a:lnTo>
                    <a:lnTo>
                      <a:pt x="561" y="734"/>
                    </a:lnTo>
                    <a:lnTo>
                      <a:pt x="564" y="728"/>
                    </a:lnTo>
                    <a:lnTo>
                      <a:pt x="567" y="723"/>
                    </a:lnTo>
                    <a:lnTo>
                      <a:pt x="571" y="717"/>
                    </a:lnTo>
                    <a:lnTo>
                      <a:pt x="575" y="713"/>
                    </a:lnTo>
                    <a:lnTo>
                      <a:pt x="580" y="709"/>
                    </a:lnTo>
                    <a:lnTo>
                      <a:pt x="584" y="704"/>
                    </a:lnTo>
                    <a:lnTo>
                      <a:pt x="587" y="699"/>
                    </a:lnTo>
                    <a:lnTo>
                      <a:pt x="590" y="694"/>
                    </a:lnTo>
                    <a:lnTo>
                      <a:pt x="604" y="661"/>
                    </a:lnTo>
                    <a:lnTo>
                      <a:pt x="619" y="633"/>
                    </a:lnTo>
                    <a:lnTo>
                      <a:pt x="632" y="606"/>
                    </a:lnTo>
                    <a:lnTo>
                      <a:pt x="646" y="581"/>
                    </a:lnTo>
                    <a:lnTo>
                      <a:pt x="651" y="568"/>
                    </a:lnTo>
                    <a:lnTo>
                      <a:pt x="656" y="555"/>
                    </a:lnTo>
                    <a:lnTo>
                      <a:pt x="661" y="541"/>
                    </a:lnTo>
                    <a:lnTo>
                      <a:pt x="666" y="527"/>
                    </a:lnTo>
                    <a:lnTo>
                      <a:pt x="669" y="512"/>
                    </a:lnTo>
                    <a:lnTo>
                      <a:pt x="671" y="497"/>
                    </a:lnTo>
                    <a:lnTo>
                      <a:pt x="672" y="480"/>
                    </a:lnTo>
                    <a:lnTo>
                      <a:pt x="673" y="462"/>
                    </a:lnTo>
                    <a:lnTo>
                      <a:pt x="673" y="458"/>
                    </a:lnTo>
                    <a:lnTo>
                      <a:pt x="672" y="453"/>
                    </a:lnTo>
                    <a:lnTo>
                      <a:pt x="670" y="449"/>
                    </a:lnTo>
                    <a:lnTo>
                      <a:pt x="668" y="446"/>
                    </a:lnTo>
                    <a:lnTo>
                      <a:pt x="661" y="439"/>
                    </a:lnTo>
                    <a:lnTo>
                      <a:pt x="654" y="432"/>
                    </a:lnTo>
                    <a:lnTo>
                      <a:pt x="636" y="416"/>
                    </a:lnTo>
                    <a:lnTo>
                      <a:pt x="621" y="400"/>
                    </a:lnTo>
                    <a:lnTo>
                      <a:pt x="609" y="384"/>
                    </a:lnTo>
                    <a:lnTo>
                      <a:pt x="594" y="364"/>
                    </a:lnTo>
                    <a:lnTo>
                      <a:pt x="595" y="357"/>
                    </a:lnTo>
                    <a:lnTo>
                      <a:pt x="596" y="350"/>
                    </a:lnTo>
                    <a:lnTo>
                      <a:pt x="598" y="345"/>
                    </a:lnTo>
                    <a:lnTo>
                      <a:pt x="600" y="340"/>
                    </a:lnTo>
                    <a:lnTo>
                      <a:pt x="606" y="330"/>
                    </a:lnTo>
                    <a:lnTo>
                      <a:pt x="611" y="318"/>
                    </a:lnTo>
                    <a:lnTo>
                      <a:pt x="618" y="300"/>
                    </a:lnTo>
                    <a:lnTo>
                      <a:pt x="623" y="283"/>
                    </a:lnTo>
                    <a:lnTo>
                      <a:pt x="627" y="266"/>
                    </a:lnTo>
                    <a:lnTo>
                      <a:pt x="631" y="250"/>
                    </a:lnTo>
                    <a:lnTo>
                      <a:pt x="637" y="217"/>
                    </a:lnTo>
                    <a:lnTo>
                      <a:pt x="642" y="180"/>
                    </a:lnTo>
                    <a:lnTo>
                      <a:pt x="646" y="145"/>
                    </a:lnTo>
                    <a:lnTo>
                      <a:pt x="650" y="112"/>
                    </a:lnTo>
                    <a:lnTo>
                      <a:pt x="652" y="105"/>
                    </a:lnTo>
                    <a:lnTo>
                      <a:pt x="654" y="98"/>
                    </a:lnTo>
                    <a:lnTo>
                      <a:pt x="656" y="90"/>
                    </a:lnTo>
                    <a:lnTo>
                      <a:pt x="659" y="83"/>
                    </a:lnTo>
                    <a:lnTo>
                      <a:pt x="664" y="76"/>
                    </a:lnTo>
                    <a:lnTo>
                      <a:pt x="669" y="70"/>
                    </a:lnTo>
                    <a:lnTo>
                      <a:pt x="674" y="63"/>
                    </a:lnTo>
                    <a:lnTo>
                      <a:pt x="680" y="56"/>
                    </a:lnTo>
                    <a:lnTo>
                      <a:pt x="684" y="53"/>
                    </a:lnTo>
                    <a:lnTo>
                      <a:pt x="688" y="51"/>
                    </a:lnTo>
                    <a:lnTo>
                      <a:pt x="693" y="50"/>
                    </a:lnTo>
                    <a:lnTo>
                      <a:pt x="698" y="49"/>
                    </a:lnTo>
                    <a:lnTo>
                      <a:pt x="707" y="47"/>
                    </a:lnTo>
                    <a:lnTo>
                      <a:pt x="718" y="45"/>
                    </a:lnTo>
                    <a:lnTo>
                      <a:pt x="729" y="41"/>
                    </a:lnTo>
                    <a:lnTo>
                      <a:pt x="739" y="36"/>
                    </a:lnTo>
                    <a:lnTo>
                      <a:pt x="747" y="31"/>
                    </a:lnTo>
                    <a:lnTo>
                      <a:pt x="756" y="25"/>
                    </a:lnTo>
                    <a:lnTo>
                      <a:pt x="771" y="14"/>
                    </a:lnTo>
                    <a:lnTo>
                      <a:pt x="790" y="0"/>
                    </a:lnTo>
                    <a:close/>
                  </a:path>
                </a:pathLst>
              </a:custGeom>
              <a:solidFill>
                <a:srgbClr val="EAEAEA"/>
              </a:solidFill>
              <a:ln w="9525">
                <a:solidFill>
                  <a:sysClr val="windowText" lastClr="000000">
                    <a:lumMod val="50000"/>
                    <a:lumOff val="50000"/>
                  </a:sysClr>
                </a:solidFill>
                <a:round/>
                <a:headEnd/>
                <a:tailEnd/>
              </a:ln>
            </p:spPr>
          </p:sp>
          <p:sp>
            <p:nvSpPr>
              <p:cNvPr id="56" name="Lebanon"/>
              <p:cNvSpPr>
                <a:spLocks/>
              </p:cNvSpPr>
              <p:nvPr/>
            </p:nvSpPr>
            <p:spPr bwMode="auto">
              <a:xfrm>
                <a:off x="381383" y="3429751"/>
                <a:ext cx="114268" cy="96042"/>
              </a:xfrm>
              <a:custGeom>
                <a:avLst/>
                <a:gdLst/>
                <a:ahLst/>
                <a:cxnLst>
                  <a:cxn ang="0">
                    <a:pos x="80" y="194"/>
                  </a:cxn>
                  <a:cxn ang="0">
                    <a:pos x="93" y="186"/>
                  </a:cxn>
                  <a:cxn ang="0">
                    <a:pos x="106" y="177"/>
                  </a:cxn>
                  <a:cxn ang="0">
                    <a:pos x="117" y="166"/>
                  </a:cxn>
                  <a:cxn ang="0">
                    <a:pos x="131" y="156"/>
                  </a:cxn>
                  <a:cxn ang="0">
                    <a:pos x="148" y="144"/>
                  </a:cxn>
                  <a:cxn ang="0">
                    <a:pos x="165" y="131"/>
                  </a:cxn>
                  <a:cxn ang="0">
                    <a:pos x="180" y="119"/>
                  </a:cxn>
                  <a:cxn ang="0">
                    <a:pos x="195" y="106"/>
                  </a:cxn>
                  <a:cxn ang="0">
                    <a:pos x="208" y="93"/>
                  </a:cxn>
                  <a:cxn ang="0">
                    <a:pos x="221" y="78"/>
                  </a:cxn>
                  <a:cxn ang="0">
                    <a:pos x="233" y="61"/>
                  </a:cxn>
                  <a:cxn ang="0">
                    <a:pos x="245" y="40"/>
                  </a:cxn>
                  <a:cxn ang="0">
                    <a:pos x="224" y="31"/>
                  </a:cxn>
                  <a:cxn ang="0">
                    <a:pos x="206" y="22"/>
                  </a:cxn>
                  <a:cxn ang="0">
                    <a:pos x="197" y="20"/>
                  </a:cxn>
                  <a:cxn ang="0">
                    <a:pos x="188" y="18"/>
                  </a:cxn>
                  <a:cxn ang="0">
                    <a:pos x="177" y="17"/>
                  </a:cxn>
                  <a:cxn ang="0">
                    <a:pos x="166" y="16"/>
                  </a:cxn>
                  <a:cxn ang="0">
                    <a:pos x="160" y="0"/>
                  </a:cxn>
                  <a:cxn ang="0">
                    <a:pos x="160" y="0"/>
                  </a:cxn>
                  <a:cxn ang="0">
                    <a:pos x="149" y="3"/>
                  </a:cxn>
                  <a:cxn ang="0">
                    <a:pos x="139" y="7"/>
                  </a:cxn>
                  <a:cxn ang="0">
                    <a:pos x="124" y="15"/>
                  </a:cxn>
                  <a:cxn ang="0">
                    <a:pos x="113" y="23"/>
                  </a:cxn>
                  <a:cxn ang="0">
                    <a:pos x="103" y="33"/>
                  </a:cxn>
                  <a:cxn ang="0">
                    <a:pos x="90" y="42"/>
                  </a:cxn>
                  <a:cxn ang="0">
                    <a:pos x="79" y="50"/>
                  </a:cxn>
                  <a:cxn ang="0">
                    <a:pos x="69" y="59"/>
                  </a:cxn>
                  <a:cxn ang="0">
                    <a:pos x="61" y="66"/>
                  </a:cxn>
                  <a:cxn ang="0">
                    <a:pos x="54" y="74"/>
                  </a:cxn>
                  <a:cxn ang="0">
                    <a:pos x="38" y="91"/>
                  </a:cxn>
                  <a:cxn ang="0">
                    <a:pos x="22" y="111"/>
                  </a:cxn>
                  <a:cxn ang="0">
                    <a:pos x="16" y="119"/>
                  </a:cxn>
                  <a:cxn ang="0">
                    <a:pos x="10" y="127"/>
                  </a:cxn>
                  <a:cxn ang="0">
                    <a:pos x="5" y="135"/>
                  </a:cxn>
                  <a:cxn ang="0">
                    <a:pos x="0" y="143"/>
                  </a:cxn>
                  <a:cxn ang="0">
                    <a:pos x="11" y="150"/>
                  </a:cxn>
                  <a:cxn ang="0">
                    <a:pos x="23" y="155"/>
                  </a:cxn>
                  <a:cxn ang="0">
                    <a:pos x="33" y="161"/>
                  </a:cxn>
                  <a:cxn ang="0">
                    <a:pos x="45" y="166"/>
                  </a:cxn>
                  <a:cxn ang="0">
                    <a:pos x="55" y="172"/>
                  </a:cxn>
                  <a:cxn ang="0">
                    <a:pos x="64" y="178"/>
                  </a:cxn>
                  <a:cxn ang="0">
                    <a:pos x="69" y="182"/>
                  </a:cxn>
                  <a:cxn ang="0">
                    <a:pos x="73" y="185"/>
                  </a:cxn>
                  <a:cxn ang="0">
                    <a:pos x="77" y="190"/>
                  </a:cxn>
                  <a:cxn ang="0">
                    <a:pos x="80" y="194"/>
                  </a:cxn>
                </a:cxnLst>
                <a:rect l="0" t="0" r="r" b="b"/>
                <a:pathLst>
                  <a:path w="245" h="194">
                    <a:moveTo>
                      <a:pt x="80" y="194"/>
                    </a:moveTo>
                    <a:lnTo>
                      <a:pt x="93" y="186"/>
                    </a:lnTo>
                    <a:lnTo>
                      <a:pt x="106" y="177"/>
                    </a:lnTo>
                    <a:lnTo>
                      <a:pt x="117" y="166"/>
                    </a:lnTo>
                    <a:lnTo>
                      <a:pt x="131" y="156"/>
                    </a:lnTo>
                    <a:lnTo>
                      <a:pt x="148" y="144"/>
                    </a:lnTo>
                    <a:lnTo>
                      <a:pt x="165" y="131"/>
                    </a:lnTo>
                    <a:lnTo>
                      <a:pt x="180" y="119"/>
                    </a:lnTo>
                    <a:lnTo>
                      <a:pt x="195" y="106"/>
                    </a:lnTo>
                    <a:lnTo>
                      <a:pt x="208" y="93"/>
                    </a:lnTo>
                    <a:lnTo>
                      <a:pt x="221" y="78"/>
                    </a:lnTo>
                    <a:lnTo>
                      <a:pt x="233" y="61"/>
                    </a:lnTo>
                    <a:lnTo>
                      <a:pt x="245" y="40"/>
                    </a:lnTo>
                    <a:lnTo>
                      <a:pt x="224" y="31"/>
                    </a:lnTo>
                    <a:lnTo>
                      <a:pt x="206" y="22"/>
                    </a:lnTo>
                    <a:lnTo>
                      <a:pt x="197" y="20"/>
                    </a:lnTo>
                    <a:lnTo>
                      <a:pt x="188" y="18"/>
                    </a:lnTo>
                    <a:lnTo>
                      <a:pt x="177" y="17"/>
                    </a:lnTo>
                    <a:lnTo>
                      <a:pt x="166" y="16"/>
                    </a:lnTo>
                    <a:lnTo>
                      <a:pt x="160" y="0"/>
                    </a:lnTo>
                    <a:lnTo>
                      <a:pt x="160" y="0"/>
                    </a:lnTo>
                    <a:lnTo>
                      <a:pt x="149" y="3"/>
                    </a:lnTo>
                    <a:lnTo>
                      <a:pt x="139" y="7"/>
                    </a:lnTo>
                    <a:lnTo>
                      <a:pt x="124" y="15"/>
                    </a:lnTo>
                    <a:lnTo>
                      <a:pt x="113" y="23"/>
                    </a:lnTo>
                    <a:lnTo>
                      <a:pt x="103" y="33"/>
                    </a:lnTo>
                    <a:lnTo>
                      <a:pt x="90" y="42"/>
                    </a:lnTo>
                    <a:lnTo>
                      <a:pt x="79" y="50"/>
                    </a:lnTo>
                    <a:lnTo>
                      <a:pt x="69" y="59"/>
                    </a:lnTo>
                    <a:lnTo>
                      <a:pt x="61" y="66"/>
                    </a:lnTo>
                    <a:lnTo>
                      <a:pt x="54" y="74"/>
                    </a:lnTo>
                    <a:lnTo>
                      <a:pt x="38" y="91"/>
                    </a:lnTo>
                    <a:lnTo>
                      <a:pt x="22" y="111"/>
                    </a:lnTo>
                    <a:lnTo>
                      <a:pt x="16" y="119"/>
                    </a:lnTo>
                    <a:lnTo>
                      <a:pt x="10" y="127"/>
                    </a:lnTo>
                    <a:lnTo>
                      <a:pt x="5" y="135"/>
                    </a:lnTo>
                    <a:lnTo>
                      <a:pt x="0" y="143"/>
                    </a:lnTo>
                    <a:lnTo>
                      <a:pt x="11" y="150"/>
                    </a:lnTo>
                    <a:lnTo>
                      <a:pt x="23" y="155"/>
                    </a:lnTo>
                    <a:lnTo>
                      <a:pt x="33" y="161"/>
                    </a:lnTo>
                    <a:lnTo>
                      <a:pt x="45" y="166"/>
                    </a:lnTo>
                    <a:lnTo>
                      <a:pt x="55" y="172"/>
                    </a:lnTo>
                    <a:lnTo>
                      <a:pt x="64" y="178"/>
                    </a:lnTo>
                    <a:lnTo>
                      <a:pt x="69" y="182"/>
                    </a:lnTo>
                    <a:lnTo>
                      <a:pt x="73" y="185"/>
                    </a:lnTo>
                    <a:lnTo>
                      <a:pt x="77" y="190"/>
                    </a:lnTo>
                    <a:lnTo>
                      <a:pt x="80" y="194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solidFill>
                  <a:sysClr val="windowText" lastClr="000000">
                    <a:lumMod val="50000"/>
                    <a:lumOff val="50000"/>
                  </a:sysClr>
                </a:solidFill>
                <a:round/>
                <a:headEnd/>
                <a:tailEnd/>
              </a:ln>
            </p:spPr>
          </p:sp>
          <p:sp>
            <p:nvSpPr>
              <p:cNvPr id="57" name="Kuwait"/>
              <p:cNvSpPr>
                <a:spLocks/>
              </p:cNvSpPr>
              <p:nvPr/>
            </p:nvSpPr>
            <p:spPr bwMode="auto">
              <a:xfrm>
                <a:off x="1009856" y="3986792"/>
                <a:ext cx="95223" cy="105645"/>
              </a:xfrm>
              <a:custGeom>
                <a:avLst/>
                <a:gdLst/>
                <a:ahLst/>
                <a:cxnLst>
                  <a:cxn ang="0">
                    <a:pos x="0" y="90"/>
                  </a:cxn>
                  <a:cxn ang="0">
                    <a:pos x="11" y="83"/>
                  </a:cxn>
                  <a:cxn ang="0">
                    <a:pos x="19" y="76"/>
                  </a:cxn>
                  <a:cxn ang="0">
                    <a:pos x="27" y="69"/>
                  </a:cxn>
                  <a:cxn ang="0">
                    <a:pos x="35" y="61"/>
                  </a:cxn>
                  <a:cxn ang="0">
                    <a:pos x="48" y="43"/>
                  </a:cxn>
                  <a:cxn ang="0">
                    <a:pos x="65" y="25"/>
                  </a:cxn>
                  <a:cxn ang="0">
                    <a:pos x="72" y="16"/>
                  </a:cxn>
                  <a:cxn ang="0">
                    <a:pos x="79" y="8"/>
                  </a:cxn>
                  <a:cxn ang="0">
                    <a:pos x="83" y="5"/>
                  </a:cxn>
                  <a:cxn ang="0">
                    <a:pos x="87" y="2"/>
                  </a:cxn>
                  <a:cxn ang="0">
                    <a:pos x="93" y="0"/>
                  </a:cxn>
                  <a:cxn ang="0">
                    <a:pos x="98" y="0"/>
                  </a:cxn>
                  <a:cxn ang="0">
                    <a:pos x="121" y="0"/>
                  </a:cxn>
                  <a:cxn ang="0">
                    <a:pos x="140" y="2"/>
                  </a:cxn>
                  <a:cxn ang="0">
                    <a:pos x="150" y="3"/>
                  </a:cxn>
                  <a:cxn ang="0">
                    <a:pos x="160" y="3"/>
                  </a:cxn>
                  <a:cxn ang="0">
                    <a:pos x="171" y="3"/>
                  </a:cxn>
                  <a:cxn ang="0">
                    <a:pos x="183" y="2"/>
                  </a:cxn>
                  <a:cxn ang="0">
                    <a:pos x="183" y="9"/>
                  </a:cxn>
                  <a:cxn ang="0">
                    <a:pos x="184" y="18"/>
                  </a:cxn>
                  <a:cxn ang="0">
                    <a:pos x="184" y="30"/>
                  </a:cxn>
                  <a:cxn ang="0">
                    <a:pos x="184" y="43"/>
                  </a:cxn>
                  <a:cxn ang="0">
                    <a:pos x="184" y="55"/>
                  </a:cxn>
                  <a:cxn ang="0">
                    <a:pos x="182" y="66"/>
                  </a:cxn>
                  <a:cxn ang="0">
                    <a:pos x="178" y="77"/>
                  </a:cxn>
                  <a:cxn ang="0">
                    <a:pos x="172" y="89"/>
                  </a:cxn>
                  <a:cxn ang="0">
                    <a:pos x="167" y="100"/>
                  </a:cxn>
                  <a:cxn ang="0">
                    <a:pos x="163" y="111"/>
                  </a:cxn>
                  <a:cxn ang="0">
                    <a:pos x="161" y="116"/>
                  </a:cxn>
                  <a:cxn ang="0">
                    <a:pos x="158" y="121"/>
                  </a:cxn>
                  <a:cxn ang="0">
                    <a:pos x="154" y="124"/>
                  </a:cxn>
                  <a:cxn ang="0">
                    <a:pos x="149" y="127"/>
                  </a:cxn>
                  <a:cxn ang="0">
                    <a:pos x="154" y="142"/>
                  </a:cxn>
                  <a:cxn ang="0">
                    <a:pos x="158" y="155"/>
                  </a:cxn>
                  <a:cxn ang="0">
                    <a:pos x="161" y="168"/>
                  </a:cxn>
                  <a:cxn ang="0">
                    <a:pos x="165" y="183"/>
                  </a:cxn>
                  <a:cxn ang="0">
                    <a:pos x="171" y="192"/>
                  </a:cxn>
                  <a:cxn ang="0">
                    <a:pos x="177" y="203"/>
                  </a:cxn>
                  <a:cxn ang="0">
                    <a:pos x="178" y="205"/>
                  </a:cxn>
                  <a:cxn ang="0">
                    <a:pos x="179" y="208"/>
                  </a:cxn>
                  <a:cxn ang="0">
                    <a:pos x="165" y="209"/>
                  </a:cxn>
                  <a:cxn ang="0">
                    <a:pos x="151" y="211"/>
                  </a:cxn>
                  <a:cxn ang="0">
                    <a:pos x="137" y="212"/>
                  </a:cxn>
                  <a:cxn ang="0">
                    <a:pos x="124" y="213"/>
                  </a:cxn>
                  <a:cxn ang="0">
                    <a:pos x="114" y="212"/>
                  </a:cxn>
                  <a:cxn ang="0">
                    <a:pos x="106" y="210"/>
                  </a:cxn>
                  <a:cxn ang="0">
                    <a:pos x="99" y="206"/>
                  </a:cxn>
                  <a:cxn ang="0">
                    <a:pos x="93" y="201"/>
                  </a:cxn>
                  <a:cxn ang="0">
                    <a:pos x="86" y="194"/>
                  </a:cxn>
                  <a:cxn ang="0">
                    <a:pos x="81" y="187"/>
                  </a:cxn>
                  <a:cxn ang="0">
                    <a:pos x="77" y="179"/>
                  </a:cxn>
                  <a:cxn ang="0">
                    <a:pos x="74" y="171"/>
                  </a:cxn>
                  <a:cxn ang="0">
                    <a:pos x="70" y="155"/>
                  </a:cxn>
                  <a:cxn ang="0">
                    <a:pos x="68" y="140"/>
                  </a:cxn>
                  <a:cxn ang="0">
                    <a:pos x="66" y="133"/>
                  </a:cxn>
                  <a:cxn ang="0">
                    <a:pos x="63" y="127"/>
                  </a:cxn>
                  <a:cxn ang="0">
                    <a:pos x="58" y="122"/>
                  </a:cxn>
                  <a:cxn ang="0">
                    <a:pos x="52" y="118"/>
                  </a:cxn>
                  <a:cxn ang="0">
                    <a:pos x="39" y="111"/>
                  </a:cxn>
                  <a:cxn ang="0">
                    <a:pos x="26" y="104"/>
                  </a:cxn>
                  <a:cxn ang="0">
                    <a:pos x="13" y="98"/>
                  </a:cxn>
                  <a:cxn ang="0">
                    <a:pos x="0" y="90"/>
                  </a:cxn>
                </a:cxnLst>
                <a:rect l="0" t="0" r="r" b="b"/>
                <a:pathLst>
                  <a:path w="184" h="213">
                    <a:moveTo>
                      <a:pt x="0" y="90"/>
                    </a:moveTo>
                    <a:lnTo>
                      <a:pt x="11" y="83"/>
                    </a:lnTo>
                    <a:lnTo>
                      <a:pt x="19" y="76"/>
                    </a:lnTo>
                    <a:lnTo>
                      <a:pt x="27" y="69"/>
                    </a:lnTo>
                    <a:lnTo>
                      <a:pt x="35" y="61"/>
                    </a:lnTo>
                    <a:lnTo>
                      <a:pt x="48" y="43"/>
                    </a:lnTo>
                    <a:lnTo>
                      <a:pt x="65" y="25"/>
                    </a:lnTo>
                    <a:lnTo>
                      <a:pt x="72" y="16"/>
                    </a:lnTo>
                    <a:lnTo>
                      <a:pt x="79" y="8"/>
                    </a:lnTo>
                    <a:lnTo>
                      <a:pt x="83" y="5"/>
                    </a:lnTo>
                    <a:lnTo>
                      <a:pt x="87" y="2"/>
                    </a:lnTo>
                    <a:lnTo>
                      <a:pt x="93" y="0"/>
                    </a:lnTo>
                    <a:lnTo>
                      <a:pt x="98" y="0"/>
                    </a:lnTo>
                    <a:lnTo>
                      <a:pt x="121" y="0"/>
                    </a:lnTo>
                    <a:lnTo>
                      <a:pt x="140" y="2"/>
                    </a:lnTo>
                    <a:lnTo>
                      <a:pt x="150" y="3"/>
                    </a:lnTo>
                    <a:lnTo>
                      <a:pt x="160" y="3"/>
                    </a:lnTo>
                    <a:lnTo>
                      <a:pt x="171" y="3"/>
                    </a:lnTo>
                    <a:lnTo>
                      <a:pt x="183" y="2"/>
                    </a:lnTo>
                    <a:lnTo>
                      <a:pt x="183" y="9"/>
                    </a:lnTo>
                    <a:lnTo>
                      <a:pt x="184" y="18"/>
                    </a:lnTo>
                    <a:lnTo>
                      <a:pt x="184" y="30"/>
                    </a:lnTo>
                    <a:lnTo>
                      <a:pt x="184" y="43"/>
                    </a:lnTo>
                    <a:lnTo>
                      <a:pt x="184" y="55"/>
                    </a:lnTo>
                    <a:lnTo>
                      <a:pt x="182" y="66"/>
                    </a:lnTo>
                    <a:lnTo>
                      <a:pt x="178" y="77"/>
                    </a:lnTo>
                    <a:lnTo>
                      <a:pt x="172" y="89"/>
                    </a:lnTo>
                    <a:lnTo>
                      <a:pt x="167" y="100"/>
                    </a:lnTo>
                    <a:lnTo>
                      <a:pt x="163" y="111"/>
                    </a:lnTo>
                    <a:lnTo>
                      <a:pt x="161" y="116"/>
                    </a:lnTo>
                    <a:lnTo>
                      <a:pt x="158" y="121"/>
                    </a:lnTo>
                    <a:lnTo>
                      <a:pt x="154" y="124"/>
                    </a:lnTo>
                    <a:lnTo>
                      <a:pt x="149" y="127"/>
                    </a:lnTo>
                    <a:lnTo>
                      <a:pt x="154" y="142"/>
                    </a:lnTo>
                    <a:lnTo>
                      <a:pt x="158" y="155"/>
                    </a:lnTo>
                    <a:lnTo>
                      <a:pt x="161" y="168"/>
                    </a:lnTo>
                    <a:lnTo>
                      <a:pt x="165" y="183"/>
                    </a:lnTo>
                    <a:lnTo>
                      <a:pt x="171" y="192"/>
                    </a:lnTo>
                    <a:lnTo>
                      <a:pt x="177" y="203"/>
                    </a:lnTo>
                    <a:lnTo>
                      <a:pt x="178" y="205"/>
                    </a:lnTo>
                    <a:lnTo>
                      <a:pt x="179" y="208"/>
                    </a:lnTo>
                    <a:lnTo>
                      <a:pt x="165" y="209"/>
                    </a:lnTo>
                    <a:lnTo>
                      <a:pt x="151" y="211"/>
                    </a:lnTo>
                    <a:lnTo>
                      <a:pt x="137" y="212"/>
                    </a:lnTo>
                    <a:lnTo>
                      <a:pt x="124" y="213"/>
                    </a:lnTo>
                    <a:lnTo>
                      <a:pt x="114" y="212"/>
                    </a:lnTo>
                    <a:lnTo>
                      <a:pt x="106" y="210"/>
                    </a:lnTo>
                    <a:lnTo>
                      <a:pt x="99" y="206"/>
                    </a:lnTo>
                    <a:lnTo>
                      <a:pt x="93" y="201"/>
                    </a:lnTo>
                    <a:lnTo>
                      <a:pt x="86" y="194"/>
                    </a:lnTo>
                    <a:lnTo>
                      <a:pt x="81" y="187"/>
                    </a:lnTo>
                    <a:lnTo>
                      <a:pt x="77" y="179"/>
                    </a:lnTo>
                    <a:lnTo>
                      <a:pt x="74" y="171"/>
                    </a:lnTo>
                    <a:lnTo>
                      <a:pt x="70" y="155"/>
                    </a:lnTo>
                    <a:lnTo>
                      <a:pt x="68" y="140"/>
                    </a:lnTo>
                    <a:lnTo>
                      <a:pt x="66" y="133"/>
                    </a:lnTo>
                    <a:lnTo>
                      <a:pt x="63" y="127"/>
                    </a:lnTo>
                    <a:lnTo>
                      <a:pt x="58" y="122"/>
                    </a:lnTo>
                    <a:lnTo>
                      <a:pt x="52" y="118"/>
                    </a:lnTo>
                    <a:lnTo>
                      <a:pt x="39" y="111"/>
                    </a:lnTo>
                    <a:lnTo>
                      <a:pt x="26" y="104"/>
                    </a:lnTo>
                    <a:lnTo>
                      <a:pt x="13" y="98"/>
                    </a:lnTo>
                    <a:lnTo>
                      <a:pt x="0" y="90"/>
                    </a:lnTo>
                    <a:close/>
                  </a:path>
                </a:pathLst>
              </a:custGeom>
              <a:solidFill>
                <a:srgbClr val="EAEAEA"/>
              </a:solidFill>
              <a:ln w="9525">
                <a:solidFill>
                  <a:sysClr val="windowText" lastClr="000000">
                    <a:lumMod val="50000"/>
                    <a:lumOff val="50000"/>
                  </a:sysClr>
                </a:solidFill>
                <a:round/>
                <a:headEnd/>
                <a:tailEnd/>
              </a:ln>
            </p:spPr>
          </p:sp>
          <p:sp>
            <p:nvSpPr>
              <p:cNvPr id="58" name="Jordan"/>
              <p:cNvSpPr>
                <a:spLocks/>
              </p:cNvSpPr>
              <p:nvPr/>
            </p:nvSpPr>
            <p:spPr bwMode="auto">
              <a:xfrm>
                <a:off x="248070" y="3535398"/>
                <a:ext cx="323760" cy="288125"/>
              </a:xfrm>
              <a:custGeom>
                <a:avLst/>
                <a:gdLst/>
                <a:ahLst/>
                <a:cxnLst>
                  <a:cxn ang="0">
                    <a:pos x="7" y="475"/>
                  </a:cxn>
                  <a:cxn ang="0">
                    <a:pos x="13" y="497"/>
                  </a:cxn>
                  <a:cxn ang="0">
                    <a:pos x="165" y="608"/>
                  </a:cxn>
                  <a:cxn ang="0">
                    <a:pos x="293" y="499"/>
                  </a:cxn>
                  <a:cxn ang="0">
                    <a:pos x="322" y="495"/>
                  </a:cxn>
                  <a:cxn ang="0">
                    <a:pos x="345" y="484"/>
                  </a:cxn>
                  <a:cxn ang="0">
                    <a:pos x="393" y="453"/>
                  </a:cxn>
                  <a:cxn ang="0">
                    <a:pos x="412" y="443"/>
                  </a:cxn>
                  <a:cxn ang="0">
                    <a:pos x="429" y="436"/>
                  </a:cxn>
                  <a:cxn ang="0">
                    <a:pos x="469" y="422"/>
                  </a:cxn>
                  <a:cxn ang="0">
                    <a:pos x="449" y="398"/>
                  </a:cxn>
                  <a:cxn ang="0">
                    <a:pos x="428" y="378"/>
                  </a:cxn>
                  <a:cxn ang="0">
                    <a:pos x="410" y="357"/>
                  </a:cxn>
                  <a:cxn ang="0">
                    <a:pos x="393" y="330"/>
                  </a:cxn>
                  <a:cxn ang="0">
                    <a:pos x="671" y="77"/>
                  </a:cxn>
                  <a:cxn ang="0">
                    <a:pos x="550" y="76"/>
                  </a:cxn>
                  <a:cxn ang="0">
                    <a:pos x="448" y="89"/>
                  </a:cxn>
                  <a:cxn ang="0">
                    <a:pos x="432" y="79"/>
                  </a:cxn>
                  <a:cxn ang="0">
                    <a:pos x="414" y="64"/>
                  </a:cxn>
                  <a:cxn ang="0">
                    <a:pos x="393" y="39"/>
                  </a:cxn>
                  <a:cxn ang="0">
                    <a:pos x="370" y="13"/>
                  </a:cxn>
                  <a:cxn ang="0">
                    <a:pos x="356" y="0"/>
                  </a:cxn>
                  <a:cxn ang="0">
                    <a:pos x="346" y="23"/>
                  </a:cxn>
                  <a:cxn ang="0">
                    <a:pos x="340" y="33"/>
                  </a:cxn>
                  <a:cxn ang="0">
                    <a:pos x="331" y="40"/>
                  </a:cxn>
                  <a:cxn ang="0">
                    <a:pos x="316" y="45"/>
                  </a:cxn>
                  <a:cxn ang="0">
                    <a:pos x="301" y="47"/>
                  </a:cxn>
                  <a:cxn ang="0">
                    <a:pos x="286" y="50"/>
                  </a:cxn>
                  <a:cxn ang="0">
                    <a:pos x="272" y="56"/>
                  </a:cxn>
                  <a:cxn ang="0">
                    <a:pos x="262" y="66"/>
                  </a:cxn>
                  <a:cxn ang="0">
                    <a:pos x="254" y="75"/>
                  </a:cxn>
                  <a:cxn ang="0">
                    <a:pos x="245" y="96"/>
                  </a:cxn>
                  <a:cxn ang="0">
                    <a:pos x="237" y="119"/>
                  </a:cxn>
                  <a:cxn ang="0">
                    <a:pos x="224" y="142"/>
                  </a:cxn>
                  <a:cxn ang="0">
                    <a:pos x="211" y="159"/>
                  </a:cxn>
                  <a:cxn ang="0">
                    <a:pos x="196" y="174"/>
                  </a:cxn>
                  <a:cxn ang="0">
                    <a:pos x="184" y="189"/>
                  </a:cxn>
                  <a:cxn ang="0">
                    <a:pos x="181" y="198"/>
                  </a:cxn>
                  <a:cxn ang="0">
                    <a:pos x="180" y="209"/>
                  </a:cxn>
                  <a:cxn ang="0">
                    <a:pos x="187" y="233"/>
                  </a:cxn>
                  <a:cxn ang="0">
                    <a:pos x="183" y="243"/>
                  </a:cxn>
                  <a:cxn ang="0">
                    <a:pos x="174" y="250"/>
                  </a:cxn>
                  <a:cxn ang="0">
                    <a:pos x="165" y="257"/>
                  </a:cxn>
                  <a:cxn ang="0">
                    <a:pos x="156" y="266"/>
                  </a:cxn>
                  <a:cxn ang="0">
                    <a:pos x="128" y="305"/>
                  </a:cxn>
                  <a:cxn ang="0">
                    <a:pos x="101" y="345"/>
                  </a:cxn>
                  <a:cxn ang="0">
                    <a:pos x="62" y="414"/>
                  </a:cxn>
                  <a:cxn ang="0">
                    <a:pos x="50" y="430"/>
                  </a:cxn>
                  <a:cxn ang="0">
                    <a:pos x="38" y="442"/>
                  </a:cxn>
                  <a:cxn ang="0">
                    <a:pos x="22" y="452"/>
                  </a:cxn>
                  <a:cxn ang="0">
                    <a:pos x="2" y="459"/>
                  </a:cxn>
                </a:cxnLst>
                <a:rect l="0" t="0" r="r" b="b"/>
                <a:pathLst>
                  <a:path w="671" h="608">
                    <a:moveTo>
                      <a:pt x="0" y="464"/>
                    </a:moveTo>
                    <a:lnTo>
                      <a:pt x="7" y="475"/>
                    </a:lnTo>
                    <a:lnTo>
                      <a:pt x="11" y="487"/>
                    </a:lnTo>
                    <a:lnTo>
                      <a:pt x="13" y="497"/>
                    </a:lnTo>
                    <a:lnTo>
                      <a:pt x="16" y="510"/>
                    </a:lnTo>
                    <a:lnTo>
                      <a:pt x="165" y="608"/>
                    </a:lnTo>
                    <a:lnTo>
                      <a:pt x="265" y="499"/>
                    </a:lnTo>
                    <a:lnTo>
                      <a:pt x="293" y="499"/>
                    </a:lnTo>
                    <a:lnTo>
                      <a:pt x="308" y="498"/>
                    </a:lnTo>
                    <a:lnTo>
                      <a:pt x="322" y="495"/>
                    </a:lnTo>
                    <a:lnTo>
                      <a:pt x="334" y="491"/>
                    </a:lnTo>
                    <a:lnTo>
                      <a:pt x="345" y="484"/>
                    </a:lnTo>
                    <a:lnTo>
                      <a:pt x="368" y="470"/>
                    </a:lnTo>
                    <a:lnTo>
                      <a:pt x="393" y="453"/>
                    </a:lnTo>
                    <a:lnTo>
                      <a:pt x="402" y="447"/>
                    </a:lnTo>
                    <a:lnTo>
                      <a:pt x="412" y="443"/>
                    </a:lnTo>
                    <a:lnTo>
                      <a:pt x="421" y="439"/>
                    </a:lnTo>
                    <a:lnTo>
                      <a:pt x="429" y="436"/>
                    </a:lnTo>
                    <a:lnTo>
                      <a:pt x="448" y="430"/>
                    </a:lnTo>
                    <a:lnTo>
                      <a:pt x="469" y="422"/>
                    </a:lnTo>
                    <a:lnTo>
                      <a:pt x="458" y="410"/>
                    </a:lnTo>
                    <a:lnTo>
                      <a:pt x="449" y="398"/>
                    </a:lnTo>
                    <a:lnTo>
                      <a:pt x="439" y="388"/>
                    </a:lnTo>
                    <a:lnTo>
                      <a:pt x="428" y="378"/>
                    </a:lnTo>
                    <a:lnTo>
                      <a:pt x="419" y="367"/>
                    </a:lnTo>
                    <a:lnTo>
                      <a:pt x="410" y="357"/>
                    </a:lnTo>
                    <a:lnTo>
                      <a:pt x="401" y="345"/>
                    </a:lnTo>
                    <a:lnTo>
                      <a:pt x="393" y="330"/>
                    </a:lnTo>
                    <a:lnTo>
                      <a:pt x="657" y="326"/>
                    </a:lnTo>
                    <a:lnTo>
                      <a:pt x="671" y="77"/>
                    </a:lnTo>
                    <a:lnTo>
                      <a:pt x="671" y="77"/>
                    </a:lnTo>
                    <a:lnTo>
                      <a:pt x="550" y="76"/>
                    </a:lnTo>
                    <a:lnTo>
                      <a:pt x="457" y="93"/>
                    </a:lnTo>
                    <a:lnTo>
                      <a:pt x="448" y="89"/>
                    </a:lnTo>
                    <a:lnTo>
                      <a:pt x="440" y="84"/>
                    </a:lnTo>
                    <a:lnTo>
                      <a:pt x="432" y="79"/>
                    </a:lnTo>
                    <a:lnTo>
                      <a:pt x="425" y="75"/>
                    </a:lnTo>
                    <a:lnTo>
                      <a:pt x="414" y="64"/>
                    </a:lnTo>
                    <a:lnTo>
                      <a:pt x="403" y="52"/>
                    </a:lnTo>
                    <a:lnTo>
                      <a:pt x="393" y="39"/>
                    </a:lnTo>
                    <a:lnTo>
                      <a:pt x="383" y="26"/>
                    </a:lnTo>
                    <a:lnTo>
                      <a:pt x="370" y="13"/>
                    </a:lnTo>
                    <a:lnTo>
                      <a:pt x="356" y="0"/>
                    </a:lnTo>
                    <a:lnTo>
                      <a:pt x="356" y="0"/>
                    </a:lnTo>
                    <a:lnTo>
                      <a:pt x="352" y="12"/>
                    </a:lnTo>
                    <a:lnTo>
                      <a:pt x="346" y="23"/>
                    </a:lnTo>
                    <a:lnTo>
                      <a:pt x="343" y="28"/>
                    </a:lnTo>
                    <a:lnTo>
                      <a:pt x="340" y="33"/>
                    </a:lnTo>
                    <a:lnTo>
                      <a:pt x="336" y="37"/>
                    </a:lnTo>
                    <a:lnTo>
                      <a:pt x="331" y="40"/>
                    </a:lnTo>
                    <a:lnTo>
                      <a:pt x="324" y="43"/>
                    </a:lnTo>
                    <a:lnTo>
                      <a:pt x="316" y="45"/>
                    </a:lnTo>
                    <a:lnTo>
                      <a:pt x="308" y="46"/>
                    </a:lnTo>
                    <a:lnTo>
                      <a:pt x="301" y="47"/>
                    </a:lnTo>
                    <a:lnTo>
                      <a:pt x="294" y="48"/>
                    </a:lnTo>
                    <a:lnTo>
                      <a:pt x="286" y="50"/>
                    </a:lnTo>
                    <a:lnTo>
                      <a:pt x="279" y="52"/>
                    </a:lnTo>
                    <a:lnTo>
                      <a:pt x="272" y="56"/>
                    </a:lnTo>
                    <a:lnTo>
                      <a:pt x="267" y="61"/>
                    </a:lnTo>
                    <a:lnTo>
                      <a:pt x="262" y="66"/>
                    </a:lnTo>
                    <a:lnTo>
                      <a:pt x="258" y="70"/>
                    </a:lnTo>
                    <a:lnTo>
                      <a:pt x="254" y="75"/>
                    </a:lnTo>
                    <a:lnTo>
                      <a:pt x="249" y="85"/>
                    </a:lnTo>
                    <a:lnTo>
                      <a:pt x="245" y="96"/>
                    </a:lnTo>
                    <a:lnTo>
                      <a:pt x="241" y="107"/>
                    </a:lnTo>
                    <a:lnTo>
                      <a:pt x="237" y="119"/>
                    </a:lnTo>
                    <a:lnTo>
                      <a:pt x="231" y="130"/>
                    </a:lnTo>
                    <a:lnTo>
                      <a:pt x="224" y="142"/>
                    </a:lnTo>
                    <a:lnTo>
                      <a:pt x="218" y="152"/>
                    </a:lnTo>
                    <a:lnTo>
                      <a:pt x="211" y="159"/>
                    </a:lnTo>
                    <a:lnTo>
                      <a:pt x="202" y="166"/>
                    </a:lnTo>
                    <a:lnTo>
                      <a:pt x="196" y="174"/>
                    </a:lnTo>
                    <a:lnTo>
                      <a:pt x="189" y="181"/>
                    </a:lnTo>
                    <a:lnTo>
                      <a:pt x="184" y="189"/>
                    </a:lnTo>
                    <a:lnTo>
                      <a:pt x="182" y="193"/>
                    </a:lnTo>
                    <a:lnTo>
                      <a:pt x="181" y="198"/>
                    </a:lnTo>
                    <a:lnTo>
                      <a:pt x="180" y="203"/>
                    </a:lnTo>
                    <a:lnTo>
                      <a:pt x="180" y="209"/>
                    </a:lnTo>
                    <a:lnTo>
                      <a:pt x="183" y="220"/>
                    </a:lnTo>
                    <a:lnTo>
                      <a:pt x="187" y="233"/>
                    </a:lnTo>
                    <a:lnTo>
                      <a:pt x="186" y="239"/>
                    </a:lnTo>
                    <a:lnTo>
                      <a:pt x="183" y="243"/>
                    </a:lnTo>
                    <a:lnTo>
                      <a:pt x="180" y="247"/>
                    </a:lnTo>
                    <a:lnTo>
                      <a:pt x="174" y="250"/>
                    </a:lnTo>
                    <a:lnTo>
                      <a:pt x="170" y="253"/>
                    </a:lnTo>
                    <a:lnTo>
                      <a:pt x="165" y="257"/>
                    </a:lnTo>
                    <a:lnTo>
                      <a:pt x="160" y="261"/>
                    </a:lnTo>
                    <a:lnTo>
                      <a:pt x="156" y="266"/>
                    </a:lnTo>
                    <a:lnTo>
                      <a:pt x="141" y="287"/>
                    </a:lnTo>
                    <a:lnTo>
                      <a:pt x="128" y="305"/>
                    </a:lnTo>
                    <a:lnTo>
                      <a:pt x="115" y="323"/>
                    </a:lnTo>
                    <a:lnTo>
                      <a:pt x="101" y="345"/>
                    </a:lnTo>
                    <a:lnTo>
                      <a:pt x="80" y="381"/>
                    </a:lnTo>
                    <a:lnTo>
                      <a:pt x="62" y="414"/>
                    </a:lnTo>
                    <a:lnTo>
                      <a:pt x="56" y="422"/>
                    </a:lnTo>
                    <a:lnTo>
                      <a:pt x="50" y="430"/>
                    </a:lnTo>
                    <a:lnTo>
                      <a:pt x="44" y="436"/>
                    </a:lnTo>
                    <a:lnTo>
                      <a:pt x="38" y="442"/>
                    </a:lnTo>
                    <a:lnTo>
                      <a:pt x="30" y="447"/>
                    </a:lnTo>
                    <a:lnTo>
                      <a:pt x="22" y="452"/>
                    </a:lnTo>
                    <a:lnTo>
                      <a:pt x="13" y="455"/>
                    </a:lnTo>
                    <a:lnTo>
                      <a:pt x="2" y="459"/>
                    </a:lnTo>
                    <a:lnTo>
                      <a:pt x="0" y="464"/>
                    </a:lnTo>
                    <a:close/>
                  </a:path>
                </a:pathLst>
              </a:custGeom>
              <a:solidFill>
                <a:srgbClr val="EAEAEA"/>
              </a:solidFill>
              <a:ln w="9525">
                <a:solidFill>
                  <a:sysClr val="windowText" lastClr="000000">
                    <a:lumMod val="50000"/>
                    <a:lumOff val="50000"/>
                  </a:sysClr>
                </a:solidFill>
                <a:round/>
                <a:headEnd/>
                <a:tailEnd/>
              </a:ln>
            </p:spPr>
          </p:sp>
          <p:sp>
            <p:nvSpPr>
              <p:cNvPr id="59" name="Israel"/>
              <p:cNvSpPr>
                <a:spLocks/>
              </p:cNvSpPr>
              <p:nvPr/>
            </p:nvSpPr>
            <p:spPr bwMode="auto">
              <a:xfrm>
                <a:off x="248070" y="3496981"/>
                <a:ext cx="171402" cy="259312"/>
              </a:xfrm>
              <a:custGeom>
                <a:avLst/>
                <a:gdLst/>
                <a:ahLst/>
                <a:cxnLst>
                  <a:cxn ang="0">
                    <a:pos x="24" y="235"/>
                  </a:cxn>
                  <a:cxn ang="0">
                    <a:pos x="32" y="240"/>
                  </a:cxn>
                  <a:cxn ang="0">
                    <a:pos x="45" y="239"/>
                  </a:cxn>
                  <a:cxn ang="0">
                    <a:pos x="58" y="227"/>
                  </a:cxn>
                  <a:cxn ang="0">
                    <a:pos x="74" y="199"/>
                  </a:cxn>
                  <a:cxn ang="0">
                    <a:pos x="84" y="186"/>
                  </a:cxn>
                  <a:cxn ang="0">
                    <a:pos x="108" y="171"/>
                  </a:cxn>
                  <a:cxn ang="0">
                    <a:pos x="136" y="141"/>
                  </a:cxn>
                  <a:cxn ang="0">
                    <a:pos x="158" y="113"/>
                  </a:cxn>
                  <a:cxn ang="0">
                    <a:pos x="178" y="100"/>
                  </a:cxn>
                  <a:cxn ang="0">
                    <a:pos x="201" y="78"/>
                  </a:cxn>
                  <a:cxn ang="0">
                    <a:pos x="215" y="56"/>
                  </a:cxn>
                  <a:cxn ang="0">
                    <a:pos x="228" y="41"/>
                  </a:cxn>
                  <a:cxn ang="0">
                    <a:pos x="255" y="25"/>
                  </a:cxn>
                  <a:cxn ang="0">
                    <a:pos x="263" y="9"/>
                  </a:cxn>
                  <a:cxn ang="0">
                    <a:pos x="285" y="7"/>
                  </a:cxn>
                  <a:cxn ang="0">
                    <a:pos x="319" y="23"/>
                  </a:cxn>
                  <a:cxn ang="0">
                    <a:pos x="343" y="39"/>
                  </a:cxn>
                  <a:cxn ang="0">
                    <a:pos x="354" y="51"/>
                  </a:cxn>
                  <a:cxn ang="0">
                    <a:pos x="355" y="78"/>
                  </a:cxn>
                  <a:cxn ang="0">
                    <a:pos x="342" y="106"/>
                  </a:cxn>
                  <a:cxn ang="0">
                    <a:pos x="330" y="118"/>
                  </a:cxn>
                  <a:cxn ang="0">
                    <a:pos x="307" y="124"/>
                  </a:cxn>
                  <a:cxn ang="0">
                    <a:pos x="285" y="128"/>
                  </a:cxn>
                  <a:cxn ang="0">
                    <a:pos x="266" y="139"/>
                  </a:cxn>
                  <a:cxn ang="0">
                    <a:pos x="253" y="153"/>
                  </a:cxn>
                  <a:cxn ang="0">
                    <a:pos x="240" y="185"/>
                  </a:cxn>
                  <a:cxn ang="0">
                    <a:pos x="223" y="220"/>
                  </a:cxn>
                  <a:cxn ang="0">
                    <a:pos x="201" y="244"/>
                  </a:cxn>
                  <a:cxn ang="0">
                    <a:pos x="183" y="267"/>
                  </a:cxn>
                  <a:cxn ang="0">
                    <a:pos x="179" y="281"/>
                  </a:cxn>
                  <a:cxn ang="0">
                    <a:pos x="186" y="311"/>
                  </a:cxn>
                  <a:cxn ang="0">
                    <a:pos x="179" y="325"/>
                  </a:cxn>
                  <a:cxn ang="0">
                    <a:pos x="164" y="335"/>
                  </a:cxn>
                  <a:cxn ang="0">
                    <a:pos x="140" y="365"/>
                  </a:cxn>
                  <a:cxn ang="0">
                    <a:pos x="100" y="423"/>
                  </a:cxn>
                  <a:cxn ang="0">
                    <a:pos x="55" y="500"/>
                  </a:cxn>
                  <a:cxn ang="0">
                    <a:pos x="37" y="520"/>
                  </a:cxn>
                  <a:cxn ang="0">
                    <a:pos x="12" y="533"/>
                  </a:cxn>
                  <a:cxn ang="0">
                    <a:pos x="4" y="523"/>
                  </a:cxn>
                  <a:cxn ang="0">
                    <a:pos x="1" y="494"/>
                  </a:cxn>
                  <a:cxn ang="0">
                    <a:pos x="0" y="429"/>
                  </a:cxn>
                  <a:cxn ang="0">
                    <a:pos x="4" y="413"/>
                  </a:cxn>
                  <a:cxn ang="0">
                    <a:pos x="12" y="389"/>
                  </a:cxn>
                  <a:cxn ang="0">
                    <a:pos x="17" y="316"/>
                  </a:cxn>
                  <a:cxn ang="0">
                    <a:pos x="19" y="256"/>
                  </a:cxn>
                  <a:cxn ang="0">
                    <a:pos x="18" y="233"/>
                  </a:cxn>
                </a:cxnLst>
                <a:rect l="0" t="0" r="r" b="b"/>
                <a:pathLst>
                  <a:path w="359" h="537">
                    <a:moveTo>
                      <a:pt x="17" y="224"/>
                    </a:moveTo>
                    <a:lnTo>
                      <a:pt x="21" y="229"/>
                    </a:lnTo>
                    <a:lnTo>
                      <a:pt x="24" y="235"/>
                    </a:lnTo>
                    <a:lnTo>
                      <a:pt x="26" y="237"/>
                    </a:lnTo>
                    <a:lnTo>
                      <a:pt x="29" y="239"/>
                    </a:lnTo>
                    <a:lnTo>
                      <a:pt x="32" y="240"/>
                    </a:lnTo>
                    <a:lnTo>
                      <a:pt x="36" y="240"/>
                    </a:lnTo>
                    <a:lnTo>
                      <a:pt x="41" y="240"/>
                    </a:lnTo>
                    <a:lnTo>
                      <a:pt x="45" y="239"/>
                    </a:lnTo>
                    <a:lnTo>
                      <a:pt x="49" y="236"/>
                    </a:lnTo>
                    <a:lnTo>
                      <a:pt x="53" y="234"/>
                    </a:lnTo>
                    <a:lnTo>
                      <a:pt x="58" y="227"/>
                    </a:lnTo>
                    <a:lnTo>
                      <a:pt x="64" y="217"/>
                    </a:lnTo>
                    <a:lnTo>
                      <a:pt x="69" y="208"/>
                    </a:lnTo>
                    <a:lnTo>
                      <a:pt x="74" y="199"/>
                    </a:lnTo>
                    <a:lnTo>
                      <a:pt x="77" y="195"/>
                    </a:lnTo>
                    <a:lnTo>
                      <a:pt x="81" y="190"/>
                    </a:lnTo>
                    <a:lnTo>
                      <a:pt x="84" y="186"/>
                    </a:lnTo>
                    <a:lnTo>
                      <a:pt x="90" y="183"/>
                    </a:lnTo>
                    <a:lnTo>
                      <a:pt x="100" y="177"/>
                    </a:lnTo>
                    <a:lnTo>
                      <a:pt x="108" y="171"/>
                    </a:lnTo>
                    <a:lnTo>
                      <a:pt x="115" y="163"/>
                    </a:lnTo>
                    <a:lnTo>
                      <a:pt x="123" y="156"/>
                    </a:lnTo>
                    <a:lnTo>
                      <a:pt x="136" y="141"/>
                    </a:lnTo>
                    <a:lnTo>
                      <a:pt x="150" y="122"/>
                    </a:lnTo>
                    <a:lnTo>
                      <a:pt x="154" y="117"/>
                    </a:lnTo>
                    <a:lnTo>
                      <a:pt x="158" y="113"/>
                    </a:lnTo>
                    <a:lnTo>
                      <a:pt x="163" y="110"/>
                    </a:lnTo>
                    <a:lnTo>
                      <a:pt x="168" y="106"/>
                    </a:lnTo>
                    <a:lnTo>
                      <a:pt x="178" y="100"/>
                    </a:lnTo>
                    <a:lnTo>
                      <a:pt x="188" y="93"/>
                    </a:lnTo>
                    <a:lnTo>
                      <a:pt x="195" y="86"/>
                    </a:lnTo>
                    <a:lnTo>
                      <a:pt x="201" y="78"/>
                    </a:lnTo>
                    <a:lnTo>
                      <a:pt x="206" y="70"/>
                    </a:lnTo>
                    <a:lnTo>
                      <a:pt x="212" y="61"/>
                    </a:lnTo>
                    <a:lnTo>
                      <a:pt x="215" y="56"/>
                    </a:lnTo>
                    <a:lnTo>
                      <a:pt x="219" y="50"/>
                    </a:lnTo>
                    <a:lnTo>
                      <a:pt x="223" y="45"/>
                    </a:lnTo>
                    <a:lnTo>
                      <a:pt x="228" y="41"/>
                    </a:lnTo>
                    <a:lnTo>
                      <a:pt x="240" y="34"/>
                    </a:lnTo>
                    <a:lnTo>
                      <a:pt x="251" y="28"/>
                    </a:lnTo>
                    <a:lnTo>
                      <a:pt x="255" y="25"/>
                    </a:lnTo>
                    <a:lnTo>
                      <a:pt x="259" y="20"/>
                    </a:lnTo>
                    <a:lnTo>
                      <a:pt x="262" y="15"/>
                    </a:lnTo>
                    <a:lnTo>
                      <a:pt x="263" y="9"/>
                    </a:lnTo>
                    <a:lnTo>
                      <a:pt x="269" y="5"/>
                    </a:lnTo>
                    <a:lnTo>
                      <a:pt x="274" y="0"/>
                    </a:lnTo>
                    <a:lnTo>
                      <a:pt x="285" y="7"/>
                    </a:lnTo>
                    <a:lnTo>
                      <a:pt x="297" y="12"/>
                    </a:lnTo>
                    <a:lnTo>
                      <a:pt x="307" y="18"/>
                    </a:lnTo>
                    <a:lnTo>
                      <a:pt x="319" y="23"/>
                    </a:lnTo>
                    <a:lnTo>
                      <a:pt x="329" y="29"/>
                    </a:lnTo>
                    <a:lnTo>
                      <a:pt x="338" y="35"/>
                    </a:lnTo>
                    <a:lnTo>
                      <a:pt x="343" y="39"/>
                    </a:lnTo>
                    <a:lnTo>
                      <a:pt x="347" y="42"/>
                    </a:lnTo>
                    <a:lnTo>
                      <a:pt x="351" y="47"/>
                    </a:lnTo>
                    <a:lnTo>
                      <a:pt x="354" y="51"/>
                    </a:lnTo>
                    <a:lnTo>
                      <a:pt x="357" y="57"/>
                    </a:lnTo>
                    <a:lnTo>
                      <a:pt x="359" y="61"/>
                    </a:lnTo>
                    <a:lnTo>
                      <a:pt x="355" y="78"/>
                    </a:lnTo>
                    <a:lnTo>
                      <a:pt x="351" y="90"/>
                    </a:lnTo>
                    <a:lnTo>
                      <a:pt x="345" y="101"/>
                    </a:lnTo>
                    <a:lnTo>
                      <a:pt x="342" y="106"/>
                    </a:lnTo>
                    <a:lnTo>
                      <a:pt x="339" y="111"/>
                    </a:lnTo>
                    <a:lnTo>
                      <a:pt x="335" y="115"/>
                    </a:lnTo>
                    <a:lnTo>
                      <a:pt x="330" y="118"/>
                    </a:lnTo>
                    <a:lnTo>
                      <a:pt x="323" y="121"/>
                    </a:lnTo>
                    <a:lnTo>
                      <a:pt x="315" y="123"/>
                    </a:lnTo>
                    <a:lnTo>
                      <a:pt x="307" y="124"/>
                    </a:lnTo>
                    <a:lnTo>
                      <a:pt x="300" y="125"/>
                    </a:lnTo>
                    <a:lnTo>
                      <a:pt x="293" y="126"/>
                    </a:lnTo>
                    <a:lnTo>
                      <a:pt x="285" y="128"/>
                    </a:lnTo>
                    <a:lnTo>
                      <a:pt x="278" y="130"/>
                    </a:lnTo>
                    <a:lnTo>
                      <a:pt x="271" y="134"/>
                    </a:lnTo>
                    <a:lnTo>
                      <a:pt x="266" y="139"/>
                    </a:lnTo>
                    <a:lnTo>
                      <a:pt x="261" y="144"/>
                    </a:lnTo>
                    <a:lnTo>
                      <a:pt x="257" y="148"/>
                    </a:lnTo>
                    <a:lnTo>
                      <a:pt x="253" y="153"/>
                    </a:lnTo>
                    <a:lnTo>
                      <a:pt x="248" y="163"/>
                    </a:lnTo>
                    <a:lnTo>
                      <a:pt x="244" y="174"/>
                    </a:lnTo>
                    <a:lnTo>
                      <a:pt x="240" y="185"/>
                    </a:lnTo>
                    <a:lnTo>
                      <a:pt x="236" y="197"/>
                    </a:lnTo>
                    <a:lnTo>
                      <a:pt x="230" y="208"/>
                    </a:lnTo>
                    <a:lnTo>
                      <a:pt x="223" y="220"/>
                    </a:lnTo>
                    <a:lnTo>
                      <a:pt x="217" y="230"/>
                    </a:lnTo>
                    <a:lnTo>
                      <a:pt x="210" y="237"/>
                    </a:lnTo>
                    <a:lnTo>
                      <a:pt x="201" y="244"/>
                    </a:lnTo>
                    <a:lnTo>
                      <a:pt x="195" y="252"/>
                    </a:lnTo>
                    <a:lnTo>
                      <a:pt x="188" y="259"/>
                    </a:lnTo>
                    <a:lnTo>
                      <a:pt x="183" y="267"/>
                    </a:lnTo>
                    <a:lnTo>
                      <a:pt x="181" y="271"/>
                    </a:lnTo>
                    <a:lnTo>
                      <a:pt x="180" y="276"/>
                    </a:lnTo>
                    <a:lnTo>
                      <a:pt x="179" y="281"/>
                    </a:lnTo>
                    <a:lnTo>
                      <a:pt x="179" y="287"/>
                    </a:lnTo>
                    <a:lnTo>
                      <a:pt x="182" y="298"/>
                    </a:lnTo>
                    <a:lnTo>
                      <a:pt x="186" y="311"/>
                    </a:lnTo>
                    <a:lnTo>
                      <a:pt x="185" y="317"/>
                    </a:lnTo>
                    <a:lnTo>
                      <a:pt x="182" y="321"/>
                    </a:lnTo>
                    <a:lnTo>
                      <a:pt x="179" y="325"/>
                    </a:lnTo>
                    <a:lnTo>
                      <a:pt x="173" y="328"/>
                    </a:lnTo>
                    <a:lnTo>
                      <a:pt x="169" y="331"/>
                    </a:lnTo>
                    <a:lnTo>
                      <a:pt x="164" y="335"/>
                    </a:lnTo>
                    <a:lnTo>
                      <a:pt x="159" y="339"/>
                    </a:lnTo>
                    <a:lnTo>
                      <a:pt x="155" y="344"/>
                    </a:lnTo>
                    <a:lnTo>
                      <a:pt x="140" y="365"/>
                    </a:lnTo>
                    <a:lnTo>
                      <a:pt x="127" y="383"/>
                    </a:lnTo>
                    <a:lnTo>
                      <a:pt x="114" y="401"/>
                    </a:lnTo>
                    <a:lnTo>
                      <a:pt x="100" y="423"/>
                    </a:lnTo>
                    <a:lnTo>
                      <a:pt x="79" y="459"/>
                    </a:lnTo>
                    <a:lnTo>
                      <a:pt x="61" y="492"/>
                    </a:lnTo>
                    <a:lnTo>
                      <a:pt x="55" y="500"/>
                    </a:lnTo>
                    <a:lnTo>
                      <a:pt x="49" y="508"/>
                    </a:lnTo>
                    <a:lnTo>
                      <a:pt x="43" y="514"/>
                    </a:lnTo>
                    <a:lnTo>
                      <a:pt x="37" y="520"/>
                    </a:lnTo>
                    <a:lnTo>
                      <a:pt x="29" y="525"/>
                    </a:lnTo>
                    <a:lnTo>
                      <a:pt x="21" y="530"/>
                    </a:lnTo>
                    <a:lnTo>
                      <a:pt x="12" y="533"/>
                    </a:lnTo>
                    <a:lnTo>
                      <a:pt x="1" y="537"/>
                    </a:lnTo>
                    <a:lnTo>
                      <a:pt x="4" y="530"/>
                    </a:lnTo>
                    <a:lnTo>
                      <a:pt x="4" y="523"/>
                    </a:lnTo>
                    <a:lnTo>
                      <a:pt x="2" y="521"/>
                    </a:lnTo>
                    <a:lnTo>
                      <a:pt x="1" y="518"/>
                    </a:lnTo>
                    <a:lnTo>
                      <a:pt x="1" y="494"/>
                    </a:lnTo>
                    <a:lnTo>
                      <a:pt x="0" y="473"/>
                    </a:lnTo>
                    <a:lnTo>
                      <a:pt x="0" y="454"/>
                    </a:lnTo>
                    <a:lnTo>
                      <a:pt x="0" y="429"/>
                    </a:lnTo>
                    <a:lnTo>
                      <a:pt x="0" y="423"/>
                    </a:lnTo>
                    <a:lnTo>
                      <a:pt x="1" y="417"/>
                    </a:lnTo>
                    <a:lnTo>
                      <a:pt x="4" y="413"/>
                    </a:lnTo>
                    <a:lnTo>
                      <a:pt x="6" y="408"/>
                    </a:lnTo>
                    <a:lnTo>
                      <a:pt x="10" y="400"/>
                    </a:lnTo>
                    <a:lnTo>
                      <a:pt x="12" y="389"/>
                    </a:lnTo>
                    <a:lnTo>
                      <a:pt x="15" y="362"/>
                    </a:lnTo>
                    <a:lnTo>
                      <a:pt x="17" y="339"/>
                    </a:lnTo>
                    <a:lnTo>
                      <a:pt x="17" y="316"/>
                    </a:lnTo>
                    <a:lnTo>
                      <a:pt x="17" y="289"/>
                    </a:lnTo>
                    <a:lnTo>
                      <a:pt x="18" y="270"/>
                    </a:lnTo>
                    <a:lnTo>
                      <a:pt x="19" y="256"/>
                    </a:lnTo>
                    <a:lnTo>
                      <a:pt x="19" y="248"/>
                    </a:lnTo>
                    <a:lnTo>
                      <a:pt x="19" y="241"/>
                    </a:lnTo>
                    <a:lnTo>
                      <a:pt x="18" y="233"/>
                    </a:lnTo>
                    <a:lnTo>
                      <a:pt x="17" y="224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solidFill>
                  <a:sysClr val="windowText" lastClr="000000">
                    <a:lumMod val="50000"/>
                    <a:lumOff val="50000"/>
                  </a:sysClr>
                </a:solidFill>
                <a:round/>
                <a:headEnd/>
                <a:tailEnd/>
              </a:ln>
            </p:spPr>
          </p:sp>
          <p:sp>
            <p:nvSpPr>
              <p:cNvPr id="60" name="Iraq"/>
              <p:cNvSpPr>
                <a:spLocks/>
              </p:cNvSpPr>
              <p:nvPr/>
            </p:nvSpPr>
            <p:spPr bwMode="auto">
              <a:xfrm>
                <a:off x="562306" y="3381731"/>
                <a:ext cx="580863" cy="643478"/>
              </a:xfrm>
              <a:custGeom>
                <a:avLst/>
                <a:gdLst/>
                <a:ahLst/>
                <a:cxnLst>
                  <a:cxn ang="0">
                    <a:pos x="1128" y="1248"/>
                  </a:cxn>
                  <a:cxn ang="0">
                    <a:pos x="1116" y="1261"/>
                  </a:cxn>
                  <a:cxn ang="0">
                    <a:pos x="1066" y="1258"/>
                  </a:cxn>
                  <a:cxn ang="0">
                    <a:pos x="1028" y="1263"/>
                  </a:cxn>
                  <a:cxn ang="0">
                    <a:pos x="993" y="1301"/>
                  </a:cxn>
                  <a:cxn ang="0">
                    <a:pos x="956" y="1341"/>
                  </a:cxn>
                  <a:cxn ang="0">
                    <a:pos x="427" y="922"/>
                  </a:cxn>
                  <a:cxn ang="0">
                    <a:pos x="14" y="396"/>
                  </a:cxn>
                  <a:cxn ang="0">
                    <a:pos x="523" y="278"/>
                  </a:cxn>
                  <a:cxn ang="0">
                    <a:pos x="559" y="221"/>
                  </a:cxn>
                  <a:cxn ang="0">
                    <a:pos x="606" y="112"/>
                  </a:cxn>
                  <a:cxn ang="0">
                    <a:pos x="694" y="74"/>
                  </a:cxn>
                  <a:cxn ang="0">
                    <a:pos x="729" y="46"/>
                  </a:cxn>
                  <a:cxn ang="0">
                    <a:pos x="767" y="29"/>
                  </a:cxn>
                  <a:cxn ang="0">
                    <a:pos x="801" y="8"/>
                  </a:cxn>
                  <a:cxn ang="0">
                    <a:pos x="874" y="0"/>
                  </a:cxn>
                  <a:cxn ang="0">
                    <a:pos x="891" y="5"/>
                  </a:cxn>
                  <a:cxn ang="0">
                    <a:pos x="913" y="32"/>
                  </a:cxn>
                  <a:cxn ang="0">
                    <a:pos x="929" y="43"/>
                  </a:cxn>
                  <a:cxn ang="0">
                    <a:pos x="961" y="49"/>
                  </a:cxn>
                  <a:cxn ang="0">
                    <a:pos x="997" y="65"/>
                  </a:cxn>
                  <a:cxn ang="0">
                    <a:pos x="989" y="93"/>
                  </a:cxn>
                  <a:cxn ang="0">
                    <a:pos x="981" y="121"/>
                  </a:cxn>
                  <a:cxn ang="0">
                    <a:pos x="1016" y="130"/>
                  </a:cxn>
                  <a:cxn ang="0">
                    <a:pos x="1094" y="136"/>
                  </a:cxn>
                  <a:cxn ang="0">
                    <a:pos x="1090" y="161"/>
                  </a:cxn>
                  <a:cxn ang="0">
                    <a:pos x="1084" y="184"/>
                  </a:cxn>
                  <a:cxn ang="0">
                    <a:pos x="1084" y="212"/>
                  </a:cxn>
                  <a:cxn ang="0">
                    <a:pos x="1104" y="248"/>
                  </a:cxn>
                  <a:cxn ang="0">
                    <a:pos x="1137" y="299"/>
                  </a:cxn>
                  <a:cxn ang="0">
                    <a:pos x="1111" y="304"/>
                  </a:cxn>
                  <a:cxn ang="0">
                    <a:pos x="1114" y="342"/>
                  </a:cxn>
                  <a:cxn ang="0">
                    <a:pos x="1134" y="371"/>
                  </a:cxn>
                  <a:cxn ang="0">
                    <a:pos x="1144" y="394"/>
                  </a:cxn>
                  <a:cxn ang="0">
                    <a:pos x="1141" y="403"/>
                  </a:cxn>
                  <a:cxn ang="0">
                    <a:pos x="1129" y="411"/>
                  </a:cxn>
                  <a:cxn ang="0">
                    <a:pos x="1108" y="421"/>
                  </a:cxn>
                  <a:cxn ang="0">
                    <a:pos x="1099" y="449"/>
                  </a:cxn>
                  <a:cxn ang="0">
                    <a:pos x="1089" y="464"/>
                  </a:cxn>
                  <a:cxn ang="0">
                    <a:pos x="1072" y="467"/>
                  </a:cxn>
                  <a:cxn ang="0">
                    <a:pos x="1055" y="480"/>
                  </a:cxn>
                  <a:cxn ang="0">
                    <a:pos x="1052" y="503"/>
                  </a:cxn>
                  <a:cxn ang="0">
                    <a:pos x="1034" y="519"/>
                  </a:cxn>
                  <a:cxn ang="0">
                    <a:pos x="1009" y="528"/>
                  </a:cxn>
                  <a:cxn ang="0">
                    <a:pos x="995" y="546"/>
                  </a:cxn>
                  <a:cxn ang="0">
                    <a:pos x="995" y="590"/>
                  </a:cxn>
                  <a:cxn ang="0">
                    <a:pos x="990" y="636"/>
                  </a:cxn>
                  <a:cxn ang="0">
                    <a:pos x="999" y="658"/>
                  </a:cxn>
                  <a:cxn ang="0">
                    <a:pos x="1020" y="672"/>
                  </a:cxn>
                  <a:cxn ang="0">
                    <a:pos x="1041" y="703"/>
                  </a:cxn>
                  <a:cxn ang="0">
                    <a:pos x="1061" y="741"/>
                  </a:cxn>
                  <a:cxn ang="0">
                    <a:pos x="1098" y="768"/>
                  </a:cxn>
                  <a:cxn ang="0">
                    <a:pos x="1134" y="790"/>
                  </a:cxn>
                  <a:cxn ang="0">
                    <a:pos x="1154" y="823"/>
                  </a:cxn>
                  <a:cxn ang="0">
                    <a:pos x="1159" y="857"/>
                  </a:cxn>
                  <a:cxn ang="0">
                    <a:pos x="1192" y="904"/>
                  </a:cxn>
                  <a:cxn ang="0">
                    <a:pos x="1209" y="954"/>
                  </a:cxn>
                  <a:cxn ang="0">
                    <a:pos x="1211" y="1057"/>
                  </a:cxn>
                  <a:cxn ang="0">
                    <a:pos x="1180" y="1082"/>
                  </a:cxn>
                  <a:cxn ang="0">
                    <a:pos x="1167" y="1175"/>
                  </a:cxn>
                  <a:cxn ang="0">
                    <a:pos x="1146" y="1202"/>
                  </a:cxn>
                  <a:cxn ang="0">
                    <a:pos x="1138" y="1236"/>
                  </a:cxn>
                  <a:cxn ang="0">
                    <a:pos x="1129" y="1248"/>
                  </a:cxn>
                </a:cxnLst>
                <a:rect l="0" t="0" r="r" b="b"/>
                <a:pathLst>
                  <a:path w="1211" h="1348">
                    <a:moveTo>
                      <a:pt x="1129" y="1248"/>
                    </a:moveTo>
                    <a:lnTo>
                      <a:pt x="1128" y="1248"/>
                    </a:lnTo>
                    <a:lnTo>
                      <a:pt x="1128" y="1248"/>
                    </a:lnTo>
                    <a:lnTo>
                      <a:pt x="1128" y="1248"/>
                    </a:lnTo>
                    <a:lnTo>
                      <a:pt x="1127" y="1249"/>
                    </a:lnTo>
                    <a:lnTo>
                      <a:pt x="1127" y="1253"/>
                    </a:lnTo>
                    <a:lnTo>
                      <a:pt x="1128" y="1260"/>
                    </a:lnTo>
                    <a:lnTo>
                      <a:pt x="1116" y="1261"/>
                    </a:lnTo>
                    <a:lnTo>
                      <a:pt x="1105" y="1261"/>
                    </a:lnTo>
                    <a:lnTo>
                      <a:pt x="1095" y="1261"/>
                    </a:lnTo>
                    <a:lnTo>
                      <a:pt x="1085" y="1260"/>
                    </a:lnTo>
                    <a:lnTo>
                      <a:pt x="1066" y="1258"/>
                    </a:lnTo>
                    <a:lnTo>
                      <a:pt x="1043" y="1258"/>
                    </a:lnTo>
                    <a:lnTo>
                      <a:pt x="1038" y="1258"/>
                    </a:lnTo>
                    <a:lnTo>
                      <a:pt x="1032" y="1260"/>
                    </a:lnTo>
                    <a:lnTo>
                      <a:pt x="1028" y="1263"/>
                    </a:lnTo>
                    <a:lnTo>
                      <a:pt x="1024" y="1266"/>
                    </a:lnTo>
                    <a:lnTo>
                      <a:pt x="1017" y="1274"/>
                    </a:lnTo>
                    <a:lnTo>
                      <a:pt x="1010" y="1283"/>
                    </a:lnTo>
                    <a:lnTo>
                      <a:pt x="993" y="1301"/>
                    </a:lnTo>
                    <a:lnTo>
                      <a:pt x="980" y="1319"/>
                    </a:lnTo>
                    <a:lnTo>
                      <a:pt x="972" y="1327"/>
                    </a:lnTo>
                    <a:lnTo>
                      <a:pt x="964" y="1334"/>
                    </a:lnTo>
                    <a:lnTo>
                      <a:pt x="956" y="1341"/>
                    </a:lnTo>
                    <a:lnTo>
                      <a:pt x="945" y="1348"/>
                    </a:lnTo>
                    <a:lnTo>
                      <a:pt x="945" y="1348"/>
                    </a:lnTo>
                    <a:lnTo>
                      <a:pt x="572" y="1212"/>
                    </a:lnTo>
                    <a:lnTo>
                      <a:pt x="427" y="922"/>
                    </a:lnTo>
                    <a:lnTo>
                      <a:pt x="175" y="692"/>
                    </a:lnTo>
                    <a:lnTo>
                      <a:pt x="0" y="645"/>
                    </a:lnTo>
                    <a:lnTo>
                      <a:pt x="14" y="396"/>
                    </a:lnTo>
                    <a:lnTo>
                      <a:pt x="14" y="396"/>
                    </a:lnTo>
                    <a:lnTo>
                      <a:pt x="484" y="321"/>
                    </a:lnTo>
                    <a:lnTo>
                      <a:pt x="499" y="306"/>
                    </a:lnTo>
                    <a:lnTo>
                      <a:pt x="511" y="291"/>
                    </a:lnTo>
                    <a:lnTo>
                      <a:pt x="523" y="278"/>
                    </a:lnTo>
                    <a:lnTo>
                      <a:pt x="533" y="263"/>
                    </a:lnTo>
                    <a:lnTo>
                      <a:pt x="542" y="249"/>
                    </a:lnTo>
                    <a:lnTo>
                      <a:pt x="551" y="235"/>
                    </a:lnTo>
                    <a:lnTo>
                      <a:pt x="559" y="221"/>
                    </a:lnTo>
                    <a:lnTo>
                      <a:pt x="566" y="206"/>
                    </a:lnTo>
                    <a:lnTo>
                      <a:pt x="580" y="176"/>
                    </a:lnTo>
                    <a:lnTo>
                      <a:pt x="592" y="145"/>
                    </a:lnTo>
                    <a:lnTo>
                      <a:pt x="606" y="112"/>
                    </a:lnTo>
                    <a:lnTo>
                      <a:pt x="620" y="76"/>
                    </a:lnTo>
                    <a:lnTo>
                      <a:pt x="678" y="76"/>
                    </a:lnTo>
                    <a:lnTo>
                      <a:pt x="686" y="76"/>
                    </a:lnTo>
                    <a:lnTo>
                      <a:pt x="694" y="74"/>
                    </a:lnTo>
                    <a:lnTo>
                      <a:pt x="700" y="70"/>
                    </a:lnTo>
                    <a:lnTo>
                      <a:pt x="706" y="65"/>
                    </a:lnTo>
                    <a:lnTo>
                      <a:pt x="716" y="56"/>
                    </a:lnTo>
                    <a:lnTo>
                      <a:pt x="729" y="46"/>
                    </a:lnTo>
                    <a:lnTo>
                      <a:pt x="739" y="40"/>
                    </a:lnTo>
                    <a:lnTo>
                      <a:pt x="749" y="35"/>
                    </a:lnTo>
                    <a:lnTo>
                      <a:pt x="758" y="31"/>
                    </a:lnTo>
                    <a:lnTo>
                      <a:pt x="767" y="29"/>
                    </a:lnTo>
                    <a:lnTo>
                      <a:pt x="777" y="26"/>
                    </a:lnTo>
                    <a:lnTo>
                      <a:pt x="785" y="22"/>
                    </a:lnTo>
                    <a:lnTo>
                      <a:pt x="794" y="17"/>
                    </a:lnTo>
                    <a:lnTo>
                      <a:pt x="801" y="8"/>
                    </a:lnTo>
                    <a:lnTo>
                      <a:pt x="820" y="5"/>
                    </a:lnTo>
                    <a:lnTo>
                      <a:pt x="838" y="2"/>
                    </a:lnTo>
                    <a:lnTo>
                      <a:pt x="855" y="1"/>
                    </a:lnTo>
                    <a:lnTo>
                      <a:pt x="874" y="0"/>
                    </a:lnTo>
                    <a:lnTo>
                      <a:pt x="879" y="0"/>
                    </a:lnTo>
                    <a:lnTo>
                      <a:pt x="883" y="2"/>
                    </a:lnTo>
                    <a:lnTo>
                      <a:pt x="886" y="3"/>
                    </a:lnTo>
                    <a:lnTo>
                      <a:pt x="891" y="5"/>
                    </a:lnTo>
                    <a:lnTo>
                      <a:pt x="897" y="12"/>
                    </a:lnTo>
                    <a:lnTo>
                      <a:pt x="902" y="19"/>
                    </a:lnTo>
                    <a:lnTo>
                      <a:pt x="907" y="26"/>
                    </a:lnTo>
                    <a:lnTo>
                      <a:pt x="913" y="32"/>
                    </a:lnTo>
                    <a:lnTo>
                      <a:pt x="916" y="35"/>
                    </a:lnTo>
                    <a:lnTo>
                      <a:pt x="921" y="39"/>
                    </a:lnTo>
                    <a:lnTo>
                      <a:pt x="924" y="41"/>
                    </a:lnTo>
                    <a:lnTo>
                      <a:pt x="929" y="43"/>
                    </a:lnTo>
                    <a:lnTo>
                      <a:pt x="937" y="46"/>
                    </a:lnTo>
                    <a:lnTo>
                      <a:pt x="945" y="48"/>
                    </a:lnTo>
                    <a:lnTo>
                      <a:pt x="954" y="49"/>
                    </a:lnTo>
                    <a:lnTo>
                      <a:pt x="961" y="49"/>
                    </a:lnTo>
                    <a:lnTo>
                      <a:pt x="977" y="49"/>
                    </a:lnTo>
                    <a:lnTo>
                      <a:pt x="995" y="50"/>
                    </a:lnTo>
                    <a:lnTo>
                      <a:pt x="996" y="57"/>
                    </a:lnTo>
                    <a:lnTo>
                      <a:pt x="997" y="65"/>
                    </a:lnTo>
                    <a:lnTo>
                      <a:pt x="996" y="73"/>
                    </a:lnTo>
                    <a:lnTo>
                      <a:pt x="995" y="80"/>
                    </a:lnTo>
                    <a:lnTo>
                      <a:pt x="992" y="87"/>
                    </a:lnTo>
                    <a:lnTo>
                      <a:pt x="989" y="93"/>
                    </a:lnTo>
                    <a:lnTo>
                      <a:pt x="986" y="100"/>
                    </a:lnTo>
                    <a:lnTo>
                      <a:pt x="984" y="106"/>
                    </a:lnTo>
                    <a:lnTo>
                      <a:pt x="982" y="113"/>
                    </a:lnTo>
                    <a:lnTo>
                      <a:pt x="981" y="121"/>
                    </a:lnTo>
                    <a:lnTo>
                      <a:pt x="983" y="126"/>
                    </a:lnTo>
                    <a:lnTo>
                      <a:pt x="986" y="130"/>
                    </a:lnTo>
                    <a:lnTo>
                      <a:pt x="1000" y="130"/>
                    </a:lnTo>
                    <a:lnTo>
                      <a:pt x="1016" y="130"/>
                    </a:lnTo>
                    <a:lnTo>
                      <a:pt x="1037" y="131"/>
                    </a:lnTo>
                    <a:lnTo>
                      <a:pt x="1054" y="133"/>
                    </a:lnTo>
                    <a:lnTo>
                      <a:pt x="1073" y="135"/>
                    </a:lnTo>
                    <a:lnTo>
                      <a:pt x="1094" y="136"/>
                    </a:lnTo>
                    <a:lnTo>
                      <a:pt x="1093" y="142"/>
                    </a:lnTo>
                    <a:lnTo>
                      <a:pt x="1093" y="148"/>
                    </a:lnTo>
                    <a:lnTo>
                      <a:pt x="1092" y="155"/>
                    </a:lnTo>
                    <a:lnTo>
                      <a:pt x="1090" y="161"/>
                    </a:lnTo>
                    <a:lnTo>
                      <a:pt x="1089" y="167"/>
                    </a:lnTo>
                    <a:lnTo>
                      <a:pt x="1087" y="172"/>
                    </a:lnTo>
                    <a:lnTo>
                      <a:pt x="1086" y="177"/>
                    </a:lnTo>
                    <a:lnTo>
                      <a:pt x="1084" y="184"/>
                    </a:lnTo>
                    <a:lnTo>
                      <a:pt x="1083" y="190"/>
                    </a:lnTo>
                    <a:lnTo>
                      <a:pt x="1083" y="196"/>
                    </a:lnTo>
                    <a:lnTo>
                      <a:pt x="1083" y="204"/>
                    </a:lnTo>
                    <a:lnTo>
                      <a:pt x="1084" y="212"/>
                    </a:lnTo>
                    <a:lnTo>
                      <a:pt x="1086" y="219"/>
                    </a:lnTo>
                    <a:lnTo>
                      <a:pt x="1088" y="225"/>
                    </a:lnTo>
                    <a:lnTo>
                      <a:pt x="1096" y="236"/>
                    </a:lnTo>
                    <a:lnTo>
                      <a:pt x="1104" y="248"/>
                    </a:lnTo>
                    <a:lnTo>
                      <a:pt x="1124" y="269"/>
                    </a:lnTo>
                    <a:lnTo>
                      <a:pt x="1144" y="292"/>
                    </a:lnTo>
                    <a:lnTo>
                      <a:pt x="1141" y="296"/>
                    </a:lnTo>
                    <a:lnTo>
                      <a:pt x="1137" y="299"/>
                    </a:lnTo>
                    <a:lnTo>
                      <a:pt x="1134" y="301"/>
                    </a:lnTo>
                    <a:lnTo>
                      <a:pt x="1130" y="302"/>
                    </a:lnTo>
                    <a:lnTo>
                      <a:pt x="1122" y="304"/>
                    </a:lnTo>
                    <a:lnTo>
                      <a:pt x="1111" y="304"/>
                    </a:lnTo>
                    <a:lnTo>
                      <a:pt x="1111" y="327"/>
                    </a:lnTo>
                    <a:lnTo>
                      <a:pt x="1112" y="332"/>
                    </a:lnTo>
                    <a:lnTo>
                      <a:pt x="1113" y="337"/>
                    </a:lnTo>
                    <a:lnTo>
                      <a:pt x="1114" y="342"/>
                    </a:lnTo>
                    <a:lnTo>
                      <a:pt x="1116" y="346"/>
                    </a:lnTo>
                    <a:lnTo>
                      <a:pt x="1122" y="355"/>
                    </a:lnTo>
                    <a:lnTo>
                      <a:pt x="1128" y="363"/>
                    </a:lnTo>
                    <a:lnTo>
                      <a:pt x="1134" y="371"/>
                    </a:lnTo>
                    <a:lnTo>
                      <a:pt x="1139" y="380"/>
                    </a:lnTo>
                    <a:lnTo>
                      <a:pt x="1141" y="384"/>
                    </a:lnTo>
                    <a:lnTo>
                      <a:pt x="1143" y="389"/>
                    </a:lnTo>
                    <a:lnTo>
                      <a:pt x="1144" y="394"/>
                    </a:lnTo>
                    <a:lnTo>
                      <a:pt x="1144" y="399"/>
                    </a:lnTo>
                    <a:lnTo>
                      <a:pt x="1144" y="401"/>
                    </a:lnTo>
                    <a:lnTo>
                      <a:pt x="1143" y="402"/>
                    </a:lnTo>
                    <a:lnTo>
                      <a:pt x="1141" y="403"/>
                    </a:lnTo>
                    <a:lnTo>
                      <a:pt x="1140" y="403"/>
                    </a:lnTo>
                    <a:lnTo>
                      <a:pt x="1136" y="404"/>
                    </a:lnTo>
                    <a:lnTo>
                      <a:pt x="1133" y="406"/>
                    </a:lnTo>
                    <a:lnTo>
                      <a:pt x="1129" y="411"/>
                    </a:lnTo>
                    <a:lnTo>
                      <a:pt x="1126" y="414"/>
                    </a:lnTo>
                    <a:lnTo>
                      <a:pt x="1122" y="416"/>
                    </a:lnTo>
                    <a:lnTo>
                      <a:pt x="1117" y="418"/>
                    </a:lnTo>
                    <a:lnTo>
                      <a:pt x="1108" y="421"/>
                    </a:lnTo>
                    <a:lnTo>
                      <a:pt x="1097" y="423"/>
                    </a:lnTo>
                    <a:lnTo>
                      <a:pt x="1098" y="434"/>
                    </a:lnTo>
                    <a:lnTo>
                      <a:pt x="1099" y="444"/>
                    </a:lnTo>
                    <a:lnTo>
                      <a:pt x="1099" y="449"/>
                    </a:lnTo>
                    <a:lnTo>
                      <a:pt x="1098" y="453"/>
                    </a:lnTo>
                    <a:lnTo>
                      <a:pt x="1096" y="457"/>
                    </a:lnTo>
                    <a:lnTo>
                      <a:pt x="1093" y="461"/>
                    </a:lnTo>
                    <a:lnTo>
                      <a:pt x="1089" y="464"/>
                    </a:lnTo>
                    <a:lnTo>
                      <a:pt x="1086" y="465"/>
                    </a:lnTo>
                    <a:lnTo>
                      <a:pt x="1082" y="466"/>
                    </a:lnTo>
                    <a:lnTo>
                      <a:pt x="1079" y="466"/>
                    </a:lnTo>
                    <a:lnTo>
                      <a:pt x="1072" y="467"/>
                    </a:lnTo>
                    <a:lnTo>
                      <a:pt x="1064" y="469"/>
                    </a:lnTo>
                    <a:lnTo>
                      <a:pt x="1059" y="472"/>
                    </a:lnTo>
                    <a:lnTo>
                      <a:pt x="1056" y="476"/>
                    </a:lnTo>
                    <a:lnTo>
                      <a:pt x="1055" y="480"/>
                    </a:lnTo>
                    <a:lnTo>
                      <a:pt x="1055" y="486"/>
                    </a:lnTo>
                    <a:lnTo>
                      <a:pt x="1054" y="491"/>
                    </a:lnTo>
                    <a:lnTo>
                      <a:pt x="1054" y="498"/>
                    </a:lnTo>
                    <a:lnTo>
                      <a:pt x="1052" y="503"/>
                    </a:lnTo>
                    <a:lnTo>
                      <a:pt x="1050" y="509"/>
                    </a:lnTo>
                    <a:lnTo>
                      <a:pt x="1045" y="514"/>
                    </a:lnTo>
                    <a:lnTo>
                      <a:pt x="1040" y="517"/>
                    </a:lnTo>
                    <a:lnTo>
                      <a:pt x="1034" y="519"/>
                    </a:lnTo>
                    <a:lnTo>
                      <a:pt x="1027" y="522"/>
                    </a:lnTo>
                    <a:lnTo>
                      <a:pt x="1021" y="524"/>
                    </a:lnTo>
                    <a:lnTo>
                      <a:pt x="1015" y="526"/>
                    </a:lnTo>
                    <a:lnTo>
                      <a:pt x="1009" y="528"/>
                    </a:lnTo>
                    <a:lnTo>
                      <a:pt x="1002" y="533"/>
                    </a:lnTo>
                    <a:lnTo>
                      <a:pt x="998" y="537"/>
                    </a:lnTo>
                    <a:lnTo>
                      <a:pt x="996" y="541"/>
                    </a:lnTo>
                    <a:lnTo>
                      <a:pt x="995" y="546"/>
                    </a:lnTo>
                    <a:lnTo>
                      <a:pt x="995" y="552"/>
                    </a:lnTo>
                    <a:lnTo>
                      <a:pt x="996" y="564"/>
                    </a:lnTo>
                    <a:lnTo>
                      <a:pt x="997" y="576"/>
                    </a:lnTo>
                    <a:lnTo>
                      <a:pt x="995" y="590"/>
                    </a:lnTo>
                    <a:lnTo>
                      <a:pt x="993" y="603"/>
                    </a:lnTo>
                    <a:lnTo>
                      <a:pt x="992" y="618"/>
                    </a:lnTo>
                    <a:lnTo>
                      <a:pt x="990" y="629"/>
                    </a:lnTo>
                    <a:lnTo>
                      <a:pt x="990" y="636"/>
                    </a:lnTo>
                    <a:lnTo>
                      <a:pt x="991" y="642"/>
                    </a:lnTo>
                    <a:lnTo>
                      <a:pt x="992" y="648"/>
                    </a:lnTo>
                    <a:lnTo>
                      <a:pt x="995" y="653"/>
                    </a:lnTo>
                    <a:lnTo>
                      <a:pt x="999" y="658"/>
                    </a:lnTo>
                    <a:lnTo>
                      <a:pt x="1003" y="663"/>
                    </a:lnTo>
                    <a:lnTo>
                      <a:pt x="1010" y="666"/>
                    </a:lnTo>
                    <a:lnTo>
                      <a:pt x="1015" y="669"/>
                    </a:lnTo>
                    <a:lnTo>
                      <a:pt x="1020" y="672"/>
                    </a:lnTo>
                    <a:lnTo>
                      <a:pt x="1025" y="675"/>
                    </a:lnTo>
                    <a:lnTo>
                      <a:pt x="1029" y="679"/>
                    </a:lnTo>
                    <a:lnTo>
                      <a:pt x="1034" y="684"/>
                    </a:lnTo>
                    <a:lnTo>
                      <a:pt x="1041" y="703"/>
                    </a:lnTo>
                    <a:lnTo>
                      <a:pt x="1047" y="720"/>
                    </a:lnTo>
                    <a:lnTo>
                      <a:pt x="1051" y="727"/>
                    </a:lnTo>
                    <a:lnTo>
                      <a:pt x="1056" y="734"/>
                    </a:lnTo>
                    <a:lnTo>
                      <a:pt x="1061" y="741"/>
                    </a:lnTo>
                    <a:lnTo>
                      <a:pt x="1069" y="749"/>
                    </a:lnTo>
                    <a:lnTo>
                      <a:pt x="1078" y="757"/>
                    </a:lnTo>
                    <a:lnTo>
                      <a:pt x="1087" y="763"/>
                    </a:lnTo>
                    <a:lnTo>
                      <a:pt x="1098" y="768"/>
                    </a:lnTo>
                    <a:lnTo>
                      <a:pt x="1107" y="772"/>
                    </a:lnTo>
                    <a:lnTo>
                      <a:pt x="1116" y="778"/>
                    </a:lnTo>
                    <a:lnTo>
                      <a:pt x="1126" y="783"/>
                    </a:lnTo>
                    <a:lnTo>
                      <a:pt x="1134" y="790"/>
                    </a:lnTo>
                    <a:lnTo>
                      <a:pt x="1142" y="798"/>
                    </a:lnTo>
                    <a:lnTo>
                      <a:pt x="1147" y="807"/>
                    </a:lnTo>
                    <a:lnTo>
                      <a:pt x="1152" y="815"/>
                    </a:lnTo>
                    <a:lnTo>
                      <a:pt x="1154" y="823"/>
                    </a:lnTo>
                    <a:lnTo>
                      <a:pt x="1155" y="831"/>
                    </a:lnTo>
                    <a:lnTo>
                      <a:pt x="1156" y="840"/>
                    </a:lnTo>
                    <a:lnTo>
                      <a:pt x="1157" y="849"/>
                    </a:lnTo>
                    <a:lnTo>
                      <a:pt x="1159" y="857"/>
                    </a:lnTo>
                    <a:lnTo>
                      <a:pt x="1161" y="868"/>
                    </a:lnTo>
                    <a:lnTo>
                      <a:pt x="1172" y="879"/>
                    </a:lnTo>
                    <a:lnTo>
                      <a:pt x="1185" y="892"/>
                    </a:lnTo>
                    <a:lnTo>
                      <a:pt x="1192" y="904"/>
                    </a:lnTo>
                    <a:lnTo>
                      <a:pt x="1197" y="916"/>
                    </a:lnTo>
                    <a:lnTo>
                      <a:pt x="1202" y="929"/>
                    </a:lnTo>
                    <a:lnTo>
                      <a:pt x="1206" y="941"/>
                    </a:lnTo>
                    <a:lnTo>
                      <a:pt x="1209" y="954"/>
                    </a:lnTo>
                    <a:lnTo>
                      <a:pt x="1210" y="966"/>
                    </a:lnTo>
                    <a:lnTo>
                      <a:pt x="1211" y="981"/>
                    </a:lnTo>
                    <a:lnTo>
                      <a:pt x="1211" y="995"/>
                    </a:lnTo>
                    <a:lnTo>
                      <a:pt x="1211" y="1057"/>
                    </a:lnTo>
                    <a:lnTo>
                      <a:pt x="1199" y="1066"/>
                    </a:lnTo>
                    <a:lnTo>
                      <a:pt x="1188" y="1073"/>
                    </a:lnTo>
                    <a:lnTo>
                      <a:pt x="1184" y="1077"/>
                    </a:lnTo>
                    <a:lnTo>
                      <a:pt x="1180" y="1082"/>
                    </a:lnTo>
                    <a:lnTo>
                      <a:pt x="1178" y="1089"/>
                    </a:lnTo>
                    <a:lnTo>
                      <a:pt x="1177" y="1095"/>
                    </a:lnTo>
                    <a:lnTo>
                      <a:pt x="1177" y="1162"/>
                    </a:lnTo>
                    <a:lnTo>
                      <a:pt x="1167" y="1175"/>
                    </a:lnTo>
                    <a:lnTo>
                      <a:pt x="1158" y="1185"/>
                    </a:lnTo>
                    <a:lnTo>
                      <a:pt x="1153" y="1190"/>
                    </a:lnTo>
                    <a:lnTo>
                      <a:pt x="1150" y="1195"/>
                    </a:lnTo>
                    <a:lnTo>
                      <a:pt x="1146" y="1202"/>
                    </a:lnTo>
                    <a:lnTo>
                      <a:pt x="1144" y="1210"/>
                    </a:lnTo>
                    <a:lnTo>
                      <a:pt x="1143" y="1220"/>
                    </a:lnTo>
                    <a:lnTo>
                      <a:pt x="1140" y="1231"/>
                    </a:lnTo>
                    <a:lnTo>
                      <a:pt x="1138" y="1236"/>
                    </a:lnTo>
                    <a:lnTo>
                      <a:pt x="1135" y="1241"/>
                    </a:lnTo>
                    <a:lnTo>
                      <a:pt x="1133" y="1245"/>
                    </a:lnTo>
                    <a:lnTo>
                      <a:pt x="1129" y="1248"/>
                    </a:lnTo>
                    <a:lnTo>
                      <a:pt x="1129" y="1248"/>
                    </a:lnTo>
                    <a:close/>
                  </a:path>
                </a:pathLst>
              </a:custGeom>
              <a:solidFill>
                <a:srgbClr val="EAEAEA"/>
              </a:solidFill>
              <a:ln w="9525">
                <a:solidFill>
                  <a:sysClr val="windowText" lastClr="000000">
                    <a:lumMod val="50000"/>
                    <a:lumOff val="50000"/>
                  </a:sysClr>
                </a:solidFill>
                <a:round/>
                <a:headEnd/>
                <a:tailEnd/>
              </a:ln>
            </p:spPr>
          </p:sp>
          <p:sp>
            <p:nvSpPr>
              <p:cNvPr id="61" name="Georgia"/>
              <p:cNvSpPr>
                <a:spLocks/>
              </p:cNvSpPr>
              <p:nvPr/>
            </p:nvSpPr>
            <p:spPr bwMode="auto">
              <a:xfrm>
                <a:off x="1000334" y="2872711"/>
                <a:ext cx="304715" cy="288125"/>
              </a:xfrm>
              <a:custGeom>
                <a:avLst/>
                <a:gdLst/>
                <a:ahLst/>
                <a:cxnLst>
                  <a:cxn ang="0">
                    <a:pos x="473" y="533"/>
                  </a:cxn>
                  <a:cxn ang="0">
                    <a:pos x="503" y="551"/>
                  </a:cxn>
                  <a:cxn ang="0">
                    <a:pos x="531" y="570"/>
                  </a:cxn>
                  <a:cxn ang="0">
                    <a:pos x="556" y="578"/>
                  </a:cxn>
                  <a:cxn ang="0">
                    <a:pos x="583" y="599"/>
                  </a:cxn>
                  <a:cxn ang="0">
                    <a:pos x="592" y="607"/>
                  </a:cxn>
                  <a:cxn ang="0">
                    <a:pos x="604" y="606"/>
                  </a:cxn>
                  <a:cxn ang="0">
                    <a:pos x="613" y="596"/>
                  </a:cxn>
                  <a:cxn ang="0">
                    <a:pos x="632" y="587"/>
                  </a:cxn>
                  <a:cxn ang="0">
                    <a:pos x="629" y="542"/>
                  </a:cxn>
                  <a:cxn ang="0">
                    <a:pos x="635" y="519"/>
                  </a:cxn>
                  <a:cxn ang="0">
                    <a:pos x="598" y="484"/>
                  </a:cxn>
                  <a:cxn ang="0">
                    <a:pos x="587" y="470"/>
                  </a:cxn>
                  <a:cxn ang="0">
                    <a:pos x="580" y="455"/>
                  </a:cxn>
                  <a:cxn ang="0">
                    <a:pos x="579" y="434"/>
                  </a:cxn>
                  <a:cxn ang="0">
                    <a:pos x="585" y="415"/>
                  </a:cxn>
                  <a:cxn ang="0">
                    <a:pos x="590" y="397"/>
                  </a:cxn>
                  <a:cxn ang="0">
                    <a:pos x="588" y="375"/>
                  </a:cxn>
                  <a:cxn ang="0">
                    <a:pos x="580" y="355"/>
                  </a:cxn>
                  <a:cxn ang="0">
                    <a:pos x="565" y="340"/>
                  </a:cxn>
                  <a:cxn ang="0">
                    <a:pos x="546" y="328"/>
                  </a:cxn>
                  <a:cxn ang="0">
                    <a:pos x="524" y="322"/>
                  </a:cxn>
                  <a:cxn ang="0">
                    <a:pos x="498" y="321"/>
                  </a:cxn>
                  <a:cxn ang="0">
                    <a:pos x="469" y="328"/>
                  </a:cxn>
                  <a:cxn ang="0">
                    <a:pos x="441" y="334"/>
                  </a:cxn>
                  <a:cxn ang="0">
                    <a:pos x="418" y="333"/>
                  </a:cxn>
                  <a:cxn ang="0">
                    <a:pos x="398" y="323"/>
                  </a:cxn>
                  <a:cxn ang="0">
                    <a:pos x="360" y="275"/>
                  </a:cxn>
                  <a:cxn ang="0">
                    <a:pos x="340" y="257"/>
                  </a:cxn>
                  <a:cxn ang="0">
                    <a:pos x="304" y="233"/>
                  </a:cxn>
                  <a:cxn ang="0">
                    <a:pos x="169" y="122"/>
                  </a:cxn>
                  <a:cxn ang="0">
                    <a:pos x="161" y="118"/>
                  </a:cxn>
                  <a:cxn ang="0">
                    <a:pos x="152" y="100"/>
                  </a:cxn>
                  <a:cxn ang="0">
                    <a:pos x="141" y="80"/>
                  </a:cxn>
                  <a:cxn ang="0">
                    <a:pos x="103" y="56"/>
                  </a:cxn>
                  <a:cxn ang="0">
                    <a:pos x="75" y="33"/>
                  </a:cxn>
                  <a:cxn ang="0">
                    <a:pos x="52" y="8"/>
                  </a:cxn>
                  <a:cxn ang="0">
                    <a:pos x="35" y="0"/>
                  </a:cxn>
                  <a:cxn ang="0">
                    <a:pos x="9" y="3"/>
                  </a:cxn>
                  <a:cxn ang="0">
                    <a:pos x="15" y="18"/>
                  </a:cxn>
                  <a:cxn ang="0">
                    <a:pos x="45" y="45"/>
                  </a:cxn>
                  <a:cxn ang="0">
                    <a:pos x="68" y="65"/>
                  </a:cxn>
                  <a:cxn ang="0">
                    <a:pos x="84" y="90"/>
                  </a:cxn>
                  <a:cxn ang="0">
                    <a:pos x="95" y="124"/>
                  </a:cxn>
                  <a:cxn ang="0">
                    <a:pos x="96" y="201"/>
                  </a:cxn>
                  <a:cxn ang="0">
                    <a:pos x="92" y="247"/>
                  </a:cxn>
                  <a:cxn ang="0">
                    <a:pos x="81" y="283"/>
                  </a:cxn>
                  <a:cxn ang="0">
                    <a:pos x="66" y="303"/>
                  </a:cxn>
                  <a:cxn ang="0">
                    <a:pos x="43" y="318"/>
                  </a:cxn>
                  <a:cxn ang="0">
                    <a:pos x="30" y="324"/>
                  </a:cxn>
                  <a:cxn ang="0">
                    <a:pos x="57" y="351"/>
                  </a:cxn>
                  <a:cxn ang="0">
                    <a:pos x="94" y="377"/>
                  </a:cxn>
                  <a:cxn ang="0">
                    <a:pos x="119" y="387"/>
                  </a:cxn>
                  <a:cxn ang="0">
                    <a:pos x="146" y="391"/>
                  </a:cxn>
                  <a:cxn ang="0">
                    <a:pos x="180" y="387"/>
                  </a:cxn>
                  <a:cxn ang="0">
                    <a:pos x="191" y="389"/>
                  </a:cxn>
                  <a:cxn ang="0">
                    <a:pos x="204" y="404"/>
                  </a:cxn>
                  <a:cxn ang="0">
                    <a:pos x="227" y="454"/>
                  </a:cxn>
                  <a:cxn ang="0">
                    <a:pos x="248" y="486"/>
                  </a:cxn>
                  <a:cxn ang="0">
                    <a:pos x="263" y="500"/>
                  </a:cxn>
                  <a:cxn ang="0">
                    <a:pos x="335" y="520"/>
                  </a:cxn>
                  <a:cxn ang="0">
                    <a:pos x="403" y="527"/>
                  </a:cxn>
                </a:cxnLst>
                <a:rect l="0" t="0" r="r" b="b"/>
                <a:pathLst>
                  <a:path w="643" h="608">
                    <a:moveTo>
                      <a:pt x="454" y="528"/>
                    </a:moveTo>
                    <a:lnTo>
                      <a:pt x="464" y="530"/>
                    </a:lnTo>
                    <a:lnTo>
                      <a:pt x="473" y="533"/>
                    </a:lnTo>
                    <a:lnTo>
                      <a:pt x="481" y="538"/>
                    </a:lnTo>
                    <a:lnTo>
                      <a:pt x="489" y="542"/>
                    </a:lnTo>
                    <a:lnTo>
                      <a:pt x="503" y="551"/>
                    </a:lnTo>
                    <a:lnTo>
                      <a:pt x="519" y="563"/>
                    </a:lnTo>
                    <a:lnTo>
                      <a:pt x="525" y="567"/>
                    </a:lnTo>
                    <a:lnTo>
                      <a:pt x="531" y="570"/>
                    </a:lnTo>
                    <a:lnTo>
                      <a:pt x="537" y="573"/>
                    </a:lnTo>
                    <a:lnTo>
                      <a:pt x="544" y="574"/>
                    </a:lnTo>
                    <a:lnTo>
                      <a:pt x="556" y="578"/>
                    </a:lnTo>
                    <a:lnTo>
                      <a:pt x="569" y="584"/>
                    </a:lnTo>
                    <a:lnTo>
                      <a:pt x="577" y="591"/>
                    </a:lnTo>
                    <a:lnTo>
                      <a:pt x="583" y="599"/>
                    </a:lnTo>
                    <a:lnTo>
                      <a:pt x="585" y="603"/>
                    </a:lnTo>
                    <a:lnTo>
                      <a:pt x="589" y="605"/>
                    </a:lnTo>
                    <a:lnTo>
                      <a:pt x="592" y="607"/>
                    </a:lnTo>
                    <a:lnTo>
                      <a:pt x="597" y="608"/>
                    </a:lnTo>
                    <a:lnTo>
                      <a:pt x="602" y="607"/>
                    </a:lnTo>
                    <a:lnTo>
                      <a:pt x="604" y="606"/>
                    </a:lnTo>
                    <a:lnTo>
                      <a:pt x="607" y="604"/>
                    </a:lnTo>
                    <a:lnTo>
                      <a:pt x="609" y="601"/>
                    </a:lnTo>
                    <a:lnTo>
                      <a:pt x="613" y="596"/>
                    </a:lnTo>
                    <a:lnTo>
                      <a:pt x="619" y="591"/>
                    </a:lnTo>
                    <a:lnTo>
                      <a:pt x="625" y="589"/>
                    </a:lnTo>
                    <a:lnTo>
                      <a:pt x="632" y="587"/>
                    </a:lnTo>
                    <a:lnTo>
                      <a:pt x="637" y="584"/>
                    </a:lnTo>
                    <a:lnTo>
                      <a:pt x="643" y="580"/>
                    </a:lnTo>
                    <a:lnTo>
                      <a:pt x="629" y="542"/>
                    </a:lnTo>
                    <a:lnTo>
                      <a:pt x="630" y="533"/>
                    </a:lnTo>
                    <a:lnTo>
                      <a:pt x="632" y="526"/>
                    </a:lnTo>
                    <a:lnTo>
                      <a:pt x="635" y="519"/>
                    </a:lnTo>
                    <a:lnTo>
                      <a:pt x="640" y="513"/>
                    </a:lnTo>
                    <a:lnTo>
                      <a:pt x="618" y="498"/>
                    </a:lnTo>
                    <a:lnTo>
                      <a:pt x="598" y="484"/>
                    </a:lnTo>
                    <a:lnTo>
                      <a:pt x="594" y="480"/>
                    </a:lnTo>
                    <a:lnTo>
                      <a:pt x="590" y="475"/>
                    </a:lnTo>
                    <a:lnTo>
                      <a:pt x="587" y="470"/>
                    </a:lnTo>
                    <a:lnTo>
                      <a:pt x="584" y="466"/>
                    </a:lnTo>
                    <a:lnTo>
                      <a:pt x="582" y="461"/>
                    </a:lnTo>
                    <a:lnTo>
                      <a:pt x="580" y="455"/>
                    </a:lnTo>
                    <a:lnTo>
                      <a:pt x="579" y="448"/>
                    </a:lnTo>
                    <a:lnTo>
                      <a:pt x="579" y="442"/>
                    </a:lnTo>
                    <a:lnTo>
                      <a:pt x="579" y="434"/>
                    </a:lnTo>
                    <a:lnTo>
                      <a:pt x="581" y="428"/>
                    </a:lnTo>
                    <a:lnTo>
                      <a:pt x="582" y="421"/>
                    </a:lnTo>
                    <a:lnTo>
                      <a:pt x="585" y="415"/>
                    </a:lnTo>
                    <a:lnTo>
                      <a:pt x="587" y="410"/>
                    </a:lnTo>
                    <a:lnTo>
                      <a:pt x="588" y="404"/>
                    </a:lnTo>
                    <a:lnTo>
                      <a:pt x="590" y="397"/>
                    </a:lnTo>
                    <a:lnTo>
                      <a:pt x="590" y="389"/>
                    </a:lnTo>
                    <a:lnTo>
                      <a:pt x="590" y="382"/>
                    </a:lnTo>
                    <a:lnTo>
                      <a:pt x="588" y="375"/>
                    </a:lnTo>
                    <a:lnTo>
                      <a:pt x="586" y="368"/>
                    </a:lnTo>
                    <a:lnTo>
                      <a:pt x="584" y="361"/>
                    </a:lnTo>
                    <a:lnTo>
                      <a:pt x="580" y="355"/>
                    </a:lnTo>
                    <a:lnTo>
                      <a:pt x="576" y="350"/>
                    </a:lnTo>
                    <a:lnTo>
                      <a:pt x="570" y="344"/>
                    </a:lnTo>
                    <a:lnTo>
                      <a:pt x="565" y="340"/>
                    </a:lnTo>
                    <a:lnTo>
                      <a:pt x="559" y="335"/>
                    </a:lnTo>
                    <a:lnTo>
                      <a:pt x="553" y="331"/>
                    </a:lnTo>
                    <a:lnTo>
                      <a:pt x="546" y="328"/>
                    </a:lnTo>
                    <a:lnTo>
                      <a:pt x="538" y="325"/>
                    </a:lnTo>
                    <a:lnTo>
                      <a:pt x="531" y="323"/>
                    </a:lnTo>
                    <a:lnTo>
                      <a:pt x="524" y="322"/>
                    </a:lnTo>
                    <a:lnTo>
                      <a:pt x="517" y="321"/>
                    </a:lnTo>
                    <a:lnTo>
                      <a:pt x="508" y="321"/>
                    </a:lnTo>
                    <a:lnTo>
                      <a:pt x="498" y="321"/>
                    </a:lnTo>
                    <a:lnTo>
                      <a:pt x="488" y="323"/>
                    </a:lnTo>
                    <a:lnTo>
                      <a:pt x="478" y="325"/>
                    </a:lnTo>
                    <a:lnTo>
                      <a:pt x="469" y="328"/>
                    </a:lnTo>
                    <a:lnTo>
                      <a:pt x="461" y="330"/>
                    </a:lnTo>
                    <a:lnTo>
                      <a:pt x="451" y="332"/>
                    </a:lnTo>
                    <a:lnTo>
                      <a:pt x="441" y="334"/>
                    </a:lnTo>
                    <a:lnTo>
                      <a:pt x="431" y="334"/>
                    </a:lnTo>
                    <a:lnTo>
                      <a:pt x="423" y="334"/>
                    </a:lnTo>
                    <a:lnTo>
                      <a:pt x="418" y="333"/>
                    </a:lnTo>
                    <a:lnTo>
                      <a:pt x="412" y="331"/>
                    </a:lnTo>
                    <a:lnTo>
                      <a:pt x="408" y="329"/>
                    </a:lnTo>
                    <a:lnTo>
                      <a:pt x="398" y="323"/>
                    </a:lnTo>
                    <a:lnTo>
                      <a:pt x="390" y="315"/>
                    </a:lnTo>
                    <a:lnTo>
                      <a:pt x="376" y="296"/>
                    </a:lnTo>
                    <a:lnTo>
                      <a:pt x="360" y="275"/>
                    </a:lnTo>
                    <a:lnTo>
                      <a:pt x="354" y="268"/>
                    </a:lnTo>
                    <a:lnTo>
                      <a:pt x="347" y="262"/>
                    </a:lnTo>
                    <a:lnTo>
                      <a:pt x="340" y="257"/>
                    </a:lnTo>
                    <a:lnTo>
                      <a:pt x="334" y="253"/>
                    </a:lnTo>
                    <a:lnTo>
                      <a:pt x="320" y="243"/>
                    </a:lnTo>
                    <a:lnTo>
                      <a:pt x="304" y="233"/>
                    </a:lnTo>
                    <a:lnTo>
                      <a:pt x="304" y="122"/>
                    </a:lnTo>
                    <a:lnTo>
                      <a:pt x="173" y="122"/>
                    </a:lnTo>
                    <a:lnTo>
                      <a:pt x="169" y="122"/>
                    </a:lnTo>
                    <a:lnTo>
                      <a:pt x="166" y="121"/>
                    </a:lnTo>
                    <a:lnTo>
                      <a:pt x="163" y="120"/>
                    </a:lnTo>
                    <a:lnTo>
                      <a:pt x="161" y="118"/>
                    </a:lnTo>
                    <a:lnTo>
                      <a:pt x="158" y="113"/>
                    </a:lnTo>
                    <a:lnTo>
                      <a:pt x="155" y="107"/>
                    </a:lnTo>
                    <a:lnTo>
                      <a:pt x="152" y="100"/>
                    </a:lnTo>
                    <a:lnTo>
                      <a:pt x="149" y="94"/>
                    </a:lnTo>
                    <a:lnTo>
                      <a:pt x="146" y="87"/>
                    </a:lnTo>
                    <a:lnTo>
                      <a:pt x="141" y="80"/>
                    </a:lnTo>
                    <a:lnTo>
                      <a:pt x="128" y="72"/>
                    </a:lnTo>
                    <a:lnTo>
                      <a:pt x="114" y="64"/>
                    </a:lnTo>
                    <a:lnTo>
                      <a:pt x="103" y="56"/>
                    </a:lnTo>
                    <a:lnTo>
                      <a:pt x="94" y="48"/>
                    </a:lnTo>
                    <a:lnTo>
                      <a:pt x="84" y="42"/>
                    </a:lnTo>
                    <a:lnTo>
                      <a:pt x="75" y="33"/>
                    </a:lnTo>
                    <a:lnTo>
                      <a:pt x="66" y="22"/>
                    </a:lnTo>
                    <a:lnTo>
                      <a:pt x="58" y="12"/>
                    </a:lnTo>
                    <a:lnTo>
                      <a:pt x="52" y="8"/>
                    </a:lnTo>
                    <a:lnTo>
                      <a:pt x="47" y="4"/>
                    </a:lnTo>
                    <a:lnTo>
                      <a:pt x="42" y="2"/>
                    </a:lnTo>
                    <a:lnTo>
                      <a:pt x="35" y="0"/>
                    </a:lnTo>
                    <a:lnTo>
                      <a:pt x="25" y="0"/>
                    </a:lnTo>
                    <a:lnTo>
                      <a:pt x="17" y="1"/>
                    </a:lnTo>
                    <a:lnTo>
                      <a:pt x="9" y="3"/>
                    </a:lnTo>
                    <a:lnTo>
                      <a:pt x="0" y="3"/>
                    </a:lnTo>
                    <a:lnTo>
                      <a:pt x="8" y="10"/>
                    </a:lnTo>
                    <a:lnTo>
                      <a:pt x="15" y="18"/>
                    </a:lnTo>
                    <a:lnTo>
                      <a:pt x="23" y="26"/>
                    </a:lnTo>
                    <a:lnTo>
                      <a:pt x="33" y="35"/>
                    </a:lnTo>
                    <a:lnTo>
                      <a:pt x="45" y="45"/>
                    </a:lnTo>
                    <a:lnTo>
                      <a:pt x="57" y="55"/>
                    </a:lnTo>
                    <a:lnTo>
                      <a:pt x="63" y="60"/>
                    </a:lnTo>
                    <a:lnTo>
                      <a:pt x="68" y="65"/>
                    </a:lnTo>
                    <a:lnTo>
                      <a:pt x="72" y="71"/>
                    </a:lnTo>
                    <a:lnTo>
                      <a:pt x="77" y="78"/>
                    </a:lnTo>
                    <a:lnTo>
                      <a:pt x="84" y="90"/>
                    </a:lnTo>
                    <a:lnTo>
                      <a:pt x="89" y="101"/>
                    </a:lnTo>
                    <a:lnTo>
                      <a:pt x="93" y="113"/>
                    </a:lnTo>
                    <a:lnTo>
                      <a:pt x="95" y="124"/>
                    </a:lnTo>
                    <a:lnTo>
                      <a:pt x="96" y="148"/>
                    </a:lnTo>
                    <a:lnTo>
                      <a:pt x="96" y="174"/>
                    </a:lnTo>
                    <a:lnTo>
                      <a:pt x="96" y="201"/>
                    </a:lnTo>
                    <a:lnTo>
                      <a:pt x="95" y="225"/>
                    </a:lnTo>
                    <a:lnTo>
                      <a:pt x="94" y="236"/>
                    </a:lnTo>
                    <a:lnTo>
                      <a:pt x="92" y="247"/>
                    </a:lnTo>
                    <a:lnTo>
                      <a:pt x="89" y="260"/>
                    </a:lnTo>
                    <a:lnTo>
                      <a:pt x="84" y="273"/>
                    </a:lnTo>
                    <a:lnTo>
                      <a:pt x="81" y="283"/>
                    </a:lnTo>
                    <a:lnTo>
                      <a:pt x="76" y="290"/>
                    </a:lnTo>
                    <a:lnTo>
                      <a:pt x="71" y="297"/>
                    </a:lnTo>
                    <a:lnTo>
                      <a:pt x="66" y="303"/>
                    </a:lnTo>
                    <a:lnTo>
                      <a:pt x="59" y="308"/>
                    </a:lnTo>
                    <a:lnTo>
                      <a:pt x="51" y="313"/>
                    </a:lnTo>
                    <a:lnTo>
                      <a:pt x="43" y="318"/>
                    </a:lnTo>
                    <a:lnTo>
                      <a:pt x="35" y="322"/>
                    </a:lnTo>
                    <a:lnTo>
                      <a:pt x="33" y="323"/>
                    </a:lnTo>
                    <a:lnTo>
                      <a:pt x="30" y="324"/>
                    </a:lnTo>
                    <a:lnTo>
                      <a:pt x="30" y="324"/>
                    </a:lnTo>
                    <a:lnTo>
                      <a:pt x="43" y="339"/>
                    </a:lnTo>
                    <a:lnTo>
                      <a:pt x="57" y="351"/>
                    </a:lnTo>
                    <a:lnTo>
                      <a:pt x="71" y="363"/>
                    </a:lnTo>
                    <a:lnTo>
                      <a:pt x="86" y="373"/>
                    </a:lnTo>
                    <a:lnTo>
                      <a:pt x="94" y="377"/>
                    </a:lnTo>
                    <a:lnTo>
                      <a:pt x="101" y="381"/>
                    </a:lnTo>
                    <a:lnTo>
                      <a:pt x="109" y="384"/>
                    </a:lnTo>
                    <a:lnTo>
                      <a:pt x="119" y="387"/>
                    </a:lnTo>
                    <a:lnTo>
                      <a:pt x="127" y="389"/>
                    </a:lnTo>
                    <a:lnTo>
                      <a:pt x="136" y="390"/>
                    </a:lnTo>
                    <a:lnTo>
                      <a:pt x="146" y="391"/>
                    </a:lnTo>
                    <a:lnTo>
                      <a:pt x="156" y="391"/>
                    </a:lnTo>
                    <a:lnTo>
                      <a:pt x="167" y="389"/>
                    </a:lnTo>
                    <a:lnTo>
                      <a:pt x="180" y="387"/>
                    </a:lnTo>
                    <a:lnTo>
                      <a:pt x="184" y="387"/>
                    </a:lnTo>
                    <a:lnTo>
                      <a:pt x="187" y="388"/>
                    </a:lnTo>
                    <a:lnTo>
                      <a:pt x="191" y="389"/>
                    </a:lnTo>
                    <a:lnTo>
                      <a:pt x="194" y="391"/>
                    </a:lnTo>
                    <a:lnTo>
                      <a:pt x="200" y="397"/>
                    </a:lnTo>
                    <a:lnTo>
                      <a:pt x="204" y="404"/>
                    </a:lnTo>
                    <a:lnTo>
                      <a:pt x="210" y="418"/>
                    </a:lnTo>
                    <a:lnTo>
                      <a:pt x="217" y="435"/>
                    </a:lnTo>
                    <a:lnTo>
                      <a:pt x="227" y="454"/>
                    </a:lnTo>
                    <a:lnTo>
                      <a:pt x="237" y="470"/>
                    </a:lnTo>
                    <a:lnTo>
                      <a:pt x="242" y="478"/>
                    </a:lnTo>
                    <a:lnTo>
                      <a:pt x="248" y="486"/>
                    </a:lnTo>
                    <a:lnTo>
                      <a:pt x="254" y="493"/>
                    </a:lnTo>
                    <a:lnTo>
                      <a:pt x="263" y="500"/>
                    </a:lnTo>
                    <a:lnTo>
                      <a:pt x="263" y="500"/>
                    </a:lnTo>
                    <a:lnTo>
                      <a:pt x="289" y="509"/>
                    </a:lnTo>
                    <a:lnTo>
                      <a:pt x="312" y="515"/>
                    </a:lnTo>
                    <a:lnTo>
                      <a:pt x="335" y="520"/>
                    </a:lnTo>
                    <a:lnTo>
                      <a:pt x="357" y="523"/>
                    </a:lnTo>
                    <a:lnTo>
                      <a:pt x="380" y="525"/>
                    </a:lnTo>
                    <a:lnTo>
                      <a:pt x="403" y="527"/>
                    </a:lnTo>
                    <a:lnTo>
                      <a:pt x="427" y="527"/>
                    </a:lnTo>
                    <a:lnTo>
                      <a:pt x="454" y="528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ysClr val="windowText" lastClr="000000">
                    <a:lumMod val="50000"/>
                    <a:lumOff val="50000"/>
                  </a:sysClr>
                </a:solidFill>
                <a:round/>
                <a:headEnd/>
                <a:tailEnd/>
              </a:ln>
            </p:spPr>
          </p:sp>
          <p:sp>
            <p:nvSpPr>
              <p:cNvPr id="62" name="Cyprus"/>
              <p:cNvSpPr>
                <a:spLocks/>
              </p:cNvSpPr>
              <p:nvPr/>
            </p:nvSpPr>
            <p:spPr bwMode="auto">
              <a:xfrm>
                <a:off x="295682" y="3276085"/>
                <a:ext cx="133313" cy="57625"/>
              </a:xfrm>
              <a:custGeom>
                <a:avLst/>
                <a:gdLst/>
                <a:ahLst/>
                <a:cxnLst>
                  <a:cxn ang="0">
                    <a:pos x="2" y="22"/>
                  </a:cxn>
                  <a:cxn ang="0">
                    <a:pos x="8" y="29"/>
                  </a:cxn>
                  <a:cxn ang="0">
                    <a:pos x="13" y="31"/>
                  </a:cxn>
                  <a:cxn ang="0">
                    <a:pos x="21" y="37"/>
                  </a:cxn>
                  <a:cxn ang="0">
                    <a:pos x="32" y="43"/>
                  </a:cxn>
                  <a:cxn ang="0">
                    <a:pos x="51" y="53"/>
                  </a:cxn>
                  <a:cxn ang="0">
                    <a:pos x="73" y="59"/>
                  </a:cxn>
                  <a:cxn ang="0">
                    <a:pos x="78" y="61"/>
                  </a:cxn>
                  <a:cxn ang="0">
                    <a:pos x="81" y="64"/>
                  </a:cxn>
                  <a:cxn ang="0">
                    <a:pos x="86" y="66"/>
                  </a:cxn>
                  <a:cxn ang="0">
                    <a:pos x="91" y="72"/>
                  </a:cxn>
                  <a:cxn ang="0">
                    <a:pos x="95" y="75"/>
                  </a:cxn>
                  <a:cxn ang="0">
                    <a:pos x="96" y="79"/>
                  </a:cxn>
                  <a:cxn ang="0">
                    <a:pos x="102" y="85"/>
                  </a:cxn>
                  <a:cxn ang="0">
                    <a:pos x="105" y="86"/>
                  </a:cxn>
                  <a:cxn ang="0">
                    <a:pos x="109" y="88"/>
                  </a:cxn>
                  <a:cxn ang="0">
                    <a:pos x="114" y="89"/>
                  </a:cxn>
                  <a:cxn ang="0">
                    <a:pos x="116" y="92"/>
                  </a:cxn>
                  <a:cxn ang="0">
                    <a:pos x="121" y="95"/>
                  </a:cxn>
                  <a:cxn ang="0">
                    <a:pos x="126" y="99"/>
                  </a:cxn>
                  <a:cxn ang="0">
                    <a:pos x="130" y="101"/>
                  </a:cxn>
                  <a:cxn ang="0">
                    <a:pos x="134" y="105"/>
                  </a:cxn>
                  <a:cxn ang="0">
                    <a:pos x="140" y="111"/>
                  </a:cxn>
                  <a:cxn ang="0">
                    <a:pos x="147" y="115"/>
                  </a:cxn>
                  <a:cxn ang="0">
                    <a:pos x="160" y="121"/>
                  </a:cxn>
                  <a:cxn ang="0">
                    <a:pos x="164" y="115"/>
                  </a:cxn>
                  <a:cxn ang="0">
                    <a:pos x="171" y="106"/>
                  </a:cxn>
                  <a:cxn ang="0">
                    <a:pos x="176" y="99"/>
                  </a:cxn>
                  <a:cxn ang="0">
                    <a:pos x="182" y="95"/>
                  </a:cxn>
                  <a:cxn ang="0">
                    <a:pos x="193" y="93"/>
                  </a:cxn>
                  <a:cxn ang="0">
                    <a:pos x="213" y="92"/>
                  </a:cxn>
                  <a:cxn ang="0">
                    <a:pos x="233" y="90"/>
                  </a:cxn>
                  <a:cxn ang="0">
                    <a:pos x="246" y="87"/>
                  </a:cxn>
                  <a:cxn ang="0">
                    <a:pos x="257" y="84"/>
                  </a:cxn>
                  <a:cxn ang="0">
                    <a:pos x="269" y="82"/>
                  </a:cxn>
                  <a:cxn ang="0">
                    <a:pos x="272" y="72"/>
                  </a:cxn>
                  <a:cxn ang="0">
                    <a:pos x="261" y="64"/>
                  </a:cxn>
                  <a:cxn ang="0">
                    <a:pos x="239" y="53"/>
                  </a:cxn>
                  <a:cxn ang="0">
                    <a:pos x="211" y="43"/>
                  </a:cxn>
                  <a:cxn ang="0">
                    <a:pos x="186" y="38"/>
                  </a:cxn>
                  <a:cxn ang="0">
                    <a:pos x="157" y="34"/>
                  </a:cxn>
                  <a:cxn ang="0">
                    <a:pos x="132" y="27"/>
                  </a:cxn>
                  <a:cxn ang="0">
                    <a:pos x="106" y="20"/>
                  </a:cxn>
                  <a:cxn ang="0">
                    <a:pos x="90" y="11"/>
                  </a:cxn>
                  <a:cxn ang="0">
                    <a:pos x="84" y="4"/>
                  </a:cxn>
                  <a:cxn ang="0">
                    <a:pos x="78" y="0"/>
                  </a:cxn>
                  <a:cxn ang="0">
                    <a:pos x="72" y="1"/>
                  </a:cxn>
                  <a:cxn ang="0">
                    <a:pos x="67" y="5"/>
                  </a:cxn>
                  <a:cxn ang="0">
                    <a:pos x="59" y="14"/>
                  </a:cxn>
                  <a:cxn ang="0">
                    <a:pos x="45" y="20"/>
                  </a:cxn>
                  <a:cxn ang="0">
                    <a:pos x="25" y="19"/>
                  </a:cxn>
                  <a:cxn ang="0">
                    <a:pos x="7" y="17"/>
                  </a:cxn>
                </a:cxnLst>
                <a:rect l="0" t="0" r="r" b="b"/>
                <a:pathLst>
                  <a:path w="276" h="122">
                    <a:moveTo>
                      <a:pt x="0" y="19"/>
                    </a:moveTo>
                    <a:lnTo>
                      <a:pt x="2" y="22"/>
                    </a:lnTo>
                    <a:lnTo>
                      <a:pt x="4" y="26"/>
                    </a:lnTo>
                    <a:lnTo>
                      <a:pt x="8" y="29"/>
                    </a:lnTo>
                    <a:lnTo>
                      <a:pt x="12" y="30"/>
                    </a:lnTo>
                    <a:lnTo>
                      <a:pt x="13" y="31"/>
                    </a:lnTo>
                    <a:lnTo>
                      <a:pt x="13" y="33"/>
                    </a:lnTo>
                    <a:lnTo>
                      <a:pt x="21" y="37"/>
                    </a:lnTo>
                    <a:lnTo>
                      <a:pt x="30" y="43"/>
                    </a:lnTo>
                    <a:lnTo>
                      <a:pt x="32" y="43"/>
                    </a:lnTo>
                    <a:lnTo>
                      <a:pt x="39" y="47"/>
                    </a:lnTo>
                    <a:lnTo>
                      <a:pt x="51" y="53"/>
                    </a:lnTo>
                    <a:lnTo>
                      <a:pt x="65" y="57"/>
                    </a:lnTo>
                    <a:lnTo>
                      <a:pt x="73" y="59"/>
                    </a:lnTo>
                    <a:lnTo>
                      <a:pt x="75" y="61"/>
                    </a:lnTo>
                    <a:lnTo>
                      <a:pt x="78" y="61"/>
                    </a:lnTo>
                    <a:lnTo>
                      <a:pt x="79" y="63"/>
                    </a:lnTo>
                    <a:lnTo>
                      <a:pt x="81" y="64"/>
                    </a:lnTo>
                    <a:lnTo>
                      <a:pt x="84" y="65"/>
                    </a:lnTo>
                    <a:lnTo>
                      <a:pt x="86" y="66"/>
                    </a:lnTo>
                    <a:lnTo>
                      <a:pt x="87" y="70"/>
                    </a:lnTo>
                    <a:lnTo>
                      <a:pt x="91" y="72"/>
                    </a:lnTo>
                    <a:lnTo>
                      <a:pt x="94" y="74"/>
                    </a:lnTo>
                    <a:lnTo>
                      <a:pt x="95" y="75"/>
                    </a:lnTo>
                    <a:lnTo>
                      <a:pt x="95" y="77"/>
                    </a:lnTo>
                    <a:lnTo>
                      <a:pt x="96" y="79"/>
                    </a:lnTo>
                    <a:lnTo>
                      <a:pt x="99" y="82"/>
                    </a:lnTo>
                    <a:lnTo>
                      <a:pt x="102" y="85"/>
                    </a:lnTo>
                    <a:lnTo>
                      <a:pt x="103" y="86"/>
                    </a:lnTo>
                    <a:lnTo>
                      <a:pt x="105" y="86"/>
                    </a:lnTo>
                    <a:lnTo>
                      <a:pt x="107" y="88"/>
                    </a:lnTo>
                    <a:lnTo>
                      <a:pt x="109" y="88"/>
                    </a:lnTo>
                    <a:lnTo>
                      <a:pt x="111" y="89"/>
                    </a:lnTo>
                    <a:lnTo>
                      <a:pt x="114" y="89"/>
                    </a:lnTo>
                    <a:lnTo>
                      <a:pt x="115" y="91"/>
                    </a:lnTo>
                    <a:lnTo>
                      <a:pt x="116" y="92"/>
                    </a:lnTo>
                    <a:lnTo>
                      <a:pt x="119" y="93"/>
                    </a:lnTo>
                    <a:lnTo>
                      <a:pt x="121" y="95"/>
                    </a:lnTo>
                    <a:lnTo>
                      <a:pt x="122" y="96"/>
                    </a:lnTo>
                    <a:lnTo>
                      <a:pt x="126" y="99"/>
                    </a:lnTo>
                    <a:lnTo>
                      <a:pt x="129" y="100"/>
                    </a:lnTo>
                    <a:lnTo>
                      <a:pt x="130" y="101"/>
                    </a:lnTo>
                    <a:lnTo>
                      <a:pt x="131" y="103"/>
                    </a:lnTo>
                    <a:lnTo>
                      <a:pt x="134" y="105"/>
                    </a:lnTo>
                    <a:lnTo>
                      <a:pt x="137" y="107"/>
                    </a:lnTo>
                    <a:lnTo>
                      <a:pt x="140" y="111"/>
                    </a:lnTo>
                    <a:lnTo>
                      <a:pt x="146" y="115"/>
                    </a:lnTo>
                    <a:lnTo>
                      <a:pt x="147" y="115"/>
                    </a:lnTo>
                    <a:lnTo>
                      <a:pt x="160" y="122"/>
                    </a:lnTo>
                    <a:lnTo>
                      <a:pt x="160" y="121"/>
                    </a:lnTo>
                    <a:lnTo>
                      <a:pt x="161" y="120"/>
                    </a:lnTo>
                    <a:lnTo>
                      <a:pt x="164" y="115"/>
                    </a:lnTo>
                    <a:lnTo>
                      <a:pt x="168" y="111"/>
                    </a:lnTo>
                    <a:lnTo>
                      <a:pt x="171" y="106"/>
                    </a:lnTo>
                    <a:lnTo>
                      <a:pt x="173" y="101"/>
                    </a:lnTo>
                    <a:lnTo>
                      <a:pt x="176" y="99"/>
                    </a:lnTo>
                    <a:lnTo>
                      <a:pt x="179" y="96"/>
                    </a:lnTo>
                    <a:lnTo>
                      <a:pt x="182" y="95"/>
                    </a:lnTo>
                    <a:lnTo>
                      <a:pt x="186" y="94"/>
                    </a:lnTo>
                    <a:lnTo>
                      <a:pt x="193" y="93"/>
                    </a:lnTo>
                    <a:lnTo>
                      <a:pt x="202" y="92"/>
                    </a:lnTo>
                    <a:lnTo>
                      <a:pt x="213" y="92"/>
                    </a:lnTo>
                    <a:lnTo>
                      <a:pt x="223" y="91"/>
                    </a:lnTo>
                    <a:lnTo>
                      <a:pt x="233" y="90"/>
                    </a:lnTo>
                    <a:lnTo>
                      <a:pt x="244" y="88"/>
                    </a:lnTo>
                    <a:lnTo>
                      <a:pt x="246" y="87"/>
                    </a:lnTo>
                    <a:lnTo>
                      <a:pt x="249" y="85"/>
                    </a:lnTo>
                    <a:lnTo>
                      <a:pt x="257" y="84"/>
                    </a:lnTo>
                    <a:lnTo>
                      <a:pt x="263" y="83"/>
                    </a:lnTo>
                    <a:lnTo>
                      <a:pt x="269" y="82"/>
                    </a:lnTo>
                    <a:lnTo>
                      <a:pt x="276" y="79"/>
                    </a:lnTo>
                    <a:lnTo>
                      <a:pt x="272" y="72"/>
                    </a:lnTo>
                    <a:lnTo>
                      <a:pt x="267" y="67"/>
                    </a:lnTo>
                    <a:lnTo>
                      <a:pt x="261" y="64"/>
                    </a:lnTo>
                    <a:lnTo>
                      <a:pt x="253" y="60"/>
                    </a:lnTo>
                    <a:lnTo>
                      <a:pt x="239" y="53"/>
                    </a:lnTo>
                    <a:lnTo>
                      <a:pt x="224" y="47"/>
                    </a:lnTo>
                    <a:lnTo>
                      <a:pt x="211" y="43"/>
                    </a:lnTo>
                    <a:lnTo>
                      <a:pt x="199" y="40"/>
                    </a:lnTo>
                    <a:lnTo>
                      <a:pt x="186" y="38"/>
                    </a:lnTo>
                    <a:lnTo>
                      <a:pt x="172" y="36"/>
                    </a:lnTo>
                    <a:lnTo>
                      <a:pt x="157" y="34"/>
                    </a:lnTo>
                    <a:lnTo>
                      <a:pt x="145" y="31"/>
                    </a:lnTo>
                    <a:lnTo>
                      <a:pt x="132" y="27"/>
                    </a:lnTo>
                    <a:lnTo>
                      <a:pt x="119" y="23"/>
                    </a:lnTo>
                    <a:lnTo>
                      <a:pt x="106" y="20"/>
                    </a:lnTo>
                    <a:lnTo>
                      <a:pt x="95" y="16"/>
                    </a:lnTo>
                    <a:lnTo>
                      <a:pt x="90" y="11"/>
                    </a:lnTo>
                    <a:lnTo>
                      <a:pt x="86" y="6"/>
                    </a:lnTo>
                    <a:lnTo>
                      <a:pt x="84" y="4"/>
                    </a:lnTo>
                    <a:lnTo>
                      <a:pt x="81" y="2"/>
                    </a:lnTo>
                    <a:lnTo>
                      <a:pt x="78" y="0"/>
                    </a:lnTo>
                    <a:lnTo>
                      <a:pt x="75" y="0"/>
                    </a:lnTo>
                    <a:lnTo>
                      <a:pt x="72" y="1"/>
                    </a:lnTo>
                    <a:lnTo>
                      <a:pt x="70" y="3"/>
                    </a:lnTo>
                    <a:lnTo>
                      <a:pt x="67" y="5"/>
                    </a:lnTo>
                    <a:lnTo>
                      <a:pt x="65" y="8"/>
                    </a:lnTo>
                    <a:lnTo>
                      <a:pt x="59" y="14"/>
                    </a:lnTo>
                    <a:lnTo>
                      <a:pt x="52" y="18"/>
                    </a:lnTo>
                    <a:lnTo>
                      <a:pt x="45" y="20"/>
                    </a:lnTo>
                    <a:lnTo>
                      <a:pt x="36" y="20"/>
                    </a:lnTo>
                    <a:lnTo>
                      <a:pt x="25" y="19"/>
                    </a:lnTo>
                    <a:lnTo>
                      <a:pt x="15" y="17"/>
                    </a:lnTo>
                    <a:lnTo>
                      <a:pt x="7" y="17"/>
                    </a:lnTo>
                    <a:lnTo>
                      <a:pt x="0" y="19"/>
                    </a:lnTo>
                    <a:close/>
                  </a:path>
                </a:pathLst>
              </a:custGeom>
              <a:solidFill>
                <a:srgbClr val="333333"/>
              </a:solidFill>
              <a:ln w="9525">
                <a:solidFill>
                  <a:sysClr val="windowText" lastClr="000000">
                    <a:lumMod val="50000"/>
                    <a:lumOff val="50000"/>
                  </a:sysClr>
                </a:solidFill>
                <a:round/>
                <a:headEnd/>
                <a:tailEnd/>
              </a:ln>
            </p:spPr>
          </p:sp>
          <p:sp>
            <p:nvSpPr>
              <p:cNvPr id="63" name="Bahrain"/>
              <p:cNvSpPr>
                <a:spLocks/>
              </p:cNvSpPr>
              <p:nvPr/>
            </p:nvSpPr>
            <p:spPr bwMode="auto">
              <a:xfrm>
                <a:off x="1193863" y="4334784"/>
                <a:ext cx="18000" cy="43200"/>
              </a:xfrm>
              <a:custGeom>
                <a:avLst/>
                <a:gdLst/>
                <a:ahLst/>
                <a:cxnLst>
                  <a:cxn ang="0">
                    <a:pos x="0" y="35"/>
                  </a:cxn>
                  <a:cxn ang="0">
                    <a:pos x="0" y="43"/>
                  </a:cxn>
                  <a:cxn ang="0">
                    <a:pos x="1" y="51"/>
                  </a:cxn>
                  <a:cxn ang="0">
                    <a:pos x="3" y="58"/>
                  </a:cxn>
                  <a:cxn ang="0">
                    <a:pos x="5" y="66"/>
                  </a:cxn>
                  <a:cxn ang="0">
                    <a:pos x="6" y="73"/>
                  </a:cxn>
                  <a:cxn ang="0">
                    <a:pos x="8" y="81"/>
                  </a:cxn>
                  <a:cxn ang="0">
                    <a:pos x="9" y="89"/>
                  </a:cxn>
                  <a:cxn ang="0">
                    <a:pos x="9" y="98"/>
                  </a:cxn>
                  <a:cxn ang="0">
                    <a:pos x="9" y="141"/>
                  </a:cxn>
                  <a:cxn ang="0">
                    <a:pos x="11" y="145"/>
                  </a:cxn>
                  <a:cxn ang="0">
                    <a:pos x="17" y="145"/>
                  </a:cxn>
                  <a:cxn ang="0">
                    <a:pos x="32" y="130"/>
                  </a:cxn>
                  <a:cxn ang="0">
                    <a:pos x="46" y="116"/>
                  </a:cxn>
                  <a:cxn ang="0">
                    <a:pos x="53" y="112"/>
                  </a:cxn>
                  <a:cxn ang="0">
                    <a:pos x="60" y="109"/>
                  </a:cxn>
                  <a:cxn ang="0">
                    <a:pos x="63" y="107"/>
                  </a:cxn>
                  <a:cxn ang="0">
                    <a:pos x="65" y="105"/>
                  </a:cxn>
                  <a:cxn ang="0">
                    <a:pos x="67" y="103"/>
                  </a:cxn>
                  <a:cxn ang="0">
                    <a:pos x="67" y="99"/>
                  </a:cxn>
                  <a:cxn ang="0">
                    <a:pos x="67" y="75"/>
                  </a:cxn>
                  <a:cxn ang="0">
                    <a:pos x="67" y="71"/>
                  </a:cxn>
                  <a:cxn ang="0">
                    <a:pos x="66" y="67"/>
                  </a:cxn>
                  <a:cxn ang="0">
                    <a:pos x="65" y="62"/>
                  </a:cxn>
                  <a:cxn ang="0">
                    <a:pos x="63" y="59"/>
                  </a:cxn>
                  <a:cxn ang="0">
                    <a:pos x="59" y="53"/>
                  </a:cxn>
                  <a:cxn ang="0">
                    <a:pos x="54" y="47"/>
                  </a:cxn>
                  <a:cxn ang="0">
                    <a:pos x="48" y="42"/>
                  </a:cxn>
                  <a:cxn ang="0">
                    <a:pos x="42" y="36"/>
                  </a:cxn>
                  <a:cxn ang="0">
                    <a:pos x="37" y="28"/>
                  </a:cxn>
                  <a:cxn ang="0">
                    <a:pos x="33" y="21"/>
                  </a:cxn>
                  <a:cxn ang="0">
                    <a:pos x="28" y="14"/>
                  </a:cxn>
                  <a:cxn ang="0">
                    <a:pos x="19" y="8"/>
                  </a:cxn>
                  <a:cxn ang="0">
                    <a:pos x="17" y="5"/>
                  </a:cxn>
                  <a:cxn ang="0">
                    <a:pos x="15" y="2"/>
                  </a:cxn>
                  <a:cxn ang="0">
                    <a:pos x="14" y="1"/>
                  </a:cxn>
                  <a:cxn ang="0">
                    <a:pos x="12" y="0"/>
                  </a:cxn>
                  <a:cxn ang="0">
                    <a:pos x="11" y="0"/>
                  </a:cxn>
                  <a:cxn ang="0">
                    <a:pos x="9" y="0"/>
                  </a:cxn>
                  <a:cxn ang="0">
                    <a:pos x="5" y="3"/>
                  </a:cxn>
                  <a:cxn ang="0">
                    <a:pos x="3" y="6"/>
                  </a:cxn>
                  <a:cxn ang="0">
                    <a:pos x="1" y="10"/>
                  </a:cxn>
                  <a:cxn ang="0">
                    <a:pos x="0" y="14"/>
                  </a:cxn>
                  <a:cxn ang="0">
                    <a:pos x="0" y="24"/>
                  </a:cxn>
                  <a:cxn ang="0">
                    <a:pos x="0" y="35"/>
                  </a:cxn>
                </a:cxnLst>
                <a:rect l="0" t="0" r="r" b="b"/>
                <a:pathLst>
                  <a:path w="67" h="145">
                    <a:moveTo>
                      <a:pt x="0" y="35"/>
                    </a:moveTo>
                    <a:lnTo>
                      <a:pt x="0" y="43"/>
                    </a:lnTo>
                    <a:lnTo>
                      <a:pt x="1" y="51"/>
                    </a:lnTo>
                    <a:lnTo>
                      <a:pt x="3" y="58"/>
                    </a:lnTo>
                    <a:lnTo>
                      <a:pt x="5" y="66"/>
                    </a:lnTo>
                    <a:lnTo>
                      <a:pt x="6" y="73"/>
                    </a:lnTo>
                    <a:lnTo>
                      <a:pt x="8" y="81"/>
                    </a:lnTo>
                    <a:lnTo>
                      <a:pt x="9" y="89"/>
                    </a:lnTo>
                    <a:lnTo>
                      <a:pt x="9" y="98"/>
                    </a:lnTo>
                    <a:lnTo>
                      <a:pt x="9" y="141"/>
                    </a:lnTo>
                    <a:lnTo>
                      <a:pt x="11" y="145"/>
                    </a:lnTo>
                    <a:lnTo>
                      <a:pt x="17" y="145"/>
                    </a:lnTo>
                    <a:lnTo>
                      <a:pt x="32" y="130"/>
                    </a:lnTo>
                    <a:lnTo>
                      <a:pt x="46" y="116"/>
                    </a:lnTo>
                    <a:lnTo>
                      <a:pt x="53" y="112"/>
                    </a:lnTo>
                    <a:lnTo>
                      <a:pt x="60" y="109"/>
                    </a:lnTo>
                    <a:lnTo>
                      <a:pt x="63" y="107"/>
                    </a:lnTo>
                    <a:lnTo>
                      <a:pt x="65" y="105"/>
                    </a:lnTo>
                    <a:lnTo>
                      <a:pt x="67" y="103"/>
                    </a:lnTo>
                    <a:lnTo>
                      <a:pt x="67" y="99"/>
                    </a:lnTo>
                    <a:lnTo>
                      <a:pt x="67" y="75"/>
                    </a:lnTo>
                    <a:lnTo>
                      <a:pt x="67" y="71"/>
                    </a:lnTo>
                    <a:lnTo>
                      <a:pt x="66" y="67"/>
                    </a:lnTo>
                    <a:lnTo>
                      <a:pt x="65" y="62"/>
                    </a:lnTo>
                    <a:lnTo>
                      <a:pt x="63" y="59"/>
                    </a:lnTo>
                    <a:lnTo>
                      <a:pt x="59" y="53"/>
                    </a:lnTo>
                    <a:lnTo>
                      <a:pt x="54" y="47"/>
                    </a:lnTo>
                    <a:lnTo>
                      <a:pt x="48" y="42"/>
                    </a:lnTo>
                    <a:lnTo>
                      <a:pt x="42" y="36"/>
                    </a:lnTo>
                    <a:lnTo>
                      <a:pt x="37" y="28"/>
                    </a:lnTo>
                    <a:lnTo>
                      <a:pt x="33" y="21"/>
                    </a:lnTo>
                    <a:lnTo>
                      <a:pt x="28" y="14"/>
                    </a:lnTo>
                    <a:lnTo>
                      <a:pt x="19" y="8"/>
                    </a:lnTo>
                    <a:lnTo>
                      <a:pt x="17" y="5"/>
                    </a:lnTo>
                    <a:lnTo>
                      <a:pt x="15" y="2"/>
                    </a:lnTo>
                    <a:lnTo>
                      <a:pt x="14" y="1"/>
                    </a:lnTo>
                    <a:lnTo>
                      <a:pt x="12" y="0"/>
                    </a:lnTo>
                    <a:lnTo>
                      <a:pt x="11" y="0"/>
                    </a:lnTo>
                    <a:lnTo>
                      <a:pt x="9" y="0"/>
                    </a:lnTo>
                    <a:lnTo>
                      <a:pt x="5" y="3"/>
                    </a:lnTo>
                    <a:lnTo>
                      <a:pt x="3" y="6"/>
                    </a:lnTo>
                    <a:lnTo>
                      <a:pt x="1" y="10"/>
                    </a:lnTo>
                    <a:lnTo>
                      <a:pt x="0" y="14"/>
                    </a:lnTo>
                    <a:lnTo>
                      <a:pt x="0" y="24"/>
                    </a:lnTo>
                    <a:lnTo>
                      <a:pt x="0" y="35"/>
                    </a:lnTo>
                    <a:close/>
                  </a:path>
                </a:pathLst>
              </a:custGeom>
              <a:solidFill>
                <a:srgbClr val="EAEAEA"/>
              </a:solidFill>
              <a:ln w="9525">
                <a:solidFill>
                  <a:sysClr val="windowText" lastClr="000000">
                    <a:lumMod val="50000"/>
                    <a:lumOff val="50000"/>
                  </a:sysClr>
                </a:solidFill>
                <a:prstDash val="solid"/>
                <a:round/>
                <a:headEnd/>
                <a:tailEnd/>
              </a:ln>
            </p:spPr>
          </p:sp>
          <p:sp>
            <p:nvSpPr>
              <p:cNvPr id="64" name="Azerbaijan"/>
              <p:cNvSpPr>
                <a:spLocks/>
              </p:cNvSpPr>
              <p:nvPr/>
            </p:nvSpPr>
            <p:spPr bwMode="auto">
              <a:xfrm>
                <a:off x="1219348" y="3112815"/>
                <a:ext cx="257103" cy="307332"/>
              </a:xfrm>
              <a:custGeom>
                <a:avLst/>
                <a:gdLst/>
                <a:ahLst/>
                <a:cxnLst>
                  <a:cxn ang="0">
                    <a:pos x="141" y="403"/>
                  </a:cxn>
                  <a:cxn ang="0">
                    <a:pos x="184" y="381"/>
                  </a:cxn>
                  <a:cxn ang="0">
                    <a:pos x="219" y="371"/>
                  </a:cxn>
                  <a:cxn ang="0">
                    <a:pos x="239" y="384"/>
                  </a:cxn>
                  <a:cxn ang="0">
                    <a:pos x="241" y="420"/>
                  </a:cxn>
                  <a:cxn ang="0">
                    <a:pos x="223" y="443"/>
                  </a:cxn>
                  <a:cxn ang="0">
                    <a:pos x="206" y="461"/>
                  </a:cxn>
                  <a:cxn ang="0">
                    <a:pos x="214" y="482"/>
                  </a:cxn>
                  <a:cxn ang="0">
                    <a:pos x="214" y="503"/>
                  </a:cxn>
                  <a:cxn ang="0">
                    <a:pos x="200" y="522"/>
                  </a:cxn>
                  <a:cxn ang="0">
                    <a:pos x="205" y="542"/>
                  </a:cxn>
                  <a:cxn ang="0">
                    <a:pos x="240" y="563"/>
                  </a:cxn>
                  <a:cxn ang="0">
                    <a:pos x="249" y="582"/>
                  </a:cxn>
                  <a:cxn ang="0">
                    <a:pos x="246" y="606"/>
                  </a:cxn>
                  <a:cxn ang="0">
                    <a:pos x="266" y="624"/>
                  </a:cxn>
                  <a:cxn ang="0">
                    <a:pos x="290" y="627"/>
                  </a:cxn>
                  <a:cxn ang="0">
                    <a:pos x="326" y="428"/>
                  </a:cxn>
                  <a:cxn ang="0">
                    <a:pos x="337" y="465"/>
                  </a:cxn>
                  <a:cxn ang="0">
                    <a:pos x="366" y="468"/>
                  </a:cxn>
                  <a:cxn ang="0">
                    <a:pos x="389" y="436"/>
                  </a:cxn>
                  <a:cxn ang="0">
                    <a:pos x="402" y="413"/>
                  </a:cxn>
                  <a:cxn ang="0">
                    <a:pos x="399" y="378"/>
                  </a:cxn>
                  <a:cxn ang="0">
                    <a:pos x="418" y="364"/>
                  </a:cxn>
                  <a:cxn ang="0">
                    <a:pos x="450" y="327"/>
                  </a:cxn>
                  <a:cxn ang="0">
                    <a:pos x="513" y="314"/>
                  </a:cxn>
                  <a:cxn ang="0">
                    <a:pos x="546" y="314"/>
                  </a:cxn>
                  <a:cxn ang="0">
                    <a:pos x="528" y="270"/>
                  </a:cxn>
                  <a:cxn ang="0">
                    <a:pos x="506" y="248"/>
                  </a:cxn>
                  <a:cxn ang="0">
                    <a:pos x="498" y="213"/>
                  </a:cxn>
                  <a:cxn ang="0">
                    <a:pos x="472" y="189"/>
                  </a:cxn>
                  <a:cxn ang="0">
                    <a:pos x="468" y="123"/>
                  </a:cxn>
                  <a:cxn ang="0">
                    <a:pos x="450" y="88"/>
                  </a:cxn>
                  <a:cxn ang="0">
                    <a:pos x="399" y="91"/>
                  </a:cxn>
                  <a:cxn ang="0">
                    <a:pos x="359" y="113"/>
                  </a:cxn>
                  <a:cxn ang="0">
                    <a:pos x="322" y="106"/>
                  </a:cxn>
                  <a:cxn ang="0">
                    <a:pos x="260" y="54"/>
                  </a:cxn>
                  <a:cxn ang="0">
                    <a:pos x="202" y="12"/>
                  </a:cxn>
                  <a:cxn ang="0">
                    <a:pos x="179" y="29"/>
                  </a:cxn>
                  <a:cxn ang="0">
                    <a:pos x="169" y="78"/>
                  </a:cxn>
                  <a:cxn ang="0">
                    <a:pos x="152" y="94"/>
                  </a:cxn>
                  <a:cxn ang="0">
                    <a:pos x="133" y="86"/>
                  </a:cxn>
                  <a:cxn ang="0">
                    <a:pos x="87" y="60"/>
                  </a:cxn>
                  <a:cxn ang="0">
                    <a:pos x="39" y="29"/>
                  </a:cxn>
                  <a:cxn ang="0">
                    <a:pos x="3" y="29"/>
                  </a:cxn>
                  <a:cxn ang="0">
                    <a:pos x="3" y="91"/>
                  </a:cxn>
                  <a:cxn ang="0">
                    <a:pos x="16" y="143"/>
                  </a:cxn>
                  <a:cxn ang="0">
                    <a:pos x="54" y="167"/>
                  </a:cxn>
                  <a:cxn ang="0">
                    <a:pos x="71" y="195"/>
                  </a:cxn>
                  <a:cxn ang="0">
                    <a:pos x="65" y="226"/>
                  </a:cxn>
                  <a:cxn ang="0">
                    <a:pos x="58" y="258"/>
                  </a:cxn>
                  <a:cxn ang="0">
                    <a:pos x="82" y="285"/>
                  </a:cxn>
                  <a:cxn ang="0">
                    <a:pos x="107" y="313"/>
                  </a:cxn>
                  <a:cxn ang="0">
                    <a:pos x="100" y="357"/>
                  </a:cxn>
                  <a:cxn ang="0">
                    <a:pos x="94" y="399"/>
                  </a:cxn>
                  <a:cxn ang="0">
                    <a:pos x="102" y="403"/>
                  </a:cxn>
                </a:cxnLst>
                <a:rect l="0" t="0" r="r" b="b"/>
                <a:pathLst>
                  <a:path w="546" h="629">
                    <a:moveTo>
                      <a:pt x="102" y="403"/>
                    </a:moveTo>
                    <a:lnTo>
                      <a:pt x="115" y="403"/>
                    </a:lnTo>
                    <a:lnTo>
                      <a:pt x="128" y="404"/>
                    </a:lnTo>
                    <a:lnTo>
                      <a:pt x="135" y="404"/>
                    </a:lnTo>
                    <a:lnTo>
                      <a:pt x="141" y="403"/>
                    </a:lnTo>
                    <a:lnTo>
                      <a:pt x="147" y="401"/>
                    </a:lnTo>
                    <a:lnTo>
                      <a:pt x="153" y="399"/>
                    </a:lnTo>
                    <a:lnTo>
                      <a:pt x="163" y="394"/>
                    </a:lnTo>
                    <a:lnTo>
                      <a:pt x="173" y="387"/>
                    </a:lnTo>
                    <a:lnTo>
                      <a:pt x="184" y="381"/>
                    </a:lnTo>
                    <a:lnTo>
                      <a:pt x="194" y="376"/>
                    </a:lnTo>
                    <a:lnTo>
                      <a:pt x="199" y="374"/>
                    </a:lnTo>
                    <a:lnTo>
                      <a:pt x="205" y="372"/>
                    </a:lnTo>
                    <a:lnTo>
                      <a:pt x="212" y="371"/>
                    </a:lnTo>
                    <a:lnTo>
                      <a:pt x="219" y="371"/>
                    </a:lnTo>
                    <a:lnTo>
                      <a:pt x="224" y="372"/>
                    </a:lnTo>
                    <a:lnTo>
                      <a:pt x="228" y="373"/>
                    </a:lnTo>
                    <a:lnTo>
                      <a:pt x="232" y="376"/>
                    </a:lnTo>
                    <a:lnTo>
                      <a:pt x="236" y="380"/>
                    </a:lnTo>
                    <a:lnTo>
                      <a:pt x="239" y="384"/>
                    </a:lnTo>
                    <a:lnTo>
                      <a:pt x="241" y="388"/>
                    </a:lnTo>
                    <a:lnTo>
                      <a:pt x="242" y="394"/>
                    </a:lnTo>
                    <a:lnTo>
                      <a:pt x="243" y="399"/>
                    </a:lnTo>
                    <a:lnTo>
                      <a:pt x="242" y="410"/>
                    </a:lnTo>
                    <a:lnTo>
                      <a:pt x="241" y="420"/>
                    </a:lnTo>
                    <a:lnTo>
                      <a:pt x="239" y="425"/>
                    </a:lnTo>
                    <a:lnTo>
                      <a:pt x="237" y="429"/>
                    </a:lnTo>
                    <a:lnTo>
                      <a:pt x="233" y="433"/>
                    </a:lnTo>
                    <a:lnTo>
                      <a:pt x="230" y="437"/>
                    </a:lnTo>
                    <a:lnTo>
                      <a:pt x="223" y="443"/>
                    </a:lnTo>
                    <a:lnTo>
                      <a:pt x="216" y="447"/>
                    </a:lnTo>
                    <a:lnTo>
                      <a:pt x="213" y="451"/>
                    </a:lnTo>
                    <a:lnTo>
                      <a:pt x="210" y="453"/>
                    </a:lnTo>
                    <a:lnTo>
                      <a:pt x="208" y="457"/>
                    </a:lnTo>
                    <a:lnTo>
                      <a:pt x="206" y="461"/>
                    </a:lnTo>
                    <a:lnTo>
                      <a:pt x="208" y="466"/>
                    </a:lnTo>
                    <a:lnTo>
                      <a:pt x="209" y="470"/>
                    </a:lnTo>
                    <a:lnTo>
                      <a:pt x="210" y="473"/>
                    </a:lnTo>
                    <a:lnTo>
                      <a:pt x="212" y="478"/>
                    </a:lnTo>
                    <a:lnTo>
                      <a:pt x="214" y="482"/>
                    </a:lnTo>
                    <a:lnTo>
                      <a:pt x="215" y="485"/>
                    </a:lnTo>
                    <a:lnTo>
                      <a:pt x="216" y="489"/>
                    </a:lnTo>
                    <a:lnTo>
                      <a:pt x="217" y="494"/>
                    </a:lnTo>
                    <a:lnTo>
                      <a:pt x="216" y="499"/>
                    </a:lnTo>
                    <a:lnTo>
                      <a:pt x="214" y="503"/>
                    </a:lnTo>
                    <a:lnTo>
                      <a:pt x="212" y="508"/>
                    </a:lnTo>
                    <a:lnTo>
                      <a:pt x="209" y="511"/>
                    </a:lnTo>
                    <a:lnTo>
                      <a:pt x="205" y="515"/>
                    </a:lnTo>
                    <a:lnTo>
                      <a:pt x="202" y="518"/>
                    </a:lnTo>
                    <a:lnTo>
                      <a:pt x="200" y="522"/>
                    </a:lnTo>
                    <a:lnTo>
                      <a:pt x="200" y="527"/>
                    </a:lnTo>
                    <a:lnTo>
                      <a:pt x="200" y="532"/>
                    </a:lnTo>
                    <a:lnTo>
                      <a:pt x="201" y="536"/>
                    </a:lnTo>
                    <a:lnTo>
                      <a:pt x="203" y="539"/>
                    </a:lnTo>
                    <a:lnTo>
                      <a:pt x="205" y="542"/>
                    </a:lnTo>
                    <a:lnTo>
                      <a:pt x="212" y="547"/>
                    </a:lnTo>
                    <a:lnTo>
                      <a:pt x="220" y="551"/>
                    </a:lnTo>
                    <a:lnTo>
                      <a:pt x="228" y="555"/>
                    </a:lnTo>
                    <a:lnTo>
                      <a:pt x="236" y="559"/>
                    </a:lnTo>
                    <a:lnTo>
                      <a:pt x="240" y="563"/>
                    </a:lnTo>
                    <a:lnTo>
                      <a:pt x="243" y="565"/>
                    </a:lnTo>
                    <a:lnTo>
                      <a:pt x="245" y="569"/>
                    </a:lnTo>
                    <a:lnTo>
                      <a:pt x="247" y="573"/>
                    </a:lnTo>
                    <a:lnTo>
                      <a:pt x="249" y="577"/>
                    </a:lnTo>
                    <a:lnTo>
                      <a:pt x="249" y="582"/>
                    </a:lnTo>
                    <a:lnTo>
                      <a:pt x="248" y="587"/>
                    </a:lnTo>
                    <a:lnTo>
                      <a:pt x="247" y="592"/>
                    </a:lnTo>
                    <a:lnTo>
                      <a:pt x="246" y="597"/>
                    </a:lnTo>
                    <a:lnTo>
                      <a:pt x="245" y="601"/>
                    </a:lnTo>
                    <a:lnTo>
                      <a:pt x="246" y="606"/>
                    </a:lnTo>
                    <a:lnTo>
                      <a:pt x="247" y="610"/>
                    </a:lnTo>
                    <a:lnTo>
                      <a:pt x="251" y="615"/>
                    </a:lnTo>
                    <a:lnTo>
                      <a:pt x="255" y="619"/>
                    </a:lnTo>
                    <a:lnTo>
                      <a:pt x="260" y="622"/>
                    </a:lnTo>
                    <a:lnTo>
                      <a:pt x="266" y="624"/>
                    </a:lnTo>
                    <a:lnTo>
                      <a:pt x="278" y="626"/>
                    </a:lnTo>
                    <a:lnTo>
                      <a:pt x="290" y="629"/>
                    </a:lnTo>
                    <a:lnTo>
                      <a:pt x="290" y="629"/>
                    </a:lnTo>
                    <a:lnTo>
                      <a:pt x="290" y="628"/>
                    </a:lnTo>
                    <a:lnTo>
                      <a:pt x="290" y="627"/>
                    </a:lnTo>
                    <a:lnTo>
                      <a:pt x="290" y="598"/>
                    </a:lnTo>
                    <a:lnTo>
                      <a:pt x="316" y="420"/>
                    </a:lnTo>
                    <a:lnTo>
                      <a:pt x="320" y="422"/>
                    </a:lnTo>
                    <a:lnTo>
                      <a:pt x="324" y="425"/>
                    </a:lnTo>
                    <a:lnTo>
                      <a:pt x="326" y="428"/>
                    </a:lnTo>
                    <a:lnTo>
                      <a:pt x="328" y="432"/>
                    </a:lnTo>
                    <a:lnTo>
                      <a:pt x="331" y="439"/>
                    </a:lnTo>
                    <a:lnTo>
                      <a:pt x="333" y="447"/>
                    </a:lnTo>
                    <a:lnTo>
                      <a:pt x="335" y="457"/>
                    </a:lnTo>
                    <a:lnTo>
                      <a:pt x="337" y="465"/>
                    </a:lnTo>
                    <a:lnTo>
                      <a:pt x="340" y="474"/>
                    </a:lnTo>
                    <a:lnTo>
                      <a:pt x="344" y="483"/>
                    </a:lnTo>
                    <a:lnTo>
                      <a:pt x="353" y="478"/>
                    </a:lnTo>
                    <a:lnTo>
                      <a:pt x="360" y="473"/>
                    </a:lnTo>
                    <a:lnTo>
                      <a:pt x="366" y="468"/>
                    </a:lnTo>
                    <a:lnTo>
                      <a:pt x="371" y="463"/>
                    </a:lnTo>
                    <a:lnTo>
                      <a:pt x="376" y="458"/>
                    </a:lnTo>
                    <a:lnTo>
                      <a:pt x="381" y="452"/>
                    </a:lnTo>
                    <a:lnTo>
                      <a:pt x="385" y="444"/>
                    </a:lnTo>
                    <a:lnTo>
                      <a:pt x="389" y="436"/>
                    </a:lnTo>
                    <a:lnTo>
                      <a:pt x="393" y="429"/>
                    </a:lnTo>
                    <a:lnTo>
                      <a:pt x="398" y="423"/>
                    </a:lnTo>
                    <a:lnTo>
                      <a:pt x="400" y="420"/>
                    </a:lnTo>
                    <a:lnTo>
                      <a:pt x="401" y="416"/>
                    </a:lnTo>
                    <a:lnTo>
                      <a:pt x="402" y="413"/>
                    </a:lnTo>
                    <a:lnTo>
                      <a:pt x="403" y="409"/>
                    </a:lnTo>
                    <a:lnTo>
                      <a:pt x="400" y="398"/>
                    </a:lnTo>
                    <a:lnTo>
                      <a:pt x="397" y="386"/>
                    </a:lnTo>
                    <a:lnTo>
                      <a:pt x="398" y="381"/>
                    </a:lnTo>
                    <a:lnTo>
                      <a:pt x="399" y="378"/>
                    </a:lnTo>
                    <a:lnTo>
                      <a:pt x="402" y="375"/>
                    </a:lnTo>
                    <a:lnTo>
                      <a:pt x="406" y="373"/>
                    </a:lnTo>
                    <a:lnTo>
                      <a:pt x="411" y="370"/>
                    </a:lnTo>
                    <a:lnTo>
                      <a:pt x="414" y="368"/>
                    </a:lnTo>
                    <a:lnTo>
                      <a:pt x="418" y="364"/>
                    </a:lnTo>
                    <a:lnTo>
                      <a:pt x="421" y="360"/>
                    </a:lnTo>
                    <a:lnTo>
                      <a:pt x="427" y="350"/>
                    </a:lnTo>
                    <a:lnTo>
                      <a:pt x="433" y="341"/>
                    </a:lnTo>
                    <a:lnTo>
                      <a:pt x="441" y="333"/>
                    </a:lnTo>
                    <a:lnTo>
                      <a:pt x="450" y="327"/>
                    </a:lnTo>
                    <a:lnTo>
                      <a:pt x="455" y="321"/>
                    </a:lnTo>
                    <a:lnTo>
                      <a:pt x="461" y="317"/>
                    </a:lnTo>
                    <a:lnTo>
                      <a:pt x="468" y="315"/>
                    </a:lnTo>
                    <a:lnTo>
                      <a:pt x="476" y="314"/>
                    </a:lnTo>
                    <a:lnTo>
                      <a:pt x="513" y="314"/>
                    </a:lnTo>
                    <a:lnTo>
                      <a:pt x="520" y="316"/>
                    </a:lnTo>
                    <a:lnTo>
                      <a:pt x="528" y="318"/>
                    </a:lnTo>
                    <a:lnTo>
                      <a:pt x="544" y="318"/>
                    </a:lnTo>
                    <a:lnTo>
                      <a:pt x="545" y="316"/>
                    </a:lnTo>
                    <a:lnTo>
                      <a:pt x="546" y="314"/>
                    </a:lnTo>
                    <a:lnTo>
                      <a:pt x="544" y="305"/>
                    </a:lnTo>
                    <a:lnTo>
                      <a:pt x="539" y="297"/>
                    </a:lnTo>
                    <a:lnTo>
                      <a:pt x="536" y="287"/>
                    </a:lnTo>
                    <a:lnTo>
                      <a:pt x="532" y="279"/>
                    </a:lnTo>
                    <a:lnTo>
                      <a:pt x="528" y="270"/>
                    </a:lnTo>
                    <a:lnTo>
                      <a:pt x="520" y="263"/>
                    </a:lnTo>
                    <a:lnTo>
                      <a:pt x="516" y="259"/>
                    </a:lnTo>
                    <a:lnTo>
                      <a:pt x="512" y="257"/>
                    </a:lnTo>
                    <a:lnTo>
                      <a:pt x="508" y="253"/>
                    </a:lnTo>
                    <a:lnTo>
                      <a:pt x="506" y="248"/>
                    </a:lnTo>
                    <a:lnTo>
                      <a:pt x="504" y="237"/>
                    </a:lnTo>
                    <a:lnTo>
                      <a:pt x="503" y="228"/>
                    </a:lnTo>
                    <a:lnTo>
                      <a:pt x="502" y="223"/>
                    </a:lnTo>
                    <a:lnTo>
                      <a:pt x="500" y="218"/>
                    </a:lnTo>
                    <a:lnTo>
                      <a:pt x="498" y="213"/>
                    </a:lnTo>
                    <a:lnTo>
                      <a:pt x="495" y="209"/>
                    </a:lnTo>
                    <a:lnTo>
                      <a:pt x="486" y="202"/>
                    </a:lnTo>
                    <a:lnTo>
                      <a:pt x="478" y="196"/>
                    </a:lnTo>
                    <a:lnTo>
                      <a:pt x="475" y="192"/>
                    </a:lnTo>
                    <a:lnTo>
                      <a:pt x="472" y="189"/>
                    </a:lnTo>
                    <a:lnTo>
                      <a:pt x="470" y="185"/>
                    </a:lnTo>
                    <a:lnTo>
                      <a:pt x="470" y="180"/>
                    </a:lnTo>
                    <a:lnTo>
                      <a:pt x="470" y="131"/>
                    </a:lnTo>
                    <a:lnTo>
                      <a:pt x="469" y="127"/>
                    </a:lnTo>
                    <a:lnTo>
                      <a:pt x="468" y="123"/>
                    </a:lnTo>
                    <a:lnTo>
                      <a:pt x="466" y="120"/>
                    </a:lnTo>
                    <a:lnTo>
                      <a:pt x="463" y="116"/>
                    </a:lnTo>
                    <a:lnTo>
                      <a:pt x="458" y="110"/>
                    </a:lnTo>
                    <a:lnTo>
                      <a:pt x="454" y="101"/>
                    </a:lnTo>
                    <a:lnTo>
                      <a:pt x="450" y="88"/>
                    </a:lnTo>
                    <a:lnTo>
                      <a:pt x="448" y="76"/>
                    </a:lnTo>
                    <a:lnTo>
                      <a:pt x="448" y="76"/>
                    </a:lnTo>
                    <a:lnTo>
                      <a:pt x="430" y="82"/>
                    </a:lnTo>
                    <a:lnTo>
                      <a:pt x="415" y="86"/>
                    </a:lnTo>
                    <a:lnTo>
                      <a:pt x="399" y="91"/>
                    </a:lnTo>
                    <a:lnTo>
                      <a:pt x="383" y="97"/>
                    </a:lnTo>
                    <a:lnTo>
                      <a:pt x="374" y="102"/>
                    </a:lnTo>
                    <a:lnTo>
                      <a:pt x="367" y="109"/>
                    </a:lnTo>
                    <a:lnTo>
                      <a:pt x="363" y="111"/>
                    </a:lnTo>
                    <a:lnTo>
                      <a:pt x="359" y="113"/>
                    </a:lnTo>
                    <a:lnTo>
                      <a:pt x="355" y="114"/>
                    </a:lnTo>
                    <a:lnTo>
                      <a:pt x="350" y="114"/>
                    </a:lnTo>
                    <a:lnTo>
                      <a:pt x="339" y="113"/>
                    </a:lnTo>
                    <a:lnTo>
                      <a:pt x="330" y="111"/>
                    </a:lnTo>
                    <a:lnTo>
                      <a:pt x="322" y="106"/>
                    </a:lnTo>
                    <a:lnTo>
                      <a:pt x="314" y="101"/>
                    </a:lnTo>
                    <a:lnTo>
                      <a:pt x="301" y="88"/>
                    </a:lnTo>
                    <a:lnTo>
                      <a:pt x="285" y="73"/>
                    </a:lnTo>
                    <a:lnTo>
                      <a:pt x="273" y="63"/>
                    </a:lnTo>
                    <a:lnTo>
                      <a:pt x="260" y="54"/>
                    </a:lnTo>
                    <a:lnTo>
                      <a:pt x="249" y="45"/>
                    </a:lnTo>
                    <a:lnTo>
                      <a:pt x="238" y="38"/>
                    </a:lnTo>
                    <a:lnTo>
                      <a:pt x="226" y="30"/>
                    </a:lnTo>
                    <a:lnTo>
                      <a:pt x="215" y="21"/>
                    </a:lnTo>
                    <a:lnTo>
                      <a:pt x="202" y="12"/>
                    </a:lnTo>
                    <a:lnTo>
                      <a:pt x="190" y="0"/>
                    </a:lnTo>
                    <a:lnTo>
                      <a:pt x="185" y="6"/>
                    </a:lnTo>
                    <a:lnTo>
                      <a:pt x="182" y="13"/>
                    </a:lnTo>
                    <a:lnTo>
                      <a:pt x="180" y="20"/>
                    </a:lnTo>
                    <a:lnTo>
                      <a:pt x="179" y="29"/>
                    </a:lnTo>
                    <a:lnTo>
                      <a:pt x="193" y="67"/>
                    </a:lnTo>
                    <a:lnTo>
                      <a:pt x="187" y="71"/>
                    </a:lnTo>
                    <a:lnTo>
                      <a:pt x="182" y="74"/>
                    </a:lnTo>
                    <a:lnTo>
                      <a:pt x="175" y="76"/>
                    </a:lnTo>
                    <a:lnTo>
                      <a:pt x="169" y="78"/>
                    </a:lnTo>
                    <a:lnTo>
                      <a:pt x="163" y="83"/>
                    </a:lnTo>
                    <a:lnTo>
                      <a:pt x="159" y="88"/>
                    </a:lnTo>
                    <a:lnTo>
                      <a:pt x="157" y="91"/>
                    </a:lnTo>
                    <a:lnTo>
                      <a:pt x="154" y="93"/>
                    </a:lnTo>
                    <a:lnTo>
                      <a:pt x="152" y="94"/>
                    </a:lnTo>
                    <a:lnTo>
                      <a:pt x="147" y="95"/>
                    </a:lnTo>
                    <a:lnTo>
                      <a:pt x="142" y="94"/>
                    </a:lnTo>
                    <a:lnTo>
                      <a:pt x="139" y="92"/>
                    </a:lnTo>
                    <a:lnTo>
                      <a:pt x="135" y="90"/>
                    </a:lnTo>
                    <a:lnTo>
                      <a:pt x="133" y="86"/>
                    </a:lnTo>
                    <a:lnTo>
                      <a:pt x="127" y="78"/>
                    </a:lnTo>
                    <a:lnTo>
                      <a:pt x="119" y="71"/>
                    </a:lnTo>
                    <a:lnTo>
                      <a:pt x="106" y="65"/>
                    </a:lnTo>
                    <a:lnTo>
                      <a:pt x="94" y="61"/>
                    </a:lnTo>
                    <a:lnTo>
                      <a:pt x="87" y="60"/>
                    </a:lnTo>
                    <a:lnTo>
                      <a:pt x="81" y="57"/>
                    </a:lnTo>
                    <a:lnTo>
                      <a:pt x="75" y="54"/>
                    </a:lnTo>
                    <a:lnTo>
                      <a:pt x="69" y="50"/>
                    </a:lnTo>
                    <a:lnTo>
                      <a:pt x="53" y="38"/>
                    </a:lnTo>
                    <a:lnTo>
                      <a:pt x="39" y="29"/>
                    </a:lnTo>
                    <a:lnTo>
                      <a:pt x="31" y="25"/>
                    </a:lnTo>
                    <a:lnTo>
                      <a:pt x="23" y="20"/>
                    </a:lnTo>
                    <a:lnTo>
                      <a:pt x="14" y="17"/>
                    </a:lnTo>
                    <a:lnTo>
                      <a:pt x="4" y="15"/>
                    </a:lnTo>
                    <a:lnTo>
                      <a:pt x="3" y="29"/>
                    </a:lnTo>
                    <a:lnTo>
                      <a:pt x="2" y="41"/>
                    </a:lnTo>
                    <a:lnTo>
                      <a:pt x="1" y="54"/>
                    </a:lnTo>
                    <a:lnTo>
                      <a:pt x="0" y="67"/>
                    </a:lnTo>
                    <a:lnTo>
                      <a:pt x="1" y="80"/>
                    </a:lnTo>
                    <a:lnTo>
                      <a:pt x="3" y="91"/>
                    </a:lnTo>
                    <a:lnTo>
                      <a:pt x="5" y="101"/>
                    </a:lnTo>
                    <a:lnTo>
                      <a:pt x="9" y="111"/>
                    </a:lnTo>
                    <a:lnTo>
                      <a:pt x="12" y="121"/>
                    </a:lnTo>
                    <a:lnTo>
                      <a:pt x="15" y="131"/>
                    </a:lnTo>
                    <a:lnTo>
                      <a:pt x="16" y="143"/>
                    </a:lnTo>
                    <a:lnTo>
                      <a:pt x="17" y="154"/>
                    </a:lnTo>
                    <a:lnTo>
                      <a:pt x="27" y="155"/>
                    </a:lnTo>
                    <a:lnTo>
                      <a:pt x="37" y="157"/>
                    </a:lnTo>
                    <a:lnTo>
                      <a:pt x="46" y="161"/>
                    </a:lnTo>
                    <a:lnTo>
                      <a:pt x="54" y="167"/>
                    </a:lnTo>
                    <a:lnTo>
                      <a:pt x="61" y="174"/>
                    </a:lnTo>
                    <a:lnTo>
                      <a:pt x="67" y="181"/>
                    </a:lnTo>
                    <a:lnTo>
                      <a:pt x="69" y="185"/>
                    </a:lnTo>
                    <a:lnTo>
                      <a:pt x="71" y="189"/>
                    </a:lnTo>
                    <a:lnTo>
                      <a:pt x="71" y="195"/>
                    </a:lnTo>
                    <a:lnTo>
                      <a:pt x="72" y="200"/>
                    </a:lnTo>
                    <a:lnTo>
                      <a:pt x="71" y="207"/>
                    </a:lnTo>
                    <a:lnTo>
                      <a:pt x="70" y="213"/>
                    </a:lnTo>
                    <a:lnTo>
                      <a:pt x="67" y="219"/>
                    </a:lnTo>
                    <a:lnTo>
                      <a:pt x="65" y="226"/>
                    </a:lnTo>
                    <a:lnTo>
                      <a:pt x="61" y="232"/>
                    </a:lnTo>
                    <a:lnTo>
                      <a:pt x="59" y="238"/>
                    </a:lnTo>
                    <a:lnTo>
                      <a:pt x="58" y="244"/>
                    </a:lnTo>
                    <a:lnTo>
                      <a:pt x="57" y="252"/>
                    </a:lnTo>
                    <a:lnTo>
                      <a:pt x="58" y="258"/>
                    </a:lnTo>
                    <a:lnTo>
                      <a:pt x="59" y="263"/>
                    </a:lnTo>
                    <a:lnTo>
                      <a:pt x="61" y="267"/>
                    </a:lnTo>
                    <a:lnTo>
                      <a:pt x="66" y="271"/>
                    </a:lnTo>
                    <a:lnTo>
                      <a:pt x="73" y="279"/>
                    </a:lnTo>
                    <a:lnTo>
                      <a:pt x="82" y="285"/>
                    </a:lnTo>
                    <a:lnTo>
                      <a:pt x="91" y="292"/>
                    </a:lnTo>
                    <a:lnTo>
                      <a:pt x="100" y="299"/>
                    </a:lnTo>
                    <a:lnTo>
                      <a:pt x="103" y="303"/>
                    </a:lnTo>
                    <a:lnTo>
                      <a:pt x="105" y="308"/>
                    </a:lnTo>
                    <a:lnTo>
                      <a:pt x="107" y="313"/>
                    </a:lnTo>
                    <a:lnTo>
                      <a:pt x="107" y="318"/>
                    </a:lnTo>
                    <a:lnTo>
                      <a:pt x="107" y="329"/>
                    </a:lnTo>
                    <a:lnTo>
                      <a:pt x="105" y="340"/>
                    </a:lnTo>
                    <a:lnTo>
                      <a:pt x="103" y="349"/>
                    </a:lnTo>
                    <a:lnTo>
                      <a:pt x="100" y="357"/>
                    </a:lnTo>
                    <a:lnTo>
                      <a:pt x="98" y="367"/>
                    </a:lnTo>
                    <a:lnTo>
                      <a:pt x="96" y="376"/>
                    </a:lnTo>
                    <a:lnTo>
                      <a:pt x="94" y="386"/>
                    </a:lnTo>
                    <a:lnTo>
                      <a:pt x="93" y="397"/>
                    </a:lnTo>
                    <a:lnTo>
                      <a:pt x="94" y="399"/>
                    </a:lnTo>
                    <a:lnTo>
                      <a:pt x="94" y="400"/>
                    </a:lnTo>
                    <a:lnTo>
                      <a:pt x="95" y="400"/>
                    </a:lnTo>
                    <a:lnTo>
                      <a:pt x="96" y="401"/>
                    </a:lnTo>
                    <a:lnTo>
                      <a:pt x="99" y="401"/>
                    </a:lnTo>
                    <a:lnTo>
                      <a:pt x="102" y="403"/>
                    </a:lnTo>
                    <a:lnTo>
                      <a:pt x="102" y="403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solidFill>
                  <a:sysClr val="windowText" lastClr="000000">
                    <a:lumMod val="50000"/>
                    <a:lumOff val="50000"/>
                  </a:sysClr>
                </a:solidFill>
                <a:round/>
                <a:headEnd/>
                <a:tailEnd/>
              </a:ln>
            </p:spPr>
          </p:sp>
          <p:sp>
            <p:nvSpPr>
              <p:cNvPr id="65" name="Armenia"/>
              <p:cNvSpPr>
                <a:spLocks/>
              </p:cNvSpPr>
              <p:nvPr/>
            </p:nvSpPr>
            <p:spPr bwMode="auto">
              <a:xfrm>
                <a:off x="1105080" y="3112815"/>
                <a:ext cx="161879" cy="211291"/>
              </a:xfrm>
              <a:custGeom>
                <a:avLst/>
                <a:gdLst/>
                <a:ahLst/>
                <a:cxnLst>
                  <a:cxn ang="0">
                    <a:pos x="76" y="9"/>
                  </a:cxn>
                  <a:cxn ang="0">
                    <a:pos x="122" y="20"/>
                  </a:cxn>
                  <a:cxn ang="0">
                    <a:pos x="167" y="25"/>
                  </a:cxn>
                  <a:cxn ang="0">
                    <a:pos x="214" y="27"/>
                  </a:cxn>
                  <a:cxn ang="0">
                    <a:pos x="240" y="42"/>
                  </a:cxn>
                  <a:cxn ang="0">
                    <a:pos x="238" y="67"/>
                  </a:cxn>
                  <a:cxn ang="0">
                    <a:pos x="238" y="93"/>
                  </a:cxn>
                  <a:cxn ang="0">
                    <a:pos x="242" y="114"/>
                  </a:cxn>
                  <a:cxn ang="0">
                    <a:pos x="249" y="134"/>
                  </a:cxn>
                  <a:cxn ang="0">
                    <a:pos x="253" y="156"/>
                  </a:cxn>
                  <a:cxn ang="0">
                    <a:pos x="264" y="168"/>
                  </a:cxn>
                  <a:cxn ang="0">
                    <a:pos x="283" y="174"/>
                  </a:cxn>
                  <a:cxn ang="0">
                    <a:pos x="298" y="187"/>
                  </a:cxn>
                  <a:cxn ang="0">
                    <a:pos x="306" y="198"/>
                  </a:cxn>
                  <a:cxn ang="0">
                    <a:pos x="308" y="208"/>
                  </a:cxn>
                  <a:cxn ang="0">
                    <a:pos x="308" y="220"/>
                  </a:cxn>
                  <a:cxn ang="0">
                    <a:pos x="304" y="232"/>
                  </a:cxn>
                  <a:cxn ang="0">
                    <a:pos x="298" y="245"/>
                  </a:cxn>
                  <a:cxn ang="0">
                    <a:pos x="295" y="257"/>
                  </a:cxn>
                  <a:cxn ang="0">
                    <a:pos x="295" y="271"/>
                  </a:cxn>
                  <a:cxn ang="0">
                    <a:pos x="298" y="280"/>
                  </a:cxn>
                  <a:cxn ang="0">
                    <a:pos x="310" y="292"/>
                  </a:cxn>
                  <a:cxn ang="0">
                    <a:pos x="328" y="305"/>
                  </a:cxn>
                  <a:cxn ang="0">
                    <a:pos x="340" y="316"/>
                  </a:cxn>
                  <a:cxn ang="0">
                    <a:pos x="344" y="326"/>
                  </a:cxn>
                  <a:cxn ang="0">
                    <a:pos x="344" y="342"/>
                  </a:cxn>
                  <a:cxn ang="0">
                    <a:pos x="340" y="362"/>
                  </a:cxn>
                  <a:cxn ang="0">
                    <a:pos x="335" y="380"/>
                  </a:cxn>
                  <a:cxn ang="0">
                    <a:pos x="331" y="399"/>
                  </a:cxn>
                  <a:cxn ang="0">
                    <a:pos x="331" y="412"/>
                  </a:cxn>
                  <a:cxn ang="0">
                    <a:pos x="332" y="413"/>
                  </a:cxn>
                  <a:cxn ang="0">
                    <a:pos x="336" y="414"/>
                  </a:cxn>
                  <a:cxn ang="0">
                    <a:pos x="339" y="416"/>
                  </a:cxn>
                  <a:cxn ang="0">
                    <a:pos x="307" y="438"/>
                  </a:cxn>
                  <a:cxn ang="0">
                    <a:pos x="290" y="445"/>
                  </a:cxn>
                  <a:cxn ang="0">
                    <a:pos x="270" y="448"/>
                  </a:cxn>
                  <a:cxn ang="0">
                    <a:pos x="247" y="446"/>
                  </a:cxn>
                  <a:cxn ang="0">
                    <a:pos x="225" y="441"/>
                  </a:cxn>
                  <a:cxn ang="0">
                    <a:pos x="204" y="431"/>
                  </a:cxn>
                  <a:cxn ang="0">
                    <a:pos x="187" y="419"/>
                  </a:cxn>
                  <a:cxn ang="0">
                    <a:pos x="171" y="403"/>
                  </a:cxn>
                  <a:cxn ang="0">
                    <a:pos x="156" y="386"/>
                  </a:cxn>
                  <a:cxn ang="0">
                    <a:pos x="145" y="366"/>
                  </a:cxn>
                  <a:cxn ang="0">
                    <a:pos x="135" y="343"/>
                  </a:cxn>
                  <a:cxn ang="0">
                    <a:pos x="106" y="271"/>
                  </a:cxn>
                  <a:cxn ang="0">
                    <a:pos x="88" y="240"/>
                  </a:cxn>
                  <a:cxn ang="0">
                    <a:pos x="61" y="209"/>
                  </a:cxn>
                  <a:cxn ang="0">
                    <a:pos x="55" y="174"/>
                  </a:cxn>
                  <a:cxn ang="0">
                    <a:pos x="51" y="159"/>
                  </a:cxn>
                  <a:cxn ang="0">
                    <a:pos x="42" y="143"/>
                  </a:cxn>
                  <a:cxn ang="0">
                    <a:pos x="14" y="115"/>
                  </a:cxn>
                  <a:cxn ang="0">
                    <a:pos x="4" y="101"/>
                  </a:cxn>
                  <a:cxn ang="0">
                    <a:pos x="1" y="93"/>
                  </a:cxn>
                  <a:cxn ang="0">
                    <a:pos x="0" y="82"/>
                  </a:cxn>
                  <a:cxn ang="0">
                    <a:pos x="1" y="69"/>
                  </a:cxn>
                  <a:cxn ang="0">
                    <a:pos x="6" y="58"/>
                  </a:cxn>
                  <a:cxn ang="0">
                    <a:pos x="20" y="41"/>
                  </a:cxn>
                  <a:cxn ang="0">
                    <a:pos x="37" y="23"/>
                  </a:cxn>
                  <a:cxn ang="0">
                    <a:pos x="45" y="13"/>
                  </a:cxn>
                  <a:cxn ang="0">
                    <a:pos x="50" y="0"/>
                  </a:cxn>
                </a:cxnLst>
                <a:rect l="0" t="0" r="r" b="b"/>
                <a:pathLst>
                  <a:path w="344" h="448">
                    <a:moveTo>
                      <a:pt x="50" y="0"/>
                    </a:moveTo>
                    <a:lnTo>
                      <a:pt x="76" y="9"/>
                    </a:lnTo>
                    <a:lnTo>
                      <a:pt x="99" y="15"/>
                    </a:lnTo>
                    <a:lnTo>
                      <a:pt x="122" y="20"/>
                    </a:lnTo>
                    <a:lnTo>
                      <a:pt x="144" y="23"/>
                    </a:lnTo>
                    <a:lnTo>
                      <a:pt x="167" y="25"/>
                    </a:lnTo>
                    <a:lnTo>
                      <a:pt x="190" y="27"/>
                    </a:lnTo>
                    <a:lnTo>
                      <a:pt x="214" y="27"/>
                    </a:lnTo>
                    <a:lnTo>
                      <a:pt x="241" y="28"/>
                    </a:lnTo>
                    <a:lnTo>
                      <a:pt x="240" y="42"/>
                    </a:lnTo>
                    <a:lnTo>
                      <a:pt x="239" y="54"/>
                    </a:lnTo>
                    <a:lnTo>
                      <a:pt x="238" y="67"/>
                    </a:lnTo>
                    <a:lnTo>
                      <a:pt x="237" y="80"/>
                    </a:lnTo>
                    <a:lnTo>
                      <a:pt x="238" y="93"/>
                    </a:lnTo>
                    <a:lnTo>
                      <a:pt x="240" y="104"/>
                    </a:lnTo>
                    <a:lnTo>
                      <a:pt x="242" y="114"/>
                    </a:lnTo>
                    <a:lnTo>
                      <a:pt x="246" y="124"/>
                    </a:lnTo>
                    <a:lnTo>
                      <a:pt x="249" y="134"/>
                    </a:lnTo>
                    <a:lnTo>
                      <a:pt x="252" y="144"/>
                    </a:lnTo>
                    <a:lnTo>
                      <a:pt x="253" y="156"/>
                    </a:lnTo>
                    <a:lnTo>
                      <a:pt x="254" y="167"/>
                    </a:lnTo>
                    <a:lnTo>
                      <a:pt x="264" y="168"/>
                    </a:lnTo>
                    <a:lnTo>
                      <a:pt x="274" y="170"/>
                    </a:lnTo>
                    <a:lnTo>
                      <a:pt x="283" y="174"/>
                    </a:lnTo>
                    <a:lnTo>
                      <a:pt x="291" y="180"/>
                    </a:lnTo>
                    <a:lnTo>
                      <a:pt x="298" y="187"/>
                    </a:lnTo>
                    <a:lnTo>
                      <a:pt x="304" y="194"/>
                    </a:lnTo>
                    <a:lnTo>
                      <a:pt x="306" y="198"/>
                    </a:lnTo>
                    <a:lnTo>
                      <a:pt x="308" y="202"/>
                    </a:lnTo>
                    <a:lnTo>
                      <a:pt x="308" y="208"/>
                    </a:lnTo>
                    <a:lnTo>
                      <a:pt x="309" y="213"/>
                    </a:lnTo>
                    <a:lnTo>
                      <a:pt x="308" y="220"/>
                    </a:lnTo>
                    <a:lnTo>
                      <a:pt x="307" y="226"/>
                    </a:lnTo>
                    <a:lnTo>
                      <a:pt x="304" y="232"/>
                    </a:lnTo>
                    <a:lnTo>
                      <a:pt x="302" y="239"/>
                    </a:lnTo>
                    <a:lnTo>
                      <a:pt x="298" y="245"/>
                    </a:lnTo>
                    <a:lnTo>
                      <a:pt x="296" y="251"/>
                    </a:lnTo>
                    <a:lnTo>
                      <a:pt x="295" y="257"/>
                    </a:lnTo>
                    <a:lnTo>
                      <a:pt x="294" y="265"/>
                    </a:lnTo>
                    <a:lnTo>
                      <a:pt x="295" y="271"/>
                    </a:lnTo>
                    <a:lnTo>
                      <a:pt x="296" y="276"/>
                    </a:lnTo>
                    <a:lnTo>
                      <a:pt x="298" y="280"/>
                    </a:lnTo>
                    <a:lnTo>
                      <a:pt x="303" y="284"/>
                    </a:lnTo>
                    <a:lnTo>
                      <a:pt x="310" y="292"/>
                    </a:lnTo>
                    <a:lnTo>
                      <a:pt x="319" y="298"/>
                    </a:lnTo>
                    <a:lnTo>
                      <a:pt x="328" y="305"/>
                    </a:lnTo>
                    <a:lnTo>
                      <a:pt x="337" y="312"/>
                    </a:lnTo>
                    <a:lnTo>
                      <a:pt x="340" y="316"/>
                    </a:lnTo>
                    <a:lnTo>
                      <a:pt x="342" y="321"/>
                    </a:lnTo>
                    <a:lnTo>
                      <a:pt x="344" y="326"/>
                    </a:lnTo>
                    <a:lnTo>
                      <a:pt x="344" y="331"/>
                    </a:lnTo>
                    <a:lnTo>
                      <a:pt x="344" y="342"/>
                    </a:lnTo>
                    <a:lnTo>
                      <a:pt x="342" y="353"/>
                    </a:lnTo>
                    <a:lnTo>
                      <a:pt x="340" y="362"/>
                    </a:lnTo>
                    <a:lnTo>
                      <a:pt x="337" y="370"/>
                    </a:lnTo>
                    <a:lnTo>
                      <a:pt x="335" y="380"/>
                    </a:lnTo>
                    <a:lnTo>
                      <a:pt x="333" y="389"/>
                    </a:lnTo>
                    <a:lnTo>
                      <a:pt x="331" y="399"/>
                    </a:lnTo>
                    <a:lnTo>
                      <a:pt x="330" y="410"/>
                    </a:lnTo>
                    <a:lnTo>
                      <a:pt x="331" y="412"/>
                    </a:lnTo>
                    <a:lnTo>
                      <a:pt x="331" y="413"/>
                    </a:lnTo>
                    <a:lnTo>
                      <a:pt x="332" y="413"/>
                    </a:lnTo>
                    <a:lnTo>
                      <a:pt x="333" y="414"/>
                    </a:lnTo>
                    <a:lnTo>
                      <a:pt x="336" y="414"/>
                    </a:lnTo>
                    <a:lnTo>
                      <a:pt x="339" y="416"/>
                    </a:lnTo>
                    <a:lnTo>
                      <a:pt x="339" y="416"/>
                    </a:lnTo>
                    <a:lnTo>
                      <a:pt x="322" y="427"/>
                    </a:lnTo>
                    <a:lnTo>
                      <a:pt x="307" y="438"/>
                    </a:lnTo>
                    <a:lnTo>
                      <a:pt x="298" y="442"/>
                    </a:lnTo>
                    <a:lnTo>
                      <a:pt x="290" y="445"/>
                    </a:lnTo>
                    <a:lnTo>
                      <a:pt x="281" y="447"/>
                    </a:lnTo>
                    <a:lnTo>
                      <a:pt x="270" y="448"/>
                    </a:lnTo>
                    <a:lnTo>
                      <a:pt x="258" y="447"/>
                    </a:lnTo>
                    <a:lnTo>
                      <a:pt x="247" y="446"/>
                    </a:lnTo>
                    <a:lnTo>
                      <a:pt x="235" y="444"/>
                    </a:lnTo>
                    <a:lnTo>
                      <a:pt x="225" y="441"/>
                    </a:lnTo>
                    <a:lnTo>
                      <a:pt x="214" y="437"/>
                    </a:lnTo>
                    <a:lnTo>
                      <a:pt x="204" y="431"/>
                    </a:lnTo>
                    <a:lnTo>
                      <a:pt x="196" y="425"/>
                    </a:lnTo>
                    <a:lnTo>
                      <a:pt x="187" y="419"/>
                    </a:lnTo>
                    <a:lnTo>
                      <a:pt x="178" y="412"/>
                    </a:lnTo>
                    <a:lnTo>
                      <a:pt x="171" y="403"/>
                    </a:lnTo>
                    <a:lnTo>
                      <a:pt x="164" y="395"/>
                    </a:lnTo>
                    <a:lnTo>
                      <a:pt x="156" y="386"/>
                    </a:lnTo>
                    <a:lnTo>
                      <a:pt x="150" y="377"/>
                    </a:lnTo>
                    <a:lnTo>
                      <a:pt x="145" y="366"/>
                    </a:lnTo>
                    <a:lnTo>
                      <a:pt x="140" y="355"/>
                    </a:lnTo>
                    <a:lnTo>
                      <a:pt x="135" y="343"/>
                    </a:lnTo>
                    <a:lnTo>
                      <a:pt x="120" y="304"/>
                    </a:lnTo>
                    <a:lnTo>
                      <a:pt x="106" y="271"/>
                    </a:lnTo>
                    <a:lnTo>
                      <a:pt x="97" y="255"/>
                    </a:lnTo>
                    <a:lnTo>
                      <a:pt x="88" y="240"/>
                    </a:lnTo>
                    <a:lnTo>
                      <a:pt x="76" y="224"/>
                    </a:lnTo>
                    <a:lnTo>
                      <a:pt x="61" y="209"/>
                    </a:lnTo>
                    <a:lnTo>
                      <a:pt x="57" y="191"/>
                    </a:lnTo>
                    <a:lnTo>
                      <a:pt x="55" y="174"/>
                    </a:lnTo>
                    <a:lnTo>
                      <a:pt x="53" y="167"/>
                    </a:lnTo>
                    <a:lnTo>
                      <a:pt x="51" y="159"/>
                    </a:lnTo>
                    <a:lnTo>
                      <a:pt x="48" y="152"/>
                    </a:lnTo>
                    <a:lnTo>
                      <a:pt x="42" y="143"/>
                    </a:lnTo>
                    <a:lnTo>
                      <a:pt x="29" y="129"/>
                    </a:lnTo>
                    <a:lnTo>
                      <a:pt x="14" y="115"/>
                    </a:lnTo>
                    <a:lnTo>
                      <a:pt x="9" y="108"/>
                    </a:lnTo>
                    <a:lnTo>
                      <a:pt x="4" y="101"/>
                    </a:lnTo>
                    <a:lnTo>
                      <a:pt x="2" y="97"/>
                    </a:lnTo>
                    <a:lnTo>
                      <a:pt x="1" y="93"/>
                    </a:lnTo>
                    <a:lnTo>
                      <a:pt x="0" y="87"/>
                    </a:lnTo>
                    <a:lnTo>
                      <a:pt x="0" y="82"/>
                    </a:lnTo>
                    <a:lnTo>
                      <a:pt x="0" y="75"/>
                    </a:lnTo>
                    <a:lnTo>
                      <a:pt x="1" y="69"/>
                    </a:lnTo>
                    <a:lnTo>
                      <a:pt x="3" y="63"/>
                    </a:lnTo>
                    <a:lnTo>
                      <a:pt x="6" y="58"/>
                    </a:lnTo>
                    <a:lnTo>
                      <a:pt x="12" y="49"/>
                    </a:lnTo>
                    <a:lnTo>
                      <a:pt x="20" y="41"/>
                    </a:lnTo>
                    <a:lnTo>
                      <a:pt x="28" y="32"/>
                    </a:lnTo>
                    <a:lnTo>
                      <a:pt x="37" y="23"/>
                    </a:lnTo>
                    <a:lnTo>
                      <a:pt x="40" y="18"/>
                    </a:lnTo>
                    <a:lnTo>
                      <a:pt x="45" y="13"/>
                    </a:lnTo>
                    <a:lnTo>
                      <a:pt x="48" y="6"/>
                    </a:lnTo>
                    <a:lnTo>
                      <a:pt x="50" y="0"/>
                    </a:lnTo>
                    <a:lnTo>
                      <a:pt x="50" y="0"/>
                    </a:lnTo>
                    <a:close/>
                  </a:path>
                </a:pathLst>
              </a:custGeom>
              <a:solidFill>
                <a:srgbClr val="333333"/>
              </a:solidFill>
              <a:ln w="9525">
                <a:solidFill>
                  <a:sysClr val="windowText" lastClr="000000">
                    <a:lumMod val="50000"/>
                    <a:lumOff val="50000"/>
                  </a:sysClr>
                </a:solidFill>
                <a:round/>
                <a:headEnd/>
                <a:tailEnd/>
              </a:ln>
            </p:spPr>
          </p:sp>
        </p:grpSp>
        <p:grpSp>
          <p:nvGrpSpPr>
            <p:cNvPr id="10" name="South-Eastern Asia"/>
            <p:cNvGrpSpPr/>
            <p:nvPr/>
          </p:nvGrpSpPr>
          <p:grpSpPr>
            <a:xfrm>
              <a:off x="3993972" y="4459516"/>
              <a:ext cx="3550688" cy="2948712"/>
              <a:chOff x="3993971" y="4459516"/>
              <a:chExt cx="3711135" cy="2646067"/>
            </a:xfrm>
          </p:grpSpPr>
          <p:sp>
            <p:nvSpPr>
              <p:cNvPr id="37" name="Viet_Nam"/>
              <p:cNvSpPr>
                <a:spLocks/>
              </p:cNvSpPr>
              <p:nvPr/>
            </p:nvSpPr>
            <p:spPr bwMode="auto">
              <a:xfrm>
                <a:off x="4697055" y="4742014"/>
                <a:ext cx="601032" cy="1129993"/>
              </a:xfrm>
              <a:custGeom>
                <a:avLst/>
                <a:gdLst/>
                <a:ahLst/>
                <a:cxnLst>
                  <a:cxn ang="0">
                    <a:pos x="55" y="180"/>
                  </a:cxn>
                  <a:cxn ang="0">
                    <a:pos x="150" y="180"/>
                  </a:cxn>
                  <a:cxn ang="0">
                    <a:pos x="253" y="132"/>
                  </a:cxn>
                  <a:cxn ang="0">
                    <a:pos x="324" y="94"/>
                  </a:cxn>
                  <a:cxn ang="0">
                    <a:pos x="390" y="51"/>
                  </a:cxn>
                  <a:cxn ang="0">
                    <a:pos x="429" y="2"/>
                  </a:cxn>
                  <a:cxn ang="0">
                    <a:pos x="534" y="42"/>
                  </a:cxn>
                  <a:cxn ang="0">
                    <a:pos x="635" y="51"/>
                  </a:cxn>
                  <a:cxn ang="0">
                    <a:pos x="643" y="105"/>
                  </a:cxn>
                  <a:cxn ang="0">
                    <a:pos x="692" y="170"/>
                  </a:cxn>
                  <a:cxn ang="0">
                    <a:pos x="817" y="193"/>
                  </a:cxn>
                  <a:cxn ang="0">
                    <a:pos x="759" y="296"/>
                  </a:cxn>
                  <a:cxn ang="0">
                    <a:pos x="701" y="380"/>
                  </a:cxn>
                  <a:cxn ang="0">
                    <a:pos x="636" y="492"/>
                  </a:cxn>
                  <a:cxn ang="0">
                    <a:pos x="587" y="701"/>
                  </a:cxn>
                  <a:cxn ang="0">
                    <a:pos x="691" y="790"/>
                  </a:cxn>
                  <a:cxn ang="0">
                    <a:pos x="741" y="881"/>
                  </a:cxn>
                  <a:cxn ang="0">
                    <a:pos x="862" y="958"/>
                  </a:cxn>
                  <a:cxn ang="0">
                    <a:pos x="1006" y="1029"/>
                  </a:cxn>
                  <a:cxn ang="0">
                    <a:pos x="1126" y="1189"/>
                  </a:cxn>
                  <a:cxn ang="0">
                    <a:pos x="1194" y="1346"/>
                  </a:cxn>
                  <a:cxn ang="0">
                    <a:pos x="1223" y="1474"/>
                  </a:cxn>
                  <a:cxn ang="0">
                    <a:pos x="1237" y="1538"/>
                  </a:cxn>
                  <a:cxn ang="0">
                    <a:pos x="1232" y="1596"/>
                  </a:cxn>
                  <a:cxn ang="0">
                    <a:pos x="1217" y="1653"/>
                  </a:cxn>
                  <a:cxn ang="0">
                    <a:pos x="1219" y="1757"/>
                  </a:cxn>
                  <a:cxn ang="0">
                    <a:pos x="1187" y="1814"/>
                  </a:cxn>
                  <a:cxn ang="0">
                    <a:pos x="1089" y="1899"/>
                  </a:cxn>
                  <a:cxn ang="0">
                    <a:pos x="1063" y="1942"/>
                  </a:cxn>
                  <a:cxn ang="0">
                    <a:pos x="956" y="2011"/>
                  </a:cxn>
                  <a:cxn ang="0">
                    <a:pos x="886" y="2068"/>
                  </a:cxn>
                  <a:cxn ang="0">
                    <a:pos x="847" y="2100"/>
                  </a:cxn>
                  <a:cxn ang="0">
                    <a:pos x="856" y="2158"/>
                  </a:cxn>
                  <a:cxn ang="0">
                    <a:pos x="787" y="2191"/>
                  </a:cxn>
                  <a:cxn ang="0">
                    <a:pos x="682" y="2311"/>
                  </a:cxn>
                  <a:cxn ang="0">
                    <a:pos x="562" y="2388"/>
                  </a:cxn>
                  <a:cxn ang="0">
                    <a:pos x="596" y="2332"/>
                  </a:cxn>
                  <a:cxn ang="0">
                    <a:pos x="592" y="2176"/>
                  </a:cxn>
                  <a:cxn ang="0">
                    <a:pos x="543" y="2119"/>
                  </a:cxn>
                  <a:cxn ang="0">
                    <a:pos x="613" y="2029"/>
                  </a:cxn>
                  <a:cxn ang="0">
                    <a:pos x="684" y="1991"/>
                  </a:cxn>
                  <a:cxn ang="0">
                    <a:pos x="751" y="1987"/>
                  </a:cxn>
                  <a:cxn ang="0">
                    <a:pos x="786" y="1930"/>
                  </a:cxn>
                  <a:cxn ang="0">
                    <a:pos x="771" y="1855"/>
                  </a:cxn>
                  <a:cxn ang="0">
                    <a:pos x="906" y="1765"/>
                  </a:cxn>
                  <a:cxn ang="0">
                    <a:pos x="951" y="1655"/>
                  </a:cxn>
                  <a:cxn ang="0">
                    <a:pos x="976" y="1602"/>
                  </a:cxn>
                  <a:cxn ang="0">
                    <a:pos x="920" y="1484"/>
                  </a:cxn>
                  <a:cxn ang="0">
                    <a:pos x="927" y="1289"/>
                  </a:cxn>
                  <a:cxn ang="0">
                    <a:pos x="875" y="1247"/>
                  </a:cxn>
                  <a:cxn ang="0">
                    <a:pos x="888" y="1136"/>
                  </a:cxn>
                  <a:cxn ang="0">
                    <a:pos x="816" y="1094"/>
                  </a:cxn>
                  <a:cxn ang="0">
                    <a:pos x="733" y="994"/>
                  </a:cxn>
                  <a:cxn ang="0">
                    <a:pos x="647" y="952"/>
                  </a:cxn>
                  <a:cxn ang="0">
                    <a:pos x="506" y="804"/>
                  </a:cxn>
                  <a:cxn ang="0">
                    <a:pos x="272" y="667"/>
                  </a:cxn>
                  <a:cxn ang="0">
                    <a:pos x="331" y="577"/>
                  </a:cxn>
                  <a:cxn ang="0">
                    <a:pos x="246" y="497"/>
                  </a:cxn>
                  <a:cxn ang="0">
                    <a:pos x="179" y="519"/>
                  </a:cxn>
                  <a:cxn ang="0">
                    <a:pos x="111" y="432"/>
                  </a:cxn>
                  <a:cxn ang="0">
                    <a:pos x="64" y="372"/>
                  </a:cxn>
                </a:cxnLst>
                <a:rect l="0" t="0" r="r" b="b"/>
                <a:pathLst>
                  <a:path w="1247" h="2391">
                    <a:moveTo>
                      <a:pt x="0" y="253"/>
                    </a:moveTo>
                    <a:lnTo>
                      <a:pt x="8" y="226"/>
                    </a:lnTo>
                    <a:lnTo>
                      <a:pt x="14" y="201"/>
                    </a:lnTo>
                    <a:lnTo>
                      <a:pt x="16" y="195"/>
                    </a:lnTo>
                    <a:lnTo>
                      <a:pt x="19" y="190"/>
                    </a:lnTo>
                    <a:lnTo>
                      <a:pt x="22" y="184"/>
                    </a:lnTo>
                    <a:lnTo>
                      <a:pt x="26" y="179"/>
                    </a:lnTo>
                    <a:lnTo>
                      <a:pt x="30" y="175"/>
                    </a:lnTo>
                    <a:lnTo>
                      <a:pt x="35" y="172"/>
                    </a:lnTo>
                    <a:lnTo>
                      <a:pt x="40" y="169"/>
                    </a:lnTo>
                    <a:lnTo>
                      <a:pt x="46" y="166"/>
                    </a:lnTo>
                    <a:lnTo>
                      <a:pt x="50" y="173"/>
                    </a:lnTo>
                    <a:lnTo>
                      <a:pt x="55" y="180"/>
                    </a:lnTo>
                    <a:lnTo>
                      <a:pt x="58" y="183"/>
                    </a:lnTo>
                    <a:lnTo>
                      <a:pt x="61" y="185"/>
                    </a:lnTo>
                    <a:lnTo>
                      <a:pt x="64" y="186"/>
                    </a:lnTo>
                    <a:lnTo>
                      <a:pt x="68" y="187"/>
                    </a:lnTo>
                    <a:lnTo>
                      <a:pt x="71" y="186"/>
                    </a:lnTo>
                    <a:lnTo>
                      <a:pt x="75" y="185"/>
                    </a:lnTo>
                    <a:lnTo>
                      <a:pt x="77" y="183"/>
                    </a:lnTo>
                    <a:lnTo>
                      <a:pt x="81" y="181"/>
                    </a:lnTo>
                    <a:lnTo>
                      <a:pt x="86" y="177"/>
                    </a:lnTo>
                    <a:lnTo>
                      <a:pt x="92" y="173"/>
                    </a:lnTo>
                    <a:lnTo>
                      <a:pt x="123" y="197"/>
                    </a:lnTo>
                    <a:lnTo>
                      <a:pt x="151" y="197"/>
                    </a:lnTo>
                    <a:lnTo>
                      <a:pt x="150" y="180"/>
                    </a:lnTo>
                    <a:lnTo>
                      <a:pt x="150" y="165"/>
                    </a:lnTo>
                    <a:lnTo>
                      <a:pt x="151" y="157"/>
                    </a:lnTo>
                    <a:lnTo>
                      <a:pt x="154" y="151"/>
                    </a:lnTo>
                    <a:lnTo>
                      <a:pt x="157" y="145"/>
                    </a:lnTo>
                    <a:lnTo>
                      <a:pt x="163" y="140"/>
                    </a:lnTo>
                    <a:lnTo>
                      <a:pt x="170" y="136"/>
                    </a:lnTo>
                    <a:lnTo>
                      <a:pt x="176" y="134"/>
                    </a:lnTo>
                    <a:lnTo>
                      <a:pt x="181" y="132"/>
                    </a:lnTo>
                    <a:lnTo>
                      <a:pt x="188" y="132"/>
                    </a:lnTo>
                    <a:lnTo>
                      <a:pt x="201" y="132"/>
                    </a:lnTo>
                    <a:lnTo>
                      <a:pt x="215" y="130"/>
                    </a:lnTo>
                    <a:lnTo>
                      <a:pt x="235" y="129"/>
                    </a:lnTo>
                    <a:lnTo>
                      <a:pt x="253" y="132"/>
                    </a:lnTo>
                    <a:lnTo>
                      <a:pt x="262" y="132"/>
                    </a:lnTo>
                    <a:lnTo>
                      <a:pt x="269" y="129"/>
                    </a:lnTo>
                    <a:lnTo>
                      <a:pt x="273" y="128"/>
                    </a:lnTo>
                    <a:lnTo>
                      <a:pt x="277" y="126"/>
                    </a:lnTo>
                    <a:lnTo>
                      <a:pt x="281" y="124"/>
                    </a:lnTo>
                    <a:lnTo>
                      <a:pt x="284" y="120"/>
                    </a:lnTo>
                    <a:lnTo>
                      <a:pt x="290" y="112"/>
                    </a:lnTo>
                    <a:lnTo>
                      <a:pt x="295" y="102"/>
                    </a:lnTo>
                    <a:lnTo>
                      <a:pt x="298" y="98"/>
                    </a:lnTo>
                    <a:lnTo>
                      <a:pt x="301" y="95"/>
                    </a:lnTo>
                    <a:lnTo>
                      <a:pt x="305" y="93"/>
                    </a:lnTo>
                    <a:lnTo>
                      <a:pt x="311" y="92"/>
                    </a:lnTo>
                    <a:lnTo>
                      <a:pt x="324" y="94"/>
                    </a:lnTo>
                    <a:lnTo>
                      <a:pt x="336" y="94"/>
                    </a:lnTo>
                    <a:lnTo>
                      <a:pt x="341" y="93"/>
                    </a:lnTo>
                    <a:lnTo>
                      <a:pt x="345" y="90"/>
                    </a:lnTo>
                    <a:lnTo>
                      <a:pt x="348" y="87"/>
                    </a:lnTo>
                    <a:lnTo>
                      <a:pt x="350" y="83"/>
                    </a:lnTo>
                    <a:lnTo>
                      <a:pt x="353" y="78"/>
                    </a:lnTo>
                    <a:lnTo>
                      <a:pt x="355" y="73"/>
                    </a:lnTo>
                    <a:lnTo>
                      <a:pt x="358" y="69"/>
                    </a:lnTo>
                    <a:lnTo>
                      <a:pt x="362" y="66"/>
                    </a:lnTo>
                    <a:lnTo>
                      <a:pt x="373" y="61"/>
                    </a:lnTo>
                    <a:lnTo>
                      <a:pt x="382" y="56"/>
                    </a:lnTo>
                    <a:lnTo>
                      <a:pt x="387" y="54"/>
                    </a:lnTo>
                    <a:lnTo>
                      <a:pt x="390" y="51"/>
                    </a:lnTo>
                    <a:lnTo>
                      <a:pt x="392" y="48"/>
                    </a:lnTo>
                    <a:lnTo>
                      <a:pt x="393" y="42"/>
                    </a:lnTo>
                    <a:lnTo>
                      <a:pt x="392" y="31"/>
                    </a:lnTo>
                    <a:lnTo>
                      <a:pt x="389" y="22"/>
                    </a:lnTo>
                    <a:lnTo>
                      <a:pt x="386" y="12"/>
                    </a:lnTo>
                    <a:lnTo>
                      <a:pt x="384" y="2"/>
                    </a:lnTo>
                    <a:lnTo>
                      <a:pt x="392" y="1"/>
                    </a:lnTo>
                    <a:lnTo>
                      <a:pt x="400" y="1"/>
                    </a:lnTo>
                    <a:lnTo>
                      <a:pt x="407" y="0"/>
                    </a:lnTo>
                    <a:lnTo>
                      <a:pt x="415" y="0"/>
                    </a:lnTo>
                    <a:lnTo>
                      <a:pt x="420" y="0"/>
                    </a:lnTo>
                    <a:lnTo>
                      <a:pt x="425" y="1"/>
                    </a:lnTo>
                    <a:lnTo>
                      <a:pt x="429" y="2"/>
                    </a:lnTo>
                    <a:lnTo>
                      <a:pt x="433" y="4"/>
                    </a:lnTo>
                    <a:lnTo>
                      <a:pt x="439" y="8"/>
                    </a:lnTo>
                    <a:lnTo>
                      <a:pt x="446" y="14"/>
                    </a:lnTo>
                    <a:lnTo>
                      <a:pt x="453" y="21"/>
                    </a:lnTo>
                    <a:lnTo>
                      <a:pt x="459" y="27"/>
                    </a:lnTo>
                    <a:lnTo>
                      <a:pt x="466" y="32"/>
                    </a:lnTo>
                    <a:lnTo>
                      <a:pt x="474" y="37"/>
                    </a:lnTo>
                    <a:lnTo>
                      <a:pt x="482" y="40"/>
                    </a:lnTo>
                    <a:lnTo>
                      <a:pt x="489" y="42"/>
                    </a:lnTo>
                    <a:lnTo>
                      <a:pt x="496" y="43"/>
                    </a:lnTo>
                    <a:lnTo>
                      <a:pt x="503" y="43"/>
                    </a:lnTo>
                    <a:lnTo>
                      <a:pt x="518" y="42"/>
                    </a:lnTo>
                    <a:lnTo>
                      <a:pt x="534" y="42"/>
                    </a:lnTo>
                    <a:lnTo>
                      <a:pt x="548" y="41"/>
                    </a:lnTo>
                    <a:lnTo>
                      <a:pt x="560" y="40"/>
                    </a:lnTo>
                    <a:lnTo>
                      <a:pt x="572" y="38"/>
                    </a:lnTo>
                    <a:lnTo>
                      <a:pt x="586" y="37"/>
                    </a:lnTo>
                    <a:lnTo>
                      <a:pt x="591" y="38"/>
                    </a:lnTo>
                    <a:lnTo>
                      <a:pt x="598" y="41"/>
                    </a:lnTo>
                    <a:lnTo>
                      <a:pt x="602" y="45"/>
                    </a:lnTo>
                    <a:lnTo>
                      <a:pt x="606" y="50"/>
                    </a:lnTo>
                    <a:lnTo>
                      <a:pt x="610" y="54"/>
                    </a:lnTo>
                    <a:lnTo>
                      <a:pt x="615" y="58"/>
                    </a:lnTo>
                    <a:lnTo>
                      <a:pt x="620" y="60"/>
                    </a:lnTo>
                    <a:lnTo>
                      <a:pt x="627" y="61"/>
                    </a:lnTo>
                    <a:lnTo>
                      <a:pt x="635" y="51"/>
                    </a:lnTo>
                    <a:lnTo>
                      <a:pt x="643" y="37"/>
                    </a:lnTo>
                    <a:lnTo>
                      <a:pt x="653" y="37"/>
                    </a:lnTo>
                    <a:lnTo>
                      <a:pt x="662" y="37"/>
                    </a:lnTo>
                    <a:lnTo>
                      <a:pt x="669" y="38"/>
                    </a:lnTo>
                    <a:lnTo>
                      <a:pt x="675" y="39"/>
                    </a:lnTo>
                    <a:lnTo>
                      <a:pt x="682" y="42"/>
                    </a:lnTo>
                    <a:lnTo>
                      <a:pt x="688" y="47"/>
                    </a:lnTo>
                    <a:lnTo>
                      <a:pt x="680" y="59"/>
                    </a:lnTo>
                    <a:lnTo>
                      <a:pt x="673" y="68"/>
                    </a:lnTo>
                    <a:lnTo>
                      <a:pt x="665" y="78"/>
                    </a:lnTo>
                    <a:lnTo>
                      <a:pt x="657" y="86"/>
                    </a:lnTo>
                    <a:lnTo>
                      <a:pt x="649" y="95"/>
                    </a:lnTo>
                    <a:lnTo>
                      <a:pt x="643" y="105"/>
                    </a:lnTo>
                    <a:lnTo>
                      <a:pt x="641" y="110"/>
                    </a:lnTo>
                    <a:lnTo>
                      <a:pt x="639" y="115"/>
                    </a:lnTo>
                    <a:lnTo>
                      <a:pt x="638" y="121"/>
                    </a:lnTo>
                    <a:lnTo>
                      <a:pt x="638" y="127"/>
                    </a:lnTo>
                    <a:lnTo>
                      <a:pt x="639" y="132"/>
                    </a:lnTo>
                    <a:lnTo>
                      <a:pt x="641" y="135"/>
                    </a:lnTo>
                    <a:lnTo>
                      <a:pt x="644" y="138"/>
                    </a:lnTo>
                    <a:lnTo>
                      <a:pt x="647" y="139"/>
                    </a:lnTo>
                    <a:lnTo>
                      <a:pt x="656" y="143"/>
                    </a:lnTo>
                    <a:lnTo>
                      <a:pt x="664" y="147"/>
                    </a:lnTo>
                    <a:lnTo>
                      <a:pt x="675" y="156"/>
                    </a:lnTo>
                    <a:lnTo>
                      <a:pt x="686" y="166"/>
                    </a:lnTo>
                    <a:lnTo>
                      <a:pt x="692" y="170"/>
                    </a:lnTo>
                    <a:lnTo>
                      <a:pt x="697" y="174"/>
                    </a:lnTo>
                    <a:lnTo>
                      <a:pt x="704" y="176"/>
                    </a:lnTo>
                    <a:lnTo>
                      <a:pt x="712" y="177"/>
                    </a:lnTo>
                    <a:lnTo>
                      <a:pt x="747" y="168"/>
                    </a:lnTo>
                    <a:lnTo>
                      <a:pt x="797" y="168"/>
                    </a:lnTo>
                    <a:lnTo>
                      <a:pt x="805" y="167"/>
                    </a:lnTo>
                    <a:lnTo>
                      <a:pt x="813" y="165"/>
                    </a:lnTo>
                    <a:lnTo>
                      <a:pt x="820" y="163"/>
                    </a:lnTo>
                    <a:lnTo>
                      <a:pt x="829" y="161"/>
                    </a:lnTo>
                    <a:lnTo>
                      <a:pt x="828" y="168"/>
                    </a:lnTo>
                    <a:lnTo>
                      <a:pt x="826" y="174"/>
                    </a:lnTo>
                    <a:lnTo>
                      <a:pt x="822" y="183"/>
                    </a:lnTo>
                    <a:lnTo>
                      <a:pt x="817" y="193"/>
                    </a:lnTo>
                    <a:lnTo>
                      <a:pt x="812" y="206"/>
                    </a:lnTo>
                    <a:lnTo>
                      <a:pt x="808" y="219"/>
                    </a:lnTo>
                    <a:lnTo>
                      <a:pt x="805" y="231"/>
                    </a:lnTo>
                    <a:lnTo>
                      <a:pt x="801" y="246"/>
                    </a:lnTo>
                    <a:lnTo>
                      <a:pt x="799" y="253"/>
                    </a:lnTo>
                    <a:lnTo>
                      <a:pt x="796" y="260"/>
                    </a:lnTo>
                    <a:lnTo>
                      <a:pt x="791" y="267"/>
                    </a:lnTo>
                    <a:lnTo>
                      <a:pt x="787" y="274"/>
                    </a:lnTo>
                    <a:lnTo>
                      <a:pt x="782" y="279"/>
                    </a:lnTo>
                    <a:lnTo>
                      <a:pt x="777" y="284"/>
                    </a:lnTo>
                    <a:lnTo>
                      <a:pt x="772" y="289"/>
                    </a:lnTo>
                    <a:lnTo>
                      <a:pt x="765" y="293"/>
                    </a:lnTo>
                    <a:lnTo>
                      <a:pt x="759" y="296"/>
                    </a:lnTo>
                    <a:lnTo>
                      <a:pt x="752" y="299"/>
                    </a:lnTo>
                    <a:lnTo>
                      <a:pt x="745" y="303"/>
                    </a:lnTo>
                    <a:lnTo>
                      <a:pt x="737" y="305"/>
                    </a:lnTo>
                    <a:lnTo>
                      <a:pt x="722" y="308"/>
                    </a:lnTo>
                    <a:lnTo>
                      <a:pt x="705" y="309"/>
                    </a:lnTo>
                    <a:lnTo>
                      <a:pt x="705" y="317"/>
                    </a:lnTo>
                    <a:lnTo>
                      <a:pt x="711" y="337"/>
                    </a:lnTo>
                    <a:lnTo>
                      <a:pt x="711" y="361"/>
                    </a:lnTo>
                    <a:lnTo>
                      <a:pt x="711" y="365"/>
                    </a:lnTo>
                    <a:lnTo>
                      <a:pt x="710" y="369"/>
                    </a:lnTo>
                    <a:lnTo>
                      <a:pt x="707" y="372"/>
                    </a:lnTo>
                    <a:lnTo>
                      <a:pt x="705" y="375"/>
                    </a:lnTo>
                    <a:lnTo>
                      <a:pt x="701" y="380"/>
                    </a:lnTo>
                    <a:lnTo>
                      <a:pt x="695" y="385"/>
                    </a:lnTo>
                    <a:lnTo>
                      <a:pt x="689" y="391"/>
                    </a:lnTo>
                    <a:lnTo>
                      <a:pt x="683" y="396"/>
                    </a:lnTo>
                    <a:lnTo>
                      <a:pt x="677" y="402"/>
                    </a:lnTo>
                    <a:lnTo>
                      <a:pt x="673" y="409"/>
                    </a:lnTo>
                    <a:lnTo>
                      <a:pt x="669" y="424"/>
                    </a:lnTo>
                    <a:lnTo>
                      <a:pt x="666" y="437"/>
                    </a:lnTo>
                    <a:lnTo>
                      <a:pt x="663" y="450"/>
                    </a:lnTo>
                    <a:lnTo>
                      <a:pt x="657" y="464"/>
                    </a:lnTo>
                    <a:lnTo>
                      <a:pt x="653" y="473"/>
                    </a:lnTo>
                    <a:lnTo>
                      <a:pt x="647" y="480"/>
                    </a:lnTo>
                    <a:lnTo>
                      <a:pt x="642" y="487"/>
                    </a:lnTo>
                    <a:lnTo>
                      <a:pt x="636" y="492"/>
                    </a:lnTo>
                    <a:lnTo>
                      <a:pt x="622" y="504"/>
                    </a:lnTo>
                    <a:lnTo>
                      <a:pt x="608" y="516"/>
                    </a:lnTo>
                    <a:lnTo>
                      <a:pt x="597" y="525"/>
                    </a:lnTo>
                    <a:lnTo>
                      <a:pt x="585" y="534"/>
                    </a:lnTo>
                    <a:lnTo>
                      <a:pt x="581" y="538"/>
                    </a:lnTo>
                    <a:lnTo>
                      <a:pt x="577" y="543"/>
                    </a:lnTo>
                    <a:lnTo>
                      <a:pt x="575" y="549"/>
                    </a:lnTo>
                    <a:lnTo>
                      <a:pt x="574" y="557"/>
                    </a:lnTo>
                    <a:lnTo>
                      <a:pt x="574" y="677"/>
                    </a:lnTo>
                    <a:lnTo>
                      <a:pt x="575" y="684"/>
                    </a:lnTo>
                    <a:lnTo>
                      <a:pt x="578" y="690"/>
                    </a:lnTo>
                    <a:lnTo>
                      <a:pt x="582" y="695"/>
                    </a:lnTo>
                    <a:lnTo>
                      <a:pt x="587" y="701"/>
                    </a:lnTo>
                    <a:lnTo>
                      <a:pt x="600" y="709"/>
                    </a:lnTo>
                    <a:lnTo>
                      <a:pt x="612" y="719"/>
                    </a:lnTo>
                    <a:lnTo>
                      <a:pt x="621" y="732"/>
                    </a:lnTo>
                    <a:lnTo>
                      <a:pt x="630" y="743"/>
                    </a:lnTo>
                    <a:lnTo>
                      <a:pt x="634" y="748"/>
                    </a:lnTo>
                    <a:lnTo>
                      <a:pt x="638" y="753"/>
                    </a:lnTo>
                    <a:lnTo>
                      <a:pt x="644" y="758"/>
                    </a:lnTo>
                    <a:lnTo>
                      <a:pt x="651" y="761"/>
                    </a:lnTo>
                    <a:lnTo>
                      <a:pt x="658" y="768"/>
                    </a:lnTo>
                    <a:lnTo>
                      <a:pt x="664" y="773"/>
                    </a:lnTo>
                    <a:lnTo>
                      <a:pt x="670" y="778"/>
                    </a:lnTo>
                    <a:lnTo>
                      <a:pt x="677" y="782"/>
                    </a:lnTo>
                    <a:lnTo>
                      <a:pt x="691" y="790"/>
                    </a:lnTo>
                    <a:lnTo>
                      <a:pt x="706" y="798"/>
                    </a:lnTo>
                    <a:lnTo>
                      <a:pt x="712" y="801"/>
                    </a:lnTo>
                    <a:lnTo>
                      <a:pt x="714" y="805"/>
                    </a:lnTo>
                    <a:lnTo>
                      <a:pt x="716" y="809"/>
                    </a:lnTo>
                    <a:lnTo>
                      <a:pt x="717" y="815"/>
                    </a:lnTo>
                    <a:lnTo>
                      <a:pt x="718" y="825"/>
                    </a:lnTo>
                    <a:lnTo>
                      <a:pt x="720" y="837"/>
                    </a:lnTo>
                    <a:lnTo>
                      <a:pt x="723" y="850"/>
                    </a:lnTo>
                    <a:lnTo>
                      <a:pt x="727" y="861"/>
                    </a:lnTo>
                    <a:lnTo>
                      <a:pt x="729" y="866"/>
                    </a:lnTo>
                    <a:lnTo>
                      <a:pt x="731" y="872"/>
                    </a:lnTo>
                    <a:lnTo>
                      <a:pt x="735" y="877"/>
                    </a:lnTo>
                    <a:lnTo>
                      <a:pt x="741" y="881"/>
                    </a:lnTo>
                    <a:lnTo>
                      <a:pt x="754" y="885"/>
                    </a:lnTo>
                    <a:lnTo>
                      <a:pt x="769" y="887"/>
                    </a:lnTo>
                    <a:lnTo>
                      <a:pt x="778" y="894"/>
                    </a:lnTo>
                    <a:lnTo>
                      <a:pt x="785" y="904"/>
                    </a:lnTo>
                    <a:lnTo>
                      <a:pt x="796" y="911"/>
                    </a:lnTo>
                    <a:lnTo>
                      <a:pt x="805" y="916"/>
                    </a:lnTo>
                    <a:lnTo>
                      <a:pt x="814" y="922"/>
                    </a:lnTo>
                    <a:lnTo>
                      <a:pt x="825" y="929"/>
                    </a:lnTo>
                    <a:lnTo>
                      <a:pt x="832" y="938"/>
                    </a:lnTo>
                    <a:lnTo>
                      <a:pt x="840" y="947"/>
                    </a:lnTo>
                    <a:lnTo>
                      <a:pt x="847" y="952"/>
                    </a:lnTo>
                    <a:lnTo>
                      <a:pt x="855" y="956"/>
                    </a:lnTo>
                    <a:lnTo>
                      <a:pt x="862" y="958"/>
                    </a:lnTo>
                    <a:lnTo>
                      <a:pt x="869" y="960"/>
                    </a:lnTo>
                    <a:lnTo>
                      <a:pt x="885" y="962"/>
                    </a:lnTo>
                    <a:lnTo>
                      <a:pt x="901" y="965"/>
                    </a:lnTo>
                    <a:lnTo>
                      <a:pt x="917" y="970"/>
                    </a:lnTo>
                    <a:lnTo>
                      <a:pt x="929" y="975"/>
                    </a:lnTo>
                    <a:lnTo>
                      <a:pt x="942" y="982"/>
                    </a:lnTo>
                    <a:lnTo>
                      <a:pt x="955" y="989"/>
                    </a:lnTo>
                    <a:lnTo>
                      <a:pt x="962" y="996"/>
                    </a:lnTo>
                    <a:lnTo>
                      <a:pt x="971" y="1003"/>
                    </a:lnTo>
                    <a:lnTo>
                      <a:pt x="981" y="1009"/>
                    </a:lnTo>
                    <a:lnTo>
                      <a:pt x="990" y="1016"/>
                    </a:lnTo>
                    <a:lnTo>
                      <a:pt x="998" y="1023"/>
                    </a:lnTo>
                    <a:lnTo>
                      <a:pt x="1006" y="1029"/>
                    </a:lnTo>
                    <a:lnTo>
                      <a:pt x="1020" y="1044"/>
                    </a:lnTo>
                    <a:lnTo>
                      <a:pt x="1038" y="1059"/>
                    </a:lnTo>
                    <a:lnTo>
                      <a:pt x="1047" y="1065"/>
                    </a:lnTo>
                    <a:lnTo>
                      <a:pt x="1056" y="1074"/>
                    </a:lnTo>
                    <a:lnTo>
                      <a:pt x="1067" y="1087"/>
                    </a:lnTo>
                    <a:lnTo>
                      <a:pt x="1077" y="1102"/>
                    </a:lnTo>
                    <a:lnTo>
                      <a:pt x="1092" y="1117"/>
                    </a:lnTo>
                    <a:lnTo>
                      <a:pt x="1105" y="1131"/>
                    </a:lnTo>
                    <a:lnTo>
                      <a:pt x="1112" y="1137"/>
                    </a:lnTo>
                    <a:lnTo>
                      <a:pt x="1117" y="1145"/>
                    </a:lnTo>
                    <a:lnTo>
                      <a:pt x="1120" y="1154"/>
                    </a:lnTo>
                    <a:lnTo>
                      <a:pt x="1123" y="1164"/>
                    </a:lnTo>
                    <a:lnTo>
                      <a:pt x="1126" y="1189"/>
                    </a:lnTo>
                    <a:lnTo>
                      <a:pt x="1131" y="1211"/>
                    </a:lnTo>
                    <a:lnTo>
                      <a:pt x="1134" y="1221"/>
                    </a:lnTo>
                    <a:lnTo>
                      <a:pt x="1139" y="1231"/>
                    </a:lnTo>
                    <a:lnTo>
                      <a:pt x="1144" y="1243"/>
                    </a:lnTo>
                    <a:lnTo>
                      <a:pt x="1150" y="1254"/>
                    </a:lnTo>
                    <a:lnTo>
                      <a:pt x="1158" y="1270"/>
                    </a:lnTo>
                    <a:lnTo>
                      <a:pt x="1166" y="1284"/>
                    </a:lnTo>
                    <a:lnTo>
                      <a:pt x="1174" y="1298"/>
                    </a:lnTo>
                    <a:lnTo>
                      <a:pt x="1181" y="1314"/>
                    </a:lnTo>
                    <a:lnTo>
                      <a:pt x="1186" y="1326"/>
                    </a:lnTo>
                    <a:lnTo>
                      <a:pt x="1191" y="1336"/>
                    </a:lnTo>
                    <a:lnTo>
                      <a:pt x="1193" y="1341"/>
                    </a:lnTo>
                    <a:lnTo>
                      <a:pt x="1194" y="1346"/>
                    </a:lnTo>
                    <a:lnTo>
                      <a:pt x="1196" y="1352"/>
                    </a:lnTo>
                    <a:lnTo>
                      <a:pt x="1197" y="1358"/>
                    </a:lnTo>
                    <a:lnTo>
                      <a:pt x="1196" y="1370"/>
                    </a:lnTo>
                    <a:lnTo>
                      <a:pt x="1196" y="1383"/>
                    </a:lnTo>
                    <a:lnTo>
                      <a:pt x="1196" y="1398"/>
                    </a:lnTo>
                    <a:lnTo>
                      <a:pt x="1196" y="1405"/>
                    </a:lnTo>
                    <a:lnTo>
                      <a:pt x="1197" y="1412"/>
                    </a:lnTo>
                    <a:lnTo>
                      <a:pt x="1199" y="1417"/>
                    </a:lnTo>
                    <a:lnTo>
                      <a:pt x="1201" y="1422"/>
                    </a:lnTo>
                    <a:lnTo>
                      <a:pt x="1206" y="1433"/>
                    </a:lnTo>
                    <a:lnTo>
                      <a:pt x="1213" y="1445"/>
                    </a:lnTo>
                    <a:lnTo>
                      <a:pt x="1219" y="1460"/>
                    </a:lnTo>
                    <a:lnTo>
                      <a:pt x="1223" y="1474"/>
                    </a:lnTo>
                    <a:lnTo>
                      <a:pt x="1227" y="1488"/>
                    </a:lnTo>
                    <a:lnTo>
                      <a:pt x="1232" y="1503"/>
                    </a:lnTo>
                    <a:lnTo>
                      <a:pt x="1236" y="1509"/>
                    </a:lnTo>
                    <a:lnTo>
                      <a:pt x="1241" y="1514"/>
                    </a:lnTo>
                    <a:lnTo>
                      <a:pt x="1243" y="1516"/>
                    </a:lnTo>
                    <a:lnTo>
                      <a:pt x="1245" y="1518"/>
                    </a:lnTo>
                    <a:lnTo>
                      <a:pt x="1246" y="1522"/>
                    </a:lnTo>
                    <a:lnTo>
                      <a:pt x="1247" y="1525"/>
                    </a:lnTo>
                    <a:lnTo>
                      <a:pt x="1247" y="1528"/>
                    </a:lnTo>
                    <a:lnTo>
                      <a:pt x="1245" y="1531"/>
                    </a:lnTo>
                    <a:lnTo>
                      <a:pt x="1244" y="1533"/>
                    </a:lnTo>
                    <a:lnTo>
                      <a:pt x="1242" y="1534"/>
                    </a:lnTo>
                    <a:lnTo>
                      <a:pt x="1237" y="1538"/>
                    </a:lnTo>
                    <a:lnTo>
                      <a:pt x="1232" y="1542"/>
                    </a:lnTo>
                    <a:lnTo>
                      <a:pt x="1227" y="1550"/>
                    </a:lnTo>
                    <a:lnTo>
                      <a:pt x="1221" y="1556"/>
                    </a:lnTo>
                    <a:lnTo>
                      <a:pt x="1219" y="1560"/>
                    </a:lnTo>
                    <a:lnTo>
                      <a:pt x="1217" y="1563"/>
                    </a:lnTo>
                    <a:lnTo>
                      <a:pt x="1216" y="1567"/>
                    </a:lnTo>
                    <a:lnTo>
                      <a:pt x="1216" y="1571"/>
                    </a:lnTo>
                    <a:lnTo>
                      <a:pt x="1217" y="1577"/>
                    </a:lnTo>
                    <a:lnTo>
                      <a:pt x="1219" y="1581"/>
                    </a:lnTo>
                    <a:lnTo>
                      <a:pt x="1222" y="1585"/>
                    </a:lnTo>
                    <a:lnTo>
                      <a:pt x="1226" y="1589"/>
                    </a:lnTo>
                    <a:lnTo>
                      <a:pt x="1229" y="1592"/>
                    </a:lnTo>
                    <a:lnTo>
                      <a:pt x="1232" y="1596"/>
                    </a:lnTo>
                    <a:lnTo>
                      <a:pt x="1234" y="1600"/>
                    </a:lnTo>
                    <a:lnTo>
                      <a:pt x="1234" y="1606"/>
                    </a:lnTo>
                    <a:lnTo>
                      <a:pt x="1234" y="1609"/>
                    </a:lnTo>
                    <a:lnTo>
                      <a:pt x="1232" y="1611"/>
                    </a:lnTo>
                    <a:lnTo>
                      <a:pt x="1230" y="1612"/>
                    </a:lnTo>
                    <a:lnTo>
                      <a:pt x="1227" y="1613"/>
                    </a:lnTo>
                    <a:lnTo>
                      <a:pt x="1220" y="1615"/>
                    </a:lnTo>
                    <a:lnTo>
                      <a:pt x="1214" y="1619"/>
                    </a:lnTo>
                    <a:lnTo>
                      <a:pt x="1213" y="1622"/>
                    </a:lnTo>
                    <a:lnTo>
                      <a:pt x="1213" y="1626"/>
                    </a:lnTo>
                    <a:lnTo>
                      <a:pt x="1213" y="1637"/>
                    </a:lnTo>
                    <a:lnTo>
                      <a:pt x="1215" y="1645"/>
                    </a:lnTo>
                    <a:lnTo>
                      <a:pt x="1217" y="1653"/>
                    </a:lnTo>
                    <a:lnTo>
                      <a:pt x="1220" y="1662"/>
                    </a:lnTo>
                    <a:lnTo>
                      <a:pt x="1222" y="1670"/>
                    </a:lnTo>
                    <a:lnTo>
                      <a:pt x="1225" y="1678"/>
                    </a:lnTo>
                    <a:lnTo>
                      <a:pt x="1227" y="1687"/>
                    </a:lnTo>
                    <a:lnTo>
                      <a:pt x="1227" y="1698"/>
                    </a:lnTo>
                    <a:lnTo>
                      <a:pt x="1225" y="1707"/>
                    </a:lnTo>
                    <a:lnTo>
                      <a:pt x="1222" y="1717"/>
                    </a:lnTo>
                    <a:lnTo>
                      <a:pt x="1225" y="1729"/>
                    </a:lnTo>
                    <a:lnTo>
                      <a:pt x="1227" y="1741"/>
                    </a:lnTo>
                    <a:lnTo>
                      <a:pt x="1227" y="1745"/>
                    </a:lnTo>
                    <a:lnTo>
                      <a:pt x="1225" y="1750"/>
                    </a:lnTo>
                    <a:lnTo>
                      <a:pt x="1222" y="1754"/>
                    </a:lnTo>
                    <a:lnTo>
                      <a:pt x="1219" y="1757"/>
                    </a:lnTo>
                    <a:lnTo>
                      <a:pt x="1216" y="1760"/>
                    </a:lnTo>
                    <a:lnTo>
                      <a:pt x="1214" y="1763"/>
                    </a:lnTo>
                    <a:lnTo>
                      <a:pt x="1211" y="1767"/>
                    </a:lnTo>
                    <a:lnTo>
                      <a:pt x="1209" y="1771"/>
                    </a:lnTo>
                    <a:lnTo>
                      <a:pt x="1208" y="1779"/>
                    </a:lnTo>
                    <a:lnTo>
                      <a:pt x="1209" y="1785"/>
                    </a:lnTo>
                    <a:lnTo>
                      <a:pt x="1209" y="1788"/>
                    </a:lnTo>
                    <a:lnTo>
                      <a:pt x="1208" y="1791"/>
                    </a:lnTo>
                    <a:lnTo>
                      <a:pt x="1208" y="1794"/>
                    </a:lnTo>
                    <a:lnTo>
                      <a:pt x="1206" y="1797"/>
                    </a:lnTo>
                    <a:lnTo>
                      <a:pt x="1200" y="1804"/>
                    </a:lnTo>
                    <a:lnTo>
                      <a:pt x="1193" y="1809"/>
                    </a:lnTo>
                    <a:lnTo>
                      <a:pt x="1187" y="1814"/>
                    </a:lnTo>
                    <a:lnTo>
                      <a:pt x="1181" y="1818"/>
                    </a:lnTo>
                    <a:lnTo>
                      <a:pt x="1168" y="1826"/>
                    </a:lnTo>
                    <a:lnTo>
                      <a:pt x="1153" y="1836"/>
                    </a:lnTo>
                    <a:lnTo>
                      <a:pt x="1140" y="1849"/>
                    </a:lnTo>
                    <a:lnTo>
                      <a:pt x="1129" y="1862"/>
                    </a:lnTo>
                    <a:lnTo>
                      <a:pt x="1124" y="1868"/>
                    </a:lnTo>
                    <a:lnTo>
                      <a:pt x="1119" y="1874"/>
                    </a:lnTo>
                    <a:lnTo>
                      <a:pt x="1113" y="1880"/>
                    </a:lnTo>
                    <a:lnTo>
                      <a:pt x="1104" y="1885"/>
                    </a:lnTo>
                    <a:lnTo>
                      <a:pt x="1100" y="1889"/>
                    </a:lnTo>
                    <a:lnTo>
                      <a:pt x="1096" y="1892"/>
                    </a:lnTo>
                    <a:lnTo>
                      <a:pt x="1092" y="1895"/>
                    </a:lnTo>
                    <a:lnTo>
                      <a:pt x="1089" y="1899"/>
                    </a:lnTo>
                    <a:lnTo>
                      <a:pt x="1088" y="1904"/>
                    </a:lnTo>
                    <a:lnTo>
                      <a:pt x="1087" y="1910"/>
                    </a:lnTo>
                    <a:lnTo>
                      <a:pt x="1088" y="1915"/>
                    </a:lnTo>
                    <a:lnTo>
                      <a:pt x="1088" y="1921"/>
                    </a:lnTo>
                    <a:lnTo>
                      <a:pt x="1088" y="1926"/>
                    </a:lnTo>
                    <a:lnTo>
                      <a:pt x="1087" y="1930"/>
                    </a:lnTo>
                    <a:lnTo>
                      <a:pt x="1086" y="1935"/>
                    </a:lnTo>
                    <a:lnTo>
                      <a:pt x="1083" y="1939"/>
                    </a:lnTo>
                    <a:lnTo>
                      <a:pt x="1079" y="1941"/>
                    </a:lnTo>
                    <a:lnTo>
                      <a:pt x="1076" y="1942"/>
                    </a:lnTo>
                    <a:lnTo>
                      <a:pt x="1073" y="1942"/>
                    </a:lnTo>
                    <a:lnTo>
                      <a:pt x="1070" y="1942"/>
                    </a:lnTo>
                    <a:lnTo>
                      <a:pt x="1063" y="1942"/>
                    </a:lnTo>
                    <a:lnTo>
                      <a:pt x="1056" y="1944"/>
                    </a:lnTo>
                    <a:lnTo>
                      <a:pt x="1042" y="1953"/>
                    </a:lnTo>
                    <a:lnTo>
                      <a:pt x="1028" y="1962"/>
                    </a:lnTo>
                    <a:lnTo>
                      <a:pt x="1020" y="1966"/>
                    </a:lnTo>
                    <a:lnTo>
                      <a:pt x="1015" y="1971"/>
                    </a:lnTo>
                    <a:lnTo>
                      <a:pt x="1010" y="1978"/>
                    </a:lnTo>
                    <a:lnTo>
                      <a:pt x="1006" y="1983"/>
                    </a:lnTo>
                    <a:lnTo>
                      <a:pt x="1001" y="1989"/>
                    </a:lnTo>
                    <a:lnTo>
                      <a:pt x="996" y="1994"/>
                    </a:lnTo>
                    <a:lnTo>
                      <a:pt x="989" y="1998"/>
                    </a:lnTo>
                    <a:lnTo>
                      <a:pt x="982" y="2003"/>
                    </a:lnTo>
                    <a:lnTo>
                      <a:pt x="969" y="2007"/>
                    </a:lnTo>
                    <a:lnTo>
                      <a:pt x="956" y="2011"/>
                    </a:lnTo>
                    <a:lnTo>
                      <a:pt x="944" y="2013"/>
                    </a:lnTo>
                    <a:lnTo>
                      <a:pt x="929" y="2015"/>
                    </a:lnTo>
                    <a:lnTo>
                      <a:pt x="914" y="2018"/>
                    </a:lnTo>
                    <a:lnTo>
                      <a:pt x="898" y="2021"/>
                    </a:lnTo>
                    <a:lnTo>
                      <a:pt x="891" y="2022"/>
                    </a:lnTo>
                    <a:lnTo>
                      <a:pt x="885" y="2024"/>
                    </a:lnTo>
                    <a:lnTo>
                      <a:pt x="882" y="2025"/>
                    </a:lnTo>
                    <a:lnTo>
                      <a:pt x="879" y="2027"/>
                    </a:lnTo>
                    <a:lnTo>
                      <a:pt x="878" y="2029"/>
                    </a:lnTo>
                    <a:lnTo>
                      <a:pt x="878" y="2033"/>
                    </a:lnTo>
                    <a:lnTo>
                      <a:pt x="883" y="2048"/>
                    </a:lnTo>
                    <a:lnTo>
                      <a:pt x="887" y="2063"/>
                    </a:lnTo>
                    <a:lnTo>
                      <a:pt x="886" y="2068"/>
                    </a:lnTo>
                    <a:lnTo>
                      <a:pt x="885" y="2072"/>
                    </a:lnTo>
                    <a:lnTo>
                      <a:pt x="884" y="2075"/>
                    </a:lnTo>
                    <a:lnTo>
                      <a:pt x="882" y="2079"/>
                    </a:lnTo>
                    <a:lnTo>
                      <a:pt x="877" y="2087"/>
                    </a:lnTo>
                    <a:lnTo>
                      <a:pt x="872" y="2094"/>
                    </a:lnTo>
                    <a:lnTo>
                      <a:pt x="869" y="2098"/>
                    </a:lnTo>
                    <a:lnTo>
                      <a:pt x="867" y="2101"/>
                    </a:lnTo>
                    <a:lnTo>
                      <a:pt x="863" y="2103"/>
                    </a:lnTo>
                    <a:lnTo>
                      <a:pt x="859" y="2104"/>
                    </a:lnTo>
                    <a:lnTo>
                      <a:pt x="856" y="2104"/>
                    </a:lnTo>
                    <a:lnTo>
                      <a:pt x="853" y="2103"/>
                    </a:lnTo>
                    <a:lnTo>
                      <a:pt x="849" y="2102"/>
                    </a:lnTo>
                    <a:lnTo>
                      <a:pt x="847" y="2100"/>
                    </a:lnTo>
                    <a:lnTo>
                      <a:pt x="844" y="2103"/>
                    </a:lnTo>
                    <a:lnTo>
                      <a:pt x="842" y="2106"/>
                    </a:lnTo>
                    <a:lnTo>
                      <a:pt x="841" y="2109"/>
                    </a:lnTo>
                    <a:lnTo>
                      <a:pt x="840" y="2113"/>
                    </a:lnTo>
                    <a:lnTo>
                      <a:pt x="840" y="2122"/>
                    </a:lnTo>
                    <a:lnTo>
                      <a:pt x="841" y="2129"/>
                    </a:lnTo>
                    <a:lnTo>
                      <a:pt x="850" y="2129"/>
                    </a:lnTo>
                    <a:lnTo>
                      <a:pt x="860" y="2129"/>
                    </a:lnTo>
                    <a:lnTo>
                      <a:pt x="860" y="2149"/>
                    </a:lnTo>
                    <a:lnTo>
                      <a:pt x="860" y="2152"/>
                    </a:lnTo>
                    <a:lnTo>
                      <a:pt x="859" y="2154"/>
                    </a:lnTo>
                    <a:lnTo>
                      <a:pt x="858" y="2156"/>
                    </a:lnTo>
                    <a:lnTo>
                      <a:pt x="856" y="2158"/>
                    </a:lnTo>
                    <a:lnTo>
                      <a:pt x="850" y="2162"/>
                    </a:lnTo>
                    <a:lnTo>
                      <a:pt x="846" y="2165"/>
                    </a:lnTo>
                    <a:lnTo>
                      <a:pt x="837" y="2169"/>
                    </a:lnTo>
                    <a:lnTo>
                      <a:pt x="828" y="2173"/>
                    </a:lnTo>
                    <a:lnTo>
                      <a:pt x="818" y="2174"/>
                    </a:lnTo>
                    <a:lnTo>
                      <a:pt x="808" y="2176"/>
                    </a:lnTo>
                    <a:lnTo>
                      <a:pt x="801" y="2177"/>
                    </a:lnTo>
                    <a:lnTo>
                      <a:pt x="793" y="2179"/>
                    </a:lnTo>
                    <a:lnTo>
                      <a:pt x="790" y="2180"/>
                    </a:lnTo>
                    <a:lnTo>
                      <a:pt x="787" y="2181"/>
                    </a:lnTo>
                    <a:lnTo>
                      <a:pt x="786" y="2183"/>
                    </a:lnTo>
                    <a:lnTo>
                      <a:pt x="785" y="2186"/>
                    </a:lnTo>
                    <a:lnTo>
                      <a:pt x="787" y="2191"/>
                    </a:lnTo>
                    <a:lnTo>
                      <a:pt x="790" y="2196"/>
                    </a:lnTo>
                    <a:lnTo>
                      <a:pt x="789" y="2203"/>
                    </a:lnTo>
                    <a:lnTo>
                      <a:pt x="787" y="2208"/>
                    </a:lnTo>
                    <a:lnTo>
                      <a:pt x="783" y="2212"/>
                    </a:lnTo>
                    <a:lnTo>
                      <a:pt x="779" y="2216"/>
                    </a:lnTo>
                    <a:lnTo>
                      <a:pt x="768" y="2223"/>
                    </a:lnTo>
                    <a:lnTo>
                      <a:pt x="757" y="2232"/>
                    </a:lnTo>
                    <a:lnTo>
                      <a:pt x="734" y="2250"/>
                    </a:lnTo>
                    <a:lnTo>
                      <a:pt x="715" y="2268"/>
                    </a:lnTo>
                    <a:lnTo>
                      <a:pt x="705" y="2277"/>
                    </a:lnTo>
                    <a:lnTo>
                      <a:pt x="697" y="2287"/>
                    </a:lnTo>
                    <a:lnTo>
                      <a:pt x="689" y="2298"/>
                    </a:lnTo>
                    <a:lnTo>
                      <a:pt x="682" y="2311"/>
                    </a:lnTo>
                    <a:lnTo>
                      <a:pt x="674" y="2327"/>
                    </a:lnTo>
                    <a:lnTo>
                      <a:pt x="666" y="2339"/>
                    </a:lnTo>
                    <a:lnTo>
                      <a:pt x="656" y="2351"/>
                    </a:lnTo>
                    <a:lnTo>
                      <a:pt x="643" y="2362"/>
                    </a:lnTo>
                    <a:lnTo>
                      <a:pt x="636" y="2368"/>
                    </a:lnTo>
                    <a:lnTo>
                      <a:pt x="630" y="2374"/>
                    </a:lnTo>
                    <a:lnTo>
                      <a:pt x="624" y="2378"/>
                    </a:lnTo>
                    <a:lnTo>
                      <a:pt x="615" y="2381"/>
                    </a:lnTo>
                    <a:lnTo>
                      <a:pt x="602" y="2385"/>
                    </a:lnTo>
                    <a:lnTo>
                      <a:pt x="589" y="2386"/>
                    </a:lnTo>
                    <a:lnTo>
                      <a:pt x="577" y="2388"/>
                    </a:lnTo>
                    <a:lnTo>
                      <a:pt x="563" y="2391"/>
                    </a:lnTo>
                    <a:lnTo>
                      <a:pt x="562" y="2388"/>
                    </a:lnTo>
                    <a:lnTo>
                      <a:pt x="562" y="2386"/>
                    </a:lnTo>
                    <a:lnTo>
                      <a:pt x="562" y="2382"/>
                    </a:lnTo>
                    <a:lnTo>
                      <a:pt x="563" y="2378"/>
                    </a:lnTo>
                    <a:lnTo>
                      <a:pt x="565" y="2375"/>
                    </a:lnTo>
                    <a:lnTo>
                      <a:pt x="568" y="2371"/>
                    </a:lnTo>
                    <a:lnTo>
                      <a:pt x="573" y="2365"/>
                    </a:lnTo>
                    <a:lnTo>
                      <a:pt x="579" y="2359"/>
                    </a:lnTo>
                    <a:lnTo>
                      <a:pt x="585" y="2354"/>
                    </a:lnTo>
                    <a:lnTo>
                      <a:pt x="590" y="2348"/>
                    </a:lnTo>
                    <a:lnTo>
                      <a:pt x="592" y="2345"/>
                    </a:lnTo>
                    <a:lnTo>
                      <a:pt x="593" y="2340"/>
                    </a:lnTo>
                    <a:lnTo>
                      <a:pt x="594" y="2337"/>
                    </a:lnTo>
                    <a:lnTo>
                      <a:pt x="596" y="2332"/>
                    </a:lnTo>
                    <a:lnTo>
                      <a:pt x="590" y="2322"/>
                    </a:lnTo>
                    <a:lnTo>
                      <a:pt x="584" y="2311"/>
                    </a:lnTo>
                    <a:lnTo>
                      <a:pt x="580" y="2294"/>
                    </a:lnTo>
                    <a:lnTo>
                      <a:pt x="578" y="2277"/>
                    </a:lnTo>
                    <a:lnTo>
                      <a:pt x="578" y="2262"/>
                    </a:lnTo>
                    <a:lnTo>
                      <a:pt x="578" y="2243"/>
                    </a:lnTo>
                    <a:lnTo>
                      <a:pt x="577" y="2232"/>
                    </a:lnTo>
                    <a:lnTo>
                      <a:pt x="576" y="2221"/>
                    </a:lnTo>
                    <a:lnTo>
                      <a:pt x="577" y="2211"/>
                    </a:lnTo>
                    <a:lnTo>
                      <a:pt x="579" y="2199"/>
                    </a:lnTo>
                    <a:lnTo>
                      <a:pt x="583" y="2189"/>
                    </a:lnTo>
                    <a:lnTo>
                      <a:pt x="589" y="2180"/>
                    </a:lnTo>
                    <a:lnTo>
                      <a:pt x="592" y="2176"/>
                    </a:lnTo>
                    <a:lnTo>
                      <a:pt x="594" y="2172"/>
                    </a:lnTo>
                    <a:lnTo>
                      <a:pt x="596" y="2166"/>
                    </a:lnTo>
                    <a:lnTo>
                      <a:pt x="597" y="2160"/>
                    </a:lnTo>
                    <a:lnTo>
                      <a:pt x="597" y="2156"/>
                    </a:lnTo>
                    <a:lnTo>
                      <a:pt x="594" y="2153"/>
                    </a:lnTo>
                    <a:lnTo>
                      <a:pt x="593" y="2150"/>
                    </a:lnTo>
                    <a:lnTo>
                      <a:pt x="590" y="2148"/>
                    </a:lnTo>
                    <a:lnTo>
                      <a:pt x="584" y="2144"/>
                    </a:lnTo>
                    <a:lnTo>
                      <a:pt x="577" y="2141"/>
                    </a:lnTo>
                    <a:lnTo>
                      <a:pt x="557" y="2140"/>
                    </a:lnTo>
                    <a:lnTo>
                      <a:pt x="539" y="2140"/>
                    </a:lnTo>
                    <a:lnTo>
                      <a:pt x="540" y="2129"/>
                    </a:lnTo>
                    <a:lnTo>
                      <a:pt x="543" y="2119"/>
                    </a:lnTo>
                    <a:lnTo>
                      <a:pt x="547" y="2110"/>
                    </a:lnTo>
                    <a:lnTo>
                      <a:pt x="553" y="2102"/>
                    </a:lnTo>
                    <a:lnTo>
                      <a:pt x="559" y="2095"/>
                    </a:lnTo>
                    <a:lnTo>
                      <a:pt x="568" y="2088"/>
                    </a:lnTo>
                    <a:lnTo>
                      <a:pt x="576" y="2081"/>
                    </a:lnTo>
                    <a:lnTo>
                      <a:pt x="586" y="2076"/>
                    </a:lnTo>
                    <a:lnTo>
                      <a:pt x="590" y="2073"/>
                    </a:lnTo>
                    <a:lnTo>
                      <a:pt x="594" y="2071"/>
                    </a:lnTo>
                    <a:lnTo>
                      <a:pt x="598" y="2068"/>
                    </a:lnTo>
                    <a:lnTo>
                      <a:pt x="601" y="2064"/>
                    </a:lnTo>
                    <a:lnTo>
                      <a:pt x="605" y="2056"/>
                    </a:lnTo>
                    <a:lnTo>
                      <a:pt x="609" y="2048"/>
                    </a:lnTo>
                    <a:lnTo>
                      <a:pt x="613" y="2029"/>
                    </a:lnTo>
                    <a:lnTo>
                      <a:pt x="619" y="2010"/>
                    </a:lnTo>
                    <a:lnTo>
                      <a:pt x="630" y="2012"/>
                    </a:lnTo>
                    <a:lnTo>
                      <a:pt x="639" y="2016"/>
                    </a:lnTo>
                    <a:lnTo>
                      <a:pt x="644" y="2018"/>
                    </a:lnTo>
                    <a:lnTo>
                      <a:pt x="648" y="2020"/>
                    </a:lnTo>
                    <a:lnTo>
                      <a:pt x="654" y="2021"/>
                    </a:lnTo>
                    <a:lnTo>
                      <a:pt x="660" y="2021"/>
                    </a:lnTo>
                    <a:lnTo>
                      <a:pt x="665" y="2020"/>
                    </a:lnTo>
                    <a:lnTo>
                      <a:pt x="669" y="2019"/>
                    </a:lnTo>
                    <a:lnTo>
                      <a:pt x="672" y="2016"/>
                    </a:lnTo>
                    <a:lnTo>
                      <a:pt x="675" y="2012"/>
                    </a:lnTo>
                    <a:lnTo>
                      <a:pt x="679" y="2003"/>
                    </a:lnTo>
                    <a:lnTo>
                      <a:pt x="684" y="1991"/>
                    </a:lnTo>
                    <a:lnTo>
                      <a:pt x="687" y="1981"/>
                    </a:lnTo>
                    <a:lnTo>
                      <a:pt x="691" y="1971"/>
                    </a:lnTo>
                    <a:lnTo>
                      <a:pt x="694" y="1967"/>
                    </a:lnTo>
                    <a:lnTo>
                      <a:pt x="697" y="1964"/>
                    </a:lnTo>
                    <a:lnTo>
                      <a:pt x="702" y="1962"/>
                    </a:lnTo>
                    <a:lnTo>
                      <a:pt x="706" y="1962"/>
                    </a:lnTo>
                    <a:lnTo>
                      <a:pt x="715" y="1963"/>
                    </a:lnTo>
                    <a:lnTo>
                      <a:pt x="721" y="1966"/>
                    </a:lnTo>
                    <a:lnTo>
                      <a:pt x="727" y="1970"/>
                    </a:lnTo>
                    <a:lnTo>
                      <a:pt x="733" y="1975"/>
                    </a:lnTo>
                    <a:lnTo>
                      <a:pt x="739" y="1980"/>
                    </a:lnTo>
                    <a:lnTo>
                      <a:pt x="745" y="1984"/>
                    </a:lnTo>
                    <a:lnTo>
                      <a:pt x="751" y="1987"/>
                    </a:lnTo>
                    <a:lnTo>
                      <a:pt x="759" y="1988"/>
                    </a:lnTo>
                    <a:lnTo>
                      <a:pt x="767" y="1988"/>
                    </a:lnTo>
                    <a:lnTo>
                      <a:pt x="773" y="1986"/>
                    </a:lnTo>
                    <a:lnTo>
                      <a:pt x="780" y="1984"/>
                    </a:lnTo>
                    <a:lnTo>
                      <a:pt x="785" y="1981"/>
                    </a:lnTo>
                    <a:lnTo>
                      <a:pt x="790" y="1976"/>
                    </a:lnTo>
                    <a:lnTo>
                      <a:pt x="793" y="1971"/>
                    </a:lnTo>
                    <a:lnTo>
                      <a:pt x="797" y="1965"/>
                    </a:lnTo>
                    <a:lnTo>
                      <a:pt x="798" y="1958"/>
                    </a:lnTo>
                    <a:lnTo>
                      <a:pt x="797" y="1950"/>
                    </a:lnTo>
                    <a:lnTo>
                      <a:pt x="794" y="1942"/>
                    </a:lnTo>
                    <a:lnTo>
                      <a:pt x="790" y="1936"/>
                    </a:lnTo>
                    <a:lnTo>
                      <a:pt x="786" y="1930"/>
                    </a:lnTo>
                    <a:lnTo>
                      <a:pt x="775" y="1919"/>
                    </a:lnTo>
                    <a:lnTo>
                      <a:pt x="761" y="1907"/>
                    </a:lnTo>
                    <a:lnTo>
                      <a:pt x="765" y="1904"/>
                    </a:lnTo>
                    <a:lnTo>
                      <a:pt x="769" y="1902"/>
                    </a:lnTo>
                    <a:lnTo>
                      <a:pt x="771" y="1901"/>
                    </a:lnTo>
                    <a:lnTo>
                      <a:pt x="772" y="1900"/>
                    </a:lnTo>
                    <a:lnTo>
                      <a:pt x="773" y="1898"/>
                    </a:lnTo>
                    <a:lnTo>
                      <a:pt x="774" y="1896"/>
                    </a:lnTo>
                    <a:lnTo>
                      <a:pt x="770" y="1883"/>
                    </a:lnTo>
                    <a:lnTo>
                      <a:pt x="767" y="1872"/>
                    </a:lnTo>
                    <a:lnTo>
                      <a:pt x="767" y="1866"/>
                    </a:lnTo>
                    <a:lnTo>
                      <a:pt x="769" y="1859"/>
                    </a:lnTo>
                    <a:lnTo>
                      <a:pt x="771" y="1855"/>
                    </a:lnTo>
                    <a:lnTo>
                      <a:pt x="775" y="1851"/>
                    </a:lnTo>
                    <a:lnTo>
                      <a:pt x="779" y="1848"/>
                    </a:lnTo>
                    <a:lnTo>
                      <a:pt x="783" y="1845"/>
                    </a:lnTo>
                    <a:lnTo>
                      <a:pt x="789" y="1843"/>
                    </a:lnTo>
                    <a:lnTo>
                      <a:pt x="796" y="1842"/>
                    </a:lnTo>
                    <a:lnTo>
                      <a:pt x="822" y="1838"/>
                    </a:lnTo>
                    <a:lnTo>
                      <a:pt x="850" y="1836"/>
                    </a:lnTo>
                    <a:lnTo>
                      <a:pt x="850" y="1788"/>
                    </a:lnTo>
                    <a:lnTo>
                      <a:pt x="871" y="1788"/>
                    </a:lnTo>
                    <a:lnTo>
                      <a:pt x="880" y="1793"/>
                    </a:lnTo>
                    <a:lnTo>
                      <a:pt x="899" y="1793"/>
                    </a:lnTo>
                    <a:lnTo>
                      <a:pt x="902" y="1779"/>
                    </a:lnTo>
                    <a:lnTo>
                      <a:pt x="906" y="1765"/>
                    </a:lnTo>
                    <a:lnTo>
                      <a:pt x="908" y="1760"/>
                    </a:lnTo>
                    <a:lnTo>
                      <a:pt x="913" y="1755"/>
                    </a:lnTo>
                    <a:lnTo>
                      <a:pt x="917" y="1750"/>
                    </a:lnTo>
                    <a:lnTo>
                      <a:pt x="923" y="1745"/>
                    </a:lnTo>
                    <a:lnTo>
                      <a:pt x="932" y="1740"/>
                    </a:lnTo>
                    <a:lnTo>
                      <a:pt x="941" y="1734"/>
                    </a:lnTo>
                    <a:lnTo>
                      <a:pt x="944" y="1731"/>
                    </a:lnTo>
                    <a:lnTo>
                      <a:pt x="947" y="1727"/>
                    </a:lnTo>
                    <a:lnTo>
                      <a:pt x="949" y="1722"/>
                    </a:lnTo>
                    <a:lnTo>
                      <a:pt x="949" y="1716"/>
                    </a:lnTo>
                    <a:lnTo>
                      <a:pt x="949" y="1662"/>
                    </a:lnTo>
                    <a:lnTo>
                      <a:pt x="950" y="1658"/>
                    </a:lnTo>
                    <a:lnTo>
                      <a:pt x="951" y="1655"/>
                    </a:lnTo>
                    <a:lnTo>
                      <a:pt x="952" y="1652"/>
                    </a:lnTo>
                    <a:lnTo>
                      <a:pt x="954" y="1650"/>
                    </a:lnTo>
                    <a:lnTo>
                      <a:pt x="959" y="1646"/>
                    </a:lnTo>
                    <a:lnTo>
                      <a:pt x="965" y="1642"/>
                    </a:lnTo>
                    <a:lnTo>
                      <a:pt x="972" y="1639"/>
                    </a:lnTo>
                    <a:lnTo>
                      <a:pt x="977" y="1635"/>
                    </a:lnTo>
                    <a:lnTo>
                      <a:pt x="979" y="1631"/>
                    </a:lnTo>
                    <a:lnTo>
                      <a:pt x="981" y="1628"/>
                    </a:lnTo>
                    <a:lnTo>
                      <a:pt x="982" y="1625"/>
                    </a:lnTo>
                    <a:lnTo>
                      <a:pt x="982" y="1622"/>
                    </a:lnTo>
                    <a:lnTo>
                      <a:pt x="982" y="1615"/>
                    </a:lnTo>
                    <a:lnTo>
                      <a:pt x="979" y="1608"/>
                    </a:lnTo>
                    <a:lnTo>
                      <a:pt x="976" y="1602"/>
                    </a:lnTo>
                    <a:lnTo>
                      <a:pt x="972" y="1596"/>
                    </a:lnTo>
                    <a:lnTo>
                      <a:pt x="961" y="1586"/>
                    </a:lnTo>
                    <a:lnTo>
                      <a:pt x="952" y="1574"/>
                    </a:lnTo>
                    <a:lnTo>
                      <a:pt x="940" y="1560"/>
                    </a:lnTo>
                    <a:lnTo>
                      <a:pt x="928" y="1547"/>
                    </a:lnTo>
                    <a:lnTo>
                      <a:pt x="917" y="1535"/>
                    </a:lnTo>
                    <a:lnTo>
                      <a:pt x="904" y="1519"/>
                    </a:lnTo>
                    <a:lnTo>
                      <a:pt x="908" y="1513"/>
                    </a:lnTo>
                    <a:lnTo>
                      <a:pt x="913" y="1508"/>
                    </a:lnTo>
                    <a:lnTo>
                      <a:pt x="915" y="1502"/>
                    </a:lnTo>
                    <a:lnTo>
                      <a:pt x="917" y="1497"/>
                    </a:lnTo>
                    <a:lnTo>
                      <a:pt x="919" y="1490"/>
                    </a:lnTo>
                    <a:lnTo>
                      <a:pt x="920" y="1484"/>
                    </a:lnTo>
                    <a:lnTo>
                      <a:pt x="921" y="1477"/>
                    </a:lnTo>
                    <a:lnTo>
                      <a:pt x="921" y="1470"/>
                    </a:lnTo>
                    <a:lnTo>
                      <a:pt x="920" y="1449"/>
                    </a:lnTo>
                    <a:lnTo>
                      <a:pt x="917" y="1430"/>
                    </a:lnTo>
                    <a:lnTo>
                      <a:pt x="913" y="1413"/>
                    </a:lnTo>
                    <a:lnTo>
                      <a:pt x="906" y="1396"/>
                    </a:lnTo>
                    <a:lnTo>
                      <a:pt x="892" y="1362"/>
                    </a:lnTo>
                    <a:lnTo>
                      <a:pt x="875" y="1326"/>
                    </a:lnTo>
                    <a:lnTo>
                      <a:pt x="895" y="1316"/>
                    </a:lnTo>
                    <a:lnTo>
                      <a:pt x="913" y="1306"/>
                    </a:lnTo>
                    <a:lnTo>
                      <a:pt x="920" y="1300"/>
                    </a:lnTo>
                    <a:lnTo>
                      <a:pt x="925" y="1294"/>
                    </a:lnTo>
                    <a:lnTo>
                      <a:pt x="927" y="1289"/>
                    </a:lnTo>
                    <a:lnTo>
                      <a:pt x="929" y="1285"/>
                    </a:lnTo>
                    <a:lnTo>
                      <a:pt x="930" y="1280"/>
                    </a:lnTo>
                    <a:lnTo>
                      <a:pt x="930" y="1275"/>
                    </a:lnTo>
                    <a:lnTo>
                      <a:pt x="930" y="1271"/>
                    </a:lnTo>
                    <a:lnTo>
                      <a:pt x="928" y="1268"/>
                    </a:lnTo>
                    <a:lnTo>
                      <a:pt x="927" y="1266"/>
                    </a:lnTo>
                    <a:lnTo>
                      <a:pt x="924" y="1262"/>
                    </a:lnTo>
                    <a:lnTo>
                      <a:pt x="918" y="1259"/>
                    </a:lnTo>
                    <a:lnTo>
                      <a:pt x="910" y="1257"/>
                    </a:lnTo>
                    <a:lnTo>
                      <a:pt x="900" y="1256"/>
                    </a:lnTo>
                    <a:lnTo>
                      <a:pt x="892" y="1254"/>
                    </a:lnTo>
                    <a:lnTo>
                      <a:pt x="883" y="1251"/>
                    </a:lnTo>
                    <a:lnTo>
                      <a:pt x="875" y="1247"/>
                    </a:lnTo>
                    <a:lnTo>
                      <a:pt x="870" y="1242"/>
                    </a:lnTo>
                    <a:lnTo>
                      <a:pt x="866" y="1237"/>
                    </a:lnTo>
                    <a:lnTo>
                      <a:pt x="864" y="1231"/>
                    </a:lnTo>
                    <a:lnTo>
                      <a:pt x="862" y="1225"/>
                    </a:lnTo>
                    <a:lnTo>
                      <a:pt x="860" y="1212"/>
                    </a:lnTo>
                    <a:lnTo>
                      <a:pt x="859" y="1197"/>
                    </a:lnTo>
                    <a:lnTo>
                      <a:pt x="860" y="1183"/>
                    </a:lnTo>
                    <a:lnTo>
                      <a:pt x="862" y="1171"/>
                    </a:lnTo>
                    <a:lnTo>
                      <a:pt x="867" y="1159"/>
                    </a:lnTo>
                    <a:lnTo>
                      <a:pt x="873" y="1147"/>
                    </a:lnTo>
                    <a:lnTo>
                      <a:pt x="878" y="1142"/>
                    </a:lnTo>
                    <a:lnTo>
                      <a:pt x="885" y="1138"/>
                    </a:lnTo>
                    <a:lnTo>
                      <a:pt x="888" y="1136"/>
                    </a:lnTo>
                    <a:lnTo>
                      <a:pt x="890" y="1134"/>
                    </a:lnTo>
                    <a:lnTo>
                      <a:pt x="892" y="1132"/>
                    </a:lnTo>
                    <a:lnTo>
                      <a:pt x="892" y="1128"/>
                    </a:lnTo>
                    <a:lnTo>
                      <a:pt x="890" y="1121"/>
                    </a:lnTo>
                    <a:lnTo>
                      <a:pt x="885" y="1116"/>
                    </a:lnTo>
                    <a:lnTo>
                      <a:pt x="864" y="1116"/>
                    </a:lnTo>
                    <a:lnTo>
                      <a:pt x="844" y="1115"/>
                    </a:lnTo>
                    <a:lnTo>
                      <a:pt x="835" y="1113"/>
                    </a:lnTo>
                    <a:lnTo>
                      <a:pt x="828" y="1109"/>
                    </a:lnTo>
                    <a:lnTo>
                      <a:pt x="823" y="1106"/>
                    </a:lnTo>
                    <a:lnTo>
                      <a:pt x="820" y="1103"/>
                    </a:lnTo>
                    <a:lnTo>
                      <a:pt x="818" y="1100"/>
                    </a:lnTo>
                    <a:lnTo>
                      <a:pt x="816" y="1094"/>
                    </a:lnTo>
                    <a:lnTo>
                      <a:pt x="814" y="1083"/>
                    </a:lnTo>
                    <a:lnTo>
                      <a:pt x="813" y="1072"/>
                    </a:lnTo>
                    <a:lnTo>
                      <a:pt x="812" y="1067"/>
                    </a:lnTo>
                    <a:lnTo>
                      <a:pt x="811" y="1062"/>
                    </a:lnTo>
                    <a:lnTo>
                      <a:pt x="808" y="1058"/>
                    </a:lnTo>
                    <a:lnTo>
                      <a:pt x="804" y="1054"/>
                    </a:lnTo>
                    <a:lnTo>
                      <a:pt x="785" y="1044"/>
                    </a:lnTo>
                    <a:lnTo>
                      <a:pt x="768" y="1034"/>
                    </a:lnTo>
                    <a:lnTo>
                      <a:pt x="760" y="1029"/>
                    </a:lnTo>
                    <a:lnTo>
                      <a:pt x="753" y="1023"/>
                    </a:lnTo>
                    <a:lnTo>
                      <a:pt x="746" y="1016"/>
                    </a:lnTo>
                    <a:lnTo>
                      <a:pt x="741" y="1006"/>
                    </a:lnTo>
                    <a:lnTo>
                      <a:pt x="733" y="994"/>
                    </a:lnTo>
                    <a:lnTo>
                      <a:pt x="727" y="982"/>
                    </a:lnTo>
                    <a:lnTo>
                      <a:pt x="723" y="976"/>
                    </a:lnTo>
                    <a:lnTo>
                      <a:pt x="719" y="971"/>
                    </a:lnTo>
                    <a:lnTo>
                      <a:pt x="714" y="967"/>
                    </a:lnTo>
                    <a:lnTo>
                      <a:pt x="706" y="964"/>
                    </a:lnTo>
                    <a:lnTo>
                      <a:pt x="699" y="962"/>
                    </a:lnTo>
                    <a:lnTo>
                      <a:pt x="691" y="961"/>
                    </a:lnTo>
                    <a:lnTo>
                      <a:pt x="684" y="960"/>
                    </a:lnTo>
                    <a:lnTo>
                      <a:pt x="676" y="960"/>
                    </a:lnTo>
                    <a:lnTo>
                      <a:pt x="668" y="960"/>
                    </a:lnTo>
                    <a:lnTo>
                      <a:pt x="661" y="959"/>
                    </a:lnTo>
                    <a:lnTo>
                      <a:pt x="655" y="957"/>
                    </a:lnTo>
                    <a:lnTo>
                      <a:pt x="647" y="952"/>
                    </a:lnTo>
                    <a:lnTo>
                      <a:pt x="631" y="937"/>
                    </a:lnTo>
                    <a:lnTo>
                      <a:pt x="616" y="922"/>
                    </a:lnTo>
                    <a:lnTo>
                      <a:pt x="610" y="915"/>
                    </a:lnTo>
                    <a:lnTo>
                      <a:pt x="603" y="908"/>
                    </a:lnTo>
                    <a:lnTo>
                      <a:pt x="594" y="900"/>
                    </a:lnTo>
                    <a:lnTo>
                      <a:pt x="586" y="892"/>
                    </a:lnTo>
                    <a:lnTo>
                      <a:pt x="571" y="881"/>
                    </a:lnTo>
                    <a:lnTo>
                      <a:pt x="558" y="869"/>
                    </a:lnTo>
                    <a:lnTo>
                      <a:pt x="548" y="856"/>
                    </a:lnTo>
                    <a:lnTo>
                      <a:pt x="537" y="844"/>
                    </a:lnTo>
                    <a:lnTo>
                      <a:pt x="527" y="831"/>
                    </a:lnTo>
                    <a:lnTo>
                      <a:pt x="518" y="818"/>
                    </a:lnTo>
                    <a:lnTo>
                      <a:pt x="506" y="804"/>
                    </a:lnTo>
                    <a:lnTo>
                      <a:pt x="493" y="791"/>
                    </a:lnTo>
                    <a:lnTo>
                      <a:pt x="479" y="778"/>
                    </a:lnTo>
                    <a:lnTo>
                      <a:pt x="467" y="768"/>
                    </a:lnTo>
                    <a:lnTo>
                      <a:pt x="454" y="760"/>
                    </a:lnTo>
                    <a:lnTo>
                      <a:pt x="440" y="752"/>
                    </a:lnTo>
                    <a:lnTo>
                      <a:pt x="411" y="739"/>
                    </a:lnTo>
                    <a:lnTo>
                      <a:pt x="379" y="724"/>
                    </a:lnTo>
                    <a:lnTo>
                      <a:pt x="351" y="709"/>
                    </a:lnTo>
                    <a:lnTo>
                      <a:pt x="326" y="694"/>
                    </a:lnTo>
                    <a:lnTo>
                      <a:pt x="314" y="687"/>
                    </a:lnTo>
                    <a:lnTo>
                      <a:pt x="301" y="681"/>
                    </a:lnTo>
                    <a:lnTo>
                      <a:pt x="288" y="674"/>
                    </a:lnTo>
                    <a:lnTo>
                      <a:pt x="272" y="667"/>
                    </a:lnTo>
                    <a:lnTo>
                      <a:pt x="275" y="660"/>
                    </a:lnTo>
                    <a:lnTo>
                      <a:pt x="278" y="655"/>
                    </a:lnTo>
                    <a:lnTo>
                      <a:pt x="283" y="650"/>
                    </a:lnTo>
                    <a:lnTo>
                      <a:pt x="288" y="645"/>
                    </a:lnTo>
                    <a:lnTo>
                      <a:pt x="297" y="635"/>
                    </a:lnTo>
                    <a:lnTo>
                      <a:pt x="307" y="628"/>
                    </a:lnTo>
                    <a:lnTo>
                      <a:pt x="317" y="620"/>
                    </a:lnTo>
                    <a:lnTo>
                      <a:pt x="324" y="610"/>
                    </a:lnTo>
                    <a:lnTo>
                      <a:pt x="327" y="605"/>
                    </a:lnTo>
                    <a:lnTo>
                      <a:pt x="329" y="599"/>
                    </a:lnTo>
                    <a:lnTo>
                      <a:pt x="331" y="593"/>
                    </a:lnTo>
                    <a:lnTo>
                      <a:pt x="331" y="587"/>
                    </a:lnTo>
                    <a:lnTo>
                      <a:pt x="331" y="577"/>
                    </a:lnTo>
                    <a:lnTo>
                      <a:pt x="328" y="569"/>
                    </a:lnTo>
                    <a:lnTo>
                      <a:pt x="325" y="561"/>
                    </a:lnTo>
                    <a:lnTo>
                      <a:pt x="320" y="554"/>
                    </a:lnTo>
                    <a:lnTo>
                      <a:pt x="308" y="542"/>
                    </a:lnTo>
                    <a:lnTo>
                      <a:pt x="294" y="530"/>
                    </a:lnTo>
                    <a:lnTo>
                      <a:pt x="285" y="519"/>
                    </a:lnTo>
                    <a:lnTo>
                      <a:pt x="276" y="508"/>
                    </a:lnTo>
                    <a:lnTo>
                      <a:pt x="272" y="504"/>
                    </a:lnTo>
                    <a:lnTo>
                      <a:pt x="268" y="500"/>
                    </a:lnTo>
                    <a:lnTo>
                      <a:pt x="262" y="497"/>
                    </a:lnTo>
                    <a:lnTo>
                      <a:pt x="256" y="496"/>
                    </a:lnTo>
                    <a:lnTo>
                      <a:pt x="251" y="496"/>
                    </a:lnTo>
                    <a:lnTo>
                      <a:pt x="246" y="497"/>
                    </a:lnTo>
                    <a:lnTo>
                      <a:pt x="243" y="498"/>
                    </a:lnTo>
                    <a:lnTo>
                      <a:pt x="239" y="501"/>
                    </a:lnTo>
                    <a:lnTo>
                      <a:pt x="233" y="505"/>
                    </a:lnTo>
                    <a:lnTo>
                      <a:pt x="226" y="510"/>
                    </a:lnTo>
                    <a:lnTo>
                      <a:pt x="219" y="515"/>
                    </a:lnTo>
                    <a:lnTo>
                      <a:pt x="213" y="520"/>
                    </a:lnTo>
                    <a:lnTo>
                      <a:pt x="209" y="522"/>
                    </a:lnTo>
                    <a:lnTo>
                      <a:pt x="205" y="523"/>
                    </a:lnTo>
                    <a:lnTo>
                      <a:pt x="201" y="524"/>
                    </a:lnTo>
                    <a:lnTo>
                      <a:pt x="197" y="524"/>
                    </a:lnTo>
                    <a:lnTo>
                      <a:pt x="189" y="523"/>
                    </a:lnTo>
                    <a:lnTo>
                      <a:pt x="184" y="522"/>
                    </a:lnTo>
                    <a:lnTo>
                      <a:pt x="179" y="519"/>
                    </a:lnTo>
                    <a:lnTo>
                      <a:pt x="174" y="515"/>
                    </a:lnTo>
                    <a:lnTo>
                      <a:pt x="165" y="506"/>
                    </a:lnTo>
                    <a:lnTo>
                      <a:pt x="156" y="496"/>
                    </a:lnTo>
                    <a:lnTo>
                      <a:pt x="144" y="487"/>
                    </a:lnTo>
                    <a:lnTo>
                      <a:pt x="131" y="480"/>
                    </a:lnTo>
                    <a:lnTo>
                      <a:pt x="126" y="477"/>
                    </a:lnTo>
                    <a:lnTo>
                      <a:pt x="121" y="473"/>
                    </a:lnTo>
                    <a:lnTo>
                      <a:pt x="117" y="467"/>
                    </a:lnTo>
                    <a:lnTo>
                      <a:pt x="113" y="460"/>
                    </a:lnTo>
                    <a:lnTo>
                      <a:pt x="112" y="453"/>
                    </a:lnTo>
                    <a:lnTo>
                      <a:pt x="111" y="446"/>
                    </a:lnTo>
                    <a:lnTo>
                      <a:pt x="111" y="438"/>
                    </a:lnTo>
                    <a:lnTo>
                      <a:pt x="111" y="432"/>
                    </a:lnTo>
                    <a:lnTo>
                      <a:pt x="112" y="425"/>
                    </a:lnTo>
                    <a:lnTo>
                      <a:pt x="112" y="418"/>
                    </a:lnTo>
                    <a:lnTo>
                      <a:pt x="111" y="410"/>
                    </a:lnTo>
                    <a:lnTo>
                      <a:pt x="108" y="403"/>
                    </a:lnTo>
                    <a:lnTo>
                      <a:pt x="106" y="400"/>
                    </a:lnTo>
                    <a:lnTo>
                      <a:pt x="103" y="397"/>
                    </a:lnTo>
                    <a:lnTo>
                      <a:pt x="100" y="395"/>
                    </a:lnTo>
                    <a:lnTo>
                      <a:pt x="96" y="393"/>
                    </a:lnTo>
                    <a:lnTo>
                      <a:pt x="88" y="391"/>
                    </a:lnTo>
                    <a:lnTo>
                      <a:pt x="79" y="387"/>
                    </a:lnTo>
                    <a:lnTo>
                      <a:pt x="73" y="382"/>
                    </a:lnTo>
                    <a:lnTo>
                      <a:pt x="68" y="377"/>
                    </a:lnTo>
                    <a:lnTo>
                      <a:pt x="64" y="372"/>
                    </a:lnTo>
                    <a:lnTo>
                      <a:pt x="60" y="367"/>
                    </a:lnTo>
                    <a:lnTo>
                      <a:pt x="53" y="354"/>
                    </a:lnTo>
                    <a:lnTo>
                      <a:pt x="44" y="342"/>
                    </a:lnTo>
                    <a:lnTo>
                      <a:pt x="27" y="320"/>
                    </a:lnTo>
                    <a:lnTo>
                      <a:pt x="13" y="300"/>
                    </a:lnTo>
                    <a:lnTo>
                      <a:pt x="8" y="290"/>
                    </a:lnTo>
                    <a:lnTo>
                      <a:pt x="4" y="279"/>
                    </a:lnTo>
                    <a:lnTo>
                      <a:pt x="1" y="266"/>
                    </a:lnTo>
                    <a:lnTo>
                      <a:pt x="0" y="253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solidFill>
                  <a:sysClr val="windowText" lastClr="000000">
                    <a:lumMod val="50000"/>
                    <a:lumOff val="50000"/>
                  </a:sysClr>
                </a:solidFill>
                <a:round/>
                <a:headEnd/>
                <a:tailEnd/>
              </a:ln>
            </p:spPr>
          </p:sp>
          <p:sp>
            <p:nvSpPr>
              <p:cNvPr id="38" name="Timor-Leste"/>
              <p:cNvSpPr>
                <a:spLocks/>
              </p:cNvSpPr>
              <p:nvPr/>
            </p:nvSpPr>
            <p:spPr bwMode="auto">
              <a:xfrm>
                <a:off x="6503041" y="6776001"/>
                <a:ext cx="171723" cy="131832"/>
              </a:xfrm>
              <a:custGeom>
                <a:avLst/>
                <a:gdLst/>
                <a:ahLst/>
                <a:cxnLst>
                  <a:cxn ang="0">
                    <a:pos x="2" y="227"/>
                  </a:cxn>
                  <a:cxn ang="0">
                    <a:pos x="32" y="226"/>
                  </a:cxn>
                  <a:cxn ang="0">
                    <a:pos x="42" y="221"/>
                  </a:cxn>
                  <a:cxn ang="0">
                    <a:pos x="50" y="214"/>
                  </a:cxn>
                  <a:cxn ang="0">
                    <a:pos x="60" y="204"/>
                  </a:cxn>
                  <a:cxn ang="0">
                    <a:pos x="69" y="211"/>
                  </a:cxn>
                  <a:cxn ang="0">
                    <a:pos x="70" y="227"/>
                  </a:cxn>
                  <a:cxn ang="0">
                    <a:pos x="67" y="239"/>
                  </a:cxn>
                  <a:cxn ang="0">
                    <a:pos x="63" y="249"/>
                  </a:cxn>
                  <a:cxn ang="0">
                    <a:pos x="60" y="260"/>
                  </a:cxn>
                  <a:cxn ang="0">
                    <a:pos x="61" y="273"/>
                  </a:cxn>
                  <a:cxn ang="0">
                    <a:pos x="71" y="272"/>
                  </a:cxn>
                  <a:cxn ang="0">
                    <a:pos x="103" y="235"/>
                  </a:cxn>
                  <a:cxn ang="0">
                    <a:pos x="134" y="200"/>
                  </a:cxn>
                  <a:cxn ang="0">
                    <a:pos x="157" y="176"/>
                  </a:cxn>
                  <a:cxn ang="0">
                    <a:pos x="186" y="148"/>
                  </a:cxn>
                  <a:cxn ang="0">
                    <a:pos x="205" y="126"/>
                  </a:cxn>
                  <a:cxn ang="0">
                    <a:pos x="221" y="114"/>
                  </a:cxn>
                  <a:cxn ang="0">
                    <a:pos x="248" y="106"/>
                  </a:cxn>
                  <a:cxn ang="0">
                    <a:pos x="270" y="99"/>
                  </a:cxn>
                  <a:cxn ang="0">
                    <a:pos x="284" y="90"/>
                  </a:cxn>
                  <a:cxn ang="0">
                    <a:pos x="299" y="75"/>
                  </a:cxn>
                  <a:cxn ang="0">
                    <a:pos x="316" y="56"/>
                  </a:cxn>
                  <a:cxn ang="0">
                    <a:pos x="331" y="43"/>
                  </a:cxn>
                  <a:cxn ang="0">
                    <a:pos x="352" y="29"/>
                  </a:cxn>
                  <a:cxn ang="0">
                    <a:pos x="367" y="20"/>
                  </a:cxn>
                  <a:cxn ang="0">
                    <a:pos x="373" y="11"/>
                  </a:cxn>
                  <a:cxn ang="0">
                    <a:pos x="372" y="2"/>
                  </a:cxn>
                  <a:cxn ang="0">
                    <a:pos x="352" y="1"/>
                  </a:cxn>
                  <a:cxn ang="0">
                    <a:pos x="327" y="4"/>
                  </a:cxn>
                  <a:cxn ang="0">
                    <a:pos x="311" y="11"/>
                  </a:cxn>
                  <a:cxn ang="0">
                    <a:pos x="301" y="19"/>
                  </a:cxn>
                  <a:cxn ang="0">
                    <a:pos x="298" y="27"/>
                  </a:cxn>
                  <a:cxn ang="0">
                    <a:pos x="294" y="35"/>
                  </a:cxn>
                  <a:cxn ang="0">
                    <a:pos x="287" y="41"/>
                  </a:cxn>
                  <a:cxn ang="0">
                    <a:pos x="274" y="50"/>
                  </a:cxn>
                  <a:cxn ang="0">
                    <a:pos x="258" y="59"/>
                  </a:cxn>
                  <a:cxn ang="0">
                    <a:pos x="241" y="65"/>
                  </a:cxn>
                  <a:cxn ang="0">
                    <a:pos x="222" y="69"/>
                  </a:cxn>
                  <a:cxn ang="0">
                    <a:pos x="198" y="70"/>
                  </a:cxn>
                  <a:cxn ang="0">
                    <a:pos x="177" y="77"/>
                  </a:cxn>
                  <a:cxn ang="0">
                    <a:pos x="147" y="94"/>
                  </a:cxn>
                  <a:cxn ang="0">
                    <a:pos x="114" y="115"/>
                  </a:cxn>
                  <a:cxn ang="0">
                    <a:pos x="91" y="123"/>
                  </a:cxn>
                  <a:cxn ang="0">
                    <a:pos x="69" y="131"/>
                  </a:cxn>
                  <a:cxn ang="0">
                    <a:pos x="46" y="139"/>
                  </a:cxn>
                  <a:cxn ang="0">
                    <a:pos x="26" y="150"/>
                  </a:cxn>
                  <a:cxn ang="0">
                    <a:pos x="15" y="162"/>
                  </a:cxn>
                  <a:cxn ang="0">
                    <a:pos x="5" y="182"/>
                  </a:cxn>
                </a:cxnLst>
                <a:rect l="0" t="0" r="r" b="b"/>
                <a:pathLst>
                  <a:path w="374" h="278">
                    <a:moveTo>
                      <a:pt x="0" y="196"/>
                    </a:moveTo>
                    <a:lnTo>
                      <a:pt x="2" y="227"/>
                    </a:lnTo>
                    <a:lnTo>
                      <a:pt x="25" y="227"/>
                    </a:lnTo>
                    <a:lnTo>
                      <a:pt x="32" y="226"/>
                    </a:lnTo>
                    <a:lnTo>
                      <a:pt x="37" y="224"/>
                    </a:lnTo>
                    <a:lnTo>
                      <a:pt x="42" y="221"/>
                    </a:lnTo>
                    <a:lnTo>
                      <a:pt x="46" y="218"/>
                    </a:lnTo>
                    <a:lnTo>
                      <a:pt x="50" y="214"/>
                    </a:lnTo>
                    <a:lnTo>
                      <a:pt x="54" y="208"/>
                    </a:lnTo>
                    <a:lnTo>
                      <a:pt x="60" y="204"/>
                    </a:lnTo>
                    <a:lnTo>
                      <a:pt x="66" y="201"/>
                    </a:lnTo>
                    <a:lnTo>
                      <a:pt x="69" y="211"/>
                    </a:lnTo>
                    <a:lnTo>
                      <a:pt x="71" y="220"/>
                    </a:lnTo>
                    <a:lnTo>
                      <a:pt x="70" y="227"/>
                    </a:lnTo>
                    <a:lnTo>
                      <a:pt x="69" y="232"/>
                    </a:lnTo>
                    <a:lnTo>
                      <a:pt x="67" y="239"/>
                    </a:lnTo>
                    <a:lnTo>
                      <a:pt x="65" y="244"/>
                    </a:lnTo>
                    <a:lnTo>
                      <a:pt x="63" y="249"/>
                    </a:lnTo>
                    <a:lnTo>
                      <a:pt x="61" y="254"/>
                    </a:lnTo>
                    <a:lnTo>
                      <a:pt x="60" y="260"/>
                    </a:lnTo>
                    <a:lnTo>
                      <a:pt x="59" y="267"/>
                    </a:lnTo>
                    <a:lnTo>
                      <a:pt x="61" y="273"/>
                    </a:lnTo>
                    <a:lnTo>
                      <a:pt x="62" y="278"/>
                    </a:lnTo>
                    <a:lnTo>
                      <a:pt x="71" y="272"/>
                    </a:lnTo>
                    <a:lnTo>
                      <a:pt x="80" y="262"/>
                    </a:lnTo>
                    <a:lnTo>
                      <a:pt x="103" y="235"/>
                    </a:lnTo>
                    <a:lnTo>
                      <a:pt x="124" y="212"/>
                    </a:lnTo>
                    <a:lnTo>
                      <a:pt x="134" y="200"/>
                    </a:lnTo>
                    <a:lnTo>
                      <a:pt x="145" y="189"/>
                    </a:lnTo>
                    <a:lnTo>
                      <a:pt x="157" y="176"/>
                    </a:lnTo>
                    <a:lnTo>
                      <a:pt x="171" y="164"/>
                    </a:lnTo>
                    <a:lnTo>
                      <a:pt x="186" y="148"/>
                    </a:lnTo>
                    <a:lnTo>
                      <a:pt x="198" y="133"/>
                    </a:lnTo>
                    <a:lnTo>
                      <a:pt x="205" y="126"/>
                    </a:lnTo>
                    <a:lnTo>
                      <a:pt x="212" y="119"/>
                    </a:lnTo>
                    <a:lnTo>
                      <a:pt x="221" y="114"/>
                    </a:lnTo>
                    <a:lnTo>
                      <a:pt x="231" y="111"/>
                    </a:lnTo>
                    <a:lnTo>
                      <a:pt x="248" y="106"/>
                    </a:lnTo>
                    <a:lnTo>
                      <a:pt x="263" y="102"/>
                    </a:lnTo>
                    <a:lnTo>
                      <a:pt x="270" y="99"/>
                    </a:lnTo>
                    <a:lnTo>
                      <a:pt x="277" y="94"/>
                    </a:lnTo>
                    <a:lnTo>
                      <a:pt x="284" y="90"/>
                    </a:lnTo>
                    <a:lnTo>
                      <a:pt x="292" y="84"/>
                    </a:lnTo>
                    <a:lnTo>
                      <a:pt x="299" y="75"/>
                    </a:lnTo>
                    <a:lnTo>
                      <a:pt x="307" y="64"/>
                    </a:lnTo>
                    <a:lnTo>
                      <a:pt x="316" y="56"/>
                    </a:lnTo>
                    <a:lnTo>
                      <a:pt x="323" y="49"/>
                    </a:lnTo>
                    <a:lnTo>
                      <a:pt x="331" y="43"/>
                    </a:lnTo>
                    <a:lnTo>
                      <a:pt x="340" y="35"/>
                    </a:lnTo>
                    <a:lnTo>
                      <a:pt x="352" y="29"/>
                    </a:lnTo>
                    <a:lnTo>
                      <a:pt x="362" y="24"/>
                    </a:lnTo>
                    <a:lnTo>
                      <a:pt x="367" y="20"/>
                    </a:lnTo>
                    <a:lnTo>
                      <a:pt x="370" y="16"/>
                    </a:lnTo>
                    <a:lnTo>
                      <a:pt x="373" y="11"/>
                    </a:lnTo>
                    <a:lnTo>
                      <a:pt x="374" y="5"/>
                    </a:lnTo>
                    <a:lnTo>
                      <a:pt x="372" y="2"/>
                    </a:lnTo>
                    <a:lnTo>
                      <a:pt x="370" y="0"/>
                    </a:lnTo>
                    <a:lnTo>
                      <a:pt x="352" y="1"/>
                    </a:lnTo>
                    <a:lnTo>
                      <a:pt x="335" y="3"/>
                    </a:lnTo>
                    <a:lnTo>
                      <a:pt x="327" y="4"/>
                    </a:lnTo>
                    <a:lnTo>
                      <a:pt x="319" y="7"/>
                    </a:lnTo>
                    <a:lnTo>
                      <a:pt x="311" y="11"/>
                    </a:lnTo>
                    <a:lnTo>
                      <a:pt x="303" y="16"/>
                    </a:lnTo>
                    <a:lnTo>
                      <a:pt x="301" y="19"/>
                    </a:lnTo>
                    <a:lnTo>
                      <a:pt x="299" y="23"/>
                    </a:lnTo>
                    <a:lnTo>
                      <a:pt x="298" y="27"/>
                    </a:lnTo>
                    <a:lnTo>
                      <a:pt x="296" y="31"/>
                    </a:lnTo>
                    <a:lnTo>
                      <a:pt x="294" y="35"/>
                    </a:lnTo>
                    <a:lnTo>
                      <a:pt x="290" y="37"/>
                    </a:lnTo>
                    <a:lnTo>
                      <a:pt x="287" y="41"/>
                    </a:lnTo>
                    <a:lnTo>
                      <a:pt x="282" y="43"/>
                    </a:lnTo>
                    <a:lnTo>
                      <a:pt x="274" y="50"/>
                    </a:lnTo>
                    <a:lnTo>
                      <a:pt x="266" y="55"/>
                    </a:lnTo>
                    <a:lnTo>
                      <a:pt x="258" y="59"/>
                    </a:lnTo>
                    <a:lnTo>
                      <a:pt x="249" y="63"/>
                    </a:lnTo>
                    <a:lnTo>
                      <a:pt x="241" y="65"/>
                    </a:lnTo>
                    <a:lnTo>
                      <a:pt x="232" y="68"/>
                    </a:lnTo>
                    <a:lnTo>
                      <a:pt x="222" y="69"/>
                    </a:lnTo>
                    <a:lnTo>
                      <a:pt x="212" y="70"/>
                    </a:lnTo>
                    <a:lnTo>
                      <a:pt x="198" y="70"/>
                    </a:lnTo>
                    <a:lnTo>
                      <a:pt x="187" y="73"/>
                    </a:lnTo>
                    <a:lnTo>
                      <a:pt x="177" y="77"/>
                    </a:lnTo>
                    <a:lnTo>
                      <a:pt x="166" y="81"/>
                    </a:lnTo>
                    <a:lnTo>
                      <a:pt x="147" y="94"/>
                    </a:lnTo>
                    <a:lnTo>
                      <a:pt x="125" y="108"/>
                    </a:lnTo>
                    <a:lnTo>
                      <a:pt x="114" y="115"/>
                    </a:lnTo>
                    <a:lnTo>
                      <a:pt x="102" y="120"/>
                    </a:lnTo>
                    <a:lnTo>
                      <a:pt x="91" y="123"/>
                    </a:lnTo>
                    <a:lnTo>
                      <a:pt x="80" y="127"/>
                    </a:lnTo>
                    <a:lnTo>
                      <a:pt x="69" y="131"/>
                    </a:lnTo>
                    <a:lnTo>
                      <a:pt x="58" y="134"/>
                    </a:lnTo>
                    <a:lnTo>
                      <a:pt x="46" y="139"/>
                    </a:lnTo>
                    <a:lnTo>
                      <a:pt x="34" y="145"/>
                    </a:lnTo>
                    <a:lnTo>
                      <a:pt x="26" y="150"/>
                    </a:lnTo>
                    <a:lnTo>
                      <a:pt x="20" y="156"/>
                    </a:lnTo>
                    <a:lnTo>
                      <a:pt x="15" y="162"/>
                    </a:lnTo>
                    <a:lnTo>
                      <a:pt x="12" y="168"/>
                    </a:lnTo>
                    <a:lnTo>
                      <a:pt x="5" y="182"/>
                    </a:lnTo>
                    <a:lnTo>
                      <a:pt x="0" y="196"/>
                    </a:lnTo>
                    <a:close/>
                  </a:path>
                </a:pathLst>
              </a:custGeom>
              <a:solidFill>
                <a:srgbClr val="EAEAEA"/>
              </a:solidFill>
              <a:ln w="9525">
                <a:solidFill>
                  <a:sysClr val="windowText" lastClr="000000">
                    <a:lumMod val="50000"/>
                    <a:lumOff val="50000"/>
                  </a:sysClr>
                </a:solidFill>
                <a:round/>
                <a:headEnd/>
                <a:tailEnd/>
              </a:ln>
            </p:spPr>
          </p:sp>
          <p:sp>
            <p:nvSpPr>
              <p:cNvPr id="39" name="Thailand"/>
              <p:cNvSpPr>
                <a:spLocks/>
              </p:cNvSpPr>
              <p:nvPr/>
            </p:nvSpPr>
            <p:spPr bwMode="auto">
              <a:xfrm>
                <a:off x="4385118" y="5033929"/>
                <a:ext cx="610572" cy="1111159"/>
              </a:xfrm>
              <a:custGeom>
                <a:avLst/>
                <a:gdLst/>
                <a:ahLst/>
                <a:cxnLst>
                  <a:cxn ang="0">
                    <a:pos x="413" y="36"/>
                  </a:cxn>
                  <a:cxn ang="0">
                    <a:pos x="430" y="117"/>
                  </a:cxn>
                  <a:cxn ang="0">
                    <a:pos x="522" y="184"/>
                  </a:cxn>
                  <a:cxn ang="0">
                    <a:pos x="521" y="285"/>
                  </a:cxn>
                  <a:cxn ang="0">
                    <a:pos x="527" y="398"/>
                  </a:cxn>
                  <a:cxn ang="0">
                    <a:pos x="612" y="374"/>
                  </a:cxn>
                  <a:cxn ang="0">
                    <a:pos x="693" y="325"/>
                  </a:cxn>
                  <a:cxn ang="0">
                    <a:pos x="777" y="360"/>
                  </a:cxn>
                  <a:cxn ang="0">
                    <a:pos x="853" y="257"/>
                  </a:cxn>
                  <a:cxn ang="0">
                    <a:pos x="996" y="308"/>
                  </a:cxn>
                  <a:cxn ang="0">
                    <a:pos x="1096" y="391"/>
                  </a:cxn>
                  <a:cxn ang="0">
                    <a:pos x="1123" y="520"/>
                  </a:cxn>
                  <a:cxn ang="0">
                    <a:pos x="1198" y="567"/>
                  </a:cxn>
                  <a:cxn ang="0">
                    <a:pos x="1268" y="614"/>
                  </a:cxn>
                  <a:cxn ang="0">
                    <a:pos x="1233" y="682"/>
                  </a:cxn>
                  <a:cxn ang="0">
                    <a:pos x="1198" y="862"/>
                  </a:cxn>
                  <a:cxn ang="0">
                    <a:pos x="1001" y="890"/>
                  </a:cxn>
                  <a:cxn ang="0">
                    <a:pos x="872" y="934"/>
                  </a:cxn>
                  <a:cxn ang="0">
                    <a:pos x="855" y="1066"/>
                  </a:cxn>
                  <a:cxn ang="0">
                    <a:pos x="880" y="1150"/>
                  </a:cxn>
                  <a:cxn ang="0">
                    <a:pos x="919" y="1317"/>
                  </a:cxn>
                  <a:cxn ang="0">
                    <a:pos x="870" y="1283"/>
                  </a:cxn>
                  <a:cxn ang="0">
                    <a:pos x="789" y="1232"/>
                  </a:cxn>
                  <a:cxn ang="0">
                    <a:pos x="699" y="1195"/>
                  </a:cxn>
                  <a:cxn ang="0">
                    <a:pos x="575" y="1222"/>
                  </a:cxn>
                  <a:cxn ang="0">
                    <a:pos x="571" y="1096"/>
                  </a:cxn>
                  <a:cxn ang="0">
                    <a:pos x="459" y="1069"/>
                  </a:cxn>
                  <a:cxn ang="0">
                    <a:pos x="460" y="1177"/>
                  </a:cxn>
                  <a:cxn ang="0">
                    <a:pos x="454" y="1300"/>
                  </a:cxn>
                  <a:cxn ang="0">
                    <a:pos x="416" y="1422"/>
                  </a:cxn>
                  <a:cxn ang="0">
                    <a:pos x="400" y="1528"/>
                  </a:cxn>
                  <a:cxn ang="0">
                    <a:pos x="369" y="1657"/>
                  </a:cxn>
                  <a:cxn ang="0">
                    <a:pos x="407" y="1813"/>
                  </a:cxn>
                  <a:cxn ang="0">
                    <a:pos x="496" y="1926"/>
                  </a:cxn>
                  <a:cxn ang="0">
                    <a:pos x="564" y="2085"/>
                  </a:cxn>
                  <a:cxn ang="0">
                    <a:pos x="715" y="2157"/>
                  </a:cxn>
                  <a:cxn ang="0">
                    <a:pos x="799" y="2224"/>
                  </a:cxn>
                  <a:cxn ang="0">
                    <a:pos x="811" y="2337"/>
                  </a:cxn>
                  <a:cxn ang="0">
                    <a:pos x="753" y="2318"/>
                  </a:cxn>
                  <a:cxn ang="0">
                    <a:pos x="697" y="2327"/>
                  </a:cxn>
                  <a:cxn ang="0">
                    <a:pos x="608" y="2278"/>
                  </a:cxn>
                  <a:cxn ang="0">
                    <a:pos x="520" y="2257"/>
                  </a:cxn>
                  <a:cxn ang="0">
                    <a:pos x="389" y="2134"/>
                  </a:cxn>
                  <a:cxn ang="0">
                    <a:pos x="313" y="2023"/>
                  </a:cxn>
                  <a:cxn ang="0">
                    <a:pos x="214" y="1979"/>
                  </a:cxn>
                  <a:cxn ang="0">
                    <a:pos x="230" y="1804"/>
                  </a:cxn>
                  <a:cxn ang="0">
                    <a:pos x="283" y="1681"/>
                  </a:cxn>
                  <a:cxn ang="0">
                    <a:pos x="369" y="1474"/>
                  </a:cxn>
                  <a:cxn ang="0">
                    <a:pos x="342" y="1262"/>
                  </a:cxn>
                  <a:cxn ang="0">
                    <a:pos x="236" y="1046"/>
                  </a:cxn>
                  <a:cxn ang="0">
                    <a:pos x="159" y="961"/>
                  </a:cxn>
                  <a:cxn ang="0">
                    <a:pos x="157" y="869"/>
                  </a:cxn>
                  <a:cxn ang="0">
                    <a:pos x="211" y="715"/>
                  </a:cxn>
                  <a:cxn ang="0">
                    <a:pos x="145" y="591"/>
                  </a:cxn>
                  <a:cxn ang="0">
                    <a:pos x="15" y="435"/>
                  </a:cxn>
                  <a:cxn ang="0">
                    <a:pos x="34" y="355"/>
                  </a:cxn>
                  <a:cxn ang="0">
                    <a:pos x="31" y="216"/>
                  </a:cxn>
                  <a:cxn ang="0">
                    <a:pos x="64" y="150"/>
                  </a:cxn>
                  <a:cxn ang="0">
                    <a:pos x="179" y="119"/>
                  </a:cxn>
                  <a:cxn ang="0">
                    <a:pos x="259" y="56"/>
                  </a:cxn>
                </a:cxnLst>
                <a:rect l="0" t="0" r="r" b="b"/>
                <a:pathLst>
                  <a:path w="1270" h="2354">
                    <a:moveTo>
                      <a:pt x="329" y="18"/>
                    </a:moveTo>
                    <a:lnTo>
                      <a:pt x="339" y="19"/>
                    </a:lnTo>
                    <a:lnTo>
                      <a:pt x="348" y="20"/>
                    </a:lnTo>
                    <a:lnTo>
                      <a:pt x="361" y="10"/>
                    </a:lnTo>
                    <a:lnTo>
                      <a:pt x="375" y="0"/>
                    </a:lnTo>
                    <a:lnTo>
                      <a:pt x="381" y="1"/>
                    </a:lnTo>
                    <a:lnTo>
                      <a:pt x="385" y="3"/>
                    </a:lnTo>
                    <a:lnTo>
                      <a:pt x="389" y="7"/>
                    </a:lnTo>
                    <a:lnTo>
                      <a:pt x="392" y="12"/>
                    </a:lnTo>
                    <a:lnTo>
                      <a:pt x="397" y="16"/>
                    </a:lnTo>
                    <a:lnTo>
                      <a:pt x="400" y="20"/>
                    </a:lnTo>
                    <a:lnTo>
                      <a:pt x="405" y="24"/>
                    </a:lnTo>
                    <a:lnTo>
                      <a:pt x="410" y="26"/>
                    </a:lnTo>
                    <a:lnTo>
                      <a:pt x="412" y="31"/>
                    </a:lnTo>
                    <a:lnTo>
                      <a:pt x="413" y="36"/>
                    </a:lnTo>
                    <a:lnTo>
                      <a:pt x="412" y="44"/>
                    </a:lnTo>
                    <a:lnTo>
                      <a:pt x="411" y="53"/>
                    </a:lnTo>
                    <a:lnTo>
                      <a:pt x="409" y="60"/>
                    </a:lnTo>
                    <a:lnTo>
                      <a:pt x="407" y="67"/>
                    </a:lnTo>
                    <a:lnTo>
                      <a:pt x="405" y="74"/>
                    </a:lnTo>
                    <a:lnTo>
                      <a:pt x="403" y="83"/>
                    </a:lnTo>
                    <a:lnTo>
                      <a:pt x="402" y="91"/>
                    </a:lnTo>
                    <a:lnTo>
                      <a:pt x="401" y="99"/>
                    </a:lnTo>
                    <a:lnTo>
                      <a:pt x="401" y="102"/>
                    </a:lnTo>
                    <a:lnTo>
                      <a:pt x="402" y="105"/>
                    </a:lnTo>
                    <a:lnTo>
                      <a:pt x="404" y="108"/>
                    </a:lnTo>
                    <a:lnTo>
                      <a:pt x="405" y="110"/>
                    </a:lnTo>
                    <a:lnTo>
                      <a:pt x="410" y="113"/>
                    </a:lnTo>
                    <a:lnTo>
                      <a:pt x="416" y="114"/>
                    </a:lnTo>
                    <a:lnTo>
                      <a:pt x="430" y="117"/>
                    </a:lnTo>
                    <a:lnTo>
                      <a:pt x="443" y="121"/>
                    </a:lnTo>
                    <a:lnTo>
                      <a:pt x="451" y="127"/>
                    </a:lnTo>
                    <a:lnTo>
                      <a:pt x="458" y="132"/>
                    </a:lnTo>
                    <a:lnTo>
                      <a:pt x="464" y="132"/>
                    </a:lnTo>
                    <a:lnTo>
                      <a:pt x="470" y="130"/>
                    </a:lnTo>
                    <a:lnTo>
                      <a:pt x="475" y="127"/>
                    </a:lnTo>
                    <a:lnTo>
                      <a:pt x="480" y="124"/>
                    </a:lnTo>
                    <a:lnTo>
                      <a:pt x="484" y="119"/>
                    </a:lnTo>
                    <a:lnTo>
                      <a:pt x="487" y="114"/>
                    </a:lnTo>
                    <a:lnTo>
                      <a:pt x="491" y="108"/>
                    </a:lnTo>
                    <a:lnTo>
                      <a:pt x="494" y="101"/>
                    </a:lnTo>
                    <a:lnTo>
                      <a:pt x="523" y="101"/>
                    </a:lnTo>
                    <a:lnTo>
                      <a:pt x="523" y="167"/>
                    </a:lnTo>
                    <a:lnTo>
                      <a:pt x="523" y="176"/>
                    </a:lnTo>
                    <a:lnTo>
                      <a:pt x="522" y="184"/>
                    </a:lnTo>
                    <a:lnTo>
                      <a:pt x="520" y="192"/>
                    </a:lnTo>
                    <a:lnTo>
                      <a:pt x="518" y="200"/>
                    </a:lnTo>
                    <a:lnTo>
                      <a:pt x="516" y="207"/>
                    </a:lnTo>
                    <a:lnTo>
                      <a:pt x="515" y="214"/>
                    </a:lnTo>
                    <a:lnTo>
                      <a:pt x="513" y="223"/>
                    </a:lnTo>
                    <a:lnTo>
                      <a:pt x="513" y="232"/>
                    </a:lnTo>
                    <a:lnTo>
                      <a:pt x="513" y="239"/>
                    </a:lnTo>
                    <a:lnTo>
                      <a:pt x="514" y="245"/>
                    </a:lnTo>
                    <a:lnTo>
                      <a:pt x="516" y="251"/>
                    </a:lnTo>
                    <a:lnTo>
                      <a:pt x="517" y="256"/>
                    </a:lnTo>
                    <a:lnTo>
                      <a:pt x="519" y="262"/>
                    </a:lnTo>
                    <a:lnTo>
                      <a:pt x="521" y="267"/>
                    </a:lnTo>
                    <a:lnTo>
                      <a:pt x="522" y="273"/>
                    </a:lnTo>
                    <a:lnTo>
                      <a:pt x="522" y="280"/>
                    </a:lnTo>
                    <a:lnTo>
                      <a:pt x="521" y="285"/>
                    </a:lnTo>
                    <a:lnTo>
                      <a:pt x="520" y="289"/>
                    </a:lnTo>
                    <a:lnTo>
                      <a:pt x="518" y="293"/>
                    </a:lnTo>
                    <a:lnTo>
                      <a:pt x="515" y="297"/>
                    </a:lnTo>
                    <a:lnTo>
                      <a:pt x="513" y="301"/>
                    </a:lnTo>
                    <a:lnTo>
                      <a:pt x="510" y="304"/>
                    </a:lnTo>
                    <a:lnTo>
                      <a:pt x="509" y="310"/>
                    </a:lnTo>
                    <a:lnTo>
                      <a:pt x="507" y="315"/>
                    </a:lnTo>
                    <a:lnTo>
                      <a:pt x="509" y="326"/>
                    </a:lnTo>
                    <a:lnTo>
                      <a:pt x="510" y="338"/>
                    </a:lnTo>
                    <a:lnTo>
                      <a:pt x="511" y="349"/>
                    </a:lnTo>
                    <a:lnTo>
                      <a:pt x="513" y="359"/>
                    </a:lnTo>
                    <a:lnTo>
                      <a:pt x="516" y="369"/>
                    </a:lnTo>
                    <a:lnTo>
                      <a:pt x="519" y="379"/>
                    </a:lnTo>
                    <a:lnTo>
                      <a:pt x="523" y="388"/>
                    </a:lnTo>
                    <a:lnTo>
                      <a:pt x="527" y="398"/>
                    </a:lnTo>
                    <a:lnTo>
                      <a:pt x="538" y="415"/>
                    </a:lnTo>
                    <a:lnTo>
                      <a:pt x="549" y="433"/>
                    </a:lnTo>
                    <a:lnTo>
                      <a:pt x="562" y="451"/>
                    </a:lnTo>
                    <a:lnTo>
                      <a:pt x="577" y="470"/>
                    </a:lnTo>
                    <a:lnTo>
                      <a:pt x="580" y="466"/>
                    </a:lnTo>
                    <a:lnTo>
                      <a:pt x="583" y="461"/>
                    </a:lnTo>
                    <a:lnTo>
                      <a:pt x="586" y="457"/>
                    </a:lnTo>
                    <a:lnTo>
                      <a:pt x="587" y="453"/>
                    </a:lnTo>
                    <a:lnTo>
                      <a:pt x="590" y="443"/>
                    </a:lnTo>
                    <a:lnTo>
                      <a:pt x="591" y="434"/>
                    </a:lnTo>
                    <a:lnTo>
                      <a:pt x="592" y="424"/>
                    </a:lnTo>
                    <a:lnTo>
                      <a:pt x="594" y="414"/>
                    </a:lnTo>
                    <a:lnTo>
                      <a:pt x="597" y="404"/>
                    </a:lnTo>
                    <a:lnTo>
                      <a:pt x="601" y="394"/>
                    </a:lnTo>
                    <a:lnTo>
                      <a:pt x="612" y="374"/>
                    </a:lnTo>
                    <a:lnTo>
                      <a:pt x="621" y="357"/>
                    </a:lnTo>
                    <a:lnTo>
                      <a:pt x="627" y="348"/>
                    </a:lnTo>
                    <a:lnTo>
                      <a:pt x="630" y="339"/>
                    </a:lnTo>
                    <a:lnTo>
                      <a:pt x="632" y="328"/>
                    </a:lnTo>
                    <a:lnTo>
                      <a:pt x="634" y="317"/>
                    </a:lnTo>
                    <a:lnTo>
                      <a:pt x="647" y="317"/>
                    </a:lnTo>
                    <a:lnTo>
                      <a:pt x="662" y="317"/>
                    </a:lnTo>
                    <a:lnTo>
                      <a:pt x="671" y="313"/>
                    </a:lnTo>
                    <a:lnTo>
                      <a:pt x="682" y="309"/>
                    </a:lnTo>
                    <a:lnTo>
                      <a:pt x="684" y="309"/>
                    </a:lnTo>
                    <a:lnTo>
                      <a:pt x="686" y="311"/>
                    </a:lnTo>
                    <a:lnTo>
                      <a:pt x="687" y="313"/>
                    </a:lnTo>
                    <a:lnTo>
                      <a:pt x="688" y="316"/>
                    </a:lnTo>
                    <a:lnTo>
                      <a:pt x="690" y="321"/>
                    </a:lnTo>
                    <a:lnTo>
                      <a:pt x="693" y="325"/>
                    </a:lnTo>
                    <a:lnTo>
                      <a:pt x="697" y="327"/>
                    </a:lnTo>
                    <a:lnTo>
                      <a:pt x="702" y="328"/>
                    </a:lnTo>
                    <a:lnTo>
                      <a:pt x="706" y="329"/>
                    </a:lnTo>
                    <a:lnTo>
                      <a:pt x="712" y="330"/>
                    </a:lnTo>
                    <a:lnTo>
                      <a:pt x="717" y="330"/>
                    </a:lnTo>
                    <a:lnTo>
                      <a:pt x="721" y="331"/>
                    </a:lnTo>
                    <a:lnTo>
                      <a:pt x="726" y="332"/>
                    </a:lnTo>
                    <a:lnTo>
                      <a:pt x="731" y="335"/>
                    </a:lnTo>
                    <a:lnTo>
                      <a:pt x="743" y="343"/>
                    </a:lnTo>
                    <a:lnTo>
                      <a:pt x="752" y="351"/>
                    </a:lnTo>
                    <a:lnTo>
                      <a:pt x="756" y="355"/>
                    </a:lnTo>
                    <a:lnTo>
                      <a:pt x="761" y="359"/>
                    </a:lnTo>
                    <a:lnTo>
                      <a:pt x="768" y="364"/>
                    </a:lnTo>
                    <a:lnTo>
                      <a:pt x="774" y="368"/>
                    </a:lnTo>
                    <a:lnTo>
                      <a:pt x="777" y="360"/>
                    </a:lnTo>
                    <a:lnTo>
                      <a:pt x="779" y="352"/>
                    </a:lnTo>
                    <a:lnTo>
                      <a:pt x="780" y="345"/>
                    </a:lnTo>
                    <a:lnTo>
                      <a:pt x="781" y="338"/>
                    </a:lnTo>
                    <a:lnTo>
                      <a:pt x="782" y="330"/>
                    </a:lnTo>
                    <a:lnTo>
                      <a:pt x="784" y="323"/>
                    </a:lnTo>
                    <a:lnTo>
                      <a:pt x="787" y="317"/>
                    </a:lnTo>
                    <a:lnTo>
                      <a:pt x="792" y="311"/>
                    </a:lnTo>
                    <a:lnTo>
                      <a:pt x="807" y="306"/>
                    </a:lnTo>
                    <a:lnTo>
                      <a:pt x="821" y="301"/>
                    </a:lnTo>
                    <a:lnTo>
                      <a:pt x="829" y="294"/>
                    </a:lnTo>
                    <a:lnTo>
                      <a:pt x="836" y="288"/>
                    </a:lnTo>
                    <a:lnTo>
                      <a:pt x="841" y="281"/>
                    </a:lnTo>
                    <a:lnTo>
                      <a:pt x="846" y="273"/>
                    </a:lnTo>
                    <a:lnTo>
                      <a:pt x="849" y="265"/>
                    </a:lnTo>
                    <a:lnTo>
                      <a:pt x="853" y="257"/>
                    </a:lnTo>
                    <a:lnTo>
                      <a:pt x="854" y="247"/>
                    </a:lnTo>
                    <a:lnTo>
                      <a:pt x="855" y="237"/>
                    </a:lnTo>
                    <a:lnTo>
                      <a:pt x="887" y="237"/>
                    </a:lnTo>
                    <a:lnTo>
                      <a:pt x="894" y="237"/>
                    </a:lnTo>
                    <a:lnTo>
                      <a:pt x="900" y="238"/>
                    </a:lnTo>
                    <a:lnTo>
                      <a:pt x="906" y="240"/>
                    </a:lnTo>
                    <a:lnTo>
                      <a:pt x="913" y="242"/>
                    </a:lnTo>
                    <a:lnTo>
                      <a:pt x="923" y="247"/>
                    </a:lnTo>
                    <a:lnTo>
                      <a:pt x="932" y="255"/>
                    </a:lnTo>
                    <a:lnTo>
                      <a:pt x="950" y="272"/>
                    </a:lnTo>
                    <a:lnTo>
                      <a:pt x="969" y="292"/>
                    </a:lnTo>
                    <a:lnTo>
                      <a:pt x="975" y="297"/>
                    </a:lnTo>
                    <a:lnTo>
                      <a:pt x="982" y="301"/>
                    </a:lnTo>
                    <a:lnTo>
                      <a:pt x="988" y="304"/>
                    </a:lnTo>
                    <a:lnTo>
                      <a:pt x="996" y="308"/>
                    </a:lnTo>
                    <a:lnTo>
                      <a:pt x="1010" y="312"/>
                    </a:lnTo>
                    <a:lnTo>
                      <a:pt x="1026" y="318"/>
                    </a:lnTo>
                    <a:lnTo>
                      <a:pt x="1032" y="321"/>
                    </a:lnTo>
                    <a:lnTo>
                      <a:pt x="1037" y="325"/>
                    </a:lnTo>
                    <a:lnTo>
                      <a:pt x="1041" y="329"/>
                    </a:lnTo>
                    <a:lnTo>
                      <a:pt x="1044" y="335"/>
                    </a:lnTo>
                    <a:lnTo>
                      <a:pt x="1052" y="344"/>
                    </a:lnTo>
                    <a:lnTo>
                      <a:pt x="1061" y="353"/>
                    </a:lnTo>
                    <a:lnTo>
                      <a:pt x="1071" y="359"/>
                    </a:lnTo>
                    <a:lnTo>
                      <a:pt x="1081" y="366"/>
                    </a:lnTo>
                    <a:lnTo>
                      <a:pt x="1086" y="369"/>
                    </a:lnTo>
                    <a:lnTo>
                      <a:pt x="1089" y="373"/>
                    </a:lnTo>
                    <a:lnTo>
                      <a:pt x="1092" y="377"/>
                    </a:lnTo>
                    <a:lnTo>
                      <a:pt x="1094" y="382"/>
                    </a:lnTo>
                    <a:lnTo>
                      <a:pt x="1096" y="391"/>
                    </a:lnTo>
                    <a:lnTo>
                      <a:pt x="1097" y="398"/>
                    </a:lnTo>
                    <a:lnTo>
                      <a:pt x="1097" y="405"/>
                    </a:lnTo>
                    <a:lnTo>
                      <a:pt x="1096" y="412"/>
                    </a:lnTo>
                    <a:lnTo>
                      <a:pt x="1094" y="427"/>
                    </a:lnTo>
                    <a:lnTo>
                      <a:pt x="1092" y="442"/>
                    </a:lnTo>
                    <a:lnTo>
                      <a:pt x="1092" y="461"/>
                    </a:lnTo>
                    <a:lnTo>
                      <a:pt x="1092" y="477"/>
                    </a:lnTo>
                    <a:lnTo>
                      <a:pt x="1093" y="485"/>
                    </a:lnTo>
                    <a:lnTo>
                      <a:pt x="1095" y="492"/>
                    </a:lnTo>
                    <a:lnTo>
                      <a:pt x="1098" y="500"/>
                    </a:lnTo>
                    <a:lnTo>
                      <a:pt x="1101" y="508"/>
                    </a:lnTo>
                    <a:lnTo>
                      <a:pt x="1105" y="513"/>
                    </a:lnTo>
                    <a:lnTo>
                      <a:pt x="1111" y="517"/>
                    </a:lnTo>
                    <a:lnTo>
                      <a:pt x="1117" y="519"/>
                    </a:lnTo>
                    <a:lnTo>
                      <a:pt x="1123" y="520"/>
                    </a:lnTo>
                    <a:lnTo>
                      <a:pt x="1129" y="520"/>
                    </a:lnTo>
                    <a:lnTo>
                      <a:pt x="1136" y="522"/>
                    </a:lnTo>
                    <a:lnTo>
                      <a:pt x="1143" y="523"/>
                    </a:lnTo>
                    <a:lnTo>
                      <a:pt x="1149" y="527"/>
                    </a:lnTo>
                    <a:lnTo>
                      <a:pt x="1155" y="532"/>
                    </a:lnTo>
                    <a:lnTo>
                      <a:pt x="1160" y="537"/>
                    </a:lnTo>
                    <a:lnTo>
                      <a:pt x="1163" y="539"/>
                    </a:lnTo>
                    <a:lnTo>
                      <a:pt x="1166" y="541"/>
                    </a:lnTo>
                    <a:lnTo>
                      <a:pt x="1170" y="543"/>
                    </a:lnTo>
                    <a:lnTo>
                      <a:pt x="1173" y="544"/>
                    </a:lnTo>
                    <a:lnTo>
                      <a:pt x="1179" y="545"/>
                    </a:lnTo>
                    <a:lnTo>
                      <a:pt x="1184" y="548"/>
                    </a:lnTo>
                    <a:lnTo>
                      <a:pt x="1187" y="552"/>
                    </a:lnTo>
                    <a:lnTo>
                      <a:pt x="1191" y="557"/>
                    </a:lnTo>
                    <a:lnTo>
                      <a:pt x="1198" y="567"/>
                    </a:lnTo>
                    <a:lnTo>
                      <a:pt x="1206" y="577"/>
                    </a:lnTo>
                    <a:lnTo>
                      <a:pt x="1210" y="580"/>
                    </a:lnTo>
                    <a:lnTo>
                      <a:pt x="1214" y="582"/>
                    </a:lnTo>
                    <a:lnTo>
                      <a:pt x="1219" y="583"/>
                    </a:lnTo>
                    <a:lnTo>
                      <a:pt x="1225" y="585"/>
                    </a:lnTo>
                    <a:lnTo>
                      <a:pt x="1235" y="586"/>
                    </a:lnTo>
                    <a:lnTo>
                      <a:pt x="1245" y="587"/>
                    </a:lnTo>
                    <a:lnTo>
                      <a:pt x="1255" y="590"/>
                    </a:lnTo>
                    <a:lnTo>
                      <a:pt x="1263" y="592"/>
                    </a:lnTo>
                    <a:lnTo>
                      <a:pt x="1266" y="594"/>
                    </a:lnTo>
                    <a:lnTo>
                      <a:pt x="1268" y="597"/>
                    </a:lnTo>
                    <a:lnTo>
                      <a:pt x="1270" y="601"/>
                    </a:lnTo>
                    <a:lnTo>
                      <a:pt x="1270" y="605"/>
                    </a:lnTo>
                    <a:lnTo>
                      <a:pt x="1270" y="610"/>
                    </a:lnTo>
                    <a:lnTo>
                      <a:pt x="1268" y="614"/>
                    </a:lnTo>
                    <a:lnTo>
                      <a:pt x="1266" y="619"/>
                    </a:lnTo>
                    <a:lnTo>
                      <a:pt x="1263" y="623"/>
                    </a:lnTo>
                    <a:lnTo>
                      <a:pt x="1256" y="629"/>
                    </a:lnTo>
                    <a:lnTo>
                      <a:pt x="1246" y="634"/>
                    </a:lnTo>
                    <a:lnTo>
                      <a:pt x="1238" y="639"/>
                    </a:lnTo>
                    <a:lnTo>
                      <a:pt x="1230" y="646"/>
                    </a:lnTo>
                    <a:lnTo>
                      <a:pt x="1227" y="649"/>
                    </a:lnTo>
                    <a:lnTo>
                      <a:pt x="1225" y="653"/>
                    </a:lnTo>
                    <a:lnTo>
                      <a:pt x="1224" y="657"/>
                    </a:lnTo>
                    <a:lnTo>
                      <a:pt x="1223" y="662"/>
                    </a:lnTo>
                    <a:lnTo>
                      <a:pt x="1224" y="666"/>
                    </a:lnTo>
                    <a:lnTo>
                      <a:pt x="1225" y="670"/>
                    </a:lnTo>
                    <a:lnTo>
                      <a:pt x="1226" y="674"/>
                    </a:lnTo>
                    <a:lnTo>
                      <a:pt x="1228" y="677"/>
                    </a:lnTo>
                    <a:lnTo>
                      <a:pt x="1233" y="682"/>
                    </a:lnTo>
                    <a:lnTo>
                      <a:pt x="1239" y="687"/>
                    </a:lnTo>
                    <a:lnTo>
                      <a:pt x="1245" y="692"/>
                    </a:lnTo>
                    <a:lnTo>
                      <a:pt x="1250" y="698"/>
                    </a:lnTo>
                    <a:lnTo>
                      <a:pt x="1253" y="702"/>
                    </a:lnTo>
                    <a:lnTo>
                      <a:pt x="1255" y="705"/>
                    </a:lnTo>
                    <a:lnTo>
                      <a:pt x="1256" y="708"/>
                    </a:lnTo>
                    <a:lnTo>
                      <a:pt x="1256" y="712"/>
                    </a:lnTo>
                    <a:lnTo>
                      <a:pt x="1256" y="723"/>
                    </a:lnTo>
                    <a:lnTo>
                      <a:pt x="1255" y="734"/>
                    </a:lnTo>
                    <a:lnTo>
                      <a:pt x="1254" y="744"/>
                    </a:lnTo>
                    <a:lnTo>
                      <a:pt x="1250" y="753"/>
                    </a:lnTo>
                    <a:lnTo>
                      <a:pt x="1245" y="772"/>
                    </a:lnTo>
                    <a:lnTo>
                      <a:pt x="1238" y="791"/>
                    </a:lnTo>
                    <a:lnTo>
                      <a:pt x="1219" y="825"/>
                    </a:lnTo>
                    <a:lnTo>
                      <a:pt x="1198" y="862"/>
                    </a:lnTo>
                    <a:lnTo>
                      <a:pt x="1198" y="862"/>
                    </a:lnTo>
                    <a:lnTo>
                      <a:pt x="1185" y="861"/>
                    </a:lnTo>
                    <a:lnTo>
                      <a:pt x="1173" y="862"/>
                    </a:lnTo>
                    <a:lnTo>
                      <a:pt x="1161" y="863"/>
                    </a:lnTo>
                    <a:lnTo>
                      <a:pt x="1150" y="864"/>
                    </a:lnTo>
                    <a:lnTo>
                      <a:pt x="1129" y="869"/>
                    </a:lnTo>
                    <a:lnTo>
                      <a:pt x="1109" y="876"/>
                    </a:lnTo>
                    <a:lnTo>
                      <a:pt x="1088" y="882"/>
                    </a:lnTo>
                    <a:lnTo>
                      <a:pt x="1067" y="887"/>
                    </a:lnTo>
                    <a:lnTo>
                      <a:pt x="1056" y="889"/>
                    </a:lnTo>
                    <a:lnTo>
                      <a:pt x="1043" y="891"/>
                    </a:lnTo>
                    <a:lnTo>
                      <a:pt x="1032" y="892"/>
                    </a:lnTo>
                    <a:lnTo>
                      <a:pt x="1018" y="893"/>
                    </a:lnTo>
                    <a:lnTo>
                      <a:pt x="1009" y="892"/>
                    </a:lnTo>
                    <a:lnTo>
                      <a:pt x="1001" y="890"/>
                    </a:lnTo>
                    <a:lnTo>
                      <a:pt x="993" y="888"/>
                    </a:lnTo>
                    <a:lnTo>
                      <a:pt x="986" y="886"/>
                    </a:lnTo>
                    <a:lnTo>
                      <a:pt x="978" y="883"/>
                    </a:lnTo>
                    <a:lnTo>
                      <a:pt x="971" y="881"/>
                    </a:lnTo>
                    <a:lnTo>
                      <a:pt x="962" y="879"/>
                    </a:lnTo>
                    <a:lnTo>
                      <a:pt x="953" y="879"/>
                    </a:lnTo>
                    <a:lnTo>
                      <a:pt x="948" y="879"/>
                    </a:lnTo>
                    <a:lnTo>
                      <a:pt x="943" y="880"/>
                    </a:lnTo>
                    <a:lnTo>
                      <a:pt x="939" y="881"/>
                    </a:lnTo>
                    <a:lnTo>
                      <a:pt x="934" y="883"/>
                    </a:lnTo>
                    <a:lnTo>
                      <a:pt x="926" y="888"/>
                    </a:lnTo>
                    <a:lnTo>
                      <a:pt x="920" y="893"/>
                    </a:lnTo>
                    <a:lnTo>
                      <a:pt x="905" y="908"/>
                    </a:lnTo>
                    <a:lnTo>
                      <a:pt x="890" y="921"/>
                    </a:lnTo>
                    <a:lnTo>
                      <a:pt x="872" y="934"/>
                    </a:lnTo>
                    <a:lnTo>
                      <a:pt x="856" y="944"/>
                    </a:lnTo>
                    <a:lnTo>
                      <a:pt x="848" y="950"/>
                    </a:lnTo>
                    <a:lnTo>
                      <a:pt x="842" y="958"/>
                    </a:lnTo>
                    <a:lnTo>
                      <a:pt x="837" y="966"/>
                    </a:lnTo>
                    <a:lnTo>
                      <a:pt x="833" y="976"/>
                    </a:lnTo>
                    <a:lnTo>
                      <a:pt x="832" y="981"/>
                    </a:lnTo>
                    <a:lnTo>
                      <a:pt x="831" y="988"/>
                    </a:lnTo>
                    <a:lnTo>
                      <a:pt x="832" y="999"/>
                    </a:lnTo>
                    <a:lnTo>
                      <a:pt x="835" y="1008"/>
                    </a:lnTo>
                    <a:lnTo>
                      <a:pt x="838" y="1018"/>
                    </a:lnTo>
                    <a:lnTo>
                      <a:pt x="843" y="1027"/>
                    </a:lnTo>
                    <a:lnTo>
                      <a:pt x="847" y="1035"/>
                    </a:lnTo>
                    <a:lnTo>
                      <a:pt x="850" y="1045"/>
                    </a:lnTo>
                    <a:lnTo>
                      <a:pt x="854" y="1055"/>
                    </a:lnTo>
                    <a:lnTo>
                      <a:pt x="855" y="1066"/>
                    </a:lnTo>
                    <a:lnTo>
                      <a:pt x="854" y="1072"/>
                    </a:lnTo>
                    <a:lnTo>
                      <a:pt x="853" y="1076"/>
                    </a:lnTo>
                    <a:lnTo>
                      <a:pt x="850" y="1079"/>
                    </a:lnTo>
                    <a:lnTo>
                      <a:pt x="848" y="1083"/>
                    </a:lnTo>
                    <a:lnTo>
                      <a:pt x="846" y="1087"/>
                    </a:lnTo>
                    <a:lnTo>
                      <a:pt x="844" y="1090"/>
                    </a:lnTo>
                    <a:lnTo>
                      <a:pt x="843" y="1094"/>
                    </a:lnTo>
                    <a:lnTo>
                      <a:pt x="843" y="1100"/>
                    </a:lnTo>
                    <a:lnTo>
                      <a:pt x="843" y="1107"/>
                    </a:lnTo>
                    <a:lnTo>
                      <a:pt x="846" y="1113"/>
                    </a:lnTo>
                    <a:lnTo>
                      <a:pt x="849" y="1118"/>
                    </a:lnTo>
                    <a:lnTo>
                      <a:pt x="854" y="1122"/>
                    </a:lnTo>
                    <a:lnTo>
                      <a:pt x="864" y="1132"/>
                    </a:lnTo>
                    <a:lnTo>
                      <a:pt x="873" y="1142"/>
                    </a:lnTo>
                    <a:lnTo>
                      <a:pt x="880" y="1150"/>
                    </a:lnTo>
                    <a:lnTo>
                      <a:pt x="884" y="1159"/>
                    </a:lnTo>
                    <a:lnTo>
                      <a:pt x="888" y="1166"/>
                    </a:lnTo>
                    <a:lnTo>
                      <a:pt x="892" y="1174"/>
                    </a:lnTo>
                    <a:lnTo>
                      <a:pt x="894" y="1182"/>
                    </a:lnTo>
                    <a:lnTo>
                      <a:pt x="896" y="1191"/>
                    </a:lnTo>
                    <a:lnTo>
                      <a:pt x="897" y="1200"/>
                    </a:lnTo>
                    <a:lnTo>
                      <a:pt x="897" y="1209"/>
                    </a:lnTo>
                    <a:lnTo>
                      <a:pt x="897" y="1258"/>
                    </a:lnTo>
                    <a:lnTo>
                      <a:pt x="898" y="1265"/>
                    </a:lnTo>
                    <a:lnTo>
                      <a:pt x="899" y="1273"/>
                    </a:lnTo>
                    <a:lnTo>
                      <a:pt x="900" y="1279"/>
                    </a:lnTo>
                    <a:lnTo>
                      <a:pt x="902" y="1285"/>
                    </a:lnTo>
                    <a:lnTo>
                      <a:pt x="907" y="1295"/>
                    </a:lnTo>
                    <a:lnTo>
                      <a:pt x="913" y="1307"/>
                    </a:lnTo>
                    <a:lnTo>
                      <a:pt x="919" y="1317"/>
                    </a:lnTo>
                    <a:lnTo>
                      <a:pt x="924" y="1329"/>
                    </a:lnTo>
                    <a:lnTo>
                      <a:pt x="925" y="1334"/>
                    </a:lnTo>
                    <a:lnTo>
                      <a:pt x="927" y="1340"/>
                    </a:lnTo>
                    <a:lnTo>
                      <a:pt x="928" y="1347"/>
                    </a:lnTo>
                    <a:lnTo>
                      <a:pt x="928" y="1355"/>
                    </a:lnTo>
                    <a:lnTo>
                      <a:pt x="922" y="1354"/>
                    </a:lnTo>
                    <a:lnTo>
                      <a:pt x="915" y="1351"/>
                    </a:lnTo>
                    <a:lnTo>
                      <a:pt x="911" y="1348"/>
                    </a:lnTo>
                    <a:lnTo>
                      <a:pt x="907" y="1344"/>
                    </a:lnTo>
                    <a:lnTo>
                      <a:pt x="904" y="1339"/>
                    </a:lnTo>
                    <a:lnTo>
                      <a:pt x="902" y="1334"/>
                    </a:lnTo>
                    <a:lnTo>
                      <a:pt x="895" y="1319"/>
                    </a:lnTo>
                    <a:lnTo>
                      <a:pt x="888" y="1306"/>
                    </a:lnTo>
                    <a:lnTo>
                      <a:pt x="880" y="1294"/>
                    </a:lnTo>
                    <a:lnTo>
                      <a:pt x="870" y="1283"/>
                    </a:lnTo>
                    <a:lnTo>
                      <a:pt x="866" y="1279"/>
                    </a:lnTo>
                    <a:lnTo>
                      <a:pt x="861" y="1274"/>
                    </a:lnTo>
                    <a:lnTo>
                      <a:pt x="855" y="1271"/>
                    </a:lnTo>
                    <a:lnTo>
                      <a:pt x="848" y="1266"/>
                    </a:lnTo>
                    <a:lnTo>
                      <a:pt x="842" y="1263"/>
                    </a:lnTo>
                    <a:lnTo>
                      <a:pt x="835" y="1261"/>
                    </a:lnTo>
                    <a:lnTo>
                      <a:pt x="828" y="1259"/>
                    </a:lnTo>
                    <a:lnTo>
                      <a:pt x="820" y="1257"/>
                    </a:lnTo>
                    <a:lnTo>
                      <a:pt x="795" y="1257"/>
                    </a:lnTo>
                    <a:lnTo>
                      <a:pt x="795" y="1249"/>
                    </a:lnTo>
                    <a:lnTo>
                      <a:pt x="796" y="1242"/>
                    </a:lnTo>
                    <a:lnTo>
                      <a:pt x="796" y="1237"/>
                    </a:lnTo>
                    <a:lnTo>
                      <a:pt x="795" y="1235"/>
                    </a:lnTo>
                    <a:lnTo>
                      <a:pt x="792" y="1233"/>
                    </a:lnTo>
                    <a:lnTo>
                      <a:pt x="789" y="1232"/>
                    </a:lnTo>
                    <a:lnTo>
                      <a:pt x="783" y="1234"/>
                    </a:lnTo>
                    <a:lnTo>
                      <a:pt x="777" y="1235"/>
                    </a:lnTo>
                    <a:lnTo>
                      <a:pt x="771" y="1234"/>
                    </a:lnTo>
                    <a:lnTo>
                      <a:pt x="766" y="1233"/>
                    </a:lnTo>
                    <a:lnTo>
                      <a:pt x="760" y="1231"/>
                    </a:lnTo>
                    <a:lnTo>
                      <a:pt x="756" y="1229"/>
                    </a:lnTo>
                    <a:lnTo>
                      <a:pt x="748" y="1222"/>
                    </a:lnTo>
                    <a:lnTo>
                      <a:pt x="740" y="1215"/>
                    </a:lnTo>
                    <a:lnTo>
                      <a:pt x="732" y="1207"/>
                    </a:lnTo>
                    <a:lnTo>
                      <a:pt x="723" y="1201"/>
                    </a:lnTo>
                    <a:lnTo>
                      <a:pt x="719" y="1198"/>
                    </a:lnTo>
                    <a:lnTo>
                      <a:pt x="714" y="1196"/>
                    </a:lnTo>
                    <a:lnTo>
                      <a:pt x="709" y="1195"/>
                    </a:lnTo>
                    <a:lnTo>
                      <a:pt x="702" y="1195"/>
                    </a:lnTo>
                    <a:lnTo>
                      <a:pt x="699" y="1195"/>
                    </a:lnTo>
                    <a:lnTo>
                      <a:pt x="696" y="1197"/>
                    </a:lnTo>
                    <a:lnTo>
                      <a:pt x="694" y="1200"/>
                    </a:lnTo>
                    <a:lnTo>
                      <a:pt x="692" y="1203"/>
                    </a:lnTo>
                    <a:lnTo>
                      <a:pt x="688" y="1209"/>
                    </a:lnTo>
                    <a:lnTo>
                      <a:pt x="683" y="1215"/>
                    </a:lnTo>
                    <a:lnTo>
                      <a:pt x="678" y="1217"/>
                    </a:lnTo>
                    <a:lnTo>
                      <a:pt x="674" y="1217"/>
                    </a:lnTo>
                    <a:lnTo>
                      <a:pt x="670" y="1218"/>
                    </a:lnTo>
                    <a:lnTo>
                      <a:pt x="665" y="1217"/>
                    </a:lnTo>
                    <a:lnTo>
                      <a:pt x="643" y="1217"/>
                    </a:lnTo>
                    <a:lnTo>
                      <a:pt x="626" y="1219"/>
                    </a:lnTo>
                    <a:lnTo>
                      <a:pt x="611" y="1221"/>
                    </a:lnTo>
                    <a:lnTo>
                      <a:pt x="596" y="1223"/>
                    </a:lnTo>
                    <a:lnTo>
                      <a:pt x="579" y="1223"/>
                    </a:lnTo>
                    <a:lnTo>
                      <a:pt x="575" y="1222"/>
                    </a:lnTo>
                    <a:lnTo>
                      <a:pt x="572" y="1219"/>
                    </a:lnTo>
                    <a:lnTo>
                      <a:pt x="570" y="1216"/>
                    </a:lnTo>
                    <a:lnTo>
                      <a:pt x="569" y="1212"/>
                    </a:lnTo>
                    <a:lnTo>
                      <a:pt x="566" y="1203"/>
                    </a:lnTo>
                    <a:lnTo>
                      <a:pt x="562" y="1196"/>
                    </a:lnTo>
                    <a:lnTo>
                      <a:pt x="559" y="1189"/>
                    </a:lnTo>
                    <a:lnTo>
                      <a:pt x="559" y="1180"/>
                    </a:lnTo>
                    <a:lnTo>
                      <a:pt x="559" y="1169"/>
                    </a:lnTo>
                    <a:lnTo>
                      <a:pt x="560" y="1159"/>
                    </a:lnTo>
                    <a:lnTo>
                      <a:pt x="562" y="1148"/>
                    </a:lnTo>
                    <a:lnTo>
                      <a:pt x="564" y="1139"/>
                    </a:lnTo>
                    <a:lnTo>
                      <a:pt x="567" y="1129"/>
                    </a:lnTo>
                    <a:lnTo>
                      <a:pt x="569" y="1119"/>
                    </a:lnTo>
                    <a:lnTo>
                      <a:pt x="571" y="1109"/>
                    </a:lnTo>
                    <a:lnTo>
                      <a:pt x="571" y="1096"/>
                    </a:lnTo>
                    <a:lnTo>
                      <a:pt x="571" y="1083"/>
                    </a:lnTo>
                    <a:lnTo>
                      <a:pt x="569" y="1082"/>
                    </a:lnTo>
                    <a:lnTo>
                      <a:pt x="567" y="1082"/>
                    </a:lnTo>
                    <a:lnTo>
                      <a:pt x="554" y="1083"/>
                    </a:lnTo>
                    <a:lnTo>
                      <a:pt x="544" y="1084"/>
                    </a:lnTo>
                    <a:lnTo>
                      <a:pt x="533" y="1086"/>
                    </a:lnTo>
                    <a:lnTo>
                      <a:pt x="522" y="1086"/>
                    </a:lnTo>
                    <a:lnTo>
                      <a:pt x="512" y="1086"/>
                    </a:lnTo>
                    <a:lnTo>
                      <a:pt x="501" y="1085"/>
                    </a:lnTo>
                    <a:lnTo>
                      <a:pt x="492" y="1083"/>
                    </a:lnTo>
                    <a:lnTo>
                      <a:pt x="482" y="1081"/>
                    </a:lnTo>
                    <a:lnTo>
                      <a:pt x="473" y="1078"/>
                    </a:lnTo>
                    <a:lnTo>
                      <a:pt x="466" y="1073"/>
                    </a:lnTo>
                    <a:lnTo>
                      <a:pt x="463" y="1071"/>
                    </a:lnTo>
                    <a:lnTo>
                      <a:pt x="459" y="1069"/>
                    </a:lnTo>
                    <a:lnTo>
                      <a:pt x="455" y="1068"/>
                    </a:lnTo>
                    <a:lnTo>
                      <a:pt x="451" y="1067"/>
                    </a:lnTo>
                    <a:lnTo>
                      <a:pt x="441" y="1067"/>
                    </a:lnTo>
                    <a:lnTo>
                      <a:pt x="441" y="1112"/>
                    </a:lnTo>
                    <a:lnTo>
                      <a:pt x="439" y="1128"/>
                    </a:lnTo>
                    <a:lnTo>
                      <a:pt x="437" y="1142"/>
                    </a:lnTo>
                    <a:lnTo>
                      <a:pt x="437" y="1146"/>
                    </a:lnTo>
                    <a:lnTo>
                      <a:pt x="439" y="1149"/>
                    </a:lnTo>
                    <a:lnTo>
                      <a:pt x="441" y="1151"/>
                    </a:lnTo>
                    <a:lnTo>
                      <a:pt x="443" y="1153"/>
                    </a:lnTo>
                    <a:lnTo>
                      <a:pt x="449" y="1159"/>
                    </a:lnTo>
                    <a:lnTo>
                      <a:pt x="456" y="1164"/>
                    </a:lnTo>
                    <a:lnTo>
                      <a:pt x="458" y="1168"/>
                    </a:lnTo>
                    <a:lnTo>
                      <a:pt x="460" y="1173"/>
                    </a:lnTo>
                    <a:lnTo>
                      <a:pt x="460" y="1177"/>
                    </a:lnTo>
                    <a:lnTo>
                      <a:pt x="460" y="1182"/>
                    </a:lnTo>
                    <a:lnTo>
                      <a:pt x="460" y="1192"/>
                    </a:lnTo>
                    <a:lnTo>
                      <a:pt x="458" y="1199"/>
                    </a:lnTo>
                    <a:lnTo>
                      <a:pt x="455" y="1206"/>
                    </a:lnTo>
                    <a:lnTo>
                      <a:pt x="452" y="1214"/>
                    </a:lnTo>
                    <a:lnTo>
                      <a:pt x="448" y="1221"/>
                    </a:lnTo>
                    <a:lnTo>
                      <a:pt x="445" y="1228"/>
                    </a:lnTo>
                    <a:lnTo>
                      <a:pt x="443" y="1235"/>
                    </a:lnTo>
                    <a:lnTo>
                      <a:pt x="442" y="1245"/>
                    </a:lnTo>
                    <a:lnTo>
                      <a:pt x="442" y="1270"/>
                    </a:lnTo>
                    <a:lnTo>
                      <a:pt x="443" y="1276"/>
                    </a:lnTo>
                    <a:lnTo>
                      <a:pt x="445" y="1282"/>
                    </a:lnTo>
                    <a:lnTo>
                      <a:pt x="448" y="1287"/>
                    </a:lnTo>
                    <a:lnTo>
                      <a:pt x="451" y="1293"/>
                    </a:lnTo>
                    <a:lnTo>
                      <a:pt x="454" y="1300"/>
                    </a:lnTo>
                    <a:lnTo>
                      <a:pt x="455" y="1306"/>
                    </a:lnTo>
                    <a:lnTo>
                      <a:pt x="457" y="1312"/>
                    </a:lnTo>
                    <a:lnTo>
                      <a:pt x="457" y="1318"/>
                    </a:lnTo>
                    <a:lnTo>
                      <a:pt x="457" y="1331"/>
                    </a:lnTo>
                    <a:lnTo>
                      <a:pt x="457" y="1345"/>
                    </a:lnTo>
                    <a:lnTo>
                      <a:pt x="456" y="1354"/>
                    </a:lnTo>
                    <a:lnTo>
                      <a:pt x="454" y="1362"/>
                    </a:lnTo>
                    <a:lnTo>
                      <a:pt x="452" y="1369"/>
                    </a:lnTo>
                    <a:lnTo>
                      <a:pt x="447" y="1375"/>
                    </a:lnTo>
                    <a:lnTo>
                      <a:pt x="439" y="1389"/>
                    </a:lnTo>
                    <a:lnTo>
                      <a:pt x="432" y="1405"/>
                    </a:lnTo>
                    <a:lnTo>
                      <a:pt x="427" y="1408"/>
                    </a:lnTo>
                    <a:lnTo>
                      <a:pt x="421" y="1412"/>
                    </a:lnTo>
                    <a:lnTo>
                      <a:pt x="418" y="1417"/>
                    </a:lnTo>
                    <a:lnTo>
                      <a:pt x="416" y="1422"/>
                    </a:lnTo>
                    <a:lnTo>
                      <a:pt x="415" y="1426"/>
                    </a:lnTo>
                    <a:lnTo>
                      <a:pt x="415" y="1431"/>
                    </a:lnTo>
                    <a:lnTo>
                      <a:pt x="415" y="1442"/>
                    </a:lnTo>
                    <a:lnTo>
                      <a:pt x="415" y="1452"/>
                    </a:lnTo>
                    <a:lnTo>
                      <a:pt x="415" y="1458"/>
                    </a:lnTo>
                    <a:lnTo>
                      <a:pt x="414" y="1463"/>
                    </a:lnTo>
                    <a:lnTo>
                      <a:pt x="412" y="1468"/>
                    </a:lnTo>
                    <a:lnTo>
                      <a:pt x="410" y="1472"/>
                    </a:lnTo>
                    <a:lnTo>
                      <a:pt x="406" y="1480"/>
                    </a:lnTo>
                    <a:lnTo>
                      <a:pt x="402" y="1490"/>
                    </a:lnTo>
                    <a:lnTo>
                      <a:pt x="401" y="1499"/>
                    </a:lnTo>
                    <a:lnTo>
                      <a:pt x="400" y="1506"/>
                    </a:lnTo>
                    <a:lnTo>
                      <a:pt x="400" y="1513"/>
                    </a:lnTo>
                    <a:lnTo>
                      <a:pt x="400" y="1520"/>
                    </a:lnTo>
                    <a:lnTo>
                      <a:pt x="400" y="1528"/>
                    </a:lnTo>
                    <a:lnTo>
                      <a:pt x="400" y="1535"/>
                    </a:lnTo>
                    <a:lnTo>
                      <a:pt x="399" y="1542"/>
                    </a:lnTo>
                    <a:lnTo>
                      <a:pt x="397" y="1549"/>
                    </a:lnTo>
                    <a:lnTo>
                      <a:pt x="390" y="1562"/>
                    </a:lnTo>
                    <a:lnTo>
                      <a:pt x="383" y="1571"/>
                    </a:lnTo>
                    <a:lnTo>
                      <a:pt x="380" y="1576"/>
                    </a:lnTo>
                    <a:lnTo>
                      <a:pt x="376" y="1582"/>
                    </a:lnTo>
                    <a:lnTo>
                      <a:pt x="374" y="1587"/>
                    </a:lnTo>
                    <a:lnTo>
                      <a:pt x="372" y="1594"/>
                    </a:lnTo>
                    <a:lnTo>
                      <a:pt x="370" y="1602"/>
                    </a:lnTo>
                    <a:lnTo>
                      <a:pt x="369" y="1611"/>
                    </a:lnTo>
                    <a:lnTo>
                      <a:pt x="368" y="1618"/>
                    </a:lnTo>
                    <a:lnTo>
                      <a:pt x="368" y="1625"/>
                    </a:lnTo>
                    <a:lnTo>
                      <a:pt x="369" y="1641"/>
                    </a:lnTo>
                    <a:lnTo>
                      <a:pt x="369" y="1657"/>
                    </a:lnTo>
                    <a:lnTo>
                      <a:pt x="370" y="1676"/>
                    </a:lnTo>
                    <a:lnTo>
                      <a:pt x="371" y="1692"/>
                    </a:lnTo>
                    <a:lnTo>
                      <a:pt x="374" y="1708"/>
                    </a:lnTo>
                    <a:lnTo>
                      <a:pt x="376" y="1724"/>
                    </a:lnTo>
                    <a:lnTo>
                      <a:pt x="379" y="1738"/>
                    </a:lnTo>
                    <a:lnTo>
                      <a:pt x="381" y="1755"/>
                    </a:lnTo>
                    <a:lnTo>
                      <a:pt x="382" y="1771"/>
                    </a:lnTo>
                    <a:lnTo>
                      <a:pt x="383" y="1790"/>
                    </a:lnTo>
                    <a:lnTo>
                      <a:pt x="383" y="1814"/>
                    </a:lnTo>
                    <a:lnTo>
                      <a:pt x="386" y="1816"/>
                    </a:lnTo>
                    <a:lnTo>
                      <a:pt x="388" y="1818"/>
                    </a:lnTo>
                    <a:lnTo>
                      <a:pt x="391" y="1820"/>
                    </a:lnTo>
                    <a:lnTo>
                      <a:pt x="395" y="1821"/>
                    </a:lnTo>
                    <a:lnTo>
                      <a:pt x="401" y="1817"/>
                    </a:lnTo>
                    <a:lnTo>
                      <a:pt x="407" y="1813"/>
                    </a:lnTo>
                    <a:lnTo>
                      <a:pt x="418" y="1812"/>
                    </a:lnTo>
                    <a:lnTo>
                      <a:pt x="431" y="1811"/>
                    </a:lnTo>
                    <a:lnTo>
                      <a:pt x="441" y="1812"/>
                    </a:lnTo>
                    <a:lnTo>
                      <a:pt x="451" y="1814"/>
                    </a:lnTo>
                    <a:lnTo>
                      <a:pt x="460" y="1815"/>
                    </a:lnTo>
                    <a:lnTo>
                      <a:pt x="471" y="1817"/>
                    </a:lnTo>
                    <a:lnTo>
                      <a:pt x="472" y="1827"/>
                    </a:lnTo>
                    <a:lnTo>
                      <a:pt x="474" y="1837"/>
                    </a:lnTo>
                    <a:lnTo>
                      <a:pt x="477" y="1845"/>
                    </a:lnTo>
                    <a:lnTo>
                      <a:pt x="481" y="1853"/>
                    </a:lnTo>
                    <a:lnTo>
                      <a:pt x="489" y="1870"/>
                    </a:lnTo>
                    <a:lnTo>
                      <a:pt x="495" y="1888"/>
                    </a:lnTo>
                    <a:lnTo>
                      <a:pt x="495" y="1913"/>
                    </a:lnTo>
                    <a:lnTo>
                      <a:pt x="495" y="1919"/>
                    </a:lnTo>
                    <a:lnTo>
                      <a:pt x="496" y="1926"/>
                    </a:lnTo>
                    <a:lnTo>
                      <a:pt x="498" y="1930"/>
                    </a:lnTo>
                    <a:lnTo>
                      <a:pt x="500" y="1935"/>
                    </a:lnTo>
                    <a:lnTo>
                      <a:pt x="506" y="1943"/>
                    </a:lnTo>
                    <a:lnTo>
                      <a:pt x="514" y="1952"/>
                    </a:lnTo>
                    <a:lnTo>
                      <a:pt x="521" y="1960"/>
                    </a:lnTo>
                    <a:lnTo>
                      <a:pt x="528" y="1968"/>
                    </a:lnTo>
                    <a:lnTo>
                      <a:pt x="531" y="1972"/>
                    </a:lnTo>
                    <a:lnTo>
                      <a:pt x="534" y="1978"/>
                    </a:lnTo>
                    <a:lnTo>
                      <a:pt x="538" y="1983"/>
                    </a:lnTo>
                    <a:lnTo>
                      <a:pt x="540" y="1988"/>
                    </a:lnTo>
                    <a:lnTo>
                      <a:pt x="546" y="2010"/>
                    </a:lnTo>
                    <a:lnTo>
                      <a:pt x="551" y="2030"/>
                    </a:lnTo>
                    <a:lnTo>
                      <a:pt x="554" y="2050"/>
                    </a:lnTo>
                    <a:lnTo>
                      <a:pt x="560" y="2073"/>
                    </a:lnTo>
                    <a:lnTo>
                      <a:pt x="564" y="2085"/>
                    </a:lnTo>
                    <a:lnTo>
                      <a:pt x="570" y="2097"/>
                    </a:lnTo>
                    <a:lnTo>
                      <a:pt x="576" y="2107"/>
                    </a:lnTo>
                    <a:lnTo>
                      <a:pt x="583" y="2115"/>
                    </a:lnTo>
                    <a:lnTo>
                      <a:pt x="591" y="2124"/>
                    </a:lnTo>
                    <a:lnTo>
                      <a:pt x="601" y="2131"/>
                    </a:lnTo>
                    <a:lnTo>
                      <a:pt x="611" y="2138"/>
                    </a:lnTo>
                    <a:lnTo>
                      <a:pt x="623" y="2145"/>
                    </a:lnTo>
                    <a:lnTo>
                      <a:pt x="638" y="2154"/>
                    </a:lnTo>
                    <a:lnTo>
                      <a:pt x="653" y="2162"/>
                    </a:lnTo>
                    <a:lnTo>
                      <a:pt x="660" y="2165"/>
                    </a:lnTo>
                    <a:lnTo>
                      <a:pt x="667" y="2167"/>
                    </a:lnTo>
                    <a:lnTo>
                      <a:pt x="675" y="2169"/>
                    </a:lnTo>
                    <a:lnTo>
                      <a:pt x="685" y="2170"/>
                    </a:lnTo>
                    <a:lnTo>
                      <a:pt x="699" y="2163"/>
                    </a:lnTo>
                    <a:lnTo>
                      <a:pt x="715" y="2157"/>
                    </a:lnTo>
                    <a:lnTo>
                      <a:pt x="719" y="2158"/>
                    </a:lnTo>
                    <a:lnTo>
                      <a:pt x="723" y="2159"/>
                    </a:lnTo>
                    <a:lnTo>
                      <a:pt x="726" y="2161"/>
                    </a:lnTo>
                    <a:lnTo>
                      <a:pt x="729" y="2164"/>
                    </a:lnTo>
                    <a:lnTo>
                      <a:pt x="735" y="2170"/>
                    </a:lnTo>
                    <a:lnTo>
                      <a:pt x="743" y="2177"/>
                    </a:lnTo>
                    <a:lnTo>
                      <a:pt x="752" y="2184"/>
                    </a:lnTo>
                    <a:lnTo>
                      <a:pt x="760" y="2190"/>
                    </a:lnTo>
                    <a:lnTo>
                      <a:pt x="763" y="2194"/>
                    </a:lnTo>
                    <a:lnTo>
                      <a:pt x="767" y="2197"/>
                    </a:lnTo>
                    <a:lnTo>
                      <a:pt x="769" y="2202"/>
                    </a:lnTo>
                    <a:lnTo>
                      <a:pt x="769" y="2208"/>
                    </a:lnTo>
                    <a:lnTo>
                      <a:pt x="779" y="2214"/>
                    </a:lnTo>
                    <a:lnTo>
                      <a:pt x="789" y="2220"/>
                    </a:lnTo>
                    <a:lnTo>
                      <a:pt x="799" y="2224"/>
                    </a:lnTo>
                    <a:lnTo>
                      <a:pt x="808" y="2228"/>
                    </a:lnTo>
                    <a:lnTo>
                      <a:pt x="827" y="2236"/>
                    </a:lnTo>
                    <a:lnTo>
                      <a:pt x="847" y="2246"/>
                    </a:lnTo>
                    <a:lnTo>
                      <a:pt x="853" y="2249"/>
                    </a:lnTo>
                    <a:lnTo>
                      <a:pt x="857" y="2252"/>
                    </a:lnTo>
                    <a:lnTo>
                      <a:pt x="846" y="2257"/>
                    </a:lnTo>
                    <a:lnTo>
                      <a:pt x="837" y="2265"/>
                    </a:lnTo>
                    <a:lnTo>
                      <a:pt x="834" y="2268"/>
                    </a:lnTo>
                    <a:lnTo>
                      <a:pt x="831" y="2273"/>
                    </a:lnTo>
                    <a:lnTo>
                      <a:pt x="829" y="2277"/>
                    </a:lnTo>
                    <a:lnTo>
                      <a:pt x="829" y="2283"/>
                    </a:lnTo>
                    <a:lnTo>
                      <a:pt x="829" y="2330"/>
                    </a:lnTo>
                    <a:lnTo>
                      <a:pt x="821" y="2335"/>
                    </a:lnTo>
                    <a:lnTo>
                      <a:pt x="814" y="2337"/>
                    </a:lnTo>
                    <a:lnTo>
                      <a:pt x="811" y="2337"/>
                    </a:lnTo>
                    <a:lnTo>
                      <a:pt x="807" y="2336"/>
                    </a:lnTo>
                    <a:lnTo>
                      <a:pt x="804" y="2335"/>
                    </a:lnTo>
                    <a:lnTo>
                      <a:pt x="802" y="2333"/>
                    </a:lnTo>
                    <a:lnTo>
                      <a:pt x="797" y="2329"/>
                    </a:lnTo>
                    <a:lnTo>
                      <a:pt x="791" y="2325"/>
                    </a:lnTo>
                    <a:lnTo>
                      <a:pt x="787" y="2320"/>
                    </a:lnTo>
                    <a:lnTo>
                      <a:pt x="782" y="2315"/>
                    </a:lnTo>
                    <a:lnTo>
                      <a:pt x="779" y="2313"/>
                    </a:lnTo>
                    <a:lnTo>
                      <a:pt x="776" y="2312"/>
                    </a:lnTo>
                    <a:lnTo>
                      <a:pt x="773" y="2311"/>
                    </a:lnTo>
                    <a:lnTo>
                      <a:pt x="769" y="2311"/>
                    </a:lnTo>
                    <a:lnTo>
                      <a:pt x="764" y="2311"/>
                    </a:lnTo>
                    <a:lnTo>
                      <a:pt x="760" y="2313"/>
                    </a:lnTo>
                    <a:lnTo>
                      <a:pt x="757" y="2315"/>
                    </a:lnTo>
                    <a:lnTo>
                      <a:pt x="753" y="2318"/>
                    </a:lnTo>
                    <a:lnTo>
                      <a:pt x="748" y="2325"/>
                    </a:lnTo>
                    <a:lnTo>
                      <a:pt x="743" y="2333"/>
                    </a:lnTo>
                    <a:lnTo>
                      <a:pt x="738" y="2340"/>
                    </a:lnTo>
                    <a:lnTo>
                      <a:pt x="732" y="2348"/>
                    </a:lnTo>
                    <a:lnTo>
                      <a:pt x="729" y="2350"/>
                    </a:lnTo>
                    <a:lnTo>
                      <a:pt x="725" y="2352"/>
                    </a:lnTo>
                    <a:lnTo>
                      <a:pt x="721" y="2354"/>
                    </a:lnTo>
                    <a:lnTo>
                      <a:pt x="717" y="2354"/>
                    </a:lnTo>
                    <a:lnTo>
                      <a:pt x="713" y="2354"/>
                    </a:lnTo>
                    <a:lnTo>
                      <a:pt x="710" y="2353"/>
                    </a:lnTo>
                    <a:lnTo>
                      <a:pt x="707" y="2351"/>
                    </a:lnTo>
                    <a:lnTo>
                      <a:pt x="705" y="2349"/>
                    </a:lnTo>
                    <a:lnTo>
                      <a:pt x="701" y="2342"/>
                    </a:lnTo>
                    <a:lnTo>
                      <a:pt x="699" y="2335"/>
                    </a:lnTo>
                    <a:lnTo>
                      <a:pt x="697" y="2327"/>
                    </a:lnTo>
                    <a:lnTo>
                      <a:pt x="695" y="2319"/>
                    </a:lnTo>
                    <a:lnTo>
                      <a:pt x="693" y="2311"/>
                    </a:lnTo>
                    <a:lnTo>
                      <a:pt x="689" y="2304"/>
                    </a:lnTo>
                    <a:lnTo>
                      <a:pt x="686" y="2301"/>
                    </a:lnTo>
                    <a:lnTo>
                      <a:pt x="683" y="2299"/>
                    </a:lnTo>
                    <a:lnTo>
                      <a:pt x="680" y="2298"/>
                    </a:lnTo>
                    <a:lnTo>
                      <a:pt x="675" y="2297"/>
                    </a:lnTo>
                    <a:lnTo>
                      <a:pt x="668" y="2296"/>
                    </a:lnTo>
                    <a:lnTo>
                      <a:pt x="660" y="2295"/>
                    </a:lnTo>
                    <a:lnTo>
                      <a:pt x="645" y="2292"/>
                    </a:lnTo>
                    <a:lnTo>
                      <a:pt x="632" y="2290"/>
                    </a:lnTo>
                    <a:lnTo>
                      <a:pt x="626" y="2287"/>
                    </a:lnTo>
                    <a:lnTo>
                      <a:pt x="619" y="2285"/>
                    </a:lnTo>
                    <a:lnTo>
                      <a:pt x="614" y="2282"/>
                    </a:lnTo>
                    <a:lnTo>
                      <a:pt x="608" y="2278"/>
                    </a:lnTo>
                    <a:lnTo>
                      <a:pt x="596" y="2269"/>
                    </a:lnTo>
                    <a:lnTo>
                      <a:pt x="584" y="2259"/>
                    </a:lnTo>
                    <a:lnTo>
                      <a:pt x="579" y="2255"/>
                    </a:lnTo>
                    <a:lnTo>
                      <a:pt x="573" y="2252"/>
                    </a:lnTo>
                    <a:lnTo>
                      <a:pt x="566" y="2250"/>
                    </a:lnTo>
                    <a:lnTo>
                      <a:pt x="557" y="2249"/>
                    </a:lnTo>
                    <a:lnTo>
                      <a:pt x="552" y="2250"/>
                    </a:lnTo>
                    <a:lnTo>
                      <a:pt x="548" y="2252"/>
                    </a:lnTo>
                    <a:lnTo>
                      <a:pt x="544" y="2254"/>
                    </a:lnTo>
                    <a:lnTo>
                      <a:pt x="540" y="2257"/>
                    </a:lnTo>
                    <a:lnTo>
                      <a:pt x="537" y="2261"/>
                    </a:lnTo>
                    <a:lnTo>
                      <a:pt x="532" y="2263"/>
                    </a:lnTo>
                    <a:lnTo>
                      <a:pt x="527" y="2265"/>
                    </a:lnTo>
                    <a:lnTo>
                      <a:pt x="522" y="2267"/>
                    </a:lnTo>
                    <a:lnTo>
                      <a:pt x="520" y="2257"/>
                    </a:lnTo>
                    <a:lnTo>
                      <a:pt x="516" y="2247"/>
                    </a:lnTo>
                    <a:lnTo>
                      <a:pt x="507" y="2239"/>
                    </a:lnTo>
                    <a:lnTo>
                      <a:pt x="498" y="2233"/>
                    </a:lnTo>
                    <a:lnTo>
                      <a:pt x="490" y="2226"/>
                    </a:lnTo>
                    <a:lnTo>
                      <a:pt x="480" y="2219"/>
                    </a:lnTo>
                    <a:lnTo>
                      <a:pt x="464" y="2206"/>
                    </a:lnTo>
                    <a:lnTo>
                      <a:pt x="452" y="2194"/>
                    </a:lnTo>
                    <a:lnTo>
                      <a:pt x="439" y="2182"/>
                    </a:lnTo>
                    <a:lnTo>
                      <a:pt x="424" y="2168"/>
                    </a:lnTo>
                    <a:lnTo>
                      <a:pt x="412" y="2161"/>
                    </a:lnTo>
                    <a:lnTo>
                      <a:pt x="403" y="2154"/>
                    </a:lnTo>
                    <a:lnTo>
                      <a:pt x="398" y="2151"/>
                    </a:lnTo>
                    <a:lnTo>
                      <a:pt x="395" y="2145"/>
                    </a:lnTo>
                    <a:lnTo>
                      <a:pt x="391" y="2140"/>
                    </a:lnTo>
                    <a:lnTo>
                      <a:pt x="389" y="2134"/>
                    </a:lnTo>
                    <a:lnTo>
                      <a:pt x="385" y="2120"/>
                    </a:lnTo>
                    <a:lnTo>
                      <a:pt x="382" y="2107"/>
                    </a:lnTo>
                    <a:lnTo>
                      <a:pt x="380" y="2101"/>
                    </a:lnTo>
                    <a:lnTo>
                      <a:pt x="377" y="2095"/>
                    </a:lnTo>
                    <a:lnTo>
                      <a:pt x="374" y="2088"/>
                    </a:lnTo>
                    <a:lnTo>
                      <a:pt x="369" y="2082"/>
                    </a:lnTo>
                    <a:lnTo>
                      <a:pt x="364" y="2075"/>
                    </a:lnTo>
                    <a:lnTo>
                      <a:pt x="361" y="2069"/>
                    </a:lnTo>
                    <a:lnTo>
                      <a:pt x="358" y="2064"/>
                    </a:lnTo>
                    <a:lnTo>
                      <a:pt x="352" y="2058"/>
                    </a:lnTo>
                    <a:lnTo>
                      <a:pt x="343" y="2052"/>
                    </a:lnTo>
                    <a:lnTo>
                      <a:pt x="334" y="2047"/>
                    </a:lnTo>
                    <a:lnTo>
                      <a:pt x="326" y="2041"/>
                    </a:lnTo>
                    <a:lnTo>
                      <a:pt x="319" y="2032"/>
                    </a:lnTo>
                    <a:lnTo>
                      <a:pt x="313" y="2023"/>
                    </a:lnTo>
                    <a:lnTo>
                      <a:pt x="306" y="2015"/>
                    </a:lnTo>
                    <a:lnTo>
                      <a:pt x="302" y="2012"/>
                    </a:lnTo>
                    <a:lnTo>
                      <a:pt x="298" y="2010"/>
                    </a:lnTo>
                    <a:lnTo>
                      <a:pt x="294" y="2008"/>
                    </a:lnTo>
                    <a:lnTo>
                      <a:pt x="288" y="2008"/>
                    </a:lnTo>
                    <a:lnTo>
                      <a:pt x="276" y="2008"/>
                    </a:lnTo>
                    <a:lnTo>
                      <a:pt x="266" y="2010"/>
                    </a:lnTo>
                    <a:lnTo>
                      <a:pt x="255" y="2012"/>
                    </a:lnTo>
                    <a:lnTo>
                      <a:pt x="243" y="2013"/>
                    </a:lnTo>
                    <a:lnTo>
                      <a:pt x="237" y="2013"/>
                    </a:lnTo>
                    <a:lnTo>
                      <a:pt x="232" y="2010"/>
                    </a:lnTo>
                    <a:lnTo>
                      <a:pt x="228" y="2007"/>
                    </a:lnTo>
                    <a:lnTo>
                      <a:pt x="225" y="2002"/>
                    </a:lnTo>
                    <a:lnTo>
                      <a:pt x="219" y="1991"/>
                    </a:lnTo>
                    <a:lnTo>
                      <a:pt x="214" y="1979"/>
                    </a:lnTo>
                    <a:lnTo>
                      <a:pt x="209" y="1964"/>
                    </a:lnTo>
                    <a:lnTo>
                      <a:pt x="205" y="1952"/>
                    </a:lnTo>
                    <a:lnTo>
                      <a:pt x="203" y="1945"/>
                    </a:lnTo>
                    <a:lnTo>
                      <a:pt x="202" y="1939"/>
                    </a:lnTo>
                    <a:lnTo>
                      <a:pt x="201" y="1932"/>
                    </a:lnTo>
                    <a:lnTo>
                      <a:pt x="201" y="1924"/>
                    </a:lnTo>
                    <a:lnTo>
                      <a:pt x="201" y="1882"/>
                    </a:lnTo>
                    <a:lnTo>
                      <a:pt x="202" y="1874"/>
                    </a:lnTo>
                    <a:lnTo>
                      <a:pt x="204" y="1866"/>
                    </a:lnTo>
                    <a:lnTo>
                      <a:pt x="206" y="1859"/>
                    </a:lnTo>
                    <a:lnTo>
                      <a:pt x="210" y="1853"/>
                    </a:lnTo>
                    <a:lnTo>
                      <a:pt x="218" y="1840"/>
                    </a:lnTo>
                    <a:lnTo>
                      <a:pt x="226" y="1824"/>
                    </a:lnTo>
                    <a:lnTo>
                      <a:pt x="229" y="1814"/>
                    </a:lnTo>
                    <a:lnTo>
                      <a:pt x="230" y="1804"/>
                    </a:lnTo>
                    <a:lnTo>
                      <a:pt x="232" y="1794"/>
                    </a:lnTo>
                    <a:lnTo>
                      <a:pt x="234" y="1784"/>
                    </a:lnTo>
                    <a:lnTo>
                      <a:pt x="239" y="1762"/>
                    </a:lnTo>
                    <a:lnTo>
                      <a:pt x="244" y="1743"/>
                    </a:lnTo>
                    <a:lnTo>
                      <a:pt x="247" y="1734"/>
                    </a:lnTo>
                    <a:lnTo>
                      <a:pt x="248" y="1725"/>
                    </a:lnTo>
                    <a:lnTo>
                      <a:pt x="251" y="1714"/>
                    </a:lnTo>
                    <a:lnTo>
                      <a:pt x="252" y="1703"/>
                    </a:lnTo>
                    <a:lnTo>
                      <a:pt x="252" y="1703"/>
                    </a:lnTo>
                    <a:lnTo>
                      <a:pt x="256" y="1698"/>
                    </a:lnTo>
                    <a:lnTo>
                      <a:pt x="261" y="1694"/>
                    </a:lnTo>
                    <a:lnTo>
                      <a:pt x="266" y="1690"/>
                    </a:lnTo>
                    <a:lnTo>
                      <a:pt x="271" y="1687"/>
                    </a:lnTo>
                    <a:lnTo>
                      <a:pt x="277" y="1684"/>
                    </a:lnTo>
                    <a:lnTo>
                      <a:pt x="283" y="1681"/>
                    </a:lnTo>
                    <a:lnTo>
                      <a:pt x="289" y="1677"/>
                    </a:lnTo>
                    <a:lnTo>
                      <a:pt x="294" y="1672"/>
                    </a:lnTo>
                    <a:lnTo>
                      <a:pt x="299" y="1667"/>
                    </a:lnTo>
                    <a:lnTo>
                      <a:pt x="303" y="1659"/>
                    </a:lnTo>
                    <a:lnTo>
                      <a:pt x="305" y="1653"/>
                    </a:lnTo>
                    <a:lnTo>
                      <a:pt x="307" y="1646"/>
                    </a:lnTo>
                    <a:lnTo>
                      <a:pt x="309" y="1631"/>
                    </a:lnTo>
                    <a:lnTo>
                      <a:pt x="311" y="1615"/>
                    </a:lnTo>
                    <a:lnTo>
                      <a:pt x="319" y="1586"/>
                    </a:lnTo>
                    <a:lnTo>
                      <a:pt x="327" y="1560"/>
                    </a:lnTo>
                    <a:lnTo>
                      <a:pt x="337" y="1534"/>
                    </a:lnTo>
                    <a:lnTo>
                      <a:pt x="349" y="1506"/>
                    </a:lnTo>
                    <a:lnTo>
                      <a:pt x="355" y="1494"/>
                    </a:lnTo>
                    <a:lnTo>
                      <a:pt x="361" y="1484"/>
                    </a:lnTo>
                    <a:lnTo>
                      <a:pt x="369" y="1474"/>
                    </a:lnTo>
                    <a:lnTo>
                      <a:pt x="376" y="1465"/>
                    </a:lnTo>
                    <a:lnTo>
                      <a:pt x="382" y="1455"/>
                    </a:lnTo>
                    <a:lnTo>
                      <a:pt x="387" y="1446"/>
                    </a:lnTo>
                    <a:lnTo>
                      <a:pt x="388" y="1441"/>
                    </a:lnTo>
                    <a:lnTo>
                      <a:pt x="390" y="1434"/>
                    </a:lnTo>
                    <a:lnTo>
                      <a:pt x="391" y="1428"/>
                    </a:lnTo>
                    <a:lnTo>
                      <a:pt x="391" y="1422"/>
                    </a:lnTo>
                    <a:lnTo>
                      <a:pt x="390" y="1405"/>
                    </a:lnTo>
                    <a:lnTo>
                      <a:pt x="388" y="1390"/>
                    </a:lnTo>
                    <a:lnTo>
                      <a:pt x="385" y="1376"/>
                    </a:lnTo>
                    <a:lnTo>
                      <a:pt x="381" y="1363"/>
                    </a:lnTo>
                    <a:lnTo>
                      <a:pt x="371" y="1336"/>
                    </a:lnTo>
                    <a:lnTo>
                      <a:pt x="358" y="1306"/>
                    </a:lnTo>
                    <a:lnTo>
                      <a:pt x="350" y="1283"/>
                    </a:lnTo>
                    <a:lnTo>
                      <a:pt x="342" y="1262"/>
                    </a:lnTo>
                    <a:lnTo>
                      <a:pt x="335" y="1243"/>
                    </a:lnTo>
                    <a:lnTo>
                      <a:pt x="329" y="1223"/>
                    </a:lnTo>
                    <a:lnTo>
                      <a:pt x="323" y="1203"/>
                    </a:lnTo>
                    <a:lnTo>
                      <a:pt x="318" y="1184"/>
                    </a:lnTo>
                    <a:lnTo>
                      <a:pt x="313" y="1162"/>
                    </a:lnTo>
                    <a:lnTo>
                      <a:pt x="309" y="1138"/>
                    </a:lnTo>
                    <a:lnTo>
                      <a:pt x="305" y="1125"/>
                    </a:lnTo>
                    <a:lnTo>
                      <a:pt x="300" y="1114"/>
                    </a:lnTo>
                    <a:lnTo>
                      <a:pt x="294" y="1105"/>
                    </a:lnTo>
                    <a:lnTo>
                      <a:pt x="287" y="1096"/>
                    </a:lnTo>
                    <a:lnTo>
                      <a:pt x="269" y="1081"/>
                    </a:lnTo>
                    <a:lnTo>
                      <a:pt x="248" y="1064"/>
                    </a:lnTo>
                    <a:lnTo>
                      <a:pt x="243" y="1058"/>
                    </a:lnTo>
                    <a:lnTo>
                      <a:pt x="239" y="1052"/>
                    </a:lnTo>
                    <a:lnTo>
                      <a:pt x="236" y="1046"/>
                    </a:lnTo>
                    <a:lnTo>
                      <a:pt x="233" y="1038"/>
                    </a:lnTo>
                    <a:lnTo>
                      <a:pt x="229" y="1024"/>
                    </a:lnTo>
                    <a:lnTo>
                      <a:pt x="223" y="1009"/>
                    </a:lnTo>
                    <a:lnTo>
                      <a:pt x="220" y="1005"/>
                    </a:lnTo>
                    <a:lnTo>
                      <a:pt x="217" y="1002"/>
                    </a:lnTo>
                    <a:lnTo>
                      <a:pt x="214" y="999"/>
                    </a:lnTo>
                    <a:lnTo>
                      <a:pt x="211" y="997"/>
                    </a:lnTo>
                    <a:lnTo>
                      <a:pt x="204" y="993"/>
                    </a:lnTo>
                    <a:lnTo>
                      <a:pt x="196" y="991"/>
                    </a:lnTo>
                    <a:lnTo>
                      <a:pt x="188" y="988"/>
                    </a:lnTo>
                    <a:lnTo>
                      <a:pt x="180" y="984"/>
                    </a:lnTo>
                    <a:lnTo>
                      <a:pt x="173" y="980"/>
                    </a:lnTo>
                    <a:lnTo>
                      <a:pt x="166" y="974"/>
                    </a:lnTo>
                    <a:lnTo>
                      <a:pt x="161" y="968"/>
                    </a:lnTo>
                    <a:lnTo>
                      <a:pt x="159" y="961"/>
                    </a:lnTo>
                    <a:lnTo>
                      <a:pt x="158" y="954"/>
                    </a:lnTo>
                    <a:lnTo>
                      <a:pt x="158" y="947"/>
                    </a:lnTo>
                    <a:lnTo>
                      <a:pt x="159" y="941"/>
                    </a:lnTo>
                    <a:lnTo>
                      <a:pt x="159" y="934"/>
                    </a:lnTo>
                    <a:lnTo>
                      <a:pt x="158" y="926"/>
                    </a:lnTo>
                    <a:lnTo>
                      <a:pt x="156" y="919"/>
                    </a:lnTo>
                    <a:lnTo>
                      <a:pt x="154" y="913"/>
                    </a:lnTo>
                    <a:lnTo>
                      <a:pt x="151" y="908"/>
                    </a:lnTo>
                    <a:lnTo>
                      <a:pt x="147" y="904"/>
                    </a:lnTo>
                    <a:lnTo>
                      <a:pt x="144" y="899"/>
                    </a:lnTo>
                    <a:lnTo>
                      <a:pt x="134" y="892"/>
                    </a:lnTo>
                    <a:lnTo>
                      <a:pt x="125" y="883"/>
                    </a:lnTo>
                    <a:lnTo>
                      <a:pt x="138" y="880"/>
                    </a:lnTo>
                    <a:lnTo>
                      <a:pt x="148" y="876"/>
                    </a:lnTo>
                    <a:lnTo>
                      <a:pt x="157" y="869"/>
                    </a:lnTo>
                    <a:lnTo>
                      <a:pt x="167" y="863"/>
                    </a:lnTo>
                    <a:lnTo>
                      <a:pt x="174" y="856"/>
                    </a:lnTo>
                    <a:lnTo>
                      <a:pt x="181" y="847"/>
                    </a:lnTo>
                    <a:lnTo>
                      <a:pt x="188" y="837"/>
                    </a:lnTo>
                    <a:lnTo>
                      <a:pt x="195" y="826"/>
                    </a:lnTo>
                    <a:lnTo>
                      <a:pt x="203" y="814"/>
                    </a:lnTo>
                    <a:lnTo>
                      <a:pt x="211" y="805"/>
                    </a:lnTo>
                    <a:lnTo>
                      <a:pt x="214" y="800"/>
                    </a:lnTo>
                    <a:lnTo>
                      <a:pt x="217" y="795"/>
                    </a:lnTo>
                    <a:lnTo>
                      <a:pt x="219" y="789"/>
                    </a:lnTo>
                    <a:lnTo>
                      <a:pt x="220" y="781"/>
                    </a:lnTo>
                    <a:lnTo>
                      <a:pt x="219" y="763"/>
                    </a:lnTo>
                    <a:lnTo>
                      <a:pt x="217" y="745"/>
                    </a:lnTo>
                    <a:lnTo>
                      <a:pt x="215" y="729"/>
                    </a:lnTo>
                    <a:lnTo>
                      <a:pt x="211" y="715"/>
                    </a:lnTo>
                    <a:lnTo>
                      <a:pt x="200" y="684"/>
                    </a:lnTo>
                    <a:lnTo>
                      <a:pt x="187" y="651"/>
                    </a:lnTo>
                    <a:lnTo>
                      <a:pt x="184" y="646"/>
                    </a:lnTo>
                    <a:lnTo>
                      <a:pt x="181" y="641"/>
                    </a:lnTo>
                    <a:lnTo>
                      <a:pt x="176" y="638"/>
                    </a:lnTo>
                    <a:lnTo>
                      <a:pt x="172" y="635"/>
                    </a:lnTo>
                    <a:lnTo>
                      <a:pt x="167" y="633"/>
                    </a:lnTo>
                    <a:lnTo>
                      <a:pt x="161" y="630"/>
                    </a:lnTo>
                    <a:lnTo>
                      <a:pt x="156" y="627"/>
                    </a:lnTo>
                    <a:lnTo>
                      <a:pt x="152" y="622"/>
                    </a:lnTo>
                    <a:lnTo>
                      <a:pt x="149" y="618"/>
                    </a:lnTo>
                    <a:lnTo>
                      <a:pt x="147" y="612"/>
                    </a:lnTo>
                    <a:lnTo>
                      <a:pt x="146" y="607"/>
                    </a:lnTo>
                    <a:lnTo>
                      <a:pt x="145" y="602"/>
                    </a:lnTo>
                    <a:lnTo>
                      <a:pt x="145" y="591"/>
                    </a:lnTo>
                    <a:lnTo>
                      <a:pt x="142" y="579"/>
                    </a:lnTo>
                    <a:lnTo>
                      <a:pt x="135" y="562"/>
                    </a:lnTo>
                    <a:lnTo>
                      <a:pt x="128" y="546"/>
                    </a:lnTo>
                    <a:lnTo>
                      <a:pt x="124" y="539"/>
                    </a:lnTo>
                    <a:lnTo>
                      <a:pt x="118" y="532"/>
                    </a:lnTo>
                    <a:lnTo>
                      <a:pt x="112" y="525"/>
                    </a:lnTo>
                    <a:lnTo>
                      <a:pt x="104" y="520"/>
                    </a:lnTo>
                    <a:lnTo>
                      <a:pt x="85" y="507"/>
                    </a:lnTo>
                    <a:lnTo>
                      <a:pt x="67" y="494"/>
                    </a:lnTo>
                    <a:lnTo>
                      <a:pt x="52" y="481"/>
                    </a:lnTo>
                    <a:lnTo>
                      <a:pt x="38" y="467"/>
                    </a:lnTo>
                    <a:lnTo>
                      <a:pt x="32" y="460"/>
                    </a:lnTo>
                    <a:lnTo>
                      <a:pt x="26" y="452"/>
                    </a:lnTo>
                    <a:lnTo>
                      <a:pt x="20" y="443"/>
                    </a:lnTo>
                    <a:lnTo>
                      <a:pt x="15" y="435"/>
                    </a:lnTo>
                    <a:lnTo>
                      <a:pt x="10" y="426"/>
                    </a:lnTo>
                    <a:lnTo>
                      <a:pt x="6" y="415"/>
                    </a:lnTo>
                    <a:lnTo>
                      <a:pt x="3" y="405"/>
                    </a:lnTo>
                    <a:lnTo>
                      <a:pt x="0" y="394"/>
                    </a:lnTo>
                    <a:lnTo>
                      <a:pt x="7" y="395"/>
                    </a:lnTo>
                    <a:lnTo>
                      <a:pt x="14" y="396"/>
                    </a:lnTo>
                    <a:lnTo>
                      <a:pt x="21" y="395"/>
                    </a:lnTo>
                    <a:lnTo>
                      <a:pt x="28" y="392"/>
                    </a:lnTo>
                    <a:lnTo>
                      <a:pt x="31" y="389"/>
                    </a:lnTo>
                    <a:lnTo>
                      <a:pt x="33" y="387"/>
                    </a:lnTo>
                    <a:lnTo>
                      <a:pt x="35" y="384"/>
                    </a:lnTo>
                    <a:lnTo>
                      <a:pt x="36" y="382"/>
                    </a:lnTo>
                    <a:lnTo>
                      <a:pt x="37" y="376"/>
                    </a:lnTo>
                    <a:lnTo>
                      <a:pt x="37" y="370"/>
                    </a:lnTo>
                    <a:lnTo>
                      <a:pt x="34" y="355"/>
                    </a:lnTo>
                    <a:lnTo>
                      <a:pt x="33" y="341"/>
                    </a:lnTo>
                    <a:lnTo>
                      <a:pt x="32" y="327"/>
                    </a:lnTo>
                    <a:lnTo>
                      <a:pt x="30" y="316"/>
                    </a:lnTo>
                    <a:lnTo>
                      <a:pt x="28" y="304"/>
                    </a:lnTo>
                    <a:lnTo>
                      <a:pt x="25" y="293"/>
                    </a:lnTo>
                    <a:lnTo>
                      <a:pt x="21" y="283"/>
                    </a:lnTo>
                    <a:lnTo>
                      <a:pt x="18" y="271"/>
                    </a:lnTo>
                    <a:lnTo>
                      <a:pt x="17" y="260"/>
                    </a:lnTo>
                    <a:lnTo>
                      <a:pt x="16" y="246"/>
                    </a:lnTo>
                    <a:lnTo>
                      <a:pt x="16" y="240"/>
                    </a:lnTo>
                    <a:lnTo>
                      <a:pt x="18" y="235"/>
                    </a:lnTo>
                    <a:lnTo>
                      <a:pt x="21" y="231"/>
                    </a:lnTo>
                    <a:lnTo>
                      <a:pt x="25" y="226"/>
                    </a:lnTo>
                    <a:lnTo>
                      <a:pt x="28" y="222"/>
                    </a:lnTo>
                    <a:lnTo>
                      <a:pt x="31" y="216"/>
                    </a:lnTo>
                    <a:lnTo>
                      <a:pt x="33" y="212"/>
                    </a:lnTo>
                    <a:lnTo>
                      <a:pt x="35" y="206"/>
                    </a:lnTo>
                    <a:lnTo>
                      <a:pt x="36" y="201"/>
                    </a:lnTo>
                    <a:lnTo>
                      <a:pt x="36" y="196"/>
                    </a:lnTo>
                    <a:lnTo>
                      <a:pt x="35" y="190"/>
                    </a:lnTo>
                    <a:lnTo>
                      <a:pt x="34" y="186"/>
                    </a:lnTo>
                    <a:lnTo>
                      <a:pt x="33" y="181"/>
                    </a:lnTo>
                    <a:lnTo>
                      <a:pt x="32" y="177"/>
                    </a:lnTo>
                    <a:lnTo>
                      <a:pt x="33" y="173"/>
                    </a:lnTo>
                    <a:lnTo>
                      <a:pt x="35" y="169"/>
                    </a:lnTo>
                    <a:lnTo>
                      <a:pt x="40" y="162"/>
                    </a:lnTo>
                    <a:lnTo>
                      <a:pt x="45" y="158"/>
                    </a:lnTo>
                    <a:lnTo>
                      <a:pt x="52" y="154"/>
                    </a:lnTo>
                    <a:lnTo>
                      <a:pt x="58" y="152"/>
                    </a:lnTo>
                    <a:lnTo>
                      <a:pt x="64" y="150"/>
                    </a:lnTo>
                    <a:lnTo>
                      <a:pt x="70" y="149"/>
                    </a:lnTo>
                    <a:lnTo>
                      <a:pt x="76" y="149"/>
                    </a:lnTo>
                    <a:lnTo>
                      <a:pt x="84" y="149"/>
                    </a:lnTo>
                    <a:lnTo>
                      <a:pt x="98" y="150"/>
                    </a:lnTo>
                    <a:lnTo>
                      <a:pt x="114" y="151"/>
                    </a:lnTo>
                    <a:lnTo>
                      <a:pt x="128" y="151"/>
                    </a:lnTo>
                    <a:lnTo>
                      <a:pt x="145" y="149"/>
                    </a:lnTo>
                    <a:lnTo>
                      <a:pt x="151" y="148"/>
                    </a:lnTo>
                    <a:lnTo>
                      <a:pt x="156" y="145"/>
                    </a:lnTo>
                    <a:lnTo>
                      <a:pt x="161" y="142"/>
                    </a:lnTo>
                    <a:lnTo>
                      <a:pt x="167" y="139"/>
                    </a:lnTo>
                    <a:lnTo>
                      <a:pt x="170" y="135"/>
                    </a:lnTo>
                    <a:lnTo>
                      <a:pt x="174" y="129"/>
                    </a:lnTo>
                    <a:lnTo>
                      <a:pt x="177" y="124"/>
                    </a:lnTo>
                    <a:lnTo>
                      <a:pt x="179" y="119"/>
                    </a:lnTo>
                    <a:lnTo>
                      <a:pt x="183" y="107"/>
                    </a:lnTo>
                    <a:lnTo>
                      <a:pt x="185" y="93"/>
                    </a:lnTo>
                    <a:lnTo>
                      <a:pt x="187" y="80"/>
                    </a:lnTo>
                    <a:lnTo>
                      <a:pt x="187" y="66"/>
                    </a:lnTo>
                    <a:lnTo>
                      <a:pt x="199" y="65"/>
                    </a:lnTo>
                    <a:lnTo>
                      <a:pt x="210" y="64"/>
                    </a:lnTo>
                    <a:lnTo>
                      <a:pt x="225" y="71"/>
                    </a:lnTo>
                    <a:lnTo>
                      <a:pt x="239" y="77"/>
                    </a:lnTo>
                    <a:lnTo>
                      <a:pt x="243" y="77"/>
                    </a:lnTo>
                    <a:lnTo>
                      <a:pt x="245" y="76"/>
                    </a:lnTo>
                    <a:lnTo>
                      <a:pt x="248" y="75"/>
                    </a:lnTo>
                    <a:lnTo>
                      <a:pt x="251" y="73"/>
                    </a:lnTo>
                    <a:lnTo>
                      <a:pt x="254" y="68"/>
                    </a:lnTo>
                    <a:lnTo>
                      <a:pt x="257" y="62"/>
                    </a:lnTo>
                    <a:lnTo>
                      <a:pt x="259" y="56"/>
                    </a:lnTo>
                    <a:lnTo>
                      <a:pt x="262" y="48"/>
                    </a:lnTo>
                    <a:lnTo>
                      <a:pt x="265" y="42"/>
                    </a:lnTo>
                    <a:lnTo>
                      <a:pt x="270" y="37"/>
                    </a:lnTo>
                    <a:lnTo>
                      <a:pt x="281" y="36"/>
                    </a:lnTo>
                    <a:lnTo>
                      <a:pt x="292" y="35"/>
                    </a:lnTo>
                    <a:lnTo>
                      <a:pt x="301" y="31"/>
                    </a:lnTo>
                    <a:lnTo>
                      <a:pt x="311" y="26"/>
                    </a:lnTo>
                    <a:lnTo>
                      <a:pt x="315" y="24"/>
                    </a:lnTo>
                    <a:lnTo>
                      <a:pt x="319" y="20"/>
                    </a:lnTo>
                    <a:lnTo>
                      <a:pt x="324" y="19"/>
                    </a:lnTo>
                    <a:lnTo>
                      <a:pt x="329" y="18"/>
                    </a:lnTo>
                    <a:close/>
                  </a:path>
                </a:pathLst>
              </a:custGeom>
              <a:solidFill>
                <a:srgbClr val="333333"/>
              </a:solidFill>
              <a:ln w="9525">
                <a:solidFill>
                  <a:sysClr val="windowText" lastClr="000000">
                    <a:lumMod val="50000"/>
                    <a:lumOff val="50000"/>
                  </a:sysClr>
                </a:solidFill>
                <a:round/>
                <a:headEnd/>
                <a:tailEnd/>
              </a:ln>
            </p:spPr>
          </p:sp>
          <p:sp>
            <p:nvSpPr>
              <p:cNvPr id="40" name="Singapore"/>
              <p:cNvSpPr>
                <a:spLocks/>
              </p:cNvSpPr>
              <p:nvPr/>
            </p:nvSpPr>
            <p:spPr bwMode="auto">
              <a:xfrm>
                <a:off x="4913302" y="6422807"/>
                <a:ext cx="45719" cy="45719"/>
              </a:xfrm>
              <a:custGeom>
                <a:avLst/>
                <a:gdLst/>
                <a:ahLst/>
                <a:cxnLst>
                  <a:cxn ang="0">
                    <a:pos x="1" y="3"/>
                  </a:cxn>
                  <a:cxn ang="0">
                    <a:pos x="0" y="8"/>
                  </a:cxn>
                  <a:cxn ang="0">
                    <a:pos x="0" y="12"/>
                  </a:cxn>
                  <a:cxn ang="0">
                    <a:pos x="0" y="14"/>
                  </a:cxn>
                  <a:cxn ang="0">
                    <a:pos x="1" y="17"/>
                  </a:cxn>
                  <a:cxn ang="0">
                    <a:pos x="3" y="18"/>
                  </a:cxn>
                  <a:cxn ang="0">
                    <a:pos x="5" y="20"/>
                  </a:cxn>
                  <a:cxn ang="0">
                    <a:pos x="9" y="23"/>
                  </a:cxn>
                  <a:cxn ang="0">
                    <a:pos x="14" y="27"/>
                  </a:cxn>
                  <a:cxn ang="0">
                    <a:pos x="19" y="32"/>
                  </a:cxn>
                  <a:cxn ang="0">
                    <a:pos x="25" y="37"/>
                  </a:cxn>
                  <a:cxn ang="0">
                    <a:pos x="30" y="38"/>
                  </a:cxn>
                  <a:cxn ang="0">
                    <a:pos x="33" y="39"/>
                  </a:cxn>
                  <a:cxn ang="0">
                    <a:pos x="37" y="41"/>
                  </a:cxn>
                  <a:cxn ang="0">
                    <a:pos x="41" y="41"/>
                  </a:cxn>
                  <a:cxn ang="0">
                    <a:pos x="45" y="41"/>
                  </a:cxn>
                  <a:cxn ang="0">
                    <a:pos x="49" y="38"/>
                  </a:cxn>
                  <a:cxn ang="0">
                    <a:pos x="52" y="35"/>
                  </a:cxn>
                  <a:cxn ang="0">
                    <a:pos x="55" y="31"/>
                  </a:cxn>
                  <a:cxn ang="0">
                    <a:pos x="57" y="27"/>
                  </a:cxn>
                  <a:cxn ang="0">
                    <a:pos x="58" y="23"/>
                  </a:cxn>
                  <a:cxn ang="0">
                    <a:pos x="59" y="18"/>
                  </a:cxn>
                  <a:cxn ang="0">
                    <a:pos x="59" y="13"/>
                  </a:cxn>
                  <a:cxn ang="0">
                    <a:pos x="59" y="11"/>
                  </a:cxn>
                  <a:cxn ang="0">
                    <a:pos x="58" y="9"/>
                  </a:cxn>
                  <a:cxn ang="0">
                    <a:pos x="56" y="8"/>
                  </a:cxn>
                  <a:cxn ang="0">
                    <a:pos x="53" y="8"/>
                  </a:cxn>
                  <a:cxn ang="0">
                    <a:pos x="49" y="5"/>
                  </a:cxn>
                  <a:cxn ang="0">
                    <a:pos x="44" y="4"/>
                  </a:cxn>
                  <a:cxn ang="0">
                    <a:pos x="39" y="1"/>
                  </a:cxn>
                  <a:cxn ang="0">
                    <a:pos x="34" y="0"/>
                  </a:cxn>
                  <a:cxn ang="0">
                    <a:pos x="29" y="0"/>
                  </a:cxn>
                  <a:cxn ang="0">
                    <a:pos x="23" y="0"/>
                  </a:cxn>
                  <a:cxn ang="0">
                    <a:pos x="13" y="2"/>
                  </a:cxn>
                  <a:cxn ang="0">
                    <a:pos x="1" y="3"/>
                  </a:cxn>
                </a:cxnLst>
                <a:rect l="0" t="0" r="r" b="b"/>
                <a:pathLst>
                  <a:path w="59" h="41">
                    <a:moveTo>
                      <a:pt x="1" y="3"/>
                    </a:moveTo>
                    <a:lnTo>
                      <a:pt x="0" y="8"/>
                    </a:lnTo>
                    <a:lnTo>
                      <a:pt x="0" y="12"/>
                    </a:lnTo>
                    <a:lnTo>
                      <a:pt x="0" y="14"/>
                    </a:lnTo>
                    <a:lnTo>
                      <a:pt x="1" y="17"/>
                    </a:lnTo>
                    <a:lnTo>
                      <a:pt x="3" y="18"/>
                    </a:lnTo>
                    <a:lnTo>
                      <a:pt x="5" y="20"/>
                    </a:lnTo>
                    <a:lnTo>
                      <a:pt x="9" y="23"/>
                    </a:lnTo>
                    <a:lnTo>
                      <a:pt x="14" y="27"/>
                    </a:lnTo>
                    <a:lnTo>
                      <a:pt x="19" y="32"/>
                    </a:lnTo>
                    <a:lnTo>
                      <a:pt x="25" y="37"/>
                    </a:lnTo>
                    <a:lnTo>
                      <a:pt x="30" y="38"/>
                    </a:lnTo>
                    <a:lnTo>
                      <a:pt x="33" y="39"/>
                    </a:lnTo>
                    <a:lnTo>
                      <a:pt x="37" y="41"/>
                    </a:lnTo>
                    <a:lnTo>
                      <a:pt x="41" y="41"/>
                    </a:lnTo>
                    <a:lnTo>
                      <a:pt x="45" y="41"/>
                    </a:lnTo>
                    <a:lnTo>
                      <a:pt x="49" y="38"/>
                    </a:lnTo>
                    <a:lnTo>
                      <a:pt x="52" y="35"/>
                    </a:lnTo>
                    <a:lnTo>
                      <a:pt x="55" y="31"/>
                    </a:lnTo>
                    <a:lnTo>
                      <a:pt x="57" y="27"/>
                    </a:lnTo>
                    <a:lnTo>
                      <a:pt x="58" y="23"/>
                    </a:lnTo>
                    <a:lnTo>
                      <a:pt x="59" y="18"/>
                    </a:lnTo>
                    <a:lnTo>
                      <a:pt x="59" y="13"/>
                    </a:lnTo>
                    <a:lnTo>
                      <a:pt x="59" y="11"/>
                    </a:lnTo>
                    <a:lnTo>
                      <a:pt x="58" y="9"/>
                    </a:lnTo>
                    <a:lnTo>
                      <a:pt x="56" y="8"/>
                    </a:lnTo>
                    <a:lnTo>
                      <a:pt x="53" y="8"/>
                    </a:lnTo>
                    <a:lnTo>
                      <a:pt x="49" y="5"/>
                    </a:lnTo>
                    <a:lnTo>
                      <a:pt x="44" y="4"/>
                    </a:lnTo>
                    <a:lnTo>
                      <a:pt x="39" y="1"/>
                    </a:lnTo>
                    <a:lnTo>
                      <a:pt x="34" y="0"/>
                    </a:lnTo>
                    <a:lnTo>
                      <a:pt x="29" y="0"/>
                    </a:lnTo>
                    <a:lnTo>
                      <a:pt x="23" y="0"/>
                    </a:lnTo>
                    <a:lnTo>
                      <a:pt x="13" y="2"/>
                    </a:lnTo>
                    <a:lnTo>
                      <a:pt x="1" y="3"/>
                    </a:lnTo>
                    <a:close/>
                  </a:path>
                </a:pathLst>
              </a:custGeom>
              <a:solidFill>
                <a:srgbClr val="333333"/>
              </a:solidFill>
              <a:ln w="9525">
                <a:solidFill>
                  <a:sysClr val="windowText" lastClr="000000">
                    <a:lumMod val="50000"/>
                    <a:lumOff val="50000"/>
                  </a:sysClr>
                </a:solidFill>
                <a:prstDash val="solid"/>
                <a:round/>
                <a:headEnd/>
                <a:tailEnd/>
              </a:ln>
            </p:spPr>
          </p:sp>
          <p:sp>
            <p:nvSpPr>
              <p:cNvPr id="41" name="Philippines"/>
              <p:cNvSpPr>
                <a:spLocks noEditPoints="1"/>
              </p:cNvSpPr>
              <p:nvPr/>
            </p:nvSpPr>
            <p:spPr bwMode="auto">
              <a:xfrm>
                <a:off x="5930629" y="4779680"/>
                <a:ext cx="696434" cy="1082910"/>
              </a:xfrm>
              <a:custGeom>
                <a:avLst/>
                <a:gdLst/>
                <a:ahLst/>
                <a:cxnLst>
                  <a:cxn ang="0">
                    <a:pos x="294" y="27"/>
                  </a:cxn>
                  <a:cxn ang="0">
                    <a:pos x="229" y="240"/>
                  </a:cxn>
                  <a:cxn ang="0">
                    <a:pos x="205" y="472"/>
                  </a:cxn>
                  <a:cxn ang="0">
                    <a:pos x="226" y="582"/>
                  </a:cxn>
                  <a:cxn ang="0">
                    <a:pos x="393" y="803"/>
                  </a:cxn>
                  <a:cxn ang="0">
                    <a:pos x="559" y="744"/>
                  </a:cxn>
                  <a:cxn ang="0">
                    <a:pos x="648" y="712"/>
                  </a:cxn>
                  <a:cxn ang="0">
                    <a:pos x="876" y="783"/>
                  </a:cxn>
                  <a:cxn ang="0">
                    <a:pos x="860" y="739"/>
                  </a:cxn>
                  <a:cxn ang="0">
                    <a:pos x="874" y="620"/>
                  </a:cxn>
                  <a:cxn ang="0">
                    <a:pos x="772" y="686"/>
                  </a:cxn>
                  <a:cxn ang="0">
                    <a:pos x="605" y="693"/>
                  </a:cxn>
                  <a:cxn ang="0">
                    <a:pos x="467" y="491"/>
                  </a:cxn>
                  <a:cxn ang="0">
                    <a:pos x="514" y="323"/>
                  </a:cxn>
                  <a:cxn ang="0">
                    <a:pos x="469" y="127"/>
                  </a:cxn>
                  <a:cxn ang="0">
                    <a:pos x="939" y="646"/>
                  </a:cxn>
                  <a:cxn ang="0">
                    <a:pos x="567" y="819"/>
                  </a:cxn>
                  <a:cxn ang="0">
                    <a:pos x="434" y="939"/>
                  </a:cxn>
                  <a:cxn ang="0">
                    <a:pos x="518" y="911"/>
                  </a:cxn>
                  <a:cxn ang="0">
                    <a:pos x="807" y="869"/>
                  </a:cxn>
                  <a:cxn ang="0">
                    <a:pos x="877" y="935"/>
                  </a:cxn>
                  <a:cxn ang="0">
                    <a:pos x="603" y="1052"/>
                  </a:cxn>
                  <a:cxn ang="0">
                    <a:pos x="743" y="1210"/>
                  </a:cxn>
                  <a:cxn ang="0">
                    <a:pos x="787" y="1071"/>
                  </a:cxn>
                  <a:cxn ang="0">
                    <a:pos x="1027" y="992"/>
                  </a:cxn>
                  <a:cxn ang="0">
                    <a:pos x="1075" y="1080"/>
                  </a:cxn>
                  <a:cxn ang="0">
                    <a:pos x="1161" y="1141"/>
                  </a:cxn>
                  <a:cxn ang="0">
                    <a:pos x="991" y="950"/>
                  </a:cxn>
                  <a:cxn ang="0">
                    <a:pos x="621" y="968"/>
                  </a:cxn>
                  <a:cxn ang="0">
                    <a:pos x="702" y="935"/>
                  </a:cxn>
                  <a:cxn ang="0">
                    <a:pos x="262" y="1345"/>
                  </a:cxn>
                  <a:cxn ang="0">
                    <a:pos x="143" y="1604"/>
                  </a:cxn>
                  <a:cxn ang="0">
                    <a:pos x="46" y="1815"/>
                  </a:cxn>
                  <a:cxn ang="0">
                    <a:pos x="268" y="1496"/>
                  </a:cxn>
                  <a:cxn ang="0">
                    <a:pos x="798" y="1326"/>
                  </a:cxn>
                  <a:cxn ang="0">
                    <a:pos x="895" y="1438"/>
                  </a:cxn>
                  <a:cxn ang="0">
                    <a:pos x="906" y="1176"/>
                  </a:cxn>
                  <a:cxn ang="0">
                    <a:pos x="739" y="1247"/>
                  </a:cxn>
                  <a:cxn ang="0">
                    <a:pos x="913" y="1259"/>
                  </a:cxn>
                  <a:cxn ang="0">
                    <a:pos x="981" y="1112"/>
                  </a:cxn>
                  <a:cxn ang="0">
                    <a:pos x="1059" y="1292"/>
                  </a:cxn>
                  <a:cxn ang="0">
                    <a:pos x="990" y="847"/>
                  </a:cxn>
                  <a:cxn ang="0">
                    <a:pos x="1157" y="967"/>
                  </a:cxn>
                  <a:cxn ang="0">
                    <a:pos x="1147" y="790"/>
                  </a:cxn>
                  <a:cxn ang="0">
                    <a:pos x="1211" y="1207"/>
                  </a:cxn>
                  <a:cxn ang="0">
                    <a:pos x="1183" y="1341"/>
                  </a:cxn>
                  <a:cxn ang="0">
                    <a:pos x="1129" y="1451"/>
                  </a:cxn>
                  <a:cxn ang="0">
                    <a:pos x="981" y="1529"/>
                  </a:cxn>
                  <a:cxn ang="0">
                    <a:pos x="850" y="1634"/>
                  </a:cxn>
                  <a:cxn ang="0">
                    <a:pos x="746" y="1882"/>
                  </a:cxn>
                  <a:cxn ang="0">
                    <a:pos x="860" y="1718"/>
                  </a:cxn>
                  <a:cxn ang="0">
                    <a:pos x="945" y="1704"/>
                  </a:cxn>
                  <a:cxn ang="0">
                    <a:pos x="1042" y="1774"/>
                  </a:cxn>
                  <a:cxn ang="0">
                    <a:pos x="1267" y="1875"/>
                  </a:cxn>
                  <a:cxn ang="0">
                    <a:pos x="1319" y="1780"/>
                  </a:cxn>
                  <a:cxn ang="0">
                    <a:pos x="1362" y="1669"/>
                  </a:cxn>
                  <a:cxn ang="0">
                    <a:pos x="1454" y="1593"/>
                  </a:cxn>
                  <a:cxn ang="0">
                    <a:pos x="1373" y="1362"/>
                  </a:cxn>
                  <a:cxn ang="0">
                    <a:pos x="747" y="1896"/>
                  </a:cxn>
                  <a:cxn ang="0">
                    <a:pos x="776" y="1910"/>
                  </a:cxn>
                  <a:cxn ang="0">
                    <a:pos x="635" y="2098"/>
                  </a:cxn>
                  <a:cxn ang="0">
                    <a:pos x="487" y="2254"/>
                  </a:cxn>
                </a:cxnLst>
                <a:rect l="0" t="0" r="r" b="b"/>
                <a:pathLst>
                  <a:path w="1459" h="2308">
                    <a:moveTo>
                      <a:pt x="470" y="6"/>
                    </a:moveTo>
                    <a:lnTo>
                      <a:pt x="466" y="4"/>
                    </a:lnTo>
                    <a:lnTo>
                      <a:pt x="463" y="2"/>
                    </a:lnTo>
                    <a:lnTo>
                      <a:pt x="459" y="1"/>
                    </a:lnTo>
                    <a:lnTo>
                      <a:pt x="455" y="0"/>
                    </a:lnTo>
                    <a:lnTo>
                      <a:pt x="451" y="1"/>
                    </a:lnTo>
                    <a:lnTo>
                      <a:pt x="448" y="3"/>
                    </a:lnTo>
                    <a:lnTo>
                      <a:pt x="447" y="5"/>
                    </a:lnTo>
                    <a:lnTo>
                      <a:pt x="446" y="9"/>
                    </a:lnTo>
                    <a:lnTo>
                      <a:pt x="446" y="17"/>
                    </a:lnTo>
                    <a:lnTo>
                      <a:pt x="445" y="25"/>
                    </a:lnTo>
                    <a:lnTo>
                      <a:pt x="443" y="31"/>
                    </a:lnTo>
                    <a:lnTo>
                      <a:pt x="439" y="35"/>
                    </a:lnTo>
                    <a:lnTo>
                      <a:pt x="435" y="39"/>
                    </a:lnTo>
                    <a:lnTo>
                      <a:pt x="431" y="43"/>
                    </a:lnTo>
                    <a:lnTo>
                      <a:pt x="422" y="50"/>
                    </a:lnTo>
                    <a:lnTo>
                      <a:pt x="415" y="57"/>
                    </a:lnTo>
                    <a:lnTo>
                      <a:pt x="411" y="59"/>
                    </a:lnTo>
                    <a:lnTo>
                      <a:pt x="407" y="61"/>
                    </a:lnTo>
                    <a:lnTo>
                      <a:pt x="402" y="62"/>
                    </a:lnTo>
                    <a:lnTo>
                      <a:pt x="397" y="62"/>
                    </a:lnTo>
                    <a:lnTo>
                      <a:pt x="386" y="62"/>
                    </a:lnTo>
                    <a:lnTo>
                      <a:pt x="378" y="60"/>
                    </a:lnTo>
                    <a:lnTo>
                      <a:pt x="370" y="58"/>
                    </a:lnTo>
                    <a:lnTo>
                      <a:pt x="361" y="56"/>
                    </a:lnTo>
                    <a:lnTo>
                      <a:pt x="346" y="49"/>
                    </a:lnTo>
                    <a:lnTo>
                      <a:pt x="331" y="42"/>
                    </a:lnTo>
                    <a:lnTo>
                      <a:pt x="317" y="35"/>
                    </a:lnTo>
                    <a:lnTo>
                      <a:pt x="302" y="29"/>
                    </a:lnTo>
                    <a:lnTo>
                      <a:pt x="294" y="27"/>
                    </a:lnTo>
                    <a:lnTo>
                      <a:pt x="286" y="25"/>
                    </a:lnTo>
                    <a:lnTo>
                      <a:pt x="276" y="23"/>
                    </a:lnTo>
                    <a:lnTo>
                      <a:pt x="267" y="22"/>
                    </a:lnTo>
                    <a:lnTo>
                      <a:pt x="262" y="23"/>
                    </a:lnTo>
                    <a:lnTo>
                      <a:pt x="258" y="25"/>
                    </a:lnTo>
                    <a:lnTo>
                      <a:pt x="254" y="27"/>
                    </a:lnTo>
                    <a:lnTo>
                      <a:pt x="249" y="29"/>
                    </a:lnTo>
                    <a:lnTo>
                      <a:pt x="243" y="35"/>
                    </a:lnTo>
                    <a:lnTo>
                      <a:pt x="236" y="43"/>
                    </a:lnTo>
                    <a:lnTo>
                      <a:pt x="229" y="48"/>
                    </a:lnTo>
                    <a:lnTo>
                      <a:pt x="222" y="55"/>
                    </a:lnTo>
                    <a:lnTo>
                      <a:pt x="219" y="58"/>
                    </a:lnTo>
                    <a:lnTo>
                      <a:pt x="217" y="61"/>
                    </a:lnTo>
                    <a:lnTo>
                      <a:pt x="216" y="65"/>
                    </a:lnTo>
                    <a:lnTo>
                      <a:pt x="215" y="69"/>
                    </a:lnTo>
                    <a:lnTo>
                      <a:pt x="219" y="85"/>
                    </a:lnTo>
                    <a:lnTo>
                      <a:pt x="222" y="99"/>
                    </a:lnTo>
                    <a:lnTo>
                      <a:pt x="222" y="162"/>
                    </a:lnTo>
                    <a:lnTo>
                      <a:pt x="224" y="175"/>
                    </a:lnTo>
                    <a:lnTo>
                      <a:pt x="222" y="186"/>
                    </a:lnTo>
                    <a:lnTo>
                      <a:pt x="218" y="197"/>
                    </a:lnTo>
                    <a:lnTo>
                      <a:pt x="215" y="206"/>
                    </a:lnTo>
                    <a:lnTo>
                      <a:pt x="216" y="211"/>
                    </a:lnTo>
                    <a:lnTo>
                      <a:pt x="217" y="215"/>
                    </a:lnTo>
                    <a:lnTo>
                      <a:pt x="219" y="219"/>
                    </a:lnTo>
                    <a:lnTo>
                      <a:pt x="222" y="223"/>
                    </a:lnTo>
                    <a:lnTo>
                      <a:pt x="225" y="227"/>
                    </a:lnTo>
                    <a:lnTo>
                      <a:pt x="227" y="231"/>
                    </a:lnTo>
                    <a:lnTo>
                      <a:pt x="228" y="235"/>
                    </a:lnTo>
                    <a:lnTo>
                      <a:pt x="229" y="240"/>
                    </a:lnTo>
                    <a:lnTo>
                      <a:pt x="229" y="315"/>
                    </a:lnTo>
                    <a:lnTo>
                      <a:pt x="224" y="320"/>
                    </a:lnTo>
                    <a:lnTo>
                      <a:pt x="219" y="324"/>
                    </a:lnTo>
                    <a:lnTo>
                      <a:pt x="215" y="329"/>
                    </a:lnTo>
                    <a:lnTo>
                      <a:pt x="213" y="334"/>
                    </a:lnTo>
                    <a:lnTo>
                      <a:pt x="211" y="341"/>
                    </a:lnTo>
                    <a:lnTo>
                      <a:pt x="210" y="346"/>
                    </a:lnTo>
                    <a:lnTo>
                      <a:pt x="209" y="352"/>
                    </a:lnTo>
                    <a:lnTo>
                      <a:pt x="209" y="359"/>
                    </a:lnTo>
                    <a:lnTo>
                      <a:pt x="209" y="367"/>
                    </a:lnTo>
                    <a:lnTo>
                      <a:pt x="211" y="373"/>
                    </a:lnTo>
                    <a:lnTo>
                      <a:pt x="213" y="378"/>
                    </a:lnTo>
                    <a:lnTo>
                      <a:pt x="216" y="383"/>
                    </a:lnTo>
                    <a:lnTo>
                      <a:pt x="224" y="393"/>
                    </a:lnTo>
                    <a:lnTo>
                      <a:pt x="233" y="402"/>
                    </a:lnTo>
                    <a:lnTo>
                      <a:pt x="241" y="411"/>
                    </a:lnTo>
                    <a:lnTo>
                      <a:pt x="248" y="421"/>
                    </a:lnTo>
                    <a:lnTo>
                      <a:pt x="251" y="426"/>
                    </a:lnTo>
                    <a:lnTo>
                      <a:pt x="254" y="431"/>
                    </a:lnTo>
                    <a:lnTo>
                      <a:pt x="256" y="437"/>
                    </a:lnTo>
                    <a:lnTo>
                      <a:pt x="256" y="444"/>
                    </a:lnTo>
                    <a:lnTo>
                      <a:pt x="256" y="448"/>
                    </a:lnTo>
                    <a:lnTo>
                      <a:pt x="254" y="453"/>
                    </a:lnTo>
                    <a:lnTo>
                      <a:pt x="250" y="456"/>
                    </a:lnTo>
                    <a:lnTo>
                      <a:pt x="247" y="458"/>
                    </a:lnTo>
                    <a:lnTo>
                      <a:pt x="238" y="462"/>
                    </a:lnTo>
                    <a:lnTo>
                      <a:pt x="229" y="464"/>
                    </a:lnTo>
                    <a:lnTo>
                      <a:pt x="220" y="469"/>
                    </a:lnTo>
                    <a:lnTo>
                      <a:pt x="211" y="472"/>
                    </a:lnTo>
                    <a:lnTo>
                      <a:pt x="205" y="472"/>
                    </a:lnTo>
                    <a:lnTo>
                      <a:pt x="201" y="469"/>
                    </a:lnTo>
                    <a:lnTo>
                      <a:pt x="197" y="465"/>
                    </a:lnTo>
                    <a:lnTo>
                      <a:pt x="193" y="460"/>
                    </a:lnTo>
                    <a:lnTo>
                      <a:pt x="190" y="456"/>
                    </a:lnTo>
                    <a:lnTo>
                      <a:pt x="187" y="451"/>
                    </a:lnTo>
                    <a:lnTo>
                      <a:pt x="183" y="446"/>
                    </a:lnTo>
                    <a:lnTo>
                      <a:pt x="178" y="443"/>
                    </a:lnTo>
                    <a:lnTo>
                      <a:pt x="170" y="441"/>
                    </a:lnTo>
                    <a:lnTo>
                      <a:pt x="162" y="439"/>
                    </a:lnTo>
                    <a:lnTo>
                      <a:pt x="163" y="453"/>
                    </a:lnTo>
                    <a:lnTo>
                      <a:pt x="165" y="464"/>
                    </a:lnTo>
                    <a:lnTo>
                      <a:pt x="169" y="475"/>
                    </a:lnTo>
                    <a:lnTo>
                      <a:pt x="172" y="488"/>
                    </a:lnTo>
                    <a:lnTo>
                      <a:pt x="172" y="498"/>
                    </a:lnTo>
                    <a:lnTo>
                      <a:pt x="173" y="509"/>
                    </a:lnTo>
                    <a:lnTo>
                      <a:pt x="174" y="511"/>
                    </a:lnTo>
                    <a:lnTo>
                      <a:pt x="176" y="513"/>
                    </a:lnTo>
                    <a:lnTo>
                      <a:pt x="178" y="515"/>
                    </a:lnTo>
                    <a:lnTo>
                      <a:pt x="181" y="516"/>
                    </a:lnTo>
                    <a:lnTo>
                      <a:pt x="187" y="517"/>
                    </a:lnTo>
                    <a:lnTo>
                      <a:pt x="193" y="518"/>
                    </a:lnTo>
                    <a:lnTo>
                      <a:pt x="199" y="521"/>
                    </a:lnTo>
                    <a:lnTo>
                      <a:pt x="203" y="524"/>
                    </a:lnTo>
                    <a:lnTo>
                      <a:pt x="206" y="529"/>
                    </a:lnTo>
                    <a:lnTo>
                      <a:pt x="209" y="535"/>
                    </a:lnTo>
                    <a:lnTo>
                      <a:pt x="213" y="545"/>
                    </a:lnTo>
                    <a:lnTo>
                      <a:pt x="216" y="555"/>
                    </a:lnTo>
                    <a:lnTo>
                      <a:pt x="216" y="566"/>
                    </a:lnTo>
                    <a:lnTo>
                      <a:pt x="217" y="577"/>
                    </a:lnTo>
                    <a:lnTo>
                      <a:pt x="226" y="582"/>
                    </a:lnTo>
                    <a:lnTo>
                      <a:pt x="232" y="588"/>
                    </a:lnTo>
                    <a:lnTo>
                      <a:pt x="236" y="595"/>
                    </a:lnTo>
                    <a:lnTo>
                      <a:pt x="240" y="602"/>
                    </a:lnTo>
                    <a:lnTo>
                      <a:pt x="245" y="618"/>
                    </a:lnTo>
                    <a:lnTo>
                      <a:pt x="254" y="635"/>
                    </a:lnTo>
                    <a:lnTo>
                      <a:pt x="260" y="644"/>
                    </a:lnTo>
                    <a:lnTo>
                      <a:pt x="266" y="652"/>
                    </a:lnTo>
                    <a:lnTo>
                      <a:pt x="272" y="658"/>
                    </a:lnTo>
                    <a:lnTo>
                      <a:pt x="279" y="663"/>
                    </a:lnTo>
                    <a:lnTo>
                      <a:pt x="287" y="668"/>
                    </a:lnTo>
                    <a:lnTo>
                      <a:pt x="294" y="673"/>
                    </a:lnTo>
                    <a:lnTo>
                      <a:pt x="301" y="681"/>
                    </a:lnTo>
                    <a:lnTo>
                      <a:pt x="308" y="688"/>
                    </a:lnTo>
                    <a:lnTo>
                      <a:pt x="315" y="696"/>
                    </a:lnTo>
                    <a:lnTo>
                      <a:pt x="321" y="703"/>
                    </a:lnTo>
                    <a:lnTo>
                      <a:pt x="326" y="712"/>
                    </a:lnTo>
                    <a:lnTo>
                      <a:pt x="330" y="719"/>
                    </a:lnTo>
                    <a:lnTo>
                      <a:pt x="339" y="736"/>
                    </a:lnTo>
                    <a:lnTo>
                      <a:pt x="347" y="754"/>
                    </a:lnTo>
                    <a:lnTo>
                      <a:pt x="353" y="768"/>
                    </a:lnTo>
                    <a:lnTo>
                      <a:pt x="359" y="780"/>
                    </a:lnTo>
                    <a:lnTo>
                      <a:pt x="362" y="790"/>
                    </a:lnTo>
                    <a:lnTo>
                      <a:pt x="365" y="799"/>
                    </a:lnTo>
                    <a:lnTo>
                      <a:pt x="368" y="802"/>
                    </a:lnTo>
                    <a:lnTo>
                      <a:pt x="371" y="805"/>
                    </a:lnTo>
                    <a:lnTo>
                      <a:pt x="374" y="807"/>
                    </a:lnTo>
                    <a:lnTo>
                      <a:pt x="378" y="808"/>
                    </a:lnTo>
                    <a:lnTo>
                      <a:pt x="384" y="807"/>
                    </a:lnTo>
                    <a:lnTo>
                      <a:pt x="389" y="805"/>
                    </a:lnTo>
                    <a:lnTo>
                      <a:pt x="393" y="803"/>
                    </a:lnTo>
                    <a:lnTo>
                      <a:pt x="398" y="800"/>
                    </a:lnTo>
                    <a:lnTo>
                      <a:pt x="403" y="797"/>
                    </a:lnTo>
                    <a:lnTo>
                      <a:pt x="407" y="794"/>
                    </a:lnTo>
                    <a:lnTo>
                      <a:pt x="412" y="792"/>
                    </a:lnTo>
                    <a:lnTo>
                      <a:pt x="417" y="792"/>
                    </a:lnTo>
                    <a:lnTo>
                      <a:pt x="424" y="792"/>
                    </a:lnTo>
                    <a:lnTo>
                      <a:pt x="428" y="794"/>
                    </a:lnTo>
                    <a:lnTo>
                      <a:pt x="432" y="797"/>
                    </a:lnTo>
                    <a:lnTo>
                      <a:pt x="436" y="800"/>
                    </a:lnTo>
                    <a:lnTo>
                      <a:pt x="440" y="803"/>
                    </a:lnTo>
                    <a:lnTo>
                      <a:pt x="444" y="806"/>
                    </a:lnTo>
                    <a:lnTo>
                      <a:pt x="449" y="808"/>
                    </a:lnTo>
                    <a:lnTo>
                      <a:pt x="455" y="809"/>
                    </a:lnTo>
                    <a:lnTo>
                      <a:pt x="461" y="808"/>
                    </a:lnTo>
                    <a:lnTo>
                      <a:pt x="465" y="806"/>
                    </a:lnTo>
                    <a:lnTo>
                      <a:pt x="469" y="803"/>
                    </a:lnTo>
                    <a:lnTo>
                      <a:pt x="472" y="799"/>
                    </a:lnTo>
                    <a:lnTo>
                      <a:pt x="478" y="791"/>
                    </a:lnTo>
                    <a:lnTo>
                      <a:pt x="486" y="780"/>
                    </a:lnTo>
                    <a:lnTo>
                      <a:pt x="493" y="773"/>
                    </a:lnTo>
                    <a:lnTo>
                      <a:pt x="500" y="767"/>
                    </a:lnTo>
                    <a:lnTo>
                      <a:pt x="508" y="762"/>
                    </a:lnTo>
                    <a:lnTo>
                      <a:pt x="518" y="755"/>
                    </a:lnTo>
                    <a:lnTo>
                      <a:pt x="525" y="750"/>
                    </a:lnTo>
                    <a:lnTo>
                      <a:pt x="531" y="745"/>
                    </a:lnTo>
                    <a:lnTo>
                      <a:pt x="534" y="743"/>
                    </a:lnTo>
                    <a:lnTo>
                      <a:pt x="539" y="742"/>
                    </a:lnTo>
                    <a:lnTo>
                      <a:pt x="542" y="741"/>
                    </a:lnTo>
                    <a:lnTo>
                      <a:pt x="547" y="740"/>
                    </a:lnTo>
                    <a:lnTo>
                      <a:pt x="559" y="744"/>
                    </a:lnTo>
                    <a:lnTo>
                      <a:pt x="572" y="748"/>
                    </a:lnTo>
                    <a:lnTo>
                      <a:pt x="588" y="748"/>
                    </a:lnTo>
                    <a:lnTo>
                      <a:pt x="603" y="748"/>
                    </a:lnTo>
                    <a:lnTo>
                      <a:pt x="610" y="749"/>
                    </a:lnTo>
                    <a:lnTo>
                      <a:pt x="617" y="750"/>
                    </a:lnTo>
                    <a:lnTo>
                      <a:pt x="625" y="753"/>
                    </a:lnTo>
                    <a:lnTo>
                      <a:pt x="632" y="756"/>
                    </a:lnTo>
                    <a:lnTo>
                      <a:pt x="641" y="764"/>
                    </a:lnTo>
                    <a:lnTo>
                      <a:pt x="648" y="771"/>
                    </a:lnTo>
                    <a:lnTo>
                      <a:pt x="656" y="777"/>
                    </a:lnTo>
                    <a:lnTo>
                      <a:pt x="663" y="784"/>
                    </a:lnTo>
                    <a:lnTo>
                      <a:pt x="670" y="791"/>
                    </a:lnTo>
                    <a:lnTo>
                      <a:pt x="677" y="797"/>
                    </a:lnTo>
                    <a:lnTo>
                      <a:pt x="687" y="802"/>
                    </a:lnTo>
                    <a:lnTo>
                      <a:pt x="698" y="805"/>
                    </a:lnTo>
                    <a:lnTo>
                      <a:pt x="699" y="803"/>
                    </a:lnTo>
                    <a:lnTo>
                      <a:pt x="700" y="800"/>
                    </a:lnTo>
                    <a:lnTo>
                      <a:pt x="700" y="796"/>
                    </a:lnTo>
                    <a:lnTo>
                      <a:pt x="698" y="794"/>
                    </a:lnTo>
                    <a:lnTo>
                      <a:pt x="696" y="792"/>
                    </a:lnTo>
                    <a:lnTo>
                      <a:pt x="693" y="790"/>
                    </a:lnTo>
                    <a:lnTo>
                      <a:pt x="687" y="786"/>
                    </a:lnTo>
                    <a:lnTo>
                      <a:pt x="682" y="781"/>
                    </a:lnTo>
                    <a:lnTo>
                      <a:pt x="675" y="774"/>
                    </a:lnTo>
                    <a:lnTo>
                      <a:pt x="669" y="767"/>
                    </a:lnTo>
                    <a:lnTo>
                      <a:pt x="665" y="759"/>
                    </a:lnTo>
                    <a:lnTo>
                      <a:pt x="660" y="751"/>
                    </a:lnTo>
                    <a:lnTo>
                      <a:pt x="655" y="738"/>
                    </a:lnTo>
                    <a:lnTo>
                      <a:pt x="651" y="725"/>
                    </a:lnTo>
                    <a:lnTo>
                      <a:pt x="648" y="712"/>
                    </a:lnTo>
                    <a:lnTo>
                      <a:pt x="645" y="697"/>
                    </a:lnTo>
                    <a:lnTo>
                      <a:pt x="647" y="697"/>
                    </a:lnTo>
                    <a:lnTo>
                      <a:pt x="650" y="696"/>
                    </a:lnTo>
                    <a:lnTo>
                      <a:pt x="660" y="697"/>
                    </a:lnTo>
                    <a:lnTo>
                      <a:pt x="668" y="700"/>
                    </a:lnTo>
                    <a:lnTo>
                      <a:pt x="675" y="703"/>
                    </a:lnTo>
                    <a:lnTo>
                      <a:pt x="685" y="707"/>
                    </a:lnTo>
                    <a:lnTo>
                      <a:pt x="699" y="710"/>
                    </a:lnTo>
                    <a:lnTo>
                      <a:pt x="713" y="712"/>
                    </a:lnTo>
                    <a:lnTo>
                      <a:pt x="719" y="713"/>
                    </a:lnTo>
                    <a:lnTo>
                      <a:pt x="726" y="715"/>
                    </a:lnTo>
                    <a:lnTo>
                      <a:pt x="732" y="717"/>
                    </a:lnTo>
                    <a:lnTo>
                      <a:pt x="740" y="720"/>
                    </a:lnTo>
                    <a:lnTo>
                      <a:pt x="752" y="731"/>
                    </a:lnTo>
                    <a:lnTo>
                      <a:pt x="764" y="741"/>
                    </a:lnTo>
                    <a:lnTo>
                      <a:pt x="772" y="744"/>
                    </a:lnTo>
                    <a:lnTo>
                      <a:pt x="778" y="745"/>
                    </a:lnTo>
                    <a:lnTo>
                      <a:pt x="784" y="745"/>
                    </a:lnTo>
                    <a:lnTo>
                      <a:pt x="790" y="745"/>
                    </a:lnTo>
                    <a:lnTo>
                      <a:pt x="797" y="746"/>
                    </a:lnTo>
                    <a:lnTo>
                      <a:pt x="803" y="747"/>
                    </a:lnTo>
                    <a:lnTo>
                      <a:pt x="809" y="748"/>
                    </a:lnTo>
                    <a:lnTo>
                      <a:pt x="815" y="751"/>
                    </a:lnTo>
                    <a:lnTo>
                      <a:pt x="828" y="764"/>
                    </a:lnTo>
                    <a:lnTo>
                      <a:pt x="839" y="777"/>
                    </a:lnTo>
                    <a:lnTo>
                      <a:pt x="847" y="781"/>
                    </a:lnTo>
                    <a:lnTo>
                      <a:pt x="856" y="783"/>
                    </a:lnTo>
                    <a:lnTo>
                      <a:pt x="864" y="784"/>
                    </a:lnTo>
                    <a:lnTo>
                      <a:pt x="873" y="784"/>
                    </a:lnTo>
                    <a:lnTo>
                      <a:pt x="876" y="783"/>
                    </a:lnTo>
                    <a:lnTo>
                      <a:pt x="877" y="782"/>
                    </a:lnTo>
                    <a:lnTo>
                      <a:pt x="879" y="781"/>
                    </a:lnTo>
                    <a:lnTo>
                      <a:pt x="881" y="779"/>
                    </a:lnTo>
                    <a:lnTo>
                      <a:pt x="882" y="775"/>
                    </a:lnTo>
                    <a:lnTo>
                      <a:pt x="884" y="770"/>
                    </a:lnTo>
                    <a:lnTo>
                      <a:pt x="889" y="774"/>
                    </a:lnTo>
                    <a:lnTo>
                      <a:pt x="893" y="778"/>
                    </a:lnTo>
                    <a:lnTo>
                      <a:pt x="896" y="784"/>
                    </a:lnTo>
                    <a:lnTo>
                      <a:pt x="899" y="790"/>
                    </a:lnTo>
                    <a:lnTo>
                      <a:pt x="902" y="795"/>
                    </a:lnTo>
                    <a:lnTo>
                      <a:pt x="905" y="799"/>
                    </a:lnTo>
                    <a:lnTo>
                      <a:pt x="907" y="801"/>
                    </a:lnTo>
                    <a:lnTo>
                      <a:pt x="910" y="802"/>
                    </a:lnTo>
                    <a:lnTo>
                      <a:pt x="913" y="803"/>
                    </a:lnTo>
                    <a:lnTo>
                      <a:pt x="916" y="803"/>
                    </a:lnTo>
                    <a:lnTo>
                      <a:pt x="920" y="803"/>
                    </a:lnTo>
                    <a:lnTo>
                      <a:pt x="925" y="802"/>
                    </a:lnTo>
                    <a:lnTo>
                      <a:pt x="925" y="786"/>
                    </a:lnTo>
                    <a:lnTo>
                      <a:pt x="923" y="781"/>
                    </a:lnTo>
                    <a:lnTo>
                      <a:pt x="922" y="775"/>
                    </a:lnTo>
                    <a:lnTo>
                      <a:pt x="922" y="720"/>
                    </a:lnTo>
                    <a:lnTo>
                      <a:pt x="908" y="730"/>
                    </a:lnTo>
                    <a:lnTo>
                      <a:pt x="896" y="741"/>
                    </a:lnTo>
                    <a:lnTo>
                      <a:pt x="890" y="744"/>
                    </a:lnTo>
                    <a:lnTo>
                      <a:pt x="885" y="745"/>
                    </a:lnTo>
                    <a:lnTo>
                      <a:pt x="878" y="745"/>
                    </a:lnTo>
                    <a:lnTo>
                      <a:pt x="871" y="745"/>
                    </a:lnTo>
                    <a:lnTo>
                      <a:pt x="867" y="744"/>
                    </a:lnTo>
                    <a:lnTo>
                      <a:pt x="863" y="742"/>
                    </a:lnTo>
                    <a:lnTo>
                      <a:pt x="860" y="739"/>
                    </a:lnTo>
                    <a:lnTo>
                      <a:pt x="858" y="735"/>
                    </a:lnTo>
                    <a:lnTo>
                      <a:pt x="855" y="724"/>
                    </a:lnTo>
                    <a:lnTo>
                      <a:pt x="854" y="714"/>
                    </a:lnTo>
                    <a:lnTo>
                      <a:pt x="861" y="713"/>
                    </a:lnTo>
                    <a:lnTo>
                      <a:pt x="868" y="713"/>
                    </a:lnTo>
                    <a:lnTo>
                      <a:pt x="868" y="709"/>
                    </a:lnTo>
                    <a:lnTo>
                      <a:pt x="869" y="705"/>
                    </a:lnTo>
                    <a:lnTo>
                      <a:pt x="868" y="701"/>
                    </a:lnTo>
                    <a:lnTo>
                      <a:pt x="867" y="699"/>
                    </a:lnTo>
                    <a:lnTo>
                      <a:pt x="864" y="698"/>
                    </a:lnTo>
                    <a:lnTo>
                      <a:pt x="861" y="697"/>
                    </a:lnTo>
                    <a:lnTo>
                      <a:pt x="854" y="695"/>
                    </a:lnTo>
                    <a:lnTo>
                      <a:pt x="847" y="693"/>
                    </a:lnTo>
                    <a:lnTo>
                      <a:pt x="840" y="686"/>
                    </a:lnTo>
                    <a:lnTo>
                      <a:pt x="834" y="680"/>
                    </a:lnTo>
                    <a:lnTo>
                      <a:pt x="832" y="676"/>
                    </a:lnTo>
                    <a:lnTo>
                      <a:pt x="830" y="672"/>
                    </a:lnTo>
                    <a:lnTo>
                      <a:pt x="829" y="668"/>
                    </a:lnTo>
                    <a:lnTo>
                      <a:pt x="829" y="663"/>
                    </a:lnTo>
                    <a:lnTo>
                      <a:pt x="830" y="660"/>
                    </a:lnTo>
                    <a:lnTo>
                      <a:pt x="831" y="658"/>
                    </a:lnTo>
                    <a:lnTo>
                      <a:pt x="834" y="657"/>
                    </a:lnTo>
                    <a:lnTo>
                      <a:pt x="836" y="655"/>
                    </a:lnTo>
                    <a:lnTo>
                      <a:pt x="848" y="645"/>
                    </a:lnTo>
                    <a:lnTo>
                      <a:pt x="861" y="637"/>
                    </a:lnTo>
                    <a:lnTo>
                      <a:pt x="867" y="633"/>
                    </a:lnTo>
                    <a:lnTo>
                      <a:pt x="871" y="629"/>
                    </a:lnTo>
                    <a:lnTo>
                      <a:pt x="872" y="626"/>
                    </a:lnTo>
                    <a:lnTo>
                      <a:pt x="874" y="623"/>
                    </a:lnTo>
                    <a:lnTo>
                      <a:pt x="874" y="620"/>
                    </a:lnTo>
                    <a:lnTo>
                      <a:pt x="875" y="615"/>
                    </a:lnTo>
                    <a:lnTo>
                      <a:pt x="874" y="611"/>
                    </a:lnTo>
                    <a:lnTo>
                      <a:pt x="872" y="607"/>
                    </a:lnTo>
                    <a:lnTo>
                      <a:pt x="869" y="605"/>
                    </a:lnTo>
                    <a:lnTo>
                      <a:pt x="865" y="604"/>
                    </a:lnTo>
                    <a:lnTo>
                      <a:pt x="857" y="605"/>
                    </a:lnTo>
                    <a:lnTo>
                      <a:pt x="848" y="606"/>
                    </a:lnTo>
                    <a:lnTo>
                      <a:pt x="839" y="605"/>
                    </a:lnTo>
                    <a:lnTo>
                      <a:pt x="830" y="602"/>
                    </a:lnTo>
                    <a:lnTo>
                      <a:pt x="821" y="599"/>
                    </a:lnTo>
                    <a:lnTo>
                      <a:pt x="811" y="598"/>
                    </a:lnTo>
                    <a:lnTo>
                      <a:pt x="806" y="598"/>
                    </a:lnTo>
                    <a:lnTo>
                      <a:pt x="801" y="600"/>
                    </a:lnTo>
                    <a:lnTo>
                      <a:pt x="796" y="603"/>
                    </a:lnTo>
                    <a:lnTo>
                      <a:pt x="792" y="607"/>
                    </a:lnTo>
                    <a:lnTo>
                      <a:pt x="789" y="612"/>
                    </a:lnTo>
                    <a:lnTo>
                      <a:pt x="786" y="617"/>
                    </a:lnTo>
                    <a:lnTo>
                      <a:pt x="785" y="623"/>
                    </a:lnTo>
                    <a:lnTo>
                      <a:pt x="784" y="629"/>
                    </a:lnTo>
                    <a:lnTo>
                      <a:pt x="785" y="639"/>
                    </a:lnTo>
                    <a:lnTo>
                      <a:pt x="787" y="649"/>
                    </a:lnTo>
                    <a:lnTo>
                      <a:pt x="788" y="658"/>
                    </a:lnTo>
                    <a:lnTo>
                      <a:pt x="789" y="669"/>
                    </a:lnTo>
                    <a:lnTo>
                      <a:pt x="788" y="676"/>
                    </a:lnTo>
                    <a:lnTo>
                      <a:pt x="786" y="681"/>
                    </a:lnTo>
                    <a:lnTo>
                      <a:pt x="784" y="684"/>
                    </a:lnTo>
                    <a:lnTo>
                      <a:pt x="781" y="685"/>
                    </a:lnTo>
                    <a:lnTo>
                      <a:pt x="779" y="686"/>
                    </a:lnTo>
                    <a:lnTo>
                      <a:pt x="776" y="687"/>
                    </a:lnTo>
                    <a:lnTo>
                      <a:pt x="772" y="686"/>
                    </a:lnTo>
                    <a:lnTo>
                      <a:pt x="768" y="684"/>
                    </a:lnTo>
                    <a:lnTo>
                      <a:pt x="764" y="682"/>
                    </a:lnTo>
                    <a:lnTo>
                      <a:pt x="762" y="678"/>
                    </a:lnTo>
                    <a:lnTo>
                      <a:pt x="760" y="668"/>
                    </a:lnTo>
                    <a:lnTo>
                      <a:pt x="758" y="658"/>
                    </a:lnTo>
                    <a:lnTo>
                      <a:pt x="756" y="648"/>
                    </a:lnTo>
                    <a:lnTo>
                      <a:pt x="753" y="638"/>
                    </a:lnTo>
                    <a:lnTo>
                      <a:pt x="751" y="635"/>
                    </a:lnTo>
                    <a:lnTo>
                      <a:pt x="748" y="632"/>
                    </a:lnTo>
                    <a:lnTo>
                      <a:pt x="745" y="630"/>
                    </a:lnTo>
                    <a:lnTo>
                      <a:pt x="741" y="630"/>
                    </a:lnTo>
                    <a:lnTo>
                      <a:pt x="717" y="630"/>
                    </a:lnTo>
                    <a:lnTo>
                      <a:pt x="706" y="627"/>
                    </a:lnTo>
                    <a:lnTo>
                      <a:pt x="695" y="622"/>
                    </a:lnTo>
                    <a:lnTo>
                      <a:pt x="688" y="620"/>
                    </a:lnTo>
                    <a:lnTo>
                      <a:pt x="682" y="618"/>
                    </a:lnTo>
                    <a:lnTo>
                      <a:pt x="674" y="618"/>
                    </a:lnTo>
                    <a:lnTo>
                      <a:pt x="666" y="618"/>
                    </a:lnTo>
                    <a:lnTo>
                      <a:pt x="660" y="620"/>
                    </a:lnTo>
                    <a:lnTo>
                      <a:pt x="653" y="622"/>
                    </a:lnTo>
                    <a:lnTo>
                      <a:pt x="647" y="624"/>
                    </a:lnTo>
                    <a:lnTo>
                      <a:pt x="642" y="628"/>
                    </a:lnTo>
                    <a:lnTo>
                      <a:pt x="637" y="632"/>
                    </a:lnTo>
                    <a:lnTo>
                      <a:pt x="633" y="637"/>
                    </a:lnTo>
                    <a:lnTo>
                      <a:pt x="629" y="642"/>
                    </a:lnTo>
                    <a:lnTo>
                      <a:pt x="625" y="649"/>
                    </a:lnTo>
                    <a:lnTo>
                      <a:pt x="615" y="660"/>
                    </a:lnTo>
                    <a:lnTo>
                      <a:pt x="609" y="672"/>
                    </a:lnTo>
                    <a:lnTo>
                      <a:pt x="606" y="683"/>
                    </a:lnTo>
                    <a:lnTo>
                      <a:pt x="605" y="693"/>
                    </a:lnTo>
                    <a:lnTo>
                      <a:pt x="604" y="702"/>
                    </a:lnTo>
                    <a:lnTo>
                      <a:pt x="601" y="713"/>
                    </a:lnTo>
                    <a:lnTo>
                      <a:pt x="585" y="713"/>
                    </a:lnTo>
                    <a:lnTo>
                      <a:pt x="571" y="713"/>
                    </a:lnTo>
                    <a:lnTo>
                      <a:pt x="564" y="712"/>
                    </a:lnTo>
                    <a:lnTo>
                      <a:pt x="558" y="709"/>
                    </a:lnTo>
                    <a:lnTo>
                      <a:pt x="552" y="706"/>
                    </a:lnTo>
                    <a:lnTo>
                      <a:pt x="546" y="701"/>
                    </a:lnTo>
                    <a:lnTo>
                      <a:pt x="542" y="696"/>
                    </a:lnTo>
                    <a:lnTo>
                      <a:pt x="538" y="691"/>
                    </a:lnTo>
                    <a:lnTo>
                      <a:pt x="535" y="686"/>
                    </a:lnTo>
                    <a:lnTo>
                      <a:pt x="533" y="681"/>
                    </a:lnTo>
                    <a:lnTo>
                      <a:pt x="529" y="669"/>
                    </a:lnTo>
                    <a:lnTo>
                      <a:pt x="524" y="657"/>
                    </a:lnTo>
                    <a:lnTo>
                      <a:pt x="520" y="646"/>
                    </a:lnTo>
                    <a:lnTo>
                      <a:pt x="515" y="638"/>
                    </a:lnTo>
                    <a:lnTo>
                      <a:pt x="508" y="630"/>
                    </a:lnTo>
                    <a:lnTo>
                      <a:pt x="503" y="623"/>
                    </a:lnTo>
                    <a:lnTo>
                      <a:pt x="492" y="606"/>
                    </a:lnTo>
                    <a:lnTo>
                      <a:pt x="481" y="588"/>
                    </a:lnTo>
                    <a:lnTo>
                      <a:pt x="474" y="579"/>
                    </a:lnTo>
                    <a:lnTo>
                      <a:pt x="468" y="572"/>
                    </a:lnTo>
                    <a:lnTo>
                      <a:pt x="466" y="568"/>
                    </a:lnTo>
                    <a:lnTo>
                      <a:pt x="464" y="565"/>
                    </a:lnTo>
                    <a:lnTo>
                      <a:pt x="462" y="559"/>
                    </a:lnTo>
                    <a:lnTo>
                      <a:pt x="462" y="554"/>
                    </a:lnTo>
                    <a:lnTo>
                      <a:pt x="462" y="524"/>
                    </a:lnTo>
                    <a:lnTo>
                      <a:pt x="465" y="510"/>
                    </a:lnTo>
                    <a:lnTo>
                      <a:pt x="467" y="494"/>
                    </a:lnTo>
                    <a:lnTo>
                      <a:pt x="467" y="491"/>
                    </a:lnTo>
                    <a:lnTo>
                      <a:pt x="466" y="488"/>
                    </a:lnTo>
                    <a:lnTo>
                      <a:pt x="465" y="486"/>
                    </a:lnTo>
                    <a:lnTo>
                      <a:pt x="463" y="484"/>
                    </a:lnTo>
                    <a:lnTo>
                      <a:pt x="459" y="479"/>
                    </a:lnTo>
                    <a:lnTo>
                      <a:pt x="456" y="472"/>
                    </a:lnTo>
                    <a:lnTo>
                      <a:pt x="454" y="466"/>
                    </a:lnTo>
                    <a:lnTo>
                      <a:pt x="453" y="461"/>
                    </a:lnTo>
                    <a:lnTo>
                      <a:pt x="453" y="455"/>
                    </a:lnTo>
                    <a:lnTo>
                      <a:pt x="453" y="448"/>
                    </a:lnTo>
                    <a:lnTo>
                      <a:pt x="453" y="434"/>
                    </a:lnTo>
                    <a:lnTo>
                      <a:pt x="455" y="422"/>
                    </a:lnTo>
                    <a:lnTo>
                      <a:pt x="457" y="409"/>
                    </a:lnTo>
                    <a:lnTo>
                      <a:pt x="459" y="396"/>
                    </a:lnTo>
                    <a:lnTo>
                      <a:pt x="461" y="386"/>
                    </a:lnTo>
                    <a:lnTo>
                      <a:pt x="463" y="378"/>
                    </a:lnTo>
                    <a:lnTo>
                      <a:pt x="464" y="375"/>
                    </a:lnTo>
                    <a:lnTo>
                      <a:pt x="467" y="372"/>
                    </a:lnTo>
                    <a:lnTo>
                      <a:pt x="469" y="370"/>
                    </a:lnTo>
                    <a:lnTo>
                      <a:pt x="473" y="369"/>
                    </a:lnTo>
                    <a:lnTo>
                      <a:pt x="479" y="367"/>
                    </a:lnTo>
                    <a:lnTo>
                      <a:pt x="486" y="365"/>
                    </a:lnTo>
                    <a:lnTo>
                      <a:pt x="491" y="361"/>
                    </a:lnTo>
                    <a:lnTo>
                      <a:pt x="495" y="358"/>
                    </a:lnTo>
                    <a:lnTo>
                      <a:pt x="499" y="355"/>
                    </a:lnTo>
                    <a:lnTo>
                      <a:pt x="503" y="350"/>
                    </a:lnTo>
                    <a:lnTo>
                      <a:pt x="506" y="346"/>
                    </a:lnTo>
                    <a:lnTo>
                      <a:pt x="511" y="340"/>
                    </a:lnTo>
                    <a:lnTo>
                      <a:pt x="513" y="334"/>
                    </a:lnTo>
                    <a:lnTo>
                      <a:pt x="514" y="328"/>
                    </a:lnTo>
                    <a:lnTo>
                      <a:pt x="514" y="323"/>
                    </a:lnTo>
                    <a:lnTo>
                      <a:pt x="513" y="318"/>
                    </a:lnTo>
                    <a:lnTo>
                      <a:pt x="513" y="313"/>
                    </a:lnTo>
                    <a:lnTo>
                      <a:pt x="513" y="308"/>
                    </a:lnTo>
                    <a:lnTo>
                      <a:pt x="515" y="302"/>
                    </a:lnTo>
                    <a:lnTo>
                      <a:pt x="518" y="297"/>
                    </a:lnTo>
                    <a:lnTo>
                      <a:pt x="524" y="287"/>
                    </a:lnTo>
                    <a:lnTo>
                      <a:pt x="529" y="276"/>
                    </a:lnTo>
                    <a:lnTo>
                      <a:pt x="533" y="267"/>
                    </a:lnTo>
                    <a:lnTo>
                      <a:pt x="539" y="256"/>
                    </a:lnTo>
                    <a:lnTo>
                      <a:pt x="544" y="247"/>
                    </a:lnTo>
                    <a:lnTo>
                      <a:pt x="549" y="240"/>
                    </a:lnTo>
                    <a:lnTo>
                      <a:pt x="551" y="237"/>
                    </a:lnTo>
                    <a:lnTo>
                      <a:pt x="553" y="233"/>
                    </a:lnTo>
                    <a:lnTo>
                      <a:pt x="554" y="229"/>
                    </a:lnTo>
                    <a:lnTo>
                      <a:pt x="554" y="225"/>
                    </a:lnTo>
                    <a:lnTo>
                      <a:pt x="553" y="219"/>
                    </a:lnTo>
                    <a:lnTo>
                      <a:pt x="552" y="216"/>
                    </a:lnTo>
                    <a:lnTo>
                      <a:pt x="549" y="212"/>
                    </a:lnTo>
                    <a:lnTo>
                      <a:pt x="546" y="210"/>
                    </a:lnTo>
                    <a:lnTo>
                      <a:pt x="538" y="205"/>
                    </a:lnTo>
                    <a:lnTo>
                      <a:pt x="528" y="200"/>
                    </a:lnTo>
                    <a:lnTo>
                      <a:pt x="514" y="189"/>
                    </a:lnTo>
                    <a:lnTo>
                      <a:pt x="500" y="180"/>
                    </a:lnTo>
                    <a:lnTo>
                      <a:pt x="495" y="175"/>
                    </a:lnTo>
                    <a:lnTo>
                      <a:pt x="489" y="169"/>
                    </a:lnTo>
                    <a:lnTo>
                      <a:pt x="485" y="162"/>
                    </a:lnTo>
                    <a:lnTo>
                      <a:pt x="479" y="154"/>
                    </a:lnTo>
                    <a:lnTo>
                      <a:pt x="474" y="145"/>
                    </a:lnTo>
                    <a:lnTo>
                      <a:pt x="471" y="135"/>
                    </a:lnTo>
                    <a:lnTo>
                      <a:pt x="469" y="127"/>
                    </a:lnTo>
                    <a:lnTo>
                      <a:pt x="467" y="118"/>
                    </a:lnTo>
                    <a:lnTo>
                      <a:pt x="466" y="99"/>
                    </a:lnTo>
                    <a:lnTo>
                      <a:pt x="466" y="78"/>
                    </a:lnTo>
                    <a:lnTo>
                      <a:pt x="466" y="55"/>
                    </a:lnTo>
                    <a:lnTo>
                      <a:pt x="469" y="54"/>
                    </a:lnTo>
                    <a:lnTo>
                      <a:pt x="471" y="51"/>
                    </a:lnTo>
                    <a:lnTo>
                      <a:pt x="472" y="48"/>
                    </a:lnTo>
                    <a:lnTo>
                      <a:pt x="473" y="46"/>
                    </a:lnTo>
                    <a:lnTo>
                      <a:pt x="474" y="40"/>
                    </a:lnTo>
                    <a:lnTo>
                      <a:pt x="474" y="33"/>
                    </a:lnTo>
                    <a:lnTo>
                      <a:pt x="475" y="26"/>
                    </a:lnTo>
                    <a:lnTo>
                      <a:pt x="475" y="17"/>
                    </a:lnTo>
                    <a:lnTo>
                      <a:pt x="474" y="14"/>
                    </a:lnTo>
                    <a:lnTo>
                      <a:pt x="473" y="11"/>
                    </a:lnTo>
                    <a:lnTo>
                      <a:pt x="472" y="8"/>
                    </a:lnTo>
                    <a:lnTo>
                      <a:pt x="470" y="6"/>
                    </a:lnTo>
                    <a:close/>
                    <a:moveTo>
                      <a:pt x="906" y="555"/>
                    </a:moveTo>
                    <a:lnTo>
                      <a:pt x="905" y="559"/>
                    </a:lnTo>
                    <a:lnTo>
                      <a:pt x="905" y="596"/>
                    </a:lnTo>
                    <a:lnTo>
                      <a:pt x="904" y="604"/>
                    </a:lnTo>
                    <a:lnTo>
                      <a:pt x="903" y="612"/>
                    </a:lnTo>
                    <a:lnTo>
                      <a:pt x="901" y="621"/>
                    </a:lnTo>
                    <a:lnTo>
                      <a:pt x="901" y="629"/>
                    </a:lnTo>
                    <a:lnTo>
                      <a:pt x="901" y="656"/>
                    </a:lnTo>
                    <a:lnTo>
                      <a:pt x="905" y="657"/>
                    </a:lnTo>
                    <a:lnTo>
                      <a:pt x="908" y="657"/>
                    </a:lnTo>
                    <a:lnTo>
                      <a:pt x="917" y="656"/>
                    </a:lnTo>
                    <a:lnTo>
                      <a:pt x="925" y="654"/>
                    </a:lnTo>
                    <a:lnTo>
                      <a:pt x="932" y="651"/>
                    </a:lnTo>
                    <a:lnTo>
                      <a:pt x="939" y="646"/>
                    </a:lnTo>
                    <a:lnTo>
                      <a:pt x="944" y="640"/>
                    </a:lnTo>
                    <a:lnTo>
                      <a:pt x="948" y="634"/>
                    </a:lnTo>
                    <a:lnTo>
                      <a:pt x="950" y="627"/>
                    </a:lnTo>
                    <a:lnTo>
                      <a:pt x="951" y="618"/>
                    </a:lnTo>
                    <a:lnTo>
                      <a:pt x="950" y="611"/>
                    </a:lnTo>
                    <a:lnTo>
                      <a:pt x="948" y="604"/>
                    </a:lnTo>
                    <a:lnTo>
                      <a:pt x="944" y="598"/>
                    </a:lnTo>
                    <a:lnTo>
                      <a:pt x="939" y="591"/>
                    </a:lnTo>
                    <a:lnTo>
                      <a:pt x="932" y="579"/>
                    </a:lnTo>
                    <a:lnTo>
                      <a:pt x="926" y="568"/>
                    </a:lnTo>
                    <a:lnTo>
                      <a:pt x="923" y="564"/>
                    </a:lnTo>
                    <a:lnTo>
                      <a:pt x="919" y="559"/>
                    </a:lnTo>
                    <a:lnTo>
                      <a:pt x="914" y="556"/>
                    </a:lnTo>
                    <a:lnTo>
                      <a:pt x="906" y="555"/>
                    </a:lnTo>
                    <a:close/>
                    <a:moveTo>
                      <a:pt x="596" y="793"/>
                    </a:moveTo>
                    <a:lnTo>
                      <a:pt x="588" y="792"/>
                    </a:lnTo>
                    <a:lnTo>
                      <a:pt x="581" y="792"/>
                    </a:lnTo>
                    <a:lnTo>
                      <a:pt x="576" y="792"/>
                    </a:lnTo>
                    <a:lnTo>
                      <a:pt x="572" y="793"/>
                    </a:lnTo>
                    <a:lnTo>
                      <a:pt x="568" y="794"/>
                    </a:lnTo>
                    <a:lnTo>
                      <a:pt x="564" y="796"/>
                    </a:lnTo>
                    <a:lnTo>
                      <a:pt x="561" y="799"/>
                    </a:lnTo>
                    <a:lnTo>
                      <a:pt x="558" y="802"/>
                    </a:lnTo>
                    <a:lnTo>
                      <a:pt x="557" y="806"/>
                    </a:lnTo>
                    <a:lnTo>
                      <a:pt x="556" y="810"/>
                    </a:lnTo>
                    <a:lnTo>
                      <a:pt x="557" y="812"/>
                    </a:lnTo>
                    <a:lnTo>
                      <a:pt x="558" y="814"/>
                    </a:lnTo>
                    <a:lnTo>
                      <a:pt x="559" y="815"/>
                    </a:lnTo>
                    <a:lnTo>
                      <a:pt x="561" y="816"/>
                    </a:lnTo>
                    <a:lnTo>
                      <a:pt x="567" y="819"/>
                    </a:lnTo>
                    <a:lnTo>
                      <a:pt x="572" y="820"/>
                    </a:lnTo>
                    <a:lnTo>
                      <a:pt x="582" y="826"/>
                    </a:lnTo>
                    <a:lnTo>
                      <a:pt x="592" y="832"/>
                    </a:lnTo>
                    <a:lnTo>
                      <a:pt x="596" y="822"/>
                    </a:lnTo>
                    <a:lnTo>
                      <a:pt x="597" y="812"/>
                    </a:lnTo>
                    <a:lnTo>
                      <a:pt x="597" y="803"/>
                    </a:lnTo>
                    <a:lnTo>
                      <a:pt x="596" y="793"/>
                    </a:lnTo>
                    <a:close/>
                    <a:moveTo>
                      <a:pt x="412" y="853"/>
                    </a:moveTo>
                    <a:lnTo>
                      <a:pt x="401" y="863"/>
                    </a:lnTo>
                    <a:lnTo>
                      <a:pt x="389" y="872"/>
                    </a:lnTo>
                    <a:lnTo>
                      <a:pt x="380" y="876"/>
                    </a:lnTo>
                    <a:lnTo>
                      <a:pt x="372" y="879"/>
                    </a:lnTo>
                    <a:lnTo>
                      <a:pt x="368" y="881"/>
                    </a:lnTo>
                    <a:lnTo>
                      <a:pt x="364" y="884"/>
                    </a:lnTo>
                    <a:lnTo>
                      <a:pt x="361" y="887"/>
                    </a:lnTo>
                    <a:lnTo>
                      <a:pt x="359" y="891"/>
                    </a:lnTo>
                    <a:lnTo>
                      <a:pt x="360" y="895"/>
                    </a:lnTo>
                    <a:lnTo>
                      <a:pt x="365" y="896"/>
                    </a:lnTo>
                    <a:lnTo>
                      <a:pt x="370" y="897"/>
                    </a:lnTo>
                    <a:lnTo>
                      <a:pt x="378" y="896"/>
                    </a:lnTo>
                    <a:lnTo>
                      <a:pt x="385" y="895"/>
                    </a:lnTo>
                    <a:lnTo>
                      <a:pt x="391" y="896"/>
                    </a:lnTo>
                    <a:lnTo>
                      <a:pt x="397" y="898"/>
                    </a:lnTo>
                    <a:lnTo>
                      <a:pt x="402" y="900"/>
                    </a:lnTo>
                    <a:lnTo>
                      <a:pt x="406" y="905"/>
                    </a:lnTo>
                    <a:lnTo>
                      <a:pt x="414" y="913"/>
                    </a:lnTo>
                    <a:lnTo>
                      <a:pt x="422" y="922"/>
                    </a:lnTo>
                    <a:lnTo>
                      <a:pt x="428" y="927"/>
                    </a:lnTo>
                    <a:lnTo>
                      <a:pt x="431" y="933"/>
                    </a:lnTo>
                    <a:lnTo>
                      <a:pt x="434" y="939"/>
                    </a:lnTo>
                    <a:lnTo>
                      <a:pt x="436" y="944"/>
                    </a:lnTo>
                    <a:lnTo>
                      <a:pt x="441" y="956"/>
                    </a:lnTo>
                    <a:lnTo>
                      <a:pt x="446" y="970"/>
                    </a:lnTo>
                    <a:lnTo>
                      <a:pt x="451" y="978"/>
                    </a:lnTo>
                    <a:lnTo>
                      <a:pt x="458" y="985"/>
                    </a:lnTo>
                    <a:lnTo>
                      <a:pt x="464" y="993"/>
                    </a:lnTo>
                    <a:lnTo>
                      <a:pt x="472" y="1000"/>
                    </a:lnTo>
                    <a:lnTo>
                      <a:pt x="481" y="1010"/>
                    </a:lnTo>
                    <a:lnTo>
                      <a:pt x="487" y="1021"/>
                    </a:lnTo>
                    <a:lnTo>
                      <a:pt x="491" y="1025"/>
                    </a:lnTo>
                    <a:lnTo>
                      <a:pt x="495" y="1028"/>
                    </a:lnTo>
                    <a:lnTo>
                      <a:pt x="499" y="1030"/>
                    </a:lnTo>
                    <a:lnTo>
                      <a:pt x="505" y="1031"/>
                    </a:lnTo>
                    <a:lnTo>
                      <a:pt x="508" y="1031"/>
                    </a:lnTo>
                    <a:lnTo>
                      <a:pt x="511" y="1029"/>
                    </a:lnTo>
                    <a:lnTo>
                      <a:pt x="513" y="1027"/>
                    </a:lnTo>
                    <a:lnTo>
                      <a:pt x="514" y="1024"/>
                    </a:lnTo>
                    <a:lnTo>
                      <a:pt x="517" y="1018"/>
                    </a:lnTo>
                    <a:lnTo>
                      <a:pt x="519" y="1011"/>
                    </a:lnTo>
                    <a:lnTo>
                      <a:pt x="524" y="998"/>
                    </a:lnTo>
                    <a:lnTo>
                      <a:pt x="527" y="985"/>
                    </a:lnTo>
                    <a:lnTo>
                      <a:pt x="529" y="973"/>
                    </a:lnTo>
                    <a:lnTo>
                      <a:pt x="529" y="960"/>
                    </a:lnTo>
                    <a:lnTo>
                      <a:pt x="529" y="951"/>
                    </a:lnTo>
                    <a:lnTo>
                      <a:pt x="527" y="944"/>
                    </a:lnTo>
                    <a:lnTo>
                      <a:pt x="525" y="938"/>
                    </a:lnTo>
                    <a:lnTo>
                      <a:pt x="523" y="932"/>
                    </a:lnTo>
                    <a:lnTo>
                      <a:pt x="521" y="924"/>
                    </a:lnTo>
                    <a:lnTo>
                      <a:pt x="519" y="918"/>
                    </a:lnTo>
                    <a:lnTo>
                      <a:pt x="518" y="911"/>
                    </a:lnTo>
                    <a:lnTo>
                      <a:pt x="518" y="903"/>
                    </a:lnTo>
                    <a:lnTo>
                      <a:pt x="520" y="891"/>
                    </a:lnTo>
                    <a:lnTo>
                      <a:pt x="523" y="879"/>
                    </a:lnTo>
                    <a:lnTo>
                      <a:pt x="523" y="877"/>
                    </a:lnTo>
                    <a:lnTo>
                      <a:pt x="522" y="873"/>
                    </a:lnTo>
                    <a:lnTo>
                      <a:pt x="520" y="871"/>
                    </a:lnTo>
                    <a:lnTo>
                      <a:pt x="518" y="870"/>
                    </a:lnTo>
                    <a:lnTo>
                      <a:pt x="512" y="867"/>
                    </a:lnTo>
                    <a:lnTo>
                      <a:pt x="506" y="864"/>
                    </a:lnTo>
                    <a:lnTo>
                      <a:pt x="501" y="858"/>
                    </a:lnTo>
                    <a:lnTo>
                      <a:pt x="495" y="853"/>
                    </a:lnTo>
                    <a:lnTo>
                      <a:pt x="492" y="851"/>
                    </a:lnTo>
                    <a:lnTo>
                      <a:pt x="489" y="850"/>
                    </a:lnTo>
                    <a:lnTo>
                      <a:pt x="486" y="849"/>
                    </a:lnTo>
                    <a:lnTo>
                      <a:pt x="482" y="849"/>
                    </a:lnTo>
                    <a:lnTo>
                      <a:pt x="464" y="847"/>
                    </a:lnTo>
                    <a:lnTo>
                      <a:pt x="445" y="845"/>
                    </a:lnTo>
                    <a:lnTo>
                      <a:pt x="436" y="847"/>
                    </a:lnTo>
                    <a:lnTo>
                      <a:pt x="428" y="848"/>
                    </a:lnTo>
                    <a:lnTo>
                      <a:pt x="419" y="850"/>
                    </a:lnTo>
                    <a:lnTo>
                      <a:pt x="412" y="853"/>
                    </a:lnTo>
                    <a:close/>
                    <a:moveTo>
                      <a:pt x="881" y="892"/>
                    </a:moveTo>
                    <a:lnTo>
                      <a:pt x="871" y="885"/>
                    </a:lnTo>
                    <a:lnTo>
                      <a:pt x="862" y="875"/>
                    </a:lnTo>
                    <a:lnTo>
                      <a:pt x="855" y="872"/>
                    </a:lnTo>
                    <a:lnTo>
                      <a:pt x="847" y="871"/>
                    </a:lnTo>
                    <a:lnTo>
                      <a:pt x="841" y="871"/>
                    </a:lnTo>
                    <a:lnTo>
                      <a:pt x="835" y="870"/>
                    </a:lnTo>
                    <a:lnTo>
                      <a:pt x="821" y="870"/>
                    </a:lnTo>
                    <a:lnTo>
                      <a:pt x="807" y="869"/>
                    </a:lnTo>
                    <a:lnTo>
                      <a:pt x="806" y="871"/>
                    </a:lnTo>
                    <a:lnTo>
                      <a:pt x="805" y="875"/>
                    </a:lnTo>
                    <a:lnTo>
                      <a:pt x="806" y="882"/>
                    </a:lnTo>
                    <a:lnTo>
                      <a:pt x="808" y="889"/>
                    </a:lnTo>
                    <a:lnTo>
                      <a:pt x="811" y="894"/>
                    </a:lnTo>
                    <a:lnTo>
                      <a:pt x="814" y="900"/>
                    </a:lnTo>
                    <a:lnTo>
                      <a:pt x="817" y="906"/>
                    </a:lnTo>
                    <a:lnTo>
                      <a:pt x="820" y="912"/>
                    </a:lnTo>
                    <a:lnTo>
                      <a:pt x="822" y="919"/>
                    </a:lnTo>
                    <a:lnTo>
                      <a:pt x="824" y="926"/>
                    </a:lnTo>
                    <a:lnTo>
                      <a:pt x="824" y="965"/>
                    </a:lnTo>
                    <a:lnTo>
                      <a:pt x="829" y="974"/>
                    </a:lnTo>
                    <a:lnTo>
                      <a:pt x="834" y="972"/>
                    </a:lnTo>
                    <a:lnTo>
                      <a:pt x="837" y="968"/>
                    </a:lnTo>
                    <a:lnTo>
                      <a:pt x="840" y="964"/>
                    </a:lnTo>
                    <a:lnTo>
                      <a:pt x="842" y="960"/>
                    </a:lnTo>
                    <a:lnTo>
                      <a:pt x="845" y="949"/>
                    </a:lnTo>
                    <a:lnTo>
                      <a:pt x="847" y="938"/>
                    </a:lnTo>
                    <a:lnTo>
                      <a:pt x="849" y="932"/>
                    </a:lnTo>
                    <a:lnTo>
                      <a:pt x="850" y="925"/>
                    </a:lnTo>
                    <a:lnTo>
                      <a:pt x="853" y="923"/>
                    </a:lnTo>
                    <a:lnTo>
                      <a:pt x="854" y="921"/>
                    </a:lnTo>
                    <a:lnTo>
                      <a:pt x="856" y="920"/>
                    </a:lnTo>
                    <a:lnTo>
                      <a:pt x="859" y="919"/>
                    </a:lnTo>
                    <a:lnTo>
                      <a:pt x="863" y="920"/>
                    </a:lnTo>
                    <a:lnTo>
                      <a:pt x="867" y="923"/>
                    </a:lnTo>
                    <a:lnTo>
                      <a:pt x="870" y="926"/>
                    </a:lnTo>
                    <a:lnTo>
                      <a:pt x="872" y="930"/>
                    </a:lnTo>
                    <a:lnTo>
                      <a:pt x="874" y="933"/>
                    </a:lnTo>
                    <a:lnTo>
                      <a:pt x="877" y="935"/>
                    </a:lnTo>
                    <a:lnTo>
                      <a:pt x="881" y="936"/>
                    </a:lnTo>
                    <a:lnTo>
                      <a:pt x="884" y="937"/>
                    </a:lnTo>
                    <a:lnTo>
                      <a:pt x="890" y="938"/>
                    </a:lnTo>
                    <a:lnTo>
                      <a:pt x="898" y="938"/>
                    </a:lnTo>
                    <a:lnTo>
                      <a:pt x="927" y="938"/>
                    </a:lnTo>
                    <a:lnTo>
                      <a:pt x="934" y="940"/>
                    </a:lnTo>
                    <a:lnTo>
                      <a:pt x="943" y="943"/>
                    </a:lnTo>
                    <a:lnTo>
                      <a:pt x="952" y="943"/>
                    </a:lnTo>
                    <a:lnTo>
                      <a:pt x="950" y="934"/>
                    </a:lnTo>
                    <a:lnTo>
                      <a:pt x="946" y="925"/>
                    </a:lnTo>
                    <a:lnTo>
                      <a:pt x="941" y="919"/>
                    </a:lnTo>
                    <a:lnTo>
                      <a:pt x="933" y="913"/>
                    </a:lnTo>
                    <a:lnTo>
                      <a:pt x="921" y="909"/>
                    </a:lnTo>
                    <a:lnTo>
                      <a:pt x="908" y="907"/>
                    </a:lnTo>
                    <a:lnTo>
                      <a:pt x="902" y="904"/>
                    </a:lnTo>
                    <a:lnTo>
                      <a:pt x="896" y="900"/>
                    </a:lnTo>
                    <a:lnTo>
                      <a:pt x="891" y="898"/>
                    </a:lnTo>
                    <a:lnTo>
                      <a:pt x="885" y="897"/>
                    </a:lnTo>
                    <a:lnTo>
                      <a:pt x="883" y="894"/>
                    </a:lnTo>
                    <a:lnTo>
                      <a:pt x="881" y="892"/>
                    </a:lnTo>
                    <a:close/>
                    <a:moveTo>
                      <a:pt x="692" y="1052"/>
                    </a:moveTo>
                    <a:lnTo>
                      <a:pt x="665" y="1052"/>
                    </a:lnTo>
                    <a:lnTo>
                      <a:pt x="656" y="1051"/>
                    </a:lnTo>
                    <a:lnTo>
                      <a:pt x="647" y="1050"/>
                    </a:lnTo>
                    <a:lnTo>
                      <a:pt x="639" y="1049"/>
                    </a:lnTo>
                    <a:lnTo>
                      <a:pt x="630" y="1048"/>
                    </a:lnTo>
                    <a:lnTo>
                      <a:pt x="620" y="1048"/>
                    </a:lnTo>
                    <a:lnTo>
                      <a:pt x="611" y="1049"/>
                    </a:lnTo>
                    <a:lnTo>
                      <a:pt x="607" y="1050"/>
                    </a:lnTo>
                    <a:lnTo>
                      <a:pt x="603" y="1052"/>
                    </a:lnTo>
                    <a:lnTo>
                      <a:pt x="599" y="1054"/>
                    </a:lnTo>
                    <a:lnTo>
                      <a:pt x="594" y="1057"/>
                    </a:lnTo>
                    <a:lnTo>
                      <a:pt x="605" y="1063"/>
                    </a:lnTo>
                    <a:lnTo>
                      <a:pt x="613" y="1071"/>
                    </a:lnTo>
                    <a:lnTo>
                      <a:pt x="638" y="1071"/>
                    </a:lnTo>
                    <a:lnTo>
                      <a:pt x="642" y="1071"/>
                    </a:lnTo>
                    <a:lnTo>
                      <a:pt x="645" y="1073"/>
                    </a:lnTo>
                    <a:lnTo>
                      <a:pt x="648" y="1074"/>
                    </a:lnTo>
                    <a:lnTo>
                      <a:pt x="650" y="1076"/>
                    </a:lnTo>
                    <a:lnTo>
                      <a:pt x="656" y="1081"/>
                    </a:lnTo>
                    <a:lnTo>
                      <a:pt x="659" y="1086"/>
                    </a:lnTo>
                    <a:lnTo>
                      <a:pt x="661" y="1093"/>
                    </a:lnTo>
                    <a:lnTo>
                      <a:pt x="663" y="1100"/>
                    </a:lnTo>
                    <a:lnTo>
                      <a:pt x="664" y="1109"/>
                    </a:lnTo>
                    <a:lnTo>
                      <a:pt x="664" y="1116"/>
                    </a:lnTo>
                    <a:lnTo>
                      <a:pt x="664" y="1184"/>
                    </a:lnTo>
                    <a:lnTo>
                      <a:pt x="659" y="1220"/>
                    </a:lnTo>
                    <a:lnTo>
                      <a:pt x="659" y="1276"/>
                    </a:lnTo>
                    <a:lnTo>
                      <a:pt x="664" y="1280"/>
                    </a:lnTo>
                    <a:lnTo>
                      <a:pt x="669" y="1268"/>
                    </a:lnTo>
                    <a:lnTo>
                      <a:pt x="675" y="1260"/>
                    </a:lnTo>
                    <a:lnTo>
                      <a:pt x="683" y="1253"/>
                    </a:lnTo>
                    <a:lnTo>
                      <a:pt x="692" y="1245"/>
                    </a:lnTo>
                    <a:lnTo>
                      <a:pt x="704" y="1231"/>
                    </a:lnTo>
                    <a:lnTo>
                      <a:pt x="717" y="1219"/>
                    </a:lnTo>
                    <a:lnTo>
                      <a:pt x="722" y="1216"/>
                    </a:lnTo>
                    <a:lnTo>
                      <a:pt x="727" y="1213"/>
                    </a:lnTo>
                    <a:lnTo>
                      <a:pt x="732" y="1212"/>
                    </a:lnTo>
                    <a:lnTo>
                      <a:pt x="737" y="1211"/>
                    </a:lnTo>
                    <a:lnTo>
                      <a:pt x="743" y="1210"/>
                    </a:lnTo>
                    <a:lnTo>
                      <a:pt x="747" y="1208"/>
                    </a:lnTo>
                    <a:lnTo>
                      <a:pt x="752" y="1206"/>
                    </a:lnTo>
                    <a:lnTo>
                      <a:pt x="756" y="1202"/>
                    </a:lnTo>
                    <a:lnTo>
                      <a:pt x="761" y="1196"/>
                    </a:lnTo>
                    <a:lnTo>
                      <a:pt x="765" y="1190"/>
                    </a:lnTo>
                    <a:lnTo>
                      <a:pt x="768" y="1183"/>
                    </a:lnTo>
                    <a:lnTo>
                      <a:pt x="771" y="1176"/>
                    </a:lnTo>
                    <a:lnTo>
                      <a:pt x="774" y="1162"/>
                    </a:lnTo>
                    <a:lnTo>
                      <a:pt x="778" y="1146"/>
                    </a:lnTo>
                    <a:lnTo>
                      <a:pt x="779" y="1143"/>
                    </a:lnTo>
                    <a:lnTo>
                      <a:pt x="781" y="1140"/>
                    </a:lnTo>
                    <a:lnTo>
                      <a:pt x="783" y="1137"/>
                    </a:lnTo>
                    <a:lnTo>
                      <a:pt x="785" y="1135"/>
                    </a:lnTo>
                    <a:lnTo>
                      <a:pt x="791" y="1131"/>
                    </a:lnTo>
                    <a:lnTo>
                      <a:pt x="798" y="1127"/>
                    </a:lnTo>
                    <a:lnTo>
                      <a:pt x="804" y="1123"/>
                    </a:lnTo>
                    <a:lnTo>
                      <a:pt x="808" y="1119"/>
                    </a:lnTo>
                    <a:lnTo>
                      <a:pt x="810" y="1117"/>
                    </a:lnTo>
                    <a:lnTo>
                      <a:pt x="812" y="1114"/>
                    </a:lnTo>
                    <a:lnTo>
                      <a:pt x="813" y="1111"/>
                    </a:lnTo>
                    <a:lnTo>
                      <a:pt x="813" y="1107"/>
                    </a:lnTo>
                    <a:lnTo>
                      <a:pt x="813" y="1093"/>
                    </a:lnTo>
                    <a:lnTo>
                      <a:pt x="812" y="1080"/>
                    </a:lnTo>
                    <a:lnTo>
                      <a:pt x="810" y="1075"/>
                    </a:lnTo>
                    <a:lnTo>
                      <a:pt x="807" y="1069"/>
                    </a:lnTo>
                    <a:lnTo>
                      <a:pt x="806" y="1068"/>
                    </a:lnTo>
                    <a:lnTo>
                      <a:pt x="803" y="1066"/>
                    </a:lnTo>
                    <a:lnTo>
                      <a:pt x="801" y="1066"/>
                    </a:lnTo>
                    <a:lnTo>
                      <a:pt x="798" y="1065"/>
                    </a:lnTo>
                    <a:lnTo>
                      <a:pt x="787" y="1071"/>
                    </a:lnTo>
                    <a:lnTo>
                      <a:pt x="778" y="1078"/>
                    </a:lnTo>
                    <a:lnTo>
                      <a:pt x="762" y="1070"/>
                    </a:lnTo>
                    <a:lnTo>
                      <a:pt x="748" y="1063"/>
                    </a:lnTo>
                    <a:lnTo>
                      <a:pt x="739" y="1069"/>
                    </a:lnTo>
                    <a:lnTo>
                      <a:pt x="730" y="1076"/>
                    </a:lnTo>
                    <a:lnTo>
                      <a:pt x="722" y="1075"/>
                    </a:lnTo>
                    <a:lnTo>
                      <a:pt x="715" y="1073"/>
                    </a:lnTo>
                    <a:lnTo>
                      <a:pt x="708" y="1068"/>
                    </a:lnTo>
                    <a:lnTo>
                      <a:pt x="702" y="1062"/>
                    </a:lnTo>
                    <a:lnTo>
                      <a:pt x="700" y="1058"/>
                    </a:lnTo>
                    <a:lnTo>
                      <a:pt x="698" y="1055"/>
                    </a:lnTo>
                    <a:lnTo>
                      <a:pt x="695" y="1053"/>
                    </a:lnTo>
                    <a:lnTo>
                      <a:pt x="692" y="1052"/>
                    </a:lnTo>
                    <a:close/>
                    <a:moveTo>
                      <a:pt x="1100" y="983"/>
                    </a:moveTo>
                    <a:lnTo>
                      <a:pt x="1100" y="976"/>
                    </a:lnTo>
                    <a:lnTo>
                      <a:pt x="1100" y="970"/>
                    </a:lnTo>
                    <a:lnTo>
                      <a:pt x="1094" y="969"/>
                    </a:lnTo>
                    <a:lnTo>
                      <a:pt x="1088" y="968"/>
                    </a:lnTo>
                    <a:lnTo>
                      <a:pt x="1085" y="969"/>
                    </a:lnTo>
                    <a:lnTo>
                      <a:pt x="1083" y="970"/>
                    </a:lnTo>
                    <a:lnTo>
                      <a:pt x="1082" y="972"/>
                    </a:lnTo>
                    <a:lnTo>
                      <a:pt x="1080" y="974"/>
                    </a:lnTo>
                    <a:lnTo>
                      <a:pt x="1078" y="979"/>
                    </a:lnTo>
                    <a:lnTo>
                      <a:pt x="1075" y="983"/>
                    </a:lnTo>
                    <a:lnTo>
                      <a:pt x="1070" y="989"/>
                    </a:lnTo>
                    <a:lnTo>
                      <a:pt x="1064" y="992"/>
                    </a:lnTo>
                    <a:lnTo>
                      <a:pt x="1057" y="994"/>
                    </a:lnTo>
                    <a:lnTo>
                      <a:pt x="1049" y="995"/>
                    </a:lnTo>
                    <a:lnTo>
                      <a:pt x="1037" y="994"/>
                    </a:lnTo>
                    <a:lnTo>
                      <a:pt x="1027" y="992"/>
                    </a:lnTo>
                    <a:lnTo>
                      <a:pt x="1016" y="991"/>
                    </a:lnTo>
                    <a:lnTo>
                      <a:pt x="1004" y="990"/>
                    </a:lnTo>
                    <a:lnTo>
                      <a:pt x="998" y="990"/>
                    </a:lnTo>
                    <a:lnTo>
                      <a:pt x="991" y="990"/>
                    </a:lnTo>
                    <a:lnTo>
                      <a:pt x="988" y="991"/>
                    </a:lnTo>
                    <a:lnTo>
                      <a:pt x="986" y="992"/>
                    </a:lnTo>
                    <a:lnTo>
                      <a:pt x="984" y="993"/>
                    </a:lnTo>
                    <a:lnTo>
                      <a:pt x="984" y="996"/>
                    </a:lnTo>
                    <a:lnTo>
                      <a:pt x="985" y="1000"/>
                    </a:lnTo>
                    <a:lnTo>
                      <a:pt x="986" y="1004"/>
                    </a:lnTo>
                    <a:lnTo>
                      <a:pt x="988" y="1007"/>
                    </a:lnTo>
                    <a:lnTo>
                      <a:pt x="991" y="1010"/>
                    </a:lnTo>
                    <a:lnTo>
                      <a:pt x="999" y="1015"/>
                    </a:lnTo>
                    <a:lnTo>
                      <a:pt x="1004" y="1023"/>
                    </a:lnTo>
                    <a:lnTo>
                      <a:pt x="1008" y="1031"/>
                    </a:lnTo>
                    <a:lnTo>
                      <a:pt x="1010" y="1038"/>
                    </a:lnTo>
                    <a:lnTo>
                      <a:pt x="1011" y="1041"/>
                    </a:lnTo>
                    <a:lnTo>
                      <a:pt x="1013" y="1045"/>
                    </a:lnTo>
                    <a:lnTo>
                      <a:pt x="1016" y="1046"/>
                    </a:lnTo>
                    <a:lnTo>
                      <a:pt x="1019" y="1047"/>
                    </a:lnTo>
                    <a:lnTo>
                      <a:pt x="1033" y="1043"/>
                    </a:lnTo>
                    <a:lnTo>
                      <a:pt x="1046" y="1040"/>
                    </a:lnTo>
                    <a:lnTo>
                      <a:pt x="1051" y="1041"/>
                    </a:lnTo>
                    <a:lnTo>
                      <a:pt x="1056" y="1043"/>
                    </a:lnTo>
                    <a:lnTo>
                      <a:pt x="1059" y="1046"/>
                    </a:lnTo>
                    <a:lnTo>
                      <a:pt x="1062" y="1050"/>
                    </a:lnTo>
                    <a:lnTo>
                      <a:pt x="1066" y="1058"/>
                    </a:lnTo>
                    <a:lnTo>
                      <a:pt x="1069" y="1068"/>
                    </a:lnTo>
                    <a:lnTo>
                      <a:pt x="1072" y="1075"/>
                    </a:lnTo>
                    <a:lnTo>
                      <a:pt x="1075" y="1080"/>
                    </a:lnTo>
                    <a:lnTo>
                      <a:pt x="1079" y="1085"/>
                    </a:lnTo>
                    <a:lnTo>
                      <a:pt x="1084" y="1090"/>
                    </a:lnTo>
                    <a:lnTo>
                      <a:pt x="1087" y="1095"/>
                    </a:lnTo>
                    <a:lnTo>
                      <a:pt x="1090" y="1100"/>
                    </a:lnTo>
                    <a:lnTo>
                      <a:pt x="1092" y="1107"/>
                    </a:lnTo>
                    <a:lnTo>
                      <a:pt x="1092" y="1113"/>
                    </a:lnTo>
                    <a:lnTo>
                      <a:pt x="1091" y="1122"/>
                    </a:lnTo>
                    <a:lnTo>
                      <a:pt x="1089" y="1131"/>
                    </a:lnTo>
                    <a:lnTo>
                      <a:pt x="1086" y="1139"/>
                    </a:lnTo>
                    <a:lnTo>
                      <a:pt x="1085" y="1149"/>
                    </a:lnTo>
                    <a:lnTo>
                      <a:pt x="1086" y="1152"/>
                    </a:lnTo>
                    <a:lnTo>
                      <a:pt x="1088" y="1154"/>
                    </a:lnTo>
                    <a:lnTo>
                      <a:pt x="1090" y="1156"/>
                    </a:lnTo>
                    <a:lnTo>
                      <a:pt x="1093" y="1158"/>
                    </a:lnTo>
                    <a:lnTo>
                      <a:pt x="1096" y="1160"/>
                    </a:lnTo>
                    <a:lnTo>
                      <a:pt x="1099" y="1161"/>
                    </a:lnTo>
                    <a:lnTo>
                      <a:pt x="1102" y="1163"/>
                    </a:lnTo>
                    <a:lnTo>
                      <a:pt x="1104" y="1166"/>
                    </a:lnTo>
                    <a:lnTo>
                      <a:pt x="1111" y="1178"/>
                    </a:lnTo>
                    <a:lnTo>
                      <a:pt x="1116" y="1191"/>
                    </a:lnTo>
                    <a:lnTo>
                      <a:pt x="1121" y="1188"/>
                    </a:lnTo>
                    <a:lnTo>
                      <a:pt x="1125" y="1183"/>
                    </a:lnTo>
                    <a:lnTo>
                      <a:pt x="1128" y="1178"/>
                    </a:lnTo>
                    <a:lnTo>
                      <a:pt x="1130" y="1173"/>
                    </a:lnTo>
                    <a:lnTo>
                      <a:pt x="1132" y="1167"/>
                    </a:lnTo>
                    <a:lnTo>
                      <a:pt x="1134" y="1162"/>
                    </a:lnTo>
                    <a:lnTo>
                      <a:pt x="1137" y="1156"/>
                    </a:lnTo>
                    <a:lnTo>
                      <a:pt x="1142" y="1151"/>
                    </a:lnTo>
                    <a:lnTo>
                      <a:pt x="1151" y="1145"/>
                    </a:lnTo>
                    <a:lnTo>
                      <a:pt x="1161" y="1141"/>
                    </a:lnTo>
                    <a:lnTo>
                      <a:pt x="1165" y="1138"/>
                    </a:lnTo>
                    <a:lnTo>
                      <a:pt x="1169" y="1135"/>
                    </a:lnTo>
                    <a:lnTo>
                      <a:pt x="1171" y="1132"/>
                    </a:lnTo>
                    <a:lnTo>
                      <a:pt x="1172" y="1126"/>
                    </a:lnTo>
                    <a:lnTo>
                      <a:pt x="1171" y="1121"/>
                    </a:lnTo>
                    <a:lnTo>
                      <a:pt x="1170" y="1117"/>
                    </a:lnTo>
                    <a:lnTo>
                      <a:pt x="1168" y="1113"/>
                    </a:lnTo>
                    <a:lnTo>
                      <a:pt x="1164" y="1109"/>
                    </a:lnTo>
                    <a:lnTo>
                      <a:pt x="1157" y="1103"/>
                    </a:lnTo>
                    <a:lnTo>
                      <a:pt x="1150" y="1094"/>
                    </a:lnTo>
                    <a:lnTo>
                      <a:pt x="1143" y="1084"/>
                    </a:lnTo>
                    <a:lnTo>
                      <a:pt x="1136" y="1075"/>
                    </a:lnTo>
                    <a:lnTo>
                      <a:pt x="1128" y="1066"/>
                    </a:lnTo>
                    <a:lnTo>
                      <a:pt x="1120" y="1057"/>
                    </a:lnTo>
                    <a:lnTo>
                      <a:pt x="1117" y="1054"/>
                    </a:lnTo>
                    <a:lnTo>
                      <a:pt x="1115" y="1050"/>
                    </a:lnTo>
                    <a:lnTo>
                      <a:pt x="1114" y="1046"/>
                    </a:lnTo>
                    <a:lnTo>
                      <a:pt x="1113" y="1041"/>
                    </a:lnTo>
                    <a:lnTo>
                      <a:pt x="1113" y="1032"/>
                    </a:lnTo>
                    <a:lnTo>
                      <a:pt x="1113" y="1022"/>
                    </a:lnTo>
                    <a:lnTo>
                      <a:pt x="1110" y="1011"/>
                    </a:lnTo>
                    <a:lnTo>
                      <a:pt x="1105" y="1003"/>
                    </a:lnTo>
                    <a:lnTo>
                      <a:pt x="1103" y="998"/>
                    </a:lnTo>
                    <a:lnTo>
                      <a:pt x="1101" y="994"/>
                    </a:lnTo>
                    <a:lnTo>
                      <a:pt x="1100" y="989"/>
                    </a:lnTo>
                    <a:lnTo>
                      <a:pt x="1100" y="983"/>
                    </a:lnTo>
                    <a:close/>
                    <a:moveTo>
                      <a:pt x="1018" y="944"/>
                    </a:moveTo>
                    <a:lnTo>
                      <a:pt x="993" y="944"/>
                    </a:lnTo>
                    <a:lnTo>
                      <a:pt x="992" y="947"/>
                    </a:lnTo>
                    <a:lnTo>
                      <a:pt x="991" y="950"/>
                    </a:lnTo>
                    <a:lnTo>
                      <a:pt x="997" y="962"/>
                    </a:lnTo>
                    <a:lnTo>
                      <a:pt x="1003" y="973"/>
                    </a:lnTo>
                    <a:lnTo>
                      <a:pt x="1013" y="973"/>
                    </a:lnTo>
                    <a:lnTo>
                      <a:pt x="1019" y="969"/>
                    </a:lnTo>
                    <a:lnTo>
                      <a:pt x="1025" y="965"/>
                    </a:lnTo>
                    <a:lnTo>
                      <a:pt x="1030" y="964"/>
                    </a:lnTo>
                    <a:lnTo>
                      <a:pt x="1035" y="964"/>
                    </a:lnTo>
                    <a:lnTo>
                      <a:pt x="1038" y="963"/>
                    </a:lnTo>
                    <a:lnTo>
                      <a:pt x="1039" y="962"/>
                    </a:lnTo>
                    <a:lnTo>
                      <a:pt x="1041" y="960"/>
                    </a:lnTo>
                    <a:lnTo>
                      <a:pt x="1041" y="957"/>
                    </a:lnTo>
                    <a:lnTo>
                      <a:pt x="1040" y="954"/>
                    </a:lnTo>
                    <a:lnTo>
                      <a:pt x="1039" y="951"/>
                    </a:lnTo>
                    <a:lnTo>
                      <a:pt x="1037" y="949"/>
                    </a:lnTo>
                    <a:lnTo>
                      <a:pt x="1034" y="947"/>
                    </a:lnTo>
                    <a:lnTo>
                      <a:pt x="1026" y="945"/>
                    </a:lnTo>
                    <a:lnTo>
                      <a:pt x="1018" y="944"/>
                    </a:lnTo>
                    <a:close/>
                    <a:moveTo>
                      <a:pt x="640" y="933"/>
                    </a:moveTo>
                    <a:lnTo>
                      <a:pt x="639" y="929"/>
                    </a:lnTo>
                    <a:lnTo>
                      <a:pt x="639" y="925"/>
                    </a:lnTo>
                    <a:lnTo>
                      <a:pt x="637" y="922"/>
                    </a:lnTo>
                    <a:lnTo>
                      <a:pt x="635" y="919"/>
                    </a:lnTo>
                    <a:lnTo>
                      <a:pt x="633" y="916"/>
                    </a:lnTo>
                    <a:lnTo>
                      <a:pt x="630" y="914"/>
                    </a:lnTo>
                    <a:lnTo>
                      <a:pt x="627" y="913"/>
                    </a:lnTo>
                    <a:lnTo>
                      <a:pt x="624" y="911"/>
                    </a:lnTo>
                    <a:lnTo>
                      <a:pt x="620" y="922"/>
                    </a:lnTo>
                    <a:lnTo>
                      <a:pt x="618" y="933"/>
                    </a:lnTo>
                    <a:lnTo>
                      <a:pt x="619" y="951"/>
                    </a:lnTo>
                    <a:lnTo>
                      <a:pt x="621" y="968"/>
                    </a:lnTo>
                    <a:lnTo>
                      <a:pt x="624" y="976"/>
                    </a:lnTo>
                    <a:lnTo>
                      <a:pt x="626" y="984"/>
                    </a:lnTo>
                    <a:lnTo>
                      <a:pt x="630" y="994"/>
                    </a:lnTo>
                    <a:lnTo>
                      <a:pt x="634" y="1003"/>
                    </a:lnTo>
                    <a:lnTo>
                      <a:pt x="636" y="1001"/>
                    </a:lnTo>
                    <a:lnTo>
                      <a:pt x="638" y="998"/>
                    </a:lnTo>
                    <a:lnTo>
                      <a:pt x="639" y="996"/>
                    </a:lnTo>
                    <a:lnTo>
                      <a:pt x="640" y="993"/>
                    </a:lnTo>
                    <a:lnTo>
                      <a:pt x="640" y="933"/>
                    </a:lnTo>
                    <a:close/>
                    <a:moveTo>
                      <a:pt x="723" y="930"/>
                    </a:moveTo>
                    <a:lnTo>
                      <a:pt x="723" y="928"/>
                    </a:lnTo>
                    <a:lnTo>
                      <a:pt x="724" y="927"/>
                    </a:lnTo>
                    <a:lnTo>
                      <a:pt x="723" y="920"/>
                    </a:lnTo>
                    <a:lnTo>
                      <a:pt x="722" y="913"/>
                    </a:lnTo>
                    <a:lnTo>
                      <a:pt x="720" y="911"/>
                    </a:lnTo>
                    <a:lnTo>
                      <a:pt x="718" y="909"/>
                    </a:lnTo>
                    <a:lnTo>
                      <a:pt x="716" y="907"/>
                    </a:lnTo>
                    <a:lnTo>
                      <a:pt x="713" y="907"/>
                    </a:lnTo>
                    <a:lnTo>
                      <a:pt x="706" y="910"/>
                    </a:lnTo>
                    <a:lnTo>
                      <a:pt x="701" y="914"/>
                    </a:lnTo>
                    <a:lnTo>
                      <a:pt x="696" y="915"/>
                    </a:lnTo>
                    <a:lnTo>
                      <a:pt x="692" y="916"/>
                    </a:lnTo>
                    <a:lnTo>
                      <a:pt x="687" y="916"/>
                    </a:lnTo>
                    <a:lnTo>
                      <a:pt x="682" y="916"/>
                    </a:lnTo>
                    <a:lnTo>
                      <a:pt x="681" y="920"/>
                    </a:lnTo>
                    <a:lnTo>
                      <a:pt x="678" y="923"/>
                    </a:lnTo>
                    <a:lnTo>
                      <a:pt x="687" y="927"/>
                    </a:lnTo>
                    <a:lnTo>
                      <a:pt x="695" y="932"/>
                    </a:lnTo>
                    <a:lnTo>
                      <a:pt x="698" y="934"/>
                    </a:lnTo>
                    <a:lnTo>
                      <a:pt x="702" y="935"/>
                    </a:lnTo>
                    <a:lnTo>
                      <a:pt x="706" y="936"/>
                    </a:lnTo>
                    <a:lnTo>
                      <a:pt x="712" y="936"/>
                    </a:lnTo>
                    <a:lnTo>
                      <a:pt x="716" y="936"/>
                    </a:lnTo>
                    <a:lnTo>
                      <a:pt x="721" y="935"/>
                    </a:lnTo>
                    <a:lnTo>
                      <a:pt x="722" y="933"/>
                    </a:lnTo>
                    <a:lnTo>
                      <a:pt x="723" y="930"/>
                    </a:lnTo>
                    <a:close/>
                    <a:moveTo>
                      <a:pt x="302" y="1302"/>
                    </a:moveTo>
                    <a:lnTo>
                      <a:pt x="302" y="1292"/>
                    </a:lnTo>
                    <a:lnTo>
                      <a:pt x="301" y="1284"/>
                    </a:lnTo>
                    <a:lnTo>
                      <a:pt x="299" y="1277"/>
                    </a:lnTo>
                    <a:lnTo>
                      <a:pt x="296" y="1269"/>
                    </a:lnTo>
                    <a:lnTo>
                      <a:pt x="292" y="1262"/>
                    </a:lnTo>
                    <a:lnTo>
                      <a:pt x="287" y="1258"/>
                    </a:lnTo>
                    <a:lnTo>
                      <a:pt x="284" y="1256"/>
                    </a:lnTo>
                    <a:lnTo>
                      <a:pt x="281" y="1255"/>
                    </a:lnTo>
                    <a:lnTo>
                      <a:pt x="276" y="1254"/>
                    </a:lnTo>
                    <a:lnTo>
                      <a:pt x="272" y="1253"/>
                    </a:lnTo>
                    <a:lnTo>
                      <a:pt x="260" y="1253"/>
                    </a:lnTo>
                    <a:lnTo>
                      <a:pt x="260" y="1269"/>
                    </a:lnTo>
                    <a:lnTo>
                      <a:pt x="263" y="1280"/>
                    </a:lnTo>
                    <a:lnTo>
                      <a:pt x="267" y="1291"/>
                    </a:lnTo>
                    <a:lnTo>
                      <a:pt x="269" y="1302"/>
                    </a:lnTo>
                    <a:lnTo>
                      <a:pt x="271" y="1311"/>
                    </a:lnTo>
                    <a:lnTo>
                      <a:pt x="273" y="1315"/>
                    </a:lnTo>
                    <a:lnTo>
                      <a:pt x="275" y="1319"/>
                    </a:lnTo>
                    <a:lnTo>
                      <a:pt x="277" y="1324"/>
                    </a:lnTo>
                    <a:lnTo>
                      <a:pt x="282" y="1329"/>
                    </a:lnTo>
                    <a:lnTo>
                      <a:pt x="273" y="1336"/>
                    </a:lnTo>
                    <a:lnTo>
                      <a:pt x="265" y="1342"/>
                    </a:lnTo>
                    <a:lnTo>
                      <a:pt x="262" y="1345"/>
                    </a:lnTo>
                    <a:lnTo>
                      <a:pt x="259" y="1348"/>
                    </a:lnTo>
                    <a:lnTo>
                      <a:pt x="257" y="1352"/>
                    </a:lnTo>
                    <a:lnTo>
                      <a:pt x="256" y="1358"/>
                    </a:lnTo>
                    <a:lnTo>
                      <a:pt x="257" y="1363"/>
                    </a:lnTo>
                    <a:lnTo>
                      <a:pt x="258" y="1367"/>
                    </a:lnTo>
                    <a:lnTo>
                      <a:pt x="260" y="1371"/>
                    </a:lnTo>
                    <a:lnTo>
                      <a:pt x="262" y="1374"/>
                    </a:lnTo>
                    <a:lnTo>
                      <a:pt x="264" y="1378"/>
                    </a:lnTo>
                    <a:lnTo>
                      <a:pt x="265" y="1381"/>
                    </a:lnTo>
                    <a:lnTo>
                      <a:pt x="266" y="1386"/>
                    </a:lnTo>
                    <a:lnTo>
                      <a:pt x="267" y="1391"/>
                    </a:lnTo>
                    <a:lnTo>
                      <a:pt x="266" y="1402"/>
                    </a:lnTo>
                    <a:lnTo>
                      <a:pt x="265" y="1413"/>
                    </a:lnTo>
                    <a:lnTo>
                      <a:pt x="263" y="1423"/>
                    </a:lnTo>
                    <a:lnTo>
                      <a:pt x="260" y="1432"/>
                    </a:lnTo>
                    <a:lnTo>
                      <a:pt x="256" y="1440"/>
                    </a:lnTo>
                    <a:lnTo>
                      <a:pt x="250" y="1449"/>
                    </a:lnTo>
                    <a:lnTo>
                      <a:pt x="243" y="1458"/>
                    </a:lnTo>
                    <a:lnTo>
                      <a:pt x="236" y="1466"/>
                    </a:lnTo>
                    <a:lnTo>
                      <a:pt x="226" y="1476"/>
                    </a:lnTo>
                    <a:lnTo>
                      <a:pt x="217" y="1484"/>
                    </a:lnTo>
                    <a:lnTo>
                      <a:pt x="210" y="1494"/>
                    </a:lnTo>
                    <a:lnTo>
                      <a:pt x="203" y="1507"/>
                    </a:lnTo>
                    <a:lnTo>
                      <a:pt x="193" y="1523"/>
                    </a:lnTo>
                    <a:lnTo>
                      <a:pt x="185" y="1538"/>
                    </a:lnTo>
                    <a:lnTo>
                      <a:pt x="177" y="1550"/>
                    </a:lnTo>
                    <a:lnTo>
                      <a:pt x="169" y="1564"/>
                    </a:lnTo>
                    <a:lnTo>
                      <a:pt x="159" y="1576"/>
                    </a:lnTo>
                    <a:lnTo>
                      <a:pt x="151" y="1589"/>
                    </a:lnTo>
                    <a:lnTo>
                      <a:pt x="143" y="1604"/>
                    </a:lnTo>
                    <a:lnTo>
                      <a:pt x="133" y="1621"/>
                    </a:lnTo>
                    <a:lnTo>
                      <a:pt x="122" y="1636"/>
                    </a:lnTo>
                    <a:lnTo>
                      <a:pt x="108" y="1651"/>
                    </a:lnTo>
                    <a:lnTo>
                      <a:pt x="99" y="1665"/>
                    </a:lnTo>
                    <a:lnTo>
                      <a:pt x="90" y="1678"/>
                    </a:lnTo>
                    <a:lnTo>
                      <a:pt x="81" y="1690"/>
                    </a:lnTo>
                    <a:lnTo>
                      <a:pt x="71" y="1705"/>
                    </a:lnTo>
                    <a:lnTo>
                      <a:pt x="62" y="1716"/>
                    </a:lnTo>
                    <a:lnTo>
                      <a:pt x="54" y="1727"/>
                    </a:lnTo>
                    <a:lnTo>
                      <a:pt x="43" y="1736"/>
                    </a:lnTo>
                    <a:lnTo>
                      <a:pt x="33" y="1746"/>
                    </a:lnTo>
                    <a:lnTo>
                      <a:pt x="24" y="1757"/>
                    </a:lnTo>
                    <a:lnTo>
                      <a:pt x="15" y="1768"/>
                    </a:lnTo>
                    <a:lnTo>
                      <a:pt x="10" y="1779"/>
                    </a:lnTo>
                    <a:lnTo>
                      <a:pt x="6" y="1791"/>
                    </a:lnTo>
                    <a:lnTo>
                      <a:pt x="3" y="1802"/>
                    </a:lnTo>
                    <a:lnTo>
                      <a:pt x="1" y="1816"/>
                    </a:lnTo>
                    <a:lnTo>
                      <a:pt x="0" y="1829"/>
                    </a:lnTo>
                    <a:lnTo>
                      <a:pt x="0" y="1844"/>
                    </a:lnTo>
                    <a:lnTo>
                      <a:pt x="0" y="1853"/>
                    </a:lnTo>
                    <a:lnTo>
                      <a:pt x="3" y="1854"/>
                    </a:lnTo>
                    <a:lnTo>
                      <a:pt x="6" y="1854"/>
                    </a:lnTo>
                    <a:lnTo>
                      <a:pt x="10" y="1854"/>
                    </a:lnTo>
                    <a:lnTo>
                      <a:pt x="14" y="1853"/>
                    </a:lnTo>
                    <a:lnTo>
                      <a:pt x="16" y="1851"/>
                    </a:lnTo>
                    <a:lnTo>
                      <a:pt x="19" y="1848"/>
                    </a:lnTo>
                    <a:lnTo>
                      <a:pt x="25" y="1842"/>
                    </a:lnTo>
                    <a:lnTo>
                      <a:pt x="30" y="1835"/>
                    </a:lnTo>
                    <a:lnTo>
                      <a:pt x="38" y="1826"/>
                    </a:lnTo>
                    <a:lnTo>
                      <a:pt x="46" y="1815"/>
                    </a:lnTo>
                    <a:lnTo>
                      <a:pt x="58" y="1799"/>
                    </a:lnTo>
                    <a:lnTo>
                      <a:pt x="68" y="1785"/>
                    </a:lnTo>
                    <a:lnTo>
                      <a:pt x="78" y="1770"/>
                    </a:lnTo>
                    <a:lnTo>
                      <a:pt x="88" y="1753"/>
                    </a:lnTo>
                    <a:lnTo>
                      <a:pt x="92" y="1742"/>
                    </a:lnTo>
                    <a:lnTo>
                      <a:pt x="95" y="1734"/>
                    </a:lnTo>
                    <a:lnTo>
                      <a:pt x="100" y="1726"/>
                    </a:lnTo>
                    <a:lnTo>
                      <a:pt x="106" y="1716"/>
                    </a:lnTo>
                    <a:lnTo>
                      <a:pt x="115" y="1711"/>
                    </a:lnTo>
                    <a:lnTo>
                      <a:pt x="123" y="1706"/>
                    </a:lnTo>
                    <a:lnTo>
                      <a:pt x="135" y="1694"/>
                    </a:lnTo>
                    <a:lnTo>
                      <a:pt x="146" y="1682"/>
                    </a:lnTo>
                    <a:lnTo>
                      <a:pt x="154" y="1670"/>
                    </a:lnTo>
                    <a:lnTo>
                      <a:pt x="162" y="1655"/>
                    </a:lnTo>
                    <a:lnTo>
                      <a:pt x="167" y="1646"/>
                    </a:lnTo>
                    <a:lnTo>
                      <a:pt x="171" y="1636"/>
                    </a:lnTo>
                    <a:lnTo>
                      <a:pt x="174" y="1628"/>
                    </a:lnTo>
                    <a:lnTo>
                      <a:pt x="177" y="1618"/>
                    </a:lnTo>
                    <a:lnTo>
                      <a:pt x="178" y="1604"/>
                    </a:lnTo>
                    <a:lnTo>
                      <a:pt x="181" y="1592"/>
                    </a:lnTo>
                    <a:lnTo>
                      <a:pt x="184" y="1587"/>
                    </a:lnTo>
                    <a:lnTo>
                      <a:pt x="188" y="1584"/>
                    </a:lnTo>
                    <a:lnTo>
                      <a:pt x="191" y="1580"/>
                    </a:lnTo>
                    <a:lnTo>
                      <a:pt x="196" y="1577"/>
                    </a:lnTo>
                    <a:lnTo>
                      <a:pt x="205" y="1572"/>
                    </a:lnTo>
                    <a:lnTo>
                      <a:pt x="213" y="1565"/>
                    </a:lnTo>
                    <a:lnTo>
                      <a:pt x="230" y="1548"/>
                    </a:lnTo>
                    <a:lnTo>
                      <a:pt x="243" y="1533"/>
                    </a:lnTo>
                    <a:lnTo>
                      <a:pt x="256" y="1516"/>
                    </a:lnTo>
                    <a:lnTo>
                      <a:pt x="268" y="1496"/>
                    </a:lnTo>
                    <a:lnTo>
                      <a:pt x="273" y="1489"/>
                    </a:lnTo>
                    <a:lnTo>
                      <a:pt x="278" y="1483"/>
                    </a:lnTo>
                    <a:lnTo>
                      <a:pt x="281" y="1480"/>
                    </a:lnTo>
                    <a:lnTo>
                      <a:pt x="282" y="1477"/>
                    </a:lnTo>
                    <a:lnTo>
                      <a:pt x="283" y="1473"/>
                    </a:lnTo>
                    <a:lnTo>
                      <a:pt x="284" y="1468"/>
                    </a:lnTo>
                    <a:lnTo>
                      <a:pt x="284" y="1443"/>
                    </a:lnTo>
                    <a:lnTo>
                      <a:pt x="295" y="1431"/>
                    </a:lnTo>
                    <a:lnTo>
                      <a:pt x="304" y="1420"/>
                    </a:lnTo>
                    <a:lnTo>
                      <a:pt x="313" y="1408"/>
                    </a:lnTo>
                    <a:lnTo>
                      <a:pt x="319" y="1396"/>
                    </a:lnTo>
                    <a:lnTo>
                      <a:pt x="324" y="1383"/>
                    </a:lnTo>
                    <a:lnTo>
                      <a:pt x="327" y="1370"/>
                    </a:lnTo>
                    <a:lnTo>
                      <a:pt x="329" y="1355"/>
                    </a:lnTo>
                    <a:lnTo>
                      <a:pt x="330" y="1340"/>
                    </a:lnTo>
                    <a:lnTo>
                      <a:pt x="330" y="1331"/>
                    </a:lnTo>
                    <a:lnTo>
                      <a:pt x="316" y="1329"/>
                    </a:lnTo>
                    <a:lnTo>
                      <a:pt x="302" y="1326"/>
                    </a:lnTo>
                    <a:lnTo>
                      <a:pt x="302" y="1314"/>
                    </a:lnTo>
                    <a:lnTo>
                      <a:pt x="302" y="1302"/>
                    </a:lnTo>
                    <a:close/>
                    <a:moveTo>
                      <a:pt x="816" y="1185"/>
                    </a:moveTo>
                    <a:lnTo>
                      <a:pt x="816" y="1257"/>
                    </a:lnTo>
                    <a:lnTo>
                      <a:pt x="816" y="1273"/>
                    </a:lnTo>
                    <a:lnTo>
                      <a:pt x="815" y="1287"/>
                    </a:lnTo>
                    <a:lnTo>
                      <a:pt x="814" y="1293"/>
                    </a:lnTo>
                    <a:lnTo>
                      <a:pt x="813" y="1301"/>
                    </a:lnTo>
                    <a:lnTo>
                      <a:pt x="810" y="1308"/>
                    </a:lnTo>
                    <a:lnTo>
                      <a:pt x="807" y="1315"/>
                    </a:lnTo>
                    <a:lnTo>
                      <a:pt x="803" y="1321"/>
                    </a:lnTo>
                    <a:lnTo>
                      <a:pt x="798" y="1326"/>
                    </a:lnTo>
                    <a:lnTo>
                      <a:pt x="791" y="1332"/>
                    </a:lnTo>
                    <a:lnTo>
                      <a:pt x="786" y="1336"/>
                    </a:lnTo>
                    <a:lnTo>
                      <a:pt x="780" y="1340"/>
                    </a:lnTo>
                    <a:lnTo>
                      <a:pt x="776" y="1345"/>
                    </a:lnTo>
                    <a:lnTo>
                      <a:pt x="774" y="1347"/>
                    </a:lnTo>
                    <a:lnTo>
                      <a:pt x="773" y="1350"/>
                    </a:lnTo>
                    <a:lnTo>
                      <a:pt x="772" y="1354"/>
                    </a:lnTo>
                    <a:lnTo>
                      <a:pt x="772" y="1358"/>
                    </a:lnTo>
                    <a:lnTo>
                      <a:pt x="772" y="1361"/>
                    </a:lnTo>
                    <a:lnTo>
                      <a:pt x="773" y="1364"/>
                    </a:lnTo>
                    <a:lnTo>
                      <a:pt x="774" y="1366"/>
                    </a:lnTo>
                    <a:lnTo>
                      <a:pt x="776" y="1368"/>
                    </a:lnTo>
                    <a:lnTo>
                      <a:pt x="780" y="1372"/>
                    </a:lnTo>
                    <a:lnTo>
                      <a:pt x="783" y="1377"/>
                    </a:lnTo>
                    <a:lnTo>
                      <a:pt x="791" y="1390"/>
                    </a:lnTo>
                    <a:lnTo>
                      <a:pt x="801" y="1401"/>
                    </a:lnTo>
                    <a:lnTo>
                      <a:pt x="806" y="1405"/>
                    </a:lnTo>
                    <a:lnTo>
                      <a:pt x="812" y="1408"/>
                    </a:lnTo>
                    <a:lnTo>
                      <a:pt x="818" y="1411"/>
                    </a:lnTo>
                    <a:lnTo>
                      <a:pt x="827" y="1414"/>
                    </a:lnTo>
                    <a:lnTo>
                      <a:pt x="835" y="1417"/>
                    </a:lnTo>
                    <a:lnTo>
                      <a:pt x="842" y="1420"/>
                    </a:lnTo>
                    <a:lnTo>
                      <a:pt x="849" y="1425"/>
                    </a:lnTo>
                    <a:lnTo>
                      <a:pt x="856" y="1429"/>
                    </a:lnTo>
                    <a:lnTo>
                      <a:pt x="862" y="1433"/>
                    </a:lnTo>
                    <a:lnTo>
                      <a:pt x="869" y="1437"/>
                    </a:lnTo>
                    <a:lnTo>
                      <a:pt x="876" y="1440"/>
                    </a:lnTo>
                    <a:lnTo>
                      <a:pt x="886" y="1440"/>
                    </a:lnTo>
                    <a:lnTo>
                      <a:pt x="891" y="1440"/>
                    </a:lnTo>
                    <a:lnTo>
                      <a:pt x="895" y="1438"/>
                    </a:lnTo>
                    <a:lnTo>
                      <a:pt x="899" y="1436"/>
                    </a:lnTo>
                    <a:lnTo>
                      <a:pt x="902" y="1432"/>
                    </a:lnTo>
                    <a:lnTo>
                      <a:pt x="904" y="1428"/>
                    </a:lnTo>
                    <a:lnTo>
                      <a:pt x="906" y="1424"/>
                    </a:lnTo>
                    <a:lnTo>
                      <a:pt x="907" y="1419"/>
                    </a:lnTo>
                    <a:lnTo>
                      <a:pt x="908" y="1414"/>
                    </a:lnTo>
                    <a:lnTo>
                      <a:pt x="907" y="1409"/>
                    </a:lnTo>
                    <a:lnTo>
                      <a:pt x="905" y="1405"/>
                    </a:lnTo>
                    <a:lnTo>
                      <a:pt x="903" y="1402"/>
                    </a:lnTo>
                    <a:lnTo>
                      <a:pt x="900" y="1399"/>
                    </a:lnTo>
                    <a:lnTo>
                      <a:pt x="892" y="1394"/>
                    </a:lnTo>
                    <a:lnTo>
                      <a:pt x="886" y="1387"/>
                    </a:lnTo>
                    <a:lnTo>
                      <a:pt x="878" y="1375"/>
                    </a:lnTo>
                    <a:lnTo>
                      <a:pt x="874" y="1364"/>
                    </a:lnTo>
                    <a:lnTo>
                      <a:pt x="872" y="1352"/>
                    </a:lnTo>
                    <a:lnTo>
                      <a:pt x="871" y="1339"/>
                    </a:lnTo>
                    <a:lnTo>
                      <a:pt x="872" y="1316"/>
                    </a:lnTo>
                    <a:lnTo>
                      <a:pt x="874" y="1296"/>
                    </a:lnTo>
                    <a:lnTo>
                      <a:pt x="878" y="1277"/>
                    </a:lnTo>
                    <a:lnTo>
                      <a:pt x="885" y="1255"/>
                    </a:lnTo>
                    <a:lnTo>
                      <a:pt x="887" y="1245"/>
                    </a:lnTo>
                    <a:lnTo>
                      <a:pt x="887" y="1235"/>
                    </a:lnTo>
                    <a:lnTo>
                      <a:pt x="887" y="1227"/>
                    </a:lnTo>
                    <a:lnTo>
                      <a:pt x="888" y="1217"/>
                    </a:lnTo>
                    <a:lnTo>
                      <a:pt x="890" y="1209"/>
                    </a:lnTo>
                    <a:lnTo>
                      <a:pt x="893" y="1203"/>
                    </a:lnTo>
                    <a:lnTo>
                      <a:pt x="896" y="1198"/>
                    </a:lnTo>
                    <a:lnTo>
                      <a:pt x="900" y="1192"/>
                    </a:lnTo>
                    <a:lnTo>
                      <a:pt x="903" y="1183"/>
                    </a:lnTo>
                    <a:lnTo>
                      <a:pt x="906" y="1176"/>
                    </a:lnTo>
                    <a:lnTo>
                      <a:pt x="908" y="1168"/>
                    </a:lnTo>
                    <a:lnTo>
                      <a:pt x="911" y="1161"/>
                    </a:lnTo>
                    <a:lnTo>
                      <a:pt x="913" y="1146"/>
                    </a:lnTo>
                    <a:lnTo>
                      <a:pt x="914" y="1128"/>
                    </a:lnTo>
                    <a:lnTo>
                      <a:pt x="906" y="1126"/>
                    </a:lnTo>
                    <a:lnTo>
                      <a:pt x="900" y="1125"/>
                    </a:lnTo>
                    <a:lnTo>
                      <a:pt x="894" y="1125"/>
                    </a:lnTo>
                    <a:lnTo>
                      <a:pt x="888" y="1125"/>
                    </a:lnTo>
                    <a:lnTo>
                      <a:pt x="875" y="1127"/>
                    </a:lnTo>
                    <a:lnTo>
                      <a:pt x="861" y="1130"/>
                    </a:lnTo>
                    <a:lnTo>
                      <a:pt x="850" y="1131"/>
                    </a:lnTo>
                    <a:lnTo>
                      <a:pt x="841" y="1133"/>
                    </a:lnTo>
                    <a:lnTo>
                      <a:pt x="838" y="1135"/>
                    </a:lnTo>
                    <a:lnTo>
                      <a:pt x="835" y="1137"/>
                    </a:lnTo>
                    <a:lnTo>
                      <a:pt x="833" y="1141"/>
                    </a:lnTo>
                    <a:lnTo>
                      <a:pt x="831" y="1144"/>
                    </a:lnTo>
                    <a:lnTo>
                      <a:pt x="828" y="1152"/>
                    </a:lnTo>
                    <a:lnTo>
                      <a:pt x="825" y="1161"/>
                    </a:lnTo>
                    <a:lnTo>
                      <a:pt x="819" y="1173"/>
                    </a:lnTo>
                    <a:lnTo>
                      <a:pt x="816" y="1185"/>
                    </a:lnTo>
                    <a:close/>
                    <a:moveTo>
                      <a:pt x="775" y="1253"/>
                    </a:moveTo>
                    <a:lnTo>
                      <a:pt x="775" y="1229"/>
                    </a:lnTo>
                    <a:lnTo>
                      <a:pt x="775" y="1225"/>
                    </a:lnTo>
                    <a:lnTo>
                      <a:pt x="774" y="1222"/>
                    </a:lnTo>
                    <a:lnTo>
                      <a:pt x="772" y="1220"/>
                    </a:lnTo>
                    <a:lnTo>
                      <a:pt x="771" y="1217"/>
                    </a:lnTo>
                    <a:lnTo>
                      <a:pt x="758" y="1227"/>
                    </a:lnTo>
                    <a:lnTo>
                      <a:pt x="747" y="1236"/>
                    </a:lnTo>
                    <a:lnTo>
                      <a:pt x="742" y="1241"/>
                    </a:lnTo>
                    <a:lnTo>
                      <a:pt x="739" y="1247"/>
                    </a:lnTo>
                    <a:lnTo>
                      <a:pt x="735" y="1253"/>
                    </a:lnTo>
                    <a:lnTo>
                      <a:pt x="734" y="1260"/>
                    </a:lnTo>
                    <a:lnTo>
                      <a:pt x="735" y="1266"/>
                    </a:lnTo>
                    <a:lnTo>
                      <a:pt x="736" y="1270"/>
                    </a:lnTo>
                    <a:lnTo>
                      <a:pt x="739" y="1276"/>
                    </a:lnTo>
                    <a:lnTo>
                      <a:pt x="742" y="1280"/>
                    </a:lnTo>
                    <a:lnTo>
                      <a:pt x="750" y="1286"/>
                    </a:lnTo>
                    <a:lnTo>
                      <a:pt x="759" y="1292"/>
                    </a:lnTo>
                    <a:lnTo>
                      <a:pt x="765" y="1282"/>
                    </a:lnTo>
                    <a:lnTo>
                      <a:pt x="770" y="1274"/>
                    </a:lnTo>
                    <a:lnTo>
                      <a:pt x="772" y="1264"/>
                    </a:lnTo>
                    <a:lnTo>
                      <a:pt x="775" y="1253"/>
                    </a:lnTo>
                    <a:close/>
                    <a:moveTo>
                      <a:pt x="957" y="1096"/>
                    </a:moveTo>
                    <a:lnTo>
                      <a:pt x="954" y="1096"/>
                    </a:lnTo>
                    <a:lnTo>
                      <a:pt x="952" y="1097"/>
                    </a:lnTo>
                    <a:lnTo>
                      <a:pt x="950" y="1099"/>
                    </a:lnTo>
                    <a:lnTo>
                      <a:pt x="949" y="1100"/>
                    </a:lnTo>
                    <a:lnTo>
                      <a:pt x="947" y="1106"/>
                    </a:lnTo>
                    <a:lnTo>
                      <a:pt x="945" y="1111"/>
                    </a:lnTo>
                    <a:lnTo>
                      <a:pt x="947" y="1124"/>
                    </a:lnTo>
                    <a:lnTo>
                      <a:pt x="947" y="1149"/>
                    </a:lnTo>
                    <a:lnTo>
                      <a:pt x="947" y="1156"/>
                    </a:lnTo>
                    <a:lnTo>
                      <a:pt x="946" y="1164"/>
                    </a:lnTo>
                    <a:lnTo>
                      <a:pt x="944" y="1171"/>
                    </a:lnTo>
                    <a:lnTo>
                      <a:pt x="941" y="1177"/>
                    </a:lnTo>
                    <a:lnTo>
                      <a:pt x="934" y="1190"/>
                    </a:lnTo>
                    <a:lnTo>
                      <a:pt x="928" y="1203"/>
                    </a:lnTo>
                    <a:lnTo>
                      <a:pt x="920" y="1227"/>
                    </a:lnTo>
                    <a:lnTo>
                      <a:pt x="915" y="1249"/>
                    </a:lnTo>
                    <a:lnTo>
                      <a:pt x="913" y="1259"/>
                    </a:lnTo>
                    <a:lnTo>
                      <a:pt x="912" y="1270"/>
                    </a:lnTo>
                    <a:lnTo>
                      <a:pt x="911" y="1283"/>
                    </a:lnTo>
                    <a:lnTo>
                      <a:pt x="911" y="1295"/>
                    </a:lnTo>
                    <a:lnTo>
                      <a:pt x="911" y="1314"/>
                    </a:lnTo>
                    <a:lnTo>
                      <a:pt x="912" y="1331"/>
                    </a:lnTo>
                    <a:lnTo>
                      <a:pt x="914" y="1339"/>
                    </a:lnTo>
                    <a:lnTo>
                      <a:pt x="916" y="1346"/>
                    </a:lnTo>
                    <a:lnTo>
                      <a:pt x="918" y="1354"/>
                    </a:lnTo>
                    <a:lnTo>
                      <a:pt x="921" y="1364"/>
                    </a:lnTo>
                    <a:lnTo>
                      <a:pt x="922" y="1351"/>
                    </a:lnTo>
                    <a:lnTo>
                      <a:pt x="923" y="1341"/>
                    </a:lnTo>
                    <a:lnTo>
                      <a:pt x="925" y="1331"/>
                    </a:lnTo>
                    <a:lnTo>
                      <a:pt x="927" y="1320"/>
                    </a:lnTo>
                    <a:lnTo>
                      <a:pt x="932" y="1301"/>
                    </a:lnTo>
                    <a:lnTo>
                      <a:pt x="936" y="1277"/>
                    </a:lnTo>
                    <a:lnTo>
                      <a:pt x="937" y="1261"/>
                    </a:lnTo>
                    <a:lnTo>
                      <a:pt x="941" y="1247"/>
                    </a:lnTo>
                    <a:lnTo>
                      <a:pt x="945" y="1236"/>
                    </a:lnTo>
                    <a:lnTo>
                      <a:pt x="951" y="1228"/>
                    </a:lnTo>
                    <a:lnTo>
                      <a:pt x="956" y="1221"/>
                    </a:lnTo>
                    <a:lnTo>
                      <a:pt x="961" y="1210"/>
                    </a:lnTo>
                    <a:lnTo>
                      <a:pt x="967" y="1198"/>
                    </a:lnTo>
                    <a:lnTo>
                      <a:pt x="971" y="1187"/>
                    </a:lnTo>
                    <a:lnTo>
                      <a:pt x="974" y="1176"/>
                    </a:lnTo>
                    <a:lnTo>
                      <a:pt x="976" y="1165"/>
                    </a:lnTo>
                    <a:lnTo>
                      <a:pt x="978" y="1154"/>
                    </a:lnTo>
                    <a:lnTo>
                      <a:pt x="980" y="1143"/>
                    </a:lnTo>
                    <a:lnTo>
                      <a:pt x="980" y="1131"/>
                    </a:lnTo>
                    <a:lnTo>
                      <a:pt x="981" y="1118"/>
                    </a:lnTo>
                    <a:lnTo>
                      <a:pt x="981" y="1112"/>
                    </a:lnTo>
                    <a:lnTo>
                      <a:pt x="980" y="1108"/>
                    </a:lnTo>
                    <a:lnTo>
                      <a:pt x="979" y="1103"/>
                    </a:lnTo>
                    <a:lnTo>
                      <a:pt x="976" y="1098"/>
                    </a:lnTo>
                    <a:lnTo>
                      <a:pt x="972" y="1096"/>
                    </a:lnTo>
                    <a:lnTo>
                      <a:pt x="967" y="1096"/>
                    </a:lnTo>
                    <a:lnTo>
                      <a:pt x="962" y="1096"/>
                    </a:lnTo>
                    <a:lnTo>
                      <a:pt x="957" y="1096"/>
                    </a:lnTo>
                    <a:close/>
                    <a:moveTo>
                      <a:pt x="1028" y="1233"/>
                    </a:moveTo>
                    <a:lnTo>
                      <a:pt x="1020" y="1238"/>
                    </a:lnTo>
                    <a:lnTo>
                      <a:pt x="1013" y="1245"/>
                    </a:lnTo>
                    <a:lnTo>
                      <a:pt x="1008" y="1250"/>
                    </a:lnTo>
                    <a:lnTo>
                      <a:pt x="1003" y="1257"/>
                    </a:lnTo>
                    <a:lnTo>
                      <a:pt x="999" y="1263"/>
                    </a:lnTo>
                    <a:lnTo>
                      <a:pt x="996" y="1270"/>
                    </a:lnTo>
                    <a:lnTo>
                      <a:pt x="993" y="1279"/>
                    </a:lnTo>
                    <a:lnTo>
                      <a:pt x="992" y="1288"/>
                    </a:lnTo>
                    <a:lnTo>
                      <a:pt x="992" y="1298"/>
                    </a:lnTo>
                    <a:lnTo>
                      <a:pt x="994" y="1309"/>
                    </a:lnTo>
                    <a:lnTo>
                      <a:pt x="997" y="1313"/>
                    </a:lnTo>
                    <a:lnTo>
                      <a:pt x="999" y="1317"/>
                    </a:lnTo>
                    <a:lnTo>
                      <a:pt x="1002" y="1319"/>
                    </a:lnTo>
                    <a:lnTo>
                      <a:pt x="1007" y="1320"/>
                    </a:lnTo>
                    <a:lnTo>
                      <a:pt x="1012" y="1319"/>
                    </a:lnTo>
                    <a:lnTo>
                      <a:pt x="1017" y="1317"/>
                    </a:lnTo>
                    <a:lnTo>
                      <a:pt x="1021" y="1315"/>
                    </a:lnTo>
                    <a:lnTo>
                      <a:pt x="1026" y="1312"/>
                    </a:lnTo>
                    <a:lnTo>
                      <a:pt x="1034" y="1306"/>
                    </a:lnTo>
                    <a:lnTo>
                      <a:pt x="1043" y="1300"/>
                    </a:lnTo>
                    <a:lnTo>
                      <a:pt x="1051" y="1296"/>
                    </a:lnTo>
                    <a:lnTo>
                      <a:pt x="1059" y="1292"/>
                    </a:lnTo>
                    <a:lnTo>
                      <a:pt x="1066" y="1289"/>
                    </a:lnTo>
                    <a:lnTo>
                      <a:pt x="1073" y="1284"/>
                    </a:lnTo>
                    <a:lnTo>
                      <a:pt x="1078" y="1279"/>
                    </a:lnTo>
                    <a:lnTo>
                      <a:pt x="1083" y="1273"/>
                    </a:lnTo>
                    <a:lnTo>
                      <a:pt x="1086" y="1266"/>
                    </a:lnTo>
                    <a:lnTo>
                      <a:pt x="1087" y="1258"/>
                    </a:lnTo>
                    <a:lnTo>
                      <a:pt x="1086" y="1253"/>
                    </a:lnTo>
                    <a:lnTo>
                      <a:pt x="1085" y="1249"/>
                    </a:lnTo>
                    <a:lnTo>
                      <a:pt x="1083" y="1245"/>
                    </a:lnTo>
                    <a:lnTo>
                      <a:pt x="1080" y="1241"/>
                    </a:lnTo>
                    <a:lnTo>
                      <a:pt x="1074" y="1234"/>
                    </a:lnTo>
                    <a:lnTo>
                      <a:pt x="1068" y="1226"/>
                    </a:lnTo>
                    <a:lnTo>
                      <a:pt x="1066" y="1223"/>
                    </a:lnTo>
                    <a:lnTo>
                      <a:pt x="1064" y="1220"/>
                    </a:lnTo>
                    <a:lnTo>
                      <a:pt x="1062" y="1218"/>
                    </a:lnTo>
                    <a:lnTo>
                      <a:pt x="1058" y="1217"/>
                    </a:lnTo>
                    <a:lnTo>
                      <a:pt x="1054" y="1217"/>
                    </a:lnTo>
                    <a:lnTo>
                      <a:pt x="1049" y="1219"/>
                    </a:lnTo>
                    <a:lnTo>
                      <a:pt x="1045" y="1220"/>
                    </a:lnTo>
                    <a:lnTo>
                      <a:pt x="1042" y="1223"/>
                    </a:lnTo>
                    <a:lnTo>
                      <a:pt x="1035" y="1228"/>
                    </a:lnTo>
                    <a:lnTo>
                      <a:pt x="1028" y="1233"/>
                    </a:lnTo>
                    <a:close/>
                    <a:moveTo>
                      <a:pt x="969" y="810"/>
                    </a:moveTo>
                    <a:lnTo>
                      <a:pt x="969" y="813"/>
                    </a:lnTo>
                    <a:lnTo>
                      <a:pt x="970" y="816"/>
                    </a:lnTo>
                    <a:lnTo>
                      <a:pt x="972" y="819"/>
                    </a:lnTo>
                    <a:lnTo>
                      <a:pt x="974" y="821"/>
                    </a:lnTo>
                    <a:lnTo>
                      <a:pt x="978" y="825"/>
                    </a:lnTo>
                    <a:lnTo>
                      <a:pt x="982" y="830"/>
                    </a:lnTo>
                    <a:lnTo>
                      <a:pt x="990" y="847"/>
                    </a:lnTo>
                    <a:lnTo>
                      <a:pt x="1000" y="861"/>
                    </a:lnTo>
                    <a:lnTo>
                      <a:pt x="1005" y="867"/>
                    </a:lnTo>
                    <a:lnTo>
                      <a:pt x="1011" y="872"/>
                    </a:lnTo>
                    <a:lnTo>
                      <a:pt x="1018" y="878"/>
                    </a:lnTo>
                    <a:lnTo>
                      <a:pt x="1027" y="882"/>
                    </a:lnTo>
                    <a:lnTo>
                      <a:pt x="1039" y="887"/>
                    </a:lnTo>
                    <a:lnTo>
                      <a:pt x="1049" y="892"/>
                    </a:lnTo>
                    <a:lnTo>
                      <a:pt x="1060" y="898"/>
                    </a:lnTo>
                    <a:lnTo>
                      <a:pt x="1072" y="906"/>
                    </a:lnTo>
                    <a:lnTo>
                      <a:pt x="1080" y="909"/>
                    </a:lnTo>
                    <a:lnTo>
                      <a:pt x="1089" y="913"/>
                    </a:lnTo>
                    <a:lnTo>
                      <a:pt x="1092" y="915"/>
                    </a:lnTo>
                    <a:lnTo>
                      <a:pt x="1095" y="918"/>
                    </a:lnTo>
                    <a:lnTo>
                      <a:pt x="1096" y="921"/>
                    </a:lnTo>
                    <a:lnTo>
                      <a:pt x="1097" y="925"/>
                    </a:lnTo>
                    <a:lnTo>
                      <a:pt x="1096" y="928"/>
                    </a:lnTo>
                    <a:lnTo>
                      <a:pt x="1095" y="932"/>
                    </a:lnTo>
                    <a:lnTo>
                      <a:pt x="1093" y="934"/>
                    </a:lnTo>
                    <a:lnTo>
                      <a:pt x="1091" y="936"/>
                    </a:lnTo>
                    <a:lnTo>
                      <a:pt x="1086" y="940"/>
                    </a:lnTo>
                    <a:lnTo>
                      <a:pt x="1082" y="946"/>
                    </a:lnTo>
                    <a:lnTo>
                      <a:pt x="1088" y="950"/>
                    </a:lnTo>
                    <a:lnTo>
                      <a:pt x="1095" y="953"/>
                    </a:lnTo>
                    <a:lnTo>
                      <a:pt x="1101" y="955"/>
                    </a:lnTo>
                    <a:lnTo>
                      <a:pt x="1107" y="956"/>
                    </a:lnTo>
                    <a:lnTo>
                      <a:pt x="1122" y="957"/>
                    </a:lnTo>
                    <a:lnTo>
                      <a:pt x="1137" y="958"/>
                    </a:lnTo>
                    <a:lnTo>
                      <a:pt x="1146" y="961"/>
                    </a:lnTo>
                    <a:lnTo>
                      <a:pt x="1153" y="965"/>
                    </a:lnTo>
                    <a:lnTo>
                      <a:pt x="1157" y="967"/>
                    </a:lnTo>
                    <a:lnTo>
                      <a:pt x="1160" y="968"/>
                    </a:lnTo>
                    <a:lnTo>
                      <a:pt x="1164" y="969"/>
                    </a:lnTo>
                    <a:lnTo>
                      <a:pt x="1170" y="970"/>
                    </a:lnTo>
                    <a:lnTo>
                      <a:pt x="1176" y="969"/>
                    </a:lnTo>
                    <a:lnTo>
                      <a:pt x="1181" y="968"/>
                    </a:lnTo>
                    <a:lnTo>
                      <a:pt x="1186" y="966"/>
                    </a:lnTo>
                    <a:lnTo>
                      <a:pt x="1191" y="964"/>
                    </a:lnTo>
                    <a:lnTo>
                      <a:pt x="1197" y="962"/>
                    </a:lnTo>
                    <a:lnTo>
                      <a:pt x="1202" y="960"/>
                    </a:lnTo>
                    <a:lnTo>
                      <a:pt x="1207" y="958"/>
                    </a:lnTo>
                    <a:lnTo>
                      <a:pt x="1213" y="957"/>
                    </a:lnTo>
                    <a:lnTo>
                      <a:pt x="1217" y="952"/>
                    </a:lnTo>
                    <a:lnTo>
                      <a:pt x="1203" y="945"/>
                    </a:lnTo>
                    <a:lnTo>
                      <a:pt x="1190" y="936"/>
                    </a:lnTo>
                    <a:lnTo>
                      <a:pt x="1180" y="926"/>
                    </a:lnTo>
                    <a:lnTo>
                      <a:pt x="1171" y="915"/>
                    </a:lnTo>
                    <a:lnTo>
                      <a:pt x="1168" y="910"/>
                    </a:lnTo>
                    <a:lnTo>
                      <a:pt x="1164" y="904"/>
                    </a:lnTo>
                    <a:lnTo>
                      <a:pt x="1161" y="897"/>
                    </a:lnTo>
                    <a:lnTo>
                      <a:pt x="1159" y="891"/>
                    </a:lnTo>
                    <a:lnTo>
                      <a:pt x="1157" y="884"/>
                    </a:lnTo>
                    <a:lnTo>
                      <a:pt x="1156" y="877"/>
                    </a:lnTo>
                    <a:lnTo>
                      <a:pt x="1155" y="869"/>
                    </a:lnTo>
                    <a:lnTo>
                      <a:pt x="1155" y="861"/>
                    </a:lnTo>
                    <a:lnTo>
                      <a:pt x="1155" y="825"/>
                    </a:lnTo>
                    <a:lnTo>
                      <a:pt x="1153" y="814"/>
                    </a:lnTo>
                    <a:lnTo>
                      <a:pt x="1149" y="804"/>
                    </a:lnTo>
                    <a:lnTo>
                      <a:pt x="1148" y="798"/>
                    </a:lnTo>
                    <a:lnTo>
                      <a:pt x="1147" y="792"/>
                    </a:lnTo>
                    <a:lnTo>
                      <a:pt x="1147" y="790"/>
                    </a:lnTo>
                    <a:lnTo>
                      <a:pt x="1145" y="786"/>
                    </a:lnTo>
                    <a:lnTo>
                      <a:pt x="1144" y="784"/>
                    </a:lnTo>
                    <a:lnTo>
                      <a:pt x="1141" y="783"/>
                    </a:lnTo>
                    <a:lnTo>
                      <a:pt x="1128" y="779"/>
                    </a:lnTo>
                    <a:lnTo>
                      <a:pt x="1116" y="775"/>
                    </a:lnTo>
                    <a:lnTo>
                      <a:pt x="1110" y="769"/>
                    </a:lnTo>
                    <a:lnTo>
                      <a:pt x="1105" y="762"/>
                    </a:lnTo>
                    <a:lnTo>
                      <a:pt x="1103" y="758"/>
                    </a:lnTo>
                    <a:lnTo>
                      <a:pt x="1100" y="755"/>
                    </a:lnTo>
                    <a:lnTo>
                      <a:pt x="1097" y="753"/>
                    </a:lnTo>
                    <a:lnTo>
                      <a:pt x="1093" y="752"/>
                    </a:lnTo>
                    <a:lnTo>
                      <a:pt x="1086" y="754"/>
                    </a:lnTo>
                    <a:lnTo>
                      <a:pt x="1078" y="758"/>
                    </a:lnTo>
                    <a:lnTo>
                      <a:pt x="1063" y="764"/>
                    </a:lnTo>
                    <a:lnTo>
                      <a:pt x="1049" y="768"/>
                    </a:lnTo>
                    <a:lnTo>
                      <a:pt x="1036" y="773"/>
                    </a:lnTo>
                    <a:lnTo>
                      <a:pt x="1021" y="779"/>
                    </a:lnTo>
                    <a:lnTo>
                      <a:pt x="1009" y="786"/>
                    </a:lnTo>
                    <a:lnTo>
                      <a:pt x="996" y="794"/>
                    </a:lnTo>
                    <a:lnTo>
                      <a:pt x="987" y="796"/>
                    </a:lnTo>
                    <a:lnTo>
                      <a:pt x="978" y="799"/>
                    </a:lnTo>
                    <a:lnTo>
                      <a:pt x="974" y="801"/>
                    </a:lnTo>
                    <a:lnTo>
                      <a:pt x="972" y="803"/>
                    </a:lnTo>
                    <a:lnTo>
                      <a:pt x="970" y="806"/>
                    </a:lnTo>
                    <a:lnTo>
                      <a:pt x="969" y="810"/>
                    </a:lnTo>
                    <a:close/>
                    <a:moveTo>
                      <a:pt x="1247" y="1204"/>
                    </a:moveTo>
                    <a:lnTo>
                      <a:pt x="1219" y="1204"/>
                    </a:lnTo>
                    <a:lnTo>
                      <a:pt x="1216" y="1205"/>
                    </a:lnTo>
                    <a:lnTo>
                      <a:pt x="1213" y="1206"/>
                    </a:lnTo>
                    <a:lnTo>
                      <a:pt x="1211" y="1207"/>
                    </a:lnTo>
                    <a:lnTo>
                      <a:pt x="1209" y="1209"/>
                    </a:lnTo>
                    <a:lnTo>
                      <a:pt x="1207" y="1212"/>
                    </a:lnTo>
                    <a:lnTo>
                      <a:pt x="1206" y="1215"/>
                    </a:lnTo>
                    <a:lnTo>
                      <a:pt x="1205" y="1218"/>
                    </a:lnTo>
                    <a:lnTo>
                      <a:pt x="1205" y="1221"/>
                    </a:lnTo>
                    <a:lnTo>
                      <a:pt x="1206" y="1228"/>
                    </a:lnTo>
                    <a:lnTo>
                      <a:pt x="1208" y="1234"/>
                    </a:lnTo>
                    <a:lnTo>
                      <a:pt x="1211" y="1239"/>
                    </a:lnTo>
                    <a:lnTo>
                      <a:pt x="1214" y="1244"/>
                    </a:lnTo>
                    <a:lnTo>
                      <a:pt x="1218" y="1249"/>
                    </a:lnTo>
                    <a:lnTo>
                      <a:pt x="1222" y="1254"/>
                    </a:lnTo>
                    <a:lnTo>
                      <a:pt x="1226" y="1259"/>
                    </a:lnTo>
                    <a:lnTo>
                      <a:pt x="1229" y="1265"/>
                    </a:lnTo>
                    <a:lnTo>
                      <a:pt x="1231" y="1273"/>
                    </a:lnTo>
                    <a:lnTo>
                      <a:pt x="1231" y="1280"/>
                    </a:lnTo>
                    <a:lnTo>
                      <a:pt x="1230" y="1287"/>
                    </a:lnTo>
                    <a:lnTo>
                      <a:pt x="1230" y="1295"/>
                    </a:lnTo>
                    <a:lnTo>
                      <a:pt x="1232" y="1304"/>
                    </a:lnTo>
                    <a:lnTo>
                      <a:pt x="1234" y="1312"/>
                    </a:lnTo>
                    <a:lnTo>
                      <a:pt x="1235" y="1320"/>
                    </a:lnTo>
                    <a:lnTo>
                      <a:pt x="1236" y="1329"/>
                    </a:lnTo>
                    <a:lnTo>
                      <a:pt x="1236" y="1340"/>
                    </a:lnTo>
                    <a:lnTo>
                      <a:pt x="1229" y="1340"/>
                    </a:lnTo>
                    <a:lnTo>
                      <a:pt x="1221" y="1340"/>
                    </a:lnTo>
                    <a:lnTo>
                      <a:pt x="1210" y="1338"/>
                    </a:lnTo>
                    <a:lnTo>
                      <a:pt x="1198" y="1337"/>
                    </a:lnTo>
                    <a:lnTo>
                      <a:pt x="1192" y="1337"/>
                    </a:lnTo>
                    <a:lnTo>
                      <a:pt x="1187" y="1339"/>
                    </a:lnTo>
                    <a:lnTo>
                      <a:pt x="1184" y="1340"/>
                    </a:lnTo>
                    <a:lnTo>
                      <a:pt x="1183" y="1341"/>
                    </a:lnTo>
                    <a:lnTo>
                      <a:pt x="1182" y="1343"/>
                    </a:lnTo>
                    <a:lnTo>
                      <a:pt x="1181" y="1346"/>
                    </a:lnTo>
                    <a:lnTo>
                      <a:pt x="1184" y="1355"/>
                    </a:lnTo>
                    <a:lnTo>
                      <a:pt x="1187" y="1365"/>
                    </a:lnTo>
                    <a:lnTo>
                      <a:pt x="1186" y="1371"/>
                    </a:lnTo>
                    <a:lnTo>
                      <a:pt x="1183" y="1376"/>
                    </a:lnTo>
                    <a:lnTo>
                      <a:pt x="1181" y="1378"/>
                    </a:lnTo>
                    <a:lnTo>
                      <a:pt x="1179" y="1380"/>
                    </a:lnTo>
                    <a:lnTo>
                      <a:pt x="1176" y="1381"/>
                    </a:lnTo>
                    <a:lnTo>
                      <a:pt x="1173" y="1381"/>
                    </a:lnTo>
                    <a:lnTo>
                      <a:pt x="1167" y="1381"/>
                    </a:lnTo>
                    <a:lnTo>
                      <a:pt x="1161" y="1379"/>
                    </a:lnTo>
                    <a:lnTo>
                      <a:pt x="1156" y="1377"/>
                    </a:lnTo>
                    <a:lnTo>
                      <a:pt x="1151" y="1374"/>
                    </a:lnTo>
                    <a:lnTo>
                      <a:pt x="1146" y="1372"/>
                    </a:lnTo>
                    <a:lnTo>
                      <a:pt x="1141" y="1370"/>
                    </a:lnTo>
                    <a:lnTo>
                      <a:pt x="1135" y="1368"/>
                    </a:lnTo>
                    <a:lnTo>
                      <a:pt x="1129" y="1367"/>
                    </a:lnTo>
                    <a:lnTo>
                      <a:pt x="1124" y="1368"/>
                    </a:lnTo>
                    <a:lnTo>
                      <a:pt x="1120" y="1371"/>
                    </a:lnTo>
                    <a:lnTo>
                      <a:pt x="1117" y="1374"/>
                    </a:lnTo>
                    <a:lnTo>
                      <a:pt x="1116" y="1379"/>
                    </a:lnTo>
                    <a:lnTo>
                      <a:pt x="1117" y="1390"/>
                    </a:lnTo>
                    <a:lnTo>
                      <a:pt x="1118" y="1398"/>
                    </a:lnTo>
                    <a:lnTo>
                      <a:pt x="1120" y="1406"/>
                    </a:lnTo>
                    <a:lnTo>
                      <a:pt x="1122" y="1415"/>
                    </a:lnTo>
                    <a:lnTo>
                      <a:pt x="1125" y="1423"/>
                    </a:lnTo>
                    <a:lnTo>
                      <a:pt x="1127" y="1431"/>
                    </a:lnTo>
                    <a:lnTo>
                      <a:pt x="1128" y="1440"/>
                    </a:lnTo>
                    <a:lnTo>
                      <a:pt x="1129" y="1451"/>
                    </a:lnTo>
                    <a:lnTo>
                      <a:pt x="1129" y="1463"/>
                    </a:lnTo>
                    <a:lnTo>
                      <a:pt x="1127" y="1477"/>
                    </a:lnTo>
                    <a:lnTo>
                      <a:pt x="1125" y="1482"/>
                    </a:lnTo>
                    <a:lnTo>
                      <a:pt x="1122" y="1486"/>
                    </a:lnTo>
                    <a:lnTo>
                      <a:pt x="1120" y="1487"/>
                    </a:lnTo>
                    <a:lnTo>
                      <a:pt x="1118" y="1489"/>
                    </a:lnTo>
                    <a:lnTo>
                      <a:pt x="1116" y="1489"/>
                    </a:lnTo>
                    <a:lnTo>
                      <a:pt x="1113" y="1489"/>
                    </a:lnTo>
                    <a:lnTo>
                      <a:pt x="1100" y="1484"/>
                    </a:lnTo>
                    <a:lnTo>
                      <a:pt x="1087" y="1479"/>
                    </a:lnTo>
                    <a:lnTo>
                      <a:pt x="1073" y="1479"/>
                    </a:lnTo>
                    <a:lnTo>
                      <a:pt x="1073" y="1518"/>
                    </a:lnTo>
                    <a:lnTo>
                      <a:pt x="1072" y="1524"/>
                    </a:lnTo>
                    <a:lnTo>
                      <a:pt x="1070" y="1530"/>
                    </a:lnTo>
                    <a:lnTo>
                      <a:pt x="1067" y="1534"/>
                    </a:lnTo>
                    <a:lnTo>
                      <a:pt x="1063" y="1537"/>
                    </a:lnTo>
                    <a:lnTo>
                      <a:pt x="1053" y="1544"/>
                    </a:lnTo>
                    <a:lnTo>
                      <a:pt x="1042" y="1551"/>
                    </a:lnTo>
                    <a:lnTo>
                      <a:pt x="1030" y="1565"/>
                    </a:lnTo>
                    <a:lnTo>
                      <a:pt x="1019" y="1578"/>
                    </a:lnTo>
                    <a:lnTo>
                      <a:pt x="1009" y="1592"/>
                    </a:lnTo>
                    <a:lnTo>
                      <a:pt x="996" y="1606"/>
                    </a:lnTo>
                    <a:lnTo>
                      <a:pt x="994" y="1600"/>
                    </a:lnTo>
                    <a:lnTo>
                      <a:pt x="998" y="1592"/>
                    </a:lnTo>
                    <a:lnTo>
                      <a:pt x="998" y="1559"/>
                    </a:lnTo>
                    <a:lnTo>
                      <a:pt x="997" y="1552"/>
                    </a:lnTo>
                    <a:lnTo>
                      <a:pt x="993" y="1547"/>
                    </a:lnTo>
                    <a:lnTo>
                      <a:pt x="990" y="1543"/>
                    </a:lnTo>
                    <a:lnTo>
                      <a:pt x="986" y="1537"/>
                    </a:lnTo>
                    <a:lnTo>
                      <a:pt x="981" y="1529"/>
                    </a:lnTo>
                    <a:lnTo>
                      <a:pt x="975" y="1522"/>
                    </a:lnTo>
                    <a:lnTo>
                      <a:pt x="972" y="1519"/>
                    </a:lnTo>
                    <a:lnTo>
                      <a:pt x="969" y="1517"/>
                    </a:lnTo>
                    <a:lnTo>
                      <a:pt x="963" y="1516"/>
                    </a:lnTo>
                    <a:lnTo>
                      <a:pt x="959" y="1516"/>
                    </a:lnTo>
                    <a:lnTo>
                      <a:pt x="950" y="1516"/>
                    </a:lnTo>
                    <a:lnTo>
                      <a:pt x="942" y="1517"/>
                    </a:lnTo>
                    <a:lnTo>
                      <a:pt x="934" y="1518"/>
                    </a:lnTo>
                    <a:lnTo>
                      <a:pt x="927" y="1520"/>
                    </a:lnTo>
                    <a:lnTo>
                      <a:pt x="913" y="1525"/>
                    </a:lnTo>
                    <a:lnTo>
                      <a:pt x="897" y="1534"/>
                    </a:lnTo>
                    <a:lnTo>
                      <a:pt x="894" y="1536"/>
                    </a:lnTo>
                    <a:lnTo>
                      <a:pt x="893" y="1540"/>
                    </a:lnTo>
                    <a:lnTo>
                      <a:pt x="892" y="1544"/>
                    </a:lnTo>
                    <a:lnTo>
                      <a:pt x="890" y="1548"/>
                    </a:lnTo>
                    <a:lnTo>
                      <a:pt x="883" y="1557"/>
                    </a:lnTo>
                    <a:lnTo>
                      <a:pt x="876" y="1566"/>
                    </a:lnTo>
                    <a:lnTo>
                      <a:pt x="874" y="1570"/>
                    </a:lnTo>
                    <a:lnTo>
                      <a:pt x="873" y="1575"/>
                    </a:lnTo>
                    <a:lnTo>
                      <a:pt x="873" y="1579"/>
                    </a:lnTo>
                    <a:lnTo>
                      <a:pt x="873" y="1584"/>
                    </a:lnTo>
                    <a:lnTo>
                      <a:pt x="874" y="1593"/>
                    </a:lnTo>
                    <a:lnTo>
                      <a:pt x="875" y="1602"/>
                    </a:lnTo>
                    <a:lnTo>
                      <a:pt x="874" y="1607"/>
                    </a:lnTo>
                    <a:lnTo>
                      <a:pt x="873" y="1612"/>
                    </a:lnTo>
                    <a:lnTo>
                      <a:pt x="872" y="1616"/>
                    </a:lnTo>
                    <a:lnTo>
                      <a:pt x="870" y="1619"/>
                    </a:lnTo>
                    <a:lnTo>
                      <a:pt x="865" y="1625"/>
                    </a:lnTo>
                    <a:lnTo>
                      <a:pt x="859" y="1630"/>
                    </a:lnTo>
                    <a:lnTo>
                      <a:pt x="850" y="1634"/>
                    </a:lnTo>
                    <a:lnTo>
                      <a:pt x="842" y="1638"/>
                    </a:lnTo>
                    <a:lnTo>
                      <a:pt x="833" y="1641"/>
                    </a:lnTo>
                    <a:lnTo>
                      <a:pt x="824" y="1642"/>
                    </a:lnTo>
                    <a:lnTo>
                      <a:pt x="818" y="1643"/>
                    </a:lnTo>
                    <a:lnTo>
                      <a:pt x="813" y="1645"/>
                    </a:lnTo>
                    <a:lnTo>
                      <a:pt x="810" y="1648"/>
                    </a:lnTo>
                    <a:lnTo>
                      <a:pt x="806" y="1652"/>
                    </a:lnTo>
                    <a:lnTo>
                      <a:pt x="800" y="1660"/>
                    </a:lnTo>
                    <a:lnTo>
                      <a:pt x="792" y="1670"/>
                    </a:lnTo>
                    <a:lnTo>
                      <a:pt x="782" y="1680"/>
                    </a:lnTo>
                    <a:lnTo>
                      <a:pt x="773" y="1689"/>
                    </a:lnTo>
                    <a:lnTo>
                      <a:pt x="769" y="1693"/>
                    </a:lnTo>
                    <a:lnTo>
                      <a:pt x="765" y="1700"/>
                    </a:lnTo>
                    <a:lnTo>
                      <a:pt x="762" y="1705"/>
                    </a:lnTo>
                    <a:lnTo>
                      <a:pt x="762" y="1712"/>
                    </a:lnTo>
                    <a:lnTo>
                      <a:pt x="765" y="1721"/>
                    </a:lnTo>
                    <a:lnTo>
                      <a:pt x="769" y="1730"/>
                    </a:lnTo>
                    <a:lnTo>
                      <a:pt x="769" y="1767"/>
                    </a:lnTo>
                    <a:lnTo>
                      <a:pt x="768" y="1780"/>
                    </a:lnTo>
                    <a:lnTo>
                      <a:pt x="764" y="1792"/>
                    </a:lnTo>
                    <a:lnTo>
                      <a:pt x="760" y="1802"/>
                    </a:lnTo>
                    <a:lnTo>
                      <a:pt x="756" y="1813"/>
                    </a:lnTo>
                    <a:lnTo>
                      <a:pt x="751" y="1823"/>
                    </a:lnTo>
                    <a:lnTo>
                      <a:pt x="747" y="1834"/>
                    </a:lnTo>
                    <a:lnTo>
                      <a:pt x="744" y="1846"/>
                    </a:lnTo>
                    <a:lnTo>
                      <a:pt x="743" y="1859"/>
                    </a:lnTo>
                    <a:lnTo>
                      <a:pt x="743" y="1868"/>
                    </a:lnTo>
                    <a:lnTo>
                      <a:pt x="744" y="1876"/>
                    </a:lnTo>
                    <a:lnTo>
                      <a:pt x="745" y="1879"/>
                    </a:lnTo>
                    <a:lnTo>
                      <a:pt x="746" y="1882"/>
                    </a:lnTo>
                    <a:lnTo>
                      <a:pt x="749" y="1883"/>
                    </a:lnTo>
                    <a:lnTo>
                      <a:pt x="752" y="1884"/>
                    </a:lnTo>
                    <a:lnTo>
                      <a:pt x="756" y="1883"/>
                    </a:lnTo>
                    <a:lnTo>
                      <a:pt x="760" y="1881"/>
                    </a:lnTo>
                    <a:lnTo>
                      <a:pt x="763" y="1878"/>
                    </a:lnTo>
                    <a:lnTo>
                      <a:pt x="765" y="1875"/>
                    </a:lnTo>
                    <a:lnTo>
                      <a:pt x="770" y="1865"/>
                    </a:lnTo>
                    <a:lnTo>
                      <a:pt x="773" y="1855"/>
                    </a:lnTo>
                    <a:lnTo>
                      <a:pt x="778" y="1842"/>
                    </a:lnTo>
                    <a:lnTo>
                      <a:pt x="782" y="1829"/>
                    </a:lnTo>
                    <a:lnTo>
                      <a:pt x="786" y="1817"/>
                    </a:lnTo>
                    <a:lnTo>
                      <a:pt x="790" y="1802"/>
                    </a:lnTo>
                    <a:lnTo>
                      <a:pt x="792" y="1796"/>
                    </a:lnTo>
                    <a:lnTo>
                      <a:pt x="796" y="1791"/>
                    </a:lnTo>
                    <a:lnTo>
                      <a:pt x="799" y="1786"/>
                    </a:lnTo>
                    <a:lnTo>
                      <a:pt x="802" y="1780"/>
                    </a:lnTo>
                    <a:lnTo>
                      <a:pt x="810" y="1771"/>
                    </a:lnTo>
                    <a:lnTo>
                      <a:pt x="816" y="1761"/>
                    </a:lnTo>
                    <a:lnTo>
                      <a:pt x="819" y="1755"/>
                    </a:lnTo>
                    <a:lnTo>
                      <a:pt x="821" y="1749"/>
                    </a:lnTo>
                    <a:lnTo>
                      <a:pt x="822" y="1744"/>
                    </a:lnTo>
                    <a:lnTo>
                      <a:pt x="822" y="1738"/>
                    </a:lnTo>
                    <a:lnTo>
                      <a:pt x="822" y="1727"/>
                    </a:lnTo>
                    <a:lnTo>
                      <a:pt x="822" y="1714"/>
                    </a:lnTo>
                    <a:lnTo>
                      <a:pt x="825" y="1713"/>
                    </a:lnTo>
                    <a:lnTo>
                      <a:pt x="828" y="1712"/>
                    </a:lnTo>
                    <a:lnTo>
                      <a:pt x="836" y="1713"/>
                    </a:lnTo>
                    <a:lnTo>
                      <a:pt x="843" y="1715"/>
                    </a:lnTo>
                    <a:lnTo>
                      <a:pt x="851" y="1717"/>
                    </a:lnTo>
                    <a:lnTo>
                      <a:pt x="860" y="1718"/>
                    </a:lnTo>
                    <a:lnTo>
                      <a:pt x="866" y="1718"/>
                    </a:lnTo>
                    <a:lnTo>
                      <a:pt x="872" y="1718"/>
                    </a:lnTo>
                    <a:lnTo>
                      <a:pt x="875" y="1717"/>
                    </a:lnTo>
                    <a:lnTo>
                      <a:pt x="877" y="1716"/>
                    </a:lnTo>
                    <a:lnTo>
                      <a:pt x="879" y="1715"/>
                    </a:lnTo>
                    <a:lnTo>
                      <a:pt x="882" y="1713"/>
                    </a:lnTo>
                    <a:lnTo>
                      <a:pt x="884" y="1710"/>
                    </a:lnTo>
                    <a:lnTo>
                      <a:pt x="885" y="1708"/>
                    </a:lnTo>
                    <a:lnTo>
                      <a:pt x="885" y="1705"/>
                    </a:lnTo>
                    <a:lnTo>
                      <a:pt x="885" y="1703"/>
                    </a:lnTo>
                    <a:lnTo>
                      <a:pt x="884" y="1697"/>
                    </a:lnTo>
                    <a:lnTo>
                      <a:pt x="884" y="1690"/>
                    </a:lnTo>
                    <a:lnTo>
                      <a:pt x="897" y="1690"/>
                    </a:lnTo>
                    <a:lnTo>
                      <a:pt x="901" y="1691"/>
                    </a:lnTo>
                    <a:lnTo>
                      <a:pt x="903" y="1692"/>
                    </a:lnTo>
                    <a:lnTo>
                      <a:pt x="906" y="1694"/>
                    </a:lnTo>
                    <a:lnTo>
                      <a:pt x="907" y="1698"/>
                    </a:lnTo>
                    <a:lnTo>
                      <a:pt x="911" y="1705"/>
                    </a:lnTo>
                    <a:lnTo>
                      <a:pt x="913" y="1714"/>
                    </a:lnTo>
                    <a:lnTo>
                      <a:pt x="914" y="1722"/>
                    </a:lnTo>
                    <a:lnTo>
                      <a:pt x="917" y="1730"/>
                    </a:lnTo>
                    <a:lnTo>
                      <a:pt x="919" y="1733"/>
                    </a:lnTo>
                    <a:lnTo>
                      <a:pt x="921" y="1735"/>
                    </a:lnTo>
                    <a:lnTo>
                      <a:pt x="924" y="1736"/>
                    </a:lnTo>
                    <a:lnTo>
                      <a:pt x="927" y="1737"/>
                    </a:lnTo>
                    <a:lnTo>
                      <a:pt x="958" y="1737"/>
                    </a:lnTo>
                    <a:lnTo>
                      <a:pt x="958" y="1734"/>
                    </a:lnTo>
                    <a:lnTo>
                      <a:pt x="959" y="1730"/>
                    </a:lnTo>
                    <a:lnTo>
                      <a:pt x="952" y="1717"/>
                    </a:lnTo>
                    <a:lnTo>
                      <a:pt x="945" y="1704"/>
                    </a:lnTo>
                    <a:lnTo>
                      <a:pt x="949" y="1691"/>
                    </a:lnTo>
                    <a:lnTo>
                      <a:pt x="952" y="1680"/>
                    </a:lnTo>
                    <a:lnTo>
                      <a:pt x="951" y="1675"/>
                    </a:lnTo>
                    <a:lnTo>
                      <a:pt x="949" y="1672"/>
                    </a:lnTo>
                    <a:lnTo>
                      <a:pt x="946" y="1668"/>
                    </a:lnTo>
                    <a:lnTo>
                      <a:pt x="943" y="1663"/>
                    </a:lnTo>
                    <a:lnTo>
                      <a:pt x="947" y="1661"/>
                    </a:lnTo>
                    <a:lnTo>
                      <a:pt x="969" y="1664"/>
                    </a:lnTo>
                    <a:lnTo>
                      <a:pt x="1018" y="1664"/>
                    </a:lnTo>
                    <a:lnTo>
                      <a:pt x="1025" y="1665"/>
                    </a:lnTo>
                    <a:lnTo>
                      <a:pt x="1031" y="1668"/>
                    </a:lnTo>
                    <a:lnTo>
                      <a:pt x="1036" y="1671"/>
                    </a:lnTo>
                    <a:lnTo>
                      <a:pt x="1042" y="1674"/>
                    </a:lnTo>
                    <a:lnTo>
                      <a:pt x="1055" y="1678"/>
                    </a:lnTo>
                    <a:lnTo>
                      <a:pt x="1067" y="1680"/>
                    </a:lnTo>
                    <a:lnTo>
                      <a:pt x="1079" y="1683"/>
                    </a:lnTo>
                    <a:lnTo>
                      <a:pt x="1092" y="1687"/>
                    </a:lnTo>
                    <a:lnTo>
                      <a:pt x="1090" y="1691"/>
                    </a:lnTo>
                    <a:lnTo>
                      <a:pt x="1088" y="1695"/>
                    </a:lnTo>
                    <a:lnTo>
                      <a:pt x="1086" y="1699"/>
                    </a:lnTo>
                    <a:lnTo>
                      <a:pt x="1083" y="1701"/>
                    </a:lnTo>
                    <a:lnTo>
                      <a:pt x="1076" y="1707"/>
                    </a:lnTo>
                    <a:lnTo>
                      <a:pt x="1069" y="1713"/>
                    </a:lnTo>
                    <a:lnTo>
                      <a:pt x="1063" y="1721"/>
                    </a:lnTo>
                    <a:lnTo>
                      <a:pt x="1059" y="1731"/>
                    </a:lnTo>
                    <a:lnTo>
                      <a:pt x="1055" y="1740"/>
                    </a:lnTo>
                    <a:lnTo>
                      <a:pt x="1051" y="1751"/>
                    </a:lnTo>
                    <a:lnTo>
                      <a:pt x="1048" y="1760"/>
                    </a:lnTo>
                    <a:lnTo>
                      <a:pt x="1045" y="1767"/>
                    </a:lnTo>
                    <a:lnTo>
                      <a:pt x="1042" y="1774"/>
                    </a:lnTo>
                    <a:lnTo>
                      <a:pt x="1041" y="1784"/>
                    </a:lnTo>
                    <a:lnTo>
                      <a:pt x="1051" y="1798"/>
                    </a:lnTo>
                    <a:lnTo>
                      <a:pt x="1063" y="1813"/>
                    </a:lnTo>
                    <a:lnTo>
                      <a:pt x="1063" y="1861"/>
                    </a:lnTo>
                    <a:lnTo>
                      <a:pt x="1063" y="1867"/>
                    </a:lnTo>
                    <a:lnTo>
                      <a:pt x="1066" y="1871"/>
                    </a:lnTo>
                    <a:lnTo>
                      <a:pt x="1069" y="1873"/>
                    </a:lnTo>
                    <a:lnTo>
                      <a:pt x="1073" y="1875"/>
                    </a:lnTo>
                    <a:lnTo>
                      <a:pt x="1084" y="1878"/>
                    </a:lnTo>
                    <a:lnTo>
                      <a:pt x="1095" y="1882"/>
                    </a:lnTo>
                    <a:lnTo>
                      <a:pt x="1103" y="1886"/>
                    </a:lnTo>
                    <a:lnTo>
                      <a:pt x="1112" y="1889"/>
                    </a:lnTo>
                    <a:lnTo>
                      <a:pt x="1120" y="1892"/>
                    </a:lnTo>
                    <a:lnTo>
                      <a:pt x="1128" y="1895"/>
                    </a:lnTo>
                    <a:lnTo>
                      <a:pt x="1136" y="1897"/>
                    </a:lnTo>
                    <a:lnTo>
                      <a:pt x="1145" y="1898"/>
                    </a:lnTo>
                    <a:lnTo>
                      <a:pt x="1154" y="1899"/>
                    </a:lnTo>
                    <a:lnTo>
                      <a:pt x="1164" y="1899"/>
                    </a:lnTo>
                    <a:lnTo>
                      <a:pt x="1179" y="1898"/>
                    </a:lnTo>
                    <a:lnTo>
                      <a:pt x="1192" y="1897"/>
                    </a:lnTo>
                    <a:lnTo>
                      <a:pt x="1205" y="1893"/>
                    </a:lnTo>
                    <a:lnTo>
                      <a:pt x="1217" y="1889"/>
                    </a:lnTo>
                    <a:lnTo>
                      <a:pt x="1229" y="1884"/>
                    </a:lnTo>
                    <a:lnTo>
                      <a:pt x="1239" y="1877"/>
                    </a:lnTo>
                    <a:lnTo>
                      <a:pt x="1249" y="1868"/>
                    </a:lnTo>
                    <a:lnTo>
                      <a:pt x="1259" y="1857"/>
                    </a:lnTo>
                    <a:lnTo>
                      <a:pt x="1262" y="1861"/>
                    </a:lnTo>
                    <a:lnTo>
                      <a:pt x="1265" y="1865"/>
                    </a:lnTo>
                    <a:lnTo>
                      <a:pt x="1266" y="1871"/>
                    </a:lnTo>
                    <a:lnTo>
                      <a:pt x="1267" y="1875"/>
                    </a:lnTo>
                    <a:lnTo>
                      <a:pt x="1268" y="1885"/>
                    </a:lnTo>
                    <a:lnTo>
                      <a:pt x="1268" y="1898"/>
                    </a:lnTo>
                    <a:lnTo>
                      <a:pt x="1268" y="1901"/>
                    </a:lnTo>
                    <a:lnTo>
                      <a:pt x="1269" y="1905"/>
                    </a:lnTo>
                    <a:lnTo>
                      <a:pt x="1271" y="1908"/>
                    </a:lnTo>
                    <a:lnTo>
                      <a:pt x="1273" y="1910"/>
                    </a:lnTo>
                    <a:lnTo>
                      <a:pt x="1276" y="1913"/>
                    </a:lnTo>
                    <a:lnTo>
                      <a:pt x="1279" y="1914"/>
                    </a:lnTo>
                    <a:lnTo>
                      <a:pt x="1284" y="1916"/>
                    </a:lnTo>
                    <a:lnTo>
                      <a:pt x="1287" y="1916"/>
                    </a:lnTo>
                    <a:lnTo>
                      <a:pt x="1290" y="1916"/>
                    </a:lnTo>
                    <a:lnTo>
                      <a:pt x="1292" y="1915"/>
                    </a:lnTo>
                    <a:lnTo>
                      <a:pt x="1293" y="1913"/>
                    </a:lnTo>
                    <a:lnTo>
                      <a:pt x="1295" y="1911"/>
                    </a:lnTo>
                    <a:lnTo>
                      <a:pt x="1297" y="1907"/>
                    </a:lnTo>
                    <a:lnTo>
                      <a:pt x="1299" y="1902"/>
                    </a:lnTo>
                    <a:lnTo>
                      <a:pt x="1302" y="1893"/>
                    </a:lnTo>
                    <a:lnTo>
                      <a:pt x="1305" y="1886"/>
                    </a:lnTo>
                    <a:lnTo>
                      <a:pt x="1308" y="1878"/>
                    </a:lnTo>
                    <a:lnTo>
                      <a:pt x="1312" y="1870"/>
                    </a:lnTo>
                    <a:lnTo>
                      <a:pt x="1318" y="1857"/>
                    </a:lnTo>
                    <a:lnTo>
                      <a:pt x="1324" y="1846"/>
                    </a:lnTo>
                    <a:lnTo>
                      <a:pt x="1327" y="1840"/>
                    </a:lnTo>
                    <a:lnTo>
                      <a:pt x="1329" y="1833"/>
                    </a:lnTo>
                    <a:lnTo>
                      <a:pt x="1330" y="1827"/>
                    </a:lnTo>
                    <a:lnTo>
                      <a:pt x="1331" y="1820"/>
                    </a:lnTo>
                    <a:lnTo>
                      <a:pt x="1330" y="1808"/>
                    </a:lnTo>
                    <a:lnTo>
                      <a:pt x="1328" y="1799"/>
                    </a:lnTo>
                    <a:lnTo>
                      <a:pt x="1325" y="1790"/>
                    </a:lnTo>
                    <a:lnTo>
                      <a:pt x="1319" y="1780"/>
                    </a:lnTo>
                    <a:lnTo>
                      <a:pt x="1311" y="1771"/>
                    </a:lnTo>
                    <a:lnTo>
                      <a:pt x="1301" y="1764"/>
                    </a:lnTo>
                    <a:lnTo>
                      <a:pt x="1297" y="1760"/>
                    </a:lnTo>
                    <a:lnTo>
                      <a:pt x="1293" y="1756"/>
                    </a:lnTo>
                    <a:lnTo>
                      <a:pt x="1291" y="1750"/>
                    </a:lnTo>
                    <a:lnTo>
                      <a:pt x="1291" y="1744"/>
                    </a:lnTo>
                    <a:lnTo>
                      <a:pt x="1292" y="1737"/>
                    </a:lnTo>
                    <a:lnTo>
                      <a:pt x="1294" y="1731"/>
                    </a:lnTo>
                    <a:lnTo>
                      <a:pt x="1298" y="1725"/>
                    </a:lnTo>
                    <a:lnTo>
                      <a:pt x="1301" y="1718"/>
                    </a:lnTo>
                    <a:lnTo>
                      <a:pt x="1304" y="1708"/>
                    </a:lnTo>
                    <a:lnTo>
                      <a:pt x="1306" y="1699"/>
                    </a:lnTo>
                    <a:lnTo>
                      <a:pt x="1307" y="1690"/>
                    </a:lnTo>
                    <a:lnTo>
                      <a:pt x="1310" y="1680"/>
                    </a:lnTo>
                    <a:lnTo>
                      <a:pt x="1316" y="1664"/>
                    </a:lnTo>
                    <a:lnTo>
                      <a:pt x="1324" y="1650"/>
                    </a:lnTo>
                    <a:lnTo>
                      <a:pt x="1326" y="1644"/>
                    </a:lnTo>
                    <a:lnTo>
                      <a:pt x="1329" y="1636"/>
                    </a:lnTo>
                    <a:lnTo>
                      <a:pt x="1331" y="1634"/>
                    </a:lnTo>
                    <a:lnTo>
                      <a:pt x="1333" y="1632"/>
                    </a:lnTo>
                    <a:lnTo>
                      <a:pt x="1335" y="1630"/>
                    </a:lnTo>
                    <a:lnTo>
                      <a:pt x="1340" y="1630"/>
                    </a:lnTo>
                    <a:lnTo>
                      <a:pt x="1342" y="1630"/>
                    </a:lnTo>
                    <a:lnTo>
                      <a:pt x="1344" y="1631"/>
                    </a:lnTo>
                    <a:lnTo>
                      <a:pt x="1345" y="1633"/>
                    </a:lnTo>
                    <a:lnTo>
                      <a:pt x="1346" y="1635"/>
                    </a:lnTo>
                    <a:lnTo>
                      <a:pt x="1348" y="1641"/>
                    </a:lnTo>
                    <a:lnTo>
                      <a:pt x="1350" y="1646"/>
                    </a:lnTo>
                    <a:lnTo>
                      <a:pt x="1357" y="1657"/>
                    </a:lnTo>
                    <a:lnTo>
                      <a:pt x="1362" y="1669"/>
                    </a:lnTo>
                    <a:lnTo>
                      <a:pt x="1369" y="1680"/>
                    </a:lnTo>
                    <a:lnTo>
                      <a:pt x="1376" y="1691"/>
                    </a:lnTo>
                    <a:lnTo>
                      <a:pt x="1387" y="1709"/>
                    </a:lnTo>
                    <a:lnTo>
                      <a:pt x="1396" y="1725"/>
                    </a:lnTo>
                    <a:lnTo>
                      <a:pt x="1402" y="1737"/>
                    </a:lnTo>
                    <a:lnTo>
                      <a:pt x="1406" y="1744"/>
                    </a:lnTo>
                    <a:lnTo>
                      <a:pt x="1408" y="1745"/>
                    </a:lnTo>
                    <a:lnTo>
                      <a:pt x="1409" y="1745"/>
                    </a:lnTo>
                    <a:lnTo>
                      <a:pt x="1411" y="1744"/>
                    </a:lnTo>
                    <a:lnTo>
                      <a:pt x="1412" y="1740"/>
                    </a:lnTo>
                    <a:lnTo>
                      <a:pt x="1414" y="1726"/>
                    </a:lnTo>
                    <a:lnTo>
                      <a:pt x="1416" y="1701"/>
                    </a:lnTo>
                    <a:lnTo>
                      <a:pt x="1416" y="1672"/>
                    </a:lnTo>
                    <a:lnTo>
                      <a:pt x="1408" y="1666"/>
                    </a:lnTo>
                    <a:lnTo>
                      <a:pt x="1400" y="1662"/>
                    </a:lnTo>
                    <a:lnTo>
                      <a:pt x="1396" y="1660"/>
                    </a:lnTo>
                    <a:lnTo>
                      <a:pt x="1392" y="1657"/>
                    </a:lnTo>
                    <a:lnTo>
                      <a:pt x="1391" y="1653"/>
                    </a:lnTo>
                    <a:lnTo>
                      <a:pt x="1390" y="1649"/>
                    </a:lnTo>
                    <a:lnTo>
                      <a:pt x="1390" y="1637"/>
                    </a:lnTo>
                    <a:lnTo>
                      <a:pt x="1401" y="1634"/>
                    </a:lnTo>
                    <a:lnTo>
                      <a:pt x="1410" y="1629"/>
                    </a:lnTo>
                    <a:lnTo>
                      <a:pt x="1420" y="1625"/>
                    </a:lnTo>
                    <a:lnTo>
                      <a:pt x="1429" y="1622"/>
                    </a:lnTo>
                    <a:lnTo>
                      <a:pt x="1437" y="1618"/>
                    </a:lnTo>
                    <a:lnTo>
                      <a:pt x="1446" y="1613"/>
                    </a:lnTo>
                    <a:lnTo>
                      <a:pt x="1449" y="1608"/>
                    </a:lnTo>
                    <a:lnTo>
                      <a:pt x="1451" y="1604"/>
                    </a:lnTo>
                    <a:lnTo>
                      <a:pt x="1453" y="1599"/>
                    </a:lnTo>
                    <a:lnTo>
                      <a:pt x="1454" y="1593"/>
                    </a:lnTo>
                    <a:lnTo>
                      <a:pt x="1457" y="1579"/>
                    </a:lnTo>
                    <a:lnTo>
                      <a:pt x="1459" y="1566"/>
                    </a:lnTo>
                    <a:lnTo>
                      <a:pt x="1458" y="1558"/>
                    </a:lnTo>
                    <a:lnTo>
                      <a:pt x="1456" y="1549"/>
                    </a:lnTo>
                    <a:lnTo>
                      <a:pt x="1451" y="1542"/>
                    </a:lnTo>
                    <a:lnTo>
                      <a:pt x="1448" y="1534"/>
                    </a:lnTo>
                    <a:lnTo>
                      <a:pt x="1447" y="1521"/>
                    </a:lnTo>
                    <a:lnTo>
                      <a:pt x="1447" y="1509"/>
                    </a:lnTo>
                    <a:lnTo>
                      <a:pt x="1444" y="1501"/>
                    </a:lnTo>
                    <a:lnTo>
                      <a:pt x="1441" y="1493"/>
                    </a:lnTo>
                    <a:lnTo>
                      <a:pt x="1437" y="1486"/>
                    </a:lnTo>
                    <a:lnTo>
                      <a:pt x="1433" y="1481"/>
                    </a:lnTo>
                    <a:lnTo>
                      <a:pt x="1422" y="1468"/>
                    </a:lnTo>
                    <a:lnTo>
                      <a:pt x="1412" y="1455"/>
                    </a:lnTo>
                    <a:lnTo>
                      <a:pt x="1409" y="1450"/>
                    </a:lnTo>
                    <a:lnTo>
                      <a:pt x="1408" y="1445"/>
                    </a:lnTo>
                    <a:lnTo>
                      <a:pt x="1407" y="1438"/>
                    </a:lnTo>
                    <a:lnTo>
                      <a:pt x="1406" y="1432"/>
                    </a:lnTo>
                    <a:lnTo>
                      <a:pt x="1403" y="1423"/>
                    </a:lnTo>
                    <a:lnTo>
                      <a:pt x="1401" y="1415"/>
                    </a:lnTo>
                    <a:lnTo>
                      <a:pt x="1398" y="1406"/>
                    </a:lnTo>
                    <a:lnTo>
                      <a:pt x="1397" y="1396"/>
                    </a:lnTo>
                    <a:lnTo>
                      <a:pt x="1396" y="1390"/>
                    </a:lnTo>
                    <a:lnTo>
                      <a:pt x="1396" y="1385"/>
                    </a:lnTo>
                    <a:lnTo>
                      <a:pt x="1394" y="1379"/>
                    </a:lnTo>
                    <a:lnTo>
                      <a:pt x="1391" y="1374"/>
                    </a:lnTo>
                    <a:lnTo>
                      <a:pt x="1385" y="1369"/>
                    </a:lnTo>
                    <a:lnTo>
                      <a:pt x="1379" y="1366"/>
                    </a:lnTo>
                    <a:lnTo>
                      <a:pt x="1375" y="1364"/>
                    </a:lnTo>
                    <a:lnTo>
                      <a:pt x="1373" y="1362"/>
                    </a:lnTo>
                    <a:lnTo>
                      <a:pt x="1371" y="1359"/>
                    </a:lnTo>
                    <a:lnTo>
                      <a:pt x="1370" y="1355"/>
                    </a:lnTo>
                    <a:lnTo>
                      <a:pt x="1370" y="1324"/>
                    </a:lnTo>
                    <a:lnTo>
                      <a:pt x="1370" y="1314"/>
                    </a:lnTo>
                    <a:lnTo>
                      <a:pt x="1368" y="1306"/>
                    </a:lnTo>
                    <a:lnTo>
                      <a:pt x="1363" y="1296"/>
                    </a:lnTo>
                    <a:lnTo>
                      <a:pt x="1358" y="1288"/>
                    </a:lnTo>
                    <a:lnTo>
                      <a:pt x="1356" y="1285"/>
                    </a:lnTo>
                    <a:lnTo>
                      <a:pt x="1353" y="1283"/>
                    </a:lnTo>
                    <a:lnTo>
                      <a:pt x="1350" y="1281"/>
                    </a:lnTo>
                    <a:lnTo>
                      <a:pt x="1347" y="1280"/>
                    </a:lnTo>
                    <a:lnTo>
                      <a:pt x="1340" y="1277"/>
                    </a:lnTo>
                    <a:lnTo>
                      <a:pt x="1332" y="1274"/>
                    </a:lnTo>
                    <a:lnTo>
                      <a:pt x="1321" y="1260"/>
                    </a:lnTo>
                    <a:lnTo>
                      <a:pt x="1310" y="1249"/>
                    </a:lnTo>
                    <a:lnTo>
                      <a:pt x="1299" y="1245"/>
                    </a:lnTo>
                    <a:lnTo>
                      <a:pt x="1290" y="1243"/>
                    </a:lnTo>
                    <a:lnTo>
                      <a:pt x="1285" y="1241"/>
                    </a:lnTo>
                    <a:lnTo>
                      <a:pt x="1280" y="1240"/>
                    </a:lnTo>
                    <a:lnTo>
                      <a:pt x="1275" y="1239"/>
                    </a:lnTo>
                    <a:lnTo>
                      <a:pt x="1270" y="1236"/>
                    </a:lnTo>
                    <a:lnTo>
                      <a:pt x="1266" y="1234"/>
                    </a:lnTo>
                    <a:lnTo>
                      <a:pt x="1263" y="1230"/>
                    </a:lnTo>
                    <a:lnTo>
                      <a:pt x="1259" y="1227"/>
                    </a:lnTo>
                    <a:lnTo>
                      <a:pt x="1257" y="1223"/>
                    </a:lnTo>
                    <a:lnTo>
                      <a:pt x="1251" y="1215"/>
                    </a:lnTo>
                    <a:lnTo>
                      <a:pt x="1247" y="1204"/>
                    </a:lnTo>
                    <a:close/>
                    <a:moveTo>
                      <a:pt x="754" y="1893"/>
                    </a:moveTo>
                    <a:lnTo>
                      <a:pt x="750" y="1895"/>
                    </a:lnTo>
                    <a:lnTo>
                      <a:pt x="747" y="1896"/>
                    </a:lnTo>
                    <a:lnTo>
                      <a:pt x="747" y="1902"/>
                    </a:lnTo>
                    <a:lnTo>
                      <a:pt x="747" y="1906"/>
                    </a:lnTo>
                    <a:lnTo>
                      <a:pt x="746" y="1911"/>
                    </a:lnTo>
                    <a:lnTo>
                      <a:pt x="743" y="1915"/>
                    </a:lnTo>
                    <a:lnTo>
                      <a:pt x="739" y="1918"/>
                    </a:lnTo>
                    <a:lnTo>
                      <a:pt x="733" y="1920"/>
                    </a:lnTo>
                    <a:lnTo>
                      <a:pt x="731" y="1921"/>
                    </a:lnTo>
                    <a:lnTo>
                      <a:pt x="729" y="1924"/>
                    </a:lnTo>
                    <a:lnTo>
                      <a:pt x="728" y="1926"/>
                    </a:lnTo>
                    <a:lnTo>
                      <a:pt x="727" y="1928"/>
                    </a:lnTo>
                    <a:lnTo>
                      <a:pt x="729" y="1935"/>
                    </a:lnTo>
                    <a:lnTo>
                      <a:pt x="732" y="1942"/>
                    </a:lnTo>
                    <a:lnTo>
                      <a:pt x="733" y="1945"/>
                    </a:lnTo>
                    <a:lnTo>
                      <a:pt x="733" y="1949"/>
                    </a:lnTo>
                    <a:lnTo>
                      <a:pt x="733" y="1953"/>
                    </a:lnTo>
                    <a:lnTo>
                      <a:pt x="735" y="1955"/>
                    </a:lnTo>
                    <a:lnTo>
                      <a:pt x="741" y="1956"/>
                    </a:lnTo>
                    <a:lnTo>
                      <a:pt x="745" y="1957"/>
                    </a:lnTo>
                    <a:lnTo>
                      <a:pt x="750" y="1957"/>
                    </a:lnTo>
                    <a:lnTo>
                      <a:pt x="755" y="1957"/>
                    </a:lnTo>
                    <a:lnTo>
                      <a:pt x="758" y="1956"/>
                    </a:lnTo>
                    <a:lnTo>
                      <a:pt x="761" y="1955"/>
                    </a:lnTo>
                    <a:lnTo>
                      <a:pt x="763" y="1953"/>
                    </a:lnTo>
                    <a:lnTo>
                      <a:pt x="765" y="1950"/>
                    </a:lnTo>
                    <a:lnTo>
                      <a:pt x="769" y="1944"/>
                    </a:lnTo>
                    <a:lnTo>
                      <a:pt x="772" y="1938"/>
                    </a:lnTo>
                    <a:lnTo>
                      <a:pt x="774" y="1932"/>
                    </a:lnTo>
                    <a:lnTo>
                      <a:pt x="775" y="1925"/>
                    </a:lnTo>
                    <a:lnTo>
                      <a:pt x="776" y="1917"/>
                    </a:lnTo>
                    <a:lnTo>
                      <a:pt x="776" y="1910"/>
                    </a:lnTo>
                    <a:lnTo>
                      <a:pt x="775" y="1907"/>
                    </a:lnTo>
                    <a:lnTo>
                      <a:pt x="774" y="1904"/>
                    </a:lnTo>
                    <a:lnTo>
                      <a:pt x="773" y="1901"/>
                    </a:lnTo>
                    <a:lnTo>
                      <a:pt x="771" y="1899"/>
                    </a:lnTo>
                    <a:lnTo>
                      <a:pt x="768" y="1897"/>
                    </a:lnTo>
                    <a:lnTo>
                      <a:pt x="763" y="1895"/>
                    </a:lnTo>
                    <a:lnTo>
                      <a:pt x="759" y="1893"/>
                    </a:lnTo>
                    <a:lnTo>
                      <a:pt x="754" y="1893"/>
                    </a:lnTo>
                    <a:close/>
                    <a:moveTo>
                      <a:pt x="635" y="2067"/>
                    </a:moveTo>
                    <a:lnTo>
                      <a:pt x="626" y="2068"/>
                    </a:lnTo>
                    <a:lnTo>
                      <a:pt x="618" y="2069"/>
                    </a:lnTo>
                    <a:lnTo>
                      <a:pt x="611" y="2070"/>
                    </a:lnTo>
                    <a:lnTo>
                      <a:pt x="602" y="2071"/>
                    </a:lnTo>
                    <a:lnTo>
                      <a:pt x="601" y="2077"/>
                    </a:lnTo>
                    <a:lnTo>
                      <a:pt x="600" y="2082"/>
                    </a:lnTo>
                    <a:lnTo>
                      <a:pt x="597" y="2087"/>
                    </a:lnTo>
                    <a:lnTo>
                      <a:pt x="593" y="2093"/>
                    </a:lnTo>
                    <a:lnTo>
                      <a:pt x="590" y="2097"/>
                    </a:lnTo>
                    <a:lnTo>
                      <a:pt x="588" y="2102"/>
                    </a:lnTo>
                    <a:lnTo>
                      <a:pt x="585" y="2107"/>
                    </a:lnTo>
                    <a:lnTo>
                      <a:pt x="584" y="2113"/>
                    </a:lnTo>
                    <a:lnTo>
                      <a:pt x="587" y="2115"/>
                    </a:lnTo>
                    <a:lnTo>
                      <a:pt x="591" y="2115"/>
                    </a:lnTo>
                    <a:lnTo>
                      <a:pt x="596" y="2115"/>
                    </a:lnTo>
                    <a:lnTo>
                      <a:pt x="599" y="2114"/>
                    </a:lnTo>
                    <a:lnTo>
                      <a:pt x="602" y="2113"/>
                    </a:lnTo>
                    <a:lnTo>
                      <a:pt x="605" y="2111"/>
                    </a:lnTo>
                    <a:lnTo>
                      <a:pt x="611" y="2107"/>
                    </a:lnTo>
                    <a:lnTo>
                      <a:pt x="618" y="2103"/>
                    </a:lnTo>
                    <a:lnTo>
                      <a:pt x="635" y="2098"/>
                    </a:lnTo>
                    <a:lnTo>
                      <a:pt x="650" y="2094"/>
                    </a:lnTo>
                    <a:lnTo>
                      <a:pt x="658" y="2090"/>
                    </a:lnTo>
                    <a:lnTo>
                      <a:pt x="663" y="2086"/>
                    </a:lnTo>
                    <a:lnTo>
                      <a:pt x="666" y="2083"/>
                    </a:lnTo>
                    <a:lnTo>
                      <a:pt x="668" y="2080"/>
                    </a:lnTo>
                    <a:lnTo>
                      <a:pt x="669" y="2077"/>
                    </a:lnTo>
                    <a:lnTo>
                      <a:pt x="670" y="2073"/>
                    </a:lnTo>
                    <a:lnTo>
                      <a:pt x="662" y="2070"/>
                    </a:lnTo>
                    <a:lnTo>
                      <a:pt x="653" y="2069"/>
                    </a:lnTo>
                    <a:lnTo>
                      <a:pt x="644" y="2068"/>
                    </a:lnTo>
                    <a:lnTo>
                      <a:pt x="635" y="2067"/>
                    </a:lnTo>
                    <a:close/>
                    <a:moveTo>
                      <a:pt x="447" y="2306"/>
                    </a:moveTo>
                    <a:lnTo>
                      <a:pt x="450" y="2307"/>
                    </a:lnTo>
                    <a:lnTo>
                      <a:pt x="455" y="2308"/>
                    </a:lnTo>
                    <a:lnTo>
                      <a:pt x="459" y="2305"/>
                    </a:lnTo>
                    <a:lnTo>
                      <a:pt x="463" y="2300"/>
                    </a:lnTo>
                    <a:lnTo>
                      <a:pt x="475" y="2286"/>
                    </a:lnTo>
                    <a:lnTo>
                      <a:pt x="489" y="2274"/>
                    </a:lnTo>
                    <a:lnTo>
                      <a:pt x="497" y="2269"/>
                    </a:lnTo>
                    <a:lnTo>
                      <a:pt x="505" y="2264"/>
                    </a:lnTo>
                    <a:lnTo>
                      <a:pt x="508" y="2261"/>
                    </a:lnTo>
                    <a:lnTo>
                      <a:pt x="512" y="2258"/>
                    </a:lnTo>
                    <a:lnTo>
                      <a:pt x="515" y="2254"/>
                    </a:lnTo>
                    <a:lnTo>
                      <a:pt x="518" y="2250"/>
                    </a:lnTo>
                    <a:lnTo>
                      <a:pt x="518" y="2242"/>
                    </a:lnTo>
                    <a:lnTo>
                      <a:pt x="512" y="2242"/>
                    </a:lnTo>
                    <a:lnTo>
                      <a:pt x="505" y="2243"/>
                    </a:lnTo>
                    <a:lnTo>
                      <a:pt x="500" y="2245"/>
                    </a:lnTo>
                    <a:lnTo>
                      <a:pt x="496" y="2247"/>
                    </a:lnTo>
                    <a:lnTo>
                      <a:pt x="487" y="2254"/>
                    </a:lnTo>
                    <a:lnTo>
                      <a:pt x="478" y="2264"/>
                    </a:lnTo>
                    <a:lnTo>
                      <a:pt x="468" y="2273"/>
                    </a:lnTo>
                    <a:lnTo>
                      <a:pt x="459" y="2282"/>
                    </a:lnTo>
                    <a:lnTo>
                      <a:pt x="456" y="2287"/>
                    </a:lnTo>
                    <a:lnTo>
                      <a:pt x="453" y="2293"/>
                    </a:lnTo>
                    <a:lnTo>
                      <a:pt x="449" y="2299"/>
                    </a:lnTo>
                    <a:lnTo>
                      <a:pt x="447" y="2306"/>
                    </a:lnTo>
                    <a:close/>
                  </a:path>
                </a:pathLst>
              </a:custGeom>
              <a:solidFill>
                <a:srgbClr val="EAEAEA"/>
              </a:solidFill>
              <a:ln w="9525">
                <a:solidFill>
                  <a:sysClr val="windowText" lastClr="000000">
                    <a:lumMod val="50000"/>
                    <a:lumOff val="50000"/>
                  </a:sysClr>
                </a:solidFill>
                <a:round/>
                <a:headEnd/>
                <a:tailEnd/>
              </a:ln>
            </p:spPr>
          </p:sp>
          <p:sp>
            <p:nvSpPr>
              <p:cNvPr id="42" name="Myanmar"/>
              <p:cNvSpPr>
                <a:spLocks/>
              </p:cNvSpPr>
              <p:nvPr/>
            </p:nvSpPr>
            <p:spPr bwMode="auto">
              <a:xfrm>
                <a:off x="3993971" y="4459516"/>
                <a:ext cx="610572" cy="1374825"/>
              </a:xfrm>
              <a:custGeom>
                <a:avLst/>
                <a:gdLst/>
                <a:ahLst/>
                <a:cxnLst>
                  <a:cxn ang="0">
                    <a:pos x="30" y="1263"/>
                  </a:cxn>
                  <a:cxn ang="0">
                    <a:pos x="33" y="1356"/>
                  </a:cxn>
                  <a:cxn ang="0">
                    <a:pos x="156" y="1448"/>
                  </a:cxn>
                  <a:cxn ang="0">
                    <a:pos x="242" y="1536"/>
                  </a:cxn>
                  <a:cxn ang="0">
                    <a:pos x="214" y="1590"/>
                  </a:cxn>
                  <a:cxn ang="0">
                    <a:pos x="242" y="1612"/>
                  </a:cxn>
                  <a:cxn ang="0">
                    <a:pos x="308" y="1683"/>
                  </a:cxn>
                  <a:cxn ang="0">
                    <a:pos x="348" y="1749"/>
                  </a:cxn>
                  <a:cxn ang="0">
                    <a:pos x="330" y="1918"/>
                  </a:cxn>
                  <a:cxn ang="0">
                    <a:pos x="357" y="2034"/>
                  </a:cxn>
                  <a:cxn ang="0">
                    <a:pos x="423" y="2067"/>
                  </a:cxn>
                  <a:cxn ang="0">
                    <a:pos x="469" y="2016"/>
                  </a:cxn>
                  <a:cxn ang="0">
                    <a:pos x="521" y="2072"/>
                  </a:cxn>
                  <a:cxn ang="0">
                    <a:pos x="597" y="1974"/>
                  </a:cxn>
                  <a:cxn ang="0">
                    <a:pos x="662" y="1914"/>
                  </a:cxn>
                  <a:cxn ang="0">
                    <a:pos x="713" y="1827"/>
                  </a:cxn>
                  <a:cxn ang="0">
                    <a:pos x="787" y="1944"/>
                  </a:cxn>
                  <a:cxn ang="0">
                    <a:pos x="862" y="2093"/>
                  </a:cxn>
                  <a:cxn ang="0">
                    <a:pos x="915" y="2219"/>
                  </a:cxn>
                  <a:cxn ang="0">
                    <a:pos x="1016" y="2376"/>
                  </a:cxn>
                  <a:cxn ang="0">
                    <a:pos x="1083" y="2520"/>
                  </a:cxn>
                  <a:cxn ang="0">
                    <a:pos x="1097" y="2694"/>
                  </a:cxn>
                  <a:cxn ang="0">
                    <a:pos x="1065" y="2900"/>
                  </a:cxn>
                  <a:cxn ang="0">
                    <a:pos x="1114" y="2908"/>
                  </a:cxn>
                  <a:cxn ang="0">
                    <a:pos x="1192" y="2711"/>
                  </a:cxn>
                  <a:cxn ang="0">
                    <a:pos x="1189" y="2533"/>
                  </a:cxn>
                  <a:cxn ang="0">
                    <a:pos x="1079" y="2291"/>
                  </a:cxn>
                  <a:cxn ang="0">
                    <a:pos x="1011" y="2211"/>
                  </a:cxn>
                  <a:cxn ang="0">
                    <a:pos x="975" y="2126"/>
                  </a:cxn>
                  <a:cxn ang="0">
                    <a:pos x="1048" y="2022"/>
                  </a:cxn>
                  <a:cxn ang="0">
                    <a:pos x="992" y="1857"/>
                  </a:cxn>
                  <a:cxn ang="0">
                    <a:pos x="935" y="1747"/>
                  </a:cxn>
                  <a:cxn ang="0">
                    <a:pos x="845" y="1623"/>
                  </a:cxn>
                  <a:cxn ang="0">
                    <a:pos x="856" y="1520"/>
                  </a:cxn>
                  <a:cxn ang="0">
                    <a:pos x="867" y="1423"/>
                  </a:cxn>
                  <a:cxn ang="0">
                    <a:pos x="915" y="1376"/>
                  </a:cxn>
                  <a:cxn ang="0">
                    <a:pos x="1016" y="1320"/>
                  </a:cxn>
                  <a:cxn ang="0">
                    <a:pos x="1093" y="1275"/>
                  </a:cxn>
                  <a:cxn ang="0">
                    <a:pos x="1154" y="1201"/>
                  </a:cxn>
                  <a:cxn ang="0">
                    <a:pos x="1231" y="1093"/>
                  </a:cxn>
                  <a:cxn ang="0">
                    <a:pos x="1282" y="1017"/>
                  </a:cxn>
                  <a:cxn ang="0">
                    <a:pos x="1160" y="1026"/>
                  </a:cxn>
                  <a:cxn ang="0">
                    <a:pos x="1103" y="995"/>
                  </a:cxn>
                  <a:cxn ang="0">
                    <a:pos x="1042" y="976"/>
                  </a:cxn>
                  <a:cxn ang="0">
                    <a:pos x="1018" y="806"/>
                  </a:cxn>
                  <a:cxn ang="0">
                    <a:pos x="941" y="732"/>
                  </a:cxn>
                  <a:cxn ang="0">
                    <a:pos x="809" y="676"/>
                  </a:cxn>
                  <a:cxn ang="0">
                    <a:pos x="816" y="499"/>
                  </a:cxn>
                  <a:cxn ang="0">
                    <a:pos x="862" y="227"/>
                  </a:cxn>
                  <a:cxn ang="0">
                    <a:pos x="770" y="70"/>
                  </a:cxn>
                  <a:cxn ang="0">
                    <a:pos x="720" y="2"/>
                  </a:cxn>
                  <a:cxn ang="0">
                    <a:pos x="634" y="72"/>
                  </a:cxn>
                  <a:cxn ang="0">
                    <a:pos x="553" y="157"/>
                  </a:cxn>
                  <a:cxn ang="0">
                    <a:pos x="552" y="242"/>
                  </a:cxn>
                  <a:cxn ang="0">
                    <a:pos x="414" y="276"/>
                  </a:cxn>
                  <a:cxn ang="0">
                    <a:pos x="352" y="367"/>
                  </a:cxn>
                  <a:cxn ang="0">
                    <a:pos x="278" y="486"/>
                  </a:cxn>
                  <a:cxn ang="0">
                    <a:pos x="230" y="599"/>
                  </a:cxn>
                  <a:cxn ang="0">
                    <a:pos x="201" y="833"/>
                  </a:cxn>
                  <a:cxn ang="0">
                    <a:pos x="131" y="817"/>
                  </a:cxn>
                  <a:cxn ang="0">
                    <a:pos x="108" y="964"/>
                  </a:cxn>
                  <a:cxn ang="0">
                    <a:pos x="89" y="1123"/>
                  </a:cxn>
                </a:cxnLst>
                <a:rect l="0" t="0" r="r" b="b"/>
                <a:pathLst>
                  <a:path w="1282" h="2930">
                    <a:moveTo>
                      <a:pt x="20" y="1146"/>
                    </a:moveTo>
                    <a:lnTo>
                      <a:pt x="21" y="1158"/>
                    </a:lnTo>
                    <a:lnTo>
                      <a:pt x="23" y="1171"/>
                    </a:lnTo>
                    <a:lnTo>
                      <a:pt x="27" y="1182"/>
                    </a:lnTo>
                    <a:lnTo>
                      <a:pt x="30" y="1193"/>
                    </a:lnTo>
                    <a:lnTo>
                      <a:pt x="34" y="1204"/>
                    </a:lnTo>
                    <a:lnTo>
                      <a:pt x="37" y="1215"/>
                    </a:lnTo>
                    <a:lnTo>
                      <a:pt x="39" y="1227"/>
                    </a:lnTo>
                    <a:lnTo>
                      <a:pt x="40" y="1239"/>
                    </a:lnTo>
                    <a:lnTo>
                      <a:pt x="39" y="1244"/>
                    </a:lnTo>
                    <a:lnTo>
                      <a:pt x="38" y="1249"/>
                    </a:lnTo>
                    <a:lnTo>
                      <a:pt x="37" y="1253"/>
                    </a:lnTo>
                    <a:lnTo>
                      <a:pt x="35" y="1257"/>
                    </a:lnTo>
                    <a:lnTo>
                      <a:pt x="30" y="1263"/>
                    </a:lnTo>
                    <a:lnTo>
                      <a:pt x="23" y="1269"/>
                    </a:lnTo>
                    <a:lnTo>
                      <a:pt x="16" y="1275"/>
                    </a:lnTo>
                    <a:lnTo>
                      <a:pt x="10" y="1282"/>
                    </a:lnTo>
                    <a:lnTo>
                      <a:pt x="4" y="1289"/>
                    </a:lnTo>
                    <a:lnTo>
                      <a:pt x="0" y="1298"/>
                    </a:lnTo>
                    <a:lnTo>
                      <a:pt x="6" y="1302"/>
                    </a:lnTo>
                    <a:lnTo>
                      <a:pt x="11" y="1308"/>
                    </a:lnTo>
                    <a:lnTo>
                      <a:pt x="16" y="1313"/>
                    </a:lnTo>
                    <a:lnTo>
                      <a:pt x="20" y="1318"/>
                    </a:lnTo>
                    <a:lnTo>
                      <a:pt x="23" y="1324"/>
                    </a:lnTo>
                    <a:lnTo>
                      <a:pt x="27" y="1330"/>
                    </a:lnTo>
                    <a:lnTo>
                      <a:pt x="29" y="1337"/>
                    </a:lnTo>
                    <a:lnTo>
                      <a:pt x="31" y="1343"/>
                    </a:lnTo>
                    <a:lnTo>
                      <a:pt x="33" y="1356"/>
                    </a:lnTo>
                    <a:lnTo>
                      <a:pt x="35" y="1372"/>
                    </a:lnTo>
                    <a:lnTo>
                      <a:pt x="36" y="1386"/>
                    </a:lnTo>
                    <a:lnTo>
                      <a:pt x="37" y="1403"/>
                    </a:lnTo>
                    <a:lnTo>
                      <a:pt x="37" y="1403"/>
                    </a:lnTo>
                    <a:lnTo>
                      <a:pt x="48" y="1412"/>
                    </a:lnTo>
                    <a:lnTo>
                      <a:pt x="59" y="1420"/>
                    </a:lnTo>
                    <a:lnTo>
                      <a:pt x="69" y="1426"/>
                    </a:lnTo>
                    <a:lnTo>
                      <a:pt x="80" y="1431"/>
                    </a:lnTo>
                    <a:lnTo>
                      <a:pt x="92" y="1435"/>
                    </a:lnTo>
                    <a:lnTo>
                      <a:pt x="104" y="1439"/>
                    </a:lnTo>
                    <a:lnTo>
                      <a:pt x="118" y="1441"/>
                    </a:lnTo>
                    <a:lnTo>
                      <a:pt x="132" y="1442"/>
                    </a:lnTo>
                    <a:lnTo>
                      <a:pt x="145" y="1444"/>
                    </a:lnTo>
                    <a:lnTo>
                      <a:pt x="156" y="1448"/>
                    </a:lnTo>
                    <a:lnTo>
                      <a:pt x="160" y="1450"/>
                    </a:lnTo>
                    <a:lnTo>
                      <a:pt x="165" y="1453"/>
                    </a:lnTo>
                    <a:lnTo>
                      <a:pt x="171" y="1456"/>
                    </a:lnTo>
                    <a:lnTo>
                      <a:pt x="175" y="1461"/>
                    </a:lnTo>
                    <a:lnTo>
                      <a:pt x="181" y="1468"/>
                    </a:lnTo>
                    <a:lnTo>
                      <a:pt x="188" y="1474"/>
                    </a:lnTo>
                    <a:lnTo>
                      <a:pt x="196" y="1480"/>
                    </a:lnTo>
                    <a:lnTo>
                      <a:pt x="203" y="1485"/>
                    </a:lnTo>
                    <a:lnTo>
                      <a:pt x="208" y="1490"/>
                    </a:lnTo>
                    <a:lnTo>
                      <a:pt x="213" y="1495"/>
                    </a:lnTo>
                    <a:lnTo>
                      <a:pt x="222" y="1508"/>
                    </a:lnTo>
                    <a:lnTo>
                      <a:pt x="232" y="1522"/>
                    </a:lnTo>
                    <a:lnTo>
                      <a:pt x="237" y="1529"/>
                    </a:lnTo>
                    <a:lnTo>
                      <a:pt x="242" y="1536"/>
                    </a:lnTo>
                    <a:lnTo>
                      <a:pt x="244" y="1539"/>
                    </a:lnTo>
                    <a:lnTo>
                      <a:pt x="246" y="1542"/>
                    </a:lnTo>
                    <a:lnTo>
                      <a:pt x="247" y="1545"/>
                    </a:lnTo>
                    <a:lnTo>
                      <a:pt x="247" y="1550"/>
                    </a:lnTo>
                    <a:lnTo>
                      <a:pt x="247" y="1558"/>
                    </a:lnTo>
                    <a:lnTo>
                      <a:pt x="245" y="1566"/>
                    </a:lnTo>
                    <a:lnTo>
                      <a:pt x="243" y="1570"/>
                    </a:lnTo>
                    <a:lnTo>
                      <a:pt x="241" y="1573"/>
                    </a:lnTo>
                    <a:lnTo>
                      <a:pt x="239" y="1576"/>
                    </a:lnTo>
                    <a:lnTo>
                      <a:pt x="236" y="1579"/>
                    </a:lnTo>
                    <a:lnTo>
                      <a:pt x="231" y="1582"/>
                    </a:lnTo>
                    <a:lnTo>
                      <a:pt x="226" y="1585"/>
                    </a:lnTo>
                    <a:lnTo>
                      <a:pt x="219" y="1587"/>
                    </a:lnTo>
                    <a:lnTo>
                      <a:pt x="214" y="1590"/>
                    </a:lnTo>
                    <a:lnTo>
                      <a:pt x="209" y="1592"/>
                    </a:lnTo>
                    <a:lnTo>
                      <a:pt x="205" y="1594"/>
                    </a:lnTo>
                    <a:lnTo>
                      <a:pt x="203" y="1596"/>
                    </a:lnTo>
                    <a:lnTo>
                      <a:pt x="202" y="1598"/>
                    </a:lnTo>
                    <a:lnTo>
                      <a:pt x="202" y="1600"/>
                    </a:lnTo>
                    <a:lnTo>
                      <a:pt x="201" y="1603"/>
                    </a:lnTo>
                    <a:lnTo>
                      <a:pt x="202" y="1608"/>
                    </a:lnTo>
                    <a:lnTo>
                      <a:pt x="205" y="1612"/>
                    </a:lnTo>
                    <a:lnTo>
                      <a:pt x="208" y="1615"/>
                    </a:lnTo>
                    <a:lnTo>
                      <a:pt x="213" y="1616"/>
                    </a:lnTo>
                    <a:lnTo>
                      <a:pt x="223" y="1613"/>
                    </a:lnTo>
                    <a:lnTo>
                      <a:pt x="235" y="1611"/>
                    </a:lnTo>
                    <a:lnTo>
                      <a:pt x="238" y="1611"/>
                    </a:lnTo>
                    <a:lnTo>
                      <a:pt x="242" y="1612"/>
                    </a:lnTo>
                    <a:lnTo>
                      <a:pt x="245" y="1614"/>
                    </a:lnTo>
                    <a:lnTo>
                      <a:pt x="247" y="1616"/>
                    </a:lnTo>
                    <a:lnTo>
                      <a:pt x="251" y="1621"/>
                    </a:lnTo>
                    <a:lnTo>
                      <a:pt x="256" y="1627"/>
                    </a:lnTo>
                    <a:lnTo>
                      <a:pt x="260" y="1634"/>
                    </a:lnTo>
                    <a:lnTo>
                      <a:pt x="264" y="1640"/>
                    </a:lnTo>
                    <a:lnTo>
                      <a:pt x="268" y="1647"/>
                    </a:lnTo>
                    <a:lnTo>
                      <a:pt x="274" y="1652"/>
                    </a:lnTo>
                    <a:lnTo>
                      <a:pt x="286" y="1658"/>
                    </a:lnTo>
                    <a:lnTo>
                      <a:pt x="296" y="1664"/>
                    </a:lnTo>
                    <a:lnTo>
                      <a:pt x="301" y="1667"/>
                    </a:lnTo>
                    <a:lnTo>
                      <a:pt x="304" y="1671"/>
                    </a:lnTo>
                    <a:lnTo>
                      <a:pt x="306" y="1677"/>
                    </a:lnTo>
                    <a:lnTo>
                      <a:pt x="308" y="1683"/>
                    </a:lnTo>
                    <a:lnTo>
                      <a:pt x="308" y="1690"/>
                    </a:lnTo>
                    <a:lnTo>
                      <a:pt x="308" y="1697"/>
                    </a:lnTo>
                    <a:lnTo>
                      <a:pt x="309" y="1705"/>
                    </a:lnTo>
                    <a:lnTo>
                      <a:pt x="312" y="1711"/>
                    </a:lnTo>
                    <a:lnTo>
                      <a:pt x="314" y="1715"/>
                    </a:lnTo>
                    <a:lnTo>
                      <a:pt x="317" y="1718"/>
                    </a:lnTo>
                    <a:lnTo>
                      <a:pt x="320" y="1721"/>
                    </a:lnTo>
                    <a:lnTo>
                      <a:pt x="323" y="1724"/>
                    </a:lnTo>
                    <a:lnTo>
                      <a:pt x="330" y="1728"/>
                    </a:lnTo>
                    <a:lnTo>
                      <a:pt x="337" y="1734"/>
                    </a:lnTo>
                    <a:lnTo>
                      <a:pt x="342" y="1738"/>
                    </a:lnTo>
                    <a:lnTo>
                      <a:pt x="345" y="1741"/>
                    </a:lnTo>
                    <a:lnTo>
                      <a:pt x="347" y="1745"/>
                    </a:lnTo>
                    <a:lnTo>
                      <a:pt x="348" y="1749"/>
                    </a:lnTo>
                    <a:lnTo>
                      <a:pt x="349" y="1759"/>
                    </a:lnTo>
                    <a:lnTo>
                      <a:pt x="350" y="1770"/>
                    </a:lnTo>
                    <a:lnTo>
                      <a:pt x="353" y="1779"/>
                    </a:lnTo>
                    <a:lnTo>
                      <a:pt x="355" y="1789"/>
                    </a:lnTo>
                    <a:lnTo>
                      <a:pt x="356" y="1798"/>
                    </a:lnTo>
                    <a:lnTo>
                      <a:pt x="357" y="1808"/>
                    </a:lnTo>
                    <a:lnTo>
                      <a:pt x="356" y="1821"/>
                    </a:lnTo>
                    <a:lnTo>
                      <a:pt x="355" y="1832"/>
                    </a:lnTo>
                    <a:lnTo>
                      <a:pt x="353" y="1842"/>
                    </a:lnTo>
                    <a:lnTo>
                      <a:pt x="351" y="1852"/>
                    </a:lnTo>
                    <a:lnTo>
                      <a:pt x="346" y="1871"/>
                    </a:lnTo>
                    <a:lnTo>
                      <a:pt x="339" y="1894"/>
                    </a:lnTo>
                    <a:lnTo>
                      <a:pt x="334" y="1907"/>
                    </a:lnTo>
                    <a:lnTo>
                      <a:pt x="330" y="1918"/>
                    </a:lnTo>
                    <a:lnTo>
                      <a:pt x="328" y="1923"/>
                    </a:lnTo>
                    <a:lnTo>
                      <a:pt x="327" y="1930"/>
                    </a:lnTo>
                    <a:lnTo>
                      <a:pt x="326" y="1936"/>
                    </a:lnTo>
                    <a:lnTo>
                      <a:pt x="326" y="1943"/>
                    </a:lnTo>
                    <a:lnTo>
                      <a:pt x="326" y="1969"/>
                    </a:lnTo>
                    <a:lnTo>
                      <a:pt x="319" y="2027"/>
                    </a:lnTo>
                    <a:lnTo>
                      <a:pt x="319" y="2057"/>
                    </a:lnTo>
                    <a:lnTo>
                      <a:pt x="321" y="2061"/>
                    </a:lnTo>
                    <a:lnTo>
                      <a:pt x="332" y="2056"/>
                    </a:lnTo>
                    <a:lnTo>
                      <a:pt x="342" y="2051"/>
                    </a:lnTo>
                    <a:lnTo>
                      <a:pt x="346" y="2048"/>
                    </a:lnTo>
                    <a:lnTo>
                      <a:pt x="350" y="2044"/>
                    </a:lnTo>
                    <a:lnTo>
                      <a:pt x="353" y="2039"/>
                    </a:lnTo>
                    <a:lnTo>
                      <a:pt x="357" y="2034"/>
                    </a:lnTo>
                    <a:lnTo>
                      <a:pt x="363" y="2021"/>
                    </a:lnTo>
                    <a:lnTo>
                      <a:pt x="370" y="2008"/>
                    </a:lnTo>
                    <a:lnTo>
                      <a:pt x="373" y="2002"/>
                    </a:lnTo>
                    <a:lnTo>
                      <a:pt x="377" y="1997"/>
                    </a:lnTo>
                    <a:lnTo>
                      <a:pt x="381" y="1992"/>
                    </a:lnTo>
                    <a:lnTo>
                      <a:pt x="387" y="1987"/>
                    </a:lnTo>
                    <a:lnTo>
                      <a:pt x="391" y="1998"/>
                    </a:lnTo>
                    <a:lnTo>
                      <a:pt x="394" y="2007"/>
                    </a:lnTo>
                    <a:lnTo>
                      <a:pt x="397" y="2018"/>
                    </a:lnTo>
                    <a:lnTo>
                      <a:pt x="398" y="2027"/>
                    </a:lnTo>
                    <a:lnTo>
                      <a:pt x="400" y="2046"/>
                    </a:lnTo>
                    <a:lnTo>
                      <a:pt x="403" y="2067"/>
                    </a:lnTo>
                    <a:lnTo>
                      <a:pt x="418" y="2067"/>
                    </a:lnTo>
                    <a:lnTo>
                      <a:pt x="423" y="2067"/>
                    </a:lnTo>
                    <a:lnTo>
                      <a:pt x="428" y="2065"/>
                    </a:lnTo>
                    <a:lnTo>
                      <a:pt x="432" y="2063"/>
                    </a:lnTo>
                    <a:lnTo>
                      <a:pt x="436" y="2060"/>
                    </a:lnTo>
                    <a:lnTo>
                      <a:pt x="442" y="2052"/>
                    </a:lnTo>
                    <a:lnTo>
                      <a:pt x="447" y="2043"/>
                    </a:lnTo>
                    <a:lnTo>
                      <a:pt x="449" y="2033"/>
                    </a:lnTo>
                    <a:lnTo>
                      <a:pt x="450" y="2023"/>
                    </a:lnTo>
                    <a:lnTo>
                      <a:pt x="451" y="2019"/>
                    </a:lnTo>
                    <a:lnTo>
                      <a:pt x="454" y="2015"/>
                    </a:lnTo>
                    <a:lnTo>
                      <a:pt x="456" y="2012"/>
                    </a:lnTo>
                    <a:lnTo>
                      <a:pt x="460" y="2011"/>
                    </a:lnTo>
                    <a:lnTo>
                      <a:pt x="463" y="2012"/>
                    </a:lnTo>
                    <a:lnTo>
                      <a:pt x="466" y="2014"/>
                    </a:lnTo>
                    <a:lnTo>
                      <a:pt x="469" y="2016"/>
                    </a:lnTo>
                    <a:lnTo>
                      <a:pt x="471" y="2018"/>
                    </a:lnTo>
                    <a:lnTo>
                      <a:pt x="475" y="2023"/>
                    </a:lnTo>
                    <a:lnTo>
                      <a:pt x="480" y="2027"/>
                    </a:lnTo>
                    <a:lnTo>
                      <a:pt x="489" y="2033"/>
                    </a:lnTo>
                    <a:lnTo>
                      <a:pt x="495" y="2039"/>
                    </a:lnTo>
                    <a:lnTo>
                      <a:pt x="501" y="2047"/>
                    </a:lnTo>
                    <a:lnTo>
                      <a:pt x="505" y="2056"/>
                    </a:lnTo>
                    <a:lnTo>
                      <a:pt x="507" y="2061"/>
                    </a:lnTo>
                    <a:lnTo>
                      <a:pt x="509" y="2066"/>
                    </a:lnTo>
                    <a:lnTo>
                      <a:pt x="511" y="2069"/>
                    </a:lnTo>
                    <a:lnTo>
                      <a:pt x="513" y="2071"/>
                    </a:lnTo>
                    <a:lnTo>
                      <a:pt x="515" y="2072"/>
                    </a:lnTo>
                    <a:lnTo>
                      <a:pt x="517" y="2073"/>
                    </a:lnTo>
                    <a:lnTo>
                      <a:pt x="521" y="2072"/>
                    </a:lnTo>
                    <a:lnTo>
                      <a:pt x="525" y="2069"/>
                    </a:lnTo>
                    <a:lnTo>
                      <a:pt x="527" y="2067"/>
                    </a:lnTo>
                    <a:lnTo>
                      <a:pt x="529" y="2063"/>
                    </a:lnTo>
                    <a:lnTo>
                      <a:pt x="532" y="2055"/>
                    </a:lnTo>
                    <a:lnTo>
                      <a:pt x="536" y="2047"/>
                    </a:lnTo>
                    <a:lnTo>
                      <a:pt x="540" y="2040"/>
                    </a:lnTo>
                    <a:lnTo>
                      <a:pt x="543" y="2034"/>
                    </a:lnTo>
                    <a:lnTo>
                      <a:pt x="546" y="2030"/>
                    </a:lnTo>
                    <a:lnTo>
                      <a:pt x="550" y="2026"/>
                    </a:lnTo>
                    <a:lnTo>
                      <a:pt x="558" y="2017"/>
                    </a:lnTo>
                    <a:lnTo>
                      <a:pt x="566" y="2007"/>
                    </a:lnTo>
                    <a:lnTo>
                      <a:pt x="579" y="1992"/>
                    </a:lnTo>
                    <a:lnTo>
                      <a:pt x="590" y="1979"/>
                    </a:lnTo>
                    <a:lnTo>
                      <a:pt x="597" y="1974"/>
                    </a:lnTo>
                    <a:lnTo>
                      <a:pt x="604" y="1968"/>
                    </a:lnTo>
                    <a:lnTo>
                      <a:pt x="611" y="1963"/>
                    </a:lnTo>
                    <a:lnTo>
                      <a:pt x="619" y="1958"/>
                    </a:lnTo>
                    <a:lnTo>
                      <a:pt x="627" y="1951"/>
                    </a:lnTo>
                    <a:lnTo>
                      <a:pt x="633" y="1945"/>
                    </a:lnTo>
                    <a:lnTo>
                      <a:pt x="638" y="1938"/>
                    </a:lnTo>
                    <a:lnTo>
                      <a:pt x="643" y="1930"/>
                    </a:lnTo>
                    <a:lnTo>
                      <a:pt x="644" y="1925"/>
                    </a:lnTo>
                    <a:lnTo>
                      <a:pt x="646" y="1920"/>
                    </a:lnTo>
                    <a:lnTo>
                      <a:pt x="647" y="1918"/>
                    </a:lnTo>
                    <a:lnTo>
                      <a:pt x="648" y="1916"/>
                    </a:lnTo>
                    <a:lnTo>
                      <a:pt x="650" y="1915"/>
                    </a:lnTo>
                    <a:lnTo>
                      <a:pt x="652" y="1914"/>
                    </a:lnTo>
                    <a:lnTo>
                      <a:pt x="662" y="1914"/>
                    </a:lnTo>
                    <a:lnTo>
                      <a:pt x="671" y="1912"/>
                    </a:lnTo>
                    <a:lnTo>
                      <a:pt x="679" y="1907"/>
                    </a:lnTo>
                    <a:lnTo>
                      <a:pt x="686" y="1901"/>
                    </a:lnTo>
                    <a:lnTo>
                      <a:pt x="691" y="1894"/>
                    </a:lnTo>
                    <a:lnTo>
                      <a:pt x="695" y="1887"/>
                    </a:lnTo>
                    <a:lnTo>
                      <a:pt x="698" y="1879"/>
                    </a:lnTo>
                    <a:lnTo>
                      <a:pt x="700" y="1870"/>
                    </a:lnTo>
                    <a:lnTo>
                      <a:pt x="701" y="1862"/>
                    </a:lnTo>
                    <a:lnTo>
                      <a:pt x="701" y="1852"/>
                    </a:lnTo>
                    <a:lnTo>
                      <a:pt x="701" y="1820"/>
                    </a:lnTo>
                    <a:lnTo>
                      <a:pt x="705" y="1821"/>
                    </a:lnTo>
                    <a:lnTo>
                      <a:pt x="708" y="1822"/>
                    </a:lnTo>
                    <a:lnTo>
                      <a:pt x="711" y="1825"/>
                    </a:lnTo>
                    <a:lnTo>
                      <a:pt x="713" y="1827"/>
                    </a:lnTo>
                    <a:lnTo>
                      <a:pt x="716" y="1833"/>
                    </a:lnTo>
                    <a:lnTo>
                      <a:pt x="720" y="1839"/>
                    </a:lnTo>
                    <a:lnTo>
                      <a:pt x="727" y="1851"/>
                    </a:lnTo>
                    <a:lnTo>
                      <a:pt x="734" y="1860"/>
                    </a:lnTo>
                    <a:lnTo>
                      <a:pt x="740" y="1871"/>
                    </a:lnTo>
                    <a:lnTo>
                      <a:pt x="745" y="1884"/>
                    </a:lnTo>
                    <a:lnTo>
                      <a:pt x="748" y="1891"/>
                    </a:lnTo>
                    <a:lnTo>
                      <a:pt x="751" y="1897"/>
                    </a:lnTo>
                    <a:lnTo>
                      <a:pt x="755" y="1904"/>
                    </a:lnTo>
                    <a:lnTo>
                      <a:pt x="758" y="1909"/>
                    </a:lnTo>
                    <a:lnTo>
                      <a:pt x="768" y="1920"/>
                    </a:lnTo>
                    <a:lnTo>
                      <a:pt x="777" y="1933"/>
                    </a:lnTo>
                    <a:lnTo>
                      <a:pt x="782" y="1939"/>
                    </a:lnTo>
                    <a:lnTo>
                      <a:pt x="787" y="1944"/>
                    </a:lnTo>
                    <a:lnTo>
                      <a:pt x="792" y="1949"/>
                    </a:lnTo>
                    <a:lnTo>
                      <a:pt x="799" y="1953"/>
                    </a:lnTo>
                    <a:lnTo>
                      <a:pt x="805" y="1958"/>
                    </a:lnTo>
                    <a:lnTo>
                      <a:pt x="811" y="1960"/>
                    </a:lnTo>
                    <a:lnTo>
                      <a:pt x="818" y="1962"/>
                    </a:lnTo>
                    <a:lnTo>
                      <a:pt x="827" y="1962"/>
                    </a:lnTo>
                    <a:lnTo>
                      <a:pt x="832" y="1962"/>
                    </a:lnTo>
                    <a:lnTo>
                      <a:pt x="838" y="1961"/>
                    </a:lnTo>
                    <a:lnTo>
                      <a:pt x="838" y="1979"/>
                    </a:lnTo>
                    <a:lnTo>
                      <a:pt x="840" y="1997"/>
                    </a:lnTo>
                    <a:lnTo>
                      <a:pt x="842" y="2012"/>
                    </a:lnTo>
                    <a:lnTo>
                      <a:pt x="845" y="2028"/>
                    </a:lnTo>
                    <a:lnTo>
                      <a:pt x="852" y="2059"/>
                    </a:lnTo>
                    <a:lnTo>
                      <a:pt x="862" y="2093"/>
                    </a:lnTo>
                    <a:lnTo>
                      <a:pt x="866" y="2113"/>
                    </a:lnTo>
                    <a:lnTo>
                      <a:pt x="870" y="2130"/>
                    </a:lnTo>
                    <a:lnTo>
                      <a:pt x="872" y="2138"/>
                    </a:lnTo>
                    <a:lnTo>
                      <a:pt x="875" y="2146"/>
                    </a:lnTo>
                    <a:lnTo>
                      <a:pt x="879" y="2154"/>
                    </a:lnTo>
                    <a:lnTo>
                      <a:pt x="886" y="2163"/>
                    </a:lnTo>
                    <a:lnTo>
                      <a:pt x="894" y="2172"/>
                    </a:lnTo>
                    <a:lnTo>
                      <a:pt x="903" y="2179"/>
                    </a:lnTo>
                    <a:lnTo>
                      <a:pt x="907" y="2184"/>
                    </a:lnTo>
                    <a:lnTo>
                      <a:pt x="911" y="2188"/>
                    </a:lnTo>
                    <a:lnTo>
                      <a:pt x="914" y="2192"/>
                    </a:lnTo>
                    <a:lnTo>
                      <a:pt x="916" y="2198"/>
                    </a:lnTo>
                    <a:lnTo>
                      <a:pt x="916" y="2208"/>
                    </a:lnTo>
                    <a:lnTo>
                      <a:pt x="915" y="2219"/>
                    </a:lnTo>
                    <a:lnTo>
                      <a:pt x="916" y="2227"/>
                    </a:lnTo>
                    <a:lnTo>
                      <a:pt x="918" y="2234"/>
                    </a:lnTo>
                    <a:lnTo>
                      <a:pt x="922" y="2241"/>
                    </a:lnTo>
                    <a:lnTo>
                      <a:pt x="927" y="2247"/>
                    </a:lnTo>
                    <a:lnTo>
                      <a:pt x="937" y="2258"/>
                    </a:lnTo>
                    <a:lnTo>
                      <a:pt x="948" y="2271"/>
                    </a:lnTo>
                    <a:lnTo>
                      <a:pt x="958" y="2288"/>
                    </a:lnTo>
                    <a:lnTo>
                      <a:pt x="966" y="2305"/>
                    </a:lnTo>
                    <a:lnTo>
                      <a:pt x="975" y="2320"/>
                    </a:lnTo>
                    <a:lnTo>
                      <a:pt x="986" y="2337"/>
                    </a:lnTo>
                    <a:lnTo>
                      <a:pt x="998" y="2350"/>
                    </a:lnTo>
                    <a:lnTo>
                      <a:pt x="1007" y="2363"/>
                    </a:lnTo>
                    <a:lnTo>
                      <a:pt x="1012" y="2369"/>
                    </a:lnTo>
                    <a:lnTo>
                      <a:pt x="1016" y="2376"/>
                    </a:lnTo>
                    <a:lnTo>
                      <a:pt x="1019" y="2384"/>
                    </a:lnTo>
                    <a:lnTo>
                      <a:pt x="1021" y="2392"/>
                    </a:lnTo>
                    <a:lnTo>
                      <a:pt x="1026" y="2402"/>
                    </a:lnTo>
                    <a:lnTo>
                      <a:pt x="1030" y="2412"/>
                    </a:lnTo>
                    <a:lnTo>
                      <a:pt x="1034" y="2420"/>
                    </a:lnTo>
                    <a:lnTo>
                      <a:pt x="1038" y="2430"/>
                    </a:lnTo>
                    <a:lnTo>
                      <a:pt x="1043" y="2441"/>
                    </a:lnTo>
                    <a:lnTo>
                      <a:pt x="1047" y="2450"/>
                    </a:lnTo>
                    <a:lnTo>
                      <a:pt x="1052" y="2459"/>
                    </a:lnTo>
                    <a:lnTo>
                      <a:pt x="1059" y="2470"/>
                    </a:lnTo>
                    <a:lnTo>
                      <a:pt x="1066" y="2483"/>
                    </a:lnTo>
                    <a:lnTo>
                      <a:pt x="1072" y="2496"/>
                    </a:lnTo>
                    <a:lnTo>
                      <a:pt x="1078" y="2508"/>
                    </a:lnTo>
                    <a:lnTo>
                      <a:pt x="1083" y="2520"/>
                    </a:lnTo>
                    <a:lnTo>
                      <a:pt x="1086" y="2533"/>
                    </a:lnTo>
                    <a:lnTo>
                      <a:pt x="1089" y="2546"/>
                    </a:lnTo>
                    <a:lnTo>
                      <a:pt x="1090" y="2561"/>
                    </a:lnTo>
                    <a:lnTo>
                      <a:pt x="1091" y="2576"/>
                    </a:lnTo>
                    <a:lnTo>
                      <a:pt x="1094" y="2583"/>
                    </a:lnTo>
                    <a:lnTo>
                      <a:pt x="1095" y="2590"/>
                    </a:lnTo>
                    <a:lnTo>
                      <a:pt x="1096" y="2597"/>
                    </a:lnTo>
                    <a:lnTo>
                      <a:pt x="1096" y="2604"/>
                    </a:lnTo>
                    <a:lnTo>
                      <a:pt x="1096" y="2648"/>
                    </a:lnTo>
                    <a:lnTo>
                      <a:pt x="1095" y="2655"/>
                    </a:lnTo>
                    <a:lnTo>
                      <a:pt x="1093" y="2662"/>
                    </a:lnTo>
                    <a:lnTo>
                      <a:pt x="1094" y="2674"/>
                    </a:lnTo>
                    <a:lnTo>
                      <a:pt x="1095" y="2684"/>
                    </a:lnTo>
                    <a:lnTo>
                      <a:pt x="1097" y="2694"/>
                    </a:lnTo>
                    <a:lnTo>
                      <a:pt x="1098" y="2706"/>
                    </a:lnTo>
                    <a:lnTo>
                      <a:pt x="1097" y="2719"/>
                    </a:lnTo>
                    <a:lnTo>
                      <a:pt x="1097" y="2733"/>
                    </a:lnTo>
                    <a:lnTo>
                      <a:pt x="1095" y="2745"/>
                    </a:lnTo>
                    <a:lnTo>
                      <a:pt x="1094" y="2757"/>
                    </a:lnTo>
                    <a:lnTo>
                      <a:pt x="1089" y="2781"/>
                    </a:lnTo>
                    <a:lnTo>
                      <a:pt x="1085" y="2808"/>
                    </a:lnTo>
                    <a:lnTo>
                      <a:pt x="1079" y="2822"/>
                    </a:lnTo>
                    <a:lnTo>
                      <a:pt x="1074" y="2837"/>
                    </a:lnTo>
                    <a:lnTo>
                      <a:pt x="1070" y="2852"/>
                    </a:lnTo>
                    <a:lnTo>
                      <a:pt x="1067" y="2866"/>
                    </a:lnTo>
                    <a:lnTo>
                      <a:pt x="1065" y="2880"/>
                    </a:lnTo>
                    <a:lnTo>
                      <a:pt x="1065" y="2896"/>
                    </a:lnTo>
                    <a:lnTo>
                      <a:pt x="1065" y="2900"/>
                    </a:lnTo>
                    <a:lnTo>
                      <a:pt x="1066" y="2904"/>
                    </a:lnTo>
                    <a:lnTo>
                      <a:pt x="1067" y="2908"/>
                    </a:lnTo>
                    <a:lnTo>
                      <a:pt x="1069" y="2912"/>
                    </a:lnTo>
                    <a:lnTo>
                      <a:pt x="1077" y="2917"/>
                    </a:lnTo>
                    <a:lnTo>
                      <a:pt x="1083" y="2924"/>
                    </a:lnTo>
                    <a:lnTo>
                      <a:pt x="1083" y="2927"/>
                    </a:lnTo>
                    <a:lnTo>
                      <a:pt x="1083" y="2930"/>
                    </a:lnTo>
                    <a:lnTo>
                      <a:pt x="1083" y="2930"/>
                    </a:lnTo>
                    <a:lnTo>
                      <a:pt x="1087" y="2925"/>
                    </a:lnTo>
                    <a:lnTo>
                      <a:pt x="1092" y="2921"/>
                    </a:lnTo>
                    <a:lnTo>
                      <a:pt x="1097" y="2917"/>
                    </a:lnTo>
                    <a:lnTo>
                      <a:pt x="1102" y="2914"/>
                    </a:lnTo>
                    <a:lnTo>
                      <a:pt x="1108" y="2911"/>
                    </a:lnTo>
                    <a:lnTo>
                      <a:pt x="1114" y="2908"/>
                    </a:lnTo>
                    <a:lnTo>
                      <a:pt x="1120" y="2904"/>
                    </a:lnTo>
                    <a:lnTo>
                      <a:pt x="1125" y="2899"/>
                    </a:lnTo>
                    <a:lnTo>
                      <a:pt x="1130" y="2894"/>
                    </a:lnTo>
                    <a:lnTo>
                      <a:pt x="1134" y="2886"/>
                    </a:lnTo>
                    <a:lnTo>
                      <a:pt x="1136" y="2880"/>
                    </a:lnTo>
                    <a:lnTo>
                      <a:pt x="1138" y="2873"/>
                    </a:lnTo>
                    <a:lnTo>
                      <a:pt x="1140" y="2858"/>
                    </a:lnTo>
                    <a:lnTo>
                      <a:pt x="1142" y="2842"/>
                    </a:lnTo>
                    <a:lnTo>
                      <a:pt x="1150" y="2813"/>
                    </a:lnTo>
                    <a:lnTo>
                      <a:pt x="1158" y="2787"/>
                    </a:lnTo>
                    <a:lnTo>
                      <a:pt x="1168" y="2761"/>
                    </a:lnTo>
                    <a:lnTo>
                      <a:pt x="1180" y="2733"/>
                    </a:lnTo>
                    <a:lnTo>
                      <a:pt x="1186" y="2721"/>
                    </a:lnTo>
                    <a:lnTo>
                      <a:pt x="1192" y="2711"/>
                    </a:lnTo>
                    <a:lnTo>
                      <a:pt x="1200" y="2701"/>
                    </a:lnTo>
                    <a:lnTo>
                      <a:pt x="1207" y="2692"/>
                    </a:lnTo>
                    <a:lnTo>
                      <a:pt x="1213" y="2682"/>
                    </a:lnTo>
                    <a:lnTo>
                      <a:pt x="1218" y="2673"/>
                    </a:lnTo>
                    <a:lnTo>
                      <a:pt x="1219" y="2668"/>
                    </a:lnTo>
                    <a:lnTo>
                      <a:pt x="1221" y="2661"/>
                    </a:lnTo>
                    <a:lnTo>
                      <a:pt x="1222" y="2655"/>
                    </a:lnTo>
                    <a:lnTo>
                      <a:pt x="1222" y="2649"/>
                    </a:lnTo>
                    <a:lnTo>
                      <a:pt x="1221" y="2632"/>
                    </a:lnTo>
                    <a:lnTo>
                      <a:pt x="1219" y="2617"/>
                    </a:lnTo>
                    <a:lnTo>
                      <a:pt x="1216" y="2603"/>
                    </a:lnTo>
                    <a:lnTo>
                      <a:pt x="1212" y="2590"/>
                    </a:lnTo>
                    <a:lnTo>
                      <a:pt x="1202" y="2563"/>
                    </a:lnTo>
                    <a:lnTo>
                      <a:pt x="1189" y="2533"/>
                    </a:lnTo>
                    <a:lnTo>
                      <a:pt x="1181" y="2510"/>
                    </a:lnTo>
                    <a:lnTo>
                      <a:pt x="1173" y="2489"/>
                    </a:lnTo>
                    <a:lnTo>
                      <a:pt x="1166" y="2470"/>
                    </a:lnTo>
                    <a:lnTo>
                      <a:pt x="1160" y="2450"/>
                    </a:lnTo>
                    <a:lnTo>
                      <a:pt x="1154" y="2430"/>
                    </a:lnTo>
                    <a:lnTo>
                      <a:pt x="1149" y="2411"/>
                    </a:lnTo>
                    <a:lnTo>
                      <a:pt x="1144" y="2389"/>
                    </a:lnTo>
                    <a:lnTo>
                      <a:pt x="1140" y="2365"/>
                    </a:lnTo>
                    <a:lnTo>
                      <a:pt x="1136" y="2352"/>
                    </a:lnTo>
                    <a:lnTo>
                      <a:pt x="1131" y="2341"/>
                    </a:lnTo>
                    <a:lnTo>
                      <a:pt x="1125" y="2332"/>
                    </a:lnTo>
                    <a:lnTo>
                      <a:pt x="1118" y="2323"/>
                    </a:lnTo>
                    <a:lnTo>
                      <a:pt x="1100" y="2308"/>
                    </a:lnTo>
                    <a:lnTo>
                      <a:pt x="1079" y="2291"/>
                    </a:lnTo>
                    <a:lnTo>
                      <a:pt x="1074" y="2285"/>
                    </a:lnTo>
                    <a:lnTo>
                      <a:pt x="1070" y="2279"/>
                    </a:lnTo>
                    <a:lnTo>
                      <a:pt x="1067" y="2273"/>
                    </a:lnTo>
                    <a:lnTo>
                      <a:pt x="1064" y="2265"/>
                    </a:lnTo>
                    <a:lnTo>
                      <a:pt x="1060" y="2251"/>
                    </a:lnTo>
                    <a:lnTo>
                      <a:pt x="1054" y="2236"/>
                    </a:lnTo>
                    <a:lnTo>
                      <a:pt x="1051" y="2232"/>
                    </a:lnTo>
                    <a:lnTo>
                      <a:pt x="1048" y="2229"/>
                    </a:lnTo>
                    <a:lnTo>
                      <a:pt x="1045" y="2226"/>
                    </a:lnTo>
                    <a:lnTo>
                      <a:pt x="1042" y="2224"/>
                    </a:lnTo>
                    <a:lnTo>
                      <a:pt x="1035" y="2220"/>
                    </a:lnTo>
                    <a:lnTo>
                      <a:pt x="1027" y="2218"/>
                    </a:lnTo>
                    <a:lnTo>
                      <a:pt x="1019" y="2215"/>
                    </a:lnTo>
                    <a:lnTo>
                      <a:pt x="1011" y="2211"/>
                    </a:lnTo>
                    <a:lnTo>
                      <a:pt x="1004" y="2207"/>
                    </a:lnTo>
                    <a:lnTo>
                      <a:pt x="997" y="2201"/>
                    </a:lnTo>
                    <a:lnTo>
                      <a:pt x="992" y="2195"/>
                    </a:lnTo>
                    <a:lnTo>
                      <a:pt x="990" y="2188"/>
                    </a:lnTo>
                    <a:lnTo>
                      <a:pt x="989" y="2181"/>
                    </a:lnTo>
                    <a:lnTo>
                      <a:pt x="989" y="2174"/>
                    </a:lnTo>
                    <a:lnTo>
                      <a:pt x="990" y="2168"/>
                    </a:lnTo>
                    <a:lnTo>
                      <a:pt x="990" y="2161"/>
                    </a:lnTo>
                    <a:lnTo>
                      <a:pt x="989" y="2153"/>
                    </a:lnTo>
                    <a:lnTo>
                      <a:pt x="987" y="2146"/>
                    </a:lnTo>
                    <a:lnTo>
                      <a:pt x="985" y="2140"/>
                    </a:lnTo>
                    <a:lnTo>
                      <a:pt x="982" y="2135"/>
                    </a:lnTo>
                    <a:lnTo>
                      <a:pt x="978" y="2131"/>
                    </a:lnTo>
                    <a:lnTo>
                      <a:pt x="975" y="2126"/>
                    </a:lnTo>
                    <a:lnTo>
                      <a:pt x="965" y="2119"/>
                    </a:lnTo>
                    <a:lnTo>
                      <a:pt x="956" y="2110"/>
                    </a:lnTo>
                    <a:lnTo>
                      <a:pt x="969" y="2107"/>
                    </a:lnTo>
                    <a:lnTo>
                      <a:pt x="979" y="2103"/>
                    </a:lnTo>
                    <a:lnTo>
                      <a:pt x="988" y="2096"/>
                    </a:lnTo>
                    <a:lnTo>
                      <a:pt x="998" y="2090"/>
                    </a:lnTo>
                    <a:lnTo>
                      <a:pt x="1005" y="2083"/>
                    </a:lnTo>
                    <a:lnTo>
                      <a:pt x="1012" y="2074"/>
                    </a:lnTo>
                    <a:lnTo>
                      <a:pt x="1019" y="2064"/>
                    </a:lnTo>
                    <a:lnTo>
                      <a:pt x="1026" y="2053"/>
                    </a:lnTo>
                    <a:lnTo>
                      <a:pt x="1034" y="2041"/>
                    </a:lnTo>
                    <a:lnTo>
                      <a:pt x="1042" y="2032"/>
                    </a:lnTo>
                    <a:lnTo>
                      <a:pt x="1045" y="2027"/>
                    </a:lnTo>
                    <a:lnTo>
                      <a:pt x="1048" y="2022"/>
                    </a:lnTo>
                    <a:lnTo>
                      <a:pt x="1050" y="2016"/>
                    </a:lnTo>
                    <a:lnTo>
                      <a:pt x="1051" y="2008"/>
                    </a:lnTo>
                    <a:lnTo>
                      <a:pt x="1050" y="1990"/>
                    </a:lnTo>
                    <a:lnTo>
                      <a:pt x="1048" y="1972"/>
                    </a:lnTo>
                    <a:lnTo>
                      <a:pt x="1046" y="1956"/>
                    </a:lnTo>
                    <a:lnTo>
                      <a:pt x="1042" y="1942"/>
                    </a:lnTo>
                    <a:lnTo>
                      <a:pt x="1031" y="1911"/>
                    </a:lnTo>
                    <a:lnTo>
                      <a:pt x="1018" y="1878"/>
                    </a:lnTo>
                    <a:lnTo>
                      <a:pt x="1015" y="1873"/>
                    </a:lnTo>
                    <a:lnTo>
                      <a:pt x="1012" y="1868"/>
                    </a:lnTo>
                    <a:lnTo>
                      <a:pt x="1007" y="1865"/>
                    </a:lnTo>
                    <a:lnTo>
                      <a:pt x="1003" y="1862"/>
                    </a:lnTo>
                    <a:lnTo>
                      <a:pt x="998" y="1860"/>
                    </a:lnTo>
                    <a:lnTo>
                      <a:pt x="992" y="1857"/>
                    </a:lnTo>
                    <a:lnTo>
                      <a:pt x="987" y="1854"/>
                    </a:lnTo>
                    <a:lnTo>
                      <a:pt x="983" y="1849"/>
                    </a:lnTo>
                    <a:lnTo>
                      <a:pt x="980" y="1845"/>
                    </a:lnTo>
                    <a:lnTo>
                      <a:pt x="978" y="1839"/>
                    </a:lnTo>
                    <a:lnTo>
                      <a:pt x="977" y="1834"/>
                    </a:lnTo>
                    <a:lnTo>
                      <a:pt x="976" y="1829"/>
                    </a:lnTo>
                    <a:lnTo>
                      <a:pt x="976" y="1818"/>
                    </a:lnTo>
                    <a:lnTo>
                      <a:pt x="973" y="1806"/>
                    </a:lnTo>
                    <a:lnTo>
                      <a:pt x="966" y="1789"/>
                    </a:lnTo>
                    <a:lnTo>
                      <a:pt x="959" y="1773"/>
                    </a:lnTo>
                    <a:lnTo>
                      <a:pt x="955" y="1766"/>
                    </a:lnTo>
                    <a:lnTo>
                      <a:pt x="949" y="1759"/>
                    </a:lnTo>
                    <a:lnTo>
                      <a:pt x="943" y="1752"/>
                    </a:lnTo>
                    <a:lnTo>
                      <a:pt x="935" y="1747"/>
                    </a:lnTo>
                    <a:lnTo>
                      <a:pt x="916" y="1734"/>
                    </a:lnTo>
                    <a:lnTo>
                      <a:pt x="898" y="1721"/>
                    </a:lnTo>
                    <a:lnTo>
                      <a:pt x="883" y="1708"/>
                    </a:lnTo>
                    <a:lnTo>
                      <a:pt x="869" y="1694"/>
                    </a:lnTo>
                    <a:lnTo>
                      <a:pt x="863" y="1687"/>
                    </a:lnTo>
                    <a:lnTo>
                      <a:pt x="857" y="1679"/>
                    </a:lnTo>
                    <a:lnTo>
                      <a:pt x="851" y="1670"/>
                    </a:lnTo>
                    <a:lnTo>
                      <a:pt x="846" y="1662"/>
                    </a:lnTo>
                    <a:lnTo>
                      <a:pt x="841" y="1653"/>
                    </a:lnTo>
                    <a:lnTo>
                      <a:pt x="837" y="1642"/>
                    </a:lnTo>
                    <a:lnTo>
                      <a:pt x="834" y="1632"/>
                    </a:lnTo>
                    <a:lnTo>
                      <a:pt x="831" y="1621"/>
                    </a:lnTo>
                    <a:lnTo>
                      <a:pt x="838" y="1622"/>
                    </a:lnTo>
                    <a:lnTo>
                      <a:pt x="845" y="1623"/>
                    </a:lnTo>
                    <a:lnTo>
                      <a:pt x="852" y="1622"/>
                    </a:lnTo>
                    <a:lnTo>
                      <a:pt x="859" y="1619"/>
                    </a:lnTo>
                    <a:lnTo>
                      <a:pt x="862" y="1616"/>
                    </a:lnTo>
                    <a:lnTo>
                      <a:pt x="864" y="1614"/>
                    </a:lnTo>
                    <a:lnTo>
                      <a:pt x="866" y="1611"/>
                    </a:lnTo>
                    <a:lnTo>
                      <a:pt x="867" y="1609"/>
                    </a:lnTo>
                    <a:lnTo>
                      <a:pt x="868" y="1603"/>
                    </a:lnTo>
                    <a:lnTo>
                      <a:pt x="868" y="1597"/>
                    </a:lnTo>
                    <a:lnTo>
                      <a:pt x="865" y="1582"/>
                    </a:lnTo>
                    <a:lnTo>
                      <a:pt x="864" y="1568"/>
                    </a:lnTo>
                    <a:lnTo>
                      <a:pt x="863" y="1554"/>
                    </a:lnTo>
                    <a:lnTo>
                      <a:pt x="861" y="1543"/>
                    </a:lnTo>
                    <a:lnTo>
                      <a:pt x="859" y="1531"/>
                    </a:lnTo>
                    <a:lnTo>
                      <a:pt x="856" y="1520"/>
                    </a:lnTo>
                    <a:lnTo>
                      <a:pt x="852" y="1510"/>
                    </a:lnTo>
                    <a:lnTo>
                      <a:pt x="849" y="1498"/>
                    </a:lnTo>
                    <a:lnTo>
                      <a:pt x="848" y="1487"/>
                    </a:lnTo>
                    <a:lnTo>
                      <a:pt x="847" y="1473"/>
                    </a:lnTo>
                    <a:lnTo>
                      <a:pt x="847" y="1467"/>
                    </a:lnTo>
                    <a:lnTo>
                      <a:pt x="849" y="1462"/>
                    </a:lnTo>
                    <a:lnTo>
                      <a:pt x="852" y="1458"/>
                    </a:lnTo>
                    <a:lnTo>
                      <a:pt x="856" y="1453"/>
                    </a:lnTo>
                    <a:lnTo>
                      <a:pt x="859" y="1449"/>
                    </a:lnTo>
                    <a:lnTo>
                      <a:pt x="862" y="1443"/>
                    </a:lnTo>
                    <a:lnTo>
                      <a:pt x="864" y="1439"/>
                    </a:lnTo>
                    <a:lnTo>
                      <a:pt x="866" y="1433"/>
                    </a:lnTo>
                    <a:lnTo>
                      <a:pt x="867" y="1428"/>
                    </a:lnTo>
                    <a:lnTo>
                      <a:pt x="867" y="1423"/>
                    </a:lnTo>
                    <a:lnTo>
                      <a:pt x="866" y="1417"/>
                    </a:lnTo>
                    <a:lnTo>
                      <a:pt x="865" y="1413"/>
                    </a:lnTo>
                    <a:lnTo>
                      <a:pt x="864" y="1408"/>
                    </a:lnTo>
                    <a:lnTo>
                      <a:pt x="863" y="1404"/>
                    </a:lnTo>
                    <a:lnTo>
                      <a:pt x="864" y="1400"/>
                    </a:lnTo>
                    <a:lnTo>
                      <a:pt x="866" y="1396"/>
                    </a:lnTo>
                    <a:lnTo>
                      <a:pt x="871" y="1389"/>
                    </a:lnTo>
                    <a:lnTo>
                      <a:pt x="876" y="1385"/>
                    </a:lnTo>
                    <a:lnTo>
                      <a:pt x="883" y="1381"/>
                    </a:lnTo>
                    <a:lnTo>
                      <a:pt x="889" y="1379"/>
                    </a:lnTo>
                    <a:lnTo>
                      <a:pt x="895" y="1377"/>
                    </a:lnTo>
                    <a:lnTo>
                      <a:pt x="901" y="1376"/>
                    </a:lnTo>
                    <a:lnTo>
                      <a:pt x="907" y="1376"/>
                    </a:lnTo>
                    <a:lnTo>
                      <a:pt x="915" y="1376"/>
                    </a:lnTo>
                    <a:lnTo>
                      <a:pt x="929" y="1377"/>
                    </a:lnTo>
                    <a:lnTo>
                      <a:pt x="945" y="1378"/>
                    </a:lnTo>
                    <a:lnTo>
                      <a:pt x="959" y="1378"/>
                    </a:lnTo>
                    <a:lnTo>
                      <a:pt x="976" y="1376"/>
                    </a:lnTo>
                    <a:lnTo>
                      <a:pt x="982" y="1375"/>
                    </a:lnTo>
                    <a:lnTo>
                      <a:pt x="987" y="1372"/>
                    </a:lnTo>
                    <a:lnTo>
                      <a:pt x="992" y="1369"/>
                    </a:lnTo>
                    <a:lnTo>
                      <a:pt x="998" y="1366"/>
                    </a:lnTo>
                    <a:lnTo>
                      <a:pt x="1001" y="1362"/>
                    </a:lnTo>
                    <a:lnTo>
                      <a:pt x="1005" y="1356"/>
                    </a:lnTo>
                    <a:lnTo>
                      <a:pt x="1008" y="1351"/>
                    </a:lnTo>
                    <a:lnTo>
                      <a:pt x="1010" y="1346"/>
                    </a:lnTo>
                    <a:lnTo>
                      <a:pt x="1014" y="1334"/>
                    </a:lnTo>
                    <a:lnTo>
                      <a:pt x="1016" y="1320"/>
                    </a:lnTo>
                    <a:lnTo>
                      <a:pt x="1018" y="1307"/>
                    </a:lnTo>
                    <a:lnTo>
                      <a:pt x="1018" y="1293"/>
                    </a:lnTo>
                    <a:lnTo>
                      <a:pt x="1030" y="1292"/>
                    </a:lnTo>
                    <a:lnTo>
                      <a:pt x="1041" y="1291"/>
                    </a:lnTo>
                    <a:lnTo>
                      <a:pt x="1056" y="1298"/>
                    </a:lnTo>
                    <a:lnTo>
                      <a:pt x="1070" y="1304"/>
                    </a:lnTo>
                    <a:lnTo>
                      <a:pt x="1074" y="1304"/>
                    </a:lnTo>
                    <a:lnTo>
                      <a:pt x="1076" y="1303"/>
                    </a:lnTo>
                    <a:lnTo>
                      <a:pt x="1079" y="1302"/>
                    </a:lnTo>
                    <a:lnTo>
                      <a:pt x="1082" y="1300"/>
                    </a:lnTo>
                    <a:lnTo>
                      <a:pt x="1085" y="1295"/>
                    </a:lnTo>
                    <a:lnTo>
                      <a:pt x="1088" y="1289"/>
                    </a:lnTo>
                    <a:lnTo>
                      <a:pt x="1090" y="1283"/>
                    </a:lnTo>
                    <a:lnTo>
                      <a:pt x="1093" y="1275"/>
                    </a:lnTo>
                    <a:lnTo>
                      <a:pt x="1096" y="1269"/>
                    </a:lnTo>
                    <a:lnTo>
                      <a:pt x="1101" y="1264"/>
                    </a:lnTo>
                    <a:lnTo>
                      <a:pt x="1112" y="1263"/>
                    </a:lnTo>
                    <a:lnTo>
                      <a:pt x="1123" y="1262"/>
                    </a:lnTo>
                    <a:lnTo>
                      <a:pt x="1132" y="1258"/>
                    </a:lnTo>
                    <a:lnTo>
                      <a:pt x="1142" y="1253"/>
                    </a:lnTo>
                    <a:lnTo>
                      <a:pt x="1146" y="1251"/>
                    </a:lnTo>
                    <a:lnTo>
                      <a:pt x="1150" y="1247"/>
                    </a:lnTo>
                    <a:lnTo>
                      <a:pt x="1155" y="1246"/>
                    </a:lnTo>
                    <a:lnTo>
                      <a:pt x="1160" y="1245"/>
                    </a:lnTo>
                    <a:lnTo>
                      <a:pt x="1158" y="1234"/>
                    </a:lnTo>
                    <a:lnTo>
                      <a:pt x="1156" y="1224"/>
                    </a:lnTo>
                    <a:lnTo>
                      <a:pt x="1154" y="1212"/>
                    </a:lnTo>
                    <a:lnTo>
                      <a:pt x="1154" y="1201"/>
                    </a:lnTo>
                    <a:lnTo>
                      <a:pt x="1154" y="1194"/>
                    </a:lnTo>
                    <a:lnTo>
                      <a:pt x="1155" y="1187"/>
                    </a:lnTo>
                    <a:lnTo>
                      <a:pt x="1157" y="1182"/>
                    </a:lnTo>
                    <a:lnTo>
                      <a:pt x="1160" y="1177"/>
                    </a:lnTo>
                    <a:lnTo>
                      <a:pt x="1169" y="1169"/>
                    </a:lnTo>
                    <a:lnTo>
                      <a:pt x="1178" y="1160"/>
                    </a:lnTo>
                    <a:lnTo>
                      <a:pt x="1188" y="1153"/>
                    </a:lnTo>
                    <a:lnTo>
                      <a:pt x="1199" y="1146"/>
                    </a:lnTo>
                    <a:lnTo>
                      <a:pt x="1209" y="1137"/>
                    </a:lnTo>
                    <a:lnTo>
                      <a:pt x="1217" y="1127"/>
                    </a:lnTo>
                    <a:lnTo>
                      <a:pt x="1222" y="1118"/>
                    </a:lnTo>
                    <a:lnTo>
                      <a:pt x="1227" y="1110"/>
                    </a:lnTo>
                    <a:lnTo>
                      <a:pt x="1229" y="1101"/>
                    </a:lnTo>
                    <a:lnTo>
                      <a:pt x="1231" y="1093"/>
                    </a:lnTo>
                    <a:lnTo>
                      <a:pt x="1234" y="1076"/>
                    </a:lnTo>
                    <a:lnTo>
                      <a:pt x="1239" y="1058"/>
                    </a:lnTo>
                    <a:lnTo>
                      <a:pt x="1246" y="1061"/>
                    </a:lnTo>
                    <a:lnTo>
                      <a:pt x="1254" y="1063"/>
                    </a:lnTo>
                    <a:lnTo>
                      <a:pt x="1257" y="1062"/>
                    </a:lnTo>
                    <a:lnTo>
                      <a:pt x="1260" y="1062"/>
                    </a:lnTo>
                    <a:lnTo>
                      <a:pt x="1263" y="1060"/>
                    </a:lnTo>
                    <a:lnTo>
                      <a:pt x="1266" y="1059"/>
                    </a:lnTo>
                    <a:lnTo>
                      <a:pt x="1270" y="1054"/>
                    </a:lnTo>
                    <a:lnTo>
                      <a:pt x="1274" y="1047"/>
                    </a:lnTo>
                    <a:lnTo>
                      <a:pt x="1276" y="1040"/>
                    </a:lnTo>
                    <a:lnTo>
                      <a:pt x="1279" y="1033"/>
                    </a:lnTo>
                    <a:lnTo>
                      <a:pt x="1280" y="1026"/>
                    </a:lnTo>
                    <a:lnTo>
                      <a:pt x="1282" y="1017"/>
                    </a:lnTo>
                    <a:lnTo>
                      <a:pt x="1277" y="1022"/>
                    </a:lnTo>
                    <a:lnTo>
                      <a:pt x="1272" y="1025"/>
                    </a:lnTo>
                    <a:lnTo>
                      <a:pt x="1257" y="1024"/>
                    </a:lnTo>
                    <a:lnTo>
                      <a:pt x="1243" y="1019"/>
                    </a:lnTo>
                    <a:lnTo>
                      <a:pt x="1229" y="1016"/>
                    </a:lnTo>
                    <a:lnTo>
                      <a:pt x="1213" y="1015"/>
                    </a:lnTo>
                    <a:lnTo>
                      <a:pt x="1202" y="1014"/>
                    </a:lnTo>
                    <a:lnTo>
                      <a:pt x="1192" y="1012"/>
                    </a:lnTo>
                    <a:lnTo>
                      <a:pt x="1187" y="1012"/>
                    </a:lnTo>
                    <a:lnTo>
                      <a:pt x="1182" y="1012"/>
                    </a:lnTo>
                    <a:lnTo>
                      <a:pt x="1178" y="1013"/>
                    </a:lnTo>
                    <a:lnTo>
                      <a:pt x="1173" y="1015"/>
                    </a:lnTo>
                    <a:lnTo>
                      <a:pt x="1165" y="1020"/>
                    </a:lnTo>
                    <a:lnTo>
                      <a:pt x="1160" y="1026"/>
                    </a:lnTo>
                    <a:lnTo>
                      <a:pt x="1157" y="1028"/>
                    </a:lnTo>
                    <a:lnTo>
                      <a:pt x="1154" y="1030"/>
                    </a:lnTo>
                    <a:lnTo>
                      <a:pt x="1151" y="1031"/>
                    </a:lnTo>
                    <a:lnTo>
                      <a:pt x="1147" y="1032"/>
                    </a:lnTo>
                    <a:lnTo>
                      <a:pt x="1141" y="1032"/>
                    </a:lnTo>
                    <a:lnTo>
                      <a:pt x="1135" y="1031"/>
                    </a:lnTo>
                    <a:lnTo>
                      <a:pt x="1131" y="1029"/>
                    </a:lnTo>
                    <a:lnTo>
                      <a:pt x="1127" y="1027"/>
                    </a:lnTo>
                    <a:lnTo>
                      <a:pt x="1123" y="1024"/>
                    </a:lnTo>
                    <a:lnTo>
                      <a:pt x="1119" y="1020"/>
                    </a:lnTo>
                    <a:lnTo>
                      <a:pt x="1116" y="1017"/>
                    </a:lnTo>
                    <a:lnTo>
                      <a:pt x="1113" y="1013"/>
                    </a:lnTo>
                    <a:lnTo>
                      <a:pt x="1107" y="1005"/>
                    </a:lnTo>
                    <a:lnTo>
                      <a:pt x="1103" y="995"/>
                    </a:lnTo>
                    <a:lnTo>
                      <a:pt x="1099" y="983"/>
                    </a:lnTo>
                    <a:lnTo>
                      <a:pt x="1097" y="973"/>
                    </a:lnTo>
                    <a:lnTo>
                      <a:pt x="1091" y="973"/>
                    </a:lnTo>
                    <a:lnTo>
                      <a:pt x="1086" y="975"/>
                    </a:lnTo>
                    <a:lnTo>
                      <a:pt x="1080" y="977"/>
                    </a:lnTo>
                    <a:lnTo>
                      <a:pt x="1076" y="980"/>
                    </a:lnTo>
                    <a:lnTo>
                      <a:pt x="1072" y="982"/>
                    </a:lnTo>
                    <a:lnTo>
                      <a:pt x="1067" y="984"/>
                    </a:lnTo>
                    <a:lnTo>
                      <a:pt x="1062" y="986"/>
                    </a:lnTo>
                    <a:lnTo>
                      <a:pt x="1057" y="986"/>
                    </a:lnTo>
                    <a:lnTo>
                      <a:pt x="1051" y="986"/>
                    </a:lnTo>
                    <a:lnTo>
                      <a:pt x="1047" y="984"/>
                    </a:lnTo>
                    <a:lnTo>
                      <a:pt x="1044" y="980"/>
                    </a:lnTo>
                    <a:lnTo>
                      <a:pt x="1042" y="976"/>
                    </a:lnTo>
                    <a:lnTo>
                      <a:pt x="1038" y="967"/>
                    </a:lnTo>
                    <a:lnTo>
                      <a:pt x="1035" y="956"/>
                    </a:lnTo>
                    <a:lnTo>
                      <a:pt x="1028" y="938"/>
                    </a:lnTo>
                    <a:lnTo>
                      <a:pt x="1023" y="920"/>
                    </a:lnTo>
                    <a:lnTo>
                      <a:pt x="1021" y="903"/>
                    </a:lnTo>
                    <a:lnTo>
                      <a:pt x="1020" y="884"/>
                    </a:lnTo>
                    <a:lnTo>
                      <a:pt x="1022" y="862"/>
                    </a:lnTo>
                    <a:lnTo>
                      <a:pt x="1027" y="842"/>
                    </a:lnTo>
                    <a:lnTo>
                      <a:pt x="1028" y="833"/>
                    </a:lnTo>
                    <a:lnTo>
                      <a:pt x="1027" y="824"/>
                    </a:lnTo>
                    <a:lnTo>
                      <a:pt x="1026" y="819"/>
                    </a:lnTo>
                    <a:lnTo>
                      <a:pt x="1023" y="815"/>
                    </a:lnTo>
                    <a:lnTo>
                      <a:pt x="1021" y="810"/>
                    </a:lnTo>
                    <a:lnTo>
                      <a:pt x="1018" y="806"/>
                    </a:lnTo>
                    <a:lnTo>
                      <a:pt x="1013" y="801"/>
                    </a:lnTo>
                    <a:lnTo>
                      <a:pt x="1007" y="796"/>
                    </a:lnTo>
                    <a:lnTo>
                      <a:pt x="1002" y="792"/>
                    </a:lnTo>
                    <a:lnTo>
                      <a:pt x="995" y="789"/>
                    </a:lnTo>
                    <a:lnTo>
                      <a:pt x="989" y="786"/>
                    </a:lnTo>
                    <a:lnTo>
                      <a:pt x="983" y="783"/>
                    </a:lnTo>
                    <a:lnTo>
                      <a:pt x="977" y="780"/>
                    </a:lnTo>
                    <a:lnTo>
                      <a:pt x="971" y="775"/>
                    </a:lnTo>
                    <a:lnTo>
                      <a:pt x="963" y="769"/>
                    </a:lnTo>
                    <a:lnTo>
                      <a:pt x="958" y="761"/>
                    </a:lnTo>
                    <a:lnTo>
                      <a:pt x="953" y="754"/>
                    </a:lnTo>
                    <a:lnTo>
                      <a:pt x="949" y="747"/>
                    </a:lnTo>
                    <a:lnTo>
                      <a:pt x="945" y="740"/>
                    </a:lnTo>
                    <a:lnTo>
                      <a:pt x="941" y="732"/>
                    </a:lnTo>
                    <a:lnTo>
                      <a:pt x="934" y="725"/>
                    </a:lnTo>
                    <a:lnTo>
                      <a:pt x="928" y="718"/>
                    </a:lnTo>
                    <a:lnTo>
                      <a:pt x="922" y="713"/>
                    </a:lnTo>
                    <a:lnTo>
                      <a:pt x="916" y="708"/>
                    </a:lnTo>
                    <a:lnTo>
                      <a:pt x="908" y="704"/>
                    </a:lnTo>
                    <a:lnTo>
                      <a:pt x="902" y="701"/>
                    </a:lnTo>
                    <a:lnTo>
                      <a:pt x="889" y="697"/>
                    </a:lnTo>
                    <a:lnTo>
                      <a:pt x="875" y="694"/>
                    </a:lnTo>
                    <a:lnTo>
                      <a:pt x="862" y="692"/>
                    </a:lnTo>
                    <a:lnTo>
                      <a:pt x="847" y="690"/>
                    </a:lnTo>
                    <a:lnTo>
                      <a:pt x="832" y="686"/>
                    </a:lnTo>
                    <a:lnTo>
                      <a:pt x="816" y="680"/>
                    </a:lnTo>
                    <a:lnTo>
                      <a:pt x="812" y="678"/>
                    </a:lnTo>
                    <a:lnTo>
                      <a:pt x="809" y="676"/>
                    </a:lnTo>
                    <a:lnTo>
                      <a:pt x="806" y="673"/>
                    </a:lnTo>
                    <a:lnTo>
                      <a:pt x="804" y="670"/>
                    </a:lnTo>
                    <a:lnTo>
                      <a:pt x="801" y="664"/>
                    </a:lnTo>
                    <a:lnTo>
                      <a:pt x="798" y="657"/>
                    </a:lnTo>
                    <a:lnTo>
                      <a:pt x="796" y="641"/>
                    </a:lnTo>
                    <a:lnTo>
                      <a:pt x="792" y="623"/>
                    </a:lnTo>
                    <a:lnTo>
                      <a:pt x="788" y="609"/>
                    </a:lnTo>
                    <a:lnTo>
                      <a:pt x="785" y="594"/>
                    </a:lnTo>
                    <a:lnTo>
                      <a:pt x="786" y="581"/>
                    </a:lnTo>
                    <a:lnTo>
                      <a:pt x="788" y="569"/>
                    </a:lnTo>
                    <a:lnTo>
                      <a:pt x="791" y="557"/>
                    </a:lnTo>
                    <a:lnTo>
                      <a:pt x="794" y="546"/>
                    </a:lnTo>
                    <a:lnTo>
                      <a:pt x="805" y="524"/>
                    </a:lnTo>
                    <a:lnTo>
                      <a:pt x="816" y="499"/>
                    </a:lnTo>
                    <a:lnTo>
                      <a:pt x="823" y="481"/>
                    </a:lnTo>
                    <a:lnTo>
                      <a:pt x="828" y="465"/>
                    </a:lnTo>
                    <a:lnTo>
                      <a:pt x="832" y="447"/>
                    </a:lnTo>
                    <a:lnTo>
                      <a:pt x="838" y="429"/>
                    </a:lnTo>
                    <a:lnTo>
                      <a:pt x="848" y="396"/>
                    </a:lnTo>
                    <a:lnTo>
                      <a:pt x="858" y="367"/>
                    </a:lnTo>
                    <a:lnTo>
                      <a:pt x="861" y="354"/>
                    </a:lnTo>
                    <a:lnTo>
                      <a:pt x="864" y="338"/>
                    </a:lnTo>
                    <a:lnTo>
                      <a:pt x="866" y="323"/>
                    </a:lnTo>
                    <a:lnTo>
                      <a:pt x="866" y="305"/>
                    </a:lnTo>
                    <a:lnTo>
                      <a:pt x="866" y="257"/>
                    </a:lnTo>
                    <a:lnTo>
                      <a:pt x="866" y="246"/>
                    </a:lnTo>
                    <a:lnTo>
                      <a:pt x="864" y="237"/>
                    </a:lnTo>
                    <a:lnTo>
                      <a:pt x="862" y="227"/>
                    </a:lnTo>
                    <a:lnTo>
                      <a:pt x="859" y="219"/>
                    </a:lnTo>
                    <a:lnTo>
                      <a:pt x="856" y="211"/>
                    </a:lnTo>
                    <a:lnTo>
                      <a:pt x="851" y="204"/>
                    </a:lnTo>
                    <a:lnTo>
                      <a:pt x="846" y="196"/>
                    </a:lnTo>
                    <a:lnTo>
                      <a:pt x="841" y="189"/>
                    </a:lnTo>
                    <a:lnTo>
                      <a:pt x="817" y="161"/>
                    </a:lnTo>
                    <a:lnTo>
                      <a:pt x="792" y="129"/>
                    </a:lnTo>
                    <a:lnTo>
                      <a:pt x="787" y="121"/>
                    </a:lnTo>
                    <a:lnTo>
                      <a:pt x="783" y="112"/>
                    </a:lnTo>
                    <a:lnTo>
                      <a:pt x="779" y="104"/>
                    </a:lnTo>
                    <a:lnTo>
                      <a:pt x="776" y="96"/>
                    </a:lnTo>
                    <a:lnTo>
                      <a:pt x="774" y="88"/>
                    </a:lnTo>
                    <a:lnTo>
                      <a:pt x="772" y="79"/>
                    </a:lnTo>
                    <a:lnTo>
                      <a:pt x="770" y="70"/>
                    </a:lnTo>
                    <a:lnTo>
                      <a:pt x="769" y="60"/>
                    </a:lnTo>
                    <a:lnTo>
                      <a:pt x="768" y="49"/>
                    </a:lnTo>
                    <a:lnTo>
                      <a:pt x="765" y="39"/>
                    </a:lnTo>
                    <a:lnTo>
                      <a:pt x="762" y="28"/>
                    </a:lnTo>
                    <a:lnTo>
                      <a:pt x="758" y="20"/>
                    </a:lnTo>
                    <a:lnTo>
                      <a:pt x="756" y="16"/>
                    </a:lnTo>
                    <a:lnTo>
                      <a:pt x="753" y="12"/>
                    </a:lnTo>
                    <a:lnTo>
                      <a:pt x="750" y="9"/>
                    </a:lnTo>
                    <a:lnTo>
                      <a:pt x="746" y="6"/>
                    </a:lnTo>
                    <a:lnTo>
                      <a:pt x="743" y="4"/>
                    </a:lnTo>
                    <a:lnTo>
                      <a:pt x="739" y="2"/>
                    </a:lnTo>
                    <a:lnTo>
                      <a:pt x="733" y="0"/>
                    </a:lnTo>
                    <a:lnTo>
                      <a:pt x="728" y="0"/>
                    </a:lnTo>
                    <a:lnTo>
                      <a:pt x="720" y="2"/>
                    </a:lnTo>
                    <a:lnTo>
                      <a:pt x="713" y="3"/>
                    </a:lnTo>
                    <a:lnTo>
                      <a:pt x="706" y="6"/>
                    </a:lnTo>
                    <a:lnTo>
                      <a:pt x="700" y="9"/>
                    </a:lnTo>
                    <a:lnTo>
                      <a:pt x="694" y="13"/>
                    </a:lnTo>
                    <a:lnTo>
                      <a:pt x="689" y="17"/>
                    </a:lnTo>
                    <a:lnTo>
                      <a:pt x="684" y="22"/>
                    </a:lnTo>
                    <a:lnTo>
                      <a:pt x="678" y="27"/>
                    </a:lnTo>
                    <a:lnTo>
                      <a:pt x="669" y="39"/>
                    </a:lnTo>
                    <a:lnTo>
                      <a:pt x="659" y="51"/>
                    </a:lnTo>
                    <a:lnTo>
                      <a:pt x="654" y="56"/>
                    </a:lnTo>
                    <a:lnTo>
                      <a:pt x="647" y="63"/>
                    </a:lnTo>
                    <a:lnTo>
                      <a:pt x="641" y="67"/>
                    </a:lnTo>
                    <a:lnTo>
                      <a:pt x="634" y="72"/>
                    </a:lnTo>
                    <a:lnTo>
                      <a:pt x="634" y="72"/>
                    </a:lnTo>
                    <a:lnTo>
                      <a:pt x="626" y="91"/>
                    </a:lnTo>
                    <a:lnTo>
                      <a:pt x="617" y="107"/>
                    </a:lnTo>
                    <a:lnTo>
                      <a:pt x="612" y="114"/>
                    </a:lnTo>
                    <a:lnTo>
                      <a:pt x="607" y="122"/>
                    </a:lnTo>
                    <a:lnTo>
                      <a:pt x="601" y="129"/>
                    </a:lnTo>
                    <a:lnTo>
                      <a:pt x="593" y="136"/>
                    </a:lnTo>
                    <a:lnTo>
                      <a:pt x="588" y="139"/>
                    </a:lnTo>
                    <a:lnTo>
                      <a:pt x="583" y="142"/>
                    </a:lnTo>
                    <a:lnTo>
                      <a:pt x="578" y="145"/>
                    </a:lnTo>
                    <a:lnTo>
                      <a:pt x="573" y="147"/>
                    </a:lnTo>
                    <a:lnTo>
                      <a:pt x="568" y="148"/>
                    </a:lnTo>
                    <a:lnTo>
                      <a:pt x="562" y="151"/>
                    </a:lnTo>
                    <a:lnTo>
                      <a:pt x="557" y="154"/>
                    </a:lnTo>
                    <a:lnTo>
                      <a:pt x="553" y="157"/>
                    </a:lnTo>
                    <a:lnTo>
                      <a:pt x="565" y="173"/>
                    </a:lnTo>
                    <a:lnTo>
                      <a:pt x="578" y="186"/>
                    </a:lnTo>
                    <a:lnTo>
                      <a:pt x="590" y="198"/>
                    </a:lnTo>
                    <a:lnTo>
                      <a:pt x="605" y="212"/>
                    </a:lnTo>
                    <a:lnTo>
                      <a:pt x="610" y="215"/>
                    </a:lnTo>
                    <a:lnTo>
                      <a:pt x="615" y="218"/>
                    </a:lnTo>
                    <a:lnTo>
                      <a:pt x="617" y="219"/>
                    </a:lnTo>
                    <a:lnTo>
                      <a:pt x="619" y="221"/>
                    </a:lnTo>
                    <a:lnTo>
                      <a:pt x="621" y="223"/>
                    </a:lnTo>
                    <a:lnTo>
                      <a:pt x="621" y="226"/>
                    </a:lnTo>
                    <a:lnTo>
                      <a:pt x="620" y="235"/>
                    </a:lnTo>
                    <a:lnTo>
                      <a:pt x="619" y="243"/>
                    </a:lnTo>
                    <a:lnTo>
                      <a:pt x="562" y="243"/>
                    </a:lnTo>
                    <a:lnTo>
                      <a:pt x="552" y="242"/>
                    </a:lnTo>
                    <a:lnTo>
                      <a:pt x="542" y="239"/>
                    </a:lnTo>
                    <a:lnTo>
                      <a:pt x="532" y="237"/>
                    </a:lnTo>
                    <a:lnTo>
                      <a:pt x="521" y="236"/>
                    </a:lnTo>
                    <a:lnTo>
                      <a:pt x="503" y="236"/>
                    </a:lnTo>
                    <a:lnTo>
                      <a:pt x="487" y="237"/>
                    </a:lnTo>
                    <a:lnTo>
                      <a:pt x="470" y="240"/>
                    </a:lnTo>
                    <a:lnTo>
                      <a:pt x="456" y="244"/>
                    </a:lnTo>
                    <a:lnTo>
                      <a:pt x="448" y="246"/>
                    </a:lnTo>
                    <a:lnTo>
                      <a:pt x="441" y="249"/>
                    </a:lnTo>
                    <a:lnTo>
                      <a:pt x="435" y="253"/>
                    </a:lnTo>
                    <a:lnTo>
                      <a:pt x="429" y="259"/>
                    </a:lnTo>
                    <a:lnTo>
                      <a:pt x="423" y="264"/>
                    </a:lnTo>
                    <a:lnTo>
                      <a:pt x="418" y="269"/>
                    </a:lnTo>
                    <a:lnTo>
                      <a:pt x="414" y="276"/>
                    </a:lnTo>
                    <a:lnTo>
                      <a:pt x="410" y="283"/>
                    </a:lnTo>
                    <a:lnTo>
                      <a:pt x="408" y="290"/>
                    </a:lnTo>
                    <a:lnTo>
                      <a:pt x="406" y="296"/>
                    </a:lnTo>
                    <a:lnTo>
                      <a:pt x="405" y="302"/>
                    </a:lnTo>
                    <a:lnTo>
                      <a:pt x="404" y="308"/>
                    </a:lnTo>
                    <a:lnTo>
                      <a:pt x="404" y="322"/>
                    </a:lnTo>
                    <a:lnTo>
                      <a:pt x="403" y="335"/>
                    </a:lnTo>
                    <a:lnTo>
                      <a:pt x="393" y="336"/>
                    </a:lnTo>
                    <a:lnTo>
                      <a:pt x="384" y="338"/>
                    </a:lnTo>
                    <a:lnTo>
                      <a:pt x="376" y="342"/>
                    </a:lnTo>
                    <a:lnTo>
                      <a:pt x="369" y="347"/>
                    </a:lnTo>
                    <a:lnTo>
                      <a:pt x="362" y="352"/>
                    </a:lnTo>
                    <a:lnTo>
                      <a:pt x="356" y="359"/>
                    </a:lnTo>
                    <a:lnTo>
                      <a:pt x="352" y="367"/>
                    </a:lnTo>
                    <a:lnTo>
                      <a:pt x="349" y="376"/>
                    </a:lnTo>
                    <a:lnTo>
                      <a:pt x="342" y="376"/>
                    </a:lnTo>
                    <a:lnTo>
                      <a:pt x="335" y="376"/>
                    </a:lnTo>
                    <a:lnTo>
                      <a:pt x="329" y="377"/>
                    </a:lnTo>
                    <a:lnTo>
                      <a:pt x="324" y="379"/>
                    </a:lnTo>
                    <a:lnTo>
                      <a:pt x="314" y="385"/>
                    </a:lnTo>
                    <a:lnTo>
                      <a:pt x="303" y="392"/>
                    </a:lnTo>
                    <a:lnTo>
                      <a:pt x="298" y="409"/>
                    </a:lnTo>
                    <a:lnTo>
                      <a:pt x="294" y="424"/>
                    </a:lnTo>
                    <a:lnTo>
                      <a:pt x="290" y="440"/>
                    </a:lnTo>
                    <a:lnTo>
                      <a:pt x="285" y="457"/>
                    </a:lnTo>
                    <a:lnTo>
                      <a:pt x="282" y="469"/>
                    </a:lnTo>
                    <a:lnTo>
                      <a:pt x="279" y="480"/>
                    </a:lnTo>
                    <a:lnTo>
                      <a:pt x="278" y="486"/>
                    </a:lnTo>
                    <a:lnTo>
                      <a:pt x="276" y="491"/>
                    </a:lnTo>
                    <a:lnTo>
                      <a:pt x="272" y="494"/>
                    </a:lnTo>
                    <a:lnTo>
                      <a:pt x="268" y="497"/>
                    </a:lnTo>
                    <a:lnTo>
                      <a:pt x="257" y="499"/>
                    </a:lnTo>
                    <a:lnTo>
                      <a:pt x="246" y="499"/>
                    </a:lnTo>
                    <a:lnTo>
                      <a:pt x="243" y="501"/>
                    </a:lnTo>
                    <a:lnTo>
                      <a:pt x="240" y="502"/>
                    </a:lnTo>
                    <a:lnTo>
                      <a:pt x="237" y="505"/>
                    </a:lnTo>
                    <a:lnTo>
                      <a:pt x="235" y="507"/>
                    </a:lnTo>
                    <a:lnTo>
                      <a:pt x="232" y="514"/>
                    </a:lnTo>
                    <a:lnTo>
                      <a:pt x="231" y="520"/>
                    </a:lnTo>
                    <a:lnTo>
                      <a:pt x="230" y="536"/>
                    </a:lnTo>
                    <a:lnTo>
                      <a:pt x="230" y="552"/>
                    </a:lnTo>
                    <a:lnTo>
                      <a:pt x="230" y="599"/>
                    </a:lnTo>
                    <a:lnTo>
                      <a:pt x="236" y="609"/>
                    </a:lnTo>
                    <a:lnTo>
                      <a:pt x="241" y="618"/>
                    </a:lnTo>
                    <a:lnTo>
                      <a:pt x="241" y="647"/>
                    </a:lnTo>
                    <a:lnTo>
                      <a:pt x="239" y="672"/>
                    </a:lnTo>
                    <a:lnTo>
                      <a:pt x="235" y="697"/>
                    </a:lnTo>
                    <a:lnTo>
                      <a:pt x="230" y="725"/>
                    </a:lnTo>
                    <a:lnTo>
                      <a:pt x="226" y="744"/>
                    </a:lnTo>
                    <a:lnTo>
                      <a:pt x="222" y="759"/>
                    </a:lnTo>
                    <a:lnTo>
                      <a:pt x="219" y="776"/>
                    </a:lnTo>
                    <a:lnTo>
                      <a:pt x="215" y="794"/>
                    </a:lnTo>
                    <a:lnTo>
                      <a:pt x="212" y="809"/>
                    </a:lnTo>
                    <a:lnTo>
                      <a:pt x="208" y="822"/>
                    </a:lnTo>
                    <a:lnTo>
                      <a:pt x="205" y="829"/>
                    </a:lnTo>
                    <a:lnTo>
                      <a:pt x="201" y="833"/>
                    </a:lnTo>
                    <a:lnTo>
                      <a:pt x="199" y="835"/>
                    </a:lnTo>
                    <a:lnTo>
                      <a:pt x="196" y="836"/>
                    </a:lnTo>
                    <a:lnTo>
                      <a:pt x="192" y="837"/>
                    </a:lnTo>
                    <a:lnTo>
                      <a:pt x="189" y="837"/>
                    </a:lnTo>
                    <a:lnTo>
                      <a:pt x="182" y="836"/>
                    </a:lnTo>
                    <a:lnTo>
                      <a:pt x="177" y="834"/>
                    </a:lnTo>
                    <a:lnTo>
                      <a:pt x="172" y="830"/>
                    </a:lnTo>
                    <a:lnTo>
                      <a:pt x="166" y="827"/>
                    </a:lnTo>
                    <a:lnTo>
                      <a:pt x="162" y="822"/>
                    </a:lnTo>
                    <a:lnTo>
                      <a:pt x="157" y="819"/>
                    </a:lnTo>
                    <a:lnTo>
                      <a:pt x="151" y="816"/>
                    </a:lnTo>
                    <a:lnTo>
                      <a:pt x="144" y="815"/>
                    </a:lnTo>
                    <a:lnTo>
                      <a:pt x="137" y="816"/>
                    </a:lnTo>
                    <a:lnTo>
                      <a:pt x="131" y="817"/>
                    </a:lnTo>
                    <a:lnTo>
                      <a:pt x="126" y="820"/>
                    </a:lnTo>
                    <a:lnTo>
                      <a:pt x="122" y="824"/>
                    </a:lnTo>
                    <a:lnTo>
                      <a:pt x="118" y="828"/>
                    </a:lnTo>
                    <a:lnTo>
                      <a:pt x="114" y="833"/>
                    </a:lnTo>
                    <a:lnTo>
                      <a:pt x="112" y="839"/>
                    </a:lnTo>
                    <a:lnTo>
                      <a:pt x="108" y="845"/>
                    </a:lnTo>
                    <a:lnTo>
                      <a:pt x="105" y="859"/>
                    </a:lnTo>
                    <a:lnTo>
                      <a:pt x="103" y="873"/>
                    </a:lnTo>
                    <a:lnTo>
                      <a:pt x="101" y="888"/>
                    </a:lnTo>
                    <a:lnTo>
                      <a:pt x="101" y="902"/>
                    </a:lnTo>
                    <a:lnTo>
                      <a:pt x="102" y="919"/>
                    </a:lnTo>
                    <a:lnTo>
                      <a:pt x="105" y="933"/>
                    </a:lnTo>
                    <a:lnTo>
                      <a:pt x="107" y="948"/>
                    </a:lnTo>
                    <a:lnTo>
                      <a:pt x="108" y="964"/>
                    </a:lnTo>
                    <a:lnTo>
                      <a:pt x="107" y="972"/>
                    </a:lnTo>
                    <a:lnTo>
                      <a:pt x="105" y="979"/>
                    </a:lnTo>
                    <a:lnTo>
                      <a:pt x="102" y="985"/>
                    </a:lnTo>
                    <a:lnTo>
                      <a:pt x="99" y="991"/>
                    </a:lnTo>
                    <a:lnTo>
                      <a:pt x="95" y="997"/>
                    </a:lnTo>
                    <a:lnTo>
                      <a:pt x="93" y="1004"/>
                    </a:lnTo>
                    <a:lnTo>
                      <a:pt x="90" y="1010"/>
                    </a:lnTo>
                    <a:lnTo>
                      <a:pt x="90" y="1018"/>
                    </a:lnTo>
                    <a:lnTo>
                      <a:pt x="90" y="1067"/>
                    </a:lnTo>
                    <a:lnTo>
                      <a:pt x="93" y="1076"/>
                    </a:lnTo>
                    <a:lnTo>
                      <a:pt x="97" y="1087"/>
                    </a:lnTo>
                    <a:lnTo>
                      <a:pt x="95" y="1099"/>
                    </a:lnTo>
                    <a:lnTo>
                      <a:pt x="92" y="1112"/>
                    </a:lnTo>
                    <a:lnTo>
                      <a:pt x="89" y="1123"/>
                    </a:lnTo>
                    <a:lnTo>
                      <a:pt x="87" y="1137"/>
                    </a:lnTo>
                    <a:lnTo>
                      <a:pt x="74" y="1139"/>
                    </a:lnTo>
                    <a:lnTo>
                      <a:pt x="63" y="1142"/>
                    </a:lnTo>
                    <a:lnTo>
                      <a:pt x="51" y="1145"/>
                    </a:lnTo>
                    <a:lnTo>
                      <a:pt x="39" y="1146"/>
                    </a:lnTo>
                    <a:lnTo>
                      <a:pt x="20" y="1146"/>
                    </a:lnTo>
                    <a:close/>
                  </a:path>
                </a:pathLst>
              </a:custGeom>
              <a:solidFill>
                <a:srgbClr val="C0C0C0"/>
              </a:solidFill>
              <a:ln w="9525">
                <a:solidFill>
                  <a:sysClr val="windowText" lastClr="000000">
                    <a:lumMod val="50000"/>
                    <a:lumOff val="50000"/>
                  </a:sysClr>
                </a:solidFill>
                <a:round/>
                <a:headEnd/>
                <a:tailEnd/>
              </a:ln>
            </p:spPr>
          </p:sp>
          <p:sp>
            <p:nvSpPr>
              <p:cNvPr id="43" name="Malaysia"/>
              <p:cNvSpPr>
                <a:spLocks noEditPoints="1"/>
              </p:cNvSpPr>
              <p:nvPr/>
            </p:nvSpPr>
            <p:spPr bwMode="auto">
              <a:xfrm>
                <a:off x="4642704" y="5768424"/>
                <a:ext cx="1450110" cy="687413"/>
              </a:xfrm>
              <a:custGeom>
                <a:avLst/>
                <a:gdLst/>
                <a:ahLst/>
                <a:cxnLst>
                  <a:cxn ang="0">
                    <a:pos x="2365" y="501"/>
                  </a:cxn>
                  <a:cxn ang="0">
                    <a:pos x="2432" y="511"/>
                  </a:cxn>
                  <a:cxn ang="0">
                    <a:pos x="2443" y="407"/>
                  </a:cxn>
                  <a:cxn ang="0">
                    <a:pos x="2437" y="351"/>
                  </a:cxn>
                  <a:cxn ang="0">
                    <a:pos x="2476" y="309"/>
                  </a:cxn>
                  <a:cxn ang="0">
                    <a:pos x="2520" y="263"/>
                  </a:cxn>
                  <a:cxn ang="0">
                    <a:pos x="2610" y="70"/>
                  </a:cxn>
                  <a:cxn ang="0">
                    <a:pos x="2649" y="44"/>
                  </a:cxn>
                  <a:cxn ang="0">
                    <a:pos x="2672" y="12"/>
                  </a:cxn>
                  <a:cxn ang="0">
                    <a:pos x="2737" y="60"/>
                  </a:cxn>
                  <a:cxn ang="0">
                    <a:pos x="2803" y="65"/>
                  </a:cxn>
                  <a:cxn ang="0">
                    <a:pos x="2821" y="136"/>
                  </a:cxn>
                  <a:cxn ang="0">
                    <a:pos x="2894" y="132"/>
                  </a:cxn>
                  <a:cxn ang="0">
                    <a:pos x="2887" y="186"/>
                  </a:cxn>
                  <a:cxn ang="0">
                    <a:pos x="2949" y="151"/>
                  </a:cxn>
                  <a:cxn ang="0">
                    <a:pos x="3038" y="190"/>
                  </a:cxn>
                  <a:cxn ang="0">
                    <a:pos x="2966" y="269"/>
                  </a:cxn>
                  <a:cxn ang="0">
                    <a:pos x="2900" y="308"/>
                  </a:cxn>
                  <a:cxn ang="0">
                    <a:pos x="2953" y="367"/>
                  </a:cxn>
                  <a:cxn ang="0">
                    <a:pos x="2874" y="412"/>
                  </a:cxn>
                  <a:cxn ang="0">
                    <a:pos x="2820" y="399"/>
                  </a:cxn>
                  <a:cxn ang="0">
                    <a:pos x="2768" y="445"/>
                  </a:cxn>
                  <a:cxn ang="0">
                    <a:pos x="2610" y="472"/>
                  </a:cxn>
                  <a:cxn ang="0">
                    <a:pos x="2519" y="577"/>
                  </a:cxn>
                  <a:cxn ang="0">
                    <a:pos x="2475" y="740"/>
                  </a:cxn>
                  <a:cxn ang="0">
                    <a:pos x="2427" y="807"/>
                  </a:cxn>
                  <a:cxn ang="0">
                    <a:pos x="2380" y="917"/>
                  </a:cxn>
                  <a:cxn ang="0">
                    <a:pos x="2302" y="993"/>
                  </a:cxn>
                  <a:cxn ang="0">
                    <a:pos x="2257" y="1053"/>
                  </a:cxn>
                  <a:cxn ang="0">
                    <a:pos x="2121" y="1072"/>
                  </a:cxn>
                  <a:cxn ang="0">
                    <a:pos x="2026" y="1115"/>
                  </a:cxn>
                  <a:cxn ang="0">
                    <a:pos x="1969" y="1232"/>
                  </a:cxn>
                  <a:cxn ang="0">
                    <a:pos x="1824" y="1280"/>
                  </a:cxn>
                  <a:cxn ang="0">
                    <a:pos x="1762" y="1300"/>
                  </a:cxn>
                  <a:cxn ang="0">
                    <a:pos x="1659" y="1258"/>
                  </a:cxn>
                  <a:cxn ang="0">
                    <a:pos x="1550" y="1182"/>
                  </a:cxn>
                  <a:cxn ang="0">
                    <a:pos x="1614" y="1181"/>
                  </a:cxn>
                  <a:cxn ang="0">
                    <a:pos x="1716" y="1145"/>
                  </a:cxn>
                  <a:cxn ang="0">
                    <a:pos x="1797" y="1178"/>
                  </a:cxn>
                  <a:cxn ang="0">
                    <a:pos x="1843" y="1005"/>
                  </a:cxn>
                  <a:cxn ang="0">
                    <a:pos x="1894" y="901"/>
                  </a:cxn>
                  <a:cxn ang="0">
                    <a:pos x="2081" y="757"/>
                  </a:cxn>
                  <a:cxn ang="0">
                    <a:pos x="2136" y="669"/>
                  </a:cxn>
                  <a:cxn ang="0">
                    <a:pos x="2206" y="536"/>
                  </a:cxn>
                  <a:cxn ang="0">
                    <a:pos x="374" y="710"/>
                  </a:cxn>
                  <a:cxn ang="0">
                    <a:pos x="503" y="821"/>
                  </a:cxn>
                  <a:cxn ang="0">
                    <a:pos x="550" y="973"/>
                  </a:cxn>
                  <a:cxn ang="0">
                    <a:pos x="534" y="1157"/>
                  </a:cxn>
                  <a:cxn ang="0">
                    <a:pos x="604" y="1222"/>
                  </a:cxn>
                  <a:cxn ang="0">
                    <a:pos x="675" y="1397"/>
                  </a:cxn>
                  <a:cxn ang="0">
                    <a:pos x="577" y="1454"/>
                  </a:cxn>
                  <a:cxn ang="0">
                    <a:pos x="374" y="1345"/>
                  </a:cxn>
                  <a:cxn ang="0">
                    <a:pos x="207" y="1252"/>
                  </a:cxn>
                  <a:cxn ang="0">
                    <a:pos x="106" y="1086"/>
                  </a:cxn>
                  <a:cxn ang="0">
                    <a:pos x="62" y="959"/>
                  </a:cxn>
                  <a:cxn ang="0">
                    <a:pos x="51" y="802"/>
                  </a:cxn>
                  <a:cxn ang="0">
                    <a:pos x="35" y="687"/>
                  </a:cxn>
                  <a:cxn ang="0">
                    <a:pos x="158" y="736"/>
                  </a:cxn>
                  <a:cxn ang="0">
                    <a:pos x="203" y="790"/>
                  </a:cxn>
                  <a:cxn ang="0">
                    <a:pos x="265" y="758"/>
                  </a:cxn>
                  <a:cxn ang="0">
                    <a:pos x="324" y="695"/>
                  </a:cxn>
                </a:cxnLst>
                <a:rect l="0" t="0" r="r" b="b"/>
                <a:pathLst>
                  <a:path w="3056" h="1462">
                    <a:moveTo>
                      <a:pt x="2275" y="502"/>
                    </a:moveTo>
                    <a:lnTo>
                      <a:pt x="2285" y="510"/>
                    </a:lnTo>
                    <a:lnTo>
                      <a:pt x="2293" y="518"/>
                    </a:lnTo>
                    <a:lnTo>
                      <a:pt x="2302" y="526"/>
                    </a:lnTo>
                    <a:lnTo>
                      <a:pt x="2308" y="536"/>
                    </a:lnTo>
                    <a:lnTo>
                      <a:pt x="2321" y="553"/>
                    </a:lnTo>
                    <a:lnTo>
                      <a:pt x="2337" y="573"/>
                    </a:lnTo>
                    <a:lnTo>
                      <a:pt x="2343" y="568"/>
                    </a:lnTo>
                    <a:lnTo>
                      <a:pt x="2348" y="562"/>
                    </a:lnTo>
                    <a:lnTo>
                      <a:pt x="2352" y="555"/>
                    </a:lnTo>
                    <a:lnTo>
                      <a:pt x="2354" y="548"/>
                    </a:lnTo>
                    <a:lnTo>
                      <a:pt x="2359" y="532"/>
                    </a:lnTo>
                    <a:lnTo>
                      <a:pt x="2362" y="515"/>
                    </a:lnTo>
                    <a:lnTo>
                      <a:pt x="2364" y="508"/>
                    </a:lnTo>
                    <a:lnTo>
                      <a:pt x="2365" y="501"/>
                    </a:lnTo>
                    <a:lnTo>
                      <a:pt x="2367" y="493"/>
                    </a:lnTo>
                    <a:lnTo>
                      <a:pt x="2370" y="488"/>
                    </a:lnTo>
                    <a:lnTo>
                      <a:pt x="2374" y="483"/>
                    </a:lnTo>
                    <a:lnTo>
                      <a:pt x="2378" y="479"/>
                    </a:lnTo>
                    <a:lnTo>
                      <a:pt x="2384" y="477"/>
                    </a:lnTo>
                    <a:lnTo>
                      <a:pt x="2392" y="476"/>
                    </a:lnTo>
                    <a:lnTo>
                      <a:pt x="2396" y="477"/>
                    </a:lnTo>
                    <a:lnTo>
                      <a:pt x="2400" y="478"/>
                    </a:lnTo>
                    <a:lnTo>
                      <a:pt x="2404" y="480"/>
                    </a:lnTo>
                    <a:lnTo>
                      <a:pt x="2407" y="482"/>
                    </a:lnTo>
                    <a:lnTo>
                      <a:pt x="2412" y="488"/>
                    </a:lnTo>
                    <a:lnTo>
                      <a:pt x="2418" y="495"/>
                    </a:lnTo>
                    <a:lnTo>
                      <a:pt x="2423" y="502"/>
                    </a:lnTo>
                    <a:lnTo>
                      <a:pt x="2429" y="508"/>
                    </a:lnTo>
                    <a:lnTo>
                      <a:pt x="2432" y="511"/>
                    </a:lnTo>
                    <a:lnTo>
                      <a:pt x="2436" y="512"/>
                    </a:lnTo>
                    <a:lnTo>
                      <a:pt x="2439" y="514"/>
                    </a:lnTo>
                    <a:lnTo>
                      <a:pt x="2445" y="514"/>
                    </a:lnTo>
                    <a:lnTo>
                      <a:pt x="2452" y="512"/>
                    </a:lnTo>
                    <a:lnTo>
                      <a:pt x="2458" y="509"/>
                    </a:lnTo>
                    <a:lnTo>
                      <a:pt x="2458" y="488"/>
                    </a:lnTo>
                    <a:lnTo>
                      <a:pt x="2458" y="478"/>
                    </a:lnTo>
                    <a:lnTo>
                      <a:pt x="2457" y="467"/>
                    </a:lnTo>
                    <a:lnTo>
                      <a:pt x="2456" y="457"/>
                    </a:lnTo>
                    <a:lnTo>
                      <a:pt x="2454" y="448"/>
                    </a:lnTo>
                    <a:lnTo>
                      <a:pt x="2452" y="439"/>
                    </a:lnTo>
                    <a:lnTo>
                      <a:pt x="2449" y="430"/>
                    </a:lnTo>
                    <a:lnTo>
                      <a:pt x="2445" y="420"/>
                    </a:lnTo>
                    <a:lnTo>
                      <a:pt x="2439" y="410"/>
                    </a:lnTo>
                    <a:lnTo>
                      <a:pt x="2443" y="407"/>
                    </a:lnTo>
                    <a:lnTo>
                      <a:pt x="2448" y="402"/>
                    </a:lnTo>
                    <a:lnTo>
                      <a:pt x="2451" y="400"/>
                    </a:lnTo>
                    <a:lnTo>
                      <a:pt x="2454" y="398"/>
                    </a:lnTo>
                    <a:lnTo>
                      <a:pt x="2456" y="397"/>
                    </a:lnTo>
                    <a:lnTo>
                      <a:pt x="2457" y="396"/>
                    </a:lnTo>
                    <a:lnTo>
                      <a:pt x="2458" y="395"/>
                    </a:lnTo>
                    <a:lnTo>
                      <a:pt x="2458" y="393"/>
                    </a:lnTo>
                    <a:lnTo>
                      <a:pt x="2458" y="388"/>
                    </a:lnTo>
                    <a:lnTo>
                      <a:pt x="2457" y="382"/>
                    </a:lnTo>
                    <a:lnTo>
                      <a:pt x="2456" y="378"/>
                    </a:lnTo>
                    <a:lnTo>
                      <a:pt x="2454" y="374"/>
                    </a:lnTo>
                    <a:lnTo>
                      <a:pt x="2449" y="366"/>
                    </a:lnTo>
                    <a:lnTo>
                      <a:pt x="2442" y="357"/>
                    </a:lnTo>
                    <a:lnTo>
                      <a:pt x="2440" y="354"/>
                    </a:lnTo>
                    <a:lnTo>
                      <a:pt x="2437" y="351"/>
                    </a:lnTo>
                    <a:lnTo>
                      <a:pt x="2434" y="348"/>
                    </a:lnTo>
                    <a:lnTo>
                      <a:pt x="2433" y="344"/>
                    </a:lnTo>
                    <a:lnTo>
                      <a:pt x="2434" y="341"/>
                    </a:lnTo>
                    <a:lnTo>
                      <a:pt x="2435" y="339"/>
                    </a:lnTo>
                    <a:lnTo>
                      <a:pt x="2437" y="337"/>
                    </a:lnTo>
                    <a:lnTo>
                      <a:pt x="2439" y="335"/>
                    </a:lnTo>
                    <a:lnTo>
                      <a:pt x="2445" y="332"/>
                    </a:lnTo>
                    <a:lnTo>
                      <a:pt x="2449" y="326"/>
                    </a:lnTo>
                    <a:lnTo>
                      <a:pt x="2452" y="319"/>
                    </a:lnTo>
                    <a:lnTo>
                      <a:pt x="2455" y="312"/>
                    </a:lnTo>
                    <a:lnTo>
                      <a:pt x="2457" y="309"/>
                    </a:lnTo>
                    <a:lnTo>
                      <a:pt x="2459" y="306"/>
                    </a:lnTo>
                    <a:lnTo>
                      <a:pt x="2462" y="305"/>
                    </a:lnTo>
                    <a:lnTo>
                      <a:pt x="2465" y="304"/>
                    </a:lnTo>
                    <a:lnTo>
                      <a:pt x="2476" y="309"/>
                    </a:lnTo>
                    <a:lnTo>
                      <a:pt x="2486" y="315"/>
                    </a:lnTo>
                    <a:lnTo>
                      <a:pt x="2489" y="314"/>
                    </a:lnTo>
                    <a:lnTo>
                      <a:pt x="2491" y="313"/>
                    </a:lnTo>
                    <a:lnTo>
                      <a:pt x="2493" y="312"/>
                    </a:lnTo>
                    <a:lnTo>
                      <a:pt x="2495" y="310"/>
                    </a:lnTo>
                    <a:lnTo>
                      <a:pt x="2499" y="306"/>
                    </a:lnTo>
                    <a:lnTo>
                      <a:pt x="2505" y="302"/>
                    </a:lnTo>
                    <a:lnTo>
                      <a:pt x="2509" y="299"/>
                    </a:lnTo>
                    <a:lnTo>
                      <a:pt x="2512" y="298"/>
                    </a:lnTo>
                    <a:lnTo>
                      <a:pt x="2514" y="296"/>
                    </a:lnTo>
                    <a:lnTo>
                      <a:pt x="2515" y="293"/>
                    </a:lnTo>
                    <a:lnTo>
                      <a:pt x="2516" y="285"/>
                    </a:lnTo>
                    <a:lnTo>
                      <a:pt x="2517" y="277"/>
                    </a:lnTo>
                    <a:lnTo>
                      <a:pt x="2518" y="269"/>
                    </a:lnTo>
                    <a:lnTo>
                      <a:pt x="2520" y="263"/>
                    </a:lnTo>
                    <a:lnTo>
                      <a:pt x="2525" y="250"/>
                    </a:lnTo>
                    <a:lnTo>
                      <a:pt x="2531" y="234"/>
                    </a:lnTo>
                    <a:lnTo>
                      <a:pt x="2538" y="209"/>
                    </a:lnTo>
                    <a:lnTo>
                      <a:pt x="2544" y="189"/>
                    </a:lnTo>
                    <a:lnTo>
                      <a:pt x="2547" y="178"/>
                    </a:lnTo>
                    <a:lnTo>
                      <a:pt x="2552" y="169"/>
                    </a:lnTo>
                    <a:lnTo>
                      <a:pt x="2559" y="158"/>
                    </a:lnTo>
                    <a:lnTo>
                      <a:pt x="2567" y="148"/>
                    </a:lnTo>
                    <a:lnTo>
                      <a:pt x="2577" y="135"/>
                    </a:lnTo>
                    <a:lnTo>
                      <a:pt x="2584" y="123"/>
                    </a:lnTo>
                    <a:lnTo>
                      <a:pt x="2592" y="110"/>
                    </a:lnTo>
                    <a:lnTo>
                      <a:pt x="2597" y="95"/>
                    </a:lnTo>
                    <a:lnTo>
                      <a:pt x="2602" y="84"/>
                    </a:lnTo>
                    <a:lnTo>
                      <a:pt x="2608" y="75"/>
                    </a:lnTo>
                    <a:lnTo>
                      <a:pt x="2610" y="70"/>
                    </a:lnTo>
                    <a:lnTo>
                      <a:pt x="2612" y="66"/>
                    </a:lnTo>
                    <a:lnTo>
                      <a:pt x="2614" y="60"/>
                    </a:lnTo>
                    <a:lnTo>
                      <a:pt x="2617" y="55"/>
                    </a:lnTo>
                    <a:lnTo>
                      <a:pt x="2618" y="41"/>
                    </a:lnTo>
                    <a:lnTo>
                      <a:pt x="2620" y="29"/>
                    </a:lnTo>
                    <a:lnTo>
                      <a:pt x="2621" y="23"/>
                    </a:lnTo>
                    <a:lnTo>
                      <a:pt x="2623" y="17"/>
                    </a:lnTo>
                    <a:lnTo>
                      <a:pt x="2625" y="12"/>
                    </a:lnTo>
                    <a:lnTo>
                      <a:pt x="2629" y="7"/>
                    </a:lnTo>
                    <a:lnTo>
                      <a:pt x="2634" y="10"/>
                    </a:lnTo>
                    <a:lnTo>
                      <a:pt x="2638" y="14"/>
                    </a:lnTo>
                    <a:lnTo>
                      <a:pt x="2641" y="19"/>
                    </a:lnTo>
                    <a:lnTo>
                      <a:pt x="2643" y="23"/>
                    </a:lnTo>
                    <a:lnTo>
                      <a:pt x="2647" y="33"/>
                    </a:lnTo>
                    <a:lnTo>
                      <a:pt x="2649" y="44"/>
                    </a:lnTo>
                    <a:lnTo>
                      <a:pt x="2649" y="52"/>
                    </a:lnTo>
                    <a:lnTo>
                      <a:pt x="2651" y="59"/>
                    </a:lnTo>
                    <a:lnTo>
                      <a:pt x="2652" y="62"/>
                    </a:lnTo>
                    <a:lnTo>
                      <a:pt x="2654" y="64"/>
                    </a:lnTo>
                    <a:lnTo>
                      <a:pt x="2656" y="65"/>
                    </a:lnTo>
                    <a:lnTo>
                      <a:pt x="2659" y="66"/>
                    </a:lnTo>
                    <a:lnTo>
                      <a:pt x="2665" y="65"/>
                    </a:lnTo>
                    <a:lnTo>
                      <a:pt x="2670" y="63"/>
                    </a:lnTo>
                    <a:lnTo>
                      <a:pt x="2674" y="62"/>
                    </a:lnTo>
                    <a:lnTo>
                      <a:pt x="2676" y="60"/>
                    </a:lnTo>
                    <a:lnTo>
                      <a:pt x="2677" y="57"/>
                    </a:lnTo>
                    <a:lnTo>
                      <a:pt x="2678" y="55"/>
                    </a:lnTo>
                    <a:lnTo>
                      <a:pt x="2672" y="23"/>
                    </a:lnTo>
                    <a:lnTo>
                      <a:pt x="2672" y="17"/>
                    </a:lnTo>
                    <a:lnTo>
                      <a:pt x="2672" y="12"/>
                    </a:lnTo>
                    <a:lnTo>
                      <a:pt x="2675" y="8"/>
                    </a:lnTo>
                    <a:lnTo>
                      <a:pt x="2677" y="4"/>
                    </a:lnTo>
                    <a:lnTo>
                      <a:pt x="2680" y="2"/>
                    </a:lnTo>
                    <a:lnTo>
                      <a:pt x="2682" y="1"/>
                    </a:lnTo>
                    <a:lnTo>
                      <a:pt x="2684" y="1"/>
                    </a:lnTo>
                    <a:lnTo>
                      <a:pt x="2687" y="0"/>
                    </a:lnTo>
                    <a:lnTo>
                      <a:pt x="2692" y="1"/>
                    </a:lnTo>
                    <a:lnTo>
                      <a:pt x="2698" y="1"/>
                    </a:lnTo>
                    <a:lnTo>
                      <a:pt x="2708" y="2"/>
                    </a:lnTo>
                    <a:lnTo>
                      <a:pt x="2717" y="2"/>
                    </a:lnTo>
                    <a:lnTo>
                      <a:pt x="2720" y="23"/>
                    </a:lnTo>
                    <a:lnTo>
                      <a:pt x="2724" y="42"/>
                    </a:lnTo>
                    <a:lnTo>
                      <a:pt x="2728" y="51"/>
                    </a:lnTo>
                    <a:lnTo>
                      <a:pt x="2733" y="57"/>
                    </a:lnTo>
                    <a:lnTo>
                      <a:pt x="2737" y="60"/>
                    </a:lnTo>
                    <a:lnTo>
                      <a:pt x="2740" y="63"/>
                    </a:lnTo>
                    <a:lnTo>
                      <a:pt x="2744" y="65"/>
                    </a:lnTo>
                    <a:lnTo>
                      <a:pt x="2749" y="66"/>
                    </a:lnTo>
                    <a:lnTo>
                      <a:pt x="2751" y="61"/>
                    </a:lnTo>
                    <a:lnTo>
                      <a:pt x="2752" y="56"/>
                    </a:lnTo>
                    <a:lnTo>
                      <a:pt x="2754" y="54"/>
                    </a:lnTo>
                    <a:lnTo>
                      <a:pt x="2755" y="53"/>
                    </a:lnTo>
                    <a:lnTo>
                      <a:pt x="2757" y="51"/>
                    </a:lnTo>
                    <a:lnTo>
                      <a:pt x="2760" y="51"/>
                    </a:lnTo>
                    <a:lnTo>
                      <a:pt x="2769" y="57"/>
                    </a:lnTo>
                    <a:lnTo>
                      <a:pt x="2777" y="64"/>
                    </a:lnTo>
                    <a:lnTo>
                      <a:pt x="2785" y="65"/>
                    </a:lnTo>
                    <a:lnTo>
                      <a:pt x="2795" y="65"/>
                    </a:lnTo>
                    <a:lnTo>
                      <a:pt x="2799" y="65"/>
                    </a:lnTo>
                    <a:lnTo>
                      <a:pt x="2803" y="65"/>
                    </a:lnTo>
                    <a:lnTo>
                      <a:pt x="2807" y="66"/>
                    </a:lnTo>
                    <a:lnTo>
                      <a:pt x="2811" y="67"/>
                    </a:lnTo>
                    <a:lnTo>
                      <a:pt x="2814" y="69"/>
                    </a:lnTo>
                    <a:lnTo>
                      <a:pt x="2817" y="71"/>
                    </a:lnTo>
                    <a:lnTo>
                      <a:pt x="2818" y="75"/>
                    </a:lnTo>
                    <a:lnTo>
                      <a:pt x="2820" y="78"/>
                    </a:lnTo>
                    <a:lnTo>
                      <a:pt x="2821" y="84"/>
                    </a:lnTo>
                    <a:lnTo>
                      <a:pt x="2821" y="91"/>
                    </a:lnTo>
                    <a:lnTo>
                      <a:pt x="2817" y="104"/>
                    </a:lnTo>
                    <a:lnTo>
                      <a:pt x="2813" y="115"/>
                    </a:lnTo>
                    <a:lnTo>
                      <a:pt x="2813" y="120"/>
                    </a:lnTo>
                    <a:lnTo>
                      <a:pt x="2815" y="124"/>
                    </a:lnTo>
                    <a:lnTo>
                      <a:pt x="2817" y="127"/>
                    </a:lnTo>
                    <a:lnTo>
                      <a:pt x="2819" y="132"/>
                    </a:lnTo>
                    <a:lnTo>
                      <a:pt x="2821" y="136"/>
                    </a:lnTo>
                    <a:lnTo>
                      <a:pt x="2823" y="139"/>
                    </a:lnTo>
                    <a:lnTo>
                      <a:pt x="2824" y="143"/>
                    </a:lnTo>
                    <a:lnTo>
                      <a:pt x="2824" y="148"/>
                    </a:lnTo>
                    <a:lnTo>
                      <a:pt x="2830" y="148"/>
                    </a:lnTo>
                    <a:lnTo>
                      <a:pt x="2837" y="139"/>
                    </a:lnTo>
                    <a:lnTo>
                      <a:pt x="2843" y="130"/>
                    </a:lnTo>
                    <a:lnTo>
                      <a:pt x="2851" y="123"/>
                    </a:lnTo>
                    <a:lnTo>
                      <a:pt x="2859" y="115"/>
                    </a:lnTo>
                    <a:lnTo>
                      <a:pt x="2867" y="121"/>
                    </a:lnTo>
                    <a:lnTo>
                      <a:pt x="2877" y="125"/>
                    </a:lnTo>
                    <a:lnTo>
                      <a:pt x="2883" y="126"/>
                    </a:lnTo>
                    <a:lnTo>
                      <a:pt x="2888" y="127"/>
                    </a:lnTo>
                    <a:lnTo>
                      <a:pt x="2890" y="128"/>
                    </a:lnTo>
                    <a:lnTo>
                      <a:pt x="2892" y="129"/>
                    </a:lnTo>
                    <a:lnTo>
                      <a:pt x="2894" y="132"/>
                    </a:lnTo>
                    <a:lnTo>
                      <a:pt x="2894" y="134"/>
                    </a:lnTo>
                    <a:lnTo>
                      <a:pt x="2893" y="140"/>
                    </a:lnTo>
                    <a:lnTo>
                      <a:pt x="2891" y="144"/>
                    </a:lnTo>
                    <a:lnTo>
                      <a:pt x="2888" y="148"/>
                    </a:lnTo>
                    <a:lnTo>
                      <a:pt x="2884" y="152"/>
                    </a:lnTo>
                    <a:lnTo>
                      <a:pt x="2881" y="155"/>
                    </a:lnTo>
                    <a:lnTo>
                      <a:pt x="2878" y="160"/>
                    </a:lnTo>
                    <a:lnTo>
                      <a:pt x="2875" y="164"/>
                    </a:lnTo>
                    <a:lnTo>
                      <a:pt x="2875" y="170"/>
                    </a:lnTo>
                    <a:lnTo>
                      <a:pt x="2875" y="176"/>
                    </a:lnTo>
                    <a:lnTo>
                      <a:pt x="2878" y="181"/>
                    </a:lnTo>
                    <a:lnTo>
                      <a:pt x="2880" y="183"/>
                    </a:lnTo>
                    <a:lnTo>
                      <a:pt x="2882" y="184"/>
                    </a:lnTo>
                    <a:lnTo>
                      <a:pt x="2884" y="185"/>
                    </a:lnTo>
                    <a:lnTo>
                      <a:pt x="2887" y="186"/>
                    </a:lnTo>
                    <a:lnTo>
                      <a:pt x="2892" y="185"/>
                    </a:lnTo>
                    <a:lnTo>
                      <a:pt x="2896" y="184"/>
                    </a:lnTo>
                    <a:lnTo>
                      <a:pt x="2900" y="182"/>
                    </a:lnTo>
                    <a:lnTo>
                      <a:pt x="2904" y="179"/>
                    </a:lnTo>
                    <a:lnTo>
                      <a:pt x="2910" y="173"/>
                    </a:lnTo>
                    <a:lnTo>
                      <a:pt x="2915" y="166"/>
                    </a:lnTo>
                    <a:lnTo>
                      <a:pt x="2920" y="157"/>
                    </a:lnTo>
                    <a:lnTo>
                      <a:pt x="2926" y="151"/>
                    </a:lnTo>
                    <a:lnTo>
                      <a:pt x="2931" y="148"/>
                    </a:lnTo>
                    <a:lnTo>
                      <a:pt x="2934" y="146"/>
                    </a:lnTo>
                    <a:lnTo>
                      <a:pt x="2938" y="145"/>
                    </a:lnTo>
                    <a:lnTo>
                      <a:pt x="2943" y="145"/>
                    </a:lnTo>
                    <a:lnTo>
                      <a:pt x="2946" y="146"/>
                    </a:lnTo>
                    <a:lnTo>
                      <a:pt x="2948" y="148"/>
                    </a:lnTo>
                    <a:lnTo>
                      <a:pt x="2949" y="151"/>
                    </a:lnTo>
                    <a:lnTo>
                      <a:pt x="2951" y="154"/>
                    </a:lnTo>
                    <a:lnTo>
                      <a:pt x="2955" y="160"/>
                    </a:lnTo>
                    <a:lnTo>
                      <a:pt x="2961" y="165"/>
                    </a:lnTo>
                    <a:lnTo>
                      <a:pt x="2963" y="167"/>
                    </a:lnTo>
                    <a:lnTo>
                      <a:pt x="2966" y="168"/>
                    </a:lnTo>
                    <a:lnTo>
                      <a:pt x="2969" y="169"/>
                    </a:lnTo>
                    <a:lnTo>
                      <a:pt x="2973" y="170"/>
                    </a:lnTo>
                    <a:lnTo>
                      <a:pt x="2981" y="170"/>
                    </a:lnTo>
                    <a:lnTo>
                      <a:pt x="2989" y="171"/>
                    </a:lnTo>
                    <a:lnTo>
                      <a:pt x="2996" y="172"/>
                    </a:lnTo>
                    <a:lnTo>
                      <a:pt x="3005" y="173"/>
                    </a:lnTo>
                    <a:lnTo>
                      <a:pt x="3014" y="176"/>
                    </a:lnTo>
                    <a:lnTo>
                      <a:pt x="3023" y="179"/>
                    </a:lnTo>
                    <a:lnTo>
                      <a:pt x="3031" y="184"/>
                    </a:lnTo>
                    <a:lnTo>
                      <a:pt x="3038" y="190"/>
                    </a:lnTo>
                    <a:lnTo>
                      <a:pt x="3043" y="197"/>
                    </a:lnTo>
                    <a:lnTo>
                      <a:pt x="3049" y="204"/>
                    </a:lnTo>
                    <a:lnTo>
                      <a:pt x="3053" y="213"/>
                    </a:lnTo>
                    <a:lnTo>
                      <a:pt x="3056" y="223"/>
                    </a:lnTo>
                    <a:lnTo>
                      <a:pt x="3045" y="228"/>
                    </a:lnTo>
                    <a:lnTo>
                      <a:pt x="3033" y="232"/>
                    </a:lnTo>
                    <a:lnTo>
                      <a:pt x="3023" y="236"/>
                    </a:lnTo>
                    <a:lnTo>
                      <a:pt x="3011" y="242"/>
                    </a:lnTo>
                    <a:lnTo>
                      <a:pt x="3004" y="251"/>
                    </a:lnTo>
                    <a:lnTo>
                      <a:pt x="2995" y="260"/>
                    </a:lnTo>
                    <a:lnTo>
                      <a:pt x="2986" y="263"/>
                    </a:lnTo>
                    <a:lnTo>
                      <a:pt x="2978" y="265"/>
                    </a:lnTo>
                    <a:lnTo>
                      <a:pt x="2974" y="266"/>
                    </a:lnTo>
                    <a:lnTo>
                      <a:pt x="2970" y="267"/>
                    </a:lnTo>
                    <a:lnTo>
                      <a:pt x="2966" y="269"/>
                    </a:lnTo>
                    <a:lnTo>
                      <a:pt x="2962" y="271"/>
                    </a:lnTo>
                    <a:lnTo>
                      <a:pt x="2960" y="275"/>
                    </a:lnTo>
                    <a:lnTo>
                      <a:pt x="2957" y="276"/>
                    </a:lnTo>
                    <a:lnTo>
                      <a:pt x="2954" y="277"/>
                    </a:lnTo>
                    <a:lnTo>
                      <a:pt x="2951" y="277"/>
                    </a:lnTo>
                    <a:lnTo>
                      <a:pt x="2942" y="276"/>
                    </a:lnTo>
                    <a:lnTo>
                      <a:pt x="2935" y="275"/>
                    </a:lnTo>
                    <a:lnTo>
                      <a:pt x="2926" y="274"/>
                    </a:lnTo>
                    <a:lnTo>
                      <a:pt x="2918" y="272"/>
                    </a:lnTo>
                    <a:lnTo>
                      <a:pt x="2913" y="282"/>
                    </a:lnTo>
                    <a:lnTo>
                      <a:pt x="2908" y="290"/>
                    </a:lnTo>
                    <a:lnTo>
                      <a:pt x="2905" y="293"/>
                    </a:lnTo>
                    <a:lnTo>
                      <a:pt x="2903" y="297"/>
                    </a:lnTo>
                    <a:lnTo>
                      <a:pt x="2900" y="303"/>
                    </a:lnTo>
                    <a:lnTo>
                      <a:pt x="2900" y="308"/>
                    </a:lnTo>
                    <a:lnTo>
                      <a:pt x="2900" y="312"/>
                    </a:lnTo>
                    <a:lnTo>
                      <a:pt x="2903" y="315"/>
                    </a:lnTo>
                    <a:lnTo>
                      <a:pt x="2906" y="317"/>
                    </a:lnTo>
                    <a:lnTo>
                      <a:pt x="2910" y="319"/>
                    </a:lnTo>
                    <a:lnTo>
                      <a:pt x="2918" y="321"/>
                    </a:lnTo>
                    <a:lnTo>
                      <a:pt x="2927" y="324"/>
                    </a:lnTo>
                    <a:lnTo>
                      <a:pt x="2942" y="328"/>
                    </a:lnTo>
                    <a:lnTo>
                      <a:pt x="2955" y="332"/>
                    </a:lnTo>
                    <a:lnTo>
                      <a:pt x="2968" y="335"/>
                    </a:lnTo>
                    <a:lnTo>
                      <a:pt x="2983" y="336"/>
                    </a:lnTo>
                    <a:lnTo>
                      <a:pt x="2979" y="343"/>
                    </a:lnTo>
                    <a:lnTo>
                      <a:pt x="2974" y="348"/>
                    </a:lnTo>
                    <a:lnTo>
                      <a:pt x="2970" y="353"/>
                    </a:lnTo>
                    <a:lnTo>
                      <a:pt x="2965" y="359"/>
                    </a:lnTo>
                    <a:lnTo>
                      <a:pt x="2953" y="367"/>
                    </a:lnTo>
                    <a:lnTo>
                      <a:pt x="2941" y="375"/>
                    </a:lnTo>
                    <a:lnTo>
                      <a:pt x="2931" y="381"/>
                    </a:lnTo>
                    <a:lnTo>
                      <a:pt x="2922" y="387"/>
                    </a:lnTo>
                    <a:lnTo>
                      <a:pt x="2913" y="392"/>
                    </a:lnTo>
                    <a:lnTo>
                      <a:pt x="2904" y="399"/>
                    </a:lnTo>
                    <a:lnTo>
                      <a:pt x="2897" y="404"/>
                    </a:lnTo>
                    <a:lnTo>
                      <a:pt x="2893" y="410"/>
                    </a:lnTo>
                    <a:lnTo>
                      <a:pt x="2890" y="412"/>
                    </a:lnTo>
                    <a:lnTo>
                      <a:pt x="2887" y="414"/>
                    </a:lnTo>
                    <a:lnTo>
                      <a:pt x="2884" y="417"/>
                    </a:lnTo>
                    <a:lnTo>
                      <a:pt x="2880" y="417"/>
                    </a:lnTo>
                    <a:lnTo>
                      <a:pt x="2878" y="417"/>
                    </a:lnTo>
                    <a:lnTo>
                      <a:pt x="2877" y="416"/>
                    </a:lnTo>
                    <a:lnTo>
                      <a:pt x="2875" y="413"/>
                    </a:lnTo>
                    <a:lnTo>
                      <a:pt x="2874" y="412"/>
                    </a:lnTo>
                    <a:lnTo>
                      <a:pt x="2871" y="408"/>
                    </a:lnTo>
                    <a:lnTo>
                      <a:pt x="2868" y="405"/>
                    </a:lnTo>
                    <a:lnTo>
                      <a:pt x="2861" y="402"/>
                    </a:lnTo>
                    <a:lnTo>
                      <a:pt x="2854" y="399"/>
                    </a:lnTo>
                    <a:lnTo>
                      <a:pt x="2847" y="394"/>
                    </a:lnTo>
                    <a:lnTo>
                      <a:pt x="2841" y="389"/>
                    </a:lnTo>
                    <a:lnTo>
                      <a:pt x="2838" y="385"/>
                    </a:lnTo>
                    <a:lnTo>
                      <a:pt x="2834" y="384"/>
                    </a:lnTo>
                    <a:lnTo>
                      <a:pt x="2831" y="382"/>
                    </a:lnTo>
                    <a:lnTo>
                      <a:pt x="2827" y="382"/>
                    </a:lnTo>
                    <a:lnTo>
                      <a:pt x="2824" y="382"/>
                    </a:lnTo>
                    <a:lnTo>
                      <a:pt x="2822" y="384"/>
                    </a:lnTo>
                    <a:lnTo>
                      <a:pt x="2821" y="388"/>
                    </a:lnTo>
                    <a:lnTo>
                      <a:pt x="2820" y="391"/>
                    </a:lnTo>
                    <a:lnTo>
                      <a:pt x="2820" y="399"/>
                    </a:lnTo>
                    <a:lnTo>
                      <a:pt x="2819" y="407"/>
                    </a:lnTo>
                    <a:lnTo>
                      <a:pt x="2817" y="413"/>
                    </a:lnTo>
                    <a:lnTo>
                      <a:pt x="2813" y="420"/>
                    </a:lnTo>
                    <a:lnTo>
                      <a:pt x="2811" y="425"/>
                    </a:lnTo>
                    <a:lnTo>
                      <a:pt x="2807" y="430"/>
                    </a:lnTo>
                    <a:lnTo>
                      <a:pt x="2803" y="434"/>
                    </a:lnTo>
                    <a:lnTo>
                      <a:pt x="2799" y="437"/>
                    </a:lnTo>
                    <a:lnTo>
                      <a:pt x="2794" y="439"/>
                    </a:lnTo>
                    <a:lnTo>
                      <a:pt x="2788" y="440"/>
                    </a:lnTo>
                    <a:lnTo>
                      <a:pt x="2779" y="438"/>
                    </a:lnTo>
                    <a:lnTo>
                      <a:pt x="2772" y="435"/>
                    </a:lnTo>
                    <a:lnTo>
                      <a:pt x="2770" y="436"/>
                    </a:lnTo>
                    <a:lnTo>
                      <a:pt x="2767" y="438"/>
                    </a:lnTo>
                    <a:lnTo>
                      <a:pt x="2767" y="444"/>
                    </a:lnTo>
                    <a:lnTo>
                      <a:pt x="2768" y="445"/>
                    </a:lnTo>
                    <a:lnTo>
                      <a:pt x="2768" y="445"/>
                    </a:lnTo>
                    <a:lnTo>
                      <a:pt x="2768" y="445"/>
                    </a:lnTo>
                    <a:lnTo>
                      <a:pt x="2755" y="445"/>
                    </a:lnTo>
                    <a:lnTo>
                      <a:pt x="2744" y="447"/>
                    </a:lnTo>
                    <a:lnTo>
                      <a:pt x="2734" y="450"/>
                    </a:lnTo>
                    <a:lnTo>
                      <a:pt x="2723" y="453"/>
                    </a:lnTo>
                    <a:lnTo>
                      <a:pt x="2713" y="457"/>
                    </a:lnTo>
                    <a:lnTo>
                      <a:pt x="2703" y="460"/>
                    </a:lnTo>
                    <a:lnTo>
                      <a:pt x="2691" y="464"/>
                    </a:lnTo>
                    <a:lnTo>
                      <a:pt x="2680" y="466"/>
                    </a:lnTo>
                    <a:lnTo>
                      <a:pt x="2658" y="468"/>
                    </a:lnTo>
                    <a:lnTo>
                      <a:pt x="2639" y="467"/>
                    </a:lnTo>
                    <a:lnTo>
                      <a:pt x="2630" y="468"/>
                    </a:lnTo>
                    <a:lnTo>
                      <a:pt x="2621" y="469"/>
                    </a:lnTo>
                    <a:lnTo>
                      <a:pt x="2610" y="472"/>
                    </a:lnTo>
                    <a:lnTo>
                      <a:pt x="2601" y="476"/>
                    </a:lnTo>
                    <a:lnTo>
                      <a:pt x="2595" y="481"/>
                    </a:lnTo>
                    <a:lnTo>
                      <a:pt x="2590" y="486"/>
                    </a:lnTo>
                    <a:lnTo>
                      <a:pt x="2586" y="491"/>
                    </a:lnTo>
                    <a:lnTo>
                      <a:pt x="2583" y="498"/>
                    </a:lnTo>
                    <a:lnTo>
                      <a:pt x="2577" y="512"/>
                    </a:lnTo>
                    <a:lnTo>
                      <a:pt x="2570" y="526"/>
                    </a:lnTo>
                    <a:lnTo>
                      <a:pt x="2563" y="535"/>
                    </a:lnTo>
                    <a:lnTo>
                      <a:pt x="2554" y="542"/>
                    </a:lnTo>
                    <a:lnTo>
                      <a:pt x="2546" y="548"/>
                    </a:lnTo>
                    <a:lnTo>
                      <a:pt x="2539" y="555"/>
                    </a:lnTo>
                    <a:lnTo>
                      <a:pt x="2532" y="562"/>
                    </a:lnTo>
                    <a:lnTo>
                      <a:pt x="2524" y="569"/>
                    </a:lnTo>
                    <a:lnTo>
                      <a:pt x="2522" y="573"/>
                    </a:lnTo>
                    <a:lnTo>
                      <a:pt x="2519" y="577"/>
                    </a:lnTo>
                    <a:lnTo>
                      <a:pt x="2517" y="582"/>
                    </a:lnTo>
                    <a:lnTo>
                      <a:pt x="2515" y="588"/>
                    </a:lnTo>
                    <a:lnTo>
                      <a:pt x="2507" y="625"/>
                    </a:lnTo>
                    <a:lnTo>
                      <a:pt x="2498" y="659"/>
                    </a:lnTo>
                    <a:lnTo>
                      <a:pt x="2496" y="667"/>
                    </a:lnTo>
                    <a:lnTo>
                      <a:pt x="2493" y="675"/>
                    </a:lnTo>
                    <a:lnTo>
                      <a:pt x="2489" y="682"/>
                    </a:lnTo>
                    <a:lnTo>
                      <a:pt x="2485" y="688"/>
                    </a:lnTo>
                    <a:lnTo>
                      <a:pt x="2480" y="695"/>
                    </a:lnTo>
                    <a:lnTo>
                      <a:pt x="2474" y="701"/>
                    </a:lnTo>
                    <a:lnTo>
                      <a:pt x="2466" y="707"/>
                    </a:lnTo>
                    <a:lnTo>
                      <a:pt x="2458" y="711"/>
                    </a:lnTo>
                    <a:lnTo>
                      <a:pt x="2464" y="723"/>
                    </a:lnTo>
                    <a:lnTo>
                      <a:pt x="2471" y="735"/>
                    </a:lnTo>
                    <a:lnTo>
                      <a:pt x="2475" y="740"/>
                    </a:lnTo>
                    <a:lnTo>
                      <a:pt x="2478" y="745"/>
                    </a:lnTo>
                    <a:lnTo>
                      <a:pt x="2479" y="751"/>
                    </a:lnTo>
                    <a:lnTo>
                      <a:pt x="2480" y="759"/>
                    </a:lnTo>
                    <a:lnTo>
                      <a:pt x="2480" y="763"/>
                    </a:lnTo>
                    <a:lnTo>
                      <a:pt x="2479" y="766"/>
                    </a:lnTo>
                    <a:lnTo>
                      <a:pt x="2477" y="769"/>
                    </a:lnTo>
                    <a:lnTo>
                      <a:pt x="2476" y="771"/>
                    </a:lnTo>
                    <a:lnTo>
                      <a:pt x="2470" y="775"/>
                    </a:lnTo>
                    <a:lnTo>
                      <a:pt x="2464" y="779"/>
                    </a:lnTo>
                    <a:lnTo>
                      <a:pt x="2457" y="782"/>
                    </a:lnTo>
                    <a:lnTo>
                      <a:pt x="2450" y="786"/>
                    </a:lnTo>
                    <a:lnTo>
                      <a:pt x="2443" y="790"/>
                    </a:lnTo>
                    <a:lnTo>
                      <a:pt x="2437" y="795"/>
                    </a:lnTo>
                    <a:lnTo>
                      <a:pt x="2431" y="801"/>
                    </a:lnTo>
                    <a:lnTo>
                      <a:pt x="2427" y="807"/>
                    </a:lnTo>
                    <a:lnTo>
                      <a:pt x="2424" y="815"/>
                    </a:lnTo>
                    <a:lnTo>
                      <a:pt x="2421" y="822"/>
                    </a:lnTo>
                    <a:lnTo>
                      <a:pt x="2417" y="837"/>
                    </a:lnTo>
                    <a:lnTo>
                      <a:pt x="2411" y="854"/>
                    </a:lnTo>
                    <a:lnTo>
                      <a:pt x="2408" y="859"/>
                    </a:lnTo>
                    <a:lnTo>
                      <a:pt x="2404" y="864"/>
                    </a:lnTo>
                    <a:lnTo>
                      <a:pt x="2400" y="867"/>
                    </a:lnTo>
                    <a:lnTo>
                      <a:pt x="2397" y="872"/>
                    </a:lnTo>
                    <a:lnTo>
                      <a:pt x="2393" y="876"/>
                    </a:lnTo>
                    <a:lnTo>
                      <a:pt x="2389" y="879"/>
                    </a:lnTo>
                    <a:lnTo>
                      <a:pt x="2385" y="884"/>
                    </a:lnTo>
                    <a:lnTo>
                      <a:pt x="2382" y="889"/>
                    </a:lnTo>
                    <a:lnTo>
                      <a:pt x="2380" y="899"/>
                    </a:lnTo>
                    <a:lnTo>
                      <a:pt x="2379" y="908"/>
                    </a:lnTo>
                    <a:lnTo>
                      <a:pt x="2380" y="917"/>
                    </a:lnTo>
                    <a:lnTo>
                      <a:pt x="2381" y="927"/>
                    </a:lnTo>
                    <a:lnTo>
                      <a:pt x="2382" y="935"/>
                    </a:lnTo>
                    <a:lnTo>
                      <a:pt x="2381" y="943"/>
                    </a:lnTo>
                    <a:lnTo>
                      <a:pt x="2380" y="947"/>
                    </a:lnTo>
                    <a:lnTo>
                      <a:pt x="2378" y="951"/>
                    </a:lnTo>
                    <a:lnTo>
                      <a:pt x="2376" y="955"/>
                    </a:lnTo>
                    <a:lnTo>
                      <a:pt x="2373" y="959"/>
                    </a:lnTo>
                    <a:lnTo>
                      <a:pt x="2363" y="966"/>
                    </a:lnTo>
                    <a:lnTo>
                      <a:pt x="2352" y="971"/>
                    </a:lnTo>
                    <a:lnTo>
                      <a:pt x="2342" y="975"/>
                    </a:lnTo>
                    <a:lnTo>
                      <a:pt x="2332" y="979"/>
                    </a:lnTo>
                    <a:lnTo>
                      <a:pt x="2321" y="983"/>
                    </a:lnTo>
                    <a:lnTo>
                      <a:pt x="2311" y="987"/>
                    </a:lnTo>
                    <a:lnTo>
                      <a:pt x="2306" y="990"/>
                    </a:lnTo>
                    <a:lnTo>
                      <a:pt x="2302" y="993"/>
                    </a:lnTo>
                    <a:lnTo>
                      <a:pt x="2296" y="997"/>
                    </a:lnTo>
                    <a:lnTo>
                      <a:pt x="2292" y="1001"/>
                    </a:lnTo>
                    <a:lnTo>
                      <a:pt x="2289" y="1005"/>
                    </a:lnTo>
                    <a:lnTo>
                      <a:pt x="2287" y="1011"/>
                    </a:lnTo>
                    <a:lnTo>
                      <a:pt x="2285" y="1016"/>
                    </a:lnTo>
                    <a:lnTo>
                      <a:pt x="2285" y="1021"/>
                    </a:lnTo>
                    <a:lnTo>
                      <a:pt x="2284" y="1026"/>
                    </a:lnTo>
                    <a:lnTo>
                      <a:pt x="2283" y="1031"/>
                    </a:lnTo>
                    <a:lnTo>
                      <a:pt x="2281" y="1036"/>
                    </a:lnTo>
                    <a:lnTo>
                      <a:pt x="2278" y="1042"/>
                    </a:lnTo>
                    <a:lnTo>
                      <a:pt x="2275" y="1045"/>
                    </a:lnTo>
                    <a:lnTo>
                      <a:pt x="2271" y="1047"/>
                    </a:lnTo>
                    <a:lnTo>
                      <a:pt x="2268" y="1049"/>
                    </a:lnTo>
                    <a:lnTo>
                      <a:pt x="2265" y="1050"/>
                    </a:lnTo>
                    <a:lnTo>
                      <a:pt x="2257" y="1053"/>
                    </a:lnTo>
                    <a:lnTo>
                      <a:pt x="2250" y="1056"/>
                    </a:lnTo>
                    <a:lnTo>
                      <a:pt x="2231" y="1065"/>
                    </a:lnTo>
                    <a:lnTo>
                      <a:pt x="2216" y="1074"/>
                    </a:lnTo>
                    <a:lnTo>
                      <a:pt x="2207" y="1077"/>
                    </a:lnTo>
                    <a:lnTo>
                      <a:pt x="2198" y="1080"/>
                    </a:lnTo>
                    <a:lnTo>
                      <a:pt x="2189" y="1081"/>
                    </a:lnTo>
                    <a:lnTo>
                      <a:pt x="2178" y="1082"/>
                    </a:lnTo>
                    <a:lnTo>
                      <a:pt x="2163" y="1070"/>
                    </a:lnTo>
                    <a:lnTo>
                      <a:pt x="2147" y="1058"/>
                    </a:lnTo>
                    <a:lnTo>
                      <a:pt x="2143" y="1058"/>
                    </a:lnTo>
                    <a:lnTo>
                      <a:pt x="2139" y="1059"/>
                    </a:lnTo>
                    <a:lnTo>
                      <a:pt x="2136" y="1060"/>
                    </a:lnTo>
                    <a:lnTo>
                      <a:pt x="2133" y="1062"/>
                    </a:lnTo>
                    <a:lnTo>
                      <a:pt x="2127" y="1067"/>
                    </a:lnTo>
                    <a:lnTo>
                      <a:pt x="2121" y="1072"/>
                    </a:lnTo>
                    <a:lnTo>
                      <a:pt x="2116" y="1077"/>
                    </a:lnTo>
                    <a:lnTo>
                      <a:pt x="2111" y="1083"/>
                    </a:lnTo>
                    <a:lnTo>
                      <a:pt x="2105" y="1087"/>
                    </a:lnTo>
                    <a:lnTo>
                      <a:pt x="2097" y="1091"/>
                    </a:lnTo>
                    <a:lnTo>
                      <a:pt x="2088" y="1093"/>
                    </a:lnTo>
                    <a:lnTo>
                      <a:pt x="2078" y="1094"/>
                    </a:lnTo>
                    <a:lnTo>
                      <a:pt x="2067" y="1094"/>
                    </a:lnTo>
                    <a:lnTo>
                      <a:pt x="2058" y="1094"/>
                    </a:lnTo>
                    <a:lnTo>
                      <a:pt x="2049" y="1094"/>
                    </a:lnTo>
                    <a:lnTo>
                      <a:pt x="2040" y="1097"/>
                    </a:lnTo>
                    <a:lnTo>
                      <a:pt x="2037" y="1099"/>
                    </a:lnTo>
                    <a:lnTo>
                      <a:pt x="2034" y="1101"/>
                    </a:lnTo>
                    <a:lnTo>
                      <a:pt x="2031" y="1104"/>
                    </a:lnTo>
                    <a:lnTo>
                      <a:pt x="2029" y="1108"/>
                    </a:lnTo>
                    <a:lnTo>
                      <a:pt x="2026" y="1115"/>
                    </a:lnTo>
                    <a:lnTo>
                      <a:pt x="2024" y="1122"/>
                    </a:lnTo>
                    <a:lnTo>
                      <a:pt x="2023" y="1130"/>
                    </a:lnTo>
                    <a:lnTo>
                      <a:pt x="2022" y="1137"/>
                    </a:lnTo>
                    <a:lnTo>
                      <a:pt x="2022" y="1152"/>
                    </a:lnTo>
                    <a:lnTo>
                      <a:pt x="2019" y="1167"/>
                    </a:lnTo>
                    <a:lnTo>
                      <a:pt x="2017" y="1173"/>
                    </a:lnTo>
                    <a:lnTo>
                      <a:pt x="2013" y="1177"/>
                    </a:lnTo>
                    <a:lnTo>
                      <a:pt x="2008" y="1182"/>
                    </a:lnTo>
                    <a:lnTo>
                      <a:pt x="2004" y="1185"/>
                    </a:lnTo>
                    <a:lnTo>
                      <a:pt x="1999" y="1188"/>
                    </a:lnTo>
                    <a:lnTo>
                      <a:pt x="1994" y="1191"/>
                    </a:lnTo>
                    <a:lnTo>
                      <a:pt x="1990" y="1195"/>
                    </a:lnTo>
                    <a:lnTo>
                      <a:pt x="1985" y="1200"/>
                    </a:lnTo>
                    <a:lnTo>
                      <a:pt x="1977" y="1218"/>
                    </a:lnTo>
                    <a:lnTo>
                      <a:pt x="1969" y="1232"/>
                    </a:lnTo>
                    <a:lnTo>
                      <a:pt x="1964" y="1240"/>
                    </a:lnTo>
                    <a:lnTo>
                      <a:pt x="1959" y="1246"/>
                    </a:lnTo>
                    <a:lnTo>
                      <a:pt x="1951" y="1251"/>
                    </a:lnTo>
                    <a:lnTo>
                      <a:pt x="1943" y="1255"/>
                    </a:lnTo>
                    <a:lnTo>
                      <a:pt x="1938" y="1257"/>
                    </a:lnTo>
                    <a:lnTo>
                      <a:pt x="1934" y="1258"/>
                    </a:lnTo>
                    <a:lnTo>
                      <a:pt x="1928" y="1258"/>
                    </a:lnTo>
                    <a:lnTo>
                      <a:pt x="1924" y="1258"/>
                    </a:lnTo>
                    <a:lnTo>
                      <a:pt x="1915" y="1257"/>
                    </a:lnTo>
                    <a:lnTo>
                      <a:pt x="1905" y="1257"/>
                    </a:lnTo>
                    <a:lnTo>
                      <a:pt x="1880" y="1262"/>
                    </a:lnTo>
                    <a:lnTo>
                      <a:pt x="1857" y="1268"/>
                    </a:lnTo>
                    <a:lnTo>
                      <a:pt x="1847" y="1271"/>
                    </a:lnTo>
                    <a:lnTo>
                      <a:pt x="1835" y="1275"/>
                    </a:lnTo>
                    <a:lnTo>
                      <a:pt x="1824" y="1280"/>
                    </a:lnTo>
                    <a:lnTo>
                      <a:pt x="1812" y="1286"/>
                    </a:lnTo>
                    <a:lnTo>
                      <a:pt x="1808" y="1289"/>
                    </a:lnTo>
                    <a:lnTo>
                      <a:pt x="1805" y="1294"/>
                    </a:lnTo>
                    <a:lnTo>
                      <a:pt x="1803" y="1298"/>
                    </a:lnTo>
                    <a:lnTo>
                      <a:pt x="1800" y="1302"/>
                    </a:lnTo>
                    <a:lnTo>
                      <a:pt x="1798" y="1306"/>
                    </a:lnTo>
                    <a:lnTo>
                      <a:pt x="1795" y="1309"/>
                    </a:lnTo>
                    <a:lnTo>
                      <a:pt x="1791" y="1311"/>
                    </a:lnTo>
                    <a:lnTo>
                      <a:pt x="1786" y="1312"/>
                    </a:lnTo>
                    <a:lnTo>
                      <a:pt x="1781" y="1312"/>
                    </a:lnTo>
                    <a:lnTo>
                      <a:pt x="1777" y="1310"/>
                    </a:lnTo>
                    <a:lnTo>
                      <a:pt x="1773" y="1308"/>
                    </a:lnTo>
                    <a:lnTo>
                      <a:pt x="1769" y="1305"/>
                    </a:lnTo>
                    <a:lnTo>
                      <a:pt x="1766" y="1302"/>
                    </a:lnTo>
                    <a:lnTo>
                      <a:pt x="1762" y="1300"/>
                    </a:lnTo>
                    <a:lnTo>
                      <a:pt x="1757" y="1298"/>
                    </a:lnTo>
                    <a:lnTo>
                      <a:pt x="1753" y="1296"/>
                    </a:lnTo>
                    <a:lnTo>
                      <a:pt x="1742" y="1295"/>
                    </a:lnTo>
                    <a:lnTo>
                      <a:pt x="1732" y="1296"/>
                    </a:lnTo>
                    <a:lnTo>
                      <a:pt x="1726" y="1296"/>
                    </a:lnTo>
                    <a:lnTo>
                      <a:pt x="1721" y="1296"/>
                    </a:lnTo>
                    <a:lnTo>
                      <a:pt x="1716" y="1295"/>
                    </a:lnTo>
                    <a:lnTo>
                      <a:pt x="1710" y="1294"/>
                    </a:lnTo>
                    <a:lnTo>
                      <a:pt x="1702" y="1289"/>
                    </a:lnTo>
                    <a:lnTo>
                      <a:pt x="1693" y="1284"/>
                    </a:lnTo>
                    <a:lnTo>
                      <a:pt x="1687" y="1279"/>
                    </a:lnTo>
                    <a:lnTo>
                      <a:pt x="1681" y="1274"/>
                    </a:lnTo>
                    <a:lnTo>
                      <a:pt x="1674" y="1269"/>
                    </a:lnTo>
                    <a:lnTo>
                      <a:pt x="1667" y="1263"/>
                    </a:lnTo>
                    <a:lnTo>
                      <a:pt x="1659" y="1258"/>
                    </a:lnTo>
                    <a:lnTo>
                      <a:pt x="1651" y="1253"/>
                    </a:lnTo>
                    <a:lnTo>
                      <a:pt x="1639" y="1248"/>
                    </a:lnTo>
                    <a:lnTo>
                      <a:pt x="1627" y="1244"/>
                    </a:lnTo>
                    <a:lnTo>
                      <a:pt x="1616" y="1241"/>
                    </a:lnTo>
                    <a:lnTo>
                      <a:pt x="1605" y="1239"/>
                    </a:lnTo>
                    <a:lnTo>
                      <a:pt x="1594" y="1234"/>
                    </a:lnTo>
                    <a:lnTo>
                      <a:pt x="1584" y="1230"/>
                    </a:lnTo>
                    <a:lnTo>
                      <a:pt x="1579" y="1227"/>
                    </a:lnTo>
                    <a:lnTo>
                      <a:pt x="1574" y="1224"/>
                    </a:lnTo>
                    <a:lnTo>
                      <a:pt x="1570" y="1220"/>
                    </a:lnTo>
                    <a:lnTo>
                      <a:pt x="1566" y="1215"/>
                    </a:lnTo>
                    <a:lnTo>
                      <a:pt x="1560" y="1207"/>
                    </a:lnTo>
                    <a:lnTo>
                      <a:pt x="1555" y="1199"/>
                    </a:lnTo>
                    <a:lnTo>
                      <a:pt x="1552" y="1190"/>
                    </a:lnTo>
                    <a:lnTo>
                      <a:pt x="1550" y="1182"/>
                    </a:lnTo>
                    <a:lnTo>
                      <a:pt x="1549" y="1172"/>
                    </a:lnTo>
                    <a:lnTo>
                      <a:pt x="1547" y="1164"/>
                    </a:lnTo>
                    <a:lnTo>
                      <a:pt x="1544" y="1155"/>
                    </a:lnTo>
                    <a:lnTo>
                      <a:pt x="1541" y="1145"/>
                    </a:lnTo>
                    <a:lnTo>
                      <a:pt x="1548" y="1140"/>
                    </a:lnTo>
                    <a:lnTo>
                      <a:pt x="1557" y="1133"/>
                    </a:lnTo>
                    <a:lnTo>
                      <a:pt x="1563" y="1143"/>
                    </a:lnTo>
                    <a:lnTo>
                      <a:pt x="1569" y="1154"/>
                    </a:lnTo>
                    <a:lnTo>
                      <a:pt x="1578" y="1160"/>
                    </a:lnTo>
                    <a:lnTo>
                      <a:pt x="1588" y="1165"/>
                    </a:lnTo>
                    <a:lnTo>
                      <a:pt x="1596" y="1170"/>
                    </a:lnTo>
                    <a:lnTo>
                      <a:pt x="1602" y="1175"/>
                    </a:lnTo>
                    <a:lnTo>
                      <a:pt x="1606" y="1177"/>
                    </a:lnTo>
                    <a:lnTo>
                      <a:pt x="1610" y="1179"/>
                    </a:lnTo>
                    <a:lnTo>
                      <a:pt x="1614" y="1181"/>
                    </a:lnTo>
                    <a:lnTo>
                      <a:pt x="1619" y="1181"/>
                    </a:lnTo>
                    <a:lnTo>
                      <a:pt x="1627" y="1181"/>
                    </a:lnTo>
                    <a:lnTo>
                      <a:pt x="1634" y="1178"/>
                    </a:lnTo>
                    <a:lnTo>
                      <a:pt x="1640" y="1176"/>
                    </a:lnTo>
                    <a:lnTo>
                      <a:pt x="1647" y="1174"/>
                    </a:lnTo>
                    <a:lnTo>
                      <a:pt x="1658" y="1166"/>
                    </a:lnTo>
                    <a:lnTo>
                      <a:pt x="1669" y="1157"/>
                    </a:lnTo>
                    <a:lnTo>
                      <a:pt x="1673" y="1154"/>
                    </a:lnTo>
                    <a:lnTo>
                      <a:pt x="1676" y="1149"/>
                    </a:lnTo>
                    <a:lnTo>
                      <a:pt x="1677" y="1147"/>
                    </a:lnTo>
                    <a:lnTo>
                      <a:pt x="1678" y="1146"/>
                    </a:lnTo>
                    <a:lnTo>
                      <a:pt x="1680" y="1145"/>
                    </a:lnTo>
                    <a:lnTo>
                      <a:pt x="1682" y="1145"/>
                    </a:lnTo>
                    <a:lnTo>
                      <a:pt x="1708" y="1145"/>
                    </a:lnTo>
                    <a:lnTo>
                      <a:pt x="1716" y="1145"/>
                    </a:lnTo>
                    <a:lnTo>
                      <a:pt x="1724" y="1146"/>
                    </a:lnTo>
                    <a:lnTo>
                      <a:pt x="1733" y="1147"/>
                    </a:lnTo>
                    <a:lnTo>
                      <a:pt x="1740" y="1149"/>
                    </a:lnTo>
                    <a:lnTo>
                      <a:pt x="1747" y="1152"/>
                    </a:lnTo>
                    <a:lnTo>
                      <a:pt x="1753" y="1156"/>
                    </a:lnTo>
                    <a:lnTo>
                      <a:pt x="1761" y="1159"/>
                    </a:lnTo>
                    <a:lnTo>
                      <a:pt x="1769" y="1164"/>
                    </a:lnTo>
                    <a:lnTo>
                      <a:pt x="1774" y="1169"/>
                    </a:lnTo>
                    <a:lnTo>
                      <a:pt x="1779" y="1174"/>
                    </a:lnTo>
                    <a:lnTo>
                      <a:pt x="1782" y="1176"/>
                    </a:lnTo>
                    <a:lnTo>
                      <a:pt x="1785" y="1178"/>
                    </a:lnTo>
                    <a:lnTo>
                      <a:pt x="1789" y="1181"/>
                    </a:lnTo>
                    <a:lnTo>
                      <a:pt x="1792" y="1181"/>
                    </a:lnTo>
                    <a:lnTo>
                      <a:pt x="1795" y="1179"/>
                    </a:lnTo>
                    <a:lnTo>
                      <a:pt x="1797" y="1178"/>
                    </a:lnTo>
                    <a:lnTo>
                      <a:pt x="1797" y="1150"/>
                    </a:lnTo>
                    <a:lnTo>
                      <a:pt x="1795" y="1143"/>
                    </a:lnTo>
                    <a:lnTo>
                      <a:pt x="1794" y="1136"/>
                    </a:lnTo>
                    <a:lnTo>
                      <a:pt x="1794" y="1126"/>
                    </a:lnTo>
                    <a:lnTo>
                      <a:pt x="1796" y="1115"/>
                    </a:lnTo>
                    <a:lnTo>
                      <a:pt x="1798" y="1107"/>
                    </a:lnTo>
                    <a:lnTo>
                      <a:pt x="1801" y="1099"/>
                    </a:lnTo>
                    <a:lnTo>
                      <a:pt x="1808" y="1081"/>
                    </a:lnTo>
                    <a:lnTo>
                      <a:pt x="1814" y="1061"/>
                    </a:lnTo>
                    <a:lnTo>
                      <a:pt x="1819" y="1048"/>
                    </a:lnTo>
                    <a:lnTo>
                      <a:pt x="1822" y="1036"/>
                    </a:lnTo>
                    <a:lnTo>
                      <a:pt x="1827" y="1025"/>
                    </a:lnTo>
                    <a:lnTo>
                      <a:pt x="1834" y="1013"/>
                    </a:lnTo>
                    <a:lnTo>
                      <a:pt x="1838" y="1008"/>
                    </a:lnTo>
                    <a:lnTo>
                      <a:pt x="1843" y="1005"/>
                    </a:lnTo>
                    <a:lnTo>
                      <a:pt x="1846" y="1004"/>
                    </a:lnTo>
                    <a:lnTo>
                      <a:pt x="1848" y="1002"/>
                    </a:lnTo>
                    <a:lnTo>
                      <a:pt x="1849" y="1000"/>
                    </a:lnTo>
                    <a:lnTo>
                      <a:pt x="1849" y="997"/>
                    </a:lnTo>
                    <a:lnTo>
                      <a:pt x="1847" y="986"/>
                    </a:lnTo>
                    <a:lnTo>
                      <a:pt x="1845" y="974"/>
                    </a:lnTo>
                    <a:lnTo>
                      <a:pt x="1845" y="947"/>
                    </a:lnTo>
                    <a:lnTo>
                      <a:pt x="1845" y="941"/>
                    </a:lnTo>
                    <a:lnTo>
                      <a:pt x="1847" y="936"/>
                    </a:lnTo>
                    <a:lnTo>
                      <a:pt x="1849" y="932"/>
                    </a:lnTo>
                    <a:lnTo>
                      <a:pt x="1853" y="928"/>
                    </a:lnTo>
                    <a:lnTo>
                      <a:pt x="1861" y="920"/>
                    </a:lnTo>
                    <a:lnTo>
                      <a:pt x="1870" y="913"/>
                    </a:lnTo>
                    <a:lnTo>
                      <a:pt x="1883" y="906"/>
                    </a:lnTo>
                    <a:lnTo>
                      <a:pt x="1894" y="901"/>
                    </a:lnTo>
                    <a:lnTo>
                      <a:pt x="1907" y="897"/>
                    </a:lnTo>
                    <a:lnTo>
                      <a:pt x="1920" y="893"/>
                    </a:lnTo>
                    <a:lnTo>
                      <a:pt x="1935" y="888"/>
                    </a:lnTo>
                    <a:lnTo>
                      <a:pt x="1947" y="882"/>
                    </a:lnTo>
                    <a:lnTo>
                      <a:pt x="1959" y="876"/>
                    </a:lnTo>
                    <a:lnTo>
                      <a:pt x="1969" y="867"/>
                    </a:lnTo>
                    <a:lnTo>
                      <a:pt x="1989" y="850"/>
                    </a:lnTo>
                    <a:lnTo>
                      <a:pt x="2010" y="830"/>
                    </a:lnTo>
                    <a:lnTo>
                      <a:pt x="2034" y="812"/>
                    </a:lnTo>
                    <a:lnTo>
                      <a:pt x="2056" y="795"/>
                    </a:lnTo>
                    <a:lnTo>
                      <a:pt x="2065" y="786"/>
                    </a:lnTo>
                    <a:lnTo>
                      <a:pt x="2073" y="775"/>
                    </a:lnTo>
                    <a:lnTo>
                      <a:pt x="2076" y="770"/>
                    </a:lnTo>
                    <a:lnTo>
                      <a:pt x="2079" y="764"/>
                    </a:lnTo>
                    <a:lnTo>
                      <a:pt x="2081" y="757"/>
                    </a:lnTo>
                    <a:lnTo>
                      <a:pt x="2082" y="749"/>
                    </a:lnTo>
                    <a:lnTo>
                      <a:pt x="2083" y="739"/>
                    </a:lnTo>
                    <a:lnTo>
                      <a:pt x="2084" y="730"/>
                    </a:lnTo>
                    <a:lnTo>
                      <a:pt x="2086" y="720"/>
                    </a:lnTo>
                    <a:lnTo>
                      <a:pt x="2089" y="711"/>
                    </a:lnTo>
                    <a:lnTo>
                      <a:pt x="2093" y="708"/>
                    </a:lnTo>
                    <a:lnTo>
                      <a:pt x="2098" y="706"/>
                    </a:lnTo>
                    <a:lnTo>
                      <a:pt x="2105" y="697"/>
                    </a:lnTo>
                    <a:lnTo>
                      <a:pt x="2112" y="690"/>
                    </a:lnTo>
                    <a:lnTo>
                      <a:pt x="2119" y="685"/>
                    </a:lnTo>
                    <a:lnTo>
                      <a:pt x="2125" y="682"/>
                    </a:lnTo>
                    <a:lnTo>
                      <a:pt x="2128" y="680"/>
                    </a:lnTo>
                    <a:lnTo>
                      <a:pt x="2132" y="677"/>
                    </a:lnTo>
                    <a:lnTo>
                      <a:pt x="2134" y="674"/>
                    </a:lnTo>
                    <a:lnTo>
                      <a:pt x="2136" y="669"/>
                    </a:lnTo>
                    <a:lnTo>
                      <a:pt x="2145" y="662"/>
                    </a:lnTo>
                    <a:lnTo>
                      <a:pt x="2154" y="655"/>
                    </a:lnTo>
                    <a:lnTo>
                      <a:pt x="2168" y="639"/>
                    </a:lnTo>
                    <a:lnTo>
                      <a:pt x="2178" y="624"/>
                    </a:lnTo>
                    <a:lnTo>
                      <a:pt x="2182" y="617"/>
                    </a:lnTo>
                    <a:lnTo>
                      <a:pt x="2186" y="607"/>
                    </a:lnTo>
                    <a:lnTo>
                      <a:pt x="2191" y="598"/>
                    </a:lnTo>
                    <a:lnTo>
                      <a:pt x="2194" y="588"/>
                    </a:lnTo>
                    <a:lnTo>
                      <a:pt x="2196" y="577"/>
                    </a:lnTo>
                    <a:lnTo>
                      <a:pt x="2196" y="567"/>
                    </a:lnTo>
                    <a:lnTo>
                      <a:pt x="2197" y="558"/>
                    </a:lnTo>
                    <a:lnTo>
                      <a:pt x="2198" y="546"/>
                    </a:lnTo>
                    <a:lnTo>
                      <a:pt x="2200" y="542"/>
                    </a:lnTo>
                    <a:lnTo>
                      <a:pt x="2203" y="539"/>
                    </a:lnTo>
                    <a:lnTo>
                      <a:pt x="2206" y="536"/>
                    </a:lnTo>
                    <a:lnTo>
                      <a:pt x="2210" y="533"/>
                    </a:lnTo>
                    <a:lnTo>
                      <a:pt x="2218" y="526"/>
                    </a:lnTo>
                    <a:lnTo>
                      <a:pt x="2225" y="521"/>
                    </a:lnTo>
                    <a:lnTo>
                      <a:pt x="2233" y="518"/>
                    </a:lnTo>
                    <a:lnTo>
                      <a:pt x="2242" y="515"/>
                    </a:lnTo>
                    <a:lnTo>
                      <a:pt x="2252" y="513"/>
                    </a:lnTo>
                    <a:lnTo>
                      <a:pt x="2260" y="510"/>
                    </a:lnTo>
                    <a:lnTo>
                      <a:pt x="2267" y="506"/>
                    </a:lnTo>
                    <a:lnTo>
                      <a:pt x="2275" y="502"/>
                    </a:lnTo>
                    <a:close/>
                    <a:moveTo>
                      <a:pt x="335" y="690"/>
                    </a:moveTo>
                    <a:lnTo>
                      <a:pt x="340" y="694"/>
                    </a:lnTo>
                    <a:lnTo>
                      <a:pt x="345" y="700"/>
                    </a:lnTo>
                    <a:lnTo>
                      <a:pt x="351" y="704"/>
                    </a:lnTo>
                    <a:lnTo>
                      <a:pt x="359" y="707"/>
                    </a:lnTo>
                    <a:lnTo>
                      <a:pt x="374" y="710"/>
                    </a:lnTo>
                    <a:lnTo>
                      <a:pt x="388" y="714"/>
                    </a:lnTo>
                    <a:lnTo>
                      <a:pt x="394" y="716"/>
                    </a:lnTo>
                    <a:lnTo>
                      <a:pt x="401" y="718"/>
                    </a:lnTo>
                    <a:lnTo>
                      <a:pt x="407" y="721"/>
                    </a:lnTo>
                    <a:lnTo>
                      <a:pt x="415" y="725"/>
                    </a:lnTo>
                    <a:lnTo>
                      <a:pt x="422" y="731"/>
                    </a:lnTo>
                    <a:lnTo>
                      <a:pt x="427" y="736"/>
                    </a:lnTo>
                    <a:lnTo>
                      <a:pt x="432" y="742"/>
                    </a:lnTo>
                    <a:lnTo>
                      <a:pt x="437" y="747"/>
                    </a:lnTo>
                    <a:lnTo>
                      <a:pt x="446" y="760"/>
                    </a:lnTo>
                    <a:lnTo>
                      <a:pt x="457" y="772"/>
                    </a:lnTo>
                    <a:lnTo>
                      <a:pt x="470" y="785"/>
                    </a:lnTo>
                    <a:lnTo>
                      <a:pt x="483" y="796"/>
                    </a:lnTo>
                    <a:lnTo>
                      <a:pt x="493" y="808"/>
                    </a:lnTo>
                    <a:lnTo>
                      <a:pt x="503" y="821"/>
                    </a:lnTo>
                    <a:lnTo>
                      <a:pt x="510" y="834"/>
                    </a:lnTo>
                    <a:lnTo>
                      <a:pt x="516" y="850"/>
                    </a:lnTo>
                    <a:lnTo>
                      <a:pt x="520" y="865"/>
                    </a:lnTo>
                    <a:lnTo>
                      <a:pt x="522" y="883"/>
                    </a:lnTo>
                    <a:lnTo>
                      <a:pt x="523" y="901"/>
                    </a:lnTo>
                    <a:lnTo>
                      <a:pt x="524" y="915"/>
                    </a:lnTo>
                    <a:lnTo>
                      <a:pt x="525" y="922"/>
                    </a:lnTo>
                    <a:lnTo>
                      <a:pt x="526" y="931"/>
                    </a:lnTo>
                    <a:lnTo>
                      <a:pt x="528" y="938"/>
                    </a:lnTo>
                    <a:lnTo>
                      <a:pt x="531" y="946"/>
                    </a:lnTo>
                    <a:lnTo>
                      <a:pt x="534" y="952"/>
                    </a:lnTo>
                    <a:lnTo>
                      <a:pt x="538" y="959"/>
                    </a:lnTo>
                    <a:lnTo>
                      <a:pt x="542" y="964"/>
                    </a:lnTo>
                    <a:lnTo>
                      <a:pt x="546" y="968"/>
                    </a:lnTo>
                    <a:lnTo>
                      <a:pt x="550" y="973"/>
                    </a:lnTo>
                    <a:lnTo>
                      <a:pt x="554" y="978"/>
                    </a:lnTo>
                    <a:lnTo>
                      <a:pt x="556" y="984"/>
                    </a:lnTo>
                    <a:lnTo>
                      <a:pt x="558" y="991"/>
                    </a:lnTo>
                    <a:lnTo>
                      <a:pt x="558" y="1021"/>
                    </a:lnTo>
                    <a:lnTo>
                      <a:pt x="556" y="1030"/>
                    </a:lnTo>
                    <a:lnTo>
                      <a:pt x="553" y="1037"/>
                    </a:lnTo>
                    <a:lnTo>
                      <a:pt x="549" y="1045"/>
                    </a:lnTo>
                    <a:lnTo>
                      <a:pt x="545" y="1052"/>
                    </a:lnTo>
                    <a:lnTo>
                      <a:pt x="540" y="1058"/>
                    </a:lnTo>
                    <a:lnTo>
                      <a:pt x="537" y="1065"/>
                    </a:lnTo>
                    <a:lnTo>
                      <a:pt x="534" y="1073"/>
                    </a:lnTo>
                    <a:lnTo>
                      <a:pt x="533" y="1082"/>
                    </a:lnTo>
                    <a:lnTo>
                      <a:pt x="533" y="1145"/>
                    </a:lnTo>
                    <a:lnTo>
                      <a:pt x="533" y="1152"/>
                    </a:lnTo>
                    <a:lnTo>
                      <a:pt x="534" y="1157"/>
                    </a:lnTo>
                    <a:lnTo>
                      <a:pt x="536" y="1161"/>
                    </a:lnTo>
                    <a:lnTo>
                      <a:pt x="538" y="1166"/>
                    </a:lnTo>
                    <a:lnTo>
                      <a:pt x="543" y="1174"/>
                    </a:lnTo>
                    <a:lnTo>
                      <a:pt x="549" y="1184"/>
                    </a:lnTo>
                    <a:lnTo>
                      <a:pt x="550" y="1189"/>
                    </a:lnTo>
                    <a:lnTo>
                      <a:pt x="552" y="1193"/>
                    </a:lnTo>
                    <a:lnTo>
                      <a:pt x="554" y="1197"/>
                    </a:lnTo>
                    <a:lnTo>
                      <a:pt x="559" y="1199"/>
                    </a:lnTo>
                    <a:lnTo>
                      <a:pt x="567" y="1202"/>
                    </a:lnTo>
                    <a:lnTo>
                      <a:pt x="576" y="1204"/>
                    </a:lnTo>
                    <a:lnTo>
                      <a:pt x="584" y="1206"/>
                    </a:lnTo>
                    <a:lnTo>
                      <a:pt x="593" y="1211"/>
                    </a:lnTo>
                    <a:lnTo>
                      <a:pt x="598" y="1214"/>
                    </a:lnTo>
                    <a:lnTo>
                      <a:pt x="601" y="1218"/>
                    </a:lnTo>
                    <a:lnTo>
                      <a:pt x="604" y="1222"/>
                    </a:lnTo>
                    <a:lnTo>
                      <a:pt x="606" y="1227"/>
                    </a:lnTo>
                    <a:lnTo>
                      <a:pt x="610" y="1238"/>
                    </a:lnTo>
                    <a:lnTo>
                      <a:pt x="614" y="1249"/>
                    </a:lnTo>
                    <a:lnTo>
                      <a:pt x="624" y="1275"/>
                    </a:lnTo>
                    <a:lnTo>
                      <a:pt x="633" y="1297"/>
                    </a:lnTo>
                    <a:lnTo>
                      <a:pt x="644" y="1317"/>
                    </a:lnTo>
                    <a:lnTo>
                      <a:pt x="657" y="1341"/>
                    </a:lnTo>
                    <a:lnTo>
                      <a:pt x="663" y="1353"/>
                    </a:lnTo>
                    <a:lnTo>
                      <a:pt x="669" y="1363"/>
                    </a:lnTo>
                    <a:lnTo>
                      <a:pt x="673" y="1368"/>
                    </a:lnTo>
                    <a:lnTo>
                      <a:pt x="675" y="1373"/>
                    </a:lnTo>
                    <a:lnTo>
                      <a:pt x="676" y="1380"/>
                    </a:lnTo>
                    <a:lnTo>
                      <a:pt x="676" y="1386"/>
                    </a:lnTo>
                    <a:lnTo>
                      <a:pt x="676" y="1392"/>
                    </a:lnTo>
                    <a:lnTo>
                      <a:pt x="675" y="1397"/>
                    </a:lnTo>
                    <a:lnTo>
                      <a:pt x="673" y="1402"/>
                    </a:lnTo>
                    <a:lnTo>
                      <a:pt x="670" y="1407"/>
                    </a:lnTo>
                    <a:lnTo>
                      <a:pt x="664" y="1416"/>
                    </a:lnTo>
                    <a:lnTo>
                      <a:pt x="658" y="1425"/>
                    </a:lnTo>
                    <a:lnTo>
                      <a:pt x="653" y="1432"/>
                    </a:lnTo>
                    <a:lnTo>
                      <a:pt x="648" y="1440"/>
                    </a:lnTo>
                    <a:lnTo>
                      <a:pt x="642" y="1446"/>
                    </a:lnTo>
                    <a:lnTo>
                      <a:pt x="636" y="1451"/>
                    </a:lnTo>
                    <a:lnTo>
                      <a:pt x="630" y="1456"/>
                    </a:lnTo>
                    <a:lnTo>
                      <a:pt x="623" y="1459"/>
                    </a:lnTo>
                    <a:lnTo>
                      <a:pt x="614" y="1461"/>
                    </a:lnTo>
                    <a:lnTo>
                      <a:pt x="606" y="1462"/>
                    </a:lnTo>
                    <a:lnTo>
                      <a:pt x="595" y="1461"/>
                    </a:lnTo>
                    <a:lnTo>
                      <a:pt x="585" y="1458"/>
                    </a:lnTo>
                    <a:lnTo>
                      <a:pt x="577" y="1454"/>
                    </a:lnTo>
                    <a:lnTo>
                      <a:pt x="570" y="1448"/>
                    </a:lnTo>
                    <a:lnTo>
                      <a:pt x="555" y="1433"/>
                    </a:lnTo>
                    <a:lnTo>
                      <a:pt x="542" y="1417"/>
                    </a:lnTo>
                    <a:lnTo>
                      <a:pt x="536" y="1412"/>
                    </a:lnTo>
                    <a:lnTo>
                      <a:pt x="530" y="1409"/>
                    </a:lnTo>
                    <a:lnTo>
                      <a:pt x="522" y="1405"/>
                    </a:lnTo>
                    <a:lnTo>
                      <a:pt x="514" y="1402"/>
                    </a:lnTo>
                    <a:lnTo>
                      <a:pt x="501" y="1396"/>
                    </a:lnTo>
                    <a:lnTo>
                      <a:pt x="488" y="1391"/>
                    </a:lnTo>
                    <a:lnTo>
                      <a:pt x="476" y="1386"/>
                    </a:lnTo>
                    <a:lnTo>
                      <a:pt x="462" y="1380"/>
                    </a:lnTo>
                    <a:lnTo>
                      <a:pt x="438" y="1371"/>
                    </a:lnTo>
                    <a:lnTo>
                      <a:pt x="418" y="1364"/>
                    </a:lnTo>
                    <a:lnTo>
                      <a:pt x="397" y="1356"/>
                    </a:lnTo>
                    <a:lnTo>
                      <a:pt x="374" y="1345"/>
                    </a:lnTo>
                    <a:lnTo>
                      <a:pt x="353" y="1334"/>
                    </a:lnTo>
                    <a:lnTo>
                      <a:pt x="336" y="1323"/>
                    </a:lnTo>
                    <a:lnTo>
                      <a:pt x="327" y="1317"/>
                    </a:lnTo>
                    <a:lnTo>
                      <a:pt x="318" y="1312"/>
                    </a:lnTo>
                    <a:lnTo>
                      <a:pt x="309" y="1308"/>
                    </a:lnTo>
                    <a:lnTo>
                      <a:pt x="297" y="1304"/>
                    </a:lnTo>
                    <a:lnTo>
                      <a:pt x="281" y="1299"/>
                    </a:lnTo>
                    <a:lnTo>
                      <a:pt x="266" y="1292"/>
                    </a:lnTo>
                    <a:lnTo>
                      <a:pt x="253" y="1285"/>
                    </a:lnTo>
                    <a:lnTo>
                      <a:pt x="237" y="1277"/>
                    </a:lnTo>
                    <a:lnTo>
                      <a:pt x="227" y="1271"/>
                    </a:lnTo>
                    <a:lnTo>
                      <a:pt x="219" y="1264"/>
                    </a:lnTo>
                    <a:lnTo>
                      <a:pt x="215" y="1261"/>
                    </a:lnTo>
                    <a:lnTo>
                      <a:pt x="210" y="1257"/>
                    </a:lnTo>
                    <a:lnTo>
                      <a:pt x="207" y="1252"/>
                    </a:lnTo>
                    <a:lnTo>
                      <a:pt x="204" y="1247"/>
                    </a:lnTo>
                    <a:lnTo>
                      <a:pt x="197" y="1230"/>
                    </a:lnTo>
                    <a:lnTo>
                      <a:pt x="190" y="1215"/>
                    </a:lnTo>
                    <a:lnTo>
                      <a:pt x="187" y="1207"/>
                    </a:lnTo>
                    <a:lnTo>
                      <a:pt x="182" y="1200"/>
                    </a:lnTo>
                    <a:lnTo>
                      <a:pt x="177" y="1193"/>
                    </a:lnTo>
                    <a:lnTo>
                      <a:pt x="171" y="1186"/>
                    </a:lnTo>
                    <a:lnTo>
                      <a:pt x="154" y="1166"/>
                    </a:lnTo>
                    <a:lnTo>
                      <a:pt x="141" y="1148"/>
                    </a:lnTo>
                    <a:lnTo>
                      <a:pt x="135" y="1139"/>
                    </a:lnTo>
                    <a:lnTo>
                      <a:pt x="128" y="1130"/>
                    </a:lnTo>
                    <a:lnTo>
                      <a:pt x="123" y="1118"/>
                    </a:lnTo>
                    <a:lnTo>
                      <a:pt x="118" y="1107"/>
                    </a:lnTo>
                    <a:lnTo>
                      <a:pt x="112" y="1097"/>
                    </a:lnTo>
                    <a:lnTo>
                      <a:pt x="106" y="1086"/>
                    </a:lnTo>
                    <a:lnTo>
                      <a:pt x="98" y="1078"/>
                    </a:lnTo>
                    <a:lnTo>
                      <a:pt x="92" y="1070"/>
                    </a:lnTo>
                    <a:lnTo>
                      <a:pt x="86" y="1061"/>
                    </a:lnTo>
                    <a:lnTo>
                      <a:pt x="82" y="1052"/>
                    </a:lnTo>
                    <a:lnTo>
                      <a:pt x="80" y="1047"/>
                    </a:lnTo>
                    <a:lnTo>
                      <a:pt x="79" y="1042"/>
                    </a:lnTo>
                    <a:lnTo>
                      <a:pt x="78" y="1036"/>
                    </a:lnTo>
                    <a:lnTo>
                      <a:pt x="78" y="1030"/>
                    </a:lnTo>
                    <a:lnTo>
                      <a:pt x="78" y="987"/>
                    </a:lnTo>
                    <a:lnTo>
                      <a:pt x="77" y="983"/>
                    </a:lnTo>
                    <a:lnTo>
                      <a:pt x="76" y="978"/>
                    </a:lnTo>
                    <a:lnTo>
                      <a:pt x="75" y="974"/>
                    </a:lnTo>
                    <a:lnTo>
                      <a:pt x="73" y="971"/>
                    </a:lnTo>
                    <a:lnTo>
                      <a:pt x="68" y="965"/>
                    </a:lnTo>
                    <a:lnTo>
                      <a:pt x="62" y="959"/>
                    </a:lnTo>
                    <a:lnTo>
                      <a:pt x="57" y="954"/>
                    </a:lnTo>
                    <a:lnTo>
                      <a:pt x="52" y="947"/>
                    </a:lnTo>
                    <a:lnTo>
                      <a:pt x="51" y="943"/>
                    </a:lnTo>
                    <a:lnTo>
                      <a:pt x="49" y="940"/>
                    </a:lnTo>
                    <a:lnTo>
                      <a:pt x="48" y="936"/>
                    </a:lnTo>
                    <a:lnTo>
                      <a:pt x="48" y="932"/>
                    </a:lnTo>
                    <a:lnTo>
                      <a:pt x="48" y="905"/>
                    </a:lnTo>
                    <a:lnTo>
                      <a:pt x="49" y="889"/>
                    </a:lnTo>
                    <a:lnTo>
                      <a:pt x="51" y="875"/>
                    </a:lnTo>
                    <a:lnTo>
                      <a:pt x="53" y="861"/>
                    </a:lnTo>
                    <a:lnTo>
                      <a:pt x="54" y="846"/>
                    </a:lnTo>
                    <a:lnTo>
                      <a:pt x="54" y="823"/>
                    </a:lnTo>
                    <a:lnTo>
                      <a:pt x="53" y="816"/>
                    </a:lnTo>
                    <a:lnTo>
                      <a:pt x="53" y="808"/>
                    </a:lnTo>
                    <a:lnTo>
                      <a:pt x="51" y="802"/>
                    </a:lnTo>
                    <a:lnTo>
                      <a:pt x="49" y="796"/>
                    </a:lnTo>
                    <a:lnTo>
                      <a:pt x="45" y="785"/>
                    </a:lnTo>
                    <a:lnTo>
                      <a:pt x="38" y="773"/>
                    </a:lnTo>
                    <a:lnTo>
                      <a:pt x="24" y="752"/>
                    </a:lnTo>
                    <a:lnTo>
                      <a:pt x="9" y="728"/>
                    </a:lnTo>
                    <a:lnTo>
                      <a:pt x="4" y="716"/>
                    </a:lnTo>
                    <a:lnTo>
                      <a:pt x="0" y="705"/>
                    </a:lnTo>
                    <a:lnTo>
                      <a:pt x="5" y="703"/>
                    </a:lnTo>
                    <a:lnTo>
                      <a:pt x="10" y="701"/>
                    </a:lnTo>
                    <a:lnTo>
                      <a:pt x="15" y="699"/>
                    </a:lnTo>
                    <a:lnTo>
                      <a:pt x="18" y="695"/>
                    </a:lnTo>
                    <a:lnTo>
                      <a:pt x="22" y="692"/>
                    </a:lnTo>
                    <a:lnTo>
                      <a:pt x="26" y="690"/>
                    </a:lnTo>
                    <a:lnTo>
                      <a:pt x="30" y="688"/>
                    </a:lnTo>
                    <a:lnTo>
                      <a:pt x="35" y="687"/>
                    </a:lnTo>
                    <a:lnTo>
                      <a:pt x="44" y="688"/>
                    </a:lnTo>
                    <a:lnTo>
                      <a:pt x="51" y="690"/>
                    </a:lnTo>
                    <a:lnTo>
                      <a:pt x="57" y="693"/>
                    </a:lnTo>
                    <a:lnTo>
                      <a:pt x="62" y="697"/>
                    </a:lnTo>
                    <a:lnTo>
                      <a:pt x="74" y="707"/>
                    </a:lnTo>
                    <a:lnTo>
                      <a:pt x="86" y="716"/>
                    </a:lnTo>
                    <a:lnTo>
                      <a:pt x="92" y="720"/>
                    </a:lnTo>
                    <a:lnTo>
                      <a:pt x="97" y="723"/>
                    </a:lnTo>
                    <a:lnTo>
                      <a:pt x="104" y="725"/>
                    </a:lnTo>
                    <a:lnTo>
                      <a:pt x="110" y="728"/>
                    </a:lnTo>
                    <a:lnTo>
                      <a:pt x="123" y="730"/>
                    </a:lnTo>
                    <a:lnTo>
                      <a:pt x="138" y="733"/>
                    </a:lnTo>
                    <a:lnTo>
                      <a:pt x="146" y="734"/>
                    </a:lnTo>
                    <a:lnTo>
                      <a:pt x="153" y="735"/>
                    </a:lnTo>
                    <a:lnTo>
                      <a:pt x="158" y="736"/>
                    </a:lnTo>
                    <a:lnTo>
                      <a:pt x="161" y="737"/>
                    </a:lnTo>
                    <a:lnTo>
                      <a:pt x="164" y="739"/>
                    </a:lnTo>
                    <a:lnTo>
                      <a:pt x="167" y="742"/>
                    </a:lnTo>
                    <a:lnTo>
                      <a:pt x="171" y="749"/>
                    </a:lnTo>
                    <a:lnTo>
                      <a:pt x="173" y="757"/>
                    </a:lnTo>
                    <a:lnTo>
                      <a:pt x="175" y="765"/>
                    </a:lnTo>
                    <a:lnTo>
                      <a:pt x="177" y="773"/>
                    </a:lnTo>
                    <a:lnTo>
                      <a:pt x="179" y="780"/>
                    </a:lnTo>
                    <a:lnTo>
                      <a:pt x="183" y="787"/>
                    </a:lnTo>
                    <a:lnTo>
                      <a:pt x="185" y="789"/>
                    </a:lnTo>
                    <a:lnTo>
                      <a:pt x="188" y="791"/>
                    </a:lnTo>
                    <a:lnTo>
                      <a:pt x="191" y="792"/>
                    </a:lnTo>
                    <a:lnTo>
                      <a:pt x="195" y="792"/>
                    </a:lnTo>
                    <a:lnTo>
                      <a:pt x="199" y="792"/>
                    </a:lnTo>
                    <a:lnTo>
                      <a:pt x="203" y="790"/>
                    </a:lnTo>
                    <a:lnTo>
                      <a:pt x="207" y="788"/>
                    </a:lnTo>
                    <a:lnTo>
                      <a:pt x="210" y="786"/>
                    </a:lnTo>
                    <a:lnTo>
                      <a:pt x="216" y="778"/>
                    </a:lnTo>
                    <a:lnTo>
                      <a:pt x="221" y="771"/>
                    </a:lnTo>
                    <a:lnTo>
                      <a:pt x="226" y="763"/>
                    </a:lnTo>
                    <a:lnTo>
                      <a:pt x="231" y="756"/>
                    </a:lnTo>
                    <a:lnTo>
                      <a:pt x="235" y="753"/>
                    </a:lnTo>
                    <a:lnTo>
                      <a:pt x="238" y="751"/>
                    </a:lnTo>
                    <a:lnTo>
                      <a:pt x="242" y="749"/>
                    </a:lnTo>
                    <a:lnTo>
                      <a:pt x="247" y="749"/>
                    </a:lnTo>
                    <a:lnTo>
                      <a:pt x="251" y="749"/>
                    </a:lnTo>
                    <a:lnTo>
                      <a:pt x="254" y="750"/>
                    </a:lnTo>
                    <a:lnTo>
                      <a:pt x="257" y="751"/>
                    </a:lnTo>
                    <a:lnTo>
                      <a:pt x="260" y="753"/>
                    </a:lnTo>
                    <a:lnTo>
                      <a:pt x="265" y="758"/>
                    </a:lnTo>
                    <a:lnTo>
                      <a:pt x="269" y="763"/>
                    </a:lnTo>
                    <a:lnTo>
                      <a:pt x="275" y="767"/>
                    </a:lnTo>
                    <a:lnTo>
                      <a:pt x="280" y="771"/>
                    </a:lnTo>
                    <a:lnTo>
                      <a:pt x="282" y="773"/>
                    </a:lnTo>
                    <a:lnTo>
                      <a:pt x="285" y="774"/>
                    </a:lnTo>
                    <a:lnTo>
                      <a:pt x="289" y="775"/>
                    </a:lnTo>
                    <a:lnTo>
                      <a:pt x="292" y="775"/>
                    </a:lnTo>
                    <a:lnTo>
                      <a:pt x="299" y="773"/>
                    </a:lnTo>
                    <a:lnTo>
                      <a:pt x="307" y="768"/>
                    </a:lnTo>
                    <a:lnTo>
                      <a:pt x="307" y="721"/>
                    </a:lnTo>
                    <a:lnTo>
                      <a:pt x="307" y="715"/>
                    </a:lnTo>
                    <a:lnTo>
                      <a:pt x="309" y="711"/>
                    </a:lnTo>
                    <a:lnTo>
                      <a:pt x="312" y="706"/>
                    </a:lnTo>
                    <a:lnTo>
                      <a:pt x="315" y="703"/>
                    </a:lnTo>
                    <a:lnTo>
                      <a:pt x="324" y="695"/>
                    </a:lnTo>
                    <a:lnTo>
                      <a:pt x="335" y="690"/>
                    </a:lnTo>
                    <a:close/>
                  </a:path>
                </a:pathLst>
              </a:custGeom>
              <a:solidFill>
                <a:srgbClr val="C0C0C0"/>
              </a:solidFill>
              <a:ln w="9525">
                <a:solidFill>
                  <a:sysClr val="windowText" lastClr="000000">
                    <a:lumMod val="50000"/>
                    <a:lumOff val="50000"/>
                  </a:sysClr>
                </a:solidFill>
                <a:round/>
                <a:headEnd/>
                <a:tailEnd/>
              </a:ln>
            </p:spPr>
          </p:sp>
          <p:sp>
            <p:nvSpPr>
              <p:cNvPr id="44" name="Lao_People's_Democratic_Republic"/>
              <p:cNvSpPr>
                <a:spLocks/>
              </p:cNvSpPr>
              <p:nvPr/>
            </p:nvSpPr>
            <p:spPr bwMode="auto">
              <a:xfrm>
                <a:off x="4542748" y="4864430"/>
                <a:ext cx="601032" cy="612080"/>
              </a:xfrm>
              <a:custGeom>
                <a:avLst/>
                <a:gdLst/>
                <a:ahLst/>
                <a:cxnLst>
                  <a:cxn ang="0">
                    <a:pos x="178" y="188"/>
                  </a:cxn>
                  <a:cxn ang="0">
                    <a:pos x="249" y="183"/>
                  </a:cxn>
                  <a:cxn ang="0">
                    <a:pos x="210" y="146"/>
                  </a:cxn>
                  <a:cxn ang="0">
                    <a:pos x="223" y="100"/>
                  </a:cxn>
                  <a:cxn ang="0">
                    <a:pos x="216" y="38"/>
                  </a:cxn>
                  <a:cxn ang="0">
                    <a:pos x="263" y="34"/>
                  </a:cxn>
                  <a:cxn ang="0">
                    <a:pos x="306" y="1"/>
                  </a:cxn>
                  <a:cxn ang="0">
                    <a:pos x="393" y="114"/>
                  </a:cxn>
                  <a:cxn ang="0">
                    <a:pos x="441" y="150"/>
                  </a:cxn>
                  <a:cxn ang="0">
                    <a:pos x="454" y="220"/>
                  </a:cxn>
                  <a:cxn ang="0">
                    <a:pos x="530" y="271"/>
                  </a:cxn>
                  <a:cxn ang="0">
                    <a:pos x="579" y="244"/>
                  </a:cxn>
                  <a:cxn ang="0">
                    <a:pos x="653" y="301"/>
                  </a:cxn>
                  <a:cxn ang="0">
                    <a:pos x="640" y="375"/>
                  </a:cxn>
                  <a:cxn ang="0">
                    <a:pos x="659" y="441"/>
                  </a:cxn>
                  <a:cxn ang="0">
                    <a:pos x="851" y="565"/>
                  </a:cxn>
                  <a:cxn ang="0">
                    <a:pos x="949" y="669"/>
                  </a:cxn>
                  <a:cxn ang="0">
                    <a:pos x="1039" y="711"/>
                  </a:cxn>
                  <a:cxn ang="0">
                    <a:pos x="1101" y="781"/>
                  </a:cxn>
                  <a:cxn ang="0">
                    <a:pos x="1153" y="850"/>
                  </a:cxn>
                  <a:cxn ang="0">
                    <a:pos x="1223" y="881"/>
                  </a:cxn>
                  <a:cxn ang="0">
                    <a:pos x="1195" y="972"/>
                  </a:cxn>
                  <a:cxn ang="0">
                    <a:pos x="1257" y="1009"/>
                  </a:cxn>
                  <a:cxn ang="0">
                    <a:pos x="1246" y="1053"/>
                  </a:cxn>
                  <a:cxn ang="0">
                    <a:pos x="1253" y="1231"/>
                  </a:cxn>
                  <a:cxn ang="0">
                    <a:pos x="1206" y="1253"/>
                  </a:cxn>
                  <a:cxn ang="0">
                    <a:pos x="1089" y="1230"/>
                  </a:cxn>
                  <a:cxn ang="0">
                    <a:pos x="1075" y="1279"/>
                  </a:cxn>
                  <a:cxn ang="0">
                    <a:pos x="1030" y="1300"/>
                  </a:cxn>
                  <a:cxn ang="0">
                    <a:pos x="935" y="1287"/>
                  </a:cxn>
                  <a:cxn ang="0">
                    <a:pos x="883" y="1233"/>
                  </a:cxn>
                  <a:cxn ang="0">
                    <a:pos x="933" y="1079"/>
                  </a:cxn>
                  <a:cxn ang="0">
                    <a:pos x="902" y="1037"/>
                  </a:cxn>
                  <a:cxn ang="0">
                    <a:pos x="940" y="990"/>
                  </a:cxn>
                  <a:cxn ang="0">
                    <a:pos x="922" y="954"/>
                  </a:cxn>
                  <a:cxn ang="0">
                    <a:pos x="861" y="915"/>
                  </a:cxn>
                  <a:cxn ang="0">
                    <a:pos x="813" y="889"/>
                  </a:cxn>
                  <a:cxn ang="0">
                    <a:pos x="769" y="844"/>
                  </a:cxn>
                  <a:cxn ang="0">
                    <a:pos x="766" y="740"/>
                  </a:cxn>
                  <a:cxn ang="0">
                    <a:pos x="703" y="685"/>
                  </a:cxn>
                  <a:cxn ang="0">
                    <a:pos x="590" y="609"/>
                  </a:cxn>
                  <a:cxn ang="0">
                    <a:pos x="518" y="648"/>
                  </a:cxn>
                  <a:cxn ang="0">
                    <a:pos x="457" y="712"/>
                  </a:cxn>
                  <a:cxn ang="0">
                    <a:pos x="403" y="699"/>
                  </a:cxn>
                  <a:cxn ang="0">
                    <a:pos x="364" y="680"/>
                  </a:cxn>
                  <a:cxn ang="0">
                    <a:pos x="304" y="715"/>
                  </a:cxn>
                  <a:cxn ang="0">
                    <a:pos x="263" y="824"/>
                  </a:cxn>
                  <a:cxn ang="0">
                    <a:pos x="193" y="736"/>
                  </a:cxn>
                  <a:cxn ang="0">
                    <a:pos x="195" y="660"/>
                  </a:cxn>
                  <a:cxn ang="0">
                    <a:pos x="190" y="606"/>
                  </a:cxn>
                  <a:cxn ang="0">
                    <a:pos x="200" y="468"/>
                  </a:cxn>
                  <a:cxn ang="0">
                    <a:pos x="128" y="494"/>
                  </a:cxn>
                  <a:cxn ang="0">
                    <a:pos x="79" y="458"/>
                  </a:cxn>
                  <a:cxn ang="0">
                    <a:pos x="82" y="391"/>
                  </a:cxn>
                  <a:cxn ang="0">
                    <a:pos x="16" y="386"/>
                  </a:cxn>
                  <a:cxn ang="0">
                    <a:pos x="15" y="309"/>
                  </a:cxn>
                  <a:cxn ang="0">
                    <a:pos x="80" y="216"/>
                  </a:cxn>
                  <a:cxn ang="0">
                    <a:pos x="122" y="180"/>
                  </a:cxn>
                </a:cxnLst>
                <a:rect l="0" t="0" r="r" b="b"/>
                <a:pathLst>
                  <a:path w="1263" h="1307">
                    <a:moveTo>
                      <a:pt x="128" y="157"/>
                    </a:moveTo>
                    <a:lnTo>
                      <a:pt x="139" y="159"/>
                    </a:lnTo>
                    <a:lnTo>
                      <a:pt x="147" y="160"/>
                    </a:lnTo>
                    <a:lnTo>
                      <a:pt x="157" y="159"/>
                    </a:lnTo>
                    <a:lnTo>
                      <a:pt x="168" y="159"/>
                    </a:lnTo>
                    <a:lnTo>
                      <a:pt x="169" y="167"/>
                    </a:lnTo>
                    <a:lnTo>
                      <a:pt x="170" y="173"/>
                    </a:lnTo>
                    <a:lnTo>
                      <a:pt x="172" y="179"/>
                    </a:lnTo>
                    <a:lnTo>
                      <a:pt x="175" y="184"/>
                    </a:lnTo>
                    <a:lnTo>
                      <a:pt x="178" y="188"/>
                    </a:lnTo>
                    <a:lnTo>
                      <a:pt x="183" y="193"/>
                    </a:lnTo>
                    <a:lnTo>
                      <a:pt x="189" y="195"/>
                    </a:lnTo>
                    <a:lnTo>
                      <a:pt x="194" y="196"/>
                    </a:lnTo>
                    <a:lnTo>
                      <a:pt x="200" y="191"/>
                    </a:lnTo>
                    <a:lnTo>
                      <a:pt x="206" y="186"/>
                    </a:lnTo>
                    <a:lnTo>
                      <a:pt x="216" y="189"/>
                    </a:lnTo>
                    <a:lnTo>
                      <a:pt x="226" y="193"/>
                    </a:lnTo>
                    <a:lnTo>
                      <a:pt x="245" y="193"/>
                    </a:lnTo>
                    <a:lnTo>
                      <a:pt x="247" y="188"/>
                    </a:lnTo>
                    <a:lnTo>
                      <a:pt x="249" y="183"/>
                    </a:lnTo>
                    <a:lnTo>
                      <a:pt x="249" y="179"/>
                    </a:lnTo>
                    <a:lnTo>
                      <a:pt x="248" y="176"/>
                    </a:lnTo>
                    <a:lnTo>
                      <a:pt x="246" y="173"/>
                    </a:lnTo>
                    <a:lnTo>
                      <a:pt x="243" y="170"/>
                    </a:lnTo>
                    <a:lnTo>
                      <a:pt x="236" y="166"/>
                    </a:lnTo>
                    <a:lnTo>
                      <a:pt x="229" y="162"/>
                    </a:lnTo>
                    <a:lnTo>
                      <a:pt x="222" y="156"/>
                    </a:lnTo>
                    <a:lnTo>
                      <a:pt x="215" y="152"/>
                    </a:lnTo>
                    <a:lnTo>
                      <a:pt x="212" y="149"/>
                    </a:lnTo>
                    <a:lnTo>
                      <a:pt x="210" y="146"/>
                    </a:lnTo>
                    <a:lnTo>
                      <a:pt x="209" y="143"/>
                    </a:lnTo>
                    <a:lnTo>
                      <a:pt x="208" y="139"/>
                    </a:lnTo>
                    <a:lnTo>
                      <a:pt x="209" y="132"/>
                    </a:lnTo>
                    <a:lnTo>
                      <a:pt x="210" y="128"/>
                    </a:lnTo>
                    <a:lnTo>
                      <a:pt x="214" y="123"/>
                    </a:lnTo>
                    <a:lnTo>
                      <a:pt x="216" y="119"/>
                    </a:lnTo>
                    <a:lnTo>
                      <a:pt x="219" y="115"/>
                    </a:lnTo>
                    <a:lnTo>
                      <a:pt x="221" y="111"/>
                    </a:lnTo>
                    <a:lnTo>
                      <a:pt x="222" y="106"/>
                    </a:lnTo>
                    <a:lnTo>
                      <a:pt x="223" y="100"/>
                    </a:lnTo>
                    <a:lnTo>
                      <a:pt x="223" y="95"/>
                    </a:lnTo>
                    <a:lnTo>
                      <a:pt x="222" y="91"/>
                    </a:lnTo>
                    <a:lnTo>
                      <a:pt x="220" y="88"/>
                    </a:lnTo>
                    <a:lnTo>
                      <a:pt x="218" y="84"/>
                    </a:lnTo>
                    <a:lnTo>
                      <a:pt x="217" y="80"/>
                    </a:lnTo>
                    <a:lnTo>
                      <a:pt x="215" y="77"/>
                    </a:lnTo>
                    <a:lnTo>
                      <a:pt x="214" y="72"/>
                    </a:lnTo>
                    <a:lnTo>
                      <a:pt x="214" y="67"/>
                    </a:lnTo>
                    <a:lnTo>
                      <a:pt x="214" y="52"/>
                    </a:lnTo>
                    <a:lnTo>
                      <a:pt x="216" y="38"/>
                    </a:lnTo>
                    <a:lnTo>
                      <a:pt x="217" y="32"/>
                    </a:lnTo>
                    <a:lnTo>
                      <a:pt x="220" y="26"/>
                    </a:lnTo>
                    <a:lnTo>
                      <a:pt x="223" y="18"/>
                    </a:lnTo>
                    <a:lnTo>
                      <a:pt x="228" y="12"/>
                    </a:lnTo>
                    <a:lnTo>
                      <a:pt x="237" y="18"/>
                    </a:lnTo>
                    <a:lnTo>
                      <a:pt x="245" y="26"/>
                    </a:lnTo>
                    <a:lnTo>
                      <a:pt x="249" y="29"/>
                    </a:lnTo>
                    <a:lnTo>
                      <a:pt x="253" y="32"/>
                    </a:lnTo>
                    <a:lnTo>
                      <a:pt x="258" y="33"/>
                    </a:lnTo>
                    <a:lnTo>
                      <a:pt x="263" y="34"/>
                    </a:lnTo>
                    <a:lnTo>
                      <a:pt x="267" y="33"/>
                    </a:lnTo>
                    <a:lnTo>
                      <a:pt x="271" y="31"/>
                    </a:lnTo>
                    <a:lnTo>
                      <a:pt x="273" y="29"/>
                    </a:lnTo>
                    <a:lnTo>
                      <a:pt x="274" y="25"/>
                    </a:lnTo>
                    <a:lnTo>
                      <a:pt x="278" y="17"/>
                    </a:lnTo>
                    <a:lnTo>
                      <a:pt x="282" y="10"/>
                    </a:lnTo>
                    <a:lnTo>
                      <a:pt x="287" y="6"/>
                    </a:lnTo>
                    <a:lnTo>
                      <a:pt x="293" y="4"/>
                    </a:lnTo>
                    <a:lnTo>
                      <a:pt x="300" y="2"/>
                    </a:lnTo>
                    <a:lnTo>
                      <a:pt x="306" y="1"/>
                    </a:lnTo>
                    <a:lnTo>
                      <a:pt x="318" y="1"/>
                    </a:lnTo>
                    <a:lnTo>
                      <a:pt x="333" y="0"/>
                    </a:lnTo>
                    <a:lnTo>
                      <a:pt x="334" y="13"/>
                    </a:lnTo>
                    <a:lnTo>
                      <a:pt x="337" y="26"/>
                    </a:lnTo>
                    <a:lnTo>
                      <a:pt x="341" y="37"/>
                    </a:lnTo>
                    <a:lnTo>
                      <a:pt x="346" y="47"/>
                    </a:lnTo>
                    <a:lnTo>
                      <a:pt x="360" y="67"/>
                    </a:lnTo>
                    <a:lnTo>
                      <a:pt x="377" y="89"/>
                    </a:lnTo>
                    <a:lnTo>
                      <a:pt x="386" y="101"/>
                    </a:lnTo>
                    <a:lnTo>
                      <a:pt x="393" y="114"/>
                    </a:lnTo>
                    <a:lnTo>
                      <a:pt x="397" y="119"/>
                    </a:lnTo>
                    <a:lnTo>
                      <a:pt x="401" y="124"/>
                    </a:lnTo>
                    <a:lnTo>
                      <a:pt x="406" y="129"/>
                    </a:lnTo>
                    <a:lnTo>
                      <a:pt x="412" y="134"/>
                    </a:lnTo>
                    <a:lnTo>
                      <a:pt x="421" y="138"/>
                    </a:lnTo>
                    <a:lnTo>
                      <a:pt x="429" y="140"/>
                    </a:lnTo>
                    <a:lnTo>
                      <a:pt x="433" y="142"/>
                    </a:lnTo>
                    <a:lnTo>
                      <a:pt x="436" y="144"/>
                    </a:lnTo>
                    <a:lnTo>
                      <a:pt x="439" y="147"/>
                    </a:lnTo>
                    <a:lnTo>
                      <a:pt x="441" y="150"/>
                    </a:lnTo>
                    <a:lnTo>
                      <a:pt x="444" y="157"/>
                    </a:lnTo>
                    <a:lnTo>
                      <a:pt x="445" y="165"/>
                    </a:lnTo>
                    <a:lnTo>
                      <a:pt x="445" y="172"/>
                    </a:lnTo>
                    <a:lnTo>
                      <a:pt x="444" y="179"/>
                    </a:lnTo>
                    <a:lnTo>
                      <a:pt x="444" y="185"/>
                    </a:lnTo>
                    <a:lnTo>
                      <a:pt x="444" y="193"/>
                    </a:lnTo>
                    <a:lnTo>
                      <a:pt x="445" y="200"/>
                    </a:lnTo>
                    <a:lnTo>
                      <a:pt x="446" y="207"/>
                    </a:lnTo>
                    <a:lnTo>
                      <a:pt x="450" y="214"/>
                    </a:lnTo>
                    <a:lnTo>
                      <a:pt x="454" y="220"/>
                    </a:lnTo>
                    <a:lnTo>
                      <a:pt x="459" y="224"/>
                    </a:lnTo>
                    <a:lnTo>
                      <a:pt x="464" y="227"/>
                    </a:lnTo>
                    <a:lnTo>
                      <a:pt x="477" y="234"/>
                    </a:lnTo>
                    <a:lnTo>
                      <a:pt x="489" y="243"/>
                    </a:lnTo>
                    <a:lnTo>
                      <a:pt x="498" y="253"/>
                    </a:lnTo>
                    <a:lnTo>
                      <a:pt x="507" y="262"/>
                    </a:lnTo>
                    <a:lnTo>
                      <a:pt x="512" y="266"/>
                    </a:lnTo>
                    <a:lnTo>
                      <a:pt x="517" y="269"/>
                    </a:lnTo>
                    <a:lnTo>
                      <a:pt x="522" y="270"/>
                    </a:lnTo>
                    <a:lnTo>
                      <a:pt x="530" y="271"/>
                    </a:lnTo>
                    <a:lnTo>
                      <a:pt x="534" y="271"/>
                    </a:lnTo>
                    <a:lnTo>
                      <a:pt x="538" y="270"/>
                    </a:lnTo>
                    <a:lnTo>
                      <a:pt x="542" y="269"/>
                    </a:lnTo>
                    <a:lnTo>
                      <a:pt x="546" y="267"/>
                    </a:lnTo>
                    <a:lnTo>
                      <a:pt x="552" y="262"/>
                    </a:lnTo>
                    <a:lnTo>
                      <a:pt x="559" y="257"/>
                    </a:lnTo>
                    <a:lnTo>
                      <a:pt x="566" y="252"/>
                    </a:lnTo>
                    <a:lnTo>
                      <a:pt x="572" y="248"/>
                    </a:lnTo>
                    <a:lnTo>
                      <a:pt x="576" y="245"/>
                    </a:lnTo>
                    <a:lnTo>
                      <a:pt x="579" y="244"/>
                    </a:lnTo>
                    <a:lnTo>
                      <a:pt x="584" y="243"/>
                    </a:lnTo>
                    <a:lnTo>
                      <a:pt x="589" y="243"/>
                    </a:lnTo>
                    <a:lnTo>
                      <a:pt x="595" y="244"/>
                    </a:lnTo>
                    <a:lnTo>
                      <a:pt x="601" y="247"/>
                    </a:lnTo>
                    <a:lnTo>
                      <a:pt x="605" y="251"/>
                    </a:lnTo>
                    <a:lnTo>
                      <a:pt x="609" y="255"/>
                    </a:lnTo>
                    <a:lnTo>
                      <a:pt x="618" y="266"/>
                    </a:lnTo>
                    <a:lnTo>
                      <a:pt x="627" y="277"/>
                    </a:lnTo>
                    <a:lnTo>
                      <a:pt x="641" y="289"/>
                    </a:lnTo>
                    <a:lnTo>
                      <a:pt x="653" y="301"/>
                    </a:lnTo>
                    <a:lnTo>
                      <a:pt x="658" y="308"/>
                    </a:lnTo>
                    <a:lnTo>
                      <a:pt x="661" y="316"/>
                    </a:lnTo>
                    <a:lnTo>
                      <a:pt x="664" y="324"/>
                    </a:lnTo>
                    <a:lnTo>
                      <a:pt x="664" y="334"/>
                    </a:lnTo>
                    <a:lnTo>
                      <a:pt x="664" y="340"/>
                    </a:lnTo>
                    <a:lnTo>
                      <a:pt x="662" y="346"/>
                    </a:lnTo>
                    <a:lnTo>
                      <a:pt x="660" y="352"/>
                    </a:lnTo>
                    <a:lnTo>
                      <a:pt x="657" y="357"/>
                    </a:lnTo>
                    <a:lnTo>
                      <a:pt x="650" y="367"/>
                    </a:lnTo>
                    <a:lnTo>
                      <a:pt x="640" y="375"/>
                    </a:lnTo>
                    <a:lnTo>
                      <a:pt x="630" y="382"/>
                    </a:lnTo>
                    <a:lnTo>
                      <a:pt x="621" y="392"/>
                    </a:lnTo>
                    <a:lnTo>
                      <a:pt x="616" y="397"/>
                    </a:lnTo>
                    <a:lnTo>
                      <a:pt x="611" y="402"/>
                    </a:lnTo>
                    <a:lnTo>
                      <a:pt x="608" y="407"/>
                    </a:lnTo>
                    <a:lnTo>
                      <a:pt x="605" y="414"/>
                    </a:lnTo>
                    <a:lnTo>
                      <a:pt x="621" y="421"/>
                    </a:lnTo>
                    <a:lnTo>
                      <a:pt x="634" y="428"/>
                    </a:lnTo>
                    <a:lnTo>
                      <a:pt x="647" y="434"/>
                    </a:lnTo>
                    <a:lnTo>
                      <a:pt x="659" y="441"/>
                    </a:lnTo>
                    <a:lnTo>
                      <a:pt x="684" y="456"/>
                    </a:lnTo>
                    <a:lnTo>
                      <a:pt x="712" y="471"/>
                    </a:lnTo>
                    <a:lnTo>
                      <a:pt x="744" y="486"/>
                    </a:lnTo>
                    <a:lnTo>
                      <a:pt x="773" y="499"/>
                    </a:lnTo>
                    <a:lnTo>
                      <a:pt x="787" y="507"/>
                    </a:lnTo>
                    <a:lnTo>
                      <a:pt x="800" y="515"/>
                    </a:lnTo>
                    <a:lnTo>
                      <a:pt x="812" y="525"/>
                    </a:lnTo>
                    <a:lnTo>
                      <a:pt x="826" y="538"/>
                    </a:lnTo>
                    <a:lnTo>
                      <a:pt x="839" y="551"/>
                    </a:lnTo>
                    <a:lnTo>
                      <a:pt x="851" y="565"/>
                    </a:lnTo>
                    <a:lnTo>
                      <a:pt x="860" y="578"/>
                    </a:lnTo>
                    <a:lnTo>
                      <a:pt x="870" y="591"/>
                    </a:lnTo>
                    <a:lnTo>
                      <a:pt x="881" y="603"/>
                    </a:lnTo>
                    <a:lnTo>
                      <a:pt x="891" y="616"/>
                    </a:lnTo>
                    <a:lnTo>
                      <a:pt x="904" y="628"/>
                    </a:lnTo>
                    <a:lnTo>
                      <a:pt x="919" y="639"/>
                    </a:lnTo>
                    <a:lnTo>
                      <a:pt x="927" y="647"/>
                    </a:lnTo>
                    <a:lnTo>
                      <a:pt x="936" y="655"/>
                    </a:lnTo>
                    <a:lnTo>
                      <a:pt x="943" y="662"/>
                    </a:lnTo>
                    <a:lnTo>
                      <a:pt x="949" y="669"/>
                    </a:lnTo>
                    <a:lnTo>
                      <a:pt x="964" y="684"/>
                    </a:lnTo>
                    <a:lnTo>
                      <a:pt x="980" y="699"/>
                    </a:lnTo>
                    <a:lnTo>
                      <a:pt x="988" y="704"/>
                    </a:lnTo>
                    <a:lnTo>
                      <a:pt x="994" y="706"/>
                    </a:lnTo>
                    <a:lnTo>
                      <a:pt x="1001" y="707"/>
                    </a:lnTo>
                    <a:lnTo>
                      <a:pt x="1009" y="707"/>
                    </a:lnTo>
                    <a:lnTo>
                      <a:pt x="1017" y="707"/>
                    </a:lnTo>
                    <a:lnTo>
                      <a:pt x="1024" y="708"/>
                    </a:lnTo>
                    <a:lnTo>
                      <a:pt x="1032" y="709"/>
                    </a:lnTo>
                    <a:lnTo>
                      <a:pt x="1039" y="711"/>
                    </a:lnTo>
                    <a:lnTo>
                      <a:pt x="1047" y="714"/>
                    </a:lnTo>
                    <a:lnTo>
                      <a:pt x="1052" y="718"/>
                    </a:lnTo>
                    <a:lnTo>
                      <a:pt x="1056" y="723"/>
                    </a:lnTo>
                    <a:lnTo>
                      <a:pt x="1060" y="729"/>
                    </a:lnTo>
                    <a:lnTo>
                      <a:pt x="1066" y="741"/>
                    </a:lnTo>
                    <a:lnTo>
                      <a:pt x="1074" y="753"/>
                    </a:lnTo>
                    <a:lnTo>
                      <a:pt x="1079" y="763"/>
                    </a:lnTo>
                    <a:lnTo>
                      <a:pt x="1086" y="770"/>
                    </a:lnTo>
                    <a:lnTo>
                      <a:pt x="1093" y="776"/>
                    </a:lnTo>
                    <a:lnTo>
                      <a:pt x="1101" y="781"/>
                    </a:lnTo>
                    <a:lnTo>
                      <a:pt x="1118" y="791"/>
                    </a:lnTo>
                    <a:lnTo>
                      <a:pt x="1137" y="801"/>
                    </a:lnTo>
                    <a:lnTo>
                      <a:pt x="1141" y="805"/>
                    </a:lnTo>
                    <a:lnTo>
                      <a:pt x="1144" y="809"/>
                    </a:lnTo>
                    <a:lnTo>
                      <a:pt x="1145" y="814"/>
                    </a:lnTo>
                    <a:lnTo>
                      <a:pt x="1146" y="819"/>
                    </a:lnTo>
                    <a:lnTo>
                      <a:pt x="1147" y="830"/>
                    </a:lnTo>
                    <a:lnTo>
                      <a:pt x="1149" y="841"/>
                    </a:lnTo>
                    <a:lnTo>
                      <a:pt x="1151" y="847"/>
                    </a:lnTo>
                    <a:lnTo>
                      <a:pt x="1153" y="850"/>
                    </a:lnTo>
                    <a:lnTo>
                      <a:pt x="1156" y="853"/>
                    </a:lnTo>
                    <a:lnTo>
                      <a:pt x="1161" y="856"/>
                    </a:lnTo>
                    <a:lnTo>
                      <a:pt x="1168" y="860"/>
                    </a:lnTo>
                    <a:lnTo>
                      <a:pt x="1177" y="862"/>
                    </a:lnTo>
                    <a:lnTo>
                      <a:pt x="1197" y="863"/>
                    </a:lnTo>
                    <a:lnTo>
                      <a:pt x="1218" y="863"/>
                    </a:lnTo>
                    <a:lnTo>
                      <a:pt x="1223" y="868"/>
                    </a:lnTo>
                    <a:lnTo>
                      <a:pt x="1225" y="875"/>
                    </a:lnTo>
                    <a:lnTo>
                      <a:pt x="1225" y="879"/>
                    </a:lnTo>
                    <a:lnTo>
                      <a:pt x="1223" y="881"/>
                    </a:lnTo>
                    <a:lnTo>
                      <a:pt x="1221" y="883"/>
                    </a:lnTo>
                    <a:lnTo>
                      <a:pt x="1218" y="885"/>
                    </a:lnTo>
                    <a:lnTo>
                      <a:pt x="1211" y="889"/>
                    </a:lnTo>
                    <a:lnTo>
                      <a:pt x="1206" y="894"/>
                    </a:lnTo>
                    <a:lnTo>
                      <a:pt x="1200" y="906"/>
                    </a:lnTo>
                    <a:lnTo>
                      <a:pt x="1195" y="918"/>
                    </a:lnTo>
                    <a:lnTo>
                      <a:pt x="1193" y="930"/>
                    </a:lnTo>
                    <a:lnTo>
                      <a:pt x="1192" y="944"/>
                    </a:lnTo>
                    <a:lnTo>
                      <a:pt x="1193" y="959"/>
                    </a:lnTo>
                    <a:lnTo>
                      <a:pt x="1195" y="972"/>
                    </a:lnTo>
                    <a:lnTo>
                      <a:pt x="1197" y="978"/>
                    </a:lnTo>
                    <a:lnTo>
                      <a:pt x="1199" y="984"/>
                    </a:lnTo>
                    <a:lnTo>
                      <a:pt x="1203" y="989"/>
                    </a:lnTo>
                    <a:lnTo>
                      <a:pt x="1208" y="994"/>
                    </a:lnTo>
                    <a:lnTo>
                      <a:pt x="1216" y="998"/>
                    </a:lnTo>
                    <a:lnTo>
                      <a:pt x="1225" y="1001"/>
                    </a:lnTo>
                    <a:lnTo>
                      <a:pt x="1233" y="1003"/>
                    </a:lnTo>
                    <a:lnTo>
                      <a:pt x="1243" y="1004"/>
                    </a:lnTo>
                    <a:lnTo>
                      <a:pt x="1251" y="1006"/>
                    </a:lnTo>
                    <a:lnTo>
                      <a:pt x="1257" y="1009"/>
                    </a:lnTo>
                    <a:lnTo>
                      <a:pt x="1260" y="1013"/>
                    </a:lnTo>
                    <a:lnTo>
                      <a:pt x="1261" y="1015"/>
                    </a:lnTo>
                    <a:lnTo>
                      <a:pt x="1263" y="1018"/>
                    </a:lnTo>
                    <a:lnTo>
                      <a:pt x="1263" y="1022"/>
                    </a:lnTo>
                    <a:lnTo>
                      <a:pt x="1263" y="1027"/>
                    </a:lnTo>
                    <a:lnTo>
                      <a:pt x="1262" y="1032"/>
                    </a:lnTo>
                    <a:lnTo>
                      <a:pt x="1260" y="1036"/>
                    </a:lnTo>
                    <a:lnTo>
                      <a:pt x="1258" y="1041"/>
                    </a:lnTo>
                    <a:lnTo>
                      <a:pt x="1253" y="1047"/>
                    </a:lnTo>
                    <a:lnTo>
                      <a:pt x="1246" y="1053"/>
                    </a:lnTo>
                    <a:lnTo>
                      <a:pt x="1228" y="1063"/>
                    </a:lnTo>
                    <a:lnTo>
                      <a:pt x="1208" y="1073"/>
                    </a:lnTo>
                    <a:lnTo>
                      <a:pt x="1225" y="1109"/>
                    </a:lnTo>
                    <a:lnTo>
                      <a:pt x="1239" y="1143"/>
                    </a:lnTo>
                    <a:lnTo>
                      <a:pt x="1246" y="1160"/>
                    </a:lnTo>
                    <a:lnTo>
                      <a:pt x="1250" y="1177"/>
                    </a:lnTo>
                    <a:lnTo>
                      <a:pt x="1253" y="1196"/>
                    </a:lnTo>
                    <a:lnTo>
                      <a:pt x="1254" y="1217"/>
                    </a:lnTo>
                    <a:lnTo>
                      <a:pt x="1254" y="1224"/>
                    </a:lnTo>
                    <a:lnTo>
                      <a:pt x="1253" y="1231"/>
                    </a:lnTo>
                    <a:lnTo>
                      <a:pt x="1252" y="1237"/>
                    </a:lnTo>
                    <a:lnTo>
                      <a:pt x="1250" y="1244"/>
                    </a:lnTo>
                    <a:lnTo>
                      <a:pt x="1248" y="1249"/>
                    </a:lnTo>
                    <a:lnTo>
                      <a:pt x="1246" y="1255"/>
                    </a:lnTo>
                    <a:lnTo>
                      <a:pt x="1241" y="1260"/>
                    </a:lnTo>
                    <a:lnTo>
                      <a:pt x="1237" y="1266"/>
                    </a:lnTo>
                    <a:lnTo>
                      <a:pt x="1229" y="1263"/>
                    </a:lnTo>
                    <a:lnTo>
                      <a:pt x="1222" y="1260"/>
                    </a:lnTo>
                    <a:lnTo>
                      <a:pt x="1213" y="1257"/>
                    </a:lnTo>
                    <a:lnTo>
                      <a:pt x="1206" y="1253"/>
                    </a:lnTo>
                    <a:lnTo>
                      <a:pt x="1177" y="1266"/>
                    </a:lnTo>
                    <a:lnTo>
                      <a:pt x="1168" y="1263"/>
                    </a:lnTo>
                    <a:lnTo>
                      <a:pt x="1161" y="1259"/>
                    </a:lnTo>
                    <a:lnTo>
                      <a:pt x="1153" y="1253"/>
                    </a:lnTo>
                    <a:lnTo>
                      <a:pt x="1147" y="1247"/>
                    </a:lnTo>
                    <a:lnTo>
                      <a:pt x="1136" y="1232"/>
                    </a:lnTo>
                    <a:lnTo>
                      <a:pt x="1123" y="1217"/>
                    </a:lnTo>
                    <a:lnTo>
                      <a:pt x="1112" y="1223"/>
                    </a:lnTo>
                    <a:lnTo>
                      <a:pt x="1101" y="1228"/>
                    </a:lnTo>
                    <a:lnTo>
                      <a:pt x="1089" y="1230"/>
                    </a:lnTo>
                    <a:lnTo>
                      <a:pt x="1076" y="1231"/>
                    </a:lnTo>
                    <a:lnTo>
                      <a:pt x="1078" y="1236"/>
                    </a:lnTo>
                    <a:lnTo>
                      <a:pt x="1081" y="1241"/>
                    </a:lnTo>
                    <a:lnTo>
                      <a:pt x="1082" y="1245"/>
                    </a:lnTo>
                    <a:lnTo>
                      <a:pt x="1083" y="1250"/>
                    </a:lnTo>
                    <a:lnTo>
                      <a:pt x="1082" y="1256"/>
                    </a:lnTo>
                    <a:lnTo>
                      <a:pt x="1082" y="1261"/>
                    </a:lnTo>
                    <a:lnTo>
                      <a:pt x="1081" y="1266"/>
                    </a:lnTo>
                    <a:lnTo>
                      <a:pt x="1079" y="1271"/>
                    </a:lnTo>
                    <a:lnTo>
                      <a:pt x="1075" y="1279"/>
                    </a:lnTo>
                    <a:lnTo>
                      <a:pt x="1068" y="1288"/>
                    </a:lnTo>
                    <a:lnTo>
                      <a:pt x="1065" y="1294"/>
                    </a:lnTo>
                    <a:lnTo>
                      <a:pt x="1062" y="1301"/>
                    </a:lnTo>
                    <a:lnTo>
                      <a:pt x="1060" y="1304"/>
                    </a:lnTo>
                    <a:lnTo>
                      <a:pt x="1058" y="1306"/>
                    </a:lnTo>
                    <a:lnTo>
                      <a:pt x="1055" y="1307"/>
                    </a:lnTo>
                    <a:lnTo>
                      <a:pt x="1052" y="1307"/>
                    </a:lnTo>
                    <a:lnTo>
                      <a:pt x="1044" y="1306"/>
                    </a:lnTo>
                    <a:lnTo>
                      <a:pt x="1036" y="1304"/>
                    </a:lnTo>
                    <a:lnTo>
                      <a:pt x="1030" y="1300"/>
                    </a:lnTo>
                    <a:lnTo>
                      <a:pt x="1025" y="1296"/>
                    </a:lnTo>
                    <a:lnTo>
                      <a:pt x="1019" y="1291"/>
                    </a:lnTo>
                    <a:lnTo>
                      <a:pt x="1012" y="1287"/>
                    </a:lnTo>
                    <a:lnTo>
                      <a:pt x="1005" y="1285"/>
                    </a:lnTo>
                    <a:lnTo>
                      <a:pt x="997" y="1284"/>
                    </a:lnTo>
                    <a:lnTo>
                      <a:pt x="982" y="1286"/>
                    </a:lnTo>
                    <a:lnTo>
                      <a:pt x="969" y="1288"/>
                    </a:lnTo>
                    <a:lnTo>
                      <a:pt x="954" y="1288"/>
                    </a:lnTo>
                    <a:lnTo>
                      <a:pt x="941" y="1288"/>
                    </a:lnTo>
                    <a:lnTo>
                      <a:pt x="935" y="1287"/>
                    </a:lnTo>
                    <a:lnTo>
                      <a:pt x="929" y="1285"/>
                    </a:lnTo>
                    <a:lnTo>
                      <a:pt x="922" y="1283"/>
                    </a:lnTo>
                    <a:lnTo>
                      <a:pt x="916" y="1279"/>
                    </a:lnTo>
                    <a:lnTo>
                      <a:pt x="910" y="1273"/>
                    </a:lnTo>
                    <a:lnTo>
                      <a:pt x="905" y="1266"/>
                    </a:lnTo>
                    <a:lnTo>
                      <a:pt x="901" y="1259"/>
                    </a:lnTo>
                    <a:lnTo>
                      <a:pt x="896" y="1252"/>
                    </a:lnTo>
                    <a:lnTo>
                      <a:pt x="893" y="1246"/>
                    </a:lnTo>
                    <a:lnTo>
                      <a:pt x="888" y="1240"/>
                    </a:lnTo>
                    <a:lnTo>
                      <a:pt x="883" y="1233"/>
                    </a:lnTo>
                    <a:lnTo>
                      <a:pt x="875" y="1229"/>
                    </a:lnTo>
                    <a:lnTo>
                      <a:pt x="875" y="1229"/>
                    </a:lnTo>
                    <a:lnTo>
                      <a:pt x="896" y="1192"/>
                    </a:lnTo>
                    <a:lnTo>
                      <a:pt x="915" y="1158"/>
                    </a:lnTo>
                    <a:lnTo>
                      <a:pt x="922" y="1139"/>
                    </a:lnTo>
                    <a:lnTo>
                      <a:pt x="927" y="1120"/>
                    </a:lnTo>
                    <a:lnTo>
                      <a:pt x="931" y="1111"/>
                    </a:lnTo>
                    <a:lnTo>
                      <a:pt x="932" y="1101"/>
                    </a:lnTo>
                    <a:lnTo>
                      <a:pt x="933" y="1090"/>
                    </a:lnTo>
                    <a:lnTo>
                      <a:pt x="933" y="1079"/>
                    </a:lnTo>
                    <a:lnTo>
                      <a:pt x="933" y="1075"/>
                    </a:lnTo>
                    <a:lnTo>
                      <a:pt x="932" y="1072"/>
                    </a:lnTo>
                    <a:lnTo>
                      <a:pt x="930" y="1069"/>
                    </a:lnTo>
                    <a:lnTo>
                      <a:pt x="927" y="1065"/>
                    </a:lnTo>
                    <a:lnTo>
                      <a:pt x="922" y="1059"/>
                    </a:lnTo>
                    <a:lnTo>
                      <a:pt x="916" y="1054"/>
                    </a:lnTo>
                    <a:lnTo>
                      <a:pt x="910" y="1049"/>
                    </a:lnTo>
                    <a:lnTo>
                      <a:pt x="905" y="1044"/>
                    </a:lnTo>
                    <a:lnTo>
                      <a:pt x="903" y="1041"/>
                    </a:lnTo>
                    <a:lnTo>
                      <a:pt x="902" y="1037"/>
                    </a:lnTo>
                    <a:lnTo>
                      <a:pt x="901" y="1033"/>
                    </a:lnTo>
                    <a:lnTo>
                      <a:pt x="900" y="1029"/>
                    </a:lnTo>
                    <a:lnTo>
                      <a:pt x="901" y="1024"/>
                    </a:lnTo>
                    <a:lnTo>
                      <a:pt x="902" y="1020"/>
                    </a:lnTo>
                    <a:lnTo>
                      <a:pt x="904" y="1016"/>
                    </a:lnTo>
                    <a:lnTo>
                      <a:pt x="907" y="1013"/>
                    </a:lnTo>
                    <a:lnTo>
                      <a:pt x="915" y="1006"/>
                    </a:lnTo>
                    <a:lnTo>
                      <a:pt x="923" y="1001"/>
                    </a:lnTo>
                    <a:lnTo>
                      <a:pt x="933" y="996"/>
                    </a:lnTo>
                    <a:lnTo>
                      <a:pt x="940" y="990"/>
                    </a:lnTo>
                    <a:lnTo>
                      <a:pt x="943" y="986"/>
                    </a:lnTo>
                    <a:lnTo>
                      <a:pt x="945" y="981"/>
                    </a:lnTo>
                    <a:lnTo>
                      <a:pt x="947" y="977"/>
                    </a:lnTo>
                    <a:lnTo>
                      <a:pt x="947" y="972"/>
                    </a:lnTo>
                    <a:lnTo>
                      <a:pt x="947" y="968"/>
                    </a:lnTo>
                    <a:lnTo>
                      <a:pt x="945" y="964"/>
                    </a:lnTo>
                    <a:lnTo>
                      <a:pt x="943" y="961"/>
                    </a:lnTo>
                    <a:lnTo>
                      <a:pt x="940" y="959"/>
                    </a:lnTo>
                    <a:lnTo>
                      <a:pt x="932" y="957"/>
                    </a:lnTo>
                    <a:lnTo>
                      <a:pt x="922" y="954"/>
                    </a:lnTo>
                    <a:lnTo>
                      <a:pt x="912" y="953"/>
                    </a:lnTo>
                    <a:lnTo>
                      <a:pt x="902" y="952"/>
                    </a:lnTo>
                    <a:lnTo>
                      <a:pt x="896" y="950"/>
                    </a:lnTo>
                    <a:lnTo>
                      <a:pt x="891" y="949"/>
                    </a:lnTo>
                    <a:lnTo>
                      <a:pt x="887" y="947"/>
                    </a:lnTo>
                    <a:lnTo>
                      <a:pt x="883" y="944"/>
                    </a:lnTo>
                    <a:lnTo>
                      <a:pt x="875" y="934"/>
                    </a:lnTo>
                    <a:lnTo>
                      <a:pt x="868" y="924"/>
                    </a:lnTo>
                    <a:lnTo>
                      <a:pt x="864" y="919"/>
                    </a:lnTo>
                    <a:lnTo>
                      <a:pt x="861" y="915"/>
                    </a:lnTo>
                    <a:lnTo>
                      <a:pt x="856" y="912"/>
                    </a:lnTo>
                    <a:lnTo>
                      <a:pt x="850" y="911"/>
                    </a:lnTo>
                    <a:lnTo>
                      <a:pt x="847" y="910"/>
                    </a:lnTo>
                    <a:lnTo>
                      <a:pt x="843" y="908"/>
                    </a:lnTo>
                    <a:lnTo>
                      <a:pt x="840" y="906"/>
                    </a:lnTo>
                    <a:lnTo>
                      <a:pt x="837" y="904"/>
                    </a:lnTo>
                    <a:lnTo>
                      <a:pt x="832" y="899"/>
                    </a:lnTo>
                    <a:lnTo>
                      <a:pt x="826" y="894"/>
                    </a:lnTo>
                    <a:lnTo>
                      <a:pt x="820" y="890"/>
                    </a:lnTo>
                    <a:lnTo>
                      <a:pt x="813" y="889"/>
                    </a:lnTo>
                    <a:lnTo>
                      <a:pt x="806" y="887"/>
                    </a:lnTo>
                    <a:lnTo>
                      <a:pt x="800" y="887"/>
                    </a:lnTo>
                    <a:lnTo>
                      <a:pt x="794" y="886"/>
                    </a:lnTo>
                    <a:lnTo>
                      <a:pt x="788" y="884"/>
                    </a:lnTo>
                    <a:lnTo>
                      <a:pt x="782" y="880"/>
                    </a:lnTo>
                    <a:lnTo>
                      <a:pt x="778" y="875"/>
                    </a:lnTo>
                    <a:lnTo>
                      <a:pt x="775" y="867"/>
                    </a:lnTo>
                    <a:lnTo>
                      <a:pt x="772" y="859"/>
                    </a:lnTo>
                    <a:lnTo>
                      <a:pt x="770" y="852"/>
                    </a:lnTo>
                    <a:lnTo>
                      <a:pt x="769" y="844"/>
                    </a:lnTo>
                    <a:lnTo>
                      <a:pt x="769" y="828"/>
                    </a:lnTo>
                    <a:lnTo>
                      <a:pt x="769" y="809"/>
                    </a:lnTo>
                    <a:lnTo>
                      <a:pt x="771" y="794"/>
                    </a:lnTo>
                    <a:lnTo>
                      <a:pt x="773" y="779"/>
                    </a:lnTo>
                    <a:lnTo>
                      <a:pt x="774" y="772"/>
                    </a:lnTo>
                    <a:lnTo>
                      <a:pt x="774" y="765"/>
                    </a:lnTo>
                    <a:lnTo>
                      <a:pt x="773" y="758"/>
                    </a:lnTo>
                    <a:lnTo>
                      <a:pt x="771" y="749"/>
                    </a:lnTo>
                    <a:lnTo>
                      <a:pt x="769" y="744"/>
                    </a:lnTo>
                    <a:lnTo>
                      <a:pt x="766" y="740"/>
                    </a:lnTo>
                    <a:lnTo>
                      <a:pt x="763" y="736"/>
                    </a:lnTo>
                    <a:lnTo>
                      <a:pt x="758" y="733"/>
                    </a:lnTo>
                    <a:lnTo>
                      <a:pt x="748" y="726"/>
                    </a:lnTo>
                    <a:lnTo>
                      <a:pt x="738" y="720"/>
                    </a:lnTo>
                    <a:lnTo>
                      <a:pt x="729" y="711"/>
                    </a:lnTo>
                    <a:lnTo>
                      <a:pt x="721" y="702"/>
                    </a:lnTo>
                    <a:lnTo>
                      <a:pt x="718" y="696"/>
                    </a:lnTo>
                    <a:lnTo>
                      <a:pt x="714" y="692"/>
                    </a:lnTo>
                    <a:lnTo>
                      <a:pt x="709" y="688"/>
                    </a:lnTo>
                    <a:lnTo>
                      <a:pt x="703" y="685"/>
                    </a:lnTo>
                    <a:lnTo>
                      <a:pt x="687" y="679"/>
                    </a:lnTo>
                    <a:lnTo>
                      <a:pt x="673" y="675"/>
                    </a:lnTo>
                    <a:lnTo>
                      <a:pt x="665" y="671"/>
                    </a:lnTo>
                    <a:lnTo>
                      <a:pt x="659" y="668"/>
                    </a:lnTo>
                    <a:lnTo>
                      <a:pt x="652" y="664"/>
                    </a:lnTo>
                    <a:lnTo>
                      <a:pt x="646" y="659"/>
                    </a:lnTo>
                    <a:lnTo>
                      <a:pt x="627" y="639"/>
                    </a:lnTo>
                    <a:lnTo>
                      <a:pt x="609" y="622"/>
                    </a:lnTo>
                    <a:lnTo>
                      <a:pt x="600" y="614"/>
                    </a:lnTo>
                    <a:lnTo>
                      <a:pt x="590" y="609"/>
                    </a:lnTo>
                    <a:lnTo>
                      <a:pt x="583" y="607"/>
                    </a:lnTo>
                    <a:lnTo>
                      <a:pt x="577" y="605"/>
                    </a:lnTo>
                    <a:lnTo>
                      <a:pt x="571" y="604"/>
                    </a:lnTo>
                    <a:lnTo>
                      <a:pt x="564" y="604"/>
                    </a:lnTo>
                    <a:lnTo>
                      <a:pt x="532" y="604"/>
                    </a:lnTo>
                    <a:lnTo>
                      <a:pt x="531" y="614"/>
                    </a:lnTo>
                    <a:lnTo>
                      <a:pt x="530" y="624"/>
                    </a:lnTo>
                    <a:lnTo>
                      <a:pt x="526" y="632"/>
                    </a:lnTo>
                    <a:lnTo>
                      <a:pt x="523" y="640"/>
                    </a:lnTo>
                    <a:lnTo>
                      <a:pt x="518" y="648"/>
                    </a:lnTo>
                    <a:lnTo>
                      <a:pt x="513" y="655"/>
                    </a:lnTo>
                    <a:lnTo>
                      <a:pt x="506" y="661"/>
                    </a:lnTo>
                    <a:lnTo>
                      <a:pt x="498" y="668"/>
                    </a:lnTo>
                    <a:lnTo>
                      <a:pt x="484" y="673"/>
                    </a:lnTo>
                    <a:lnTo>
                      <a:pt x="469" y="678"/>
                    </a:lnTo>
                    <a:lnTo>
                      <a:pt x="464" y="684"/>
                    </a:lnTo>
                    <a:lnTo>
                      <a:pt x="461" y="690"/>
                    </a:lnTo>
                    <a:lnTo>
                      <a:pt x="459" y="697"/>
                    </a:lnTo>
                    <a:lnTo>
                      <a:pt x="458" y="705"/>
                    </a:lnTo>
                    <a:lnTo>
                      <a:pt x="457" y="712"/>
                    </a:lnTo>
                    <a:lnTo>
                      <a:pt x="456" y="719"/>
                    </a:lnTo>
                    <a:lnTo>
                      <a:pt x="454" y="727"/>
                    </a:lnTo>
                    <a:lnTo>
                      <a:pt x="451" y="735"/>
                    </a:lnTo>
                    <a:lnTo>
                      <a:pt x="445" y="731"/>
                    </a:lnTo>
                    <a:lnTo>
                      <a:pt x="438" y="726"/>
                    </a:lnTo>
                    <a:lnTo>
                      <a:pt x="433" y="722"/>
                    </a:lnTo>
                    <a:lnTo>
                      <a:pt x="429" y="718"/>
                    </a:lnTo>
                    <a:lnTo>
                      <a:pt x="420" y="710"/>
                    </a:lnTo>
                    <a:lnTo>
                      <a:pt x="408" y="702"/>
                    </a:lnTo>
                    <a:lnTo>
                      <a:pt x="403" y="699"/>
                    </a:lnTo>
                    <a:lnTo>
                      <a:pt x="398" y="698"/>
                    </a:lnTo>
                    <a:lnTo>
                      <a:pt x="394" y="697"/>
                    </a:lnTo>
                    <a:lnTo>
                      <a:pt x="389" y="697"/>
                    </a:lnTo>
                    <a:lnTo>
                      <a:pt x="383" y="696"/>
                    </a:lnTo>
                    <a:lnTo>
                      <a:pt x="379" y="695"/>
                    </a:lnTo>
                    <a:lnTo>
                      <a:pt x="374" y="694"/>
                    </a:lnTo>
                    <a:lnTo>
                      <a:pt x="370" y="692"/>
                    </a:lnTo>
                    <a:lnTo>
                      <a:pt x="367" y="688"/>
                    </a:lnTo>
                    <a:lnTo>
                      <a:pt x="365" y="683"/>
                    </a:lnTo>
                    <a:lnTo>
                      <a:pt x="364" y="680"/>
                    </a:lnTo>
                    <a:lnTo>
                      <a:pt x="363" y="678"/>
                    </a:lnTo>
                    <a:lnTo>
                      <a:pt x="361" y="676"/>
                    </a:lnTo>
                    <a:lnTo>
                      <a:pt x="359" y="676"/>
                    </a:lnTo>
                    <a:lnTo>
                      <a:pt x="348" y="680"/>
                    </a:lnTo>
                    <a:lnTo>
                      <a:pt x="339" y="684"/>
                    </a:lnTo>
                    <a:lnTo>
                      <a:pt x="324" y="684"/>
                    </a:lnTo>
                    <a:lnTo>
                      <a:pt x="311" y="684"/>
                    </a:lnTo>
                    <a:lnTo>
                      <a:pt x="309" y="695"/>
                    </a:lnTo>
                    <a:lnTo>
                      <a:pt x="307" y="706"/>
                    </a:lnTo>
                    <a:lnTo>
                      <a:pt x="304" y="715"/>
                    </a:lnTo>
                    <a:lnTo>
                      <a:pt x="298" y="724"/>
                    </a:lnTo>
                    <a:lnTo>
                      <a:pt x="289" y="741"/>
                    </a:lnTo>
                    <a:lnTo>
                      <a:pt x="278" y="761"/>
                    </a:lnTo>
                    <a:lnTo>
                      <a:pt x="274" y="771"/>
                    </a:lnTo>
                    <a:lnTo>
                      <a:pt x="271" y="781"/>
                    </a:lnTo>
                    <a:lnTo>
                      <a:pt x="269" y="791"/>
                    </a:lnTo>
                    <a:lnTo>
                      <a:pt x="268" y="801"/>
                    </a:lnTo>
                    <a:lnTo>
                      <a:pt x="267" y="810"/>
                    </a:lnTo>
                    <a:lnTo>
                      <a:pt x="264" y="820"/>
                    </a:lnTo>
                    <a:lnTo>
                      <a:pt x="263" y="824"/>
                    </a:lnTo>
                    <a:lnTo>
                      <a:pt x="260" y="828"/>
                    </a:lnTo>
                    <a:lnTo>
                      <a:pt x="257" y="833"/>
                    </a:lnTo>
                    <a:lnTo>
                      <a:pt x="254" y="837"/>
                    </a:lnTo>
                    <a:lnTo>
                      <a:pt x="239" y="818"/>
                    </a:lnTo>
                    <a:lnTo>
                      <a:pt x="226" y="800"/>
                    </a:lnTo>
                    <a:lnTo>
                      <a:pt x="215" y="782"/>
                    </a:lnTo>
                    <a:lnTo>
                      <a:pt x="204" y="765"/>
                    </a:lnTo>
                    <a:lnTo>
                      <a:pt x="200" y="755"/>
                    </a:lnTo>
                    <a:lnTo>
                      <a:pt x="196" y="746"/>
                    </a:lnTo>
                    <a:lnTo>
                      <a:pt x="193" y="736"/>
                    </a:lnTo>
                    <a:lnTo>
                      <a:pt x="190" y="726"/>
                    </a:lnTo>
                    <a:lnTo>
                      <a:pt x="188" y="716"/>
                    </a:lnTo>
                    <a:lnTo>
                      <a:pt x="187" y="705"/>
                    </a:lnTo>
                    <a:lnTo>
                      <a:pt x="186" y="693"/>
                    </a:lnTo>
                    <a:lnTo>
                      <a:pt x="184" y="682"/>
                    </a:lnTo>
                    <a:lnTo>
                      <a:pt x="186" y="677"/>
                    </a:lnTo>
                    <a:lnTo>
                      <a:pt x="187" y="671"/>
                    </a:lnTo>
                    <a:lnTo>
                      <a:pt x="190" y="668"/>
                    </a:lnTo>
                    <a:lnTo>
                      <a:pt x="192" y="664"/>
                    </a:lnTo>
                    <a:lnTo>
                      <a:pt x="195" y="660"/>
                    </a:lnTo>
                    <a:lnTo>
                      <a:pt x="197" y="656"/>
                    </a:lnTo>
                    <a:lnTo>
                      <a:pt x="198" y="652"/>
                    </a:lnTo>
                    <a:lnTo>
                      <a:pt x="199" y="647"/>
                    </a:lnTo>
                    <a:lnTo>
                      <a:pt x="199" y="640"/>
                    </a:lnTo>
                    <a:lnTo>
                      <a:pt x="198" y="634"/>
                    </a:lnTo>
                    <a:lnTo>
                      <a:pt x="196" y="629"/>
                    </a:lnTo>
                    <a:lnTo>
                      <a:pt x="194" y="623"/>
                    </a:lnTo>
                    <a:lnTo>
                      <a:pt x="193" y="618"/>
                    </a:lnTo>
                    <a:lnTo>
                      <a:pt x="191" y="612"/>
                    </a:lnTo>
                    <a:lnTo>
                      <a:pt x="190" y="606"/>
                    </a:lnTo>
                    <a:lnTo>
                      <a:pt x="190" y="599"/>
                    </a:lnTo>
                    <a:lnTo>
                      <a:pt x="190" y="590"/>
                    </a:lnTo>
                    <a:lnTo>
                      <a:pt x="192" y="581"/>
                    </a:lnTo>
                    <a:lnTo>
                      <a:pt x="193" y="574"/>
                    </a:lnTo>
                    <a:lnTo>
                      <a:pt x="195" y="567"/>
                    </a:lnTo>
                    <a:lnTo>
                      <a:pt x="197" y="559"/>
                    </a:lnTo>
                    <a:lnTo>
                      <a:pt x="199" y="551"/>
                    </a:lnTo>
                    <a:lnTo>
                      <a:pt x="200" y="543"/>
                    </a:lnTo>
                    <a:lnTo>
                      <a:pt x="200" y="534"/>
                    </a:lnTo>
                    <a:lnTo>
                      <a:pt x="200" y="468"/>
                    </a:lnTo>
                    <a:lnTo>
                      <a:pt x="171" y="468"/>
                    </a:lnTo>
                    <a:lnTo>
                      <a:pt x="168" y="475"/>
                    </a:lnTo>
                    <a:lnTo>
                      <a:pt x="164" y="481"/>
                    </a:lnTo>
                    <a:lnTo>
                      <a:pt x="161" y="486"/>
                    </a:lnTo>
                    <a:lnTo>
                      <a:pt x="157" y="491"/>
                    </a:lnTo>
                    <a:lnTo>
                      <a:pt x="152" y="494"/>
                    </a:lnTo>
                    <a:lnTo>
                      <a:pt x="147" y="497"/>
                    </a:lnTo>
                    <a:lnTo>
                      <a:pt x="141" y="499"/>
                    </a:lnTo>
                    <a:lnTo>
                      <a:pt x="135" y="499"/>
                    </a:lnTo>
                    <a:lnTo>
                      <a:pt x="128" y="494"/>
                    </a:lnTo>
                    <a:lnTo>
                      <a:pt x="120" y="488"/>
                    </a:lnTo>
                    <a:lnTo>
                      <a:pt x="107" y="484"/>
                    </a:lnTo>
                    <a:lnTo>
                      <a:pt x="93" y="481"/>
                    </a:lnTo>
                    <a:lnTo>
                      <a:pt x="87" y="480"/>
                    </a:lnTo>
                    <a:lnTo>
                      <a:pt x="82" y="477"/>
                    </a:lnTo>
                    <a:lnTo>
                      <a:pt x="81" y="475"/>
                    </a:lnTo>
                    <a:lnTo>
                      <a:pt x="79" y="472"/>
                    </a:lnTo>
                    <a:lnTo>
                      <a:pt x="78" y="469"/>
                    </a:lnTo>
                    <a:lnTo>
                      <a:pt x="78" y="466"/>
                    </a:lnTo>
                    <a:lnTo>
                      <a:pt x="79" y="458"/>
                    </a:lnTo>
                    <a:lnTo>
                      <a:pt x="80" y="450"/>
                    </a:lnTo>
                    <a:lnTo>
                      <a:pt x="82" y="441"/>
                    </a:lnTo>
                    <a:lnTo>
                      <a:pt x="84" y="434"/>
                    </a:lnTo>
                    <a:lnTo>
                      <a:pt x="86" y="427"/>
                    </a:lnTo>
                    <a:lnTo>
                      <a:pt x="88" y="420"/>
                    </a:lnTo>
                    <a:lnTo>
                      <a:pt x="89" y="411"/>
                    </a:lnTo>
                    <a:lnTo>
                      <a:pt x="90" y="403"/>
                    </a:lnTo>
                    <a:lnTo>
                      <a:pt x="89" y="398"/>
                    </a:lnTo>
                    <a:lnTo>
                      <a:pt x="87" y="393"/>
                    </a:lnTo>
                    <a:lnTo>
                      <a:pt x="82" y="391"/>
                    </a:lnTo>
                    <a:lnTo>
                      <a:pt x="77" y="387"/>
                    </a:lnTo>
                    <a:lnTo>
                      <a:pt x="74" y="383"/>
                    </a:lnTo>
                    <a:lnTo>
                      <a:pt x="69" y="379"/>
                    </a:lnTo>
                    <a:lnTo>
                      <a:pt x="66" y="374"/>
                    </a:lnTo>
                    <a:lnTo>
                      <a:pt x="62" y="370"/>
                    </a:lnTo>
                    <a:lnTo>
                      <a:pt x="58" y="368"/>
                    </a:lnTo>
                    <a:lnTo>
                      <a:pt x="52" y="367"/>
                    </a:lnTo>
                    <a:lnTo>
                      <a:pt x="38" y="377"/>
                    </a:lnTo>
                    <a:lnTo>
                      <a:pt x="25" y="387"/>
                    </a:lnTo>
                    <a:lnTo>
                      <a:pt x="16" y="386"/>
                    </a:lnTo>
                    <a:lnTo>
                      <a:pt x="6" y="385"/>
                    </a:lnTo>
                    <a:lnTo>
                      <a:pt x="4" y="374"/>
                    </a:lnTo>
                    <a:lnTo>
                      <a:pt x="2" y="364"/>
                    </a:lnTo>
                    <a:lnTo>
                      <a:pt x="0" y="352"/>
                    </a:lnTo>
                    <a:lnTo>
                      <a:pt x="0" y="341"/>
                    </a:lnTo>
                    <a:lnTo>
                      <a:pt x="0" y="334"/>
                    </a:lnTo>
                    <a:lnTo>
                      <a:pt x="1" y="327"/>
                    </a:lnTo>
                    <a:lnTo>
                      <a:pt x="3" y="322"/>
                    </a:lnTo>
                    <a:lnTo>
                      <a:pt x="6" y="317"/>
                    </a:lnTo>
                    <a:lnTo>
                      <a:pt x="15" y="309"/>
                    </a:lnTo>
                    <a:lnTo>
                      <a:pt x="24" y="300"/>
                    </a:lnTo>
                    <a:lnTo>
                      <a:pt x="34" y="293"/>
                    </a:lnTo>
                    <a:lnTo>
                      <a:pt x="45" y="286"/>
                    </a:lnTo>
                    <a:lnTo>
                      <a:pt x="55" y="277"/>
                    </a:lnTo>
                    <a:lnTo>
                      <a:pt x="63" y="267"/>
                    </a:lnTo>
                    <a:lnTo>
                      <a:pt x="68" y="258"/>
                    </a:lnTo>
                    <a:lnTo>
                      <a:pt x="73" y="250"/>
                    </a:lnTo>
                    <a:lnTo>
                      <a:pt x="75" y="241"/>
                    </a:lnTo>
                    <a:lnTo>
                      <a:pt x="77" y="233"/>
                    </a:lnTo>
                    <a:lnTo>
                      <a:pt x="80" y="216"/>
                    </a:lnTo>
                    <a:lnTo>
                      <a:pt x="85" y="198"/>
                    </a:lnTo>
                    <a:lnTo>
                      <a:pt x="92" y="201"/>
                    </a:lnTo>
                    <a:lnTo>
                      <a:pt x="100" y="203"/>
                    </a:lnTo>
                    <a:lnTo>
                      <a:pt x="103" y="202"/>
                    </a:lnTo>
                    <a:lnTo>
                      <a:pt x="106" y="202"/>
                    </a:lnTo>
                    <a:lnTo>
                      <a:pt x="109" y="200"/>
                    </a:lnTo>
                    <a:lnTo>
                      <a:pt x="112" y="199"/>
                    </a:lnTo>
                    <a:lnTo>
                      <a:pt x="116" y="194"/>
                    </a:lnTo>
                    <a:lnTo>
                      <a:pt x="120" y="187"/>
                    </a:lnTo>
                    <a:lnTo>
                      <a:pt x="122" y="180"/>
                    </a:lnTo>
                    <a:lnTo>
                      <a:pt x="125" y="173"/>
                    </a:lnTo>
                    <a:lnTo>
                      <a:pt x="126" y="166"/>
                    </a:lnTo>
                    <a:lnTo>
                      <a:pt x="128" y="157"/>
                    </a:lnTo>
                    <a:close/>
                  </a:path>
                </a:pathLst>
              </a:custGeom>
              <a:solidFill>
                <a:srgbClr val="EAEAEA"/>
              </a:solidFill>
              <a:ln w="9525">
                <a:solidFill>
                  <a:sysClr val="windowText" lastClr="000000">
                    <a:lumMod val="50000"/>
                    <a:lumOff val="50000"/>
                  </a:sysClr>
                </a:solidFill>
                <a:round/>
                <a:headEnd/>
                <a:tailEnd/>
              </a:ln>
            </p:spPr>
          </p:sp>
          <p:sp>
            <p:nvSpPr>
              <p:cNvPr id="45" name="Indonesia"/>
              <p:cNvSpPr>
                <a:spLocks noEditPoints="1"/>
              </p:cNvSpPr>
              <p:nvPr/>
            </p:nvSpPr>
            <p:spPr bwMode="auto">
              <a:xfrm>
                <a:off x="4270637" y="5815507"/>
                <a:ext cx="3434469" cy="1290076"/>
              </a:xfrm>
              <a:custGeom>
                <a:avLst/>
                <a:gdLst/>
                <a:ahLst/>
                <a:cxnLst>
                  <a:cxn ang="0">
                    <a:pos x="2993" y="2520"/>
                  </a:cxn>
                  <a:cxn ang="0">
                    <a:pos x="2228" y="2559"/>
                  </a:cxn>
                  <a:cxn ang="0">
                    <a:pos x="1616" y="2658"/>
                  </a:cxn>
                  <a:cxn ang="0">
                    <a:pos x="1702" y="1810"/>
                  </a:cxn>
                  <a:cxn ang="0">
                    <a:pos x="1809" y="1918"/>
                  </a:cxn>
                  <a:cxn ang="0">
                    <a:pos x="1607" y="2474"/>
                  </a:cxn>
                  <a:cxn ang="0">
                    <a:pos x="958" y="2089"/>
                  </a:cxn>
                  <a:cxn ang="0">
                    <a:pos x="463" y="1393"/>
                  </a:cxn>
                  <a:cxn ang="0">
                    <a:pos x="83" y="851"/>
                  </a:cxn>
                  <a:cxn ang="0">
                    <a:pos x="771" y="1186"/>
                  </a:cxn>
                  <a:cxn ang="0">
                    <a:pos x="1310" y="1510"/>
                  </a:cxn>
                  <a:cxn ang="0">
                    <a:pos x="1517" y="1843"/>
                  </a:cxn>
                  <a:cxn ang="0">
                    <a:pos x="58" y="1321"/>
                  </a:cxn>
                  <a:cxn ang="0">
                    <a:pos x="373" y="1517"/>
                  </a:cxn>
                  <a:cxn ang="0">
                    <a:pos x="6740" y="1323"/>
                  </a:cxn>
                  <a:cxn ang="0">
                    <a:pos x="6471" y="230"/>
                  </a:cxn>
                  <a:cxn ang="0">
                    <a:pos x="5666" y="389"/>
                  </a:cxn>
                  <a:cxn ang="0">
                    <a:pos x="5282" y="5"/>
                  </a:cxn>
                  <a:cxn ang="0">
                    <a:pos x="5232" y="513"/>
                  </a:cxn>
                  <a:cxn ang="0">
                    <a:pos x="5205" y="162"/>
                  </a:cxn>
                  <a:cxn ang="0">
                    <a:pos x="5179" y="780"/>
                  </a:cxn>
                  <a:cxn ang="0">
                    <a:pos x="5216" y="1118"/>
                  </a:cxn>
                  <a:cxn ang="0">
                    <a:pos x="4959" y="1174"/>
                  </a:cxn>
                  <a:cxn ang="0">
                    <a:pos x="4865" y="957"/>
                  </a:cxn>
                  <a:cxn ang="0">
                    <a:pos x="4419" y="1046"/>
                  </a:cxn>
                  <a:cxn ang="0">
                    <a:pos x="4198" y="766"/>
                  </a:cxn>
                  <a:cxn ang="0">
                    <a:pos x="4417" y="906"/>
                  </a:cxn>
                  <a:cxn ang="0">
                    <a:pos x="4245" y="1273"/>
                  </a:cxn>
                  <a:cxn ang="0">
                    <a:pos x="4274" y="1664"/>
                  </a:cxn>
                  <a:cxn ang="0">
                    <a:pos x="4030" y="1501"/>
                  </a:cxn>
                  <a:cxn ang="0">
                    <a:pos x="3869" y="1825"/>
                  </a:cxn>
                  <a:cxn ang="0">
                    <a:pos x="3853" y="1321"/>
                  </a:cxn>
                  <a:cxn ang="0">
                    <a:pos x="4048" y="799"/>
                  </a:cxn>
                  <a:cxn ang="0">
                    <a:pos x="4702" y="464"/>
                  </a:cxn>
                  <a:cxn ang="0">
                    <a:pos x="4387" y="1755"/>
                  </a:cxn>
                  <a:cxn ang="0">
                    <a:pos x="6183" y="1123"/>
                  </a:cxn>
                  <a:cxn ang="0">
                    <a:pos x="5689" y="1707"/>
                  </a:cxn>
                  <a:cxn ang="0">
                    <a:pos x="4608" y="2187"/>
                  </a:cxn>
                  <a:cxn ang="0">
                    <a:pos x="4251" y="2319"/>
                  </a:cxn>
                  <a:cxn ang="0">
                    <a:pos x="4160" y="2396"/>
                  </a:cxn>
                  <a:cxn ang="0">
                    <a:pos x="3794" y="2586"/>
                  </a:cxn>
                  <a:cxn ang="0">
                    <a:pos x="3568" y="2479"/>
                  </a:cxn>
                  <a:cxn ang="0">
                    <a:pos x="3696" y="2517"/>
                  </a:cxn>
                  <a:cxn ang="0">
                    <a:pos x="3044" y="2593"/>
                  </a:cxn>
                  <a:cxn ang="0">
                    <a:pos x="2874" y="2464"/>
                  </a:cxn>
                  <a:cxn ang="0">
                    <a:pos x="4704" y="2371"/>
                  </a:cxn>
                  <a:cxn ang="0">
                    <a:pos x="7149" y="849"/>
                  </a:cxn>
                  <a:cxn ang="0">
                    <a:pos x="6798" y="941"/>
                  </a:cxn>
                  <a:cxn ang="0">
                    <a:pos x="6215" y="788"/>
                  </a:cxn>
                  <a:cxn ang="0">
                    <a:pos x="5960" y="915"/>
                  </a:cxn>
                  <a:cxn ang="0">
                    <a:pos x="6116" y="562"/>
                  </a:cxn>
                  <a:cxn ang="0">
                    <a:pos x="5731" y="431"/>
                  </a:cxn>
                  <a:cxn ang="0">
                    <a:pos x="6261" y="637"/>
                  </a:cxn>
                  <a:cxn ang="0">
                    <a:pos x="6791" y="150"/>
                  </a:cxn>
                  <a:cxn ang="0">
                    <a:pos x="2584" y="1196"/>
                  </a:cxn>
                  <a:cxn ang="0">
                    <a:pos x="3156" y="854"/>
                  </a:cxn>
                  <a:cxn ang="0">
                    <a:pos x="3583" y="389"/>
                  </a:cxn>
                  <a:cxn ang="0">
                    <a:pos x="3731" y="765"/>
                  </a:cxn>
                  <a:cxn ang="0">
                    <a:pos x="3539" y="1221"/>
                  </a:cxn>
                  <a:cxn ang="0">
                    <a:pos x="3353" y="1651"/>
                  </a:cxn>
                  <a:cxn ang="0">
                    <a:pos x="2868" y="1773"/>
                  </a:cxn>
                  <a:cxn ang="0">
                    <a:pos x="2539" y="1818"/>
                  </a:cxn>
                  <a:cxn ang="0">
                    <a:pos x="2202" y="1290"/>
                  </a:cxn>
                </a:cxnLst>
                <a:rect l="0" t="0" r="r" b="b"/>
                <a:pathLst>
                  <a:path w="7201" h="2745">
                    <a:moveTo>
                      <a:pt x="2379" y="2692"/>
                    </a:moveTo>
                    <a:lnTo>
                      <a:pt x="2384" y="2693"/>
                    </a:lnTo>
                    <a:lnTo>
                      <a:pt x="2389" y="2694"/>
                    </a:lnTo>
                    <a:lnTo>
                      <a:pt x="2394" y="2695"/>
                    </a:lnTo>
                    <a:lnTo>
                      <a:pt x="2398" y="2697"/>
                    </a:lnTo>
                    <a:lnTo>
                      <a:pt x="2405" y="2704"/>
                    </a:lnTo>
                    <a:lnTo>
                      <a:pt x="2413" y="2709"/>
                    </a:lnTo>
                    <a:lnTo>
                      <a:pt x="2419" y="2712"/>
                    </a:lnTo>
                    <a:lnTo>
                      <a:pt x="2426" y="2714"/>
                    </a:lnTo>
                    <a:lnTo>
                      <a:pt x="2432" y="2715"/>
                    </a:lnTo>
                    <a:lnTo>
                      <a:pt x="2439" y="2716"/>
                    </a:lnTo>
                    <a:lnTo>
                      <a:pt x="2453" y="2722"/>
                    </a:lnTo>
                    <a:lnTo>
                      <a:pt x="2466" y="2725"/>
                    </a:lnTo>
                    <a:lnTo>
                      <a:pt x="2493" y="2725"/>
                    </a:lnTo>
                    <a:lnTo>
                      <a:pt x="2500" y="2722"/>
                    </a:lnTo>
                    <a:lnTo>
                      <a:pt x="2508" y="2717"/>
                    </a:lnTo>
                    <a:lnTo>
                      <a:pt x="2523" y="2712"/>
                    </a:lnTo>
                    <a:lnTo>
                      <a:pt x="2538" y="2708"/>
                    </a:lnTo>
                    <a:lnTo>
                      <a:pt x="2552" y="2706"/>
                    </a:lnTo>
                    <a:lnTo>
                      <a:pt x="2569" y="2705"/>
                    </a:lnTo>
                    <a:lnTo>
                      <a:pt x="2604" y="2705"/>
                    </a:lnTo>
                    <a:lnTo>
                      <a:pt x="2619" y="2704"/>
                    </a:lnTo>
                    <a:lnTo>
                      <a:pt x="2634" y="2703"/>
                    </a:lnTo>
                    <a:lnTo>
                      <a:pt x="2647" y="2699"/>
                    </a:lnTo>
                    <a:lnTo>
                      <a:pt x="2661" y="2697"/>
                    </a:lnTo>
                    <a:lnTo>
                      <a:pt x="2673" y="2694"/>
                    </a:lnTo>
                    <a:lnTo>
                      <a:pt x="2687" y="2692"/>
                    </a:lnTo>
                    <a:lnTo>
                      <a:pt x="2701" y="2691"/>
                    </a:lnTo>
                    <a:lnTo>
                      <a:pt x="2718" y="2690"/>
                    </a:lnTo>
                    <a:lnTo>
                      <a:pt x="2733" y="2690"/>
                    </a:lnTo>
                    <a:lnTo>
                      <a:pt x="2747" y="2691"/>
                    </a:lnTo>
                    <a:lnTo>
                      <a:pt x="2760" y="2692"/>
                    </a:lnTo>
                    <a:lnTo>
                      <a:pt x="2776" y="2692"/>
                    </a:lnTo>
                    <a:lnTo>
                      <a:pt x="2782" y="2692"/>
                    </a:lnTo>
                    <a:lnTo>
                      <a:pt x="2789" y="2691"/>
                    </a:lnTo>
                    <a:lnTo>
                      <a:pt x="2795" y="2690"/>
                    </a:lnTo>
                    <a:lnTo>
                      <a:pt x="2801" y="2688"/>
                    </a:lnTo>
                    <a:lnTo>
                      <a:pt x="2811" y="2684"/>
                    </a:lnTo>
                    <a:lnTo>
                      <a:pt x="2822" y="2679"/>
                    </a:lnTo>
                    <a:lnTo>
                      <a:pt x="2832" y="2673"/>
                    </a:lnTo>
                    <a:lnTo>
                      <a:pt x="2842" y="2669"/>
                    </a:lnTo>
                    <a:lnTo>
                      <a:pt x="2847" y="2667"/>
                    </a:lnTo>
                    <a:lnTo>
                      <a:pt x="2854" y="2666"/>
                    </a:lnTo>
                    <a:lnTo>
                      <a:pt x="2860" y="2665"/>
                    </a:lnTo>
                    <a:lnTo>
                      <a:pt x="2866" y="2665"/>
                    </a:lnTo>
                    <a:lnTo>
                      <a:pt x="2897" y="2665"/>
                    </a:lnTo>
                    <a:lnTo>
                      <a:pt x="2902" y="2667"/>
                    </a:lnTo>
                    <a:lnTo>
                      <a:pt x="2909" y="2669"/>
                    </a:lnTo>
                    <a:lnTo>
                      <a:pt x="2925" y="2672"/>
                    </a:lnTo>
                    <a:lnTo>
                      <a:pt x="2940" y="2675"/>
                    </a:lnTo>
                    <a:lnTo>
                      <a:pt x="2953" y="2677"/>
                    </a:lnTo>
                    <a:lnTo>
                      <a:pt x="2970" y="2677"/>
                    </a:lnTo>
                    <a:lnTo>
                      <a:pt x="2973" y="2676"/>
                    </a:lnTo>
                    <a:lnTo>
                      <a:pt x="2977" y="2675"/>
                    </a:lnTo>
                    <a:lnTo>
                      <a:pt x="2986" y="2676"/>
                    </a:lnTo>
                    <a:lnTo>
                      <a:pt x="2996" y="2679"/>
                    </a:lnTo>
                    <a:lnTo>
                      <a:pt x="3004" y="2682"/>
                    </a:lnTo>
                    <a:lnTo>
                      <a:pt x="3011" y="2687"/>
                    </a:lnTo>
                    <a:lnTo>
                      <a:pt x="3018" y="2691"/>
                    </a:lnTo>
                    <a:lnTo>
                      <a:pt x="3027" y="2694"/>
                    </a:lnTo>
                    <a:lnTo>
                      <a:pt x="3036" y="2697"/>
                    </a:lnTo>
                    <a:lnTo>
                      <a:pt x="3045" y="2698"/>
                    </a:lnTo>
                    <a:lnTo>
                      <a:pt x="3052" y="2698"/>
                    </a:lnTo>
                    <a:lnTo>
                      <a:pt x="3058" y="2698"/>
                    </a:lnTo>
                    <a:lnTo>
                      <a:pt x="3060" y="2697"/>
                    </a:lnTo>
                    <a:lnTo>
                      <a:pt x="3062" y="2696"/>
                    </a:lnTo>
                    <a:lnTo>
                      <a:pt x="3064" y="2695"/>
                    </a:lnTo>
                    <a:lnTo>
                      <a:pt x="3066" y="2692"/>
                    </a:lnTo>
                    <a:lnTo>
                      <a:pt x="3058" y="2689"/>
                    </a:lnTo>
                    <a:lnTo>
                      <a:pt x="3052" y="2686"/>
                    </a:lnTo>
                    <a:lnTo>
                      <a:pt x="3044" y="2682"/>
                    </a:lnTo>
                    <a:lnTo>
                      <a:pt x="3038" y="2677"/>
                    </a:lnTo>
                    <a:lnTo>
                      <a:pt x="3034" y="2671"/>
                    </a:lnTo>
                    <a:lnTo>
                      <a:pt x="3031" y="2666"/>
                    </a:lnTo>
                    <a:lnTo>
                      <a:pt x="3029" y="2660"/>
                    </a:lnTo>
                    <a:lnTo>
                      <a:pt x="3027" y="2654"/>
                    </a:lnTo>
                    <a:lnTo>
                      <a:pt x="3026" y="2641"/>
                    </a:lnTo>
                    <a:lnTo>
                      <a:pt x="3025" y="2627"/>
                    </a:lnTo>
                    <a:lnTo>
                      <a:pt x="3022" y="2618"/>
                    </a:lnTo>
                    <a:lnTo>
                      <a:pt x="3019" y="2608"/>
                    </a:lnTo>
                    <a:lnTo>
                      <a:pt x="3019" y="2557"/>
                    </a:lnTo>
                    <a:lnTo>
                      <a:pt x="3019" y="2545"/>
                    </a:lnTo>
                    <a:lnTo>
                      <a:pt x="3018" y="2535"/>
                    </a:lnTo>
                    <a:lnTo>
                      <a:pt x="3017" y="2529"/>
                    </a:lnTo>
                    <a:lnTo>
                      <a:pt x="3016" y="2525"/>
                    </a:lnTo>
                    <a:lnTo>
                      <a:pt x="3013" y="2520"/>
                    </a:lnTo>
                    <a:lnTo>
                      <a:pt x="3010" y="2515"/>
                    </a:lnTo>
                    <a:lnTo>
                      <a:pt x="2993" y="2520"/>
                    </a:lnTo>
                    <a:lnTo>
                      <a:pt x="2977" y="2521"/>
                    </a:lnTo>
                    <a:lnTo>
                      <a:pt x="2962" y="2523"/>
                    </a:lnTo>
                    <a:lnTo>
                      <a:pt x="2945" y="2526"/>
                    </a:lnTo>
                    <a:lnTo>
                      <a:pt x="2928" y="2530"/>
                    </a:lnTo>
                    <a:lnTo>
                      <a:pt x="2914" y="2537"/>
                    </a:lnTo>
                    <a:lnTo>
                      <a:pt x="2900" y="2543"/>
                    </a:lnTo>
                    <a:lnTo>
                      <a:pt x="2884" y="2549"/>
                    </a:lnTo>
                    <a:lnTo>
                      <a:pt x="2873" y="2552"/>
                    </a:lnTo>
                    <a:lnTo>
                      <a:pt x="2864" y="2554"/>
                    </a:lnTo>
                    <a:lnTo>
                      <a:pt x="2854" y="2555"/>
                    </a:lnTo>
                    <a:lnTo>
                      <a:pt x="2845" y="2556"/>
                    </a:lnTo>
                    <a:lnTo>
                      <a:pt x="2826" y="2557"/>
                    </a:lnTo>
                    <a:lnTo>
                      <a:pt x="2805" y="2557"/>
                    </a:lnTo>
                    <a:lnTo>
                      <a:pt x="2800" y="2554"/>
                    </a:lnTo>
                    <a:lnTo>
                      <a:pt x="2796" y="2551"/>
                    </a:lnTo>
                    <a:lnTo>
                      <a:pt x="2793" y="2547"/>
                    </a:lnTo>
                    <a:lnTo>
                      <a:pt x="2790" y="2543"/>
                    </a:lnTo>
                    <a:lnTo>
                      <a:pt x="2786" y="2535"/>
                    </a:lnTo>
                    <a:lnTo>
                      <a:pt x="2784" y="2525"/>
                    </a:lnTo>
                    <a:lnTo>
                      <a:pt x="2782" y="2515"/>
                    </a:lnTo>
                    <a:lnTo>
                      <a:pt x="2780" y="2505"/>
                    </a:lnTo>
                    <a:lnTo>
                      <a:pt x="2778" y="2494"/>
                    </a:lnTo>
                    <a:lnTo>
                      <a:pt x="2774" y="2484"/>
                    </a:lnTo>
                    <a:lnTo>
                      <a:pt x="2772" y="2481"/>
                    </a:lnTo>
                    <a:lnTo>
                      <a:pt x="2769" y="2479"/>
                    </a:lnTo>
                    <a:lnTo>
                      <a:pt x="2766" y="2477"/>
                    </a:lnTo>
                    <a:lnTo>
                      <a:pt x="2762" y="2476"/>
                    </a:lnTo>
                    <a:lnTo>
                      <a:pt x="2756" y="2473"/>
                    </a:lnTo>
                    <a:lnTo>
                      <a:pt x="2750" y="2470"/>
                    </a:lnTo>
                    <a:lnTo>
                      <a:pt x="2745" y="2465"/>
                    </a:lnTo>
                    <a:lnTo>
                      <a:pt x="2742" y="2461"/>
                    </a:lnTo>
                    <a:lnTo>
                      <a:pt x="2739" y="2456"/>
                    </a:lnTo>
                    <a:lnTo>
                      <a:pt x="2736" y="2451"/>
                    </a:lnTo>
                    <a:lnTo>
                      <a:pt x="2733" y="2445"/>
                    </a:lnTo>
                    <a:lnTo>
                      <a:pt x="2730" y="2439"/>
                    </a:lnTo>
                    <a:lnTo>
                      <a:pt x="2727" y="2434"/>
                    </a:lnTo>
                    <a:lnTo>
                      <a:pt x="2723" y="2429"/>
                    </a:lnTo>
                    <a:lnTo>
                      <a:pt x="2720" y="2429"/>
                    </a:lnTo>
                    <a:lnTo>
                      <a:pt x="2711" y="2436"/>
                    </a:lnTo>
                    <a:lnTo>
                      <a:pt x="2701" y="2444"/>
                    </a:lnTo>
                    <a:lnTo>
                      <a:pt x="2689" y="2450"/>
                    </a:lnTo>
                    <a:lnTo>
                      <a:pt x="2676" y="2453"/>
                    </a:lnTo>
                    <a:lnTo>
                      <a:pt x="2665" y="2455"/>
                    </a:lnTo>
                    <a:lnTo>
                      <a:pt x="2654" y="2456"/>
                    </a:lnTo>
                    <a:lnTo>
                      <a:pt x="2630" y="2457"/>
                    </a:lnTo>
                    <a:lnTo>
                      <a:pt x="2603" y="2456"/>
                    </a:lnTo>
                    <a:lnTo>
                      <a:pt x="2594" y="2456"/>
                    </a:lnTo>
                    <a:lnTo>
                      <a:pt x="2585" y="2455"/>
                    </a:lnTo>
                    <a:lnTo>
                      <a:pt x="2578" y="2454"/>
                    </a:lnTo>
                    <a:lnTo>
                      <a:pt x="2571" y="2452"/>
                    </a:lnTo>
                    <a:lnTo>
                      <a:pt x="2556" y="2446"/>
                    </a:lnTo>
                    <a:lnTo>
                      <a:pt x="2543" y="2441"/>
                    </a:lnTo>
                    <a:lnTo>
                      <a:pt x="2529" y="2436"/>
                    </a:lnTo>
                    <a:lnTo>
                      <a:pt x="2515" y="2432"/>
                    </a:lnTo>
                    <a:lnTo>
                      <a:pt x="2508" y="2430"/>
                    </a:lnTo>
                    <a:lnTo>
                      <a:pt x="2499" y="2429"/>
                    </a:lnTo>
                    <a:lnTo>
                      <a:pt x="2491" y="2428"/>
                    </a:lnTo>
                    <a:lnTo>
                      <a:pt x="2483" y="2428"/>
                    </a:lnTo>
                    <a:lnTo>
                      <a:pt x="2479" y="2428"/>
                    </a:lnTo>
                    <a:lnTo>
                      <a:pt x="2474" y="2430"/>
                    </a:lnTo>
                    <a:lnTo>
                      <a:pt x="2471" y="2433"/>
                    </a:lnTo>
                    <a:lnTo>
                      <a:pt x="2469" y="2437"/>
                    </a:lnTo>
                    <a:lnTo>
                      <a:pt x="2466" y="2446"/>
                    </a:lnTo>
                    <a:lnTo>
                      <a:pt x="2465" y="2456"/>
                    </a:lnTo>
                    <a:lnTo>
                      <a:pt x="2460" y="2469"/>
                    </a:lnTo>
                    <a:lnTo>
                      <a:pt x="2453" y="2482"/>
                    </a:lnTo>
                    <a:lnTo>
                      <a:pt x="2453" y="2491"/>
                    </a:lnTo>
                    <a:lnTo>
                      <a:pt x="2451" y="2498"/>
                    </a:lnTo>
                    <a:lnTo>
                      <a:pt x="2447" y="2505"/>
                    </a:lnTo>
                    <a:lnTo>
                      <a:pt x="2442" y="2509"/>
                    </a:lnTo>
                    <a:lnTo>
                      <a:pt x="2438" y="2513"/>
                    </a:lnTo>
                    <a:lnTo>
                      <a:pt x="2432" y="2515"/>
                    </a:lnTo>
                    <a:lnTo>
                      <a:pt x="2419" y="2518"/>
                    </a:lnTo>
                    <a:lnTo>
                      <a:pt x="2405" y="2522"/>
                    </a:lnTo>
                    <a:lnTo>
                      <a:pt x="2394" y="2526"/>
                    </a:lnTo>
                    <a:lnTo>
                      <a:pt x="2382" y="2528"/>
                    </a:lnTo>
                    <a:lnTo>
                      <a:pt x="2372" y="2531"/>
                    </a:lnTo>
                    <a:lnTo>
                      <a:pt x="2360" y="2536"/>
                    </a:lnTo>
                    <a:lnTo>
                      <a:pt x="2341" y="2544"/>
                    </a:lnTo>
                    <a:lnTo>
                      <a:pt x="2322" y="2550"/>
                    </a:lnTo>
                    <a:lnTo>
                      <a:pt x="2313" y="2553"/>
                    </a:lnTo>
                    <a:lnTo>
                      <a:pt x="2303" y="2554"/>
                    </a:lnTo>
                    <a:lnTo>
                      <a:pt x="2293" y="2555"/>
                    </a:lnTo>
                    <a:lnTo>
                      <a:pt x="2282" y="2555"/>
                    </a:lnTo>
                    <a:lnTo>
                      <a:pt x="2252" y="2555"/>
                    </a:lnTo>
                    <a:lnTo>
                      <a:pt x="2243" y="2556"/>
                    </a:lnTo>
                    <a:lnTo>
                      <a:pt x="2235" y="2557"/>
                    </a:lnTo>
                    <a:lnTo>
                      <a:pt x="2228" y="2559"/>
                    </a:lnTo>
                    <a:lnTo>
                      <a:pt x="2222" y="2562"/>
                    </a:lnTo>
                    <a:lnTo>
                      <a:pt x="2214" y="2564"/>
                    </a:lnTo>
                    <a:lnTo>
                      <a:pt x="2208" y="2566"/>
                    </a:lnTo>
                    <a:lnTo>
                      <a:pt x="2200" y="2567"/>
                    </a:lnTo>
                    <a:lnTo>
                      <a:pt x="2192" y="2568"/>
                    </a:lnTo>
                    <a:lnTo>
                      <a:pt x="2181" y="2567"/>
                    </a:lnTo>
                    <a:lnTo>
                      <a:pt x="2171" y="2566"/>
                    </a:lnTo>
                    <a:lnTo>
                      <a:pt x="2160" y="2564"/>
                    </a:lnTo>
                    <a:lnTo>
                      <a:pt x="2152" y="2561"/>
                    </a:lnTo>
                    <a:lnTo>
                      <a:pt x="2144" y="2555"/>
                    </a:lnTo>
                    <a:lnTo>
                      <a:pt x="2136" y="2550"/>
                    </a:lnTo>
                    <a:lnTo>
                      <a:pt x="2128" y="2543"/>
                    </a:lnTo>
                    <a:lnTo>
                      <a:pt x="2122" y="2535"/>
                    </a:lnTo>
                    <a:lnTo>
                      <a:pt x="2114" y="2523"/>
                    </a:lnTo>
                    <a:lnTo>
                      <a:pt x="2106" y="2514"/>
                    </a:lnTo>
                    <a:lnTo>
                      <a:pt x="2098" y="2505"/>
                    </a:lnTo>
                    <a:lnTo>
                      <a:pt x="2088" y="2495"/>
                    </a:lnTo>
                    <a:lnTo>
                      <a:pt x="2086" y="2492"/>
                    </a:lnTo>
                    <a:lnTo>
                      <a:pt x="2083" y="2490"/>
                    </a:lnTo>
                    <a:lnTo>
                      <a:pt x="2080" y="2488"/>
                    </a:lnTo>
                    <a:lnTo>
                      <a:pt x="2076" y="2488"/>
                    </a:lnTo>
                    <a:lnTo>
                      <a:pt x="2035" y="2488"/>
                    </a:lnTo>
                    <a:lnTo>
                      <a:pt x="2026" y="2489"/>
                    </a:lnTo>
                    <a:lnTo>
                      <a:pt x="2016" y="2492"/>
                    </a:lnTo>
                    <a:lnTo>
                      <a:pt x="2007" y="2495"/>
                    </a:lnTo>
                    <a:lnTo>
                      <a:pt x="1997" y="2497"/>
                    </a:lnTo>
                    <a:lnTo>
                      <a:pt x="1984" y="2493"/>
                    </a:lnTo>
                    <a:lnTo>
                      <a:pt x="1973" y="2489"/>
                    </a:lnTo>
                    <a:lnTo>
                      <a:pt x="1961" y="2486"/>
                    </a:lnTo>
                    <a:lnTo>
                      <a:pt x="1948" y="2482"/>
                    </a:lnTo>
                    <a:lnTo>
                      <a:pt x="1942" y="2480"/>
                    </a:lnTo>
                    <a:lnTo>
                      <a:pt x="1936" y="2477"/>
                    </a:lnTo>
                    <a:lnTo>
                      <a:pt x="1930" y="2473"/>
                    </a:lnTo>
                    <a:lnTo>
                      <a:pt x="1923" y="2472"/>
                    </a:lnTo>
                    <a:lnTo>
                      <a:pt x="1915" y="2473"/>
                    </a:lnTo>
                    <a:lnTo>
                      <a:pt x="1908" y="2477"/>
                    </a:lnTo>
                    <a:lnTo>
                      <a:pt x="1900" y="2480"/>
                    </a:lnTo>
                    <a:lnTo>
                      <a:pt x="1892" y="2481"/>
                    </a:lnTo>
                    <a:lnTo>
                      <a:pt x="1817" y="2481"/>
                    </a:lnTo>
                    <a:lnTo>
                      <a:pt x="1813" y="2482"/>
                    </a:lnTo>
                    <a:lnTo>
                      <a:pt x="1809" y="2483"/>
                    </a:lnTo>
                    <a:lnTo>
                      <a:pt x="1805" y="2484"/>
                    </a:lnTo>
                    <a:lnTo>
                      <a:pt x="1801" y="2487"/>
                    </a:lnTo>
                    <a:lnTo>
                      <a:pt x="1795" y="2492"/>
                    </a:lnTo>
                    <a:lnTo>
                      <a:pt x="1788" y="2500"/>
                    </a:lnTo>
                    <a:lnTo>
                      <a:pt x="1783" y="2505"/>
                    </a:lnTo>
                    <a:lnTo>
                      <a:pt x="1779" y="2508"/>
                    </a:lnTo>
                    <a:lnTo>
                      <a:pt x="1774" y="2511"/>
                    </a:lnTo>
                    <a:lnTo>
                      <a:pt x="1770" y="2513"/>
                    </a:lnTo>
                    <a:lnTo>
                      <a:pt x="1765" y="2515"/>
                    </a:lnTo>
                    <a:lnTo>
                      <a:pt x="1758" y="2516"/>
                    </a:lnTo>
                    <a:lnTo>
                      <a:pt x="1753" y="2516"/>
                    </a:lnTo>
                    <a:lnTo>
                      <a:pt x="1746" y="2517"/>
                    </a:lnTo>
                    <a:lnTo>
                      <a:pt x="1740" y="2516"/>
                    </a:lnTo>
                    <a:lnTo>
                      <a:pt x="1735" y="2513"/>
                    </a:lnTo>
                    <a:lnTo>
                      <a:pt x="1730" y="2509"/>
                    </a:lnTo>
                    <a:lnTo>
                      <a:pt x="1727" y="2505"/>
                    </a:lnTo>
                    <a:lnTo>
                      <a:pt x="1723" y="2499"/>
                    </a:lnTo>
                    <a:lnTo>
                      <a:pt x="1719" y="2495"/>
                    </a:lnTo>
                    <a:lnTo>
                      <a:pt x="1714" y="2491"/>
                    </a:lnTo>
                    <a:lnTo>
                      <a:pt x="1708" y="2489"/>
                    </a:lnTo>
                    <a:lnTo>
                      <a:pt x="1708" y="2524"/>
                    </a:lnTo>
                    <a:lnTo>
                      <a:pt x="1697" y="2544"/>
                    </a:lnTo>
                    <a:lnTo>
                      <a:pt x="1697" y="2576"/>
                    </a:lnTo>
                    <a:lnTo>
                      <a:pt x="1697" y="2581"/>
                    </a:lnTo>
                    <a:lnTo>
                      <a:pt x="1696" y="2585"/>
                    </a:lnTo>
                    <a:lnTo>
                      <a:pt x="1694" y="2588"/>
                    </a:lnTo>
                    <a:lnTo>
                      <a:pt x="1691" y="2592"/>
                    </a:lnTo>
                    <a:lnTo>
                      <a:pt x="1684" y="2597"/>
                    </a:lnTo>
                    <a:lnTo>
                      <a:pt x="1675" y="2601"/>
                    </a:lnTo>
                    <a:lnTo>
                      <a:pt x="1669" y="2602"/>
                    </a:lnTo>
                    <a:lnTo>
                      <a:pt x="1664" y="2601"/>
                    </a:lnTo>
                    <a:lnTo>
                      <a:pt x="1662" y="2601"/>
                    </a:lnTo>
                    <a:lnTo>
                      <a:pt x="1660" y="2601"/>
                    </a:lnTo>
                    <a:lnTo>
                      <a:pt x="1657" y="2602"/>
                    </a:lnTo>
                    <a:lnTo>
                      <a:pt x="1655" y="2603"/>
                    </a:lnTo>
                    <a:lnTo>
                      <a:pt x="1653" y="2606"/>
                    </a:lnTo>
                    <a:lnTo>
                      <a:pt x="1652" y="2610"/>
                    </a:lnTo>
                    <a:lnTo>
                      <a:pt x="1651" y="2613"/>
                    </a:lnTo>
                    <a:lnTo>
                      <a:pt x="1651" y="2618"/>
                    </a:lnTo>
                    <a:lnTo>
                      <a:pt x="1647" y="2629"/>
                    </a:lnTo>
                    <a:lnTo>
                      <a:pt x="1643" y="2639"/>
                    </a:lnTo>
                    <a:lnTo>
                      <a:pt x="1641" y="2644"/>
                    </a:lnTo>
                    <a:lnTo>
                      <a:pt x="1638" y="2649"/>
                    </a:lnTo>
                    <a:lnTo>
                      <a:pt x="1634" y="2653"/>
                    </a:lnTo>
                    <a:lnTo>
                      <a:pt x="1629" y="2656"/>
                    </a:lnTo>
                    <a:lnTo>
                      <a:pt x="1623" y="2658"/>
                    </a:lnTo>
                    <a:lnTo>
                      <a:pt x="1616" y="2658"/>
                    </a:lnTo>
                    <a:lnTo>
                      <a:pt x="1610" y="2657"/>
                    </a:lnTo>
                    <a:lnTo>
                      <a:pt x="1604" y="2657"/>
                    </a:lnTo>
                    <a:lnTo>
                      <a:pt x="1606" y="2665"/>
                    </a:lnTo>
                    <a:lnTo>
                      <a:pt x="1606" y="2673"/>
                    </a:lnTo>
                    <a:lnTo>
                      <a:pt x="1605" y="2681"/>
                    </a:lnTo>
                    <a:lnTo>
                      <a:pt x="1604" y="2690"/>
                    </a:lnTo>
                    <a:lnTo>
                      <a:pt x="1611" y="2689"/>
                    </a:lnTo>
                    <a:lnTo>
                      <a:pt x="1618" y="2686"/>
                    </a:lnTo>
                    <a:lnTo>
                      <a:pt x="1624" y="2683"/>
                    </a:lnTo>
                    <a:lnTo>
                      <a:pt x="1629" y="2679"/>
                    </a:lnTo>
                    <a:lnTo>
                      <a:pt x="1635" y="2675"/>
                    </a:lnTo>
                    <a:lnTo>
                      <a:pt x="1640" y="2669"/>
                    </a:lnTo>
                    <a:lnTo>
                      <a:pt x="1646" y="2666"/>
                    </a:lnTo>
                    <a:lnTo>
                      <a:pt x="1654" y="2663"/>
                    </a:lnTo>
                    <a:lnTo>
                      <a:pt x="1662" y="2660"/>
                    </a:lnTo>
                    <a:lnTo>
                      <a:pt x="1669" y="2659"/>
                    </a:lnTo>
                    <a:lnTo>
                      <a:pt x="1678" y="2659"/>
                    </a:lnTo>
                    <a:lnTo>
                      <a:pt x="1687" y="2659"/>
                    </a:lnTo>
                    <a:lnTo>
                      <a:pt x="1694" y="2662"/>
                    </a:lnTo>
                    <a:lnTo>
                      <a:pt x="1702" y="2667"/>
                    </a:lnTo>
                    <a:lnTo>
                      <a:pt x="1717" y="2669"/>
                    </a:lnTo>
                    <a:lnTo>
                      <a:pt x="1732" y="2669"/>
                    </a:lnTo>
                    <a:lnTo>
                      <a:pt x="1745" y="2673"/>
                    </a:lnTo>
                    <a:lnTo>
                      <a:pt x="1757" y="2676"/>
                    </a:lnTo>
                    <a:lnTo>
                      <a:pt x="1757" y="2695"/>
                    </a:lnTo>
                    <a:lnTo>
                      <a:pt x="1754" y="2706"/>
                    </a:lnTo>
                    <a:lnTo>
                      <a:pt x="1752" y="2716"/>
                    </a:lnTo>
                    <a:lnTo>
                      <a:pt x="1752" y="2724"/>
                    </a:lnTo>
                    <a:lnTo>
                      <a:pt x="1775" y="2724"/>
                    </a:lnTo>
                    <a:lnTo>
                      <a:pt x="1792" y="2723"/>
                    </a:lnTo>
                    <a:lnTo>
                      <a:pt x="1807" y="2722"/>
                    </a:lnTo>
                    <a:lnTo>
                      <a:pt x="1822" y="2719"/>
                    </a:lnTo>
                    <a:lnTo>
                      <a:pt x="1839" y="2714"/>
                    </a:lnTo>
                    <a:lnTo>
                      <a:pt x="1940" y="2716"/>
                    </a:lnTo>
                    <a:lnTo>
                      <a:pt x="1952" y="2719"/>
                    </a:lnTo>
                    <a:lnTo>
                      <a:pt x="1963" y="2723"/>
                    </a:lnTo>
                    <a:lnTo>
                      <a:pt x="1972" y="2727"/>
                    </a:lnTo>
                    <a:lnTo>
                      <a:pt x="1984" y="2732"/>
                    </a:lnTo>
                    <a:lnTo>
                      <a:pt x="2010" y="2738"/>
                    </a:lnTo>
                    <a:lnTo>
                      <a:pt x="2033" y="2741"/>
                    </a:lnTo>
                    <a:lnTo>
                      <a:pt x="2056" y="2744"/>
                    </a:lnTo>
                    <a:lnTo>
                      <a:pt x="2082" y="2745"/>
                    </a:lnTo>
                    <a:lnTo>
                      <a:pt x="2093" y="2745"/>
                    </a:lnTo>
                    <a:lnTo>
                      <a:pt x="2106" y="2745"/>
                    </a:lnTo>
                    <a:lnTo>
                      <a:pt x="2109" y="2743"/>
                    </a:lnTo>
                    <a:lnTo>
                      <a:pt x="2111" y="2741"/>
                    </a:lnTo>
                    <a:lnTo>
                      <a:pt x="2112" y="2738"/>
                    </a:lnTo>
                    <a:lnTo>
                      <a:pt x="2114" y="2735"/>
                    </a:lnTo>
                    <a:lnTo>
                      <a:pt x="2116" y="2726"/>
                    </a:lnTo>
                    <a:lnTo>
                      <a:pt x="2119" y="2720"/>
                    </a:lnTo>
                    <a:lnTo>
                      <a:pt x="2122" y="2717"/>
                    </a:lnTo>
                    <a:lnTo>
                      <a:pt x="2125" y="2715"/>
                    </a:lnTo>
                    <a:lnTo>
                      <a:pt x="2128" y="2714"/>
                    </a:lnTo>
                    <a:lnTo>
                      <a:pt x="2132" y="2713"/>
                    </a:lnTo>
                    <a:lnTo>
                      <a:pt x="2140" y="2713"/>
                    </a:lnTo>
                    <a:lnTo>
                      <a:pt x="2147" y="2714"/>
                    </a:lnTo>
                    <a:lnTo>
                      <a:pt x="2155" y="2715"/>
                    </a:lnTo>
                    <a:lnTo>
                      <a:pt x="2163" y="2716"/>
                    </a:lnTo>
                    <a:lnTo>
                      <a:pt x="2171" y="2716"/>
                    </a:lnTo>
                    <a:lnTo>
                      <a:pt x="2180" y="2715"/>
                    </a:lnTo>
                    <a:lnTo>
                      <a:pt x="2187" y="2712"/>
                    </a:lnTo>
                    <a:lnTo>
                      <a:pt x="2194" y="2708"/>
                    </a:lnTo>
                    <a:lnTo>
                      <a:pt x="2199" y="2703"/>
                    </a:lnTo>
                    <a:lnTo>
                      <a:pt x="2204" y="2697"/>
                    </a:lnTo>
                    <a:lnTo>
                      <a:pt x="2209" y="2693"/>
                    </a:lnTo>
                    <a:lnTo>
                      <a:pt x="2214" y="2689"/>
                    </a:lnTo>
                    <a:lnTo>
                      <a:pt x="2221" y="2686"/>
                    </a:lnTo>
                    <a:lnTo>
                      <a:pt x="2229" y="2685"/>
                    </a:lnTo>
                    <a:lnTo>
                      <a:pt x="2235" y="2686"/>
                    </a:lnTo>
                    <a:lnTo>
                      <a:pt x="2239" y="2689"/>
                    </a:lnTo>
                    <a:lnTo>
                      <a:pt x="2244" y="2692"/>
                    </a:lnTo>
                    <a:lnTo>
                      <a:pt x="2250" y="2696"/>
                    </a:lnTo>
                    <a:lnTo>
                      <a:pt x="2256" y="2698"/>
                    </a:lnTo>
                    <a:lnTo>
                      <a:pt x="2262" y="2698"/>
                    </a:lnTo>
                    <a:lnTo>
                      <a:pt x="2267" y="2698"/>
                    </a:lnTo>
                    <a:lnTo>
                      <a:pt x="2274" y="2698"/>
                    </a:lnTo>
                    <a:lnTo>
                      <a:pt x="2289" y="2697"/>
                    </a:lnTo>
                    <a:lnTo>
                      <a:pt x="2302" y="2694"/>
                    </a:lnTo>
                    <a:lnTo>
                      <a:pt x="2316" y="2691"/>
                    </a:lnTo>
                    <a:lnTo>
                      <a:pt x="2331" y="2690"/>
                    </a:lnTo>
                    <a:lnTo>
                      <a:pt x="2344" y="2690"/>
                    </a:lnTo>
                    <a:lnTo>
                      <a:pt x="2355" y="2691"/>
                    </a:lnTo>
                    <a:lnTo>
                      <a:pt x="2366" y="2692"/>
                    </a:lnTo>
                    <a:lnTo>
                      <a:pt x="2379" y="2692"/>
                    </a:lnTo>
                    <a:close/>
                    <a:moveTo>
                      <a:pt x="1712" y="1769"/>
                    </a:moveTo>
                    <a:lnTo>
                      <a:pt x="1710" y="1778"/>
                    </a:lnTo>
                    <a:lnTo>
                      <a:pt x="1710" y="1821"/>
                    </a:lnTo>
                    <a:lnTo>
                      <a:pt x="1702" y="1810"/>
                    </a:lnTo>
                    <a:lnTo>
                      <a:pt x="1695" y="1800"/>
                    </a:lnTo>
                    <a:lnTo>
                      <a:pt x="1692" y="1796"/>
                    </a:lnTo>
                    <a:lnTo>
                      <a:pt x="1687" y="1792"/>
                    </a:lnTo>
                    <a:lnTo>
                      <a:pt x="1682" y="1790"/>
                    </a:lnTo>
                    <a:lnTo>
                      <a:pt x="1675" y="1789"/>
                    </a:lnTo>
                    <a:lnTo>
                      <a:pt x="1671" y="1790"/>
                    </a:lnTo>
                    <a:lnTo>
                      <a:pt x="1667" y="1791"/>
                    </a:lnTo>
                    <a:lnTo>
                      <a:pt x="1663" y="1792"/>
                    </a:lnTo>
                    <a:lnTo>
                      <a:pt x="1659" y="1796"/>
                    </a:lnTo>
                    <a:lnTo>
                      <a:pt x="1656" y="1798"/>
                    </a:lnTo>
                    <a:lnTo>
                      <a:pt x="1654" y="1802"/>
                    </a:lnTo>
                    <a:lnTo>
                      <a:pt x="1652" y="1806"/>
                    </a:lnTo>
                    <a:lnTo>
                      <a:pt x="1652" y="1810"/>
                    </a:lnTo>
                    <a:lnTo>
                      <a:pt x="1653" y="1822"/>
                    </a:lnTo>
                    <a:lnTo>
                      <a:pt x="1655" y="1835"/>
                    </a:lnTo>
                    <a:lnTo>
                      <a:pt x="1654" y="1841"/>
                    </a:lnTo>
                    <a:lnTo>
                      <a:pt x="1652" y="1847"/>
                    </a:lnTo>
                    <a:lnTo>
                      <a:pt x="1647" y="1851"/>
                    </a:lnTo>
                    <a:lnTo>
                      <a:pt x="1643" y="1856"/>
                    </a:lnTo>
                    <a:lnTo>
                      <a:pt x="1639" y="1860"/>
                    </a:lnTo>
                    <a:lnTo>
                      <a:pt x="1636" y="1865"/>
                    </a:lnTo>
                    <a:lnTo>
                      <a:pt x="1633" y="1870"/>
                    </a:lnTo>
                    <a:lnTo>
                      <a:pt x="1632" y="1876"/>
                    </a:lnTo>
                    <a:lnTo>
                      <a:pt x="1678" y="1876"/>
                    </a:lnTo>
                    <a:lnTo>
                      <a:pt x="1680" y="1877"/>
                    </a:lnTo>
                    <a:lnTo>
                      <a:pt x="1683" y="1878"/>
                    </a:lnTo>
                    <a:lnTo>
                      <a:pt x="1685" y="1879"/>
                    </a:lnTo>
                    <a:lnTo>
                      <a:pt x="1686" y="1882"/>
                    </a:lnTo>
                    <a:lnTo>
                      <a:pt x="1689" y="1887"/>
                    </a:lnTo>
                    <a:lnTo>
                      <a:pt x="1692" y="1892"/>
                    </a:lnTo>
                    <a:lnTo>
                      <a:pt x="1695" y="1901"/>
                    </a:lnTo>
                    <a:lnTo>
                      <a:pt x="1697" y="1911"/>
                    </a:lnTo>
                    <a:lnTo>
                      <a:pt x="1697" y="1919"/>
                    </a:lnTo>
                    <a:lnTo>
                      <a:pt x="1699" y="1929"/>
                    </a:lnTo>
                    <a:lnTo>
                      <a:pt x="1700" y="1936"/>
                    </a:lnTo>
                    <a:lnTo>
                      <a:pt x="1703" y="1943"/>
                    </a:lnTo>
                    <a:lnTo>
                      <a:pt x="1707" y="1948"/>
                    </a:lnTo>
                    <a:lnTo>
                      <a:pt x="1711" y="1953"/>
                    </a:lnTo>
                    <a:lnTo>
                      <a:pt x="1716" y="1957"/>
                    </a:lnTo>
                    <a:lnTo>
                      <a:pt x="1721" y="1961"/>
                    </a:lnTo>
                    <a:lnTo>
                      <a:pt x="1727" y="1964"/>
                    </a:lnTo>
                    <a:lnTo>
                      <a:pt x="1733" y="1968"/>
                    </a:lnTo>
                    <a:lnTo>
                      <a:pt x="1744" y="1974"/>
                    </a:lnTo>
                    <a:lnTo>
                      <a:pt x="1754" y="1980"/>
                    </a:lnTo>
                    <a:lnTo>
                      <a:pt x="1760" y="1981"/>
                    </a:lnTo>
                    <a:lnTo>
                      <a:pt x="1767" y="1982"/>
                    </a:lnTo>
                    <a:lnTo>
                      <a:pt x="1772" y="1982"/>
                    </a:lnTo>
                    <a:lnTo>
                      <a:pt x="1777" y="1982"/>
                    </a:lnTo>
                    <a:lnTo>
                      <a:pt x="1782" y="1982"/>
                    </a:lnTo>
                    <a:lnTo>
                      <a:pt x="1788" y="1982"/>
                    </a:lnTo>
                    <a:lnTo>
                      <a:pt x="1794" y="1983"/>
                    </a:lnTo>
                    <a:lnTo>
                      <a:pt x="1800" y="1984"/>
                    </a:lnTo>
                    <a:lnTo>
                      <a:pt x="1808" y="1988"/>
                    </a:lnTo>
                    <a:lnTo>
                      <a:pt x="1815" y="1993"/>
                    </a:lnTo>
                    <a:lnTo>
                      <a:pt x="1818" y="1997"/>
                    </a:lnTo>
                    <a:lnTo>
                      <a:pt x="1823" y="1998"/>
                    </a:lnTo>
                    <a:lnTo>
                      <a:pt x="1827" y="2000"/>
                    </a:lnTo>
                    <a:lnTo>
                      <a:pt x="1832" y="2000"/>
                    </a:lnTo>
                    <a:lnTo>
                      <a:pt x="1837" y="2000"/>
                    </a:lnTo>
                    <a:lnTo>
                      <a:pt x="1843" y="1999"/>
                    </a:lnTo>
                    <a:lnTo>
                      <a:pt x="1840" y="1987"/>
                    </a:lnTo>
                    <a:lnTo>
                      <a:pt x="1835" y="1978"/>
                    </a:lnTo>
                    <a:lnTo>
                      <a:pt x="1832" y="1974"/>
                    </a:lnTo>
                    <a:lnTo>
                      <a:pt x="1830" y="1969"/>
                    </a:lnTo>
                    <a:lnTo>
                      <a:pt x="1829" y="1963"/>
                    </a:lnTo>
                    <a:lnTo>
                      <a:pt x="1828" y="1957"/>
                    </a:lnTo>
                    <a:lnTo>
                      <a:pt x="1829" y="1954"/>
                    </a:lnTo>
                    <a:lnTo>
                      <a:pt x="1830" y="1951"/>
                    </a:lnTo>
                    <a:lnTo>
                      <a:pt x="1831" y="1949"/>
                    </a:lnTo>
                    <a:lnTo>
                      <a:pt x="1833" y="1946"/>
                    </a:lnTo>
                    <a:lnTo>
                      <a:pt x="1837" y="1942"/>
                    </a:lnTo>
                    <a:lnTo>
                      <a:pt x="1842" y="1938"/>
                    </a:lnTo>
                    <a:lnTo>
                      <a:pt x="1847" y="1933"/>
                    </a:lnTo>
                    <a:lnTo>
                      <a:pt x="1853" y="1929"/>
                    </a:lnTo>
                    <a:lnTo>
                      <a:pt x="1854" y="1927"/>
                    </a:lnTo>
                    <a:lnTo>
                      <a:pt x="1856" y="1924"/>
                    </a:lnTo>
                    <a:lnTo>
                      <a:pt x="1857" y="1921"/>
                    </a:lnTo>
                    <a:lnTo>
                      <a:pt x="1857" y="1918"/>
                    </a:lnTo>
                    <a:lnTo>
                      <a:pt x="1857" y="1908"/>
                    </a:lnTo>
                    <a:lnTo>
                      <a:pt x="1846" y="1908"/>
                    </a:lnTo>
                    <a:lnTo>
                      <a:pt x="1841" y="1908"/>
                    </a:lnTo>
                    <a:lnTo>
                      <a:pt x="1836" y="1910"/>
                    </a:lnTo>
                    <a:lnTo>
                      <a:pt x="1832" y="1912"/>
                    </a:lnTo>
                    <a:lnTo>
                      <a:pt x="1828" y="1913"/>
                    </a:lnTo>
                    <a:lnTo>
                      <a:pt x="1824" y="1915"/>
                    </a:lnTo>
                    <a:lnTo>
                      <a:pt x="1818" y="1917"/>
                    </a:lnTo>
                    <a:lnTo>
                      <a:pt x="1814" y="1918"/>
                    </a:lnTo>
                    <a:lnTo>
                      <a:pt x="1809" y="1918"/>
                    </a:lnTo>
                    <a:lnTo>
                      <a:pt x="1802" y="1917"/>
                    </a:lnTo>
                    <a:lnTo>
                      <a:pt x="1797" y="1914"/>
                    </a:lnTo>
                    <a:lnTo>
                      <a:pt x="1792" y="1910"/>
                    </a:lnTo>
                    <a:lnTo>
                      <a:pt x="1788" y="1904"/>
                    </a:lnTo>
                    <a:lnTo>
                      <a:pt x="1782" y="1892"/>
                    </a:lnTo>
                    <a:lnTo>
                      <a:pt x="1776" y="1877"/>
                    </a:lnTo>
                    <a:lnTo>
                      <a:pt x="1773" y="1869"/>
                    </a:lnTo>
                    <a:lnTo>
                      <a:pt x="1770" y="1862"/>
                    </a:lnTo>
                    <a:lnTo>
                      <a:pt x="1768" y="1854"/>
                    </a:lnTo>
                    <a:lnTo>
                      <a:pt x="1767" y="1846"/>
                    </a:lnTo>
                    <a:lnTo>
                      <a:pt x="1764" y="1832"/>
                    </a:lnTo>
                    <a:lnTo>
                      <a:pt x="1760" y="1814"/>
                    </a:lnTo>
                    <a:lnTo>
                      <a:pt x="1753" y="1804"/>
                    </a:lnTo>
                    <a:lnTo>
                      <a:pt x="1745" y="1793"/>
                    </a:lnTo>
                    <a:lnTo>
                      <a:pt x="1743" y="1787"/>
                    </a:lnTo>
                    <a:lnTo>
                      <a:pt x="1741" y="1783"/>
                    </a:lnTo>
                    <a:lnTo>
                      <a:pt x="1737" y="1779"/>
                    </a:lnTo>
                    <a:lnTo>
                      <a:pt x="1733" y="1775"/>
                    </a:lnTo>
                    <a:lnTo>
                      <a:pt x="1728" y="1773"/>
                    </a:lnTo>
                    <a:lnTo>
                      <a:pt x="1723" y="1771"/>
                    </a:lnTo>
                    <a:lnTo>
                      <a:pt x="1718" y="1769"/>
                    </a:lnTo>
                    <a:lnTo>
                      <a:pt x="1712" y="1769"/>
                    </a:lnTo>
                    <a:close/>
                    <a:moveTo>
                      <a:pt x="1993" y="1903"/>
                    </a:moveTo>
                    <a:lnTo>
                      <a:pt x="1993" y="1978"/>
                    </a:lnTo>
                    <a:lnTo>
                      <a:pt x="1998" y="1979"/>
                    </a:lnTo>
                    <a:lnTo>
                      <a:pt x="2003" y="1980"/>
                    </a:lnTo>
                    <a:lnTo>
                      <a:pt x="2007" y="1982"/>
                    </a:lnTo>
                    <a:lnTo>
                      <a:pt x="2011" y="1985"/>
                    </a:lnTo>
                    <a:lnTo>
                      <a:pt x="2015" y="1987"/>
                    </a:lnTo>
                    <a:lnTo>
                      <a:pt x="2020" y="1989"/>
                    </a:lnTo>
                    <a:lnTo>
                      <a:pt x="2025" y="1991"/>
                    </a:lnTo>
                    <a:lnTo>
                      <a:pt x="2030" y="1991"/>
                    </a:lnTo>
                    <a:lnTo>
                      <a:pt x="2034" y="1990"/>
                    </a:lnTo>
                    <a:lnTo>
                      <a:pt x="2037" y="1989"/>
                    </a:lnTo>
                    <a:lnTo>
                      <a:pt x="2039" y="1987"/>
                    </a:lnTo>
                    <a:lnTo>
                      <a:pt x="2042" y="1984"/>
                    </a:lnTo>
                    <a:lnTo>
                      <a:pt x="2050" y="1978"/>
                    </a:lnTo>
                    <a:lnTo>
                      <a:pt x="2057" y="1973"/>
                    </a:lnTo>
                    <a:lnTo>
                      <a:pt x="2061" y="1971"/>
                    </a:lnTo>
                    <a:lnTo>
                      <a:pt x="2064" y="1968"/>
                    </a:lnTo>
                    <a:lnTo>
                      <a:pt x="2067" y="1963"/>
                    </a:lnTo>
                    <a:lnTo>
                      <a:pt x="2069" y="1959"/>
                    </a:lnTo>
                    <a:lnTo>
                      <a:pt x="2072" y="1955"/>
                    </a:lnTo>
                    <a:lnTo>
                      <a:pt x="2076" y="1951"/>
                    </a:lnTo>
                    <a:lnTo>
                      <a:pt x="2081" y="1948"/>
                    </a:lnTo>
                    <a:lnTo>
                      <a:pt x="2085" y="1945"/>
                    </a:lnTo>
                    <a:lnTo>
                      <a:pt x="2088" y="1943"/>
                    </a:lnTo>
                    <a:lnTo>
                      <a:pt x="2091" y="1939"/>
                    </a:lnTo>
                    <a:lnTo>
                      <a:pt x="2093" y="1934"/>
                    </a:lnTo>
                    <a:lnTo>
                      <a:pt x="2094" y="1929"/>
                    </a:lnTo>
                    <a:lnTo>
                      <a:pt x="2093" y="1925"/>
                    </a:lnTo>
                    <a:lnTo>
                      <a:pt x="2090" y="1922"/>
                    </a:lnTo>
                    <a:lnTo>
                      <a:pt x="2087" y="1920"/>
                    </a:lnTo>
                    <a:lnTo>
                      <a:pt x="2083" y="1917"/>
                    </a:lnTo>
                    <a:lnTo>
                      <a:pt x="2076" y="1913"/>
                    </a:lnTo>
                    <a:lnTo>
                      <a:pt x="2071" y="1910"/>
                    </a:lnTo>
                    <a:lnTo>
                      <a:pt x="2065" y="1906"/>
                    </a:lnTo>
                    <a:lnTo>
                      <a:pt x="2059" y="1904"/>
                    </a:lnTo>
                    <a:lnTo>
                      <a:pt x="2052" y="1901"/>
                    </a:lnTo>
                    <a:lnTo>
                      <a:pt x="2045" y="1896"/>
                    </a:lnTo>
                    <a:lnTo>
                      <a:pt x="2038" y="1895"/>
                    </a:lnTo>
                    <a:lnTo>
                      <a:pt x="2032" y="1894"/>
                    </a:lnTo>
                    <a:lnTo>
                      <a:pt x="2026" y="1895"/>
                    </a:lnTo>
                    <a:lnTo>
                      <a:pt x="2020" y="1897"/>
                    </a:lnTo>
                    <a:lnTo>
                      <a:pt x="2013" y="1899"/>
                    </a:lnTo>
                    <a:lnTo>
                      <a:pt x="2007" y="1901"/>
                    </a:lnTo>
                    <a:lnTo>
                      <a:pt x="2000" y="1903"/>
                    </a:lnTo>
                    <a:lnTo>
                      <a:pt x="1993" y="1903"/>
                    </a:lnTo>
                    <a:close/>
                    <a:moveTo>
                      <a:pt x="1684" y="2440"/>
                    </a:moveTo>
                    <a:lnTo>
                      <a:pt x="1684" y="2451"/>
                    </a:lnTo>
                    <a:lnTo>
                      <a:pt x="1684" y="2461"/>
                    </a:lnTo>
                    <a:lnTo>
                      <a:pt x="1683" y="2465"/>
                    </a:lnTo>
                    <a:lnTo>
                      <a:pt x="1682" y="2468"/>
                    </a:lnTo>
                    <a:lnTo>
                      <a:pt x="1679" y="2470"/>
                    </a:lnTo>
                    <a:lnTo>
                      <a:pt x="1675" y="2471"/>
                    </a:lnTo>
                    <a:lnTo>
                      <a:pt x="1671" y="2470"/>
                    </a:lnTo>
                    <a:lnTo>
                      <a:pt x="1668" y="2468"/>
                    </a:lnTo>
                    <a:lnTo>
                      <a:pt x="1666" y="2465"/>
                    </a:lnTo>
                    <a:lnTo>
                      <a:pt x="1663" y="2462"/>
                    </a:lnTo>
                    <a:lnTo>
                      <a:pt x="1656" y="2457"/>
                    </a:lnTo>
                    <a:lnTo>
                      <a:pt x="1649" y="2453"/>
                    </a:lnTo>
                    <a:lnTo>
                      <a:pt x="1641" y="2451"/>
                    </a:lnTo>
                    <a:lnTo>
                      <a:pt x="1632" y="2450"/>
                    </a:lnTo>
                    <a:lnTo>
                      <a:pt x="1615" y="2450"/>
                    </a:lnTo>
                    <a:lnTo>
                      <a:pt x="1615" y="2457"/>
                    </a:lnTo>
                    <a:lnTo>
                      <a:pt x="1613" y="2463"/>
                    </a:lnTo>
                    <a:lnTo>
                      <a:pt x="1610" y="2469"/>
                    </a:lnTo>
                    <a:lnTo>
                      <a:pt x="1607" y="2474"/>
                    </a:lnTo>
                    <a:lnTo>
                      <a:pt x="1603" y="2479"/>
                    </a:lnTo>
                    <a:lnTo>
                      <a:pt x="1597" y="2482"/>
                    </a:lnTo>
                    <a:lnTo>
                      <a:pt x="1592" y="2484"/>
                    </a:lnTo>
                    <a:lnTo>
                      <a:pt x="1585" y="2485"/>
                    </a:lnTo>
                    <a:lnTo>
                      <a:pt x="1577" y="2484"/>
                    </a:lnTo>
                    <a:lnTo>
                      <a:pt x="1570" y="2481"/>
                    </a:lnTo>
                    <a:lnTo>
                      <a:pt x="1564" y="2477"/>
                    </a:lnTo>
                    <a:lnTo>
                      <a:pt x="1558" y="2472"/>
                    </a:lnTo>
                    <a:lnTo>
                      <a:pt x="1552" y="2467"/>
                    </a:lnTo>
                    <a:lnTo>
                      <a:pt x="1546" y="2463"/>
                    </a:lnTo>
                    <a:lnTo>
                      <a:pt x="1540" y="2461"/>
                    </a:lnTo>
                    <a:lnTo>
                      <a:pt x="1531" y="2460"/>
                    </a:lnTo>
                    <a:lnTo>
                      <a:pt x="1525" y="2460"/>
                    </a:lnTo>
                    <a:lnTo>
                      <a:pt x="1519" y="2462"/>
                    </a:lnTo>
                    <a:lnTo>
                      <a:pt x="1516" y="2463"/>
                    </a:lnTo>
                    <a:lnTo>
                      <a:pt x="1514" y="2465"/>
                    </a:lnTo>
                    <a:lnTo>
                      <a:pt x="1513" y="2468"/>
                    </a:lnTo>
                    <a:lnTo>
                      <a:pt x="1513" y="2471"/>
                    </a:lnTo>
                    <a:lnTo>
                      <a:pt x="1513" y="2476"/>
                    </a:lnTo>
                    <a:lnTo>
                      <a:pt x="1515" y="2480"/>
                    </a:lnTo>
                    <a:lnTo>
                      <a:pt x="1517" y="2484"/>
                    </a:lnTo>
                    <a:lnTo>
                      <a:pt x="1520" y="2487"/>
                    </a:lnTo>
                    <a:lnTo>
                      <a:pt x="1523" y="2490"/>
                    </a:lnTo>
                    <a:lnTo>
                      <a:pt x="1525" y="2494"/>
                    </a:lnTo>
                    <a:lnTo>
                      <a:pt x="1527" y="2498"/>
                    </a:lnTo>
                    <a:lnTo>
                      <a:pt x="1528" y="2503"/>
                    </a:lnTo>
                    <a:lnTo>
                      <a:pt x="1527" y="2507"/>
                    </a:lnTo>
                    <a:lnTo>
                      <a:pt x="1526" y="2511"/>
                    </a:lnTo>
                    <a:lnTo>
                      <a:pt x="1517" y="2511"/>
                    </a:lnTo>
                    <a:lnTo>
                      <a:pt x="1511" y="2510"/>
                    </a:lnTo>
                    <a:lnTo>
                      <a:pt x="1504" y="2508"/>
                    </a:lnTo>
                    <a:lnTo>
                      <a:pt x="1498" y="2506"/>
                    </a:lnTo>
                    <a:lnTo>
                      <a:pt x="1494" y="2501"/>
                    </a:lnTo>
                    <a:lnTo>
                      <a:pt x="1484" y="2492"/>
                    </a:lnTo>
                    <a:lnTo>
                      <a:pt x="1474" y="2482"/>
                    </a:lnTo>
                    <a:lnTo>
                      <a:pt x="1465" y="2473"/>
                    </a:lnTo>
                    <a:lnTo>
                      <a:pt x="1457" y="2466"/>
                    </a:lnTo>
                    <a:lnTo>
                      <a:pt x="1449" y="2458"/>
                    </a:lnTo>
                    <a:lnTo>
                      <a:pt x="1440" y="2449"/>
                    </a:lnTo>
                    <a:lnTo>
                      <a:pt x="1434" y="2442"/>
                    </a:lnTo>
                    <a:lnTo>
                      <a:pt x="1428" y="2437"/>
                    </a:lnTo>
                    <a:lnTo>
                      <a:pt x="1421" y="2433"/>
                    </a:lnTo>
                    <a:lnTo>
                      <a:pt x="1412" y="2429"/>
                    </a:lnTo>
                    <a:lnTo>
                      <a:pt x="1408" y="2423"/>
                    </a:lnTo>
                    <a:lnTo>
                      <a:pt x="1404" y="2415"/>
                    </a:lnTo>
                    <a:lnTo>
                      <a:pt x="1392" y="2406"/>
                    </a:lnTo>
                    <a:lnTo>
                      <a:pt x="1380" y="2399"/>
                    </a:lnTo>
                    <a:lnTo>
                      <a:pt x="1368" y="2393"/>
                    </a:lnTo>
                    <a:lnTo>
                      <a:pt x="1354" y="2383"/>
                    </a:lnTo>
                    <a:lnTo>
                      <a:pt x="1340" y="2374"/>
                    </a:lnTo>
                    <a:lnTo>
                      <a:pt x="1326" y="2368"/>
                    </a:lnTo>
                    <a:lnTo>
                      <a:pt x="1313" y="2360"/>
                    </a:lnTo>
                    <a:lnTo>
                      <a:pt x="1298" y="2351"/>
                    </a:lnTo>
                    <a:lnTo>
                      <a:pt x="1262" y="2325"/>
                    </a:lnTo>
                    <a:lnTo>
                      <a:pt x="1229" y="2302"/>
                    </a:lnTo>
                    <a:lnTo>
                      <a:pt x="1212" y="2292"/>
                    </a:lnTo>
                    <a:lnTo>
                      <a:pt x="1196" y="2283"/>
                    </a:lnTo>
                    <a:lnTo>
                      <a:pt x="1176" y="2272"/>
                    </a:lnTo>
                    <a:lnTo>
                      <a:pt x="1155" y="2264"/>
                    </a:lnTo>
                    <a:lnTo>
                      <a:pt x="1146" y="2260"/>
                    </a:lnTo>
                    <a:lnTo>
                      <a:pt x="1138" y="2257"/>
                    </a:lnTo>
                    <a:lnTo>
                      <a:pt x="1135" y="2255"/>
                    </a:lnTo>
                    <a:lnTo>
                      <a:pt x="1131" y="2252"/>
                    </a:lnTo>
                    <a:lnTo>
                      <a:pt x="1128" y="2248"/>
                    </a:lnTo>
                    <a:lnTo>
                      <a:pt x="1126" y="2244"/>
                    </a:lnTo>
                    <a:lnTo>
                      <a:pt x="1125" y="2233"/>
                    </a:lnTo>
                    <a:lnTo>
                      <a:pt x="1122" y="2222"/>
                    </a:lnTo>
                    <a:lnTo>
                      <a:pt x="1115" y="2213"/>
                    </a:lnTo>
                    <a:lnTo>
                      <a:pt x="1108" y="2207"/>
                    </a:lnTo>
                    <a:lnTo>
                      <a:pt x="1103" y="2204"/>
                    </a:lnTo>
                    <a:lnTo>
                      <a:pt x="1099" y="2202"/>
                    </a:lnTo>
                    <a:lnTo>
                      <a:pt x="1095" y="2200"/>
                    </a:lnTo>
                    <a:lnTo>
                      <a:pt x="1090" y="2198"/>
                    </a:lnTo>
                    <a:lnTo>
                      <a:pt x="1073" y="2193"/>
                    </a:lnTo>
                    <a:lnTo>
                      <a:pt x="1060" y="2186"/>
                    </a:lnTo>
                    <a:lnTo>
                      <a:pt x="1048" y="2179"/>
                    </a:lnTo>
                    <a:lnTo>
                      <a:pt x="1031" y="2173"/>
                    </a:lnTo>
                    <a:lnTo>
                      <a:pt x="1022" y="2171"/>
                    </a:lnTo>
                    <a:lnTo>
                      <a:pt x="1013" y="2168"/>
                    </a:lnTo>
                    <a:lnTo>
                      <a:pt x="1009" y="2166"/>
                    </a:lnTo>
                    <a:lnTo>
                      <a:pt x="1006" y="2163"/>
                    </a:lnTo>
                    <a:lnTo>
                      <a:pt x="1002" y="2160"/>
                    </a:lnTo>
                    <a:lnTo>
                      <a:pt x="998" y="2156"/>
                    </a:lnTo>
                    <a:lnTo>
                      <a:pt x="988" y="2145"/>
                    </a:lnTo>
                    <a:lnTo>
                      <a:pt x="981" y="2134"/>
                    </a:lnTo>
                    <a:lnTo>
                      <a:pt x="975" y="2123"/>
                    </a:lnTo>
                    <a:lnTo>
                      <a:pt x="969" y="2112"/>
                    </a:lnTo>
                    <a:lnTo>
                      <a:pt x="958" y="2089"/>
                    </a:lnTo>
                    <a:lnTo>
                      <a:pt x="946" y="2063"/>
                    </a:lnTo>
                    <a:lnTo>
                      <a:pt x="941" y="2055"/>
                    </a:lnTo>
                    <a:lnTo>
                      <a:pt x="935" y="2048"/>
                    </a:lnTo>
                    <a:lnTo>
                      <a:pt x="928" y="2042"/>
                    </a:lnTo>
                    <a:lnTo>
                      <a:pt x="922" y="2037"/>
                    </a:lnTo>
                    <a:lnTo>
                      <a:pt x="916" y="2032"/>
                    </a:lnTo>
                    <a:lnTo>
                      <a:pt x="910" y="2027"/>
                    </a:lnTo>
                    <a:lnTo>
                      <a:pt x="903" y="2019"/>
                    </a:lnTo>
                    <a:lnTo>
                      <a:pt x="898" y="2012"/>
                    </a:lnTo>
                    <a:lnTo>
                      <a:pt x="896" y="2007"/>
                    </a:lnTo>
                    <a:lnTo>
                      <a:pt x="894" y="2002"/>
                    </a:lnTo>
                    <a:lnTo>
                      <a:pt x="893" y="1998"/>
                    </a:lnTo>
                    <a:lnTo>
                      <a:pt x="893" y="1992"/>
                    </a:lnTo>
                    <a:lnTo>
                      <a:pt x="892" y="1982"/>
                    </a:lnTo>
                    <a:lnTo>
                      <a:pt x="892" y="1972"/>
                    </a:lnTo>
                    <a:lnTo>
                      <a:pt x="892" y="1944"/>
                    </a:lnTo>
                    <a:lnTo>
                      <a:pt x="892" y="1933"/>
                    </a:lnTo>
                    <a:lnTo>
                      <a:pt x="889" y="1924"/>
                    </a:lnTo>
                    <a:lnTo>
                      <a:pt x="886" y="1916"/>
                    </a:lnTo>
                    <a:lnTo>
                      <a:pt x="881" y="1908"/>
                    </a:lnTo>
                    <a:lnTo>
                      <a:pt x="868" y="1894"/>
                    </a:lnTo>
                    <a:lnTo>
                      <a:pt x="855" y="1878"/>
                    </a:lnTo>
                    <a:lnTo>
                      <a:pt x="849" y="1870"/>
                    </a:lnTo>
                    <a:lnTo>
                      <a:pt x="843" y="1863"/>
                    </a:lnTo>
                    <a:lnTo>
                      <a:pt x="839" y="1856"/>
                    </a:lnTo>
                    <a:lnTo>
                      <a:pt x="836" y="1847"/>
                    </a:lnTo>
                    <a:lnTo>
                      <a:pt x="830" y="1832"/>
                    </a:lnTo>
                    <a:lnTo>
                      <a:pt x="823" y="1813"/>
                    </a:lnTo>
                    <a:lnTo>
                      <a:pt x="816" y="1801"/>
                    </a:lnTo>
                    <a:lnTo>
                      <a:pt x="809" y="1790"/>
                    </a:lnTo>
                    <a:lnTo>
                      <a:pt x="802" y="1781"/>
                    </a:lnTo>
                    <a:lnTo>
                      <a:pt x="794" y="1772"/>
                    </a:lnTo>
                    <a:lnTo>
                      <a:pt x="786" y="1763"/>
                    </a:lnTo>
                    <a:lnTo>
                      <a:pt x="778" y="1754"/>
                    </a:lnTo>
                    <a:lnTo>
                      <a:pt x="771" y="1744"/>
                    </a:lnTo>
                    <a:lnTo>
                      <a:pt x="763" y="1731"/>
                    </a:lnTo>
                    <a:lnTo>
                      <a:pt x="756" y="1718"/>
                    </a:lnTo>
                    <a:lnTo>
                      <a:pt x="750" y="1706"/>
                    </a:lnTo>
                    <a:lnTo>
                      <a:pt x="744" y="1694"/>
                    </a:lnTo>
                    <a:lnTo>
                      <a:pt x="736" y="1681"/>
                    </a:lnTo>
                    <a:lnTo>
                      <a:pt x="729" y="1680"/>
                    </a:lnTo>
                    <a:lnTo>
                      <a:pt x="724" y="1677"/>
                    </a:lnTo>
                    <a:lnTo>
                      <a:pt x="720" y="1674"/>
                    </a:lnTo>
                    <a:lnTo>
                      <a:pt x="716" y="1671"/>
                    </a:lnTo>
                    <a:lnTo>
                      <a:pt x="712" y="1668"/>
                    </a:lnTo>
                    <a:lnTo>
                      <a:pt x="708" y="1665"/>
                    </a:lnTo>
                    <a:lnTo>
                      <a:pt x="702" y="1662"/>
                    </a:lnTo>
                    <a:lnTo>
                      <a:pt x="696" y="1660"/>
                    </a:lnTo>
                    <a:lnTo>
                      <a:pt x="685" y="1659"/>
                    </a:lnTo>
                    <a:lnTo>
                      <a:pt x="674" y="1659"/>
                    </a:lnTo>
                    <a:lnTo>
                      <a:pt x="669" y="1659"/>
                    </a:lnTo>
                    <a:lnTo>
                      <a:pt x="664" y="1658"/>
                    </a:lnTo>
                    <a:lnTo>
                      <a:pt x="659" y="1657"/>
                    </a:lnTo>
                    <a:lnTo>
                      <a:pt x="654" y="1655"/>
                    </a:lnTo>
                    <a:lnTo>
                      <a:pt x="650" y="1651"/>
                    </a:lnTo>
                    <a:lnTo>
                      <a:pt x="646" y="1647"/>
                    </a:lnTo>
                    <a:lnTo>
                      <a:pt x="644" y="1643"/>
                    </a:lnTo>
                    <a:lnTo>
                      <a:pt x="642" y="1639"/>
                    </a:lnTo>
                    <a:lnTo>
                      <a:pt x="639" y="1630"/>
                    </a:lnTo>
                    <a:lnTo>
                      <a:pt x="635" y="1619"/>
                    </a:lnTo>
                    <a:lnTo>
                      <a:pt x="626" y="1605"/>
                    </a:lnTo>
                    <a:lnTo>
                      <a:pt x="620" y="1591"/>
                    </a:lnTo>
                    <a:lnTo>
                      <a:pt x="613" y="1577"/>
                    </a:lnTo>
                    <a:lnTo>
                      <a:pt x="609" y="1563"/>
                    </a:lnTo>
                    <a:lnTo>
                      <a:pt x="605" y="1550"/>
                    </a:lnTo>
                    <a:lnTo>
                      <a:pt x="601" y="1535"/>
                    </a:lnTo>
                    <a:lnTo>
                      <a:pt x="596" y="1520"/>
                    </a:lnTo>
                    <a:lnTo>
                      <a:pt x="588" y="1504"/>
                    </a:lnTo>
                    <a:lnTo>
                      <a:pt x="581" y="1493"/>
                    </a:lnTo>
                    <a:lnTo>
                      <a:pt x="574" y="1484"/>
                    </a:lnTo>
                    <a:lnTo>
                      <a:pt x="566" y="1473"/>
                    </a:lnTo>
                    <a:lnTo>
                      <a:pt x="558" y="1462"/>
                    </a:lnTo>
                    <a:lnTo>
                      <a:pt x="556" y="1456"/>
                    </a:lnTo>
                    <a:lnTo>
                      <a:pt x="554" y="1449"/>
                    </a:lnTo>
                    <a:lnTo>
                      <a:pt x="553" y="1446"/>
                    </a:lnTo>
                    <a:lnTo>
                      <a:pt x="551" y="1444"/>
                    </a:lnTo>
                    <a:lnTo>
                      <a:pt x="550" y="1441"/>
                    </a:lnTo>
                    <a:lnTo>
                      <a:pt x="547" y="1439"/>
                    </a:lnTo>
                    <a:lnTo>
                      <a:pt x="538" y="1436"/>
                    </a:lnTo>
                    <a:lnTo>
                      <a:pt x="528" y="1435"/>
                    </a:lnTo>
                    <a:lnTo>
                      <a:pt x="522" y="1433"/>
                    </a:lnTo>
                    <a:lnTo>
                      <a:pt x="518" y="1430"/>
                    </a:lnTo>
                    <a:lnTo>
                      <a:pt x="514" y="1428"/>
                    </a:lnTo>
                    <a:lnTo>
                      <a:pt x="511" y="1423"/>
                    </a:lnTo>
                    <a:lnTo>
                      <a:pt x="503" y="1416"/>
                    </a:lnTo>
                    <a:lnTo>
                      <a:pt x="494" y="1410"/>
                    </a:lnTo>
                    <a:lnTo>
                      <a:pt x="479" y="1401"/>
                    </a:lnTo>
                    <a:lnTo>
                      <a:pt x="463" y="1393"/>
                    </a:lnTo>
                    <a:lnTo>
                      <a:pt x="448" y="1386"/>
                    </a:lnTo>
                    <a:lnTo>
                      <a:pt x="432" y="1378"/>
                    </a:lnTo>
                    <a:lnTo>
                      <a:pt x="425" y="1373"/>
                    </a:lnTo>
                    <a:lnTo>
                      <a:pt x="417" y="1366"/>
                    </a:lnTo>
                    <a:lnTo>
                      <a:pt x="411" y="1361"/>
                    </a:lnTo>
                    <a:lnTo>
                      <a:pt x="407" y="1355"/>
                    </a:lnTo>
                    <a:lnTo>
                      <a:pt x="403" y="1348"/>
                    </a:lnTo>
                    <a:lnTo>
                      <a:pt x="400" y="1340"/>
                    </a:lnTo>
                    <a:lnTo>
                      <a:pt x="398" y="1332"/>
                    </a:lnTo>
                    <a:lnTo>
                      <a:pt x="397" y="1323"/>
                    </a:lnTo>
                    <a:lnTo>
                      <a:pt x="397" y="1294"/>
                    </a:lnTo>
                    <a:lnTo>
                      <a:pt x="397" y="1289"/>
                    </a:lnTo>
                    <a:lnTo>
                      <a:pt x="396" y="1284"/>
                    </a:lnTo>
                    <a:lnTo>
                      <a:pt x="395" y="1280"/>
                    </a:lnTo>
                    <a:lnTo>
                      <a:pt x="392" y="1277"/>
                    </a:lnTo>
                    <a:lnTo>
                      <a:pt x="386" y="1271"/>
                    </a:lnTo>
                    <a:lnTo>
                      <a:pt x="379" y="1266"/>
                    </a:lnTo>
                    <a:lnTo>
                      <a:pt x="362" y="1256"/>
                    </a:lnTo>
                    <a:lnTo>
                      <a:pt x="345" y="1245"/>
                    </a:lnTo>
                    <a:lnTo>
                      <a:pt x="341" y="1240"/>
                    </a:lnTo>
                    <a:lnTo>
                      <a:pt x="338" y="1235"/>
                    </a:lnTo>
                    <a:lnTo>
                      <a:pt x="335" y="1229"/>
                    </a:lnTo>
                    <a:lnTo>
                      <a:pt x="331" y="1221"/>
                    </a:lnTo>
                    <a:lnTo>
                      <a:pt x="328" y="1216"/>
                    </a:lnTo>
                    <a:lnTo>
                      <a:pt x="325" y="1212"/>
                    </a:lnTo>
                    <a:lnTo>
                      <a:pt x="321" y="1208"/>
                    </a:lnTo>
                    <a:lnTo>
                      <a:pt x="317" y="1205"/>
                    </a:lnTo>
                    <a:lnTo>
                      <a:pt x="307" y="1198"/>
                    </a:lnTo>
                    <a:lnTo>
                      <a:pt x="296" y="1192"/>
                    </a:lnTo>
                    <a:lnTo>
                      <a:pt x="283" y="1183"/>
                    </a:lnTo>
                    <a:lnTo>
                      <a:pt x="271" y="1173"/>
                    </a:lnTo>
                    <a:lnTo>
                      <a:pt x="264" y="1162"/>
                    </a:lnTo>
                    <a:lnTo>
                      <a:pt x="258" y="1153"/>
                    </a:lnTo>
                    <a:lnTo>
                      <a:pt x="255" y="1148"/>
                    </a:lnTo>
                    <a:lnTo>
                      <a:pt x="251" y="1144"/>
                    </a:lnTo>
                    <a:lnTo>
                      <a:pt x="246" y="1139"/>
                    </a:lnTo>
                    <a:lnTo>
                      <a:pt x="240" y="1136"/>
                    </a:lnTo>
                    <a:lnTo>
                      <a:pt x="222" y="1129"/>
                    </a:lnTo>
                    <a:lnTo>
                      <a:pt x="205" y="1124"/>
                    </a:lnTo>
                    <a:lnTo>
                      <a:pt x="197" y="1121"/>
                    </a:lnTo>
                    <a:lnTo>
                      <a:pt x="189" y="1117"/>
                    </a:lnTo>
                    <a:lnTo>
                      <a:pt x="181" y="1112"/>
                    </a:lnTo>
                    <a:lnTo>
                      <a:pt x="174" y="1105"/>
                    </a:lnTo>
                    <a:lnTo>
                      <a:pt x="167" y="1099"/>
                    </a:lnTo>
                    <a:lnTo>
                      <a:pt x="159" y="1093"/>
                    </a:lnTo>
                    <a:lnTo>
                      <a:pt x="153" y="1088"/>
                    </a:lnTo>
                    <a:lnTo>
                      <a:pt x="146" y="1083"/>
                    </a:lnTo>
                    <a:lnTo>
                      <a:pt x="131" y="1075"/>
                    </a:lnTo>
                    <a:lnTo>
                      <a:pt x="115" y="1066"/>
                    </a:lnTo>
                    <a:lnTo>
                      <a:pt x="99" y="1054"/>
                    </a:lnTo>
                    <a:lnTo>
                      <a:pt x="85" y="1041"/>
                    </a:lnTo>
                    <a:lnTo>
                      <a:pt x="79" y="1034"/>
                    </a:lnTo>
                    <a:lnTo>
                      <a:pt x="73" y="1024"/>
                    </a:lnTo>
                    <a:lnTo>
                      <a:pt x="66" y="1018"/>
                    </a:lnTo>
                    <a:lnTo>
                      <a:pt x="60" y="1013"/>
                    </a:lnTo>
                    <a:lnTo>
                      <a:pt x="53" y="1009"/>
                    </a:lnTo>
                    <a:lnTo>
                      <a:pt x="44" y="1004"/>
                    </a:lnTo>
                    <a:lnTo>
                      <a:pt x="41" y="999"/>
                    </a:lnTo>
                    <a:lnTo>
                      <a:pt x="39" y="995"/>
                    </a:lnTo>
                    <a:lnTo>
                      <a:pt x="37" y="991"/>
                    </a:lnTo>
                    <a:lnTo>
                      <a:pt x="35" y="987"/>
                    </a:lnTo>
                    <a:lnTo>
                      <a:pt x="29" y="976"/>
                    </a:lnTo>
                    <a:lnTo>
                      <a:pt x="24" y="965"/>
                    </a:lnTo>
                    <a:lnTo>
                      <a:pt x="20" y="954"/>
                    </a:lnTo>
                    <a:lnTo>
                      <a:pt x="16" y="941"/>
                    </a:lnTo>
                    <a:lnTo>
                      <a:pt x="10" y="924"/>
                    </a:lnTo>
                    <a:lnTo>
                      <a:pt x="5" y="909"/>
                    </a:lnTo>
                    <a:lnTo>
                      <a:pt x="3" y="901"/>
                    </a:lnTo>
                    <a:lnTo>
                      <a:pt x="1" y="894"/>
                    </a:lnTo>
                    <a:lnTo>
                      <a:pt x="0" y="884"/>
                    </a:lnTo>
                    <a:lnTo>
                      <a:pt x="0" y="875"/>
                    </a:lnTo>
                    <a:lnTo>
                      <a:pt x="0" y="872"/>
                    </a:lnTo>
                    <a:lnTo>
                      <a:pt x="1" y="869"/>
                    </a:lnTo>
                    <a:lnTo>
                      <a:pt x="2" y="866"/>
                    </a:lnTo>
                    <a:lnTo>
                      <a:pt x="3" y="864"/>
                    </a:lnTo>
                    <a:lnTo>
                      <a:pt x="8" y="859"/>
                    </a:lnTo>
                    <a:lnTo>
                      <a:pt x="13" y="855"/>
                    </a:lnTo>
                    <a:lnTo>
                      <a:pt x="20" y="853"/>
                    </a:lnTo>
                    <a:lnTo>
                      <a:pt x="27" y="851"/>
                    </a:lnTo>
                    <a:lnTo>
                      <a:pt x="34" y="850"/>
                    </a:lnTo>
                    <a:lnTo>
                      <a:pt x="41" y="850"/>
                    </a:lnTo>
                    <a:lnTo>
                      <a:pt x="51" y="850"/>
                    </a:lnTo>
                    <a:lnTo>
                      <a:pt x="58" y="851"/>
                    </a:lnTo>
                    <a:lnTo>
                      <a:pt x="66" y="852"/>
                    </a:lnTo>
                    <a:lnTo>
                      <a:pt x="75" y="852"/>
                    </a:lnTo>
                    <a:lnTo>
                      <a:pt x="78" y="852"/>
                    </a:lnTo>
                    <a:lnTo>
                      <a:pt x="81" y="851"/>
                    </a:lnTo>
                    <a:lnTo>
                      <a:pt x="83" y="851"/>
                    </a:lnTo>
                    <a:lnTo>
                      <a:pt x="85" y="853"/>
                    </a:lnTo>
                    <a:lnTo>
                      <a:pt x="87" y="855"/>
                    </a:lnTo>
                    <a:lnTo>
                      <a:pt x="88" y="857"/>
                    </a:lnTo>
                    <a:lnTo>
                      <a:pt x="91" y="863"/>
                    </a:lnTo>
                    <a:lnTo>
                      <a:pt x="94" y="868"/>
                    </a:lnTo>
                    <a:lnTo>
                      <a:pt x="103" y="877"/>
                    </a:lnTo>
                    <a:lnTo>
                      <a:pt x="112" y="886"/>
                    </a:lnTo>
                    <a:lnTo>
                      <a:pt x="117" y="890"/>
                    </a:lnTo>
                    <a:lnTo>
                      <a:pt x="122" y="893"/>
                    </a:lnTo>
                    <a:lnTo>
                      <a:pt x="127" y="895"/>
                    </a:lnTo>
                    <a:lnTo>
                      <a:pt x="134" y="895"/>
                    </a:lnTo>
                    <a:lnTo>
                      <a:pt x="165" y="895"/>
                    </a:lnTo>
                    <a:lnTo>
                      <a:pt x="179" y="899"/>
                    </a:lnTo>
                    <a:lnTo>
                      <a:pt x="209" y="899"/>
                    </a:lnTo>
                    <a:lnTo>
                      <a:pt x="212" y="898"/>
                    </a:lnTo>
                    <a:lnTo>
                      <a:pt x="215" y="897"/>
                    </a:lnTo>
                    <a:lnTo>
                      <a:pt x="217" y="896"/>
                    </a:lnTo>
                    <a:lnTo>
                      <a:pt x="220" y="894"/>
                    </a:lnTo>
                    <a:lnTo>
                      <a:pt x="224" y="890"/>
                    </a:lnTo>
                    <a:lnTo>
                      <a:pt x="229" y="885"/>
                    </a:lnTo>
                    <a:lnTo>
                      <a:pt x="237" y="881"/>
                    </a:lnTo>
                    <a:lnTo>
                      <a:pt x="246" y="880"/>
                    </a:lnTo>
                    <a:lnTo>
                      <a:pt x="255" y="879"/>
                    </a:lnTo>
                    <a:lnTo>
                      <a:pt x="265" y="879"/>
                    </a:lnTo>
                    <a:lnTo>
                      <a:pt x="277" y="879"/>
                    </a:lnTo>
                    <a:lnTo>
                      <a:pt x="288" y="880"/>
                    </a:lnTo>
                    <a:lnTo>
                      <a:pt x="298" y="881"/>
                    </a:lnTo>
                    <a:lnTo>
                      <a:pt x="310" y="884"/>
                    </a:lnTo>
                    <a:lnTo>
                      <a:pt x="318" y="891"/>
                    </a:lnTo>
                    <a:lnTo>
                      <a:pt x="327" y="895"/>
                    </a:lnTo>
                    <a:lnTo>
                      <a:pt x="343" y="889"/>
                    </a:lnTo>
                    <a:lnTo>
                      <a:pt x="358" y="882"/>
                    </a:lnTo>
                    <a:lnTo>
                      <a:pt x="363" y="882"/>
                    </a:lnTo>
                    <a:lnTo>
                      <a:pt x="367" y="884"/>
                    </a:lnTo>
                    <a:lnTo>
                      <a:pt x="370" y="887"/>
                    </a:lnTo>
                    <a:lnTo>
                      <a:pt x="373" y="891"/>
                    </a:lnTo>
                    <a:lnTo>
                      <a:pt x="379" y="898"/>
                    </a:lnTo>
                    <a:lnTo>
                      <a:pt x="386" y="904"/>
                    </a:lnTo>
                    <a:lnTo>
                      <a:pt x="401" y="912"/>
                    </a:lnTo>
                    <a:lnTo>
                      <a:pt x="413" y="920"/>
                    </a:lnTo>
                    <a:lnTo>
                      <a:pt x="420" y="924"/>
                    </a:lnTo>
                    <a:lnTo>
                      <a:pt x="425" y="928"/>
                    </a:lnTo>
                    <a:lnTo>
                      <a:pt x="430" y="933"/>
                    </a:lnTo>
                    <a:lnTo>
                      <a:pt x="434" y="940"/>
                    </a:lnTo>
                    <a:lnTo>
                      <a:pt x="439" y="951"/>
                    </a:lnTo>
                    <a:lnTo>
                      <a:pt x="442" y="961"/>
                    </a:lnTo>
                    <a:lnTo>
                      <a:pt x="445" y="970"/>
                    </a:lnTo>
                    <a:lnTo>
                      <a:pt x="451" y="981"/>
                    </a:lnTo>
                    <a:lnTo>
                      <a:pt x="455" y="985"/>
                    </a:lnTo>
                    <a:lnTo>
                      <a:pt x="459" y="989"/>
                    </a:lnTo>
                    <a:lnTo>
                      <a:pt x="463" y="992"/>
                    </a:lnTo>
                    <a:lnTo>
                      <a:pt x="468" y="995"/>
                    </a:lnTo>
                    <a:lnTo>
                      <a:pt x="472" y="998"/>
                    </a:lnTo>
                    <a:lnTo>
                      <a:pt x="475" y="1001"/>
                    </a:lnTo>
                    <a:lnTo>
                      <a:pt x="479" y="1006"/>
                    </a:lnTo>
                    <a:lnTo>
                      <a:pt x="480" y="1012"/>
                    </a:lnTo>
                    <a:lnTo>
                      <a:pt x="470" y="1025"/>
                    </a:lnTo>
                    <a:lnTo>
                      <a:pt x="461" y="1040"/>
                    </a:lnTo>
                    <a:lnTo>
                      <a:pt x="462" y="1045"/>
                    </a:lnTo>
                    <a:lnTo>
                      <a:pt x="464" y="1049"/>
                    </a:lnTo>
                    <a:lnTo>
                      <a:pt x="466" y="1053"/>
                    </a:lnTo>
                    <a:lnTo>
                      <a:pt x="470" y="1056"/>
                    </a:lnTo>
                    <a:lnTo>
                      <a:pt x="479" y="1062"/>
                    </a:lnTo>
                    <a:lnTo>
                      <a:pt x="489" y="1066"/>
                    </a:lnTo>
                    <a:lnTo>
                      <a:pt x="497" y="1070"/>
                    </a:lnTo>
                    <a:lnTo>
                      <a:pt x="506" y="1073"/>
                    </a:lnTo>
                    <a:lnTo>
                      <a:pt x="514" y="1075"/>
                    </a:lnTo>
                    <a:lnTo>
                      <a:pt x="521" y="1076"/>
                    </a:lnTo>
                    <a:lnTo>
                      <a:pt x="537" y="1078"/>
                    </a:lnTo>
                    <a:lnTo>
                      <a:pt x="555" y="1080"/>
                    </a:lnTo>
                    <a:lnTo>
                      <a:pt x="564" y="1081"/>
                    </a:lnTo>
                    <a:lnTo>
                      <a:pt x="572" y="1084"/>
                    </a:lnTo>
                    <a:lnTo>
                      <a:pt x="579" y="1086"/>
                    </a:lnTo>
                    <a:lnTo>
                      <a:pt x="586" y="1090"/>
                    </a:lnTo>
                    <a:lnTo>
                      <a:pt x="600" y="1098"/>
                    </a:lnTo>
                    <a:lnTo>
                      <a:pt x="614" y="1106"/>
                    </a:lnTo>
                    <a:lnTo>
                      <a:pt x="626" y="1112"/>
                    </a:lnTo>
                    <a:lnTo>
                      <a:pt x="637" y="1116"/>
                    </a:lnTo>
                    <a:lnTo>
                      <a:pt x="648" y="1120"/>
                    </a:lnTo>
                    <a:lnTo>
                      <a:pt x="660" y="1124"/>
                    </a:lnTo>
                    <a:lnTo>
                      <a:pt x="673" y="1128"/>
                    </a:lnTo>
                    <a:lnTo>
                      <a:pt x="687" y="1131"/>
                    </a:lnTo>
                    <a:lnTo>
                      <a:pt x="703" y="1138"/>
                    </a:lnTo>
                    <a:lnTo>
                      <a:pt x="717" y="1147"/>
                    </a:lnTo>
                    <a:lnTo>
                      <a:pt x="729" y="1156"/>
                    </a:lnTo>
                    <a:lnTo>
                      <a:pt x="743" y="1167"/>
                    </a:lnTo>
                    <a:lnTo>
                      <a:pt x="757" y="1177"/>
                    </a:lnTo>
                    <a:lnTo>
                      <a:pt x="771" y="1186"/>
                    </a:lnTo>
                    <a:lnTo>
                      <a:pt x="781" y="1195"/>
                    </a:lnTo>
                    <a:lnTo>
                      <a:pt x="788" y="1205"/>
                    </a:lnTo>
                    <a:lnTo>
                      <a:pt x="796" y="1214"/>
                    </a:lnTo>
                    <a:lnTo>
                      <a:pt x="802" y="1223"/>
                    </a:lnTo>
                    <a:lnTo>
                      <a:pt x="807" y="1233"/>
                    </a:lnTo>
                    <a:lnTo>
                      <a:pt x="814" y="1242"/>
                    </a:lnTo>
                    <a:lnTo>
                      <a:pt x="822" y="1252"/>
                    </a:lnTo>
                    <a:lnTo>
                      <a:pt x="831" y="1262"/>
                    </a:lnTo>
                    <a:lnTo>
                      <a:pt x="832" y="1260"/>
                    </a:lnTo>
                    <a:lnTo>
                      <a:pt x="834" y="1256"/>
                    </a:lnTo>
                    <a:lnTo>
                      <a:pt x="836" y="1254"/>
                    </a:lnTo>
                    <a:lnTo>
                      <a:pt x="839" y="1253"/>
                    </a:lnTo>
                    <a:lnTo>
                      <a:pt x="844" y="1254"/>
                    </a:lnTo>
                    <a:lnTo>
                      <a:pt x="848" y="1256"/>
                    </a:lnTo>
                    <a:lnTo>
                      <a:pt x="852" y="1260"/>
                    </a:lnTo>
                    <a:lnTo>
                      <a:pt x="854" y="1263"/>
                    </a:lnTo>
                    <a:lnTo>
                      <a:pt x="859" y="1272"/>
                    </a:lnTo>
                    <a:lnTo>
                      <a:pt x="864" y="1281"/>
                    </a:lnTo>
                    <a:lnTo>
                      <a:pt x="871" y="1292"/>
                    </a:lnTo>
                    <a:lnTo>
                      <a:pt x="879" y="1301"/>
                    </a:lnTo>
                    <a:lnTo>
                      <a:pt x="887" y="1310"/>
                    </a:lnTo>
                    <a:lnTo>
                      <a:pt x="895" y="1321"/>
                    </a:lnTo>
                    <a:lnTo>
                      <a:pt x="901" y="1331"/>
                    </a:lnTo>
                    <a:lnTo>
                      <a:pt x="908" y="1340"/>
                    </a:lnTo>
                    <a:lnTo>
                      <a:pt x="915" y="1350"/>
                    </a:lnTo>
                    <a:lnTo>
                      <a:pt x="923" y="1358"/>
                    </a:lnTo>
                    <a:lnTo>
                      <a:pt x="925" y="1351"/>
                    </a:lnTo>
                    <a:lnTo>
                      <a:pt x="914" y="1315"/>
                    </a:lnTo>
                    <a:lnTo>
                      <a:pt x="914" y="1302"/>
                    </a:lnTo>
                    <a:lnTo>
                      <a:pt x="924" y="1302"/>
                    </a:lnTo>
                    <a:lnTo>
                      <a:pt x="932" y="1305"/>
                    </a:lnTo>
                    <a:lnTo>
                      <a:pt x="940" y="1309"/>
                    </a:lnTo>
                    <a:lnTo>
                      <a:pt x="950" y="1314"/>
                    </a:lnTo>
                    <a:lnTo>
                      <a:pt x="959" y="1319"/>
                    </a:lnTo>
                    <a:lnTo>
                      <a:pt x="967" y="1324"/>
                    </a:lnTo>
                    <a:lnTo>
                      <a:pt x="974" y="1330"/>
                    </a:lnTo>
                    <a:lnTo>
                      <a:pt x="987" y="1345"/>
                    </a:lnTo>
                    <a:lnTo>
                      <a:pt x="1003" y="1359"/>
                    </a:lnTo>
                    <a:lnTo>
                      <a:pt x="1016" y="1368"/>
                    </a:lnTo>
                    <a:lnTo>
                      <a:pt x="1031" y="1376"/>
                    </a:lnTo>
                    <a:lnTo>
                      <a:pt x="1044" y="1381"/>
                    </a:lnTo>
                    <a:lnTo>
                      <a:pt x="1058" y="1386"/>
                    </a:lnTo>
                    <a:lnTo>
                      <a:pt x="1071" y="1390"/>
                    </a:lnTo>
                    <a:lnTo>
                      <a:pt x="1085" y="1394"/>
                    </a:lnTo>
                    <a:lnTo>
                      <a:pt x="1099" y="1401"/>
                    </a:lnTo>
                    <a:lnTo>
                      <a:pt x="1115" y="1408"/>
                    </a:lnTo>
                    <a:lnTo>
                      <a:pt x="1124" y="1414"/>
                    </a:lnTo>
                    <a:lnTo>
                      <a:pt x="1134" y="1419"/>
                    </a:lnTo>
                    <a:lnTo>
                      <a:pt x="1137" y="1422"/>
                    </a:lnTo>
                    <a:lnTo>
                      <a:pt x="1141" y="1425"/>
                    </a:lnTo>
                    <a:lnTo>
                      <a:pt x="1145" y="1430"/>
                    </a:lnTo>
                    <a:lnTo>
                      <a:pt x="1148" y="1435"/>
                    </a:lnTo>
                    <a:lnTo>
                      <a:pt x="1159" y="1454"/>
                    </a:lnTo>
                    <a:lnTo>
                      <a:pt x="1170" y="1473"/>
                    </a:lnTo>
                    <a:lnTo>
                      <a:pt x="1176" y="1481"/>
                    </a:lnTo>
                    <a:lnTo>
                      <a:pt x="1182" y="1487"/>
                    </a:lnTo>
                    <a:lnTo>
                      <a:pt x="1186" y="1490"/>
                    </a:lnTo>
                    <a:lnTo>
                      <a:pt x="1192" y="1491"/>
                    </a:lnTo>
                    <a:lnTo>
                      <a:pt x="1196" y="1492"/>
                    </a:lnTo>
                    <a:lnTo>
                      <a:pt x="1202" y="1493"/>
                    </a:lnTo>
                    <a:lnTo>
                      <a:pt x="1236" y="1493"/>
                    </a:lnTo>
                    <a:lnTo>
                      <a:pt x="1242" y="1494"/>
                    </a:lnTo>
                    <a:lnTo>
                      <a:pt x="1246" y="1496"/>
                    </a:lnTo>
                    <a:lnTo>
                      <a:pt x="1251" y="1500"/>
                    </a:lnTo>
                    <a:lnTo>
                      <a:pt x="1256" y="1503"/>
                    </a:lnTo>
                    <a:lnTo>
                      <a:pt x="1261" y="1507"/>
                    </a:lnTo>
                    <a:lnTo>
                      <a:pt x="1266" y="1511"/>
                    </a:lnTo>
                    <a:lnTo>
                      <a:pt x="1268" y="1515"/>
                    </a:lnTo>
                    <a:lnTo>
                      <a:pt x="1269" y="1517"/>
                    </a:lnTo>
                    <a:lnTo>
                      <a:pt x="1270" y="1520"/>
                    </a:lnTo>
                    <a:lnTo>
                      <a:pt x="1270" y="1524"/>
                    </a:lnTo>
                    <a:lnTo>
                      <a:pt x="1269" y="1530"/>
                    </a:lnTo>
                    <a:lnTo>
                      <a:pt x="1267" y="1535"/>
                    </a:lnTo>
                    <a:lnTo>
                      <a:pt x="1263" y="1539"/>
                    </a:lnTo>
                    <a:lnTo>
                      <a:pt x="1260" y="1545"/>
                    </a:lnTo>
                    <a:lnTo>
                      <a:pt x="1256" y="1551"/>
                    </a:lnTo>
                    <a:lnTo>
                      <a:pt x="1253" y="1558"/>
                    </a:lnTo>
                    <a:lnTo>
                      <a:pt x="1251" y="1564"/>
                    </a:lnTo>
                    <a:lnTo>
                      <a:pt x="1249" y="1573"/>
                    </a:lnTo>
                    <a:lnTo>
                      <a:pt x="1254" y="1570"/>
                    </a:lnTo>
                    <a:lnTo>
                      <a:pt x="1258" y="1566"/>
                    </a:lnTo>
                    <a:lnTo>
                      <a:pt x="1261" y="1563"/>
                    </a:lnTo>
                    <a:lnTo>
                      <a:pt x="1264" y="1559"/>
                    </a:lnTo>
                    <a:lnTo>
                      <a:pt x="1269" y="1551"/>
                    </a:lnTo>
                    <a:lnTo>
                      <a:pt x="1277" y="1542"/>
                    </a:lnTo>
                    <a:lnTo>
                      <a:pt x="1290" y="1528"/>
                    </a:lnTo>
                    <a:lnTo>
                      <a:pt x="1304" y="1517"/>
                    </a:lnTo>
                    <a:lnTo>
                      <a:pt x="1310" y="1510"/>
                    </a:lnTo>
                    <a:lnTo>
                      <a:pt x="1314" y="1505"/>
                    </a:lnTo>
                    <a:lnTo>
                      <a:pt x="1316" y="1503"/>
                    </a:lnTo>
                    <a:lnTo>
                      <a:pt x="1319" y="1501"/>
                    </a:lnTo>
                    <a:lnTo>
                      <a:pt x="1322" y="1500"/>
                    </a:lnTo>
                    <a:lnTo>
                      <a:pt x="1326" y="1500"/>
                    </a:lnTo>
                    <a:lnTo>
                      <a:pt x="1330" y="1500"/>
                    </a:lnTo>
                    <a:lnTo>
                      <a:pt x="1334" y="1501"/>
                    </a:lnTo>
                    <a:lnTo>
                      <a:pt x="1337" y="1502"/>
                    </a:lnTo>
                    <a:lnTo>
                      <a:pt x="1340" y="1504"/>
                    </a:lnTo>
                    <a:lnTo>
                      <a:pt x="1345" y="1508"/>
                    </a:lnTo>
                    <a:lnTo>
                      <a:pt x="1349" y="1515"/>
                    </a:lnTo>
                    <a:lnTo>
                      <a:pt x="1353" y="1520"/>
                    </a:lnTo>
                    <a:lnTo>
                      <a:pt x="1358" y="1526"/>
                    </a:lnTo>
                    <a:lnTo>
                      <a:pt x="1364" y="1532"/>
                    </a:lnTo>
                    <a:lnTo>
                      <a:pt x="1370" y="1536"/>
                    </a:lnTo>
                    <a:lnTo>
                      <a:pt x="1381" y="1543"/>
                    </a:lnTo>
                    <a:lnTo>
                      <a:pt x="1392" y="1550"/>
                    </a:lnTo>
                    <a:lnTo>
                      <a:pt x="1396" y="1554"/>
                    </a:lnTo>
                    <a:lnTo>
                      <a:pt x="1399" y="1558"/>
                    </a:lnTo>
                    <a:lnTo>
                      <a:pt x="1401" y="1563"/>
                    </a:lnTo>
                    <a:lnTo>
                      <a:pt x="1402" y="1570"/>
                    </a:lnTo>
                    <a:lnTo>
                      <a:pt x="1401" y="1577"/>
                    </a:lnTo>
                    <a:lnTo>
                      <a:pt x="1398" y="1583"/>
                    </a:lnTo>
                    <a:lnTo>
                      <a:pt x="1394" y="1588"/>
                    </a:lnTo>
                    <a:lnTo>
                      <a:pt x="1387" y="1592"/>
                    </a:lnTo>
                    <a:lnTo>
                      <a:pt x="1378" y="1594"/>
                    </a:lnTo>
                    <a:lnTo>
                      <a:pt x="1368" y="1595"/>
                    </a:lnTo>
                    <a:lnTo>
                      <a:pt x="1363" y="1599"/>
                    </a:lnTo>
                    <a:lnTo>
                      <a:pt x="1358" y="1602"/>
                    </a:lnTo>
                    <a:lnTo>
                      <a:pt x="1354" y="1604"/>
                    </a:lnTo>
                    <a:lnTo>
                      <a:pt x="1351" y="1608"/>
                    </a:lnTo>
                    <a:lnTo>
                      <a:pt x="1346" y="1616"/>
                    </a:lnTo>
                    <a:lnTo>
                      <a:pt x="1342" y="1626"/>
                    </a:lnTo>
                    <a:lnTo>
                      <a:pt x="1346" y="1627"/>
                    </a:lnTo>
                    <a:lnTo>
                      <a:pt x="1350" y="1627"/>
                    </a:lnTo>
                    <a:lnTo>
                      <a:pt x="1367" y="1624"/>
                    </a:lnTo>
                    <a:lnTo>
                      <a:pt x="1390" y="1624"/>
                    </a:lnTo>
                    <a:lnTo>
                      <a:pt x="1395" y="1628"/>
                    </a:lnTo>
                    <a:lnTo>
                      <a:pt x="1388" y="1637"/>
                    </a:lnTo>
                    <a:lnTo>
                      <a:pt x="1381" y="1644"/>
                    </a:lnTo>
                    <a:lnTo>
                      <a:pt x="1373" y="1649"/>
                    </a:lnTo>
                    <a:lnTo>
                      <a:pt x="1366" y="1656"/>
                    </a:lnTo>
                    <a:lnTo>
                      <a:pt x="1357" y="1662"/>
                    </a:lnTo>
                    <a:lnTo>
                      <a:pt x="1352" y="1668"/>
                    </a:lnTo>
                    <a:lnTo>
                      <a:pt x="1349" y="1671"/>
                    </a:lnTo>
                    <a:lnTo>
                      <a:pt x="1348" y="1675"/>
                    </a:lnTo>
                    <a:lnTo>
                      <a:pt x="1347" y="1680"/>
                    </a:lnTo>
                    <a:lnTo>
                      <a:pt x="1346" y="1686"/>
                    </a:lnTo>
                    <a:lnTo>
                      <a:pt x="1346" y="1689"/>
                    </a:lnTo>
                    <a:lnTo>
                      <a:pt x="1347" y="1691"/>
                    </a:lnTo>
                    <a:lnTo>
                      <a:pt x="1349" y="1693"/>
                    </a:lnTo>
                    <a:lnTo>
                      <a:pt x="1350" y="1695"/>
                    </a:lnTo>
                    <a:lnTo>
                      <a:pt x="1354" y="1698"/>
                    </a:lnTo>
                    <a:lnTo>
                      <a:pt x="1358" y="1703"/>
                    </a:lnTo>
                    <a:lnTo>
                      <a:pt x="1364" y="1709"/>
                    </a:lnTo>
                    <a:lnTo>
                      <a:pt x="1369" y="1716"/>
                    </a:lnTo>
                    <a:lnTo>
                      <a:pt x="1375" y="1721"/>
                    </a:lnTo>
                    <a:lnTo>
                      <a:pt x="1381" y="1724"/>
                    </a:lnTo>
                    <a:lnTo>
                      <a:pt x="1387" y="1727"/>
                    </a:lnTo>
                    <a:lnTo>
                      <a:pt x="1395" y="1729"/>
                    </a:lnTo>
                    <a:lnTo>
                      <a:pt x="1403" y="1731"/>
                    </a:lnTo>
                    <a:lnTo>
                      <a:pt x="1411" y="1731"/>
                    </a:lnTo>
                    <a:lnTo>
                      <a:pt x="1416" y="1730"/>
                    </a:lnTo>
                    <a:lnTo>
                      <a:pt x="1422" y="1729"/>
                    </a:lnTo>
                    <a:lnTo>
                      <a:pt x="1426" y="1726"/>
                    </a:lnTo>
                    <a:lnTo>
                      <a:pt x="1430" y="1723"/>
                    </a:lnTo>
                    <a:lnTo>
                      <a:pt x="1434" y="1720"/>
                    </a:lnTo>
                    <a:lnTo>
                      <a:pt x="1438" y="1718"/>
                    </a:lnTo>
                    <a:lnTo>
                      <a:pt x="1443" y="1716"/>
                    </a:lnTo>
                    <a:lnTo>
                      <a:pt x="1449" y="1715"/>
                    </a:lnTo>
                    <a:lnTo>
                      <a:pt x="1473" y="1715"/>
                    </a:lnTo>
                    <a:lnTo>
                      <a:pt x="1477" y="1715"/>
                    </a:lnTo>
                    <a:lnTo>
                      <a:pt x="1480" y="1716"/>
                    </a:lnTo>
                    <a:lnTo>
                      <a:pt x="1483" y="1717"/>
                    </a:lnTo>
                    <a:lnTo>
                      <a:pt x="1486" y="1719"/>
                    </a:lnTo>
                    <a:lnTo>
                      <a:pt x="1489" y="1721"/>
                    </a:lnTo>
                    <a:lnTo>
                      <a:pt x="1491" y="1724"/>
                    </a:lnTo>
                    <a:lnTo>
                      <a:pt x="1492" y="1726"/>
                    </a:lnTo>
                    <a:lnTo>
                      <a:pt x="1492" y="1730"/>
                    </a:lnTo>
                    <a:lnTo>
                      <a:pt x="1492" y="1760"/>
                    </a:lnTo>
                    <a:lnTo>
                      <a:pt x="1492" y="1776"/>
                    </a:lnTo>
                    <a:lnTo>
                      <a:pt x="1493" y="1790"/>
                    </a:lnTo>
                    <a:lnTo>
                      <a:pt x="1494" y="1797"/>
                    </a:lnTo>
                    <a:lnTo>
                      <a:pt x="1496" y="1804"/>
                    </a:lnTo>
                    <a:lnTo>
                      <a:pt x="1499" y="1811"/>
                    </a:lnTo>
                    <a:lnTo>
                      <a:pt x="1502" y="1818"/>
                    </a:lnTo>
                    <a:lnTo>
                      <a:pt x="1511" y="1830"/>
                    </a:lnTo>
                    <a:lnTo>
                      <a:pt x="1517" y="1843"/>
                    </a:lnTo>
                    <a:lnTo>
                      <a:pt x="1520" y="1855"/>
                    </a:lnTo>
                    <a:lnTo>
                      <a:pt x="1524" y="1865"/>
                    </a:lnTo>
                    <a:lnTo>
                      <a:pt x="1526" y="1870"/>
                    </a:lnTo>
                    <a:lnTo>
                      <a:pt x="1529" y="1874"/>
                    </a:lnTo>
                    <a:lnTo>
                      <a:pt x="1534" y="1878"/>
                    </a:lnTo>
                    <a:lnTo>
                      <a:pt x="1539" y="1882"/>
                    </a:lnTo>
                    <a:lnTo>
                      <a:pt x="1551" y="1883"/>
                    </a:lnTo>
                    <a:lnTo>
                      <a:pt x="1563" y="1885"/>
                    </a:lnTo>
                    <a:lnTo>
                      <a:pt x="1567" y="1888"/>
                    </a:lnTo>
                    <a:lnTo>
                      <a:pt x="1569" y="1893"/>
                    </a:lnTo>
                    <a:lnTo>
                      <a:pt x="1570" y="1898"/>
                    </a:lnTo>
                    <a:lnTo>
                      <a:pt x="1571" y="1903"/>
                    </a:lnTo>
                    <a:lnTo>
                      <a:pt x="1568" y="1919"/>
                    </a:lnTo>
                    <a:lnTo>
                      <a:pt x="1564" y="1934"/>
                    </a:lnTo>
                    <a:lnTo>
                      <a:pt x="1569" y="1936"/>
                    </a:lnTo>
                    <a:lnTo>
                      <a:pt x="1574" y="1939"/>
                    </a:lnTo>
                    <a:lnTo>
                      <a:pt x="1583" y="1934"/>
                    </a:lnTo>
                    <a:lnTo>
                      <a:pt x="1594" y="1931"/>
                    </a:lnTo>
                    <a:lnTo>
                      <a:pt x="1605" y="1931"/>
                    </a:lnTo>
                    <a:lnTo>
                      <a:pt x="1616" y="1932"/>
                    </a:lnTo>
                    <a:lnTo>
                      <a:pt x="1629" y="1931"/>
                    </a:lnTo>
                    <a:lnTo>
                      <a:pt x="1638" y="1928"/>
                    </a:lnTo>
                    <a:lnTo>
                      <a:pt x="1649" y="1925"/>
                    </a:lnTo>
                    <a:lnTo>
                      <a:pt x="1660" y="1924"/>
                    </a:lnTo>
                    <a:lnTo>
                      <a:pt x="1664" y="1925"/>
                    </a:lnTo>
                    <a:lnTo>
                      <a:pt x="1666" y="1927"/>
                    </a:lnTo>
                    <a:lnTo>
                      <a:pt x="1668" y="1930"/>
                    </a:lnTo>
                    <a:lnTo>
                      <a:pt x="1670" y="1933"/>
                    </a:lnTo>
                    <a:lnTo>
                      <a:pt x="1672" y="1943"/>
                    </a:lnTo>
                    <a:lnTo>
                      <a:pt x="1678" y="1950"/>
                    </a:lnTo>
                    <a:lnTo>
                      <a:pt x="1685" y="1955"/>
                    </a:lnTo>
                    <a:lnTo>
                      <a:pt x="1692" y="1958"/>
                    </a:lnTo>
                    <a:lnTo>
                      <a:pt x="1699" y="1960"/>
                    </a:lnTo>
                    <a:lnTo>
                      <a:pt x="1708" y="1964"/>
                    </a:lnTo>
                    <a:lnTo>
                      <a:pt x="1708" y="1990"/>
                    </a:lnTo>
                    <a:lnTo>
                      <a:pt x="1712" y="1995"/>
                    </a:lnTo>
                    <a:lnTo>
                      <a:pt x="1715" y="1999"/>
                    </a:lnTo>
                    <a:lnTo>
                      <a:pt x="1720" y="2002"/>
                    </a:lnTo>
                    <a:lnTo>
                      <a:pt x="1725" y="2005"/>
                    </a:lnTo>
                    <a:lnTo>
                      <a:pt x="1730" y="2007"/>
                    </a:lnTo>
                    <a:lnTo>
                      <a:pt x="1736" y="2009"/>
                    </a:lnTo>
                    <a:lnTo>
                      <a:pt x="1739" y="2010"/>
                    </a:lnTo>
                    <a:lnTo>
                      <a:pt x="1740" y="2012"/>
                    </a:lnTo>
                    <a:lnTo>
                      <a:pt x="1741" y="2014"/>
                    </a:lnTo>
                    <a:lnTo>
                      <a:pt x="1742" y="2017"/>
                    </a:lnTo>
                    <a:lnTo>
                      <a:pt x="1742" y="2042"/>
                    </a:lnTo>
                    <a:lnTo>
                      <a:pt x="1741" y="2045"/>
                    </a:lnTo>
                    <a:lnTo>
                      <a:pt x="1739" y="2049"/>
                    </a:lnTo>
                    <a:lnTo>
                      <a:pt x="1736" y="2053"/>
                    </a:lnTo>
                    <a:lnTo>
                      <a:pt x="1733" y="2056"/>
                    </a:lnTo>
                    <a:lnTo>
                      <a:pt x="1727" y="2067"/>
                    </a:lnTo>
                    <a:lnTo>
                      <a:pt x="1720" y="2077"/>
                    </a:lnTo>
                    <a:lnTo>
                      <a:pt x="1716" y="2088"/>
                    </a:lnTo>
                    <a:lnTo>
                      <a:pt x="1712" y="2097"/>
                    </a:lnTo>
                    <a:lnTo>
                      <a:pt x="1710" y="2102"/>
                    </a:lnTo>
                    <a:lnTo>
                      <a:pt x="1709" y="2106"/>
                    </a:lnTo>
                    <a:lnTo>
                      <a:pt x="1708" y="2113"/>
                    </a:lnTo>
                    <a:lnTo>
                      <a:pt x="1708" y="2118"/>
                    </a:lnTo>
                    <a:lnTo>
                      <a:pt x="1708" y="2145"/>
                    </a:lnTo>
                    <a:lnTo>
                      <a:pt x="1715" y="2146"/>
                    </a:lnTo>
                    <a:lnTo>
                      <a:pt x="1722" y="2146"/>
                    </a:lnTo>
                    <a:lnTo>
                      <a:pt x="1723" y="2150"/>
                    </a:lnTo>
                    <a:lnTo>
                      <a:pt x="1724" y="2154"/>
                    </a:lnTo>
                    <a:lnTo>
                      <a:pt x="1723" y="2163"/>
                    </a:lnTo>
                    <a:lnTo>
                      <a:pt x="1720" y="2171"/>
                    </a:lnTo>
                    <a:lnTo>
                      <a:pt x="1716" y="2178"/>
                    </a:lnTo>
                    <a:lnTo>
                      <a:pt x="1712" y="2184"/>
                    </a:lnTo>
                    <a:lnTo>
                      <a:pt x="1708" y="2190"/>
                    </a:lnTo>
                    <a:lnTo>
                      <a:pt x="1703" y="2198"/>
                    </a:lnTo>
                    <a:lnTo>
                      <a:pt x="1701" y="2205"/>
                    </a:lnTo>
                    <a:lnTo>
                      <a:pt x="1700" y="2213"/>
                    </a:lnTo>
                    <a:lnTo>
                      <a:pt x="1700" y="2341"/>
                    </a:lnTo>
                    <a:lnTo>
                      <a:pt x="1699" y="2352"/>
                    </a:lnTo>
                    <a:lnTo>
                      <a:pt x="1696" y="2361"/>
                    </a:lnTo>
                    <a:lnTo>
                      <a:pt x="1694" y="2371"/>
                    </a:lnTo>
                    <a:lnTo>
                      <a:pt x="1692" y="2382"/>
                    </a:lnTo>
                    <a:lnTo>
                      <a:pt x="1691" y="2399"/>
                    </a:lnTo>
                    <a:lnTo>
                      <a:pt x="1691" y="2412"/>
                    </a:lnTo>
                    <a:lnTo>
                      <a:pt x="1690" y="2420"/>
                    </a:lnTo>
                    <a:lnTo>
                      <a:pt x="1689" y="2426"/>
                    </a:lnTo>
                    <a:lnTo>
                      <a:pt x="1687" y="2433"/>
                    </a:lnTo>
                    <a:lnTo>
                      <a:pt x="1684" y="2440"/>
                    </a:lnTo>
                    <a:close/>
                    <a:moveTo>
                      <a:pt x="94" y="1315"/>
                    </a:moveTo>
                    <a:lnTo>
                      <a:pt x="83" y="1312"/>
                    </a:lnTo>
                    <a:lnTo>
                      <a:pt x="70" y="1312"/>
                    </a:lnTo>
                    <a:lnTo>
                      <a:pt x="63" y="1312"/>
                    </a:lnTo>
                    <a:lnTo>
                      <a:pt x="57" y="1312"/>
                    </a:lnTo>
                    <a:lnTo>
                      <a:pt x="58" y="1321"/>
                    </a:lnTo>
                    <a:lnTo>
                      <a:pt x="60" y="1329"/>
                    </a:lnTo>
                    <a:lnTo>
                      <a:pt x="62" y="1336"/>
                    </a:lnTo>
                    <a:lnTo>
                      <a:pt x="65" y="1343"/>
                    </a:lnTo>
                    <a:lnTo>
                      <a:pt x="69" y="1349"/>
                    </a:lnTo>
                    <a:lnTo>
                      <a:pt x="74" y="1354"/>
                    </a:lnTo>
                    <a:lnTo>
                      <a:pt x="81" y="1358"/>
                    </a:lnTo>
                    <a:lnTo>
                      <a:pt x="89" y="1362"/>
                    </a:lnTo>
                    <a:lnTo>
                      <a:pt x="101" y="1364"/>
                    </a:lnTo>
                    <a:lnTo>
                      <a:pt x="114" y="1367"/>
                    </a:lnTo>
                    <a:lnTo>
                      <a:pt x="123" y="1368"/>
                    </a:lnTo>
                    <a:lnTo>
                      <a:pt x="131" y="1369"/>
                    </a:lnTo>
                    <a:lnTo>
                      <a:pt x="135" y="1371"/>
                    </a:lnTo>
                    <a:lnTo>
                      <a:pt x="139" y="1372"/>
                    </a:lnTo>
                    <a:lnTo>
                      <a:pt x="143" y="1374"/>
                    </a:lnTo>
                    <a:lnTo>
                      <a:pt x="147" y="1376"/>
                    </a:lnTo>
                    <a:lnTo>
                      <a:pt x="151" y="1381"/>
                    </a:lnTo>
                    <a:lnTo>
                      <a:pt x="155" y="1386"/>
                    </a:lnTo>
                    <a:lnTo>
                      <a:pt x="157" y="1388"/>
                    </a:lnTo>
                    <a:lnTo>
                      <a:pt x="159" y="1390"/>
                    </a:lnTo>
                    <a:lnTo>
                      <a:pt x="163" y="1391"/>
                    </a:lnTo>
                    <a:lnTo>
                      <a:pt x="166" y="1391"/>
                    </a:lnTo>
                    <a:lnTo>
                      <a:pt x="171" y="1391"/>
                    </a:lnTo>
                    <a:lnTo>
                      <a:pt x="175" y="1390"/>
                    </a:lnTo>
                    <a:lnTo>
                      <a:pt x="179" y="1388"/>
                    </a:lnTo>
                    <a:lnTo>
                      <a:pt x="183" y="1386"/>
                    </a:lnTo>
                    <a:lnTo>
                      <a:pt x="186" y="1383"/>
                    </a:lnTo>
                    <a:lnTo>
                      <a:pt x="188" y="1380"/>
                    </a:lnTo>
                    <a:lnTo>
                      <a:pt x="191" y="1376"/>
                    </a:lnTo>
                    <a:lnTo>
                      <a:pt x="191" y="1372"/>
                    </a:lnTo>
                    <a:lnTo>
                      <a:pt x="191" y="1362"/>
                    </a:lnTo>
                    <a:lnTo>
                      <a:pt x="176" y="1362"/>
                    </a:lnTo>
                    <a:lnTo>
                      <a:pt x="160" y="1361"/>
                    </a:lnTo>
                    <a:lnTo>
                      <a:pt x="152" y="1357"/>
                    </a:lnTo>
                    <a:lnTo>
                      <a:pt x="146" y="1352"/>
                    </a:lnTo>
                    <a:lnTo>
                      <a:pt x="140" y="1346"/>
                    </a:lnTo>
                    <a:lnTo>
                      <a:pt x="132" y="1339"/>
                    </a:lnTo>
                    <a:lnTo>
                      <a:pt x="122" y="1332"/>
                    </a:lnTo>
                    <a:lnTo>
                      <a:pt x="114" y="1327"/>
                    </a:lnTo>
                    <a:lnTo>
                      <a:pt x="105" y="1322"/>
                    </a:lnTo>
                    <a:lnTo>
                      <a:pt x="94" y="1315"/>
                    </a:lnTo>
                    <a:close/>
                    <a:moveTo>
                      <a:pt x="353" y="1497"/>
                    </a:moveTo>
                    <a:lnTo>
                      <a:pt x="349" y="1504"/>
                    </a:lnTo>
                    <a:lnTo>
                      <a:pt x="345" y="1508"/>
                    </a:lnTo>
                    <a:lnTo>
                      <a:pt x="339" y="1513"/>
                    </a:lnTo>
                    <a:lnTo>
                      <a:pt x="332" y="1515"/>
                    </a:lnTo>
                    <a:lnTo>
                      <a:pt x="318" y="1519"/>
                    </a:lnTo>
                    <a:lnTo>
                      <a:pt x="303" y="1525"/>
                    </a:lnTo>
                    <a:lnTo>
                      <a:pt x="311" y="1531"/>
                    </a:lnTo>
                    <a:lnTo>
                      <a:pt x="320" y="1537"/>
                    </a:lnTo>
                    <a:lnTo>
                      <a:pt x="330" y="1550"/>
                    </a:lnTo>
                    <a:lnTo>
                      <a:pt x="340" y="1560"/>
                    </a:lnTo>
                    <a:lnTo>
                      <a:pt x="349" y="1571"/>
                    </a:lnTo>
                    <a:lnTo>
                      <a:pt x="360" y="1582"/>
                    </a:lnTo>
                    <a:lnTo>
                      <a:pt x="367" y="1589"/>
                    </a:lnTo>
                    <a:lnTo>
                      <a:pt x="371" y="1596"/>
                    </a:lnTo>
                    <a:lnTo>
                      <a:pt x="375" y="1605"/>
                    </a:lnTo>
                    <a:lnTo>
                      <a:pt x="378" y="1614"/>
                    </a:lnTo>
                    <a:lnTo>
                      <a:pt x="379" y="1616"/>
                    </a:lnTo>
                    <a:lnTo>
                      <a:pt x="381" y="1617"/>
                    </a:lnTo>
                    <a:lnTo>
                      <a:pt x="383" y="1618"/>
                    </a:lnTo>
                    <a:lnTo>
                      <a:pt x="386" y="1618"/>
                    </a:lnTo>
                    <a:lnTo>
                      <a:pt x="392" y="1618"/>
                    </a:lnTo>
                    <a:lnTo>
                      <a:pt x="397" y="1619"/>
                    </a:lnTo>
                    <a:lnTo>
                      <a:pt x="404" y="1623"/>
                    </a:lnTo>
                    <a:lnTo>
                      <a:pt x="411" y="1626"/>
                    </a:lnTo>
                    <a:lnTo>
                      <a:pt x="414" y="1626"/>
                    </a:lnTo>
                    <a:lnTo>
                      <a:pt x="416" y="1624"/>
                    </a:lnTo>
                    <a:lnTo>
                      <a:pt x="418" y="1622"/>
                    </a:lnTo>
                    <a:lnTo>
                      <a:pt x="421" y="1620"/>
                    </a:lnTo>
                    <a:lnTo>
                      <a:pt x="424" y="1615"/>
                    </a:lnTo>
                    <a:lnTo>
                      <a:pt x="426" y="1610"/>
                    </a:lnTo>
                    <a:lnTo>
                      <a:pt x="430" y="1601"/>
                    </a:lnTo>
                    <a:lnTo>
                      <a:pt x="431" y="1591"/>
                    </a:lnTo>
                    <a:lnTo>
                      <a:pt x="432" y="1582"/>
                    </a:lnTo>
                    <a:lnTo>
                      <a:pt x="432" y="1571"/>
                    </a:lnTo>
                    <a:lnTo>
                      <a:pt x="431" y="1567"/>
                    </a:lnTo>
                    <a:lnTo>
                      <a:pt x="431" y="1564"/>
                    </a:lnTo>
                    <a:lnTo>
                      <a:pt x="430" y="1561"/>
                    </a:lnTo>
                    <a:lnTo>
                      <a:pt x="428" y="1558"/>
                    </a:lnTo>
                    <a:lnTo>
                      <a:pt x="424" y="1554"/>
                    </a:lnTo>
                    <a:lnTo>
                      <a:pt x="418" y="1550"/>
                    </a:lnTo>
                    <a:lnTo>
                      <a:pt x="406" y="1543"/>
                    </a:lnTo>
                    <a:lnTo>
                      <a:pt x="395" y="1533"/>
                    </a:lnTo>
                    <a:lnTo>
                      <a:pt x="388" y="1527"/>
                    </a:lnTo>
                    <a:lnTo>
                      <a:pt x="382" y="1524"/>
                    </a:lnTo>
                    <a:lnTo>
                      <a:pt x="379" y="1522"/>
                    </a:lnTo>
                    <a:lnTo>
                      <a:pt x="376" y="1520"/>
                    </a:lnTo>
                    <a:lnTo>
                      <a:pt x="373" y="1517"/>
                    </a:lnTo>
                    <a:lnTo>
                      <a:pt x="371" y="1513"/>
                    </a:lnTo>
                    <a:lnTo>
                      <a:pt x="368" y="1507"/>
                    </a:lnTo>
                    <a:lnTo>
                      <a:pt x="365" y="1502"/>
                    </a:lnTo>
                    <a:lnTo>
                      <a:pt x="359" y="1499"/>
                    </a:lnTo>
                    <a:lnTo>
                      <a:pt x="353" y="1497"/>
                    </a:lnTo>
                    <a:close/>
                    <a:moveTo>
                      <a:pt x="606" y="1862"/>
                    </a:moveTo>
                    <a:lnTo>
                      <a:pt x="603" y="1863"/>
                    </a:lnTo>
                    <a:lnTo>
                      <a:pt x="601" y="1865"/>
                    </a:lnTo>
                    <a:lnTo>
                      <a:pt x="599" y="1867"/>
                    </a:lnTo>
                    <a:lnTo>
                      <a:pt x="597" y="1869"/>
                    </a:lnTo>
                    <a:lnTo>
                      <a:pt x="591" y="1873"/>
                    </a:lnTo>
                    <a:lnTo>
                      <a:pt x="584" y="1874"/>
                    </a:lnTo>
                    <a:lnTo>
                      <a:pt x="578" y="1875"/>
                    </a:lnTo>
                    <a:lnTo>
                      <a:pt x="571" y="1876"/>
                    </a:lnTo>
                    <a:lnTo>
                      <a:pt x="571" y="1887"/>
                    </a:lnTo>
                    <a:lnTo>
                      <a:pt x="571" y="1897"/>
                    </a:lnTo>
                    <a:lnTo>
                      <a:pt x="571" y="1904"/>
                    </a:lnTo>
                    <a:lnTo>
                      <a:pt x="573" y="1911"/>
                    </a:lnTo>
                    <a:lnTo>
                      <a:pt x="576" y="1917"/>
                    </a:lnTo>
                    <a:lnTo>
                      <a:pt x="580" y="1923"/>
                    </a:lnTo>
                    <a:lnTo>
                      <a:pt x="588" y="1933"/>
                    </a:lnTo>
                    <a:lnTo>
                      <a:pt x="597" y="1947"/>
                    </a:lnTo>
                    <a:lnTo>
                      <a:pt x="605" y="1957"/>
                    </a:lnTo>
                    <a:lnTo>
                      <a:pt x="614" y="1968"/>
                    </a:lnTo>
                    <a:lnTo>
                      <a:pt x="617" y="1973"/>
                    </a:lnTo>
                    <a:lnTo>
                      <a:pt x="620" y="1978"/>
                    </a:lnTo>
                    <a:lnTo>
                      <a:pt x="622" y="1980"/>
                    </a:lnTo>
                    <a:lnTo>
                      <a:pt x="623" y="1982"/>
                    </a:lnTo>
                    <a:lnTo>
                      <a:pt x="625" y="1983"/>
                    </a:lnTo>
                    <a:lnTo>
                      <a:pt x="628" y="1983"/>
                    </a:lnTo>
                    <a:lnTo>
                      <a:pt x="630" y="1983"/>
                    </a:lnTo>
                    <a:lnTo>
                      <a:pt x="633" y="1982"/>
                    </a:lnTo>
                    <a:lnTo>
                      <a:pt x="635" y="1981"/>
                    </a:lnTo>
                    <a:lnTo>
                      <a:pt x="637" y="1979"/>
                    </a:lnTo>
                    <a:lnTo>
                      <a:pt x="640" y="1975"/>
                    </a:lnTo>
                    <a:lnTo>
                      <a:pt x="644" y="1972"/>
                    </a:lnTo>
                    <a:lnTo>
                      <a:pt x="650" y="1968"/>
                    </a:lnTo>
                    <a:lnTo>
                      <a:pt x="655" y="1964"/>
                    </a:lnTo>
                    <a:lnTo>
                      <a:pt x="658" y="1962"/>
                    </a:lnTo>
                    <a:lnTo>
                      <a:pt x="659" y="1960"/>
                    </a:lnTo>
                    <a:lnTo>
                      <a:pt x="660" y="1958"/>
                    </a:lnTo>
                    <a:lnTo>
                      <a:pt x="661" y="1955"/>
                    </a:lnTo>
                    <a:lnTo>
                      <a:pt x="657" y="1947"/>
                    </a:lnTo>
                    <a:lnTo>
                      <a:pt x="651" y="1939"/>
                    </a:lnTo>
                    <a:lnTo>
                      <a:pt x="646" y="1929"/>
                    </a:lnTo>
                    <a:lnTo>
                      <a:pt x="641" y="1921"/>
                    </a:lnTo>
                    <a:lnTo>
                      <a:pt x="636" y="1914"/>
                    </a:lnTo>
                    <a:lnTo>
                      <a:pt x="631" y="1904"/>
                    </a:lnTo>
                    <a:lnTo>
                      <a:pt x="625" y="1890"/>
                    </a:lnTo>
                    <a:lnTo>
                      <a:pt x="618" y="1875"/>
                    </a:lnTo>
                    <a:lnTo>
                      <a:pt x="615" y="1871"/>
                    </a:lnTo>
                    <a:lnTo>
                      <a:pt x="613" y="1866"/>
                    </a:lnTo>
                    <a:lnTo>
                      <a:pt x="612" y="1865"/>
                    </a:lnTo>
                    <a:lnTo>
                      <a:pt x="610" y="1863"/>
                    </a:lnTo>
                    <a:lnTo>
                      <a:pt x="608" y="1862"/>
                    </a:lnTo>
                    <a:lnTo>
                      <a:pt x="606" y="1862"/>
                    </a:lnTo>
                    <a:close/>
                    <a:moveTo>
                      <a:pt x="6804" y="1151"/>
                    </a:moveTo>
                    <a:lnTo>
                      <a:pt x="6798" y="1152"/>
                    </a:lnTo>
                    <a:lnTo>
                      <a:pt x="6792" y="1154"/>
                    </a:lnTo>
                    <a:lnTo>
                      <a:pt x="6787" y="1157"/>
                    </a:lnTo>
                    <a:lnTo>
                      <a:pt x="6782" y="1160"/>
                    </a:lnTo>
                    <a:lnTo>
                      <a:pt x="6778" y="1164"/>
                    </a:lnTo>
                    <a:lnTo>
                      <a:pt x="6773" y="1167"/>
                    </a:lnTo>
                    <a:lnTo>
                      <a:pt x="6770" y="1170"/>
                    </a:lnTo>
                    <a:lnTo>
                      <a:pt x="6767" y="1176"/>
                    </a:lnTo>
                    <a:lnTo>
                      <a:pt x="6759" y="1187"/>
                    </a:lnTo>
                    <a:lnTo>
                      <a:pt x="6754" y="1197"/>
                    </a:lnTo>
                    <a:lnTo>
                      <a:pt x="6749" y="1208"/>
                    </a:lnTo>
                    <a:lnTo>
                      <a:pt x="6743" y="1220"/>
                    </a:lnTo>
                    <a:lnTo>
                      <a:pt x="6740" y="1230"/>
                    </a:lnTo>
                    <a:lnTo>
                      <a:pt x="6737" y="1239"/>
                    </a:lnTo>
                    <a:lnTo>
                      <a:pt x="6729" y="1251"/>
                    </a:lnTo>
                    <a:lnTo>
                      <a:pt x="6722" y="1264"/>
                    </a:lnTo>
                    <a:lnTo>
                      <a:pt x="6721" y="1269"/>
                    </a:lnTo>
                    <a:lnTo>
                      <a:pt x="6719" y="1274"/>
                    </a:lnTo>
                    <a:lnTo>
                      <a:pt x="6716" y="1281"/>
                    </a:lnTo>
                    <a:lnTo>
                      <a:pt x="6713" y="1289"/>
                    </a:lnTo>
                    <a:lnTo>
                      <a:pt x="6711" y="1295"/>
                    </a:lnTo>
                    <a:lnTo>
                      <a:pt x="6711" y="1303"/>
                    </a:lnTo>
                    <a:lnTo>
                      <a:pt x="6711" y="1307"/>
                    </a:lnTo>
                    <a:lnTo>
                      <a:pt x="6713" y="1311"/>
                    </a:lnTo>
                    <a:lnTo>
                      <a:pt x="6715" y="1315"/>
                    </a:lnTo>
                    <a:lnTo>
                      <a:pt x="6718" y="1318"/>
                    </a:lnTo>
                    <a:lnTo>
                      <a:pt x="6722" y="1320"/>
                    </a:lnTo>
                    <a:lnTo>
                      <a:pt x="6726" y="1322"/>
                    </a:lnTo>
                    <a:lnTo>
                      <a:pt x="6730" y="1323"/>
                    </a:lnTo>
                    <a:lnTo>
                      <a:pt x="6735" y="1323"/>
                    </a:lnTo>
                    <a:lnTo>
                      <a:pt x="6740" y="1323"/>
                    </a:lnTo>
                    <a:lnTo>
                      <a:pt x="6744" y="1322"/>
                    </a:lnTo>
                    <a:lnTo>
                      <a:pt x="6748" y="1320"/>
                    </a:lnTo>
                    <a:lnTo>
                      <a:pt x="6751" y="1318"/>
                    </a:lnTo>
                    <a:lnTo>
                      <a:pt x="6758" y="1312"/>
                    </a:lnTo>
                    <a:lnTo>
                      <a:pt x="6766" y="1306"/>
                    </a:lnTo>
                    <a:lnTo>
                      <a:pt x="6775" y="1300"/>
                    </a:lnTo>
                    <a:lnTo>
                      <a:pt x="6784" y="1296"/>
                    </a:lnTo>
                    <a:lnTo>
                      <a:pt x="6792" y="1291"/>
                    </a:lnTo>
                    <a:lnTo>
                      <a:pt x="6803" y="1286"/>
                    </a:lnTo>
                    <a:lnTo>
                      <a:pt x="6813" y="1281"/>
                    </a:lnTo>
                    <a:lnTo>
                      <a:pt x="6821" y="1276"/>
                    </a:lnTo>
                    <a:lnTo>
                      <a:pt x="6830" y="1272"/>
                    </a:lnTo>
                    <a:lnTo>
                      <a:pt x="6839" y="1265"/>
                    </a:lnTo>
                    <a:lnTo>
                      <a:pt x="6841" y="1263"/>
                    </a:lnTo>
                    <a:lnTo>
                      <a:pt x="6843" y="1260"/>
                    </a:lnTo>
                    <a:lnTo>
                      <a:pt x="6844" y="1256"/>
                    </a:lnTo>
                    <a:lnTo>
                      <a:pt x="6845" y="1253"/>
                    </a:lnTo>
                    <a:lnTo>
                      <a:pt x="6845" y="1247"/>
                    </a:lnTo>
                    <a:lnTo>
                      <a:pt x="6845" y="1240"/>
                    </a:lnTo>
                    <a:lnTo>
                      <a:pt x="6844" y="1224"/>
                    </a:lnTo>
                    <a:lnTo>
                      <a:pt x="6843" y="1211"/>
                    </a:lnTo>
                    <a:lnTo>
                      <a:pt x="6841" y="1197"/>
                    </a:lnTo>
                    <a:lnTo>
                      <a:pt x="6838" y="1183"/>
                    </a:lnTo>
                    <a:lnTo>
                      <a:pt x="6837" y="1177"/>
                    </a:lnTo>
                    <a:lnTo>
                      <a:pt x="6836" y="1170"/>
                    </a:lnTo>
                    <a:lnTo>
                      <a:pt x="6835" y="1165"/>
                    </a:lnTo>
                    <a:lnTo>
                      <a:pt x="6831" y="1160"/>
                    </a:lnTo>
                    <a:lnTo>
                      <a:pt x="6816" y="1155"/>
                    </a:lnTo>
                    <a:lnTo>
                      <a:pt x="6802" y="1151"/>
                    </a:lnTo>
                    <a:lnTo>
                      <a:pt x="6804" y="1151"/>
                    </a:lnTo>
                    <a:close/>
                    <a:moveTo>
                      <a:pt x="6427" y="98"/>
                    </a:moveTo>
                    <a:lnTo>
                      <a:pt x="6420" y="99"/>
                    </a:lnTo>
                    <a:lnTo>
                      <a:pt x="6414" y="102"/>
                    </a:lnTo>
                    <a:lnTo>
                      <a:pt x="6410" y="105"/>
                    </a:lnTo>
                    <a:lnTo>
                      <a:pt x="6406" y="110"/>
                    </a:lnTo>
                    <a:lnTo>
                      <a:pt x="6403" y="115"/>
                    </a:lnTo>
                    <a:lnTo>
                      <a:pt x="6401" y="121"/>
                    </a:lnTo>
                    <a:lnTo>
                      <a:pt x="6400" y="129"/>
                    </a:lnTo>
                    <a:lnTo>
                      <a:pt x="6400" y="135"/>
                    </a:lnTo>
                    <a:lnTo>
                      <a:pt x="6400" y="143"/>
                    </a:lnTo>
                    <a:lnTo>
                      <a:pt x="6402" y="150"/>
                    </a:lnTo>
                    <a:lnTo>
                      <a:pt x="6404" y="157"/>
                    </a:lnTo>
                    <a:lnTo>
                      <a:pt x="6406" y="163"/>
                    </a:lnTo>
                    <a:lnTo>
                      <a:pt x="6409" y="168"/>
                    </a:lnTo>
                    <a:lnTo>
                      <a:pt x="6411" y="174"/>
                    </a:lnTo>
                    <a:lnTo>
                      <a:pt x="6413" y="182"/>
                    </a:lnTo>
                    <a:lnTo>
                      <a:pt x="6414" y="190"/>
                    </a:lnTo>
                    <a:lnTo>
                      <a:pt x="6424" y="190"/>
                    </a:lnTo>
                    <a:lnTo>
                      <a:pt x="6431" y="189"/>
                    </a:lnTo>
                    <a:lnTo>
                      <a:pt x="6436" y="186"/>
                    </a:lnTo>
                    <a:lnTo>
                      <a:pt x="6441" y="183"/>
                    </a:lnTo>
                    <a:lnTo>
                      <a:pt x="6448" y="179"/>
                    </a:lnTo>
                    <a:lnTo>
                      <a:pt x="6462" y="176"/>
                    </a:lnTo>
                    <a:lnTo>
                      <a:pt x="6474" y="174"/>
                    </a:lnTo>
                    <a:lnTo>
                      <a:pt x="6481" y="171"/>
                    </a:lnTo>
                    <a:lnTo>
                      <a:pt x="6485" y="168"/>
                    </a:lnTo>
                    <a:lnTo>
                      <a:pt x="6486" y="167"/>
                    </a:lnTo>
                    <a:lnTo>
                      <a:pt x="6488" y="164"/>
                    </a:lnTo>
                    <a:lnTo>
                      <a:pt x="6488" y="162"/>
                    </a:lnTo>
                    <a:lnTo>
                      <a:pt x="6489" y="159"/>
                    </a:lnTo>
                    <a:lnTo>
                      <a:pt x="6488" y="155"/>
                    </a:lnTo>
                    <a:lnTo>
                      <a:pt x="6487" y="151"/>
                    </a:lnTo>
                    <a:lnTo>
                      <a:pt x="6484" y="148"/>
                    </a:lnTo>
                    <a:lnTo>
                      <a:pt x="6482" y="146"/>
                    </a:lnTo>
                    <a:lnTo>
                      <a:pt x="6475" y="141"/>
                    </a:lnTo>
                    <a:lnTo>
                      <a:pt x="6470" y="135"/>
                    </a:lnTo>
                    <a:lnTo>
                      <a:pt x="6467" y="127"/>
                    </a:lnTo>
                    <a:lnTo>
                      <a:pt x="6465" y="118"/>
                    </a:lnTo>
                    <a:lnTo>
                      <a:pt x="6464" y="115"/>
                    </a:lnTo>
                    <a:lnTo>
                      <a:pt x="6462" y="111"/>
                    </a:lnTo>
                    <a:lnTo>
                      <a:pt x="6460" y="108"/>
                    </a:lnTo>
                    <a:lnTo>
                      <a:pt x="6457" y="105"/>
                    </a:lnTo>
                    <a:lnTo>
                      <a:pt x="6449" y="101"/>
                    </a:lnTo>
                    <a:lnTo>
                      <a:pt x="6442" y="99"/>
                    </a:lnTo>
                    <a:lnTo>
                      <a:pt x="6435" y="98"/>
                    </a:lnTo>
                    <a:lnTo>
                      <a:pt x="6427" y="98"/>
                    </a:lnTo>
                    <a:close/>
                    <a:moveTo>
                      <a:pt x="6552" y="210"/>
                    </a:moveTo>
                    <a:lnTo>
                      <a:pt x="6539" y="205"/>
                    </a:lnTo>
                    <a:lnTo>
                      <a:pt x="6525" y="203"/>
                    </a:lnTo>
                    <a:lnTo>
                      <a:pt x="6520" y="204"/>
                    </a:lnTo>
                    <a:lnTo>
                      <a:pt x="6515" y="206"/>
                    </a:lnTo>
                    <a:lnTo>
                      <a:pt x="6511" y="210"/>
                    </a:lnTo>
                    <a:lnTo>
                      <a:pt x="6508" y="213"/>
                    </a:lnTo>
                    <a:lnTo>
                      <a:pt x="6503" y="216"/>
                    </a:lnTo>
                    <a:lnTo>
                      <a:pt x="6499" y="220"/>
                    </a:lnTo>
                    <a:lnTo>
                      <a:pt x="6495" y="223"/>
                    </a:lnTo>
                    <a:lnTo>
                      <a:pt x="6490" y="225"/>
                    </a:lnTo>
                    <a:lnTo>
                      <a:pt x="6471" y="230"/>
                    </a:lnTo>
                    <a:lnTo>
                      <a:pt x="6455" y="234"/>
                    </a:lnTo>
                    <a:lnTo>
                      <a:pt x="6438" y="238"/>
                    </a:lnTo>
                    <a:lnTo>
                      <a:pt x="6419" y="242"/>
                    </a:lnTo>
                    <a:lnTo>
                      <a:pt x="6413" y="244"/>
                    </a:lnTo>
                    <a:lnTo>
                      <a:pt x="6407" y="246"/>
                    </a:lnTo>
                    <a:lnTo>
                      <a:pt x="6402" y="248"/>
                    </a:lnTo>
                    <a:lnTo>
                      <a:pt x="6397" y="251"/>
                    </a:lnTo>
                    <a:lnTo>
                      <a:pt x="6392" y="255"/>
                    </a:lnTo>
                    <a:lnTo>
                      <a:pt x="6389" y="260"/>
                    </a:lnTo>
                    <a:lnTo>
                      <a:pt x="6386" y="266"/>
                    </a:lnTo>
                    <a:lnTo>
                      <a:pt x="6384" y="272"/>
                    </a:lnTo>
                    <a:lnTo>
                      <a:pt x="6380" y="278"/>
                    </a:lnTo>
                    <a:lnTo>
                      <a:pt x="6375" y="283"/>
                    </a:lnTo>
                    <a:lnTo>
                      <a:pt x="6369" y="295"/>
                    </a:lnTo>
                    <a:lnTo>
                      <a:pt x="6364" y="305"/>
                    </a:lnTo>
                    <a:lnTo>
                      <a:pt x="6361" y="316"/>
                    </a:lnTo>
                    <a:lnTo>
                      <a:pt x="6357" y="329"/>
                    </a:lnTo>
                    <a:lnTo>
                      <a:pt x="6360" y="330"/>
                    </a:lnTo>
                    <a:lnTo>
                      <a:pt x="6362" y="331"/>
                    </a:lnTo>
                    <a:lnTo>
                      <a:pt x="6368" y="330"/>
                    </a:lnTo>
                    <a:lnTo>
                      <a:pt x="6372" y="329"/>
                    </a:lnTo>
                    <a:lnTo>
                      <a:pt x="6375" y="327"/>
                    </a:lnTo>
                    <a:lnTo>
                      <a:pt x="6378" y="324"/>
                    </a:lnTo>
                    <a:lnTo>
                      <a:pt x="6384" y="317"/>
                    </a:lnTo>
                    <a:lnTo>
                      <a:pt x="6392" y="312"/>
                    </a:lnTo>
                    <a:lnTo>
                      <a:pt x="6409" y="303"/>
                    </a:lnTo>
                    <a:lnTo>
                      <a:pt x="6425" y="297"/>
                    </a:lnTo>
                    <a:lnTo>
                      <a:pt x="6440" y="290"/>
                    </a:lnTo>
                    <a:lnTo>
                      <a:pt x="6459" y="284"/>
                    </a:lnTo>
                    <a:lnTo>
                      <a:pt x="6468" y="280"/>
                    </a:lnTo>
                    <a:lnTo>
                      <a:pt x="6476" y="274"/>
                    </a:lnTo>
                    <a:lnTo>
                      <a:pt x="6484" y="267"/>
                    </a:lnTo>
                    <a:lnTo>
                      <a:pt x="6492" y="259"/>
                    </a:lnTo>
                    <a:lnTo>
                      <a:pt x="6509" y="247"/>
                    </a:lnTo>
                    <a:lnTo>
                      <a:pt x="6523" y="236"/>
                    </a:lnTo>
                    <a:lnTo>
                      <a:pt x="6538" y="224"/>
                    </a:lnTo>
                    <a:lnTo>
                      <a:pt x="6552" y="210"/>
                    </a:lnTo>
                    <a:close/>
                    <a:moveTo>
                      <a:pt x="6328" y="117"/>
                    </a:moveTo>
                    <a:lnTo>
                      <a:pt x="6327" y="121"/>
                    </a:lnTo>
                    <a:lnTo>
                      <a:pt x="6327" y="126"/>
                    </a:lnTo>
                    <a:lnTo>
                      <a:pt x="6330" y="132"/>
                    </a:lnTo>
                    <a:lnTo>
                      <a:pt x="6335" y="138"/>
                    </a:lnTo>
                    <a:lnTo>
                      <a:pt x="6339" y="145"/>
                    </a:lnTo>
                    <a:lnTo>
                      <a:pt x="6342" y="151"/>
                    </a:lnTo>
                    <a:lnTo>
                      <a:pt x="6347" y="158"/>
                    </a:lnTo>
                    <a:lnTo>
                      <a:pt x="6353" y="162"/>
                    </a:lnTo>
                    <a:lnTo>
                      <a:pt x="6358" y="150"/>
                    </a:lnTo>
                    <a:lnTo>
                      <a:pt x="6363" y="140"/>
                    </a:lnTo>
                    <a:lnTo>
                      <a:pt x="6368" y="130"/>
                    </a:lnTo>
                    <a:lnTo>
                      <a:pt x="6370" y="117"/>
                    </a:lnTo>
                    <a:lnTo>
                      <a:pt x="6359" y="116"/>
                    </a:lnTo>
                    <a:lnTo>
                      <a:pt x="6349" y="116"/>
                    </a:lnTo>
                    <a:lnTo>
                      <a:pt x="6339" y="116"/>
                    </a:lnTo>
                    <a:lnTo>
                      <a:pt x="6328" y="117"/>
                    </a:lnTo>
                    <a:close/>
                    <a:moveTo>
                      <a:pt x="5704" y="332"/>
                    </a:moveTo>
                    <a:lnTo>
                      <a:pt x="5700" y="333"/>
                    </a:lnTo>
                    <a:lnTo>
                      <a:pt x="5697" y="334"/>
                    </a:lnTo>
                    <a:lnTo>
                      <a:pt x="5694" y="335"/>
                    </a:lnTo>
                    <a:lnTo>
                      <a:pt x="5691" y="338"/>
                    </a:lnTo>
                    <a:lnTo>
                      <a:pt x="5686" y="344"/>
                    </a:lnTo>
                    <a:lnTo>
                      <a:pt x="5682" y="351"/>
                    </a:lnTo>
                    <a:lnTo>
                      <a:pt x="5677" y="358"/>
                    </a:lnTo>
                    <a:lnTo>
                      <a:pt x="5672" y="364"/>
                    </a:lnTo>
                    <a:lnTo>
                      <a:pt x="5669" y="366"/>
                    </a:lnTo>
                    <a:lnTo>
                      <a:pt x="5666" y="368"/>
                    </a:lnTo>
                    <a:lnTo>
                      <a:pt x="5662" y="369"/>
                    </a:lnTo>
                    <a:lnTo>
                      <a:pt x="5658" y="370"/>
                    </a:lnTo>
                    <a:lnTo>
                      <a:pt x="5652" y="369"/>
                    </a:lnTo>
                    <a:lnTo>
                      <a:pt x="5645" y="367"/>
                    </a:lnTo>
                    <a:lnTo>
                      <a:pt x="5637" y="368"/>
                    </a:lnTo>
                    <a:lnTo>
                      <a:pt x="5628" y="370"/>
                    </a:lnTo>
                    <a:lnTo>
                      <a:pt x="5620" y="373"/>
                    </a:lnTo>
                    <a:lnTo>
                      <a:pt x="5613" y="377"/>
                    </a:lnTo>
                    <a:lnTo>
                      <a:pt x="5607" y="383"/>
                    </a:lnTo>
                    <a:lnTo>
                      <a:pt x="5601" y="388"/>
                    </a:lnTo>
                    <a:lnTo>
                      <a:pt x="5596" y="395"/>
                    </a:lnTo>
                    <a:lnTo>
                      <a:pt x="5590" y="403"/>
                    </a:lnTo>
                    <a:lnTo>
                      <a:pt x="5595" y="404"/>
                    </a:lnTo>
                    <a:lnTo>
                      <a:pt x="5598" y="404"/>
                    </a:lnTo>
                    <a:lnTo>
                      <a:pt x="5609" y="403"/>
                    </a:lnTo>
                    <a:lnTo>
                      <a:pt x="5619" y="401"/>
                    </a:lnTo>
                    <a:lnTo>
                      <a:pt x="5629" y="399"/>
                    </a:lnTo>
                    <a:lnTo>
                      <a:pt x="5640" y="398"/>
                    </a:lnTo>
                    <a:lnTo>
                      <a:pt x="5655" y="402"/>
                    </a:lnTo>
                    <a:lnTo>
                      <a:pt x="5669" y="408"/>
                    </a:lnTo>
                    <a:lnTo>
                      <a:pt x="5667" y="400"/>
                    </a:lnTo>
                    <a:lnTo>
                      <a:pt x="5665" y="393"/>
                    </a:lnTo>
                    <a:lnTo>
                      <a:pt x="5666" y="389"/>
                    </a:lnTo>
                    <a:lnTo>
                      <a:pt x="5668" y="386"/>
                    </a:lnTo>
                    <a:lnTo>
                      <a:pt x="5671" y="384"/>
                    </a:lnTo>
                    <a:lnTo>
                      <a:pt x="5675" y="382"/>
                    </a:lnTo>
                    <a:lnTo>
                      <a:pt x="5685" y="380"/>
                    </a:lnTo>
                    <a:lnTo>
                      <a:pt x="5694" y="379"/>
                    </a:lnTo>
                    <a:lnTo>
                      <a:pt x="5699" y="377"/>
                    </a:lnTo>
                    <a:lnTo>
                      <a:pt x="5704" y="375"/>
                    </a:lnTo>
                    <a:lnTo>
                      <a:pt x="5709" y="373"/>
                    </a:lnTo>
                    <a:lnTo>
                      <a:pt x="5714" y="371"/>
                    </a:lnTo>
                    <a:lnTo>
                      <a:pt x="5717" y="367"/>
                    </a:lnTo>
                    <a:lnTo>
                      <a:pt x="5720" y="364"/>
                    </a:lnTo>
                    <a:lnTo>
                      <a:pt x="5722" y="360"/>
                    </a:lnTo>
                    <a:lnTo>
                      <a:pt x="5722" y="355"/>
                    </a:lnTo>
                    <a:lnTo>
                      <a:pt x="5722" y="351"/>
                    </a:lnTo>
                    <a:lnTo>
                      <a:pt x="5721" y="346"/>
                    </a:lnTo>
                    <a:lnTo>
                      <a:pt x="5720" y="342"/>
                    </a:lnTo>
                    <a:lnTo>
                      <a:pt x="5718" y="339"/>
                    </a:lnTo>
                    <a:lnTo>
                      <a:pt x="5715" y="336"/>
                    </a:lnTo>
                    <a:lnTo>
                      <a:pt x="5712" y="334"/>
                    </a:lnTo>
                    <a:lnTo>
                      <a:pt x="5709" y="333"/>
                    </a:lnTo>
                    <a:lnTo>
                      <a:pt x="5704" y="332"/>
                    </a:lnTo>
                    <a:close/>
                    <a:moveTo>
                      <a:pt x="5686" y="483"/>
                    </a:moveTo>
                    <a:lnTo>
                      <a:pt x="5686" y="481"/>
                    </a:lnTo>
                    <a:lnTo>
                      <a:pt x="5685" y="479"/>
                    </a:lnTo>
                    <a:lnTo>
                      <a:pt x="5684" y="478"/>
                    </a:lnTo>
                    <a:lnTo>
                      <a:pt x="5682" y="476"/>
                    </a:lnTo>
                    <a:lnTo>
                      <a:pt x="5677" y="475"/>
                    </a:lnTo>
                    <a:lnTo>
                      <a:pt x="5673" y="475"/>
                    </a:lnTo>
                    <a:lnTo>
                      <a:pt x="5667" y="477"/>
                    </a:lnTo>
                    <a:lnTo>
                      <a:pt x="5661" y="481"/>
                    </a:lnTo>
                    <a:lnTo>
                      <a:pt x="5648" y="487"/>
                    </a:lnTo>
                    <a:lnTo>
                      <a:pt x="5637" y="493"/>
                    </a:lnTo>
                    <a:lnTo>
                      <a:pt x="5627" y="500"/>
                    </a:lnTo>
                    <a:lnTo>
                      <a:pt x="5616" y="509"/>
                    </a:lnTo>
                    <a:lnTo>
                      <a:pt x="5628" y="514"/>
                    </a:lnTo>
                    <a:lnTo>
                      <a:pt x="5636" y="519"/>
                    </a:lnTo>
                    <a:lnTo>
                      <a:pt x="5644" y="526"/>
                    </a:lnTo>
                    <a:lnTo>
                      <a:pt x="5653" y="534"/>
                    </a:lnTo>
                    <a:lnTo>
                      <a:pt x="5657" y="539"/>
                    </a:lnTo>
                    <a:lnTo>
                      <a:pt x="5662" y="545"/>
                    </a:lnTo>
                    <a:lnTo>
                      <a:pt x="5664" y="547"/>
                    </a:lnTo>
                    <a:lnTo>
                      <a:pt x="5667" y="549"/>
                    </a:lnTo>
                    <a:lnTo>
                      <a:pt x="5670" y="551"/>
                    </a:lnTo>
                    <a:lnTo>
                      <a:pt x="5673" y="551"/>
                    </a:lnTo>
                    <a:lnTo>
                      <a:pt x="5676" y="550"/>
                    </a:lnTo>
                    <a:lnTo>
                      <a:pt x="5679" y="549"/>
                    </a:lnTo>
                    <a:lnTo>
                      <a:pt x="5680" y="545"/>
                    </a:lnTo>
                    <a:lnTo>
                      <a:pt x="5680" y="542"/>
                    </a:lnTo>
                    <a:lnTo>
                      <a:pt x="5680" y="535"/>
                    </a:lnTo>
                    <a:lnTo>
                      <a:pt x="5680" y="528"/>
                    </a:lnTo>
                    <a:lnTo>
                      <a:pt x="5682" y="516"/>
                    </a:lnTo>
                    <a:lnTo>
                      <a:pt x="5684" y="506"/>
                    </a:lnTo>
                    <a:lnTo>
                      <a:pt x="5685" y="495"/>
                    </a:lnTo>
                    <a:lnTo>
                      <a:pt x="5686" y="483"/>
                    </a:lnTo>
                    <a:close/>
                    <a:moveTo>
                      <a:pt x="5264" y="35"/>
                    </a:moveTo>
                    <a:lnTo>
                      <a:pt x="5264" y="44"/>
                    </a:lnTo>
                    <a:lnTo>
                      <a:pt x="5265" y="52"/>
                    </a:lnTo>
                    <a:lnTo>
                      <a:pt x="5267" y="59"/>
                    </a:lnTo>
                    <a:lnTo>
                      <a:pt x="5269" y="67"/>
                    </a:lnTo>
                    <a:lnTo>
                      <a:pt x="5270" y="74"/>
                    </a:lnTo>
                    <a:lnTo>
                      <a:pt x="5272" y="82"/>
                    </a:lnTo>
                    <a:lnTo>
                      <a:pt x="5273" y="90"/>
                    </a:lnTo>
                    <a:lnTo>
                      <a:pt x="5273" y="99"/>
                    </a:lnTo>
                    <a:lnTo>
                      <a:pt x="5273" y="142"/>
                    </a:lnTo>
                    <a:lnTo>
                      <a:pt x="5275" y="146"/>
                    </a:lnTo>
                    <a:lnTo>
                      <a:pt x="5282" y="146"/>
                    </a:lnTo>
                    <a:lnTo>
                      <a:pt x="5296" y="132"/>
                    </a:lnTo>
                    <a:lnTo>
                      <a:pt x="5311" y="117"/>
                    </a:lnTo>
                    <a:lnTo>
                      <a:pt x="5317" y="113"/>
                    </a:lnTo>
                    <a:lnTo>
                      <a:pt x="5324" y="110"/>
                    </a:lnTo>
                    <a:lnTo>
                      <a:pt x="5327" y="108"/>
                    </a:lnTo>
                    <a:lnTo>
                      <a:pt x="5329" y="106"/>
                    </a:lnTo>
                    <a:lnTo>
                      <a:pt x="5331" y="104"/>
                    </a:lnTo>
                    <a:lnTo>
                      <a:pt x="5331" y="100"/>
                    </a:lnTo>
                    <a:lnTo>
                      <a:pt x="5331" y="76"/>
                    </a:lnTo>
                    <a:lnTo>
                      <a:pt x="5331" y="72"/>
                    </a:lnTo>
                    <a:lnTo>
                      <a:pt x="5330" y="68"/>
                    </a:lnTo>
                    <a:lnTo>
                      <a:pt x="5329" y="63"/>
                    </a:lnTo>
                    <a:lnTo>
                      <a:pt x="5327" y="60"/>
                    </a:lnTo>
                    <a:lnTo>
                      <a:pt x="5323" y="54"/>
                    </a:lnTo>
                    <a:lnTo>
                      <a:pt x="5318" y="48"/>
                    </a:lnTo>
                    <a:lnTo>
                      <a:pt x="5313" y="43"/>
                    </a:lnTo>
                    <a:lnTo>
                      <a:pt x="5306" y="36"/>
                    </a:lnTo>
                    <a:lnTo>
                      <a:pt x="5301" y="29"/>
                    </a:lnTo>
                    <a:lnTo>
                      <a:pt x="5297" y="22"/>
                    </a:lnTo>
                    <a:lnTo>
                      <a:pt x="5292" y="15"/>
                    </a:lnTo>
                    <a:lnTo>
                      <a:pt x="5284" y="8"/>
                    </a:lnTo>
                    <a:lnTo>
                      <a:pt x="5282" y="5"/>
                    </a:lnTo>
                    <a:lnTo>
                      <a:pt x="5280" y="2"/>
                    </a:lnTo>
                    <a:lnTo>
                      <a:pt x="5279" y="1"/>
                    </a:lnTo>
                    <a:lnTo>
                      <a:pt x="5276" y="0"/>
                    </a:lnTo>
                    <a:lnTo>
                      <a:pt x="5275" y="0"/>
                    </a:lnTo>
                    <a:lnTo>
                      <a:pt x="5273" y="0"/>
                    </a:lnTo>
                    <a:lnTo>
                      <a:pt x="5269" y="3"/>
                    </a:lnTo>
                    <a:lnTo>
                      <a:pt x="5267" y="6"/>
                    </a:lnTo>
                    <a:lnTo>
                      <a:pt x="5265" y="11"/>
                    </a:lnTo>
                    <a:lnTo>
                      <a:pt x="5264" y="15"/>
                    </a:lnTo>
                    <a:lnTo>
                      <a:pt x="5264" y="25"/>
                    </a:lnTo>
                    <a:lnTo>
                      <a:pt x="5264" y="35"/>
                    </a:lnTo>
                    <a:close/>
                    <a:moveTo>
                      <a:pt x="5207" y="149"/>
                    </a:moveTo>
                    <a:lnTo>
                      <a:pt x="5207" y="140"/>
                    </a:lnTo>
                    <a:lnTo>
                      <a:pt x="5206" y="132"/>
                    </a:lnTo>
                    <a:lnTo>
                      <a:pt x="5205" y="128"/>
                    </a:lnTo>
                    <a:lnTo>
                      <a:pt x="5203" y="125"/>
                    </a:lnTo>
                    <a:lnTo>
                      <a:pt x="5201" y="121"/>
                    </a:lnTo>
                    <a:lnTo>
                      <a:pt x="5198" y="118"/>
                    </a:lnTo>
                    <a:lnTo>
                      <a:pt x="5189" y="118"/>
                    </a:lnTo>
                    <a:lnTo>
                      <a:pt x="5189" y="168"/>
                    </a:lnTo>
                    <a:lnTo>
                      <a:pt x="5188" y="172"/>
                    </a:lnTo>
                    <a:lnTo>
                      <a:pt x="5187" y="175"/>
                    </a:lnTo>
                    <a:lnTo>
                      <a:pt x="5185" y="178"/>
                    </a:lnTo>
                    <a:lnTo>
                      <a:pt x="5183" y="182"/>
                    </a:lnTo>
                    <a:lnTo>
                      <a:pt x="5178" y="187"/>
                    </a:lnTo>
                    <a:lnTo>
                      <a:pt x="5174" y="194"/>
                    </a:lnTo>
                    <a:lnTo>
                      <a:pt x="5162" y="215"/>
                    </a:lnTo>
                    <a:lnTo>
                      <a:pt x="5152" y="233"/>
                    </a:lnTo>
                    <a:lnTo>
                      <a:pt x="5147" y="243"/>
                    </a:lnTo>
                    <a:lnTo>
                      <a:pt x="5144" y="252"/>
                    </a:lnTo>
                    <a:lnTo>
                      <a:pt x="5142" y="262"/>
                    </a:lnTo>
                    <a:lnTo>
                      <a:pt x="5141" y="275"/>
                    </a:lnTo>
                    <a:lnTo>
                      <a:pt x="5140" y="288"/>
                    </a:lnTo>
                    <a:lnTo>
                      <a:pt x="5140" y="301"/>
                    </a:lnTo>
                    <a:lnTo>
                      <a:pt x="5141" y="307"/>
                    </a:lnTo>
                    <a:lnTo>
                      <a:pt x="5142" y="313"/>
                    </a:lnTo>
                    <a:lnTo>
                      <a:pt x="5144" y="319"/>
                    </a:lnTo>
                    <a:lnTo>
                      <a:pt x="5147" y="326"/>
                    </a:lnTo>
                    <a:lnTo>
                      <a:pt x="5151" y="331"/>
                    </a:lnTo>
                    <a:lnTo>
                      <a:pt x="5156" y="335"/>
                    </a:lnTo>
                    <a:lnTo>
                      <a:pt x="5162" y="337"/>
                    </a:lnTo>
                    <a:lnTo>
                      <a:pt x="5169" y="340"/>
                    </a:lnTo>
                    <a:lnTo>
                      <a:pt x="5175" y="342"/>
                    </a:lnTo>
                    <a:lnTo>
                      <a:pt x="5180" y="345"/>
                    </a:lnTo>
                    <a:lnTo>
                      <a:pt x="5182" y="347"/>
                    </a:lnTo>
                    <a:lnTo>
                      <a:pt x="5183" y="349"/>
                    </a:lnTo>
                    <a:lnTo>
                      <a:pt x="5184" y="352"/>
                    </a:lnTo>
                    <a:lnTo>
                      <a:pt x="5184" y="355"/>
                    </a:lnTo>
                    <a:lnTo>
                      <a:pt x="5183" y="368"/>
                    </a:lnTo>
                    <a:lnTo>
                      <a:pt x="5181" y="380"/>
                    </a:lnTo>
                    <a:lnTo>
                      <a:pt x="5179" y="390"/>
                    </a:lnTo>
                    <a:lnTo>
                      <a:pt x="5178" y="403"/>
                    </a:lnTo>
                    <a:lnTo>
                      <a:pt x="5179" y="414"/>
                    </a:lnTo>
                    <a:lnTo>
                      <a:pt x="5180" y="423"/>
                    </a:lnTo>
                    <a:lnTo>
                      <a:pt x="5183" y="431"/>
                    </a:lnTo>
                    <a:lnTo>
                      <a:pt x="5186" y="440"/>
                    </a:lnTo>
                    <a:lnTo>
                      <a:pt x="5194" y="457"/>
                    </a:lnTo>
                    <a:lnTo>
                      <a:pt x="5201" y="476"/>
                    </a:lnTo>
                    <a:lnTo>
                      <a:pt x="5204" y="487"/>
                    </a:lnTo>
                    <a:lnTo>
                      <a:pt x="5204" y="498"/>
                    </a:lnTo>
                    <a:lnTo>
                      <a:pt x="5205" y="508"/>
                    </a:lnTo>
                    <a:lnTo>
                      <a:pt x="5206" y="519"/>
                    </a:lnTo>
                    <a:lnTo>
                      <a:pt x="5208" y="527"/>
                    </a:lnTo>
                    <a:lnTo>
                      <a:pt x="5210" y="533"/>
                    </a:lnTo>
                    <a:lnTo>
                      <a:pt x="5214" y="539"/>
                    </a:lnTo>
                    <a:lnTo>
                      <a:pt x="5218" y="544"/>
                    </a:lnTo>
                    <a:lnTo>
                      <a:pt x="5229" y="554"/>
                    </a:lnTo>
                    <a:lnTo>
                      <a:pt x="5240" y="562"/>
                    </a:lnTo>
                    <a:lnTo>
                      <a:pt x="5253" y="573"/>
                    </a:lnTo>
                    <a:lnTo>
                      <a:pt x="5265" y="583"/>
                    </a:lnTo>
                    <a:lnTo>
                      <a:pt x="5270" y="587"/>
                    </a:lnTo>
                    <a:lnTo>
                      <a:pt x="5277" y="591"/>
                    </a:lnTo>
                    <a:lnTo>
                      <a:pt x="5285" y="593"/>
                    </a:lnTo>
                    <a:lnTo>
                      <a:pt x="5293" y="593"/>
                    </a:lnTo>
                    <a:lnTo>
                      <a:pt x="5306" y="593"/>
                    </a:lnTo>
                    <a:lnTo>
                      <a:pt x="5305" y="590"/>
                    </a:lnTo>
                    <a:lnTo>
                      <a:pt x="5303" y="587"/>
                    </a:lnTo>
                    <a:lnTo>
                      <a:pt x="5300" y="585"/>
                    </a:lnTo>
                    <a:lnTo>
                      <a:pt x="5298" y="583"/>
                    </a:lnTo>
                    <a:lnTo>
                      <a:pt x="5292" y="579"/>
                    </a:lnTo>
                    <a:lnTo>
                      <a:pt x="5286" y="574"/>
                    </a:lnTo>
                    <a:lnTo>
                      <a:pt x="5272" y="563"/>
                    </a:lnTo>
                    <a:lnTo>
                      <a:pt x="5261" y="553"/>
                    </a:lnTo>
                    <a:lnTo>
                      <a:pt x="5252" y="540"/>
                    </a:lnTo>
                    <a:lnTo>
                      <a:pt x="5242" y="526"/>
                    </a:lnTo>
                    <a:lnTo>
                      <a:pt x="5238" y="519"/>
                    </a:lnTo>
                    <a:lnTo>
                      <a:pt x="5234" y="515"/>
                    </a:lnTo>
                    <a:lnTo>
                      <a:pt x="5232" y="513"/>
                    </a:lnTo>
                    <a:lnTo>
                      <a:pt x="5230" y="510"/>
                    </a:lnTo>
                    <a:lnTo>
                      <a:pt x="5229" y="507"/>
                    </a:lnTo>
                    <a:lnTo>
                      <a:pt x="5229" y="504"/>
                    </a:lnTo>
                    <a:lnTo>
                      <a:pt x="5229" y="451"/>
                    </a:lnTo>
                    <a:lnTo>
                      <a:pt x="5225" y="440"/>
                    </a:lnTo>
                    <a:lnTo>
                      <a:pt x="5222" y="429"/>
                    </a:lnTo>
                    <a:lnTo>
                      <a:pt x="5222" y="408"/>
                    </a:lnTo>
                    <a:lnTo>
                      <a:pt x="5252" y="408"/>
                    </a:lnTo>
                    <a:lnTo>
                      <a:pt x="5277" y="406"/>
                    </a:lnTo>
                    <a:lnTo>
                      <a:pt x="5303" y="406"/>
                    </a:lnTo>
                    <a:lnTo>
                      <a:pt x="5333" y="406"/>
                    </a:lnTo>
                    <a:lnTo>
                      <a:pt x="5339" y="406"/>
                    </a:lnTo>
                    <a:lnTo>
                      <a:pt x="5344" y="405"/>
                    </a:lnTo>
                    <a:lnTo>
                      <a:pt x="5348" y="404"/>
                    </a:lnTo>
                    <a:lnTo>
                      <a:pt x="5352" y="402"/>
                    </a:lnTo>
                    <a:lnTo>
                      <a:pt x="5356" y="400"/>
                    </a:lnTo>
                    <a:lnTo>
                      <a:pt x="5359" y="397"/>
                    </a:lnTo>
                    <a:lnTo>
                      <a:pt x="5360" y="393"/>
                    </a:lnTo>
                    <a:lnTo>
                      <a:pt x="5361" y="389"/>
                    </a:lnTo>
                    <a:lnTo>
                      <a:pt x="5360" y="385"/>
                    </a:lnTo>
                    <a:lnTo>
                      <a:pt x="5359" y="383"/>
                    </a:lnTo>
                    <a:lnTo>
                      <a:pt x="5357" y="380"/>
                    </a:lnTo>
                    <a:lnTo>
                      <a:pt x="5354" y="377"/>
                    </a:lnTo>
                    <a:lnTo>
                      <a:pt x="5347" y="373"/>
                    </a:lnTo>
                    <a:lnTo>
                      <a:pt x="5340" y="370"/>
                    </a:lnTo>
                    <a:lnTo>
                      <a:pt x="5331" y="365"/>
                    </a:lnTo>
                    <a:lnTo>
                      <a:pt x="5323" y="361"/>
                    </a:lnTo>
                    <a:lnTo>
                      <a:pt x="5315" y="358"/>
                    </a:lnTo>
                    <a:lnTo>
                      <a:pt x="5304" y="357"/>
                    </a:lnTo>
                    <a:lnTo>
                      <a:pt x="5294" y="359"/>
                    </a:lnTo>
                    <a:lnTo>
                      <a:pt x="5284" y="361"/>
                    </a:lnTo>
                    <a:lnTo>
                      <a:pt x="5282" y="360"/>
                    </a:lnTo>
                    <a:lnTo>
                      <a:pt x="5279" y="359"/>
                    </a:lnTo>
                    <a:lnTo>
                      <a:pt x="5276" y="358"/>
                    </a:lnTo>
                    <a:lnTo>
                      <a:pt x="5274" y="356"/>
                    </a:lnTo>
                    <a:lnTo>
                      <a:pt x="5272" y="352"/>
                    </a:lnTo>
                    <a:lnTo>
                      <a:pt x="5271" y="346"/>
                    </a:lnTo>
                    <a:lnTo>
                      <a:pt x="5272" y="340"/>
                    </a:lnTo>
                    <a:lnTo>
                      <a:pt x="5273" y="335"/>
                    </a:lnTo>
                    <a:lnTo>
                      <a:pt x="5276" y="330"/>
                    </a:lnTo>
                    <a:lnTo>
                      <a:pt x="5281" y="326"/>
                    </a:lnTo>
                    <a:lnTo>
                      <a:pt x="5289" y="317"/>
                    </a:lnTo>
                    <a:lnTo>
                      <a:pt x="5297" y="307"/>
                    </a:lnTo>
                    <a:lnTo>
                      <a:pt x="5300" y="303"/>
                    </a:lnTo>
                    <a:lnTo>
                      <a:pt x="5301" y="298"/>
                    </a:lnTo>
                    <a:lnTo>
                      <a:pt x="5302" y="294"/>
                    </a:lnTo>
                    <a:lnTo>
                      <a:pt x="5303" y="288"/>
                    </a:lnTo>
                    <a:lnTo>
                      <a:pt x="5303" y="284"/>
                    </a:lnTo>
                    <a:lnTo>
                      <a:pt x="5304" y="280"/>
                    </a:lnTo>
                    <a:lnTo>
                      <a:pt x="5306" y="275"/>
                    </a:lnTo>
                    <a:lnTo>
                      <a:pt x="5310" y="271"/>
                    </a:lnTo>
                    <a:lnTo>
                      <a:pt x="5318" y="258"/>
                    </a:lnTo>
                    <a:lnTo>
                      <a:pt x="5325" y="248"/>
                    </a:lnTo>
                    <a:lnTo>
                      <a:pt x="5328" y="243"/>
                    </a:lnTo>
                    <a:lnTo>
                      <a:pt x="5330" y="238"/>
                    </a:lnTo>
                    <a:lnTo>
                      <a:pt x="5332" y="230"/>
                    </a:lnTo>
                    <a:lnTo>
                      <a:pt x="5332" y="224"/>
                    </a:lnTo>
                    <a:lnTo>
                      <a:pt x="5332" y="193"/>
                    </a:lnTo>
                    <a:lnTo>
                      <a:pt x="5328" y="192"/>
                    </a:lnTo>
                    <a:lnTo>
                      <a:pt x="5310" y="206"/>
                    </a:lnTo>
                    <a:lnTo>
                      <a:pt x="5293" y="220"/>
                    </a:lnTo>
                    <a:lnTo>
                      <a:pt x="5285" y="227"/>
                    </a:lnTo>
                    <a:lnTo>
                      <a:pt x="5277" y="234"/>
                    </a:lnTo>
                    <a:lnTo>
                      <a:pt x="5271" y="244"/>
                    </a:lnTo>
                    <a:lnTo>
                      <a:pt x="5266" y="255"/>
                    </a:lnTo>
                    <a:lnTo>
                      <a:pt x="5263" y="263"/>
                    </a:lnTo>
                    <a:lnTo>
                      <a:pt x="5259" y="272"/>
                    </a:lnTo>
                    <a:lnTo>
                      <a:pt x="5256" y="279"/>
                    </a:lnTo>
                    <a:lnTo>
                      <a:pt x="5253" y="288"/>
                    </a:lnTo>
                    <a:lnTo>
                      <a:pt x="5248" y="300"/>
                    </a:lnTo>
                    <a:lnTo>
                      <a:pt x="5243" y="310"/>
                    </a:lnTo>
                    <a:lnTo>
                      <a:pt x="5241" y="314"/>
                    </a:lnTo>
                    <a:lnTo>
                      <a:pt x="5237" y="318"/>
                    </a:lnTo>
                    <a:lnTo>
                      <a:pt x="5233" y="320"/>
                    </a:lnTo>
                    <a:lnTo>
                      <a:pt x="5227" y="323"/>
                    </a:lnTo>
                    <a:lnTo>
                      <a:pt x="5229" y="310"/>
                    </a:lnTo>
                    <a:lnTo>
                      <a:pt x="5229" y="299"/>
                    </a:lnTo>
                    <a:lnTo>
                      <a:pt x="5228" y="287"/>
                    </a:lnTo>
                    <a:lnTo>
                      <a:pt x="5227" y="275"/>
                    </a:lnTo>
                    <a:lnTo>
                      <a:pt x="5226" y="260"/>
                    </a:lnTo>
                    <a:lnTo>
                      <a:pt x="5224" y="248"/>
                    </a:lnTo>
                    <a:lnTo>
                      <a:pt x="5218" y="236"/>
                    </a:lnTo>
                    <a:lnTo>
                      <a:pt x="5214" y="225"/>
                    </a:lnTo>
                    <a:lnTo>
                      <a:pt x="5209" y="214"/>
                    </a:lnTo>
                    <a:lnTo>
                      <a:pt x="5205" y="202"/>
                    </a:lnTo>
                    <a:lnTo>
                      <a:pt x="5202" y="189"/>
                    </a:lnTo>
                    <a:lnTo>
                      <a:pt x="5201" y="175"/>
                    </a:lnTo>
                    <a:lnTo>
                      <a:pt x="5205" y="162"/>
                    </a:lnTo>
                    <a:lnTo>
                      <a:pt x="5207" y="149"/>
                    </a:lnTo>
                    <a:close/>
                    <a:moveTo>
                      <a:pt x="5217" y="601"/>
                    </a:moveTo>
                    <a:lnTo>
                      <a:pt x="5207" y="590"/>
                    </a:lnTo>
                    <a:lnTo>
                      <a:pt x="5196" y="579"/>
                    </a:lnTo>
                    <a:lnTo>
                      <a:pt x="5190" y="574"/>
                    </a:lnTo>
                    <a:lnTo>
                      <a:pt x="5184" y="571"/>
                    </a:lnTo>
                    <a:lnTo>
                      <a:pt x="5177" y="569"/>
                    </a:lnTo>
                    <a:lnTo>
                      <a:pt x="5170" y="568"/>
                    </a:lnTo>
                    <a:lnTo>
                      <a:pt x="5168" y="569"/>
                    </a:lnTo>
                    <a:lnTo>
                      <a:pt x="5166" y="570"/>
                    </a:lnTo>
                    <a:lnTo>
                      <a:pt x="5165" y="571"/>
                    </a:lnTo>
                    <a:lnTo>
                      <a:pt x="5163" y="573"/>
                    </a:lnTo>
                    <a:lnTo>
                      <a:pt x="5161" y="579"/>
                    </a:lnTo>
                    <a:lnTo>
                      <a:pt x="5159" y="583"/>
                    </a:lnTo>
                    <a:lnTo>
                      <a:pt x="5157" y="586"/>
                    </a:lnTo>
                    <a:lnTo>
                      <a:pt x="5154" y="589"/>
                    </a:lnTo>
                    <a:lnTo>
                      <a:pt x="5152" y="592"/>
                    </a:lnTo>
                    <a:lnTo>
                      <a:pt x="5151" y="596"/>
                    </a:lnTo>
                    <a:lnTo>
                      <a:pt x="5152" y="598"/>
                    </a:lnTo>
                    <a:lnTo>
                      <a:pt x="5153" y="600"/>
                    </a:lnTo>
                    <a:lnTo>
                      <a:pt x="5155" y="602"/>
                    </a:lnTo>
                    <a:lnTo>
                      <a:pt x="5157" y="604"/>
                    </a:lnTo>
                    <a:lnTo>
                      <a:pt x="5162" y="608"/>
                    </a:lnTo>
                    <a:lnTo>
                      <a:pt x="5167" y="611"/>
                    </a:lnTo>
                    <a:lnTo>
                      <a:pt x="5173" y="618"/>
                    </a:lnTo>
                    <a:lnTo>
                      <a:pt x="5180" y="623"/>
                    </a:lnTo>
                    <a:lnTo>
                      <a:pt x="5184" y="625"/>
                    </a:lnTo>
                    <a:lnTo>
                      <a:pt x="5188" y="626"/>
                    </a:lnTo>
                    <a:lnTo>
                      <a:pt x="5193" y="627"/>
                    </a:lnTo>
                    <a:lnTo>
                      <a:pt x="5198" y="627"/>
                    </a:lnTo>
                    <a:lnTo>
                      <a:pt x="5205" y="625"/>
                    </a:lnTo>
                    <a:lnTo>
                      <a:pt x="5212" y="622"/>
                    </a:lnTo>
                    <a:lnTo>
                      <a:pt x="5223" y="621"/>
                    </a:lnTo>
                    <a:lnTo>
                      <a:pt x="5234" y="620"/>
                    </a:lnTo>
                    <a:lnTo>
                      <a:pt x="5239" y="619"/>
                    </a:lnTo>
                    <a:lnTo>
                      <a:pt x="5242" y="617"/>
                    </a:lnTo>
                    <a:lnTo>
                      <a:pt x="5244" y="616"/>
                    </a:lnTo>
                    <a:lnTo>
                      <a:pt x="5245" y="615"/>
                    </a:lnTo>
                    <a:lnTo>
                      <a:pt x="5246" y="613"/>
                    </a:lnTo>
                    <a:lnTo>
                      <a:pt x="5246" y="610"/>
                    </a:lnTo>
                    <a:lnTo>
                      <a:pt x="5245" y="607"/>
                    </a:lnTo>
                    <a:lnTo>
                      <a:pt x="5243" y="603"/>
                    </a:lnTo>
                    <a:lnTo>
                      <a:pt x="5239" y="601"/>
                    </a:lnTo>
                    <a:lnTo>
                      <a:pt x="5235" y="600"/>
                    </a:lnTo>
                    <a:lnTo>
                      <a:pt x="5227" y="601"/>
                    </a:lnTo>
                    <a:lnTo>
                      <a:pt x="5217" y="601"/>
                    </a:lnTo>
                    <a:close/>
                    <a:moveTo>
                      <a:pt x="5572" y="676"/>
                    </a:moveTo>
                    <a:lnTo>
                      <a:pt x="5566" y="678"/>
                    </a:lnTo>
                    <a:lnTo>
                      <a:pt x="5561" y="680"/>
                    </a:lnTo>
                    <a:lnTo>
                      <a:pt x="5556" y="684"/>
                    </a:lnTo>
                    <a:lnTo>
                      <a:pt x="5551" y="688"/>
                    </a:lnTo>
                    <a:lnTo>
                      <a:pt x="5539" y="697"/>
                    </a:lnTo>
                    <a:lnTo>
                      <a:pt x="5526" y="706"/>
                    </a:lnTo>
                    <a:lnTo>
                      <a:pt x="5517" y="712"/>
                    </a:lnTo>
                    <a:lnTo>
                      <a:pt x="5505" y="717"/>
                    </a:lnTo>
                    <a:lnTo>
                      <a:pt x="5501" y="721"/>
                    </a:lnTo>
                    <a:lnTo>
                      <a:pt x="5498" y="724"/>
                    </a:lnTo>
                    <a:lnTo>
                      <a:pt x="5495" y="728"/>
                    </a:lnTo>
                    <a:lnTo>
                      <a:pt x="5494" y="733"/>
                    </a:lnTo>
                    <a:lnTo>
                      <a:pt x="5495" y="739"/>
                    </a:lnTo>
                    <a:lnTo>
                      <a:pt x="5495" y="745"/>
                    </a:lnTo>
                    <a:lnTo>
                      <a:pt x="5501" y="746"/>
                    </a:lnTo>
                    <a:lnTo>
                      <a:pt x="5508" y="746"/>
                    </a:lnTo>
                    <a:lnTo>
                      <a:pt x="5522" y="739"/>
                    </a:lnTo>
                    <a:lnTo>
                      <a:pt x="5537" y="731"/>
                    </a:lnTo>
                    <a:lnTo>
                      <a:pt x="5559" y="731"/>
                    </a:lnTo>
                    <a:lnTo>
                      <a:pt x="5570" y="729"/>
                    </a:lnTo>
                    <a:lnTo>
                      <a:pt x="5575" y="730"/>
                    </a:lnTo>
                    <a:lnTo>
                      <a:pt x="5581" y="731"/>
                    </a:lnTo>
                    <a:lnTo>
                      <a:pt x="5583" y="731"/>
                    </a:lnTo>
                    <a:lnTo>
                      <a:pt x="5585" y="730"/>
                    </a:lnTo>
                    <a:lnTo>
                      <a:pt x="5586" y="728"/>
                    </a:lnTo>
                    <a:lnTo>
                      <a:pt x="5587" y="726"/>
                    </a:lnTo>
                    <a:lnTo>
                      <a:pt x="5588" y="721"/>
                    </a:lnTo>
                    <a:lnTo>
                      <a:pt x="5588" y="716"/>
                    </a:lnTo>
                    <a:lnTo>
                      <a:pt x="5588" y="682"/>
                    </a:lnTo>
                    <a:lnTo>
                      <a:pt x="5583" y="682"/>
                    </a:lnTo>
                    <a:lnTo>
                      <a:pt x="5579" y="682"/>
                    </a:lnTo>
                    <a:lnTo>
                      <a:pt x="5575" y="680"/>
                    </a:lnTo>
                    <a:lnTo>
                      <a:pt x="5572" y="676"/>
                    </a:lnTo>
                    <a:close/>
                    <a:moveTo>
                      <a:pt x="5210" y="772"/>
                    </a:moveTo>
                    <a:lnTo>
                      <a:pt x="5205" y="770"/>
                    </a:lnTo>
                    <a:lnTo>
                      <a:pt x="5200" y="769"/>
                    </a:lnTo>
                    <a:lnTo>
                      <a:pt x="5196" y="769"/>
                    </a:lnTo>
                    <a:lnTo>
                      <a:pt x="5191" y="771"/>
                    </a:lnTo>
                    <a:lnTo>
                      <a:pt x="5188" y="772"/>
                    </a:lnTo>
                    <a:lnTo>
                      <a:pt x="5185" y="776"/>
                    </a:lnTo>
                    <a:lnTo>
                      <a:pt x="5179" y="780"/>
                    </a:lnTo>
                    <a:lnTo>
                      <a:pt x="5172" y="785"/>
                    </a:lnTo>
                    <a:lnTo>
                      <a:pt x="5162" y="788"/>
                    </a:lnTo>
                    <a:lnTo>
                      <a:pt x="5153" y="791"/>
                    </a:lnTo>
                    <a:lnTo>
                      <a:pt x="5150" y="794"/>
                    </a:lnTo>
                    <a:lnTo>
                      <a:pt x="5147" y="796"/>
                    </a:lnTo>
                    <a:lnTo>
                      <a:pt x="5145" y="800"/>
                    </a:lnTo>
                    <a:lnTo>
                      <a:pt x="5144" y="805"/>
                    </a:lnTo>
                    <a:lnTo>
                      <a:pt x="5145" y="808"/>
                    </a:lnTo>
                    <a:lnTo>
                      <a:pt x="5146" y="811"/>
                    </a:lnTo>
                    <a:lnTo>
                      <a:pt x="5148" y="813"/>
                    </a:lnTo>
                    <a:lnTo>
                      <a:pt x="5151" y="814"/>
                    </a:lnTo>
                    <a:lnTo>
                      <a:pt x="5157" y="816"/>
                    </a:lnTo>
                    <a:lnTo>
                      <a:pt x="5165" y="817"/>
                    </a:lnTo>
                    <a:lnTo>
                      <a:pt x="5178" y="816"/>
                    </a:lnTo>
                    <a:lnTo>
                      <a:pt x="5190" y="814"/>
                    </a:lnTo>
                    <a:lnTo>
                      <a:pt x="5202" y="811"/>
                    </a:lnTo>
                    <a:lnTo>
                      <a:pt x="5215" y="808"/>
                    </a:lnTo>
                    <a:lnTo>
                      <a:pt x="5226" y="806"/>
                    </a:lnTo>
                    <a:lnTo>
                      <a:pt x="5235" y="804"/>
                    </a:lnTo>
                    <a:lnTo>
                      <a:pt x="5240" y="802"/>
                    </a:lnTo>
                    <a:lnTo>
                      <a:pt x="5243" y="800"/>
                    </a:lnTo>
                    <a:lnTo>
                      <a:pt x="5245" y="797"/>
                    </a:lnTo>
                    <a:lnTo>
                      <a:pt x="5246" y="793"/>
                    </a:lnTo>
                    <a:lnTo>
                      <a:pt x="5246" y="790"/>
                    </a:lnTo>
                    <a:lnTo>
                      <a:pt x="5245" y="787"/>
                    </a:lnTo>
                    <a:lnTo>
                      <a:pt x="5243" y="785"/>
                    </a:lnTo>
                    <a:lnTo>
                      <a:pt x="5242" y="784"/>
                    </a:lnTo>
                    <a:lnTo>
                      <a:pt x="5237" y="781"/>
                    </a:lnTo>
                    <a:lnTo>
                      <a:pt x="5232" y="779"/>
                    </a:lnTo>
                    <a:lnTo>
                      <a:pt x="5218" y="777"/>
                    </a:lnTo>
                    <a:lnTo>
                      <a:pt x="5206" y="772"/>
                    </a:lnTo>
                    <a:lnTo>
                      <a:pt x="5210" y="772"/>
                    </a:lnTo>
                    <a:close/>
                    <a:moveTo>
                      <a:pt x="5592" y="909"/>
                    </a:moveTo>
                    <a:lnTo>
                      <a:pt x="5580" y="909"/>
                    </a:lnTo>
                    <a:lnTo>
                      <a:pt x="5568" y="908"/>
                    </a:lnTo>
                    <a:lnTo>
                      <a:pt x="5556" y="907"/>
                    </a:lnTo>
                    <a:lnTo>
                      <a:pt x="5543" y="907"/>
                    </a:lnTo>
                    <a:lnTo>
                      <a:pt x="5534" y="908"/>
                    </a:lnTo>
                    <a:lnTo>
                      <a:pt x="5527" y="910"/>
                    </a:lnTo>
                    <a:lnTo>
                      <a:pt x="5520" y="914"/>
                    </a:lnTo>
                    <a:lnTo>
                      <a:pt x="5514" y="919"/>
                    </a:lnTo>
                    <a:lnTo>
                      <a:pt x="5508" y="923"/>
                    </a:lnTo>
                    <a:lnTo>
                      <a:pt x="5500" y="927"/>
                    </a:lnTo>
                    <a:lnTo>
                      <a:pt x="5493" y="930"/>
                    </a:lnTo>
                    <a:lnTo>
                      <a:pt x="5485" y="931"/>
                    </a:lnTo>
                    <a:lnTo>
                      <a:pt x="5438" y="931"/>
                    </a:lnTo>
                    <a:lnTo>
                      <a:pt x="5434" y="932"/>
                    </a:lnTo>
                    <a:lnTo>
                      <a:pt x="5431" y="935"/>
                    </a:lnTo>
                    <a:lnTo>
                      <a:pt x="5428" y="938"/>
                    </a:lnTo>
                    <a:lnTo>
                      <a:pt x="5425" y="941"/>
                    </a:lnTo>
                    <a:lnTo>
                      <a:pt x="5410" y="952"/>
                    </a:lnTo>
                    <a:lnTo>
                      <a:pt x="5397" y="959"/>
                    </a:lnTo>
                    <a:lnTo>
                      <a:pt x="5390" y="962"/>
                    </a:lnTo>
                    <a:lnTo>
                      <a:pt x="5383" y="964"/>
                    </a:lnTo>
                    <a:lnTo>
                      <a:pt x="5375" y="966"/>
                    </a:lnTo>
                    <a:lnTo>
                      <a:pt x="5367" y="966"/>
                    </a:lnTo>
                    <a:lnTo>
                      <a:pt x="5355" y="964"/>
                    </a:lnTo>
                    <a:lnTo>
                      <a:pt x="5344" y="961"/>
                    </a:lnTo>
                    <a:lnTo>
                      <a:pt x="5339" y="963"/>
                    </a:lnTo>
                    <a:lnTo>
                      <a:pt x="5334" y="965"/>
                    </a:lnTo>
                    <a:lnTo>
                      <a:pt x="5330" y="968"/>
                    </a:lnTo>
                    <a:lnTo>
                      <a:pt x="5326" y="971"/>
                    </a:lnTo>
                    <a:lnTo>
                      <a:pt x="5306" y="981"/>
                    </a:lnTo>
                    <a:lnTo>
                      <a:pt x="5290" y="990"/>
                    </a:lnTo>
                    <a:lnTo>
                      <a:pt x="5282" y="995"/>
                    </a:lnTo>
                    <a:lnTo>
                      <a:pt x="5273" y="999"/>
                    </a:lnTo>
                    <a:lnTo>
                      <a:pt x="5264" y="1004"/>
                    </a:lnTo>
                    <a:lnTo>
                      <a:pt x="5254" y="1007"/>
                    </a:lnTo>
                    <a:lnTo>
                      <a:pt x="5246" y="1009"/>
                    </a:lnTo>
                    <a:lnTo>
                      <a:pt x="5240" y="1010"/>
                    </a:lnTo>
                    <a:lnTo>
                      <a:pt x="5235" y="1012"/>
                    </a:lnTo>
                    <a:lnTo>
                      <a:pt x="5230" y="1016"/>
                    </a:lnTo>
                    <a:lnTo>
                      <a:pt x="5227" y="1019"/>
                    </a:lnTo>
                    <a:lnTo>
                      <a:pt x="5225" y="1022"/>
                    </a:lnTo>
                    <a:lnTo>
                      <a:pt x="5224" y="1025"/>
                    </a:lnTo>
                    <a:lnTo>
                      <a:pt x="5224" y="1029"/>
                    </a:lnTo>
                    <a:lnTo>
                      <a:pt x="5223" y="1037"/>
                    </a:lnTo>
                    <a:lnTo>
                      <a:pt x="5222" y="1045"/>
                    </a:lnTo>
                    <a:lnTo>
                      <a:pt x="5217" y="1053"/>
                    </a:lnTo>
                    <a:lnTo>
                      <a:pt x="5212" y="1060"/>
                    </a:lnTo>
                    <a:lnTo>
                      <a:pt x="5210" y="1064"/>
                    </a:lnTo>
                    <a:lnTo>
                      <a:pt x="5208" y="1067"/>
                    </a:lnTo>
                    <a:lnTo>
                      <a:pt x="5207" y="1071"/>
                    </a:lnTo>
                    <a:lnTo>
                      <a:pt x="5206" y="1075"/>
                    </a:lnTo>
                    <a:lnTo>
                      <a:pt x="5206" y="1126"/>
                    </a:lnTo>
                    <a:lnTo>
                      <a:pt x="5211" y="1124"/>
                    </a:lnTo>
                    <a:lnTo>
                      <a:pt x="5214" y="1121"/>
                    </a:lnTo>
                    <a:lnTo>
                      <a:pt x="5216" y="1118"/>
                    </a:lnTo>
                    <a:lnTo>
                      <a:pt x="5218" y="1113"/>
                    </a:lnTo>
                    <a:lnTo>
                      <a:pt x="5223" y="1105"/>
                    </a:lnTo>
                    <a:lnTo>
                      <a:pt x="5227" y="1097"/>
                    </a:lnTo>
                    <a:lnTo>
                      <a:pt x="5232" y="1091"/>
                    </a:lnTo>
                    <a:lnTo>
                      <a:pt x="5238" y="1085"/>
                    </a:lnTo>
                    <a:lnTo>
                      <a:pt x="5244" y="1080"/>
                    </a:lnTo>
                    <a:lnTo>
                      <a:pt x="5251" y="1076"/>
                    </a:lnTo>
                    <a:lnTo>
                      <a:pt x="5254" y="1073"/>
                    </a:lnTo>
                    <a:lnTo>
                      <a:pt x="5257" y="1070"/>
                    </a:lnTo>
                    <a:lnTo>
                      <a:pt x="5260" y="1067"/>
                    </a:lnTo>
                    <a:lnTo>
                      <a:pt x="5264" y="1066"/>
                    </a:lnTo>
                    <a:lnTo>
                      <a:pt x="5269" y="1067"/>
                    </a:lnTo>
                    <a:lnTo>
                      <a:pt x="5273" y="1069"/>
                    </a:lnTo>
                    <a:lnTo>
                      <a:pt x="5277" y="1071"/>
                    </a:lnTo>
                    <a:lnTo>
                      <a:pt x="5281" y="1074"/>
                    </a:lnTo>
                    <a:lnTo>
                      <a:pt x="5285" y="1077"/>
                    </a:lnTo>
                    <a:lnTo>
                      <a:pt x="5288" y="1080"/>
                    </a:lnTo>
                    <a:lnTo>
                      <a:pt x="5293" y="1082"/>
                    </a:lnTo>
                    <a:lnTo>
                      <a:pt x="5297" y="1082"/>
                    </a:lnTo>
                    <a:lnTo>
                      <a:pt x="5306" y="1082"/>
                    </a:lnTo>
                    <a:lnTo>
                      <a:pt x="5308" y="1077"/>
                    </a:lnTo>
                    <a:lnTo>
                      <a:pt x="5308" y="1072"/>
                    </a:lnTo>
                    <a:lnTo>
                      <a:pt x="5306" y="1066"/>
                    </a:lnTo>
                    <a:lnTo>
                      <a:pt x="5303" y="1061"/>
                    </a:lnTo>
                    <a:lnTo>
                      <a:pt x="5303" y="1054"/>
                    </a:lnTo>
                    <a:lnTo>
                      <a:pt x="5312" y="1052"/>
                    </a:lnTo>
                    <a:lnTo>
                      <a:pt x="5318" y="1049"/>
                    </a:lnTo>
                    <a:lnTo>
                      <a:pt x="5325" y="1045"/>
                    </a:lnTo>
                    <a:lnTo>
                      <a:pt x="5330" y="1041"/>
                    </a:lnTo>
                    <a:lnTo>
                      <a:pt x="5342" y="1031"/>
                    </a:lnTo>
                    <a:lnTo>
                      <a:pt x="5353" y="1018"/>
                    </a:lnTo>
                    <a:lnTo>
                      <a:pt x="5356" y="1025"/>
                    </a:lnTo>
                    <a:lnTo>
                      <a:pt x="5359" y="1033"/>
                    </a:lnTo>
                    <a:lnTo>
                      <a:pt x="5361" y="1035"/>
                    </a:lnTo>
                    <a:lnTo>
                      <a:pt x="5365" y="1037"/>
                    </a:lnTo>
                    <a:lnTo>
                      <a:pt x="5368" y="1039"/>
                    </a:lnTo>
                    <a:lnTo>
                      <a:pt x="5371" y="1039"/>
                    </a:lnTo>
                    <a:lnTo>
                      <a:pt x="5385" y="1038"/>
                    </a:lnTo>
                    <a:lnTo>
                      <a:pt x="5398" y="1035"/>
                    </a:lnTo>
                    <a:lnTo>
                      <a:pt x="5410" y="1031"/>
                    </a:lnTo>
                    <a:lnTo>
                      <a:pt x="5425" y="1028"/>
                    </a:lnTo>
                    <a:lnTo>
                      <a:pt x="5439" y="1029"/>
                    </a:lnTo>
                    <a:lnTo>
                      <a:pt x="5453" y="1029"/>
                    </a:lnTo>
                    <a:lnTo>
                      <a:pt x="5456" y="1028"/>
                    </a:lnTo>
                    <a:lnTo>
                      <a:pt x="5457" y="1026"/>
                    </a:lnTo>
                    <a:lnTo>
                      <a:pt x="5459" y="1024"/>
                    </a:lnTo>
                    <a:lnTo>
                      <a:pt x="5460" y="1022"/>
                    </a:lnTo>
                    <a:lnTo>
                      <a:pt x="5461" y="1017"/>
                    </a:lnTo>
                    <a:lnTo>
                      <a:pt x="5461" y="1012"/>
                    </a:lnTo>
                    <a:lnTo>
                      <a:pt x="5470" y="1012"/>
                    </a:lnTo>
                    <a:lnTo>
                      <a:pt x="5476" y="1015"/>
                    </a:lnTo>
                    <a:lnTo>
                      <a:pt x="5572" y="1015"/>
                    </a:lnTo>
                    <a:lnTo>
                      <a:pt x="5583" y="1014"/>
                    </a:lnTo>
                    <a:lnTo>
                      <a:pt x="5596" y="1012"/>
                    </a:lnTo>
                    <a:lnTo>
                      <a:pt x="5607" y="1009"/>
                    </a:lnTo>
                    <a:lnTo>
                      <a:pt x="5617" y="1003"/>
                    </a:lnTo>
                    <a:lnTo>
                      <a:pt x="5623" y="999"/>
                    </a:lnTo>
                    <a:lnTo>
                      <a:pt x="5627" y="996"/>
                    </a:lnTo>
                    <a:lnTo>
                      <a:pt x="5630" y="992"/>
                    </a:lnTo>
                    <a:lnTo>
                      <a:pt x="5633" y="988"/>
                    </a:lnTo>
                    <a:lnTo>
                      <a:pt x="5636" y="983"/>
                    </a:lnTo>
                    <a:lnTo>
                      <a:pt x="5638" y="978"/>
                    </a:lnTo>
                    <a:lnTo>
                      <a:pt x="5639" y="972"/>
                    </a:lnTo>
                    <a:lnTo>
                      <a:pt x="5639" y="966"/>
                    </a:lnTo>
                    <a:lnTo>
                      <a:pt x="5638" y="962"/>
                    </a:lnTo>
                    <a:lnTo>
                      <a:pt x="5636" y="959"/>
                    </a:lnTo>
                    <a:lnTo>
                      <a:pt x="5633" y="957"/>
                    </a:lnTo>
                    <a:lnTo>
                      <a:pt x="5629" y="956"/>
                    </a:lnTo>
                    <a:lnTo>
                      <a:pt x="5619" y="953"/>
                    </a:lnTo>
                    <a:lnTo>
                      <a:pt x="5609" y="950"/>
                    </a:lnTo>
                    <a:lnTo>
                      <a:pt x="5608" y="949"/>
                    </a:lnTo>
                    <a:lnTo>
                      <a:pt x="5607" y="947"/>
                    </a:lnTo>
                    <a:lnTo>
                      <a:pt x="5607" y="944"/>
                    </a:lnTo>
                    <a:lnTo>
                      <a:pt x="5607" y="942"/>
                    </a:lnTo>
                    <a:lnTo>
                      <a:pt x="5608" y="937"/>
                    </a:lnTo>
                    <a:lnTo>
                      <a:pt x="5608" y="932"/>
                    </a:lnTo>
                    <a:lnTo>
                      <a:pt x="5607" y="924"/>
                    </a:lnTo>
                    <a:lnTo>
                      <a:pt x="5605" y="916"/>
                    </a:lnTo>
                    <a:lnTo>
                      <a:pt x="5603" y="913"/>
                    </a:lnTo>
                    <a:lnTo>
                      <a:pt x="5600" y="911"/>
                    </a:lnTo>
                    <a:lnTo>
                      <a:pt x="5597" y="910"/>
                    </a:lnTo>
                    <a:lnTo>
                      <a:pt x="5592" y="909"/>
                    </a:lnTo>
                    <a:close/>
                    <a:moveTo>
                      <a:pt x="4979" y="1167"/>
                    </a:moveTo>
                    <a:lnTo>
                      <a:pt x="4976" y="1169"/>
                    </a:lnTo>
                    <a:lnTo>
                      <a:pt x="4973" y="1170"/>
                    </a:lnTo>
                    <a:lnTo>
                      <a:pt x="4970" y="1171"/>
                    </a:lnTo>
                    <a:lnTo>
                      <a:pt x="4966" y="1173"/>
                    </a:lnTo>
                    <a:lnTo>
                      <a:pt x="4959" y="1174"/>
                    </a:lnTo>
                    <a:lnTo>
                      <a:pt x="4952" y="1176"/>
                    </a:lnTo>
                    <a:lnTo>
                      <a:pt x="4938" y="1182"/>
                    </a:lnTo>
                    <a:lnTo>
                      <a:pt x="4925" y="1188"/>
                    </a:lnTo>
                    <a:lnTo>
                      <a:pt x="4913" y="1194"/>
                    </a:lnTo>
                    <a:lnTo>
                      <a:pt x="4899" y="1203"/>
                    </a:lnTo>
                    <a:lnTo>
                      <a:pt x="4894" y="1206"/>
                    </a:lnTo>
                    <a:lnTo>
                      <a:pt x="4889" y="1208"/>
                    </a:lnTo>
                    <a:lnTo>
                      <a:pt x="4886" y="1209"/>
                    </a:lnTo>
                    <a:lnTo>
                      <a:pt x="4885" y="1211"/>
                    </a:lnTo>
                    <a:lnTo>
                      <a:pt x="4884" y="1213"/>
                    </a:lnTo>
                    <a:lnTo>
                      <a:pt x="4883" y="1216"/>
                    </a:lnTo>
                    <a:lnTo>
                      <a:pt x="4883" y="1218"/>
                    </a:lnTo>
                    <a:lnTo>
                      <a:pt x="4885" y="1219"/>
                    </a:lnTo>
                    <a:lnTo>
                      <a:pt x="4886" y="1221"/>
                    </a:lnTo>
                    <a:lnTo>
                      <a:pt x="4888" y="1221"/>
                    </a:lnTo>
                    <a:lnTo>
                      <a:pt x="4893" y="1223"/>
                    </a:lnTo>
                    <a:lnTo>
                      <a:pt x="4897" y="1225"/>
                    </a:lnTo>
                    <a:lnTo>
                      <a:pt x="4906" y="1234"/>
                    </a:lnTo>
                    <a:lnTo>
                      <a:pt x="4917" y="1242"/>
                    </a:lnTo>
                    <a:lnTo>
                      <a:pt x="4922" y="1245"/>
                    </a:lnTo>
                    <a:lnTo>
                      <a:pt x="4925" y="1249"/>
                    </a:lnTo>
                    <a:lnTo>
                      <a:pt x="4928" y="1253"/>
                    </a:lnTo>
                    <a:lnTo>
                      <a:pt x="4931" y="1258"/>
                    </a:lnTo>
                    <a:lnTo>
                      <a:pt x="4934" y="1262"/>
                    </a:lnTo>
                    <a:lnTo>
                      <a:pt x="4938" y="1265"/>
                    </a:lnTo>
                    <a:lnTo>
                      <a:pt x="4942" y="1267"/>
                    </a:lnTo>
                    <a:lnTo>
                      <a:pt x="4947" y="1268"/>
                    </a:lnTo>
                    <a:lnTo>
                      <a:pt x="4952" y="1268"/>
                    </a:lnTo>
                    <a:lnTo>
                      <a:pt x="4956" y="1267"/>
                    </a:lnTo>
                    <a:lnTo>
                      <a:pt x="4959" y="1265"/>
                    </a:lnTo>
                    <a:lnTo>
                      <a:pt x="4963" y="1263"/>
                    </a:lnTo>
                    <a:lnTo>
                      <a:pt x="4971" y="1258"/>
                    </a:lnTo>
                    <a:lnTo>
                      <a:pt x="4979" y="1252"/>
                    </a:lnTo>
                    <a:lnTo>
                      <a:pt x="4989" y="1248"/>
                    </a:lnTo>
                    <a:lnTo>
                      <a:pt x="4998" y="1245"/>
                    </a:lnTo>
                    <a:lnTo>
                      <a:pt x="5007" y="1242"/>
                    </a:lnTo>
                    <a:lnTo>
                      <a:pt x="5017" y="1239"/>
                    </a:lnTo>
                    <a:lnTo>
                      <a:pt x="5026" y="1234"/>
                    </a:lnTo>
                    <a:lnTo>
                      <a:pt x="5033" y="1227"/>
                    </a:lnTo>
                    <a:lnTo>
                      <a:pt x="5040" y="1221"/>
                    </a:lnTo>
                    <a:lnTo>
                      <a:pt x="5047" y="1215"/>
                    </a:lnTo>
                    <a:lnTo>
                      <a:pt x="5060" y="1207"/>
                    </a:lnTo>
                    <a:lnTo>
                      <a:pt x="5071" y="1199"/>
                    </a:lnTo>
                    <a:lnTo>
                      <a:pt x="5075" y="1195"/>
                    </a:lnTo>
                    <a:lnTo>
                      <a:pt x="5080" y="1191"/>
                    </a:lnTo>
                    <a:lnTo>
                      <a:pt x="5082" y="1185"/>
                    </a:lnTo>
                    <a:lnTo>
                      <a:pt x="5083" y="1179"/>
                    </a:lnTo>
                    <a:lnTo>
                      <a:pt x="5083" y="1160"/>
                    </a:lnTo>
                    <a:lnTo>
                      <a:pt x="5046" y="1160"/>
                    </a:lnTo>
                    <a:lnTo>
                      <a:pt x="5046" y="1145"/>
                    </a:lnTo>
                    <a:lnTo>
                      <a:pt x="5049" y="1139"/>
                    </a:lnTo>
                    <a:lnTo>
                      <a:pt x="5044" y="1138"/>
                    </a:lnTo>
                    <a:lnTo>
                      <a:pt x="5039" y="1136"/>
                    </a:lnTo>
                    <a:lnTo>
                      <a:pt x="5035" y="1136"/>
                    </a:lnTo>
                    <a:lnTo>
                      <a:pt x="5030" y="1136"/>
                    </a:lnTo>
                    <a:lnTo>
                      <a:pt x="5020" y="1138"/>
                    </a:lnTo>
                    <a:lnTo>
                      <a:pt x="5011" y="1142"/>
                    </a:lnTo>
                    <a:lnTo>
                      <a:pt x="5003" y="1148"/>
                    </a:lnTo>
                    <a:lnTo>
                      <a:pt x="4995" y="1154"/>
                    </a:lnTo>
                    <a:lnTo>
                      <a:pt x="4986" y="1160"/>
                    </a:lnTo>
                    <a:lnTo>
                      <a:pt x="4979" y="1167"/>
                    </a:lnTo>
                    <a:close/>
                    <a:moveTo>
                      <a:pt x="4865" y="957"/>
                    </a:moveTo>
                    <a:lnTo>
                      <a:pt x="4855" y="962"/>
                    </a:lnTo>
                    <a:lnTo>
                      <a:pt x="4846" y="968"/>
                    </a:lnTo>
                    <a:lnTo>
                      <a:pt x="4842" y="971"/>
                    </a:lnTo>
                    <a:lnTo>
                      <a:pt x="4839" y="976"/>
                    </a:lnTo>
                    <a:lnTo>
                      <a:pt x="4837" y="980"/>
                    </a:lnTo>
                    <a:lnTo>
                      <a:pt x="4836" y="985"/>
                    </a:lnTo>
                    <a:lnTo>
                      <a:pt x="4844" y="983"/>
                    </a:lnTo>
                    <a:lnTo>
                      <a:pt x="4851" y="981"/>
                    </a:lnTo>
                    <a:lnTo>
                      <a:pt x="4857" y="978"/>
                    </a:lnTo>
                    <a:lnTo>
                      <a:pt x="4863" y="975"/>
                    </a:lnTo>
                    <a:lnTo>
                      <a:pt x="4874" y="967"/>
                    </a:lnTo>
                    <a:lnTo>
                      <a:pt x="4889" y="960"/>
                    </a:lnTo>
                    <a:lnTo>
                      <a:pt x="4903" y="956"/>
                    </a:lnTo>
                    <a:lnTo>
                      <a:pt x="4918" y="951"/>
                    </a:lnTo>
                    <a:lnTo>
                      <a:pt x="4923" y="948"/>
                    </a:lnTo>
                    <a:lnTo>
                      <a:pt x="4928" y="943"/>
                    </a:lnTo>
                    <a:lnTo>
                      <a:pt x="4930" y="941"/>
                    </a:lnTo>
                    <a:lnTo>
                      <a:pt x="4931" y="938"/>
                    </a:lnTo>
                    <a:lnTo>
                      <a:pt x="4933" y="935"/>
                    </a:lnTo>
                    <a:lnTo>
                      <a:pt x="4933" y="931"/>
                    </a:lnTo>
                    <a:lnTo>
                      <a:pt x="4925" y="931"/>
                    </a:lnTo>
                    <a:lnTo>
                      <a:pt x="4918" y="931"/>
                    </a:lnTo>
                    <a:lnTo>
                      <a:pt x="4910" y="933"/>
                    </a:lnTo>
                    <a:lnTo>
                      <a:pt x="4902" y="936"/>
                    </a:lnTo>
                    <a:lnTo>
                      <a:pt x="4886" y="946"/>
                    </a:lnTo>
                    <a:lnTo>
                      <a:pt x="4865" y="957"/>
                    </a:lnTo>
                    <a:close/>
                    <a:moveTo>
                      <a:pt x="4653" y="1032"/>
                    </a:moveTo>
                    <a:lnTo>
                      <a:pt x="4653" y="1040"/>
                    </a:lnTo>
                    <a:lnTo>
                      <a:pt x="4653" y="1047"/>
                    </a:lnTo>
                    <a:lnTo>
                      <a:pt x="4654" y="1050"/>
                    </a:lnTo>
                    <a:lnTo>
                      <a:pt x="4656" y="1053"/>
                    </a:lnTo>
                    <a:lnTo>
                      <a:pt x="4658" y="1054"/>
                    </a:lnTo>
                    <a:lnTo>
                      <a:pt x="4661" y="1055"/>
                    </a:lnTo>
                    <a:lnTo>
                      <a:pt x="4666" y="1054"/>
                    </a:lnTo>
                    <a:lnTo>
                      <a:pt x="4671" y="1051"/>
                    </a:lnTo>
                    <a:lnTo>
                      <a:pt x="4676" y="1048"/>
                    </a:lnTo>
                    <a:lnTo>
                      <a:pt x="4681" y="1044"/>
                    </a:lnTo>
                    <a:lnTo>
                      <a:pt x="4688" y="1039"/>
                    </a:lnTo>
                    <a:lnTo>
                      <a:pt x="4694" y="1035"/>
                    </a:lnTo>
                    <a:lnTo>
                      <a:pt x="4700" y="1032"/>
                    </a:lnTo>
                    <a:lnTo>
                      <a:pt x="4708" y="1028"/>
                    </a:lnTo>
                    <a:lnTo>
                      <a:pt x="4721" y="1023"/>
                    </a:lnTo>
                    <a:lnTo>
                      <a:pt x="4736" y="1017"/>
                    </a:lnTo>
                    <a:lnTo>
                      <a:pt x="4745" y="1014"/>
                    </a:lnTo>
                    <a:lnTo>
                      <a:pt x="4753" y="1012"/>
                    </a:lnTo>
                    <a:lnTo>
                      <a:pt x="4761" y="1009"/>
                    </a:lnTo>
                    <a:lnTo>
                      <a:pt x="4771" y="1007"/>
                    </a:lnTo>
                    <a:lnTo>
                      <a:pt x="4782" y="1004"/>
                    </a:lnTo>
                    <a:lnTo>
                      <a:pt x="4791" y="999"/>
                    </a:lnTo>
                    <a:lnTo>
                      <a:pt x="4796" y="996"/>
                    </a:lnTo>
                    <a:lnTo>
                      <a:pt x="4798" y="993"/>
                    </a:lnTo>
                    <a:lnTo>
                      <a:pt x="4800" y="989"/>
                    </a:lnTo>
                    <a:lnTo>
                      <a:pt x="4801" y="984"/>
                    </a:lnTo>
                    <a:lnTo>
                      <a:pt x="4801" y="982"/>
                    </a:lnTo>
                    <a:lnTo>
                      <a:pt x="4799" y="980"/>
                    </a:lnTo>
                    <a:lnTo>
                      <a:pt x="4798" y="979"/>
                    </a:lnTo>
                    <a:lnTo>
                      <a:pt x="4795" y="978"/>
                    </a:lnTo>
                    <a:lnTo>
                      <a:pt x="4789" y="978"/>
                    </a:lnTo>
                    <a:lnTo>
                      <a:pt x="4784" y="979"/>
                    </a:lnTo>
                    <a:lnTo>
                      <a:pt x="4774" y="983"/>
                    </a:lnTo>
                    <a:lnTo>
                      <a:pt x="4763" y="988"/>
                    </a:lnTo>
                    <a:lnTo>
                      <a:pt x="4753" y="989"/>
                    </a:lnTo>
                    <a:lnTo>
                      <a:pt x="4744" y="990"/>
                    </a:lnTo>
                    <a:lnTo>
                      <a:pt x="4734" y="991"/>
                    </a:lnTo>
                    <a:lnTo>
                      <a:pt x="4724" y="993"/>
                    </a:lnTo>
                    <a:lnTo>
                      <a:pt x="4713" y="998"/>
                    </a:lnTo>
                    <a:lnTo>
                      <a:pt x="4701" y="1004"/>
                    </a:lnTo>
                    <a:lnTo>
                      <a:pt x="4691" y="1004"/>
                    </a:lnTo>
                    <a:lnTo>
                      <a:pt x="4682" y="1004"/>
                    </a:lnTo>
                    <a:lnTo>
                      <a:pt x="4677" y="1004"/>
                    </a:lnTo>
                    <a:lnTo>
                      <a:pt x="4672" y="1004"/>
                    </a:lnTo>
                    <a:lnTo>
                      <a:pt x="4668" y="1005"/>
                    </a:lnTo>
                    <a:lnTo>
                      <a:pt x="4663" y="1007"/>
                    </a:lnTo>
                    <a:lnTo>
                      <a:pt x="4660" y="1009"/>
                    </a:lnTo>
                    <a:lnTo>
                      <a:pt x="4658" y="1011"/>
                    </a:lnTo>
                    <a:lnTo>
                      <a:pt x="4656" y="1014"/>
                    </a:lnTo>
                    <a:lnTo>
                      <a:pt x="4655" y="1017"/>
                    </a:lnTo>
                    <a:lnTo>
                      <a:pt x="4653" y="1024"/>
                    </a:lnTo>
                    <a:lnTo>
                      <a:pt x="4653" y="1032"/>
                    </a:lnTo>
                    <a:close/>
                    <a:moveTo>
                      <a:pt x="4517" y="1001"/>
                    </a:moveTo>
                    <a:lnTo>
                      <a:pt x="4518" y="1007"/>
                    </a:lnTo>
                    <a:lnTo>
                      <a:pt x="4521" y="1008"/>
                    </a:lnTo>
                    <a:lnTo>
                      <a:pt x="4523" y="1009"/>
                    </a:lnTo>
                    <a:lnTo>
                      <a:pt x="4525" y="1009"/>
                    </a:lnTo>
                    <a:lnTo>
                      <a:pt x="4526" y="1008"/>
                    </a:lnTo>
                    <a:lnTo>
                      <a:pt x="4527" y="1006"/>
                    </a:lnTo>
                    <a:lnTo>
                      <a:pt x="4528" y="1004"/>
                    </a:lnTo>
                    <a:lnTo>
                      <a:pt x="4528" y="997"/>
                    </a:lnTo>
                    <a:lnTo>
                      <a:pt x="4528" y="992"/>
                    </a:lnTo>
                    <a:lnTo>
                      <a:pt x="4528" y="984"/>
                    </a:lnTo>
                    <a:lnTo>
                      <a:pt x="4528" y="976"/>
                    </a:lnTo>
                    <a:lnTo>
                      <a:pt x="4519" y="976"/>
                    </a:lnTo>
                    <a:lnTo>
                      <a:pt x="4505" y="986"/>
                    </a:lnTo>
                    <a:lnTo>
                      <a:pt x="4492" y="996"/>
                    </a:lnTo>
                    <a:lnTo>
                      <a:pt x="4487" y="989"/>
                    </a:lnTo>
                    <a:lnTo>
                      <a:pt x="4483" y="983"/>
                    </a:lnTo>
                    <a:lnTo>
                      <a:pt x="4476" y="984"/>
                    </a:lnTo>
                    <a:lnTo>
                      <a:pt x="4471" y="986"/>
                    </a:lnTo>
                    <a:lnTo>
                      <a:pt x="4466" y="988"/>
                    </a:lnTo>
                    <a:lnTo>
                      <a:pt x="4462" y="992"/>
                    </a:lnTo>
                    <a:lnTo>
                      <a:pt x="4453" y="999"/>
                    </a:lnTo>
                    <a:lnTo>
                      <a:pt x="4442" y="1007"/>
                    </a:lnTo>
                    <a:lnTo>
                      <a:pt x="4431" y="1010"/>
                    </a:lnTo>
                    <a:lnTo>
                      <a:pt x="4420" y="1012"/>
                    </a:lnTo>
                    <a:lnTo>
                      <a:pt x="4415" y="1013"/>
                    </a:lnTo>
                    <a:lnTo>
                      <a:pt x="4411" y="1015"/>
                    </a:lnTo>
                    <a:lnTo>
                      <a:pt x="4410" y="1017"/>
                    </a:lnTo>
                    <a:lnTo>
                      <a:pt x="4409" y="1019"/>
                    </a:lnTo>
                    <a:lnTo>
                      <a:pt x="4408" y="1021"/>
                    </a:lnTo>
                    <a:lnTo>
                      <a:pt x="4408" y="1023"/>
                    </a:lnTo>
                    <a:lnTo>
                      <a:pt x="4409" y="1031"/>
                    </a:lnTo>
                    <a:lnTo>
                      <a:pt x="4411" y="1036"/>
                    </a:lnTo>
                    <a:lnTo>
                      <a:pt x="4415" y="1041"/>
                    </a:lnTo>
                    <a:lnTo>
                      <a:pt x="4419" y="1046"/>
                    </a:lnTo>
                    <a:lnTo>
                      <a:pt x="4422" y="1048"/>
                    </a:lnTo>
                    <a:lnTo>
                      <a:pt x="4424" y="1051"/>
                    </a:lnTo>
                    <a:lnTo>
                      <a:pt x="4425" y="1053"/>
                    </a:lnTo>
                    <a:lnTo>
                      <a:pt x="4428" y="1054"/>
                    </a:lnTo>
                    <a:lnTo>
                      <a:pt x="4431" y="1054"/>
                    </a:lnTo>
                    <a:lnTo>
                      <a:pt x="4433" y="1053"/>
                    </a:lnTo>
                    <a:lnTo>
                      <a:pt x="4435" y="1051"/>
                    </a:lnTo>
                    <a:lnTo>
                      <a:pt x="4437" y="1049"/>
                    </a:lnTo>
                    <a:lnTo>
                      <a:pt x="4440" y="1045"/>
                    </a:lnTo>
                    <a:lnTo>
                      <a:pt x="4442" y="1040"/>
                    </a:lnTo>
                    <a:lnTo>
                      <a:pt x="4445" y="1034"/>
                    </a:lnTo>
                    <a:lnTo>
                      <a:pt x="4448" y="1029"/>
                    </a:lnTo>
                    <a:lnTo>
                      <a:pt x="4451" y="1027"/>
                    </a:lnTo>
                    <a:lnTo>
                      <a:pt x="4453" y="1025"/>
                    </a:lnTo>
                    <a:lnTo>
                      <a:pt x="4455" y="1025"/>
                    </a:lnTo>
                    <a:lnTo>
                      <a:pt x="4458" y="1024"/>
                    </a:lnTo>
                    <a:lnTo>
                      <a:pt x="4466" y="1033"/>
                    </a:lnTo>
                    <a:lnTo>
                      <a:pt x="4475" y="1040"/>
                    </a:lnTo>
                    <a:lnTo>
                      <a:pt x="4480" y="1039"/>
                    </a:lnTo>
                    <a:lnTo>
                      <a:pt x="4483" y="1038"/>
                    </a:lnTo>
                    <a:lnTo>
                      <a:pt x="4483" y="1018"/>
                    </a:lnTo>
                    <a:lnTo>
                      <a:pt x="4492" y="1016"/>
                    </a:lnTo>
                    <a:lnTo>
                      <a:pt x="4500" y="1012"/>
                    </a:lnTo>
                    <a:lnTo>
                      <a:pt x="4508" y="1007"/>
                    </a:lnTo>
                    <a:lnTo>
                      <a:pt x="4517" y="1001"/>
                    </a:lnTo>
                    <a:close/>
                    <a:moveTo>
                      <a:pt x="4759" y="374"/>
                    </a:moveTo>
                    <a:lnTo>
                      <a:pt x="4763" y="377"/>
                    </a:lnTo>
                    <a:lnTo>
                      <a:pt x="4787" y="377"/>
                    </a:lnTo>
                    <a:lnTo>
                      <a:pt x="4790" y="377"/>
                    </a:lnTo>
                    <a:lnTo>
                      <a:pt x="4793" y="379"/>
                    </a:lnTo>
                    <a:lnTo>
                      <a:pt x="4795" y="381"/>
                    </a:lnTo>
                    <a:lnTo>
                      <a:pt x="4797" y="384"/>
                    </a:lnTo>
                    <a:lnTo>
                      <a:pt x="4798" y="390"/>
                    </a:lnTo>
                    <a:lnTo>
                      <a:pt x="4799" y="397"/>
                    </a:lnTo>
                    <a:lnTo>
                      <a:pt x="4798" y="405"/>
                    </a:lnTo>
                    <a:lnTo>
                      <a:pt x="4797" y="415"/>
                    </a:lnTo>
                    <a:lnTo>
                      <a:pt x="4796" y="422"/>
                    </a:lnTo>
                    <a:lnTo>
                      <a:pt x="4794" y="429"/>
                    </a:lnTo>
                    <a:lnTo>
                      <a:pt x="4787" y="444"/>
                    </a:lnTo>
                    <a:lnTo>
                      <a:pt x="4779" y="460"/>
                    </a:lnTo>
                    <a:lnTo>
                      <a:pt x="4763" y="490"/>
                    </a:lnTo>
                    <a:lnTo>
                      <a:pt x="4748" y="517"/>
                    </a:lnTo>
                    <a:lnTo>
                      <a:pt x="4732" y="543"/>
                    </a:lnTo>
                    <a:lnTo>
                      <a:pt x="4713" y="572"/>
                    </a:lnTo>
                    <a:lnTo>
                      <a:pt x="4698" y="595"/>
                    </a:lnTo>
                    <a:lnTo>
                      <a:pt x="4686" y="617"/>
                    </a:lnTo>
                    <a:lnTo>
                      <a:pt x="4679" y="626"/>
                    </a:lnTo>
                    <a:lnTo>
                      <a:pt x="4670" y="634"/>
                    </a:lnTo>
                    <a:lnTo>
                      <a:pt x="4665" y="637"/>
                    </a:lnTo>
                    <a:lnTo>
                      <a:pt x="4659" y="640"/>
                    </a:lnTo>
                    <a:lnTo>
                      <a:pt x="4654" y="642"/>
                    </a:lnTo>
                    <a:lnTo>
                      <a:pt x="4646" y="643"/>
                    </a:lnTo>
                    <a:lnTo>
                      <a:pt x="4639" y="645"/>
                    </a:lnTo>
                    <a:lnTo>
                      <a:pt x="4634" y="647"/>
                    </a:lnTo>
                    <a:lnTo>
                      <a:pt x="4628" y="651"/>
                    </a:lnTo>
                    <a:lnTo>
                      <a:pt x="4624" y="655"/>
                    </a:lnTo>
                    <a:lnTo>
                      <a:pt x="4615" y="665"/>
                    </a:lnTo>
                    <a:lnTo>
                      <a:pt x="4607" y="675"/>
                    </a:lnTo>
                    <a:lnTo>
                      <a:pt x="4600" y="685"/>
                    </a:lnTo>
                    <a:lnTo>
                      <a:pt x="4590" y="695"/>
                    </a:lnTo>
                    <a:lnTo>
                      <a:pt x="4586" y="698"/>
                    </a:lnTo>
                    <a:lnTo>
                      <a:pt x="4580" y="700"/>
                    </a:lnTo>
                    <a:lnTo>
                      <a:pt x="4575" y="702"/>
                    </a:lnTo>
                    <a:lnTo>
                      <a:pt x="4568" y="703"/>
                    </a:lnTo>
                    <a:lnTo>
                      <a:pt x="4530" y="703"/>
                    </a:lnTo>
                    <a:lnTo>
                      <a:pt x="4521" y="703"/>
                    </a:lnTo>
                    <a:lnTo>
                      <a:pt x="4513" y="704"/>
                    </a:lnTo>
                    <a:lnTo>
                      <a:pt x="4505" y="706"/>
                    </a:lnTo>
                    <a:lnTo>
                      <a:pt x="4498" y="708"/>
                    </a:lnTo>
                    <a:lnTo>
                      <a:pt x="4491" y="710"/>
                    </a:lnTo>
                    <a:lnTo>
                      <a:pt x="4483" y="711"/>
                    </a:lnTo>
                    <a:lnTo>
                      <a:pt x="4474" y="713"/>
                    </a:lnTo>
                    <a:lnTo>
                      <a:pt x="4466" y="713"/>
                    </a:lnTo>
                    <a:lnTo>
                      <a:pt x="4437" y="713"/>
                    </a:lnTo>
                    <a:lnTo>
                      <a:pt x="4411" y="703"/>
                    </a:lnTo>
                    <a:lnTo>
                      <a:pt x="4384" y="703"/>
                    </a:lnTo>
                    <a:lnTo>
                      <a:pt x="4284" y="757"/>
                    </a:lnTo>
                    <a:lnTo>
                      <a:pt x="4275" y="752"/>
                    </a:lnTo>
                    <a:lnTo>
                      <a:pt x="4267" y="749"/>
                    </a:lnTo>
                    <a:lnTo>
                      <a:pt x="4259" y="746"/>
                    </a:lnTo>
                    <a:lnTo>
                      <a:pt x="4248" y="745"/>
                    </a:lnTo>
                    <a:lnTo>
                      <a:pt x="4240" y="745"/>
                    </a:lnTo>
                    <a:lnTo>
                      <a:pt x="4232" y="748"/>
                    </a:lnTo>
                    <a:lnTo>
                      <a:pt x="4225" y="750"/>
                    </a:lnTo>
                    <a:lnTo>
                      <a:pt x="4217" y="753"/>
                    </a:lnTo>
                    <a:lnTo>
                      <a:pt x="4211" y="757"/>
                    </a:lnTo>
                    <a:lnTo>
                      <a:pt x="4204" y="761"/>
                    </a:lnTo>
                    <a:lnTo>
                      <a:pt x="4198" y="766"/>
                    </a:lnTo>
                    <a:lnTo>
                      <a:pt x="4191" y="772"/>
                    </a:lnTo>
                    <a:lnTo>
                      <a:pt x="4181" y="785"/>
                    </a:lnTo>
                    <a:lnTo>
                      <a:pt x="4172" y="797"/>
                    </a:lnTo>
                    <a:lnTo>
                      <a:pt x="4168" y="802"/>
                    </a:lnTo>
                    <a:lnTo>
                      <a:pt x="4161" y="806"/>
                    </a:lnTo>
                    <a:lnTo>
                      <a:pt x="4155" y="809"/>
                    </a:lnTo>
                    <a:lnTo>
                      <a:pt x="4148" y="810"/>
                    </a:lnTo>
                    <a:lnTo>
                      <a:pt x="4139" y="809"/>
                    </a:lnTo>
                    <a:lnTo>
                      <a:pt x="4128" y="808"/>
                    </a:lnTo>
                    <a:lnTo>
                      <a:pt x="4121" y="808"/>
                    </a:lnTo>
                    <a:lnTo>
                      <a:pt x="4115" y="809"/>
                    </a:lnTo>
                    <a:lnTo>
                      <a:pt x="4109" y="811"/>
                    </a:lnTo>
                    <a:lnTo>
                      <a:pt x="4103" y="814"/>
                    </a:lnTo>
                    <a:lnTo>
                      <a:pt x="4093" y="821"/>
                    </a:lnTo>
                    <a:lnTo>
                      <a:pt x="4083" y="830"/>
                    </a:lnTo>
                    <a:lnTo>
                      <a:pt x="4076" y="836"/>
                    </a:lnTo>
                    <a:lnTo>
                      <a:pt x="4071" y="839"/>
                    </a:lnTo>
                    <a:lnTo>
                      <a:pt x="4069" y="840"/>
                    </a:lnTo>
                    <a:lnTo>
                      <a:pt x="4067" y="842"/>
                    </a:lnTo>
                    <a:lnTo>
                      <a:pt x="4065" y="845"/>
                    </a:lnTo>
                    <a:lnTo>
                      <a:pt x="4063" y="847"/>
                    </a:lnTo>
                    <a:lnTo>
                      <a:pt x="4058" y="863"/>
                    </a:lnTo>
                    <a:lnTo>
                      <a:pt x="4054" y="877"/>
                    </a:lnTo>
                    <a:lnTo>
                      <a:pt x="4048" y="891"/>
                    </a:lnTo>
                    <a:lnTo>
                      <a:pt x="4044" y="907"/>
                    </a:lnTo>
                    <a:lnTo>
                      <a:pt x="4040" y="927"/>
                    </a:lnTo>
                    <a:lnTo>
                      <a:pt x="4037" y="944"/>
                    </a:lnTo>
                    <a:lnTo>
                      <a:pt x="4036" y="962"/>
                    </a:lnTo>
                    <a:lnTo>
                      <a:pt x="4034" y="983"/>
                    </a:lnTo>
                    <a:lnTo>
                      <a:pt x="4031" y="1000"/>
                    </a:lnTo>
                    <a:lnTo>
                      <a:pt x="4028" y="1016"/>
                    </a:lnTo>
                    <a:lnTo>
                      <a:pt x="4026" y="1032"/>
                    </a:lnTo>
                    <a:lnTo>
                      <a:pt x="4025" y="1050"/>
                    </a:lnTo>
                    <a:lnTo>
                      <a:pt x="4025" y="1073"/>
                    </a:lnTo>
                    <a:lnTo>
                      <a:pt x="4037" y="1074"/>
                    </a:lnTo>
                    <a:lnTo>
                      <a:pt x="4048" y="1074"/>
                    </a:lnTo>
                    <a:lnTo>
                      <a:pt x="4054" y="1075"/>
                    </a:lnTo>
                    <a:lnTo>
                      <a:pt x="4059" y="1077"/>
                    </a:lnTo>
                    <a:lnTo>
                      <a:pt x="4064" y="1079"/>
                    </a:lnTo>
                    <a:lnTo>
                      <a:pt x="4069" y="1082"/>
                    </a:lnTo>
                    <a:lnTo>
                      <a:pt x="4080" y="1091"/>
                    </a:lnTo>
                    <a:lnTo>
                      <a:pt x="4089" y="1098"/>
                    </a:lnTo>
                    <a:lnTo>
                      <a:pt x="4093" y="1101"/>
                    </a:lnTo>
                    <a:lnTo>
                      <a:pt x="4098" y="1103"/>
                    </a:lnTo>
                    <a:lnTo>
                      <a:pt x="4104" y="1105"/>
                    </a:lnTo>
                    <a:lnTo>
                      <a:pt x="4111" y="1105"/>
                    </a:lnTo>
                    <a:lnTo>
                      <a:pt x="4117" y="1104"/>
                    </a:lnTo>
                    <a:lnTo>
                      <a:pt x="4121" y="1102"/>
                    </a:lnTo>
                    <a:lnTo>
                      <a:pt x="4125" y="1098"/>
                    </a:lnTo>
                    <a:lnTo>
                      <a:pt x="4127" y="1094"/>
                    </a:lnTo>
                    <a:lnTo>
                      <a:pt x="4131" y="1082"/>
                    </a:lnTo>
                    <a:lnTo>
                      <a:pt x="4136" y="1070"/>
                    </a:lnTo>
                    <a:lnTo>
                      <a:pt x="4139" y="1063"/>
                    </a:lnTo>
                    <a:lnTo>
                      <a:pt x="4143" y="1057"/>
                    </a:lnTo>
                    <a:lnTo>
                      <a:pt x="4147" y="1053"/>
                    </a:lnTo>
                    <a:lnTo>
                      <a:pt x="4152" y="1049"/>
                    </a:lnTo>
                    <a:lnTo>
                      <a:pt x="4157" y="1045"/>
                    </a:lnTo>
                    <a:lnTo>
                      <a:pt x="4162" y="1041"/>
                    </a:lnTo>
                    <a:lnTo>
                      <a:pt x="4167" y="1036"/>
                    </a:lnTo>
                    <a:lnTo>
                      <a:pt x="4172" y="1029"/>
                    </a:lnTo>
                    <a:lnTo>
                      <a:pt x="4177" y="1019"/>
                    </a:lnTo>
                    <a:lnTo>
                      <a:pt x="4181" y="1009"/>
                    </a:lnTo>
                    <a:lnTo>
                      <a:pt x="4184" y="1005"/>
                    </a:lnTo>
                    <a:lnTo>
                      <a:pt x="4188" y="1001"/>
                    </a:lnTo>
                    <a:lnTo>
                      <a:pt x="4193" y="999"/>
                    </a:lnTo>
                    <a:lnTo>
                      <a:pt x="4198" y="998"/>
                    </a:lnTo>
                    <a:lnTo>
                      <a:pt x="4213" y="1006"/>
                    </a:lnTo>
                    <a:lnTo>
                      <a:pt x="4229" y="1014"/>
                    </a:lnTo>
                    <a:lnTo>
                      <a:pt x="4236" y="1010"/>
                    </a:lnTo>
                    <a:lnTo>
                      <a:pt x="4242" y="1005"/>
                    </a:lnTo>
                    <a:lnTo>
                      <a:pt x="4254" y="998"/>
                    </a:lnTo>
                    <a:lnTo>
                      <a:pt x="4264" y="992"/>
                    </a:lnTo>
                    <a:lnTo>
                      <a:pt x="4281" y="983"/>
                    </a:lnTo>
                    <a:lnTo>
                      <a:pt x="4296" y="976"/>
                    </a:lnTo>
                    <a:lnTo>
                      <a:pt x="4312" y="969"/>
                    </a:lnTo>
                    <a:lnTo>
                      <a:pt x="4329" y="963"/>
                    </a:lnTo>
                    <a:lnTo>
                      <a:pt x="4344" y="957"/>
                    </a:lnTo>
                    <a:lnTo>
                      <a:pt x="4356" y="952"/>
                    </a:lnTo>
                    <a:lnTo>
                      <a:pt x="4370" y="947"/>
                    </a:lnTo>
                    <a:lnTo>
                      <a:pt x="4384" y="940"/>
                    </a:lnTo>
                    <a:lnTo>
                      <a:pt x="4397" y="936"/>
                    </a:lnTo>
                    <a:lnTo>
                      <a:pt x="4408" y="932"/>
                    </a:lnTo>
                    <a:lnTo>
                      <a:pt x="4413" y="930"/>
                    </a:lnTo>
                    <a:lnTo>
                      <a:pt x="4418" y="928"/>
                    </a:lnTo>
                    <a:lnTo>
                      <a:pt x="4423" y="924"/>
                    </a:lnTo>
                    <a:lnTo>
                      <a:pt x="4427" y="919"/>
                    </a:lnTo>
                    <a:lnTo>
                      <a:pt x="4422" y="912"/>
                    </a:lnTo>
                    <a:lnTo>
                      <a:pt x="4417" y="906"/>
                    </a:lnTo>
                    <a:lnTo>
                      <a:pt x="4426" y="904"/>
                    </a:lnTo>
                    <a:lnTo>
                      <a:pt x="4434" y="901"/>
                    </a:lnTo>
                    <a:lnTo>
                      <a:pt x="4441" y="898"/>
                    </a:lnTo>
                    <a:lnTo>
                      <a:pt x="4447" y="895"/>
                    </a:lnTo>
                    <a:lnTo>
                      <a:pt x="4455" y="892"/>
                    </a:lnTo>
                    <a:lnTo>
                      <a:pt x="4461" y="890"/>
                    </a:lnTo>
                    <a:lnTo>
                      <a:pt x="4469" y="887"/>
                    </a:lnTo>
                    <a:lnTo>
                      <a:pt x="4477" y="886"/>
                    </a:lnTo>
                    <a:lnTo>
                      <a:pt x="4482" y="887"/>
                    </a:lnTo>
                    <a:lnTo>
                      <a:pt x="4486" y="889"/>
                    </a:lnTo>
                    <a:lnTo>
                      <a:pt x="4489" y="890"/>
                    </a:lnTo>
                    <a:lnTo>
                      <a:pt x="4492" y="892"/>
                    </a:lnTo>
                    <a:lnTo>
                      <a:pt x="4497" y="897"/>
                    </a:lnTo>
                    <a:lnTo>
                      <a:pt x="4504" y="902"/>
                    </a:lnTo>
                    <a:lnTo>
                      <a:pt x="4512" y="908"/>
                    </a:lnTo>
                    <a:lnTo>
                      <a:pt x="4518" y="914"/>
                    </a:lnTo>
                    <a:lnTo>
                      <a:pt x="4521" y="919"/>
                    </a:lnTo>
                    <a:lnTo>
                      <a:pt x="4522" y="923"/>
                    </a:lnTo>
                    <a:lnTo>
                      <a:pt x="4524" y="927"/>
                    </a:lnTo>
                    <a:lnTo>
                      <a:pt x="4524" y="932"/>
                    </a:lnTo>
                    <a:lnTo>
                      <a:pt x="4524" y="935"/>
                    </a:lnTo>
                    <a:lnTo>
                      <a:pt x="4523" y="937"/>
                    </a:lnTo>
                    <a:lnTo>
                      <a:pt x="4522" y="940"/>
                    </a:lnTo>
                    <a:lnTo>
                      <a:pt x="4520" y="942"/>
                    </a:lnTo>
                    <a:lnTo>
                      <a:pt x="4518" y="944"/>
                    </a:lnTo>
                    <a:lnTo>
                      <a:pt x="4516" y="946"/>
                    </a:lnTo>
                    <a:lnTo>
                      <a:pt x="4513" y="947"/>
                    </a:lnTo>
                    <a:lnTo>
                      <a:pt x="4510" y="948"/>
                    </a:lnTo>
                    <a:lnTo>
                      <a:pt x="4497" y="943"/>
                    </a:lnTo>
                    <a:lnTo>
                      <a:pt x="4486" y="940"/>
                    </a:lnTo>
                    <a:lnTo>
                      <a:pt x="4476" y="940"/>
                    </a:lnTo>
                    <a:lnTo>
                      <a:pt x="4467" y="941"/>
                    </a:lnTo>
                    <a:lnTo>
                      <a:pt x="4459" y="943"/>
                    </a:lnTo>
                    <a:lnTo>
                      <a:pt x="4451" y="946"/>
                    </a:lnTo>
                    <a:lnTo>
                      <a:pt x="4442" y="948"/>
                    </a:lnTo>
                    <a:lnTo>
                      <a:pt x="4435" y="952"/>
                    </a:lnTo>
                    <a:lnTo>
                      <a:pt x="4428" y="955"/>
                    </a:lnTo>
                    <a:lnTo>
                      <a:pt x="4422" y="960"/>
                    </a:lnTo>
                    <a:lnTo>
                      <a:pt x="4415" y="964"/>
                    </a:lnTo>
                    <a:lnTo>
                      <a:pt x="4409" y="970"/>
                    </a:lnTo>
                    <a:lnTo>
                      <a:pt x="4403" y="977"/>
                    </a:lnTo>
                    <a:lnTo>
                      <a:pt x="4398" y="983"/>
                    </a:lnTo>
                    <a:lnTo>
                      <a:pt x="4387" y="997"/>
                    </a:lnTo>
                    <a:lnTo>
                      <a:pt x="4378" y="1014"/>
                    </a:lnTo>
                    <a:lnTo>
                      <a:pt x="4370" y="1033"/>
                    </a:lnTo>
                    <a:lnTo>
                      <a:pt x="4361" y="1049"/>
                    </a:lnTo>
                    <a:lnTo>
                      <a:pt x="4357" y="1056"/>
                    </a:lnTo>
                    <a:lnTo>
                      <a:pt x="4352" y="1065"/>
                    </a:lnTo>
                    <a:lnTo>
                      <a:pt x="4346" y="1072"/>
                    </a:lnTo>
                    <a:lnTo>
                      <a:pt x="4339" y="1079"/>
                    </a:lnTo>
                    <a:lnTo>
                      <a:pt x="4334" y="1086"/>
                    </a:lnTo>
                    <a:lnTo>
                      <a:pt x="4330" y="1094"/>
                    </a:lnTo>
                    <a:lnTo>
                      <a:pt x="4327" y="1101"/>
                    </a:lnTo>
                    <a:lnTo>
                      <a:pt x="4325" y="1108"/>
                    </a:lnTo>
                    <a:lnTo>
                      <a:pt x="4322" y="1114"/>
                    </a:lnTo>
                    <a:lnTo>
                      <a:pt x="4318" y="1121"/>
                    </a:lnTo>
                    <a:lnTo>
                      <a:pt x="4313" y="1127"/>
                    </a:lnTo>
                    <a:lnTo>
                      <a:pt x="4305" y="1131"/>
                    </a:lnTo>
                    <a:lnTo>
                      <a:pt x="4291" y="1138"/>
                    </a:lnTo>
                    <a:lnTo>
                      <a:pt x="4277" y="1145"/>
                    </a:lnTo>
                    <a:lnTo>
                      <a:pt x="4268" y="1150"/>
                    </a:lnTo>
                    <a:lnTo>
                      <a:pt x="4262" y="1156"/>
                    </a:lnTo>
                    <a:lnTo>
                      <a:pt x="4255" y="1161"/>
                    </a:lnTo>
                    <a:lnTo>
                      <a:pt x="4250" y="1167"/>
                    </a:lnTo>
                    <a:lnTo>
                      <a:pt x="4238" y="1180"/>
                    </a:lnTo>
                    <a:lnTo>
                      <a:pt x="4225" y="1194"/>
                    </a:lnTo>
                    <a:lnTo>
                      <a:pt x="4218" y="1203"/>
                    </a:lnTo>
                    <a:lnTo>
                      <a:pt x="4212" y="1210"/>
                    </a:lnTo>
                    <a:lnTo>
                      <a:pt x="4208" y="1213"/>
                    </a:lnTo>
                    <a:lnTo>
                      <a:pt x="4205" y="1215"/>
                    </a:lnTo>
                    <a:lnTo>
                      <a:pt x="4201" y="1216"/>
                    </a:lnTo>
                    <a:lnTo>
                      <a:pt x="4196" y="1217"/>
                    </a:lnTo>
                    <a:lnTo>
                      <a:pt x="4182" y="1214"/>
                    </a:lnTo>
                    <a:lnTo>
                      <a:pt x="4169" y="1211"/>
                    </a:lnTo>
                    <a:lnTo>
                      <a:pt x="4166" y="1212"/>
                    </a:lnTo>
                    <a:lnTo>
                      <a:pt x="4165" y="1214"/>
                    </a:lnTo>
                    <a:lnTo>
                      <a:pt x="4164" y="1217"/>
                    </a:lnTo>
                    <a:lnTo>
                      <a:pt x="4164" y="1221"/>
                    </a:lnTo>
                    <a:lnTo>
                      <a:pt x="4166" y="1231"/>
                    </a:lnTo>
                    <a:lnTo>
                      <a:pt x="4166" y="1240"/>
                    </a:lnTo>
                    <a:lnTo>
                      <a:pt x="4179" y="1241"/>
                    </a:lnTo>
                    <a:lnTo>
                      <a:pt x="4191" y="1242"/>
                    </a:lnTo>
                    <a:lnTo>
                      <a:pt x="4198" y="1243"/>
                    </a:lnTo>
                    <a:lnTo>
                      <a:pt x="4204" y="1244"/>
                    </a:lnTo>
                    <a:lnTo>
                      <a:pt x="4209" y="1247"/>
                    </a:lnTo>
                    <a:lnTo>
                      <a:pt x="4215" y="1250"/>
                    </a:lnTo>
                    <a:lnTo>
                      <a:pt x="4232" y="1262"/>
                    </a:lnTo>
                    <a:lnTo>
                      <a:pt x="4245" y="1273"/>
                    </a:lnTo>
                    <a:lnTo>
                      <a:pt x="4253" y="1278"/>
                    </a:lnTo>
                    <a:lnTo>
                      <a:pt x="4261" y="1282"/>
                    </a:lnTo>
                    <a:lnTo>
                      <a:pt x="4269" y="1288"/>
                    </a:lnTo>
                    <a:lnTo>
                      <a:pt x="4279" y="1292"/>
                    </a:lnTo>
                    <a:lnTo>
                      <a:pt x="4285" y="1295"/>
                    </a:lnTo>
                    <a:lnTo>
                      <a:pt x="4291" y="1299"/>
                    </a:lnTo>
                    <a:lnTo>
                      <a:pt x="4296" y="1303"/>
                    </a:lnTo>
                    <a:lnTo>
                      <a:pt x="4301" y="1307"/>
                    </a:lnTo>
                    <a:lnTo>
                      <a:pt x="4305" y="1312"/>
                    </a:lnTo>
                    <a:lnTo>
                      <a:pt x="4309" y="1319"/>
                    </a:lnTo>
                    <a:lnTo>
                      <a:pt x="4312" y="1325"/>
                    </a:lnTo>
                    <a:lnTo>
                      <a:pt x="4315" y="1332"/>
                    </a:lnTo>
                    <a:lnTo>
                      <a:pt x="4321" y="1347"/>
                    </a:lnTo>
                    <a:lnTo>
                      <a:pt x="4326" y="1362"/>
                    </a:lnTo>
                    <a:lnTo>
                      <a:pt x="4328" y="1366"/>
                    </a:lnTo>
                    <a:lnTo>
                      <a:pt x="4330" y="1371"/>
                    </a:lnTo>
                    <a:lnTo>
                      <a:pt x="4334" y="1374"/>
                    </a:lnTo>
                    <a:lnTo>
                      <a:pt x="4338" y="1377"/>
                    </a:lnTo>
                    <a:lnTo>
                      <a:pt x="4341" y="1380"/>
                    </a:lnTo>
                    <a:lnTo>
                      <a:pt x="4344" y="1383"/>
                    </a:lnTo>
                    <a:lnTo>
                      <a:pt x="4345" y="1387"/>
                    </a:lnTo>
                    <a:lnTo>
                      <a:pt x="4346" y="1391"/>
                    </a:lnTo>
                    <a:lnTo>
                      <a:pt x="4346" y="1394"/>
                    </a:lnTo>
                    <a:lnTo>
                      <a:pt x="4345" y="1397"/>
                    </a:lnTo>
                    <a:lnTo>
                      <a:pt x="4343" y="1400"/>
                    </a:lnTo>
                    <a:lnTo>
                      <a:pt x="4341" y="1401"/>
                    </a:lnTo>
                    <a:lnTo>
                      <a:pt x="4336" y="1404"/>
                    </a:lnTo>
                    <a:lnTo>
                      <a:pt x="4328" y="1406"/>
                    </a:lnTo>
                    <a:lnTo>
                      <a:pt x="4322" y="1409"/>
                    </a:lnTo>
                    <a:lnTo>
                      <a:pt x="4317" y="1411"/>
                    </a:lnTo>
                    <a:lnTo>
                      <a:pt x="4315" y="1413"/>
                    </a:lnTo>
                    <a:lnTo>
                      <a:pt x="4313" y="1415"/>
                    </a:lnTo>
                    <a:lnTo>
                      <a:pt x="4312" y="1418"/>
                    </a:lnTo>
                    <a:lnTo>
                      <a:pt x="4312" y="1420"/>
                    </a:lnTo>
                    <a:lnTo>
                      <a:pt x="4316" y="1435"/>
                    </a:lnTo>
                    <a:lnTo>
                      <a:pt x="4321" y="1449"/>
                    </a:lnTo>
                    <a:lnTo>
                      <a:pt x="4321" y="1493"/>
                    </a:lnTo>
                    <a:lnTo>
                      <a:pt x="4332" y="1494"/>
                    </a:lnTo>
                    <a:lnTo>
                      <a:pt x="4343" y="1495"/>
                    </a:lnTo>
                    <a:lnTo>
                      <a:pt x="4347" y="1497"/>
                    </a:lnTo>
                    <a:lnTo>
                      <a:pt x="4351" y="1499"/>
                    </a:lnTo>
                    <a:lnTo>
                      <a:pt x="4354" y="1502"/>
                    </a:lnTo>
                    <a:lnTo>
                      <a:pt x="4356" y="1507"/>
                    </a:lnTo>
                    <a:lnTo>
                      <a:pt x="4359" y="1522"/>
                    </a:lnTo>
                    <a:lnTo>
                      <a:pt x="4364" y="1536"/>
                    </a:lnTo>
                    <a:lnTo>
                      <a:pt x="4368" y="1533"/>
                    </a:lnTo>
                    <a:lnTo>
                      <a:pt x="4371" y="1528"/>
                    </a:lnTo>
                    <a:lnTo>
                      <a:pt x="4373" y="1523"/>
                    </a:lnTo>
                    <a:lnTo>
                      <a:pt x="4374" y="1518"/>
                    </a:lnTo>
                    <a:lnTo>
                      <a:pt x="4376" y="1514"/>
                    </a:lnTo>
                    <a:lnTo>
                      <a:pt x="4378" y="1509"/>
                    </a:lnTo>
                    <a:lnTo>
                      <a:pt x="4380" y="1507"/>
                    </a:lnTo>
                    <a:lnTo>
                      <a:pt x="4381" y="1506"/>
                    </a:lnTo>
                    <a:lnTo>
                      <a:pt x="4384" y="1506"/>
                    </a:lnTo>
                    <a:lnTo>
                      <a:pt x="4386" y="1505"/>
                    </a:lnTo>
                    <a:lnTo>
                      <a:pt x="4390" y="1507"/>
                    </a:lnTo>
                    <a:lnTo>
                      <a:pt x="4394" y="1510"/>
                    </a:lnTo>
                    <a:lnTo>
                      <a:pt x="4394" y="1539"/>
                    </a:lnTo>
                    <a:lnTo>
                      <a:pt x="4396" y="1549"/>
                    </a:lnTo>
                    <a:lnTo>
                      <a:pt x="4399" y="1557"/>
                    </a:lnTo>
                    <a:lnTo>
                      <a:pt x="4399" y="1567"/>
                    </a:lnTo>
                    <a:lnTo>
                      <a:pt x="4389" y="1568"/>
                    </a:lnTo>
                    <a:lnTo>
                      <a:pt x="4381" y="1570"/>
                    </a:lnTo>
                    <a:lnTo>
                      <a:pt x="4373" y="1572"/>
                    </a:lnTo>
                    <a:lnTo>
                      <a:pt x="4365" y="1575"/>
                    </a:lnTo>
                    <a:lnTo>
                      <a:pt x="4355" y="1582"/>
                    </a:lnTo>
                    <a:lnTo>
                      <a:pt x="4348" y="1589"/>
                    </a:lnTo>
                    <a:lnTo>
                      <a:pt x="4344" y="1593"/>
                    </a:lnTo>
                    <a:lnTo>
                      <a:pt x="4340" y="1596"/>
                    </a:lnTo>
                    <a:lnTo>
                      <a:pt x="4334" y="1600"/>
                    </a:lnTo>
                    <a:lnTo>
                      <a:pt x="4329" y="1602"/>
                    </a:lnTo>
                    <a:lnTo>
                      <a:pt x="4317" y="1606"/>
                    </a:lnTo>
                    <a:lnTo>
                      <a:pt x="4307" y="1609"/>
                    </a:lnTo>
                    <a:lnTo>
                      <a:pt x="4301" y="1611"/>
                    </a:lnTo>
                    <a:lnTo>
                      <a:pt x="4296" y="1613"/>
                    </a:lnTo>
                    <a:lnTo>
                      <a:pt x="4291" y="1616"/>
                    </a:lnTo>
                    <a:lnTo>
                      <a:pt x="4286" y="1619"/>
                    </a:lnTo>
                    <a:lnTo>
                      <a:pt x="4277" y="1624"/>
                    </a:lnTo>
                    <a:lnTo>
                      <a:pt x="4270" y="1629"/>
                    </a:lnTo>
                    <a:lnTo>
                      <a:pt x="4267" y="1631"/>
                    </a:lnTo>
                    <a:lnTo>
                      <a:pt x="4265" y="1634"/>
                    </a:lnTo>
                    <a:lnTo>
                      <a:pt x="4263" y="1637"/>
                    </a:lnTo>
                    <a:lnTo>
                      <a:pt x="4263" y="1641"/>
                    </a:lnTo>
                    <a:lnTo>
                      <a:pt x="4264" y="1646"/>
                    </a:lnTo>
                    <a:lnTo>
                      <a:pt x="4265" y="1651"/>
                    </a:lnTo>
                    <a:lnTo>
                      <a:pt x="4268" y="1656"/>
                    </a:lnTo>
                    <a:lnTo>
                      <a:pt x="4271" y="1660"/>
                    </a:lnTo>
                    <a:lnTo>
                      <a:pt x="4274" y="1664"/>
                    </a:lnTo>
                    <a:lnTo>
                      <a:pt x="4276" y="1669"/>
                    </a:lnTo>
                    <a:lnTo>
                      <a:pt x="4279" y="1673"/>
                    </a:lnTo>
                    <a:lnTo>
                      <a:pt x="4280" y="1679"/>
                    </a:lnTo>
                    <a:lnTo>
                      <a:pt x="4279" y="1681"/>
                    </a:lnTo>
                    <a:lnTo>
                      <a:pt x="4277" y="1684"/>
                    </a:lnTo>
                    <a:lnTo>
                      <a:pt x="4275" y="1686"/>
                    </a:lnTo>
                    <a:lnTo>
                      <a:pt x="4273" y="1687"/>
                    </a:lnTo>
                    <a:lnTo>
                      <a:pt x="4267" y="1689"/>
                    </a:lnTo>
                    <a:lnTo>
                      <a:pt x="4261" y="1690"/>
                    </a:lnTo>
                    <a:lnTo>
                      <a:pt x="4250" y="1693"/>
                    </a:lnTo>
                    <a:lnTo>
                      <a:pt x="4239" y="1695"/>
                    </a:lnTo>
                    <a:lnTo>
                      <a:pt x="4205" y="1695"/>
                    </a:lnTo>
                    <a:lnTo>
                      <a:pt x="4200" y="1696"/>
                    </a:lnTo>
                    <a:lnTo>
                      <a:pt x="4194" y="1698"/>
                    </a:lnTo>
                    <a:lnTo>
                      <a:pt x="4182" y="1698"/>
                    </a:lnTo>
                    <a:lnTo>
                      <a:pt x="4181" y="1680"/>
                    </a:lnTo>
                    <a:lnTo>
                      <a:pt x="4180" y="1665"/>
                    </a:lnTo>
                    <a:lnTo>
                      <a:pt x="4178" y="1649"/>
                    </a:lnTo>
                    <a:lnTo>
                      <a:pt x="4177" y="1632"/>
                    </a:lnTo>
                    <a:lnTo>
                      <a:pt x="4178" y="1628"/>
                    </a:lnTo>
                    <a:lnTo>
                      <a:pt x="4179" y="1622"/>
                    </a:lnTo>
                    <a:lnTo>
                      <a:pt x="4181" y="1619"/>
                    </a:lnTo>
                    <a:lnTo>
                      <a:pt x="4184" y="1615"/>
                    </a:lnTo>
                    <a:lnTo>
                      <a:pt x="4186" y="1612"/>
                    </a:lnTo>
                    <a:lnTo>
                      <a:pt x="4188" y="1608"/>
                    </a:lnTo>
                    <a:lnTo>
                      <a:pt x="4189" y="1604"/>
                    </a:lnTo>
                    <a:lnTo>
                      <a:pt x="4190" y="1599"/>
                    </a:lnTo>
                    <a:lnTo>
                      <a:pt x="4189" y="1592"/>
                    </a:lnTo>
                    <a:lnTo>
                      <a:pt x="4186" y="1587"/>
                    </a:lnTo>
                    <a:lnTo>
                      <a:pt x="4182" y="1583"/>
                    </a:lnTo>
                    <a:lnTo>
                      <a:pt x="4180" y="1577"/>
                    </a:lnTo>
                    <a:lnTo>
                      <a:pt x="4179" y="1573"/>
                    </a:lnTo>
                    <a:lnTo>
                      <a:pt x="4177" y="1568"/>
                    </a:lnTo>
                    <a:lnTo>
                      <a:pt x="4176" y="1565"/>
                    </a:lnTo>
                    <a:lnTo>
                      <a:pt x="4173" y="1562"/>
                    </a:lnTo>
                    <a:lnTo>
                      <a:pt x="4162" y="1559"/>
                    </a:lnTo>
                    <a:lnTo>
                      <a:pt x="4153" y="1557"/>
                    </a:lnTo>
                    <a:lnTo>
                      <a:pt x="4149" y="1557"/>
                    </a:lnTo>
                    <a:lnTo>
                      <a:pt x="4144" y="1556"/>
                    </a:lnTo>
                    <a:lnTo>
                      <a:pt x="4140" y="1554"/>
                    </a:lnTo>
                    <a:lnTo>
                      <a:pt x="4134" y="1552"/>
                    </a:lnTo>
                    <a:lnTo>
                      <a:pt x="4127" y="1547"/>
                    </a:lnTo>
                    <a:lnTo>
                      <a:pt x="4121" y="1541"/>
                    </a:lnTo>
                    <a:lnTo>
                      <a:pt x="4116" y="1534"/>
                    </a:lnTo>
                    <a:lnTo>
                      <a:pt x="4110" y="1527"/>
                    </a:lnTo>
                    <a:lnTo>
                      <a:pt x="4105" y="1524"/>
                    </a:lnTo>
                    <a:lnTo>
                      <a:pt x="4100" y="1521"/>
                    </a:lnTo>
                    <a:lnTo>
                      <a:pt x="4098" y="1520"/>
                    </a:lnTo>
                    <a:lnTo>
                      <a:pt x="4097" y="1518"/>
                    </a:lnTo>
                    <a:lnTo>
                      <a:pt x="4096" y="1516"/>
                    </a:lnTo>
                    <a:lnTo>
                      <a:pt x="4095" y="1513"/>
                    </a:lnTo>
                    <a:lnTo>
                      <a:pt x="4096" y="1505"/>
                    </a:lnTo>
                    <a:lnTo>
                      <a:pt x="4097" y="1499"/>
                    </a:lnTo>
                    <a:lnTo>
                      <a:pt x="4100" y="1493"/>
                    </a:lnTo>
                    <a:lnTo>
                      <a:pt x="4103" y="1488"/>
                    </a:lnTo>
                    <a:lnTo>
                      <a:pt x="4111" y="1477"/>
                    </a:lnTo>
                    <a:lnTo>
                      <a:pt x="4117" y="1464"/>
                    </a:lnTo>
                    <a:lnTo>
                      <a:pt x="4121" y="1452"/>
                    </a:lnTo>
                    <a:lnTo>
                      <a:pt x="4122" y="1441"/>
                    </a:lnTo>
                    <a:lnTo>
                      <a:pt x="4123" y="1430"/>
                    </a:lnTo>
                    <a:lnTo>
                      <a:pt x="4124" y="1416"/>
                    </a:lnTo>
                    <a:lnTo>
                      <a:pt x="4127" y="1406"/>
                    </a:lnTo>
                    <a:lnTo>
                      <a:pt x="4130" y="1394"/>
                    </a:lnTo>
                    <a:lnTo>
                      <a:pt x="4130" y="1382"/>
                    </a:lnTo>
                    <a:lnTo>
                      <a:pt x="4107" y="1382"/>
                    </a:lnTo>
                    <a:lnTo>
                      <a:pt x="4089" y="1382"/>
                    </a:lnTo>
                    <a:lnTo>
                      <a:pt x="4073" y="1383"/>
                    </a:lnTo>
                    <a:lnTo>
                      <a:pt x="4066" y="1385"/>
                    </a:lnTo>
                    <a:lnTo>
                      <a:pt x="4059" y="1387"/>
                    </a:lnTo>
                    <a:lnTo>
                      <a:pt x="4052" y="1391"/>
                    </a:lnTo>
                    <a:lnTo>
                      <a:pt x="4044" y="1396"/>
                    </a:lnTo>
                    <a:lnTo>
                      <a:pt x="4034" y="1407"/>
                    </a:lnTo>
                    <a:lnTo>
                      <a:pt x="4026" y="1417"/>
                    </a:lnTo>
                    <a:lnTo>
                      <a:pt x="4022" y="1422"/>
                    </a:lnTo>
                    <a:lnTo>
                      <a:pt x="4017" y="1428"/>
                    </a:lnTo>
                    <a:lnTo>
                      <a:pt x="4012" y="1432"/>
                    </a:lnTo>
                    <a:lnTo>
                      <a:pt x="4005" y="1436"/>
                    </a:lnTo>
                    <a:lnTo>
                      <a:pt x="4010" y="1444"/>
                    </a:lnTo>
                    <a:lnTo>
                      <a:pt x="4013" y="1452"/>
                    </a:lnTo>
                    <a:lnTo>
                      <a:pt x="4014" y="1462"/>
                    </a:lnTo>
                    <a:lnTo>
                      <a:pt x="4015" y="1471"/>
                    </a:lnTo>
                    <a:lnTo>
                      <a:pt x="4016" y="1479"/>
                    </a:lnTo>
                    <a:lnTo>
                      <a:pt x="4018" y="1487"/>
                    </a:lnTo>
                    <a:lnTo>
                      <a:pt x="4019" y="1490"/>
                    </a:lnTo>
                    <a:lnTo>
                      <a:pt x="4021" y="1493"/>
                    </a:lnTo>
                    <a:lnTo>
                      <a:pt x="4023" y="1496"/>
                    </a:lnTo>
                    <a:lnTo>
                      <a:pt x="4026" y="1498"/>
                    </a:lnTo>
                    <a:lnTo>
                      <a:pt x="4030" y="1501"/>
                    </a:lnTo>
                    <a:lnTo>
                      <a:pt x="4034" y="1502"/>
                    </a:lnTo>
                    <a:lnTo>
                      <a:pt x="4036" y="1503"/>
                    </a:lnTo>
                    <a:lnTo>
                      <a:pt x="4038" y="1504"/>
                    </a:lnTo>
                    <a:lnTo>
                      <a:pt x="4039" y="1506"/>
                    </a:lnTo>
                    <a:lnTo>
                      <a:pt x="4039" y="1508"/>
                    </a:lnTo>
                    <a:lnTo>
                      <a:pt x="4039" y="1515"/>
                    </a:lnTo>
                    <a:lnTo>
                      <a:pt x="4036" y="1520"/>
                    </a:lnTo>
                    <a:lnTo>
                      <a:pt x="4034" y="1525"/>
                    </a:lnTo>
                    <a:lnTo>
                      <a:pt x="4031" y="1530"/>
                    </a:lnTo>
                    <a:lnTo>
                      <a:pt x="4028" y="1542"/>
                    </a:lnTo>
                    <a:lnTo>
                      <a:pt x="4025" y="1552"/>
                    </a:lnTo>
                    <a:lnTo>
                      <a:pt x="4023" y="1561"/>
                    </a:lnTo>
                    <a:lnTo>
                      <a:pt x="4018" y="1573"/>
                    </a:lnTo>
                    <a:lnTo>
                      <a:pt x="4010" y="1589"/>
                    </a:lnTo>
                    <a:lnTo>
                      <a:pt x="4004" y="1604"/>
                    </a:lnTo>
                    <a:lnTo>
                      <a:pt x="4001" y="1611"/>
                    </a:lnTo>
                    <a:lnTo>
                      <a:pt x="3999" y="1618"/>
                    </a:lnTo>
                    <a:lnTo>
                      <a:pt x="3998" y="1627"/>
                    </a:lnTo>
                    <a:lnTo>
                      <a:pt x="3997" y="1636"/>
                    </a:lnTo>
                    <a:lnTo>
                      <a:pt x="3998" y="1661"/>
                    </a:lnTo>
                    <a:lnTo>
                      <a:pt x="4000" y="1681"/>
                    </a:lnTo>
                    <a:lnTo>
                      <a:pt x="4002" y="1692"/>
                    </a:lnTo>
                    <a:lnTo>
                      <a:pt x="4004" y="1702"/>
                    </a:lnTo>
                    <a:lnTo>
                      <a:pt x="4007" y="1714"/>
                    </a:lnTo>
                    <a:lnTo>
                      <a:pt x="4011" y="1725"/>
                    </a:lnTo>
                    <a:lnTo>
                      <a:pt x="4014" y="1732"/>
                    </a:lnTo>
                    <a:lnTo>
                      <a:pt x="4018" y="1738"/>
                    </a:lnTo>
                    <a:lnTo>
                      <a:pt x="4021" y="1742"/>
                    </a:lnTo>
                    <a:lnTo>
                      <a:pt x="4022" y="1745"/>
                    </a:lnTo>
                    <a:lnTo>
                      <a:pt x="4023" y="1748"/>
                    </a:lnTo>
                    <a:lnTo>
                      <a:pt x="4023" y="1752"/>
                    </a:lnTo>
                    <a:lnTo>
                      <a:pt x="4022" y="1764"/>
                    </a:lnTo>
                    <a:lnTo>
                      <a:pt x="4019" y="1775"/>
                    </a:lnTo>
                    <a:lnTo>
                      <a:pt x="4015" y="1784"/>
                    </a:lnTo>
                    <a:lnTo>
                      <a:pt x="4010" y="1793"/>
                    </a:lnTo>
                    <a:lnTo>
                      <a:pt x="4006" y="1803"/>
                    </a:lnTo>
                    <a:lnTo>
                      <a:pt x="4002" y="1812"/>
                    </a:lnTo>
                    <a:lnTo>
                      <a:pt x="3999" y="1822"/>
                    </a:lnTo>
                    <a:lnTo>
                      <a:pt x="3998" y="1835"/>
                    </a:lnTo>
                    <a:lnTo>
                      <a:pt x="3999" y="1841"/>
                    </a:lnTo>
                    <a:lnTo>
                      <a:pt x="4001" y="1847"/>
                    </a:lnTo>
                    <a:lnTo>
                      <a:pt x="4003" y="1853"/>
                    </a:lnTo>
                    <a:lnTo>
                      <a:pt x="4006" y="1858"/>
                    </a:lnTo>
                    <a:lnTo>
                      <a:pt x="4009" y="1863"/>
                    </a:lnTo>
                    <a:lnTo>
                      <a:pt x="4012" y="1868"/>
                    </a:lnTo>
                    <a:lnTo>
                      <a:pt x="4014" y="1874"/>
                    </a:lnTo>
                    <a:lnTo>
                      <a:pt x="4014" y="1882"/>
                    </a:lnTo>
                    <a:lnTo>
                      <a:pt x="4013" y="1888"/>
                    </a:lnTo>
                    <a:lnTo>
                      <a:pt x="4011" y="1894"/>
                    </a:lnTo>
                    <a:lnTo>
                      <a:pt x="4006" y="1899"/>
                    </a:lnTo>
                    <a:lnTo>
                      <a:pt x="4001" y="1903"/>
                    </a:lnTo>
                    <a:lnTo>
                      <a:pt x="3995" y="1906"/>
                    </a:lnTo>
                    <a:lnTo>
                      <a:pt x="3987" y="1908"/>
                    </a:lnTo>
                    <a:lnTo>
                      <a:pt x="3979" y="1911"/>
                    </a:lnTo>
                    <a:lnTo>
                      <a:pt x="3972" y="1911"/>
                    </a:lnTo>
                    <a:lnTo>
                      <a:pt x="3964" y="1910"/>
                    </a:lnTo>
                    <a:lnTo>
                      <a:pt x="3954" y="1908"/>
                    </a:lnTo>
                    <a:lnTo>
                      <a:pt x="3943" y="1908"/>
                    </a:lnTo>
                    <a:lnTo>
                      <a:pt x="3931" y="1910"/>
                    </a:lnTo>
                    <a:lnTo>
                      <a:pt x="3921" y="1913"/>
                    </a:lnTo>
                    <a:lnTo>
                      <a:pt x="3910" y="1917"/>
                    </a:lnTo>
                    <a:lnTo>
                      <a:pt x="3896" y="1926"/>
                    </a:lnTo>
                    <a:lnTo>
                      <a:pt x="3883" y="1939"/>
                    </a:lnTo>
                    <a:lnTo>
                      <a:pt x="3879" y="1942"/>
                    </a:lnTo>
                    <a:lnTo>
                      <a:pt x="3875" y="1946"/>
                    </a:lnTo>
                    <a:lnTo>
                      <a:pt x="3873" y="1948"/>
                    </a:lnTo>
                    <a:lnTo>
                      <a:pt x="3871" y="1950"/>
                    </a:lnTo>
                    <a:lnTo>
                      <a:pt x="3869" y="1951"/>
                    </a:lnTo>
                    <a:lnTo>
                      <a:pt x="3867" y="1951"/>
                    </a:lnTo>
                    <a:lnTo>
                      <a:pt x="3860" y="1951"/>
                    </a:lnTo>
                    <a:lnTo>
                      <a:pt x="3854" y="1949"/>
                    </a:lnTo>
                    <a:lnTo>
                      <a:pt x="3848" y="1947"/>
                    </a:lnTo>
                    <a:lnTo>
                      <a:pt x="3842" y="1944"/>
                    </a:lnTo>
                    <a:lnTo>
                      <a:pt x="3838" y="1940"/>
                    </a:lnTo>
                    <a:lnTo>
                      <a:pt x="3835" y="1934"/>
                    </a:lnTo>
                    <a:lnTo>
                      <a:pt x="3833" y="1929"/>
                    </a:lnTo>
                    <a:lnTo>
                      <a:pt x="3832" y="1923"/>
                    </a:lnTo>
                    <a:lnTo>
                      <a:pt x="3832" y="1916"/>
                    </a:lnTo>
                    <a:lnTo>
                      <a:pt x="3834" y="1911"/>
                    </a:lnTo>
                    <a:lnTo>
                      <a:pt x="3836" y="1905"/>
                    </a:lnTo>
                    <a:lnTo>
                      <a:pt x="3839" y="1901"/>
                    </a:lnTo>
                    <a:lnTo>
                      <a:pt x="3846" y="1891"/>
                    </a:lnTo>
                    <a:lnTo>
                      <a:pt x="3852" y="1879"/>
                    </a:lnTo>
                    <a:lnTo>
                      <a:pt x="3855" y="1870"/>
                    </a:lnTo>
                    <a:lnTo>
                      <a:pt x="3857" y="1861"/>
                    </a:lnTo>
                    <a:lnTo>
                      <a:pt x="3858" y="1853"/>
                    </a:lnTo>
                    <a:lnTo>
                      <a:pt x="3861" y="1843"/>
                    </a:lnTo>
                    <a:lnTo>
                      <a:pt x="3869" y="1825"/>
                    </a:lnTo>
                    <a:lnTo>
                      <a:pt x="3875" y="1808"/>
                    </a:lnTo>
                    <a:lnTo>
                      <a:pt x="3879" y="1801"/>
                    </a:lnTo>
                    <a:lnTo>
                      <a:pt x="3881" y="1791"/>
                    </a:lnTo>
                    <a:lnTo>
                      <a:pt x="3882" y="1782"/>
                    </a:lnTo>
                    <a:lnTo>
                      <a:pt x="3882" y="1772"/>
                    </a:lnTo>
                    <a:lnTo>
                      <a:pt x="3882" y="1738"/>
                    </a:lnTo>
                    <a:lnTo>
                      <a:pt x="3881" y="1721"/>
                    </a:lnTo>
                    <a:lnTo>
                      <a:pt x="3880" y="1705"/>
                    </a:lnTo>
                    <a:lnTo>
                      <a:pt x="3875" y="1691"/>
                    </a:lnTo>
                    <a:lnTo>
                      <a:pt x="3870" y="1674"/>
                    </a:lnTo>
                    <a:lnTo>
                      <a:pt x="3865" y="1667"/>
                    </a:lnTo>
                    <a:lnTo>
                      <a:pt x="3860" y="1661"/>
                    </a:lnTo>
                    <a:lnTo>
                      <a:pt x="3858" y="1658"/>
                    </a:lnTo>
                    <a:lnTo>
                      <a:pt x="3856" y="1655"/>
                    </a:lnTo>
                    <a:lnTo>
                      <a:pt x="3855" y="1650"/>
                    </a:lnTo>
                    <a:lnTo>
                      <a:pt x="3855" y="1646"/>
                    </a:lnTo>
                    <a:lnTo>
                      <a:pt x="3855" y="1618"/>
                    </a:lnTo>
                    <a:lnTo>
                      <a:pt x="3856" y="1613"/>
                    </a:lnTo>
                    <a:lnTo>
                      <a:pt x="3857" y="1608"/>
                    </a:lnTo>
                    <a:lnTo>
                      <a:pt x="3855" y="1613"/>
                    </a:lnTo>
                    <a:lnTo>
                      <a:pt x="3850" y="1616"/>
                    </a:lnTo>
                    <a:lnTo>
                      <a:pt x="3844" y="1617"/>
                    </a:lnTo>
                    <a:lnTo>
                      <a:pt x="3839" y="1618"/>
                    </a:lnTo>
                    <a:lnTo>
                      <a:pt x="3834" y="1618"/>
                    </a:lnTo>
                    <a:lnTo>
                      <a:pt x="3823" y="1617"/>
                    </a:lnTo>
                    <a:lnTo>
                      <a:pt x="3810" y="1618"/>
                    </a:lnTo>
                    <a:lnTo>
                      <a:pt x="3802" y="1623"/>
                    </a:lnTo>
                    <a:lnTo>
                      <a:pt x="3794" y="1628"/>
                    </a:lnTo>
                    <a:lnTo>
                      <a:pt x="3790" y="1628"/>
                    </a:lnTo>
                    <a:lnTo>
                      <a:pt x="3787" y="1626"/>
                    </a:lnTo>
                    <a:lnTo>
                      <a:pt x="3784" y="1623"/>
                    </a:lnTo>
                    <a:lnTo>
                      <a:pt x="3783" y="1620"/>
                    </a:lnTo>
                    <a:lnTo>
                      <a:pt x="3780" y="1612"/>
                    </a:lnTo>
                    <a:lnTo>
                      <a:pt x="3777" y="1604"/>
                    </a:lnTo>
                    <a:lnTo>
                      <a:pt x="3774" y="1594"/>
                    </a:lnTo>
                    <a:lnTo>
                      <a:pt x="3772" y="1586"/>
                    </a:lnTo>
                    <a:lnTo>
                      <a:pt x="3770" y="1578"/>
                    </a:lnTo>
                    <a:lnTo>
                      <a:pt x="3768" y="1567"/>
                    </a:lnTo>
                    <a:lnTo>
                      <a:pt x="3764" y="1554"/>
                    </a:lnTo>
                    <a:lnTo>
                      <a:pt x="3760" y="1542"/>
                    </a:lnTo>
                    <a:lnTo>
                      <a:pt x="3761" y="1536"/>
                    </a:lnTo>
                    <a:lnTo>
                      <a:pt x="3762" y="1531"/>
                    </a:lnTo>
                    <a:lnTo>
                      <a:pt x="3765" y="1527"/>
                    </a:lnTo>
                    <a:lnTo>
                      <a:pt x="3768" y="1524"/>
                    </a:lnTo>
                    <a:lnTo>
                      <a:pt x="3770" y="1520"/>
                    </a:lnTo>
                    <a:lnTo>
                      <a:pt x="3773" y="1516"/>
                    </a:lnTo>
                    <a:lnTo>
                      <a:pt x="3774" y="1510"/>
                    </a:lnTo>
                    <a:lnTo>
                      <a:pt x="3775" y="1505"/>
                    </a:lnTo>
                    <a:lnTo>
                      <a:pt x="3774" y="1503"/>
                    </a:lnTo>
                    <a:lnTo>
                      <a:pt x="3773" y="1501"/>
                    </a:lnTo>
                    <a:lnTo>
                      <a:pt x="3772" y="1499"/>
                    </a:lnTo>
                    <a:lnTo>
                      <a:pt x="3769" y="1498"/>
                    </a:lnTo>
                    <a:lnTo>
                      <a:pt x="3764" y="1496"/>
                    </a:lnTo>
                    <a:lnTo>
                      <a:pt x="3758" y="1495"/>
                    </a:lnTo>
                    <a:lnTo>
                      <a:pt x="3761" y="1482"/>
                    </a:lnTo>
                    <a:lnTo>
                      <a:pt x="3765" y="1470"/>
                    </a:lnTo>
                    <a:lnTo>
                      <a:pt x="3765" y="1466"/>
                    </a:lnTo>
                    <a:lnTo>
                      <a:pt x="3767" y="1462"/>
                    </a:lnTo>
                    <a:lnTo>
                      <a:pt x="3768" y="1460"/>
                    </a:lnTo>
                    <a:lnTo>
                      <a:pt x="3769" y="1459"/>
                    </a:lnTo>
                    <a:lnTo>
                      <a:pt x="3771" y="1458"/>
                    </a:lnTo>
                    <a:lnTo>
                      <a:pt x="3773" y="1457"/>
                    </a:lnTo>
                    <a:lnTo>
                      <a:pt x="3785" y="1464"/>
                    </a:lnTo>
                    <a:lnTo>
                      <a:pt x="3798" y="1471"/>
                    </a:lnTo>
                    <a:lnTo>
                      <a:pt x="3801" y="1471"/>
                    </a:lnTo>
                    <a:lnTo>
                      <a:pt x="3803" y="1470"/>
                    </a:lnTo>
                    <a:lnTo>
                      <a:pt x="3806" y="1469"/>
                    </a:lnTo>
                    <a:lnTo>
                      <a:pt x="3808" y="1467"/>
                    </a:lnTo>
                    <a:lnTo>
                      <a:pt x="3812" y="1463"/>
                    </a:lnTo>
                    <a:lnTo>
                      <a:pt x="3816" y="1459"/>
                    </a:lnTo>
                    <a:lnTo>
                      <a:pt x="3824" y="1451"/>
                    </a:lnTo>
                    <a:lnTo>
                      <a:pt x="3830" y="1445"/>
                    </a:lnTo>
                    <a:lnTo>
                      <a:pt x="3832" y="1442"/>
                    </a:lnTo>
                    <a:lnTo>
                      <a:pt x="3834" y="1438"/>
                    </a:lnTo>
                    <a:lnTo>
                      <a:pt x="3835" y="1434"/>
                    </a:lnTo>
                    <a:lnTo>
                      <a:pt x="3835" y="1429"/>
                    </a:lnTo>
                    <a:lnTo>
                      <a:pt x="3835" y="1395"/>
                    </a:lnTo>
                    <a:lnTo>
                      <a:pt x="3838" y="1390"/>
                    </a:lnTo>
                    <a:lnTo>
                      <a:pt x="3838" y="1358"/>
                    </a:lnTo>
                    <a:lnTo>
                      <a:pt x="3838" y="1349"/>
                    </a:lnTo>
                    <a:lnTo>
                      <a:pt x="3838" y="1341"/>
                    </a:lnTo>
                    <a:lnTo>
                      <a:pt x="3839" y="1337"/>
                    </a:lnTo>
                    <a:lnTo>
                      <a:pt x="3840" y="1333"/>
                    </a:lnTo>
                    <a:lnTo>
                      <a:pt x="3842" y="1330"/>
                    </a:lnTo>
                    <a:lnTo>
                      <a:pt x="3844" y="1326"/>
                    </a:lnTo>
                    <a:lnTo>
                      <a:pt x="3847" y="1324"/>
                    </a:lnTo>
                    <a:lnTo>
                      <a:pt x="3851" y="1322"/>
                    </a:lnTo>
                    <a:lnTo>
                      <a:pt x="3853" y="1321"/>
                    </a:lnTo>
                    <a:lnTo>
                      <a:pt x="3857" y="1320"/>
                    </a:lnTo>
                    <a:lnTo>
                      <a:pt x="3863" y="1320"/>
                    </a:lnTo>
                    <a:lnTo>
                      <a:pt x="3871" y="1319"/>
                    </a:lnTo>
                    <a:lnTo>
                      <a:pt x="3871" y="1295"/>
                    </a:lnTo>
                    <a:lnTo>
                      <a:pt x="3870" y="1284"/>
                    </a:lnTo>
                    <a:lnTo>
                      <a:pt x="3869" y="1274"/>
                    </a:lnTo>
                    <a:lnTo>
                      <a:pt x="3867" y="1265"/>
                    </a:lnTo>
                    <a:lnTo>
                      <a:pt x="3865" y="1255"/>
                    </a:lnTo>
                    <a:lnTo>
                      <a:pt x="3863" y="1246"/>
                    </a:lnTo>
                    <a:lnTo>
                      <a:pt x="3861" y="1237"/>
                    </a:lnTo>
                    <a:lnTo>
                      <a:pt x="3860" y="1226"/>
                    </a:lnTo>
                    <a:lnTo>
                      <a:pt x="3859" y="1216"/>
                    </a:lnTo>
                    <a:lnTo>
                      <a:pt x="3860" y="1206"/>
                    </a:lnTo>
                    <a:lnTo>
                      <a:pt x="3861" y="1196"/>
                    </a:lnTo>
                    <a:lnTo>
                      <a:pt x="3864" y="1187"/>
                    </a:lnTo>
                    <a:lnTo>
                      <a:pt x="3867" y="1177"/>
                    </a:lnTo>
                    <a:lnTo>
                      <a:pt x="3874" y="1163"/>
                    </a:lnTo>
                    <a:lnTo>
                      <a:pt x="3882" y="1152"/>
                    </a:lnTo>
                    <a:lnTo>
                      <a:pt x="3889" y="1140"/>
                    </a:lnTo>
                    <a:lnTo>
                      <a:pt x="3896" y="1127"/>
                    </a:lnTo>
                    <a:lnTo>
                      <a:pt x="3898" y="1120"/>
                    </a:lnTo>
                    <a:lnTo>
                      <a:pt x="3899" y="1113"/>
                    </a:lnTo>
                    <a:lnTo>
                      <a:pt x="3901" y="1110"/>
                    </a:lnTo>
                    <a:lnTo>
                      <a:pt x="3902" y="1108"/>
                    </a:lnTo>
                    <a:lnTo>
                      <a:pt x="3904" y="1107"/>
                    </a:lnTo>
                    <a:lnTo>
                      <a:pt x="3908" y="1106"/>
                    </a:lnTo>
                    <a:lnTo>
                      <a:pt x="3913" y="1107"/>
                    </a:lnTo>
                    <a:lnTo>
                      <a:pt x="3917" y="1108"/>
                    </a:lnTo>
                    <a:lnTo>
                      <a:pt x="3921" y="1110"/>
                    </a:lnTo>
                    <a:lnTo>
                      <a:pt x="3925" y="1112"/>
                    </a:lnTo>
                    <a:lnTo>
                      <a:pt x="3932" y="1119"/>
                    </a:lnTo>
                    <a:lnTo>
                      <a:pt x="3940" y="1126"/>
                    </a:lnTo>
                    <a:lnTo>
                      <a:pt x="3943" y="1129"/>
                    </a:lnTo>
                    <a:lnTo>
                      <a:pt x="3946" y="1131"/>
                    </a:lnTo>
                    <a:lnTo>
                      <a:pt x="3948" y="1130"/>
                    </a:lnTo>
                    <a:lnTo>
                      <a:pt x="3950" y="1129"/>
                    </a:lnTo>
                    <a:lnTo>
                      <a:pt x="3948" y="1114"/>
                    </a:lnTo>
                    <a:lnTo>
                      <a:pt x="3945" y="1101"/>
                    </a:lnTo>
                    <a:lnTo>
                      <a:pt x="3945" y="1091"/>
                    </a:lnTo>
                    <a:lnTo>
                      <a:pt x="3946" y="1081"/>
                    </a:lnTo>
                    <a:lnTo>
                      <a:pt x="3948" y="1072"/>
                    </a:lnTo>
                    <a:lnTo>
                      <a:pt x="3948" y="1062"/>
                    </a:lnTo>
                    <a:lnTo>
                      <a:pt x="3948" y="1049"/>
                    </a:lnTo>
                    <a:lnTo>
                      <a:pt x="3947" y="1038"/>
                    </a:lnTo>
                    <a:lnTo>
                      <a:pt x="3944" y="1027"/>
                    </a:lnTo>
                    <a:lnTo>
                      <a:pt x="3940" y="1016"/>
                    </a:lnTo>
                    <a:lnTo>
                      <a:pt x="3937" y="1011"/>
                    </a:lnTo>
                    <a:lnTo>
                      <a:pt x="3932" y="1007"/>
                    </a:lnTo>
                    <a:lnTo>
                      <a:pt x="3930" y="1005"/>
                    </a:lnTo>
                    <a:lnTo>
                      <a:pt x="3928" y="1003"/>
                    </a:lnTo>
                    <a:lnTo>
                      <a:pt x="3927" y="999"/>
                    </a:lnTo>
                    <a:lnTo>
                      <a:pt x="3927" y="996"/>
                    </a:lnTo>
                    <a:lnTo>
                      <a:pt x="3927" y="965"/>
                    </a:lnTo>
                    <a:lnTo>
                      <a:pt x="3923" y="956"/>
                    </a:lnTo>
                    <a:lnTo>
                      <a:pt x="3920" y="947"/>
                    </a:lnTo>
                    <a:lnTo>
                      <a:pt x="3920" y="941"/>
                    </a:lnTo>
                    <a:lnTo>
                      <a:pt x="3921" y="935"/>
                    </a:lnTo>
                    <a:lnTo>
                      <a:pt x="3927" y="935"/>
                    </a:lnTo>
                    <a:lnTo>
                      <a:pt x="3933" y="936"/>
                    </a:lnTo>
                    <a:lnTo>
                      <a:pt x="3937" y="936"/>
                    </a:lnTo>
                    <a:lnTo>
                      <a:pt x="3939" y="935"/>
                    </a:lnTo>
                    <a:lnTo>
                      <a:pt x="3942" y="935"/>
                    </a:lnTo>
                    <a:lnTo>
                      <a:pt x="3945" y="933"/>
                    </a:lnTo>
                    <a:lnTo>
                      <a:pt x="3948" y="930"/>
                    </a:lnTo>
                    <a:lnTo>
                      <a:pt x="3950" y="927"/>
                    </a:lnTo>
                    <a:lnTo>
                      <a:pt x="3952" y="924"/>
                    </a:lnTo>
                    <a:lnTo>
                      <a:pt x="3953" y="921"/>
                    </a:lnTo>
                    <a:lnTo>
                      <a:pt x="3955" y="912"/>
                    </a:lnTo>
                    <a:lnTo>
                      <a:pt x="3955" y="904"/>
                    </a:lnTo>
                    <a:lnTo>
                      <a:pt x="3955" y="878"/>
                    </a:lnTo>
                    <a:lnTo>
                      <a:pt x="3956" y="871"/>
                    </a:lnTo>
                    <a:lnTo>
                      <a:pt x="3957" y="866"/>
                    </a:lnTo>
                    <a:lnTo>
                      <a:pt x="3960" y="861"/>
                    </a:lnTo>
                    <a:lnTo>
                      <a:pt x="3965" y="855"/>
                    </a:lnTo>
                    <a:lnTo>
                      <a:pt x="3973" y="846"/>
                    </a:lnTo>
                    <a:lnTo>
                      <a:pt x="3982" y="836"/>
                    </a:lnTo>
                    <a:lnTo>
                      <a:pt x="3993" y="825"/>
                    </a:lnTo>
                    <a:lnTo>
                      <a:pt x="4003" y="816"/>
                    </a:lnTo>
                    <a:lnTo>
                      <a:pt x="4006" y="809"/>
                    </a:lnTo>
                    <a:lnTo>
                      <a:pt x="4008" y="801"/>
                    </a:lnTo>
                    <a:lnTo>
                      <a:pt x="4009" y="798"/>
                    </a:lnTo>
                    <a:lnTo>
                      <a:pt x="4011" y="796"/>
                    </a:lnTo>
                    <a:lnTo>
                      <a:pt x="4013" y="794"/>
                    </a:lnTo>
                    <a:lnTo>
                      <a:pt x="4017" y="794"/>
                    </a:lnTo>
                    <a:lnTo>
                      <a:pt x="4029" y="798"/>
                    </a:lnTo>
                    <a:lnTo>
                      <a:pt x="4041" y="802"/>
                    </a:lnTo>
                    <a:lnTo>
                      <a:pt x="4045" y="801"/>
                    </a:lnTo>
                    <a:lnTo>
                      <a:pt x="4048" y="799"/>
                    </a:lnTo>
                    <a:lnTo>
                      <a:pt x="4052" y="796"/>
                    </a:lnTo>
                    <a:lnTo>
                      <a:pt x="4054" y="793"/>
                    </a:lnTo>
                    <a:lnTo>
                      <a:pt x="4057" y="784"/>
                    </a:lnTo>
                    <a:lnTo>
                      <a:pt x="4061" y="776"/>
                    </a:lnTo>
                    <a:lnTo>
                      <a:pt x="4068" y="766"/>
                    </a:lnTo>
                    <a:lnTo>
                      <a:pt x="4075" y="760"/>
                    </a:lnTo>
                    <a:lnTo>
                      <a:pt x="4079" y="757"/>
                    </a:lnTo>
                    <a:lnTo>
                      <a:pt x="4081" y="753"/>
                    </a:lnTo>
                    <a:lnTo>
                      <a:pt x="4083" y="749"/>
                    </a:lnTo>
                    <a:lnTo>
                      <a:pt x="4084" y="743"/>
                    </a:lnTo>
                    <a:lnTo>
                      <a:pt x="4081" y="732"/>
                    </a:lnTo>
                    <a:lnTo>
                      <a:pt x="4077" y="721"/>
                    </a:lnTo>
                    <a:lnTo>
                      <a:pt x="4081" y="712"/>
                    </a:lnTo>
                    <a:lnTo>
                      <a:pt x="4084" y="704"/>
                    </a:lnTo>
                    <a:lnTo>
                      <a:pt x="4085" y="695"/>
                    </a:lnTo>
                    <a:lnTo>
                      <a:pt x="4086" y="685"/>
                    </a:lnTo>
                    <a:lnTo>
                      <a:pt x="4088" y="681"/>
                    </a:lnTo>
                    <a:lnTo>
                      <a:pt x="4090" y="678"/>
                    </a:lnTo>
                    <a:lnTo>
                      <a:pt x="4093" y="676"/>
                    </a:lnTo>
                    <a:lnTo>
                      <a:pt x="4097" y="675"/>
                    </a:lnTo>
                    <a:lnTo>
                      <a:pt x="4147" y="675"/>
                    </a:lnTo>
                    <a:lnTo>
                      <a:pt x="4153" y="675"/>
                    </a:lnTo>
                    <a:lnTo>
                      <a:pt x="4157" y="672"/>
                    </a:lnTo>
                    <a:lnTo>
                      <a:pt x="4161" y="670"/>
                    </a:lnTo>
                    <a:lnTo>
                      <a:pt x="4166" y="666"/>
                    </a:lnTo>
                    <a:lnTo>
                      <a:pt x="4169" y="663"/>
                    </a:lnTo>
                    <a:lnTo>
                      <a:pt x="4173" y="659"/>
                    </a:lnTo>
                    <a:lnTo>
                      <a:pt x="4178" y="657"/>
                    </a:lnTo>
                    <a:lnTo>
                      <a:pt x="4183" y="656"/>
                    </a:lnTo>
                    <a:lnTo>
                      <a:pt x="4188" y="656"/>
                    </a:lnTo>
                    <a:lnTo>
                      <a:pt x="4193" y="657"/>
                    </a:lnTo>
                    <a:lnTo>
                      <a:pt x="4196" y="659"/>
                    </a:lnTo>
                    <a:lnTo>
                      <a:pt x="4200" y="661"/>
                    </a:lnTo>
                    <a:lnTo>
                      <a:pt x="4206" y="667"/>
                    </a:lnTo>
                    <a:lnTo>
                      <a:pt x="4210" y="674"/>
                    </a:lnTo>
                    <a:lnTo>
                      <a:pt x="4211" y="677"/>
                    </a:lnTo>
                    <a:lnTo>
                      <a:pt x="4212" y="680"/>
                    </a:lnTo>
                    <a:lnTo>
                      <a:pt x="4214" y="682"/>
                    </a:lnTo>
                    <a:lnTo>
                      <a:pt x="4216" y="683"/>
                    </a:lnTo>
                    <a:lnTo>
                      <a:pt x="4232" y="679"/>
                    </a:lnTo>
                    <a:lnTo>
                      <a:pt x="4246" y="674"/>
                    </a:lnTo>
                    <a:lnTo>
                      <a:pt x="4282" y="668"/>
                    </a:lnTo>
                    <a:lnTo>
                      <a:pt x="4313" y="660"/>
                    </a:lnTo>
                    <a:lnTo>
                      <a:pt x="4328" y="658"/>
                    </a:lnTo>
                    <a:lnTo>
                      <a:pt x="4344" y="656"/>
                    </a:lnTo>
                    <a:lnTo>
                      <a:pt x="4360" y="654"/>
                    </a:lnTo>
                    <a:lnTo>
                      <a:pt x="4379" y="654"/>
                    </a:lnTo>
                    <a:lnTo>
                      <a:pt x="4405" y="654"/>
                    </a:lnTo>
                    <a:lnTo>
                      <a:pt x="4417" y="653"/>
                    </a:lnTo>
                    <a:lnTo>
                      <a:pt x="4428" y="652"/>
                    </a:lnTo>
                    <a:lnTo>
                      <a:pt x="4438" y="650"/>
                    </a:lnTo>
                    <a:lnTo>
                      <a:pt x="4447" y="647"/>
                    </a:lnTo>
                    <a:lnTo>
                      <a:pt x="4467" y="639"/>
                    </a:lnTo>
                    <a:lnTo>
                      <a:pt x="4489" y="629"/>
                    </a:lnTo>
                    <a:lnTo>
                      <a:pt x="4505" y="622"/>
                    </a:lnTo>
                    <a:lnTo>
                      <a:pt x="4521" y="617"/>
                    </a:lnTo>
                    <a:lnTo>
                      <a:pt x="4529" y="614"/>
                    </a:lnTo>
                    <a:lnTo>
                      <a:pt x="4537" y="610"/>
                    </a:lnTo>
                    <a:lnTo>
                      <a:pt x="4545" y="606"/>
                    </a:lnTo>
                    <a:lnTo>
                      <a:pt x="4552" y="600"/>
                    </a:lnTo>
                    <a:lnTo>
                      <a:pt x="4562" y="594"/>
                    </a:lnTo>
                    <a:lnTo>
                      <a:pt x="4572" y="590"/>
                    </a:lnTo>
                    <a:lnTo>
                      <a:pt x="4581" y="586"/>
                    </a:lnTo>
                    <a:lnTo>
                      <a:pt x="4590" y="582"/>
                    </a:lnTo>
                    <a:lnTo>
                      <a:pt x="4599" y="579"/>
                    </a:lnTo>
                    <a:lnTo>
                      <a:pt x="4608" y="574"/>
                    </a:lnTo>
                    <a:lnTo>
                      <a:pt x="4616" y="568"/>
                    </a:lnTo>
                    <a:lnTo>
                      <a:pt x="4625" y="561"/>
                    </a:lnTo>
                    <a:lnTo>
                      <a:pt x="4633" y="554"/>
                    </a:lnTo>
                    <a:lnTo>
                      <a:pt x="4638" y="545"/>
                    </a:lnTo>
                    <a:lnTo>
                      <a:pt x="4644" y="537"/>
                    </a:lnTo>
                    <a:lnTo>
                      <a:pt x="4652" y="529"/>
                    </a:lnTo>
                    <a:lnTo>
                      <a:pt x="4657" y="524"/>
                    </a:lnTo>
                    <a:lnTo>
                      <a:pt x="4662" y="518"/>
                    </a:lnTo>
                    <a:lnTo>
                      <a:pt x="4667" y="513"/>
                    </a:lnTo>
                    <a:lnTo>
                      <a:pt x="4673" y="509"/>
                    </a:lnTo>
                    <a:lnTo>
                      <a:pt x="4677" y="508"/>
                    </a:lnTo>
                    <a:lnTo>
                      <a:pt x="4680" y="506"/>
                    </a:lnTo>
                    <a:lnTo>
                      <a:pt x="4683" y="505"/>
                    </a:lnTo>
                    <a:lnTo>
                      <a:pt x="4684" y="502"/>
                    </a:lnTo>
                    <a:lnTo>
                      <a:pt x="4682" y="496"/>
                    </a:lnTo>
                    <a:lnTo>
                      <a:pt x="4681" y="490"/>
                    </a:lnTo>
                    <a:lnTo>
                      <a:pt x="4682" y="485"/>
                    </a:lnTo>
                    <a:lnTo>
                      <a:pt x="4683" y="481"/>
                    </a:lnTo>
                    <a:lnTo>
                      <a:pt x="4685" y="477"/>
                    </a:lnTo>
                    <a:lnTo>
                      <a:pt x="4688" y="474"/>
                    </a:lnTo>
                    <a:lnTo>
                      <a:pt x="4694" y="469"/>
                    </a:lnTo>
                    <a:lnTo>
                      <a:pt x="4702" y="464"/>
                    </a:lnTo>
                    <a:lnTo>
                      <a:pt x="4710" y="458"/>
                    </a:lnTo>
                    <a:lnTo>
                      <a:pt x="4717" y="452"/>
                    </a:lnTo>
                    <a:lnTo>
                      <a:pt x="4720" y="449"/>
                    </a:lnTo>
                    <a:lnTo>
                      <a:pt x="4722" y="446"/>
                    </a:lnTo>
                    <a:lnTo>
                      <a:pt x="4723" y="441"/>
                    </a:lnTo>
                    <a:lnTo>
                      <a:pt x="4724" y="437"/>
                    </a:lnTo>
                    <a:lnTo>
                      <a:pt x="4724" y="430"/>
                    </a:lnTo>
                    <a:lnTo>
                      <a:pt x="4725" y="424"/>
                    </a:lnTo>
                    <a:lnTo>
                      <a:pt x="4727" y="420"/>
                    </a:lnTo>
                    <a:lnTo>
                      <a:pt x="4729" y="415"/>
                    </a:lnTo>
                    <a:lnTo>
                      <a:pt x="4736" y="405"/>
                    </a:lnTo>
                    <a:lnTo>
                      <a:pt x="4743" y="395"/>
                    </a:lnTo>
                    <a:lnTo>
                      <a:pt x="4746" y="388"/>
                    </a:lnTo>
                    <a:lnTo>
                      <a:pt x="4749" y="382"/>
                    </a:lnTo>
                    <a:lnTo>
                      <a:pt x="4751" y="379"/>
                    </a:lnTo>
                    <a:lnTo>
                      <a:pt x="4753" y="376"/>
                    </a:lnTo>
                    <a:lnTo>
                      <a:pt x="4755" y="375"/>
                    </a:lnTo>
                    <a:lnTo>
                      <a:pt x="4759" y="374"/>
                    </a:lnTo>
                    <a:close/>
                    <a:moveTo>
                      <a:pt x="4334" y="1657"/>
                    </a:moveTo>
                    <a:lnTo>
                      <a:pt x="4326" y="1661"/>
                    </a:lnTo>
                    <a:lnTo>
                      <a:pt x="4319" y="1665"/>
                    </a:lnTo>
                    <a:lnTo>
                      <a:pt x="4315" y="1667"/>
                    </a:lnTo>
                    <a:lnTo>
                      <a:pt x="4313" y="1670"/>
                    </a:lnTo>
                    <a:lnTo>
                      <a:pt x="4311" y="1673"/>
                    </a:lnTo>
                    <a:lnTo>
                      <a:pt x="4311" y="1677"/>
                    </a:lnTo>
                    <a:lnTo>
                      <a:pt x="4317" y="1687"/>
                    </a:lnTo>
                    <a:lnTo>
                      <a:pt x="4323" y="1697"/>
                    </a:lnTo>
                    <a:lnTo>
                      <a:pt x="4317" y="1707"/>
                    </a:lnTo>
                    <a:lnTo>
                      <a:pt x="4311" y="1718"/>
                    </a:lnTo>
                    <a:lnTo>
                      <a:pt x="4311" y="1749"/>
                    </a:lnTo>
                    <a:lnTo>
                      <a:pt x="4314" y="1750"/>
                    </a:lnTo>
                    <a:lnTo>
                      <a:pt x="4316" y="1750"/>
                    </a:lnTo>
                    <a:lnTo>
                      <a:pt x="4319" y="1750"/>
                    </a:lnTo>
                    <a:lnTo>
                      <a:pt x="4322" y="1749"/>
                    </a:lnTo>
                    <a:lnTo>
                      <a:pt x="4324" y="1747"/>
                    </a:lnTo>
                    <a:lnTo>
                      <a:pt x="4325" y="1745"/>
                    </a:lnTo>
                    <a:lnTo>
                      <a:pt x="4328" y="1740"/>
                    </a:lnTo>
                    <a:lnTo>
                      <a:pt x="4331" y="1733"/>
                    </a:lnTo>
                    <a:lnTo>
                      <a:pt x="4337" y="1730"/>
                    </a:lnTo>
                    <a:lnTo>
                      <a:pt x="4341" y="1727"/>
                    </a:lnTo>
                    <a:lnTo>
                      <a:pt x="4344" y="1714"/>
                    </a:lnTo>
                    <a:lnTo>
                      <a:pt x="4346" y="1699"/>
                    </a:lnTo>
                    <a:lnTo>
                      <a:pt x="4349" y="1692"/>
                    </a:lnTo>
                    <a:lnTo>
                      <a:pt x="4352" y="1685"/>
                    </a:lnTo>
                    <a:lnTo>
                      <a:pt x="4353" y="1677"/>
                    </a:lnTo>
                    <a:lnTo>
                      <a:pt x="4354" y="1670"/>
                    </a:lnTo>
                    <a:lnTo>
                      <a:pt x="4354" y="1659"/>
                    </a:lnTo>
                    <a:lnTo>
                      <a:pt x="4353" y="1651"/>
                    </a:lnTo>
                    <a:lnTo>
                      <a:pt x="4352" y="1649"/>
                    </a:lnTo>
                    <a:lnTo>
                      <a:pt x="4352" y="1647"/>
                    </a:lnTo>
                    <a:lnTo>
                      <a:pt x="4351" y="1646"/>
                    </a:lnTo>
                    <a:lnTo>
                      <a:pt x="4350" y="1646"/>
                    </a:lnTo>
                    <a:lnTo>
                      <a:pt x="4344" y="1649"/>
                    </a:lnTo>
                    <a:lnTo>
                      <a:pt x="4334" y="1657"/>
                    </a:lnTo>
                    <a:close/>
                    <a:moveTo>
                      <a:pt x="4433" y="1618"/>
                    </a:moveTo>
                    <a:lnTo>
                      <a:pt x="4432" y="1612"/>
                    </a:lnTo>
                    <a:lnTo>
                      <a:pt x="4431" y="1606"/>
                    </a:lnTo>
                    <a:lnTo>
                      <a:pt x="4429" y="1600"/>
                    </a:lnTo>
                    <a:lnTo>
                      <a:pt x="4427" y="1593"/>
                    </a:lnTo>
                    <a:lnTo>
                      <a:pt x="4425" y="1588"/>
                    </a:lnTo>
                    <a:lnTo>
                      <a:pt x="4423" y="1582"/>
                    </a:lnTo>
                    <a:lnTo>
                      <a:pt x="4422" y="1580"/>
                    </a:lnTo>
                    <a:lnTo>
                      <a:pt x="4419" y="1579"/>
                    </a:lnTo>
                    <a:lnTo>
                      <a:pt x="4417" y="1578"/>
                    </a:lnTo>
                    <a:lnTo>
                      <a:pt x="4414" y="1577"/>
                    </a:lnTo>
                    <a:lnTo>
                      <a:pt x="4409" y="1578"/>
                    </a:lnTo>
                    <a:lnTo>
                      <a:pt x="4405" y="1580"/>
                    </a:lnTo>
                    <a:lnTo>
                      <a:pt x="4402" y="1583"/>
                    </a:lnTo>
                    <a:lnTo>
                      <a:pt x="4400" y="1588"/>
                    </a:lnTo>
                    <a:lnTo>
                      <a:pt x="4397" y="1599"/>
                    </a:lnTo>
                    <a:lnTo>
                      <a:pt x="4395" y="1610"/>
                    </a:lnTo>
                    <a:lnTo>
                      <a:pt x="4390" y="1626"/>
                    </a:lnTo>
                    <a:lnTo>
                      <a:pt x="4387" y="1641"/>
                    </a:lnTo>
                    <a:lnTo>
                      <a:pt x="4387" y="1706"/>
                    </a:lnTo>
                    <a:lnTo>
                      <a:pt x="4387" y="1715"/>
                    </a:lnTo>
                    <a:lnTo>
                      <a:pt x="4384" y="1721"/>
                    </a:lnTo>
                    <a:lnTo>
                      <a:pt x="4380" y="1726"/>
                    </a:lnTo>
                    <a:lnTo>
                      <a:pt x="4376" y="1732"/>
                    </a:lnTo>
                    <a:lnTo>
                      <a:pt x="4372" y="1737"/>
                    </a:lnTo>
                    <a:lnTo>
                      <a:pt x="4369" y="1744"/>
                    </a:lnTo>
                    <a:lnTo>
                      <a:pt x="4366" y="1750"/>
                    </a:lnTo>
                    <a:lnTo>
                      <a:pt x="4365" y="1757"/>
                    </a:lnTo>
                    <a:lnTo>
                      <a:pt x="4365" y="1789"/>
                    </a:lnTo>
                    <a:lnTo>
                      <a:pt x="4370" y="1793"/>
                    </a:lnTo>
                    <a:lnTo>
                      <a:pt x="4375" y="1796"/>
                    </a:lnTo>
                    <a:lnTo>
                      <a:pt x="4380" y="1781"/>
                    </a:lnTo>
                    <a:lnTo>
                      <a:pt x="4384" y="1769"/>
                    </a:lnTo>
                    <a:lnTo>
                      <a:pt x="4387" y="1755"/>
                    </a:lnTo>
                    <a:lnTo>
                      <a:pt x="4394" y="1742"/>
                    </a:lnTo>
                    <a:lnTo>
                      <a:pt x="4403" y="1728"/>
                    </a:lnTo>
                    <a:lnTo>
                      <a:pt x="4413" y="1717"/>
                    </a:lnTo>
                    <a:lnTo>
                      <a:pt x="4417" y="1711"/>
                    </a:lnTo>
                    <a:lnTo>
                      <a:pt x="4422" y="1704"/>
                    </a:lnTo>
                    <a:lnTo>
                      <a:pt x="4424" y="1697"/>
                    </a:lnTo>
                    <a:lnTo>
                      <a:pt x="4425" y="1689"/>
                    </a:lnTo>
                    <a:lnTo>
                      <a:pt x="4417" y="1679"/>
                    </a:lnTo>
                    <a:lnTo>
                      <a:pt x="4410" y="1670"/>
                    </a:lnTo>
                    <a:lnTo>
                      <a:pt x="4413" y="1659"/>
                    </a:lnTo>
                    <a:lnTo>
                      <a:pt x="4417" y="1648"/>
                    </a:lnTo>
                    <a:lnTo>
                      <a:pt x="4417" y="1643"/>
                    </a:lnTo>
                    <a:lnTo>
                      <a:pt x="4415" y="1638"/>
                    </a:lnTo>
                    <a:lnTo>
                      <a:pt x="4415" y="1635"/>
                    </a:lnTo>
                    <a:lnTo>
                      <a:pt x="4415" y="1633"/>
                    </a:lnTo>
                    <a:lnTo>
                      <a:pt x="4415" y="1631"/>
                    </a:lnTo>
                    <a:lnTo>
                      <a:pt x="4417" y="1628"/>
                    </a:lnTo>
                    <a:lnTo>
                      <a:pt x="4425" y="1623"/>
                    </a:lnTo>
                    <a:lnTo>
                      <a:pt x="4433" y="1618"/>
                    </a:lnTo>
                    <a:close/>
                    <a:moveTo>
                      <a:pt x="4956" y="1934"/>
                    </a:moveTo>
                    <a:lnTo>
                      <a:pt x="4950" y="1935"/>
                    </a:lnTo>
                    <a:lnTo>
                      <a:pt x="4944" y="1936"/>
                    </a:lnTo>
                    <a:lnTo>
                      <a:pt x="4939" y="1940"/>
                    </a:lnTo>
                    <a:lnTo>
                      <a:pt x="4933" y="1943"/>
                    </a:lnTo>
                    <a:lnTo>
                      <a:pt x="4924" y="1951"/>
                    </a:lnTo>
                    <a:lnTo>
                      <a:pt x="4913" y="1959"/>
                    </a:lnTo>
                    <a:lnTo>
                      <a:pt x="4906" y="1962"/>
                    </a:lnTo>
                    <a:lnTo>
                      <a:pt x="4900" y="1966"/>
                    </a:lnTo>
                    <a:lnTo>
                      <a:pt x="4894" y="1967"/>
                    </a:lnTo>
                    <a:lnTo>
                      <a:pt x="4889" y="1968"/>
                    </a:lnTo>
                    <a:lnTo>
                      <a:pt x="4876" y="1969"/>
                    </a:lnTo>
                    <a:lnTo>
                      <a:pt x="4863" y="1969"/>
                    </a:lnTo>
                    <a:lnTo>
                      <a:pt x="4857" y="1969"/>
                    </a:lnTo>
                    <a:lnTo>
                      <a:pt x="4852" y="1968"/>
                    </a:lnTo>
                    <a:lnTo>
                      <a:pt x="4845" y="1966"/>
                    </a:lnTo>
                    <a:lnTo>
                      <a:pt x="4840" y="1963"/>
                    </a:lnTo>
                    <a:lnTo>
                      <a:pt x="4830" y="1963"/>
                    </a:lnTo>
                    <a:lnTo>
                      <a:pt x="4830" y="1980"/>
                    </a:lnTo>
                    <a:lnTo>
                      <a:pt x="4830" y="1986"/>
                    </a:lnTo>
                    <a:lnTo>
                      <a:pt x="4831" y="1992"/>
                    </a:lnTo>
                    <a:lnTo>
                      <a:pt x="4833" y="1998"/>
                    </a:lnTo>
                    <a:lnTo>
                      <a:pt x="4834" y="2002"/>
                    </a:lnTo>
                    <a:lnTo>
                      <a:pt x="4838" y="2012"/>
                    </a:lnTo>
                    <a:lnTo>
                      <a:pt x="4841" y="2024"/>
                    </a:lnTo>
                    <a:lnTo>
                      <a:pt x="4853" y="2018"/>
                    </a:lnTo>
                    <a:lnTo>
                      <a:pt x="4861" y="2011"/>
                    </a:lnTo>
                    <a:lnTo>
                      <a:pt x="4866" y="2008"/>
                    </a:lnTo>
                    <a:lnTo>
                      <a:pt x="4870" y="2005"/>
                    </a:lnTo>
                    <a:lnTo>
                      <a:pt x="4875" y="2002"/>
                    </a:lnTo>
                    <a:lnTo>
                      <a:pt x="4882" y="2000"/>
                    </a:lnTo>
                    <a:lnTo>
                      <a:pt x="4893" y="1998"/>
                    </a:lnTo>
                    <a:lnTo>
                      <a:pt x="4902" y="1997"/>
                    </a:lnTo>
                    <a:lnTo>
                      <a:pt x="4913" y="1995"/>
                    </a:lnTo>
                    <a:lnTo>
                      <a:pt x="4924" y="1992"/>
                    </a:lnTo>
                    <a:lnTo>
                      <a:pt x="4930" y="1990"/>
                    </a:lnTo>
                    <a:lnTo>
                      <a:pt x="4934" y="1988"/>
                    </a:lnTo>
                    <a:lnTo>
                      <a:pt x="4939" y="1984"/>
                    </a:lnTo>
                    <a:lnTo>
                      <a:pt x="4943" y="1981"/>
                    </a:lnTo>
                    <a:lnTo>
                      <a:pt x="4949" y="1972"/>
                    </a:lnTo>
                    <a:lnTo>
                      <a:pt x="4955" y="1960"/>
                    </a:lnTo>
                    <a:lnTo>
                      <a:pt x="4967" y="1951"/>
                    </a:lnTo>
                    <a:lnTo>
                      <a:pt x="4979" y="1942"/>
                    </a:lnTo>
                    <a:lnTo>
                      <a:pt x="4979" y="1933"/>
                    </a:lnTo>
                    <a:lnTo>
                      <a:pt x="4974" y="1932"/>
                    </a:lnTo>
                    <a:lnTo>
                      <a:pt x="4970" y="1932"/>
                    </a:lnTo>
                    <a:lnTo>
                      <a:pt x="4950" y="1940"/>
                    </a:lnTo>
                    <a:lnTo>
                      <a:pt x="4956" y="1934"/>
                    </a:lnTo>
                    <a:close/>
                    <a:moveTo>
                      <a:pt x="6167" y="1145"/>
                    </a:moveTo>
                    <a:lnTo>
                      <a:pt x="6184" y="1146"/>
                    </a:lnTo>
                    <a:lnTo>
                      <a:pt x="6199" y="1146"/>
                    </a:lnTo>
                    <a:lnTo>
                      <a:pt x="6214" y="1145"/>
                    </a:lnTo>
                    <a:lnTo>
                      <a:pt x="6232" y="1145"/>
                    </a:lnTo>
                    <a:lnTo>
                      <a:pt x="6233" y="1137"/>
                    </a:lnTo>
                    <a:lnTo>
                      <a:pt x="6233" y="1131"/>
                    </a:lnTo>
                    <a:lnTo>
                      <a:pt x="6233" y="1124"/>
                    </a:lnTo>
                    <a:lnTo>
                      <a:pt x="6232" y="1118"/>
                    </a:lnTo>
                    <a:lnTo>
                      <a:pt x="6230" y="1114"/>
                    </a:lnTo>
                    <a:lnTo>
                      <a:pt x="6229" y="1112"/>
                    </a:lnTo>
                    <a:lnTo>
                      <a:pt x="6227" y="1110"/>
                    </a:lnTo>
                    <a:lnTo>
                      <a:pt x="6224" y="1109"/>
                    </a:lnTo>
                    <a:lnTo>
                      <a:pt x="6218" y="1107"/>
                    </a:lnTo>
                    <a:lnTo>
                      <a:pt x="6213" y="1108"/>
                    </a:lnTo>
                    <a:lnTo>
                      <a:pt x="6208" y="1109"/>
                    </a:lnTo>
                    <a:lnTo>
                      <a:pt x="6202" y="1110"/>
                    </a:lnTo>
                    <a:lnTo>
                      <a:pt x="6196" y="1111"/>
                    </a:lnTo>
                    <a:lnTo>
                      <a:pt x="6190" y="1114"/>
                    </a:lnTo>
                    <a:lnTo>
                      <a:pt x="6186" y="1119"/>
                    </a:lnTo>
                    <a:lnTo>
                      <a:pt x="6183" y="1123"/>
                    </a:lnTo>
                    <a:lnTo>
                      <a:pt x="6176" y="1134"/>
                    </a:lnTo>
                    <a:lnTo>
                      <a:pt x="6167" y="1145"/>
                    </a:lnTo>
                    <a:close/>
                    <a:moveTo>
                      <a:pt x="6223" y="1166"/>
                    </a:moveTo>
                    <a:lnTo>
                      <a:pt x="6213" y="1166"/>
                    </a:lnTo>
                    <a:lnTo>
                      <a:pt x="6205" y="1168"/>
                    </a:lnTo>
                    <a:lnTo>
                      <a:pt x="6197" y="1171"/>
                    </a:lnTo>
                    <a:lnTo>
                      <a:pt x="6188" y="1175"/>
                    </a:lnTo>
                    <a:lnTo>
                      <a:pt x="6178" y="1176"/>
                    </a:lnTo>
                    <a:lnTo>
                      <a:pt x="6169" y="1177"/>
                    </a:lnTo>
                    <a:lnTo>
                      <a:pt x="6165" y="1177"/>
                    </a:lnTo>
                    <a:lnTo>
                      <a:pt x="6160" y="1179"/>
                    </a:lnTo>
                    <a:lnTo>
                      <a:pt x="6156" y="1181"/>
                    </a:lnTo>
                    <a:lnTo>
                      <a:pt x="6152" y="1184"/>
                    </a:lnTo>
                    <a:lnTo>
                      <a:pt x="6156" y="1188"/>
                    </a:lnTo>
                    <a:lnTo>
                      <a:pt x="6160" y="1191"/>
                    </a:lnTo>
                    <a:lnTo>
                      <a:pt x="6166" y="1194"/>
                    </a:lnTo>
                    <a:lnTo>
                      <a:pt x="6171" y="1195"/>
                    </a:lnTo>
                    <a:lnTo>
                      <a:pt x="6181" y="1198"/>
                    </a:lnTo>
                    <a:lnTo>
                      <a:pt x="6192" y="1202"/>
                    </a:lnTo>
                    <a:lnTo>
                      <a:pt x="6200" y="1205"/>
                    </a:lnTo>
                    <a:lnTo>
                      <a:pt x="6205" y="1208"/>
                    </a:lnTo>
                    <a:lnTo>
                      <a:pt x="6211" y="1211"/>
                    </a:lnTo>
                    <a:lnTo>
                      <a:pt x="6217" y="1212"/>
                    </a:lnTo>
                    <a:lnTo>
                      <a:pt x="6221" y="1212"/>
                    </a:lnTo>
                    <a:lnTo>
                      <a:pt x="6225" y="1210"/>
                    </a:lnTo>
                    <a:lnTo>
                      <a:pt x="6228" y="1207"/>
                    </a:lnTo>
                    <a:lnTo>
                      <a:pt x="6229" y="1204"/>
                    </a:lnTo>
                    <a:lnTo>
                      <a:pt x="6231" y="1195"/>
                    </a:lnTo>
                    <a:lnTo>
                      <a:pt x="6232" y="1186"/>
                    </a:lnTo>
                    <a:lnTo>
                      <a:pt x="6228" y="1176"/>
                    </a:lnTo>
                    <a:lnTo>
                      <a:pt x="6223" y="1166"/>
                    </a:lnTo>
                    <a:close/>
                    <a:moveTo>
                      <a:pt x="6128" y="1233"/>
                    </a:moveTo>
                    <a:lnTo>
                      <a:pt x="6124" y="1234"/>
                    </a:lnTo>
                    <a:lnTo>
                      <a:pt x="6124" y="1243"/>
                    </a:lnTo>
                    <a:lnTo>
                      <a:pt x="6124" y="1247"/>
                    </a:lnTo>
                    <a:lnTo>
                      <a:pt x="6125" y="1250"/>
                    </a:lnTo>
                    <a:lnTo>
                      <a:pt x="6126" y="1252"/>
                    </a:lnTo>
                    <a:lnTo>
                      <a:pt x="6128" y="1255"/>
                    </a:lnTo>
                    <a:lnTo>
                      <a:pt x="6132" y="1261"/>
                    </a:lnTo>
                    <a:lnTo>
                      <a:pt x="6137" y="1265"/>
                    </a:lnTo>
                    <a:lnTo>
                      <a:pt x="6142" y="1269"/>
                    </a:lnTo>
                    <a:lnTo>
                      <a:pt x="6146" y="1274"/>
                    </a:lnTo>
                    <a:lnTo>
                      <a:pt x="6148" y="1276"/>
                    </a:lnTo>
                    <a:lnTo>
                      <a:pt x="6149" y="1279"/>
                    </a:lnTo>
                    <a:lnTo>
                      <a:pt x="6150" y="1282"/>
                    </a:lnTo>
                    <a:lnTo>
                      <a:pt x="6150" y="1286"/>
                    </a:lnTo>
                    <a:lnTo>
                      <a:pt x="6142" y="1299"/>
                    </a:lnTo>
                    <a:lnTo>
                      <a:pt x="6134" y="1312"/>
                    </a:lnTo>
                    <a:lnTo>
                      <a:pt x="6134" y="1317"/>
                    </a:lnTo>
                    <a:lnTo>
                      <a:pt x="6135" y="1322"/>
                    </a:lnTo>
                    <a:lnTo>
                      <a:pt x="6137" y="1327"/>
                    </a:lnTo>
                    <a:lnTo>
                      <a:pt x="6139" y="1332"/>
                    </a:lnTo>
                    <a:lnTo>
                      <a:pt x="6141" y="1336"/>
                    </a:lnTo>
                    <a:lnTo>
                      <a:pt x="6144" y="1339"/>
                    </a:lnTo>
                    <a:lnTo>
                      <a:pt x="6148" y="1341"/>
                    </a:lnTo>
                    <a:lnTo>
                      <a:pt x="6152" y="1341"/>
                    </a:lnTo>
                    <a:lnTo>
                      <a:pt x="6155" y="1340"/>
                    </a:lnTo>
                    <a:lnTo>
                      <a:pt x="6157" y="1338"/>
                    </a:lnTo>
                    <a:lnTo>
                      <a:pt x="6159" y="1336"/>
                    </a:lnTo>
                    <a:lnTo>
                      <a:pt x="6161" y="1333"/>
                    </a:lnTo>
                    <a:lnTo>
                      <a:pt x="6167" y="1328"/>
                    </a:lnTo>
                    <a:lnTo>
                      <a:pt x="6171" y="1323"/>
                    </a:lnTo>
                    <a:lnTo>
                      <a:pt x="6174" y="1318"/>
                    </a:lnTo>
                    <a:lnTo>
                      <a:pt x="6177" y="1310"/>
                    </a:lnTo>
                    <a:lnTo>
                      <a:pt x="6181" y="1305"/>
                    </a:lnTo>
                    <a:lnTo>
                      <a:pt x="6184" y="1300"/>
                    </a:lnTo>
                    <a:lnTo>
                      <a:pt x="6187" y="1295"/>
                    </a:lnTo>
                    <a:lnTo>
                      <a:pt x="6188" y="1289"/>
                    </a:lnTo>
                    <a:lnTo>
                      <a:pt x="6182" y="1277"/>
                    </a:lnTo>
                    <a:lnTo>
                      <a:pt x="6176" y="1266"/>
                    </a:lnTo>
                    <a:lnTo>
                      <a:pt x="6175" y="1260"/>
                    </a:lnTo>
                    <a:lnTo>
                      <a:pt x="6173" y="1254"/>
                    </a:lnTo>
                    <a:lnTo>
                      <a:pt x="6170" y="1250"/>
                    </a:lnTo>
                    <a:lnTo>
                      <a:pt x="6165" y="1246"/>
                    </a:lnTo>
                    <a:lnTo>
                      <a:pt x="6157" y="1242"/>
                    </a:lnTo>
                    <a:lnTo>
                      <a:pt x="6149" y="1239"/>
                    </a:lnTo>
                    <a:lnTo>
                      <a:pt x="6140" y="1236"/>
                    </a:lnTo>
                    <a:lnTo>
                      <a:pt x="6128" y="1233"/>
                    </a:lnTo>
                    <a:close/>
                    <a:moveTo>
                      <a:pt x="5690" y="1630"/>
                    </a:moveTo>
                    <a:lnTo>
                      <a:pt x="5690" y="1657"/>
                    </a:lnTo>
                    <a:lnTo>
                      <a:pt x="5687" y="1663"/>
                    </a:lnTo>
                    <a:lnTo>
                      <a:pt x="5684" y="1670"/>
                    </a:lnTo>
                    <a:lnTo>
                      <a:pt x="5681" y="1680"/>
                    </a:lnTo>
                    <a:lnTo>
                      <a:pt x="5677" y="1690"/>
                    </a:lnTo>
                    <a:lnTo>
                      <a:pt x="5675" y="1700"/>
                    </a:lnTo>
                    <a:lnTo>
                      <a:pt x="5673" y="1712"/>
                    </a:lnTo>
                    <a:lnTo>
                      <a:pt x="5681" y="1713"/>
                    </a:lnTo>
                    <a:lnTo>
                      <a:pt x="5689" y="1707"/>
                    </a:lnTo>
                    <a:lnTo>
                      <a:pt x="5697" y="1703"/>
                    </a:lnTo>
                    <a:lnTo>
                      <a:pt x="5700" y="1701"/>
                    </a:lnTo>
                    <a:lnTo>
                      <a:pt x="5703" y="1698"/>
                    </a:lnTo>
                    <a:lnTo>
                      <a:pt x="5706" y="1695"/>
                    </a:lnTo>
                    <a:lnTo>
                      <a:pt x="5710" y="1691"/>
                    </a:lnTo>
                    <a:lnTo>
                      <a:pt x="5713" y="1683"/>
                    </a:lnTo>
                    <a:lnTo>
                      <a:pt x="5714" y="1674"/>
                    </a:lnTo>
                    <a:lnTo>
                      <a:pt x="5715" y="1666"/>
                    </a:lnTo>
                    <a:lnTo>
                      <a:pt x="5718" y="1657"/>
                    </a:lnTo>
                    <a:lnTo>
                      <a:pt x="5725" y="1638"/>
                    </a:lnTo>
                    <a:lnTo>
                      <a:pt x="5733" y="1621"/>
                    </a:lnTo>
                    <a:lnTo>
                      <a:pt x="5737" y="1613"/>
                    </a:lnTo>
                    <a:lnTo>
                      <a:pt x="5739" y="1605"/>
                    </a:lnTo>
                    <a:lnTo>
                      <a:pt x="5741" y="1595"/>
                    </a:lnTo>
                    <a:lnTo>
                      <a:pt x="5742" y="1585"/>
                    </a:lnTo>
                    <a:lnTo>
                      <a:pt x="5741" y="1578"/>
                    </a:lnTo>
                    <a:lnTo>
                      <a:pt x="5740" y="1572"/>
                    </a:lnTo>
                    <a:lnTo>
                      <a:pt x="5739" y="1568"/>
                    </a:lnTo>
                    <a:lnTo>
                      <a:pt x="5738" y="1566"/>
                    </a:lnTo>
                    <a:lnTo>
                      <a:pt x="5734" y="1564"/>
                    </a:lnTo>
                    <a:lnTo>
                      <a:pt x="5732" y="1564"/>
                    </a:lnTo>
                    <a:lnTo>
                      <a:pt x="5729" y="1564"/>
                    </a:lnTo>
                    <a:lnTo>
                      <a:pt x="5726" y="1566"/>
                    </a:lnTo>
                    <a:lnTo>
                      <a:pt x="5723" y="1570"/>
                    </a:lnTo>
                    <a:lnTo>
                      <a:pt x="5719" y="1573"/>
                    </a:lnTo>
                    <a:lnTo>
                      <a:pt x="5713" y="1582"/>
                    </a:lnTo>
                    <a:lnTo>
                      <a:pt x="5705" y="1593"/>
                    </a:lnTo>
                    <a:lnTo>
                      <a:pt x="5699" y="1605"/>
                    </a:lnTo>
                    <a:lnTo>
                      <a:pt x="5695" y="1615"/>
                    </a:lnTo>
                    <a:lnTo>
                      <a:pt x="5692" y="1624"/>
                    </a:lnTo>
                    <a:lnTo>
                      <a:pt x="5690" y="1630"/>
                    </a:lnTo>
                    <a:close/>
                    <a:moveTo>
                      <a:pt x="5402" y="1745"/>
                    </a:moveTo>
                    <a:lnTo>
                      <a:pt x="5401" y="1749"/>
                    </a:lnTo>
                    <a:lnTo>
                      <a:pt x="5401" y="1753"/>
                    </a:lnTo>
                    <a:lnTo>
                      <a:pt x="5401" y="1755"/>
                    </a:lnTo>
                    <a:lnTo>
                      <a:pt x="5402" y="1758"/>
                    </a:lnTo>
                    <a:lnTo>
                      <a:pt x="5404" y="1759"/>
                    </a:lnTo>
                    <a:lnTo>
                      <a:pt x="5406" y="1761"/>
                    </a:lnTo>
                    <a:lnTo>
                      <a:pt x="5410" y="1764"/>
                    </a:lnTo>
                    <a:lnTo>
                      <a:pt x="5415" y="1769"/>
                    </a:lnTo>
                    <a:lnTo>
                      <a:pt x="5420" y="1774"/>
                    </a:lnTo>
                    <a:lnTo>
                      <a:pt x="5427" y="1779"/>
                    </a:lnTo>
                    <a:lnTo>
                      <a:pt x="5431" y="1780"/>
                    </a:lnTo>
                    <a:lnTo>
                      <a:pt x="5434" y="1781"/>
                    </a:lnTo>
                    <a:lnTo>
                      <a:pt x="5438" y="1782"/>
                    </a:lnTo>
                    <a:lnTo>
                      <a:pt x="5442" y="1782"/>
                    </a:lnTo>
                    <a:lnTo>
                      <a:pt x="5446" y="1782"/>
                    </a:lnTo>
                    <a:lnTo>
                      <a:pt x="5451" y="1780"/>
                    </a:lnTo>
                    <a:lnTo>
                      <a:pt x="5454" y="1777"/>
                    </a:lnTo>
                    <a:lnTo>
                      <a:pt x="5456" y="1773"/>
                    </a:lnTo>
                    <a:lnTo>
                      <a:pt x="5458" y="1769"/>
                    </a:lnTo>
                    <a:lnTo>
                      <a:pt x="5459" y="1764"/>
                    </a:lnTo>
                    <a:lnTo>
                      <a:pt x="5460" y="1759"/>
                    </a:lnTo>
                    <a:lnTo>
                      <a:pt x="5460" y="1754"/>
                    </a:lnTo>
                    <a:lnTo>
                      <a:pt x="5460" y="1752"/>
                    </a:lnTo>
                    <a:lnTo>
                      <a:pt x="5459" y="1750"/>
                    </a:lnTo>
                    <a:lnTo>
                      <a:pt x="5457" y="1749"/>
                    </a:lnTo>
                    <a:lnTo>
                      <a:pt x="5455" y="1749"/>
                    </a:lnTo>
                    <a:lnTo>
                      <a:pt x="5451" y="1747"/>
                    </a:lnTo>
                    <a:lnTo>
                      <a:pt x="5445" y="1746"/>
                    </a:lnTo>
                    <a:lnTo>
                      <a:pt x="5440" y="1743"/>
                    </a:lnTo>
                    <a:lnTo>
                      <a:pt x="5435" y="1742"/>
                    </a:lnTo>
                    <a:lnTo>
                      <a:pt x="5430" y="1742"/>
                    </a:lnTo>
                    <a:lnTo>
                      <a:pt x="5425" y="1742"/>
                    </a:lnTo>
                    <a:lnTo>
                      <a:pt x="5414" y="1744"/>
                    </a:lnTo>
                    <a:lnTo>
                      <a:pt x="5402" y="1745"/>
                    </a:lnTo>
                    <a:close/>
                    <a:moveTo>
                      <a:pt x="4653" y="2130"/>
                    </a:moveTo>
                    <a:lnTo>
                      <a:pt x="4642" y="2128"/>
                    </a:lnTo>
                    <a:lnTo>
                      <a:pt x="4631" y="2127"/>
                    </a:lnTo>
                    <a:lnTo>
                      <a:pt x="4606" y="2127"/>
                    </a:lnTo>
                    <a:lnTo>
                      <a:pt x="4602" y="2128"/>
                    </a:lnTo>
                    <a:lnTo>
                      <a:pt x="4598" y="2130"/>
                    </a:lnTo>
                    <a:lnTo>
                      <a:pt x="4595" y="2133"/>
                    </a:lnTo>
                    <a:lnTo>
                      <a:pt x="4590" y="2137"/>
                    </a:lnTo>
                    <a:lnTo>
                      <a:pt x="4600" y="2146"/>
                    </a:lnTo>
                    <a:lnTo>
                      <a:pt x="4608" y="2156"/>
                    </a:lnTo>
                    <a:lnTo>
                      <a:pt x="4604" y="2159"/>
                    </a:lnTo>
                    <a:lnTo>
                      <a:pt x="4599" y="2162"/>
                    </a:lnTo>
                    <a:lnTo>
                      <a:pt x="4597" y="2163"/>
                    </a:lnTo>
                    <a:lnTo>
                      <a:pt x="4596" y="2166"/>
                    </a:lnTo>
                    <a:lnTo>
                      <a:pt x="4595" y="2169"/>
                    </a:lnTo>
                    <a:lnTo>
                      <a:pt x="4595" y="2171"/>
                    </a:lnTo>
                    <a:lnTo>
                      <a:pt x="4596" y="2177"/>
                    </a:lnTo>
                    <a:lnTo>
                      <a:pt x="4598" y="2182"/>
                    </a:lnTo>
                    <a:lnTo>
                      <a:pt x="4600" y="2184"/>
                    </a:lnTo>
                    <a:lnTo>
                      <a:pt x="4603" y="2186"/>
                    </a:lnTo>
                    <a:lnTo>
                      <a:pt x="4605" y="2187"/>
                    </a:lnTo>
                    <a:lnTo>
                      <a:pt x="4608" y="2187"/>
                    </a:lnTo>
                    <a:lnTo>
                      <a:pt x="4614" y="2187"/>
                    </a:lnTo>
                    <a:lnTo>
                      <a:pt x="4620" y="2185"/>
                    </a:lnTo>
                    <a:lnTo>
                      <a:pt x="4625" y="2182"/>
                    </a:lnTo>
                    <a:lnTo>
                      <a:pt x="4630" y="2179"/>
                    </a:lnTo>
                    <a:lnTo>
                      <a:pt x="4634" y="2176"/>
                    </a:lnTo>
                    <a:lnTo>
                      <a:pt x="4639" y="2173"/>
                    </a:lnTo>
                    <a:lnTo>
                      <a:pt x="4644" y="2170"/>
                    </a:lnTo>
                    <a:lnTo>
                      <a:pt x="4650" y="2168"/>
                    </a:lnTo>
                    <a:lnTo>
                      <a:pt x="4662" y="2163"/>
                    </a:lnTo>
                    <a:lnTo>
                      <a:pt x="4673" y="2160"/>
                    </a:lnTo>
                    <a:lnTo>
                      <a:pt x="4685" y="2155"/>
                    </a:lnTo>
                    <a:lnTo>
                      <a:pt x="4695" y="2150"/>
                    </a:lnTo>
                    <a:lnTo>
                      <a:pt x="4699" y="2147"/>
                    </a:lnTo>
                    <a:lnTo>
                      <a:pt x="4703" y="2143"/>
                    </a:lnTo>
                    <a:lnTo>
                      <a:pt x="4708" y="2140"/>
                    </a:lnTo>
                    <a:lnTo>
                      <a:pt x="4711" y="2136"/>
                    </a:lnTo>
                    <a:lnTo>
                      <a:pt x="4713" y="2130"/>
                    </a:lnTo>
                    <a:lnTo>
                      <a:pt x="4716" y="2125"/>
                    </a:lnTo>
                    <a:lnTo>
                      <a:pt x="4717" y="2120"/>
                    </a:lnTo>
                    <a:lnTo>
                      <a:pt x="4718" y="2114"/>
                    </a:lnTo>
                    <a:lnTo>
                      <a:pt x="4713" y="2113"/>
                    </a:lnTo>
                    <a:lnTo>
                      <a:pt x="4709" y="2113"/>
                    </a:lnTo>
                    <a:lnTo>
                      <a:pt x="4704" y="2113"/>
                    </a:lnTo>
                    <a:lnTo>
                      <a:pt x="4700" y="2113"/>
                    </a:lnTo>
                    <a:lnTo>
                      <a:pt x="4693" y="2116"/>
                    </a:lnTo>
                    <a:lnTo>
                      <a:pt x="4686" y="2119"/>
                    </a:lnTo>
                    <a:lnTo>
                      <a:pt x="4679" y="2123"/>
                    </a:lnTo>
                    <a:lnTo>
                      <a:pt x="4670" y="2127"/>
                    </a:lnTo>
                    <a:lnTo>
                      <a:pt x="4662" y="2129"/>
                    </a:lnTo>
                    <a:lnTo>
                      <a:pt x="4653" y="2130"/>
                    </a:lnTo>
                    <a:close/>
                    <a:moveTo>
                      <a:pt x="4435" y="2221"/>
                    </a:moveTo>
                    <a:lnTo>
                      <a:pt x="4433" y="2230"/>
                    </a:lnTo>
                    <a:lnTo>
                      <a:pt x="4432" y="2238"/>
                    </a:lnTo>
                    <a:lnTo>
                      <a:pt x="4430" y="2245"/>
                    </a:lnTo>
                    <a:lnTo>
                      <a:pt x="4429" y="2255"/>
                    </a:lnTo>
                    <a:lnTo>
                      <a:pt x="4429" y="2269"/>
                    </a:lnTo>
                    <a:lnTo>
                      <a:pt x="4441" y="2269"/>
                    </a:lnTo>
                    <a:lnTo>
                      <a:pt x="4448" y="2259"/>
                    </a:lnTo>
                    <a:lnTo>
                      <a:pt x="4457" y="2248"/>
                    </a:lnTo>
                    <a:lnTo>
                      <a:pt x="4468" y="2240"/>
                    </a:lnTo>
                    <a:lnTo>
                      <a:pt x="4481" y="2233"/>
                    </a:lnTo>
                    <a:lnTo>
                      <a:pt x="4487" y="2230"/>
                    </a:lnTo>
                    <a:lnTo>
                      <a:pt x="4491" y="2226"/>
                    </a:lnTo>
                    <a:lnTo>
                      <a:pt x="4492" y="2224"/>
                    </a:lnTo>
                    <a:lnTo>
                      <a:pt x="4493" y="2221"/>
                    </a:lnTo>
                    <a:lnTo>
                      <a:pt x="4494" y="2217"/>
                    </a:lnTo>
                    <a:lnTo>
                      <a:pt x="4494" y="2213"/>
                    </a:lnTo>
                    <a:lnTo>
                      <a:pt x="4494" y="2211"/>
                    </a:lnTo>
                    <a:lnTo>
                      <a:pt x="4492" y="2209"/>
                    </a:lnTo>
                    <a:lnTo>
                      <a:pt x="4490" y="2208"/>
                    </a:lnTo>
                    <a:lnTo>
                      <a:pt x="4487" y="2208"/>
                    </a:lnTo>
                    <a:lnTo>
                      <a:pt x="4481" y="2209"/>
                    </a:lnTo>
                    <a:lnTo>
                      <a:pt x="4475" y="2211"/>
                    </a:lnTo>
                    <a:lnTo>
                      <a:pt x="4470" y="2214"/>
                    </a:lnTo>
                    <a:lnTo>
                      <a:pt x="4466" y="2216"/>
                    </a:lnTo>
                    <a:lnTo>
                      <a:pt x="4461" y="2218"/>
                    </a:lnTo>
                    <a:lnTo>
                      <a:pt x="4457" y="2219"/>
                    </a:lnTo>
                    <a:lnTo>
                      <a:pt x="4446" y="2221"/>
                    </a:lnTo>
                    <a:lnTo>
                      <a:pt x="4435" y="2221"/>
                    </a:lnTo>
                    <a:close/>
                    <a:moveTo>
                      <a:pt x="4338" y="2198"/>
                    </a:moveTo>
                    <a:lnTo>
                      <a:pt x="4331" y="2199"/>
                    </a:lnTo>
                    <a:lnTo>
                      <a:pt x="4326" y="2200"/>
                    </a:lnTo>
                    <a:lnTo>
                      <a:pt x="4321" y="2202"/>
                    </a:lnTo>
                    <a:lnTo>
                      <a:pt x="4316" y="2205"/>
                    </a:lnTo>
                    <a:lnTo>
                      <a:pt x="4312" y="2209"/>
                    </a:lnTo>
                    <a:lnTo>
                      <a:pt x="4309" y="2213"/>
                    </a:lnTo>
                    <a:lnTo>
                      <a:pt x="4305" y="2217"/>
                    </a:lnTo>
                    <a:lnTo>
                      <a:pt x="4302" y="2224"/>
                    </a:lnTo>
                    <a:lnTo>
                      <a:pt x="4305" y="2226"/>
                    </a:lnTo>
                    <a:lnTo>
                      <a:pt x="4310" y="2227"/>
                    </a:lnTo>
                    <a:lnTo>
                      <a:pt x="4318" y="2226"/>
                    </a:lnTo>
                    <a:lnTo>
                      <a:pt x="4326" y="2224"/>
                    </a:lnTo>
                    <a:lnTo>
                      <a:pt x="4326" y="2227"/>
                    </a:lnTo>
                    <a:lnTo>
                      <a:pt x="4327" y="2230"/>
                    </a:lnTo>
                    <a:lnTo>
                      <a:pt x="4326" y="2234"/>
                    </a:lnTo>
                    <a:lnTo>
                      <a:pt x="4325" y="2238"/>
                    </a:lnTo>
                    <a:lnTo>
                      <a:pt x="4323" y="2241"/>
                    </a:lnTo>
                    <a:lnTo>
                      <a:pt x="4321" y="2244"/>
                    </a:lnTo>
                    <a:lnTo>
                      <a:pt x="4316" y="2251"/>
                    </a:lnTo>
                    <a:lnTo>
                      <a:pt x="4311" y="2258"/>
                    </a:lnTo>
                    <a:lnTo>
                      <a:pt x="4303" y="2269"/>
                    </a:lnTo>
                    <a:lnTo>
                      <a:pt x="4296" y="2281"/>
                    </a:lnTo>
                    <a:lnTo>
                      <a:pt x="4289" y="2291"/>
                    </a:lnTo>
                    <a:lnTo>
                      <a:pt x="4281" y="2300"/>
                    </a:lnTo>
                    <a:lnTo>
                      <a:pt x="4272" y="2308"/>
                    </a:lnTo>
                    <a:lnTo>
                      <a:pt x="4262" y="2315"/>
                    </a:lnTo>
                    <a:lnTo>
                      <a:pt x="4257" y="2317"/>
                    </a:lnTo>
                    <a:lnTo>
                      <a:pt x="4251" y="2319"/>
                    </a:lnTo>
                    <a:lnTo>
                      <a:pt x="4244" y="2321"/>
                    </a:lnTo>
                    <a:lnTo>
                      <a:pt x="4238" y="2322"/>
                    </a:lnTo>
                    <a:lnTo>
                      <a:pt x="4232" y="2324"/>
                    </a:lnTo>
                    <a:lnTo>
                      <a:pt x="4227" y="2327"/>
                    </a:lnTo>
                    <a:lnTo>
                      <a:pt x="4222" y="2331"/>
                    </a:lnTo>
                    <a:lnTo>
                      <a:pt x="4215" y="2335"/>
                    </a:lnTo>
                    <a:lnTo>
                      <a:pt x="4201" y="2338"/>
                    </a:lnTo>
                    <a:lnTo>
                      <a:pt x="4185" y="2339"/>
                    </a:lnTo>
                    <a:lnTo>
                      <a:pt x="4173" y="2341"/>
                    </a:lnTo>
                    <a:lnTo>
                      <a:pt x="4161" y="2344"/>
                    </a:lnTo>
                    <a:lnTo>
                      <a:pt x="4150" y="2347"/>
                    </a:lnTo>
                    <a:lnTo>
                      <a:pt x="4139" y="2351"/>
                    </a:lnTo>
                    <a:lnTo>
                      <a:pt x="4130" y="2358"/>
                    </a:lnTo>
                    <a:lnTo>
                      <a:pt x="4121" y="2364"/>
                    </a:lnTo>
                    <a:lnTo>
                      <a:pt x="4112" y="2361"/>
                    </a:lnTo>
                    <a:lnTo>
                      <a:pt x="4102" y="2358"/>
                    </a:lnTo>
                    <a:lnTo>
                      <a:pt x="4093" y="2357"/>
                    </a:lnTo>
                    <a:lnTo>
                      <a:pt x="4085" y="2357"/>
                    </a:lnTo>
                    <a:lnTo>
                      <a:pt x="4076" y="2357"/>
                    </a:lnTo>
                    <a:lnTo>
                      <a:pt x="4067" y="2355"/>
                    </a:lnTo>
                    <a:lnTo>
                      <a:pt x="4060" y="2352"/>
                    </a:lnTo>
                    <a:lnTo>
                      <a:pt x="4054" y="2348"/>
                    </a:lnTo>
                    <a:lnTo>
                      <a:pt x="4047" y="2346"/>
                    </a:lnTo>
                    <a:lnTo>
                      <a:pt x="4040" y="2344"/>
                    </a:lnTo>
                    <a:lnTo>
                      <a:pt x="4033" y="2345"/>
                    </a:lnTo>
                    <a:lnTo>
                      <a:pt x="4026" y="2346"/>
                    </a:lnTo>
                    <a:lnTo>
                      <a:pt x="4019" y="2347"/>
                    </a:lnTo>
                    <a:lnTo>
                      <a:pt x="4013" y="2349"/>
                    </a:lnTo>
                    <a:lnTo>
                      <a:pt x="4001" y="2353"/>
                    </a:lnTo>
                    <a:lnTo>
                      <a:pt x="3987" y="2357"/>
                    </a:lnTo>
                    <a:lnTo>
                      <a:pt x="3976" y="2359"/>
                    </a:lnTo>
                    <a:lnTo>
                      <a:pt x="3967" y="2360"/>
                    </a:lnTo>
                    <a:lnTo>
                      <a:pt x="3961" y="2361"/>
                    </a:lnTo>
                    <a:lnTo>
                      <a:pt x="3957" y="2364"/>
                    </a:lnTo>
                    <a:lnTo>
                      <a:pt x="3953" y="2367"/>
                    </a:lnTo>
                    <a:lnTo>
                      <a:pt x="3950" y="2371"/>
                    </a:lnTo>
                    <a:lnTo>
                      <a:pt x="3944" y="2382"/>
                    </a:lnTo>
                    <a:lnTo>
                      <a:pt x="3938" y="2392"/>
                    </a:lnTo>
                    <a:lnTo>
                      <a:pt x="3934" y="2396"/>
                    </a:lnTo>
                    <a:lnTo>
                      <a:pt x="3929" y="2400"/>
                    </a:lnTo>
                    <a:lnTo>
                      <a:pt x="3924" y="2403"/>
                    </a:lnTo>
                    <a:lnTo>
                      <a:pt x="3919" y="2405"/>
                    </a:lnTo>
                    <a:lnTo>
                      <a:pt x="3907" y="2408"/>
                    </a:lnTo>
                    <a:lnTo>
                      <a:pt x="3895" y="2412"/>
                    </a:lnTo>
                    <a:lnTo>
                      <a:pt x="3891" y="2415"/>
                    </a:lnTo>
                    <a:lnTo>
                      <a:pt x="3887" y="2418"/>
                    </a:lnTo>
                    <a:lnTo>
                      <a:pt x="3885" y="2423"/>
                    </a:lnTo>
                    <a:lnTo>
                      <a:pt x="3884" y="2429"/>
                    </a:lnTo>
                    <a:lnTo>
                      <a:pt x="3885" y="2433"/>
                    </a:lnTo>
                    <a:lnTo>
                      <a:pt x="3886" y="2437"/>
                    </a:lnTo>
                    <a:lnTo>
                      <a:pt x="3888" y="2441"/>
                    </a:lnTo>
                    <a:lnTo>
                      <a:pt x="3890" y="2445"/>
                    </a:lnTo>
                    <a:lnTo>
                      <a:pt x="3893" y="2449"/>
                    </a:lnTo>
                    <a:lnTo>
                      <a:pt x="3897" y="2451"/>
                    </a:lnTo>
                    <a:lnTo>
                      <a:pt x="3901" y="2452"/>
                    </a:lnTo>
                    <a:lnTo>
                      <a:pt x="3905" y="2453"/>
                    </a:lnTo>
                    <a:lnTo>
                      <a:pt x="3913" y="2452"/>
                    </a:lnTo>
                    <a:lnTo>
                      <a:pt x="3919" y="2451"/>
                    </a:lnTo>
                    <a:lnTo>
                      <a:pt x="3924" y="2450"/>
                    </a:lnTo>
                    <a:lnTo>
                      <a:pt x="3930" y="2448"/>
                    </a:lnTo>
                    <a:lnTo>
                      <a:pt x="3942" y="2443"/>
                    </a:lnTo>
                    <a:lnTo>
                      <a:pt x="3954" y="2439"/>
                    </a:lnTo>
                    <a:lnTo>
                      <a:pt x="3974" y="2434"/>
                    </a:lnTo>
                    <a:lnTo>
                      <a:pt x="3993" y="2431"/>
                    </a:lnTo>
                    <a:lnTo>
                      <a:pt x="4010" y="2429"/>
                    </a:lnTo>
                    <a:lnTo>
                      <a:pt x="4031" y="2429"/>
                    </a:lnTo>
                    <a:lnTo>
                      <a:pt x="4034" y="2429"/>
                    </a:lnTo>
                    <a:lnTo>
                      <a:pt x="4037" y="2431"/>
                    </a:lnTo>
                    <a:lnTo>
                      <a:pt x="4039" y="2433"/>
                    </a:lnTo>
                    <a:lnTo>
                      <a:pt x="4040" y="2435"/>
                    </a:lnTo>
                    <a:lnTo>
                      <a:pt x="4044" y="2440"/>
                    </a:lnTo>
                    <a:lnTo>
                      <a:pt x="4050" y="2444"/>
                    </a:lnTo>
                    <a:lnTo>
                      <a:pt x="4059" y="2446"/>
                    </a:lnTo>
                    <a:lnTo>
                      <a:pt x="4068" y="2448"/>
                    </a:lnTo>
                    <a:lnTo>
                      <a:pt x="4073" y="2446"/>
                    </a:lnTo>
                    <a:lnTo>
                      <a:pt x="4077" y="2445"/>
                    </a:lnTo>
                    <a:lnTo>
                      <a:pt x="4081" y="2442"/>
                    </a:lnTo>
                    <a:lnTo>
                      <a:pt x="4083" y="2438"/>
                    </a:lnTo>
                    <a:lnTo>
                      <a:pt x="4087" y="2430"/>
                    </a:lnTo>
                    <a:lnTo>
                      <a:pt x="4092" y="2421"/>
                    </a:lnTo>
                    <a:lnTo>
                      <a:pt x="4097" y="2413"/>
                    </a:lnTo>
                    <a:lnTo>
                      <a:pt x="4103" y="2408"/>
                    </a:lnTo>
                    <a:lnTo>
                      <a:pt x="4110" y="2405"/>
                    </a:lnTo>
                    <a:lnTo>
                      <a:pt x="4118" y="2402"/>
                    </a:lnTo>
                    <a:lnTo>
                      <a:pt x="4133" y="2399"/>
                    </a:lnTo>
                    <a:lnTo>
                      <a:pt x="4151" y="2398"/>
                    </a:lnTo>
                    <a:lnTo>
                      <a:pt x="4156" y="2397"/>
                    </a:lnTo>
                    <a:lnTo>
                      <a:pt x="4160" y="2396"/>
                    </a:lnTo>
                    <a:lnTo>
                      <a:pt x="4165" y="2394"/>
                    </a:lnTo>
                    <a:lnTo>
                      <a:pt x="4169" y="2392"/>
                    </a:lnTo>
                    <a:lnTo>
                      <a:pt x="4176" y="2386"/>
                    </a:lnTo>
                    <a:lnTo>
                      <a:pt x="4184" y="2381"/>
                    </a:lnTo>
                    <a:lnTo>
                      <a:pt x="4201" y="2372"/>
                    </a:lnTo>
                    <a:lnTo>
                      <a:pt x="4215" y="2365"/>
                    </a:lnTo>
                    <a:lnTo>
                      <a:pt x="4223" y="2363"/>
                    </a:lnTo>
                    <a:lnTo>
                      <a:pt x="4230" y="2359"/>
                    </a:lnTo>
                    <a:lnTo>
                      <a:pt x="4238" y="2357"/>
                    </a:lnTo>
                    <a:lnTo>
                      <a:pt x="4247" y="2355"/>
                    </a:lnTo>
                    <a:lnTo>
                      <a:pt x="4262" y="2352"/>
                    </a:lnTo>
                    <a:lnTo>
                      <a:pt x="4274" y="2347"/>
                    </a:lnTo>
                    <a:lnTo>
                      <a:pt x="4286" y="2341"/>
                    </a:lnTo>
                    <a:lnTo>
                      <a:pt x="4298" y="2333"/>
                    </a:lnTo>
                    <a:lnTo>
                      <a:pt x="4303" y="2331"/>
                    </a:lnTo>
                    <a:lnTo>
                      <a:pt x="4308" y="2330"/>
                    </a:lnTo>
                    <a:lnTo>
                      <a:pt x="4311" y="2327"/>
                    </a:lnTo>
                    <a:lnTo>
                      <a:pt x="4314" y="2324"/>
                    </a:lnTo>
                    <a:lnTo>
                      <a:pt x="4319" y="2315"/>
                    </a:lnTo>
                    <a:lnTo>
                      <a:pt x="4325" y="2307"/>
                    </a:lnTo>
                    <a:lnTo>
                      <a:pt x="4327" y="2302"/>
                    </a:lnTo>
                    <a:lnTo>
                      <a:pt x="4329" y="2298"/>
                    </a:lnTo>
                    <a:lnTo>
                      <a:pt x="4331" y="2294"/>
                    </a:lnTo>
                    <a:lnTo>
                      <a:pt x="4332" y="2289"/>
                    </a:lnTo>
                    <a:lnTo>
                      <a:pt x="4333" y="2272"/>
                    </a:lnTo>
                    <a:lnTo>
                      <a:pt x="4337" y="2258"/>
                    </a:lnTo>
                    <a:lnTo>
                      <a:pt x="4342" y="2246"/>
                    </a:lnTo>
                    <a:lnTo>
                      <a:pt x="4347" y="2236"/>
                    </a:lnTo>
                    <a:lnTo>
                      <a:pt x="4349" y="2231"/>
                    </a:lnTo>
                    <a:lnTo>
                      <a:pt x="4350" y="2226"/>
                    </a:lnTo>
                    <a:lnTo>
                      <a:pt x="4351" y="2219"/>
                    </a:lnTo>
                    <a:lnTo>
                      <a:pt x="4352" y="2213"/>
                    </a:lnTo>
                    <a:lnTo>
                      <a:pt x="4351" y="2208"/>
                    </a:lnTo>
                    <a:lnTo>
                      <a:pt x="4351" y="2202"/>
                    </a:lnTo>
                    <a:lnTo>
                      <a:pt x="4338" y="2198"/>
                    </a:lnTo>
                    <a:close/>
                    <a:moveTo>
                      <a:pt x="4349" y="2647"/>
                    </a:moveTo>
                    <a:lnTo>
                      <a:pt x="4349" y="2656"/>
                    </a:lnTo>
                    <a:lnTo>
                      <a:pt x="4349" y="2664"/>
                    </a:lnTo>
                    <a:lnTo>
                      <a:pt x="4352" y="2665"/>
                    </a:lnTo>
                    <a:lnTo>
                      <a:pt x="4354" y="2666"/>
                    </a:lnTo>
                    <a:lnTo>
                      <a:pt x="4359" y="2665"/>
                    </a:lnTo>
                    <a:lnTo>
                      <a:pt x="4362" y="2664"/>
                    </a:lnTo>
                    <a:lnTo>
                      <a:pt x="4367" y="2662"/>
                    </a:lnTo>
                    <a:lnTo>
                      <a:pt x="4370" y="2659"/>
                    </a:lnTo>
                    <a:lnTo>
                      <a:pt x="4376" y="2653"/>
                    </a:lnTo>
                    <a:lnTo>
                      <a:pt x="4384" y="2648"/>
                    </a:lnTo>
                    <a:lnTo>
                      <a:pt x="4398" y="2640"/>
                    </a:lnTo>
                    <a:lnTo>
                      <a:pt x="4409" y="2632"/>
                    </a:lnTo>
                    <a:lnTo>
                      <a:pt x="4414" y="2628"/>
                    </a:lnTo>
                    <a:lnTo>
                      <a:pt x="4417" y="2623"/>
                    </a:lnTo>
                    <a:lnTo>
                      <a:pt x="4419" y="2615"/>
                    </a:lnTo>
                    <a:lnTo>
                      <a:pt x="4420" y="2608"/>
                    </a:lnTo>
                    <a:lnTo>
                      <a:pt x="4420" y="2605"/>
                    </a:lnTo>
                    <a:lnTo>
                      <a:pt x="4419" y="2601"/>
                    </a:lnTo>
                    <a:lnTo>
                      <a:pt x="4417" y="2597"/>
                    </a:lnTo>
                    <a:lnTo>
                      <a:pt x="4415" y="2594"/>
                    </a:lnTo>
                    <a:lnTo>
                      <a:pt x="4412" y="2592"/>
                    </a:lnTo>
                    <a:lnTo>
                      <a:pt x="4409" y="2590"/>
                    </a:lnTo>
                    <a:lnTo>
                      <a:pt x="4406" y="2590"/>
                    </a:lnTo>
                    <a:lnTo>
                      <a:pt x="4403" y="2591"/>
                    </a:lnTo>
                    <a:lnTo>
                      <a:pt x="4395" y="2595"/>
                    </a:lnTo>
                    <a:lnTo>
                      <a:pt x="4388" y="2601"/>
                    </a:lnTo>
                    <a:lnTo>
                      <a:pt x="4382" y="2607"/>
                    </a:lnTo>
                    <a:lnTo>
                      <a:pt x="4377" y="2615"/>
                    </a:lnTo>
                    <a:lnTo>
                      <a:pt x="4374" y="2623"/>
                    </a:lnTo>
                    <a:lnTo>
                      <a:pt x="4370" y="2629"/>
                    </a:lnTo>
                    <a:lnTo>
                      <a:pt x="4364" y="2633"/>
                    </a:lnTo>
                    <a:lnTo>
                      <a:pt x="4356" y="2636"/>
                    </a:lnTo>
                    <a:lnTo>
                      <a:pt x="4353" y="2638"/>
                    </a:lnTo>
                    <a:lnTo>
                      <a:pt x="4351" y="2640"/>
                    </a:lnTo>
                    <a:lnTo>
                      <a:pt x="4349" y="2643"/>
                    </a:lnTo>
                    <a:lnTo>
                      <a:pt x="4349" y="2647"/>
                    </a:lnTo>
                    <a:close/>
                    <a:moveTo>
                      <a:pt x="3913" y="2549"/>
                    </a:moveTo>
                    <a:lnTo>
                      <a:pt x="3874" y="2539"/>
                    </a:lnTo>
                    <a:lnTo>
                      <a:pt x="3866" y="2549"/>
                    </a:lnTo>
                    <a:lnTo>
                      <a:pt x="3859" y="2557"/>
                    </a:lnTo>
                    <a:lnTo>
                      <a:pt x="3855" y="2562"/>
                    </a:lnTo>
                    <a:lnTo>
                      <a:pt x="3851" y="2564"/>
                    </a:lnTo>
                    <a:lnTo>
                      <a:pt x="3845" y="2566"/>
                    </a:lnTo>
                    <a:lnTo>
                      <a:pt x="3839" y="2567"/>
                    </a:lnTo>
                    <a:lnTo>
                      <a:pt x="3831" y="2565"/>
                    </a:lnTo>
                    <a:lnTo>
                      <a:pt x="3823" y="2563"/>
                    </a:lnTo>
                    <a:lnTo>
                      <a:pt x="3817" y="2564"/>
                    </a:lnTo>
                    <a:lnTo>
                      <a:pt x="3813" y="2566"/>
                    </a:lnTo>
                    <a:lnTo>
                      <a:pt x="3810" y="2569"/>
                    </a:lnTo>
                    <a:lnTo>
                      <a:pt x="3807" y="2572"/>
                    </a:lnTo>
                    <a:lnTo>
                      <a:pt x="3801" y="2579"/>
                    </a:lnTo>
                    <a:lnTo>
                      <a:pt x="3794" y="2586"/>
                    </a:lnTo>
                    <a:lnTo>
                      <a:pt x="3783" y="2595"/>
                    </a:lnTo>
                    <a:lnTo>
                      <a:pt x="3774" y="2604"/>
                    </a:lnTo>
                    <a:lnTo>
                      <a:pt x="3771" y="2609"/>
                    </a:lnTo>
                    <a:lnTo>
                      <a:pt x="3769" y="2614"/>
                    </a:lnTo>
                    <a:lnTo>
                      <a:pt x="3767" y="2621"/>
                    </a:lnTo>
                    <a:lnTo>
                      <a:pt x="3767" y="2627"/>
                    </a:lnTo>
                    <a:lnTo>
                      <a:pt x="3767" y="2632"/>
                    </a:lnTo>
                    <a:lnTo>
                      <a:pt x="3768" y="2636"/>
                    </a:lnTo>
                    <a:lnTo>
                      <a:pt x="3770" y="2640"/>
                    </a:lnTo>
                    <a:lnTo>
                      <a:pt x="3772" y="2644"/>
                    </a:lnTo>
                    <a:lnTo>
                      <a:pt x="3775" y="2648"/>
                    </a:lnTo>
                    <a:lnTo>
                      <a:pt x="3779" y="2650"/>
                    </a:lnTo>
                    <a:lnTo>
                      <a:pt x="3782" y="2652"/>
                    </a:lnTo>
                    <a:lnTo>
                      <a:pt x="3787" y="2652"/>
                    </a:lnTo>
                    <a:lnTo>
                      <a:pt x="3796" y="2652"/>
                    </a:lnTo>
                    <a:lnTo>
                      <a:pt x="3803" y="2650"/>
                    </a:lnTo>
                    <a:lnTo>
                      <a:pt x="3810" y="2647"/>
                    </a:lnTo>
                    <a:lnTo>
                      <a:pt x="3817" y="2643"/>
                    </a:lnTo>
                    <a:lnTo>
                      <a:pt x="3824" y="2640"/>
                    </a:lnTo>
                    <a:lnTo>
                      <a:pt x="3831" y="2637"/>
                    </a:lnTo>
                    <a:lnTo>
                      <a:pt x="3838" y="2635"/>
                    </a:lnTo>
                    <a:lnTo>
                      <a:pt x="3846" y="2634"/>
                    </a:lnTo>
                    <a:lnTo>
                      <a:pt x="3854" y="2634"/>
                    </a:lnTo>
                    <a:lnTo>
                      <a:pt x="3860" y="2635"/>
                    </a:lnTo>
                    <a:lnTo>
                      <a:pt x="3865" y="2637"/>
                    </a:lnTo>
                    <a:lnTo>
                      <a:pt x="3870" y="2638"/>
                    </a:lnTo>
                    <a:lnTo>
                      <a:pt x="3882" y="2642"/>
                    </a:lnTo>
                    <a:lnTo>
                      <a:pt x="3893" y="2648"/>
                    </a:lnTo>
                    <a:lnTo>
                      <a:pt x="3913" y="2640"/>
                    </a:lnTo>
                    <a:lnTo>
                      <a:pt x="3922" y="2643"/>
                    </a:lnTo>
                    <a:lnTo>
                      <a:pt x="3929" y="2648"/>
                    </a:lnTo>
                    <a:lnTo>
                      <a:pt x="3932" y="2650"/>
                    </a:lnTo>
                    <a:lnTo>
                      <a:pt x="3937" y="2652"/>
                    </a:lnTo>
                    <a:lnTo>
                      <a:pt x="3941" y="2653"/>
                    </a:lnTo>
                    <a:lnTo>
                      <a:pt x="3946" y="2653"/>
                    </a:lnTo>
                    <a:lnTo>
                      <a:pt x="3951" y="2653"/>
                    </a:lnTo>
                    <a:lnTo>
                      <a:pt x="3955" y="2651"/>
                    </a:lnTo>
                    <a:lnTo>
                      <a:pt x="3959" y="2649"/>
                    </a:lnTo>
                    <a:lnTo>
                      <a:pt x="3964" y="2647"/>
                    </a:lnTo>
                    <a:lnTo>
                      <a:pt x="3967" y="2643"/>
                    </a:lnTo>
                    <a:lnTo>
                      <a:pt x="3971" y="2640"/>
                    </a:lnTo>
                    <a:lnTo>
                      <a:pt x="3975" y="2638"/>
                    </a:lnTo>
                    <a:lnTo>
                      <a:pt x="3980" y="2636"/>
                    </a:lnTo>
                    <a:lnTo>
                      <a:pt x="3989" y="2636"/>
                    </a:lnTo>
                    <a:lnTo>
                      <a:pt x="3999" y="2636"/>
                    </a:lnTo>
                    <a:lnTo>
                      <a:pt x="4006" y="2636"/>
                    </a:lnTo>
                    <a:lnTo>
                      <a:pt x="4013" y="2636"/>
                    </a:lnTo>
                    <a:lnTo>
                      <a:pt x="4019" y="2635"/>
                    </a:lnTo>
                    <a:lnTo>
                      <a:pt x="4026" y="2633"/>
                    </a:lnTo>
                    <a:lnTo>
                      <a:pt x="4032" y="2631"/>
                    </a:lnTo>
                    <a:lnTo>
                      <a:pt x="4036" y="2627"/>
                    </a:lnTo>
                    <a:lnTo>
                      <a:pt x="4037" y="2625"/>
                    </a:lnTo>
                    <a:lnTo>
                      <a:pt x="4038" y="2623"/>
                    </a:lnTo>
                    <a:lnTo>
                      <a:pt x="4039" y="2620"/>
                    </a:lnTo>
                    <a:lnTo>
                      <a:pt x="4039" y="2616"/>
                    </a:lnTo>
                    <a:lnTo>
                      <a:pt x="4039" y="2610"/>
                    </a:lnTo>
                    <a:lnTo>
                      <a:pt x="4038" y="2605"/>
                    </a:lnTo>
                    <a:lnTo>
                      <a:pt x="4036" y="2600"/>
                    </a:lnTo>
                    <a:lnTo>
                      <a:pt x="4033" y="2596"/>
                    </a:lnTo>
                    <a:lnTo>
                      <a:pt x="4030" y="2592"/>
                    </a:lnTo>
                    <a:lnTo>
                      <a:pt x="4026" y="2587"/>
                    </a:lnTo>
                    <a:lnTo>
                      <a:pt x="4021" y="2584"/>
                    </a:lnTo>
                    <a:lnTo>
                      <a:pt x="4015" y="2581"/>
                    </a:lnTo>
                    <a:lnTo>
                      <a:pt x="4005" y="2577"/>
                    </a:lnTo>
                    <a:lnTo>
                      <a:pt x="3993" y="2574"/>
                    </a:lnTo>
                    <a:lnTo>
                      <a:pt x="3980" y="2572"/>
                    </a:lnTo>
                    <a:lnTo>
                      <a:pt x="3967" y="2571"/>
                    </a:lnTo>
                    <a:lnTo>
                      <a:pt x="3957" y="2574"/>
                    </a:lnTo>
                    <a:lnTo>
                      <a:pt x="3947" y="2576"/>
                    </a:lnTo>
                    <a:lnTo>
                      <a:pt x="3941" y="2575"/>
                    </a:lnTo>
                    <a:lnTo>
                      <a:pt x="3937" y="2573"/>
                    </a:lnTo>
                    <a:lnTo>
                      <a:pt x="3932" y="2569"/>
                    </a:lnTo>
                    <a:lnTo>
                      <a:pt x="3929" y="2565"/>
                    </a:lnTo>
                    <a:lnTo>
                      <a:pt x="3926" y="2559"/>
                    </a:lnTo>
                    <a:lnTo>
                      <a:pt x="3922" y="2555"/>
                    </a:lnTo>
                    <a:lnTo>
                      <a:pt x="3918" y="2551"/>
                    </a:lnTo>
                    <a:lnTo>
                      <a:pt x="3913" y="2549"/>
                    </a:lnTo>
                    <a:close/>
                    <a:moveTo>
                      <a:pt x="3670" y="2462"/>
                    </a:moveTo>
                    <a:lnTo>
                      <a:pt x="3641" y="2462"/>
                    </a:lnTo>
                    <a:lnTo>
                      <a:pt x="3630" y="2465"/>
                    </a:lnTo>
                    <a:lnTo>
                      <a:pt x="3618" y="2468"/>
                    </a:lnTo>
                    <a:lnTo>
                      <a:pt x="3606" y="2463"/>
                    </a:lnTo>
                    <a:lnTo>
                      <a:pt x="3595" y="2458"/>
                    </a:lnTo>
                    <a:lnTo>
                      <a:pt x="3589" y="2460"/>
                    </a:lnTo>
                    <a:lnTo>
                      <a:pt x="3585" y="2462"/>
                    </a:lnTo>
                    <a:lnTo>
                      <a:pt x="3582" y="2466"/>
                    </a:lnTo>
                    <a:lnTo>
                      <a:pt x="3579" y="2470"/>
                    </a:lnTo>
                    <a:lnTo>
                      <a:pt x="3568" y="2479"/>
                    </a:lnTo>
                    <a:lnTo>
                      <a:pt x="3557" y="2488"/>
                    </a:lnTo>
                    <a:lnTo>
                      <a:pt x="3569" y="2493"/>
                    </a:lnTo>
                    <a:lnTo>
                      <a:pt x="3581" y="2496"/>
                    </a:lnTo>
                    <a:lnTo>
                      <a:pt x="3589" y="2500"/>
                    </a:lnTo>
                    <a:lnTo>
                      <a:pt x="3598" y="2505"/>
                    </a:lnTo>
                    <a:lnTo>
                      <a:pt x="3601" y="2507"/>
                    </a:lnTo>
                    <a:lnTo>
                      <a:pt x="3605" y="2508"/>
                    </a:lnTo>
                    <a:lnTo>
                      <a:pt x="3609" y="2509"/>
                    </a:lnTo>
                    <a:lnTo>
                      <a:pt x="3614" y="2509"/>
                    </a:lnTo>
                    <a:lnTo>
                      <a:pt x="3613" y="2513"/>
                    </a:lnTo>
                    <a:lnTo>
                      <a:pt x="3611" y="2516"/>
                    </a:lnTo>
                    <a:lnTo>
                      <a:pt x="3609" y="2519"/>
                    </a:lnTo>
                    <a:lnTo>
                      <a:pt x="3606" y="2522"/>
                    </a:lnTo>
                    <a:lnTo>
                      <a:pt x="3599" y="2527"/>
                    </a:lnTo>
                    <a:lnTo>
                      <a:pt x="3591" y="2533"/>
                    </a:lnTo>
                    <a:lnTo>
                      <a:pt x="3585" y="2538"/>
                    </a:lnTo>
                    <a:lnTo>
                      <a:pt x="3580" y="2543"/>
                    </a:lnTo>
                    <a:lnTo>
                      <a:pt x="3574" y="2548"/>
                    </a:lnTo>
                    <a:lnTo>
                      <a:pt x="3567" y="2552"/>
                    </a:lnTo>
                    <a:lnTo>
                      <a:pt x="3564" y="2546"/>
                    </a:lnTo>
                    <a:lnTo>
                      <a:pt x="3559" y="2541"/>
                    </a:lnTo>
                    <a:lnTo>
                      <a:pt x="3555" y="2536"/>
                    </a:lnTo>
                    <a:lnTo>
                      <a:pt x="3550" y="2531"/>
                    </a:lnTo>
                    <a:lnTo>
                      <a:pt x="3545" y="2528"/>
                    </a:lnTo>
                    <a:lnTo>
                      <a:pt x="3540" y="2526"/>
                    </a:lnTo>
                    <a:lnTo>
                      <a:pt x="3533" y="2524"/>
                    </a:lnTo>
                    <a:lnTo>
                      <a:pt x="3526" y="2524"/>
                    </a:lnTo>
                    <a:lnTo>
                      <a:pt x="3516" y="2524"/>
                    </a:lnTo>
                    <a:lnTo>
                      <a:pt x="3507" y="2526"/>
                    </a:lnTo>
                    <a:lnTo>
                      <a:pt x="3498" y="2528"/>
                    </a:lnTo>
                    <a:lnTo>
                      <a:pt x="3490" y="2531"/>
                    </a:lnTo>
                    <a:lnTo>
                      <a:pt x="3474" y="2540"/>
                    </a:lnTo>
                    <a:lnTo>
                      <a:pt x="3457" y="2550"/>
                    </a:lnTo>
                    <a:lnTo>
                      <a:pt x="3446" y="2555"/>
                    </a:lnTo>
                    <a:lnTo>
                      <a:pt x="3436" y="2561"/>
                    </a:lnTo>
                    <a:lnTo>
                      <a:pt x="3427" y="2567"/>
                    </a:lnTo>
                    <a:lnTo>
                      <a:pt x="3419" y="2574"/>
                    </a:lnTo>
                    <a:lnTo>
                      <a:pt x="3412" y="2581"/>
                    </a:lnTo>
                    <a:lnTo>
                      <a:pt x="3407" y="2590"/>
                    </a:lnTo>
                    <a:lnTo>
                      <a:pt x="3406" y="2595"/>
                    </a:lnTo>
                    <a:lnTo>
                      <a:pt x="3404" y="2599"/>
                    </a:lnTo>
                    <a:lnTo>
                      <a:pt x="3403" y="2605"/>
                    </a:lnTo>
                    <a:lnTo>
                      <a:pt x="3403" y="2610"/>
                    </a:lnTo>
                    <a:lnTo>
                      <a:pt x="3403" y="2618"/>
                    </a:lnTo>
                    <a:lnTo>
                      <a:pt x="3404" y="2624"/>
                    </a:lnTo>
                    <a:lnTo>
                      <a:pt x="3406" y="2630"/>
                    </a:lnTo>
                    <a:lnTo>
                      <a:pt x="3408" y="2636"/>
                    </a:lnTo>
                    <a:lnTo>
                      <a:pt x="3419" y="2631"/>
                    </a:lnTo>
                    <a:lnTo>
                      <a:pt x="3432" y="2625"/>
                    </a:lnTo>
                    <a:lnTo>
                      <a:pt x="3450" y="2619"/>
                    </a:lnTo>
                    <a:lnTo>
                      <a:pt x="3466" y="2613"/>
                    </a:lnTo>
                    <a:lnTo>
                      <a:pt x="3474" y="2611"/>
                    </a:lnTo>
                    <a:lnTo>
                      <a:pt x="3482" y="2607"/>
                    </a:lnTo>
                    <a:lnTo>
                      <a:pt x="3490" y="2604"/>
                    </a:lnTo>
                    <a:lnTo>
                      <a:pt x="3499" y="2599"/>
                    </a:lnTo>
                    <a:lnTo>
                      <a:pt x="3513" y="2587"/>
                    </a:lnTo>
                    <a:lnTo>
                      <a:pt x="3524" y="2577"/>
                    </a:lnTo>
                    <a:lnTo>
                      <a:pt x="3530" y="2572"/>
                    </a:lnTo>
                    <a:lnTo>
                      <a:pt x="3537" y="2569"/>
                    </a:lnTo>
                    <a:lnTo>
                      <a:pt x="3544" y="2566"/>
                    </a:lnTo>
                    <a:lnTo>
                      <a:pt x="3553" y="2566"/>
                    </a:lnTo>
                    <a:lnTo>
                      <a:pt x="3564" y="2567"/>
                    </a:lnTo>
                    <a:lnTo>
                      <a:pt x="3572" y="2569"/>
                    </a:lnTo>
                    <a:lnTo>
                      <a:pt x="3581" y="2571"/>
                    </a:lnTo>
                    <a:lnTo>
                      <a:pt x="3591" y="2572"/>
                    </a:lnTo>
                    <a:lnTo>
                      <a:pt x="3597" y="2572"/>
                    </a:lnTo>
                    <a:lnTo>
                      <a:pt x="3602" y="2570"/>
                    </a:lnTo>
                    <a:lnTo>
                      <a:pt x="3605" y="2568"/>
                    </a:lnTo>
                    <a:lnTo>
                      <a:pt x="3609" y="2565"/>
                    </a:lnTo>
                    <a:lnTo>
                      <a:pt x="3615" y="2557"/>
                    </a:lnTo>
                    <a:lnTo>
                      <a:pt x="3623" y="2549"/>
                    </a:lnTo>
                    <a:lnTo>
                      <a:pt x="3633" y="2540"/>
                    </a:lnTo>
                    <a:lnTo>
                      <a:pt x="3642" y="2530"/>
                    </a:lnTo>
                    <a:lnTo>
                      <a:pt x="3646" y="2526"/>
                    </a:lnTo>
                    <a:lnTo>
                      <a:pt x="3651" y="2521"/>
                    </a:lnTo>
                    <a:lnTo>
                      <a:pt x="3654" y="2516"/>
                    </a:lnTo>
                    <a:lnTo>
                      <a:pt x="3656" y="2510"/>
                    </a:lnTo>
                    <a:lnTo>
                      <a:pt x="3660" y="2515"/>
                    </a:lnTo>
                    <a:lnTo>
                      <a:pt x="3663" y="2520"/>
                    </a:lnTo>
                    <a:lnTo>
                      <a:pt x="3665" y="2522"/>
                    </a:lnTo>
                    <a:lnTo>
                      <a:pt x="3667" y="2523"/>
                    </a:lnTo>
                    <a:lnTo>
                      <a:pt x="3669" y="2524"/>
                    </a:lnTo>
                    <a:lnTo>
                      <a:pt x="3672" y="2525"/>
                    </a:lnTo>
                    <a:lnTo>
                      <a:pt x="3678" y="2524"/>
                    </a:lnTo>
                    <a:lnTo>
                      <a:pt x="3684" y="2523"/>
                    </a:lnTo>
                    <a:lnTo>
                      <a:pt x="3688" y="2522"/>
                    </a:lnTo>
                    <a:lnTo>
                      <a:pt x="3693" y="2520"/>
                    </a:lnTo>
                    <a:lnTo>
                      <a:pt x="3696" y="2517"/>
                    </a:lnTo>
                    <a:lnTo>
                      <a:pt x="3699" y="2514"/>
                    </a:lnTo>
                    <a:lnTo>
                      <a:pt x="3701" y="2509"/>
                    </a:lnTo>
                    <a:lnTo>
                      <a:pt x="3702" y="2505"/>
                    </a:lnTo>
                    <a:lnTo>
                      <a:pt x="3701" y="2500"/>
                    </a:lnTo>
                    <a:lnTo>
                      <a:pt x="3700" y="2496"/>
                    </a:lnTo>
                    <a:lnTo>
                      <a:pt x="3715" y="2495"/>
                    </a:lnTo>
                    <a:lnTo>
                      <a:pt x="3729" y="2493"/>
                    </a:lnTo>
                    <a:lnTo>
                      <a:pt x="3736" y="2491"/>
                    </a:lnTo>
                    <a:lnTo>
                      <a:pt x="3741" y="2490"/>
                    </a:lnTo>
                    <a:lnTo>
                      <a:pt x="3743" y="2488"/>
                    </a:lnTo>
                    <a:lnTo>
                      <a:pt x="3745" y="2487"/>
                    </a:lnTo>
                    <a:lnTo>
                      <a:pt x="3746" y="2485"/>
                    </a:lnTo>
                    <a:lnTo>
                      <a:pt x="3746" y="2482"/>
                    </a:lnTo>
                    <a:lnTo>
                      <a:pt x="3746" y="2480"/>
                    </a:lnTo>
                    <a:lnTo>
                      <a:pt x="3744" y="2477"/>
                    </a:lnTo>
                    <a:lnTo>
                      <a:pt x="3742" y="2476"/>
                    </a:lnTo>
                    <a:lnTo>
                      <a:pt x="3739" y="2474"/>
                    </a:lnTo>
                    <a:lnTo>
                      <a:pt x="3736" y="2472"/>
                    </a:lnTo>
                    <a:lnTo>
                      <a:pt x="3733" y="2471"/>
                    </a:lnTo>
                    <a:lnTo>
                      <a:pt x="3730" y="2469"/>
                    </a:lnTo>
                    <a:lnTo>
                      <a:pt x="3728" y="2466"/>
                    </a:lnTo>
                    <a:lnTo>
                      <a:pt x="3726" y="2462"/>
                    </a:lnTo>
                    <a:lnTo>
                      <a:pt x="3725" y="2457"/>
                    </a:lnTo>
                    <a:lnTo>
                      <a:pt x="3724" y="2455"/>
                    </a:lnTo>
                    <a:lnTo>
                      <a:pt x="3723" y="2453"/>
                    </a:lnTo>
                    <a:lnTo>
                      <a:pt x="3721" y="2452"/>
                    </a:lnTo>
                    <a:lnTo>
                      <a:pt x="3719" y="2452"/>
                    </a:lnTo>
                    <a:lnTo>
                      <a:pt x="3712" y="2451"/>
                    </a:lnTo>
                    <a:lnTo>
                      <a:pt x="3705" y="2452"/>
                    </a:lnTo>
                    <a:lnTo>
                      <a:pt x="3700" y="2454"/>
                    </a:lnTo>
                    <a:lnTo>
                      <a:pt x="3694" y="2456"/>
                    </a:lnTo>
                    <a:lnTo>
                      <a:pt x="3689" y="2458"/>
                    </a:lnTo>
                    <a:lnTo>
                      <a:pt x="3683" y="2460"/>
                    </a:lnTo>
                    <a:lnTo>
                      <a:pt x="3676" y="2461"/>
                    </a:lnTo>
                    <a:lnTo>
                      <a:pt x="3670" y="2462"/>
                    </a:lnTo>
                    <a:close/>
                    <a:moveTo>
                      <a:pt x="3376" y="2529"/>
                    </a:moveTo>
                    <a:lnTo>
                      <a:pt x="3357" y="2530"/>
                    </a:lnTo>
                    <a:lnTo>
                      <a:pt x="3341" y="2533"/>
                    </a:lnTo>
                    <a:lnTo>
                      <a:pt x="3332" y="2535"/>
                    </a:lnTo>
                    <a:lnTo>
                      <a:pt x="3325" y="2537"/>
                    </a:lnTo>
                    <a:lnTo>
                      <a:pt x="3317" y="2541"/>
                    </a:lnTo>
                    <a:lnTo>
                      <a:pt x="3308" y="2545"/>
                    </a:lnTo>
                    <a:lnTo>
                      <a:pt x="3300" y="2549"/>
                    </a:lnTo>
                    <a:lnTo>
                      <a:pt x="3293" y="2553"/>
                    </a:lnTo>
                    <a:lnTo>
                      <a:pt x="3290" y="2555"/>
                    </a:lnTo>
                    <a:lnTo>
                      <a:pt x="3288" y="2557"/>
                    </a:lnTo>
                    <a:lnTo>
                      <a:pt x="3286" y="2562"/>
                    </a:lnTo>
                    <a:lnTo>
                      <a:pt x="3286" y="2565"/>
                    </a:lnTo>
                    <a:lnTo>
                      <a:pt x="3286" y="2598"/>
                    </a:lnTo>
                    <a:lnTo>
                      <a:pt x="3285" y="2602"/>
                    </a:lnTo>
                    <a:lnTo>
                      <a:pt x="3284" y="2606"/>
                    </a:lnTo>
                    <a:lnTo>
                      <a:pt x="3283" y="2609"/>
                    </a:lnTo>
                    <a:lnTo>
                      <a:pt x="3281" y="2612"/>
                    </a:lnTo>
                    <a:lnTo>
                      <a:pt x="3275" y="2619"/>
                    </a:lnTo>
                    <a:lnTo>
                      <a:pt x="3269" y="2624"/>
                    </a:lnTo>
                    <a:lnTo>
                      <a:pt x="3263" y="2629"/>
                    </a:lnTo>
                    <a:lnTo>
                      <a:pt x="3257" y="2634"/>
                    </a:lnTo>
                    <a:lnTo>
                      <a:pt x="3255" y="2638"/>
                    </a:lnTo>
                    <a:lnTo>
                      <a:pt x="3253" y="2641"/>
                    </a:lnTo>
                    <a:lnTo>
                      <a:pt x="3251" y="2646"/>
                    </a:lnTo>
                    <a:lnTo>
                      <a:pt x="3250" y="2650"/>
                    </a:lnTo>
                    <a:lnTo>
                      <a:pt x="3256" y="2651"/>
                    </a:lnTo>
                    <a:lnTo>
                      <a:pt x="3263" y="2651"/>
                    </a:lnTo>
                    <a:lnTo>
                      <a:pt x="3272" y="2649"/>
                    </a:lnTo>
                    <a:lnTo>
                      <a:pt x="3283" y="2648"/>
                    </a:lnTo>
                    <a:lnTo>
                      <a:pt x="3294" y="2652"/>
                    </a:lnTo>
                    <a:lnTo>
                      <a:pt x="3304" y="2656"/>
                    </a:lnTo>
                    <a:lnTo>
                      <a:pt x="3314" y="2655"/>
                    </a:lnTo>
                    <a:lnTo>
                      <a:pt x="3322" y="2653"/>
                    </a:lnTo>
                    <a:lnTo>
                      <a:pt x="3330" y="2649"/>
                    </a:lnTo>
                    <a:lnTo>
                      <a:pt x="3337" y="2643"/>
                    </a:lnTo>
                    <a:lnTo>
                      <a:pt x="3343" y="2637"/>
                    </a:lnTo>
                    <a:lnTo>
                      <a:pt x="3348" y="2630"/>
                    </a:lnTo>
                    <a:lnTo>
                      <a:pt x="3353" y="2622"/>
                    </a:lnTo>
                    <a:lnTo>
                      <a:pt x="3356" y="2612"/>
                    </a:lnTo>
                    <a:lnTo>
                      <a:pt x="3365" y="2595"/>
                    </a:lnTo>
                    <a:lnTo>
                      <a:pt x="3373" y="2579"/>
                    </a:lnTo>
                    <a:lnTo>
                      <a:pt x="3376" y="2571"/>
                    </a:lnTo>
                    <a:lnTo>
                      <a:pt x="3378" y="2563"/>
                    </a:lnTo>
                    <a:lnTo>
                      <a:pt x="3380" y="2554"/>
                    </a:lnTo>
                    <a:lnTo>
                      <a:pt x="3380" y="2544"/>
                    </a:lnTo>
                    <a:lnTo>
                      <a:pt x="3379" y="2537"/>
                    </a:lnTo>
                    <a:lnTo>
                      <a:pt x="3376" y="2529"/>
                    </a:lnTo>
                    <a:close/>
                    <a:moveTo>
                      <a:pt x="3073" y="2590"/>
                    </a:moveTo>
                    <a:lnTo>
                      <a:pt x="3066" y="2587"/>
                    </a:lnTo>
                    <a:lnTo>
                      <a:pt x="3060" y="2586"/>
                    </a:lnTo>
                    <a:lnTo>
                      <a:pt x="3045" y="2586"/>
                    </a:lnTo>
                    <a:lnTo>
                      <a:pt x="3044" y="2593"/>
                    </a:lnTo>
                    <a:lnTo>
                      <a:pt x="3044" y="2598"/>
                    </a:lnTo>
                    <a:lnTo>
                      <a:pt x="3045" y="2601"/>
                    </a:lnTo>
                    <a:lnTo>
                      <a:pt x="3047" y="2604"/>
                    </a:lnTo>
                    <a:lnTo>
                      <a:pt x="3051" y="2606"/>
                    </a:lnTo>
                    <a:lnTo>
                      <a:pt x="3054" y="2608"/>
                    </a:lnTo>
                    <a:lnTo>
                      <a:pt x="3059" y="2612"/>
                    </a:lnTo>
                    <a:lnTo>
                      <a:pt x="3064" y="2614"/>
                    </a:lnTo>
                    <a:lnTo>
                      <a:pt x="3069" y="2616"/>
                    </a:lnTo>
                    <a:lnTo>
                      <a:pt x="3075" y="2618"/>
                    </a:lnTo>
                    <a:lnTo>
                      <a:pt x="3081" y="2619"/>
                    </a:lnTo>
                    <a:lnTo>
                      <a:pt x="3086" y="2620"/>
                    </a:lnTo>
                    <a:lnTo>
                      <a:pt x="3092" y="2622"/>
                    </a:lnTo>
                    <a:lnTo>
                      <a:pt x="3096" y="2626"/>
                    </a:lnTo>
                    <a:lnTo>
                      <a:pt x="3108" y="2638"/>
                    </a:lnTo>
                    <a:lnTo>
                      <a:pt x="3116" y="2651"/>
                    </a:lnTo>
                    <a:lnTo>
                      <a:pt x="3120" y="2656"/>
                    </a:lnTo>
                    <a:lnTo>
                      <a:pt x="3125" y="2661"/>
                    </a:lnTo>
                    <a:lnTo>
                      <a:pt x="3131" y="2666"/>
                    </a:lnTo>
                    <a:lnTo>
                      <a:pt x="3139" y="2669"/>
                    </a:lnTo>
                    <a:lnTo>
                      <a:pt x="3146" y="2657"/>
                    </a:lnTo>
                    <a:lnTo>
                      <a:pt x="3153" y="2647"/>
                    </a:lnTo>
                    <a:lnTo>
                      <a:pt x="3159" y="2636"/>
                    </a:lnTo>
                    <a:lnTo>
                      <a:pt x="3168" y="2624"/>
                    </a:lnTo>
                    <a:lnTo>
                      <a:pt x="3171" y="2621"/>
                    </a:lnTo>
                    <a:lnTo>
                      <a:pt x="3174" y="2619"/>
                    </a:lnTo>
                    <a:lnTo>
                      <a:pt x="3177" y="2616"/>
                    </a:lnTo>
                    <a:lnTo>
                      <a:pt x="3180" y="2615"/>
                    </a:lnTo>
                    <a:lnTo>
                      <a:pt x="3187" y="2613"/>
                    </a:lnTo>
                    <a:lnTo>
                      <a:pt x="3196" y="2610"/>
                    </a:lnTo>
                    <a:lnTo>
                      <a:pt x="3202" y="2605"/>
                    </a:lnTo>
                    <a:lnTo>
                      <a:pt x="3208" y="2600"/>
                    </a:lnTo>
                    <a:lnTo>
                      <a:pt x="3210" y="2596"/>
                    </a:lnTo>
                    <a:lnTo>
                      <a:pt x="3211" y="2593"/>
                    </a:lnTo>
                    <a:lnTo>
                      <a:pt x="3212" y="2588"/>
                    </a:lnTo>
                    <a:lnTo>
                      <a:pt x="3213" y="2584"/>
                    </a:lnTo>
                    <a:lnTo>
                      <a:pt x="3212" y="2580"/>
                    </a:lnTo>
                    <a:lnTo>
                      <a:pt x="3210" y="2577"/>
                    </a:lnTo>
                    <a:lnTo>
                      <a:pt x="3207" y="2575"/>
                    </a:lnTo>
                    <a:lnTo>
                      <a:pt x="3204" y="2573"/>
                    </a:lnTo>
                    <a:lnTo>
                      <a:pt x="3195" y="2571"/>
                    </a:lnTo>
                    <a:lnTo>
                      <a:pt x="3185" y="2569"/>
                    </a:lnTo>
                    <a:lnTo>
                      <a:pt x="3175" y="2565"/>
                    </a:lnTo>
                    <a:lnTo>
                      <a:pt x="3166" y="2561"/>
                    </a:lnTo>
                    <a:lnTo>
                      <a:pt x="3160" y="2559"/>
                    </a:lnTo>
                    <a:lnTo>
                      <a:pt x="3155" y="2558"/>
                    </a:lnTo>
                    <a:lnTo>
                      <a:pt x="3151" y="2559"/>
                    </a:lnTo>
                    <a:lnTo>
                      <a:pt x="3147" y="2562"/>
                    </a:lnTo>
                    <a:lnTo>
                      <a:pt x="3138" y="2568"/>
                    </a:lnTo>
                    <a:lnTo>
                      <a:pt x="3129" y="2574"/>
                    </a:lnTo>
                    <a:lnTo>
                      <a:pt x="3121" y="2578"/>
                    </a:lnTo>
                    <a:lnTo>
                      <a:pt x="3112" y="2582"/>
                    </a:lnTo>
                    <a:lnTo>
                      <a:pt x="3103" y="2585"/>
                    </a:lnTo>
                    <a:lnTo>
                      <a:pt x="3094" y="2587"/>
                    </a:lnTo>
                    <a:lnTo>
                      <a:pt x="3084" y="2588"/>
                    </a:lnTo>
                    <a:lnTo>
                      <a:pt x="3073" y="2590"/>
                    </a:lnTo>
                    <a:close/>
                    <a:moveTo>
                      <a:pt x="2959" y="2401"/>
                    </a:moveTo>
                    <a:lnTo>
                      <a:pt x="2955" y="2402"/>
                    </a:lnTo>
                    <a:lnTo>
                      <a:pt x="2952" y="2403"/>
                    </a:lnTo>
                    <a:lnTo>
                      <a:pt x="2949" y="2404"/>
                    </a:lnTo>
                    <a:lnTo>
                      <a:pt x="2946" y="2406"/>
                    </a:lnTo>
                    <a:lnTo>
                      <a:pt x="2941" y="2409"/>
                    </a:lnTo>
                    <a:lnTo>
                      <a:pt x="2933" y="2413"/>
                    </a:lnTo>
                    <a:lnTo>
                      <a:pt x="2920" y="2420"/>
                    </a:lnTo>
                    <a:lnTo>
                      <a:pt x="2907" y="2424"/>
                    </a:lnTo>
                    <a:lnTo>
                      <a:pt x="2893" y="2426"/>
                    </a:lnTo>
                    <a:lnTo>
                      <a:pt x="2879" y="2428"/>
                    </a:lnTo>
                    <a:lnTo>
                      <a:pt x="2867" y="2428"/>
                    </a:lnTo>
                    <a:lnTo>
                      <a:pt x="2856" y="2430"/>
                    </a:lnTo>
                    <a:lnTo>
                      <a:pt x="2844" y="2432"/>
                    </a:lnTo>
                    <a:lnTo>
                      <a:pt x="2834" y="2435"/>
                    </a:lnTo>
                    <a:lnTo>
                      <a:pt x="2829" y="2437"/>
                    </a:lnTo>
                    <a:lnTo>
                      <a:pt x="2825" y="2439"/>
                    </a:lnTo>
                    <a:lnTo>
                      <a:pt x="2822" y="2442"/>
                    </a:lnTo>
                    <a:lnTo>
                      <a:pt x="2817" y="2445"/>
                    </a:lnTo>
                    <a:lnTo>
                      <a:pt x="2815" y="2449"/>
                    </a:lnTo>
                    <a:lnTo>
                      <a:pt x="2813" y="2454"/>
                    </a:lnTo>
                    <a:lnTo>
                      <a:pt x="2812" y="2458"/>
                    </a:lnTo>
                    <a:lnTo>
                      <a:pt x="2811" y="2463"/>
                    </a:lnTo>
                    <a:lnTo>
                      <a:pt x="2812" y="2466"/>
                    </a:lnTo>
                    <a:lnTo>
                      <a:pt x="2813" y="2468"/>
                    </a:lnTo>
                    <a:lnTo>
                      <a:pt x="2815" y="2470"/>
                    </a:lnTo>
                    <a:lnTo>
                      <a:pt x="2818" y="2472"/>
                    </a:lnTo>
                    <a:lnTo>
                      <a:pt x="2825" y="2474"/>
                    </a:lnTo>
                    <a:lnTo>
                      <a:pt x="2832" y="2476"/>
                    </a:lnTo>
                    <a:lnTo>
                      <a:pt x="2844" y="2474"/>
                    </a:lnTo>
                    <a:lnTo>
                      <a:pt x="2855" y="2471"/>
                    </a:lnTo>
                    <a:lnTo>
                      <a:pt x="2865" y="2468"/>
                    </a:lnTo>
                    <a:lnTo>
                      <a:pt x="2874" y="2464"/>
                    </a:lnTo>
                    <a:lnTo>
                      <a:pt x="2885" y="2460"/>
                    </a:lnTo>
                    <a:lnTo>
                      <a:pt x="2894" y="2456"/>
                    </a:lnTo>
                    <a:lnTo>
                      <a:pt x="2905" y="2452"/>
                    </a:lnTo>
                    <a:lnTo>
                      <a:pt x="2917" y="2448"/>
                    </a:lnTo>
                    <a:lnTo>
                      <a:pt x="2932" y="2440"/>
                    </a:lnTo>
                    <a:lnTo>
                      <a:pt x="2947" y="2433"/>
                    </a:lnTo>
                    <a:lnTo>
                      <a:pt x="2959" y="2431"/>
                    </a:lnTo>
                    <a:lnTo>
                      <a:pt x="2971" y="2427"/>
                    </a:lnTo>
                    <a:lnTo>
                      <a:pt x="2976" y="2424"/>
                    </a:lnTo>
                    <a:lnTo>
                      <a:pt x="2979" y="2420"/>
                    </a:lnTo>
                    <a:lnTo>
                      <a:pt x="2982" y="2415"/>
                    </a:lnTo>
                    <a:lnTo>
                      <a:pt x="2982" y="2409"/>
                    </a:lnTo>
                    <a:lnTo>
                      <a:pt x="2982" y="2406"/>
                    </a:lnTo>
                    <a:lnTo>
                      <a:pt x="2980" y="2404"/>
                    </a:lnTo>
                    <a:lnTo>
                      <a:pt x="2978" y="2403"/>
                    </a:lnTo>
                    <a:lnTo>
                      <a:pt x="2975" y="2402"/>
                    </a:lnTo>
                    <a:lnTo>
                      <a:pt x="2967" y="2401"/>
                    </a:lnTo>
                    <a:lnTo>
                      <a:pt x="2959" y="2401"/>
                    </a:lnTo>
                    <a:close/>
                    <a:moveTo>
                      <a:pt x="3331" y="1762"/>
                    </a:moveTo>
                    <a:lnTo>
                      <a:pt x="3333" y="1774"/>
                    </a:lnTo>
                    <a:lnTo>
                      <a:pt x="3337" y="1783"/>
                    </a:lnTo>
                    <a:lnTo>
                      <a:pt x="3340" y="1791"/>
                    </a:lnTo>
                    <a:lnTo>
                      <a:pt x="3342" y="1803"/>
                    </a:lnTo>
                    <a:lnTo>
                      <a:pt x="3342" y="1826"/>
                    </a:lnTo>
                    <a:lnTo>
                      <a:pt x="3344" y="1830"/>
                    </a:lnTo>
                    <a:lnTo>
                      <a:pt x="3347" y="1834"/>
                    </a:lnTo>
                    <a:lnTo>
                      <a:pt x="3359" y="1827"/>
                    </a:lnTo>
                    <a:lnTo>
                      <a:pt x="3371" y="1819"/>
                    </a:lnTo>
                    <a:lnTo>
                      <a:pt x="3377" y="1816"/>
                    </a:lnTo>
                    <a:lnTo>
                      <a:pt x="3381" y="1813"/>
                    </a:lnTo>
                    <a:lnTo>
                      <a:pt x="3383" y="1811"/>
                    </a:lnTo>
                    <a:lnTo>
                      <a:pt x="3385" y="1809"/>
                    </a:lnTo>
                    <a:lnTo>
                      <a:pt x="3386" y="1806"/>
                    </a:lnTo>
                    <a:lnTo>
                      <a:pt x="3386" y="1803"/>
                    </a:lnTo>
                    <a:lnTo>
                      <a:pt x="3384" y="1796"/>
                    </a:lnTo>
                    <a:lnTo>
                      <a:pt x="3383" y="1787"/>
                    </a:lnTo>
                    <a:lnTo>
                      <a:pt x="3383" y="1762"/>
                    </a:lnTo>
                    <a:lnTo>
                      <a:pt x="3384" y="1757"/>
                    </a:lnTo>
                    <a:lnTo>
                      <a:pt x="3386" y="1752"/>
                    </a:lnTo>
                    <a:lnTo>
                      <a:pt x="3386" y="1729"/>
                    </a:lnTo>
                    <a:lnTo>
                      <a:pt x="3384" y="1717"/>
                    </a:lnTo>
                    <a:lnTo>
                      <a:pt x="3382" y="1704"/>
                    </a:lnTo>
                    <a:lnTo>
                      <a:pt x="3380" y="1699"/>
                    </a:lnTo>
                    <a:lnTo>
                      <a:pt x="3378" y="1696"/>
                    </a:lnTo>
                    <a:lnTo>
                      <a:pt x="3377" y="1694"/>
                    </a:lnTo>
                    <a:lnTo>
                      <a:pt x="3375" y="1694"/>
                    </a:lnTo>
                    <a:lnTo>
                      <a:pt x="3373" y="1693"/>
                    </a:lnTo>
                    <a:lnTo>
                      <a:pt x="3370" y="1693"/>
                    </a:lnTo>
                    <a:lnTo>
                      <a:pt x="3370" y="1696"/>
                    </a:lnTo>
                    <a:lnTo>
                      <a:pt x="3370" y="1698"/>
                    </a:lnTo>
                    <a:lnTo>
                      <a:pt x="3367" y="1700"/>
                    </a:lnTo>
                    <a:lnTo>
                      <a:pt x="3365" y="1702"/>
                    </a:lnTo>
                    <a:lnTo>
                      <a:pt x="3364" y="1705"/>
                    </a:lnTo>
                    <a:lnTo>
                      <a:pt x="3361" y="1708"/>
                    </a:lnTo>
                    <a:lnTo>
                      <a:pt x="3351" y="1723"/>
                    </a:lnTo>
                    <a:lnTo>
                      <a:pt x="3342" y="1734"/>
                    </a:lnTo>
                    <a:lnTo>
                      <a:pt x="3338" y="1741"/>
                    </a:lnTo>
                    <a:lnTo>
                      <a:pt x="3335" y="1747"/>
                    </a:lnTo>
                    <a:lnTo>
                      <a:pt x="3332" y="1754"/>
                    </a:lnTo>
                    <a:lnTo>
                      <a:pt x="3331" y="1762"/>
                    </a:lnTo>
                    <a:close/>
                    <a:moveTo>
                      <a:pt x="4679" y="2236"/>
                    </a:moveTo>
                    <a:lnTo>
                      <a:pt x="4681" y="2267"/>
                    </a:lnTo>
                    <a:lnTo>
                      <a:pt x="4704" y="2267"/>
                    </a:lnTo>
                    <a:lnTo>
                      <a:pt x="4711" y="2266"/>
                    </a:lnTo>
                    <a:lnTo>
                      <a:pt x="4716" y="2264"/>
                    </a:lnTo>
                    <a:lnTo>
                      <a:pt x="4721" y="2261"/>
                    </a:lnTo>
                    <a:lnTo>
                      <a:pt x="4725" y="2258"/>
                    </a:lnTo>
                    <a:lnTo>
                      <a:pt x="4729" y="2254"/>
                    </a:lnTo>
                    <a:lnTo>
                      <a:pt x="4733" y="2248"/>
                    </a:lnTo>
                    <a:lnTo>
                      <a:pt x="4739" y="2244"/>
                    </a:lnTo>
                    <a:lnTo>
                      <a:pt x="4745" y="2241"/>
                    </a:lnTo>
                    <a:lnTo>
                      <a:pt x="4748" y="2251"/>
                    </a:lnTo>
                    <a:lnTo>
                      <a:pt x="4750" y="2260"/>
                    </a:lnTo>
                    <a:lnTo>
                      <a:pt x="4749" y="2267"/>
                    </a:lnTo>
                    <a:lnTo>
                      <a:pt x="4748" y="2272"/>
                    </a:lnTo>
                    <a:lnTo>
                      <a:pt x="4746" y="2279"/>
                    </a:lnTo>
                    <a:lnTo>
                      <a:pt x="4744" y="2284"/>
                    </a:lnTo>
                    <a:lnTo>
                      <a:pt x="4742" y="2289"/>
                    </a:lnTo>
                    <a:lnTo>
                      <a:pt x="4740" y="2294"/>
                    </a:lnTo>
                    <a:lnTo>
                      <a:pt x="4739" y="2300"/>
                    </a:lnTo>
                    <a:lnTo>
                      <a:pt x="4738" y="2307"/>
                    </a:lnTo>
                    <a:lnTo>
                      <a:pt x="4740" y="2313"/>
                    </a:lnTo>
                    <a:lnTo>
                      <a:pt x="4741" y="2318"/>
                    </a:lnTo>
                    <a:lnTo>
                      <a:pt x="4736" y="2322"/>
                    </a:lnTo>
                    <a:lnTo>
                      <a:pt x="4731" y="2326"/>
                    </a:lnTo>
                    <a:lnTo>
                      <a:pt x="4726" y="2331"/>
                    </a:lnTo>
                    <a:lnTo>
                      <a:pt x="4722" y="2338"/>
                    </a:lnTo>
                    <a:lnTo>
                      <a:pt x="4704" y="2371"/>
                    </a:lnTo>
                    <a:lnTo>
                      <a:pt x="4687" y="2401"/>
                    </a:lnTo>
                    <a:lnTo>
                      <a:pt x="4677" y="2414"/>
                    </a:lnTo>
                    <a:lnTo>
                      <a:pt x="4667" y="2429"/>
                    </a:lnTo>
                    <a:lnTo>
                      <a:pt x="4655" y="2443"/>
                    </a:lnTo>
                    <a:lnTo>
                      <a:pt x="4641" y="2458"/>
                    </a:lnTo>
                    <a:lnTo>
                      <a:pt x="4637" y="2464"/>
                    </a:lnTo>
                    <a:lnTo>
                      <a:pt x="4632" y="2470"/>
                    </a:lnTo>
                    <a:lnTo>
                      <a:pt x="4627" y="2476"/>
                    </a:lnTo>
                    <a:lnTo>
                      <a:pt x="4620" y="2479"/>
                    </a:lnTo>
                    <a:lnTo>
                      <a:pt x="4606" y="2480"/>
                    </a:lnTo>
                    <a:lnTo>
                      <a:pt x="4591" y="2481"/>
                    </a:lnTo>
                    <a:lnTo>
                      <a:pt x="4582" y="2485"/>
                    </a:lnTo>
                    <a:lnTo>
                      <a:pt x="4574" y="2488"/>
                    </a:lnTo>
                    <a:lnTo>
                      <a:pt x="4565" y="2492"/>
                    </a:lnTo>
                    <a:lnTo>
                      <a:pt x="4555" y="2495"/>
                    </a:lnTo>
                    <a:lnTo>
                      <a:pt x="4546" y="2497"/>
                    </a:lnTo>
                    <a:lnTo>
                      <a:pt x="4538" y="2500"/>
                    </a:lnTo>
                    <a:lnTo>
                      <a:pt x="4530" y="2503"/>
                    </a:lnTo>
                    <a:lnTo>
                      <a:pt x="4524" y="2508"/>
                    </a:lnTo>
                    <a:lnTo>
                      <a:pt x="4511" y="2517"/>
                    </a:lnTo>
                    <a:lnTo>
                      <a:pt x="4498" y="2529"/>
                    </a:lnTo>
                    <a:lnTo>
                      <a:pt x="4492" y="2538"/>
                    </a:lnTo>
                    <a:lnTo>
                      <a:pt x="4488" y="2547"/>
                    </a:lnTo>
                    <a:lnTo>
                      <a:pt x="4485" y="2551"/>
                    </a:lnTo>
                    <a:lnTo>
                      <a:pt x="4483" y="2554"/>
                    </a:lnTo>
                    <a:lnTo>
                      <a:pt x="4479" y="2556"/>
                    </a:lnTo>
                    <a:lnTo>
                      <a:pt x="4474" y="2557"/>
                    </a:lnTo>
                    <a:lnTo>
                      <a:pt x="4465" y="2557"/>
                    </a:lnTo>
                    <a:lnTo>
                      <a:pt x="4465" y="2544"/>
                    </a:lnTo>
                    <a:lnTo>
                      <a:pt x="4466" y="2538"/>
                    </a:lnTo>
                    <a:lnTo>
                      <a:pt x="4468" y="2534"/>
                    </a:lnTo>
                    <a:lnTo>
                      <a:pt x="4472" y="2529"/>
                    </a:lnTo>
                    <a:lnTo>
                      <a:pt x="4476" y="2526"/>
                    </a:lnTo>
                    <a:lnTo>
                      <a:pt x="4481" y="2522"/>
                    </a:lnTo>
                    <a:lnTo>
                      <a:pt x="4484" y="2518"/>
                    </a:lnTo>
                    <a:lnTo>
                      <a:pt x="4487" y="2514"/>
                    </a:lnTo>
                    <a:lnTo>
                      <a:pt x="4487" y="2509"/>
                    </a:lnTo>
                    <a:lnTo>
                      <a:pt x="4487" y="2506"/>
                    </a:lnTo>
                    <a:lnTo>
                      <a:pt x="4486" y="2502"/>
                    </a:lnTo>
                    <a:lnTo>
                      <a:pt x="4483" y="2500"/>
                    </a:lnTo>
                    <a:lnTo>
                      <a:pt x="4481" y="2499"/>
                    </a:lnTo>
                    <a:lnTo>
                      <a:pt x="4473" y="2497"/>
                    </a:lnTo>
                    <a:lnTo>
                      <a:pt x="4466" y="2496"/>
                    </a:lnTo>
                    <a:lnTo>
                      <a:pt x="4465" y="2487"/>
                    </a:lnTo>
                    <a:lnTo>
                      <a:pt x="4466" y="2477"/>
                    </a:lnTo>
                    <a:lnTo>
                      <a:pt x="4466" y="2458"/>
                    </a:lnTo>
                    <a:lnTo>
                      <a:pt x="4467" y="2440"/>
                    </a:lnTo>
                    <a:lnTo>
                      <a:pt x="4469" y="2432"/>
                    </a:lnTo>
                    <a:lnTo>
                      <a:pt x="4472" y="2424"/>
                    </a:lnTo>
                    <a:lnTo>
                      <a:pt x="4475" y="2415"/>
                    </a:lnTo>
                    <a:lnTo>
                      <a:pt x="4481" y="2407"/>
                    </a:lnTo>
                    <a:lnTo>
                      <a:pt x="4486" y="2402"/>
                    </a:lnTo>
                    <a:lnTo>
                      <a:pt x="4493" y="2397"/>
                    </a:lnTo>
                    <a:lnTo>
                      <a:pt x="4513" y="2379"/>
                    </a:lnTo>
                    <a:lnTo>
                      <a:pt x="4530" y="2365"/>
                    </a:lnTo>
                    <a:lnTo>
                      <a:pt x="4539" y="2357"/>
                    </a:lnTo>
                    <a:lnTo>
                      <a:pt x="4548" y="2351"/>
                    </a:lnTo>
                    <a:lnTo>
                      <a:pt x="4558" y="2344"/>
                    </a:lnTo>
                    <a:lnTo>
                      <a:pt x="4571" y="2338"/>
                    </a:lnTo>
                    <a:lnTo>
                      <a:pt x="4583" y="2329"/>
                    </a:lnTo>
                    <a:lnTo>
                      <a:pt x="4596" y="2322"/>
                    </a:lnTo>
                    <a:lnTo>
                      <a:pt x="4606" y="2315"/>
                    </a:lnTo>
                    <a:lnTo>
                      <a:pt x="4616" y="2308"/>
                    </a:lnTo>
                    <a:lnTo>
                      <a:pt x="4636" y="2291"/>
                    </a:lnTo>
                    <a:lnTo>
                      <a:pt x="4657" y="2270"/>
                    </a:lnTo>
                    <a:lnTo>
                      <a:pt x="4664" y="2262"/>
                    </a:lnTo>
                    <a:lnTo>
                      <a:pt x="4670" y="2254"/>
                    </a:lnTo>
                    <a:lnTo>
                      <a:pt x="4674" y="2245"/>
                    </a:lnTo>
                    <a:lnTo>
                      <a:pt x="4679" y="2236"/>
                    </a:lnTo>
                    <a:close/>
                    <a:moveTo>
                      <a:pt x="7201" y="61"/>
                    </a:moveTo>
                    <a:lnTo>
                      <a:pt x="7182" y="730"/>
                    </a:lnTo>
                    <a:lnTo>
                      <a:pt x="7184" y="735"/>
                    </a:lnTo>
                    <a:lnTo>
                      <a:pt x="7186" y="739"/>
                    </a:lnTo>
                    <a:lnTo>
                      <a:pt x="7186" y="743"/>
                    </a:lnTo>
                    <a:lnTo>
                      <a:pt x="7184" y="748"/>
                    </a:lnTo>
                    <a:lnTo>
                      <a:pt x="7182" y="751"/>
                    </a:lnTo>
                    <a:lnTo>
                      <a:pt x="7179" y="754"/>
                    </a:lnTo>
                    <a:lnTo>
                      <a:pt x="7172" y="759"/>
                    </a:lnTo>
                    <a:lnTo>
                      <a:pt x="7166" y="765"/>
                    </a:lnTo>
                    <a:lnTo>
                      <a:pt x="7156" y="778"/>
                    </a:lnTo>
                    <a:lnTo>
                      <a:pt x="7149" y="790"/>
                    </a:lnTo>
                    <a:lnTo>
                      <a:pt x="7146" y="796"/>
                    </a:lnTo>
                    <a:lnTo>
                      <a:pt x="7144" y="802"/>
                    </a:lnTo>
                    <a:lnTo>
                      <a:pt x="7142" y="810"/>
                    </a:lnTo>
                    <a:lnTo>
                      <a:pt x="7142" y="818"/>
                    </a:lnTo>
                    <a:lnTo>
                      <a:pt x="7143" y="829"/>
                    </a:lnTo>
                    <a:lnTo>
                      <a:pt x="7145" y="840"/>
                    </a:lnTo>
                    <a:lnTo>
                      <a:pt x="7149" y="849"/>
                    </a:lnTo>
                    <a:lnTo>
                      <a:pt x="7153" y="858"/>
                    </a:lnTo>
                    <a:lnTo>
                      <a:pt x="7166" y="876"/>
                    </a:lnTo>
                    <a:lnTo>
                      <a:pt x="7177" y="896"/>
                    </a:lnTo>
                    <a:lnTo>
                      <a:pt x="7177" y="1263"/>
                    </a:lnTo>
                    <a:lnTo>
                      <a:pt x="7164" y="1266"/>
                    </a:lnTo>
                    <a:lnTo>
                      <a:pt x="7151" y="1270"/>
                    </a:lnTo>
                    <a:lnTo>
                      <a:pt x="7144" y="1274"/>
                    </a:lnTo>
                    <a:lnTo>
                      <a:pt x="7135" y="1276"/>
                    </a:lnTo>
                    <a:lnTo>
                      <a:pt x="7130" y="1276"/>
                    </a:lnTo>
                    <a:lnTo>
                      <a:pt x="7125" y="1274"/>
                    </a:lnTo>
                    <a:lnTo>
                      <a:pt x="7121" y="1271"/>
                    </a:lnTo>
                    <a:lnTo>
                      <a:pt x="7118" y="1268"/>
                    </a:lnTo>
                    <a:lnTo>
                      <a:pt x="7111" y="1260"/>
                    </a:lnTo>
                    <a:lnTo>
                      <a:pt x="7102" y="1251"/>
                    </a:lnTo>
                    <a:lnTo>
                      <a:pt x="7086" y="1236"/>
                    </a:lnTo>
                    <a:lnTo>
                      <a:pt x="7071" y="1221"/>
                    </a:lnTo>
                    <a:lnTo>
                      <a:pt x="7065" y="1215"/>
                    </a:lnTo>
                    <a:lnTo>
                      <a:pt x="7057" y="1208"/>
                    </a:lnTo>
                    <a:lnTo>
                      <a:pt x="7048" y="1202"/>
                    </a:lnTo>
                    <a:lnTo>
                      <a:pt x="7038" y="1195"/>
                    </a:lnTo>
                    <a:lnTo>
                      <a:pt x="7031" y="1191"/>
                    </a:lnTo>
                    <a:lnTo>
                      <a:pt x="7024" y="1187"/>
                    </a:lnTo>
                    <a:lnTo>
                      <a:pt x="7020" y="1185"/>
                    </a:lnTo>
                    <a:lnTo>
                      <a:pt x="7017" y="1184"/>
                    </a:lnTo>
                    <a:lnTo>
                      <a:pt x="7013" y="1183"/>
                    </a:lnTo>
                    <a:lnTo>
                      <a:pt x="7009" y="1183"/>
                    </a:lnTo>
                    <a:lnTo>
                      <a:pt x="7004" y="1183"/>
                    </a:lnTo>
                    <a:lnTo>
                      <a:pt x="7000" y="1184"/>
                    </a:lnTo>
                    <a:lnTo>
                      <a:pt x="6996" y="1186"/>
                    </a:lnTo>
                    <a:lnTo>
                      <a:pt x="6992" y="1188"/>
                    </a:lnTo>
                    <a:lnTo>
                      <a:pt x="6985" y="1193"/>
                    </a:lnTo>
                    <a:lnTo>
                      <a:pt x="6977" y="1198"/>
                    </a:lnTo>
                    <a:lnTo>
                      <a:pt x="6969" y="1199"/>
                    </a:lnTo>
                    <a:lnTo>
                      <a:pt x="6960" y="1199"/>
                    </a:lnTo>
                    <a:lnTo>
                      <a:pt x="6952" y="1199"/>
                    </a:lnTo>
                    <a:lnTo>
                      <a:pt x="6945" y="1202"/>
                    </a:lnTo>
                    <a:lnTo>
                      <a:pt x="6933" y="1208"/>
                    </a:lnTo>
                    <a:lnTo>
                      <a:pt x="6924" y="1214"/>
                    </a:lnTo>
                    <a:lnTo>
                      <a:pt x="6917" y="1222"/>
                    </a:lnTo>
                    <a:lnTo>
                      <a:pt x="6907" y="1232"/>
                    </a:lnTo>
                    <a:lnTo>
                      <a:pt x="6894" y="1247"/>
                    </a:lnTo>
                    <a:lnTo>
                      <a:pt x="6885" y="1260"/>
                    </a:lnTo>
                    <a:lnTo>
                      <a:pt x="6883" y="1262"/>
                    </a:lnTo>
                    <a:lnTo>
                      <a:pt x="6881" y="1262"/>
                    </a:lnTo>
                    <a:lnTo>
                      <a:pt x="6880" y="1262"/>
                    </a:lnTo>
                    <a:lnTo>
                      <a:pt x="6878" y="1261"/>
                    </a:lnTo>
                    <a:lnTo>
                      <a:pt x="6877" y="1253"/>
                    </a:lnTo>
                    <a:lnTo>
                      <a:pt x="6876" y="1242"/>
                    </a:lnTo>
                    <a:lnTo>
                      <a:pt x="6874" y="1230"/>
                    </a:lnTo>
                    <a:lnTo>
                      <a:pt x="6872" y="1217"/>
                    </a:lnTo>
                    <a:lnTo>
                      <a:pt x="6872" y="1192"/>
                    </a:lnTo>
                    <a:lnTo>
                      <a:pt x="6872" y="1186"/>
                    </a:lnTo>
                    <a:lnTo>
                      <a:pt x="6873" y="1182"/>
                    </a:lnTo>
                    <a:lnTo>
                      <a:pt x="6875" y="1178"/>
                    </a:lnTo>
                    <a:lnTo>
                      <a:pt x="6876" y="1174"/>
                    </a:lnTo>
                    <a:lnTo>
                      <a:pt x="6878" y="1169"/>
                    </a:lnTo>
                    <a:lnTo>
                      <a:pt x="6880" y="1165"/>
                    </a:lnTo>
                    <a:lnTo>
                      <a:pt x="6881" y="1160"/>
                    </a:lnTo>
                    <a:lnTo>
                      <a:pt x="6882" y="1155"/>
                    </a:lnTo>
                    <a:lnTo>
                      <a:pt x="6881" y="1151"/>
                    </a:lnTo>
                    <a:lnTo>
                      <a:pt x="6880" y="1147"/>
                    </a:lnTo>
                    <a:lnTo>
                      <a:pt x="6878" y="1142"/>
                    </a:lnTo>
                    <a:lnTo>
                      <a:pt x="6876" y="1139"/>
                    </a:lnTo>
                    <a:lnTo>
                      <a:pt x="6871" y="1132"/>
                    </a:lnTo>
                    <a:lnTo>
                      <a:pt x="6867" y="1123"/>
                    </a:lnTo>
                    <a:lnTo>
                      <a:pt x="6866" y="1117"/>
                    </a:lnTo>
                    <a:lnTo>
                      <a:pt x="6865" y="1111"/>
                    </a:lnTo>
                    <a:lnTo>
                      <a:pt x="6866" y="1105"/>
                    </a:lnTo>
                    <a:lnTo>
                      <a:pt x="6866" y="1098"/>
                    </a:lnTo>
                    <a:lnTo>
                      <a:pt x="6865" y="1089"/>
                    </a:lnTo>
                    <a:lnTo>
                      <a:pt x="6864" y="1080"/>
                    </a:lnTo>
                    <a:lnTo>
                      <a:pt x="6861" y="1073"/>
                    </a:lnTo>
                    <a:lnTo>
                      <a:pt x="6859" y="1066"/>
                    </a:lnTo>
                    <a:lnTo>
                      <a:pt x="6852" y="1051"/>
                    </a:lnTo>
                    <a:lnTo>
                      <a:pt x="6845" y="1034"/>
                    </a:lnTo>
                    <a:lnTo>
                      <a:pt x="6843" y="1017"/>
                    </a:lnTo>
                    <a:lnTo>
                      <a:pt x="6841" y="1003"/>
                    </a:lnTo>
                    <a:lnTo>
                      <a:pt x="6840" y="995"/>
                    </a:lnTo>
                    <a:lnTo>
                      <a:pt x="6838" y="988"/>
                    </a:lnTo>
                    <a:lnTo>
                      <a:pt x="6835" y="981"/>
                    </a:lnTo>
                    <a:lnTo>
                      <a:pt x="6831" y="974"/>
                    </a:lnTo>
                    <a:lnTo>
                      <a:pt x="6825" y="964"/>
                    </a:lnTo>
                    <a:lnTo>
                      <a:pt x="6819" y="957"/>
                    </a:lnTo>
                    <a:lnTo>
                      <a:pt x="6816" y="953"/>
                    </a:lnTo>
                    <a:lnTo>
                      <a:pt x="6813" y="950"/>
                    </a:lnTo>
                    <a:lnTo>
                      <a:pt x="6809" y="947"/>
                    </a:lnTo>
                    <a:lnTo>
                      <a:pt x="6804" y="943"/>
                    </a:lnTo>
                    <a:lnTo>
                      <a:pt x="6798" y="941"/>
                    </a:lnTo>
                    <a:lnTo>
                      <a:pt x="6791" y="939"/>
                    </a:lnTo>
                    <a:lnTo>
                      <a:pt x="6789" y="937"/>
                    </a:lnTo>
                    <a:lnTo>
                      <a:pt x="6786" y="936"/>
                    </a:lnTo>
                    <a:lnTo>
                      <a:pt x="6784" y="934"/>
                    </a:lnTo>
                    <a:lnTo>
                      <a:pt x="6783" y="931"/>
                    </a:lnTo>
                    <a:lnTo>
                      <a:pt x="6778" y="914"/>
                    </a:lnTo>
                    <a:lnTo>
                      <a:pt x="6776" y="900"/>
                    </a:lnTo>
                    <a:lnTo>
                      <a:pt x="6775" y="893"/>
                    </a:lnTo>
                    <a:lnTo>
                      <a:pt x="6774" y="885"/>
                    </a:lnTo>
                    <a:lnTo>
                      <a:pt x="6771" y="878"/>
                    </a:lnTo>
                    <a:lnTo>
                      <a:pt x="6767" y="871"/>
                    </a:lnTo>
                    <a:lnTo>
                      <a:pt x="6755" y="856"/>
                    </a:lnTo>
                    <a:lnTo>
                      <a:pt x="6744" y="845"/>
                    </a:lnTo>
                    <a:lnTo>
                      <a:pt x="6738" y="839"/>
                    </a:lnTo>
                    <a:lnTo>
                      <a:pt x="6730" y="835"/>
                    </a:lnTo>
                    <a:lnTo>
                      <a:pt x="6724" y="830"/>
                    </a:lnTo>
                    <a:lnTo>
                      <a:pt x="6717" y="826"/>
                    </a:lnTo>
                    <a:lnTo>
                      <a:pt x="6702" y="820"/>
                    </a:lnTo>
                    <a:lnTo>
                      <a:pt x="6687" y="815"/>
                    </a:lnTo>
                    <a:lnTo>
                      <a:pt x="6669" y="811"/>
                    </a:lnTo>
                    <a:lnTo>
                      <a:pt x="6652" y="809"/>
                    </a:lnTo>
                    <a:lnTo>
                      <a:pt x="6625" y="805"/>
                    </a:lnTo>
                    <a:lnTo>
                      <a:pt x="6602" y="799"/>
                    </a:lnTo>
                    <a:lnTo>
                      <a:pt x="6579" y="793"/>
                    </a:lnTo>
                    <a:lnTo>
                      <a:pt x="6552" y="788"/>
                    </a:lnTo>
                    <a:lnTo>
                      <a:pt x="6542" y="784"/>
                    </a:lnTo>
                    <a:lnTo>
                      <a:pt x="6531" y="781"/>
                    </a:lnTo>
                    <a:lnTo>
                      <a:pt x="6526" y="782"/>
                    </a:lnTo>
                    <a:lnTo>
                      <a:pt x="6522" y="785"/>
                    </a:lnTo>
                    <a:lnTo>
                      <a:pt x="6519" y="788"/>
                    </a:lnTo>
                    <a:lnTo>
                      <a:pt x="6515" y="792"/>
                    </a:lnTo>
                    <a:lnTo>
                      <a:pt x="6504" y="799"/>
                    </a:lnTo>
                    <a:lnTo>
                      <a:pt x="6495" y="808"/>
                    </a:lnTo>
                    <a:lnTo>
                      <a:pt x="6493" y="812"/>
                    </a:lnTo>
                    <a:lnTo>
                      <a:pt x="6492" y="816"/>
                    </a:lnTo>
                    <a:lnTo>
                      <a:pt x="6491" y="818"/>
                    </a:lnTo>
                    <a:lnTo>
                      <a:pt x="6490" y="820"/>
                    </a:lnTo>
                    <a:lnTo>
                      <a:pt x="6488" y="821"/>
                    </a:lnTo>
                    <a:lnTo>
                      <a:pt x="6486" y="821"/>
                    </a:lnTo>
                    <a:lnTo>
                      <a:pt x="6482" y="821"/>
                    </a:lnTo>
                    <a:lnTo>
                      <a:pt x="6478" y="819"/>
                    </a:lnTo>
                    <a:lnTo>
                      <a:pt x="6475" y="817"/>
                    </a:lnTo>
                    <a:lnTo>
                      <a:pt x="6472" y="815"/>
                    </a:lnTo>
                    <a:lnTo>
                      <a:pt x="6466" y="809"/>
                    </a:lnTo>
                    <a:lnTo>
                      <a:pt x="6460" y="804"/>
                    </a:lnTo>
                    <a:lnTo>
                      <a:pt x="6449" y="798"/>
                    </a:lnTo>
                    <a:lnTo>
                      <a:pt x="6440" y="794"/>
                    </a:lnTo>
                    <a:lnTo>
                      <a:pt x="6431" y="791"/>
                    </a:lnTo>
                    <a:lnTo>
                      <a:pt x="6419" y="788"/>
                    </a:lnTo>
                    <a:lnTo>
                      <a:pt x="6412" y="786"/>
                    </a:lnTo>
                    <a:lnTo>
                      <a:pt x="6406" y="785"/>
                    </a:lnTo>
                    <a:lnTo>
                      <a:pt x="6399" y="785"/>
                    </a:lnTo>
                    <a:lnTo>
                      <a:pt x="6391" y="785"/>
                    </a:lnTo>
                    <a:lnTo>
                      <a:pt x="6383" y="785"/>
                    </a:lnTo>
                    <a:lnTo>
                      <a:pt x="6377" y="786"/>
                    </a:lnTo>
                    <a:lnTo>
                      <a:pt x="6371" y="788"/>
                    </a:lnTo>
                    <a:lnTo>
                      <a:pt x="6364" y="791"/>
                    </a:lnTo>
                    <a:lnTo>
                      <a:pt x="6358" y="794"/>
                    </a:lnTo>
                    <a:lnTo>
                      <a:pt x="6353" y="798"/>
                    </a:lnTo>
                    <a:lnTo>
                      <a:pt x="6348" y="804"/>
                    </a:lnTo>
                    <a:lnTo>
                      <a:pt x="6343" y="809"/>
                    </a:lnTo>
                    <a:lnTo>
                      <a:pt x="6334" y="817"/>
                    </a:lnTo>
                    <a:lnTo>
                      <a:pt x="6326" y="825"/>
                    </a:lnTo>
                    <a:lnTo>
                      <a:pt x="6322" y="828"/>
                    </a:lnTo>
                    <a:lnTo>
                      <a:pt x="6318" y="831"/>
                    </a:lnTo>
                    <a:lnTo>
                      <a:pt x="6313" y="833"/>
                    </a:lnTo>
                    <a:lnTo>
                      <a:pt x="6306" y="834"/>
                    </a:lnTo>
                    <a:lnTo>
                      <a:pt x="6301" y="833"/>
                    </a:lnTo>
                    <a:lnTo>
                      <a:pt x="6296" y="831"/>
                    </a:lnTo>
                    <a:lnTo>
                      <a:pt x="6292" y="830"/>
                    </a:lnTo>
                    <a:lnTo>
                      <a:pt x="6288" y="827"/>
                    </a:lnTo>
                    <a:lnTo>
                      <a:pt x="6280" y="823"/>
                    </a:lnTo>
                    <a:lnTo>
                      <a:pt x="6270" y="819"/>
                    </a:lnTo>
                    <a:lnTo>
                      <a:pt x="6260" y="818"/>
                    </a:lnTo>
                    <a:lnTo>
                      <a:pt x="6249" y="818"/>
                    </a:lnTo>
                    <a:lnTo>
                      <a:pt x="6245" y="817"/>
                    </a:lnTo>
                    <a:lnTo>
                      <a:pt x="6241" y="816"/>
                    </a:lnTo>
                    <a:lnTo>
                      <a:pt x="6237" y="814"/>
                    </a:lnTo>
                    <a:lnTo>
                      <a:pt x="6233" y="811"/>
                    </a:lnTo>
                    <a:lnTo>
                      <a:pt x="6231" y="807"/>
                    </a:lnTo>
                    <a:lnTo>
                      <a:pt x="6229" y="802"/>
                    </a:lnTo>
                    <a:lnTo>
                      <a:pt x="6228" y="797"/>
                    </a:lnTo>
                    <a:lnTo>
                      <a:pt x="6228" y="793"/>
                    </a:lnTo>
                    <a:lnTo>
                      <a:pt x="6228" y="788"/>
                    </a:lnTo>
                    <a:lnTo>
                      <a:pt x="6227" y="784"/>
                    </a:lnTo>
                    <a:lnTo>
                      <a:pt x="6225" y="780"/>
                    </a:lnTo>
                    <a:lnTo>
                      <a:pt x="6223" y="776"/>
                    </a:lnTo>
                    <a:lnTo>
                      <a:pt x="6215" y="788"/>
                    </a:lnTo>
                    <a:lnTo>
                      <a:pt x="6208" y="798"/>
                    </a:lnTo>
                    <a:lnTo>
                      <a:pt x="6203" y="804"/>
                    </a:lnTo>
                    <a:lnTo>
                      <a:pt x="6198" y="807"/>
                    </a:lnTo>
                    <a:lnTo>
                      <a:pt x="6192" y="809"/>
                    </a:lnTo>
                    <a:lnTo>
                      <a:pt x="6185" y="810"/>
                    </a:lnTo>
                    <a:lnTo>
                      <a:pt x="6179" y="809"/>
                    </a:lnTo>
                    <a:lnTo>
                      <a:pt x="6174" y="807"/>
                    </a:lnTo>
                    <a:lnTo>
                      <a:pt x="6170" y="802"/>
                    </a:lnTo>
                    <a:lnTo>
                      <a:pt x="6167" y="797"/>
                    </a:lnTo>
                    <a:lnTo>
                      <a:pt x="6163" y="792"/>
                    </a:lnTo>
                    <a:lnTo>
                      <a:pt x="6161" y="786"/>
                    </a:lnTo>
                    <a:lnTo>
                      <a:pt x="6160" y="780"/>
                    </a:lnTo>
                    <a:lnTo>
                      <a:pt x="6159" y="772"/>
                    </a:lnTo>
                    <a:lnTo>
                      <a:pt x="6153" y="772"/>
                    </a:lnTo>
                    <a:lnTo>
                      <a:pt x="6147" y="771"/>
                    </a:lnTo>
                    <a:lnTo>
                      <a:pt x="6139" y="772"/>
                    </a:lnTo>
                    <a:lnTo>
                      <a:pt x="6132" y="776"/>
                    </a:lnTo>
                    <a:lnTo>
                      <a:pt x="6127" y="780"/>
                    </a:lnTo>
                    <a:lnTo>
                      <a:pt x="6121" y="784"/>
                    </a:lnTo>
                    <a:lnTo>
                      <a:pt x="6116" y="789"/>
                    </a:lnTo>
                    <a:lnTo>
                      <a:pt x="6110" y="792"/>
                    </a:lnTo>
                    <a:lnTo>
                      <a:pt x="6103" y="795"/>
                    </a:lnTo>
                    <a:lnTo>
                      <a:pt x="6096" y="796"/>
                    </a:lnTo>
                    <a:lnTo>
                      <a:pt x="6092" y="796"/>
                    </a:lnTo>
                    <a:lnTo>
                      <a:pt x="6089" y="794"/>
                    </a:lnTo>
                    <a:lnTo>
                      <a:pt x="6087" y="791"/>
                    </a:lnTo>
                    <a:lnTo>
                      <a:pt x="6085" y="788"/>
                    </a:lnTo>
                    <a:lnTo>
                      <a:pt x="6083" y="780"/>
                    </a:lnTo>
                    <a:lnTo>
                      <a:pt x="6083" y="771"/>
                    </a:lnTo>
                    <a:lnTo>
                      <a:pt x="6083" y="761"/>
                    </a:lnTo>
                    <a:lnTo>
                      <a:pt x="6084" y="752"/>
                    </a:lnTo>
                    <a:lnTo>
                      <a:pt x="6085" y="743"/>
                    </a:lnTo>
                    <a:lnTo>
                      <a:pt x="6087" y="735"/>
                    </a:lnTo>
                    <a:lnTo>
                      <a:pt x="6089" y="727"/>
                    </a:lnTo>
                    <a:lnTo>
                      <a:pt x="6090" y="717"/>
                    </a:lnTo>
                    <a:lnTo>
                      <a:pt x="6091" y="708"/>
                    </a:lnTo>
                    <a:lnTo>
                      <a:pt x="6092" y="698"/>
                    </a:lnTo>
                    <a:lnTo>
                      <a:pt x="6092" y="691"/>
                    </a:lnTo>
                    <a:lnTo>
                      <a:pt x="6092" y="682"/>
                    </a:lnTo>
                    <a:lnTo>
                      <a:pt x="6086" y="693"/>
                    </a:lnTo>
                    <a:lnTo>
                      <a:pt x="6082" y="701"/>
                    </a:lnTo>
                    <a:lnTo>
                      <a:pt x="6078" y="710"/>
                    </a:lnTo>
                    <a:lnTo>
                      <a:pt x="6075" y="720"/>
                    </a:lnTo>
                    <a:lnTo>
                      <a:pt x="6072" y="729"/>
                    </a:lnTo>
                    <a:lnTo>
                      <a:pt x="6069" y="737"/>
                    </a:lnTo>
                    <a:lnTo>
                      <a:pt x="6066" y="748"/>
                    </a:lnTo>
                    <a:lnTo>
                      <a:pt x="6061" y="757"/>
                    </a:lnTo>
                    <a:lnTo>
                      <a:pt x="6055" y="770"/>
                    </a:lnTo>
                    <a:lnTo>
                      <a:pt x="6052" y="783"/>
                    </a:lnTo>
                    <a:lnTo>
                      <a:pt x="6047" y="794"/>
                    </a:lnTo>
                    <a:lnTo>
                      <a:pt x="6040" y="808"/>
                    </a:lnTo>
                    <a:lnTo>
                      <a:pt x="6036" y="814"/>
                    </a:lnTo>
                    <a:lnTo>
                      <a:pt x="6031" y="820"/>
                    </a:lnTo>
                    <a:lnTo>
                      <a:pt x="6029" y="823"/>
                    </a:lnTo>
                    <a:lnTo>
                      <a:pt x="6027" y="826"/>
                    </a:lnTo>
                    <a:lnTo>
                      <a:pt x="6026" y="829"/>
                    </a:lnTo>
                    <a:lnTo>
                      <a:pt x="6026" y="834"/>
                    </a:lnTo>
                    <a:lnTo>
                      <a:pt x="6026" y="842"/>
                    </a:lnTo>
                    <a:lnTo>
                      <a:pt x="6028" y="848"/>
                    </a:lnTo>
                    <a:lnTo>
                      <a:pt x="6031" y="854"/>
                    </a:lnTo>
                    <a:lnTo>
                      <a:pt x="6035" y="861"/>
                    </a:lnTo>
                    <a:lnTo>
                      <a:pt x="6038" y="865"/>
                    </a:lnTo>
                    <a:lnTo>
                      <a:pt x="6041" y="868"/>
                    </a:lnTo>
                    <a:lnTo>
                      <a:pt x="6044" y="871"/>
                    </a:lnTo>
                    <a:lnTo>
                      <a:pt x="6045" y="875"/>
                    </a:lnTo>
                    <a:lnTo>
                      <a:pt x="6045" y="877"/>
                    </a:lnTo>
                    <a:lnTo>
                      <a:pt x="6044" y="879"/>
                    </a:lnTo>
                    <a:lnTo>
                      <a:pt x="6043" y="881"/>
                    </a:lnTo>
                    <a:lnTo>
                      <a:pt x="6041" y="882"/>
                    </a:lnTo>
                    <a:lnTo>
                      <a:pt x="6037" y="885"/>
                    </a:lnTo>
                    <a:lnTo>
                      <a:pt x="6032" y="887"/>
                    </a:lnTo>
                    <a:lnTo>
                      <a:pt x="6022" y="896"/>
                    </a:lnTo>
                    <a:lnTo>
                      <a:pt x="6011" y="902"/>
                    </a:lnTo>
                    <a:lnTo>
                      <a:pt x="6005" y="905"/>
                    </a:lnTo>
                    <a:lnTo>
                      <a:pt x="6000" y="908"/>
                    </a:lnTo>
                    <a:lnTo>
                      <a:pt x="5995" y="911"/>
                    </a:lnTo>
                    <a:lnTo>
                      <a:pt x="5989" y="915"/>
                    </a:lnTo>
                    <a:lnTo>
                      <a:pt x="5985" y="921"/>
                    </a:lnTo>
                    <a:lnTo>
                      <a:pt x="5982" y="926"/>
                    </a:lnTo>
                    <a:lnTo>
                      <a:pt x="5980" y="928"/>
                    </a:lnTo>
                    <a:lnTo>
                      <a:pt x="5979" y="930"/>
                    </a:lnTo>
                    <a:lnTo>
                      <a:pt x="5976" y="931"/>
                    </a:lnTo>
                    <a:lnTo>
                      <a:pt x="5973" y="932"/>
                    </a:lnTo>
                    <a:lnTo>
                      <a:pt x="5970" y="931"/>
                    </a:lnTo>
                    <a:lnTo>
                      <a:pt x="5967" y="929"/>
                    </a:lnTo>
                    <a:lnTo>
                      <a:pt x="5965" y="927"/>
                    </a:lnTo>
                    <a:lnTo>
                      <a:pt x="5962" y="923"/>
                    </a:lnTo>
                    <a:lnTo>
                      <a:pt x="5960" y="915"/>
                    </a:lnTo>
                    <a:lnTo>
                      <a:pt x="5957" y="907"/>
                    </a:lnTo>
                    <a:lnTo>
                      <a:pt x="5954" y="902"/>
                    </a:lnTo>
                    <a:lnTo>
                      <a:pt x="5951" y="899"/>
                    </a:lnTo>
                    <a:lnTo>
                      <a:pt x="5947" y="895"/>
                    </a:lnTo>
                    <a:lnTo>
                      <a:pt x="5943" y="892"/>
                    </a:lnTo>
                    <a:lnTo>
                      <a:pt x="5939" y="889"/>
                    </a:lnTo>
                    <a:lnTo>
                      <a:pt x="5935" y="884"/>
                    </a:lnTo>
                    <a:lnTo>
                      <a:pt x="5933" y="880"/>
                    </a:lnTo>
                    <a:lnTo>
                      <a:pt x="5932" y="875"/>
                    </a:lnTo>
                    <a:lnTo>
                      <a:pt x="5933" y="872"/>
                    </a:lnTo>
                    <a:lnTo>
                      <a:pt x="5934" y="869"/>
                    </a:lnTo>
                    <a:lnTo>
                      <a:pt x="5938" y="868"/>
                    </a:lnTo>
                    <a:lnTo>
                      <a:pt x="5941" y="867"/>
                    </a:lnTo>
                    <a:lnTo>
                      <a:pt x="5948" y="866"/>
                    </a:lnTo>
                    <a:lnTo>
                      <a:pt x="5956" y="866"/>
                    </a:lnTo>
                    <a:lnTo>
                      <a:pt x="5956" y="850"/>
                    </a:lnTo>
                    <a:lnTo>
                      <a:pt x="5957" y="837"/>
                    </a:lnTo>
                    <a:lnTo>
                      <a:pt x="5957" y="823"/>
                    </a:lnTo>
                    <a:lnTo>
                      <a:pt x="5957" y="808"/>
                    </a:lnTo>
                    <a:lnTo>
                      <a:pt x="5957" y="804"/>
                    </a:lnTo>
                    <a:lnTo>
                      <a:pt x="5955" y="800"/>
                    </a:lnTo>
                    <a:lnTo>
                      <a:pt x="5952" y="797"/>
                    </a:lnTo>
                    <a:lnTo>
                      <a:pt x="5949" y="794"/>
                    </a:lnTo>
                    <a:lnTo>
                      <a:pt x="5941" y="791"/>
                    </a:lnTo>
                    <a:lnTo>
                      <a:pt x="5931" y="788"/>
                    </a:lnTo>
                    <a:lnTo>
                      <a:pt x="5926" y="786"/>
                    </a:lnTo>
                    <a:lnTo>
                      <a:pt x="5921" y="783"/>
                    </a:lnTo>
                    <a:lnTo>
                      <a:pt x="5918" y="779"/>
                    </a:lnTo>
                    <a:lnTo>
                      <a:pt x="5915" y="773"/>
                    </a:lnTo>
                    <a:lnTo>
                      <a:pt x="5912" y="768"/>
                    </a:lnTo>
                    <a:lnTo>
                      <a:pt x="5909" y="763"/>
                    </a:lnTo>
                    <a:lnTo>
                      <a:pt x="5904" y="759"/>
                    </a:lnTo>
                    <a:lnTo>
                      <a:pt x="5899" y="756"/>
                    </a:lnTo>
                    <a:lnTo>
                      <a:pt x="5889" y="754"/>
                    </a:lnTo>
                    <a:lnTo>
                      <a:pt x="5880" y="754"/>
                    </a:lnTo>
                    <a:lnTo>
                      <a:pt x="5875" y="753"/>
                    </a:lnTo>
                    <a:lnTo>
                      <a:pt x="5870" y="753"/>
                    </a:lnTo>
                    <a:lnTo>
                      <a:pt x="5866" y="752"/>
                    </a:lnTo>
                    <a:lnTo>
                      <a:pt x="5861" y="749"/>
                    </a:lnTo>
                    <a:lnTo>
                      <a:pt x="5857" y="745"/>
                    </a:lnTo>
                    <a:lnTo>
                      <a:pt x="5853" y="742"/>
                    </a:lnTo>
                    <a:lnTo>
                      <a:pt x="5851" y="738"/>
                    </a:lnTo>
                    <a:lnTo>
                      <a:pt x="5848" y="733"/>
                    </a:lnTo>
                    <a:lnTo>
                      <a:pt x="5845" y="724"/>
                    </a:lnTo>
                    <a:lnTo>
                      <a:pt x="5844" y="712"/>
                    </a:lnTo>
                    <a:lnTo>
                      <a:pt x="5845" y="708"/>
                    </a:lnTo>
                    <a:lnTo>
                      <a:pt x="5846" y="705"/>
                    </a:lnTo>
                    <a:lnTo>
                      <a:pt x="5848" y="702"/>
                    </a:lnTo>
                    <a:lnTo>
                      <a:pt x="5852" y="700"/>
                    </a:lnTo>
                    <a:lnTo>
                      <a:pt x="5859" y="696"/>
                    </a:lnTo>
                    <a:lnTo>
                      <a:pt x="5866" y="693"/>
                    </a:lnTo>
                    <a:lnTo>
                      <a:pt x="5883" y="688"/>
                    </a:lnTo>
                    <a:lnTo>
                      <a:pt x="5898" y="685"/>
                    </a:lnTo>
                    <a:lnTo>
                      <a:pt x="5914" y="682"/>
                    </a:lnTo>
                    <a:lnTo>
                      <a:pt x="5931" y="680"/>
                    </a:lnTo>
                    <a:lnTo>
                      <a:pt x="5940" y="678"/>
                    </a:lnTo>
                    <a:lnTo>
                      <a:pt x="5946" y="675"/>
                    </a:lnTo>
                    <a:lnTo>
                      <a:pt x="5952" y="671"/>
                    </a:lnTo>
                    <a:lnTo>
                      <a:pt x="5957" y="666"/>
                    </a:lnTo>
                    <a:lnTo>
                      <a:pt x="5967" y="653"/>
                    </a:lnTo>
                    <a:lnTo>
                      <a:pt x="5974" y="639"/>
                    </a:lnTo>
                    <a:lnTo>
                      <a:pt x="5977" y="627"/>
                    </a:lnTo>
                    <a:lnTo>
                      <a:pt x="5980" y="617"/>
                    </a:lnTo>
                    <a:lnTo>
                      <a:pt x="5982" y="614"/>
                    </a:lnTo>
                    <a:lnTo>
                      <a:pt x="5984" y="611"/>
                    </a:lnTo>
                    <a:lnTo>
                      <a:pt x="5987" y="608"/>
                    </a:lnTo>
                    <a:lnTo>
                      <a:pt x="5990" y="607"/>
                    </a:lnTo>
                    <a:lnTo>
                      <a:pt x="5998" y="603"/>
                    </a:lnTo>
                    <a:lnTo>
                      <a:pt x="6005" y="602"/>
                    </a:lnTo>
                    <a:lnTo>
                      <a:pt x="6029" y="602"/>
                    </a:lnTo>
                    <a:lnTo>
                      <a:pt x="6033" y="604"/>
                    </a:lnTo>
                    <a:lnTo>
                      <a:pt x="6038" y="607"/>
                    </a:lnTo>
                    <a:lnTo>
                      <a:pt x="6044" y="606"/>
                    </a:lnTo>
                    <a:lnTo>
                      <a:pt x="6049" y="604"/>
                    </a:lnTo>
                    <a:lnTo>
                      <a:pt x="6054" y="602"/>
                    </a:lnTo>
                    <a:lnTo>
                      <a:pt x="6059" y="600"/>
                    </a:lnTo>
                    <a:lnTo>
                      <a:pt x="6067" y="595"/>
                    </a:lnTo>
                    <a:lnTo>
                      <a:pt x="6077" y="590"/>
                    </a:lnTo>
                    <a:lnTo>
                      <a:pt x="6086" y="585"/>
                    </a:lnTo>
                    <a:lnTo>
                      <a:pt x="6094" y="581"/>
                    </a:lnTo>
                    <a:lnTo>
                      <a:pt x="6102" y="580"/>
                    </a:lnTo>
                    <a:lnTo>
                      <a:pt x="6111" y="579"/>
                    </a:lnTo>
                    <a:lnTo>
                      <a:pt x="6114" y="578"/>
                    </a:lnTo>
                    <a:lnTo>
                      <a:pt x="6117" y="576"/>
                    </a:lnTo>
                    <a:lnTo>
                      <a:pt x="6118" y="574"/>
                    </a:lnTo>
                    <a:lnTo>
                      <a:pt x="6119" y="570"/>
                    </a:lnTo>
                    <a:lnTo>
                      <a:pt x="6118" y="566"/>
                    </a:lnTo>
                    <a:lnTo>
                      <a:pt x="6116" y="562"/>
                    </a:lnTo>
                    <a:lnTo>
                      <a:pt x="6113" y="559"/>
                    </a:lnTo>
                    <a:lnTo>
                      <a:pt x="6110" y="557"/>
                    </a:lnTo>
                    <a:lnTo>
                      <a:pt x="6100" y="552"/>
                    </a:lnTo>
                    <a:lnTo>
                      <a:pt x="6091" y="547"/>
                    </a:lnTo>
                    <a:lnTo>
                      <a:pt x="6086" y="541"/>
                    </a:lnTo>
                    <a:lnTo>
                      <a:pt x="6083" y="535"/>
                    </a:lnTo>
                    <a:lnTo>
                      <a:pt x="6081" y="533"/>
                    </a:lnTo>
                    <a:lnTo>
                      <a:pt x="6078" y="530"/>
                    </a:lnTo>
                    <a:lnTo>
                      <a:pt x="6076" y="529"/>
                    </a:lnTo>
                    <a:lnTo>
                      <a:pt x="6072" y="528"/>
                    </a:lnTo>
                    <a:lnTo>
                      <a:pt x="6063" y="529"/>
                    </a:lnTo>
                    <a:lnTo>
                      <a:pt x="6055" y="530"/>
                    </a:lnTo>
                    <a:lnTo>
                      <a:pt x="6047" y="532"/>
                    </a:lnTo>
                    <a:lnTo>
                      <a:pt x="6039" y="535"/>
                    </a:lnTo>
                    <a:lnTo>
                      <a:pt x="6025" y="541"/>
                    </a:lnTo>
                    <a:lnTo>
                      <a:pt x="6007" y="549"/>
                    </a:lnTo>
                    <a:lnTo>
                      <a:pt x="5985" y="556"/>
                    </a:lnTo>
                    <a:lnTo>
                      <a:pt x="5967" y="563"/>
                    </a:lnTo>
                    <a:lnTo>
                      <a:pt x="5957" y="566"/>
                    </a:lnTo>
                    <a:lnTo>
                      <a:pt x="5948" y="571"/>
                    </a:lnTo>
                    <a:lnTo>
                      <a:pt x="5938" y="576"/>
                    </a:lnTo>
                    <a:lnTo>
                      <a:pt x="5928" y="583"/>
                    </a:lnTo>
                    <a:lnTo>
                      <a:pt x="5914" y="593"/>
                    </a:lnTo>
                    <a:lnTo>
                      <a:pt x="5900" y="601"/>
                    </a:lnTo>
                    <a:lnTo>
                      <a:pt x="5893" y="604"/>
                    </a:lnTo>
                    <a:lnTo>
                      <a:pt x="5886" y="608"/>
                    </a:lnTo>
                    <a:lnTo>
                      <a:pt x="5877" y="610"/>
                    </a:lnTo>
                    <a:lnTo>
                      <a:pt x="5869" y="610"/>
                    </a:lnTo>
                    <a:lnTo>
                      <a:pt x="5861" y="610"/>
                    </a:lnTo>
                    <a:lnTo>
                      <a:pt x="5853" y="609"/>
                    </a:lnTo>
                    <a:lnTo>
                      <a:pt x="5849" y="608"/>
                    </a:lnTo>
                    <a:lnTo>
                      <a:pt x="5846" y="607"/>
                    </a:lnTo>
                    <a:lnTo>
                      <a:pt x="5843" y="604"/>
                    </a:lnTo>
                    <a:lnTo>
                      <a:pt x="5840" y="601"/>
                    </a:lnTo>
                    <a:lnTo>
                      <a:pt x="5837" y="597"/>
                    </a:lnTo>
                    <a:lnTo>
                      <a:pt x="5835" y="592"/>
                    </a:lnTo>
                    <a:lnTo>
                      <a:pt x="5835" y="587"/>
                    </a:lnTo>
                    <a:lnTo>
                      <a:pt x="5835" y="583"/>
                    </a:lnTo>
                    <a:lnTo>
                      <a:pt x="5834" y="578"/>
                    </a:lnTo>
                    <a:lnTo>
                      <a:pt x="5834" y="572"/>
                    </a:lnTo>
                    <a:lnTo>
                      <a:pt x="5832" y="567"/>
                    </a:lnTo>
                    <a:lnTo>
                      <a:pt x="5829" y="562"/>
                    </a:lnTo>
                    <a:lnTo>
                      <a:pt x="5818" y="559"/>
                    </a:lnTo>
                    <a:lnTo>
                      <a:pt x="5806" y="558"/>
                    </a:lnTo>
                    <a:lnTo>
                      <a:pt x="5800" y="552"/>
                    </a:lnTo>
                    <a:lnTo>
                      <a:pt x="5796" y="544"/>
                    </a:lnTo>
                    <a:lnTo>
                      <a:pt x="5794" y="541"/>
                    </a:lnTo>
                    <a:lnTo>
                      <a:pt x="5791" y="538"/>
                    </a:lnTo>
                    <a:lnTo>
                      <a:pt x="5788" y="535"/>
                    </a:lnTo>
                    <a:lnTo>
                      <a:pt x="5784" y="534"/>
                    </a:lnTo>
                    <a:lnTo>
                      <a:pt x="5783" y="538"/>
                    </a:lnTo>
                    <a:lnTo>
                      <a:pt x="5780" y="542"/>
                    </a:lnTo>
                    <a:lnTo>
                      <a:pt x="5778" y="544"/>
                    </a:lnTo>
                    <a:lnTo>
                      <a:pt x="5774" y="547"/>
                    </a:lnTo>
                    <a:lnTo>
                      <a:pt x="5771" y="550"/>
                    </a:lnTo>
                    <a:lnTo>
                      <a:pt x="5767" y="551"/>
                    </a:lnTo>
                    <a:lnTo>
                      <a:pt x="5761" y="552"/>
                    </a:lnTo>
                    <a:lnTo>
                      <a:pt x="5757" y="552"/>
                    </a:lnTo>
                    <a:lnTo>
                      <a:pt x="5747" y="553"/>
                    </a:lnTo>
                    <a:lnTo>
                      <a:pt x="5739" y="556"/>
                    </a:lnTo>
                    <a:lnTo>
                      <a:pt x="5731" y="559"/>
                    </a:lnTo>
                    <a:lnTo>
                      <a:pt x="5723" y="565"/>
                    </a:lnTo>
                    <a:lnTo>
                      <a:pt x="5721" y="567"/>
                    </a:lnTo>
                    <a:lnTo>
                      <a:pt x="5719" y="570"/>
                    </a:lnTo>
                    <a:lnTo>
                      <a:pt x="5717" y="573"/>
                    </a:lnTo>
                    <a:lnTo>
                      <a:pt x="5714" y="574"/>
                    </a:lnTo>
                    <a:lnTo>
                      <a:pt x="5711" y="573"/>
                    </a:lnTo>
                    <a:lnTo>
                      <a:pt x="5709" y="572"/>
                    </a:lnTo>
                    <a:lnTo>
                      <a:pt x="5706" y="570"/>
                    </a:lnTo>
                    <a:lnTo>
                      <a:pt x="5704" y="568"/>
                    </a:lnTo>
                    <a:lnTo>
                      <a:pt x="5702" y="562"/>
                    </a:lnTo>
                    <a:lnTo>
                      <a:pt x="5702" y="556"/>
                    </a:lnTo>
                    <a:lnTo>
                      <a:pt x="5703" y="544"/>
                    </a:lnTo>
                    <a:lnTo>
                      <a:pt x="5705" y="535"/>
                    </a:lnTo>
                    <a:lnTo>
                      <a:pt x="5710" y="526"/>
                    </a:lnTo>
                    <a:lnTo>
                      <a:pt x="5714" y="516"/>
                    </a:lnTo>
                    <a:lnTo>
                      <a:pt x="5717" y="512"/>
                    </a:lnTo>
                    <a:lnTo>
                      <a:pt x="5720" y="509"/>
                    </a:lnTo>
                    <a:lnTo>
                      <a:pt x="5722" y="505"/>
                    </a:lnTo>
                    <a:lnTo>
                      <a:pt x="5723" y="501"/>
                    </a:lnTo>
                    <a:lnTo>
                      <a:pt x="5723" y="475"/>
                    </a:lnTo>
                    <a:lnTo>
                      <a:pt x="5723" y="470"/>
                    </a:lnTo>
                    <a:lnTo>
                      <a:pt x="5722" y="466"/>
                    </a:lnTo>
                    <a:lnTo>
                      <a:pt x="5719" y="461"/>
                    </a:lnTo>
                    <a:lnTo>
                      <a:pt x="5717" y="457"/>
                    </a:lnTo>
                    <a:lnTo>
                      <a:pt x="5710" y="450"/>
                    </a:lnTo>
                    <a:lnTo>
                      <a:pt x="5703" y="442"/>
                    </a:lnTo>
                    <a:lnTo>
                      <a:pt x="5731" y="431"/>
                    </a:lnTo>
                    <a:lnTo>
                      <a:pt x="5756" y="423"/>
                    </a:lnTo>
                    <a:lnTo>
                      <a:pt x="5768" y="418"/>
                    </a:lnTo>
                    <a:lnTo>
                      <a:pt x="5780" y="412"/>
                    </a:lnTo>
                    <a:lnTo>
                      <a:pt x="5792" y="405"/>
                    </a:lnTo>
                    <a:lnTo>
                      <a:pt x="5804" y="396"/>
                    </a:lnTo>
                    <a:lnTo>
                      <a:pt x="5816" y="387"/>
                    </a:lnTo>
                    <a:lnTo>
                      <a:pt x="5827" y="377"/>
                    </a:lnTo>
                    <a:lnTo>
                      <a:pt x="5832" y="372"/>
                    </a:lnTo>
                    <a:lnTo>
                      <a:pt x="5836" y="366"/>
                    </a:lnTo>
                    <a:lnTo>
                      <a:pt x="5839" y="360"/>
                    </a:lnTo>
                    <a:lnTo>
                      <a:pt x="5841" y="353"/>
                    </a:lnTo>
                    <a:lnTo>
                      <a:pt x="5842" y="344"/>
                    </a:lnTo>
                    <a:lnTo>
                      <a:pt x="5844" y="337"/>
                    </a:lnTo>
                    <a:lnTo>
                      <a:pt x="5844" y="333"/>
                    </a:lnTo>
                    <a:lnTo>
                      <a:pt x="5846" y="330"/>
                    </a:lnTo>
                    <a:lnTo>
                      <a:pt x="5848" y="327"/>
                    </a:lnTo>
                    <a:lnTo>
                      <a:pt x="5851" y="324"/>
                    </a:lnTo>
                    <a:lnTo>
                      <a:pt x="5862" y="315"/>
                    </a:lnTo>
                    <a:lnTo>
                      <a:pt x="5874" y="308"/>
                    </a:lnTo>
                    <a:lnTo>
                      <a:pt x="5883" y="299"/>
                    </a:lnTo>
                    <a:lnTo>
                      <a:pt x="5891" y="289"/>
                    </a:lnTo>
                    <a:lnTo>
                      <a:pt x="5899" y="284"/>
                    </a:lnTo>
                    <a:lnTo>
                      <a:pt x="5908" y="281"/>
                    </a:lnTo>
                    <a:lnTo>
                      <a:pt x="5916" y="278"/>
                    </a:lnTo>
                    <a:lnTo>
                      <a:pt x="5924" y="277"/>
                    </a:lnTo>
                    <a:lnTo>
                      <a:pt x="5941" y="275"/>
                    </a:lnTo>
                    <a:lnTo>
                      <a:pt x="5960" y="275"/>
                    </a:lnTo>
                    <a:lnTo>
                      <a:pt x="5973" y="276"/>
                    </a:lnTo>
                    <a:lnTo>
                      <a:pt x="5985" y="277"/>
                    </a:lnTo>
                    <a:lnTo>
                      <a:pt x="5997" y="279"/>
                    </a:lnTo>
                    <a:lnTo>
                      <a:pt x="6007" y="281"/>
                    </a:lnTo>
                    <a:lnTo>
                      <a:pt x="6018" y="283"/>
                    </a:lnTo>
                    <a:lnTo>
                      <a:pt x="6030" y="285"/>
                    </a:lnTo>
                    <a:lnTo>
                      <a:pt x="6041" y="286"/>
                    </a:lnTo>
                    <a:lnTo>
                      <a:pt x="6055" y="287"/>
                    </a:lnTo>
                    <a:lnTo>
                      <a:pt x="6064" y="286"/>
                    </a:lnTo>
                    <a:lnTo>
                      <a:pt x="6072" y="283"/>
                    </a:lnTo>
                    <a:lnTo>
                      <a:pt x="6080" y="280"/>
                    </a:lnTo>
                    <a:lnTo>
                      <a:pt x="6087" y="276"/>
                    </a:lnTo>
                    <a:lnTo>
                      <a:pt x="6094" y="272"/>
                    </a:lnTo>
                    <a:lnTo>
                      <a:pt x="6101" y="268"/>
                    </a:lnTo>
                    <a:lnTo>
                      <a:pt x="6110" y="264"/>
                    </a:lnTo>
                    <a:lnTo>
                      <a:pt x="6119" y="261"/>
                    </a:lnTo>
                    <a:lnTo>
                      <a:pt x="6126" y="266"/>
                    </a:lnTo>
                    <a:lnTo>
                      <a:pt x="6133" y="270"/>
                    </a:lnTo>
                    <a:lnTo>
                      <a:pt x="6138" y="271"/>
                    </a:lnTo>
                    <a:lnTo>
                      <a:pt x="6140" y="274"/>
                    </a:lnTo>
                    <a:lnTo>
                      <a:pt x="6143" y="276"/>
                    </a:lnTo>
                    <a:lnTo>
                      <a:pt x="6144" y="280"/>
                    </a:lnTo>
                    <a:lnTo>
                      <a:pt x="6144" y="292"/>
                    </a:lnTo>
                    <a:lnTo>
                      <a:pt x="6143" y="306"/>
                    </a:lnTo>
                    <a:lnTo>
                      <a:pt x="6144" y="313"/>
                    </a:lnTo>
                    <a:lnTo>
                      <a:pt x="6147" y="319"/>
                    </a:lnTo>
                    <a:lnTo>
                      <a:pt x="6151" y="325"/>
                    </a:lnTo>
                    <a:lnTo>
                      <a:pt x="6156" y="330"/>
                    </a:lnTo>
                    <a:lnTo>
                      <a:pt x="6161" y="335"/>
                    </a:lnTo>
                    <a:lnTo>
                      <a:pt x="6166" y="340"/>
                    </a:lnTo>
                    <a:lnTo>
                      <a:pt x="6169" y="346"/>
                    </a:lnTo>
                    <a:lnTo>
                      <a:pt x="6172" y="354"/>
                    </a:lnTo>
                    <a:lnTo>
                      <a:pt x="6149" y="460"/>
                    </a:lnTo>
                    <a:lnTo>
                      <a:pt x="6149" y="477"/>
                    </a:lnTo>
                    <a:lnTo>
                      <a:pt x="6151" y="491"/>
                    </a:lnTo>
                    <a:lnTo>
                      <a:pt x="6154" y="506"/>
                    </a:lnTo>
                    <a:lnTo>
                      <a:pt x="6158" y="522"/>
                    </a:lnTo>
                    <a:lnTo>
                      <a:pt x="6163" y="537"/>
                    </a:lnTo>
                    <a:lnTo>
                      <a:pt x="6169" y="550"/>
                    </a:lnTo>
                    <a:lnTo>
                      <a:pt x="6175" y="562"/>
                    </a:lnTo>
                    <a:lnTo>
                      <a:pt x="6181" y="576"/>
                    </a:lnTo>
                    <a:lnTo>
                      <a:pt x="6183" y="584"/>
                    </a:lnTo>
                    <a:lnTo>
                      <a:pt x="6185" y="591"/>
                    </a:lnTo>
                    <a:lnTo>
                      <a:pt x="6186" y="594"/>
                    </a:lnTo>
                    <a:lnTo>
                      <a:pt x="6188" y="596"/>
                    </a:lnTo>
                    <a:lnTo>
                      <a:pt x="6190" y="597"/>
                    </a:lnTo>
                    <a:lnTo>
                      <a:pt x="6194" y="598"/>
                    </a:lnTo>
                    <a:lnTo>
                      <a:pt x="6198" y="597"/>
                    </a:lnTo>
                    <a:lnTo>
                      <a:pt x="6201" y="594"/>
                    </a:lnTo>
                    <a:lnTo>
                      <a:pt x="6201" y="557"/>
                    </a:lnTo>
                    <a:lnTo>
                      <a:pt x="6204" y="554"/>
                    </a:lnTo>
                    <a:lnTo>
                      <a:pt x="6208" y="551"/>
                    </a:lnTo>
                    <a:lnTo>
                      <a:pt x="6215" y="564"/>
                    </a:lnTo>
                    <a:lnTo>
                      <a:pt x="6224" y="578"/>
                    </a:lnTo>
                    <a:lnTo>
                      <a:pt x="6228" y="588"/>
                    </a:lnTo>
                    <a:lnTo>
                      <a:pt x="6233" y="597"/>
                    </a:lnTo>
                    <a:lnTo>
                      <a:pt x="6238" y="606"/>
                    </a:lnTo>
                    <a:lnTo>
                      <a:pt x="6245" y="615"/>
                    </a:lnTo>
                    <a:lnTo>
                      <a:pt x="6251" y="625"/>
                    </a:lnTo>
                    <a:lnTo>
                      <a:pt x="6257" y="634"/>
                    </a:lnTo>
                    <a:lnTo>
                      <a:pt x="6261" y="637"/>
                    </a:lnTo>
                    <a:lnTo>
                      <a:pt x="6265" y="638"/>
                    </a:lnTo>
                    <a:lnTo>
                      <a:pt x="6270" y="639"/>
                    </a:lnTo>
                    <a:lnTo>
                      <a:pt x="6274" y="639"/>
                    </a:lnTo>
                    <a:lnTo>
                      <a:pt x="6284" y="638"/>
                    </a:lnTo>
                    <a:lnTo>
                      <a:pt x="6294" y="638"/>
                    </a:lnTo>
                    <a:lnTo>
                      <a:pt x="6310" y="637"/>
                    </a:lnTo>
                    <a:lnTo>
                      <a:pt x="6324" y="634"/>
                    </a:lnTo>
                    <a:lnTo>
                      <a:pt x="6331" y="631"/>
                    </a:lnTo>
                    <a:lnTo>
                      <a:pt x="6338" y="628"/>
                    </a:lnTo>
                    <a:lnTo>
                      <a:pt x="6344" y="626"/>
                    </a:lnTo>
                    <a:lnTo>
                      <a:pt x="6350" y="622"/>
                    </a:lnTo>
                    <a:lnTo>
                      <a:pt x="6355" y="618"/>
                    </a:lnTo>
                    <a:lnTo>
                      <a:pt x="6360" y="614"/>
                    </a:lnTo>
                    <a:lnTo>
                      <a:pt x="6366" y="609"/>
                    </a:lnTo>
                    <a:lnTo>
                      <a:pt x="6371" y="603"/>
                    </a:lnTo>
                    <a:lnTo>
                      <a:pt x="6375" y="598"/>
                    </a:lnTo>
                    <a:lnTo>
                      <a:pt x="6379" y="592"/>
                    </a:lnTo>
                    <a:lnTo>
                      <a:pt x="6383" y="585"/>
                    </a:lnTo>
                    <a:lnTo>
                      <a:pt x="6386" y="578"/>
                    </a:lnTo>
                    <a:lnTo>
                      <a:pt x="6387" y="568"/>
                    </a:lnTo>
                    <a:lnTo>
                      <a:pt x="6388" y="558"/>
                    </a:lnTo>
                    <a:lnTo>
                      <a:pt x="6392" y="549"/>
                    </a:lnTo>
                    <a:lnTo>
                      <a:pt x="6398" y="541"/>
                    </a:lnTo>
                    <a:lnTo>
                      <a:pt x="6403" y="534"/>
                    </a:lnTo>
                    <a:lnTo>
                      <a:pt x="6407" y="528"/>
                    </a:lnTo>
                    <a:lnTo>
                      <a:pt x="6412" y="521"/>
                    </a:lnTo>
                    <a:lnTo>
                      <a:pt x="6417" y="514"/>
                    </a:lnTo>
                    <a:lnTo>
                      <a:pt x="6421" y="506"/>
                    </a:lnTo>
                    <a:lnTo>
                      <a:pt x="6426" y="497"/>
                    </a:lnTo>
                    <a:lnTo>
                      <a:pt x="6430" y="481"/>
                    </a:lnTo>
                    <a:lnTo>
                      <a:pt x="6435" y="467"/>
                    </a:lnTo>
                    <a:lnTo>
                      <a:pt x="6437" y="461"/>
                    </a:lnTo>
                    <a:lnTo>
                      <a:pt x="6440" y="457"/>
                    </a:lnTo>
                    <a:lnTo>
                      <a:pt x="6443" y="454"/>
                    </a:lnTo>
                    <a:lnTo>
                      <a:pt x="6447" y="451"/>
                    </a:lnTo>
                    <a:lnTo>
                      <a:pt x="6456" y="446"/>
                    </a:lnTo>
                    <a:lnTo>
                      <a:pt x="6463" y="439"/>
                    </a:lnTo>
                    <a:lnTo>
                      <a:pt x="6475" y="424"/>
                    </a:lnTo>
                    <a:lnTo>
                      <a:pt x="6489" y="411"/>
                    </a:lnTo>
                    <a:lnTo>
                      <a:pt x="6498" y="400"/>
                    </a:lnTo>
                    <a:lnTo>
                      <a:pt x="6508" y="392"/>
                    </a:lnTo>
                    <a:lnTo>
                      <a:pt x="6512" y="387"/>
                    </a:lnTo>
                    <a:lnTo>
                      <a:pt x="6515" y="383"/>
                    </a:lnTo>
                    <a:lnTo>
                      <a:pt x="6519" y="376"/>
                    </a:lnTo>
                    <a:lnTo>
                      <a:pt x="6522" y="370"/>
                    </a:lnTo>
                    <a:lnTo>
                      <a:pt x="6525" y="363"/>
                    </a:lnTo>
                    <a:lnTo>
                      <a:pt x="6529" y="356"/>
                    </a:lnTo>
                    <a:lnTo>
                      <a:pt x="6533" y="351"/>
                    </a:lnTo>
                    <a:lnTo>
                      <a:pt x="6538" y="344"/>
                    </a:lnTo>
                    <a:lnTo>
                      <a:pt x="6543" y="340"/>
                    </a:lnTo>
                    <a:lnTo>
                      <a:pt x="6549" y="337"/>
                    </a:lnTo>
                    <a:lnTo>
                      <a:pt x="6555" y="335"/>
                    </a:lnTo>
                    <a:lnTo>
                      <a:pt x="6563" y="334"/>
                    </a:lnTo>
                    <a:lnTo>
                      <a:pt x="6574" y="337"/>
                    </a:lnTo>
                    <a:lnTo>
                      <a:pt x="6585" y="340"/>
                    </a:lnTo>
                    <a:lnTo>
                      <a:pt x="6588" y="340"/>
                    </a:lnTo>
                    <a:lnTo>
                      <a:pt x="6592" y="339"/>
                    </a:lnTo>
                    <a:lnTo>
                      <a:pt x="6592" y="259"/>
                    </a:lnTo>
                    <a:lnTo>
                      <a:pt x="6592" y="253"/>
                    </a:lnTo>
                    <a:lnTo>
                      <a:pt x="6594" y="248"/>
                    </a:lnTo>
                    <a:lnTo>
                      <a:pt x="6596" y="243"/>
                    </a:lnTo>
                    <a:lnTo>
                      <a:pt x="6598" y="238"/>
                    </a:lnTo>
                    <a:lnTo>
                      <a:pt x="6604" y="228"/>
                    </a:lnTo>
                    <a:lnTo>
                      <a:pt x="6611" y="218"/>
                    </a:lnTo>
                    <a:lnTo>
                      <a:pt x="6620" y="203"/>
                    </a:lnTo>
                    <a:lnTo>
                      <a:pt x="6631" y="192"/>
                    </a:lnTo>
                    <a:lnTo>
                      <a:pt x="6641" y="179"/>
                    </a:lnTo>
                    <a:lnTo>
                      <a:pt x="6654" y="167"/>
                    </a:lnTo>
                    <a:lnTo>
                      <a:pt x="6663" y="157"/>
                    </a:lnTo>
                    <a:lnTo>
                      <a:pt x="6672" y="147"/>
                    </a:lnTo>
                    <a:lnTo>
                      <a:pt x="6682" y="139"/>
                    </a:lnTo>
                    <a:lnTo>
                      <a:pt x="6694" y="131"/>
                    </a:lnTo>
                    <a:lnTo>
                      <a:pt x="6700" y="124"/>
                    </a:lnTo>
                    <a:lnTo>
                      <a:pt x="6706" y="114"/>
                    </a:lnTo>
                    <a:lnTo>
                      <a:pt x="6710" y="113"/>
                    </a:lnTo>
                    <a:lnTo>
                      <a:pt x="6712" y="113"/>
                    </a:lnTo>
                    <a:lnTo>
                      <a:pt x="6714" y="113"/>
                    </a:lnTo>
                    <a:lnTo>
                      <a:pt x="6716" y="113"/>
                    </a:lnTo>
                    <a:lnTo>
                      <a:pt x="6721" y="115"/>
                    </a:lnTo>
                    <a:lnTo>
                      <a:pt x="6726" y="118"/>
                    </a:lnTo>
                    <a:lnTo>
                      <a:pt x="6733" y="124"/>
                    </a:lnTo>
                    <a:lnTo>
                      <a:pt x="6740" y="130"/>
                    </a:lnTo>
                    <a:lnTo>
                      <a:pt x="6743" y="133"/>
                    </a:lnTo>
                    <a:lnTo>
                      <a:pt x="6746" y="135"/>
                    </a:lnTo>
                    <a:lnTo>
                      <a:pt x="6750" y="138"/>
                    </a:lnTo>
                    <a:lnTo>
                      <a:pt x="6754" y="139"/>
                    </a:lnTo>
                    <a:lnTo>
                      <a:pt x="6774" y="145"/>
                    </a:lnTo>
                    <a:lnTo>
                      <a:pt x="6791" y="150"/>
                    </a:lnTo>
                    <a:lnTo>
                      <a:pt x="6808" y="155"/>
                    </a:lnTo>
                    <a:lnTo>
                      <a:pt x="6825" y="158"/>
                    </a:lnTo>
                    <a:lnTo>
                      <a:pt x="6841" y="160"/>
                    </a:lnTo>
                    <a:lnTo>
                      <a:pt x="6858" y="161"/>
                    </a:lnTo>
                    <a:lnTo>
                      <a:pt x="6876" y="162"/>
                    </a:lnTo>
                    <a:lnTo>
                      <a:pt x="6896" y="162"/>
                    </a:lnTo>
                    <a:lnTo>
                      <a:pt x="6901" y="162"/>
                    </a:lnTo>
                    <a:lnTo>
                      <a:pt x="6906" y="161"/>
                    </a:lnTo>
                    <a:lnTo>
                      <a:pt x="6911" y="160"/>
                    </a:lnTo>
                    <a:lnTo>
                      <a:pt x="6915" y="158"/>
                    </a:lnTo>
                    <a:lnTo>
                      <a:pt x="6923" y="153"/>
                    </a:lnTo>
                    <a:lnTo>
                      <a:pt x="6930" y="147"/>
                    </a:lnTo>
                    <a:lnTo>
                      <a:pt x="6938" y="142"/>
                    </a:lnTo>
                    <a:lnTo>
                      <a:pt x="6946" y="137"/>
                    </a:lnTo>
                    <a:lnTo>
                      <a:pt x="6950" y="135"/>
                    </a:lnTo>
                    <a:lnTo>
                      <a:pt x="6954" y="134"/>
                    </a:lnTo>
                    <a:lnTo>
                      <a:pt x="6959" y="133"/>
                    </a:lnTo>
                    <a:lnTo>
                      <a:pt x="6964" y="133"/>
                    </a:lnTo>
                    <a:lnTo>
                      <a:pt x="6974" y="133"/>
                    </a:lnTo>
                    <a:lnTo>
                      <a:pt x="6982" y="134"/>
                    </a:lnTo>
                    <a:lnTo>
                      <a:pt x="6990" y="135"/>
                    </a:lnTo>
                    <a:lnTo>
                      <a:pt x="7000" y="136"/>
                    </a:lnTo>
                    <a:lnTo>
                      <a:pt x="7008" y="136"/>
                    </a:lnTo>
                    <a:lnTo>
                      <a:pt x="7015" y="134"/>
                    </a:lnTo>
                    <a:lnTo>
                      <a:pt x="7023" y="132"/>
                    </a:lnTo>
                    <a:lnTo>
                      <a:pt x="7029" y="130"/>
                    </a:lnTo>
                    <a:lnTo>
                      <a:pt x="7041" y="122"/>
                    </a:lnTo>
                    <a:lnTo>
                      <a:pt x="7055" y="116"/>
                    </a:lnTo>
                    <a:lnTo>
                      <a:pt x="7073" y="107"/>
                    </a:lnTo>
                    <a:lnTo>
                      <a:pt x="7090" y="99"/>
                    </a:lnTo>
                    <a:lnTo>
                      <a:pt x="7106" y="90"/>
                    </a:lnTo>
                    <a:lnTo>
                      <a:pt x="7125" y="81"/>
                    </a:lnTo>
                    <a:lnTo>
                      <a:pt x="7135" y="77"/>
                    </a:lnTo>
                    <a:lnTo>
                      <a:pt x="7144" y="73"/>
                    </a:lnTo>
                    <a:lnTo>
                      <a:pt x="7153" y="69"/>
                    </a:lnTo>
                    <a:lnTo>
                      <a:pt x="7164" y="65"/>
                    </a:lnTo>
                    <a:lnTo>
                      <a:pt x="7174" y="64"/>
                    </a:lnTo>
                    <a:lnTo>
                      <a:pt x="7183" y="62"/>
                    </a:lnTo>
                    <a:lnTo>
                      <a:pt x="7192" y="62"/>
                    </a:lnTo>
                    <a:lnTo>
                      <a:pt x="7201" y="61"/>
                    </a:lnTo>
                    <a:close/>
                    <a:moveTo>
                      <a:pt x="2317" y="1052"/>
                    </a:moveTo>
                    <a:lnTo>
                      <a:pt x="2320" y="1062"/>
                    </a:lnTo>
                    <a:lnTo>
                      <a:pt x="2323" y="1071"/>
                    </a:lnTo>
                    <a:lnTo>
                      <a:pt x="2325" y="1079"/>
                    </a:lnTo>
                    <a:lnTo>
                      <a:pt x="2326" y="1089"/>
                    </a:lnTo>
                    <a:lnTo>
                      <a:pt x="2328" y="1097"/>
                    </a:lnTo>
                    <a:lnTo>
                      <a:pt x="2331" y="1106"/>
                    </a:lnTo>
                    <a:lnTo>
                      <a:pt x="2336" y="1114"/>
                    </a:lnTo>
                    <a:lnTo>
                      <a:pt x="2342" y="1122"/>
                    </a:lnTo>
                    <a:lnTo>
                      <a:pt x="2346" y="1127"/>
                    </a:lnTo>
                    <a:lnTo>
                      <a:pt x="2350" y="1131"/>
                    </a:lnTo>
                    <a:lnTo>
                      <a:pt x="2355" y="1134"/>
                    </a:lnTo>
                    <a:lnTo>
                      <a:pt x="2360" y="1137"/>
                    </a:lnTo>
                    <a:lnTo>
                      <a:pt x="2370" y="1141"/>
                    </a:lnTo>
                    <a:lnTo>
                      <a:pt x="2381" y="1146"/>
                    </a:lnTo>
                    <a:lnTo>
                      <a:pt x="2392" y="1148"/>
                    </a:lnTo>
                    <a:lnTo>
                      <a:pt x="2403" y="1151"/>
                    </a:lnTo>
                    <a:lnTo>
                      <a:pt x="2415" y="1155"/>
                    </a:lnTo>
                    <a:lnTo>
                      <a:pt x="2427" y="1160"/>
                    </a:lnTo>
                    <a:lnTo>
                      <a:pt x="2435" y="1165"/>
                    </a:lnTo>
                    <a:lnTo>
                      <a:pt x="2443" y="1170"/>
                    </a:lnTo>
                    <a:lnTo>
                      <a:pt x="2450" y="1176"/>
                    </a:lnTo>
                    <a:lnTo>
                      <a:pt x="2457" y="1181"/>
                    </a:lnTo>
                    <a:lnTo>
                      <a:pt x="2463" y="1186"/>
                    </a:lnTo>
                    <a:lnTo>
                      <a:pt x="2469" y="1191"/>
                    </a:lnTo>
                    <a:lnTo>
                      <a:pt x="2478" y="1196"/>
                    </a:lnTo>
                    <a:lnTo>
                      <a:pt x="2486" y="1201"/>
                    </a:lnTo>
                    <a:lnTo>
                      <a:pt x="2492" y="1202"/>
                    </a:lnTo>
                    <a:lnTo>
                      <a:pt x="2497" y="1203"/>
                    </a:lnTo>
                    <a:lnTo>
                      <a:pt x="2502" y="1203"/>
                    </a:lnTo>
                    <a:lnTo>
                      <a:pt x="2508" y="1203"/>
                    </a:lnTo>
                    <a:lnTo>
                      <a:pt x="2518" y="1202"/>
                    </a:lnTo>
                    <a:lnTo>
                      <a:pt x="2529" y="1203"/>
                    </a:lnTo>
                    <a:lnTo>
                      <a:pt x="2533" y="1205"/>
                    </a:lnTo>
                    <a:lnTo>
                      <a:pt x="2538" y="1207"/>
                    </a:lnTo>
                    <a:lnTo>
                      <a:pt x="2542" y="1209"/>
                    </a:lnTo>
                    <a:lnTo>
                      <a:pt x="2545" y="1212"/>
                    </a:lnTo>
                    <a:lnTo>
                      <a:pt x="2549" y="1215"/>
                    </a:lnTo>
                    <a:lnTo>
                      <a:pt x="2553" y="1217"/>
                    </a:lnTo>
                    <a:lnTo>
                      <a:pt x="2557" y="1219"/>
                    </a:lnTo>
                    <a:lnTo>
                      <a:pt x="2562" y="1219"/>
                    </a:lnTo>
                    <a:lnTo>
                      <a:pt x="2567" y="1218"/>
                    </a:lnTo>
                    <a:lnTo>
                      <a:pt x="2571" y="1216"/>
                    </a:lnTo>
                    <a:lnTo>
                      <a:pt x="2574" y="1213"/>
                    </a:lnTo>
                    <a:lnTo>
                      <a:pt x="2576" y="1209"/>
                    </a:lnTo>
                    <a:lnTo>
                      <a:pt x="2579" y="1205"/>
                    </a:lnTo>
                    <a:lnTo>
                      <a:pt x="2581" y="1201"/>
                    </a:lnTo>
                    <a:lnTo>
                      <a:pt x="2584" y="1196"/>
                    </a:lnTo>
                    <a:lnTo>
                      <a:pt x="2588" y="1193"/>
                    </a:lnTo>
                    <a:lnTo>
                      <a:pt x="2600" y="1187"/>
                    </a:lnTo>
                    <a:lnTo>
                      <a:pt x="2611" y="1182"/>
                    </a:lnTo>
                    <a:lnTo>
                      <a:pt x="2623" y="1178"/>
                    </a:lnTo>
                    <a:lnTo>
                      <a:pt x="2633" y="1175"/>
                    </a:lnTo>
                    <a:lnTo>
                      <a:pt x="2656" y="1169"/>
                    </a:lnTo>
                    <a:lnTo>
                      <a:pt x="2681" y="1164"/>
                    </a:lnTo>
                    <a:lnTo>
                      <a:pt x="2691" y="1164"/>
                    </a:lnTo>
                    <a:lnTo>
                      <a:pt x="2700" y="1165"/>
                    </a:lnTo>
                    <a:lnTo>
                      <a:pt x="2704" y="1165"/>
                    </a:lnTo>
                    <a:lnTo>
                      <a:pt x="2710" y="1165"/>
                    </a:lnTo>
                    <a:lnTo>
                      <a:pt x="2714" y="1164"/>
                    </a:lnTo>
                    <a:lnTo>
                      <a:pt x="2719" y="1162"/>
                    </a:lnTo>
                    <a:lnTo>
                      <a:pt x="2727" y="1158"/>
                    </a:lnTo>
                    <a:lnTo>
                      <a:pt x="2735" y="1153"/>
                    </a:lnTo>
                    <a:lnTo>
                      <a:pt x="2740" y="1147"/>
                    </a:lnTo>
                    <a:lnTo>
                      <a:pt x="2745" y="1139"/>
                    </a:lnTo>
                    <a:lnTo>
                      <a:pt x="2753" y="1125"/>
                    </a:lnTo>
                    <a:lnTo>
                      <a:pt x="2761" y="1107"/>
                    </a:lnTo>
                    <a:lnTo>
                      <a:pt x="2766" y="1102"/>
                    </a:lnTo>
                    <a:lnTo>
                      <a:pt x="2770" y="1098"/>
                    </a:lnTo>
                    <a:lnTo>
                      <a:pt x="2775" y="1095"/>
                    </a:lnTo>
                    <a:lnTo>
                      <a:pt x="2780" y="1092"/>
                    </a:lnTo>
                    <a:lnTo>
                      <a:pt x="2784" y="1089"/>
                    </a:lnTo>
                    <a:lnTo>
                      <a:pt x="2789" y="1084"/>
                    </a:lnTo>
                    <a:lnTo>
                      <a:pt x="2793" y="1080"/>
                    </a:lnTo>
                    <a:lnTo>
                      <a:pt x="2795" y="1074"/>
                    </a:lnTo>
                    <a:lnTo>
                      <a:pt x="2798" y="1059"/>
                    </a:lnTo>
                    <a:lnTo>
                      <a:pt x="2798" y="1044"/>
                    </a:lnTo>
                    <a:lnTo>
                      <a:pt x="2799" y="1037"/>
                    </a:lnTo>
                    <a:lnTo>
                      <a:pt x="2800" y="1029"/>
                    </a:lnTo>
                    <a:lnTo>
                      <a:pt x="2802" y="1022"/>
                    </a:lnTo>
                    <a:lnTo>
                      <a:pt x="2805" y="1015"/>
                    </a:lnTo>
                    <a:lnTo>
                      <a:pt x="2807" y="1011"/>
                    </a:lnTo>
                    <a:lnTo>
                      <a:pt x="2810" y="1008"/>
                    </a:lnTo>
                    <a:lnTo>
                      <a:pt x="2813" y="1006"/>
                    </a:lnTo>
                    <a:lnTo>
                      <a:pt x="2816" y="1004"/>
                    </a:lnTo>
                    <a:lnTo>
                      <a:pt x="2825" y="1001"/>
                    </a:lnTo>
                    <a:lnTo>
                      <a:pt x="2834" y="1001"/>
                    </a:lnTo>
                    <a:lnTo>
                      <a:pt x="2843" y="1001"/>
                    </a:lnTo>
                    <a:lnTo>
                      <a:pt x="2854" y="1001"/>
                    </a:lnTo>
                    <a:lnTo>
                      <a:pt x="2864" y="1000"/>
                    </a:lnTo>
                    <a:lnTo>
                      <a:pt x="2873" y="998"/>
                    </a:lnTo>
                    <a:lnTo>
                      <a:pt x="2881" y="994"/>
                    </a:lnTo>
                    <a:lnTo>
                      <a:pt x="2887" y="990"/>
                    </a:lnTo>
                    <a:lnTo>
                      <a:pt x="2892" y="984"/>
                    </a:lnTo>
                    <a:lnTo>
                      <a:pt x="2897" y="979"/>
                    </a:lnTo>
                    <a:lnTo>
                      <a:pt x="2903" y="974"/>
                    </a:lnTo>
                    <a:lnTo>
                      <a:pt x="2909" y="969"/>
                    </a:lnTo>
                    <a:lnTo>
                      <a:pt x="2912" y="967"/>
                    </a:lnTo>
                    <a:lnTo>
                      <a:pt x="2915" y="966"/>
                    </a:lnTo>
                    <a:lnTo>
                      <a:pt x="2919" y="965"/>
                    </a:lnTo>
                    <a:lnTo>
                      <a:pt x="2923" y="965"/>
                    </a:lnTo>
                    <a:lnTo>
                      <a:pt x="2939" y="977"/>
                    </a:lnTo>
                    <a:lnTo>
                      <a:pt x="2954" y="989"/>
                    </a:lnTo>
                    <a:lnTo>
                      <a:pt x="2965" y="988"/>
                    </a:lnTo>
                    <a:lnTo>
                      <a:pt x="2974" y="987"/>
                    </a:lnTo>
                    <a:lnTo>
                      <a:pt x="2983" y="984"/>
                    </a:lnTo>
                    <a:lnTo>
                      <a:pt x="2992" y="981"/>
                    </a:lnTo>
                    <a:lnTo>
                      <a:pt x="3007" y="972"/>
                    </a:lnTo>
                    <a:lnTo>
                      <a:pt x="3026" y="963"/>
                    </a:lnTo>
                    <a:lnTo>
                      <a:pt x="3033" y="960"/>
                    </a:lnTo>
                    <a:lnTo>
                      <a:pt x="3041" y="957"/>
                    </a:lnTo>
                    <a:lnTo>
                      <a:pt x="3044" y="956"/>
                    </a:lnTo>
                    <a:lnTo>
                      <a:pt x="3047" y="954"/>
                    </a:lnTo>
                    <a:lnTo>
                      <a:pt x="3051" y="952"/>
                    </a:lnTo>
                    <a:lnTo>
                      <a:pt x="3054" y="949"/>
                    </a:lnTo>
                    <a:lnTo>
                      <a:pt x="3057" y="943"/>
                    </a:lnTo>
                    <a:lnTo>
                      <a:pt x="3059" y="938"/>
                    </a:lnTo>
                    <a:lnTo>
                      <a:pt x="3060" y="933"/>
                    </a:lnTo>
                    <a:lnTo>
                      <a:pt x="3061" y="928"/>
                    </a:lnTo>
                    <a:lnTo>
                      <a:pt x="3061" y="923"/>
                    </a:lnTo>
                    <a:lnTo>
                      <a:pt x="3063" y="918"/>
                    </a:lnTo>
                    <a:lnTo>
                      <a:pt x="3065" y="912"/>
                    </a:lnTo>
                    <a:lnTo>
                      <a:pt x="3068" y="908"/>
                    </a:lnTo>
                    <a:lnTo>
                      <a:pt x="3072" y="904"/>
                    </a:lnTo>
                    <a:lnTo>
                      <a:pt x="3078" y="900"/>
                    </a:lnTo>
                    <a:lnTo>
                      <a:pt x="3082" y="897"/>
                    </a:lnTo>
                    <a:lnTo>
                      <a:pt x="3087" y="894"/>
                    </a:lnTo>
                    <a:lnTo>
                      <a:pt x="3097" y="890"/>
                    </a:lnTo>
                    <a:lnTo>
                      <a:pt x="3108" y="886"/>
                    </a:lnTo>
                    <a:lnTo>
                      <a:pt x="3118" y="882"/>
                    </a:lnTo>
                    <a:lnTo>
                      <a:pt x="3128" y="878"/>
                    </a:lnTo>
                    <a:lnTo>
                      <a:pt x="3139" y="873"/>
                    </a:lnTo>
                    <a:lnTo>
                      <a:pt x="3149" y="866"/>
                    </a:lnTo>
                    <a:lnTo>
                      <a:pt x="3152" y="862"/>
                    </a:lnTo>
                    <a:lnTo>
                      <a:pt x="3154" y="858"/>
                    </a:lnTo>
                    <a:lnTo>
                      <a:pt x="3156" y="854"/>
                    </a:lnTo>
                    <a:lnTo>
                      <a:pt x="3157" y="850"/>
                    </a:lnTo>
                    <a:lnTo>
                      <a:pt x="3158" y="842"/>
                    </a:lnTo>
                    <a:lnTo>
                      <a:pt x="3157" y="834"/>
                    </a:lnTo>
                    <a:lnTo>
                      <a:pt x="3156" y="824"/>
                    </a:lnTo>
                    <a:lnTo>
                      <a:pt x="3155" y="815"/>
                    </a:lnTo>
                    <a:lnTo>
                      <a:pt x="3156" y="806"/>
                    </a:lnTo>
                    <a:lnTo>
                      <a:pt x="3158" y="796"/>
                    </a:lnTo>
                    <a:lnTo>
                      <a:pt x="3161" y="791"/>
                    </a:lnTo>
                    <a:lnTo>
                      <a:pt x="3165" y="786"/>
                    </a:lnTo>
                    <a:lnTo>
                      <a:pt x="3169" y="783"/>
                    </a:lnTo>
                    <a:lnTo>
                      <a:pt x="3173" y="779"/>
                    </a:lnTo>
                    <a:lnTo>
                      <a:pt x="3176" y="774"/>
                    </a:lnTo>
                    <a:lnTo>
                      <a:pt x="3180" y="771"/>
                    </a:lnTo>
                    <a:lnTo>
                      <a:pt x="3184" y="766"/>
                    </a:lnTo>
                    <a:lnTo>
                      <a:pt x="3187" y="761"/>
                    </a:lnTo>
                    <a:lnTo>
                      <a:pt x="3193" y="744"/>
                    </a:lnTo>
                    <a:lnTo>
                      <a:pt x="3197" y="729"/>
                    </a:lnTo>
                    <a:lnTo>
                      <a:pt x="3200" y="722"/>
                    </a:lnTo>
                    <a:lnTo>
                      <a:pt x="3203" y="714"/>
                    </a:lnTo>
                    <a:lnTo>
                      <a:pt x="3207" y="708"/>
                    </a:lnTo>
                    <a:lnTo>
                      <a:pt x="3213" y="702"/>
                    </a:lnTo>
                    <a:lnTo>
                      <a:pt x="3219" y="697"/>
                    </a:lnTo>
                    <a:lnTo>
                      <a:pt x="3226" y="693"/>
                    </a:lnTo>
                    <a:lnTo>
                      <a:pt x="3233" y="689"/>
                    </a:lnTo>
                    <a:lnTo>
                      <a:pt x="3240" y="686"/>
                    </a:lnTo>
                    <a:lnTo>
                      <a:pt x="3246" y="682"/>
                    </a:lnTo>
                    <a:lnTo>
                      <a:pt x="3252" y="678"/>
                    </a:lnTo>
                    <a:lnTo>
                      <a:pt x="3253" y="676"/>
                    </a:lnTo>
                    <a:lnTo>
                      <a:pt x="3255" y="673"/>
                    </a:lnTo>
                    <a:lnTo>
                      <a:pt x="3256" y="670"/>
                    </a:lnTo>
                    <a:lnTo>
                      <a:pt x="3256" y="666"/>
                    </a:lnTo>
                    <a:lnTo>
                      <a:pt x="3255" y="658"/>
                    </a:lnTo>
                    <a:lnTo>
                      <a:pt x="3254" y="652"/>
                    </a:lnTo>
                    <a:lnTo>
                      <a:pt x="3251" y="647"/>
                    </a:lnTo>
                    <a:lnTo>
                      <a:pt x="3247" y="642"/>
                    </a:lnTo>
                    <a:lnTo>
                      <a:pt x="3240" y="630"/>
                    </a:lnTo>
                    <a:lnTo>
                      <a:pt x="3234" y="618"/>
                    </a:lnTo>
                    <a:lnTo>
                      <a:pt x="3242" y="614"/>
                    </a:lnTo>
                    <a:lnTo>
                      <a:pt x="3250" y="608"/>
                    </a:lnTo>
                    <a:lnTo>
                      <a:pt x="3256" y="602"/>
                    </a:lnTo>
                    <a:lnTo>
                      <a:pt x="3261" y="595"/>
                    </a:lnTo>
                    <a:lnTo>
                      <a:pt x="3265" y="589"/>
                    </a:lnTo>
                    <a:lnTo>
                      <a:pt x="3269" y="582"/>
                    </a:lnTo>
                    <a:lnTo>
                      <a:pt x="3272" y="574"/>
                    </a:lnTo>
                    <a:lnTo>
                      <a:pt x="3274" y="566"/>
                    </a:lnTo>
                    <a:lnTo>
                      <a:pt x="3283" y="532"/>
                    </a:lnTo>
                    <a:lnTo>
                      <a:pt x="3291" y="495"/>
                    </a:lnTo>
                    <a:lnTo>
                      <a:pt x="3293" y="489"/>
                    </a:lnTo>
                    <a:lnTo>
                      <a:pt x="3295" y="484"/>
                    </a:lnTo>
                    <a:lnTo>
                      <a:pt x="3298" y="480"/>
                    </a:lnTo>
                    <a:lnTo>
                      <a:pt x="3300" y="476"/>
                    </a:lnTo>
                    <a:lnTo>
                      <a:pt x="3308" y="469"/>
                    </a:lnTo>
                    <a:lnTo>
                      <a:pt x="3315" y="462"/>
                    </a:lnTo>
                    <a:lnTo>
                      <a:pt x="3322" y="455"/>
                    </a:lnTo>
                    <a:lnTo>
                      <a:pt x="3330" y="449"/>
                    </a:lnTo>
                    <a:lnTo>
                      <a:pt x="3339" y="442"/>
                    </a:lnTo>
                    <a:lnTo>
                      <a:pt x="3346" y="433"/>
                    </a:lnTo>
                    <a:lnTo>
                      <a:pt x="3353" y="419"/>
                    </a:lnTo>
                    <a:lnTo>
                      <a:pt x="3359" y="405"/>
                    </a:lnTo>
                    <a:lnTo>
                      <a:pt x="3362" y="398"/>
                    </a:lnTo>
                    <a:lnTo>
                      <a:pt x="3366" y="393"/>
                    </a:lnTo>
                    <a:lnTo>
                      <a:pt x="3371" y="388"/>
                    </a:lnTo>
                    <a:lnTo>
                      <a:pt x="3377" y="383"/>
                    </a:lnTo>
                    <a:lnTo>
                      <a:pt x="3386" y="379"/>
                    </a:lnTo>
                    <a:lnTo>
                      <a:pt x="3397" y="376"/>
                    </a:lnTo>
                    <a:lnTo>
                      <a:pt x="3406" y="375"/>
                    </a:lnTo>
                    <a:lnTo>
                      <a:pt x="3415" y="374"/>
                    </a:lnTo>
                    <a:lnTo>
                      <a:pt x="3434" y="375"/>
                    </a:lnTo>
                    <a:lnTo>
                      <a:pt x="3456" y="373"/>
                    </a:lnTo>
                    <a:lnTo>
                      <a:pt x="3467" y="371"/>
                    </a:lnTo>
                    <a:lnTo>
                      <a:pt x="3479" y="367"/>
                    </a:lnTo>
                    <a:lnTo>
                      <a:pt x="3489" y="364"/>
                    </a:lnTo>
                    <a:lnTo>
                      <a:pt x="3499" y="360"/>
                    </a:lnTo>
                    <a:lnTo>
                      <a:pt x="3510" y="357"/>
                    </a:lnTo>
                    <a:lnTo>
                      <a:pt x="3520" y="354"/>
                    </a:lnTo>
                    <a:lnTo>
                      <a:pt x="3531" y="352"/>
                    </a:lnTo>
                    <a:lnTo>
                      <a:pt x="3544" y="352"/>
                    </a:lnTo>
                    <a:lnTo>
                      <a:pt x="3544" y="352"/>
                    </a:lnTo>
                    <a:lnTo>
                      <a:pt x="3546" y="356"/>
                    </a:lnTo>
                    <a:lnTo>
                      <a:pt x="3549" y="359"/>
                    </a:lnTo>
                    <a:lnTo>
                      <a:pt x="3552" y="361"/>
                    </a:lnTo>
                    <a:lnTo>
                      <a:pt x="3555" y="362"/>
                    </a:lnTo>
                    <a:lnTo>
                      <a:pt x="3564" y="364"/>
                    </a:lnTo>
                    <a:lnTo>
                      <a:pt x="3573" y="364"/>
                    </a:lnTo>
                    <a:lnTo>
                      <a:pt x="3574" y="371"/>
                    </a:lnTo>
                    <a:lnTo>
                      <a:pt x="3577" y="377"/>
                    </a:lnTo>
                    <a:lnTo>
                      <a:pt x="3580" y="384"/>
                    </a:lnTo>
                    <a:lnTo>
                      <a:pt x="3583" y="389"/>
                    </a:lnTo>
                    <a:lnTo>
                      <a:pt x="3591" y="399"/>
                    </a:lnTo>
                    <a:lnTo>
                      <a:pt x="3600" y="411"/>
                    </a:lnTo>
                    <a:lnTo>
                      <a:pt x="3604" y="415"/>
                    </a:lnTo>
                    <a:lnTo>
                      <a:pt x="3606" y="419"/>
                    </a:lnTo>
                    <a:lnTo>
                      <a:pt x="3606" y="431"/>
                    </a:lnTo>
                    <a:lnTo>
                      <a:pt x="3574" y="431"/>
                    </a:lnTo>
                    <a:lnTo>
                      <a:pt x="3564" y="432"/>
                    </a:lnTo>
                    <a:lnTo>
                      <a:pt x="3554" y="436"/>
                    </a:lnTo>
                    <a:lnTo>
                      <a:pt x="3545" y="439"/>
                    </a:lnTo>
                    <a:lnTo>
                      <a:pt x="3535" y="440"/>
                    </a:lnTo>
                    <a:lnTo>
                      <a:pt x="3520" y="439"/>
                    </a:lnTo>
                    <a:lnTo>
                      <a:pt x="3509" y="438"/>
                    </a:lnTo>
                    <a:lnTo>
                      <a:pt x="3496" y="436"/>
                    </a:lnTo>
                    <a:lnTo>
                      <a:pt x="3483" y="434"/>
                    </a:lnTo>
                    <a:lnTo>
                      <a:pt x="3479" y="436"/>
                    </a:lnTo>
                    <a:lnTo>
                      <a:pt x="3475" y="438"/>
                    </a:lnTo>
                    <a:lnTo>
                      <a:pt x="3479" y="445"/>
                    </a:lnTo>
                    <a:lnTo>
                      <a:pt x="3483" y="452"/>
                    </a:lnTo>
                    <a:lnTo>
                      <a:pt x="3485" y="455"/>
                    </a:lnTo>
                    <a:lnTo>
                      <a:pt x="3487" y="457"/>
                    </a:lnTo>
                    <a:lnTo>
                      <a:pt x="3490" y="459"/>
                    </a:lnTo>
                    <a:lnTo>
                      <a:pt x="3493" y="461"/>
                    </a:lnTo>
                    <a:lnTo>
                      <a:pt x="3500" y="465"/>
                    </a:lnTo>
                    <a:lnTo>
                      <a:pt x="3507" y="468"/>
                    </a:lnTo>
                    <a:lnTo>
                      <a:pt x="3513" y="471"/>
                    </a:lnTo>
                    <a:lnTo>
                      <a:pt x="3518" y="475"/>
                    </a:lnTo>
                    <a:lnTo>
                      <a:pt x="3522" y="479"/>
                    </a:lnTo>
                    <a:lnTo>
                      <a:pt x="3526" y="484"/>
                    </a:lnTo>
                    <a:lnTo>
                      <a:pt x="3528" y="490"/>
                    </a:lnTo>
                    <a:lnTo>
                      <a:pt x="3529" y="497"/>
                    </a:lnTo>
                    <a:lnTo>
                      <a:pt x="3528" y="500"/>
                    </a:lnTo>
                    <a:lnTo>
                      <a:pt x="3527" y="503"/>
                    </a:lnTo>
                    <a:lnTo>
                      <a:pt x="3526" y="505"/>
                    </a:lnTo>
                    <a:lnTo>
                      <a:pt x="3524" y="506"/>
                    </a:lnTo>
                    <a:lnTo>
                      <a:pt x="3519" y="509"/>
                    </a:lnTo>
                    <a:lnTo>
                      <a:pt x="3513" y="511"/>
                    </a:lnTo>
                    <a:lnTo>
                      <a:pt x="3507" y="513"/>
                    </a:lnTo>
                    <a:lnTo>
                      <a:pt x="3501" y="516"/>
                    </a:lnTo>
                    <a:lnTo>
                      <a:pt x="3500" y="518"/>
                    </a:lnTo>
                    <a:lnTo>
                      <a:pt x="3498" y="521"/>
                    </a:lnTo>
                    <a:lnTo>
                      <a:pt x="3497" y="523"/>
                    </a:lnTo>
                    <a:lnTo>
                      <a:pt x="3497" y="526"/>
                    </a:lnTo>
                    <a:lnTo>
                      <a:pt x="3498" y="528"/>
                    </a:lnTo>
                    <a:lnTo>
                      <a:pt x="3499" y="530"/>
                    </a:lnTo>
                    <a:lnTo>
                      <a:pt x="3509" y="530"/>
                    </a:lnTo>
                    <a:lnTo>
                      <a:pt x="3515" y="530"/>
                    </a:lnTo>
                    <a:lnTo>
                      <a:pt x="3520" y="528"/>
                    </a:lnTo>
                    <a:lnTo>
                      <a:pt x="3525" y="526"/>
                    </a:lnTo>
                    <a:lnTo>
                      <a:pt x="3530" y="523"/>
                    </a:lnTo>
                    <a:lnTo>
                      <a:pt x="3536" y="519"/>
                    </a:lnTo>
                    <a:lnTo>
                      <a:pt x="3541" y="517"/>
                    </a:lnTo>
                    <a:lnTo>
                      <a:pt x="3546" y="515"/>
                    </a:lnTo>
                    <a:lnTo>
                      <a:pt x="3552" y="515"/>
                    </a:lnTo>
                    <a:lnTo>
                      <a:pt x="3558" y="515"/>
                    </a:lnTo>
                    <a:lnTo>
                      <a:pt x="3564" y="516"/>
                    </a:lnTo>
                    <a:lnTo>
                      <a:pt x="3568" y="519"/>
                    </a:lnTo>
                    <a:lnTo>
                      <a:pt x="3572" y="522"/>
                    </a:lnTo>
                    <a:lnTo>
                      <a:pt x="3580" y="530"/>
                    </a:lnTo>
                    <a:lnTo>
                      <a:pt x="3587" y="539"/>
                    </a:lnTo>
                    <a:lnTo>
                      <a:pt x="3597" y="551"/>
                    </a:lnTo>
                    <a:lnTo>
                      <a:pt x="3605" y="560"/>
                    </a:lnTo>
                    <a:lnTo>
                      <a:pt x="3615" y="569"/>
                    </a:lnTo>
                    <a:lnTo>
                      <a:pt x="3625" y="581"/>
                    </a:lnTo>
                    <a:lnTo>
                      <a:pt x="3636" y="594"/>
                    </a:lnTo>
                    <a:lnTo>
                      <a:pt x="3644" y="607"/>
                    </a:lnTo>
                    <a:lnTo>
                      <a:pt x="3653" y="620"/>
                    </a:lnTo>
                    <a:lnTo>
                      <a:pt x="3661" y="635"/>
                    </a:lnTo>
                    <a:lnTo>
                      <a:pt x="3665" y="641"/>
                    </a:lnTo>
                    <a:lnTo>
                      <a:pt x="3670" y="646"/>
                    </a:lnTo>
                    <a:lnTo>
                      <a:pt x="3672" y="649"/>
                    </a:lnTo>
                    <a:lnTo>
                      <a:pt x="3674" y="651"/>
                    </a:lnTo>
                    <a:lnTo>
                      <a:pt x="3675" y="655"/>
                    </a:lnTo>
                    <a:lnTo>
                      <a:pt x="3676" y="658"/>
                    </a:lnTo>
                    <a:lnTo>
                      <a:pt x="3675" y="664"/>
                    </a:lnTo>
                    <a:lnTo>
                      <a:pt x="3673" y="668"/>
                    </a:lnTo>
                    <a:lnTo>
                      <a:pt x="3670" y="670"/>
                    </a:lnTo>
                    <a:lnTo>
                      <a:pt x="3666" y="673"/>
                    </a:lnTo>
                    <a:lnTo>
                      <a:pt x="3657" y="676"/>
                    </a:lnTo>
                    <a:lnTo>
                      <a:pt x="3646" y="680"/>
                    </a:lnTo>
                    <a:lnTo>
                      <a:pt x="3648" y="687"/>
                    </a:lnTo>
                    <a:lnTo>
                      <a:pt x="3651" y="694"/>
                    </a:lnTo>
                    <a:lnTo>
                      <a:pt x="3653" y="700"/>
                    </a:lnTo>
                    <a:lnTo>
                      <a:pt x="3656" y="705"/>
                    </a:lnTo>
                    <a:lnTo>
                      <a:pt x="3663" y="714"/>
                    </a:lnTo>
                    <a:lnTo>
                      <a:pt x="3672" y="723"/>
                    </a:lnTo>
                    <a:lnTo>
                      <a:pt x="3693" y="738"/>
                    </a:lnTo>
                    <a:lnTo>
                      <a:pt x="3717" y="754"/>
                    </a:lnTo>
                    <a:lnTo>
                      <a:pt x="3731" y="765"/>
                    </a:lnTo>
                    <a:lnTo>
                      <a:pt x="3745" y="777"/>
                    </a:lnTo>
                    <a:lnTo>
                      <a:pt x="3757" y="787"/>
                    </a:lnTo>
                    <a:lnTo>
                      <a:pt x="3773" y="800"/>
                    </a:lnTo>
                    <a:lnTo>
                      <a:pt x="3782" y="808"/>
                    </a:lnTo>
                    <a:lnTo>
                      <a:pt x="3791" y="814"/>
                    </a:lnTo>
                    <a:lnTo>
                      <a:pt x="3796" y="817"/>
                    </a:lnTo>
                    <a:lnTo>
                      <a:pt x="3798" y="821"/>
                    </a:lnTo>
                    <a:lnTo>
                      <a:pt x="3800" y="826"/>
                    </a:lnTo>
                    <a:lnTo>
                      <a:pt x="3801" y="833"/>
                    </a:lnTo>
                    <a:lnTo>
                      <a:pt x="3801" y="837"/>
                    </a:lnTo>
                    <a:lnTo>
                      <a:pt x="3800" y="840"/>
                    </a:lnTo>
                    <a:lnTo>
                      <a:pt x="3798" y="844"/>
                    </a:lnTo>
                    <a:lnTo>
                      <a:pt x="3797" y="847"/>
                    </a:lnTo>
                    <a:lnTo>
                      <a:pt x="3790" y="853"/>
                    </a:lnTo>
                    <a:lnTo>
                      <a:pt x="3784" y="857"/>
                    </a:lnTo>
                    <a:lnTo>
                      <a:pt x="3776" y="861"/>
                    </a:lnTo>
                    <a:lnTo>
                      <a:pt x="3768" y="863"/>
                    </a:lnTo>
                    <a:lnTo>
                      <a:pt x="3758" y="865"/>
                    </a:lnTo>
                    <a:lnTo>
                      <a:pt x="3750" y="865"/>
                    </a:lnTo>
                    <a:lnTo>
                      <a:pt x="3741" y="864"/>
                    </a:lnTo>
                    <a:lnTo>
                      <a:pt x="3732" y="864"/>
                    </a:lnTo>
                    <a:lnTo>
                      <a:pt x="3724" y="865"/>
                    </a:lnTo>
                    <a:lnTo>
                      <a:pt x="3716" y="867"/>
                    </a:lnTo>
                    <a:lnTo>
                      <a:pt x="3708" y="870"/>
                    </a:lnTo>
                    <a:lnTo>
                      <a:pt x="3701" y="874"/>
                    </a:lnTo>
                    <a:lnTo>
                      <a:pt x="3697" y="876"/>
                    </a:lnTo>
                    <a:lnTo>
                      <a:pt x="3694" y="877"/>
                    </a:lnTo>
                    <a:lnTo>
                      <a:pt x="3690" y="878"/>
                    </a:lnTo>
                    <a:lnTo>
                      <a:pt x="3686" y="878"/>
                    </a:lnTo>
                    <a:lnTo>
                      <a:pt x="3671" y="875"/>
                    </a:lnTo>
                    <a:lnTo>
                      <a:pt x="3656" y="871"/>
                    </a:lnTo>
                    <a:lnTo>
                      <a:pt x="3654" y="872"/>
                    </a:lnTo>
                    <a:lnTo>
                      <a:pt x="3652" y="872"/>
                    </a:lnTo>
                    <a:lnTo>
                      <a:pt x="3651" y="873"/>
                    </a:lnTo>
                    <a:lnTo>
                      <a:pt x="3651" y="875"/>
                    </a:lnTo>
                    <a:lnTo>
                      <a:pt x="3651" y="881"/>
                    </a:lnTo>
                    <a:lnTo>
                      <a:pt x="3653" y="886"/>
                    </a:lnTo>
                    <a:lnTo>
                      <a:pt x="3655" y="893"/>
                    </a:lnTo>
                    <a:lnTo>
                      <a:pt x="3659" y="898"/>
                    </a:lnTo>
                    <a:lnTo>
                      <a:pt x="3654" y="901"/>
                    </a:lnTo>
                    <a:lnTo>
                      <a:pt x="3648" y="903"/>
                    </a:lnTo>
                    <a:lnTo>
                      <a:pt x="3643" y="905"/>
                    </a:lnTo>
                    <a:lnTo>
                      <a:pt x="3638" y="907"/>
                    </a:lnTo>
                    <a:lnTo>
                      <a:pt x="3627" y="909"/>
                    </a:lnTo>
                    <a:lnTo>
                      <a:pt x="3615" y="914"/>
                    </a:lnTo>
                    <a:lnTo>
                      <a:pt x="3612" y="916"/>
                    </a:lnTo>
                    <a:lnTo>
                      <a:pt x="3609" y="919"/>
                    </a:lnTo>
                    <a:lnTo>
                      <a:pt x="3607" y="922"/>
                    </a:lnTo>
                    <a:lnTo>
                      <a:pt x="3605" y="924"/>
                    </a:lnTo>
                    <a:lnTo>
                      <a:pt x="3602" y="930"/>
                    </a:lnTo>
                    <a:lnTo>
                      <a:pt x="3601" y="937"/>
                    </a:lnTo>
                    <a:lnTo>
                      <a:pt x="3600" y="944"/>
                    </a:lnTo>
                    <a:lnTo>
                      <a:pt x="3598" y="952"/>
                    </a:lnTo>
                    <a:lnTo>
                      <a:pt x="3596" y="960"/>
                    </a:lnTo>
                    <a:lnTo>
                      <a:pt x="3593" y="967"/>
                    </a:lnTo>
                    <a:lnTo>
                      <a:pt x="3587" y="980"/>
                    </a:lnTo>
                    <a:lnTo>
                      <a:pt x="3584" y="992"/>
                    </a:lnTo>
                    <a:lnTo>
                      <a:pt x="3581" y="1004"/>
                    </a:lnTo>
                    <a:lnTo>
                      <a:pt x="3579" y="1015"/>
                    </a:lnTo>
                    <a:lnTo>
                      <a:pt x="3577" y="1026"/>
                    </a:lnTo>
                    <a:lnTo>
                      <a:pt x="3575" y="1038"/>
                    </a:lnTo>
                    <a:lnTo>
                      <a:pt x="3571" y="1050"/>
                    </a:lnTo>
                    <a:lnTo>
                      <a:pt x="3566" y="1063"/>
                    </a:lnTo>
                    <a:lnTo>
                      <a:pt x="3566" y="1073"/>
                    </a:lnTo>
                    <a:lnTo>
                      <a:pt x="3565" y="1082"/>
                    </a:lnTo>
                    <a:lnTo>
                      <a:pt x="3562" y="1092"/>
                    </a:lnTo>
                    <a:lnTo>
                      <a:pt x="3561" y="1100"/>
                    </a:lnTo>
                    <a:lnTo>
                      <a:pt x="3559" y="1108"/>
                    </a:lnTo>
                    <a:lnTo>
                      <a:pt x="3557" y="1118"/>
                    </a:lnTo>
                    <a:lnTo>
                      <a:pt x="3556" y="1127"/>
                    </a:lnTo>
                    <a:lnTo>
                      <a:pt x="3556" y="1137"/>
                    </a:lnTo>
                    <a:lnTo>
                      <a:pt x="3556" y="1144"/>
                    </a:lnTo>
                    <a:lnTo>
                      <a:pt x="3558" y="1150"/>
                    </a:lnTo>
                    <a:lnTo>
                      <a:pt x="3559" y="1153"/>
                    </a:lnTo>
                    <a:lnTo>
                      <a:pt x="3561" y="1155"/>
                    </a:lnTo>
                    <a:lnTo>
                      <a:pt x="3565" y="1156"/>
                    </a:lnTo>
                    <a:lnTo>
                      <a:pt x="3567" y="1156"/>
                    </a:lnTo>
                    <a:lnTo>
                      <a:pt x="3572" y="1156"/>
                    </a:lnTo>
                    <a:lnTo>
                      <a:pt x="3576" y="1155"/>
                    </a:lnTo>
                    <a:lnTo>
                      <a:pt x="3571" y="1165"/>
                    </a:lnTo>
                    <a:lnTo>
                      <a:pt x="3566" y="1174"/>
                    </a:lnTo>
                    <a:lnTo>
                      <a:pt x="3564" y="1178"/>
                    </a:lnTo>
                    <a:lnTo>
                      <a:pt x="3561" y="1182"/>
                    </a:lnTo>
                    <a:lnTo>
                      <a:pt x="3560" y="1187"/>
                    </a:lnTo>
                    <a:lnTo>
                      <a:pt x="3559" y="1192"/>
                    </a:lnTo>
                    <a:lnTo>
                      <a:pt x="3559" y="1224"/>
                    </a:lnTo>
                    <a:lnTo>
                      <a:pt x="3549" y="1222"/>
                    </a:lnTo>
                    <a:lnTo>
                      <a:pt x="3539" y="1221"/>
                    </a:lnTo>
                    <a:lnTo>
                      <a:pt x="3535" y="1221"/>
                    </a:lnTo>
                    <a:lnTo>
                      <a:pt x="3530" y="1222"/>
                    </a:lnTo>
                    <a:lnTo>
                      <a:pt x="3526" y="1224"/>
                    </a:lnTo>
                    <a:lnTo>
                      <a:pt x="3523" y="1227"/>
                    </a:lnTo>
                    <a:lnTo>
                      <a:pt x="3520" y="1233"/>
                    </a:lnTo>
                    <a:lnTo>
                      <a:pt x="3518" y="1238"/>
                    </a:lnTo>
                    <a:lnTo>
                      <a:pt x="3516" y="1244"/>
                    </a:lnTo>
                    <a:lnTo>
                      <a:pt x="3515" y="1249"/>
                    </a:lnTo>
                    <a:lnTo>
                      <a:pt x="3513" y="1260"/>
                    </a:lnTo>
                    <a:lnTo>
                      <a:pt x="3509" y="1272"/>
                    </a:lnTo>
                    <a:lnTo>
                      <a:pt x="3504" y="1278"/>
                    </a:lnTo>
                    <a:lnTo>
                      <a:pt x="3500" y="1284"/>
                    </a:lnTo>
                    <a:lnTo>
                      <a:pt x="3496" y="1289"/>
                    </a:lnTo>
                    <a:lnTo>
                      <a:pt x="3491" y="1294"/>
                    </a:lnTo>
                    <a:lnTo>
                      <a:pt x="3481" y="1303"/>
                    </a:lnTo>
                    <a:lnTo>
                      <a:pt x="3470" y="1315"/>
                    </a:lnTo>
                    <a:lnTo>
                      <a:pt x="3466" y="1322"/>
                    </a:lnTo>
                    <a:lnTo>
                      <a:pt x="3461" y="1329"/>
                    </a:lnTo>
                    <a:lnTo>
                      <a:pt x="3456" y="1335"/>
                    </a:lnTo>
                    <a:lnTo>
                      <a:pt x="3448" y="1340"/>
                    </a:lnTo>
                    <a:lnTo>
                      <a:pt x="3440" y="1346"/>
                    </a:lnTo>
                    <a:lnTo>
                      <a:pt x="3433" y="1349"/>
                    </a:lnTo>
                    <a:lnTo>
                      <a:pt x="3430" y="1352"/>
                    </a:lnTo>
                    <a:lnTo>
                      <a:pt x="3427" y="1354"/>
                    </a:lnTo>
                    <a:lnTo>
                      <a:pt x="3425" y="1357"/>
                    </a:lnTo>
                    <a:lnTo>
                      <a:pt x="3422" y="1361"/>
                    </a:lnTo>
                    <a:lnTo>
                      <a:pt x="3418" y="1367"/>
                    </a:lnTo>
                    <a:lnTo>
                      <a:pt x="3414" y="1373"/>
                    </a:lnTo>
                    <a:lnTo>
                      <a:pt x="3411" y="1379"/>
                    </a:lnTo>
                    <a:lnTo>
                      <a:pt x="3409" y="1386"/>
                    </a:lnTo>
                    <a:lnTo>
                      <a:pt x="3407" y="1395"/>
                    </a:lnTo>
                    <a:lnTo>
                      <a:pt x="3405" y="1406"/>
                    </a:lnTo>
                    <a:lnTo>
                      <a:pt x="3404" y="1409"/>
                    </a:lnTo>
                    <a:lnTo>
                      <a:pt x="3401" y="1413"/>
                    </a:lnTo>
                    <a:lnTo>
                      <a:pt x="3398" y="1415"/>
                    </a:lnTo>
                    <a:lnTo>
                      <a:pt x="3394" y="1415"/>
                    </a:lnTo>
                    <a:lnTo>
                      <a:pt x="3380" y="1416"/>
                    </a:lnTo>
                    <a:lnTo>
                      <a:pt x="3368" y="1416"/>
                    </a:lnTo>
                    <a:lnTo>
                      <a:pt x="3369" y="1423"/>
                    </a:lnTo>
                    <a:lnTo>
                      <a:pt x="3368" y="1432"/>
                    </a:lnTo>
                    <a:lnTo>
                      <a:pt x="3382" y="1432"/>
                    </a:lnTo>
                    <a:lnTo>
                      <a:pt x="3397" y="1431"/>
                    </a:lnTo>
                    <a:lnTo>
                      <a:pt x="3397" y="1440"/>
                    </a:lnTo>
                    <a:lnTo>
                      <a:pt x="3396" y="1449"/>
                    </a:lnTo>
                    <a:lnTo>
                      <a:pt x="3396" y="1459"/>
                    </a:lnTo>
                    <a:lnTo>
                      <a:pt x="3397" y="1467"/>
                    </a:lnTo>
                    <a:lnTo>
                      <a:pt x="3400" y="1475"/>
                    </a:lnTo>
                    <a:lnTo>
                      <a:pt x="3403" y="1481"/>
                    </a:lnTo>
                    <a:lnTo>
                      <a:pt x="3406" y="1484"/>
                    </a:lnTo>
                    <a:lnTo>
                      <a:pt x="3408" y="1486"/>
                    </a:lnTo>
                    <a:lnTo>
                      <a:pt x="3412" y="1487"/>
                    </a:lnTo>
                    <a:lnTo>
                      <a:pt x="3416" y="1487"/>
                    </a:lnTo>
                    <a:lnTo>
                      <a:pt x="3422" y="1487"/>
                    </a:lnTo>
                    <a:lnTo>
                      <a:pt x="3426" y="1485"/>
                    </a:lnTo>
                    <a:lnTo>
                      <a:pt x="3430" y="1482"/>
                    </a:lnTo>
                    <a:lnTo>
                      <a:pt x="3434" y="1479"/>
                    </a:lnTo>
                    <a:lnTo>
                      <a:pt x="3434" y="1489"/>
                    </a:lnTo>
                    <a:lnTo>
                      <a:pt x="3433" y="1499"/>
                    </a:lnTo>
                    <a:lnTo>
                      <a:pt x="3431" y="1507"/>
                    </a:lnTo>
                    <a:lnTo>
                      <a:pt x="3428" y="1517"/>
                    </a:lnTo>
                    <a:lnTo>
                      <a:pt x="3425" y="1526"/>
                    </a:lnTo>
                    <a:lnTo>
                      <a:pt x="3422" y="1533"/>
                    </a:lnTo>
                    <a:lnTo>
                      <a:pt x="3419" y="1541"/>
                    </a:lnTo>
                    <a:lnTo>
                      <a:pt x="3417" y="1543"/>
                    </a:lnTo>
                    <a:lnTo>
                      <a:pt x="3415" y="1546"/>
                    </a:lnTo>
                    <a:lnTo>
                      <a:pt x="3412" y="1547"/>
                    </a:lnTo>
                    <a:lnTo>
                      <a:pt x="3409" y="1547"/>
                    </a:lnTo>
                    <a:lnTo>
                      <a:pt x="3404" y="1547"/>
                    </a:lnTo>
                    <a:lnTo>
                      <a:pt x="3400" y="1545"/>
                    </a:lnTo>
                    <a:lnTo>
                      <a:pt x="3396" y="1543"/>
                    </a:lnTo>
                    <a:lnTo>
                      <a:pt x="3393" y="1538"/>
                    </a:lnTo>
                    <a:lnTo>
                      <a:pt x="3389" y="1541"/>
                    </a:lnTo>
                    <a:lnTo>
                      <a:pt x="3386" y="1543"/>
                    </a:lnTo>
                    <a:lnTo>
                      <a:pt x="3386" y="1596"/>
                    </a:lnTo>
                    <a:lnTo>
                      <a:pt x="3386" y="1602"/>
                    </a:lnTo>
                    <a:lnTo>
                      <a:pt x="3385" y="1607"/>
                    </a:lnTo>
                    <a:lnTo>
                      <a:pt x="3384" y="1609"/>
                    </a:lnTo>
                    <a:lnTo>
                      <a:pt x="3383" y="1610"/>
                    </a:lnTo>
                    <a:lnTo>
                      <a:pt x="3381" y="1612"/>
                    </a:lnTo>
                    <a:lnTo>
                      <a:pt x="3379" y="1613"/>
                    </a:lnTo>
                    <a:lnTo>
                      <a:pt x="3369" y="1614"/>
                    </a:lnTo>
                    <a:lnTo>
                      <a:pt x="3359" y="1615"/>
                    </a:lnTo>
                    <a:lnTo>
                      <a:pt x="3355" y="1616"/>
                    </a:lnTo>
                    <a:lnTo>
                      <a:pt x="3351" y="1617"/>
                    </a:lnTo>
                    <a:lnTo>
                      <a:pt x="3349" y="1620"/>
                    </a:lnTo>
                    <a:lnTo>
                      <a:pt x="3348" y="1624"/>
                    </a:lnTo>
                    <a:lnTo>
                      <a:pt x="3351" y="1638"/>
                    </a:lnTo>
                    <a:lnTo>
                      <a:pt x="3353" y="1651"/>
                    </a:lnTo>
                    <a:lnTo>
                      <a:pt x="3352" y="1663"/>
                    </a:lnTo>
                    <a:lnTo>
                      <a:pt x="3350" y="1673"/>
                    </a:lnTo>
                    <a:lnTo>
                      <a:pt x="3347" y="1683"/>
                    </a:lnTo>
                    <a:lnTo>
                      <a:pt x="3342" y="1692"/>
                    </a:lnTo>
                    <a:lnTo>
                      <a:pt x="3330" y="1709"/>
                    </a:lnTo>
                    <a:lnTo>
                      <a:pt x="3318" y="1729"/>
                    </a:lnTo>
                    <a:lnTo>
                      <a:pt x="3304" y="1750"/>
                    </a:lnTo>
                    <a:lnTo>
                      <a:pt x="3291" y="1768"/>
                    </a:lnTo>
                    <a:lnTo>
                      <a:pt x="3284" y="1776"/>
                    </a:lnTo>
                    <a:lnTo>
                      <a:pt x="3276" y="1784"/>
                    </a:lnTo>
                    <a:lnTo>
                      <a:pt x="3268" y="1792"/>
                    </a:lnTo>
                    <a:lnTo>
                      <a:pt x="3258" y="1802"/>
                    </a:lnTo>
                    <a:lnTo>
                      <a:pt x="3240" y="1818"/>
                    </a:lnTo>
                    <a:lnTo>
                      <a:pt x="3226" y="1835"/>
                    </a:lnTo>
                    <a:lnTo>
                      <a:pt x="3218" y="1842"/>
                    </a:lnTo>
                    <a:lnTo>
                      <a:pt x="3210" y="1849"/>
                    </a:lnTo>
                    <a:lnTo>
                      <a:pt x="3201" y="1857"/>
                    </a:lnTo>
                    <a:lnTo>
                      <a:pt x="3190" y="1863"/>
                    </a:lnTo>
                    <a:lnTo>
                      <a:pt x="3176" y="1872"/>
                    </a:lnTo>
                    <a:lnTo>
                      <a:pt x="3162" y="1881"/>
                    </a:lnTo>
                    <a:lnTo>
                      <a:pt x="3150" y="1890"/>
                    </a:lnTo>
                    <a:lnTo>
                      <a:pt x="3136" y="1899"/>
                    </a:lnTo>
                    <a:lnTo>
                      <a:pt x="3130" y="1903"/>
                    </a:lnTo>
                    <a:lnTo>
                      <a:pt x="3125" y="1908"/>
                    </a:lnTo>
                    <a:lnTo>
                      <a:pt x="3123" y="1911"/>
                    </a:lnTo>
                    <a:lnTo>
                      <a:pt x="3120" y="1913"/>
                    </a:lnTo>
                    <a:lnTo>
                      <a:pt x="3117" y="1914"/>
                    </a:lnTo>
                    <a:lnTo>
                      <a:pt x="3113" y="1915"/>
                    </a:lnTo>
                    <a:lnTo>
                      <a:pt x="3111" y="1913"/>
                    </a:lnTo>
                    <a:lnTo>
                      <a:pt x="3109" y="1912"/>
                    </a:lnTo>
                    <a:lnTo>
                      <a:pt x="3108" y="1899"/>
                    </a:lnTo>
                    <a:lnTo>
                      <a:pt x="3107" y="1889"/>
                    </a:lnTo>
                    <a:lnTo>
                      <a:pt x="3103" y="1878"/>
                    </a:lnTo>
                    <a:lnTo>
                      <a:pt x="3101" y="1866"/>
                    </a:lnTo>
                    <a:lnTo>
                      <a:pt x="3100" y="1853"/>
                    </a:lnTo>
                    <a:lnTo>
                      <a:pt x="3100" y="1840"/>
                    </a:lnTo>
                    <a:lnTo>
                      <a:pt x="3099" y="1835"/>
                    </a:lnTo>
                    <a:lnTo>
                      <a:pt x="3098" y="1829"/>
                    </a:lnTo>
                    <a:lnTo>
                      <a:pt x="3096" y="1823"/>
                    </a:lnTo>
                    <a:lnTo>
                      <a:pt x="3092" y="1818"/>
                    </a:lnTo>
                    <a:lnTo>
                      <a:pt x="3088" y="1814"/>
                    </a:lnTo>
                    <a:lnTo>
                      <a:pt x="3085" y="1812"/>
                    </a:lnTo>
                    <a:lnTo>
                      <a:pt x="3081" y="1810"/>
                    </a:lnTo>
                    <a:lnTo>
                      <a:pt x="3076" y="1809"/>
                    </a:lnTo>
                    <a:lnTo>
                      <a:pt x="3067" y="1807"/>
                    </a:lnTo>
                    <a:lnTo>
                      <a:pt x="3058" y="1805"/>
                    </a:lnTo>
                    <a:lnTo>
                      <a:pt x="3063" y="1802"/>
                    </a:lnTo>
                    <a:lnTo>
                      <a:pt x="3061" y="1800"/>
                    </a:lnTo>
                    <a:lnTo>
                      <a:pt x="3059" y="1799"/>
                    </a:lnTo>
                    <a:lnTo>
                      <a:pt x="3046" y="1801"/>
                    </a:lnTo>
                    <a:lnTo>
                      <a:pt x="3035" y="1803"/>
                    </a:lnTo>
                    <a:lnTo>
                      <a:pt x="3026" y="1801"/>
                    </a:lnTo>
                    <a:lnTo>
                      <a:pt x="3016" y="1799"/>
                    </a:lnTo>
                    <a:lnTo>
                      <a:pt x="3006" y="1801"/>
                    </a:lnTo>
                    <a:lnTo>
                      <a:pt x="2997" y="1804"/>
                    </a:lnTo>
                    <a:lnTo>
                      <a:pt x="2988" y="1807"/>
                    </a:lnTo>
                    <a:lnTo>
                      <a:pt x="2978" y="1809"/>
                    </a:lnTo>
                    <a:lnTo>
                      <a:pt x="2974" y="1808"/>
                    </a:lnTo>
                    <a:lnTo>
                      <a:pt x="2971" y="1806"/>
                    </a:lnTo>
                    <a:lnTo>
                      <a:pt x="2971" y="1798"/>
                    </a:lnTo>
                    <a:lnTo>
                      <a:pt x="2971" y="1789"/>
                    </a:lnTo>
                    <a:lnTo>
                      <a:pt x="2969" y="1785"/>
                    </a:lnTo>
                    <a:lnTo>
                      <a:pt x="2968" y="1783"/>
                    </a:lnTo>
                    <a:lnTo>
                      <a:pt x="2965" y="1781"/>
                    </a:lnTo>
                    <a:lnTo>
                      <a:pt x="2961" y="1780"/>
                    </a:lnTo>
                    <a:lnTo>
                      <a:pt x="2954" y="1781"/>
                    </a:lnTo>
                    <a:lnTo>
                      <a:pt x="2947" y="1782"/>
                    </a:lnTo>
                    <a:lnTo>
                      <a:pt x="2941" y="1785"/>
                    </a:lnTo>
                    <a:lnTo>
                      <a:pt x="2936" y="1788"/>
                    </a:lnTo>
                    <a:lnTo>
                      <a:pt x="2929" y="1790"/>
                    </a:lnTo>
                    <a:lnTo>
                      <a:pt x="2923" y="1793"/>
                    </a:lnTo>
                    <a:lnTo>
                      <a:pt x="2917" y="1794"/>
                    </a:lnTo>
                    <a:lnTo>
                      <a:pt x="2910" y="1796"/>
                    </a:lnTo>
                    <a:lnTo>
                      <a:pt x="2907" y="1796"/>
                    </a:lnTo>
                    <a:lnTo>
                      <a:pt x="2903" y="1794"/>
                    </a:lnTo>
                    <a:lnTo>
                      <a:pt x="2901" y="1793"/>
                    </a:lnTo>
                    <a:lnTo>
                      <a:pt x="2899" y="1791"/>
                    </a:lnTo>
                    <a:lnTo>
                      <a:pt x="2895" y="1787"/>
                    </a:lnTo>
                    <a:lnTo>
                      <a:pt x="2891" y="1782"/>
                    </a:lnTo>
                    <a:lnTo>
                      <a:pt x="2888" y="1778"/>
                    </a:lnTo>
                    <a:lnTo>
                      <a:pt x="2884" y="1774"/>
                    </a:lnTo>
                    <a:lnTo>
                      <a:pt x="2882" y="1772"/>
                    </a:lnTo>
                    <a:lnTo>
                      <a:pt x="2880" y="1771"/>
                    </a:lnTo>
                    <a:lnTo>
                      <a:pt x="2876" y="1770"/>
                    </a:lnTo>
                    <a:lnTo>
                      <a:pt x="2873" y="1770"/>
                    </a:lnTo>
                    <a:lnTo>
                      <a:pt x="2871" y="1770"/>
                    </a:lnTo>
                    <a:lnTo>
                      <a:pt x="2869" y="1771"/>
                    </a:lnTo>
                    <a:lnTo>
                      <a:pt x="2868" y="1773"/>
                    </a:lnTo>
                    <a:lnTo>
                      <a:pt x="2866" y="1775"/>
                    </a:lnTo>
                    <a:lnTo>
                      <a:pt x="2864" y="1779"/>
                    </a:lnTo>
                    <a:lnTo>
                      <a:pt x="2863" y="1784"/>
                    </a:lnTo>
                    <a:lnTo>
                      <a:pt x="2860" y="1788"/>
                    </a:lnTo>
                    <a:lnTo>
                      <a:pt x="2858" y="1793"/>
                    </a:lnTo>
                    <a:lnTo>
                      <a:pt x="2856" y="1798"/>
                    </a:lnTo>
                    <a:lnTo>
                      <a:pt x="2856" y="1803"/>
                    </a:lnTo>
                    <a:lnTo>
                      <a:pt x="2855" y="1809"/>
                    </a:lnTo>
                    <a:lnTo>
                      <a:pt x="2854" y="1815"/>
                    </a:lnTo>
                    <a:lnTo>
                      <a:pt x="2851" y="1820"/>
                    </a:lnTo>
                    <a:lnTo>
                      <a:pt x="2847" y="1825"/>
                    </a:lnTo>
                    <a:lnTo>
                      <a:pt x="2843" y="1829"/>
                    </a:lnTo>
                    <a:lnTo>
                      <a:pt x="2838" y="1833"/>
                    </a:lnTo>
                    <a:lnTo>
                      <a:pt x="2833" y="1836"/>
                    </a:lnTo>
                    <a:lnTo>
                      <a:pt x="2827" y="1838"/>
                    </a:lnTo>
                    <a:lnTo>
                      <a:pt x="2817" y="1843"/>
                    </a:lnTo>
                    <a:lnTo>
                      <a:pt x="2809" y="1848"/>
                    </a:lnTo>
                    <a:lnTo>
                      <a:pt x="2805" y="1851"/>
                    </a:lnTo>
                    <a:lnTo>
                      <a:pt x="2801" y="1854"/>
                    </a:lnTo>
                    <a:lnTo>
                      <a:pt x="2796" y="1855"/>
                    </a:lnTo>
                    <a:lnTo>
                      <a:pt x="2790" y="1855"/>
                    </a:lnTo>
                    <a:lnTo>
                      <a:pt x="2777" y="1847"/>
                    </a:lnTo>
                    <a:lnTo>
                      <a:pt x="2765" y="1839"/>
                    </a:lnTo>
                    <a:lnTo>
                      <a:pt x="2759" y="1840"/>
                    </a:lnTo>
                    <a:lnTo>
                      <a:pt x="2756" y="1841"/>
                    </a:lnTo>
                    <a:lnTo>
                      <a:pt x="2753" y="1843"/>
                    </a:lnTo>
                    <a:lnTo>
                      <a:pt x="2750" y="1845"/>
                    </a:lnTo>
                    <a:lnTo>
                      <a:pt x="2744" y="1851"/>
                    </a:lnTo>
                    <a:lnTo>
                      <a:pt x="2738" y="1858"/>
                    </a:lnTo>
                    <a:lnTo>
                      <a:pt x="2729" y="1864"/>
                    </a:lnTo>
                    <a:lnTo>
                      <a:pt x="2720" y="1869"/>
                    </a:lnTo>
                    <a:lnTo>
                      <a:pt x="2712" y="1873"/>
                    </a:lnTo>
                    <a:lnTo>
                      <a:pt x="2701" y="1878"/>
                    </a:lnTo>
                    <a:lnTo>
                      <a:pt x="2696" y="1883"/>
                    </a:lnTo>
                    <a:lnTo>
                      <a:pt x="2692" y="1886"/>
                    </a:lnTo>
                    <a:lnTo>
                      <a:pt x="2689" y="1888"/>
                    </a:lnTo>
                    <a:lnTo>
                      <a:pt x="2687" y="1889"/>
                    </a:lnTo>
                    <a:lnTo>
                      <a:pt x="2684" y="1890"/>
                    </a:lnTo>
                    <a:lnTo>
                      <a:pt x="2681" y="1891"/>
                    </a:lnTo>
                    <a:lnTo>
                      <a:pt x="2678" y="1890"/>
                    </a:lnTo>
                    <a:lnTo>
                      <a:pt x="2674" y="1888"/>
                    </a:lnTo>
                    <a:lnTo>
                      <a:pt x="2673" y="1885"/>
                    </a:lnTo>
                    <a:lnTo>
                      <a:pt x="2672" y="1882"/>
                    </a:lnTo>
                    <a:lnTo>
                      <a:pt x="2671" y="1872"/>
                    </a:lnTo>
                    <a:lnTo>
                      <a:pt x="2671" y="1863"/>
                    </a:lnTo>
                    <a:lnTo>
                      <a:pt x="2671" y="1858"/>
                    </a:lnTo>
                    <a:lnTo>
                      <a:pt x="2672" y="1853"/>
                    </a:lnTo>
                    <a:lnTo>
                      <a:pt x="2674" y="1847"/>
                    </a:lnTo>
                    <a:lnTo>
                      <a:pt x="2676" y="1842"/>
                    </a:lnTo>
                    <a:lnTo>
                      <a:pt x="2681" y="1833"/>
                    </a:lnTo>
                    <a:lnTo>
                      <a:pt x="2686" y="1825"/>
                    </a:lnTo>
                    <a:lnTo>
                      <a:pt x="2692" y="1816"/>
                    </a:lnTo>
                    <a:lnTo>
                      <a:pt x="2696" y="1807"/>
                    </a:lnTo>
                    <a:lnTo>
                      <a:pt x="2698" y="1803"/>
                    </a:lnTo>
                    <a:lnTo>
                      <a:pt x="2700" y="1798"/>
                    </a:lnTo>
                    <a:lnTo>
                      <a:pt x="2700" y="1792"/>
                    </a:lnTo>
                    <a:lnTo>
                      <a:pt x="2701" y="1786"/>
                    </a:lnTo>
                    <a:lnTo>
                      <a:pt x="2700" y="1784"/>
                    </a:lnTo>
                    <a:lnTo>
                      <a:pt x="2700" y="1781"/>
                    </a:lnTo>
                    <a:lnTo>
                      <a:pt x="2693" y="1783"/>
                    </a:lnTo>
                    <a:lnTo>
                      <a:pt x="2687" y="1785"/>
                    </a:lnTo>
                    <a:lnTo>
                      <a:pt x="2682" y="1789"/>
                    </a:lnTo>
                    <a:lnTo>
                      <a:pt x="2676" y="1793"/>
                    </a:lnTo>
                    <a:lnTo>
                      <a:pt x="2671" y="1798"/>
                    </a:lnTo>
                    <a:lnTo>
                      <a:pt x="2665" y="1801"/>
                    </a:lnTo>
                    <a:lnTo>
                      <a:pt x="2659" y="1803"/>
                    </a:lnTo>
                    <a:lnTo>
                      <a:pt x="2653" y="1804"/>
                    </a:lnTo>
                    <a:lnTo>
                      <a:pt x="2628" y="1804"/>
                    </a:lnTo>
                    <a:lnTo>
                      <a:pt x="2619" y="1804"/>
                    </a:lnTo>
                    <a:lnTo>
                      <a:pt x="2612" y="1805"/>
                    </a:lnTo>
                    <a:lnTo>
                      <a:pt x="2606" y="1807"/>
                    </a:lnTo>
                    <a:lnTo>
                      <a:pt x="2599" y="1811"/>
                    </a:lnTo>
                    <a:lnTo>
                      <a:pt x="2597" y="1814"/>
                    </a:lnTo>
                    <a:lnTo>
                      <a:pt x="2595" y="1817"/>
                    </a:lnTo>
                    <a:lnTo>
                      <a:pt x="2593" y="1821"/>
                    </a:lnTo>
                    <a:lnTo>
                      <a:pt x="2592" y="1826"/>
                    </a:lnTo>
                    <a:lnTo>
                      <a:pt x="2589" y="1829"/>
                    </a:lnTo>
                    <a:lnTo>
                      <a:pt x="2587" y="1832"/>
                    </a:lnTo>
                    <a:lnTo>
                      <a:pt x="2585" y="1834"/>
                    </a:lnTo>
                    <a:lnTo>
                      <a:pt x="2581" y="1835"/>
                    </a:lnTo>
                    <a:lnTo>
                      <a:pt x="2575" y="1834"/>
                    </a:lnTo>
                    <a:lnTo>
                      <a:pt x="2570" y="1832"/>
                    </a:lnTo>
                    <a:lnTo>
                      <a:pt x="2565" y="1830"/>
                    </a:lnTo>
                    <a:lnTo>
                      <a:pt x="2559" y="1827"/>
                    </a:lnTo>
                    <a:lnTo>
                      <a:pt x="2555" y="1823"/>
                    </a:lnTo>
                    <a:lnTo>
                      <a:pt x="2550" y="1820"/>
                    </a:lnTo>
                    <a:lnTo>
                      <a:pt x="2545" y="1818"/>
                    </a:lnTo>
                    <a:lnTo>
                      <a:pt x="2539" y="1818"/>
                    </a:lnTo>
                    <a:lnTo>
                      <a:pt x="2525" y="1823"/>
                    </a:lnTo>
                    <a:lnTo>
                      <a:pt x="2511" y="1829"/>
                    </a:lnTo>
                    <a:lnTo>
                      <a:pt x="2506" y="1828"/>
                    </a:lnTo>
                    <a:lnTo>
                      <a:pt x="2499" y="1827"/>
                    </a:lnTo>
                    <a:lnTo>
                      <a:pt x="2499" y="1811"/>
                    </a:lnTo>
                    <a:lnTo>
                      <a:pt x="2499" y="1797"/>
                    </a:lnTo>
                    <a:lnTo>
                      <a:pt x="2481" y="1797"/>
                    </a:lnTo>
                    <a:lnTo>
                      <a:pt x="2474" y="1798"/>
                    </a:lnTo>
                    <a:lnTo>
                      <a:pt x="2469" y="1800"/>
                    </a:lnTo>
                    <a:lnTo>
                      <a:pt x="2465" y="1803"/>
                    </a:lnTo>
                    <a:lnTo>
                      <a:pt x="2462" y="1806"/>
                    </a:lnTo>
                    <a:lnTo>
                      <a:pt x="2455" y="1816"/>
                    </a:lnTo>
                    <a:lnTo>
                      <a:pt x="2449" y="1827"/>
                    </a:lnTo>
                    <a:lnTo>
                      <a:pt x="2444" y="1826"/>
                    </a:lnTo>
                    <a:lnTo>
                      <a:pt x="2440" y="1825"/>
                    </a:lnTo>
                    <a:lnTo>
                      <a:pt x="2439" y="1800"/>
                    </a:lnTo>
                    <a:lnTo>
                      <a:pt x="2437" y="1779"/>
                    </a:lnTo>
                    <a:lnTo>
                      <a:pt x="2434" y="1758"/>
                    </a:lnTo>
                    <a:lnTo>
                      <a:pt x="2428" y="1735"/>
                    </a:lnTo>
                    <a:lnTo>
                      <a:pt x="2423" y="1720"/>
                    </a:lnTo>
                    <a:lnTo>
                      <a:pt x="2417" y="1706"/>
                    </a:lnTo>
                    <a:lnTo>
                      <a:pt x="2410" y="1694"/>
                    </a:lnTo>
                    <a:lnTo>
                      <a:pt x="2402" y="1679"/>
                    </a:lnTo>
                    <a:lnTo>
                      <a:pt x="2398" y="1673"/>
                    </a:lnTo>
                    <a:lnTo>
                      <a:pt x="2395" y="1669"/>
                    </a:lnTo>
                    <a:lnTo>
                      <a:pt x="2393" y="1666"/>
                    </a:lnTo>
                    <a:lnTo>
                      <a:pt x="2392" y="1664"/>
                    </a:lnTo>
                    <a:lnTo>
                      <a:pt x="2390" y="1661"/>
                    </a:lnTo>
                    <a:lnTo>
                      <a:pt x="2390" y="1658"/>
                    </a:lnTo>
                    <a:lnTo>
                      <a:pt x="2390" y="1650"/>
                    </a:lnTo>
                    <a:lnTo>
                      <a:pt x="2393" y="1644"/>
                    </a:lnTo>
                    <a:lnTo>
                      <a:pt x="2396" y="1638"/>
                    </a:lnTo>
                    <a:lnTo>
                      <a:pt x="2399" y="1633"/>
                    </a:lnTo>
                    <a:lnTo>
                      <a:pt x="2402" y="1628"/>
                    </a:lnTo>
                    <a:lnTo>
                      <a:pt x="2405" y="1621"/>
                    </a:lnTo>
                    <a:lnTo>
                      <a:pt x="2407" y="1615"/>
                    </a:lnTo>
                    <a:lnTo>
                      <a:pt x="2408" y="1608"/>
                    </a:lnTo>
                    <a:lnTo>
                      <a:pt x="2407" y="1601"/>
                    </a:lnTo>
                    <a:lnTo>
                      <a:pt x="2406" y="1594"/>
                    </a:lnTo>
                    <a:lnTo>
                      <a:pt x="2404" y="1588"/>
                    </a:lnTo>
                    <a:lnTo>
                      <a:pt x="2402" y="1582"/>
                    </a:lnTo>
                    <a:lnTo>
                      <a:pt x="2395" y="1579"/>
                    </a:lnTo>
                    <a:lnTo>
                      <a:pt x="2388" y="1576"/>
                    </a:lnTo>
                    <a:lnTo>
                      <a:pt x="2382" y="1573"/>
                    </a:lnTo>
                    <a:lnTo>
                      <a:pt x="2375" y="1573"/>
                    </a:lnTo>
                    <a:lnTo>
                      <a:pt x="2368" y="1573"/>
                    </a:lnTo>
                    <a:lnTo>
                      <a:pt x="2361" y="1576"/>
                    </a:lnTo>
                    <a:lnTo>
                      <a:pt x="2356" y="1579"/>
                    </a:lnTo>
                    <a:lnTo>
                      <a:pt x="2351" y="1583"/>
                    </a:lnTo>
                    <a:lnTo>
                      <a:pt x="2342" y="1593"/>
                    </a:lnTo>
                    <a:lnTo>
                      <a:pt x="2330" y="1603"/>
                    </a:lnTo>
                    <a:lnTo>
                      <a:pt x="2329" y="1601"/>
                    </a:lnTo>
                    <a:lnTo>
                      <a:pt x="2328" y="1598"/>
                    </a:lnTo>
                    <a:lnTo>
                      <a:pt x="2327" y="1593"/>
                    </a:lnTo>
                    <a:lnTo>
                      <a:pt x="2327" y="1590"/>
                    </a:lnTo>
                    <a:lnTo>
                      <a:pt x="2327" y="1576"/>
                    </a:lnTo>
                    <a:lnTo>
                      <a:pt x="2327" y="1561"/>
                    </a:lnTo>
                    <a:lnTo>
                      <a:pt x="2315" y="1561"/>
                    </a:lnTo>
                    <a:lnTo>
                      <a:pt x="2304" y="1558"/>
                    </a:lnTo>
                    <a:lnTo>
                      <a:pt x="2299" y="1556"/>
                    </a:lnTo>
                    <a:lnTo>
                      <a:pt x="2295" y="1553"/>
                    </a:lnTo>
                    <a:lnTo>
                      <a:pt x="2292" y="1549"/>
                    </a:lnTo>
                    <a:lnTo>
                      <a:pt x="2290" y="1544"/>
                    </a:lnTo>
                    <a:lnTo>
                      <a:pt x="2289" y="1532"/>
                    </a:lnTo>
                    <a:lnTo>
                      <a:pt x="2288" y="1523"/>
                    </a:lnTo>
                    <a:lnTo>
                      <a:pt x="2287" y="1514"/>
                    </a:lnTo>
                    <a:lnTo>
                      <a:pt x="2286" y="1502"/>
                    </a:lnTo>
                    <a:lnTo>
                      <a:pt x="2282" y="1490"/>
                    </a:lnTo>
                    <a:lnTo>
                      <a:pt x="2276" y="1478"/>
                    </a:lnTo>
                    <a:lnTo>
                      <a:pt x="2272" y="1468"/>
                    </a:lnTo>
                    <a:lnTo>
                      <a:pt x="2270" y="1454"/>
                    </a:lnTo>
                    <a:lnTo>
                      <a:pt x="2268" y="1434"/>
                    </a:lnTo>
                    <a:lnTo>
                      <a:pt x="2264" y="1415"/>
                    </a:lnTo>
                    <a:lnTo>
                      <a:pt x="2262" y="1406"/>
                    </a:lnTo>
                    <a:lnTo>
                      <a:pt x="2258" y="1397"/>
                    </a:lnTo>
                    <a:lnTo>
                      <a:pt x="2253" y="1389"/>
                    </a:lnTo>
                    <a:lnTo>
                      <a:pt x="2245" y="1381"/>
                    </a:lnTo>
                    <a:lnTo>
                      <a:pt x="2231" y="1373"/>
                    </a:lnTo>
                    <a:lnTo>
                      <a:pt x="2216" y="1364"/>
                    </a:lnTo>
                    <a:lnTo>
                      <a:pt x="2213" y="1360"/>
                    </a:lnTo>
                    <a:lnTo>
                      <a:pt x="2211" y="1355"/>
                    </a:lnTo>
                    <a:lnTo>
                      <a:pt x="2210" y="1351"/>
                    </a:lnTo>
                    <a:lnTo>
                      <a:pt x="2210" y="1346"/>
                    </a:lnTo>
                    <a:lnTo>
                      <a:pt x="2210" y="1336"/>
                    </a:lnTo>
                    <a:lnTo>
                      <a:pt x="2208" y="1325"/>
                    </a:lnTo>
                    <a:lnTo>
                      <a:pt x="2205" y="1312"/>
                    </a:lnTo>
                    <a:lnTo>
                      <a:pt x="2203" y="1301"/>
                    </a:lnTo>
                    <a:lnTo>
                      <a:pt x="2202" y="1290"/>
                    </a:lnTo>
                    <a:lnTo>
                      <a:pt x="2200" y="1276"/>
                    </a:lnTo>
                    <a:lnTo>
                      <a:pt x="2197" y="1266"/>
                    </a:lnTo>
                    <a:lnTo>
                      <a:pt x="2194" y="1255"/>
                    </a:lnTo>
                    <a:lnTo>
                      <a:pt x="2195" y="1250"/>
                    </a:lnTo>
                    <a:lnTo>
                      <a:pt x="2196" y="1245"/>
                    </a:lnTo>
                    <a:lnTo>
                      <a:pt x="2197" y="1241"/>
                    </a:lnTo>
                    <a:lnTo>
                      <a:pt x="2199" y="1237"/>
                    </a:lnTo>
                    <a:lnTo>
                      <a:pt x="2203" y="1229"/>
                    </a:lnTo>
                    <a:lnTo>
                      <a:pt x="2208" y="1219"/>
                    </a:lnTo>
                    <a:lnTo>
                      <a:pt x="2216" y="1204"/>
                    </a:lnTo>
                    <a:lnTo>
                      <a:pt x="2224" y="1190"/>
                    </a:lnTo>
                    <a:lnTo>
                      <a:pt x="2231" y="1177"/>
                    </a:lnTo>
                    <a:lnTo>
                      <a:pt x="2240" y="1161"/>
                    </a:lnTo>
                    <a:lnTo>
                      <a:pt x="2247" y="1151"/>
                    </a:lnTo>
                    <a:lnTo>
                      <a:pt x="2256" y="1142"/>
                    </a:lnTo>
                    <a:lnTo>
                      <a:pt x="2259" y="1138"/>
                    </a:lnTo>
                    <a:lnTo>
                      <a:pt x="2262" y="1134"/>
                    </a:lnTo>
                    <a:lnTo>
                      <a:pt x="2263" y="1128"/>
                    </a:lnTo>
                    <a:lnTo>
                      <a:pt x="2264" y="1122"/>
                    </a:lnTo>
                    <a:lnTo>
                      <a:pt x="2264" y="1096"/>
                    </a:lnTo>
                    <a:lnTo>
                      <a:pt x="2261" y="1090"/>
                    </a:lnTo>
                    <a:lnTo>
                      <a:pt x="2257" y="1084"/>
                    </a:lnTo>
                    <a:lnTo>
                      <a:pt x="2258" y="1079"/>
                    </a:lnTo>
                    <a:lnTo>
                      <a:pt x="2260" y="1075"/>
                    </a:lnTo>
                    <a:lnTo>
                      <a:pt x="2263" y="1072"/>
                    </a:lnTo>
                    <a:lnTo>
                      <a:pt x="2268" y="1070"/>
                    </a:lnTo>
                    <a:lnTo>
                      <a:pt x="2278" y="1067"/>
                    </a:lnTo>
                    <a:lnTo>
                      <a:pt x="2289" y="1065"/>
                    </a:lnTo>
                    <a:lnTo>
                      <a:pt x="2297" y="1063"/>
                    </a:lnTo>
                    <a:lnTo>
                      <a:pt x="2304" y="1060"/>
                    </a:lnTo>
                    <a:lnTo>
                      <a:pt x="2311" y="1056"/>
                    </a:lnTo>
                    <a:lnTo>
                      <a:pt x="2317" y="1052"/>
                    </a:lnTo>
                    <a:close/>
                  </a:path>
                </a:pathLst>
              </a:custGeom>
              <a:solidFill>
                <a:srgbClr val="C0C0C0"/>
              </a:solidFill>
              <a:ln w="9525">
                <a:solidFill>
                  <a:sysClr val="windowText" lastClr="000000">
                    <a:lumMod val="50000"/>
                    <a:lumOff val="50000"/>
                  </a:sysClr>
                </a:solidFill>
                <a:round/>
                <a:headEnd/>
                <a:tailEnd/>
              </a:ln>
            </p:spPr>
          </p:sp>
          <p:sp>
            <p:nvSpPr>
              <p:cNvPr id="46" name="Cambodia"/>
              <p:cNvSpPr>
                <a:spLocks/>
              </p:cNvSpPr>
              <p:nvPr/>
            </p:nvSpPr>
            <p:spPr bwMode="auto">
              <a:xfrm>
                <a:off x="4788696" y="5433105"/>
                <a:ext cx="380570" cy="319886"/>
              </a:xfrm>
              <a:custGeom>
                <a:avLst/>
                <a:gdLst/>
                <a:ahLst/>
                <a:cxnLst>
                  <a:cxn ang="0">
                    <a:pos x="88" y="467"/>
                  </a:cxn>
                  <a:cxn ang="0">
                    <a:pos x="67" y="415"/>
                  </a:cxn>
                  <a:cxn ang="0">
                    <a:pos x="61" y="324"/>
                  </a:cxn>
                  <a:cxn ang="0">
                    <a:pos x="23" y="272"/>
                  </a:cxn>
                  <a:cxn ang="0">
                    <a:pos x="13" y="240"/>
                  </a:cxn>
                  <a:cxn ang="0">
                    <a:pos x="24" y="216"/>
                  </a:cxn>
                  <a:cxn ang="0">
                    <a:pos x="4" y="158"/>
                  </a:cxn>
                  <a:cxn ang="0">
                    <a:pos x="11" y="108"/>
                  </a:cxn>
                  <a:cxn ang="0">
                    <a:pos x="89" y="43"/>
                  </a:cxn>
                  <a:cxn ang="0">
                    <a:pos x="122" y="29"/>
                  </a:cxn>
                  <a:cxn ang="0">
                    <a:pos x="170" y="40"/>
                  </a:cxn>
                  <a:cxn ang="0">
                    <a:pos x="236" y="37"/>
                  </a:cxn>
                  <a:cxn ang="0">
                    <a:pos x="342" y="12"/>
                  </a:cxn>
                  <a:cxn ang="0">
                    <a:pos x="388" y="35"/>
                  </a:cxn>
                  <a:cxn ang="0">
                    <a:pos x="421" y="68"/>
                  </a:cxn>
                  <a:cxn ang="0">
                    <a:pos x="489" y="67"/>
                  </a:cxn>
                  <a:cxn ang="0">
                    <a:pos x="528" y="87"/>
                  </a:cxn>
                  <a:cxn ang="0">
                    <a:pos x="554" y="84"/>
                  </a:cxn>
                  <a:cxn ang="0">
                    <a:pos x="574" y="44"/>
                  </a:cxn>
                  <a:cxn ang="0">
                    <a:pos x="568" y="14"/>
                  </a:cxn>
                  <a:cxn ang="0">
                    <a:pos x="639" y="30"/>
                  </a:cxn>
                  <a:cxn ang="0">
                    <a:pos x="705" y="40"/>
                  </a:cxn>
                  <a:cxn ang="0">
                    <a:pos x="765" y="90"/>
                  </a:cxn>
                  <a:cxn ang="0">
                    <a:pos x="807" y="145"/>
                  </a:cxn>
                  <a:cxn ang="0">
                    <a:pos x="797" y="169"/>
                  </a:cxn>
                  <a:cxn ang="0">
                    <a:pos x="775" y="188"/>
                  </a:cxn>
                  <a:cxn ang="0">
                    <a:pos x="766" y="264"/>
                  </a:cxn>
                  <a:cxn ang="0">
                    <a:pos x="731" y="295"/>
                  </a:cxn>
                  <a:cxn ang="0">
                    <a:pos x="675" y="366"/>
                  </a:cxn>
                  <a:cxn ang="0">
                    <a:pos x="600" y="381"/>
                  </a:cxn>
                  <a:cxn ang="0">
                    <a:pos x="599" y="426"/>
                  </a:cxn>
                  <a:cxn ang="0">
                    <a:pos x="586" y="437"/>
                  </a:cxn>
                  <a:cxn ang="0">
                    <a:pos x="623" y="488"/>
                  </a:cxn>
                  <a:cxn ang="0">
                    <a:pos x="598" y="516"/>
                  </a:cxn>
                  <a:cxn ang="0">
                    <a:pos x="558" y="505"/>
                  </a:cxn>
                  <a:cxn ang="0">
                    <a:pos x="522" y="494"/>
                  </a:cxn>
                  <a:cxn ang="0">
                    <a:pos x="500" y="542"/>
                  </a:cxn>
                  <a:cxn ang="0">
                    <a:pos x="473" y="550"/>
                  </a:cxn>
                  <a:cxn ang="0">
                    <a:pos x="434" y="578"/>
                  </a:cxn>
                  <a:cxn ang="0">
                    <a:pos x="411" y="606"/>
                  </a:cxn>
                  <a:cxn ang="0">
                    <a:pos x="368" y="649"/>
                  </a:cxn>
                  <a:cxn ang="0">
                    <a:pos x="332" y="661"/>
                  </a:cxn>
                  <a:cxn ang="0">
                    <a:pos x="283" y="654"/>
                  </a:cxn>
                  <a:cxn ang="0">
                    <a:pos x="259" y="642"/>
                  </a:cxn>
                  <a:cxn ang="0">
                    <a:pos x="232" y="650"/>
                  </a:cxn>
                  <a:cxn ang="0">
                    <a:pos x="207" y="658"/>
                  </a:cxn>
                  <a:cxn ang="0">
                    <a:pos x="184" y="630"/>
                  </a:cxn>
                  <a:cxn ang="0">
                    <a:pos x="199" y="618"/>
                  </a:cxn>
                  <a:cxn ang="0">
                    <a:pos x="209" y="589"/>
                  </a:cxn>
                  <a:cxn ang="0">
                    <a:pos x="200" y="545"/>
                  </a:cxn>
                  <a:cxn ang="0">
                    <a:pos x="183" y="546"/>
                  </a:cxn>
                  <a:cxn ang="0">
                    <a:pos x="170" y="590"/>
                  </a:cxn>
                  <a:cxn ang="0">
                    <a:pos x="121" y="595"/>
                  </a:cxn>
                  <a:cxn ang="0">
                    <a:pos x="120" y="569"/>
                  </a:cxn>
                  <a:cxn ang="0">
                    <a:pos x="108" y="523"/>
                  </a:cxn>
                  <a:cxn ang="0">
                    <a:pos x="97" y="505"/>
                  </a:cxn>
                </a:cxnLst>
                <a:rect l="0" t="0" r="r" b="b"/>
                <a:pathLst>
                  <a:path w="807" h="670">
                    <a:moveTo>
                      <a:pt x="97" y="505"/>
                    </a:moveTo>
                    <a:lnTo>
                      <a:pt x="97" y="497"/>
                    </a:lnTo>
                    <a:lnTo>
                      <a:pt x="96" y="490"/>
                    </a:lnTo>
                    <a:lnTo>
                      <a:pt x="94" y="484"/>
                    </a:lnTo>
                    <a:lnTo>
                      <a:pt x="93" y="479"/>
                    </a:lnTo>
                    <a:lnTo>
                      <a:pt x="88" y="467"/>
                    </a:lnTo>
                    <a:lnTo>
                      <a:pt x="82" y="457"/>
                    </a:lnTo>
                    <a:lnTo>
                      <a:pt x="76" y="445"/>
                    </a:lnTo>
                    <a:lnTo>
                      <a:pt x="71" y="435"/>
                    </a:lnTo>
                    <a:lnTo>
                      <a:pt x="69" y="429"/>
                    </a:lnTo>
                    <a:lnTo>
                      <a:pt x="68" y="423"/>
                    </a:lnTo>
                    <a:lnTo>
                      <a:pt x="67" y="415"/>
                    </a:lnTo>
                    <a:lnTo>
                      <a:pt x="66" y="408"/>
                    </a:lnTo>
                    <a:lnTo>
                      <a:pt x="66" y="359"/>
                    </a:lnTo>
                    <a:lnTo>
                      <a:pt x="66" y="350"/>
                    </a:lnTo>
                    <a:lnTo>
                      <a:pt x="65" y="341"/>
                    </a:lnTo>
                    <a:lnTo>
                      <a:pt x="63" y="332"/>
                    </a:lnTo>
                    <a:lnTo>
                      <a:pt x="61" y="324"/>
                    </a:lnTo>
                    <a:lnTo>
                      <a:pt x="57" y="316"/>
                    </a:lnTo>
                    <a:lnTo>
                      <a:pt x="53" y="309"/>
                    </a:lnTo>
                    <a:lnTo>
                      <a:pt x="49" y="300"/>
                    </a:lnTo>
                    <a:lnTo>
                      <a:pt x="42" y="292"/>
                    </a:lnTo>
                    <a:lnTo>
                      <a:pt x="33" y="282"/>
                    </a:lnTo>
                    <a:lnTo>
                      <a:pt x="23" y="272"/>
                    </a:lnTo>
                    <a:lnTo>
                      <a:pt x="18" y="268"/>
                    </a:lnTo>
                    <a:lnTo>
                      <a:pt x="15" y="263"/>
                    </a:lnTo>
                    <a:lnTo>
                      <a:pt x="12" y="257"/>
                    </a:lnTo>
                    <a:lnTo>
                      <a:pt x="12" y="250"/>
                    </a:lnTo>
                    <a:lnTo>
                      <a:pt x="12" y="244"/>
                    </a:lnTo>
                    <a:lnTo>
                      <a:pt x="13" y="240"/>
                    </a:lnTo>
                    <a:lnTo>
                      <a:pt x="15" y="237"/>
                    </a:lnTo>
                    <a:lnTo>
                      <a:pt x="17" y="233"/>
                    </a:lnTo>
                    <a:lnTo>
                      <a:pt x="19" y="229"/>
                    </a:lnTo>
                    <a:lnTo>
                      <a:pt x="22" y="226"/>
                    </a:lnTo>
                    <a:lnTo>
                      <a:pt x="23" y="222"/>
                    </a:lnTo>
                    <a:lnTo>
                      <a:pt x="24" y="216"/>
                    </a:lnTo>
                    <a:lnTo>
                      <a:pt x="23" y="205"/>
                    </a:lnTo>
                    <a:lnTo>
                      <a:pt x="19" y="195"/>
                    </a:lnTo>
                    <a:lnTo>
                      <a:pt x="16" y="185"/>
                    </a:lnTo>
                    <a:lnTo>
                      <a:pt x="12" y="177"/>
                    </a:lnTo>
                    <a:lnTo>
                      <a:pt x="7" y="168"/>
                    </a:lnTo>
                    <a:lnTo>
                      <a:pt x="4" y="158"/>
                    </a:lnTo>
                    <a:lnTo>
                      <a:pt x="1" y="149"/>
                    </a:lnTo>
                    <a:lnTo>
                      <a:pt x="0" y="138"/>
                    </a:lnTo>
                    <a:lnTo>
                      <a:pt x="1" y="131"/>
                    </a:lnTo>
                    <a:lnTo>
                      <a:pt x="2" y="126"/>
                    </a:lnTo>
                    <a:lnTo>
                      <a:pt x="6" y="116"/>
                    </a:lnTo>
                    <a:lnTo>
                      <a:pt x="11" y="108"/>
                    </a:lnTo>
                    <a:lnTo>
                      <a:pt x="17" y="100"/>
                    </a:lnTo>
                    <a:lnTo>
                      <a:pt x="25" y="94"/>
                    </a:lnTo>
                    <a:lnTo>
                      <a:pt x="41" y="84"/>
                    </a:lnTo>
                    <a:lnTo>
                      <a:pt x="59" y="71"/>
                    </a:lnTo>
                    <a:lnTo>
                      <a:pt x="74" y="58"/>
                    </a:lnTo>
                    <a:lnTo>
                      <a:pt x="89" y="43"/>
                    </a:lnTo>
                    <a:lnTo>
                      <a:pt x="95" y="38"/>
                    </a:lnTo>
                    <a:lnTo>
                      <a:pt x="103" y="33"/>
                    </a:lnTo>
                    <a:lnTo>
                      <a:pt x="108" y="31"/>
                    </a:lnTo>
                    <a:lnTo>
                      <a:pt x="112" y="30"/>
                    </a:lnTo>
                    <a:lnTo>
                      <a:pt x="117" y="29"/>
                    </a:lnTo>
                    <a:lnTo>
                      <a:pt x="122" y="29"/>
                    </a:lnTo>
                    <a:lnTo>
                      <a:pt x="131" y="29"/>
                    </a:lnTo>
                    <a:lnTo>
                      <a:pt x="140" y="31"/>
                    </a:lnTo>
                    <a:lnTo>
                      <a:pt x="147" y="33"/>
                    </a:lnTo>
                    <a:lnTo>
                      <a:pt x="155" y="36"/>
                    </a:lnTo>
                    <a:lnTo>
                      <a:pt x="162" y="38"/>
                    </a:lnTo>
                    <a:lnTo>
                      <a:pt x="170" y="40"/>
                    </a:lnTo>
                    <a:lnTo>
                      <a:pt x="178" y="42"/>
                    </a:lnTo>
                    <a:lnTo>
                      <a:pt x="187" y="43"/>
                    </a:lnTo>
                    <a:lnTo>
                      <a:pt x="201" y="42"/>
                    </a:lnTo>
                    <a:lnTo>
                      <a:pt x="212" y="41"/>
                    </a:lnTo>
                    <a:lnTo>
                      <a:pt x="225" y="39"/>
                    </a:lnTo>
                    <a:lnTo>
                      <a:pt x="236" y="37"/>
                    </a:lnTo>
                    <a:lnTo>
                      <a:pt x="257" y="32"/>
                    </a:lnTo>
                    <a:lnTo>
                      <a:pt x="278" y="26"/>
                    </a:lnTo>
                    <a:lnTo>
                      <a:pt x="298" y="19"/>
                    </a:lnTo>
                    <a:lnTo>
                      <a:pt x="319" y="14"/>
                    </a:lnTo>
                    <a:lnTo>
                      <a:pt x="330" y="13"/>
                    </a:lnTo>
                    <a:lnTo>
                      <a:pt x="342" y="12"/>
                    </a:lnTo>
                    <a:lnTo>
                      <a:pt x="354" y="11"/>
                    </a:lnTo>
                    <a:lnTo>
                      <a:pt x="367" y="12"/>
                    </a:lnTo>
                    <a:lnTo>
                      <a:pt x="375" y="16"/>
                    </a:lnTo>
                    <a:lnTo>
                      <a:pt x="380" y="23"/>
                    </a:lnTo>
                    <a:lnTo>
                      <a:pt x="385" y="29"/>
                    </a:lnTo>
                    <a:lnTo>
                      <a:pt x="388" y="35"/>
                    </a:lnTo>
                    <a:lnTo>
                      <a:pt x="393" y="42"/>
                    </a:lnTo>
                    <a:lnTo>
                      <a:pt x="397" y="49"/>
                    </a:lnTo>
                    <a:lnTo>
                      <a:pt x="402" y="56"/>
                    </a:lnTo>
                    <a:lnTo>
                      <a:pt x="408" y="62"/>
                    </a:lnTo>
                    <a:lnTo>
                      <a:pt x="414" y="66"/>
                    </a:lnTo>
                    <a:lnTo>
                      <a:pt x="421" y="68"/>
                    </a:lnTo>
                    <a:lnTo>
                      <a:pt x="427" y="70"/>
                    </a:lnTo>
                    <a:lnTo>
                      <a:pt x="433" y="71"/>
                    </a:lnTo>
                    <a:lnTo>
                      <a:pt x="446" y="71"/>
                    </a:lnTo>
                    <a:lnTo>
                      <a:pt x="461" y="71"/>
                    </a:lnTo>
                    <a:lnTo>
                      <a:pt x="474" y="69"/>
                    </a:lnTo>
                    <a:lnTo>
                      <a:pt x="489" y="67"/>
                    </a:lnTo>
                    <a:lnTo>
                      <a:pt x="497" y="68"/>
                    </a:lnTo>
                    <a:lnTo>
                      <a:pt x="504" y="70"/>
                    </a:lnTo>
                    <a:lnTo>
                      <a:pt x="511" y="74"/>
                    </a:lnTo>
                    <a:lnTo>
                      <a:pt x="517" y="79"/>
                    </a:lnTo>
                    <a:lnTo>
                      <a:pt x="522" y="83"/>
                    </a:lnTo>
                    <a:lnTo>
                      <a:pt x="528" y="87"/>
                    </a:lnTo>
                    <a:lnTo>
                      <a:pt x="536" y="89"/>
                    </a:lnTo>
                    <a:lnTo>
                      <a:pt x="544" y="90"/>
                    </a:lnTo>
                    <a:lnTo>
                      <a:pt x="547" y="90"/>
                    </a:lnTo>
                    <a:lnTo>
                      <a:pt x="550" y="89"/>
                    </a:lnTo>
                    <a:lnTo>
                      <a:pt x="552" y="87"/>
                    </a:lnTo>
                    <a:lnTo>
                      <a:pt x="554" y="84"/>
                    </a:lnTo>
                    <a:lnTo>
                      <a:pt x="557" y="77"/>
                    </a:lnTo>
                    <a:lnTo>
                      <a:pt x="560" y="71"/>
                    </a:lnTo>
                    <a:lnTo>
                      <a:pt x="567" y="62"/>
                    </a:lnTo>
                    <a:lnTo>
                      <a:pt x="571" y="54"/>
                    </a:lnTo>
                    <a:lnTo>
                      <a:pt x="573" y="49"/>
                    </a:lnTo>
                    <a:lnTo>
                      <a:pt x="574" y="44"/>
                    </a:lnTo>
                    <a:lnTo>
                      <a:pt x="574" y="39"/>
                    </a:lnTo>
                    <a:lnTo>
                      <a:pt x="575" y="33"/>
                    </a:lnTo>
                    <a:lnTo>
                      <a:pt x="574" y="28"/>
                    </a:lnTo>
                    <a:lnTo>
                      <a:pt x="573" y="24"/>
                    </a:lnTo>
                    <a:lnTo>
                      <a:pt x="570" y="19"/>
                    </a:lnTo>
                    <a:lnTo>
                      <a:pt x="568" y="14"/>
                    </a:lnTo>
                    <a:lnTo>
                      <a:pt x="581" y="13"/>
                    </a:lnTo>
                    <a:lnTo>
                      <a:pt x="593" y="11"/>
                    </a:lnTo>
                    <a:lnTo>
                      <a:pt x="604" y="6"/>
                    </a:lnTo>
                    <a:lnTo>
                      <a:pt x="615" y="0"/>
                    </a:lnTo>
                    <a:lnTo>
                      <a:pt x="628" y="15"/>
                    </a:lnTo>
                    <a:lnTo>
                      <a:pt x="639" y="30"/>
                    </a:lnTo>
                    <a:lnTo>
                      <a:pt x="645" y="36"/>
                    </a:lnTo>
                    <a:lnTo>
                      <a:pt x="653" y="42"/>
                    </a:lnTo>
                    <a:lnTo>
                      <a:pt x="660" y="46"/>
                    </a:lnTo>
                    <a:lnTo>
                      <a:pt x="669" y="49"/>
                    </a:lnTo>
                    <a:lnTo>
                      <a:pt x="698" y="36"/>
                    </a:lnTo>
                    <a:lnTo>
                      <a:pt x="705" y="40"/>
                    </a:lnTo>
                    <a:lnTo>
                      <a:pt x="714" y="43"/>
                    </a:lnTo>
                    <a:lnTo>
                      <a:pt x="721" y="46"/>
                    </a:lnTo>
                    <a:lnTo>
                      <a:pt x="729" y="49"/>
                    </a:lnTo>
                    <a:lnTo>
                      <a:pt x="742" y="65"/>
                    </a:lnTo>
                    <a:lnTo>
                      <a:pt x="753" y="77"/>
                    </a:lnTo>
                    <a:lnTo>
                      <a:pt x="765" y="90"/>
                    </a:lnTo>
                    <a:lnTo>
                      <a:pt x="777" y="104"/>
                    </a:lnTo>
                    <a:lnTo>
                      <a:pt x="786" y="116"/>
                    </a:lnTo>
                    <a:lnTo>
                      <a:pt x="797" y="126"/>
                    </a:lnTo>
                    <a:lnTo>
                      <a:pt x="801" y="132"/>
                    </a:lnTo>
                    <a:lnTo>
                      <a:pt x="804" y="138"/>
                    </a:lnTo>
                    <a:lnTo>
                      <a:pt x="807" y="145"/>
                    </a:lnTo>
                    <a:lnTo>
                      <a:pt x="807" y="152"/>
                    </a:lnTo>
                    <a:lnTo>
                      <a:pt x="807" y="155"/>
                    </a:lnTo>
                    <a:lnTo>
                      <a:pt x="806" y="158"/>
                    </a:lnTo>
                    <a:lnTo>
                      <a:pt x="804" y="161"/>
                    </a:lnTo>
                    <a:lnTo>
                      <a:pt x="802" y="165"/>
                    </a:lnTo>
                    <a:lnTo>
                      <a:pt x="797" y="169"/>
                    </a:lnTo>
                    <a:lnTo>
                      <a:pt x="790" y="172"/>
                    </a:lnTo>
                    <a:lnTo>
                      <a:pt x="784" y="176"/>
                    </a:lnTo>
                    <a:lnTo>
                      <a:pt x="779" y="180"/>
                    </a:lnTo>
                    <a:lnTo>
                      <a:pt x="777" y="182"/>
                    </a:lnTo>
                    <a:lnTo>
                      <a:pt x="776" y="185"/>
                    </a:lnTo>
                    <a:lnTo>
                      <a:pt x="775" y="188"/>
                    </a:lnTo>
                    <a:lnTo>
                      <a:pt x="774" y="192"/>
                    </a:lnTo>
                    <a:lnTo>
                      <a:pt x="774" y="246"/>
                    </a:lnTo>
                    <a:lnTo>
                      <a:pt x="774" y="252"/>
                    </a:lnTo>
                    <a:lnTo>
                      <a:pt x="772" y="257"/>
                    </a:lnTo>
                    <a:lnTo>
                      <a:pt x="769" y="261"/>
                    </a:lnTo>
                    <a:lnTo>
                      <a:pt x="766" y="264"/>
                    </a:lnTo>
                    <a:lnTo>
                      <a:pt x="757" y="270"/>
                    </a:lnTo>
                    <a:lnTo>
                      <a:pt x="748" y="275"/>
                    </a:lnTo>
                    <a:lnTo>
                      <a:pt x="742" y="280"/>
                    </a:lnTo>
                    <a:lnTo>
                      <a:pt x="738" y="285"/>
                    </a:lnTo>
                    <a:lnTo>
                      <a:pt x="733" y="290"/>
                    </a:lnTo>
                    <a:lnTo>
                      <a:pt x="731" y="295"/>
                    </a:lnTo>
                    <a:lnTo>
                      <a:pt x="727" y="309"/>
                    </a:lnTo>
                    <a:lnTo>
                      <a:pt x="724" y="323"/>
                    </a:lnTo>
                    <a:lnTo>
                      <a:pt x="705" y="323"/>
                    </a:lnTo>
                    <a:lnTo>
                      <a:pt x="696" y="318"/>
                    </a:lnTo>
                    <a:lnTo>
                      <a:pt x="675" y="318"/>
                    </a:lnTo>
                    <a:lnTo>
                      <a:pt x="675" y="366"/>
                    </a:lnTo>
                    <a:lnTo>
                      <a:pt x="647" y="368"/>
                    </a:lnTo>
                    <a:lnTo>
                      <a:pt x="621" y="372"/>
                    </a:lnTo>
                    <a:lnTo>
                      <a:pt x="614" y="373"/>
                    </a:lnTo>
                    <a:lnTo>
                      <a:pt x="608" y="375"/>
                    </a:lnTo>
                    <a:lnTo>
                      <a:pt x="604" y="378"/>
                    </a:lnTo>
                    <a:lnTo>
                      <a:pt x="600" y="381"/>
                    </a:lnTo>
                    <a:lnTo>
                      <a:pt x="596" y="385"/>
                    </a:lnTo>
                    <a:lnTo>
                      <a:pt x="594" y="389"/>
                    </a:lnTo>
                    <a:lnTo>
                      <a:pt x="592" y="396"/>
                    </a:lnTo>
                    <a:lnTo>
                      <a:pt x="592" y="402"/>
                    </a:lnTo>
                    <a:lnTo>
                      <a:pt x="595" y="413"/>
                    </a:lnTo>
                    <a:lnTo>
                      <a:pt x="599" y="426"/>
                    </a:lnTo>
                    <a:lnTo>
                      <a:pt x="598" y="428"/>
                    </a:lnTo>
                    <a:lnTo>
                      <a:pt x="597" y="430"/>
                    </a:lnTo>
                    <a:lnTo>
                      <a:pt x="596" y="431"/>
                    </a:lnTo>
                    <a:lnTo>
                      <a:pt x="594" y="432"/>
                    </a:lnTo>
                    <a:lnTo>
                      <a:pt x="590" y="434"/>
                    </a:lnTo>
                    <a:lnTo>
                      <a:pt x="586" y="437"/>
                    </a:lnTo>
                    <a:lnTo>
                      <a:pt x="600" y="449"/>
                    </a:lnTo>
                    <a:lnTo>
                      <a:pt x="611" y="460"/>
                    </a:lnTo>
                    <a:lnTo>
                      <a:pt x="615" y="466"/>
                    </a:lnTo>
                    <a:lnTo>
                      <a:pt x="619" y="472"/>
                    </a:lnTo>
                    <a:lnTo>
                      <a:pt x="622" y="480"/>
                    </a:lnTo>
                    <a:lnTo>
                      <a:pt x="623" y="488"/>
                    </a:lnTo>
                    <a:lnTo>
                      <a:pt x="622" y="495"/>
                    </a:lnTo>
                    <a:lnTo>
                      <a:pt x="618" y="501"/>
                    </a:lnTo>
                    <a:lnTo>
                      <a:pt x="615" y="506"/>
                    </a:lnTo>
                    <a:lnTo>
                      <a:pt x="610" y="511"/>
                    </a:lnTo>
                    <a:lnTo>
                      <a:pt x="605" y="514"/>
                    </a:lnTo>
                    <a:lnTo>
                      <a:pt x="598" y="516"/>
                    </a:lnTo>
                    <a:lnTo>
                      <a:pt x="592" y="518"/>
                    </a:lnTo>
                    <a:lnTo>
                      <a:pt x="584" y="518"/>
                    </a:lnTo>
                    <a:lnTo>
                      <a:pt x="576" y="517"/>
                    </a:lnTo>
                    <a:lnTo>
                      <a:pt x="570" y="514"/>
                    </a:lnTo>
                    <a:lnTo>
                      <a:pt x="564" y="510"/>
                    </a:lnTo>
                    <a:lnTo>
                      <a:pt x="558" y="505"/>
                    </a:lnTo>
                    <a:lnTo>
                      <a:pt x="552" y="500"/>
                    </a:lnTo>
                    <a:lnTo>
                      <a:pt x="546" y="496"/>
                    </a:lnTo>
                    <a:lnTo>
                      <a:pt x="540" y="493"/>
                    </a:lnTo>
                    <a:lnTo>
                      <a:pt x="531" y="492"/>
                    </a:lnTo>
                    <a:lnTo>
                      <a:pt x="527" y="492"/>
                    </a:lnTo>
                    <a:lnTo>
                      <a:pt x="522" y="494"/>
                    </a:lnTo>
                    <a:lnTo>
                      <a:pt x="519" y="497"/>
                    </a:lnTo>
                    <a:lnTo>
                      <a:pt x="516" y="501"/>
                    </a:lnTo>
                    <a:lnTo>
                      <a:pt x="512" y="511"/>
                    </a:lnTo>
                    <a:lnTo>
                      <a:pt x="509" y="521"/>
                    </a:lnTo>
                    <a:lnTo>
                      <a:pt x="504" y="533"/>
                    </a:lnTo>
                    <a:lnTo>
                      <a:pt x="500" y="542"/>
                    </a:lnTo>
                    <a:lnTo>
                      <a:pt x="497" y="546"/>
                    </a:lnTo>
                    <a:lnTo>
                      <a:pt x="494" y="549"/>
                    </a:lnTo>
                    <a:lnTo>
                      <a:pt x="490" y="550"/>
                    </a:lnTo>
                    <a:lnTo>
                      <a:pt x="485" y="551"/>
                    </a:lnTo>
                    <a:lnTo>
                      <a:pt x="479" y="551"/>
                    </a:lnTo>
                    <a:lnTo>
                      <a:pt x="473" y="550"/>
                    </a:lnTo>
                    <a:lnTo>
                      <a:pt x="469" y="548"/>
                    </a:lnTo>
                    <a:lnTo>
                      <a:pt x="464" y="546"/>
                    </a:lnTo>
                    <a:lnTo>
                      <a:pt x="455" y="542"/>
                    </a:lnTo>
                    <a:lnTo>
                      <a:pt x="444" y="540"/>
                    </a:lnTo>
                    <a:lnTo>
                      <a:pt x="438" y="559"/>
                    </a:lnTo>
                    <a:lnTo>
                      <a:pt x="434" y="578"/>
                    </a:lnTo>
                    <a:lnTo>
                      <a:pt x="430" y="586"/>
                    </a:lnTo>
                    <a:lnTo>
                      <a:pt x="426" y="594"/>
                    </a:lnTo>
                    <a:lnTo>
                      <a:pt x="423" y="598"/>
                    </a:lnTo>
                    <a:lnTo>
                      <a:pt x="419" y="601"/>
                    </a:lnTo>
                    <a:lnTo>
                      <a:pt x="415" y="603"/>
                    </a:lnTo>
                    <a:lnTo>
                      <a:pt x="411" y="606"/>
                    </a:lnTo>
                    <a:lnTo>
                      <a:pt x="401" y="611"/>
                    </a:lnTo>
                    <a:lnTo>
                      <a:pt x="393" y="618"/>
                    </a:lnTo>
                    <a:lnTo>
                      <a:pt x="384" y="625"/>
                    </a:lnTo>
                    <a:lnTo>
                      <a:pt x="378" y="632"/>
                    </a:lnTo>
                    <a:lnTo>
                      <a:pt x="372" y="640"/>
                    </a:lnTo>
                    <a:lnTo>
                      <a:pt x="368" y="649"/>
                    </a:lnTo>
                    <a:lnTo>
                      <a:pt x="365" y="659"/>
                    </a:lnTo>
                    <a:lnTo>
                      <a:pt x="364" y="670"/>
                    </a:lnTo>
                    <a:lnTo>
                      <a:pt x="354" y="669"/>
                    </a:lnTo>
                    <a:lnTo>
                      <a:pt x="347" y="666"/>
                    </a:lnTo>
                    <a:lnTo>
                      <a:pt x="340" y="664"/>
                    </a:lnTo>
                    <a:lnTo>
                      <a:pt x="332" y="661"/>
                    </a:lnTo>
                    <a:lnTo>
                      <a:pt x="326" y="658"/>
                    </a:lnTo>
                    <a:lnTo>
                      <a:pt x="319" y="655"/>
                    </a:lnTo>
                    <a:lnTo>
                      <a:pt x="311" y="653"/>
                    </a:lnTo>
                    <a:lnTo>
                      <a:pt x="302" y="653"/>
                    </a:lnTo>
                    <a:lnTo>
                      <a:pt x="293" y="653"/>
                    </a:lnTo>
                    <a:lnTo>
                      <a:pt x="283" y="654"/>
                    </a:lnTo>
                    <a:lnTo>
                      <a:pt x="278" y="653"/>
                    </a:lnTo>
                    <a:lnTo>
                      <a:pt x="273" y="652"/>
                    </a:lnTo>
                    <a:lnTo>
                      <a:pt x="269" y="650"/>
                    </a:lnTo>
                    <a:lnTo>
                      <a:pt x="266" y="647"/>
                    </a:lnTo>
                    <a:lnTo>
                      <a:pt x="262" y="644"/>
                    </a:lnTo>
                    <a:lnTo>
                      <a:pt x="259" y="642"/>
                    </a:lnTo>
                    <a:lnTo>
                      <a:pt x="254" y="641"/>
                    </a:lnTo>
                    <a:lnTo>
                      <a:pt x="250" y="640"/>
                    </a:lnTo>
                    <a:lnTo>
                      <a:pt x="244" y="641"/>
                    </a:lnTo>
                    <a:lnTo>
                      <a:pt x="239" y="643"/>
                    </a:lnTo>
                    <a:lnTo>
                      <a:pt x="235" y="647"/>
                    </a:lnTo>
                    <a:lnTo>
                      <a:pt x="232" y="650"/>
                    </a:lnTo>
                    <a:lnTo>
                      <a:pt x="228" y="654"/>
                    </a:lnTo>
                    <a:lnTo>
                      <a:pt x="224" y="657"/>
                    </a:lnTo>
                    <a:lnTo>
                      <a:pt x="219" y="659"/>
                    </a:lnTo>
                    <a:lnTo>
                      <a:pt x="213" y="659"/>
                    </a:lnTo>
                    <a:lnTo>
                      <a:pt x="210" y="659"/>
                    </a:lnTo>
                    <a:lnTo>
                      <a:pt x="207" y="658"/>
                    </a:lnTo>
                    <a:lnTo>
                      <a:pt x="205" y="656"/>
                    </a:lnTo>
                    <a:lnTo>
                      <a:pt x="203" y="654"/>
                    </a:lnTo>
                    <a:lnTo>
                      <a:pt x="199" y="648"/>
                    </a:lnTo>
                    <a:lnTo>
                      <a:pt x="196" y="641"/>
                    </a:lnTo>
                    <a:lnTo>
                      <a:pt x="188" y="636"/>
                    </a:lnTo>
                    <a:lnTo>
                      <a:pt x="184" y="630"/>
                    </a:lnTo>
                    <a:lnTo>
                      <a:pt x="184" y="627"/>
                    </a:lnTo>
                    <a:lnTo>
                      <a:pt x="186" y="624"/>
                    </a:lnTo>
                    <a:lnTo>
                      <a:pt x="189" y="623"/>
                    </a:lnTo>
                    <a:lnTo>
                      <a:pt x="193" y="621"/>
                    </a:lnTo>
                    <a:lnTo>
                      <a:pt x="196" y="620"/>
                    </a:lnTo>
                    <a:lnTo>
                      <a:pt x="199" y="618"/>
                    </a:lnTo>
                    <a:lnTo>
                      <a:pt x="202" y="615"/>
                    </a:lnTo>
                    <a:lnTo>
                      <a:pt x="204" y="613"/>
                    </a:lnTo>
                    <a:lnTo>
                      <a:pt x="207" y="607"/>
                    </a:lnTo>
                    <a:lnTo>
                      <a:pt x="208" y="601"/>
                    </a:lnTo>
                    <a:lnTo>
                      <a:pt x="209" y="595"/>
                    </a:lnTo>
                    <a:lnTo>
                      <a:pt x="209" y="589"/>
                    </a:lnTo>
                    <a:lnTo>
                      <a:pt x="207" y="580"/>
                    </a:lnTo>
                    <a:lnTo>
                      <a:pt x="205" y="573"/>
                    </a:lnTo>
                    <a:lnTo>
                      <a:pt x="204" y="563"/>
                    </a:lnTo>
                    <a:lnTo>
                      <a:pt x="203" y="552"/>
                    </a:lnTo>
                    <a:lnTo>
                      <a:pt x="202" y="548"/>
                    </a:lnTo>
                    <a:lnTo>
                      <a:pt x="200" y="545"/>
                    </a:lnTo>
                    <a:lnTo>
                      <a:pt x="197" y="543"/>
                    </a:lnTo>
                    <a:lnTo>
                      <a:pt x="193" y="542"/>
                    </a:lnTo>
                    <a:lnTo>
                      <a:pt x="189" y="542"/>
                    </a:lnTo>
                    <a:lnTo>
                      <a:pt x="186" y="543"/>
                    </a:lnTo>
                    <a:lnTo>
                      <a:pt x="184" y="544"/>
                    </a:lnTo>
                    <a:lnTo>
                      <a:pt x="183" y="546"/>
                    </a:lnTo>
                    <a:lnTo>
                      <a:pt x="180" y="550"/>
                    </a:lnTo>
                    <a:lnTo>
                      <a:pt x="178" y="555"/>
                    </a:lnTo>
                    <a:lnTo>
                      <a:pt x="177" y="569"/>
                    </a:lnTo>
                    <a:lnTo>
                      <a:pt x="175" y="582"/>
                    </a:lnTo>
                    <a:lnTo>
                      <a:pt x="173" y="586"/>
                    </a:lnTo>
                    <a:lnTo>
                      <a:pt x="170" y="590"/>
                    </a:lnTo>
                    <a:lnTo>
                      <a:pt x="167" y="592"/>
                    </a:lnTo>
                    <a:lnTo>
                      <a:pt x="164" y="594"/>
                    </a:lnTo>
                    <a:lnTo>
                      <a:pt x="154" y="595"/>
                    </a:lnTo>
                    <a:lnTo>
                      <a:pt x="145" y="596"/>
                    </a:lnTo>
                    <a:lnTo>
                      <a:pt x="133" y="595"/>
                    </a:lnTo>
                    <a:lnTo>
                      <a:pt x="121" y="595"/>
                    </a:lnTo>
                    <a:lnTo>
                      <a:pt x="120" y="592"/>
                    </a:lnTo>
                    <a:lnTo>
                      <a:pt x="119" y="590"/>
                    </a:lnTo>
                    <a:lnTo>
                      <a:pt x="120" y="584"/>
                    </a:lnTo>
                    <a:lnTo>
                      <a:pt x="121" y="580"/>
                    </a:lnTo>
                    <a:lnTo>
                      <a:pt x="121" y="574"/>
                    </a:lnTo>
                    <a:lnTo>
                      <a:pt x="120" y="569"/>
                    </a:lnTo>
                    <a:lnTo>
                      <a:pt x="118" y="564"/>
                    </a:lnTo>
                    <a:lnTo>
                      <a:pt x="117" y="558"/>
                    </a:lnTo>
                    <a:lnTo>
                      <a:pt x="112" y="549"/>
                    </a:lnTo>
                    <a:lnTo>
                      <a:pt x="108" y="539"/>
                    </a:lnTo>
                    <a:lnTo>
                      <a:pt x="107" y="530"/>
                    </a:lnTo>
                    <a:lnTo>
                      <a:pt x="108" y="523"/>
                    </a:lnTo>
                    <a:lnTo>
                      <a:pt x="108" y="520"/>
                    </a:lnTo>
                    <a:lnTo>
                      <a:pt x="107" y="517"/>
                    </a:lnTo>
                    <a:lnTo>
                      <a:pt x="107" y="513"/>
                    </a:lnTo>
                    <a:lnTo>
                      <a:pt x="104" y="510"/>
                    </a:lnTo>
                    <a:lnTo>
                      <a:pt x="101" y="507"/>
                    </a:lnTo>
                    <a:lnTo>
                      <a:pt x="97" y="505"/>
                    </a:lnTo>
                    <a:close/>
                  </a:path>
                </a:pathLst>
              </a:custGeom>
              <a:solidFill>
                <a:srgbClr val="C0C0C0"/>
              </a:solidFill>
              <a:ln w="9525">
                <a:solidFill>
                  <a:sysClr val="windowText" lastClr="000000">
                    <a:lumMod val="50000"/>
                    <a:lumOff val="50000"/>
                  </a:sysClr>
                </a:solidFill>
                <a:round/>
                <a:headEnd/>
                <a:tailEnd/>
              </a:ln>
            </p:spPr>
          </p:sp>
          <p:sp>
            <p:nvSpPr>
              <p:cNvPr id="47" name="Brunei_Darussalam"/>
              <p:cNvSpPr>
                <a:spLocks/>
              </p:cNvSpPr>
              <p:nvPr/>
            </p:nvSpPr>
            <p:spPr bwMode="auto">
              <a:xfrm>
                <a:off x="5720746" y="5956756"/>
                <a:ext cx="85862" cy="84750"/>
              </a:xfrm>
              <a:custGeom>
                <a:avLst/>
                <a:gdLst/>
                <a:ahLst/>
                <a:cxnLst>
                  <a:cxn ang="0">
                    <a:pos x="10" y="121"/>
                  </a:cxn>
                  <a:cxn ang="0">
                    <a:pos x="27" y="137"/>
                  </a:cxn>
                  <a:cxn ang="0">
                    <a:pos x="46" y="164"/>
                  </a:cxn>
                  <a:cxn ang="0">
                    <a:pos x="68" y="179"/>
                  </a:cxn>
                  <a:cxn ang="0">
                    <a:pos x="77" y="166"/>
                  </a:cxn>
                  <a:cxn ang="0">
                    <a:pos x="84" y="143"/>
                  </a:cxn>
                  <a:cxn ang="0">
                    <a:pos x="89" y="119"/>
                  </a:cxn>
                  <a:cxn ang="0">
                    <a:pos x="92" y="104"/>
                  </a:cxn>
                  <a:cxn ang="0">
                    <a:pos x="99" y="94"/>
                  </a:cxn>
                  <a:cxn ang="0">
                    <a:pos x="109" y="88"/>
                  </a:cxn>
                  <a:cxn ang="0">
                    <a:pos x="121" y="88"/>
                  </a:cxn>
                  <a:cxn ang="0">
                    <a:pos x="129" y="91"/>
                  </a:cxn>
                  <a:cxn ang="0">
                    <a:pos x="137" y="99"/>
                  </a:cxn>
                  <a:cxn ang="0">
                    <a:pos x="148" y="113"/>
                  </a:cxn>
                  <a:cxn ang="0">
                    <a:pos x="157" y="122"/>
                  </a:cxn>
                  <a:cxn ang="0">
                    <a:pos x="164" y="125"/>
                  </a:cxn>
                  <a:cxn ang="0">
                    <a:pos x="177" y="123"/>
                  </a:cxn>
                  <a:cxn ang="0">
                    <a:pos x="183" y="99"/>
                  </a:cxn>
                  <a:cxn ang="0">
                    <a:pos x="182" y="78"/>
                  </a:cxn>
                  <a:cxn ang="0">
                    <a:pos x="179" y="59"/>
                  </a:cxn>
                  <a:cxn ang="0">
                    <a:pos x="174" y="41"/>
                  </a:cxn>
                  <a:cxn ang="0">
                    <a:pos x="164" y="21"/>
                  </a:cxn>
                  <a:cxn ang="0">
                    <a:pos x="160" y="21"/>
                  </a:cxn>
                  <a:cxn ang="0">
                    <a:pos x="130" y="0"/>
                  </a:cxn>
                  <a:cxn ang="0">
                    <a:pos x="125" y="1"/>
                  </a:cxn>
                  <a:cxn ang="0">
                    <a:pos x="122" y="4"/>
                  </a:cxn>
                  <a:cxn ang="0">
                    <a:pos x="116" y="12"/>
                  </a:cxn>
                  <a:cxn ang="0">
                    <a:pos x="99" y="30"/>
                  </a:cxn>
                  <a:cxn ang="0">
                    <a:pos x="73" y="51"/>
                  </a:cxn>
                  <a:cxn ang="0">
                    <a:pos x="47" y="71"/>
                  </a:cxn>
                  <a:cxn ang="0">
                    <a:pos x="22" y="94"/>
                  </a:cxn>
                  <a:cxn ang="0">
                    <a:pos x="0" y="113"/>
                  </a:cxn>
                </a:cxnLst>
                <a:rect l="0" t="0" r="r" b="b"/>
                <a:pathLst>
                  <a:path w="183" h="184">
                    <a:moveTo>
                      <a:pt x="0" y="113"/>
                    </a:moveTo>
                    <a:lnTo>
                      <a:pt x="10" y="121"/>
                    </a:lnTo>
                    <a:lnTo>
                      <a:pt x="18" y="129"/>
                    </a:lnTo>
                    <a:lnTo>
                      <a:pt x="27" y="137"/>
                    </a:lnTo>
                    <a:lnTo>
                      <a:pt x="33" y="147"/>
                    </a:lnTo>
                    <a:lnTo>
                      <a:pt x="46" y="164"/>
                    </a:lnTo>
                    <a:lnTo>
                      <a:pt x="62" y="184"/>
                    </a:lnTo>
                    <a:lnTo>
                      <a:pt x="68" y="179"/>
                    </a:lnTo>
                    <a:lnTo>
                      <a:pt x="73" y="173"/>
                    </a:lnTo>
                    <a:lnTo>
                      <a:pt x="77" y="166"/>
                    </a:lnTo>
                    <a:lnTo>
                      <a:pt x="79" y="159"/>
                    </a:lnTo>
                    <a:lnTo>
                      <a:pt x="84" y="143"/>
                    </a:lnTo>
                    <a:lnTo>
                      <a:pt x="87" y="126"/>
                    </a:lnTo>
                    <a:lnTo>
                      <a:pt x="89" y="119"/>
                    </a:lnTo>
                    <a:lnTo>
                      <a:pt x="90" y="112"/>
                    </a:lnTo>
                    <a:lnTo>
                      <a:pt x="92" y="104"/>
                    </a:lnTo>
                    <a:lnTo>
                      <a:pt x="95" y="99"/>
                    </a:lnTo>
                    <a:lnTo>
                      <a:pt x="99" y="94"/>
                    </a:lnTo>
                    <a:lnTo>
                      <a:pt x="103" y="90"/>
                    </a:lnTo>
                    <a:lnTo>
                      <a:pt x="109" y="88"/>
                    </a:lnTo>
                    <a:lnTo>
                      <a:pt x="117" y="87"/>
                    </a:lnTo>
                    <a:lnTo>
                      <a:pt x="121" y="88"/>
                    </a:lnTo>
                    <a:lnTo>
                      <a:pt x="125" y="89"/>
                    </a:lnTo>
                    <a:lnTo>
                      <a:pt x="129" y="91"/>
                    </a:lnTo>
                    <a:lnTo>
                      <a:pt x="132" y="93"/>
                    </a:lnTo>
                    <a:lnTo>
                      <a:pt x="137" y="99"/>
                    </a:lnTo>
                    <a:lnTo>
                      <a:pt x="143" y="106"/>
                    </a:lnTo>
                    <a:lnTo>
                      <a:pt x="148" y="113"/>
                    </a:lnTo>
                    <a:lnTo>
                      <a:pt x="154" y="119"/>
                    </a:lnTo>
                    <a:lnTo>
                      <a:pt x="157" y="122"/>
                    </a:lnTo>
                    <a:lnTo>
                      <a:pt x="161" y="123"/>
                    </a:lnTo>
                    <a:lnTo>
                      <a:pt x="164" y="125"/>
                    </a:lnTo>
                    <a:lnTo>
                      <a:pt x="170" y="125"/>
                    </a:lnTo>
                    <a:lnTo>
                      <a:pt x="177" y="123"/>
                    </a:lnTo>
                    <a:lnTo>
                      <a:pt x="183" y="120"/>
                    </a:lnTo>
                    <a:lnTo>
                      <a:pt x="183" y="99"/>
                    </a:lnTo>
                    <a:lnTo>
                      <a:pt x="183" y="89"/>
                    </a:lnTo>
                    <a:lnTo>
                      <a:pt x="182" y="78"/>
                    </a:lnTo>
                    <a:lnTo>
                      <a:pt x="181" y="68"/>
                    </a:lnTo>
                    <a:lnTo>
                      <a:pt x="179" y="59"/>
                    </a:lnTo>
                    <a:lnTo>
                      <a:pt x="177" y="50"/>
                    </a:lnTo>
                    <a:lnTo>
                      <a:pt x="174" y="41"/>
                    </a:lnTo>
                    <a:lnTo>
                      <a:pt x="170" y="31"/>
                    </a:lnTo>
                    <a:lnTo>
                      <a:pt x="164" y="21"/>
                    </a:lnTo>
                    <a:lnTo>
                      <a:pt x="162" y="21"/>
                    </a:lnTo>
                    <a:lnTo>
                      <a:pt x="160" y="21"/>
                    </a:lnTo>
                    <a:lnTo>
                      <a:pt x="145" y="10"/>
                    </a:lnTo>
                    <a:lnTo>
                      <a:pt x="130" y="0"/>
                    </a:lnTo>
                    <a:lnTo>
                      <a:pt x="127" y="0"/>
                    </a:lnTo>
                    <a:lnTo>
                      <a:pt x="125" y="1"/>
                    </a:lnTo>
                    <a:lnTo>
                      <a:pt x="124" y="2"/>
                    </a:lnTo>
                    <a:lnTo>
                      <a:pt x="122" y="4"/>
                    </a:lnTo>
                    <a:lnTo>
                      <a:pt x="119" y="8"/>
                    </a:lnTo>
                    <a:lnTo>
                      <a:pt x="116" y="12"/>
                    </a:lnTo>
                    <a:lnTo>
                      <a:pt x="107" y="21"/>
                    </a:lnTo>
                    <a:lnTo>
                      <a:pt x="99" y="30"/>
                    </a:lnTo>
                    <a:lnTo>
                      <a:pt x="86" y="42"/>
                    </a:lnTo>
                    <a:lnTo>
                      <a:pt x="73" y="51"/>
                    </a:lnTo>
                    <a:lnTo>
                      <a:pt x="61" y="61"/>
                    </a:lnTo>
                    <a:lnTo>
                      <a:pt x="47" y="71"/>
                    </a:lnTo>
                    <a:lnTo>
                      <a:pt x="34" y="83"/>
                    </a:lnTo>
                    <a:lnTo>
                      <a:pt x="22" y="94"/>
                    </a:lnTo>
                    <a:lnTo>
                      <a:pt x="11" y="104"/>
                    </a:lnTo>
                    <a:lnTo>
                      <a:pt x="0" y="113"/>
                    </a:lnTo>
                    <a:close/>
                  </a:path>
                </a:pathLst>
              </a:custGeom>
              <a:solidFill>
                <a:srgbClr val="C0C0C0"/>
              </a:solidFill>
              <a:ln w="9525">
                <a:solidFill>
                  <a:sysClr val="windowText" lastClr="000000">
                    <a:lumMod val="50000"/>
                    <a:lumOff val="50000"/>
                  </a:sysClr>
                </a:solidFill>
                <a:round/>
                <a:headEnd/>
                <a:tailEnd/>
              </a:ln>
            </p:spPr>
          </p:sp>
        </p:grpSp>
        <p:grpSp>
          <p:nvGrpSpPr>
            <p:cNvPr id="11" name="South-Central Asia"/>
            <p:cNvGrpSpPr/>
            <p:nvPr/>
          </p:nvGrpSpPr>
          <p:grpSpPr>
            <a:xfrm>
              <a:off x="996398" y="2264540"/>
              <a:ext cx="3287988" cy="4352395"/>
              <a:chOff x="996398" y="2264541"/>
              <a:chExt cx="3313261" cy="4049268"/>
            </a:xfrm>
          </p:grpSpPr>
          <p:grpSp>
            <p:nvGrpSpPr>
              <p:cNvPr id="21" name="Southern Asia"/>
              <p:cNvGrpSpPr/>
              <p:nvPr/>
            </p:nvGrpSpPr>
            <p:grpSpPr>
              <a:xfrm>
                <a:off x="996398" y="3182582"/>
                <a:ext cx="3313261" cy="3131227"/>
                <a:chOff x="996398" y="3182582"/>
                <a:chExt cx="3313261" cy="3131227"/>
              </a:xfrm>
            </p:grpSpPr>
            <p:sp>
              <p:nvSpPr>
                <p:cNvPr id="28" name="Sri_Lanka"/>
                <p:cNvSpPr>
                  <a:spLocks/>
                </p:cNvSpPr>
                <p:nvPr/>
              </p:nvSpPr>
              <p:spPr bwMode="auto">
                <a:xfrm>
                  <a:off x="3113204" y="5887866"/>
                  <a:ext cx="165662" cy="283225"/>
                </a:xfrm>
                <a:custGeom>
                  <a:avLst/>
                  <a:gdLst/>
                  <a:ahLst/>
                  <a:cxnLst>
                    <a:cxn ang="0">
                      <a:pos x="52" y="0"/>
                    </a:cxn>
                    <a:cxn ang="0">
                      <a:pos x="51" y="28"/>
                    </a:cxn>
                    <a:cxn ang="0">
                      <a:pos x="52" y="55"/>
                    </a:cxn>
                    <a:cxn ang="0">
                      <a:pos x="50" y="80"/>
                    </a:cxn>
                    <a:cxn ang="0">
                      <a:pos x="44" y="101"/>
                    </a:cxn>
                    <a:cxn ang="0">
                      <a:pos x="25" y="144"/>
                    </a:cxn>
                    <a:cxn ang="0">
                      <a:pos x="20" y="166"/>
                    </a:cxn>
                    <a:cxn ang="0">
                      <a:pos x="16" y="188"/>
                    </a:cxn>
                    <a:cxn ang="0">
                      <a:pos x="4" y="230"/>
                    </a:cxn>
                    <a:cxn ang="0">
                      <a:pos x="1" y="250"/>
                    </a:cxn>
                    <a:cxn ang="0">
                      <a:pos x="0" y="273"/>
                    </a:cxn>
                    <a:cxn ang="0">
                      <a:pos x="2" y="310"/>
                    </a:cxn>
                    <a:cxn ang="0">
                      <a:pos x="5" y="342"/>
                    </a:cxn>
                    <a:cxn ang="0">
                      <a:pos x="17" y="413"/>
                    </a:cxn>
                    <a:cxn ang="0">
                      <a:pos x="23" y="437"/>
                    </a:cxn>
                    <a:cxn ang="0">
                      <a:pos x="28" y="462"/>
                    </a:cxn>
                    <a:cxn ang="0">
                      <a:pos x="34" y="488"/>
                    </a:cxn>
                    <a:cxn ang="0">
                      <a:pos x="47" y="511"/>
                    </a:cxn>
                    <a:cxn ang="0">
                      <a:pos x="56" y="528"/>
                    </a:cxn>
                    <a:cxn ang="0">
                      <a:pos x="66" y="544"/>
                    </a:cxn>
                    <a:cxn ang="0">
                      <a:pos x="82" y="560"/>
                    </a:cxn>
                    <a:cxn ang="0">
                      <a:pos x="100" y="569"/>
                    </a:cxn>
                    <a:cxn ang="0">
                      <a:pos x="119" y="574"/>
                    </a:cxn>
                    <a:cxn ang="0">
                      <a:pos x="142" y="576"/>
                    </a:cxn>
                    <a:cxn ang="0">
                      <a:pos x="177" y="576"/>
                    </a:cxn>
                    <a:cxn ang="0">
                      <a:pos x="189" y="572"/>
                    </a:cxn>
                    <a:cxn ang="0">
                      <a:pos x="204" y="564"/>
                    </a:cxn>
                    <a:cxn ang="0">
                      <a:pos x="244" y="549"/>
                    </a:cxn>
                    <a:cxn ang="0">
                      <a:pos x="279" y="535"/>
                    </a:cxn>
                    <a:cxn ang="0">
                      <a:pos x="301" y="521"/>
                    </a:cxn>
                    <a:cxn ang="0">
                      <a:pos x="318" y="507"/>
                    </a:cxn>
                    <a:cxn ang="0">
                      <a:pos x="327" y="498"/>
                    </a:cxn>
                    <a:cxn ang="0">
                      <a:pos x="334" y="480"/>
                    </a:cxn>
                    <a:cxn ang="0">
                      <a:pos x="343" y="447"/>
                    </a:cxn>
                    <a:cxn ang="0">
                      <a:pos x="350" y="409"/>
                    </a:cxn>
                    <a:cxn ang="0">
                      <a:pos x="350" y="375"/>
                    </a:cxn>
                    <a:cxn ang="0">
                      <a:pos x="343" y="352"/>
                    </a:cxn>
                    <a:cxn ang="0">
                      <a:pos x="329" y="320"/>
                    </a:cxn>
                    <a:cxn ang="0">
                      <a:pos x="312" y="290"/>
                    </a:cxn>
                    <a:cxn ang="0">
                      <a:pos x="305" y="279"/>
                    </a:cxn>
                    <a:cxn ang="0">
                      <a:pos x="302" y="262"/>
                    </a:cxn>
                    <a:cxn ang="0">
                      <a:pos x="304" y="247"/>
                    </a:cxn>
                    <a:cxn ang="0">
                      <a:pos x="301" y="224"/>
                    </a:cxn>
                    <a:cxn ang="0">
                      <a:pos x="293" y="202"/>
                    </a:cxn>
                    <a:cxn ang="0">
                      <a:pos x="273" y="172"/>
                    </a:cxn>
                    <a:cxn ang="0">
                      <a:pos x="244" y="133"/>
                    </a:cxn>
                    <a:cxn ang="0">
                      <a:pos x="220" y="100"/>
                    </a:cxn>
                    <a:cxn ang="0">
                      <a:pos x="200" y="73"/>
                    </a:cxn>
                    <a:cxn ang="0">
                      <a:pos x="194" y="60"/>
                    </a:cxn>
                    <a:cxn ang="0">
                      <a:pos x="189" y="53"/>
                    </a:cxn>
                    <a:cxn ang="0">
                      <a:pos x="173" y="43"/>
                    </a:cxn>
                    <a:cxn ang="0">
                      <a:pos x="152" y="31"/>
                    </a:cxn>
                    <a:cxn ang="0">
                      <a:pos x="130" y="22"/>
                    </a:cxn>
                    <a:cxn ang="0">
                      <a:pos x="106" y="16"/>
                    </a:cxn>
                    <a:cxn ang="0">
                      <a:pos x="83" y="9"/>
                    </a:cxn>
                    <a:cxn ang="0">
                      <a:pos x="73" y="3"/>
                    </a:cxn>
                    <a:cxn ang="0">
                      <a:pos x="65" y="1"/>
                    </a:cxn>
                  </a:cxnLst>
                  <a:rect l="0" t="0" r="r" b="b"/>
                  <a:pathLst>
                    <a:path w="350" h="576">
                      <a:moveTo>
                        <a:pt x="59" y="0"/>
                      </a:moveTo>
                      <a:lnTo>
                        <a:pt x="52" y="0"/>
                      </a:lnTo>
                      <a:lnTo>
                        <a:pt x="51" y="15"/>
                      </a:lnTo>
                      <a:lnTo>
                        <a:pt x="51" y="28"/>
                      </a:lnTo>
                      <a:lnTo>
                        <a:pt x="52" y="40"/>
                      </a:lnTo>
                      <a:lnTo>
                        <a:pt x="52" y="55"/>
                      </a:lnTo>
                      <a:lnTo>
                        <a:pt x="51" y="68"/>
                      </a:lnTo>
                      <a:lnTo>
                        <a:pt x="50" y="80"/>
                      </a:lnTo>
                      <a:lnTo>
                        <a:pt x="48" y="90"/>
                      </a:lnTo>
                      <a:lnTo>
                        <a:pt x="44" y="101"/>
                      </a:lnTo>
                      <a:lnTo>
                        <a:pt x="36" y="121"/>
                      </a:lnTo>
                      <a:lnTo>
                        <a:pt x="25" y="144"/>
                      </a:lnTo>
                      <a:lnTo>
                        <a:pt x="22" y="156"/>
                      </a:lnTo>
                      <a:lnTo>
                        <a:pt x="20" y="166"/>
                      </a:lnTo>
                      <a:lnTo>
                        <a:pt x="19" y="176"/>
                      </a:lnTo>
                      <a:lnTo>
                        <a:pt x="16" y="188"/>
                      </a:lnTo>
                      <a:lnTo>
                        <a:pt x="10" y="210"/>
                      </a:lnTo>
                      <a:lnTo>
                        <a:pt x="4" y="230"/>
                      </a:lnTo>
                      <a:lnTo>
                        <a:pt x="3" y="239"/>
                      </a:lnTo>
                      <a:lnTo>
                        <a:pt x="1" y="250"/>
                      </a:lnTo>
                      <a:lnTo>
                        <a:pt x="1" y="260"/>
                      </a:lnTo>
                      <a:lnTo>
                        <a:pt x="0" y="273"/>
                      </a:lnTo>
                      <a:lnTo>
                        <a:pt x="1" y="292"/>
                      </a:lnTo>
                      <a:lnTo>
                        <a:pt x="2" y="310"/>
                      </a:lnTo>
                      <a:lnTo>
                        <a:pt x="3" y="327"/>
                      </a:lnTo>
                      <a:lnTo>
                        <a:pt x="5" y="342"/>
                      </a:lnTo>
                      <a:lnTo>
                        <a:pt x="11" y="375"/>
                      </a:lnTo>
                      <a:lnTo>
                        <a:pt x="17" y="413"/>
                      </a:lnTo>
                      <a:lnTo>
                        <a:pt x="20" y="426"/>
                      </a:lnTo>
                      <a:lnTo>
                        <a:pt x="23" y="437"/>
                      </a:lnTo>
                      <a:lnTo>
                        <a:pt x="26" y="449"/>
                      </a:lnTo>
                      <a:lnTo>
                        <a:pt x="28" y="462"/>
                      </a:lnTo>
                      <a:lnTo>
                        <a:pt x="30" y="476"/>
                      </a:lnTo>
                      <a:lnTo>
                        <a:pt x="34" y="488"/>
                      </a:lnTo>
                      <a:lnTo>
                        <a:pt x="40" y="499"/>
                      </a:lnTo>
                      <a:lnTo>
                        <a:pt x="47" y="511"/>
                      </a:lnTo>
                      <a:lnTo>
                        <a:pt x="52" y="520"/>
                      </a:lnTo>
                      <a:lnTo>
                        <a:pt x="56" y="528"/>
                      </a:lnTo>
                      <a:lnTo>
                        <a:pt x="60" y="536"/>
                      </a:lnTo>
                      <a:lnTo>
                        <a:pt x="66" y="544"/>
                      </a:lnTo>
                      <a:lnTo>
                        <a:pt x="74" y="553"/>
                      </a:lnTo>
                      <a:lnTo>
                        <a:pt x="82" y="560"/>
                      </a:lnTo>
                      <a:lnTo>
                        <a:pt x="90" y="565"/>
                      </a:lnTo>
                      <a:lnTo>
                        <a:pt x="100" y="569"/>
                      </a:lnTo>
                      <a:lnTo>
                        <a:pt x="109" y="572"/>
                      </a:lnTo>
                      <a:lnTo>
                        <a:pt x="119" y="574"/>
                      </a:lnTo>
                      <a:lnTo>
                        <a:pt x="131" y="576"/>
                      </a:lnTo>
                      <a:lnTo>
                        <a:pt x="142" y="576"/>
                      </a:lnTo>
                      <a:lnTo>
                        <a:pt x="170" y="576"/>
                      </a:lnTo>
                      <a:lnTo>
                        <a:pt x="177" y="576"/>
                      </a:lnTo>
                      <a:lnTo>
                        <a:pt x="183" y="574"/>
                      </a:lnTo>
                      <a:lnTo>
                        <a:pt x="189" y="572"/>
                      </a:lnTo>
                      <a:lnTo>
                        <a:pt x="194" y="570"/>
                      </a:lnTo>
                      <a:lnTo>
                        <a:pt x="204" y="564"/>
                      </a:lnTo>
                      <a:lnTo>
                        <a:pt x="217" y="559"/>
                      </a:lnTo>
                      <a:lnTo>
                        <a:pt x="244" y="549"/>
                      </a:lnTo>
                      <a:lnTo>
                        <a:pt x="268" y="540"/>
                      </a:lnTo>
                      <a:lnTo>
                        <a:pt x="279" y="535"/>
                      </a:lnTo>
                      <a:lnTo>
                        <a:pt x="289" y="529"/>
                      </a:lnTo>
                      <a:lnTo>
                        <a:pt x="301" y="521"/>
                      </a:lnTo>
                      <a:lnTo>
                        <a:pt x="313" y="512"/>
                      </a:lnTo>
                      <a:lnTo>
                        <a:pt x="318" y="507"/>
                      </a:lnTo>
                      <a:lnTo>
                        <a:pt x="323" y="503"/>
                      </a:lnTo>
                      <a:lnTo>
                        <a:pt x="327" y="498"/>
                      </a:lnTo>
                      <a:lnTo>
                        <a:pt x="329" y="492"/>
                      </a:lnTo>
                      <a:lnTo>
                        <a:pt x="334" y="480"/>
                      </a:lnTo>
                      <a:lnTo>
                        <a:pt x="338" y="468"/>
                      </a:lnTo>
                      <a:lnTo>
                        <a:pt x="343" y="447"/>
                      </a:lnTo>
                      <a:lnTo>
                        <a:pt x="347" y="428"/>
                      </a:lnTo>
                      <a:lnTo>
                        <a:pt x="350" y="409"/>
                      </a:lnTo>
                      <a:lnTo>
                        <a:pt x="350" y="389"/>
                      </a:lnTo>
                      <a:lnTo>
                        <a:pt x="350" y="375"/>
                      </a:lnTo>
                      <a:lnTo>
                        <a:pt x="346" y="363"/>
                      </a:lnTo>
                      <a:lnTo>
                        <a:pt x="343" y="352"/>
                      </a:lnTo>
                      <a:lnTo>
                        <a:pt x="339" y="342"/>
                      </a:lnTo>
                      <a:lnTo>
                        <a:pt x="329" y="320"/>
                      </a:lnTo>
                      <a:lnTo>
                        <a:pt x="316" y="298"/>
                      </a:lnTo>
                      <a:lnTo>
                        <a:pt x="312" y="290"/>
                      </a:lnTo>
                      <a:lnTo>
                        <a:pt x="308" y="284"/>
                      </a:lnTo>
                      <a:lnTo>
                        <a:pt x="305" y="279"/>
                      </a:lnTo>
                      <a:lnTo>
                        <a:pt x="302" y="271"/>
                      </a:lnTo>
                      <a:lnTo>
                        <a:pt x="302" y="262"/>
                      </a:lnTo>
                      <a:lnTo>
                        <a:pt x="303" y="255"/>
                      </a:lnTo>
                      <a:lnTo>
                        <a:pt x="304" y="247"/>
                      </a:lnTo>
                      <a:lnTo>
                        <a:pt x="304" y="237"/>
                      </a:lnTo>
                      <a:lnTo>
                        <a:pt x="301" y="224"/>
                      </a:lnTo>
                      <a:lnTo>
                        <a:pt x="298" y="213"/>
                      </a:lnTo>
                      <a:lnTo>
                        <a:pt x="293" y="202"/>
                      </a:lnTo>
                      <a:lnTo>
                        <a:pt x="287" y="192"/>
                      </a:lnTo>
                      <a:lnTo>
                        <a:pt x="273" y="172"/>
                      </a:lnTo>
                      <a:lnTo>
                        <a:pt x="257" y="151"/>
                      </a:lnTo>
                      <a:lnTo>
                        <a:pt x="244" y="133"/>
                      </a:lnTo>
                      <a:lnTo>
                        <a:pt x="232" y="116"/>
                      </a:lnTo>
                      <a:lnTo>
                        <a:pt x="220" y="100"/>
                      </a:lnTo>
                      <a:lnTo>
                        <a:pt x="207" y="81"/>
                      </a:lnTo>
                      <a:lnTo>
                        <a:pt x="200" y="73"/>
                      </a:lnTo>
                      <a:lnTo>
                        <a:pt x="196" y="64"/>
                      </a:lnTo>
                      <a:lnTo>
                        <a:pt x="194" y="60"/>
                      </a:lnTo>
                      <a:lnTo>
                        <a:pt x="192" y="57"/>
                      </a:lnTo>
                      <a:lnTo>
                        <a:pt x="189" y="53"/>
                      </a:lnTo>
                      <a:lnTo>
                        <a:pt x="185" y="50"/>
                      </a:lnTo>
                      <a:lnTo>
                        <a:pt x="173" y="43"/>
                      </a:lnTo>
                      <a:lnTo>
                        <a:pt x="162" y="36"/>
                      </a:lnTo>
                      <a:lnTo>
                        <a:pt x="152" y="31"/>
                      </a:lnTo>
                      <a:lnTo>
                        <a:pt x="140" y="26"/>
                      </a:lnTo>
                      <a:lnTo>
                        <a:pt x="130" y="22"/>
                      </a:lnTo>
                      <a:lnTo>
                        <a:pt x="118" y="19"/>
                      </a:lnTo>
                      <a:lnTo>
                        <a:pt x="106" y="16"/>
                      </a:lnTo>
                      <a:lnTo>
                        <a:pt x="93" y="12"/>
                      </a:lnTo>
                      <a:lnTo>
                        <a:pt x="83" y="9"/>
                      </a:lnTo>
                      <a:lnTo>
                        <a:pt x="76" y="5"/>
                      </a:lnTo>
                      <a:lnTo>
                        <a:pt x="73" y="3"/>
                      </a:lnTo>
                      <a:lnTo>
                        <a:pt x="69" y="2"/>
                      </a:lnTo>
                      <a:lnTo>
                        <a:pt x="65" y="1"/>
                      </a:lnTo>
                      <a:lnTo>
                        <a:pt x="59" y="0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 w="9525">
                  <a:solidFill>
                    <a:sysClr val="windowText" lastClr="000000">
                      <a:lumMod val="50000"/>
                      <a:lumOff val="50000"/>
                    </a:sysClr>
                  </a:solidFill>
                  <a:round/>
                  <a:headEnd/>
                  <a:tailEnd/>
                </a:ln>
              </p:spPr>
            </p:sp>
            <p:sp>
              <p:nvSpPr>
                <p:cNvPr id="29" name="Pakistan"/>
                <p:cNvSpPr>
                  <a:spLocks/>
                </p:cNvSpPr>
                <p:nvPr/>
              </p:nvSpPr>
              <p:spPr bwMode="auto">
                <a:xfrm>
                  <a:off x="1879935" y="3700200"/>
                  <a:ext cx="1113623" cy="1035235"/>
                </a:xfrm>
                <a:custGeom>
                  <a:avLst/>
                  <a:gdLst/>
                  <a:ahLst/>
                  <a:cxnLst>
                    <a:cxn ang="0">
                      <a:pos x="150" y="1071"/>
                    </a:cxn>
                    <a:cxn ang="0">
                      <a:pos x="398" y="1107"/>
                    </a:cxn>
                    <a:cxn ang="0">
                      <a:pos x="694" y="1121"/>
                    </a:cxn>
                    <a:cxn ang="0">
                      <a:pos x="783" y="1014"/>
                    </a:cxn>
                    <a:cxn ang="0">
                      <a:pos x="872" y="891"/>
                    </a:cxn>
                    <a:cxn ang="0">
                      <a:pos x="1029" y="892"/>
                    </a:cxn>
                    <a:cxn ang="0">
                      <a:pos x="1057" y="832"/>
                    </a:cxn>
                    <a:cxn ang="0">
                      <a:pos x="1163" y="819"/>
                    </a:cxn>
                    <a:cxn ang="0">
                      <a:pos x="1236" y="816"/>
                    </a:cxn>
                    <a:cxn ang="0">
                      <a:pos x="1296" y="671"/>
                    </a:cxn>
                    <a:cxn ang="0">
                      <a:pos x="1373" y="598"/>
                    </a:cxn>
                    <a:cxn ang="0">
                      <a:pos x="1335" y="494"/>
                    </a:cxn>
                    <a:cxn ang="0">
                      <a:pos x="1505" y="502"/>
                    </a:cxn>
                    <a:cxn ang="0">
                      <a:pos x="1560" y="344"/>
                    </a:cxn>
                    <a:cxn ang="0">
                      <a:pos x="1553" y="204"/>
                    </a:cxn>
                    <a:cxn ang="0">
                      <a:pos x="1627" y="150"/>
                    </a:cxn>
                    <a:cxn ang="0">
                      <a:pos x="1749" y="83"/>
                    </a:cxn>
                    <a:cxn ang="0">
                      <a:pos x="1912" y="22"/>
                    </a:cxn>
                    <a:cxn ang="0">
                      <a:pos x="2045" y="20"/>
                    </a:cxn>
                    <a:cxn ang="0">
                      <a:pos x="2123" y="87"/>
                    </a:cxn>
                    <a:cxn ang="0">
                      <a:pos x="2163" y="160"/>
                    </a:cxn>
                    <a:cxn ang="0">
                      <a:pos x="2286" y="251"/>
                    </a:cxn>
                    <a:cxn ang="0">
                      <a:pos x="2374" y="249"/>
                    </a:cxn>
                    <a:cxn ang="0">
                      <a:pos x="2335" y="341"/>
                    </a:cxn>
                    <a:cxn ang="0">
                      <a:pos x="2200" y="419"/>
                    </a:cxn>
                    <a:cxn ang="0">
                      <a:pos x="1979" y="426"/>
                    </a:cxn>
                    <a:cxn ang="0">
                      <a:pos x="1941" y="505"/>
                    </a:cxn>
                    <a:cxn ang="0">
                      <a:pos x="1913" y="563"/>
                    </a:cxn>
                    <a:cxn ang="0">
                      <a:pos x="1931" y="702"/>
                    </a:cxn>
                    <a:cxn ang="0">
                      <a:pos x="1957" y="769"/>
                    </a:cxn>
                    <a:cxn ang="0">
                      <a:pos x="2006" y="840"/>
                    </a:cxn>
                    <a:cxn ang="0">
                      <a:pos x="1942" y="991"/>
                    </a:cxn>
                    <a:cxn ang="0">
                      <a:pos x="1844" y="1159"/>
                    </a:cxn>
                    <a:cxn ang="0">
                      <a:pos x="1770" y="1269"/>
                    </a:cxn>
                    <a:cxn ang="0">
                      <a:pos x="1636" y="1401"/>
                    </a:cxn>
                    <a:cxn ang="0">
                      <a:pos x="1574" y="1461"/>
                    </a:cxn>
                    <a:cxn ang="0">
                      <a:pos x="1499" y="1546"/>
                    </a:cxn>
                    <a:cxn ang="0">
                      <a:pos x="1382" y="1553"/>
                    </a:cxn>
                    <a:cxn ang="0">
                      <a:pos x="1339" y="1502"/>
                    </a:cxn>
                    <a:cxn ang="0">
                      <a:pos x="1201" y="1644"/>
                    </a:cxn>
                    <a:cxn ang="0">
                      <a:pos x="1259" y="1712"/>
                    </a:cxn>
                    <a:cxn ang="0">
                      <a:pos x="1271" y="1828"/>
                    </a:cxn>
                    <a:cxn ang="0">
                      <a:pos x="1339" y="1868"/>
                    </a:cxn>
                    <a:cxn ang="0">
                      <a:pos x="1389" y="2006"/>
                    </a:cxn>
                    <a:cxn ang="0">
                      <a:pos x="1312" y="2041"/>
                    </a:cxn>
                    <a:cxn ang="0">
                      <a:pos x="1205" y="2060"/>
                    </a:cxn>
                    <a:cxn ang="0">
                      <a:pos x="1032" y="2070"/>
                    </a:cxn>
                    <a:cxn ang="0">
                      <a:pos x="864" y="2054"/>
                    </a:cxn>
                    <a:cxn ang="0">
                      <a:pos x="820" y="1950"/>
                    </a:cxn>
                    <a:cxn ang="0">
                      <a:pos x="743" y="1897"/>
                    </a:cxn>
                    <a:cxn ang="0">
                      <a:pos x="684" y="1819"/>
                    </a:cxn>
                    <a:cxn ang="0">
                      <a:pos x="384" y="1812"/>
                    </a:cxn>
                    <a:cxn ang="0">
                      <a:pos x="256" y="1787"/>
                    </a:cxn>
                    <a:cxn ang="0">
                      <a:pos x="110" y="1767"/>
                    </a:cxn>
                    <a:cxn ang="0">
                      <a:pos x="1" y="1680"/>
                    </a:cxn>
                    <a:cxn ang="0">
                      <a:pos x="67" y="1601"/>
                    </a:cxn>
                    <a:cxn ang="0">
                      <a:pos x="147" y="1569"/>
                    </a:cxn>
                    <a:cxn ang="0">
                      <a:pos x="222" y="1587"/>
                    </a:cxn>
                    <a:cxn ang="0">
                      <a:pos x="286" y="1543"/>
                    </a:cxn>
                    <a:cxn ang="0">
                      <a:pos x="305" y="1462"/>
                    </a:cxn>
                    <a:cxn ang="0">
                      <a:pos x="230" y="1338"/>
                    </a:cxn>
                    <a:cxn ang="0">
                      <a:pos x="107" y="1217"/>
                    </a:cxn>
                    <a:cxn ang="0">
                      <a:pos x="39" y="1031"/>
                    </a:cxn>
                  </a:cxnLst>
                  <a:rect l="0" t="0" r="r" b="b"/>
                  <a:pathLst>
                    <a:path w="2405" h="2117">
                      <a:moveTo>
                        <a:pt x="55" y="1000"/>
                      </a:moveTo>
                      <a:lnTo>
                        <a:pt x="67" y="1004"/>
                      </a:lnTo>
                      <a:lnTo>
                        <a:pt x="77" y="1008"/>
                      </a:lnTo>
                      <a:lnTo>
                        <a:pt x="87" y="1014"/>
                      </a:lnTo>
                      <a:lnTo>
                        <a:pt x="95" y="1020"/>
                      </a:lnTo>
                      <a:lnTo>
                        <a:pt x="102" y="1027"/>
                      </a:lnTo>
                      <a:lnTo>
                        <a:pt x="110" y="1035"/>
                      </a:lnTo>
                      <a:lnTo>
                        <a:pt x="117" y="1045"/>
                      </a:lnTo>
                      <a:lnTo>
                        <a:pt x="124" y="1055"/>
                      </a:lnTo>
                      <a:lnTo>
                        <a:pt x="127" y="1059"/>
                      </a:lnTo>
                      <a:lnTo>
                        <a:pt x="131" y="1063"/>
                      </a:lnTo>
                      <a:lnTo>
                        <a:pt x="136" y="1067"/>
                      </a:lnTo>
                      <a:lnTo>
                        <a:pt x="141" y="1069"/>
                      </a:lnTo>
                      <a:lnTo>
                        <a:pt x="150" y="1071"/>
                      </a:lnTo>
                      <a:lnTo>
                        <a:pt x="159" y="1072"/>
                      </a:lnTo>
                      <a:lnTo>
                        <a:pt x="171" y="1073"/>
                      </a:lnTo>
                      <a:lnTo>
                        <a:pt x="182" y="1073"/>
                      </a:lnTo>
                      <a:lnTo>
                        <a:pt x="194" y="1074"/>
                      </a:lnTo>
                      <a:lnTo>
                        <a:pt x="205" y="1077"/>
                      </a:lnTo>
                      <a:lnTo>
                        <a:pt x="231" y="1086"/>
                      </a:lnTo>
                      <a:lnTo>
                        <a:pt x="253" y="1097"/>
                      </a:lnTo>
                      <a:lnTo>
                        <a:pt x="264" y="1101"/>
                      </a:lnTo>
                      <a:lnTo>
                        <a:pt x="275" y="1104"/>
                      </a:lnTo>
                      <a:lnTo>
                        <a:pt x="289" y="1107"/>
                      </a:lnTo>
                      <a:lnTo>
                        <a:pt x="302" y="1107"/>
                      </a:lnTo>
                      <a:lnTo>
                        <a:pt x="337" y="1107"/>
                      </a:lnTo>
                      <a:lnTo>
                        <a:pt x="368" y="1107"/>
                      </a:lnTo>
                      <a:lnTo>
                        <a:pt x="398" y="1107"/>
                      </a:lnTo>
                      <a:lnTo>
                        <a:pt x="426" y="1106"/>
                      </a:lnTo>
                      <a:lnTo>
                        <a:pt x="454" y="1106"/>
                      </a:lnTo>
                      <a:lnTo>
                        <a:pt x="483" y="1105"/>
                      </a:lnTo>
                      <a:lnTo>
                        <a:pt x="515" y="1105"/>
                      </a:lnTo>
                      <a:lnTo>
                        <a:pt x="549" y="1105"/>
                      </a:lnTo>
                      <a:lnTo>
                        <a:pt x="568" y="1106"/>
                      </a:lnTo>
                      <a:lnTo>
                        <a:pt x="584" y="1108"/>
                      </a:lnTo>
                      <a:lnTo>
                        <a:pt x="601" y="1110"/>
                      </a:lnTo>
                      <a:lnTo>
                        <a:pt x="616" y="1113"/>
                      </a:lnTo>
                      <a:lnTo>
                        <a:pt x="631" y="1116"/>
                      </a:lnTo>
                      <a:lnTo>
                        <a:pt x="647" y="1119"/>
                      </a:lnTo>
                      <a:lnTo>
                        <a:pt x="664" y="1120"/>
                      </a:lnTo>
                      <a:lnTo>
                        <a:pt x="684" y="1121"/>
                      </a:lnTo>
                      <a:lnTo>
                        <a:pt x="694" y="1121"/>
                      </a:lnTo>
                      <a:lnTo>
                        <a:pt x="703" y="1120"/>
                      </a:lnTo>
                      <a:lnTo>
                        <a:pt x="713" y="1118"/>
                      </a:lnTo>
                      <a:lnTo>
                        <a:pt x="722" y="1116"/>
                      </a:lnTo>
                      <a:lnTo>
                        <a:pt x="730" y="1112"/>
                      </a:lnTo>
                      <a:lnTo>
                        <a:pt x="738" y="1108"/>
                      </a:lnTo>
                      <a:lnTo>
                        <a:pt x="746" y="1103"/>
                      </a:lnTo>
                      <a:lnTo>
                        <a:pt x="753" y="1096"/>
                      </a:lnTo>
                      <a:lnTo>
                        <a:pt x="759" y="1087"/>
                      </a:lnTo>
                      <a:lnTo>
                        <a:pt x="765" y="1080"/>
                      </a:lnTo>
                      <a:lnTo>
                        <a:pt x="768" y="1072"/>
                      </a:lnTo>
                      <a:lnTo>
                        <a:pt x="770" y="1063"/>
                      </a:lnTo>
                      <a:lnTo>
                        <a:pt x="772" y="1046"/>
                      </a:lnTo>
                      <a:lnTo>
                        <a:pt x="777" y="1026"/>
                      </a:lnTo>
                      <a:lnTo>
                        <a:pt x="783" y="1014"/>
                      </a:lnTo>
                      <a:lnTo>
                        <a:pt x="789" y="1003"/>
                      </a:lnTo>
                      <a:lnTo>
                        <a:pt x="798" y="994"/>
                      </a:lnTo>
                      <a:lnTo>
                        <a:pt x="806" y="985"/>
                      </a:lnTo>
                      <a:lnTo>
                        <a:pt x="814" y="976"/>
                      </a:lnTo>
                      <a:lnTo>
                        <a:pt x="823" y="968"/>
                      </a:lnTo>
                      <a:lnTo>
                        <a:pt x="831" y="958"/>
                      </a:lnTo>
                      <a:lnTo>
                        <a:pt x="839" y="945"/>
                      </a:lnTo>
                      <a:lnTo>
                        <a:pt x="846" y="928"/>
                      </a:lnTo>
                      <a:lnTo>
                        <a:pt x="853" y="910"/>
                      </a:lnTo>
                      <a:lnTo>
                        <a:pt x="857" y="903"/>
                      </a:lnTo>
                      <a:lnTo>
                        <a:pt x="862" y="897"/>
                      </a:lnTo>
                      <a:lnTo>
                        <a:pt x="865" y="894"/>
                      </a:lnTo>
                      <a:lnTo>
                        <a:pt x="868" y="892"/>
                      </a:lnTo>
                      <a:lnTo>
                        <a:pt x="872" y="891"/>
                      </a:lnTo>
                      <a:lnTo>
                        <a:pt x="876" y="891"/>
                      </a:lnTo>
                      <a:lnTo>
                        <a:pt x="883" y="891"/>
                      </a:lnTo>
                      <a:lnTo>
                        <a:pt x="887" y="892"/>
                      </a:lnTo>
                      <a:lnTo>
                        <a:pt x="892" y="894"/>
                      </a:lnTo>
                      <a:lnTo>
                        <a:pt x="896" y="895"/>
                      </a:lnTo>
                      <a:lnTo>
                        <a:pt x="900" y="898"/>
                      </a:lnTo>
                      <a:lnTo>
                        <a:pt x="905" y="900"/>
                      </a:lnTo>
                      <a:lnTo>
                        <a:pt x="910" y="901"/>
                      </a:lnTo>
                      <a:lnTo>
                        <a:pt x="916" y="901"/>
                      </a:lnTo>
                      <a:lnTo>
                        <a:pt x="947" y="901"/>
                      </a:lnTo>
                      <a:lnTo>
                        <a:pt x="975" y="901"/>
                      </a:lnTo>
                      <a:lnTo>
                        <a:pt x="1002" y="901"/>
                      </a:lnTo>
                      <a:lnTo>
                        <a:pt x="1034" y="902"/>
                      </a:lnTo>
                      <a:lnTo>
                        <a:pt x="1029" y="892"/>
                      </a:lnTo>
                      <a:lnTo>
                        <a:pt x="1024" y="884"/>
                      </a:lnTo>
                      <a:lnTo>
                        <a:pt x="1022" y="880"/>
                      </a:lnTo>
                      <a:lnTo>
                        <a:pt x="1019" y="877"/>
                      </a:lnTo>
                      <a:lnTo>
                        <a:pt x="1019" y="873"/>
                      </a:lnTo>
                      <a:lnTo>
                        <a:pt x="1018" y="869"/>
                      </a:lnTo>
                      <a:lnTo>
                        <a:pt x="1016" y="864"/>
                      </a:lnTo>
                      <a:lnTo>
                        <a:pt x="1014" y="861"/>
                      </a:lnTo>
                      <a:lnTo>
                        <a:pt x="1011" y="854"/>
                      </a:lnTo>
                      <a:lnTo>
                        <a:pt x="1007" y="846"/>
                      </a:lnTo>
                      <a:lnTo>
                        <a:pt x="1016" y="843"/>
                      </a:lnTo>
                      <a:lnTo>
                        <a:pt x="1025" y="840"/>
                      </a:lnTo>
                      <a:lnTo>
                        <a:pt x="1033" y="837"/>
                      </a:lnTo>
                      <a:lnTo>
                        <a:pt x="1041" y="835"/>
                      </a:lnTo>
                      <a:lnTo>
                        <a:pt x="1057" y="832"/>
                      </a:lnTo>
                      <a:lnTo>
                        <a:pt x="1074" y="827"/>
                      </a:lnTo>
                      <a:lnTo>
                        <a:pt x="1081" y="824"/>
                      </a:lnTo>
                      <a:lnTo>
                        <a:pt x="1087" y="819"/>
                      </a:lnTo>
                      <a:lnTo>
                        <a:pt x="1092" y="815"/>
                      </a:lnTo>
                      <a:lnTo>
                        <a:pt x="1097" y="809"/>
                      </a:lnTo>
                      <a:lnTo>
                        <a:pt x="1102" y="805"/>
                      </a:lnTo>
                      <a:lnTo>
                        <a:pt x="1108" y="802"/>
                      </a:lnTo>
                      <a:lnTo>
                        <a:pt x="1114" y="799"/>
                      </a:lnTo>
                      <a:lnTo>
                        <a:pt x="1121" y="798"/>
                      </a:lnTo>
                      <a:lnTo>
                        <a:pt x="1129" y="806"/>
                      </a:lnTo>
                      <a:lnTo>
                        <a:pt x="1135" y="818"/>
                      </a:lnTo>
                      <a:lnTo>
                        <a:pt x="1146" y="819"/>
                      </a:lnTo>
                      <a:lnTo>
                        <a:pt x="1154" y="819"/>
                      </a:lnTo>
                      <a:lnTo>
                        <a:pt x="1163" y="819"/>
                      </a:lnTo>
                      <a:lnTo>
                        <a:pt x="1174" y="820"/>
                      </a:lnTo>
                      <a:lnTo>
                        <a:pt x="1183" y="824"/>
                      </a:lnTo>
                      <a:lnTo>
                        <a:pt x="1190" y="829"/>
                      </a:lnTo>
                      <a:lnTo>
                        <a:pt x="1194" y="832"/>
                      </a:lnTo>
                      <a:lnTo>
                        <a:pt x="1198" y="834"/>
                      </a:lnTo>
                      <a:lnTo>
                        <a:pt x="1202" y="836"/>
                      </a:lnTo>
                      <a:lnTo>
                        <a:pt x="1207" y="836"/>
                      </a:lnTo>
                      <a:lnTo>
                        <a:pt x="1210" y="836"/>
                      </a:lnTo>
                      <a:lnTo>
                        <a:pt x="1213" y="834"/>
                      </a:lnTo>
                      <a:lnTo>
                        <a:pt x="1216" y="832"/>
                      </a:lnTo>
                      <a:lnTo>
                        <a:pt x="1218" y="830"/>
                      </a:lnTo>
                      <a:lnTo>
                        <a:pt x="1223" y="824"/>
                      </a:lnTo>
                      <a:lnTo>
                        <a:pt x="1229" y="820"/>
                      </a:lnTo>
                      <a:lnTo>
                        <a:pt x="1236" y="816"/>
                      </a:lnTo>
                      <a:lnTo>
                        <a:pt x="1242" y="810"/>
                      </a:lnTo>
                      <a:lnTo>
                        <a:pt x="1248" y="805"/>
                      </a:lnTo>
                      <a:lnTo>
                        <a:pt x="1254" y="800"/>
                      </a:lnTo>
                      <a:lnTo>
                        <a:pt x="1258" y="795"/>
                      </a:lnTo>
                      <a:lnTo>
                        <a:pt x="1262" y="789"/>
                      </a:lnTo>
                      <a:lnTo>
                        <a:pt x="1266" y="782"/>
                      </a:lnTo>
                      <a:lnTo>
                        <a:pt x="1269" y="776"/>
                      </a:lnTo>
                      <a:lnTo>
                        <a:pt x="1274" y="763"/>
                      </a:lnTo>
                      <a:lnTo>
                        <a:pt x="1280" y="747"/>
                      </a:lnTo>
                      <a:lnTo>
                        <a:pt x="1283" y="732"/>
                      </a:lnTo>
                      <a:lnTo>
                        <a:pt x="1286" y="715"/>
                      </a:lnTo>
                      <a:lnTo>
                        <a:pt x="1290" y="695"/>
                      </a:lnTo>
                      <a:lnTo>
                        <a:pt x="1294" y="679"/>
                      </a:lnTo>
                      <a:lnTo>
                        <a:pt x="1296" y="671"/>
                      </a:lnTo>
                      <a:lnTo>
                        <a:pt x="1298" y="661"/>
                      </a:lnTo>
                      <a:lnTo>
                        <a:pt x="1299" y="652"/>
                      </a:lnTo>
                      <a:lnTo>
                        <a:pt x="1299" y="642"/>
                      </a:lnTo>
                      <a:lnTo>
                        <a:pt x="1313" y="640"/>
                      </a:lnTo>
                      <a:lnTo>
                        <a:pt x="1326" y="638"/>
                      </a:lnTo>
                      <a:lnTo>
                        <a:pt x="1338" y="635"/>
                      </a:lnTo>
                      <a:lnTo>
                        <a:pt x="1349" y="630"/>
                      </a:lnTo>
                      <a:lnTo>
                        <a:pt x="1354" y="626"/>
                      </a:lnTo>
                      <a:lnTo>
                        <a:pt x="1359" y="623"/>
                      </a:lnTo>
                      <a:lnTo>
                        <a:pt x="1363" y="619"/>
                      </a:lnTo>
                      <a:lnTo>
                        <a:pt x="1367" y="615"/>
                      </a:lnTo>
                      <a:lnTo>
                        <a:pt x="1370" y="609"/>
                      </a:lnTo>
                      <a:lnTo>
                        <a:pt x="1372" y="604"/>
                      </a:lnTo>
                      <a:lnTo>
                        <a:pt x="1373" y="598"/>
                      </a:lnTo>
                      <a:lnTo>
                        <a:pt x="1373" y="592"/>
                      </a:lnTo>
                      <a:lnTo>
                        <a:pt x="1373" y="586"/>
                      </a:lnTo>
                      <a:lnTo>
                        <a:pt x="1372" y="580"/>
                      </a:lnTo>
                      <a:lnTo>
                        <a:pt x="1370" y="575"/>
                      </a:lnTo>
                      <a:lnTo>
                        <a:pt x="1368" y="571"/>
                      </a:lnTo>
                      <a:lnTo>
                        <a:pt x="1361" y="563"/>
                      </a:lnTo>
                      <a:lnTo>
                        <a:pt x="1354" y="554"/>
                      </a:lnTo>
                      <a:lnTo>
                        <a:pt x="1347" y="547"/>
                      </a:lnTo>
                      <a:lnTo>
                        <a:pt x="1341" y="538"/>
                      </a:lnTo>
                      <a:lnTo>
                        <a:pt x="1339" y="534"/>
                      </a:lnTo>
                      <a:lnTo>
                        <a:pt x="1337" y="529"/>
                      </a:lnTo>
                      <a:lnTo>
                        <a:pt x="1335" y="523"/>
                      </a:lnTo>
                      <a:lnTo>
                        <a:pt x="1335" y="517"/>
                      </a:lnTo>
                      <a:lnTo>
                        <a:pt x="1335" y="494"/>
                      </a:lnTo>
                      <a:lnTo>
                        <a:pt x="1366" y="494"/>
                      </a:lnTo>
                      <a:lnTo>
                        <a:pt x="1381" y="495"/>
                      </a:lnTo>
                      <a:lnTo>
                        <a:pt x="1395" y="497"/>
                      </a:lnTo>
                      <a:lnTo>
                        <a:pt x="1407" y="502"/>
                      </a:lnTo>
                      <a:lnTo>
                        <a:pt x="1419" y="505"/>
                      </a:lnTo>
                      <a:lnTo>
                        <a:pt x="1432" y="509"/>
                      </a:lnTo>
                      <a:lnTo>
                        <a:pt x="1444" y="512"/>
                      </a:lnTo>
                      <a:lnTo>
                        <a:pt x="1458" y="515"/>
                      </a:lnTo>
                      <a:lnTo>
                        <a:pt x="1473" y="516"/>
                      </a:lnTo>
                      <a:lnTo>
                        <a:pt x="1482" y="515"/>
                      </a:lnTo>
                      <a:lnTo>
                        <a:pt x="1488" y="513"/>
                      </a:lnTo>
                      <a:lnTo>
                        <a:pt x="1495" y="510"/>
                      </a:lnTo>
                      <a:lnTo>
                        <a:pt x="1500" y="507"/>
                      </a:lnTo>
                      <a:lnTo>
                        <a:pt x="1505" y="502"/>
                      </a:lnTo>
                      <a:lnTo>
                        <a:pt x="1510" y="495"/>
                      </a:lnTo>
                      <a:lnTo>
                        <a:pt x="1514" y="489"/>
                      </a:lnTo>
                      <a:lnTo>
                        <a:pt x="1517" y="482"/>
                      </a:lnTo>
                      <a:lnTo>
                        <a:pt x="1522" y="466"/>
                      </a:lnTo>
                      <a:lnTo>
                        <a:pt x="1526" y="450"/>
                      </a:lnTo>
                      <a:lnTo>
                        <a:pt x="1530" y="433"/>
                      </a:lnTo>
                      <a:lnTo>
                        <a:pt x="1534" y="416"/>
                      </a:lnTo>
                      <a:lnTo>
                        <a:pt x="1538" y="402"/>
                      </a:lnTo>
                      <a:lnTo>
                        <a:pt x="1540" y="391"/>
                      </a:lnTo>
                      <a:lnTo>
                        <a:pt x="1543" y="379"/>
                      </a:lnTo>
                      <a:lnTo>
                        <a:pt x="1547" y="366"/>
                      </a:lnTo>
                      <a:lnTo>
                        <a:pt x="1551" y="357"/>
                      </a:lnTo>
                      <a:lnTo>
                        <a:pt x="1555" y="350"/>
                      </a:lnTo>
                      <a:lnTo>
                        <a:pt x="1560" y="344"/>
                      </a:lnTo>
                      <a:lnTo>
                        <a:pt x="1566" y="338"/>
                      </a:lnTo>
                      <a:lnTo>
                        <a:pt x="1570" y="332"/>
                      </a:lnTo>
                      <a:lnTo>
                        <a:pt x="1574" y="324"/>
                      </a:lnTo>
                      <a:lnTo>
                        <a:pt x="1577" y="317"/>
                      </a:lnTo>
                      <a:lnTo>
                        <a:pt x="1578" y="308"/>
                      </a:lnTo>
                      <a:lnTo>
                        <a:pt x="1577" y="298"/>
                      </a:lnTo>
                      <a:lnTo>
                        <a:pt x="1576" y="289"/>
                      </a:lnTo>
                      <a:lnTo>
                        <a:pt x="1575" y="281"/>
                      </a:lnTo>
                      <a:lnTo>
                        <a:pt x="1573" y="272"/>
                      </a:lnTo>
                      <a:lnTo>
                        <a:pt x="1569" y="257"/>
                      </a:lnTo>
                      <a:lnTo>
                        <a:pt x="1563" y="242"/>
                      </a:lnTo>
                      <a:lnTo>
                        <a:pt x="1559" y="227"/>
                      </a:lnTo>
                      <a:lnTo>
                        <a:pt x="1554" y="211"/>
                      </a:lnTo>
                      <a:lnTo>
                        <a:pt x="1553" y="204"/>
                      </a:lnTo>
                      <a:lnTo>
                        <a:pt x="1551" y="195"/>
                      </a:lnTo>
                      <a:lnTo>
                        <a:pt x="1550" y="186"/>
                      </a:lnTo>
                      <a:lnTo>
                        <a:pt x="1550" y="176"/>
                      </a:lnTo>
                      <a:lnTo>
                        <a:pt x="1550" y="168"/>
                      </a:lnTo>
                      <a:lnTo>
                        <a:pt x="1550" y="161"/>
                      </a:lnTo>
                      <a:lnTo>
                        <a:pt x="1551" y="153"/>
                      </a:lnTo>
                      <a:lnTo>
                        <a:pt x="1551" y="145"/>
                      </a:lnTo>
                      <a:lnTo>
                        <a:pt x="1557" y="142"/>
                      </a:lnTo>
                      <a:lnTo>
                        <a:pt x="1563" y="140"/>
                      </a:lnTo>
                      <a:lnTo>
                        <a:pt x="1575" y="141"/>
                      </a:lnTo>
                      <a:lnTo>
                        <a:pt x="1586" y="142"/>
                      </a:lnTo>
                      <a:lnTo>
                        <a:pt x="1596" y="143"/>
                      </a:lnTo>
                      <a:lnTo>
                        <a:pt x="1606" y="145"/>
                      </a:lnTo>
                      <a:lnTo>
                        <a:pt x="1627" y="150"/>
                      </a:lnTo>
                      <a:lnTo>
                        <a:pt x="1648" y="154"/>
                      </a:lnTo>
                      <a:lnTo>
                        <a:pt x="1656" y="149"/>
                      </a:lnTo>
                      <a:lnTo>
                        <a:pt x="1662" y="144"/>
                      </a:lnTo>
                      <a:lnTo>
                        <a:pt x="1667" y="139"/>
                      </a:lnTo>
                      <a:lnTo>
                        <a:pt x="1672" y="134"/>
                      </a:lnTo>
                      <a:lnTo>
                        <a:pt x="1683" y="121"/>
                      </a:lnTo>
                      <a:lnTo>
                        <a:pt x="1694" y="110"/>
                      </a:lnTo>
                      <a:lnTo>
                        <a:pt x="1701" y="104"/>
                      </a:lnTo>
                      <a:lnTo>
                        <a:pt x="1710" y="99"/>
                      </a:lnTo>
                      <a:lnTo>
                        <a:pt x="1718" y="96"/>
                      </a:lnTo>
                      <a:lnTo>
                        <a:pt x="1726" y="94"/>
                      </a:lnTo>
                      <a:lnTo>
                        <a:pt x="1734" y="91"/>
                      </a:lnTo>
                      <a:lnTo>
                        <a:pt x="1742" y="88"/>
                      </a:lnTo>
                      <a:lnTo>
                        <a:pt x="1749" y="83"/>
                      </a:lnTo>
                      <a:lnTo>
                        <a:pt x="1755" y="77"/>
                      </a:lnTo>
                      <a:lnTo>
                        <a:pt x="1763" y="66"/>
                      </a:lnTo>
                      <a:lnTo>
                        <a:pt x="1772" y="56"/>
                      </a:lnTo>
                      <a:lnTo>
                        <a:pt x="1779" y="48"/>
                      </a:lnTo>
                      <a:lnTo>
                        <a:pt x="1787" y="39"/>
                      </a:lnTo>
                      <a:lnTo>
                        <a:pt x="1797" y="33"/>
                      </a:lnTo>
                      <a:lnTo>
                        <a:pt x="1807" y="28"/>
                      </a:lnTo>
                      <a:lnTo>
                        <a:pt x="1812" y="27"/>
                      </a:lnTo>
                      <a:lnTo>
                        <a:pt x="1817" y="25"/>
                      </a:lnTo>
                      <a:lnTo>
                        <a:pt x="1824" y="24"/>
                      </a:lnTo>
                      <a:lnTo>
                        <a:pt x="1830" y="24"/>
                      </a:lnTo>
                      <a:lnTo>
                        <a:pt x="1895" y="24"/>
                      </a:lnTo>
                      <a:lnTo>
                        <a:pt x="1904" y="24"/>
                      </a:lnTo>
                      <a:lnTo>
                        <a:pt x="1912" y="22"/>
                      </a:lnTo>
                      <a:lnTo>
                        <a:pt x="1919" y="20"/>
                      </a:lnTo>
                      <a:lnTo>
                        <a:pt x="1926" y="16"/>
                      </a:lnTo>
                      <a:lnTo>
                        <a:pt x="1940" y="9"/>
                      </a:lnTo>
                      <a:lnTo>
                        <a:pt x="1955" y="3"/>
                      </a:lnTo>
                      <a:lnTo>
                        <a:pt x="1964" y="0"/>
                      </a:lnTo>
                      <a:lnTo>
                        <a:pt x="1973" y="0"/>
                      </a:lnTo>
                      <a:lnTo>
                        <a:pt x="1981" y="0"/>
                      </a:lnTo>
                      <a:lnTo>
                        <a:pt x="1988" y="0"/>
                      </a:lnTo>
                      <a:lnTo>
                        <a:pt x="2006" y="3"/>
                      </a:lnTo>
                      <a:lnTo>
                        <a:pt x="2024" y="4"/>
                      </a:lnTo>
                      <a:lnTo>
                        <a:pt x="2031" y="7"/>
                      </a:lnTo>
                      <a:lnTo>
                        <a:pt x="2036" y="10"/>
                      </a:lnTo>
                      <a:lnTo>
                        <a:pt x="2041" y="14"/>
                      </a:lnTo>
                      <a:lnTo>
                        <a:pt x="2045" y="20"/>
                      </a:lnTo>
                      <a:lnTo>
                        <a:pt x="2051" y="24"/>
                      </a:lnTo>
                      <a:lnTo>
                        <a:pt x="2055" y="28"/>
                      </a:lnTo>
                      <a:lnTo>
                        <a:pt x="2061" y="32"/>
                      </a:lnTo>
                      <a:lnTo>
                        <a:pt x="2067" y="36"/>
                      </a:lnTo>
                      <a:lnTo>
                        <a:pt x="2083" y="42"/>
                      </a:lnTo>
                      <a:lnTo>
                        <a:pt x="2097" y="49"/>
                      </a:lnTo>
                      <a:lnTo>
                        <a:pt x="2103" y="52"/>
                      </a:lnTo>
                      <a:lnTo>
                        <a:pt x="2110" y="57"/>
                      </a:lnTo>
                      <a:lnTo>
                        <a:pt x="2115" y="62"/>
                      </a:lnTo>
                      <a:lnTo>
                        <a:pt x="2119" y="69"/>
                      </a:lnTo>
                      <a:lnTo>
                        <a:pt x="2121" y="73"/>
                      </a:lnTo>
                      <a:lnTo>
                        <a:pt x="2122" y="78"/>
                      </a:lnTo>
                      <a:lnTo>
                        <a:pt x="2123" y="82"/>
                      </a:lnTo>
                      <a:lnTo>
                        <a:pt x="2123" y="87"/>
                      </a:lnTo>
                      <a:lnTo>
                        <a:pt x="2122" y="95"/>
                      </a:lnTo>
                      <a:lnTo>
                        <a:pt x="2121" y="104"/>
                      </a:lnTo>
                      <a:lnTo>
                        <a:pt x="2119" y="113"/>
                      </a:lnTo>
                      <a:lnTo>
                        <a:pt x="2119" y="121"/>
                      </a:lnTo>
                      <a:lnTo>
                        <a:pt x="2119" y="125"/>
                      </a:lnTo>
                      <a:lnTo>
                        <a:pt x="2120" y="129"/>
                      </a:lnTo>
                      <a:lnTo>
                        <a:pt x="2122" y="134"/>
                      </a:lnTo>
                      <a:lnTo>
                        <a:pt x="2124" y="138"/>
                      </a:lnTo>
                      <a:lnTo>
                        <a:pt x="2129" y="144"/>
                      </a:lnTo>
                      <a:lnTo>
                        <a:pt x="2135" y="149"/>
                      </a:lnTo>
                      <a:lnTo>
                        <a:pt x="2142" y="152"/>
                      </a:lnTo>
                      <a:lnTo>
                        <a:pt x="2149" y="154"/>
                      </a:lnTo>
                      <a:lnTo>
                        <a:pt x="2156" y="156"/>
                      </a:lnTo>
                      <a:lnTo>
                        <a:pt x="2163" y="160"/>
                      </a:lnTo>
                      <a:lnTo>
                        <a:pt x="2171" y="163"/>
                      </a:lnTo>
                      <a:lnTo>
                        <a:pt x="2178" y="167"/>
                      </a:lnTo>
                      <a:lnTo>
                        <a:pt x="2192" y="177"/>
                      </a:lnTo>
                      <a:lnTo>
                        <a:pt x="2205" y="187"/>
                      </a:lnTo>
                      <a:lnTo>
                        <a:pt x="2218" y="198"/>
                      </a:lnTo>
                      <a:lnTo>
                        <a:pt x="2233" y="207"/>
                      </a:lnTo>
                      <a:lnTo>
                        <a:pt x="2242" y="212"/>
                      </a:lnTo>
                      <a:lnTo>
                        <a:pt x="2249" y="220"/>
                      </a:lnTo>
                      <a:lnTo>
                        <a:pt x="2257" y="227"/>
                      </a:lnTo>
                      <a:lnTo>
                        <a:pt x="2263" y="235"/>
                      </a:lnTo>
                      <a:lnTo>
                        <a:pt x="2269" y="241"/>
                      </a:lnTo>
                      <a:lnTo>
                        <a:pt x="2277" y="247"/>
                      </a:lnTo>
                      <a:lnTo>
                        <a:pt x="2282" y="249"/>
                      </a:lnTo>
                      <a:lnTo>
                        <a:pt x="2286" y="251"/>
                      </a:lnTo>
                      <a:lnTo>
                        <a:pt x="2291" y="252"/>
                      </a:lnTo>
                      <a:lnTo>
                        <a:pt x="2296" y="252"/>
                      </a:lnTo>
                      <a:lnTo>
                        <a:pt x="2304" y="252"/>
                      </a:lnTo>
                      <a:lnTo>
                        <a:pt x="2312" y="251"/>
                      </a:lnTo>
                      <a:lnTo>
                        <a:pt x="2319" y="249"/>
                      </a:lnTo>
                      <a:lnTo>
                        <a:pt x="2325" y="248"/>
                      </a:lnTo>
                      <a:lnTo>
                        <a:pt x="2331" y="246"/>
                      </a:lnTo>
                      <a:lnTo>
                        <a:pt x="2339" y="243"/>
                      </a:lnTo>
                      <a:lnTo>
                        <a:pt x="2346" y="242"/>
                      </a:lnTo>
                      <a:lnTo>
                        <a:pt x="2354" y="242"/>
                      </a:lnTo>
                      <a:lnTo>
                        <a:pt x="2359" y="242"/>
                      </a:lnTo>
                      <a:lnTo>
                        <a:pt x="2364" y="245"/>
                      </a:lnTo>
                      <a:lnTo>
                        <a:pt x="2370" y="246"/>
                      </a:lnTo>
                      <a:lnTo>
                        <a:pt x="2374" y="249"/>
                      </a:lnTo>
                      <a:lnTo>
                        <a:pt x="2377" y="252"/>
                      </a:lnTo>
                      <a:lnTo>
                        <a:pt x="2380" y="256"/>
                      </a:lnTo>
                      <a:lnTo>
                        <a:pt x="2383" y="260"/>
                      </a:lnTo>
                      <a:lnTo>
                        <a:pt x="2386" y="264"/>
                      </a:lnTo>
                      <a:lnTo>
                        <a:pt x="2396" y="285"/>
                      </a:lnTo>
                      <a:lnTo>
                        <a:pt x="2405" y="308"/>
                      </a:lnTo>
                      <a:lnTo>
                        <a:pt x="2396" y="311"/>
                      </a:lnTo>
                      <a:lnTo>
                        <a:pt x="2386" y="313"/>
                      </a:lnTo>
                      <a:lnTo>
                        <a:pt x="2377" y="316"/>
                      </a:lnTo>
                      <a:lnTo>
                        <a:pt x="2367" y="318"/>
                      </a:lnTo>
                      <a:lnTo>
                        <a:pt x="2356" y="323"/>
                      </a:lnTo>
                      <a:lnTo>
                        <a:pt x="2349" y="328"/>
                      </a:lnTo>
                      <a:lnTo>
                        <a:pt x="2342" y="335"/>
                      </a:lnTo>
                      <a:lnTo>
                        <a:pt x="2335" y="341"/>
                      </a:lnTo>
                      <a:lnTo>
                        <a:pt x="2329" y="347"/>
                      </a:lnTo>
                      <a:lnTo>
                        <a:pt x="2322" y="353"/>
                      </a:lnTo>
                      <a:lnTo>
                        <a:pt x="2314" y="360"/>
                      </a:lnTo>
                      <a:lnTo>
                        <a:pt x="2304" y="364"/>
                      </a:lnTo>
                      <a:lnTo>
                        <a:pt x="2291" y="367"/>
                      </a:lnTo>
                      <a:lnTo>
                        <a:pt x="2280" y="369"/>
                      </a:lnTo>
                      <a:lnTo>
                        <a:pt x="2267" y="370"/>
                      </a:lnTo>
                      <a:lnTo>
                        <a:pt x="2255" y="373"/>
                      </a:lnTo>
                      <a:lnTo>
                        <a:pt x="2245" y="376"/>
                      </a:lnTo>
                      <a:lnTo>
                        <a:pt x="2238" y="381"/>
                      </a:lnTo>
                      <a:lnTo>
                        <a:pt x="2231" y="387"/>
                      </a:lnTo>
                      <a:lnTo>
                        <a:pt x="2226" y="393"/>
                      </a:lnTo>
                      <a:lnTo>
                        <a:pt x="2213" y="405"/>
                      </a:lnTo>
                      <a:lnTo>
                        <a:pt x="2200" y="419"/>
                      </a:lnTo>
                      <a:lnTo>
                        <a:pt x="2195" y="422"/>
                      </a:lnTo>
                      <a:lnTo>
                        <a:pt x="2188" y="425"/>
                      </a:lnTo>
                      <a:lnTo>
                        <a:pt x="2183" y="428"/>
                      </a:lnTo>
                      <a:lnTo>
                        <a:pt x="2178" y="429"/>
                      </a:lnTo>
                      <a:lnTo>
                        <a:pt x="2167" y="432"/>
                      </a:lnTo>
                      <a:lnTo>
                        <a:pt x="2155" y="432"/>
                      </a:lnTo>
                      <a:lnTo>
                        <a:pt x="2131" y="431"/>
                      </a:lnTo>
                      <a:lnTo>
                        <a:pt x="2104" y="430"/>
                      </a:lnTo>
                      <a:lnTo>
                        <a:pt x="2090" y="429"/>
                      </a:lnTo>
                      <a:lnTo>
                        <a:pt x="2077" y="428"/>
                      </a:lnTo>
                      <a:lnTo>
                        <a:pt x="2064" y="426"/>
                      </a:lnTo>
                      <a:lnTo>
                        <a:pt x="2049" y="426"/>
                      </a:lnTo>
                      <a:lnTo>
                        <a:pt x="1994" y="426"/>
                      </a:lnTo>
                      <a:lnTo>
                        <a:pt x="1979" y="426"/>
                      </a:lnTo>
                      <a:lnTo>
                        <a:pt x="1966" y="428"/>
                      </a:lnTo>
                      <a:lnTo>
                        <a:pt x="1953" y="430"/>
                      </a:lnTo>
                      <a:lnTo>
                        <a:pt x="1941" y="435"/>
                      </a:lnTo>
                      <a:lnTo>
                        <a:pt x="1929" y="440"/>
                      </a:lnTo>
                      <a:lnTo>
                        <a:pt x="1919" y="448"/>
                      </a:lnTo>
                      <a:lnTo>
                        <a:pt x="1910" y="457"/>
                      </a:lnTo>
                      <a:lnTo>
                        <a:pt x="1900" y="468"/>
                      </a:lnTo>
                      <a:lnTo>
                        <a:pt x="1914" y="478"/>
                      </a:lnTo>
                      <a:lnTo>
                        <a:pt x="1927" y="485"/>
                      </a:lnTo>
                      <a:lnTo>
                        <a:pt x="1932" y="490"/>
                      </a:lnTo>
                      <a:lnTo>
                        <a:pt x="1937" y="495"/>
                      </a:lnTo>
                      <a:lnTo>
                        <a:pt x="1939" y="497"/>
                      </a:lnTo>
                      <a:lnTo>
                        <a:pt x="1940" y="502"/>
                      </a:lnTo>
                      <a:lnTo>
                        <a:pt x="1941" y="505"/>
                      </a:lnTo>
                      <a:lnTo>
                        <a:pt x="1941" y="509"/>
                      </a:lnTo>
                      <a:lnTo>
                        <a:pt x="1941" y="513"/>
                      </a:lnTo>
                      <a:lnTo>
                        <a:pt x="1940" y="516"/>
                      </a:lnTo>
                      <a:lnTo>
                        <a:pt x="1939" y="519"/>
                      </a:lnTo>
                      <a:lnTo>
                        <a:pt x="1937" y="522"/>
                      </a:lnTo>
                      <a:lnTo>
                        <a:pt x="1932" y="529"/>
                      </a:lnTo>
                      <a:lnTo>
                        <a:pt x="1926" y="534"/>
                      </a:lnTo>
                      <a:lnTo>
                        <a:pt x="1921" y="539"/>
                      </a:lnTo>
                      <a:lnTo>
                        <a:pt x="1917" y="544"/>
                      </a:lnTo>
                      <a:lnTo>
                        <a:pt x="1915" y="547"/>
                      </a:lnTo>
                      <a:lnTo>
                        <a:pt x="1914" y="551"/>
                      </a:lnTo>
                      <a:lnTo>
                        <a:pt x="1913" y="554"/>
                      </a:lnTo>
                      <a:lnTo>
                        <a:pt x="1913" y="559"/>
                      </a:lnTo>
                      <a:lnTo>
                        <a:pt x="1913" y="563"/>
                      </a:lnTo>
                      <a:lnTo>
                        <a:pt x="1914" y="567"/>
                      </a:lnTo>
                      <a:lnTo>
                        <a:pt x="1916" y="570"/>
                      </a:lnTo>
                      <a:lnTo>
                        <a:pt x="1918" y="573"/>
                      </a:lnTo>
                      <a:lnTo>
                        <a:pt x="1923" y="579"/>
                      </a:lnTo>
                      <a:lnTo>
                        <a:pt x="1926" y="587"/>
                      </a:lnTo>
                      <a:lnTo>
                        <a:pt x="1933" y="608"/>
                      </a:lnTo>
                      <a:lnTo>
                        <a:pt x="1938" y="627"/>
                      </a:lnTo>
                      <a:lnTo>
                        <a:pt x="1940" y="646"/>
                      </a:lnTo>
                      <a:lnTo>
                        <a:pt x="1941" y="667"/>
                      </a:lnTo>
                      <a:lnTo>
                        <a:pt x="1941" y="676"/>
                      </a:lnTo>
                      <a:lnTo>
                        <a:pt x="1939" y="683"/>
                      </a:lnTo>
                      <a:lnTo>
                        <a:pt x="1937" y="689"/>
                      </a:lnTo>
                      <a:lnTo>
                        <a:pt x="1933" y="695"/>
                      </a:lnTo>
                      <a:lnTo>
                        <a:pt x="1931" y="702"/>
                      </a:lnTo>
                      <a:lnTo>
                        <a:pt x="1929" y="708"/>
                      </a:lnTo>
                      <a:lnTo>
                        <a:pt x="1927" y="715"/>
                      </a:lnTo>
                      <a:lnTo>
                        <a:pt x="1926" y="722"/>
                      </a:lnTo>
                      <a:lnTo>
                        <a:pt x="1927" y="725"/>
                      </a:lnTo>
                      <a:lnTo>
                        <a:pt x="1928" y="728"/>
                      </a:lnTo>
                      <a:lnTo>
                        <a:pt x="1930" y="729"/>
                      </a:lnTo>
                      <a:lnTo>
                        <a:pt x="1933" y="731"/>
                      </a:lnTo>
                      <a:lnTo>
                        <a:pt x="1939" y="733"/>
                      </a:lnTo>
                      <a:lnTo>
                        <a:pt x="1944" y="737"/>
                      </a:lnTo>
                      <a:lnTo>
                        <a:pt x="1947" y="742"/>
                      </a:lnTo>
                      <a:lnTo>
                        <a:pt x="1950" y="747"/>
                      </a:lnTo>
                      <a:lnTo>
                        <a:pt x="1953" y="752"/>
                      </a:lnTo>
                      <a:lnTo>
                        <a:pt x="1954" y="758"/>
                      </a:lnTo>
                      <a:lnTo>
                        <a:pt x="1957" y="769"/>
                      </a:lnTo>
                      <a:lnTo>
                        <a:pt x="1957" y="781"/>
                      </a:lnTo>
                      <a:lnTo>
                        <a:pt x="1966" y="782"/>
                      </a:lnTo>
                      <a:lnTo>
                        <a:pt x="1973" y="785"/>
                      </a:lnTo>
                      <a:lnTo>
                        <a:pt x="1980" y="787"/>
                      </a:lnTo>
                      <a:lnTo>
                        <a:pt x="1986" y="790"/>
                      </a:lnTo>
                      <a:lnTo>
                        <a:pt x="2000" y="795"/>
                      </a:lnTo>
                      <a:lnTo>
                        <a:pt x="2014" y="801"/>
                      </a:lnTo>
                      <a:lnTo>
                        <a:pt x="2025" y="803"/>
                      </a:lnTo>
                      <a:lnTo>
                        <a:pt x="2033" y="807"/>
                      </a:lnTo>
                      <a:lnTo>
                        <a:pt x="2041" y="813"/>
                      </a:lnTo>
                      <a:lnTo>
                        <a:pt x="2047" y="820"/>
                      </a:lnTo>
                      <a:lnTo>
                        <a:pt x="2045" y="829"/>
                      </a:lnTo>
                      <a:lnTo>
                        <a:pt x="2026" y="834"/>
                      </a:lnTo>
                      <a:lnTo>
                        <a:pt x="2006" y="840"/>
                      </a:lnTo>
                      <a:lnTo>
                        <a:pt x="1998" y="844"/>
                      </a:lnTo>
                      <a:lnTo>
                        <a:pt x="1991" y="849"/>
                      </a:lnTo>
                      <a:lnTo>
                        <a:pt x="1989" y="852"/>
                      </a:lnTo>
                      <a:lnTo>
                        <a:pt x="1987" y="855"/>
                      </a:lnTo>
                      <a:lnTo>
                        <a:pt x="1986" y="859"/>
                      </a:lnTo>
                      <a:lnTo>
                        <a:pt x="1986" y="864"/>
                      </a:lnTo>
                      <a:lnTo>
                        <a:pt x="1986" y="915"/>
                      </a:lnTo>
                      <a:lnTo>
                        <a:pt x="1985" y="926"/>
                      </a:lnTo>
                      <a:lnTo>
                        <a:pt x="1983" y="934"/>
                      </a:lnTo>
                      <a:lnTo>
                        <a:pt x="1980" y="941"/>
                      </a:lnTo>
                      <a:lnTo>
                        <a:pt x="1976" y="948"/>
                      </a:lnTo>
                      <a:lnTo>
                        <a:pt x="1966" y="962"/>
                      </a:lnTo>
                      <a:lnTo>
                        <a:pt x="1953" y="976"/>
                      </a:lnTo>
                      <a:lnTo>
                        <a:pt x="1942" y="991"/>
                      </a:lnTo>
                      <a:lnTo>
                        <a:pt x="1933" y="1003"/>
                      </a:lnTo>
                      <a:lnTo>
                        <a:pt x="1925" y="1017"/>
                      </a:lnTo>
                      <a:lnTo>
                        <a:pt x="1915" y="1031"/>
                      </a:lnTo>
                      <a:lnTo>
                        <a:pt x="1897" y="1053"/>
                      </a:lnTo>
                      <a:lnTo>
                        <a:pt x="1880" y="1071"/>
                      </a:lnTo>
                      <a:lnTo>
                        <a:pt x="1871" y="1080"/>
                      </a:lnTo>
                      <a:lnTo>
                        <a:pt x="1863" y="1090"/>
                      </a:lnTo>
                      <a:lnTo>
                        <a:pt x="1857" y="1102"/>
                      </a:lnTo>
                      <a:lnTo>
                        <a:pt x="1851" y="1114"/>
                      </a:lnTo>
                      <a:lnTo>
                        <a:pt x="1848" y="1125"/>
                      </a:lnTo>
                      <a:lnTo>
                        <a:pt x="1847" y="1134"/>
                      </a:lnTo>
                      <a:lnTo>
                        <a:pt x="1847" y="1144"/>
                      </a:lnTo>
                      <a:lnTo>
                        <a:pt x="1846" y="1155"/>
                      </a:lnTo>
                      <a:lnTo>
                        <a:pt x="1844" y="1159"/>
                      </a:lnTo>
                      <a:lnTo>
                        <a:pt x="1843" y="1162"/>
                      </a:lnTo>
                      <a:lnTo>
                        <a:pt x="1841" y="1164"/>
                      </a:lnTo>
                      <a:lnTo>
                        <a:pt x="1838" y="1166"/>
                      </a:lnTo>
                      <a:lnTo>
                        <a:pt x="1833" y="1170"/>
                      </a:lnTo>
                      <a:lnTo>
                        <a:pt x="1826" y="1172"/>
                      </a:lnTo>
                      <a:lnTo>
                        <a:pt x="1819" y="1175"/>
                      </a:lnTo>
                      <a:lnTo>
                        <a:pt x="1812" y="1178"/>
                      </a:lnTo>
                      <a:lnTo>
                        <a:pt x="1806" y="1183"/>
                      </a:lnTo>
                      <a:lnTo>
                        <a:pt x="1801" y="1188"/>
                      </a:lnTo>
                      <a:lnTo>
                        <a:pt x="1791" y="1205"/>
                      </a:lnTo>
                      <a:lnTo>
                        <a:pt x="1784" y="1221"/>
                      </a:lnTo>
                      <a:lnTo>
                        <a:pt x="1779" y="1238"/>
                      </a:lnTo>
                      <a:lnTo>
                        <a:pt x="1774" y="1253"/>
                      </a:lnTo>
                      <a:lnTo>
                        <a:pt x="1770" y="1269"/>
                      </a:lnTo>
                      <a:lnTo>
                        <a:pt x="1765" y="1285"/>
                      </a:lnTo>
                      <a:lnTo>
                        <a:pt x="1757" y="1302"/>
                      </a:lnTo>
                      <a:lnTo>
                        <a:pt x="1749" y="1318"/>
                      </a:lnTo>
                      <a:lnTo>
                        <a:pt x="1739" y="1336"/>
                      </a:lnTo>
                      <a:lnTo>
                        <a:pt x="1729" y="1351"/>
                      </a:lnTo>
                      <a:lnTo>
                        <a:pt x="1723" y="1358"/>
                      </a:lnTo>
                      <a:lnTo>
                        <a:pt x="1717" y="1363"/>
                      </a:lnTo>
                      <a:lnTo>
                        <a:pt x="1710" y="1369"/>
                      </a:lnTo>
                      <a:lnTo>
                        <a:pt x="1701" y="1373"/>
                      </a:lnTo>
                      <a:lnTo>
                        <a:pt x="1686" y="1381"/>
                      </a:lnTo>
                      <a:lnTo>
                        <a:pt x="1672" y="1387"/>
                      </a:lnTo>
                      <a:lnTo>
                        <a:pt x="1660" y="1393"/>
                      </a:lnTo>
                      <a:lnTo>
                        <a:pt x="1644" y="1399"/>
                      </a:lnTo>
                      <a:lnTo>
                        <a:pt x="1636" y="1401"/>
                      </a:lnTo>
                      <a:lnTo>
                        <a:pt x="1628" y="1401"/>
                      </a:lnTo>
                      <a:lnTo>
                        <a:pt x="1624" y="1401"/>
                      </a:lnTo>
                      <a:lnTo>
                        <a:pt x="1619" y="1402"/>
                      </a:lnTo>
                      <a:lnTo>
                        <a:pt x="1616" y="1404"/>
                      </a:lnTo>
                      <a:lnTo>
                        <a:pt x="1613" y="1407"/>
                      </a:lnTo>
                      <a:lnTo>
                        <a:pt x="1608" y="1413"/>
                      </a:lnTo>
                      <a:lnTo>
                        <a:pt x="1604" y="1420"/>
                      </a:lnTo>
                      <a:lnTo>
                        <a:pt x="1601" y="1427"/>
                      </a:lnTo>
                      <a:lnTo>
                        <a:pt x="1599" y="1433"/>
                      </a:lnTo>
                      <a:lnTo>
                        <a:pt x="1596" y="1441"/>
                      </a:lnTo>
                      <a:lnTo>
                        <a:pt x="1591" y="1447"/>
                      </a:lnTo>
                      <a:lnTo>
                        <a:pt x="1586" y="1452"/>
                      </a:lnTo>
                      <a:lnTo>
                        <a:pt x="1580" y="1456"/>
                      </a:lnTo>
                      <a:lnTo>
                        <a:pt x="1574" y="1461"/>
                      </a:lnTo>
                      <a:lnTo>
                        <a:pt x="1569" y="1467"/>
                      </a:lnTo>
                      <a:lnTo>
                        <a:pt x="1566" y="1473"/>
                      </a:lnTo>
                      <a:lnTo>
                        <a:pt x="1562" y="1480"/>
                      </a:lnTo>
                      <a:lnTo>
                        <a:pt x="1559" y="1495"/>
                      </a:lnTo>
                      <a:lnTo>
                        <a:pt x="1556" y="1511"/>
                      </a:lnTo>
                      <a:lnTo>
                        <a:pt x="1553" y="1518"/>
                      </a:lnTo>
                      <a:lnTo>
                        <a:pt x="1550" y="1525"/>
                      </a:lnTo>
                      <a:lnTo>
                        <a:pt x="1546" y="1530"/>
                      </a:lnTo>
                      <a:lnTo>
                        <a:pt x="1541" y="1534"/>
                      </a:lnTo>
                      <a:lnTo>
                        <a:pt x="1534" y="1538"/>
                      </a:lnTo>
                      <a:lnTo>
                        <a:pt x="1528" y="1541"/>
                      </a:lnTo>
                      <a:lnTo>
                        <a:pt x="1521" y="1543"/>
                      </a:lnTo>
                      <a:lnTo>
                        <a:pt x="1514" y="1544"/>
                      </a:lnTo>
                      <a:lnTo>
                        <a:pt x="1499" y="1546"/>
                      </a:lnTo>
                      <a:lnTo>
                        <a:pt x="1487" y="1551"/>
                      </a:lnTo>
                      <a:lnTo>
                        <a:pt x="1474" y="1555"/>
                      </a:lnTo>
                      <a:lnTo>
                        <a:pt x="1464" y="1559"/>
                      </a:lnTo>
                      <a:lnTo>
                        <a:pt x="1453" y="1563"/>
                      </a:lnTo>
                      <a:lnTo>
                        <a:pt x="1440" y="1567"/>
                      </a:lnTo>
                      <a:lnTo>
                        <a:pt x="1428" y="1569"/>
                      </a:lnTo>
                      <a:lnTo>
                        <a:pt x="1413" y="1570"/>
                      </a:lnTo>
                      <a:lnTo>
                        <a:pt x="1408" y="1570"/>
                      </a:lnTo>
                      <a:lnTo>
                        <a:pt x="1402" y="1569"/>
                      </a:lnTo>
                      <a:lnTo>
                        <a:pt x="1397" y="1567"/>
                      </a:lnTo>
                      <a:lnTo>
                        <a:pt x="1391" y="1565"/>
                      </a:lnTo>
                      <a:lnTo>
                        <a:pt x="1387" y="1561"/>
                      </a:lnTo>
                      <a:lnTo>
                        <a:pt x="1384" y="1557"/>
                      </a:lnTo>
                      <a:lnTo>
                        <a:pt x="1382" y="1553"/>
                      </a:lnTo>
                      <a:lnTo>
                        <a:pt x="1380" y="1546"/>
                      </a:lnTo>
                      <a:lnTo>
                        <a:pt x="1380" y="1535"/>
                      </a:lnTo>
                      <a:lnTo>
                        <a:pt x="1381" y="1525"/>
                      </a:lnTo>
                      <a:lnTo>
                        <a:pt x="1380" y="1519"/>
                      </a:lnTo>
                      <a:lnTo>
                        <a:pt x="1379" y="1514"/>
                      </a:lnTo>
                      <a:lnTo>
                        <a:pt x="1377" y="1510"/>
                      </a:lnTo>
                      <a:lnTo>
                        <a:pt x="1373" y="1506"/>
                      </a:lnTo>
                      <a:lnTo>
                        <a:pt x="1370" y="1504"/>
                      </a:lnTo>
                      <a:lnTo>
                        <a:pt x="1367" y="1503"/>
                      </a:lnTo>
                      <a:lnTo>
                        <a:pt x="1363" y="1502"/>
                      </a:lnTo>
                      <a:lnTo>
                        <a:pt x="1360" y="1502"/>
                      </a:lnTo>
                      <a:lnTo>
                        <a:pt x="1353" y="1502"/>
                      </a:lnTo>
                      <a:lnTo>
                        <a:pt x="1346" y="1502"/>
                      </a:lnTo>
                      <a:lnTo>
                        <a:pt x="1339" y="1502"/>
                      </a:lnTo>
                      <a:lnTo>
                        <a:pt x="1331" y="1504"/>
                      </a:lnTo>
                      <a:lnTo>
                        <a:pt x="1324" y="1506"/>
                      </a:lnTo>
                      <a:lnTo>
                        <a:pt x="1318" y="1508"/>
                      </a:lnTo>
                      <a:lnTo>
                        <a:pt x="1313" y="1512"/>
                      </a:lnTo>
                      <a:lnTo>
                        <a:pt x="1306" y="1515"/>
                      </a:lnTo>
                      <a:lnTo>
                        <a:pt x="1302" y="1521"/>
                      </a:lnTo>
                      <a:lnTo>
                        <a:pt x="1297" y="1526"/>
                      </a:lnTo>
                      <a:lnTo>
                        <a:pt x="1279" y="1549"/>
                      </a:lnTo>
                      <a:lnTo>
                        <a:pt x="1259" y="1573"/>
                      </a:lnTo>
                      <a:lnTo>
                        <a:pt x="1237" y="1595"/>
                      </a:lnTo>
                      <a:lnTo>
                        <a:pt x="1217" y="1615"/>
                      </a:lnTo>
                      <a:lnTo>
                        <a:pt x="1209" y="1625"/>
                      </a:lnTo>
                      <a:lnTo>
                        <a:pt x="1203" y="1638"/>
                      </a:lnTo>
                      <a:lnTo>
                        <a:pt x="1201" y="1644"/>
                      </a:lnTo>
                      <a:lnTo>
                        <a:pt x="1199" y="1650"/>
                      </a:lnTo>
                      <a:lnTo>
                        <a:pt x="1198" y="1657"/>
                      </a:lnTo>
                      <a:lnTo>
                        <a:pt x="1198" y="1666"/>
                      </a:lnTo>
                      <a:lnTo>
                        <a:pt x="1198" y="1671"/>
                      </a:lnTo>
                      <a:lnTo>
                        <a:pt x="1200" y="1676"/>
                      </a:lnTo>
                      <a:lnTo>
                        <a:pt x="1203" y="1679"/>
                      </a:lnTo>
                      <a:lnTo>
                        <a:pt x="1207" y="1682"/>
                      </a:lnTo>
                      <a:lnTo>
                        <a:pt x="1217" y="1687"/>
                      </a:lnTo>
                      <a:lnTo>
                        <a:pt x="1229" y="1692"/>
                      </a:lnTo>
                      <a:lnTo>
                        <a:pt x="1240" y="1696"/>
                      </a:lnTo>
                      <a:lnTo>
                        <a:pt x="1249" y="1701"/>
                      </a:lnTo>
                      <a:lnTo>
                        <a:pt x="1254" y="1704"/>
                      </a:lnTo>
                      <a:lnTo>
                        <a:pt x="1257" y="1708"/>
                      </a:lnTo>
                      <a:lnTo>
                        <a:pt x="1259" y="1712"/>
                      </a:lnTo>
                      <a:lnTo>
                        <a:pt x="1259" y="1717"/>
                      </a:lnTo>
                      <a:lnTo>
                        <a:pt x="1259" y="1723"/>
                      </a:lnTo>
                      <a:lnTo>
                        <a:pt x="1258" y="1727"/>
                      </a:lnTo>
                      <a:lnTo>
                        <a:pt x="1257" y="1731"/>
                      </a:lnTo>
                      <a:lnTo>
                        <a:pt x="1255" y="1735"/>
                      </a:lnTo>
                      <a:lnTo>
                        <a:pt x="1251" y="1742"/>
                      </a:lnTo>
                      <a:lnTo>
                        <a:pt x="1247" y="1751"/>
                      </a:lnTo>
                      <a:lnTo>
                        <a:pt x="1253" y="1766"/>
                      </a:lnTo>
                      <a:lnTo>
                        <a:pt x="1259" y="1780"/>
                      </a:lnTo>
                      <a:lnTo>
                        <a:pt x="1262" y="1786"/>
                      </a:lnTo>
                      <a:lnTo>
                        <a:pt x="1265" y="1793"/>
                      </a:lnTo>
                      <a:lnTo>
                        <a:pt x="1267" y="1800"/>
                      </a:lnTo>
                      <a:lnTo>
                        <a:pt x="1269" y="1809"/>
                      </a:lnTo>
                      <a:lnTo>
                        <a:pt x="1271" y="1828"/>
                      </a:lnTo>
                      <a:lnTo>
                        <a:pt x="1275" y="1849"/>
                      </a:lnTo>
                      <a:lnTo>
                        <a:pt x="1277" y="1853"/>
                      </a:lnTo>
                      <a:lnTo>
                        <a:pt x="1280" y="1857"/>
                      </a:lnTo>
                      <a:lnTo>
                        <a:pt x="1282" y="1861"/>
                      </a:lnTo>
                      <a:lnTo>
                        <a:pt x="1284" y="1864"/>
                      </a:lnTo>
                      <a:lnTo>
                        <a:pt x="1287" y="1867"/>
                      </a:lnTo>
                      <a:lnTo>
                        <a:pt x="1291" y="1869"/>
                      </a:lnTo>
                      <a:lnTo>
                        <a:pt x="1295" y="1870"/>
                      </a:lnTo>
                      <a:lnTo>
                        <a:pt x="1299" y="1870"/>
                      </a:lnTo>
                      <a:lnTo>
                        <a:pt x="1310" y="1869"/>
                      </a:lnTo>
                      <a:lnTo>
                        <a:pt x="1319" y="1867"/>
                      </a:lnTo>
                      <a:lnTo>
                        <a:pt x="1327" y="1865"/>
                      </a:lnTo>
                      <a:lnTo>
                        <a:pt x="1338" y="1863"/>
                      </a:lnTo>
                      <a:lnTo>
                        <a:pt x="1339" y="1868"/>
                      </a:lnTo>
                      <a:lnTo>
                        <a:pt x="1340" y="1873"/>
                      </a:lnTo>
                      <a:lnTo>
                        <a:pt x="1338" y="1884"/>
                      </a:lnTo>
                      <a:lnTo>
                        <a:pt x="1335" y="1896"/>
                      </a:lnTo>
                      <a:lnTo>
                        <a:pt x="1337" y="1903"/>
                      </a:lnTo>
                      <a:lnTo>
                        <a:pt x="1339" y="1909"/>
                      </a:lnTo>
                      <a:lnTo>
                        <a:pt x="1343" y="1914"/>
                      </a:lnTo>
                      <a:lnTo>
                        <a:pt x="1347" y="1919"/>
                      </a:lnTo>
                      <a:lnTo>
                        <a:pt x="1358" y="1928"/>
                      </a:lnTo>
                      <a:lnTo>
                        <a:pt x="1369" y="1939"/>
                      </a:lnTo>
                      <a:lnTo>
                        <a:pt x="1380" y="1956"/>
                      </a:lnTo>
                      <a:lnTo>
                        <a:pt x="1388" y="1971"/>
                      </a:lnTo>
                      <a:lnTo>
                        <a:pt x="1397" y="1988"/>
                      </a:lnTo>
                      <a:lnTo>
                        <a:pt x="1407" y="2006"/>
                      </a:lnTo>
                      <a:lnTo>
                        <a:pt x="1389" y="2006"/>
                      </a:lnTo>
                      <a:lnTo>
                        <a:pt x="1375" y="2006"/>
                      </a:lnTo>
                      <a:lnTo>
                        <a:pt x="1359" y="2006"/>
                      </a:lnTo>
                      <a:lnTo>
                        <a:pt x="1343" y="2006"/>
                      </a:lnTo>
                      <a:lnTo>
                        <a:pt x="1342" y="2024"/>
                      </a:lnTo>
                      <a:lnTo>
                        <a:pt x="1342" y="2041"/>
                      </a:lnTo>
                      <a:lnTo>
                        <a:pt x="1342" y="2057"/>
                      </a:lnTo>
                      <a:lnTo>
                        <a:pt x="1343" y="2077"/>
                      </a:lnTo>
                      <a:lnTo>
                        <a:pt x="1337" y="2072"/>
                      </a:lnTo>
                      <a:lnTo>
                        <a:pt x="1331" y="2067"/>
                      </a:lnTo>
                      <a:lnTo>
                        <a:pt x="1327" y="2061"/>
                      </a:lnTo>
                      <a:lnTo>
                        <a:pt x="1323" y="2054"/>
                      </a:lnTo>
                      <a:lnTo>
                        <a:pt x="1319" y="2048"/>
                      </a:lnTo>
                      <a:lnTo>
                        <a:pt x="1315" y="2043"/>
                      </a:lnTo>
                      <a:lnTo>
                        <a:pt x="1312" y="2041"/>
                      </a:lnTo>
                      <a:lnTo>
                        <a:pt x="1310" y="2040"/>
                      </a:lnTo>
                      <a:lnTo>
                        <a:pt x="1305" y="2039"/>
                      </a:lnTo>
                      <a:lnTo>
                        <a:pt x="1302" y="2039"/>
                      </a:lnTo>
                      <a:lnTo>
                        <a:pt x="1292" y="2040"/>
                      </a:lnTo>
                      <a:lnTo>
                        <a:pt x="1284" y="2042"/>
                      </a:lnTo>
                      <a:lnTo>
                        <a:pt x="1275" y="2046"/>
                      </a:lnTo>
                      <a:lnTo>
                        <a:pt x="1267" y="2050"/>
                      </a:lnTo>
                      <a:lnTo>
                        <a:pt x="1260" y="2055"/>
                      </a:lnTo>
                      <a:lnTo>
                        <a:pt x="1252" y="2059"/>
                      </a:lnTo>
                      <a:lnTo>
                        <a:pt x="1243" y="2062"/>
                      </a:lnTo>
                      <a:lnTo>
                        <a:pt x="1233" y="2063"/>
                      </a:lnTo>
                      <a:lnTo>
                        <a:pt x="1224" y="2062"/>
                      </a:lnTo>
                      <a:lnTo>
                        <a:pt x="1214" y="2061"/>
                      </a:lnTo>
                      <a:lnTo>
                        <a:pt x="1205" y="2060"/>
                      </a:lnTo>
                      <a:lnTo>
                        <a:pt x="1197" y="2057"/>
                      </a:lnTo>
                      <a:lnTo>
                        <a:pt x="1181" y="2052"/>
                      </a:lnTo>
                      <a:lnTo>
                        <a:pt x="1166" y="2047"/>
                      </a:lnTo>
                      <a:lnTo>
                        <a:pt x="1150" y="2041"/>
                      </a:lnTo>
                      <a:lnTo>
                        <a:pt x="1133" y="2037"/>
                      </a:lnTo>
                      <a:lnTo>
                        <a:pt x="1125" y="2035"/>
                      </a:lnTo>
                      <a:lnTo>
                        <a:pt x="1116" y="2033"/>
                      </a:lnTo>
                      <a:lnTo>
                        <a:pt x="1106" y="2032"/>
                      </a:lnTo>
                      <a:lnTo>
                        <a:pt x="1097" y="2032"/>
                      </a:lnTo>
                      <a:lnTo>
                        <a:pt x="1060" y="2032"/>
                      </a:lnTo>
                      <a:lnTo>
                        <a:pt x="1069" y="2050"/>
                      </a:lnTo>
                      <a:lnTo>
                        <a:pt x="1069" y="2067"/>
                      </a:lnTo>
                      <a:lnTo>
                        <a:pt x="1051" y="2068"/>
                      </a:lnTo>
                      <a:lnTo>
                        <a:pt x="1032" y="2070"/>
                      </a:lnTo>
                      <a:lnTo>
                        <a:pt x="1015" y="2074"/>
                      </a:lnTo>
                      <a:lnTo>
                        <a:pt x="1000" y="2079"/>
                      </a:lnTo>
                      <a:lnTo>
                        <a:pt x="985" y="2087"/>
                      </a:lnTo>
                      <a:lnTo>
                        <a:pt x="970" y="2095"/>
                      </a:lnTo>
                      <a:lnTo>
                        <a:pt x="955" y="2105"/>
                      </a:lnTo>
                      <a:lnTo>
                        <a:pt x="940" y="2117"/>
                      </a:lnTo>
                      <a:lnTo>
                        <a:pt x="930" y="2102"/>
                      </a:lnTo>
                      <a:lnTo>
                        <a:pt x="921" y="2090"/>
                      </a:lnTo>
                      <a:lnTo>
                        <a:pt x="916" y="2083"/>
                      </a:lnTo>
                      <a:lnTo>
                        <a:pt x="910" y="2077"/>
                      </a:lnTo>
                      <a:lnTo>
                        <a:pt x="902" y="2072"/>
                      </a:lnTo>
                      <a:lnTo>
                        <a:pt x="895" y="2067"/>
                      </a:lnTo>
                      <a:lnTo>
                        <a:pt x="879" y="2061"/>
                      </a:lnTo>
                      <a:lnTo>
                        <a:pt x="864" y="2054"/>
                      </a:lnTo>
                      <a:lnTo>
                        <a:pt x="858" y="2051"/>
                      </a:lnTo>
                      <a:lnTo>
                        <a:pt x="851" y="2047"/>
                      </a:lnTo>
                      <a:lnTo>
                        <a:pt x="844" y="2043"/>
                      </a:lnTo>
                      <a:lnTo>
                        <a:pt x="839" y="2037"/>
                      </a:lnTo>
                      <a:lnTo>
                        <a:pt x="836" y="2032"/>
                      </a:lnTo>
                      <a:lnTo>
                        <a:pt x="834" y="2027"/>
                      </a:lnTo>
                      <a:lnTo>
                        <a:pt x="833" y="2023"/>
                      </a:lnTo>
                      <a:lnTo>
                        <a:pt x="832" y="2019"/>
                      </a:lnTo>
                      <a:lnTo>
                        <a:pt x="830" y="2010"/>
                      </a:lnTo>
                      <a:lnTo>
                        <a:pt x="828" y="1999"/>
                      </a:lnTo>
                      <a:lnTo>
                        <a:pt x="824" y="1990"/>
                      </a:lnTo>
                      <a:lnTo>
                        <a:pt x="822" y="1980"/>
                      </a:lnTo>
                      <a:lnTo>
                        <a:pt x="822" y="1953"/>
                      </a:lnTo>
                      <a:lnTo>
                        <a:pt x="820" y="1950"/>
                      </a:lnTo>
                      <a:lnTo>
                        <a:pt x="819" y="1948"/>
                      </a:lnTo>
                      <a:lnTo>
                        <a:pt x="816" y="1946"/>
                      </a:lnTo>
                      <a:lnTo>
                        <a:pt x="813" y="1943"/>
                      </a:lnTo>
                      <a:lnTo>
                        <a:pt x="807" y="1941"/>
                      </a:lnTo>
                      <a:lnTo>
                        <a:pt x="800" y="1939"/>
                      </a:lnTo>
                      <a:lnTo>
                        <a:pt x="781" y="1932"/>
                      </a:lnTo>
                      <a:lnTo>
                        <a:pt x="762" y="1927"/>
                      </a:lnTo>
                      <a:lnTo>
                        <a:pt x="754" y="1923"/>
                      </a:lnTo>
                      <a:lnTo>
                        <a:pt x="748" y="1919"/>
                      </a:lnTo>
                      <a:lnTo>
                        <a:pt x="746" y="1915"/>
                      </a:lnTo>
                      <a:lnTo>
                        <a:pt x="744" y="1911"/>
                      </a:lnTo>
                      <a:lnTo>
                        <a:pt x="743" y="1908"/>
                      </a:lnTo>
                      <a:lnTo>
                        <a:pt x="743" y="1903"/>
                      </a:lnTo>
                      <a:lnTo>
                        <a:pt x="743" y="1897"/>
                      </a:lnTo>
                      <a:lnTo>
                        <a:pt x="745" y="1892"/>
                      </a:lnTo>
                      <a:lnTo>
                        <a:pt x="748" y="1886"/>
                      </a:lnTo>
                      <a:lnTo>
                        <a:pt x="752" y="1882"/>
                      </a:lnTo>
                      <a:lnTo>
                        <a:pt x="752" y="1855"/>
                      </a:lnTo>
                      <a:lnTo>
                        <a:pt x="752" y="1850"/>
                      </a:lnTo>
                      <a:lnTo>
                        <a:pt x="750" y="1845"/>
                      </a:lnTo>
                      <a:lnTo>
                        <a:pt x="748" y="1842"/>
                      </a:lnTo>
                      <a:lnTo>
                        <a:pt x="746" y="1838"/>
                      </a:lnTo>
                      <a:lnTo>
                        <a:pt x="742" y="1835"/>
                      </a:lnTo>
                      <a:lnTo>
                        <a:pt x="739" y="1833"/>
                      </a:lnTo>
                      <a:lnTo>
                        <a:pt x="733" y="1830"/>
                      </a:lnTo>
                      <a:lnTo>
                        <a:pt x="729" y="1828"/>
                      </a:lnTo>
                      <a:lnTo>
                        <a:pt x="706" y="1823"/>
                      </a:lnTo>
                      <a:lnTo>
                        <a:pt x="684" y="1819"/>
                      </a:lnTo>
                      <a:lnTo>
                        <a:pt x="659" y="1814"/>
                      </a:lnTo>
                      <a:lnTo>
                        <a:pt x="637" y="1810"/>
                      </a:lnTo>
                      <a:lnTo>
                        <a:pt x="615" y="1808"/>
                      </a:lnTo>
                      <a:lnTo>
                        <a:pt x="590" y="1807"/>
                      </a:lnTo>
                      <a:lnTo>
                        <a:pt x="565" y="1808"/>
                      </a:lnTo>
                      <a:lnTo>
                        <a:pt x="542" y="1808"/>
                      </a:lnTo>
                      <a:lnTo>
                        <a:pt x="520" y="1809"/>
                      </a:lnTo>
                      <a:lnTo>
                        <a:pt x="499" y="1810"/>
                      </a:lnTo>
                      <a:lnTo>
                        <a:pt x="479" y="1810"/>
                      </a:lnTo>
                      <a:lnTo>
                        <a:pt x="457" y="1811"/>
                      </a:lnTo>
                      <a:lnTo>
                        <a:pt x="434" y="1812"/>
                      </a:lnTo>
                      <a:lnTo>
                        <a:pt x="408" y="1812"/>
                      </a:lnTo>
                      <a:lnTo>
                        <a:pt x="396" y="1812"/>
                      </a:lnTo>
                      <a:lnTo>
                        <a:pt x="384" y="1812"/>
                      </a:lnTo>
                      <a:lnTo>
                        <a:pt x="379" y="1812"/>
                      </a:lnTo>
                      <a:lnTo>
                        <a:pt x="373" y="1810"/>
                      </a:lnTo>
                      <a:lnTo>
                        <a:pt x="368" y="1808"/>
                      </a:lnTo>
                      <a:lnTo>
                        <a:pt x="362" y="1805"/>
                      </a:lnTo>
                      <a:lnTo>
                        <a:pt x="355" y="1793"/>
                      </a:lnTo>
                      <a:lnTo>
                        <a:pt x="347" y="1782"/>
                      </a:lnTo>
                      <a:lnTo>
                        <a:pt x="344" y="1781"/>
                      </a:lnTo>
                      <a:lnTo>
                        <a:pt x="340" y="1781"/>
                      </a:lnTo>
                      <a:lnTo>
                        <a:pt x="336" y="1781"/>
                      </a:lnTo>
                      <a:lnTo>
                        <a:pt x="331" y="1781"/>
                      </a:lnTo>
                      <a:lnTo>
                        <a:pt x="312" y="1782"/>
                      </a:lnTo>
                      <a:lnTo>
                        <a:pt x="294" y="1784"/>
                      </a:lnTo>
                      <a:lnTo>
                        <a:pt x="276" y="1786"/>
                      </a:lnTo>
                      <a:lnTo>
                        <a:pt x="256" y="1787"/>
                      </a:lnTo>
                      <a:lnTo>
                        <a:pt x="244" y="1786"/>
                      </a:lnTo>
                      <a:lnTo>
                        <a:pt x="235" y="1785"/>
                      </a:lnTo>
                      <a:lnTo>
                        <a:pt x="226" y="1784"/>
                      </a:lnTo>
                      <a:lnTo>
                        <a:pt x="216" y="1782"/>
                      </a:lnTo>
                      <a:lnTo>
                        <a:pt x="207" y="1781"/>
                      </a:lnTo>
                      <a:lnTo>
                        <a:pt x="198" y="1779"/>
                      </a:lnTo>
                      <a:lnTo>
                        <a:pt x="188" y="1778"/>
                      </a:lnTo>
                      <a:lnTo>
                        <a:pt x="177" y="1778"/>
                      </a:lnTo>
                      <a:lnTo>
                        <a:pt x="149" y="1778"/>
                      </a:lnTo>
                      <a:lnTo>
                        <a:pt x="140" y="1777"/>
                      </a:lnTo>
                      <a:lnTo>
                        <a:pt x="131" y="1776"/>
                      </a:lnTo>
                      <a:lnTo>
                        <a:pt x="124" y="1772"/>
                      </a:lnTo>
                      <a:lnTo>
                        <a:pt x="117" y="1770"/>
                      </a:lnTo>
                      <a:lnTo>
                        <a:pt x="110" y="1767"/>
                      </a:lnTo>
                      <a:lnTo>
                        <a:pt x="101" y="1765"/>
                      </a:lnTo>
                      <a:lnTo>
                        <a:pt x="94" y="1764"/>
                      </a:lnTo>
                      <a:lnTo>
                        <a:pt x="85" y="1763"/>
                      </a:lnTo>
                      <a:lnTo>
                        <a:pt x="59" y="1763"/>
                      </a:lnTo>
                      <a:lnTo>
                        <a:pt x="45" y="1763"/>
                      </a:lnTo>
                      <a:lnTo>
                        <a:pt x="34" y="1764"/>
                      </a:lnTo>
                      <a:lnTo>
                        <a:pt x="23" y="1766"/>
                      </a:lnTo>
                      <a:lnTo>
                        <a:pt x="10" y="1769"/>
                      </a:lnTo>
                      <a:lnTo>
                        <a:pt x="5" y="1753"/>
                      </a:lnTo>
                      <a:lnTo>
                        <a:pt x="2" y="1739"/>
                      </a:lnTo>
                      <a:lnTo>
                        <a:pt x="1" y="1725"/>
                      </a:lnTo>
                      <a:lnTo>
                        <a:pt x="1" y="1708"/>
                      </a:lnTo>
                      <a:lnTo>
                        <a:pt x="0" y="1694"/>
                      </a:lnTo>
                      <a:lnTo>
                        <a:pt x="1" y="1680"/>
                      </a:lnTo>
                      <a:lnTo>
                        <a:pt x="2" y="1674"/>
                      </a:lnTo>
                      <a:lnTo>
                        <a:pt x="3" y="1668"/>
                      </a:lnTo>
                      <a:lnTo>
                        <a:pt x="6" y="1663"/>
                      </a:lnTo>
                      <a:lnTo>
                        <a:pt x="10" y="1656"/>
                      </a:lnTo>
                      <a:lnTo>
                        <a:pt x="15" y="1650"/>
                      </a:lnTo>
                      <a:lnTo>
                        <a:pt x="22" y="1645"/>
                      </a:lnTo>
                      <a:lnTo>
                        <a:pt x="27" y="1642"/>
                      </a:lnTo>
                      <a:lnTo>
                        <a:pt x="33" y="1638"/>
                      </a:lnTo>
                      <a:lnTo>
                        <a:pt x="39" y="1635"/>
                      </a:lnTo>
                      <a:lnTo>
                        <a:pt x="45" y="1630"/>
                      </a:lnTo>
                      <a:lnTo>
                        <a:pt x="52" y="1626"/>
                      </a:lnTo>
                      <a:lnTo>
                        <a:pt x="58" y="1620"/>
                      </a:lnTo>
                      <a:lnTo>
                        <a:pt x="63" y="1611"/>
                      </a:lnTo>
                      <a:lnTo>
                        <a:pt x="67" y="1601"/>
                      </a:lnTo>
                      <a:lnTo>
                        <a:pt x="70" y="1596"/>
                      </a:lnTo>
                      <a:lnTo>
                        <a:pt x="72" y="1593"/>
                      </a:lnTo>
                      <a:lnTo>
                        <a:pt x="76" y="1590"/>
                      </a:lnTo>
                      <a:lnTo>
                        <a:pt x="82" y="1590"/>
                      </a:lnTo>
                      <a:lnTo>
                        <a:pt x="95" y="1594"/>
                      </a:lnTo>
                      <a:lnTo>
                        <a:pt x="110" y="1599"/>
                      </a:lnTo>
                      <a:lnTo>
                        <a:pt x="114" y="1598"/>
                      </a:lnTo>
                      <a:lnTo>
                        <a:pt x="118" y="1597"/>
                      </a:lnTo>
                      <a:lnTo>
                        <a:pt x="121" y="1596"/>
                      </a:lnTo>
                      <a:lnTo>
                        <a:pt x="125" y="1593"/>
                      </a:lnTo>
                      <a:lnTo>
                        <a:pt x="130" y="1588"/>
                      </a:lnTo>
                      <a:lnTo>
                        <a:pt x="136" y="1582"/>
                      </a:lnTo>
                      <a:lnTo>
                        <a:pt x="141" y="1574"/>
                      </a:lnTo>
                      <a:lnTo>
                        <a:pt x="147" y="1569"/>
                      </a:lnTo>
                      <a:lnTo>
                        <a:pt x="150" y="1567"/>
                      </a:lnTo>
                      <a:lnTo>
                        <a:pt x="154" y="1565"/>
                      </a:lnTo>
                      <a:lnTo>
                        <a:pt x="157" y="1564"/>
                      </a:lnTo>
                      <a:lnTo>
                        <a:pt x="161" y="1563"/>
                      </a:lnTo>
                      <a:lnTo>
                        <a:pt x="170" y="1565"/>
                      </a:lnTo>
                      <a:lnTo>
                        <a:pt x="176" y="1567"/>
                      </a:lnTo>
                      <a:lnTo>
                        <a:pt x="182" y="1571"/>
                      </a:lnTo>
                      <a:lnTo>
                        <a:pt x="188" y="1577"/>
                      </a:lnTo>
                      <a:lnTo>
                        <a:pt x="194" y="1582"/>
                      </a:lnTo>
                      <a:lnTo>
                        <a:pt x="200" y="1586"/>
                      </a:lnTo>
                      <a:lnTo>
                        <a:pt x="206" y="1589"/>
                      </a:lnTo>
                      <a:lnTo>
                        <a:pt x="214" y="1590"/>
                      </a:lnTo>
                      <a:lnTo>
                        <a:pt x="218" y="1589"/>
                      </a:lnTo>
                      <a:lnTo>
                        <a:pt x="222" y="1587"/>
                      </a:lnTo>
                      <a:lnTo>
                        <a:pt x="224" y="1584"/>
                      </a:lnTo>
                      <a:lnTo>
                        <a:pt x="226" y="1580"/>
                      </a:lnTo>
                      <a:lnTo>
                        <a:pt x="229" y="1571"/>
                      </a:lnTo>
                      <a:lnTo>
                        <a:pt x="233" y="1563"/>
                      </a:lnTo>
                      <a:lnTo>
                        <a:pt x="237" y="1560"/>
                      </a:lnTo>
                      <a:lnTo>
                        <a:pt x="240" y="1558"/>
                      </a:lnTo>
                      <a:lnTo>
                        <a:pt x="244" y="1557"/>
                      </a:lnTo>
                      <a:lnTo>
                        <a:pt x="248" y="1557"/>
                      </a:lnTo>
                      <a:lnTo>
                        <a:pt x="259" y="1557"/>
                      </a:lnTo>
                      <a:lnTo>
                        <a:pt x="269" y="1557"/>
                      </a:lnTo>
                      <a:lnTo>
                        <a:pt x="274" y="1555"/>
                      </a:lnTo>
                      <a:lnTo>
                        <a:pt x="280" y="1553"/>
                      </a:lnTo>
                      <a:lnTo>
                        <a:pt x="283" y="1549"/>
                      </a:lnTo>
                      <a:lnTo>
                        <a:pt x="286" y="1543"/>
                      </a:lnTo>
                      <a:lnTo>
                        <a:pt x="291" y="1532"/>
                      </a:lnTo>
                      <a:lnTo>
                        <a:pt x="297" y="1521"/>
                      </a:lnTo>
                      <a:lnTo>
                        <a:pt x="304" y="1513"/>
                      </a:lnTo>
                      <a:lnTo>
                        <a:pt x="314" y="1507"/>
                      </a:lnTo>
                      <a:lnTo>
                        <a:pt x="317" y="1505"/>
                      </a:lnTo>
                      <a:lnTo>
                        <a:pt x="321" y="1501"/>
                      </a:lnTo>
                      <a:lnTo>
                        <a:pt x="323" y="1497"/>
                      </a:lnTo>
                      <a:lnTo>
                        <a:pt x="323" y="1493"/>
                      </a:lnTo>
                      <a:lnTo>
                        <a:pt x="323" y="1487"/>
                      </a:lnTo>
                      <a:lnTo>
                        <a:pt x="322" y="1482"/>
                      </a:lnTo>
                      <a:lnTo>
                        <a:pt x="320" y="1478"/>
                      </a:lnTo>
                      <a:lnTo>
                        <a:pt x="318" y="1475"/>
                      </a:lnTo>
                      <a:lnTo>
                        <a:pt x="313" y="1468"/>
                      </a:lnTo>
                      <a:lnTo>
                        <a:pt x="305" y="1462"/>
                      </a:lnTo>
                      <a:lnTo>
                        <a:pt x="297" y="1456"/>
                      </a:lnTo>
                      <a:lnTo>
                        <a:pt x="289" y="1451"/>
                      </a:lnTo>
                      <a:lnTo>
                        <a:pt x="281" y="1445"/>
                      </a:lnTo>
                      <a:lnTo>
                        <a:pt x="273" y="1438"/>
                      </a:lnTo>
                      <a:lnTo>
                        <a:pt x="266" y="1427"/>
                      </a:lnTo>
                      <a:lnTo>
                        <a:pt x="260" y="1417"/>
                      </a:lnTo>
                      <a:lnTo>
                        <a:pt x="256" y="1407"/>
                      </a:lnTo>
                      <a:lnTo>
                        <a:pt x="253" y="1395"/>
                      </a:lnTo>
                      <a:lnTo>
                        <a:pt x="250" y="1385"/>
                      </a:lnTo>
                      <a:lnTo>
                        <a:pt x="246" y="1373"/>
                      </a:lnTo>
                      <a:lnTo>
                        <a:pt x="243" y="1362"/>
                      </a:lnTo>
                      <a:lnTo>
                        <a:pt x="238" y="1349"/>
                      </a:lnTo>
                      <a:lnTo>
                        <a:pt x="234" y="1343"/>
                      </a:lnTo>
                      <a:lnTo>
                        <a:pt x="230" y="1338"/>
                      </a:lnTo>
                      <a:lnTo>
                        <a:pt x="226" y="1334"/>
                      </a:lnTo>
                      <a:lnTo>
                        <a:pt x="220" y="1331"/>
                      </a:lnTo>
                      <a:lnTo>
                        <a:pt x="210" y="1324"/>
                      </a:lnTo>
                      <a:lnTo>
                        <a:pt x="200" y="1314"/>
                      </a:lnTo>
                      <a:lnTo>
                        <a:pt x="187" y="1300"/>
                      </a:lnTo>
                      <a:lnTo>
                        <a:pt x="176" y="1285"/>
                      </a:lnTo>
                      <a:lnTo>
                        <a:pt x="166" y="1272"/>
                      </a:lnTo>
                      <a:lnTo>
                        <a:pt x="152" y="1257"/>
                      </a:lnTo>
                      <a:lnTo>
                        <a:pt x="137" y="1245"/>
                      </a:lnTo>
                      <a:lnTo>
                        <a:pt x="122" y="1235"/>
                      </a:lnTo>
                      <a:lnTo>
                        <a:pt x="115" y="1230"/>
                      </a:lnTo>
                      <a:lnTo>
                        <a:pt x="110" y="1224"/>
                      </a:lnTo>
                      <a:lnTo>
                        <a:pt x="108" y="1221"/>
                      </a:lnTo>
                      <a:lnTo>
                        <a:pt x="107" y="1217"/>
                      </a:lnTo>
                      <a:lnTo>
                        <a:pt x="105" y="1213"/>
                      </a:lnTo>
                      <a:lnTo>
                        <a:pt x="104" y="1207"/>
                      </a:lnTo>
                      <a:lnTo>
                        <a:pt x="104" y="1107"/>
                      </a:lnTo>
                      <a:lnTo>
                        <a:pt x="104" y="1102"/>
                      </a:lnTo>
                      <a:lnTo>
                        <a:pt x="103" y="1097"/>
                      </a:lnTo>
                      <a:lnTo>
                        <a:pt x="102" y="1091"/>
                      </a:lnTo>
                      <a:lnTo>
                        <a:pt x="100" y="1087"/>
                      </a:lnTo>
                      <a:lnTo>
                        <a:pt x="96" y="1080"/>
                      </a:lnTo>
                      <a:lnTo>
                        <a:pt x="90" y="1073"/>
                      </a:lnTo>
                      <a:lnTo>
                        <a:pt x="75" y="1059"/>
                      </a:lnTo>
                      <a:lnTo>
                        <a:pt x="60" y="1046"/>
                      </a:lnTo>
                      <a:lnTo>
                        <a:pt x="52" y="1040"/>
                      </a:lnTo>
                      <a:lnTo>
                        <a:pt x="43" y="1034"/>
                      </a:lnTo>
                      <a:lnTo>
                        <a:pt x="39" y="1031"/>
                      </a:lnTo>
                      <a:lnTo>
                        <a:pt x="36" y="1028"/>
                      </a:lnTo>
                      <a:lnTo>
                        <a:pt x="34" y="1024"/>
                      </a:lnTo>
                      <a:lnTo>
                        <a:pt x="34" y="1020"/>
                      </a:lnTo>
                      <a:lnTo>
                        <a:pt x="34" y="1016"/>
                      </a:lnTo>
                      <a:lnTo>
                        <a:pt x="36" y="1014"/>
                      </a:lnTo>
                      <a:lnTo>
                        <a:pt x="39" y="1011"/>
                      </a:lnTo>
                      <a:lnTo>
                        <a:pt x="42" y="1008"/>
                      </a:lnTo>
                      <a:lnTo>
                        <a:pt x="48" y="1004"/>
                      </a:lnTo>
                      <a:lnTo>
                        <a:pt x="55" y="1000"/>
                      </a:lnTo>
                      <a:close/>
                    </a:path>
                  </a:pathLst>
                </a:custGeom>
                <a:solidFill>
                  <a:srgbClr val="C0C0C0"/>
                </a:solidFill>
                <a:ln w="9525">
                  <a:solidFill>
                    <a:sysClr val="windowText" lastClr="000000">
                      <a:lumMod val="50000"/>
                      <a:lumOff val="50000"/>
                    </a:sysClr>
                  </a:solidFill>
                  <a:round/>
                  <a:headEnd/>
                  <a:tailEnd/>
                </a:ln>
              </p:spPr>
            </p:sp>
            <p:sp>
              <p:nvSpPr>
                <p:cNvPr id="30" name="Nepal"/>
                <p:cNvSpPr>
                  <a:spLocks/>
                </p:cNvSpPr>
                <p:nvPr/>
              </p:nvSpPr>
              <p:spPr bwMode="auto">
                <a:xfrm>
                  <a:off x="3164972" y="4266649"/>
                  <a:ext cx="525360" cy="277020"/>
                </a:xfrm>
                <a:custGeom>
                  <a:avLst/>
                  <a:gdLst/>
                  <a:ahLst/>
                  <a:cxnLst>
                    <a:cxn ang="0">
                      <a:pos x="147" y="21"/>
                    </a:cxn>
                    <a:cxn ang="0">
                      <a:pos x="176" y="17"/>
                    </a:cxn>
                    <a:cxn ang="0">
                      <a:pos x="197" y="4"/>
                    </a:cxn>
                    <a:cxn ang="0">
                      <a:pos x="235" y="12"/>
                    </a:cxn>
                    <a:cxn ang="0">
                      <a:pos x="307" y="22"/>
                    </a:cxn>
                    <a:cxn ang="0">
                      <a:pos x="340" y="43"/>
                    </a:cxn>
                    <a:cxn ang="0">
                      <a:pos x="368" y="91"/>
                    </a:cxn>
                    <a:cxn ang="0">
                      <a:pos x="399" y="115"/>
                    </a:cxn>
                    <a:cxn ang="0">
                      <a:pos x="458" y="135"/>
                    </a:cxn>
                    <a:cxn ang="0">
                      <a:pos x="499" y="163"/>
                    </a:cxn>
                    <a:cxn ang="0">
                      <a:pos x="527" y="186"/>
                    </a:cxn>
                    <a:cxn ang="0">
                      <a:pos x="610" y="220"/>
                    </a:cxn>
                    <a:cxn ang="0">
                      <a:pos x="673" y="263"/>
                    </a:cxn>
                    <a:cxn ang="0">
                      <a:pos x="722" y="307"/>
                    </a:cxn>
                    <a:cxn ang="0">
                      <a:pos x="769" y="319"/>
                    </a:cxn>
                    <a:cxn ang="0">
                      <a:pos x="823" y="315"/>
                    </a:cxn>
                    <a:cxn ang="0">
                      <a:pos x="859" y="332"/>
                    </a:cxn>
                    <a:cxn ang="0">
                      <a:pos x="915" y="320"/>
                    </a:cxn>
                    <a:cxn ang="0">
                      <a:pos x="962" y="317"/>
                    </a:cxn>
                    <a:cxn ang="0">
                      <a:pos x="1026" y="335"/>
                    </a:cxn>
                    <a:cxn ang="0">
                      <a:pos x="1115" y="394"/>
                    </a:cxn>
                    <a:cxn ang="0">
                      <a:pos x="1119" y="464"/>
                    </a:cxn>
                    <a:cxn ang="0">
                      <a:pos x="1131" y="497"/>
                    </a:cxn>
                    <a:cxn ang="0">
                      <a:pos x="1123" y="543"/>
                    </a:cxn>
                    <a:cxn ang="0">
                      <a:pos x="1109" y="558"/>
                    </a:cxn>
                    <a:cxn ang="0">
                      <a:pos x="1068" y="551"/>
                    </a:cxn>
                    <a:cxn ang="0">
                      <a:pos x="991" y="553"/>
                    </a:cxn>
                    <a:cxn ang="0">
                      <a:pos x="943" y="540"/>
                    </a:cxn>
                    <a:cxn ang="0">
                      <a:pos x="907" y="526"/>
                    </a:cxn>
                    <a:cxn ang="0">
                      <a:pos x="767" y="519"/>
                    </a:cxn>
                    <a:cxn ang="0">
                      <a:pos x="718" y="487"/>
                    </a:cxn>
                    <a:cxn ang="0">
                      <a:pos x="639" y="483"/>
                    </a:cxn>
                    <a:cxn ang="0">
                      <a:pos x="594" y="452"/>
                    </a:cxn>
                    <a:cxn ang="0">
                      <a:pos x="547" y="420"/>
                    </a:cxn>
                    <a:cxn ang="0">
                      <a:pos x="504" y="427"/>
                    </a:cxn>
                    <a:cxn ang="0">
                      <a:pos x="467" y="429"/>
                    </a:cxn>
                    <a:cxn ang="0">
                      <a:pos x="441" y="419"/>
                    </a:cxn>
                    <a:cxn ang="0">
                      <a:pos x="379" y="426"/>
                    </a:cxn>
                    <a:cxn ang="0">
                      <a:pos x="353" y="410"/>
                    </a:cxn>
                    <a:cxn ang="0">
                      <a:pos x="310" y="380"/>
                    </a:cxn>
                    <a:cxn ang="0">
                      <a:pos x="255" y="364"/>
                    </a:cxn>
                    <a:cxn ang="0">
                      <a:pos x="233" y="342"/>
                    </a:cxn>
                    <a:cxn ang="0">
                      <a:pos x="190" y="326"/>
                    </a:cxn>
                    <a:cxn ang="0">
                      <a:pos x="153" y="302"/>
                    </a:cxn>
                    <a:cxn ang="0">
                      <a:pos x="111" y="264"/>
                    </a:cxn>
                    <a:cxn ang="0">
                      <a:pos x="66" y="245"/>
                    </a:cxn>
                    <a:cxn ang="0">
                      <a:pos x="24" y="210"/>
                    </a:cxn>
                    <a:cxn ang="0">
                      <a:pos x="0" y="189"/>
                    </a:cxn>
                    <a:cxn ang="0">
                      <a:pos x="4" y="122"/>
                    </a:cxn>
                    <a:cxn ang="0">
                      <a:pos x="39" y="58"/>
                    </a:cxn>
                    <a:cxn ang="0">
                      <a:pos x="90" y="19"/>
                    </a:cxn>
                  </a:cxnLst>
                  <a:rect l="0" t="0" r="r" b="b"/>
                  <a:pathLst>
                    <a:path w="1131" h="560">
                      <a:moveTo>
                        <a:pt x="108" y="0"/>
                      </a:moveTo>
                      <a:lnTo>
                        <a:pt x="122" y="7"/>
                      </a:lnTo>
                      <a:lnTo>
                        <a:pt x="135" y="14"/>
                      </a:lnTo>
                      <a:lnTo>
                        <a:pt x="141" y="18"/>
                      </a:lnTo>
                      <a:lnTo>
                        <a:pt x="147" y="21"/>
                      </a:lnTo>
                      <a:lnTo>
                        <a:pt x="156" y="22"/>
                      </a:lnTo>
                      <a:lnTo>
                        <a:pt x="164" y="23"/>
                      </a:lnTo>
                      <a:lnTo>
                        <a:pt x="169" y="22"/>
                      </a:lnTo>
                      <a:lnTo>
                        <a:pt x="173" y="20"/>
                      </a:lnTo>
                      <a:lnTo>
                        <a:pt x="176" y="17"/>
                      </a:lnTo>
                      <a:lnTo>
                        <a:pt x="180" y="13"/>
                      </a:lnTo>
                      <a:lnTo>
                        <a:pt x="184" y="9"/>
                      </a:lnTo>
                      <a:lnTo>
                        <a:pt x="188" y="7"/>
                      </a:lnTo>
                      <a:lnTo>
                        <a:pt x="192" y="4"/>
                      </a:lnTo>
                      <a:lnTo>
                        <a:pt x="197" y="4"/>
                      </a:lnTo>
                      <a:lnTo>
                        <a:pt x="204" y="4"/>
                      </a:lnTo>
                      <a:lnTo>
                        <a:pt x="210" y="5"/>
                      </a:lnTo>
                      <a:lnTo>
                        <a:pt x="218" y="7"/>
                      </a:lnTo>
                      <a:lnTo>
                        <a:pt x="223" y="8"/>
                      </a:lnTo>
                      <a:lnTo>
                        <a:pt x="235" y="12"/>
                      </a:lnTo>
                      <a:lnTo>
                        <a:pt x="249" y="15"/>
                      </a:lnTo>
                      <a:lnTo>
                        <a:pt x="270" y="18"/>
                      </a:lnTo>
                      <a:lnTo>
                        <a:pt x="288" y="19"/>
                      </a:lnTo>
                      <a:lnTo>
                        <a:pt x="298" y="20"/>
                      </a:lnTo>
                      <a:lnTo>
                        <a:pt x="307" y="22"/>
                      </a:lnTo>
                      <a:lnTo>
                        <a:pt x="315" y="25"/>
                      </a:lnTo>
                      <a:lnTo>
                        <a:pt x="325" y="30"/>
                      </a:lnTo>
                      <a:lnTo>
                        <a:pt x="331" y="34"/>
                      </a:lnTo>
                      <a:lnTo>
                        <a:pt x="336" y="38"/>
                      </a:lnTo>
                      <a:lnTo>
                        <a:pt x="340" y="43"/>
                      </a:lnTo>
                      <a:lnTo>
                        <a:pt x="344" y="48"/>
                      </a:lnTo>
                      <a:lnTo>
                        <a:pt x="350" y="59"/>
                      </a:lnTo>
                      <a:lnTo>
                        <a:pt x="356" y="69"/>
                      </a:lnTo>
                      <a:lnTo>
                        <a:pt x="362" y="81"/>
                      </a:lnTo>
                      <a:lnTo>
                        <a:pt x="368" y="91"/>
                      </a:lnTo>
                      <a:lnTo>
                        <a:pt x="371" y="96"/>
                      </a:lnTo>
                      <a:lnTo>
                        <a:pt x="376" y="100"/>
                      </a:lnTo>
                      <a:lnTo>
                        <a:pt x="381" y="105"/>
                      </a:lnTo>
                      <a:lnTo>
                        <a:pt x="387" y="109"/>
                      </a:lnTo>
                      <a:lnTo>
                        <a:pt x="399" y="115"/>
                      </a:lnTo>
                      <a:lnTo>
                        <a:pt x="411" y="119"/>
                      </a:lnTo>
                      <a:lnTo>
                        <a:pt x="423" y="123"/>
                      </a:lnTo>
                      <a:lnTo>
                        <a:pt x="434" y="127"/>
                      </a:lnTo>
                      <a:lnTo>
                        <a:pt x="446" y="131"/>
                      </a:lnTo>
                      <a:lnTo>
                        <a:pt x="458" y="135"/>
                      </a:lnTo>
                      <a:lnTo>
                        <a:pt x="470" y="140"/>
                      </a:lnTo>
                      <a:lnTo>
                        <a:pt x="482" y="146"/>
                      </a:lnTo>
                      <a:lnTo>
                        <a:pt x="488" y="151"/>
                      </a:lnTo>
                      <a:lnTo>
                        <a:pt x="494" y="156"/>
                      </a:lnTo>
                      <a:lnTo>
                        <a:pt x="499" y="163"/>
                      </a:lnTo>
                      <a:lnTo>
                        <a:pt x="504" y="169"/>
                      </a:lnTo>
                      <a:lnTo>
                        <a:pt x="508" y="174"/>
                      </a:lnTo>
                      <a:lnTo>
                        <a:pt x="513" y="179"/>
                      </a:lnTo>
                      <a:lnTo>
                        <a:pt x="519" y="183"/>
                      </a:lnTo>
                      <a:lnTo>
                        <a:pt x="527" y="186"/>
                      </a:lnTo>
                      <a:lnTo>
                        <a:pt x="543" y="192"/>
                      </a:lnTo>
                      <a:lnTo>
                        <a:pt x="558" y="196"/>
                      </a:lnTo>
                      <a:lnTo>
                        <a:pt x="572" y="201"/>
                      </a:lnTo>
                      <a:lnTo>
                        <a:pt x="585" y="207"/>
                      </a:lnTo>
                      <a:lnTo>
                        <a:pt x="610" y="220"/>
                      </a:lnTo>
                      <a:lnTo>
                        <a:pt x="638" y="236"/>
                      </a:lnTo>
                      <a:lnTo>
                        <a:pt x="648" y="242"/>
                      </a:lnTo>
                      <a:lnTo>
                        <a:pt x="656" y="249"/>
                      </a:lnTo>
                      <a:lnTo>
                        <a:pt x="664" y="256"/>
                      </a:lnTo>
                      <a:lnTo>
                        <a:pt x="673" y="263"/>
                      </a:lnTo>
                      <a:lnTo>
                        <a:pt x="686" y="277"/>
                      </a:lnTo>
                      <a:lnTo>
                        <a:pt x="701" y="290"/>
                      </a:lnTo>
                      <a:lnTo>
                        <a:pt x="708" y="296"/>
                      </a:lnTo>
                      <a:lnTo>
                        <a:pt x="715" y="302"/>
                      </a:lnTo>
                      <a:lnTo>
                        <a:pt x="722" y="307"/>
                      </a:lnTo>
                      <a:lnTo>
                        <a:pt x="731" y="311"/>
                      </a:lnTo>
                      <a:lnTo>
                        <a:pt x="739" y="315"/>
                      </a:lnTo>
                      <a:lnTo>
                        <a:pt x="748" y="317"/>
                      </a:lnTo>
                      <a:lnTo>
                        <a:pt x="759" y="319"/>
                      </a:lnTo>
                      <a:lnTo>
                        <a:pt x="769" y="319"/>
                      </a:lnTo>
                      <a:lnTo>
                        <a:pt x="785" y="314"/>
                      </a:lnTo>
                      <a:lnTo>
                        <a:pt x="800" y="308"/>
                      </a:lnTo>
                      <a:lnTo>
                        <a:pt x="808" y="309"/>
                      </a:lnTo>
                      <a:lnTo>
                        <a:pt x="817" y="312"/>
                      </a:lnTo>
                      <a:lnTo>
                        <a:pt x="823" y="315"/>
                      </a:lnTo>
                      <a:lnTo>
                        <a:pt x="830" y="319"/>
                      </a:lnTo>
                      <a:lnTo>
                        <a:pt x="836" y="324"/>
                      </a:lnTo>
                      <a:lnTo>
                        <a:pt x="844" y="327"/>
                      </a:lnTo>
                      <a:lnTo>
                        <a:pt x="851" y="331"/>
                      </a:lnTo>
                      <a:lnTo>
                        <a:pt x="859" y="332"/>
                      </a:lnTo>
                      <a:lnTo>
                        <a:pt x="873" y="331"/>
                      </a:lnTo>
                      <a:lnTo>
                        <a:pt x="884" y="329"/>
                      </a:lnTo>
                      <a:lnTo>
                        <a:pt x="894" y="326"/>
                      </a:lnTo>
                      <a:lnTo>
                        <a:pt x="905" y="323"/>
                      </a:lnTo>
                      <a:lnTo>
                        <a:pt x="915" y="320"/>
                      </a:lnTo>
                      <a:lnTo>
                        <a:pt x="925" y="317"/>
                      </a:lnTo>
                      <a:lnTo>
                        <a:pt x="937" y="316"/>
                      </a:lnTo>
                      <a:lnTo>
                        <a:pt x="949" y="315"/>
                      </a:lnTo>
                      <a:lnTo>
                        <a:pt x="956" y="315"/>
                      </a:lnTo>
                      <a:lnTo>
                        <a:pt x="962" y="317"/>
                      </a:lnTo>
                      <a:lnTo>
                        <a:pt x="967" y="319"/>
                      </a:lnTo>
                      <a:lnTo>
                        <a:pt x="971" y="321"/>
                      </a:lnTo>
                      <a:lnTo>
                        <a:pt x="981" y="326"/>
                      </a:lnTo>
                      <a:lnTo>
                        <a:pt x="993" y="330"/>
                      </a:lnTo>
                      <a:lnTo>
                        <a:pt x="1026" y="335"/>
                      </a:lnTo>
                      <a:lnTo>
                        <a:pt x="1054" y="339"/>
                      </a:lnTo>
                      <a:lnTo>
                        <a:pt x="1082" y="342"/>
                      </a:lnTo>
                      <a:lnTo>
                        <a:pt x="1116" y="345"/>
                      </a:lnTo>
                      <a:lnTo>
                        <a:pt x="1115" y="371"/>
                      </a:lnTo>
                      <a:lnTo>
                        <a:pt x="1115" y="394"/>
                      </a:lnTo>
                      <a:lnTo>
                        <a:pt x="1114" y="417"/>
                      </a:lnTo>
                      <a:lnTo>
                        <a:pt x="1114" y="443"/>
                      </a:lnTo>
                      <a:lnTo>
                        <a:pt x="1114" y="451"/>
                      </a:lnTo>
                      <a:lnTo>
                        <a:pt x="1116" y="458"/>
                      </a:lnTo>
                      <a:lnTo>
                        <a:pt x="1119" y="464"/>
                      </a:lnTo>
                      <a:lnTo>
                        <a:pt x="1122" y="471"/>
                      </a:lnTo>
                      <a:lnTo>
                        <a:pt x="1125" y="477"/>
                      </a:lnTo>
                      <a:lnTo>
                        <a:pt x="1128" y="483"/>
                      </a:lnTo>
                      <a:lnTo>
                        <a:pt x="1130" y="490"/>
                      </a:lnTo>
                      <a:lnTo>
                        <a:pt x="1131" y="497"/>
                      </a:lnTo>
                      <a:lnTo>
                        <a:pt x="1130" y="508"/>
                      </a:lnTo>
                      <a:lnTo>
                        <a:pt x="1130" y="519"/>
                      </a:lnTo>
                      <a:lnTo>
                        <a:pt x="1128" y="530"/>
                      </a:lnTo>
                      <a:lnTo>
                        <a:pt x="1124" y="539"/>
                      </a:lnTo>
                      <a:lnTo>
                        <a:pt x="1123" y="543"/>
                      </a:lnTo>
                      <a:lnTo>
                        <a:pt x="1121" y="547"/>
                      </a:lnTo>
                      <a:lnTo>
                        <a:pt x="1118" y="550"/>
                      </a:lnTo>
                      <a:lnTo>
                        <a:pt x="1115" y="553"/>
                      </a:lnTo>
                      <a:lnTo>
                        <a:pt x="1112" y="557"/>
                      </a:lnTo>
                      <a:lnTo>
                        <a:pt x="1109" y="558"/>
                      </a:lnTo>
                      <a:lnTo>
                        <a:pt x="1104" y="560"/>
                      </a:lnTo>
                      <a:lnTo>
                        <a:pt x="1100" y="560"/>
                      </a:lnTo>
                      <a:lnTo>
                        <a:pt x="1087" y="554"/>
                      </a:lnTo>
                      <a:lnTo>
                        <a:pt x="1075" y="550"/>
                      </a:lnTo>
                      <a:lnTo>
                        <a:pt x="1068" y="551"/>
                      </a:lnTo>
                      <a:lnTo>
                        <a:pt x="1061" y="552"/>
                      </a:lnTo>
                      <a:lnTo>
                        <a:pt x="1036" y="552"/>
                      </a:lnTo>
                      <a:lnTo>
                        <a:pt x="1014" y="553"/>
                      </a:lnTo>
                      <a:lnTo>
                        <a:pt x="1002" y="553"/>
                      </a:lnTo>
                      <a:lnTo>
                        <a:pt x="991" y="553"/>
                      </a:lnTo>
                      <a:lnTo>
                        <a:pt x="979" y="552"/>
                      </a:lnTo>
                      <a:lnTo>
                        <a:pt x="967" y="550"/>
                      </a:lnTo>
                      <a:lnTo>
                        <a:pt x="958" y="547"/>
                      </a:lnTo>
                      <a:lnTo>
                        <a:pt x="950" y="544"/>
                      </a:lnTo>
                      <a:lnTo>
                        <a:pt x="943" y="540"/>
                      </a:lnTo>
                      <a:lnTo>
                        <a:pt x="937" y="536"/>
                      </a:lnTo>
                      <a:lnTo>
                        <a:pt x="930" y="533"/>
                      </a:lnTo>
                      <a:lnTo>
                        <a:pt x="923" y="530"/>
                      </a:lnTo>
                      <a:lnTo>
                        <a:pt x="915" y="528"/>
                      </a:lnTo>
                      <a:lnTo>
                        <a:pt x="907" y="526"/>
                      </a:lnTo>
                      <a:lnTo>
                        <a:pt x="794" y="526"/>
                      </a:lnTo>
                      <a:lnTo>
                        <a:pt x="787" y="525"/>
                      </a:lnTo>
                      <a:lnTo>
                        <a:pt x="779" y="524"/>
                      </a:lnTo>
                      <a:lnTo>
                        <a:pt x="773" y="522"/>
                      </a:lnTo>
                      <a:lnTo>
                        <a:pt x="767" y="519"/>
                      </a:lnTo>
                      <a:lnTo>
                        <a:pt x="756" y="513"/>
                      </a:lnTo>
                      <a:lnTo>
                        <a:pt x="745" y="505"/>
                      </a:lnTo>
                      <a:lnTo>
                        <a:pt x="735" y="497"/>
                      </a:lnTo>
                      <a:lnTo>
                        <a:pt x="724" y="490"/>
                      </a:lnTo>
                      <a:lnTo>
                        <a:pt x="718" y="487"/>
                      </a:lnTo>
                      <a:lnTo>
                        <a:pt x="712" y="485"/>
                      </a:lnTo>
                      <a:lnTo>
                        <a:pt x="705" y="484"/>
                      </a:lnTo>
                      <a:lnTo>
                        <a:pt x="697" y="484"/>
                      </a:lnTo>
                      <a:lnTo>
                        <a:pt x="649" y="484"/>
                      </a:lnTo>
                      <a:lnTo>
                        <a:pt x="639" y="483"/>
                      </a:lnTo>
                      <a:lnTo>
                        <a:pt x="632" y="481"/>
                      </a:lnTo>
                      <a:lnTo>
                        <a:pt x="625" y="478"/>
                      </a:lnTo>
                      <a:lnTo>
                        <a:pt x="618" y="474"/>
                      </a:lnTo>
                      <a:lnTo>
                        <a:pt x="605" y="463"/>
                      </a:lnTo>
                      <a:lnTo>
                        <a:pt x="594" y="452"/>
                      </a:lnTo>
                      <a:lnTo>
                        <a:pt x="582" y="439"/>
                      </a:lnTo>
                      <a:lnTo>
                        <a:pt x="570" y="429"/>
                      </a:lnTo>
                      <a:lnTo>
                        <a:pt x="563" y="425"/>
                      </a:lnTo>
                      <a:lnTo>
                        <a:pt x="556" y="422"/>
                      </a:lnTo>
                      <a:lnTo>
                        <a:pt x="547" y="420"/>
                      </a:lnTo>
                      <a:lnTo>
                        <a:pt x="539" y="420"/>
                      </a:lnTo>
                      <a:lnTo>
                        <a:pt x="529" y="420"/>
                      </a:lnTo>
                      <a:lnTo>
                        <a:pt x="519" y="422"/>
                      </a:lnTo>
                      <a:lnTo>
                        <a:pt x="511" y="424"/>
                      </a:lnTo>
                      <a:lnTo>
                        <a:pt x="504" y="427"/>
                      </a:lnTo>
                      <a:lnTo>
                        <a:pt x="495" y="429"/>
                      </a:lnTo>
                      <a:lnTo>
                        <a:pt x="487" y="431"/>
                      </a:lnTo>
                      <a:lnTo>
                        <a:pt x="478" y="433"/>
                      </a:lnTo>
                      <a:lnTo>
                        <a:pt x="467" y="434"/>
                      </a:lnTo>
                      <a:lnTo>
                        <a:pt x="467" y="429"/>
                      </a:lnTo>
                      <a:lnTo>
                        <a:pt x="467" y="424"/>
                      </a:lnTo>
                      <a:lnTo>
                        <a:pt x="460" y="422"/>
                      </a:lnTo>
                      <a:lnTo>
                        <a:pt x="454" y="421"/>
                      </a:lnTo>
                      <a:lnTo>
                        <a:pt x="447" y="420"/>
                      </a:lnTo>
                      <a:lnTo>
                        <a:pt x="441" y="419"/>
                      </a:lnTo>
                      <a:lnTo>
                        <a:pt x="428" y="420"/>
                      </a:lnTo>
                      <a:lnTo>
                        <a:pt x="413" y="420"/>
                      </a:lnTo>
                      <a:lnTo>
                        <a:pt x="399" y="423"/>
                      </a:lnTo>
                      <a:lnTo>
                        <a:pt x="385" y="427"/>
                      </a:lnTo>
                      <a:lnTo>
                        <a:pt x="379" y="426"/>
                      </a:lnTo>
                      <a:lnTo>
                        <a:pt x="375" y="425"/>
                      </a:lnTo>
                      <a:lnTo>
                        <a:pt x="371" y="424"/>
                      </a:lnTo>
                      <a:lnTo>
                        <a:pt x="367" y="422"/>
                      </a:lnTo>
                      <a:lnTo>
                        <a:pt x="360" y="417"/>
                      </a:lnTo>
                      <a:lnTo>
                        <a:pt x="353" y="410"/>
                      </a:lnTo>
                      <a:lnTo>
                        <a:pt x="347" y="404"/>
                      </a:lnTo>
                      <a:lnTo>
                        <a:pt x="341" y="398"/>
                      </a:lnTo>
                      <a:lnTo>
                        <a:pt x="334" y="392"/>
                      </a:lnTo>
                      <a:lnTo>
                        <a:pt x="325" y="387"/>
                      </a:lnTo>
                      <a:lnTo>
                        <a:pt x="310" y="380"/>
                      </a:lnTo>
                      <a:lnTo>
                        <a:pt x="295" y="377"/>
                      </a:lnTo>
                      <a:lnTo>
                        <a:pt x="281" y="374"/>
                      </a:lnTo>
                      <a:lnTo>
                        <a:pt x="265" y="370"/>
                      </a:lnTo>
                      <a:lnTo>
                        <a:pt x="259" y="367"/>
                      </a:lnTo>
                      <a:lnTo>
                        <a:pt x="255" y="364"/>
                      </a:lnTo>
                      <a:lnTo>
                        <a:pt x="250" y="360"/>
                      </a:lnTo>
                      <a:lnTo>
                        <a:pt x="247" y="355"/>
                      </a:lnTo>
                      <a:lnTo>
                        <a:pt x="243" y="350"/>
                      </a:lnTo>
                      <a:lnTo>
                        <a:pt x="238" y="346"/>
                      </a:lnTo>
                      <a:lnTo>
                        <a:pt x="233" y="342"/>
                      </a:lnTo>
                      <a:lnTo>
                        <a:pt x="228" y="339"/>
                      </a:lnTo>
                      <a:lnTo>
                        <a:pt x="218" y="335"/>
                      </a:lnTo>
                      <a:lnTo>
                        <a:pt x="209" y="333"/>
                      </a:lnTo>
                      <a:lnTo>
                        <a:pt x="200" y="331"/>
                      </a:lnTo>
                      <a:lnTo>
                        <a:pt x="190" y="326"/>
                      </a:lnTo>
                      <a:lnTo>
                        <a:pt x="182" y="323"/>
                      </a:lnTo>
                      <a:lnTo>
                        <a:pt x="175" y="319"/>
                      </a:lnTo>
                      <a:lnTo>
                        <a:pt x="169" y="315"/>
                      </a:lnTo>
                      <a:lnTo>
                        <a:pt x="164" y="311"/>
                      </a:lnTo>
                      <a:lnTo>
                        <a:pt x="153" y="302"/>
                      </a:lnTo>
                      <a:lnTo>
                        <a:pt x="144" y="291"/>
                      </a:lnTo>
                      <a:lnTo>
                        <a:pt x="134" y="282"/>
                      </a:lnTo>
                      <a:lnTo>
                        <a:pt x="123" y="273"/>
                      </a:lnTo>
                      <a:lnTo>
                        <a:pt x="118" y="268"/>
                      </a:lnTo>
                      <a:lnTo>
                        <a:pt x="111" y="264"/>
                      </a:lnTo>
                      <a:lnTo>
                        <a:pt x="105" y="261"/>
                      </a:lnTo>
                      <a:lnTo>
                        <a:pt x="98" y="258"/>
                      </a:lnTo>
                      <a:lnTo>
                        <a:pt x="86" y="254"/>
                      </a:lnTo>
                      <a:lnTo>
                        <a:pt x="76" y="249"/>
                      </a:lnTo>
                      <a:lnTo>
                        <a:pt x="66" y="245"/>
                      </a:lnTo>
                      <a:lnTo>
                        <a:pt x="57" y="239"/>
                      </a:lnTo>
                      <a:lnTo>
                        <a:pt x="49" y="233"/>
                      </a:lnTo>
                      <a:lnTo>
                        <a:pt x="41" y="227"/>
                      </a:lnTo>
                      <a:lnTo>
                        <a:pt x="32" y="219"/>
                      </a:lnTo>
                      <a:lnTo>
                        <a:pt x="24" y="210"/>
                      </a:lnTo>
                      <a:lnTo>
                        <a:pt x="16" y="204"/>
                      </a:lnTo>
                      <a:lnTo>
                        <a:pt x="8" y="199"/>
                      </a:lnTo>
                      <a:lnTo>
                        <a:pt x="5" y="196"/>
                      </a:lnTo>
                      <a:lnTo>
                        <a:pt x="2" y="193"/>
                      </a:lnTo>
                      <a:lnTo>
                        <a:pt x="0" y="189"/>
                      </a:lnTo>
                      <a:lnTo>
                        <a:pt x="0" y="184"/>
                      </a:lnTo>
                      <a:lnTo>
                        <a:pt x="0" y="167"/>
                      </a:lnTo>
                      <a:lnTo>
                        <a:pt x="0" y="151"/>
                      </a:lnTo>
                      <a:lnTo>
                        <a:pt x="2" y="137"/>
                      </a:lnTo>
                      <a:lnTo>
                        <a:pt x="4" y="122"/>
                      </a:lnTo>
                      <a:lnTo>
                        <a:pt x="8" y="109"/>
                      </a:lnTo>
                      <a:lnTo>
                        <a:pt x="14" y="95"/>
                      </a:lnTo>
                      <a:lnTo>
                        <a:pt x="21" y="82"/>
                      </a:lnTo>
                      <a:lnTo>
                        <a:pt x="30" y="68"/>
                      </a:lnTo>
                      <a:lnTo>
                        <a:pt x="39" y="58"/>
                      </a:lnTo>
                      <a:lnTo>
                        <a:pt x="49" y="50"/>
                      </a:lnTo>
                      <a:lnTo>
                        <a:pt x="59" y="41"/>
                      </a:lnTo>
                      <a:lnTo>
                        <a:pt x="70" y="34"/>
                      </a:lnTo>
                      <a:lnTo>
                        <a:pt x="80" y="27"/>
                      </a:lnTo>
                      <a:lnTo>
                        <a:pt x="90" y="19"/>
                      </a:lnTo>
                      <a:lnTo>
                        <a:pt x="100" y="9"/>
                      </a:lnTo>
                      <a:lnTo>
                        <a:pt x="108" y="0"/>
                      </a:lnTo>
                      <a:close/>
                    </a:path>
                  </a:pathLst>
                </a:custGeom>
                <a:solidFill>
                  <a:srgbClr val="C0C0C0"/>
                </a:solidFill>
                <a:ln w="9525">
                  <a:solidFill>
                    <a:sysClr val="windowText" lastClr="000000">
                      <a:lumMod val="50000"/>
                      <a:lumOff val="50000"/>
                    </a:sysClr>
                  </a:solidFill>
                  <a:round/>
                  <a:headEnd/>
                  <a:tailEnd/>
                </a:ln>
              </p:spPr>
            </p:sp>
            <p:sp>
              <p:nvSpPr>
                <p:cNvPr id="31" name="Maldives"/>
                <p:cNvSpPr>
                  <a:spLocks noEditPoints="1"/>
                </p:cNvSpPr>
                <p:nvPr/>
              </p:nvSpPr>
              <p:spPr bwMode="auto">
                <a:xfrm rot="17220000">
                  <a:off x="2577663" y="6156475"/>
                  <a:ext cx="239635" cy="75033"/>
                </a:xfrm>
                <a:custGeom>
                  <a:avLst/>
                  <a:gdLst/>
                  <a:ahLst/>
                  <a:cxnLst>
                    <a:cxn ang="0">
                      <a:pos x="20" y="1379"/>
                    </a:cxn>
                    <a:cxn ang="0">
                      <a:pos x="59" y="1380"/>
                    </a:cxn>
                    <a:cxn ang="0">
                      <a:pos x="76" y="1352"/>
                    </a:cxn>
                    <a:cxn ang="0">
                      <a:pos x="89" y="1332"/>
                    </a:cxn>
                    <a:cxn ang="0">
                      <a:pos x="62" y="1326"/>
                    </a:cxn>
                    <a:cxn ang="0">
                      <a:pos x="34" y="1349"/>
                    </a:cxn>
                    <a:cxn ang="0">
                      <a:pos x="4" y="1358"/>
                    </a:cxn>
                    <a:cxn ang="0">
                      <a:pos x="182" y="1333"/>
                    </a:cxn>
                    <a:cxn ang="0">
                      <a:pos x="170" y="1336"/>
                    </a:cxn>
                    <a:cxn ang="0">
                      <a:pos x="151" y="1367"/>
                    </a:cxn>
                    <a:cxn ang="0">
                      <a:pos x="202" y="1356"/>
                    </a:cxn>
                    <a:cxn ang="0">
                      <a:pos x="192" y="1340"/>
                    </a:cxn>
                    <a:cxn ang="0">
                      <a:pos x="745" y="1067"/>
                    </a:cxn>
                    <a:cxn ang="0">
                      <a:pos x="768" y="1061"/>
                    </a:cxn>
                    <a:cxn ang="0">
                      <a:pos x="832" y="1015"/>
                    </a:cxn>
                    <a:cxn ang="0">
                      <a:pos x="835" y="994"/>
                    </a:cxn>
                    <a:cxn ang="0">
                      <a:pos x="800" y="1004"/>
                    </a:cxn>
                    <a:cxn ang="0">
                      <a:pos x="753" y="1033"/>
                    </a:cxn>
                    <a:cxn ang="0">
                      <a:pos x="603" y="1079"/>
                    </a:cxn>
                    <a:cxn ang="0">
                      <a:pos x="562" y="1078"/>
                    </a:cxn>
                    <a:cxn ang="0">
                      <a:pos x="565" y="1093"/>
                    </a:cxn>
                    <a:cxn ang="0">
                      <a:pos x="596" y="1110"/>
                    </a:cxn>
                    <a:cxn ang="0">
                      <a:pos x="612" y="1107"/>
                    </a:cxn>
                    <a:cxn ang="0">
                      <a:pos x="476" y="1133"/>
                    </a:cxn>
                    <a:cxn ang="0">
                      <a:pos x="458" y="1147"/>
                    </a:cxn>
                    <a:cxn ang="0">
                      <a:pos x="482" y="1158"/>
                    </a:cxn>
                    <a:cxn ang="0">
                      <a:pos x="918" y="792"/>
                    </a:cxn>
                    <a:cxn ang="0">
                      <a:pos x="957" y="818"/>
                    </a:cxn>
                    <a:cxn ang="0">
                      <a:pos x="971" y="796"/>
                    </a:cxn>
                    <a:cxn ang="0">
                      <a:pos x="955" y="788"/>
                    </a:cxn>
                    <a:cxn ang="0">
                      <a:pos x="974" y="656"/>
                    </a:cxn>
                    <a:cxn ang="0">
                      <a:pos x="963" y="693"/>
                    </a:cxn>
                    <a:cxn ang="0">
                      <a:pos x="984" y="718"/>
                    </a:cxn>
                    <a:cxn ang="0">
                      <a:pos x="1012" y="723"/>
                    </a:cxn>
                    <a:cxn ang="0">
                      <a:pos x="1003" y="669"/>
                    </a:cxn>
                    <a:cxn ang="0">
                      <a:pos x="979" y="655"/>
                    </a:cxn>
                    <a:cxn ang="0">
                      <a:pos x="1091" y="539"/>
                    </a:cxn>
                    <a:cxn ang="0">
                      <a:pos x="1062" y="546"/>
                    </a:cxn>
                    <a:cxn ang="0">
                      <a:pos x="1085" y="571"/>
                    </a:cxn>
                    <a:cxn ang="0">
                      <a:pos x="1105" y="546"/>
                    </a:cxn>
                    <a:cxn ang="0">
                      <a:pos x="1119" y="477"/>
                    </a:cxn>
                    <a:cxn ang="0">
                      <a:pos x="1118" y="501"/>
                    </a:cxn>
                    <a:cxn ang="0">
                      <a:pos x="1151" y="488"/>
                    </a:cxn>
                    <a:cxn ang="0">
                      <a:pos x="1177" y="464"/>
                    </a:cxn>
                    <a:cxn ang="0">
                      <a:pos x="1212" y="87"/>
                    </a:cxn>
                    <a:cxn ang="0">
                      <a:pos x="1188" y="109"/>
                    </a:cxn>
                    <a:cxn ang="0">
                      <a:pos x="1230" y="128"/>
                    </a:cxn>
                    <a:cxn ang="0">
                      <a:pos x="1256" y="108"/>
                    </a:cxn>
                    <a:cxn ang="0">
                      <a:pos x="1232" y="90"/>
                    </a:cxn>
                    <a:cxn ang="0">
                      <a:pos x="1178" y="4"/>
                    </a:cxn>
                    <a:cxn ang="0">
                      <a:pos x="1179" y="26"/>
                    </a:cxn>
                    <a:cxn ang="0">
                      <a:pos x="1206" y="31"/>
                    </a:cxn>
                    <a:cxn ang="0">
                      <a:pos x="1236" y="60"/>
                    </a:cxn>
                    <a:cxn ang="0">
                      <a:pos x="1250" y="49"/>
                    </a:cxn>
                    <a:cxn ang="0">
                      <a:pos x="1215" y="6"/>
                    </a:cxn>
                  </a:cxnLst>
                  <a:rect l="0" t="0" r="r" b="b"/>
                  <a:pathLst>
                    <a:path w="1260" h="1395">
                      <a:moveTo>
                        <a:pt x="0" y="1375"/>
                      </a:moveTo>
                      <a:lnTo>
                        <a:pt x="2" y="1385"/>
                      </a:lnTo>
                      <a:lnTo>
                        <a:pt x="4" y="1395"/>
                      </a:lnTo>
                      <a:lnTo>
                        <a:pt x="11" y="1389"/>
                      </a:lnTo>
                      <a:lnTo>
                        <a:pt x="17" y="1382"/>
                      </a:lnTo>
                      <a:lnTo>
                        <a:pt x="20" y="1379"/>
                      </a:lnTo>
                      <a:lnTo>
                        <a:pt x="24" y="1377"/>
                      </a:lnTo>
                      <a:lnTo>
                        <a:pt x="29" y="1375"/>
                      </a:lnTo>
                      <a:lnTo>
                        <a:pt x="33" y="1375"/>
                      </a:lnTo>
                      <a:lnTo>
                        <a:pt x="44" y="1378"/>
                      </a:lnTo>
                      <a:lnTo>
                        <a:pt x="56" y="1381"/>
                      </a:lnTo>
                      <a:lnTo>
                        <a:pt x="59" y="1380"/>
                      </a:lnTo>
                      <a:lnTo>
                        <a:pt x="62" y="1379"/>
                      </a:lnTo>
                      <a:lnTo>
                        <a:pt x="64" y="1376"/>
                      </a:lnTo>
                      <a:lnTo>
                        <a:pt x="65" y="1373"/>
                      </a:lnTo>
                      <a:lnTo>
                        <a:pt x="68" y="1366"/>
                      </a:lnTo>
                      <a:lnTo>
                        <a:pt x="71" y="1359"/>
                      </a:lnTo>
                      <a:lnTo>
                        <a:pt x="76" y="1352"/>
                      </a:lnTo>
                      <a:lnTo>
                        <a:pt x="82" y="1347"/>
                      </a:lnTo>
                      <a:lnTo>
                        <a:pt x="85" y="1345"/>
                      </a:lnTo>
                      <a:lnTo>
                        <a:pt x="87" y="1342"/>
                      </a:lnTo>
                      <a:lnTo>
                        <a:pt x="89" y="1339"/>
                      </a:lnTo>
                      <a:lnTo>
                        <a:pt x="89" y="1335"/>
                      </a:lnTo>
                      <a:lnTo>
                        <a:pt x="89" y="1332"/>
                      </a:lnTo>
                      <a:lnTo>
                        <a:pt x="87" y="1328"/>
                      </a:lnTo>
                      <a:lnTo>
                        <a:pt x="85" y="1326"/>
                      </a:lnTo>
                      <a:lnTo>
                        <a:pt x="81" y="1325"/>
                      </a:lnTo>
                      <a:lnTo>
                        <a:pt x="74" y="1324"/>
                      </a:lnTo>
                      <a:lnTo>
                        <a:pt x="67" y="1325"/>
                      </a:lnTo>
                      <a:lnTo>
                        <a:pt x="62" y="1326"/>
                      </a:lnTo>
                      <a:lnTo>
                        <a:pt x="59" y="1330"/>
                      </a:lnTo>
                      <a:lnTo>
                        <a:pt x="56" y="1332"/>
                      </a:lnTo>
                      <a:lnTo>
                        <a:pt x="53" y="1335"/>
                      </a:lnTo>
                      <a:lnTo>
                        <a:pt x="47" y="1341"/>
                      </a:lnTo>
                      <a:lnTo>
                        <a:pt x="40" y="1346"/>
                      </a:lnTo>
                      <a:lnTo>
                        <a:pt x="34" y="1349"/>
                      </a:lnTo>
                      <a:lnTo>
                        <a:pt x="27" y="1351"/>
                      </a:lnTo>
                      <a:lnTo>
                        <a:pt x="19" y="1351"/>
                      </a:lnTo>
                      <a:lnTo>
                        <a:pt x="12" y="1352"/>
                      </a:lnTo>
                      <a:lnTo>
                        <a:pt x="9" y="1353"/>
                      </a:lnTo>
                      <a:lnTo>
                        <a:pt x="6" y="1355"/>
                      </a:lnTo>
                      <a:lnTo>
                        <a:pt x="4" y="1358"/>
                      </a:lnTo>
                      <a:lnTo>
                        <a:pt x="3" y="1361"/>
                      </a:lnTo>
                      <a:lnTo>
                        <a:pt x="1" y="1368"/>
                      </a:lnTo>
                      <a:lnTo>
                        <a:pt x="0" y="1375"/>
                      </a:lnTo>
                      <a:close/>
                      <a:moveTo>
                        <a:pt x="187" y="1337"/>
                      </a:moveTo>
                      <a:lnTo>
                        <a:pt x="185" y="1335"/>
                      </a:lnTo>
                      <a:lnTo>
                        <a:pt x="182" y="1333"/>
                      </a:lnTo>
                      <a:lnTo>
                        <a:pt x="180" y="1332"/>
                      </a:lnTo>
                      <a:lnTo>
                        <a:pt x="177" y="1332"/>
                      </a:lnTo>
                      <a:lnTo>
                        <a:pt x="174" y="1332"/>
                      </a:lnTo>
                      <a:lnTo>
                        <a:pt x="173" y="1333"/>
                      </a:lnTo>
                      <a:lnTo>
                        <a:pt x="171" y="1334"/>
                      </a:lnTo>
                      <a:lnTo>
                        <a:pt x="170" y="1336"/>
                      </a:lnTo>
                      <a:lnTo>
                        <a:pt x="167" y="1341"/>
                      </a:lnTo>
                      <a:lnTo>
                        <a:pt x="165" y="1345"/>
                      </a:lnTo>
                      <a:lnTo>
                        <a:pt x="160" y="1350"/>
                      </a:lnTo>
                      <a:lnTo>
                        <a:pt x="156" y="1355"/>
                      </a:lnTo>
                      <a:lnTo>
                        <a:pt x="153" y="1361"/>
                      </a:lnTo>
                      <a:lnTo>
                        <a:pt x="151" y="1367"/>
                      </a:lnTo>
                      <a:lnTo>
                        <a:pt x="154" y="1368"/>
                      </a:lnTo>
                      <a:lnTo>
                        <a:pt x="157" y="1369"/>
                      </a:lnTo>
                      <a:lnTo>
                        <a:pt x="167" y="1365"/>
                      </a:lnTo>
                      <a:lnTo>
                        <a:pt x="177" y="1361"/>
                      </a:lnTo>
                      <a:lnTo>
                        <a:pt x="201" y="1361"/>
                      </a:lnTo>
                      <a:lnTo>
                        <a:pt x="202" y="1356"/>
                      </a:lnTo>
                      <a:lnTo>
                        <a:pt x="202" y="1351"/>
                      </a:lnTo>
                      <a:lnTo>
                        <a:pt x="202" y="1349"/>
                      </a:lnTo>
                      <a:lnTo>
                        <a:pt x="201" y="1347"/>
                      </a:lnTo>
                      <a:lnTo>
                        <a:pt x="199" y="1345"/>
                      </a:lnTo>
                      <a:lnTo>
                        <a:pt x="196" y="1343"/>
                      </a:lnTo>
                      <a:lnTo>
                        <a:pt x="192" y="1340"/>
                      </a:lnTo>
                      <a:lnTo>
                        <a:pt x="187" y="1337"/>
                      </a:lnTo>
                      <a:close/>
                      <a:moveTo>
                        <a:pt x="742" y="1064"/>
                      </a:moveTo>
                      <a:lnTo>
                        <a:pt x="742" y="1065"/>
                      </a:lnTo>
                      <a:lnTo>
                        <a:pt x="743" y="1066"/>
                      </a:lnTo>
                      <a:lnTo>
                        <a:pt x="744" y="1067"/>
                      </a:lnTo>
                      <a:lnTo>
                        <a:pt x="745" y="1067"/>
                      </a:lnTo>
                      <a:lnTo>
                        <a:pt x="749" y="1067"/>
                      </a:lnTo>
                      <a:lnTo>
                        <a:pt x="752" y="1067"/>
                      </a:lnTo>
                      <a:lnTo>
                        <a:pt x="757" y="1067"/>
                      </a:lnTo>
                      <a:lnTo>
                        <a:pt x="761" y="1065"/>
                      </a:lnTo>
                      <a:lnTo>
                        <a:pt x="764" y="1063"/>
                      </a:lnTo>
                      <a:lnTo>
                        <a:pt x="768" y="1061"/>
                      </a:lnTo>
                      <a:lnTo>
                        <a:pt x="775" y="1055"/>
                      </a:lnTo>
                      <a:lnTo>
                        <a:pt x="781" y="1049"/>
                      </a:lnTo>
                      <a:lnTo>
                        <a:pt x="800" y="1037"/>
                      </a:lnTo>
                      <a:lnTo>
                        <a:pt x="818" y="1028"/>
                      </a:lnTo>
                      <a:lnTo>
                        <a:pt x="825" y="1022"/>
                      </a:lnTo>
                      <a:lnTo>
                        <a:pt x="832" y="1015"/>
                      </a:lnTo>
                      <a:lnTo>
                        <a:pt x="834" y="1012"/>
                      </a:lnTo>
                      <a:lnTo>
                        <a:pt x="836" y="1008"/>
                      </a:lnTo>
                      <a:lnTo>
                        <a:pt x="837" y="1003"/>
                      </a:lnTo>
                      <a:lnTo>
                        <a:pt x="837" y="998"/>
                      </a:lnTo>
                      <a:lnTo>
                        <a:pt x="837" y="996"/>
                      </a:lnTo>
                      <a:lnTo>
                        <a:pt x="835" y="994"/>
                      </a:lnTo>
                      <a:lnTo>
                        <a:pt x="833" y="993"/>
                      </a:lnTo>
                      <a:lnTo>
                        <a:pt x="830" y="992"/>
                      </a:lnTo>
                      <a:lnTo>
                        <a:pt x="823" y="993"/>
                      </a:lnTo>
                      <a:lnTo>
                        <a:pt x="817" y="994"/>
                      </a:lnTo>
                      <a:lnTo>
                        <a:pt x="808" y="999"/>
                      </a:lnTo>
                      <a:lnTo>
                        <a:pt x="800" y="1004"/>
                      </a:lnTo>
                      <a:lnTo>
                        <a:pt x="792" y="1009"/>
                      </a:lnTo>
                      <a:lnTo>
                        <a:pt x="783" y="1014"/>
                      </a:lnTo>
                      <a:lnTo>
                        <a:pt x="775" y="1018"/>
                      </a:lnTo>
                      <a:lnTo>
                        <a:pt x="766" y="1023"/>
                      </a:lnTo>
                      <a:lnTo>
                        <a:pt x="759" y="1027"/>
                      </a:lnTo>
                      <a:lnTo>
                        <a:pt x="753" y="1033"/>
                      </a:lnTo>
                      <a:lnTo>
                        <a:pt x="748" y="1039"/>
                      </a:lnTo>
                      <a:lnTo>
                        <a:pt x="745" y="1047"/>
                      </a:lnTo>
                      <a:lnTo>
                        <a:pt x="742" y="1055"/>
                      </a:lnTo>
                      <a:lnTo>
                        <a:pt x="742" y="1064"/>
                      </a:lnTo>
                      <a:close/>
                      <a:moveTo>
                        <a:pt x="613" y="1083"/>
                      </a:moveTo>
                      <a:lnTo>
                        <a:pt x="603" y="1079"/>
                      </a:lnTo>
                      <a:lnTo>
                        <a:pt x="593" y="1076"/>
                      </a:lnTo>
                      <a:lnTo>
                        <a:pt x="583" y="1075"/>
                      </a:lnTo>
                      <a:lnTo>
                        <a:pt x="573" y="1073"/>
                      </a:lnTo>
                      <a:lnTo>
                        <a:pt x="567" y="1075"/>
                      </a:lnTo>
                      <a:lnTo>
                        <a:pt x="563" y="1077"/>
                      </a:lnTo>
                      <a:lnTo>
                        <a:pt x="562" y="1078"/>
                      </a:lnTo>
                      <a:lnTo>
                        <a:pt x="560" y="1080"/>
                      </a:lnTo>
                      <a:lnTo>
                        <a:pt x="559" y="1082"/>
                      </a:lnTo>
                      <a:lnTo>
                        <a:pt x="559" y="1084"/>
                      </a:lnTo>
                      <a:lnTo>
                        <a:pt x="560" y="1088"/>
                      </a:lnTo>
                      <a:lnTo>
                        <a:pt x="562" y="1091"/>
                      </a:lnTo>
                      <a:lnTo>
                        <a:pt x="565" y="1093"/>
                      </a:lnTo>
                      <a:lnTo>
                        <a:pt x="570" y="1094"/>
                      </a:lnTo>
                      <a:lnTo>
                        <a:pt x="578" y="1097"/>
                      </a:lnTo>
                      <a:lnTo>
                        <a:pt x="587" y="1100"/>
                      </a:lnTo>
                      <a:lnTo>
                        <a:pt x="591" y="1105"/>
                      </a:lnTo>
                      <a:lnTo>
                        <a:pt x="594" y="1109"/>
                      </a:lnTo>
                      <a:lnTo>
                        <a:pt x="596" y="1110"/>
                      </a:lnTo>
                      <a:lnTo>
                        <a:pt x="599" y="1112"/>
                      </a:lnTo>
                      <a:lnTo>
                        <a:pt x="601" y="1112"/>
                      </a:lnTo>
                      <a:lnTo>
                        <a:pt x="604" y="1113"/>
                      </a:lnTo>
                      <a:lnTo>
                        <a:pt x="607" y="1112"/>
                      </a:lnTo>
                      <a:lnTo>
                        <a:pt x="610" y="1110"/>
                      </a:lnTo>
                      <a:lnTo>
                        <a:pt x="612" y="1107"/>
                      </a:lnTo>
                      <a:lnTo>
                        <a:pt x="613" y="1103"/>
                      </a:lnTo>
                      <a:lnTo>
                        <a:pt x="614" y="1092"/>
                      </a:lnTo>
                      <a:lnTo>
                        <a:pt x="613" y="1083"/>
                      </a:lnTo>
                      <a:close/>
                      <a:moveTo>
                        <a:pt x="492" y="1146"/>
                      </a:moveTo>
                      <a:lnTo>
                        <a:pt x="492" y="1133"/>
                      </a:lnTo>
                      <a:lnTo>
                        <a:pt x="476" y="1133"/>
                      </a:lnTo>
                      <a:lnTo>
                        <a:pt x="473" y="1134"/>
                      </a:lnTo>
                      <a:lnTo>
                        <a:pt x="471" y="1135"/>
                      </a:lnTo>
                      <a:lnTo>
                        <a:pt x="468" y="1136"/>
                      </a:lnTo>
                      <a:lnTo>
                        <a:pt x="466" y="1138"/>
                      </a:lnTo>
                      <a:lnTo>
                        <a:pt x="462" y="1143"/>
                      </a:lnTo>
                      <a:lnTo>
                        <a:pt x="458" y="1147"/>
                      </a:lnTo>
                      <a:lnTo>
                        <a:pt x="458" y="1162"/>
                      </a:lnTo>
                      <a:lnTo>
                        <a:pt x="464" y="1162"/>
                      </a:lnTo>
                      <a:lnTo>
                        <a:pt x="471" y="1162"/>
                      </a:lnTo>
                      <a:lnTo>
                        <a:pt x="475" y="1161"/>
                      </a:lnTo>
                      <a:lnTo>
                        <a:pt x="478" y="1161"/>
                      </a:lnTo>
                      <a:lnTo>
                        <a:pt x="482" y="1158"/>
                      </a:lnTo>
                      <a:lnTo>
                        <a:pt x="486" y="1157"/>
                      </a:lnTo>
                      <a:lnTo>
                        <a:pt x="488" y="1155"/>
                      </a:lnTo>
                      <a:lnTo>
                        <a:pt x="490" y="1152"/>
                      </a:lnTo>
                      <a:lnTo>
                        <a:pt x="491" y="1149"/>
                      </a:lnTo>
                      <a:lnTo>
                        <a:pt x="492" y="1146"/>
                      </a:lnTo>
                      <a:close/>
                      <a:moveTo>
                        <a:pt x="918" y="792"/>
                      </a:moveTo>
                      <a:lnTo>
                        <a:pt x="918" y="802"/>
                      </a:lnTo>
                      <a:lnTo>
                        <a:pt x="921" y="817"/>
                      </a:lnTo>
                      <a:lnTo>
                        <a:pt x="924" y="832"/>
                      </a:lnTo>
                      <a:lnTo>
                        <a:pt x="929" y="833"/>
                      </a:lnTo>
                      <a:lnTo>
                        <a:pt x="944" y="826"/>
                      </a:lnTo>
                      <a:lnTo>
                        <a:pt x="957" y="818"/>
                      </a:lnTo>
                      <a:lnTo>
                        <a:pt x="962" y="814"/>
                      </a:lnTo>
                      <a:lnTo>
                        <a:pt x="966" y="809"/>
                      </a:lnTo>
                      <a:lnTo>
                        <a:pt x="968" y="806"/>
                      </a:lnTo>
                      <a:lnTo>
                        <a:pt x="970" y="803"/>
                      </a:lnTo>
                      <a:lnTo>
                        <a:pt x="970" y="800"/>
                      </a:lnTo>
                      <a:lnTo>
                        <a:pt x="971" y="796"/>
                      </a:lnTo>
                      <a:lnTo>
                        <a:pt x="970" y="794"/>
                      </a:lnTo>
                      <a:lnTo>
                        <a:pt x="968" y="792"/>
                      </a:lnTo>
                      <a:lnTo>
                        <a:pt x="967" y="791"/>
                      </a:lnTo>
                      <a:lnTo>
                        <a:pt x="965" y="789"/>
                      </a:lnTo>
                      <a:lnTo>
                        <a:pt x="960" y="788"/>
                      </a:lnTo>
                      <a:lnTo>
                        <a:pt x="955" y="788"/>
                      </a:lnTo>
                      <a:lnTo>
                        <a:pt x="945" y="789"/>
                      </a:lnTo>
                      <a:lnTo>
                        <a:pt x="936" y="791"/>
                      </a:lnTo>
                      <a:lnTo>
                        <a:pt x="928" y="792"/>
                      </a:lnTo>
                      <a:lnTo>
                        <a:pt x="918" y="792"/>
                      </a:lnTo>
                      <a:close/>
                      <a:moveTo>
                        <a:pt x="979" y="655"/>
                      </a:moveTo>
                      <a:lnTo>
                        <a:pt x="974" y="656"/>
                      </a:lnTo>
                      <a:lnTo>
                        <a:pt x="967" y="657"/>
                      </a:lnTo>
                      <a:lnTo>
                        <a:pt x="966" y="665"/>
                      </a:lnTo>
                      <a:lnTo>
                        <a:pt x="965" y="673"/>
                      </a:lnTo>
                      <a:lnTo>
                        <a:pt x="963" y="681"/>
                      </a:lnTo>
                      <a:lnTo>
                        <a:pt x="963" y="690"/>
                      </a:lnTo>
                      <a:lnTo>
                        <a:pt x="963" y="693"/>
                      </a:lnTo>
                      <a:lnTo>
                        <a:pt x="964" y="696"/>
                      </a:lnTo>
                      <a:lnTo>
                        <a:pt x="966" y="698"/>
                      </a:lnTo>
                      <a:lnTo>
                        <a:pt x="968" y="700"/>
                      </a:lnTo>
                      <a:lnTo>
                        <a:pt x="973" y="704"/>
                      </a:lnTo>
                      <a:lnTo>
                        <a:pt x="978" y="710"/>
                      </a:lnTo>
                      <a:lnTo>
                        <a:pt x="984" y="718"/>
                      </a:lnTo>
                      <a:lnTo>
                        <a:pt x="990" y="725"/>
                      </a:lnTo>
                      <a:lnTo>
                        <a:pt x="998" y="731"/>
                      </a:lnTo>
                      <a:lnTo>
                        <a:pt x="1006" y="739"/>
                      </a:lnTo>
                      <a:lnTo>
                        <a:pt x="1012" y="738"/>
                      </a:lnTo>
                      <a:lnTo>
                        <a:pt x="1012" y="730"/>
                      </a:lnTo>
                      <a:lnTo>
                        <a:pt x="1012" y="723"/>
                      </a:lnTo>
                      <a:lnTo>
                        <a:pt x="1012" y="712"/>
                      </a:lnTo>
                      <a:lnTo>
                        <a:pt x="1011" y="700"/>
                      </a:lnTo>
                      <a:lnTo>
                        <a:pt x="1009" y="689"/>
                      </a:lnTo>
                      <a:lnTo>
                        <a:pt x="1007" y="679"/>
                      </a:lnTo>
                      <a:lnTo>
                        <a:pt x="1005" y="673"/>
                      </a:lnTo>
                      <a:lnTo>
                        <a:pt x="1003" y="669"/>
                      </a:lnTo>
                      <a:lnTo>
                        <a:pt x="1000" y="665"/>
                      </a:lnTo>
                      <a:lnTo>
                        <a:pt x="996" y="662"/>
                      </a:lnTo>
                      <a:lnTo>
                        <a:pt x="993" y="659"/>
                      </a:lnTo>
                      <a:lnTo>
                        <a:pt x="989" y="657"/>
                      </a:lnTo>
                      <a:lnTo>
                        <a:pt x="984" y="656"/>
                      </a:lnTo>
                      <a:lnTo>
                        <a:pt x="979" y="655"/>
                      </a:lnTo>
                      <a:close/>
                      <a:moveTo>
                        <a:pt x="1105" y="546"/>
                      </a:moveTo>
                      <a:lnTo>
                        <a:pt x="1103" y="544"/>
                      </a:lnTo>
                      <a:lnTo>
                        <a:pt x="1101" y="542"/>
                      </a:lnTo>
                      <a:lnTo>
                        <a:pt x="1099" y="541"/>
                      </a:lnTo>
                      <a:lnTo>
                        <a:pt x="1096" y="540"/>
                      </a:lnTo>
                      <a:lnTo>
                        <a:pt x="1091" y="539"/>
                      </a:lnTo>
                      <a:lnTo>
                        <a:pt x="1085" y="538"/>
                      </a:lnTo>
                      <a:lnTo>
                        <a:pt x="1077" y="530"/>
                      </a:lnTo>
                      <a:lnTo>
                        <a:pt x="1070" y="521"/>
                      </a:lnTo>
                      <a:lnTo>
                        <a:pt x="1061" y="521"/>
                      </a:lnTo>
                      <a:lnTo>
                        <a:pt x="1061" y="534"/>
                      </a:lnTo>
                      <a:lnTo>
                        <a:pt x="1062" y="546"/>
                      </a:lnTo>
                      <a:lnTo>
                        <a:pt x="1062" y="558"/>
                      </a:lnTo>
                      <a:lnTo>
                        <a:pt x="1061" y="571"/>
                      </a:lnTo>
                      <a:lnTo>
                        <a:pt x="1067" y="572"/>
                      </a:lnTo>
                      <a:lnTo>
                        <a:pt x="1073" y="572"/>
                      </a:lnTo>
                      <a:lnTo>
                        <a:pt x="1079" y="572"/>
                      </a:lnTo>
                      <a:lnTo>
                        <a:pt x="1085" y="571"/>
                      </a:lnTo>
                      <a:lnTo>
                        <a:pt x="1090" y="568"/>
                      </a:lnTo>
                      <a:lnTo>
                        <a:pt x="1095" y="566"/>
                      </a:lnTo>
                      <a:lnTo>
                        <a:pt x="1099" y="561"/>
                      </a:lnTo>
                      <a:lnTo>
                        <a:pt x="1102" y="557"/>
                      </a:lnTo>
                      <a:lnTo>
                        <a:pt x="1104" y="552"/>
                      </a:lnTo>
                      <a:lnTo>
                        <a:pt x="1105" y="546"/>
                      </a:lnTo>
                      <a:close/>
                      <a:moveTo>
                        <a:pt x="1153" y="455"/>
                      </a:moveTo>
                      <a:lnTo>
                        <a:pt x="1145" y="458"/>
                      </a:lnTo>
                      <a:lnTo>
                        <a:pt x="1136" y="462"/>
                      </a:lnTo>
                      <a:lnTo>
                        <a:pt x="1130" y="466"/>
                      </a:lnTo>
                      <a:lnTo>
                        <a:pt x="1124" y="471"/>
                      </a:lnTo>
                      <a:lnTo>
                        <a:pt x="1119" y="477"/>
                      </a:lnTo>
                      <a:lnTo>
                        <a:pt x="1114" y="485"/>
                      </a:lnTo>
                      <a:lnTo>
                        <a:pt x="1109" y="492"/>
                      </a:lnTo>
                      <a:lnTo>
                        <a:pt x="1105" y="501"/>
                      </a:lnTo>
                      <a:lnTo>
                        <a:pt x="1109" y="501"/>
                      </a:lnTo>
                      <a:lnTo>
                        <a:pt x="1114" y="502"/>
                      </a:lnTo>
                      <a:lnTo>
                        <a:pt x="1118" y="501"/>
                      </a:lnTo>
                      <a:lnTo>
                        <a:pt x="1122" y="500"/>
                      </a:lnTo>
                      <a:lnTo>
                        <a:pt x="1126" y="499"/>
                      </a:lnTo>
                      <a:lnTo>
                        <a:pt x="1129" y="498"/>
                      </a:lnTo>
                      <a:lnTo>
                        <a:pt x="1136" y="494"/>
                      </a:lnTo>
                      <a:lnTo>
                        <a:pt x="1145" y="490"/>
                      </a:lnTo>
                      <a:lnTo>
                        <a:pt x="1151" y="488"/>
                      </a:lnTo>
                      <a:lnTo>
                        <a:pt x="1157" y="485"/>
                      </a:lnTo>
                      <a:lnTo>
                        <a:pt x="1162" y="482"/>
                      </a:lnTo>
                      <a:lnTo>
                        <a:pt x="1166" y="478"/>
                      </a:lnTo>
                      <a:lnTo>
                        <a:pt x="1171" y="474"/>
                      </a:lnTo>
                      <a:lnTo>
                        <a:pt x="1175" y="469"/>
                      </a:lnTo>
                      <a:lnTo>
                        <a:pt x="1177" y="464"/>
                      </a:lnTo>
                      <a:lnTo>
                        <a:pt x="1179" y="458"/>
                      </a:lnTo>
                      <a:lnTo>
                        <a:pt x="1173" y="457"/>
                      </a:lnTo>
                      <a:lnTo>
                        <a:pt x="1166" y="455"/>
                      </a:lnTo>
                      <a:lnTo>
                        <a:pt x="1160" y="455"/>
                      </a:lnTo>
                      <a:lnTo>
                        <a:pt x="1153" y="455"/>
                      </a:lnTo>
                      <a:close/>
                      <a:moveTo>
                        <a:pt x="1212" y="87"/>
                      </a:moveTo>
                      <a:lnTo>
                        <a:pt x="1199" y="87"/>
                      </a:lnTo>
                      <a:lnTo>
                        <a:pt x="1186" y="87"/>
                      </a:lnTo>
                      <a:lnTo>
                        <a:pt x="1186" y="95"/>
                      </a:lnTo>
                      <a:lnTo>
                        <a:pt x="1186" y="104"/>
                      </a:lnTo>
                      <a:lnTo>
                        <a:pt x="1186" y="107"/>
                      </a:lnTo>
                      <a:lnTo>
                        <a:pt x="1188" y="109"/>
                      </a:lnTo>
                      <a:lnTo>
                        <a:pt x="1191" y="112"/>
                      </a:lnTo>
                      <a:lnTo>
                        <a:pt x="1194" y="113"/>
                      </a:lnTo>
                      <a:lnTo>
                        <a:pt x="1202" y="114"/>
                      </a:lnTo>
                      <a:lnTo>
                        <a:pt x="1210" y="115"/>
                      </a:lnTo>
                      <a:lnTo>
                        <a:pt x="1219" y="122"/>
                      </a:lnTo>
                      <a:lnTo>
                        <a:pt x="1230" y="128"/>
                      </a:lnTo>
                      <a:lnTo>
                        <a:pt x="1260" y="128"/>
                      </a:lnTo>
                      <a:lnTo>
                        <a:pt x="1260" y="118"/>
                      </a:lnTo>
                      <a:lnTo>
                        <a:pt x="1260" y="115"/>
                      </a:lnTo>
                      <a:lnTo>
                        <a:pt x="1259" y="113"/>
                      </a:lnTo>
                      <a:lnTo>
                        <a:pt x="1258" y="111"/>
                      </a:lnTo>
                      <a:lnTo>
                        <a:pt x="1256" y="108"/>
                      </a:lnTo>
                      <a:lnTo>
                        <a:pt x="1252" y="105"/>
                      </a:lnTo>
                      <a:lnTo>
                        <a:pt x="1248" y="101"/>
                      </a:lnTo>
                      <a:lnTo>
                        <a:pt x="1244" y="98"/>
                      </a:lnTo>
                      <a:lnTo>
                        <a:pt x="1240" y="94"/>
                      </a:lnTo>
                      <a:lnTo>
                        <a:pt x="1236" y="92"/>
                      </a:lnTo>
                      <a:lnTo>
                        <a:pt x="1232" y="90"/>
                      </a:lnTo>
                      <a:lnTo>
                        <a:pt x="1222" y="87"/>
                      </a:lnTo>
                      <a:lnTo>
                        <a:pt x="1212" y="87"/>
                      </a:lnTo>
                      <a:close/>
                      <a:moveTo>
                        <a:pt x="1185" y="0"/>
                      </a:moveTo>
                      <a:lnTo>
                        <a:pt x="1182" y="0"/>
                      </a:lnTo>
                      <a:lnTo>
                        <a:pt x="1180" y="2"/>
                      </a:lnTo>
                      <a:lnTo>
                        <a:pt x="1178" y="4"/>
                      </a:lnTo>
                      <a:lnTo>
                        <a:pt x="1176" y="6"/>
                      </a:lnTo>
                      <a:lnTo>
                        <a:pt x="1174" y="12"/>
                      </a:lnTo>
                      <a:lnTo>
                        <a:pt x="1174" y="18"/>
                      </a:lnTo>
                      <a:lnTo>
                        <a:pt x="1174" y="21"/>
                      </a:lnTo>
                      <a:lnTo>
                        <a:pt x="1176" y="23"/>
                      </a:lnTo>
                      <a:lnTo>
                        <a:pt x="1179" y="26"/>
                      </a:lnTo>
                      <a:lnTo>
                        <a:pt x="1182" y="26"/>
                      </a:lnTo>
                      <a:lnTo>
                        <a:pt x="1190" y="27"/>
                      </a:lnTo>
                      <a:lnTo>
                        <a:pt x="1199" y="27"/>
                      </a:lnTo>
                      <a:lnTo>
                        <a:pt x="1202" y="28"/>
                      </a:lnTo>
                      <a:lnTo>
                        <a:pt x="1204" y="29"/>
                      </a:lnTo>
                      <a:lnTo>
                        <a:pt x="1206" y="31"/>
                      </a:lnTo>
                      <a:lnTo>
                        <a:pt x="1208" y="33"/>
                      </a:lnTo>
                      <a:lnTo>
                        <a:pt x="1212" y="38"/>
                      </a:lnTo>
                      <a:lnTo>
                        <a:pt x="1216" y="43"/>
                      </a:lnTo>
                      <a:lnTo>
                        <a:pt x="1224" y="50"/>
                      </a:lnTo>
                      <a:lnTo>
                        <a:pt x="1232" y="58"/>
                      </a:lnTo>
                      <a:lnTo>
                        <a:pt x="1236" y="60"/>
                      </a:lnTo>
                      <a:lnTo>
                        <a:pt x="1240" y="62"/>
                      </a:lnTo>
                      <a:lnTo>
                        <a:pt x="1245" y="64"/>
                      </a:lnTo>
                      <a:lnTo>
                        <a:pt x="1250" y="65"/>
                      </a:lnTo>
                      <a:lnTo>
                        <a:pt x="1252" y="61"/>
                      </a:lnTo>
                      <a:lnTo>
                        <a:pt x="1252" y="56"/>
                      </a:lnTo>
                      <a:lnTo>
                        <a:pt x="1250" y="49"/>
                      </a:lnTo>
                      <a:lnTo>
                        <a:pt x="1246" y="43"/>
                      </a:lnTo>
                      <a:lnTo>
                        <a:pt x="1242" y="34"/>
                      </a:lnTo>
                      <a:lnTo>
                        <a:pt x="1237" y="24"/>
                      </a:lnTo>
                      <a:lnTo>
                        <a:pt x="1231" y="17"/>
                      </a:lnTo>
                      <a:lnTo>
                        <a:pt x="1223" y="11"/>
                      </a:lnTo>
                      <a:lnTo>
                        <a:pt x="1215" y="6"/>
                      </a:lnTo>
                      <a:lnTo>
                        <a:pt x="1206" y="3"/>
                      </a:lnTo>
                      <a:lnTo>
                        <a:pt x="1195" y="1"/>
                      </a:lnTo>
                      <a:lnTo>
                        <a:pt x="1185" y="0"/>
                      </a:lnTo>
                      <a:close/>
                    </a:path>
                  </a:pathLst>
                </a:custGeom>
                <a:solidFill>
                  <a:srgbClr val="C0C0C0"/>
                </a:solidFill>
                <a:ln w="9525">
                  <a:solidFill>
                    <a:sysClr val="window" lastClr="FFFFFF">
                      <a:lumMod val="85000"/>
                    </a:sysClr>
                  </a:solidFill>
                  <a:round/>
                  <a:headEnd/>
                  <a:tailEnd/>
                </a:ln>
              </p:spPr>
            </p:sp>
            <p:sp>
              <p:nvSpPr>
                <p:cNvPr id="32" name="Iran_(Islamic_Republic_of)"/>
                <p:cNvSpPr>
                  <a:spLocks noEditPoints="1"/>
                </p:cNvSpPr>
                <p:nvPr/>
              </p:nvSpPr>
              <p:spPr bwMode="auto">
                <a:xfrm>
                  <a:off x="996398" y="3182582"/>
                  <a:ext cx="1039996" cy="1386824"/>
                </a:xfrm>
                <a:custGeom>
                  <a:avLst/>
                  <a:gdLst/>
                  <a:ahLst/>
                  <a:cxnLst>
                    <a:cxn ang="0">
                      <a:pos x="1159" y="2401"/>
                    </a:cxn>
                    <a:cxn ang="0">
                      <a:pos x="196" y="35"/>
                    </a:cxn>
                    <a:cxn ang="0">
                      <a:pos x="154" y="129"/>
                    </a:cxn>
                    <a:cxn ang="0">
                      <a:pos x="88" y="307"/>
                    </a:cxn>
                    <a:cxn ang="0">
                      <a:pos x="113" y="398"/>
                    </a:cxn>
                    <a:cxn ang="0">
                      <a:pos x="93" y="551"/>
                    </a:cxn>
                    <a:cxn ang="0">
                      <a:pos x="124" y="697"/>
                    </a:cxn>
                    <a:cxn ang="0">
                      <a:pos x="132" y="771"/>
                    </a:cxn>
                    <a:cxn ang="0">
                      <a:pos x="65" y="835"/>
                    </a:cxn>
                    <a:cxn ang="0">
                      <a:pos x="6" y="919"/>
                    </a:cxn>
                    <a:cxn ang="0">
                      <a:pos x="51" y="1058"/>
                    </a:cxn>
                    <a:cxn ang="0">
                      <a:pos x="166" y="1195"/>
                    </a:cxn>
                    <a:cxn ang="0">
                      <a:pos x="190" y="1437"/>
                    </a:cxn>
                    <a:cxn ang="0">
                      <a:pos x="146" y="1615"/>
                    </a:cxn>
                    <a:cxn ang="0">
                      <a:pos x="221" y="1633"/>
                    </a:cxn>
                    <a:cxn ang="0">
                      <a:pos x="341" y="1608"/>
                    </a:cxn>
                    <a:cxn ang="0">
                      <a:pos x="346" y="1663"/>
                    </a:cxn>
                    <a:cxn ang="0">
                      <a:pos x="425" y="1689"/>
                    </a:cxn>
                    <a:cxn ang="0">
                      <a:pos x="448" y="1769"/>
                    </a:cxn>
                    <a:cxn ang="0">
                      <a:pos x="483" y="1871"/>
                    </a:cxn>
                    <a:cxn ang="0">
                      <a:pos x="486" y="1977"/>
                    </a:cxn>
                    <a:cxn ang="0">
                      <a:pos x="585" y="2116"/>
                    </a:cxn>
                    <a:cxn ang="0">
                      <a:pos x="691" y="2230"/>
                    </a:cxn>
                    <a:cxn ang="0">
                      <a:pos x="802" y="2340"/>
                    </a:cxn>
                    <a:cxn ang="0">
                      <a:pos x="923" y="2400"/>
                    </a:cxn>
                    <a:cxn ang="0">
                      <a:pos x="1151" y="2364"/>
                    </a:cxn>
                    <a:cxn ang="0">
                      <a:pos x="1295" y="2446"/>
                    </a:cxn>
                    <a:cxn ang="0">
                      <a:pos x="1355" y="2639"/>
                    </a:cxn>
                    <a:cxn ang="0">
                      <a:pos x="1553" y="2702"/>
                    </a:cxn>
                    <a:cxn ang="0">
                      <a:pos x="1780" y="2782"/>
                    </a:cxn>
                    <a:cxn ang="0">
                      <a:pos x="1938" y="2750"/>
                    </a:cxn>
                    <a:cxn ang="0">
                      <a:pos x="2014" y="2646"/>
                    </a:cxn>
                    <a:cxn ang="0">
                      <a:pos x="2120" y="2627"/>
                    </a:cxn>
                    <a:cxn ang="0">
                      <a:pos x="2212" y="2611"/>
                    </a:cxn>
                    <a:cxn ang="0">
                      <a:pos x="2235" y="2512"/>
                    </a:cxn>
                    <a:cxn ang="0">
                      <a:pos x="2125" y="2356"/>
                    </a:cxn>
                    <a:cxn ang="0">
                      <a:pos x="2028" y="2129"/>
                    </a:cxn>
                    <a:cxn ang="0">
                      <a:pos x="2002" y="2017"/>
                    </a:cxn>
                    <a:cxn ang="0">
                      <a:pos x="2064" y="1855"/>
                    </a:cxn>
                    <a:cxn ang="0">
                      <a:pos x="1990" y="1659"/>
                    </a:cxn>
                    <a:cxn ang="0">
                      <a:pos x="2034" y="1501"/>
                    </a:cxn>
                    <a:cxn ang="0">
                      <a:pos x="2037" y="1350"/>
                    </a:cxn>
                    <a:cxn ang="0">
                      <a:pos x="2156" y="1258"/>
                    </a:cxn>
                    <a:cxn ang="0">
                      <a:pos x="2154" y="985"/>
                    </a:cxn>
                    <a:cxn ang="0">
                      <a:pos x="2022" y="878"/>
                    </a:cxn>
                    <a:cxn ang="0">
                      <a:pos x="1924" y="776"/>
                    </a:cxn>
                    <a:cxn ang="0">
                      <a:pos x="1794" y="692"/>
                    </a:cxn>
                    <a:cxn ang="0">
                      <a:pos x="1605" y="649"/>
                    </a:cxn>
                    <a:cxn ang="0">
                      <a:pos x="1479" y="651"/>
                    </a:cxn>
                    <a:cxn ang="0">
                      <a:pos x="1356" y="727"/>
                    </a:cxn>
                    <a:cxn ang="0">
                      <a:pos x="1260" y="734"/>
                    </a:cxn>
                    <a:cxn ang="0">
                      <a:pos x="1210" y="773"/>
                    </a:cxn>
                    <a:cxn ang="0">
                      <a:pos x="912" y="716"/>
                    </a:cxn>
                    <a:cxn ang="0">
                      <a:pos x="704" y="537"/>
                    </a:cxn>
                    <a:cxn ang="0">
                      <a:pos x="631" y="419"/>
                    </a:cxn>
                    <a:cxn ang="0">
                      <a:pos x="583" y="343"/>
                    </a:cxn>
                    <a:cxn ang="0">
                      <a:pos x="588" y="270"/>
                    </a:cxn>
                    <a:cxn ang="0">
                      <a:pos x="612" y="180"/>
                    </a:cxn>
                    <a:cxn ang="0">
                      <a:pos x="465" y="218"/>
                    </a:cxn>
                    <a:cxn ang="0">
                      <a:pos x="293" y="168"/>
                    </a:cxn>
                  </a:cxnLst>
                  <a:rect l="0" t="0" r="r" b="b"/>
                  <a:pathLst>
                    <a:path w="2261" h="2833">
                      <a:moveTo>
                        <a:pt x="1052" y="2443"/>
                      </a:moveTo>
                      <a:lnTo>
                        <a:pt x="1056" y="2444"/>
                      </a:lnTo>
                      <a:lnTo>
                        <a:pt x="1096" y="2444"/>
                      </a:lnTo>
                      <a:lnTo>
                        <a:pt x="1102" y="2445"/>
                      </a:lnTo>
                      <a:lnTo>
                        <a:pt x="1107" y="2446"/>
                      </a:lnTo>
                      <a:lnTo>
                        <a:pt x="1119" y="2446"/>
                      </a:lnTo>
                      <a:lnTo>
                        <a:pt x="1131" y="2444"/>
                      </a:lnTo>
                      <a:lnTo>
                        <a:pt x="1141" y="2441"/>
                      </a:lnTo>
                      <a:lnTo>
                        <a:pt x="1151" y="2437"/>
                      </a:lnTo>
                      <a:lnTo>
                        <a:pt x="1155" y="2435"/>
                      </a:lnTo>
                      <a:lnTo>
                        <a:pt x="1160" y="2431"/>
                      </a:lnTo>
                      <a:lnTo>
                        <a:pt x="1164" y="2427"/>
                      </a:lnTo>
                      <a:lnTo>
                        <a:pt x="1167" y="2424"/>
                      </a:lnTo>
                      <a:lnTo>
                        <a:pt x="1169" y="2420"/>
                      </a:lnTo>
                      <a:lnTo>
                        <a:pt x="1171" y="2415"/>
                      </a:lnTo>
                      <a:lnTo>
                        <a:pt x="1173" y="2410"/>
                      </a:lnTo>
                      <a:lnTo>
                        <a:pt x="1174" y="2404"/>
                      </a:lnTo>
                      <a:lnTo>
                        <a:pt x="1159" y="2401"/>
                      </a:lnTo>
                      <a:lnTo>
                        <a:pt x="1143" y="2399"/>
                      </a:lnTo>
                      <a:lnTo>
                        <a:pt x="1136" y="2400"/>
                      </a:lnTo>
                      <a:lnTo>
                        <a:pt x="1129" y="2401"/>
                      </a:lnTo>
                      <a:lnTo>
                        <a:pt x="1123" y="2404"/>
                      </a:lnTo>
                      <a:lnTo>
                        <a:pt x="1118" y="2408"/>
                      </a:lnTo>
                      <a:lnTo>
                        <a:pt x="1107" y="2414"/>
                      </a:lnTo>
                      <a:lnTo>
                        <a:pt x="1094" y="2420"/>
                      </a:lnTo>
                      <a:lnTo>
                        <a:pt x="1085" y="2421"/>
                      </a:lnTo>
                      <a:lnTo>
                        <a:pt x="1075" y="2421"/>
                      </a:lnTo>
                      <a:lnTo>
                        <a:pt x="1070" y="2422"/>
                      </a:lnTo>
                      <a:lnTo>
                        <a:pt x="1067" y="2424"/>
                      </a:lnTo>
                      <a:lnTo>
                        <a:pt x="1063" y="2426"/>
                      </a:lnTo>
                      <a:lnTo>
                        <a:pt x="1061" y="2428"/>
                      </a:lnTo>
                      <a:lnTo>
                        <a:pt x="1056" y="2435"/>
                      </a:lnTo>
                      <a:lnTo>
                        <a:pt x="1052" y="2443"/>
                      </a:lnTo>
                      <a:close/>
                      <a:moveTo>
                        <a:pt x="204" y="0"/>
                      </a:moveTo>
                      <a:lnTo>
                        <a:pt x="200" y="17"/>
                      </a:lnTo>
                      <a:lnTo>
                        <a:pt x="196" y="35"/>
                      </a:lnTo>
                      <a:lnTo>
                        <a:pt x="194" y="52"/>
                      </a:lnTo>
                      <a:lnTo>
                        <a:pt x="193" y="70"/>
                      </a:lnTo>
                      <a:lnTo>
                        <a:pt x="189" y="74"/>
                      </a:lnTo>
                      <a:lnTo>
                        <a:pt x="183" y="77"/>
                      </a:lnTo>
                      <a:lnTo>
                        <a:pt x="173" y="71"/>
                      </a:lnTo>
                      <a:lnTo>
                        <a:pt x="164" y="65"/>
                      </a:lnTo>
                      <a:lnTo>
                        <a:pt x="151" y="66"/>
                      </a:lnTo>
                      <a:lnTo>
                        <a:pt x="138" y="68"/>
                      </a:lnTo>
                      <a:lnTo>
                        <a:pt x="137" y="79"/>
                      </a:lnTo>
                      <a:lnTo>
                        <a:pt x="136" y="92"/>
                      </a:lnTo>
                      <a:lnTo>
                        <a:pt x="137" y="97"/>
                      </a:lnTo>
                      <a:lnTo>
                        <a:pt x="139" y="102"/>
                      </a:lnTo>
                      <a:lnTo>
                        <a:pt x="142" y="106"/>
                      </a:lnTo>
                      <a:lnTo>
                        <a:pt x="145" y="111"/>
                      </a:lnTo>
                      <a:lnTo>
                        <a:pt x="148" y="115"/>
                      </a:lnTo>
                      <a:lnTo>
                        <a:pt x="151" y="119"/>
                      </a:lnTo>
                      <a:lnTo>
                        <a:pt x="153" y="124"/>
                      </a:lnTo>
                      <a:lnTo>
                        <a:pt x="154" y="129"/>
                      </a:lnTo>
                      <a:lnTo>
                        <a:pt x="153" y="146"/>
                      </a:lnTo>
                      <a:lnTo>
                        <a:pt x="151" y="160"/>
                      </a:lnTo>
                      <a:lnTo>
                        <a:pt x="148" y="174"/>
                      </a:lnTo>
                      <a:lnTo>
                        <a:pt x="145" y="186"/>
                      </a:lnTo>
                      <a:lnTo>
                        <a:pt x="141" y="200"/>
                      </a:lnTo>
                      <a:lnTo>
                        <a:pt x="138" y="213"/>
                      </a:lnTo>
                      <a:lnTo>
                        <a:pt x="135" y="228"/>
                      </a:lnTo>
                      <a:lnTo>
                        <a:pt x="134" y="243"/>
                      </a:lnTo>
                      <a:lnTo>
                        <a:pt x="133" y="255"/>
                      </a:lnTo>
                      <a:lnTo>
                        <a:pt x="131" y="264"/>
                      </a:lnTo>
                      <a:lnTo>
                        <a:pt x="127" y="273"/>
                      </a:lnTo>
                      <a:lnTo>
                        <a:pt x="121" y="282"/>
                      </a:lnTo>
                      <a:lnTo>
                        <a:pt x="116" y="287"/>
                      </a:lnTo>
                      <a:lnTo>
                        <a:pt x="110" y="292"/>
                      </a:lnTo>
                      <a:lnTo>
                        <a:pt x="104" y="295"/>
                      </a:lnTo>
                      <a:lnTo>
                        <a:pt x="97" y="299"/>
                      </a:lnTo>
                      <a:lnTo>
                        <a:pt x="92" y="302"/>
                      </a:lnTo>
                      <a:lnTo>
                        <a:pt x="88" y="307"/>
                      </a:lnTo>
                      <a:lnTo>
                        <a:pt x="86" y="310"/>
                      </a:lnTo>
                      <a:lnTo>
                        <a:pt x="85" y="313"/>
                      </a:lnTo>
                      <a:lnTo>
                        <a:pt x="84" y="316"/>
                      </a:lnTo>
                      <a:lnTo>
                        <a:pt x="83" y="320"/>
                      </a:lnTo>
                      <a:lnTo>
                        <a:pt x="84" y="323"/>
                      </a:lnTo>
                      <a:lnTo>
                        <a:pt x="85" y="325"/>
                      </a:lnTo>
                      <a:lnTo>
                        <a:pt x="87" y="327"/>
                      </a:lnTo>
                      <a:lnTo>
                        <a:pt x="90" y="328"/>
                      </a:lnTo>
                      <a:lnTo>
                        <a:pt x="96" y="330"/>
                      </a:lnTo>
                      <a:lnTo>
                        <a:pt x="103" y="333"/>
                      </a:lnTo>
                      <a:lnTo>
                        <a:pt x="107" y="338"/>
                      </a:lnTo>
                      <a:lnTo>
                        <a:pt x="109" y="342"/>
                      </a:lnTo>
                      <a:lnTo>
                        <a:pt x="111" y="347"/>
                      </a:lnTo>
                      <a:lnTo>
                        <a:pt x="112" y="352"/>
                      </a:lnTo>
                      <a:lnTo>
                        <a:pt x="112" y="362"/>
                      </a:lnTo>
                      <a:lnTo>
                        <a:pt x="112" y="374"/>
                      </a:lnTo>
                      <a:lnTo>
                        <a:pt x="112" y="387"/>
                      </a:lnTo>
                      <a:lnTo>
                        <a:pt x="113" y="398"/>
                      </a:lnTo>
                      <a:lnTo>
                        <a:pt x="113" y="409"/>
                      </a:lnTo>
                      <a:lnTo>
                        <a:pt x="113" y="421"/>
                      </a:lnTo>
                      <a:lnTo>
                        <a:pt x="113" y="469"/>
                      </a:lnTo>
                      <a:lnTo>
                        <a:pt x="113" y="476"/>
                      </a:lnTo>
                      <a:lnTo>
                        <a:pt x="111" y="482"/>
                      </a:lnTo>
                      <a:lnTo>
                        <a:pt x="108" y="486"/>
                      </a:lnTo>
                      <a:lnTo>
                        <a:pt x="104" y="491"/>
                      </a:lnTo>
                      <a:lnTo>
                        <a:pt x="104" y="491"/>
                      </a:lnTo>
                      <a:lnTo>
                        <a:pt x="103" y="497"/>
                      </a:lnTo>
                      <a:lnTo>
                        <a:pt x="103" y="503"/>
                      </a:lnTo>
                      <a:lnTo>
                        <a:pt x="102" y="510"/>
                      </a:lnTo>
                      <a:lnTo>
                        <a:pt x="100" y="516"/>
                      </a:lnTo>
                      <a:lnTo>
                        <a:pt x="99" y="522"/>
                      </a:lnTo>
                      <a:lnTo>
                        <a:pt x="97" y="527"/>
                      </a:lnTo>
                      <a:lnTo>
                        <a:pt x="96" y="532"/>
                      </a:lnTo>
                      <a:lnTo>
                        <a:pt x="94" y="539"/>
                      </a:lnTo>
                      <a:lnTo>
                        <a:pt x="93" y="545"/>
                      </a:lnTo>
                      <a:lnTo>
                        <a:pt x="93" y="551"/>
                      </a:lnTo>
                      <a:lnTo>
                        <a:pt x="93" y="559"/>
                      </a:lnTo>
                      <a:lnTo>
                        <a:pt x="94" y="567"/>
                      </a:lnTo>
                      <a:lnTo>
                        <a:pt x="96" y="574"/>
                      </a:lnTo>
                      <a:lnTo>
                        <a:pt x="98" y="580"/>
                      </a:lnTo>
                      <a:lnTo>
                        <a:pt x="106" y="591"/>
                      </a:lnTo>
                      <a:lnTo>
                        <a:pt x="114" y="603"/>
                      </a:lnTo>
                      <a:lnTo>
                        <a:pt x="134" y="624"/>
                      </a:lnTo>
                      <a:lnTo>
                        <a:pt x="154" y="647"/>
                      </a:lnTo>
                      <a:lnTo>
                        <a:pt x="151" y="651"/>
                      </a:lnTo>
                      <a:lnTo>
                        <a:pt x="147" y="654"/>
                      </a:lnTo>
                      <a:lnTo>
                        <a:pt x="144" y="656"/>
                      </a:lnTo>
                      <a:lnTo>
                        <a:pt x="140" y="657"/>
                      </a:lnTo>
                      <a:lnTo>
                        <a:pt x="132" y="659"/>
                      </a:lnTo>
                      <a:lnTo>
                        <a:pt x="121" y="659"/>
                      </a:lnTo>
                      <a:lnTo>
                        <a:pt x="121" y="682"/>
                      </a:lnTo>
                      <a:lnTo>
                        <a:pt x="122" y="687"/>
                      </a:lnTo>
                      <a:lnTo>
                        <a:pt x="123" y="692"/>
                      </a:lnTo>
                      <a:lnTo>
                        <a:pt x="124" y="697"/>
                      </a:lnTo>
                      <a:lnTo>
                        <a:pt x="126" y="701"/>
                      </a:lnTo>
                      <a:lnTo>
                        <a:pt x="132" y="710"/>
                      </a:lnTo>
                      <a:lnTo>
                        <a:pt x="138" y="718"/>
                      </a:lnTo>
                      <a:lnTo>
                        <a:pt x="144" y="726"/>
                      </a:lnTo>
                      <a:lnTo>
                        <a:pt x="149" y="735"/>
                      </a:lnTo>
                      <a:lnTo>
                        <a:pt x="151" y="739"/>
                      </a:lnTo>
                      <a:lnTo>
                        <a:pt x="153" y="744"/>
                      </a:lnTo>
                      <a:lnTo>
                        <a:pt x="154" y="749"/>
                      </a:lnTo>
                      <a:lnTo>
                        <a:pt x="154" y="754"/>
                      </a:lnTo>
                      <a:lnTo>
                        <a:pt x="154" y="756"/>
                      </a:lnTo>
                      <a:lnTo>
                        <a:pt x="153" y="757"/>
                      </a:lnTo>
                      <a:lnTo>
                        <a:pt x="151" y="758"/>
                      </a:lnTo>
                      <a:lnTo>
                        <a:pt x="150" y="758"/>
                      </a:lnTo>
                      <a:lnTo>
                        <a:pt x="146" y="759"/>
                      </a:lnTo>
                      <a:lnTo>
                        <a:pt x="143" y="761"/>
                      </a:lnTo>
                      <a:lnTo>
                        <a:pt x="139" y="766"/>
                      </a:lnTo>
                      <a:lnTo>
                        <a:pt x="136" y="769"/>
                      </a:lnTo>
                      <a:lnTo>
                        <a:pt x="132" y="771"/>
                      </a:lnTo>
                      <a:lnTo>
                        <a:pt x="127" y="773"/>
                      </a:lnTo>
                      <a:lnTo>
                        <a:pt x="118" y="776"/>
                      </a:lnTo>
                      <a:lnTo>
                        <a:pt x="107" y="778"/>
                      </a:lnTo>
                      <a:lnTo>
                        <a:pt x="108" y="789"/>
                      </a:lnTo>
                      <a:lnTo>
                        <a:pt x="109" y="799"/>
                      </a:lnTo>
                      <a:lnTo>
                        <a:pt x="109" y="804"/>
                      </a:lnTo>
                      <a:lnTo>
                        <a:pt x="108" y="808"/>
                      </a:lnTo>
                      <a:lnTo>
                        <a:pt x="106" y="812"/>
                      </a:lnTo>
                      <a:lnTo>
                        <a:pt x="103" y="816"/>
                      </a:lnTo>
                      <a:lnTo>
                        <a:pt x="99" y="819"/>
                      </a:lnTo>
                      <a:lnTo>
                        <a:pt x="96" y="820"/>
                      </a:lnTo>
                      <a:lnTo>
                        <a:pt x="92" y="821"/>
                      </a:lnTo>
                      <a:lnTo>
                        <a:pt x="89" y="821"/>
                      </a:lnTo>
                      <a:lnTo>
                        <a:pt x="82" y="822"/>
                      </a:lnTo>
                      <a:lnTo>
                        <a:pt x="74" y="824"/>
                      </a:lnTo>
                      <a:lnTo>
                        <a:pt x="69" y="827"/>
                      </a:lnTo>
                      <a:lnTo>
                        <a:pt x="66" y="831"/>
                      </a:lnTo>
                      <a:lnTo>
                        <a:pt x="65" y="835"/>
                      </a:lnTo>
                      <a:lnTo>
                        <a:pt x="65" y="841"/>
                      </a:lnTo>
                      <a:lnTo>
                        <a:pt x="64" y="846"/>
                      </a:lnTo>
                      <a:lnTo>
                        <a:pt x="64" y="853"/>
                      </a:lnTo>
                      <a:lnTo>
                        <a:pt x="62" y="858"/>
                      </a:lnTo>
                      <a:lnTo>
                        <a:pt x="60" y="864"/>
                      </a:lnTo>
                      <a:lnTo>
                        <a:pt x="55" y="869"/>
                      </a:lnTo>
                      <a:lnTo>
                        <a:pt x="50" y="872"/>
                      </a:lnTo>
                      <a:lnTo>
                        <a:pt x="44" y="874"/>
                      </a:lnTo>
                      <a:lnTo>
                        <a:pt x="37" y="877"/>
                      </a:lnTo>
                      <a:lnTo>
                        <a:pt x="31" y="879"/>
                      </a:lnTo>
                      <a:lnTo>
                        <a:pt x="25" y="881"/>
                      </a:lnTo>
                      <a:lnTo>
                        <a:pt x="19" y="883"/>
                      </a:lnTo>
                      <a:lnTo>
                        <a:pt x="12" y="888"/>
                      </a:lnTo>
                      <a:lnTo>
                        <a:pt x="8" y="892"/>
                      </a:lnTo>
                      <a:lnTo>
                        <a:pt x="6" y="896"/>
                      </a:lnTo>
                      <a:lnTo>
                        <a:pt x="5" y="901"/>
                      </a:lnTo>
                      <a:lnTo>
                        <a:pt x="5" y="907"/>
                      </a:lnTo>
                      <a:lnTo>
                        <a:pt x="6" y="919"/>
                      </a:lnTo>
                      <a:lnTo>
                        <a:pt x="7" y="931"/>
                      </a:lnTo>
                      <a:lnTo>
                        <a:pt x="5" y="945"/>
                      </a:lnTo>
                      <a:lnTo>
                        <a:pt x="3" y="958"/>
                      </a:lnTo>
                      <a:lnTo>
                        <a:pt x="2" y="973"/>
                      </a:lnTo>
                      <a:lnTo>
                        <a:pt x="0" y="984"/>
                      </a:lnTo>
                      <a:lnTo>
                        <a:pt x="0" y="991"/>
                      </a:lnTo>
                      <a:lnTo>
                        <a:pt x="1" y="997"/>
                      </a:lnTo>
                      <a:lnTo>
                        <a:pt x="2" y="1003"/>
                      </a:lnTo>
                      <a:lnTo>
                        <a:pt x="5" y="1008"/>
                      </a:lnTo>
                      <a:lnTo>
                        <a:pt x="9" y="1013"/>
                      </a:lnTo>
                      <a:lnTo>
                        <a:pt x="13" y="1018"/>
                      </a:lnTo>
                      <a:lnTo>
                        <a:pt x="20" y="1021"/>
                      </a:lnTo>
                      <a:lnTo>
                        <a:pt x="25" y="1024"/>
                      </a:lnTo>
                      <a:lnTo>
                        <a:pt x="30" y="1027"/>
                      </a:lnTo>
                      <a:lnTo>
                        <a:pt x="35" y="1030"/>
                      </a:lnTo>
                      <a:lnTo>
                        <a:pt x="39" y="1034"/>
                      </a:lnTo>
                      <a:lnTo>
                        <a:pt x="44" y="1039"/>
                      </a:lnTo>
                      <a:lnTo>
                        <a:pt x="51" y="1058"/>
                      </a:lnTo>
                      <a:lnTo>
                        <a:pt x="57" y="1075"/>
                      </a:lnTo>
                      <a:lnTo>
                        <a:pt x="61" y="1082"/>
                      </a:lnTo>
                      <a:lnTo>
                        <a:pt x="66" y="1089"/>
                      </a:lnTo>
                      <a:lnTo>
                        <a:pt x="71" y="1096"/>
                      </a:lnTo>
                      <a:lnTo>
                        <a:pt x="79" y="1104"/>
                      </a:lnTo>
                      <a:lnTo>
                        <a:pt x="88" y="1112"/>
                      </a:lnTo>
                      <a:lnTo>
                        <a:pt x="97" y="1118"/>
                      </a:lnTo>
                      <a:lnTo>
                        <a:pt x="108" y="1123"/>
                      </a:lnTo>
                      <a:lnTo>
                        <a:pt x="117" y="1127"/>
                      </a:lnTo>
                      <a:lnTo>
                        <a:pt x="126" y="1133"/>
                      </a:lnTo>
                      <a:lnTo>
                        <a:pt x="136" y="1138"/>
                      </a:lnTo>
                      <a:lnTo>
                        <a:pt x="144" y="1145"/>
                      </a:lnTo>
                      <a:lnTo>
                        <a:pt x="152" y="1153"/>
                      </a:lnTo>
                      <a:lnTo>
                        <a:pt x="157" y="1162"/>
                      </a:lnTo>
                      <a:lnTo>
                        <a:pt x="162" y="1170"/>
                      </a:lnTo>
                      <a:lnTo>
                        <a:pt x="164" y="1178"/>
                      </a:lnTo>
                      <a:lnTo>
                        <a:pt x="165" y="1186"/>
                      </a:lnTo>
                      <a:lnTo>
                        <a:pt x="166" y="1195"/>
                      </a:lnTo>
                      <a:lnTo>
                        <a:pt x="167" y="1204"/>
                      </a:lnTo>
                      <a:lnTo>
                        <a:pt x="169" y="1212"/>
                      </a:lnTo>
                      <a:lnTo>
                        <a:pt x="171" y="1223"/>
                      </a:lnTo>
                      <a:lnTo>
                        <a:pt x="182" y="1234"/>
                      </a:lnTo>
                      <a:lnTo>
                        <a:pt x="195" y="1247"/>
                      </a:lnTo>
                      <a:lnTo>
                        <a:pt x="202" y="1259"/>
                      </a:lnTo>
                      <a:lnTo>
                        <a:pt x="207" y="1271"/>
                      </a:lnTo>
                      <a:lnTo>
                        <a:pt x="212" y="1284"/>
                      </a:lnTo>
                      <a:lnTo>
                        <a:pt x="216" y="1296"/>
                      </a:lnTo>
                      <a:lnTo>
                        <a:pt x="219" y="1309"/>
                      </a:lnTo>
                      <a:lnTo>
                        <a:pt x="220" y="1321"/>
                      </a:lnTo>
                      <a:lnTo>
                        <a:pt x="221" y="1336"/>
                      </a:lnTo>
                      <a:lnTo>
                        <a:pt x="221" y="1350"/>
                      </a:lnTo>
                      <a:lnTo>
                        <a:pt x="221" y="1412"/>
                      </a:lnTo>
                      <a:lnTo>
                        <a:pt x="209" y="1421"/>
                      </a:lnTo>
                      <a:lnTo>
                        <a:pt x="198" y="1428"/>
                      </a:lnTo>
                      <a:lnTo>
                        <a:pt x="194" y="1432"/>
                      </a:lnTo>
                      <a:lnTo>
                        <a:pt x="190" y="1437"/>
                      </a:lnTo>
                      <a:lnTo>
                        <a:pt x="188" y="1444"/>
                      </a:lnTo>
                      <a:lnTo>
                        <a:pt x="187" y="1450"/>
                      </a:lnTo>
                      <a:lnTo>
                        <a:pt x="187" y="1517"/>
                      </a:lnTo>
                      <a:lnTo>
                        <a:pt x="177" y="1530"/>
                      </a:lnTo>
                      <a:lnTo>
                        <a:pt x="168" y="1540"/>
                      </a:lnTo>
                      <a:lnTo>
                        <a:pt x="163" y="1545"/>
                      </a:lnTo>
                      <a:lnTo>
                        <a:pt x="160" y="1550"/>
                      </a:lnTo>
                      <a:lnTo>
                        <a:pt x="156" y="1557"/>
                      </a:lnTo>
                      <a:lnTo>
                        <a:pt x="154" y="1565"/>
                      </a:lnTo>
                      <a:lnTo>
                        <a:pt x="153" y="1575"/>
                      </a:lnTo>
                      <a:lnTo>
                        <a:pt x="150" y="1586"/>
                      </a:lnTo>
                      <a:lnTo>
                        <a:pt x="148" y="1591"/>
                      </a:lnTo>
                      <a:lnTo>
                        <a:pt x="145" y="1596"/>
                      </a:lnTo>
                      <a:lnTo>
                        <a:pt x="143" y="1600"/>
                      </a:lnTo>
                      <a:lnTo>
                        <a:pt x="139" y="1603"/>
                      </a:lnTo>
                      <a:lnTo>
                        <a:pt x="139" y="1603"/>
                      </a:lnTo>
                      <a:lnTo>
                        <a:pt x="142" y="1607"/>
                      </a:lnTo>
                      <a:lnTo>
                        <a:pt x="146" y="1615"/>
                      </a:lnTo>
                      <a:lnTo>
                        <a:pt x="152" y="1625"/>
                      </a:lnTo>
                      <a:lnTo>
                        <a:pt x="161" y="1638"/>
                      </a:lnTo>
                      <a:lnTo>
                        <a:pt x="165" y="1646"/>
                      </a:lnTo>
                      <a:lnTo>
                        <a:pt x="169" y="1653"/>
                      </a:lnTo>
                      <a:lnTo>
                        <a:pt x="171" y="1655"/>
                      </a:lnTo>
                      <a:lnTo>
                        <a:pt x="173" y="1658"/>
                      </a:lnTo>
                      <a:lnTo>
                        <a:pt x="176" y="1659"/>
                      </a:lnTo>
                      <a:lnTo>
                        <a:pt x="180" y="1659"/>
                      </a:lnTo>
                      <a:lnTo>
                        <a:pt x="184" y="1659"/>
                      </a:lnTo>
                      <a:lnTo>
                        <a:pt x="188" y="1658"/>
                      </a:lnTo>
                      <a:lnTo>
                        <a:pt x="191" y="1656"/>
                      </a:lnTo>
                      <a:lnTo>
                        <a:pt x="194" y="1654"/>
                      </a:lnTo>
                      <a:lnTo>
                        <a:pt x="199" y="1648"/>
                      </a:lnTo>
                      <a:lnTo>
                        <a:pt x="204" y="1642"/>
                      </a:lnTo>
                      <a:lnTo>
                        <a:pt x="208" y="1638"/>
                      </a:lnTo>
                      <a:lnTo>
                        <a:pt x="212" y="1636"/>
                      </a:lnTo>
                      <a:lnTo>
                        <a:pt x="217" y="1634"/>
                      </a:lnTo>
                      <a:lnTo>
                        <a:pt x="221" y="1633"/>
                      </a:lnTo>
                      <a:lnTo>
                        <a:pt x="230" y="1631"/>
                      </a:lnTo>
                      <a:lnTo>
                        <a:pt x="240" y="1629"/>
                      </a:lnTo>
                      <a:lnTo>
                        <a:pt x="246" y="1627"/>
                      </a:lnTo>
                      <a:lnTo>
                        <a:pt x="250" y="1626"/>
                      </a:lnTo>
                      <a:lnTo>
                        <a:pt x="254" y="1624"/>
                      </a:lnTo>
                      <a:lnTo>
                        <a:pt x="258" y="1621"/>
                      </a:lnTo>
                      <a:lnTo>
                        <a:pt x="263" y="1613"/>
                      </a:lnTo>
                      <a:lnTo>
                        <a:pt x="266" y="1603"/>
                      </a:lnTo>
                      <a:lnTo>
                        <a:pt x="267" y="1599"/>
                      </a:lnTo>
                      <a:lnTo>
                        <a:pt x="269" y="1596"/>
                      </a:lnTo>
                      <a:lnTo>
                        <a:pt x="273" y="1594"/>
                      </a:lnTo>
                      <a:lnTo>
                        <a:pt x="277" y="1593"/>
                      </a:lnTo>
                      <a:lnTo>
                        <a:pt x="291" y="1596"/>
                      </a:lnTo>
                      <a:lnTo>
                        <a:pt x="305" y="1600"/>
                      </a:lnTo>
                      <a:lnTo>
                        <a:pt x="314" y="1602"/>
                      </a:lnTo>
                      <a:lnTo>
                        <a:pt x="323" y="1604"/>
                      </a:lnTo>
                      <a:lnTo>
                        <a:pt x="332" y="1605"/>
                      </a:lnTo>
                      <a:lnTo>
                        <a:pt x="341" y="1608"/>
                      </a:lnTo>
                      <a:lnTo>
                        <a:pt x="338" y="1614"/>
                      </a:lnTo>
                      <a:lnTo>
                        <a:pt x="334" y="1617"/>
                      </a:lnTo>
                      <a:lnTo>
                        <a:pt x="328" y="1619"/>
                      </a:lnTo>
                      <a:lnTo>
                        <a:pt x="323" y="1621"/>
                      </a:lnTo>
                      <a:lnTo>
                        <a:pt x="318" y="1623"/>
                      </a:lnTo>
                      <a:lnTo>
                        <a:pt x="313" y="1625"/>
                      </a:lnTo>
                      <a:lnTo>
                        <a:pt x="312" y="1627"/>
                      </a:lnTo>
                      <a:lnTo>
                        <a:pt x="310" y="1628"/>
                      </a:lnTo>
                      <a:lnTo>
                        <a:pt x="310" y="1631"/>
                      </a:lnTo>
                      <a:lnTo>
                        <a:pt x="309" y="1633"/>
                      </a:lnTo>
                      <a:lnTo>
                        <a:pt x="310" y="1638"/>
                      </a:lnTo>
                      <a:lnTo>
                        <a:pt x="312" y="1643"/>
                      </a:lnTo>
                      <a:lnTo>
                        <a:pt x="316" y="1646"/>
                      </a:lnTo>
                      <a:lnTo>
                        <a:pt x="321" y="1649"/>
                      </a:lnTo>
                      <a:lnTo>
                        <a:pt x="332" y="1653"/>
                      </a:lnTo>
                      <a:lnTo>
                        <a:pt x="342" y="1658"/>
                      </a:lnTo>
                      <a:lnTo>
                        <a:pt x="345" y="1660"/>
                      </a:lnTo>
                      <a:lnTo>
                        <a:pt x="346" y="1663"/>
                      </a:lnTo>
                      <a:lnTo>
                        <a:pt x="348" y="1665"/>
                      </a:lnTo>
                      <a:lnTo>
                        <a:pt x="348" y="1668"/>
                      </a:lnTo>
                      <a:lnTo>
                        <a:pt x="349" y="1675"/>
                      </a:lnTo>
                      <a:lnTo>
                        <a:pt x="349" y="1682"/>
                      </a:lnTo>
                      <a:lnTo>
                        <a:pt x="349" y="1690"/>
                      </a:lnTo>
                      <a:lnTo>
                        <a:pt x="361" y="1690"/>
                      </a:lnTo>
                      <a:lnTo>
                        <a:pt x="368" y="1690"/>
                      </a:lnTo>
                      <a:lnTo>
                        <a:pt x="375" y="1689"/>
                      </a:lnTo>
                      <a:lnTo>
                        <a:pt x="381" y="1687"/>
                      </a:lnTo>
                      <a:lnTo>
                        <a:pt x="388" y="1686"/>
                      </a:lnTo>
                      <a:lnTo>
                        <a:pt x="394" y="1684"/>
                      </a:lnTo>
                      <a:lnTo>
                        <a:pt x="400" y="1683"/>
                      </a:lnTo>
                      <a:lnTo>
                        <a:pt x="406" y="1681"/>
                      </a:lnTo>
                      <a:lnTo>
                        <a:pt x="413" y="1681"/>
                      </a:lnTo>
                      <a:lnTo>
                        <a:pt x="418" y="1682"/>
                      </a:lnTo>
                      <a:lnTo>
                        <a:pt x="421" y="1683"/>
                      </a:lnTo>
                      <a:lnTo>
                        <a:pt x="423" y="1686"/>
                      </a:lnTo>
                      <a:lnTo>
                        <a:pt x="425" y="1689"/>
                      </a:lnTo>
                      <a:lnTo>
                        <a:pt x="429" y="1696"/>
                      </a:lnTo>
                      <a:lnTo>
                        <a:pt x="434" y="1704"/>
                      </a:lnTo>
                      <a:lnTo>
                        <a:pt x="437" y="1708"/>
                      </a:lnTo>
                      <a:lnTo>
                        <a:pt x="439" y="1711"/>
                      </a:lnTo>
                      <a:lnTo>
                        <a:pt x="440" y="1715"/>
                      </a:lnTo>
                      <a:lnTo>
                        <a:pt x="442" y="1720"/>
                      </a:lnTo>
                      <a:lnTo>
                        <a:pt x="446" y="1727"/>
                      </a:lnTo>
                      <a:lnTo>
                        <a:pt x="451" y="1731"/>
                      </a:lnTo>
                      <a:lnTo>
                        <a:pt x="453" y="1734"/>
                      </a:lnTo>
                      <a:lnTo>
                        <a:pt x="455" y="1736"/>
                      </a:lnTo>
                      <a:lnTo>
                        <a:pt x="456" y="1739"/>
                      </a:lnTo>
                      <a:lnTo>
                        <a:pt x="456" y="1742"/>
                      </a:lnTo>
                      <a:lnTo>
                        <a:pt x="456" y="1747"/>
                      </a:lnTo>
                      <a:lnTo>
                        <a:pt x="455" y="1752"/>
                      </a:lnTo>
                      <a:lnTo>
                        <a:pt x="453" y="1757"/>
                      </a:lnTo>
                      <a:lnTo>
                        <a:pt x="451" y="1761"/>
                      </a:lnTo>
                      <a:lnTo>
                        <a:pt x="449" y="1764"/>
                      </a:lnTo>
                      <a:lnTo>
                        <a:pt x="448" y="1769"/>
                      </a:lnTo>
                      <a:lnTo>
                        <a:pt x="446" y="1773"/>
                      </a:lnTo>
                      <a:lnTo>
                        <a:pt x="446" y="1778"/>
                      </a:lnTo>
                      <a:lnTo>
                        <a:pt x="447" y="1787"/>
                      </a:lnTo>
                      <a:lnTo>
                        <a:pt x="448" y="1794"/>
                      </a:lnTo>
                      <a:lnTo>
                        <a:pt x="450" y="1800"/>
                      </a:lnTo>
                      <a:lnTo>
                        <a:pt x="453" y="1807"/>
                      </a:lnTo>
                      <a:lnTo>
                        <a:pt x="455" y="1814"/>
                      </a:lnTo>
                      <a:lnTo>
                        <a:pt x="458" y="1820"/>
                      </a:lnTo>
                      <a:lnTo>
                        <a:pt x="459" y="1827"/>
                      </a:lnTo>
                      <a:lnTo>
                        <a:pt x="460" y="1835"/>
                      </a:lnTo>
                      <a:lnTo>
                        <a:pt x="457" y="1842"/>
                      </a:lnTo>
                      <a:lnTo>
                        <a:pt x="455" y="1847"/>
                      </a:lnTo>
                      <a:lnTo>
                        <a:pt x="455" y="1858"/>
                      </a:lnTo>
                      <a:lnTo>
                        <a:pt x="465" y="1859"/>
                      </a:lnTo>
                      <a:lnTo>
                        <a:pt x="475" y="1862"/>
                      </a:lnTo>
                      <a:lnTo>
                        <a:pt x="478" y="1864"/>
                      </a:lnTo>
                      <a:lnTo>
                        <a:pt x="481" y="1866"/>
                      </a:lnTo>
                      <a:lnTo>
                        <a:pt x="483" y="1871"/>
                      </a:lnTo>
                      <a:lnTo>
                        <a:pt x="484" y="1875"/>
                      </a:lnTo>
                      <a:lnTo>
                        <a:pt x="483" y="1880"/>
                      </a:lnTo>
                      <a:lnTo>
                        <a:pt x="480" y="1884"/>
                      </a:lnTo>
                      <a:lnTo>
                        <a:pt x="476" y="1887"/>
                      </a:lnTo>
                      <a:lnTo>
                        <a:pt x="471" y="1890"/>
                      </a:lnTo>
                      <a:lnTo>
                        <a:pt x="467" y="1893"/>
                      </a:lnTo>
                      <a:lnTo>
                        <a:pt x="463" y="1898"/>
                      </a:lnTo>
                      <a:lnTo>
                        <a:pt x="461" y="1902"/>
                      </a:lnTo>
                      <a:lnTo>
                        <a:pt x="460" y="1907"/>
                      </a:lnTo>
                      <a:lnTo>
                        <a:pt x="463" y="1912"/>
                      </a:lnTo>
                      <a:lnTo>
                        <a:pt x="468" y="1917"/>
                      </a:lnTo>
                      <a:lnTo>
                        <a:pt x="471" y="1926"/>
                      </a:lnTo>
                      <a:lnTo>
                        <a:pt x="476" y="1934"/>
                      </a:lnTo>
                      <a:lnTo>
                        <a:pt x="479" y="1942"/>
                      </a:lnTo>
                      <a:lnTo>
                        <a:pt x="480" y="1950"/>
                      </a:lnTo>
                      <a:lnTo>
                        <a:pt x="481" y="1959"/>
                      </a:lnTo>
                      <a:lnTo>
                        <a:pt x="483" y="1967"/>
                      </a:lnTo>
                      <a:lnTo>
                        <a:pt x="486" y="1977"/>
                      </a:lnTo>
                      <a:lnTo>
                        <a:pt x="490" y="1987"/>
                      </a:lnTo>
                      <a:lnTo>
                        <a:pt x="495" y="1995"/>
                      </a:lnTo>
                      <a:lnTo>
                        <a:pt x="500" y="2005"/>
                      </a:lnTo>
                      <a:lnTo>
                        <a:pt x="509" y="2022"/>
                      </a:lnTo>
                      <a:lnTo>
                        <a:pt x="516" y="2038"/>
                      </a:lnTo>
                      <a:lnTo>
                        <a:pt x="522" y="2053"/>
                      </a:lnTo>
                      <a:lnTo>
                        <a:pt x="527" y="2071"/>
                      </a:lnTo>
                      <a:lnTo>
                        <a:pt x="528" y="2078"/>
                      </a:lnTo>
                      <a:lnTo>
                        <a:pt x="530" y="2084"/>
                      </a:lnTo>
                      <a:lnTo>
                        <a:pt x="532" y="2089"/>
                      </a:lnTo>
                      <a:lnTo>
                        <a:pt x="535" y="2096"/>
                      </a:lnTo>
                      <a:lnTo>
                        <a:pt x="539" y="2101"/>
                      </a:lnTo>
                      <a:lnTo>
                        <a:pt x="543" y="2105"/>
                      </a:lnTo>
                      <a:lnTo>
                        <a:pt x="548" y="2108"/>
                      </a:lnTo>
                      <a:lnTo>
                        <a:pt x="552" y="2111"/>
                      </a:lnTo>
                      <a:lnTo>
                        <a:pt x="563" y="2114"/>
                      </a:lnTo>
                      <a:lnTo>
                        <a:pt x="574" y="2116"/>
                      </a:lnTo>
                      <a:lnTo>
                        <a:pt x="585" y="2116"/>
                      </a:lnTo>
                      <a:lnTo>
                        <a:pt x="598" y="2117"/>
                      </a:lnTo>
                      <a:lnTo>
                        <a:pt x="611" y="2119"/>
                      </a:lnTo>
                      <a:lnTo>
                        <a:pt x="624" y="2123"/>
                      </a:lnTo>
                      <a:lnTo>
                        <a:pt x="636" y="2128"/>
                      </a:lnTo>
                      <a:lnTo>
                        <a:pt x="647" y="2134"/>
                      </a:lnTo>
                      <a:lnTo>
                        <a:pt x="656" y="2140"/>
                      </a:lnTo>
                      <a:lnTo>
                        <a:pt x="666" y="2149"/>
                      </a:lnTo>
                      <a:lnTo>
                        <a:pt x="678" y="2160"/>
                      </a:lnTo>
                      <a:lnTo>
                        <a:pt x="686" y="2171"/>
                      </a:lnTo>
                      <a:lnTo>
                        <a:pt x="689" y="2176"/>
                      </a:lnTo>
                      <a:lnTo>
                        <a:pt x="692" y="2183"/>
                      </a:lnTo>
                      <a:lnTo>
                        <a:pt x="693" y="2190"/>
                      </a:lnTo>
                      <a:lnTo>
                        <a:pt x="694" y="2198"/>
                      </a:lnTo>
                      <a:lnTo>
                        <a:pt x="690" y="2209"/>
                      </a:lnTo>
                      <a:lnTo>
                        <a:pt x="686" y="2219"/>
                      </a:lnTo>
                      <a:lnTo>
                        <a:pt x="686" y="2224"/>
                      </a:lnTo>
                      <a:lnTo>
                        <a:pt x="688" y="2227"/>
                      </a:lnTo>
                      <a:lnTo>
                        <a:pt x="691" y="2230"/>
                      </a:lnTo>
                      <a:lnTo>
                        <a:pt x="694" y="2233"/>
                      </a:lnTo>
                      <a:lnTo>
                        <a:pt x="702" y="2239"/>
                      </a:lnTo>
                      <a:lnTo>
                        <a:pt x="709" y="2245"/>
                      </a:lnTo>
                      <a:lnTo>
                        <a:pt x="714" y="2248"/>
                      </a:lnTo>
                      <a:lnTo>
                        <a:pt x="718" y="2250"/>
                      </a:lnTo>
                      <a:lnTo>
                        <a:pt x="721" y="2254"/>
                      </a:lnTo>
                      <a:lnTo>
                        <a:pt x="724" y="2257"/>
                      </a:lnTo>
                      <a:lnTo>
                        <a:pt x="731" y="2266"/>
                      </a:lnTo>
                      <a:lnTo>
                        <a:pt x="738" y="2273"/>
                      </a:lnTo>
                      <a:lnTo>
                        <a:pt x="751" y="2281"/>
                      </a:lnTo>
                      <a:lnTo>
                        <a:pt x="764" y="2287"/>
                      </a:lnTo>
                      <a:lnTo>
                        <a:pt x="770" y="2291"/>
                      </a:lnTo>
                      <a:lnTo>
                        <a:pt x="776" y="2296"/>
                      </a:lnTo>
                      <a:lnTo>
                        <a:pt x="781" y="2301"/>
                      </a:lnTo>
                      <a:lnTo>
                        <a:pt x="786" y="2307"/>
                      </a:lnTo>
                      <a:lnTo>
                        <a:pt x="794" y="2321"/>
                      </a:lnTo>
                      <a:lnTo>
                        <a:pt x="799" y="2334"/>
                      </a:lnTo>
                      <a:lnTo>
                        <a:pt x="802" y="2340"/>
                      </a:lnTo>
                      <a:lnTo>
                        <a:pt x="806" y="2346"/>
                      </a:lnTo>
                      <a:lnTo>
                        <a:pt x="810" y="2352"/>
                      </a:lnTo>
                      <a:lnTo>
                        <a:pt x="817" y="2357"/>
                      </a:lnTo>
                      <a:lnTo>
                        <a:pt x="824" y="2362"/>
                      </a:lnTo>
                      <a:lnTo>
                        <a:pt x="832" y="2364"/>
                      </a:lnTo>
                      <a:lnTo>
                        <a:pt x="840" y="2365"/>
                      </a:lnTo>
                      <a:lnTo>
                        <a:pt x="849" y="2365"/>
                      </a:lnTo>
                      <a:lnTo>
                        <a:pt x="858" y="2365"/>
                      </a:lnTo>
                      <a:lnTo>
                        <a:pt x="866" y="2365"/>
                      </a:lnTo>
                      <a:lnTo>
                        <a:pt x="876" y="2366"/>
                      </a:lnTo>
                      <a:lnTo>
                        <a:pt x="885" y="2367"/>
                      </a:lnTo>
                      <a:lnTo>
                        <a:pt x="890" y="2369"/>
                      </a:lnTo>
                      <a:lnTo>
                        <a:pt x="894" y="2372"/>
                      </a:lnTo>
                      <a:lnTo>
                        <a:pt x="898" y="2375"/>
                      </a:lnTo>
                      <a:lnTo>
                        <a:pt x="903" y="2379"/>
                      </a:lnTo>
                      <a:lnTo>
                        <a:pt x="910" y="2386"/>
                      </a:lnTo>
                      <a:lnTo>
                        <a:pt x="916" y="2393"/>
                      </a:lnTo>
                      <a:lnTo>
                        <a:pt x="923" y="2400"/>
                      </a:lnTo>
                      <a:lnTo>
                        <a:pt x="929" y="2405"/>
                      </a:lnTo>
                      <a:lnTo>
                        <a:pt x="934" y="2409"/>
                      </a:lnTo>
                      <a:lnTo>
                        <a:pt x="939" y="2410"/>
                      </a:lnTo>
                      <a:lnTo>
                        <a:pt x="943" y="2411"/>
                      </a:lnTo>
                      <a:lnTo>
                        <a:pt x="948" y="2412"/>
                      </a:lnTo>
                      <a:lnTo>
                        <a:pt x="962" y="2411"/>
                      </a:lnTo>
                      <a:lnTo>
                        <a:pt x="973" y="2410"/>
                      </a:lnTo>
                      <a:lnTo>
                        <a:pt x="983" y="2408"/>
                      </a:lnTo>
                      <a:lnTo>
                        <a:pt x="994" y="2405"/>
                      </a:lnTo>
                      <a:lnTo>
                        <a:pt x="1014" y="2400"/>
                      </a:lnTo>
                      <a:lnTo>
                        <a:pt x="1038" y="2394"/>
                      </a:lnTo>
                      <a:lnTo>
                        <a:pt x="1058" y="2390"/>
                      </a:lnTo>
                      <a:lnTo>
                        <a:pt x="1076" y="2386"/>
                      </a:lnTo>
                      <a:lnTo>
                        <a:pt x="1093" y="2382"/>
                      </a:lnTo>
                      <a:lnTo>
                        <a:pt x="1113" y="2375"/>
                      </a:lnTo>
                      <a:lnTo>
                        <a:pt x="1129" y="2370"/>
                      </a:lnTo>
                      <a:lnTo>
                        <a:pt x="1144" y="2366"/>
                      </a:lnTo>
                      <a:lnTo>
                        <a:pt x="1151" y="2364"/>
                      </a:lnTo>
                      <a:lnTo>
                        <a:pt x="1159" y="2363"/>
                      </a:lnTo>
                      <a:lnTo>
                        <a:pt x="1167" y="2362"/>
                      </a:lnTo>
                      <a:lnTo>
                        <a:pt x="1175" y="2362"/>
                      </a:lnTo>
                      <a:lnTo>
                        <a:pt x="1192" y="2362"/>
                      </a:lnTo>
                      <a:lnTo>
                        <a:pt x="1207" y="2362"/>
                      </a:lnTo>
                      <a:lnTo>
                        <a:pt x="1222" y="2362"/>
                      </a:lnTo>
                      <a:lnTo>
                        <a:pt x="1238" y="2362"/>
                      </a:lnTo>
                      <a:lnTo>
                        <a:pt x="1245" y="2363"/>
                      </a:lnTo>
                      <a:lnTo>
                        <a:pt x="1250" y="2365"/>
                      </a:lnTo>
                      <a:lnTo>
                        <a:pt x="1255" y="2368"/>
                      </a:lnTo>
                      <a:lnTo>
                        <a:pt x="1258" y="2372"/>
                      </a:lnTo>
                      <a:lnTo>
                        <a:pt x="1265" y="2383"/>
                      </a:lnTo>
                      <a:lnTo>
                        <a:pt x="1272" y="2394"/>
                      </a:lnTo>
                      <a:lnTo>
                        <a:pt x="1282" y="2409"/>
                      </a:lnTo>
                      <a:lnTo>
                        <a:pt x="1289" y="2423"/>
                      </a:lnTo>
                      <a:lnTo>
                        <a:pt x="1292" y="2430"/>
                      </a:lnTo>
                      <a:lnTo>
                        <a:pt x="1294" y="2438"/>
                      </a:lnTo>
                      <a:lnTo>
                        <a:pt x="1295" y="2446"/>
                      </a:lnTo>
                      <a:lnTo>
                        <a:pt x="1296" y="2455"/>
                      </a:lnTo>
                      <a:lnTo>
                        <a:pt x="1296" y="2494"/>
                      </a:lnTo>
                      <a:lnTo>
                        <a:pt x="1297" y="2506"/>
                      </a:lnTo>
                      <a:lnTo>
                        <a:pt x="1299" y="2516"/>
                      </a:lnTo>
                      <a:lnTo>
                        <a:pt x="1302" y="2528"/>
                      </a:lnTo>
                      <a:lnTo>
                        <a:pt x="1303" y="2539"/>
                      </a:lnTo>
                      <a:lnTo>
                        <a:pt x="1303" y="2567"/>
                      </a:lnTo>
                      <a:lnTo>
                        <a:pt x="1304" y="2574"/>
                      </a:lnTo>
                      <a:lnTo>
                        <a:pt x="1305" y="2582"/>
                      </a:lnTo>
                      <a:lnTo>
                        <a:pt x="1306" y="2588"/>
                      </a:lnTo>
                      <a:lnTo>
                        <a:pt x="1308" y="2594"/>
                      </a:lnTo>
                      <a:lnTo>
                        <a:pt x="1311" y="2600"/>
                      </a:lnTo>
                      <a:lnTo>
                        <a:pt x="1314" y="2606"/>
                      </a:lnTo>
                      <a:lnTo>
                        <a:pt x="1318" y="2611"/>
                      </a:lnTo>
                      <a:lnTo>
                        <a:pt x="1322" y="2616"/>
                      </a:lnTo>
                      <a:lnTo>
                        <a:pt x="1332" y="2625"/>
                      </a:lnTo>
                      <a:lnTo>
                        <a:pt x="1343" y="2633"/>
                      </a:lnTo>
                      <a:lnTo>
                        <a:pt x="1355" y="2639"/>
                      </a:lnTo>
                      <a:lnTo>
                        <a:pt x="1370" y="2643"/>
                      </a:lnTo>
                      <a:lnTo>
                        <a:pt x="1388" y="2649"/>
                      </a:lnTo>
                      <a:lnTo>
                        <a:pt x="1402" y="2655"/>
                      </a:lnTo>
                      <a:lnTo>
                        <a:pt x="1418" y="2663"/>
                      </a:lnTo>
                      <a:lnTo>
                        <a:pt x="1435" y="2668"/>
                      </a:lnTo>
                      <a:lnTo>
                        <a:pt x="1442" y="2671"/>
                      </a:lnTo>
                      <a:lnTo>
                        <a:pt x="1449" y="2674"/>
                      </a:lnTo>
                      <a:lnTo>
                        <a:pt x="1456" y="2677"/>
                      </a:lnTo>
                      <a:lnTo>
                        <a:pt x="1463" y="2678"/>
                      </a:lnTo>
                      <a:lnTo>
                        <a:pt x="1472" y="2676"/>
                      </a:lnTo>
                      <a:lnTo>
                        <a:pt x="1482" y="2675"/>
                      </a:lnTo>
                      <a:lnTo>
                        <a:pt x="1507" y="2675"/>
                      </a:lnTo>
                      <a:lnTo>
                        <a:pt x="1514" y="2676"/>
                      </a:lnTo>
                      <a:lnTo>
                        <a:pt x="1520" y="2678"/>
                      </a:lnTo>
                      <a:lnTo>
                        <a:pt x="1526" y="2681"/>
                      </a:lnTo>
                      <a:lnTo>
                        <a:pt x="1531" y="2685"/>
                      </a:lnTo>
                      <a:lnTo>
                        <a:pt x="1541" y="2694"/>
                      </a:lnTo>
                      <a:lnTo>
                        <a:pt x="1553" y="2702"/>
                      </a:lnTo>
                      <a:lnTo>
                        <a:pt x="1567" y="2708"/>
                      </a:lnTo>
                      <a:lnTo>
                        <a:pt x="1578" y="2715"/>
                      </a:lnTo>
                      <a:lnTo>
                        <a:pt x="1589" y="2724"/>
                      </a:lnTo>
                      <a:lnTo>
                        <a:pt x="1601" y="2732"/>
                      </a:lnTo>
                      <a:lnTo>
                        <a:pt x="1611" y="2737"/>
                      </a:lnTo>
                      <a:lnTo>
                        <a:pt x="1620" y="2741"/>
                      </a:lnTo>
                      <a:lnTo>
                        <a:pt x="1633" y="2752"/>
                      </a:lnTo>
                      <a:lnTo>
                        <a:pt x="1647" y="2760"/>
                      </a:lnTo>
                      <a:lnTo>
                        <a:pt x="1653" y="2763"/>
                      </a:lnTo>
                      <a:lnTo>
                        <a:pt x="1660" y="2765"/>
                      </a:lnTo>
                      <a:lnTo>
                        <a:pt x="1667" y="2766"/>
                      </a:lnTo>
                      <a:lnTo>
                        <a:pt x="1677" y="2767"/>
                      </a:lnTo>
                      <a:lnTo>
                        <a:pt x="1741" y="2767"/>
                      </a:lnTo>
                      <a:lnTo>
                        <a:pt x="1749" y="2767"/>
                      </a:lnTo>
                      <a:lnTo>
                        <a:pt x="1755" y="2768"/>
                      </a:lnTo>
                      <a:lnTo>
                        <a:pt x="1763" y="2770"/>
                      </a:lnTo>
                      <a:lnTo>
                        <a:pt x="1768" y="2773"/>
                      </a:lnTo>
                      <a:lnTo>
                        <a:pt x="1780" y="2782"/>
                      </a:lnTo>
                      <a:lnTo>
                        <a:pt x="1793" y="2790"/>
                      </a:lnTo>
                      <a:lnTo>
                        <a:pt x="1804" y="2799"/>
                      </a:lnTo>
                      <a:lnTo>
                        <a:pt x="1815" y="2808"/>
                      </a:lnTo>
                      <a:lnTo>
                        <a:pt x="1826" y="2814"/>
                      </a:lnTo>
                      <a:lnTo>
                        <a:pt x="1836" y="2820"/>
                      </a:lnTo>
                      <a:lnTo>
                        <a:pt x="1848" y="2825"/>
                      </a:lnTo>
                      <a:lnTo>
                        <a:pt x="1860" y="2829"/>
                      </a:lnTo>
                      <a:lnTo>
                        <a:pt x="1872" y="2832"/>
                      </a:lnTo>
                      <a:lnTo>
                        <a:pt x="1887" y="2833"/>
                      </a:lnTo>
                      <a:lnTo>
                        <a:pt x="1904" y="2830"/>
                      </a:lnTo>
                      <a:lnTo>
                        <a:pt x="1918" y="2828"/>
                      </a:lnTo>
                      <a:lnTo>
                        <a:pt x="1932" y="2826"/>
                      </a:lnTo>
                      <a:lnTo>
                        <a:pt x="1948" y="2825"/>
                      </a:lnTo>
                      <a:lnTo>
                        <a:pt x="1943" y="2809"/>
                      </a:lnTo>
                      <a:lnTo>
                        <a:pt x="1940" y="2795"/>
                      </a:lnTo>
                      <a:lnTo>
                        <a:pt x="1939" y="2781"/>
                      </a:lnTo>
                      <a:lnTo>
                        <a:pt x="1939" y="2764"/>
                      </a:lnTo>
                      <a:lnTo>
                        <a:pt x="1938" y="2750"/>
                      </a:lnTo>
                      <a:lnTo>
                        <a:pt x="1939" y="2736"/>
                      </a:lnTo>
                      <a:lnTo>
                        <a:pt x="1940" y="2730"/>
                      </a:lnTo>
                      <a:lnTo>
                        <a:pt x="1941" y="2724"/>
                      </a:lnTo>
                      <a:lnTo>
                        <a:pt x="1944" y="2719"/>
                      </a:lnTo>
                      <a:lnTo>
                        <a:pt x="1948" y="2712"/>
                      </a:lnTo>
                      <a:lnTo>
                        <a:pt x="1953" y="2706"/>
                      </a:lnTo>
                      <a:lnTo>
                        <a:pt x="1960" y="2701"/>
                      </a:lnTo>
                      <a:lnTo>
                        <a:pt x="1965" y="2698"/>
                      </a:lnTo>
                      <a:lnTo>
                        <a:pt x="1971" y="2694"/>
                      </a:lnTo>
                      <a:lnTo>
                        <a:pt x="1977" y="2691"/>
                      </a:lnTo>
                      <a:lnTo>
                        <a:pt x="1983" y="2686"/>
                      </a:lnTo>
                      <a:lnTo>
                        <a:pt x="1990" y="2682"/>
                      </a:lnTo>
                      <a:lnTo>
                        <a:pt x="1996" y="2676"/>
                      </a:lnTo>
                      <a:lnTo>
                        <a:pt x="2001" y="2667"/>
                      </a:lnTo>
                      <a:lnTo>
                        <a:pt x="2005" y="2657"/>
                      </a:lnTo>
                      <a:lnTo>
                        <a:pt x="2008" y="2652"/>
                      </a:lnTo>
                      <a:lnTo>
                        <a:pt x="2010" y="2649"/>
                      </a:lnTo>
                      <a:lnTo>
                        <a:pt x="2014" y="2646"/>
                      </a:lnTo>
                      <a:lnTo>
                        <a:pt x="2020" y="2646"/>
                      </a:lnTo>
                      <a:lnTo>
                        <a:pt x="2033" y="2650"/>
                      </a:lnTo>
                      <a:lnTo>
                        <a:pt x="2048" y="2655"/>
                      </a:lnTo>
                      <a:lnTo>
                        <a:pt x="2052" y="2654"/>
                      </a:lnTo>
                      <a:lnTo>
                        <a:pt x="2056" y="2653"/>
                      </a:lnTo>
                      <a:lnTo>
                        <a:pt x="2059" y="2652"/>
                      </a:lnTo>
                      <a:lnTo>
                        <a:pt x="2063" y="2649"/>
                      </a:lnTo>
                      <a:lnTo>
                        <a:pt x="2068" y="2644"/>
                      </a:lnTo>
                      <a:lnTo>
                        <a:pt x="2074" y="2638"/>
                      </a:lnTo>
                      <a:lnTo>
                        <a:pt x="2079" y="2630"/>
                      </a:lnTo>
                      <a:lnTo>
                        <a:pt x="2085" y="2625"/>
                      </a:lnTo>
                      <a:lnTo>
                        <a:pt x="2088" y="2623"/>
                      </a:lnTo>
                      <a:lnTo>
                        <a:pt x="2092" y="2621"/>
                      </a:lnTo>
                      <a:lnTo>
                        <a:pt x="2095" y="2620"/>
                      </a:lnTo>
                      <a:lnTo>
                        <a:pt x="2099" y="2619"/>
                      </a:lnTo>
                      <a:lnTo>
                        <a:pt x="2108" y="2621"/>
                      </a:lnTo>
                      <a:lnTo>
                        <a:pt x="2114" y="2623"/>
                      </a:lnTo>
                      <a:lnTo>
                        <a:pt x="2120" y="2627"/>
                      </a:lnTo>
                      <a:lnTo>
                        <a:pt x="2126" y="2633"/>
                      </a:lnTo>
                      <a:lnTo>
                        <a:pt x="2132" y="2638"/>
                      </a:lnTo>
                      <a:lnTo>
                        <a:pt x="2138" y="2642"/>
                      </a:lnTo>
                      <a:lnTo>
                        <a:pt x="2144" y="2645"/>
                      </a:lnTo>
                      <a:lnTo>
                        <a:pt x="2152" y="2646"/>
                      </a:lnTo>
                      <a:lnTo>
                        <a:pt x="2156" y="2645"/>
                      </a:lnTo>
                      <a:lnTo>
                        <a:pt x="2160" y="2643"/>
                      </a:lnTo>
                      <a:lnTo>
                        <a:pt x="2162" y="2640"/>
                      </a:lnTo>
                      <a:lnTo>
                        <a:pt x="2164" y="2636"/>
                      </a:lnTo>
                      <a:lnTo>
                        <a:pt x="2167" y="2627"/>
                      </a:lnTo>
                      <a:lnTo>
                        <a:pt x="2171" y="2619"/>
                      </a:lnTo>
                      <a:lnTo>
                        <a:pt x="2175" y="2616"/>
                      </a:lnTo>
                      <a:lnTo>
                        <a:pt x="2178" y="2614"/>
                      </a:lnTo>
                      <a:lnTo>
                        <a:pt x="2182" y="2613"/>
                      </a:lnTo>
                      <a:lnTo>
                        <a:pt x="2186" y="2613"/>
                      </a:lnTo>
                      <a:lnTo>
                        <a:pt x="2197" y="2613"/>
                      </a:lnTo>
                      <a:lnTo>
                        <a:pt x="2207" y="2613"/>
                      </a:lnTo>
                      <a:lnTo>
                        <a:pt x="2212" y="2611"/>
                      </a:lnTo>
                      <a:lnTo>
                        <a:pt x="2218" y="2609"/>
                      </a:lnTo>
                      <a:lnTo>
                        <a:pt x="2221" y="2605"/>
                      </a:lnTo>
                      <a:lnTo>
                        <a:pt x="2224" y="2599"/>
                      </a:lnTo>
                      <a:lnTo>
                        <a:pt x="2229" y="2588"/>
                      </a:lnTo>
                      <a:lnTo>
                        <a:pt x="2235" y="2577"/>
                      </a:lnTo>
                      <a:lnTo>
                        <a:pt x="2242" y="2569"/>
                      </a:lnTo>
                      <a:lnTo>
                        <a:pt x="2252" y="2563"/>
                      </a:lnTo>
                      <a:lnTo>
                        <a:pt x="2255" y="2561"/>
                      </a:lnTo>
                      <a:lnTo>
                        <a:pt x="2259" y="2557"/>
                      </a:lnTo>
                      <a:lnTo>
                        <a:pt x="2261" y="2553"/>
                      </a:lnTo>
                      <a:lnTo>
                        <a:pt x="2261" y="2549"/>
                      </a:lnTo>
                      <a:lnTo>
                        <a:pt x="2261" y="2543"/>
                      </a:lnTo>
                      <a:lnTo>
                        <a:pt x="2260" y="2538"/>
                      </a:lnTo>
                      <a:lnTo>
                        <a:pt x="2258" y="2534"/>
                      </a:lnTo>
                      <a:lnTo>
                        <a:pt x="2256" y="2531"/>
                      </a:lnTo>
                      <a:lnTo>
                        <a:pt x="2251" y="2524"/>
                      </a:lnTo>
                      <a:lnTo>
                        <a:pt x="2243" y="2518"/>
                      </a:lnTo>
                      <a:lnTo>
                        <a:pt x="2235" y="2512"/>
                      </a:lnTo>
                      <a:lnTo>
                        <a:pt x="2227" y="2507"/>
                      </a:lnTo>
                      <a:lnTo>
                        <a:pt x="2219" y="2501"/>
                      </a:lnTo>
                      <a:lnTo>
                        <a:pt x="2211" y="2494"/>
                      </a:lnTo>
                      <a:lnTo>
                        <a:pt x="2204" y="2483"/>
                      </a:lnTo>
                      <a:lnTo>
                        <a:pt x="2198" y="2473"/>
                      </a:lnTo>
                      <a:lnTo>
                        <a:pt x="2194" y="2463"/>
                      </a:lnTo>
                      <a:lnTo>
                        <a:pt x="2191" y="2451"/>
                      </a:lnTo>
                      <a:lnTo>
                        <a:pt x="2188" y="2441"/>
                      </a:lnTo>
                      <a:lnTo>
                        <a:pt x="2184" y="2429"/>
                      </a:lnTo>
                      <a:lnTo>
                        <a:pt x="2181" y="2418"/>
                      </a:lnTo>
                      <a:lnTo>
                        <a:pt x="2176" y="2405"/>
                      </a:lnTo>
                      <a:lnTo>
                        <a:pt x="2172" y="2399"/>
                      </a:lnTo>
                      <a:lnTo>
                        <a:pt x="2168" y="2394"/>
                      </a:lnTo>
                      <a:lnTo>
                        <a:pt x="2164" y="2390"/>
                      </a:lnTo>
                      <a:lnTo>
                        <a:pt x="2158" y="2387"/>
                      </a:lnTo>
                      <a:lnTo>
                        <a:pt x="2148" y="2380"/>
                      </a:lnTo>
                      <a:lnTo>
                        <a:pt x="2138" y="2370"/>
                      </a:lnTo>
                      <a:lnTo>
                        <a:pt x="2125" y="2356"/>
                      </a:lnTo>
                      <a:lnTo>
                        <a:pt x="2114" y="2341"/>
                      </a:lnTo>
                      <a:lnTo>
                        <a:pt x="2104" y="2328"/>
                      </a:lnTo>
                      <a:lnTo>
                        <a:pt x="2090" y="2313"/>
                      </a:lnTo>
                      <a:lnTo>
                        <a:pt x="2075" y="2301"/>
                      </a:lnTo>
                      <a:lnTo>
                        <a:pt x="2060" y="2291"/>
                      </a:lnTo>
                      <a:lnTo>
                        <a:pt x="2053" y="2286"/>
                      </a:lnTo>
                      <a:lnTo>
                        <a:pt x="2048" y="2280"/>
                      </a:lnTo>
                      <a:lnTo>
                        <a:pt x="2046" y="2277"/>
                      </a:lnTo>
                      <a:lnTo>
                        <a:pt x="2045" y="2273"/>
                      </a:lnTo>
                      <a:lnTo>
                        <a:pt x="2043" y="2269"/>
                      </a:lnTo>
                      <a:lnTo>
                        <a:pt x="2042" y="2263"/>
                      </a:lnTo>
                      <a:lnTo>
                        <a:pt x="2042" y="2163"/>
                      </a:lnTo>
                      <a:lnTo>
                        <a:pt x="2042" y="2158"/>
                      </a:lnTo>
                      <a:lnTo>
                        <a:pt x="2041" y="2153"/>
                      </a:lnTo>
                      <a:lnTo>
                        <a:pt x="2040" y="2147"/>
                      </a:lnTo>
                      <a:lnTo>
                        <a:pt x="2038" y="2143"/>
                      </a:lnTo>
                      <a:lnTo>
                        <a:pt x="2034" y="2136"/>
                      </a:lnTo>
                      <a:lnTo>
                        <a:pt x="2028" y="2129"/>
                      </a:lnTo>
                      <a:lnTo>
                        <a:pt x="2013" y="2115"/>
                      </a:lnTo>
                      <a:lnTo>
                        <a:pt x="1998" y="2102"/>
                      </a:lnTo>
                      <a:lnTo>
                        <a:pt x="1990" y="2096"/>
                      </a:lnTo>
                      <a:lnTo>
                        <a:pt x="1981" y="2090"/>
                      </a:lnTo>
                      <a:lnTo>
                        <a:pt x="1977" y="2087"/>
                      </a:lnTo>
                      <a:lnTo>
                        <a:pt x="1974" y="2084"/>
                      </a:lnTo>
                      <a:lnTo>
                        <a:pt x="1972" y="2080"/>
                      </a:lnTo>
                      <a:lnTo>
                        <a:pt x="1972" y="2076"/>
                      </a:lnTo>
                      <a:lnTo>
                        <a:pt x="1972" y="2072"/>
                      </a:lnTo>
                      <a:lnTo>
                        <a:pt x="1974" y="2070"/>
                      </a:lnTo>
                      <a:lnTo>
                        <a:pt x="1977" y="2067"/>
                      </a:lnTo>
                      <a:lnTo>
                        <a:pt x="1980" y="2064"/>
                      </a:lnTo>
                      <a:lnTo>
                        <a:pt x="1986" y="2060"/>
                      </a:lnTo>
                      <a:lnTo>
                        <a:pt x="1993" y="2056"/>
                      </a:lnTo>
                      <a:lnTo>
                        <a:pt x="1989" y="2038"/>
                      </a:lnTo>
                      <a:lnTo>
                        <a:pt x="1992" y="2029"/>
                      </a:lnTo>
                      <a:lnTo>
                        <a:pt x="1997" y="2023"/>
                      </a:lnTo>
                      <a:lnTo>
                        <a:pt x="2002" y="2017"/>
                      </a:lnTo>
                      <a:lnTo>
                        <a:pt x="2008" y="2012"/>
                      </a:lnTo>
                      <a:lnTo>
                        <a:pt x="2014" y="2006"/>
                      </a:lnTo>
                      <a:lnTo>
                        <a:pt x="2021" y="2001"/>
                      </a:lnTo>
                      <a:lnTo>
                        <a:pt x="2026" y="1995"/>
                      </a:lnTo>
                      <a:lnTo>
                        <a:pt x="2031" y="1988"/>
                      </a:lnTo>
                      <a:lnTo>
                        <a:pt x="2036" y="1975"/>
                      </a:lnTo>
                      <a:lnTo>
                        <a:pt x="2040" y="1963"/>
                      </a:lnTo>
                      <a:lnTo>
                        <a:pt x="2043" y="1950"/>
                      </a:lnTo>
                      <a:lnTo>
                        <a:pt x="2048" y="1938"/>
                      </a:lnTo>
                      <a:lnTo>
                        <a:pt x="2055" y="1921"/>
                      </a:lnTo>
                      <a:lnTo>
                        <a:pt x="2063" y="1907"/>
                      </a:lnTo>
                      <a:lnTo>
                        <a:pt x="2066" y="1901"/>
                      </a:lnTo>
                      <a:lnTo>
                        <a:pt x="2069" y="1893"/>
                      </a:lnTo>
                      <a:lnTo>
                        <a:pt x="2070" y="1885"/>
                      </a:lnTo>
                      <a:lnTo>
                        <a:pt x="2071" y="1876"/>
                      </a:lnTo>
                      <a:lnTo>
                        <a:pt x="2070" y="1868"/>
                      </a:lnTo>
                      <a:lnTo>
                        <a:pt x="2068" y="1861"/>
                      </a:lnTo>
                      <a:lnTo>
                        <a:pt x="2064" y="1855"/>
                      </a:lnTo>
                      <a:lnTo>
                        <a:pt x="2059" y="1850"/>
                      </a:lnTo>
                      <a:lnTo>
                        <a:pt x="2046" y="1842"/>
                      </a:lnTo>
                      <a:lnTo>
                        <a:pt x="2031" y="1834"/>
                      </a:lnTo>
                      <a:lnTo>
                        <a:pt x="2017" y="1827"/>
                      </a:lnTo>
                      <a:lnTo>
                        <a:pt x="2003" y="1819"/>
                      </a:lnTo>
                      <a:lnTo>
                        <a:pt x="1998" y="1814"/>
                      </a:lnTo>
                      <a:lnTo>
                        <a:pt x="1994" y="1808"/>
                      </a:lnTo>
                      <a:lnTo>
                        <a:pt x="1992" y="1801"/>
                      </a:lnTo>
                      <a:lnTo>
                        <a:pt x="1991" y="1793"/>
                      </a:lnTo>
                      <a:lnTo>
                        <a:pt x="1991" y="1751"/>
                      </a:lnTo>
                      <a:lnTo>
                        <a:pt x="1990" y="1739"/>
                      </a:lnTo>
                      <a:lnTo>
                        <a:pt x="1988" y="1729"/>
                      </a:lnTo>
                      <a:lnTo>
                        <a:pt x="1984" y="1717"/>
                      </a:lnTo>
                      <a:lnTo>
                        <a:pt x="1983" y="1705"/>
                      </a:lnTo>
                      <a:lnTo>
                        <a:pt x="1984" y="1692"/>
                      </a:lnTo>
                      <a:lnTo>
                        <a:pt x="1985" y="1681"/>
                      </a:lnTo>
                      <a:lnTo>
                        <a:pt x="1988" y="1670"/>
                      </a:lnTo>
                      <a:lnTo>
                        <a:pt x="1990" y="1659"/>
                      </a:lnTo>
                      <a:lnTo>
                        <a:pt x="1992" y="1649"/>
                      </a:lnTo>
                      <a:lnTo>
                        <a:pt x="1994" y="1637"/>
                      </a:lnTo>
                      <a:lnTo>
                        <a:pt x="1995" y="1626"/>
                      </a:lnTo>
                      <a:lnTo>
                        <a:pt x="1996" y="1614"/>
                      </a:lnTo>
                      <a:lnTo>
                        <a:pt x="1995" y="1605"/>
                      </a:lnTo>
                      <a:lnTo>
                        <a:pt x="1992" y="1597"/>
                      </a:lnTo>
                      <a:lnTo>
                        <a:pt x="1990" y="1590"/>
                      </a:lnTo>
                      <a:lnTo>
                        <a:pt x="1989" y="1581"/>
                      </a:lnTo>
                      <a:lnTo>
                        <a:pt x="1989" y="1574"/>
                      </a:lnTo>
                      <a:lnTo>
                        <a:pt x="1991" y="1567"/>
                      </a:lnTo>
                      <a:lnTo>
                        <a:pt x="1993" y="1561"/>
                      </a:lnTo>
                      <a:lnTo>
                        <a:pt x="1996" y="1554"/>
                      </a:lnTo>
                      <a:lnTo>
                        <a:pt x="2003" y="1544"/>
                      </a:lnTo>
                      <a:lnTo>
                        <a:pt x="2012" y="1534"/>
                      </a:lnTo>
                      <a:lnTo>
                        <a:pt x="2021" y="1523"/>
                      </a:lnTo>
                      <a:lnTo>
                        <a:pt x="2028" y="1513"/>
                      </a:lnTo>
                      <a:lnTo>
                        <a:pt x="2031" y="1507"/>
                      </a:lnTo>
                      <a:lnTo>
                        <a:pt x="2034" y="1501"/>
                      </a:lnTo>
                      <a:lnTo>
                        <a:pt x="2035" y="1493"/>
                      </a:lnTo>
                      <a:lnTo>
                        <a:pt x="2036" y="1486"/>
                      </a:lnTo>
                      <a:lnTo>
                        <a:pt x="2035" y="1477"/>
                      </a:lnTo>
                      <a:lnTo>
                        <a:pt x="2033" y="1468"/>
                      </a:lnTo>
                      <a:lnTo>
                        <a:pt x="2030" y="1460"/>
                      </a:lnTo>
                      <a:lnTo>
                        <a:pt x="2026" y="1453"/>
                      </a:lnTo>
                      <a:lnTo>
                        <a:pt x="2023" y="1446"/>
                      </a:lnTo>
                      <a:lnTo>
                        <a:pt x="2020" y="1437"/>
                      </a:lnTo>
                      <a:lnTo>
                        <a:pt x="2018" y="1429"/>
                      </a:lnTo>
                      <a:lnTo>
                        <a:pt x="2017" y="1420"/>
                      </a:lnTo>
                      <a:lnTo>
                        <a:pt x="2017" y="1402"/>
                      </a:lnTo>
                      <a:lnTo>
                        <a:pt x="2019" y="1387"/>
                      </a:lnTo>
                      <a:lnTo>
                        <a:pt x="2021" y="1379"/>
                      </a:lnTo>
                      <a:lnTo>
                        <a:pt x="2023" y="1372"/>
                      </a:lnTo>
                      <a:lnTo>
                        <a:pt x="2026" y="1365"/>
                      </a:lnTo>
                      <a:lnTo>
                        <a:pt x="2031" y="1358"/>
                      </a:lnTo>
                      <a:lnTo>
                        <a:pt x="2034" y="1354"/>
                      </a:lnTo>
                      <a:lnTo>
                        <a:pt x="2037" y="1350"/>
                      </a:lnTo>
                      <a:lnTo>
                        <a:pt x="2041" y="1348"/>
                      </a:lnTo>
                      <a:lnTo>
                        <a:pt x="2045" y="1346"/>
                      </a:lnTo>
                      <a:lnTo>
                        <a:pt x="2053" y="1342"/>
                      </a:lnTo>
                      <a:lnTo>
                        <a:pt x="2061" y="1340"/>
                      </a:lnTo>
                      <a:lnTo>
                        <a:pt x="2080" y="1339"/>
                      </a:lnTo>
                      <a:lnTo>
                        <a:pt x="2099" y="1337"/>
                      </a:lnTo>
                      <a:lnTo>
                        <a:pt x="2098" y="1330"/>
                      </a:lnTo>
                      <a:lnTo>
                        <a:pt x="2098" y="1323"/>
                      </a:lnTo>
                      <a:lnTo>
                        <a:pt x="2098" y="1316"/>
                      </a:lnTo>
                      <a:lnTo>
                        <a:pt x="2099" y="1310"/>
                      </a:lnTo>
                      <a:lnTo>
                        <a:pt x="2101" y="1305"/>
                      </a:lnTo>
                      <a:lnTo>
                        <a:pt x="2105" y="1298"/>
                      </a:lnTo>
                      <a:lnTo>
                        <a:pt x="2108" y="1293"/>
                      </a:lnTo>
                      <a:lnTo>
                        <a:pt x="2112" y="1288"/>
                      </a:lnTo>
                      <a:lnTo>
                        <a:pt x="2121" y="1279"/>
                      </a:lnTo>
                      <a:lnTo>
                        <a:pt x="2132" y="1271"/>
                      </a:lnTo>
                      <a:lnTo>
                        <a:pt x="2144" y="1264"/>
                      </a:lnTo>
                      <a:lnTo>
                        <a:pt x="2156" y="1258"/>
                      </a:lnTo>
                      <a:lnTo>
                        <a:pt x="2156" y="1186"/>
                      </a:lnTo>
                      <a:lnTo>
                        <a:pt x="2157" y="1177"/>
                      </a:lnTo>
                      <a:lnTo>
                        <a:pt x="2158" y="1168"/>
                      </a:lnTo>
                      <a:lnTo>
                        <a:pt x="2161" y="1161"/>
                      </a:lnTo>
                      <a:lnTo>
                        <a:pt x="2163" y="1152"/>
                      </a:lnTo>
                      <a:lnTo>
                        <a:pt x="2165" y="1145"/>
                      </a:lnTo>
                      <a:lnTo>
                        <a:pt x="2167" y="1137"/>
                      </a:lnTo>
                      <a:lnTo>
                        <a:pt x="2168" y="1128"/>
                      </a:lnTo>
                      <a:lnTo>
                        <a:pt x="2169" y="1119"/>
                      </a:lnTo>
                      <a:lnTo>
                        <a:pt x="2183" y="1022"/>
                      </a:lnTo>
                      <a:lnTo>
                        <a:pt x="2181" y="1014"/>
                      </a:lnTo>
                      <a:lnTo>
                        <a:pt x="2179" y="1009"/>
                      </a:lnTo>
                      <a:lnTo>
                        <a:pt x="2177" y="1004"/>
                      </a:lnTo>
                      <a:lnTo>
                        <a:pt x="2173" y="999"/>
                      </a:lnTo>
                      <a:lnTo>
                        <a:pt x="2169" y="995"/>
                      </a:lnTo>
                      <a:lnTo>
                        <a:pt x="2165" y="992"/>
                      </a:lnTo>
                      <a:lnTo>
                        <a:pt x="2160" y="987"/>
                      </a:lnTo>
                      <a:lnTo>
                        <a:pt x="2154" y="985"/>
                      </a:lnTo>
                      <a:lnTo>
                        <a:pt x="2143" y="979"/>
                      </a:lnTo>
                      <a:lnTo>
                        <a:pt x="2131" y="973"/>
                      </a:lnTo>
                      <a:lnTo>
                        <a:pt x="2119" y="967"/>
                      </a:lnTo>
                      <a:lnTo>
                        <a:pt x="2107" y="958"/>
                      </a:lnTo>
                      <a:lnTo>
                        <a:pt x="2100" y="952"/>
                      </a:lnTo>
                      <a:lnTo>
                        <a:pt x="2096" y="945"/>
                      </a:lnTo>
                      <a:lnTo>
                        <a:pt x="2093" y="938"/>
                      </a:lnTo>
                      <a:lnTo>
                        <a:pt x="2092" y="929"/>
                      </a:lnTo>
                      <a:lnTo>
                        <a:pt x="2091" y="911"/>
                      </a:lnTo>
                      <a:lnTo>
                        <a:pt x="2090" y="891"/>
                      </a:lnTo>
                      <a:lnTo>
                        <a:pt x="2080" y="891"/>
                      </a:lnTo>
                      <a:lnTo>
                        <a:pt x="2070" y="890"/>
                      </a:lnTo>
                      <a:lnTo>
                        <a:pt x="2061" y="890"/>
                      </a:lnTo>
                      <a:lnTo>
                        <a:pt x="2051" y="890"/>
                      </a:lnTo>
                      <a:lnTo>
                        <a:pt x="2041" y="889"/>
                      </a:lnTo>
                      <a:lnTo>
                        <a:pt x="2034" y="887"/>
                      </a:lnTo>
                      <a:lnTo>
                        <a:pt x="2028" y="883"/>
                      </a:lnTo>
                      <a:lnTo>
                        <a:pt x="2022" y="878"/>
                      </a:lnTo>
                      <a:lnTo>
                        <a:pt x="2018" y="871"/>
                      </a:lnTo>
                      <a:lnTo>
                        <a:pt x="2013" y="865"/>
                      </a:lnTo>
                      <a:lnTo>
                        <a:pt x="2009" y="857"/>
                      </a:lnTo>
                      <a:lnTo>
                        <a:pt x="2006" y="849"/>
                      </a:lnTo>
                      <a:lnTo>
                        <a:pt x="2000" y="831"/>
                      </a:lnTo>
                      <a:lnTo>
                        <a:pt x="1994" y="813"/>
                      </a:lnTo>
                      <a:lnTo>
                        <a:pt x="1990" y="805"/>
                      </a:lnTo>
                      <a:lnTo>
                        <a:pt x="1984" y="797"/>
                      </a:lnTo>
                      <a:lnTo>
                        <a:pt x="1978" y="789"/>
                      </a:lnTo>
                      <a:lnTo>
                        <a:pt x="1972" y="783"/>
                      </a:lnTo>
                      <a:lnTo>
                        <a:pt x="1967" y="779"/>
                      </a:lnTo>
                      <a:lnTo>
                        <a:pt x="1961" y="778"/>
                      </a:lnTo>
                      <a:lnTo>
                        <a:pt x="1955" y="777"/>
                      </a:lnTo>
                      <a:lnTo>
                        <a:pt x="1949" y="777"/>
                      </a:lnTo>
                      <a:lnTo>
                        <a:pt x="1943" y="777"/>
                      </a:lnTo>
                      <a:lnTo>
                        <a:pt x="1937" y="778"/>
                      </a:lnTo>
                      <a:lnTo>
                        <a:pt x="1931" y="777"/>
                      </a:lnTo>
                      <a:lnTo>
                        <a:pt x="1924" y="776"/>
                      </a:lnTo>
                      <a:lnTo>
                        <a:pt x="1915" y="772"/>
                      </a:lnTo>
                      <a:lnTo>
                        <a:pt x="1908" y="768"/>
                      </a:lnTo>
                      <a:lnTo>
                        <a:pt x="1901" y="763"/>
                      </a:lnTo>
                      <a:lnTo>
                        <a:pt x="1895" y="757"/>
                      </a:lnTo>
                      <a:lnTo>
                        <a:pt x="1889" y="752"/>
                      </a:lnTo>
                      <a:lnTo>
                        <a:pt x="1883" y="746"/>
                      </a:lnTo>
                      <a:lnTo>
                        <a:pt x="1876" y="741"/>
                      </a:lnTo>
                      <a:lnTo>
                        <a:pt x="1867" y="736"/>
                      </a:lnTo>
                      <a:lnTo>
                        <a:pt x="1853" y="725"/>
                      </a:lnTo>
                      <a:lnTo>
                        <a:pt x="1838" y="717"/>
                      </a:lnTo>
                      <a:lnTo>
                        <a:pt x="1828" y="714"/>
                      </a:lnTo>
                      <a:lnTo>
                        <a:pt x="1818" y="713"/>
                      </a:lnTo>
                      <a:lnTo>
                        <a:pt x="1813" y="712"/>
                      </a:lnTo>
                      <a:lnTo>
                        <a:pt x="1808" y="711"/>
                      </a:lnTo>
                      <a:lnTo>
                        <a:pt x="1804" y="708"/>
                      </a:lnTo>
                      <a:lnTo>
                        <a:pt x="1801" y="704"/>
                      </a:lnTo>
                      <a:lnTo>
                        <a:pt x="1796" y="698"/>
                      </a:lnTo>
                      <a:lnTo>
                        <a:pt x="1794" y="692"/>
                      </a:lnTo>
                      <a:lnTo>
                        <a:pt x="1792" y="685"/>
                      </a:lnTo>
                      <a:lnTo>
                        <a:pt x="1792" y="679"/>
                      </a:lnTo>
                      <a:lnTo>
                        <a:pt x="1793" y="663"/>
                      </a:lnTo>
                      <a:lnTo>
                        <a:pt x="1794" y="647"/>
                      </a:lnTo>
                      <a:lnTo>
                        <a:pt x="1765" y="647"/>
                      </a:lnTo>
                      <a:lnTo>
                        <a:pt x="1737" y="655"/>
                      </a:lnTo>
                      <a:lnTo>
                        <a:pt x="1690" y="655"/>
                      </a:lnTo>
                      <a:lnTo>
                        <a:pt x="1681" y="654"/>
                      </a:lnTo>
                      <a:lnTo>
                        <a:pt x="1672" y="653"/>
                      </a:lnTo>
                      <a:lnTo>
                        <a:pt x="1665" y="651"/>
                      </a:lnTo>
                      <a:lnTo>
                        <a:pt x="1658" y="647"/>
                      </a:lnTo>
                      <a:lnTo>
                        <a:pt x="1652" y="645"/>
                      </a:lnTo>
                      <a:lnTo>
                        <a:pt x="1645" y="642"/>
                      </a:lnTo>
                      <a:lnTo>
                        <a:pt x="1636" y="641"/>
                      </a:lnTo>
                      <a:lnTo>
                        <a:pt x="1627" y="640"/>
                      </a:lnTo>
                      <a:lnTo>
                        <a:pt x="1619" y="641"/>
                      </a:lnTo>
                      <a:lnTo>
                        <a:pt x="1611" y="644"/>
                      </a:lnTo>
                      <a:lnTo>
                        <a:pt x="1605" y="649"/>
                      </a:lnTo>
                      <a:lnTo>
                        <a:pt x="1599" y="654"/>
                      </a:lnTo>
                      <a:lnTo>
                        <a:pt x="1593" y="658"/>
                      </a:lnTo>
                      <a:lnTo>
                        <a:pt x="1586" y="662"/>
                      </a:lnTo>
                      <a:lnTo>
                        <a:pt x="1578" y="665"/>
                      </a:lnTo>
                      <a:lnTo>
                        <a:pt x="1570" y="666"/>
                      </a:lnTo>
                      <a:lnTo>
                        <a:pt x="1562" y="665"/>
                      </a:lnTo>
                      <a:lnTo>
                        <a:pt x="1554" y="663"/>
                      </a:lnTo>
                      <a:lnTo>
                        <a:pt x="1547" y="659"/>
                      </a:lnTo>
                      <a:lnTo>
                        <a:pt x="1541" y="655"/>
                      </a:lnTo>
                      <a:lnTo>
                        <a:pt x="1534" y="651"/>
                      </a:lnTo>
                      <a:lnTo>
                        <a:pt x="1527" y="646"/>
                      </a:lnTo>
                      <a:lnTo>
                        <a:pt x="1519" y="643"/>
                      </a:lnTo>
                      <a:lnTo>
                        <a:pt x="1511" y="642"/>
                      </a:lnTo>
                      <a:lnTo>
                        <a:pt x="1504" y="643"/>
                      </a:lnTo>
                      <a:lnTo>
                        <a:pt x="1497" y="644"/>
                      </a:lnTo>
                      <a:lnTo>
                        <a:pt x="1491" y="646"/>
                      </a:lnTo>
                      <a:lnTo>
                        <a:pt x="1485" y="649"/>
                      </a:lnTo>
                      <a:lnTo>
                        <a:pt x="1479" y="651"/>
                      </a:lnTo>
                      <a:lnTo>
                        <a:pt x="1472" y="653"/>
                      </a:lnTo>
                      <a:lnTo>
                        <a:pt x="1466" y="654"/>
                      </a:lnTo>
                      <a:lnTo>
                        <a:pt x="1459" y="655"/>
                      </a:lnTo>
                      <a:lnTo>
                        <a:pt x="1447" y="653"/>
                      </a:lnTo>
                      <a:lnTo>
                        <a:pt x="1435" y="650"/>
                      </a:lnTo>
                      <a:lnTo>
                        <a:pt x="1429" y="651"/>
                      </a:lnTo>
                      <a:lnTo>
                        <a:pt x="1424" y="652"/>
                      </a:lnTo>
                      <a:lnTo>
                        <a:pt x="1420" y="653"/>
                      </a:lnTo>
                      <a:lnTo>
                        <a:pt x="1415" y="656"/>
                      </a:lnTo>
                      <a:lnTo>
                        <a:pt x="1408" y="661"/>
                      </a:lnTo>
                      <a:lnTo>
                        <a:pt x="1402" y="669"/>
                      </a:lnTo>
                      <a:lnTo>
                        <a:pt x="1390" y="687"/>
                      </a:lnTo>
                      <a:lnTo>
                        <a:pt x="1375" y="704"/>
                      </a:lnTo>
                      <a:lnTo>
                        <a:pt x="1370" y="712"/>
                      </a:lnTo>
                      <a:lnTo>
                        <a:pt x="1365" y="720"/>
                      </a:lnTo>
                      <a:lnTo>
                        <a:pt x="1363" y="723"/>
                      </a:lnTo>
                      <a:lnTo>
                        <a:pt x="1360" y="726"/>
                      </a:lnTo>
                      <a:lnTo>
                        <a:pt x="1356" y="727"/>
                      </a:lnTo>
                      <a:lnTo>
                        <a:pt x="1351" y="728"/>
                      </a:lnTo>
                      <a:lnTo>
                        <a:pt x="1344" y="728"/>
                      </a:lnTo>
                      <a:lnTo>
                        <a:pt x="1338" y="726"/>
                      </a:lnTo>
                      <a:lnTo>
                        <a:pt x="1332" y="724"/>
                      </a:lnTo>
                      <a:lnTo>
                        <a:pt x="1325" y="722"/>
                      </a:lnTo>
                      <a:lnTo>
                        <a:pt x="1314" y="716"/>
                      </a:lnTo>
                      <a:lnTo>
                        <a:pt x="1304" y="709"/>
                      </a:lnTo>
                      <a:lnTo>
                        <a:pt x="1293" y="700"/>
                      </a:lnTo>
                      <a:lnTo>
                        <a:pt x="1282" y="694"/>
                      </a:lnTo>
                      <a:lnTo>
                        <a:pt x="1276" y="691"/>
                      </a:lnTo>
                      <a:lnTo>
                        <a:pt x="1269" y="689"/>
                      </a:lnTo>
                      <a:lnTo>
                        <a:pt x="1263" y="687"/>
                      </a:lnTo>
                      <a:lnTo>
                        <a:pt x="1256" y="686"/>
                      </a:lnTo>
                      <a:lnTo>
                        <a:pt x="1256" y="697"/>
                      </a:lnTo>
                      <a:lnTo>
                        <a:pt x="1257" y="710"/>
                      </a:lnTo>
                      <a:lnTo>
                        <a:pt x="1257" y="720"/>
                      </a:lnTo>
                      <a:lnTo>
                        <a:pt x="1259" y="729"/>
                      </a:lnTo>
                      <a:lnTo>
                        <a:pt x="1260" y="734"/>
                      </a:lnTo>
                      <a:lnTo>
                        <a:pt x="1262" y="738"/>
                      </a:lnTo>
                      <a:lnTo>
                        <a:pt x="1265" y="741"/>
                      </a:lnTo>
                      <a:lnTo>
                        <a:pt x="1268" y="745"/>
                      </a:lnTo>
                      <a:lnTo>
                        <a:pt x="1275" y="749"/>
                      </a:lnTo>
                      <a:lnTo>
                        <a:pt x="1280" y="752"/>
                      </a:lnTo>
                      <a:lnTo>
                        <a:pt x="1283" y="754"/>
                      </a:lnTo>
                      <a:lnTo>
                        <a:pt x="1285" y="756"/>
                      </a:lnTo>
                      <a:lnTo>
                        <a:pt x="1286" y="759"/>
                      </a:lnTo>
                      <a:lnTo>
                        <a:pt x="1286" y="763"/>
                      </a:lnTo>
                      <a:lnTo>
                        <a:pt x="1286" y="766"/>
                      </a:lnTo>
                      <a:lnTo>
                        <a:pt x="1284" y="769"/>
                      </a:lnTo>
                      <a:lnTo>
                        <a:pt x="1272" y="769"/>
                      </a:lnTo>
                      <a:lnTo>
                        <a:pt x="1262" y="770"/>
                      </a:lnTo>
                      <a:lnTo>
                        <a:pt x="1251" y="770"/>
                      </a:lnTo>
                      <a:lnTo>
                        <a:pt x="1239" y="770"/>
                      </a:lnTo>
                      <a:lnTo>
                        <a:pt x="1227" y="772"/>
                      </a:lnTo>
                      <a:lnTo>
                        <a:pt x="1214" y="775"/>
                      </a:lnTo>
                      <a:lnTo>
                        <a:pt x="1210" y="773"/>
                      </a:lnTo>
                      <a:lnTo>
                        <a:pt x="1207" y="771"/>
                      </a:lnTo>
                      <a:lnTo>
                        <a:pt x="1219" y="759"/>
                      </a:lnTo>
                      <a:lnTo>
                        <a:pt x="1232" y="747"/>
                      </a:lnTo>
                      <a:lnTo>
                        <a:pt x="1225" y="746"/>
                      </a:lnTo>
                      <a:lnTo>
                        <a:pt x="1219" y="746"/>
                      </a:lnTo>
                      <a:lnTo>
                        <a:pt x="1113" y="761"/>
                      </a:lnTo>
                      <a:lnTo>
                        <a:pt x="1091" y="761"/>
                      </a:lnTo>
                      <a:lnTo>
                        <a:pt x="1072" y="763"/>
                      </a:lnTo>
                      <a:lnTo>
                        <a:pt x="1053" y="763"/>
                      </a:lnTo>
                      <a:lnTo>
                        <a:pt x="1031" y="763"/>
                      </a:lnTo>
                      <a:lnTo>
                        <a:pt x="1023" y="763"/>
                      </a:lnTo>
                      <a:lnTo>
                        <a:pt x="1016" y="760"/>
                      </a:lnTo>
                      <a:lnTo>
                        <a:pt x="1008" y="758"/>
                      </a:lnTo>
                      <a:lnTo>
                        <a:pt x="1002" y="755"/>
                      </a:lnTo>
                      <a:lnTo>
                        <a:pt x="989" y="749"/>
                      </a:lnTo>
                      <a:lnTo>
                        <a:pt x="973" y="743"/>
                      </a:lnTo>
                      <a:lnTo>
                        <a:pt x="940" y="729"/>
                      </a:lnTo>
                      <a:lnTo>
                        <a:pt x="912" y="716"/>
                      </a:lnTo>
                      <a:lnTo>
                        <a:pt x="885" y="701"/>
                      </a:lnTo>
                      <a:lnTo>
                        <a:pt x="855" y="682"/>
                      </a:lnTo>
                      <a:lnTo>
                        <a:pt x="842" y="672"/>
                      </a:lnTo>
                      <a:lnTo>
                        <a:pt x="831" y="662"/>
                      </a:lnTo>
                      <a:lnTo>
                        <a:pt x="822" y="652"/>
                      </a:lnTo>
                      <a:lnTo>
                        <a:pt x="813" y="641"/>
                      </a:lnTo>
                      <a:lnTo>
                        <a:pt x="805" y="630"/>
                      </a:lnTo>
                      <a:lnTo>
                        <a:pt x="797" y="618"/>
                      </a:lnTo>
                      <a:lnTo>
                        <a:pt x="788" y="606"/>
                      </a:lnTo>
                      <a:lnTo>
                        <a:pt x="776" y="594"/>
                      </a:lnTo>
                      <a:lnTo>
                        <a:pt x="766" y="585"/>
                      </a:lnTo>
                      <a:lnTo>
                        <a:pt x="757" y="578"/>
                      </a:lnTo>
                      <a:lnTo>
                        <a:pt x="748" y="571"/>
                      </a:lnTo>
                      <a:lnTo>
                        <a:pt x="739" y="566"/>
                      </a:lnTo>
                      <a:lnTo>
                        <a:pt x="731" y="559"/>
                      </a:lnTo>
                      <a:lnTo>
                        <a:pt x="722" y="553"/>
                      </a:lnTo>
                      <a:lnTo>
                        <a:pt x="713" y="546"/>
                      </a:lnTo>
                      <a:lnTo>
                        <a:pt x="704" y="537"/>
                      </a:lnTo>
                      <a:lnTo>
                        <a:pt x="697" y="530"/>
                      </a:lnTo>
                      <a:lnTo>
                        <a:pt x="691" y="525"/>
                      </a:lnTo>
                      <a:lnTo>
                        <a:pt x="688" y="522"/>
                      </a:lnTo>
                      <a:lnTo>
                        <a:pt x="685" y="519"/>
                      </a:lnTo>
                      <a:lnTo>
                        <a:pt x="683" y="516"/>
                      </a:lnTo>
                      <a:lnTo>
                        <a:pt x="681" y="512"/>
                      </a:lnTo>
                      <a:lnTo>
                        <a:pt x="677" y="501"/>
                      </a:lnTo>
                      <a:lnTo>
                        <a:pt x="675" y="492"/>
                      </a:lnTo>
                      <a:lnTo>
                        <a:pt x="673" y="483"/>
                      </a:lnTo>
                      <a:lnTo>
                        <a:pt x="671" y="473"/>
                      </a:lnTo>
                      <a:lnTo>
                        <a:pt x="670" y="454"/>
                      </a:lnTo>
                      <a:lnTo>
                        <a:pt x="670" y="433"/>
                      </a:lnTo>
                      <a:lnTo>
                        <a:pt x="670" y="433"/>
                      </a:lnTo>
                      <a:lnTo>
                        <a:pt x="658" y="430"/>
                      </a:lnTo>
                      <a:lnTo>
                        <a:pt x="646" y="428"/>
                      </a:lnTo>
                      <a:lnTo>
                        <a:pt x="640" y="426"/>
                      </a:lnTo>
                      <a:lnTo>
                        <a:pt x="635" y="423"/>
                      </a:lnTo>
                      <a:lnTo>
                        <a:pt x="631" y="419"/>
                      </a:lnTo>
                      <a:lnTo>
                        <a:pt x="627" y="414"/>
                      </a:lnTo>
                      <a:lnTo>
                        <a:pt x="626" y="410"/>
                      </a:lnTo>
                      <a:lnTo>
                        <a:pt x="625" y="405"/>
                      </a:lnTo>
                      <a:lnTo>
                        <a:pt x="626" y="401"/>
                      </a:lnTo>
                      <a:lnTo>
                        <a:pt x="627" y="396"/>
                      </a:lnTo>
                      <a:lnTo>
                        <a:pt x="628" y="391"/>
                      </a:lnTo>
                      <a:lnTo>
                        <a:pt x="629" y="386"/>
                      </a:lnTo>
                      <a:lnTo>
                        <a:pt x="629" y="381"/>
                      </a:lnTo>
                      <a:lnTo>
                        <a:pt x="627" y="377"/>
                      </a:lnTo>
                      <a:lnTo>
                        <a:pt x="625" y="373"/>
                      </a:lnTo>
                      <a:lnTo>
                        <a:pt x="623" y="369"/>
                      </a:lnTo>
                      <a:lnTo>
                        <a:pt x="620" y="367"/>
                      </a:lnTo>
                      <a:lnTo>
                        <a:pt x="616" y="363"/>
                      </a:lnTo>
                      <a:lnTo>
                        <a:pt x="608" y="359"/>
                      </a:lnTo>
                      <a:lnTo>
                        <a:pt x="600" y="355"/>
                      </a:lnTo>
                      <a:lnTo>
                        <a:pt x="592" y="351"/>
                      </a:lnTo>
                      <a:lnTo>
                        <a:pt x="585" y="346"/>
                      </a:lnTo>
                      <a:lnTo>
                        <a:pt x="583" y="343"/>
                      </a:lnTo>
                      <a:lnTo>
                        <a:pt x="581" y="340"/>
                      </a:lnTo>
                      <a:lnTo>
                        <a:pt x="580" y="336"/>
                      </a:lnTo>
                      <a:lnTo>
                        <a:pt x="580" y="331"/>
                      </a:lnTo>
                      <a:lnTo>
                        <a:pt x="580" y="326"/>
                      </a:lnTo>
                      <a:lnTo>
                        <a:pt x="582" y="322"/>
                      </a:lnTo>
                      <a:lnTo>
                        <a:pt x="585" y="319"/>
                      </a:lnTo>
                      <a:lnTo>
                        <a:pt x="589" y="315"/>
                      </a:lnTo>
                      <a:lnTo>
                        <a:pt x="592" y="312"/>
                      </a:lnTo>
                      <a:lnTo>
                        <a:pt x="594" y="307"/>
                      </a:lnTo>
                      <a:lnTo>
                        <a:pt x="596" y="303"/>
                      </a:lnTo>
                      <a:lnTo>
                        <a:pt x="597" y="298"/>
                      </a:lnTo>
                      <a:lnTo>
                        <a:pt x="596" y="293"/>
                      </a:lnTo>
                      <a:lnTo>
                        <a:pt x="595" y="289"/>
                      </a:lnTo>
                      <a:lnTo>
                        <a:pt x="594" y="286"/>
                      </a:lnTo>
                      <a:lnTo>
                        <a:pt x="592" y="282"/>
                      </a:lnTo>
                      <a:lnTo>
                        <a:pt x="590" y="277"/>
                      </a:lnTo>
                      <a:lnTo>
                        <a:pt x="589" y="274"/>
                      </a:lnTo>
                      <a:lnTo>
                        <a:pt x="588" y="270"/>
                      </a:lnTo>
                      <a:lnTo>
                        <a:pt x="586" y="265"/>
                      </a:lnTo>
                      <a:lnTo>
                        <a:pt x="588" y="261"/>
                      </a:lnTo>
                      <a:lnTo>
                        <a:pt x="590" y="257"/>
                      </a:lnTo>
                      <a:lnTo>
                        <a:pt x="593" y="255"/>
                      </a:lnTo>
                      <a:lnTo>
                        <a:pt x="596" y="251"/>
                      </a:lnTo>
                      <a:lnTo>
                        <a:pt x="603" y="247"/>
                      </a:lnTo>
                      <a:lnTo>
                        <a:pt x="610" y="241"/>
                      </a:lnTo>
                      <a:lnTo>
                        <a:pt x="613" y="237"/>
                      </a:lnTo>
                      <a:lnTo>
                        <a:pt x="617" y="233"/>
                      </a:lnTo>
                      <a:lnTo>
                        <a:pt x="619" y="229"/>
                      </a:lnTo>
                      <a:lnTo>
                        <a:pt x="621" y="224"/>
                      </a:lnTo>
                      <a:lnTo>
                        <a:pt x="622" y="214"/>
                      </a:lnTo>
                      <a:lnTo>
                        <a:pt x="623" y="203"/>
                      </a:lnTo>
                      <a:lnTo>
                        <a:pt x="622" y="198"/>
                      </a:lnTo>
                      <a:lnTo>
                        <a:pt x="621" y="192"/>
                      </a:lnTo>
                      <a:lnTo>
                        <a:pt x="619" y="188"/>
                      </a:lnTo>
                      <a:lnTo>
                        <a:pt x="616" y="184"/>
                      </a:lnTo>
                      <a:lnTo>
                        <a:pt x="612" y="180"/>
                      </a:lnTo>
                      <a:lnTo>
                        <a:pt x="608" y="177"/>
                      </a:lnTo>
                      <a:lnTo>
                        <a:pt x="604" y="176"/>
                      </a:lnTo>
                      <a:lnTo>
                        <a:pt x="599" y="175"/>
                      </a:lnTo>
                      <a:lnTo>
                        <a:pt x="592" y="175"/>
                      </a:lnTo>
                      <a:lnTo>
                        <a:pt x="585" y="176"/>
                      </a:lnTo>
                      <a:lnTo>
                        <a:pt x="579" y="178"/>
                      </a:lnTo>
                      <a:lnTo>
                        <a:pt x="574" y="180"/>
                      </a:lnTo>
                      <a:lnTo>
                        <a:pt x="564" y="185"/>
                      </a:lnTo>
                      <a:lnTo>
                        <a:pt x="553" y="191"/>
                      </a:lnTo>
                      <a:lnTo>
                        <a:pt x="543" y="198"/>
                      </a:lnTo>
                      <a:lnTo>
                        <a:pt x="533" y="203"/>
                      </a:lnTo>
                      <a:lnTo>
                        <a:pt x="527" y="205"/>
                      </a:lnTo>
                      <a:lnTo>
                        <a:pt x="521" y="207"/>
                      </a:lnTo>
                      <a:lnTo>
                        <a:pt x="515" y="208"/>
                      </a:lnTo>
                      <a:lnTo>
                        <a:pt x="508" y="208"/>
                      </a:lnTo>
                      <a:lnTo>
                        <a:pt x="495" y="207"/>
                      </a:lnTo>
                      <a:lnTo>
                        <a:pt x="482" y="207"/>
                      </a:lnTo>
                      <a:lnTo>
                        <a:pt x="465" y="218"/>
                      </a:lnTo>
                      <a:lnTo>
                        <a:pt x="450" y="229"/>
                      </a:lnTo>
                      <a:lnTo>
                        <a:pt x="441" y="233"/>
                      </a:lnTo>
                      <a:lnTo>
                        <a:pt x="433" y="236"/>
                      </a:lnTo>
                      <a:lnTo>
                        <a:pt x="424" y="238"/>
                      </a:lnTo>
                      <a:lnTo>
                        <a:pt x="413" y="239"/>
                      </a:lnTo>
                      <a:lnTo>
                        <a:pt x="401" y="238"/>
                      </a:lnTo>
                      <a:lnTo>
                        <a:pt x="390" y="237"/>
                      </a:lnTo>
                      <a:lnTo>
                        <a:pt x="378" y="235"/>
                      </a:lnTo>
                      <a:lnTo>
                        <a:pt x="368" y="232"/>
                      </a:lnTo>
                      <a:lnTo>
                        <a:pt x="357" y="228"/>
                      </a:lnTo>
                      <a:lnTo>
                        <a:pt x="347" y="222"/>
                      </a:lnTo>
                      <a:lnTo>
                        <a:pt x="339" y="216"/>
                      </a:lnTo>
                      <a:lnTo>
                        <a:pt x="330" y="210"/>
                      </a:lnTo>
                      <a:lnTo>
                        <a:pt x="321" y="203"/>
                      </a:lnTo>
                      <a:lnTo>
                        <a:pt x="314" y="194"/>
                      </a:lnTo>
                      <a:lnTo>
                        <a:pt x="307" y="186"/>
                      </a:lnTo>
                      <a:lnTo>
                        <a:pt x="299" y="177"/>
                      </a:lnTo>
                      <a:lnTo>
                        <a:pt x="293" y="168"/>
                      </a:lnTo>
                      <a:lnTo>
                        <a:pt x="288" y="157"/>
                      </a:lnTo>
                      <a:lnTo>
                        <a:pt x="283" y="146"/>
                      </a:lnTo>
                      <a:lnTo>
                        <a:pt x="278" y="134"/>
                      </a:lnTo>
                      <a:lnTo>
                        <a:pt x="263" y="95"/>
                      </a:lnTo>
                      <a:lnTo>
                        <a:pt x="249" y="62"/>
                      </a:lnTo>
                      <a:lnTo>
                        <a:pt x="240" y="46"/>
                      </a:lnTo>
                      <a:lnTo>
                        <a:pt x="231" y="31"/>
                      </a:lnTo>
                      <a:lnTo>
                        <a:pt x="219" y="15"/>
                      </a:lnTo>
                      <a:lnTo>
                        <a:pt x="204" y="0"/>
                      </a:lnTo>
                      <a:close/>
                    </a:path>
                  </a:pathLst>
                </a:custGeom>
                <a:solidFill>
                  <a:srgbClr val="C0C0C0"/>
                </a:solidFill>
                <a:ln w="9525">
                  <a:solidFill>
                    <a:sysClr val="windowText" lastClr="000000">
                      <a:lumMod val="50000"/>
                      <a:lumOff val="50000"/>
                    </a:sysClr>
                  </a:solidFill>
                  <a:round/>
                  <a:headEnd/>
                  <a:tailEnd/>
                </a:ln>
              </p:spPr>
            </p:sp>
            <p:sp>
              <p:nvSpPr>
                <p:cNvPr id="33" name="India"/>
                <p:cNvSpPr>
                  <a:spLocks noEditPoints="1"/>
                </p:cNvSpPr>
                <p:nvPr/>
              </p:nvSpPr>
              <p:spPr bwMode="auto">
                <a:xfrm>
                  <a:off x="2312500" y="3846695"/>
                  <a:ext cx="1997159" cy="2158367"/>
                </a:xfrm>
                <a:custGeom>
                  <a:avLst/>
                  <a:gdLst/>
                  <a:ahLst/>
                  <a:cxnLst>
                    <a:cxn ang="0">
                      <a:pos x="3858" y="3448"/>
                    </a:cxn>
                    <a:cxn ang="0">
                      <a:pos x="3846" y="3562"/>
                    </a:cxn>
                    <a:cxn ang="0">
                      <a:pos x="3824" y="3697"/>
                    </a:cxn>
                    <a:cxn ang="0">
                      <a:pos x="3791" y="3865"/>
                    </a:cxn>
                    <a:cxn ang="0">
                      <a:pos x="1215" y="124"/>
                    </a:cxn>
                    <a:cxn ang="0">
                      <a:pos x="975" y="239"/>
                    </a:cxn>
                    <a:cxn ang="0">
                      <a:pos x="1017" y="461"/>
                    </a:cxn>
                    <a:cxn ang="0">
                      <a:pos x="957" y="745"/>
                    </a:cxn>
                    <a:cxn ang="0">
                      <a:pos x="770" y="1061"/>
                    </a:cxn>
                    <a:cxn ang="0">
                      <a:pos x="581" y="1235"/>
                    </a:cxn>
                    <a:cxn ang="0">
                      <a:pos x="384" y="1198"/>
                    </a:cxn>
                    <a:cxn ang="0">
                      <a:pos x="311" y="1434"/>
                    </a:cxn>
                    <a:cxn ang="0">
                      <a:pos x="440" y="1648"/>
                    </a:cxn>
                    <a:cxn ang="0">
                      <a:pos x="265" y="1752"/>
                    </a:cxn>
                    <a:cxn ang="0">
                      <a:pos x="57" y="1840"/>
                    </a:cxn>
                    <a:cxn ang="0">
                      <a:pos x="233" y="1983"/>
                    </a:cxn>
                    <a:cxn ang="0">
                      <a:pos x="208" y="2047"/>
                    </a:cxn>
                    <a:cxn ang="0">
                      <a:pos x="188" y="2144"/>
                    </a:cxn>
                    <a:cxn ang="0">
                      <a:pos x="530" y="2278"/>
                    </a:cxn>
                    <a:cxn ang="0">
                      <a:pos x="688" y="2115"/>
                    </a:cxn>
                    <a:cxn ang="0">
                      <a:pos x="656" y="2423"/>
                    </a:cxn>
                    <a:cxn ang="0">
                      <a:pos x="722" y="2891"/>
                    </a:cxn>
                    <a:cxn ang="0">
                      <a:pos x="840" y="3283"/>
                    </a:cxn>
                    <a:cxn ang="0">
                      <a:pos x="966" y="3670"/>
                    </a:cxn>
                    <a:cxn ang="0">
                      <a:pos x="1162" y="4095"/>
                    </a:cxn>
                    <a:cxn ang="0">
                      <a:pos x="1408" y="4417"/>
                    </a:cxn>
                    <a:cxn ang="0">
                      <a:pos x="1545" y="4245"/>
                    </a:cxn>
                    <a:cxn ang="0">
                      <a:pos x="1692" y="4058"/>
                    </a:cxn>
                    <a:cxn ang="0">
                      <a:pos x="1752" y="3824"/>
                    </a:cxn>
                    <a:cxn ang="0">
                      <a:pos x="1823" y="3487"/>
                    </a:cxn>
                    <a:cxn ang="0">
                      <a:pos x="1952" y="3170"/>
                    </a:cxn>
                    <a:cxn ang="0">
                      <a:pos x="2161" y="3026"/>
                    </a:cxn>
                    <a:cxn ang="0">
                      <a:pos x="2400" y="2764"/>
                    </a:cxn>
                    <a:cxn ang="0">
                      <a:pos x="2716" y="2469"/>
                    </a:cxn>
                    <a:cxn ang="0">
                      <a:pos x="2827" y="2259"/>
                    </a:cxn>
                    <a:cxn ang="0">
                      <a:pos x="3027" y="2113"/>
                    </a:cxn>
                    <a:cxn ang="0">
                      <a:pos x="3199" y="2057"/>
                    </a:cxn>
                    <a:cxn ang="0">
                      <a:pos x="3008" y="1705"/>
                    </a:cxn>
                    <a:cxn ang="0">
                      <a:pos x="2999" y="1457"/>
                    </a:cxn>
                    <a:cxn ang="0">
                      <a:pos x="3136" y="1400"/>
                    </a:cxn>
                    <a:cxn ang="0">
                      <a:pos x="3273" y="1493"/>
                    </a:cxn>
                    <a:cxn ang="0">
                      <a:pos x="3481" y="1577"/>
                    </a:cxn>
                    <a:cxn ang="0">
                      <a:pos x="3637" y="1604"/>
                    </a:cxn>
                    <a:cxn ang="0">
                      <a:pos x="3563" y="1917"/>
                    </a:cxn>
                    <a:cxn ang="0">
                      <a:pos x="3681" y="1782"/>
                    </a:cxn>
                    <a:cxn ang="0">
                      <a:pos x="3793" y="1906"/>
                    </a:cxn>
                    <a:cxn ang="0">
                      <a:pos x="3896" y="1749"/>
                    </a:cxn>
                    <a:cxn ang="0">
                      <a:pos x="3986" y="1336"/>
                    </a:cxn>
                    <a:cxn ang="0">
                      <a:pos x="4191" y="1163"/>
                    </a:cxn>
                    <a:cxn ang="0">
                      <a:pos x="4322" y="999"/>
                    </a:cxn>
                    <a:cxn ang="0">
                      <a:pos x="4138" y="811"/>
                    </a:cxn>
                    <a:cxn ang="0">
                      <a:pos x="3824" y="929"/>
                    </a:cxn>
                    <a:cxn ang="0">
                      <a:pos x="3584" y="1154"/>
                    </a:cxn>
                    <a:cxn ang="0">
                      <a:pos x="3517" y="1290"/>
                    </a:cxn>
                    <a:cxn ang="0">
                      <a:pos x="3205" y="1308"/>
                    </a:cxn>
                    <a:cxn ang="0">
                      <a:pos x="3018" y="1187"/>
                    </a:cxn>
                    <a:cxn ang="0">
                      <a:pos x="2903" y="1407"/>
                    </a:cxn>
                    <a:cxn ang="0">
                      <a:pos x="2460" y="1329"/>
                    </a:cxn>
                    <a:cxn ang="0">
                      <a:pos x="2195" y="1265"/>
                    </a:cxn>
                    <a:cxn ang="0">
                      <a:pos x="1940" y="1113"/>
                    </a:cxn>
                    <a:cxn ang="0">
                      <a:pos x="1940" y="836"/>
                    </a:cxn>
                    <a:cxn ang="0">
                      <a:pos x="1641" y="707"/>
                    </a:cxn>
                    <a:cxn ang="0">
                      <a:pos x="1694" y="376"/>
                    </a:cxn>
                  </a:cxnLst>
                  <a:rect l="0" t="0" r="r" b="b"/>
                  <a:pathLst>
                    <a:path w="4322" h="4418">
                      <a:moveTo>
                        <a:pt x="3861" y="3414"/>
                      </a:moveTo>
                      <a:lnTo>
                        <a:pt x="3859" y="3412"/>
                      </a:lnTo>
                      <a:lnTo>
                        <a:pt x="3857" y="3410"/>
                      </a:lnTo>
                      <a:lnTo>
                        <a:pt x="3853" y="3409"/>
                      </a:lnTo>
                      <a:lnTo>
                        <a:pt x="3851" y="3409"/>
                      </a:lnTo>
                      <a:lnTo>
                        <a:pt x="3847" y="3409"/>
                      </a:lnTo>
                      <a:lnTo>
                        <a:pt x="3844" y="3410"/>
                      </a:lnTo>
                      <a:lnTo>
                        <a:pt x="3842" y="3411"/>
                      </a:lnTo>
                      <a:lnTo>
                        <a:pt x="3839" y="3413"/>
                      </a:lnTo>
                      <a:lnTo>
                        <a:pt x="3835" y="3418"/>
                      </a:lnTo>
                      <a:lnTo>
                        <a:pt x="3832" y="3424"/>
                      </a:lnTo>
                      <a:lnTo>
                        <a:pt x="3828" y="3438"/>
                      </a:lnTo>
                      <a:lnTo>
                        <a:pt x="3825" y="3454"/>
                      </a:lnTo>
                      <a:lnTo>
                        <a:pt x="3822" y="3467"/>
                      </a:lnTo>
                      <a:lnTo>
                        <a:pt x="3818" y="3478"/>
                      </a:lnTo>
                      <a:lnTo>
                        <a:pt x="3815" y="3490"/>
                      </a:lnTo>
                      <a:lnTo>
                        <a:pt x="3814" y="3504"/>
                      </a:lnTo>
                      <a:lnTo>
                        <a:pt x="3814" y="3513"/>
                      </a:lnTo>
                      <a:lnTo>
                        <a:pt x="3823" y="3513"/>
                      </a:lnTo>
                      <a:lnTo>
                        <a:pt x="3827" y="3513"/>
                      </a:lnTo>
                      <a:lnTo>
                        <a:pt x="3830" y="3512"/>
                      </a:lnTo>
                      <a:lnTo>
                        <a:pt x="3832" y="3510"/>
                      </a:lnTo>
                      <a:lnTo>
                        <a:pt x="3834" y="3508"/>
                      </a:lnTo>
                      <a:lnTo>
                        <a:pt x="3837" y="3502"/>
                      </a:lnTo>
                      <a:lnTo>
                        <a:pt x="3839" y="3496"/>
                      </a:lnTo>
                      <a:lnTo>
                        <a:pt x="3840" y="3489"/>
                      </a:lnTo>
                      <a:lnTo>
                        <a:pt x="3842" y="3482"/>
                      </a:lnTo>
                      <a:lnTo>
                        <a:pt x="3844" y="3474"/>
                      </a:lnTo>
                      <a:lnTo>
                        <a:pt x="3847" y="3467"/>
                      </a:lnTo>
                      <a:lnTo>
                        <a:pt x="3851" y="3461"/>
                      </a:lnTo>
                      <a:lnTo>
                        <a:pt x="3856" y="3455"/>
                      </a:lnTo>
                      <a:lnTo>
                        <a:pt x="3858" y="3448"/>
                      </a:lnTo>
                      <a:lnTo>
                        <a:pt x="3860" y="3442"/>
                      </a:lnTo>
                      <a:lnTo>
                        <a:pt x="3862" y="3436"/>
                      </a:lnTo>
                      <a:lnTo>
                        <a:pt x="3862" y="3429"/>
                      </a:lnTo>
                      <a:lnTo>
                        <a:pt x="3862" y="3421"/>
                      </a:lnTo>
                      <a:lnTo>
                        <a:pt x="3861" y="3414"/>
                      </a:lnTo>
                      <a:close/>
                      <a:moveTo>
                        <a:pt x="3843" y="3536"/>
                      </a:moveTo>
                      <a:lnTo>
                        <a:pt x="3840" y="3532"/>
                      </a:lnTo>
                      <a:lnTo>
                        <a:pt x="3837" y="3529"/>
                      </a:lnTo>
                      <a:lnTo>
                        <a:pt x="3834" y="3528"/>
                      </a:lnTo>
                      <a:lnTo>
                        <a:pt x="3830" y="3528"/>
                      </a:lnTo>
                      <a:lnTo>
                        <a:pt x="3825" y="3528"/>
                      </a:lnTo>
                      <a:lnTo>
                        <a:pt x="3822" y="3530"/>
                      </a:lnTo>
                      <a:lnTo>
                        <a:pt x="3819" y="3533"/>
                      </a:lnTo>
                      <a:lnTo>
                        <a:pt x="3817" y="3538"/>
                      </a:lnTo>
                      <a:lnTo>
                        <a:pt x="3815" y="3546"/>
                      </a:lnTo>
                      <a:lnTo>
                        <a:pt x="3813" y="3555"/>
                      </a:lnTo>
                      <a:lnTo>
                        <a:pt x="3809" y="3566"/>
                      </a:lnTo>
                      <a:lnTo>
                        <a:pt x="3805" y="3576"/>
                      </a:lnTo>
                      <a:lnTo>
                        <a:pt x="3804" y="3590"/>
                      </a:lnTo>
                      <a:lnTo>
                        <a:pt x="3804" y="3605"/>
                      </a:lnTo>
                      <a:lnTo>
                        <a:pt x="3808" y="3606"/>
                      </a:lnTo>
                      <a:lnTo>
                        <a:pt x="3812" y="3606"/>
                      </a:lnTo>
                      <a:lnTo>
                        <a:pt x="3816" y="3606"/>
                      </a:lnTo>
                      <a:lnTo>
                        <a:pt x="3819" y="3604"/>
                      </a:lnTo>
                      <a:lnTo>
                        <a:pt x="3821" y="3602"/>
                      </a:lnTo>
                      <a:lnTo>
                        <a:pt x="3823" y="3599"/>
                      </a:lnTo>
                      <a:lnTo>
                        <a:pt x="3829" y="3591"/>
                      </a:lnTo>
                      <a:lnTo>
                        <a:pt x="3834" y="3585"/>
                      </a:lnTo>
                      <a:lnTo>
                        <a:pt x="3838" y="3580"/>
                      </a:lnTo>
                      <a:lnTo>
                        <a:pt x="3842" y="3574"/>
                      </a:lnTo>
                      <a:lnTo>
                        <a:pt x="3844" y="3569"/>
                      </a:lnTo>
                      <a:lnTo>
                        <a:pt x="3846" y="3562"/>
                      </a:lnTo>
                      <a:lnTo>
                        <a:pt x="3846" y="3556"/>
                      </a:lnTo>
                      <a:lnTo>
                        <a:pt x="3846" y="3549"/>
                      </a:lnTo>
                      <a:lnTo>
                        <a:pt x="3845" y="3542"/>
                      </a:lnTo>
                      <a:lnTo>
                        <a:pt x="3843" y="3536"/>
                      </a:lnTo>
                      <a:close/>
                      <a:moveTo>
                        <a:pt x="3831" y="3638"/>
                      </a:moveTo>
                      <a:lnTo>
                        <a:pt x="3831" y="3634"/>
                      </a:lnTo>
                      <a:lnTo>
                        <a:pt x="3830" y="3630"/>
                      </a:lnTo>
                      <a:lnTo>
                        <a:pt x="3820" y="3630"/>
                      </a:lnTo>
                      <a:lnTo>
                        <a:pt x="3818" y="3631"/>
                      </a:lnTo>
                      <a:lnTo>
                        <a:pt x="3816" y="3631"/>
                      </a:lnTo>
                      <a:lnTo>
                        <a:pt x="3814" y="3632"/>
                      </a:lnTo>
                      <a:lnTo>
                        <a:pt x="3813" y="3634"/>
                      </a:lnTo>
                      <a:lnTo>
                        <a:pt x="3812" y="3638"/>
                      </a:lnTo>
                      <a:lnTo>
                        <a:pt x="3811" y="3643"/>
                      </a:lnTo>
                      <a:lnTo>
                        <a:pt x="3811" y="3655"/>
                      </a:lnTo>
                      <a:lnTo>
                        <a:pt x="3810" y="3666"/>
                      </a:lnTo>
                      <a:lnTo>
                        <a:pt x="3806" y="3671"/>
                      </a:lnTo>
                      <a:lnTo>
                        <a:pt x="3802" y="3676"/>
                      </a:lnTo>
                      <a:lnTo>
                        <a:pt x="3800" y="3679"/>
                      </a:lnTo>
                      <a:lnTo>
                        <a:pt x="3799" y="3681"/>
                      </a:lnTo>
                      <a:lnTo>
                        <a:pt x="3796" y="3684"/>
                      </a:lnTo>
                      <a:lnTo>
                        <a:pt x="3796" y="3687"/>
                      </a:lnTo>
                      <a:lnTo>
                        <a:pt x="3796" y="3692"/>
                      </a:lnTo>
                      <a:lnTo>
                        <a:pt x="3799" y="3696"/>
                      </a:lnTo>
                      <a:lnTo>
                        <a:pt x="3801" y="3700"/>
                      </a:lnTo>
                      <a:lnTo>
                        <a:pt x="3803" y="3703"/>
                      </a:lnTo>
                      <a:lnTo>
                        <a:pt x="3809" y="3710"/>
                      </a:lnTo>
                      <a:lnTo>
                        <a:pt x="3817" y="3717"/>
                      </a:lnTo>
                      <a:lnTo>
                        <a:pt x="3820" y="3712"/>
                      </a:lnTo>
                      <a:lnTo>
                        <a:pt x="3822" y="3708"/>
                      </a:lnTo>
                      <a:lnTo>
                        <a:pt x="3823" y="3702"/>
                      </a:lnTo>
                      <a:lnTo>
                        <a:pt x="3824" y="3697"/>
                      </a:lnTo>
                      <a:lnTo>
                        <a:pt x="3824" y="3687"/>
                      </a:lnTo>
                      <a:lnTo>
                        <a:pt x="3827" y="3675"/>
                      </a:lnTo>
                      <a:lnTo>
                        <a:pt x="3829" y="3665"/>
                      </a:lnTo>
                      <a:lnTo>
                        <a:pt x="3830" y="3657"/>
                      </a:lnTo>
                      <a:lnTo>
                        <a:pt x="3831" y="3648"/>
                      </a:lnTo>
                      <a:lnTo>
                        <a:pt x="3831" y="3638"/>
                      </a:lnTo>
                      <a:close/>
                      <a:moveTo>
                        <a:pt x="3773" y="3869"/>
                      </a:moveTo>
                      <a:lnTo>
                        <a:pt x="3772" y="3876"/>
                      </a:lnTo>
                      <a:lnTo>
                        <a:pt x="3772" y="3883"/>
                      </a:lnTo>
                      <a:lnTo>
                        <a:pt x="3773" y="3889"/>
                      </a:lnTo>
                      <a:lnTo>
                        <a:pt x="3775" y="3895"/>
                      </a:lnTo>
                      <a:lnTo>
                        <a:pt x="3777" y="3900"/>
                      </a:lnTo>
                      <a:lnTo>
                        <a:pt x="3780" y="3907"/>
                      </a:lnTo>
                      <a:lnTo>
                        <a:pt x="3783" y="3914"/>
                      </a:lnTo>
                      <a:lnTo>
                        <a:pt x="3786" y="3920"/>
                      </a:lnTo>
                      <a:lnTo>
                        <a:pt x="3788" y="3923"/>
                      </a:lnTo>
                      <a:lnTo>
                        <a:pt x="3791" y="3925"/>
                      </a:lnTo>
                      <a:lnTo>
                        <a:pt x="3794" y="3926"/>
                      </a:lnTo>
                      <a:lnTo>
                        <a:pt x="3798" y="3927"/>
                      </a:lnTo>
                      <a:lnTo>
                        <a:pt x="3801" y="3916"/>
                      </a:lnTo>
                      <a:lnTo>
                        <a:pt x="3803" y="3907"/>
                      </a:lnTo>
                      <a:lnTo>
                        <a:pt x="3804" y="3897"/>
                      </a:lnTo>
                      <a:lnTo>
                        <a:pt x="3804" y="3886"/>
                      </a:lnTo>
                      <a:lnTo>
                        <a:pt x="3805" y="3880"/>
                      </a:lnTo>
                      <a:lnTo>
                        <a:pt x="3806" y="3874"/>
                      </a:lnTo>
                      <a:lnTo>
                        <a:pt x="3806" y="3872"/>
                      </a:lnTo>
                      <a:lnTo>
                        <a:pt x="3806" y="3870"/>
                      </a:lnTo>
                      <a:lnTo>
                        <a:pt x="3805" y="3868"/>
                      </a:lnTo>
                      <a:lnTo>
                        <a:pt x="3803" y="3866"/>
                      </a:lnTo>
                      <a:lnTo>
                        <a:pt x="3799" y="3865"/>
                      </a:lnTo>
                      <a:lnTo>
                        <a:pt x="3795" y="3865"/>
                      </a:lnTo>
                      <a:lnTo>
                        <a:pt x="3791" y="3865"/>
                      </a:lnTo>
                      <a:lnTo>
                        <a:pt x="3788" y="3866"/>
                      </a:lnTo>
                      <a:lnTo>
                        <a:pt x="3781" y="3868"/>
                      </a:lnTo>
                      <a:lnTo>
                        <a:pt x="3773" y="3869"/>
                      </a:lnTo>
                      <a:close/>
                      <a:moveTo>
                        <a:pt x="1465" y="0"/>
                      </a:moveTo>
                      <a:lnTo>
                        <a:pt x="1456" y="3"/>
                      </a:lnTo>
                      <a:lnTo>
                        <a:pt x="1446" y="5"/>
                      </a:lnTo>
                      <a:lnTo>
                        <a:pt x="1437" y="8"/>
                      </a:lnTo>
                      <a:lnTo>
                        <a:pt x="1427" y="10"/>
                      </a:lnTo>
                      <a:lnTo>
                        <a:pt x="1416" y="15"/>
                      </a:lnTo>
                      <a:lnTo>
                        <a:pt x="1409" y="20"/>
                      </a:lnTo>
                      <a:lnTo>
                        <a:pt x="1402" y="27"/>
                      </a:lnTo>
                      <a:lnTo>
                        <a:pt x="1395" y="33"/>
                      </a:lnTo>
                      <a:lnTo>
                        <a:pt x="1389" y="39"/>
                      </a:lnTo>
                      <a:lnTo>
                        <a:pt x="1382" y="45"/>
                      </a:lnTo>
                      <a:lnTo>
                        <a:pt x="1374" y="52"/>
                      </a:lnTo>
                      <a:lnTo>
                        <a:pt x="1364" y="56"/>
                      </a:lnTo>
                      <a:lnTo>
                        <a:pt x="1351" y="59"/>
                      </a:lnTo>
                      <a:lnTo>
                        <a:pt x="1340" y="61"/>
                      </a:lnTo>
                      <a:lnTo>
                        <a:pt x="1327" y="62"/>
                      </a:lnTo>
                      <a:lnTo>
                        <a:pt x="1315" y="65"/>
                      </a:lnTo>
                      <a:lnTo>
                        <a:pt x="1305" y="68"/>
                      </a:lnTo>
                      <a:lnTo>
                        <a:pt x="1298" y="73"/>
                      </a:lnTo>
                      <a:lnTo>
                        <a:pt x="1291" y="79"/>
                      </a:lnTo>
                      <a:lnTo>
                        <a:pt x="1286" y="85"/>
                      </a:lnTo>
                      <a:lnTo>
                        <a:pt x="1273" y="97"/>
                      </a:lnTo>
                      <a:lnTo>
                        <a:pt x="1260" y="111"/>
                      </a:lnTo>
                      <a:lnTo>
                        <a:pt x="1255" y="114"/>
                      </a:lnTo>
                      <a:lnTo>
                        <a:pt x="1248" y="117"/>
                      </a:lnTo>
                      <a:lnTo>
                        <a:pt x="1243" y="120"/>
                      </a:lnTo>
                      <a:lnTo>
                        <a:pt x="1238" y="121"/>
                      </a:lnTo>
                      <a:lnTo>
                        <a:pt x="1227" y="124"/>
                      </a:lnTo>
                      <a:lnTo>
                        <a:pt x="1215" y="124"/>
                      </a:lnTo>
                      <a:lnTo>
                        <a:pt x="1191" y="123"/>
                      </a:lnTo>
                      <a:lnTo>
                        <a:pt x="1164" y="122"/>
                      </a:lnTo>
                      <a:lnTo>
                        <a:pt x="1150" y="121"/>
                      </a:lnTo>
                      <a:lnTo>
                        <a:pt x="1137" y="120"/>
                      </a:lnTo>
                      <a:lnTo>
                        <a:pt x="1124" y="118"/>
                      </a:lnTo>
                      <a:lnTo>
                        <a:pt x="1109" y="118"/>
                      </a:lnTo>
                      <a:lnTo>
                        <a:pt x="1054" y="118"/>
                      </a:lnTo>
                      <a:lnTo>
                        <a:pt x="1039" y="118"/>
                      </a:lnTo>
                      <a:lnTo>
                        <a:pt x="1026" y="120"/>
                      </a:lnTo>
                      <a:lnTo>
                        <a:pt x="1013" y="122"/>
                      </a:lnTo>
                      <a:lnTo>
                        <a:pt x="1001" y="127"/>
                      </a:lnTo>
                      <a:lnTo>
                        <a:pt x="989" y="132"/>
                      </a:lnTo>
                      <a:lnTo>
                        <a:pt x="979" y="140"/>
                      </a:lnTo>
                      <a:lnTo>
                        <a:pt x="970" y="149"/>
                      </a:lnTo>
                      <a:lnTo>
                        <a:pt x="960" y="160"/>
                      </a:lnTo>
                      <a:lnTo>
                        <a:pt x="974" y="170"/>
                      </a:lnTo>
                      <a:lnTo>
                        <a:pt x="987" y="177"/>
                      </a:lnTo>
                      <a:lnTo>
                        <a:pt x="992" y="182"/>
                      </a:lnTo>
                      <a:lnTo>
                        <a:pt x="997" y="187"/>
                      </a:lnTo>
                      <a:lnTo>
                        <a:pt x="999" y="189"/>
                      </a:lnTo>
                      <a:lnTo>
                        <a:pt x="1000" y="194"/>
                      </a:lnTo>
                      <a:lnTo>
                        <a:pt x="1001" y="197"/>
                      </a:lnTo>
                      <a:lnTo>
                        <a:pt x="1001" y="201"/>
                      </a:lnTo>
                      <a:lnTo>
                        <a:pt x="1001" y="205"/>
                      </a:lnTo>
                      <a:lnTo>
                        <a:pt x="1000" y="208"/>
                      </a:lnTo>
                      <a:lnTo>
                        <a:pt x="999" y="211"/>
                      </a:lnTo>
                      <a:lnTo>
                        <a:pt x="997" y="214"/>
                      </a:lnTo>
                      <a:lnTo>
                        <a:pt x="992" y="221"/>
                      </a:lnTo>
                      <a:lnTo>
                        <a:pt x="986" y="226"/>
                      </a:lnTo>
                      <a:lnTo>
                        <a:pt x="981" y="231"/>
                      </a:lnTo>
                      <a:lnTo>
                        <a:pt x="977" y="236"/>
                      </a:lnTo>
                      <a:lnTo>
                        <a:pt x="975" y="239"/>
                      </a:lnTo>
                      <a:lnTo>
                        <a:pt x="974" y="243"/>
                      </a:lnTo>
                      <a:lnTo>
                        <a:pt x="973" y="246"/>
                      </a:lnTo>
                      <a:lnTo>
                        <a:pt x="973" y="251"/>
                      </a:lnTo>
                      <a:lnTo>
                        <a:pt x="973" y="255"/>
                      </a:lnTo>
                      <a:lnTo>
                        <a:pt x="974" y="259"/>
                      </a:lnTo>
                      <a:lnTo>
                        <a:pt x="976" y="262"/>
                      </a:lnTo>
                      <a:lnTo>
                        <a:pt x="978" y="265"/>
                      </a:lnTo>
                      <a:lnTo>
                        <a:pt x="983" y="271"/>
                      </a:lnTo>
                      <a:lnTo>
                        <a:pt x="986" y="279"/>
                      </a:lnTo>
                      <a:lnTo>
                        <a:pt x="993" y="300"/>
                      </a:lnTo>
                      <a:lnTo>
                        <a:pt x="998" y="319"/>
                      </a:lnTo>
                      <a:lnTo>
                        <a:pt x="1000" y="338"/>
                      </a:lnTo>
                      <a:lnTo>
                        <a:pt x="1001" y="359"/>
                      </a:lnTo>
                      <a:lnTo>
                        <a:pt x="1001" y="368"/>
                      </a:lnTo>
                      <a:lnTo>
                        <a:pt x="999" y="375"/>
                      </a:lnTo>
                      <a:lnTo>
                        <a:pt x="997" y="381"/>
                      </a:lnTo>
                      <a:lnTo>
                        <a:pt x="993" y="387"/>
                      </a:lnTo>
                      <a:lnTo>
                        <a:pt x="991" y="394"/>
                      </a:lnTo>
                      <a:lnTo>
                        <a:pt x="989" y="400"/>
                      </a:lnTo>
                      <a:lnTo>
                        <a:pt x="987" y="407"/>
                      </a:lnTo>
                      <a:lnTo>
                        <a:pt x="986" y="414"/>
                      </a:lnTo>
                      <a:lnTo>
                        <a:pt x="987" y="417"/>
                      </a:lnTo>
                      <a:lnTo>
                        <a:pt x="988" y="420"/>
                      </a:lnTo>
                      <a:lnTo>
                        <a:pt x="990" y="421"/>
                      </a:lnTo>
                      <a:lnTo>
                        <a:pt x="993" y="423"/>
                      </a:lnTo>
                      <a:lnTo>
                        <a:pt x="999" y="425"/>
                      </a:lnTo>
                      <a:lnTo>
                        <a:pt x="1004" y="429"/>
                      </a:lnTo>
                      <a:lnTo>
                        <a:pt x="1007" y="434"/>
                      </a:lnTo>
                      <a:lnTo>
                        <a:pt x="1010" y="439"/>
                      </a:lnTo>
                      <a:lnTo>
                        <a:pt x="1013" y="444"/>
                      </a:lnTo>
                      <a:lnTo>
                        <a:pt x="1014" y="450"/>
                      </a:lnTo>
                      <a:lnTo>
                        <a:pt x="1017" y="461"/>
                      </a:lnTo>
                      <a:lnTo>
                        <a:pt x="1017" y="473"/>
                      </a:lnTo>
                      <a:lnTo>
                        <a:pt x="1026" y="474"/>
                      </a:lnTo>
                      <a:lnTo>
                        <a:pt x="1033" y="477"/>
                      </a:lnTo>
                      <a:lnTo>
                        <a:pt x="1040" y="479"/>
                      </a:lnTo>
                      <a:lnTo>
                        <a:pt x="1046" y="482"/>
                      </a:lnTo>
                      <a:lnTo>
                        <a:pt x="1060" y="487"/>
                      </a:lnTo>
                      <a:lnTo>
                        <a:pt x="1074" y="493"/>
                      </a:lnTo>
                      <a:lnTo>
                        <a:pt x="1085" y="495"/>
                      </a:lnTo>
                      <a:lnTo>
                        <a:pt x="1093" y="499"/>
                      </a:lnTo>
                      <a:lnTo>
                        <a:pt x="1101" y="505"/>
                      </a:lnTo>
                      <a:lnTo>
                        <a:pt x="1107" y="512"/>
                      </a:lnTo>
                      <a:lnTo>
                        <a:pt x="1105" y="521"/>
                      </a:lnTo>
                      <a:lnTo>
                        <a:pt x="1086" y="526"/>
                      </a:lnTo>
                      <a:lnTo>
                        <a:pt x="1066" y="532"/>
                      </a:lnTo>
                      <a:lnTo>
                        <a:pt x="1058" y="536"/>
                      </a:lnTo>
                      <a:lnTo>
                        <a:pt x="1051" y="541"/>
                      </a:lnTo>
                      <a:lnTo>
                        <a:pt x="1049" y="544"/>
                      </a:lnTo>
                      <a:lnTo>
                        <a:pt x="1047" y="547"/>
                      </a:lnTo>
                      <a:lnTo>
                        <a:pt x="1046" y="551"/>
                      </a:lnTo>
                      <a:lnTo>
                        <a:pt x="1046" y="556"/>
                      </a:lnTo>
                      <a:lnTo>
                        <a:pt x="1046" y="607"/>
                      </a:lnTo>
                      <a:lnTo>
                        <a:pt x="1045" y="618"/>
                      </a:lnTo>
                      <a:lnTo>
                        <a:pt x="1043" y="626"/>
                      </a:lnTo>
                      <a:lnTo>
                        <a:pt x="1040" y="633"/>
                      </a:lnTo>
                      <a:lnTo>
                        <a:pt x="1036" y="640"/>
                      </a:lnTo>
                      <a:lnTo>
                        <a:pt x="1026" y="654"/>
                      </a:lnTo>
                      <a:lnTo>
                        <a:pt x="1013" y="668"/>
                      </a:lnTo>
                      <a:lnTo>
                        <a:pt x="1002" y="683"/>
                      </a:lnTo>
                      <a:lnTo>
                        <a:pt x="993" y="695"/>
                      </a:lnTo>
                      <a:lnTo>
                        <a:pt x="985" y="709"/>
                      </a:lnTo>
                      <a:lnTo>
                        <a:pt x="975" y="723"/>
                      </a:lnTo>
                      <a:lnTo>
                        <a:pt x="957" y="745"/>
                      </a:lnTo>
                      <a:lnTo>
                        <a:pt x="940" y="763"/>
                      </a:lnTo>
                      <a:lnTo>
                        <a:pt x="931" y="772"/>
                      </a:lnTo>
                      <a:lnTo>
                        <a:pt x="923" y="782"/>
                      </a:lnTo>
                      <a:lnTo>
                        <a:pt x="917" y="794"/>
                      </a:lnTo>
                      <a:lnTo>
                        <a:pt x="911" y="806"/>
                      </a:lnTo>
                      <a:lnTo>
                        <a:pt x="908" y="817"/>
                      </a:lnTo>
                      <a:lnTo>
                        <a:pt x="907" y="826"/>
                      </a:lnTo>
                      <a:lnTo>
                        <a:pt x="907" y="836"/>
                      </a:lnTo>
                      <a:lnTo>
                        <a:pt x="906" y="847"/>
                      </a:lnTo>
                      <a:lnTo>
                        <a:pt x="904" y="851"/>
                      </a:lnTo>
                      <a:lnTo>
                        <a:pt x="903" y="854"/>
                      </a:lnTo>
                      <a:lnTo>
                        <a:pt x="901" y="856"/>
                      </a:lnTo>
                      <a:lnTo>
                        <a:pt x="898" y="858"/>
                      </a:lnTo>
                      <a:lnTo>
                        <a:pt x="893" y="862"/>
                      </a:lnTo>
                      <a:lnTo>
                        <a:pt x="886" y="864"/>
                      </a:lnTo>
                      <a:lnTo>
                        <a:pt x="879" y="867"/>
                      </a:lnTo>
                      <a:lnTo>
                        <a:pt x="872" y="870"/>
                      </a:lnTo>
                      <a:lnTo>
                        <a:pt x="866" y="875"/>
                      </a:lnTo>
                      <a:lnTo>
                        <a:pt x="861" y="880"/>
                      </a:lnTo>
                      <a:lnTo>
                        <a:pt x="851" y="897"/>
                      </a:lnTo>
                      <a:lnTo>
                        <a:pt x="844" y="913"/>
                      </a:lnTo>
                      <a:lnTo>
                        <a:pt x="839" y="930"/>
                      </a:lnTo>
                      <a:lnTo>
                        <a:pt x="834" y="945"/>
                      </a:lnTo>
                      <a:lnTo>
                        <a:pt x="830" y="961"/>
                      </a:lnTo>
                      <a:lnTo>
                        <a:pt x="825" y="977"/>
                      </a:lnTo>
                      <a:lnTo>
                        <a:pt x="817" y="994"/>
                      </a:lnTo>
                      <a:lnTo>
                        <a:pt x="809" y="1010"/>
                      </a:lnTo>
                      <a:lnTo>
                        <a:pt x="799" y="1028"/>
                      </a:lnTo>
                      <a:lnTo>
                        <a:pt x="789" y="1043"/>
                      </a:lnTo>
                      <a:lnTo>
                        <a:pt x="783" y="1050"/>
                      </a:lnTo>
                      <a:lnTo>
                        <a:pt x="777" y="1055"/>
                      </a:lnTo>
                      <a:lnTo>
                        <a:pt x="770" y="1061"/>
                      </a:lnTo>
                      <a:lnTo>
                        <a:pt x="761" y="1065"/>
                      </a:lnTo>
                      <a:lnTo>
                        <a:pt x="746" y="1073"/>
                      </a:lnTo>
                      <a:lnTo>
                        <a:pt x="732" y="1079"/>
                      </a:lnTo>
                      <a:lnTo>
                        <a:pt x="720" y="1085"/>
                      </a:lnTo>
                      <a:lnTo>
                        <a:pt x="704" y="1091"/>
                      </a:lnTo>
                      <a:lnTo>
                        <a:pt x="696" y="1093"/>
                      </a:lnTo>
                      <a:lnTo>
                        <a:pt x="688" y="1093"/>
                      </a:lnTo>
                      <a:lnTo>
                        <a:pt x="684" y="1093"/>
                      </a:lnTo>
                      <a:lnTo>
                        <a:pt x="679" y="1094"/>
                      </a:lnTo>
                      <a:lnTo>
                        <a:pt x="676" y="1096"/>
                      </a:lnTo>
                      <a:lnTo>
                        <a:pt x="673" y="1099"/>
                      </a:lnTo>
                      <a:lnTo>
                        <a:pt x="668" y="1105"/>
                      </a:lnTo>
                      <a:lnTo>
                        <a:pt x="664" y="1112"/>
                      </a:lnTo>
                      <a:lnTo>
                        <a:pt x="661" y="1119"/>
                      </a:lnTo>
                      <a:lnTo>
                        <a:pt x="659" y="1125"/>
                      </a:lnTo>
                      <a:lnTo>
                        <a:pt x="656" y="1133"/>
                      </a:lnTo>
                      <a:lnTo>
                        <a:pt x="651" y="1139"/>
                      </a:lnTo>
                      <a:lnTo>
                        <a:pt x="646" y="1144"/>
                      </a:lnTo>
                      <a:lnTo>
                        <a:pt x="640" y="1148"/>
                      </a:lnTo>
                      <a:lnTo>
                        <a:pt x="634" y="1153"/>
                      </a:lnTo>
                      <a:lnTo>
                        <a:pt x="629" y="1159"/>
                      </a:lnTo>
                      <a:lnTo>
                        <a:pt x="626" y="1165"/>
                      </a:lnTo>
                      <a:lnTo>
                        <a:pt x="622" y="1172"/>
                      </a:lnTo>
                      <a:lnTo>
                        <a:pt x="619" y="1187"/>
                      </a:lnTo>
                      <a:lnTo>
                        <a:pt x="616" y="1203"/>
                      </a:lnTo>
                      <a:lnTo>
                        <a:pt x="613" y="1210"/>
                      </a:lnTo>
                      <a:lnTo>
                        <a:pt x="610" y="1217"/>
                      </a:lnTo>
                      <a:lnTo>
                        <a:pt x="606" y="1222"/>
                      </a:lnTo>
                      <a:lnTo>
                        <a:pt x="601" y="1226"/>
                      </a:lnTo>
                      <a:lnTo>
                        <a:pt x="594" y="1230"/>
                      </a:lnTo>
                      <a:lnTo>
                        <a:pt x="588" y="1233"/>
                      </a:lnTo>
                      <a:lnTo>
                        <a:pt x="581" y="1235"/>
                      </a:lnTo>
                      <a:lnTo>
                        <a:pt x="574" y="1236"/>
                      </a:lnTo>
                      <a:lnTo>
                        <a:pt x="559" y="1238"/>
                      </a:lnTo>
                      <a:lnTo>
                        <a:pt x="547" y="1243"/>
                      </a:lnTo>
                      <a:lnTo>
                        <a:pt x="534" y="1247"/>
                      </a:lnTo>
                      <a:lnTo>
                        <a:pt x="524" y="1251"/>
                      </a:lnTo>
                      <a:lnTo>
                        <a:pt x="513" y="1255"/>
                      </a:lnTo>
                      <a:lnTo>
                        <a:pt x="500" y="1259"/>
                      </a:lnTo>
                      <a:lnTo>
                        <a:pt x="488" y="1261"/>
                      </a:lnTo>
                      <a:lnTo>
                        <a:pt x="473" y="1262"/>
                      </a:lnTo>
                      <a:lnTo>
                        <a:pt x="468" y="1262"/>
                      </a:lnTo>
                      <a:lnTo>
                        <a:pt x="462" y="1261"/>
                      </a:lnTo>
                      <a:lnTo>
                        <a:pt x="457" y="1259"/>
                      </a:lnTo>
                      <a:lnTo>
                        <a:pt x="451" y="1257"/>
                      </a:lnTo>
                      <a:lnTo>
                        <a:pt x="447" y="1253"/>
                      </a:lnTo>
                      <a:lnTo>
                        <a:pt x="444" y="1249"/>
                      </a:lnTo>
                      <a:lnTo>
                        <a:pt x="442" y="1245"/>
                      </a:lnTo>
                      <a:lnTo>
                        <a:pt x="440" y="1238"/>
                      </a:lnTo>
                      <a:lnTo>
                        <a:pt x="440" y="1227"/>
                      </a:lnTo>
                      <a:lnTo>
                        <a:pt x="441" y="1217"/>
                      </a:lnTo>
                      <a:lnTo>
                        <a:pt x="440" y="1211"/>
                      </a:lnTo>
                      <a:lnTo>
                        <a:pt x="439" y="1206"/>
                      </a:lnTo>
                      <a:lnTo>
                        <a:pt x="437" y="1202"/>
                      </a:lnTo>
                      <a:lnTo>
                        <a:pt x="433" y="1198"/>
                      </a:lnTo>
                      <a:lnTo>
                        <a:pt x="430" y="1196"/>
                      </a:lnTo>
                      <a:lnTo>
                        <a:pt x="427" y="1195"/>
                      </a:lnTo>
                      <a:lnTo>
                        <a:pt x="423" y="1194"/>
                      </a:lnTo>
                      <a:lnTo>
                        <a:pt x="420" y="1194"/>
                      </a:lnTo>
                      <a:lnTo>
                        <a:pt x="413" y="1194"/>
                      </a:lnTo>
                      <a:lnTo>
                        <a:pt x="406" y="1194"/>
                      </a:lnTo>
                      <a:lnTo>
                        <a:pt x="399" y="1194"/>
                      </a:lnTo>
                      <a:lnTo>
                        <a:pt x="391" y="1196"/>
                      </a:lnTo>
                      <a:lnTo>
                        <a:pt x="384" y="1198"/>
                      </a:lnTo>
                      <a:lnTo>
                        <a:pt x="378" y="1200"/>
                      </a:lnTo>
                      <a:lnTo>
                        <a:pt x="373" y="1204"/>
                      </a:lnTo>
                      <a:lnTo>
                        <a:pt x="366" y="1207"/>
                      </a:lnTo>
                      <a:lnTo>
                        <a:pt x="362" y="1213"/>
                      </a:lnTo>
                      <a:lnTo>
                        <a:pt x="357" y="1218"/>
                      </a:lnTo>
                      <a:lnTo>
                        <a:pt x="339" y="1241"/>
                      </a:lnTo>
                      <a:lnTo>
                        <a:pt x="319" y="1265"/>
                      </a:lnTo>
                      <a:lnTo>
                        <a:pt x="297" y="1287"/>
                      </a:lnTo>
                      <a:lnTo>
                        <a:pt x="277" y="1307"/>
                      </a:lnTo>
                      <a:lnTo>
                        <a:pt x="269" y="1317"/>
                      </a:lnTo>
                      <a:lnTo>
                        <a:pt x="263" y="1330"/>
                      </a:lnTo>
                      <a:lnTo>
                        <a:pt x="261" y="1336"/>
                      </a:lnTo>
                      <a:lnTo>
                        <a:pt x="259" y="1342"/>
                      </a:lnTo>
                      <a:lnTo>
                        <a:pt x="258" y="1349"/>
                      </a:lnTo>
                      <a:lnTo>
                        <a:pt x="258" y="1358"/>
                      </a:lnTo>
                      <a:lnTo>
                        <a:pt x="258" y="1363"/>
                      </a:lnTo>
                      <a:lnTo>
                        <a:pt x="260" y="1368"/>
                      </a:lnTo>
                      <a:lnTo>
                        <a:pt x="263" y="1371"/>
                      </a:lnTo>
                      <a:lnTo>
                        <a:pt x="267" y="1374"/>
                      </a:lnTo>
                      <a:lnTo>
                        <a:pt x="277" y="1379"/>
                      </a:lnTo>
                      <a:lnTo>
                        <a:pt x="289" y="1384"/>
                      </a:lnTo>
                      <a:lnTo>
                        <a:pt x="300" y="1388"/>
                      </a:lnTo>
                      <a:lnTo>
                        <a:pt x="309" y="1393"/>
                      </a:lnTo>
                      <a:lnTo>
                        <a:pt x="314" y="1396"/>
                      </a:lnTo>
                      <a:lnTo>
                        <a:pt x="317" y="1400"/>
                      </a:lnTo>
                      <a:lnTo>
                        <a:pt x="319" y="1404"/>
                      </a:lnTo>
                      <a:lnTo>
                        <a:pt x="319" y="1409"/>
                      </a:lnTo>
                      <a:lnTo>
                        <a:pt x="319" y="1415"/>
                      </a:lnTo>
                      <a:lnTo>
                        <a:pt x="318" y="1419"/>
                      </a:lnTo>
                      <a:lnTo>
                        <a:pt x="317" y="1423"/>
                      </a:lnTo>
                      <a:lnTo>
                        <a:pt x="315" y="1427"/>
                      </a:lnTo>
                      <a:lnTo>
                        <a:pt x="311" y="1434"/>
                      </a:lnTo>
                      <a:lnTo>
                        <a:pt x="307" y="1443"/>
                      </a:lnTo>
                      <a:lnTo>
                        <a:pt x="313" y="1458"/>
                      </a:lnTo>
                      <a:lnTo>
                        <a:pt x="319" y="1472"/>
                      </a:lnTo>
                      <a:lnTo>
                        <a:pt x="322" y="1478"/>
                      </a:lnTo>
                      <a:lnTo>
                        <a:pt x="325" y="1485"/>
                      </a:lnTo>
                      <a:lnTo>
                        <a:pt x="327" y="1492"/>
                      </a:lnTo>
                      <a:lnTo>
                        <a:pt x="329" y="1501"/>
                      </a:lnTo>
                      <a:lnTo>
                        <a:pt x="331" y="1520"/>
                      </a:lnTo>
                      <a:lnTo>
                        <a:pt x="335" y="1541"/>
                      </a:lnTo>
                      <a:lnTo>
                        <a:pt x="337" y="1545"/>
                      </a:lnTo>
                      <a:lnTo>
                        <a:pt x="340" y="1549"/>
                      </a:lnTo>
                      <a:lnTo>
                        <a:pt x="342" y="1553"/>
                      </a:lnTo>
                      <a:lnTo>
                        <a:pt x="344" y="1556"/>
                      </a:lnTo>
                      <a:lnTo>
                        <a:pt x="347" y="1559"/>
                      </a:lnTo>
                      <a:lnTo>
                        <a:pt x="351" y="1561"/>
                      </a:lnTo>
                      <a:lnTo>
                        <a:pt x="355" y="1562"/>
                      </a:lnTo>
                      <a:lnTo>
                        <a:pt x="359" y="1562"/>
                      </a:lnTo>
                      <a:lnTo>
                        <a:pt x="370" y="1561"/>
                      </a:lnTo>
                      <a:lnTo>
                        <a:pt x="379" y="1559"/>
                      </a:lnTo>
                      <a:lnTo>
                        <a:pt x="387" y="1557"/>
                      </a:lnTo>
                      <a:lnTo>
                        <a:pt x="398" y="1555"/>
                      </a:lnTo>
                      <a:lnTo>
                        <a:pt x="399" y="1560"/>
                      </a:lnTo>
                      <a:lnTo>
                        <a:pt x="400" y="1565"/>
                      </a:lnTo>
                      <a:lnTo>
                        <a:pt x="398" y="1576"/>
                      </a:lnTo>
                      <a:lnTo>
                        <a:pt x="395" y="1588"/>
                      </a:lnTo>
                      <a:lnTo>
                        <a:pt x="397" y="1595"/>
                      </a:lnTo>
                      <a:lnTo>
                        <a:pt x="399" y="1601"/>
                      </a:lnTo>
                      <a:lnTo>
                        <a:pt x="403" y="1606"/>
                      </a:lnTo>
                      <a:lnTo>
                        <a:pt x="407" y="1611"/>
                      </a:lnTo>
                      <a:lnTo>
                        <a:pt x="418" y="1620"/>
                      </a:lnTo>
                      <a:lnTo>
                        <a:pt x="429" y="1631"/>
                      </a:lnTo>
                      <a:lnTo>
                        <a:pt x="440" y="1648"/>
                      </a:lnTo>
                      <a:lnTo>
                        <a:pt x="448" y="1663"/>
                      </a:lnTo>
                      <a:lnTo>
                        <a:pt x="457" y="1680"/>
                      </a:lnTo>
                      <a:lnTo>
                        <a:pt x="467" y="1698"/>
                      </a:lnTo>
                      <a:lnTo>
                        <a:pt x="449" y="1698"/>
                      </a:lnTo>
                      <a:lnTo>
                        <a:pt x="435" y="1698"/>
                      </a:lnTo>
                      <a:lnTo>
                        <a:pt x="419" y="1698"/>
                      </a:lnTo>
                      <a:lnTo>
                        <a:pt x="403" y="1698"/>
                      </a:lnTo>
                      <a:lnTo>
                        <a:pt x="402" y="1716"/>
                      </a:lnTo>
                      <a:lnTo>
                        <a:pt x="402" y="1733"/>
                      </a:lnTo>
                      <a:lnTo>
                        <a:pt x="402" y="1749"/>
                      </a:lnTo>
                      <a:lnTo>
                        <a:pt x="403" y="1769"/>
                      </a:lnTo>
                      <a:lnTo>
                        <a:pt x="397" y="1764"/>
                      </a:lnTo>
                      <a:lnTo>
                        <a:pt x="391" y="1759"/>
                      </a:lnTo>
                      <a:lnTo>
                        <a:pt x="387" y="1753"/>
                      </a:lnTo>
                      <a:lnTo>
                        <a:pt x="383" y="1746"/>
                      </a:lnTo>
                      <a:lnTo>
                        <a:pt x="379" y="1740"/>
                      </a:lnTo>
                      <a:lnTo>
                        <a:pt x="375" y="1735"/>
                      </a:lnTo>
                      <a:lnTo>
                        <a:pt x="372" y="1733"/>
                      </a:lnTo>
                      <a:lnTo>
                        <a:pt x="370" y="1732"/>
                      </a:lnTo>
                      <a:lnTo>
                        <a:pt x="365" y="1731"/>
                      </a:lnTo>
                      <a:lnTo>
                        <a:pt x="362" y="1731"/>
                      </a:lnTo>
                      <a:lnTo>
                        <a:pt x="352" y="1732"/>
                      </a:lnTo>
                      <a:lnTo>
                        <a:pt x="344" y="1734"/>
                      </a:lnTo>
                      <a:lnTo>
                        <a:pt x="335" y="1738"/>
                      </a:lnTo>
                      <a:lnTo>
                        <a:pt x="327" y="1742"/>
                      </a:lnTo>
                      <a:lnTo>
                        <a:pt x="320" y="1747"/>
                      </a:lnTo>
                      <a:lnTo>
                        <a:pt x="312" y="1751"/>
                      </a:lnTo>
                      <a:lnTo>
                        <a:pt x="303" y="1754"/>
                      </a:lnTo>
                      <a:lnTo>
                        <a:pt x="293" y="1755"/>
                      </a:lnTo>
                      <a:lnTo>
                        <a:pt x="284" y="1754"/>
                      </a:lnTo>
                      <a:lnTo>
                        <a:pt x="274" y="1753"/>
                      </a:lnTo>
                      <a:lnTo>
                        <a:pt x="265" y="1752"/>
                      </a:lnTo>
                      <a:lnTo>
                        <a:pt x="257" y="1749"/>
                      </a:lnTo>
                      <a:lnTo>
                        <a:pt x="241" y="1744"/>
                      </a:lnTo>
                      <a:lnTo>
                        <a:pt x="226" y="1739"/>
                      </a:lnTo>
                      <a:lnTo>
                        <a:pt x="210" y="1733"/>
                      </a:lnTo>
                      <a:lnTo>
                        <a:pt x="193" y="1729"/>
                      </a:lnTo>
                      <a:lnTo>
                        <a:pt x="185" y="1727"/>
                      </a:lnTo>
                      <a:lnTo>
                        <a:pt x="176" y="1725"/>
                      </a:lnTo>
                      <a:lnTo>
                        <a:pt x="166" y="1724"/>
                      </a:lnTo>
                      <a:lnTo>
                        <a:pt x="157" y="1724"/>
                      </a:lnTo>
                      <a:lnTo>
                        <a:pt x="120" y="1724"/>
                      </a:lnTo>
                      <a:lnTo>
                        <a:pt x="129" y="1742"/>
                      </a:lnTo>
                      <a:lnTo>
                        <a:pt x="129" y="1759"/>
                      </a:lnTo>
                      <a:lnTo>
                        <a:pt x="111" y="1760"/>
                      </a:lnTo>
                      <a:lnTo>
                        <a:pt x="92" y="1762"/>
                      </a:lnTo>
                      <a:lnTo>
                        <a:pt x="75" y="1766"/>
                      </a:lnTo>
                      <a:lnTo>
                        <a:pt x="60" y="1771"/>
                      </a:lnTo>
                      <a:lnTo>
                        <a:pt x="45" y="1779"/>
                      </a:lnTo>
                      <a:lnTo>
                        <a:pt x="30" y="1787"/>
                      </a:lnTo>
                      <a:lnTo>
                        <a:pt x="15" y="1797"/>
                      </a:lnTo>
                      <a:lnTo>
                        <a:pt x="0" y="1809"/>
                      </a:lnTo>
                      <a:lnTo>
                        <a:pt x="5" y="1815"/>
                      </a:lnTo>
                      <a:lnTo>
                        <a:pt x="10" y="1822"/>
                      </a:lnTo>
                      <a:lnTo>
                        <a:pt x="16" y="1831"/>
                      </a:lnTo>
                      <a:lnTo>
                        <a:pt x="21" y="1842"/>
                      </a:lnTo>
                      <a:lnTo>
                        <a:pt x="25" y="1846"/>
                      </a:lnTo>
                      <a:lnTo>
                        <a:pt x="28" y="1849"/>
                      </a:lnTo>
                      <a:lnTo>
                        <a:pt x="32" y="1851"/>
                      </a:lnTo>
                      <a:lnTo>
                        <a:pt x="37" y="1852"/>
                      </a:lnTo>
                      <a:lnTo>
                        <a:pt x="42" y="1851"/>
                      </a:lnTo>
                      <a:lnTo>
                        <a:pt x="47" y="1848"/>
                      </a:lnTo>
                      <a:lnTo>
                        <a:pt x="51" y="1844"/>
                      </a:lnTo>
                      <a:lnTo>
                        <a:pt x="57" y="1840"/>
                      </a:lnTo>
                      <a:lnTo>
                        <a:pt x="68" y="1834"/>
                      </a:lnTo>
                      <a:lnTo>
                        <a:pt x="78" y="1827"/>
                      </a:lnTo>
                      <a:lnTo>
                        <a:pt x="77" y="1833"/>
                      </a:lnTo>
                      <a:lnTo>
                        <a:pt x="75" y="1839"/>
                      </a:lnTo>
                      <a:lnTo>
                        <a:pt x="73" y="1844"/>
                      </a:lnTo>
                      <a:lnTo>
                        <a:pt x="70" y="1848"/>
                      </a:lnTo>
                      <a:lnTo>
                        <a:pt x="67" y="1853"/>
                      </a:lnTo>
                      <a:lnTo>
                        <a:pt x="64" y="1858"/>
                      </a:lnTo>
                      <a:lnTo>
                        <a:pt x="62" y="1864"/>
                      </a:lnTo>
                      <a:lnTo>
                        <a:pt x="62" y="1870"/>
                      </a:lnTo>
                      <a:lnTo>
                        <a:pt x="62" y="1873"/>
                      </a:lnTo>
                      <a:lnTo>
                        <a:pt x="64" y="1875"/>
                      </a:lnTo>
                      <a:lnTo>
                        <a:pt x="66" y="1877"/>
                      </a:lnTo>
                      <a:lnTo>
                        <a:pt x="69" y="1879"/>
                      </a:lnTo>
                      <a:lnTo>
                        <a:pt x="75" y="1881"/>
                      </a:lnTo>
                      <a:lnTo>
                        <a:pt x="82" y="1885"/>
                      </a:lnTo>
                      <a:lnTo>
                        <a:pt x="91" y="1894"/>
                      </a:lnTo>
                      <a:lnTo>
                        <a:pt x="98" y="1902"/>
                      </a:lnTo>
                      <a:lnTo>
                        <a:pt x="104" y="1910"/>
                      </a:lnTo>
                      <a:lnTo>
                        <a:pt x="114" y="1918"/>
                      </a:lnTo>
                      <a:lnTo>
                        <a:pt x="127" y="1928"/>
                      </a:lnTo>
                      <a:lnTo>
                        <a:pt x="140" y="1934"/>
                      </a:lnTo>
                      <a:lnTo>
                        <a:pt x="152" y="1940"/>
                      </a:lnTo>
                      <a:lnTo>
                        <a:pt x="168" y="1949"/>
                      </a:lnTo>
                      <a:lnTo>
                        <a:pt x="173" y="1957"/>
                      </a:lnTo>
                      <a:lnTo>
                        <a:pt x="179" y="1965"/>
                      </a:lnTo>
                      <a:lnTo>
                        <a:pt x="186" y="1971"/>
                      </a:lnTo>
                      <a:lnTo>
                        <a:pt x="194" y="1975"/>
                      </a:lnTo>
                      <a:lnTo>
                        <a:pt x="203" y="1979"/>
                      </a:lnTo>
                      <a:lnTo>
                        <a:pt x="212" y="1981"/>
                      </a:lnTo>
                      <a:lnTo>
                        <a:pt x="222" y="1982"/>
                      </a:lnTo>
                      <a:lnTo>
                        <a:pt x="233" y="1983"/>
                      </a:lnTo>
                      <a:lnTo>
                        <a:pt x="244" y="1982"/>
                      </a:lnTo>
                      <a:lnTo>
                        <a:pt x="254" y="1979"/>
                      </a:lnTo>
                      <a:lnTo>
                        <a:pt x="263" y="1974"/>
                      </a:lnTo>
                      <a:lnTo>
                        <a:pt x="272" y="1969"/>
                      </a:lnTo>
                      <a:lnTo>
                        <a:pt x="280" y="1965"/>
                      </a:lnTo>
                      <a:lnTo>
                        <a:pt x="290" y="1961"/>
                      </a:lnTo>
                      <a:lnTo>
                        <a:pt x="300" y="1958"/>
                      </a:lnTo>
                      <a:lnTo>
                        <a:pt x="312" y="1957"/>
                      </a:lnTo>
                      <a:lnTo>
                        <a:pt x="320" y="1958"/>
                      </a:lnTo>
                      <a:lnTo>
                        <a:pt x="329" y="1960"/>
                      </a:lnTo>
                      <a:lnTo>
                        <a:pt x="332" y="1959"/>
                      </a:lnTo>
                      <a:lnTo>
                        <a:pt x="335" y="1958"/>
                      </a:lnTo>
                      <a:lnTo>
                        <a:pt x="337" y="1956"/>
                      </a:lnTo>
                      <a:lnTo>
                        <a:pt x="341" y="1954"/>
                      </a:lnTo>
                      <a:lnTo>
                        <a:pt x="340" y="1960"/>
                      </a:lnTo>
                      <a:lnTo>
                        <a:pt x="339" y="1964"/>
                      </a:lnTo>
                      <a:lnTo>
                        <a:pt x="335" y="1968"/>
                      </a:lnTo>
                      <a:lnTo>
                        <a:pt x="332" y="1971"/>
                      </a:lnTo>
                      <a:lnTo>
                        <a:pt x="325" y="1979"/>
                      </a:lnTo>
                      <a:lnTo>
                        <a:pt x="318" y="1987"/>
                      </a:lnTo>
                      <a:lnTo>
                        <a:pt x="309" y="1999"/>
                      </a:lnTo>
                      <a:lnTo>
                        <a:pt x="302" y="2012"/>
                      </a:lnTo>
                      <a:lnTo>
                        <a:pt x="301" y="2019"/>
                      </a:lnTo>
                      <a:lnTo>
                        <a:pt x="298" y="2024"/>
                      </a:lnTo>
                      <a:lnTo>
                        <a:pt x="291" y="2028"/>
                      </a:lnTo>
                      <a:lnTo>
                        <a:pt x="284" y="2030"/>
                      </a:lnTo>
                      <a:lnTo>
                        <a:pt x="276" y="2031"/>
                      </a:lnTo>
                      <a:lnTo>
                        <a:pt x="268" y="2032"/>
                      </a:lnTo>
                      <a:lnTo>
                        <a:pt x="251" y="2035"/>
                      </a:lnTo>
                      <a:lnTo>
                        <a:pt x="237" y="2038"/>
                      </a:lnTo>
                      <a:lnTo>
                        <a:pt x="223" y="2041"/>
                      </a:lnTo>
                      <a:lnTo>
                        <a:pt x="208" y="2047"/>
                      </a:lnTo>
                      <a:lnTo>
                        <a:pt x="199" y="2051"/>
                      </a:lnTo>
                      <a:lnTo>
                        <a:pt x="190" y="2055"/>
                      </a:lnTo>
                      <a:lnTo>
                        <a:pt x="186" y="2057"/>
                      </a:lnTo>
                      <a:lnTo>
                        <a:pt x="182" y="2059"/>
                      </a:lnTo>
                      <a:lnTo>
                        <a:pt x="177" y="2060"/>
                      </a:lnTo>
                      <a:lnTo>
                        <a:pt x="172" y="2060"/>
                      </a:lnTo>
                      <a:lnTo>
                        <a:pt x="164" y="2059"/>
                      </a:lnTo>
                      <a:lnTo>
                        <a:pt x="159" y="2057"/>
                      </a:lnTo>
                      <a:lnTo>
                        <a:pt x="154" y="2053"/>
                      </a:lnTo>
                      <a:lnTo>
                        <a:pt x="149" y="2048"/>
                      </a:lnTo>
                      <a:lnTo>
                        <a:pt x="144" y="2044"/>
                      </a:lnTo>
                      <a:lnTo>
                        <a:pt x="139" y="2040"/>
                      </a:lnTo>
                      <a:lnTo>
                        <a:pt x="132" y="2037"/>
                      </a:lnTo>
                      <a:lnTo>
                        <a:pt x="125" y="2036"/>
                      </a:lnTo>
                      <a:lnTo>
                        <a:pt x="122" y="2037"/>
                      </a:lnTo>
                      <a:lnTo>
                        <a:pt x="120" y="2038"/>
                      </a:lnTo>
                      <a:lnTo>
                        <a:pt x="117" y="2040"/>
                      </a:lnTo>
                      <a:lnTo>
                        <a:pt x="116" y="2042"/>
                      </a:lnTo>
                      <a:lnTo>
                        <a:pt x="114" y="2048"/>
                      </a:lnTo>
                      <a:lnTo>
                        <a:pt x="113" y="2055"/>
                      </a:lnTo>
                      <a:lnTo>
                        <a:pt x="113" y="2057"/>
                      </a:lnTo>
                      <a:lnTo>
                        <a:pt x="114" y="2060"/>
                      </a:lnTo>
                      <a:lnTo>
                        <a:pt x="116" y="2063"/>
                      </a:lnTo>
                      <a:lnTo>
                        <a:pt x="117" y="2064"/>
                      </a:lnTo>
                      <a:lnTo>
                        <a:pt x="121" y="2068"/>
                      </a:lnTo>
                      <a:lnTo>
                        <a:pt x="126" y="2072"/>
                      </a:lnTo>
                      <a:lnTo>
                        <a:pt x="140" y="2086"/>
                      </a:lnTo>
                      <a:lnTo>
                        <a:pt x="153" y="2103"/>
                      </a:lnTo>
                      <a:lnTo>
                        <a:pt x="162" y="2114"/>
                      </a:lnTo>
                      <a:lnTo>
                        <a:pt x="170" y="2125"/>
                      </a:lnTo>
                      <a:lnTo>
                        <a:pt x="178" y="2134"/>
                      </a:lnTo>
                      <a:lnTo>
                        <a:pt x="188" y="2144"/>
                      </a:lnTo>
                      <a:lnTo>
                        <a:pt x="209" y="2164"/>
                      </a:lnTo>
                      <a:lnTo>
                        <a:pt x="226" y="2182"/>
                      </a:lnTo>
                      <a:lnTo>
                        <a:pt x="241" y="2201"/>
                      </a:lnTo>
                      <a:lnTo>
                        <a:pt x="259" y="2223"/>
                      </a:lnTo>
                      <a:lnTo>
                        <a:pt x="271" y="2240"/>
                      </a:lnTo>
                      <a:lnTo>
                        <a:pt x="283" y="2254"/>
                      </a:lnTo>
                      <a:lnTo>
                        <a:pt x="294" y="2268"/>
                      </a:lnTo>
                      <a:lnTo>
                        <a:pt x="308" y="2282"/>
                      </a:lnTo>
                      <a:lnTo>
                        <a:pt x="318" y="2292"/>
                      </a:lnTo>
                      <a:lnTo>
                        <a:pt x="326" y="2302"/>
                      </a:lnTo>
                      <a:lnTo>
                        <a:pt x="330" y="2306"/>
                      </a:lnTo>
                      <a:lnTo>
                        <a:pt x="334" y="2310"/>
                      </a:lnTo>
                      <a:lnTo>
                        <a:pt x="340" y="2314"/>
                      </a:lnTo>
                      <a:lnTo>
                        <a:pt x="346" y="2319"/>
                      </a:lnTo>
                      <a:lnTo>
                        <a:pt x="354" y="2323"/>
                      </a:lnTo>
                      <a:lnTo>
                        <a:pt x="363" y="2326"/>
                      </a:lnTo>
                      <a:lnTo>
                        <a:pt x="372" y="2328"/>
                      </a:lnTo>
                      <a:lnTo>
                        <a:pt x="380" y="2329"/>
                      </a:lnTo>
                      <a:lnTo>
                        <a:pt x="398" y="2330"/>
                      </a:lnTo>
                      <a:lnTo>
                        <a:pt x="417" y="2329"/>
                      </a:lnTo>
                      <a:lnTo>
                        <a:pt x="423" y="2329"/>
                      </a:lnTo>
                      <a:lnTo>
                        <a:pt x="430" y="2328"/>
                      </a:lnTo>
                      <a:lnTo>
                        <a:pt x="435" y="2327"/>
                      </a:lnTo>
                      <a:lnTo>
                        <a:pt x="441" y="2325"/>
                      </a:lnTo>
                      <a:lnTo>
                        <a:pt x="451" y="2320"/>
                      </a:lnTo>
                      <a:lnTo>
                        <a:pt x="463" y="2314"/>
                      </a:lnTo>
                      <a:lnTo>
                        <a:pt x="471" y="2305"/>
                      </a:lnTo>
                      <a:lnTo>
                        <a:pt x="479" y="2297"/>
                      </a:lnTo>
                      <a:lnTo>
                        <a:pt x="493" y="2298"/>
                      </a:lnTo>
                      <a:lnTo>
                        <a:pt x="506" y="2297"/>
                      </a:lnTo>
                      <a:lnTo>
                        <a:pt x="519" y="2289"/>
                      </a:lnTo>
                      <a:lnTo>
                        <a:pt x="530" y="2278"/>
                      </a:lnTo>
                      <a:lnTo>
                        <a:pt x="541" y="2274"/>
                      </a:lnTo>
                      <a:lnTo>
                        <a:pt x="551" y="2273"/>
                      </a:lnTo>
                      <a:lnTo>
                        <a:pt x="561" y="2272"/>
                      </a:lnTo>
                      <a:lnTo>
                        <a:pt x="573" y="2270"/>
                      </a:lnTo>
                      <a:lnTo>
                        <a:pt x="578" y="2268"/>
                      </a:lnTo>
                      <a:lnTo>
                        <a:pt x="582" y="2265"/>
                      </a:lnTo>
                      <a:lnTo>
                        <a:pt x="585" y="2261"/>
                      </a:lnTo>
                      <a:lnTo>
                        <a:pt x="587" y="2256"/>
                      </a:lnTo>
                      <a:lnTo>
                        <a:pt x="589" y="2245"/>
                      </a:lnTo>
                      <a:lnTo>
                        <a:pt x="591" y="2234"/>
                      </a:lnTo>
                      <a:lnTo>
                        <a:pt x="593" y="2224"/>
                      </a:lnTo>
                      <a:lnTo>
                        <a:pt x="597" y="2217"/>
                      </a:lnTo>
                      <a:lnTo>
                        <a:pt x="600" y="2210"/>
                      </a:lnTo>
                      <a:lnTo>
                        <a:pt x="602" y="2201"/>
                      </a:lnTo>
                      <a:lnTo>
                        <a:pt x="610" y="2186"/>
                      </a:lnTo>
                      <a:lnTo>
                        <a:pt x="618" y="2170"/>
                      </a:lnTo>
                      <a:lnTo>
                        <a:pt x="622" y="2159"/>
                      </a:lnTo>
                      <a:lnTo>
                        <a:pt x="626" y="2148"/>
                      </a:lnTo>
                      <a:lnTo>
                        <a:pt x="627" y="2137"/>
                      </a:lnTo>
                      <a:lnTo>
                        <a:pt x="628" y="2125"/>
                      </a:lnTo>
                      <a:lnTo>
                        <a:pt x="628" y="2089"/>
                      </a:lnTo>
                      <a:lnTo>
                        <a:pt x="633" y="2091"/>
                      </a:lnTo>
                      <a:lnTo>
                        <a:pt x="637" y="2093"/>
                      </a:lnTo>
                      <a:lnTo>
                        <a:pt x="641" y="2096"/>
                      </a:lnTo>
                      <a:lnTo>
                        <a:pt x="645" y="2098"/>
                      </a:lnTo>
                      <a:lnTo>
                        <a:pt x="652" y="2103"/>
                      </a:lnTo>
                      <a:lnTo>
                        <a:pt x="661" y="2108"/>
                      </a:lnTo>
                      <a:lnTo>
                        <a:pt x="670" y="2110"/>
                      </a:lnTo>
                      <a:lnTo>
                        <a:pt x="678" y="2111"/>
                      </a:lnTo>
                      <a:lnTo>
                        <a:pt x="683" y="2112"/>
                      </a:lnTo>
                      <a:lnTo>
                        <a:pt x="686" y="2113"/>
                      </a:lnTo>
                      <a:lnTo>
                        <a:pt x="688" y="2115"/>
                      </a:lnTo>
                      <a:lnTo>
                        <a:pt x="689" y="2120"/>
                      </a:lnTo>
                      <a:lnTo>
                        <a:pt x="688" y="2123"/>
                      </a:lnTo>
                      <a:lnTo>
                        <a:pt x="686" y="2125"/>
                      </a:lnTo>
                      <a:lnTo>
                        <a:pt x="683" y="2127"/>
                      </a:lnTo>
                      <a:lnTo>
                        <a:pt x="680" y="2130"/>
                      </a:lnTo>
                      <a:lnTo>
                        <a:pt x="669" y="2141"/>
                      </a:lnTo>
                      <a:lnTo>
                        <a:pt x="657" y="2154"/>
                      </a:lnTo>
                      <a:lnTo>
                        <a:pt x="652" y="2160"/>
                      </a:lnTo>
                      <a:lnTo>
                        <a:pt x="649" y="2165"/>
                      </a:lnTo>
                      <a:lnTo>
                        <a:pt x="646" y="2171"/>
                      </a:lnTo>
                      <a:lnTo>
                        <a:pt x="644" y="2178"/>
                      </a:lnTo>
                      <a:lnTo>
                        <a:pt x="643" y="2190"/>
                      </a:lnTo>
                      <a:lnTo>
                        <a:pt x="642" y="2205"/>
                      </a:lnTo>
                      <a:lnTo>
                        <a:pt x="643" y="2212"/>
                      </a:lnTo>
                      <a:lnTo>
                        <a:pt x="644" y="2218"/>
                      </a:lnTo>
                      <a:lnTo>
                        <a:pt x="645" y="2224"/>
                      </a:lnTo>
                      <a:lnTo>
                        <a:pt x="648" y="2230"/>
                      </a:lnTo>
                      <a:lnTo>
                        <a:pt x="654" y="2242"/>
                      </a:lnTo>
                      <a:lnTo>
                        <a:pt x="660" y="2254"/>
                      </a:lnTo>
                      <a:lnTo>
                        <a:pt x="667" y="2272"/>
                      </a:lnTo>
                      <a:lnTo>
                        <a:pt x="672" y="2287"/>
                      </a:lnTo>
                      <a:lnTo>
                        <a:pt x="673" y="2295"/>
                      </a:lnTo>
                      <a:lnTo>
                        <a:pt x="674" y="2303"/>
                      </a:lnTo>
                      <a:lnTo>
                        <a:pt x="675" y="2311"/>
                      </a:lnTo>
                      <a:lnTo>
                        <a:pt x="675" y="2321"/>
                      </a:lnTo>
                      <a:lnTo>
                        <a:pt x="675" y="2333"/>
                      </a:lnTo>
                      <a:lnTo>
                        <a:pt x="674" y="2344"/>
                      </a:lnTo>
                      <a:lnTo>
                        <a:pt x="673" y="2355"/>
                      </a:lnTo>
                      <a:lnTo>
                        <a:pt x="671" y="2365"/>
                      </a:lnTo>
                      <a:lnTo>
                        <a:pt x="666" y="2386"/>
                      </a:lnTo>
                      <a:lnTo>
                        <a:pt x="661" y="2405"/>
                      </a:lnTo>
                      <a:lnTo>
                        <a:pt x="656" y="2423"/>
                      </a:lnTo>
                      <a:lnTo>
                        <a:pt x="650" y="2443"/>
                      </a:lnTo>
                      <a:lnTo>
                        <a:pt x="648" y="2453"/>
                      </a:lnTo>
                      <a:lnTo>
                        <a:pt x="647" y="2465"/>
                      </a:lnTo>
                      <a:lnTo>
                        <a:pt x="646" y="2476"/>
                      </a:lnTo>
                      <a:lnTo>
                        <a:pt x="646" y="2488"/>
                      </a:lnTo>
                      <a:lnTo>
                        <a:pt x="646" y="2511"/>
                      </a:lnTo>
                      <a:lnTo>
                        <a:pt x="649" y="2532"/>
                      </a:lnTo>
                      <a:lnTo>
                        <a:pt x="652" y="2552"/>
                      </a:lnTo>
                      <a:lnTo>
                        <a:pt x="658" y="2576"/>
                      </a:lnTo>
                      <a:lnTo>
                        <a:pt x="660" y="2585"/>
                      </a:lnTo>
                      <a:lnTo>
                        <a:pt x="661" y="2593"/>
                      </a:lnTo>
                      <a:lnTo>
                        <a:pt x="663" y="2601"/>
                      </a:lnTo>
                      <a:lnTo>
                        <a:pt x="666" y="2610"/>
                      </a:lnTo>
                      <a:lnTo>
                        <a:pt x="672" y="2623"/>
                      </a:lnTo>
                      <a:lnTo>
                        <a:pt x="676" y="2637"/>
                      </a:lnTo>
                      <a:lnTo>
                        <a:pt x="678" y="2643"/>
                      </a:lnTo>
                      <a:lnTo>
                        <a:pt x="679" y="2649"/>
                      </a:lnTo>
                      <a:lnTo>
                        <a:pt x="680" y="2656"/>
                      </a:lnTo>
                      <a:lnTo>
                        <a:pt x="680" y="2665"/>
                      </a:lnTo>
                      <a:lnTo>
                        <a:pt x="676" y="2679"/>
                      </a:lnTo>
                      <a:lnTo>
                        <a:pt x="673" y="2695"/>
                      </a:lnTo>
                      <a:lnTo>
                        <a:pt x="673" y="2717"/>
                      </a:lnTo>
                      <a:lnTo>
                        <a:pt x="675" y="2737"/>
                      </a:lnTo>
                      <a:lnTo>
                        <a:pt x="679" y="2756"/>
                      </a:lnTo>
                      <a:lnTo>
                        <a:pt x="686" y="2774"/>
                      </a:lnTo>
                      <a:lnTo>
                        <a:pt x="691" y="2790"/>
                      </a:lnTo>
                      <a:lnTo>
                        <a:pt x="697" y="2807"/>
                      </a:lnTo>
                      <a:lnTo>
                        <a:pt x="704" y="2824"/>
                      </a:lnTo>
                      <a:lnTo>
                        <a:pt x="709" y="2842"/>
                      </a:lnTo>
                      <a:lnTo>
                        <a:pt x="715" y="2863"/>
                      </a:lnTo>
                      <a:lnTo>
                        <a:pt x="719" y="2876"/>
                      </a:lnTo>
                      <a:lnTo>
                        <a:pt x="722" y="2891"/>
                      </a:lnTo>
                      <a:lnTo>
                        <a:pt x="722" y="2925"/>
                      </a:lnTo>
                      <a:lnTo>
                        <a:pt x="727" y="2975"/>
                      </a:lnTo>
                      <a:lnTo>
                        <a:pt x="727" y="2999"/>
                      </a:lnTo>
                      <a:lnTo>
                        <a:pt x="727" y="3008"/>
                      </a:lnTo>
                      <a:lnTo>
                        <a:pt x="728" y="3016"/>
                      </a:lnTo>
                      <a:lnTo>
                        <a:pt x="729" y="3023"/>
                      </a:lnTo>
                      <a:lnTo>
                        <a:pt x="731" y="3032"/>
                      </a:lnTo>
                      <a:lnTo>
                        <a:pt x="735" y="3046"/>
                      </a:lnTo>
                      <a:lnTo>
                        <a:pt x="741" y="3064"/>
                      </a:lnTo>
                      <a:lnTo>
                        <a:pt x="747" y="3085"/>
                      </a:lnTo>
                      <a:lnTo>
                        <a:pt x="753" y="3103"/>
                      </a:lnTo>
                      <a:lnTo>
                        <a:pt x="757" y="3113"/>
                      </a:lnTo>
                      <a:lnTo>
                        <a:pt x="761" y="3121"/>
                      </a:lnTo>
                      <a:lnTo>
                        <a:pt x="766" y="3130"/>
                      </a:lnTo>
                      <a:lnTo>
                        <a:pt x="773" y="3140"/>
                      </a:lnTo>
                      <a:lnTo>
                        <a:pt x="781" y="3152"/>
                      </a:lnTo>
                      <a:lnTo>
                        <a:pt x="787" y="3163"/>
                      </a:lnTo>
                      <a:lnTo>
                        <a:pt x="793" y="3176"/>
                      </a:lnTo>
                      <a:lnTo>
                        <a:pt x="802" y="3188"/>
                      </a:lnTo>
                      <a:lnTo>
                        <a:pt x="809" y="3197"/>
                      </a:lnTo>
                      <a:lnTo>
                        <a:pt x="816" y="3204"/>
                      </a:lnTo>
                      <a:lnTo>
                        <a:pt x="820" y="3207"/>
                      </a:lnTo>
                      <a:lnTo>
                        <a:pt x="822" y="3211"/>
                      </a:lnTo>
                      <a:lnTo>
                        <a:pt x="826" y="3216"/>
                      </a:lnTo>
                      <a:lnTo>
                        <a:pt x="827" y="3221"/>
                      </a:lnTo>
                      <a:lnTo>
                        <a:pt x="828" y="3237"/>
                      </a:lnTo>
                      <a:lnTo>
                        <a:pt x="829" y="3250"/>
                      </a:lnTo>
                      <a:lnTo>
                        <a:pt x="830" y="3257"/>
                      </a:lnTo>
                      <a:lnTo>
                        <a:pt x="832" y="3264"/>
                      </a:lnTo>
                      <a:lnTo>
                        <a:pt x="834" y="3270"/>
                      </a:lnTo>
                      <a:lnTo>
                        <a:pt x="837" y="3277"/>
                      </a:lnTo>
                      <a:lnTo>
                        <a:pt x="840" y="3283"/>
                      </a:lnTo>
                      <a:lnTo>
                        <a:pt x="843" y="3287"/>
                      </a:lnTo>
                      <a:lnTo>
                        <a:pt x="847" y="3291"/>
                      </a:lnTo>
                      <a:lnTo>
                        <a:pt x="850" y="3295"/>
                      </a:lnTo>
                      <a:lnTo>
                        <a:pt x="859" y="3301"/>
                      </a:lnTo>
                      <a:lnTo>
                        <a:pt x="867" y="3306"/>
                      </a:lnTo>
                      <a:lnTo>
                        <a:pt x="875" y="3313"/>
                      </a:lnTo>
                      <a:lnTo>
                        <a:pt x="884" y="3319"/>
                      </a:lnTo>
                      <a:lnTo>
                        <a:pt x="888" y="3323"/>
                      </a:lnTo>
                      <a:lnTo>
                        <a:pt x="891" y="3327"/>
                      </a:lnTo>
                      <a:lnTo>
                        <a:pt x="894" y="3331"/>
                      </a:lnTo>
                      <a:lnTo>
                        <a:pt x="896" y="3336"/>
                      </a:lnTo>
                      <a:lnTo>
                        <a:pt x="900" y="3347"/>
                      </a:lnTo>
                      <a:lnTo>
                        <a:pt x="903" y="3356"/>
                      </a:lnTo>
                      <a:lnTo>
                        <a:pt x="905" y="3366"/>
                      </a:lnTo>
                      <a:lnTo>
                        <a:pt x="907" y="3374"/>
                      </a:lnTo>
                      <a:lnTo>
                        <a:pt x="911" y="3392"/>
                      </a:lnTo>
                      <a:lnTo>
                        <a:pt x="913" y="3413"/>
                      </a:lnTo>
                      <a:lnTo>
                        <a:pt x="917" y="3434"/>
                      </a:lnTo>
                      <a:lnTo>
                        <a:pt x="922" y="3454"/>
                      </a:lnTo>
                      <a:lnTo>
                        <a:pt x="928" y="3471"/>
                      </a:lnTo>
                      <a:lnTo>
                        <a:pt x="933" y="3489"/>
                      </a:lnTo>
                      <a:lnTo>
                        <a:pt x="938" y="3505"/>
                      </a:lnTo>
                      <a:lnTo>
                        <a:pt x="943" y="3524"/>
                      </a:lnTo>
                      <a:lnTo>
                        <a:pt x="946" y="3544"/>
                      </a:lnTo>
                      <a:lnTo>
                        <a:pt x="947" y="3565"/>
                      </a:lnTo>
                      <a:lnTo>
                        <a:pt x="947" y="3577"/>
                      </a:lnTo>
                      <a:lnTo>
                        <a:pt x="948" y="3587"/>
                      </a:lnTo>
                      <a:lnTo>
                        <a:pt x="949" y="3597"/>
                      </a:lnTo>
                      <a:lnTo>
                        <a:pt x="951" y="3607"/>
                      </a:lnTo>
                      <a:lnTo>
                        <a:pt x="955" y="3626"/>
                      </a:lnTo>
                      <a:lnTo>
                        <a:pt x="960" y="3648"/>
                      </a:lnTo>
                      <a:lnTo>
                        <a:pt x="966" y="3670"/>
                      </a:lnTo>
                      <a:lnTo>
                        <a:pt x="973" y="3691"/>
                      </a:lnTo>
                      <a:lnTo>
                        <a:pt x="980" y="3710"/>
                      </a:lnTo>
                      <a:lnTo>
                        <a:pt x="988" y="3727"/>
                      </a:lnTo>
                      <a:lnTo>
                        <a:pt x="998" y="3744"/>
                      </a:lnTo>
                      <a:lnTo>
                        <a:pt x="1008" y="3761"/>
                      </a:lnTo>
                      <a:lnTo>
                        <a:pt x="1019" y="3779"/>
                      </a:lnTo>
                      <a:lnTo>
                        <a:pt x="1033" y="3798"/>
                      </a:lnTo>
                      <a:lnTo>
                        <a:pt x="1046" y="3814"/>
                      </a:lnTo>
                      <a:lnTo>
                        <a:pt x="1060" y="3828"/>
                      </a:lnTo>
                      <a:lnTo>
                        <a:pt x="1066" y="3835"/>
                      </a:lnTo>
                      <a:lnTo>
                        <a:pt x="1071" y="3842"/>
                      </a:lnTo>
                      <a:lnTo>
                        <a:pt x="1076" y="3851"/>
                      </a:lnTo>
                      <a:lnTo>
                        <a:pt x="1081" y="3861"/>
                      </a:lnTo>
                      <a:lnTo>
                        <a:pt x="1089" y="3877"/>
                      </a:lnTo>
                      <a:lnTo>
                        <a:pt x="1094" y="3891"/>
                      </a:lnTo>
                      <a:lnTo>
                        <a:pt x="1099" y="3906"/>
                      </a:lnTo>
                      <a:lnTo>
                        <a:pt x="1105" y="3922"/>
                      </a:lnTo>
                      <a:lnTo>
                        <a:pt x="1113" y="3939"/>
                      </a:lnTo>
                      <a:lnTo>
                        <a:pt x="1119" y="3954"/>
                      </a:lnTo>
                      <a:lnTo>
                        <a:pt x="1126" y="3968"/>
                      </a:lnTo>
                      <a:lnTo>
                        <a:pt x="1136" y="3983"/>
                      </a:lnTo>
                      <a:lnTo>
                        <a:pt x="1146" y="3996"/>
                      </a:lnTo>
                      <a:lnTo>
                        <a:pt x="1153" y="4007"/>
                      </a:lnTo>
                      <a:lnTo>
                        <a:pt x="1156" y="4013"/>
                      </a:lnTo>
                      <a:lnTo>
                        <a:pt x="1158" y="4020"/>
                      </a:lnTo>
                      <a:lnTo>
                        <a:pt x="1159" y="4027"/>
                      </a:lnTo>
                      <a:lnTo>
                        <a:pt x="1160" y="4035"/>
                      </a:lnTo>
                      <a:lnTo>
                        <a:pt x="1160" y="4042"/>
                      </a:lnTo>
                      <a:lnTo>
                        <a:pt x="1159" y="4050"/>
                      </a:lnTo>
                      <a:lnTo>
                        <a:pt x="1159" y="4076"/>
                      </a:lnTo>
                      <a:lnTo>
                        <a:pt x="1160" y="4086"/>
                      </a:lnTo>
                      <a:lnTo>
                        <a:pt x="1162" y="4095"/>
                      </a:lnTo>
                      <a:lnTo>
                        <a:pt x="1165" y="4104"/>
                      </a:lnTo>
                      <a:lnTo>
                        <a:pt x="1170" y="4112"/>
                      </a:lnTo>
                      <a:lnTo>
                        <a:pt x="1179" y="4127"/>
                      </a:lnTo>
                      <a:lnTo>
                        <a:pt x="1187" y="4146"/>
                      </a:lnTo>
                      <a:lnTo>
                        <a:pt x="1199" y="4175"/>
                      </a:lnTo>
                      <a:lnTo>
                        <a:pt x="1208" y="4201"/>
                      </a:lnTo>
                      <a:lnTo>
                        <a:pt x="1219" y="4226"/>
                      </a:lnTo>
                      <a:lnTo>
                        <a:pt x="1232" y="4255"/>
                      </a:lnTo>
                      <a:lnTo>
                        <a:pt x="1236" y="4265"/>
                      </a:lnTo>
                      <a:lnTo>
                        <a:pt x="1241" y="4274"/>
                      </a:lnTo>
                      <a:lnTo>
                        <a:pt x="1246" y="4282"/>
                      </a:lnTo>
                      <a:lnTo>
                        <a:pt x="1251" y="4289"/>
                      </a:lnTo>
                      <a:lnTo>
                        <a:pt x="1264" y="4304"/>
                      </a:lnTo>
                      <a:lnTo>
                        <a:pt x="1277" y="4320"/>
                      </a:lnTo>
                      <a:lnTo>
                        <a:pt x="1285" y="4328"/>
                      </a:lnTo>
                      <a:lnTo>
                        <a:pt x="1289" y="4337"/>
                      </a:lnTo>
                      <a:lnTo>
                        <a:pt x="1294" y="4345"/>
                      </a:lnTo>
                      <a:lnTo>
                        <a:pt x="1300" y="4353"/>
                      </a:lnTo>
                      <a:lnTo>
                        <a:pt x="1311" y="4368"/>
                      </a:lnTo>
                      <a:lnTo>
                        <a:pt x="1321" y="4380"/>
                      </a:lnTo>
                      <a:lnTo>
                        <a:pt x="1326" y="4385"/>
                      </a:lnTo>
                      <a:lnTo>
                        <a:pt x="1331" y="4392"/>
                      </a:lnTo>
                      <a:lnTo>
                        <a:pt x="1337" y="4397"/>
                      </a:lnTo>
                      <a:lnTo>
                        <a:pt x="1346" y="4402"/>
                      </a:lnTo>
                      <a:lnTo>
                        <a:pt x="1353" y="4408"/>
                      </a:lnTo>
                      <a:lnTo>
                        <a:pt x="1360" y="4412"/>
                      </a:lnTo>
                      <a:lnTo>
                        <a:pt x="1363" y="4415"/>
                      </a:lnTo>
                      <a:lnTo>
                        <a:pt x="1367" y="4417"/>
                      </a:lnTo>
                      <a:lnTo>
                        <a:pt x="1372" y="4418"/>
                      </a:lnTo>
                      <a:lnTo>
                        <a:pt x="1377" y="4418"/>
                      </a:lnTo>
                      <a:lnTo>
                        <a:pt x="1401" y="4418"/>
                      </a:lnTo>
                      <a:lnTo>
                        <a:pt x="1408" y="4417"/>
                      </a:lnTo>
                      <a:lnTo>
                        <a:pt x="1413" y="4416"/>
                      </a:lnTo>
                      <a:lnTo>
                        <a:pt x="1418" y="4412"/>
                      </a:lnTo>
                      <a:lnTo>
                        <a:pt x="1423" y="4409"/>
                      </a:lnTo>
                      <a:lnTo>
                        <a:pt x="1428" y="4406"/>
                      </a:lnTo>
                      <a:lnTo>
                        <a:pt x="1433" y="4403"/>
                      </a:lnTo>
                      <a:lnTo>
                        <a:pt x="1439" y="4400"/>
                      </a:lnTo>
                      <a:lnTo>
                        <a:pt x="1445" y="4398"/>
                      </a:lnTo>
                      <a:lnTo>
                        <a:pt x="1452" y="4396"/>
                      </a:lnTo>
                      <a:lnTo>
                        <a:pt x="1460" y="4393"/>
                      </a:lnTo>
                      <a:lnTo>
                        <a:pt x="1463" y="4392"/>
                      </a:lnTo>
                      <a:lnTo>
                        <a:pt x="1466" y="4390"/>
                      </a:lnTo>
                      <a:lnTo>
                        <a:pt x="1469" y="4388"/>
                      </a:lnTo>
                      <a:lnTo>
                        <a:pt x="1471" y="4384"/>
                      </a:lnTo>
                      <a:lnTo>
                        <a:pt x="1475" y="4377"/>
                      </a:lnTo>
                      <a:lnTo>
                        <a:pt x="1477" y="4370"/>
                      </a:lnTo>
                      <a:lnTo>
                        <a:pt x="1477" y="4363"/>
                      </a:lnTo>
                      <a:lnTo>
                        <a:pt x="1478" y="4353"/>
                      </a:lnTo>
                      <a:lnTo>
                        <a:pt x="1481" y="4340"/>
                      </a:lnTo>
                      <a:lnTo>
                        <a:pt x="1487" y="4327"/>
                      </a:lnTo>
                      <a:lnTo>
                        <a:pt x="1489" y="4317"/>
                      </a:lnTo>
                      <a:lnTo>
                        <a:pt x="1491" y="4307"/>
                      </a:lnTo>
                      <a:lnTo>
                        <a:pt x="1492" y="4297"/>
                      </a:lnTo>
                      <a:lnTo>
                        <a:pt x="1495" y="4287"/>
                      </a:lnTo>
                      <a:lnTo>
                        <a:pt x="1498" y="4282"/>
                      </a:lnTo>
                      <a:lnTo>
                        <a:pt x="1500" y="4277"/>
                      </a:lnTo>
                      <a:lnTo>
                        <a:pt x="1504" y="4273"/>
                      </a:lnTo>
                      <a:lnTo>
                        <a:pt x="1507" y="4268"/>
                      </a:lnTo>
                      <a:lnTo>
                        <a:pt x="1517" y="4262"/>
                      </a:lnTo>
                      <a:lnTo>
                        <a:pt x="1528" y="4257"/>
                      </a:lnTo>
                      <a:lnTo>
                        <a:pt x="1534" y="4254"/>
                      </a:lnTo>
                      <a:lnTo>
                        <a:pt x="1541" y="4250"/>
                      </a:lnTo>
                      <a:lnTo>
                        <a:pt x="1545" y="4245"/>
                      </a:lnTo>
                      <a:lnTo>
                        <a:pt x="1550" y="4239"/>
                      </a:lnTo>
                      <a:lnTo>
                        <a:pt x="1554" y="4235"/>
                      </a:lnTo>
                      <a:lnTo>
                        <a:pt x="1559" y="4231"/>
                      </a:lnTo>
                      <a:lnTo>
                        <a:pt x="1565" y="4229"/>
                      </a:lnTo>
                      <a:lnTo>
                        <a:pt x="1572" y="4228"/>
                      </a:lnTo>
                      <a:lnTo>
                        <a:pt x="1580" y="4229"/>
                      </a:lnTo>
                      <a:lnTo>
                        <a:pt x="1587" y="4231"/>
                      </a:lnTo>
                      <a:lnTo>
                        <a:pt x="1644" y="4231"/>
                      </a:lnTo>
                      <a:lnTo>
                        <a:pt x="1644" y="4229"/>
                      </a:lnTo>
                      <a:lnTo>
                        <a:pt x="1644" y="4226"/>
                      </a:lnTo>
                      <a:lnTo>
                        <a:pt x="1640" y="4211"/>
                      </a:lnTo>
                      <a:lnTo>
                        <a:pt x="1636" y="4198"/>
                      </a:lnTo>
                      <a:lnTo>
                        <a:pt x="1638" y="4186"/>
                      </a:lnTo>
                      <a:lnTo>
                        <a:pt x="1640" y="4175"/>
                      </a:lnTo>
                      <a:lnTo>
                        <a:pt x="1640" y="4166"/>
                      </a:lnTo>
                      <a:lnTo>
                        <a:pt x="1640" y="4156"/>
                      </a:lnTo>
                      <a:lnTo>
                        <a:pt x="1640" y="4152"/>
                      </a:lnTo>
                      <a:lnTo>
                        <a:pt x="1641" y="4147"/>
                      </a:lnTo>
                      <a:lnTo>
                        <a:pt x="1642" y="4143"/>
                      </a:lnTo>
                      <a:lnTo>
                        <a:pt x="1644" y="4139"/>
                      </a:lnTo>
                      <a:lnTo>
                        <a:pt x="1652" y="4130"/>
                      </a:lnTo>
                      <a:lnTo>
                        <a:pt x="1659" y="4121"/>
                      </a:lnTo>
                      <a:lnTo>
                        <a:pt x="1664" y="4099"/>
                      </a:lnTo>
                      <a:lnTo>
                        <a:pt x="1668" y="4080"/>
                      </a:lnTo>
                      <a:lnTo>
                        <a:pt x="1670" y="4075"/>
                      </a:lnTo>
                      <a:lnTo>
                        <a:pt x="1671" y="4070"/>
                      </a:lnTo>
                      <a:lnTo>
                        <a:pt x="1674" y="4067"/>
                      </a:lnTo>
                      <a:lnTo>
                        <a:pt x="1676" y="4064"/>
                      </a:lnTo>
                      <a:lnTo>
                        <a:pt x="1679" y="4061"/>
                      </a:lnTo>
                      <a:lnTo>
                        <a:pt x="1684" y="4059"/>
                      </a:lnTo>
                      <a:lnTo>
                        <a:pt x="1688" y="4058"/>
                      </a:lnTo>
                      <a:lnTo>
                        <a:pt x="1692" y="4058"/>
                      </a:lnTo>
                      <a:lnTo>
                        <a:pt x="1698" y="4060"/>
                      </a:lnTo>
                      <a:lnTo>
                        <a:pt x="1704" y="4061"/>
                      </a:lnTo>
                      <a:lnTo>
                        <a:pt x="1735" y="4061"/>
                      </a:lnTo>
                      <a:lnTo>
                        <a:pt x="1751" y="4060"/>
                      </a:lnTo>
                      <a:lnTo>
                        <a:pt x="1765" y="4057"/>
                      </a:lnTo>
                      <a:lnTo>
                        <a:pt x="1771" y="4056"/>
                      </a:lnTo>
                      <a:lnTo>
                        <a:pt x="1775" y="4055"/>
                      </a:lnTo>
                      <a:lnTo>
                        <a:pt x="1778" y="4053"/>
                      </a:lnTo>
                      <a:lnTo>
                        <a:pt x="1781" y="4050"/>
                      </a:lnTo>
                      <a:lnTo>
                        <a:pt x="1784" y="4044"/>
                      </a:lnTo>
                      <a:lnTo>
                        <a:pt x="1785" y="4039"/>
                      </a:lnTo>
                      <a:lnTo>
                        <a:pt x="1786" y="4034"/>
                      </a:lnTo>
                      <a:lnTo>
                        <a:pt x="1787" y="4030"/>
                      </a:lnTo>
                      <a:lnTo>
                        <a:pt x="1786" y="4020"/>
                      </a:lnTo>
                      <a:lnTo>
                        <a:pt x="1786" y="4008"/>
                      </a:lnTo>
                      <a:lnTo>
                        <a:pt x="1784" y="3994"/>
                      </a:lnTo>
                      <a:lnTo>
                        <a:pt x="1782" y="3980"/>
                      </a:lnTo>
                      <a:lnTo>
                        <a:pt x="1782" y="3945"/>
                      </a:lnTo>
                      <a:lnTo>
                        <a:pt x="1782" y="3938"/>
                      </a:lnTo>
                      <a:lnTo>
                        <a:pt x="1781" y="3931"/>
                      </a:lnTo>
                      <a:lnTo>
                        <a:pt x="1779" y="3925"/>
                      </a:lnTo>
                      <a:lnTo>
                        <a:pt x="1777" y="3919"/>
                      </a:lnTo>
                      <a:lnTo>
                        <a:pt x="1772" y="3908"/>
                      </a:lnTo>
                      <a:lnTo>
                        <a:pt x="1765" y="3897"/>
                      </a:lnTo>
                      <a:lnTo>
                        <a:pt x="1759" y="3887"/>
                      </a:lnTo>
                      <a:lnTo>
                        <a:pt x="1754" y="3876"/>
                      </a:lnTo>
                      <a:lnTo>
                        <a:pt x="1752" y="3869"/>
                      </a:lnTo>
                      <a:lnTo>
                        <a:pt x="1751" y="3863"/>
                      </a:lnTo>
                      <a:lnTo>
                        <a:pt x="1750" y="3857"/>
                      </a:lnTo>
                      <a:lnTo>
                        <a:pt x="1749" y="3850"/>
                      </a:lnTo>
                      <a:lnTo>
                        <a:pt x="1750" y="3836"/>
                      </a:lnTo>
                      <a:lnTo>
                        <a:pt x="1752" y="3824"/>
                      </a:lnTo>
                      <a:lnTo>
                        <a:pt x="1756" y="3813"/>
                      </a:lnTo>
                      <a:lnTo>
                        <a:pt x="1760" y="3803"/>
                      </a:lnTo>
                      <a:lnTo>
                        <a:pt x="1772" y="3783"/>
                      </a:lnTo>
                      <a:lnTo>
                        <a:pt x="1786" y="3760"/>
                      </a:lnTo>
                      <a:lnTo>
                        <a:pt x="1792" y="3749"/>
                      </a:lnTo>
                      <a:lnTo>
                        <a:pt x="1798" y="3739"/>
                      </a:lnTo>
                      <a:lnTo>
                        <a:pt x="1803" y="3727"/>
                      </a:lnTo>
                      <a:lnTo>
                        <a:pt x="1809" y="3716"/>
                      </a:lnTo>
                      <a:lnTo>
                        <a:pt x="1816" y="3703"/>
                      </a:lnTo>
                      <a:lnTo>
                        <a:pt x="1824" y="3694"/>
                      </a:lnTo>
                      <a:lnTo>
                        <a:pt x="1833" y="3684"/>
                      </a:lnTo>
                      <a:lnTo>
                        <a:pt x="1841" y="3671"/>
                      </a:lnTo>
                      <a:lnTo>
                        <a:pt x="1846" y="3662"/>
                      </a:lnTo>
                      <a:lnTo>
                        <a:pt x="1850" y="3652"/>
                      </a:lnTo>
                      <a:lnTo>
                        <a:pt x="1853" y="3642"/>
                      </a:lnTo>
                      <a:lnTo>
                        <a:pt x="1856" y="3633"/>
                      </a:lnTo>
                      <a:lnTo>
                        <a:pt x="1858" y="3613"/>
                      </a:lnTo>
                      <a:lnTo>
                        <a:pt x="1859" y="3590"/>
                      </a:lnTo>
                      <a:lnTo>
                        <a:pt x="1858" y="3582"/>
                      </a:lnTo>
                      <a:lnTo>
                        <a:pt x="1857" y="3576"/>
                      </a:lnTo>
                      <a:lnTo>
                        <a:pt x="1853" y="3569"/>
                      </a:lnTo>
                      <a:lnTo>
                        <a:pt x="1850" y="3561"/>
                      </a:lnTo>
                      <a:lnTo>
                        <a:pt x="1850" y="3557"/>
                      </a:lnTo>
                      <a:lnTo>
                        <a:pt x="1851" y="3553"/>
                      </a:lnTo>
                      <a:lnTo>
                        <a:pt x="1850" y="3547"/>
                      </a:lnTo>
                      <a:lnTo>
                        <a:pt x="1849" y="3540"/>
                      </a:lnTo>
                      <a:lnTo>
                        <a:pt x="1848" y="3534"/>
                      </a:lnTo>
                      <a:lnTo>
                        <a:pt x="1846" y="3528"/>
                      </a:lnTo>
                      <a:lnTo>
                        <a:pt x="1841" y="3518"/>
                      </a:lnTo>
                      <a:lnTo>
                        <a:pt x="1835" y="3508"/>
                      </a:lnTo>
                      <a:lnTo>
                        <a:pt x="1829" y="3497"/>
                      </a:lnTo>
                      <a:lnTo>
                        <a:pt x="1823" y="3487"/>
                      </a:lnTo>
                      <a:lnTo>
                        <a:pt x="1821" y="3482"/>
                      </a:lnTo>
                      <a:lnTo>
                        <a:pt x="1819" y="3475"/>
                      </a:lnTo>
                      <a:lnTo>
                        <a:pt x="1818" y="3469"/>
                      </a:lnTo>
                      <a:lnTo>
                        <a:pt x="1818" y="3462"/>
                      </a:lnTo>
                      <a:lnTo>
                        <a:pt x="1818" y="3455"/>
                      </a:lnTo>
                      <a:lnTo>
                        <a:pt x="1820" y="3447"/>
                      </a:lnTo>
                      <a:lnTo>
                        <a:pt x="1821" y="3441"/>
                      </a:lnTo>
                      <a:lnTo>
                        <a:pt x="1823" y="3435"/>
                      </a:lnTo>
                      <a:lnTo>
                        <a:pt x="1827" y="3429"/>
                      </a:lnTo>
                      <a:lnTo>
                        <a:pt x="1828" y="3423"/>
                      </a:lnTo>
                      <a:lnTo>
                        <a:pt x="1830" y="3415"/>
                      </a:lnTo>
                      <a:lnTo>
                        <a:pt x="1830" y="3408"/>
                      </a:lnTo>
                      <a:lnTo>
                        <a:pt x="1807" y="3269"/>
                      </a:lnTo>
                      <a:lnTo>
                        <a:pt x="1808" y="3260"/>
                      </a:lnTo>
                      <a:lnTo>
                        <a:pt x="1809" y="3251"/>
                      </a:lnTo>
                      <a:lnTo>
                        <a:pt x="1811" y="3243"/>
                      </a:lnTo>
                      <a:lnTo>
                        <a:pt x="1813" y="3234"/>
                      </a:lnTo>
                      <a:lnTo>
                        <a:pt x="1815" y="3222"/>
                      </a:lnTo>
                      <a:lnTo>
                        <a:pt x="1818" y="3213"/>
                      </a:lnTo>
                      <a:lnTo>
                        <a:pt x="1819" y="3208"/>
                      </a:lnTo>
                      <a:lnTo>
                        <a:pt x="1822" y="3204"/>
                      </a:lnTo>
                      <a:lnTo>
                        <a:pt x="1826" y="3201"/>
                      </a:lnTo>
                      <a:lnTo>
                        <a:pt x="1830" y="3198"/>
                      </a:lnTo>
                      <a:lnTo>
                        <a:pt x="1841" y="3191"/>
                      </a:lnTo>
                      <a:lnTo>
                        <a:pt x="1852" y="3187"/>
                      </a:lnTo>
                      <a:lnTo>
                        <a:pt x="1863" y="3183"/>
                      </a:lnTo>
                      <a:lnTo>
                        <a:pt x="1873" y="3180"/>
                      </a:lnTo>
                      <a:lnTo>
                        <a:pt x="1895" y="3175"/>
                      </a:lnTo>
                      <a:lnTo>
                        <a:pt x="1920" y="3172"/>
                      </a:lnTo>
                      <a:lnTo>
                        <a:pt x="1934" y="3171"/>
                      </a:lnTo>
                      <a:lnTo>
                        <a:pt x="1947" y="3171"/>
                      </a:lnTo>
                      <a:lnTo>
                        <a:pt x="1952" y="3170"/>
                      </a:lnTo>
                      <a:lnTo>
                        <a:pt x="1958" y="3169"/>
                      </a:lnTo>
                      <a:lnTo>
                        <a:pt x="1963" y="3166"/>
                      </a:lnTo>
                      <a:lnTo>
                        <a:pt x="1969" y="3162"/>
                      </a:lnTo>
                      <a:lnTo>
                        <a:pt x="1972" y="3158"/>
                      </a:lnTo>
                      <a:lnTo>
                        <a:pt x="1975" y="3155"/>
                      </a:lnTo>
                      <a:lnTo>
                        <a:pt x="1976" y="3151"/>
                      </a:lnTo>
                      <a:lnTo>
                        <a:pt x="1977" y="3147"/>
                      </a:lnTo>
                      <a:lnTo>
                        <a:pt x="1978" y="3137"/>
                      </a:lnTo>
                      <a:lnTo>
                        <a:pt x="1980" y="3128"/>
                      </a:lnTo>
                      <a:lnTo>
                        <a:pt x="1987" y="3106"/>
                      </a:lnTo>
                      <a:lnTo>
                        <a:pt x="1995" y="3087"/>
                      </a:lnTo>
                      <a:lnTo>
                        <a:pt x="1998" y="3081"/>
                      </a:lnTo>
                      <a:lnTo>
                        <a:pt x="2001" y="3078"/>
                      </a:lnTo>
                      <a:lnTo>
                        <a:pt x="2004" y="3074"/>
                      </a:lnTo>
                      <a:lnTo>
                        <a:pt x="2008" y="3071"/>
                      </a:lnTo>
                      <a:lnTo>
                        <a:pt x="2011" y="3069"/>
                      </a:lnTo>
                      <a:lnTo>
                        <a:pt x="2016" y="3067"/>
                      </a:lnTo>
                      <a:lnTo>
                        <a:pt x="2020" y="3066"/>
                      </a:lnTo>
                      <a:lnTo>
                        <a:pt x="2027" y="3066"/>
                      </a:lnTo>
                      <a:lnTo>
                        <a:pt x="2051" y="3066"/>
                      </a:lnTo>
                      <a:lnTo>
                        <a:pt x="2063" y="3066"/>
                      </a:lnTo>
                      <a:lnTo>
                        <a:pt x="2074" y="3065"/>
                      </a:lnTo>
                      <a:lnTo>
                        <a:pt x="2084" y="3064"/>
                      </a:lnTo>
                      <a:lnTo>
                        <a:pt x="2093" y="3062"/>
                      </a:lnTo>
                      <a:lnTo>
                        <a:pt x="2102" y="3059"/>
                      </a:lnTo>
                      <a:lnTo>
                        <a:pt x="2113" y="3056"/>
                      </a:lnTo>
                      <a:lnTo>
                        <a:pt x="2122" y="3050"/>
                      </a:lnTo>
                      <a:lnTo>
                        <a:pt x="2132" y="3045"/>
                      </a:lnTo>
                      <a:lnTo>
                        <a:pt x="2144" y="3040"/>
                      </a:lnTo>
                      <a:lnTo>
                        <a:pt x="2154" y="3034"/>
                      </a:lnTo>
                      <a:lnTo>
                        <a:pt x="2158" y="3030"/>
                      </a:lnTo>
                      <a:lnTo>
                        <a:pt x="2161" y="3026"/>
                      </a:lnTo>
                      <a:lnTo>
                        <a:pt x="2163" y="3020"/>
                      </a:lnTo>
                      <a:lnTo>
                        <a:pt x="2163" y="3014"/>
                      </a:lnTo>
                      <a:lnTo>
                        <a:pt x="2162" y="3003"/>
                      </a:lnTo>
                      <a:lnTo>
                        <a:pt x="2160" y="2992"/>
                      </a:lnTo>
                      <a:lnTo>
                        <a:pt x="2158" y="2982"/>
                      </a:lnTo>
                      <a:lnTo>
                        <a:pt x="2157" y="2971"/>
                      </a:lnTo>
                      <a:lnTo>
                        <a:pt x="2158" y="2964"/>
                      </a:lnTo>
                      <a:lnTo>
                        <a:pt x="2159" y="2958"/>
                      </a:lnTo>
                      <a:lnTo>
                        <a:pt x="2160" y="2952"/>
                      </a:lnTo>
                      <a:lnTo>
                        <a:pt x="2162" y="2947"/>
                      </a:lnTo>
                      <a:lnTo>
                        <a:pt x="2166" y="2936"/>
                      </a:lnTo>
                      <a:lnTo>
                        <a:pt x="2174" y="2928"/>
                      </a:lnTo>
                      <a:lnTo>
                        <a:pt x="2182" y="2920"/>
                      </a:lnTo>
                      <a:lnTo>
                        <a:pt x="2191" y="2911"/>
                      </a:lnTo>
                      <a:lnTo>
                        <a:pt x="2202" y="2904"/>
                      </a:lnTo>
                      <a:lnTo>
                        <a:pt x="2212" y="2897"/>
                      </a:lnTo>
                      <a:lnTo>
                        <a:pt x="2222" y="2891"/>
                      </a:lnTo>
                      <a:lnTo>
                        <a:pt x="2231" y="2883"/>
                      </a:lnTo>
                      <a:lnTo>
                        <a:pt x="2238" y="2877"/>
                      </a:lnTo>
                      <a:lnTo>
                        <a:pt x="2245" y="2870"/>
                      </a:lnTo>
                      <a:lnTo>
                        <a:pt x="2252" y="2864"/>
                      </a:lnTo>
                      <a:lnTo>
                        <a:pt x="2260" y="2857"/>
                      </a:lnTo>
                      <a:lnTo>
                        <a:pt x="2269" y="2850"/>
                      </a:lnTo>
                      <a:lnTo>
                        <a:pt x="2278" y="2845"/>
                      </a:lnTo>
                      <a:lnTo>
                        <a:pt x="2294" y="2837"/>
                      </a:lnTo>
                      <a:lnTo>
                        <a:pt x="2306" y="2830"/>
                      </a:lnTo>
                      <a:lnTo>
                        <a:pt x="2318" y="2821"/>
                      </a:lnTo>
                      <a:lnTo>
                        <a:pt x="2329" y="2813"/>
                      </a:lnTo>
                      <a:lnTo>
                        <a:pt x="2351" y="2796"/>
                      </a:lnTo>
                      <a:lnTo>
                        <a:pt x="2378" y="2779"/>
                      </a:lnTo>
                      <a:lnTo>
                        <a:pt x="2389" y="2771"/>
                      </a:lnTo>
                      <a:lnTo>
                        <a:pt x="2400" y="2764"/>
                      </a:lnTo>
                      <a:lnTo>
                        <a:pt x="2410" y="2758"/>
                      </a:lnTo>
                      <a:lnTo>
                        <a:pt x="2421" y="2750"/>
                      </a:lnTo>
                      <a:lnTo>
                        <a:pt x="2430" y="2737"/>
                      </a:lnTo>
                      <a:lnTo>
                        <a:pt x="2438" y="2725"/>
                      </a:lnTo>
                      <a:lnTo>
                        <a:pt x="2462" y="2703"/>
                      </a:lnTo>
                      <a:lnTo>
                        <a:pt x="2483" y="2683"/>
                      </a:lnTo>
                      <a:lnTo>
                        <a:pt x="2492" y="2672"/>
                      </a:lnTo>
                      <a:lnTo>
                        <a:pt x="2501" y="2661"/>
                      </a:lnTo>
                      <a:lnTo>
                        <a:pt x="2512" y="2648"/>
                      </a:lnTo>
                      <a:lnTo>
                        <a:pt x="2521" y="2635"/>
                      </a:lnTo>
                      <a:lnTo>
                        <a:pt x="2533" y="2617"/>
                      </a:lnTo>
                      <a:lnTo>
                        <a:pt x="2546" y="2603"/>
                      </a:lnTo>
                      <a:lnTo>
                        <a:pt x="2558" y="2589"/>
                      </a:lnTo>
                      <a:lnTo>
                        <a:pt x="2574" y="2575"/>
                      </a:lnTo>
                      <a:lnTo>
                        <a:pt x="2584" y="2564"/>
                      </a:lnTo>
                      <a:lnTo>
                        <a:pt x="2593" y="2555"/>
                      </a:lnTo>
                      <a:lnTo>
                        <a:pt x="2602" y="2547"/>
                      </a:lnTo>
                      <a:lnTo>
                        <a:pt x="2612" y="2536"/>
                      </a:lnTo>
                      <a:lnTo>
                        <a:pt x="2617" y="2530"/>
                      </a:lnTo>
                      <a:lnTo>
                        <a:pt x="2621" y="2525"/>
                      </a:lnTo>
                      <a:lnTo>
                        <a:pt x="2622" y="2523"/>
                      </a:lnTo>
                      <a:lnTo>
                        <a:pt x="2626" y="2521"/>
                      </a:lnTo>
                      <a:lnTo>
                        <a:pt x="2628" y="2519"/>
                      </a:lnTo>
                      <a:lnTo>
                        <a:pt x="2632" y="2519"/>
                      </a:lnTo>
                      <a:lnTo>
                        <a:pt x="2643" y="2517"/>
                      </a:lnTo>
                      <a:lnTo>
                        <a:pt x="2652" y="2512"/>
                      </a:lnTo>
                      <a:lnTo>
                        <a:pt x="2661" y="2507"/>
                      </a:lnTo>
                      <a:lnTo>
                        <a:pt x="2669" y="2502"/>
                      </a:lnTo>
                      <a:lnTo>
                        <a:pt x="2685" y="2490"/>
                      </a:lnTo>
                      <a:lnTo>
                        <a:pt x="2703" y="2475"/>
                      </a:lnTo>
                      <a:lnTo>
                        <a:pt x="2709" y="2472"/>
                      </a:lnTo>
                      <a:lnTo>
                        <a:pt x="2716" y="2469"/>
                      </a:lnTo>
                      <a:lnTo>
                        <a:pt x="2722" y="2467"/>
                      </a:lnTo>
                      <a:lnTo>
                        <a:pt x="2729" y="2465"/>
                      </a:lnTo>
                      <a:lnTo>
                        <a:pt x="2735" y="2464"/>
                      </a:lnTo>
                      <a:lnTo>
                        <a:pt x="2742" y="2462"/>
                      </a:lnTo>
                      <a:lnTo>
                        <a:pt x="2748" y="2458"/>
                      </a:lnTo>
                      <a:lnTo>
                        <a:pt x="2755" y="2455"/>
                      </a:lnTo>
                      <a:lnTo>
                        <a:pt x="2764" y="2449"/>
                      </a:lnTo>
                      <a:lnTo>
                        <a:pt x="2771" y="2442"/>
                      </a:lnTo>
                      <a:lnTo>
                        <a:pt x="2778" y="2434"/>
                      </a:lnTo>
                      <a:lnTo>
                        <a:pt x="2785" y="2424"/>
                      </a:lnTo>
                      <a:lnTo>
                        <a:pt x="2796" y="2413"/>
                      </a:lnTo>
                      <a:lnTo>
                        <a:pt x="2809" y="2401"/>
                      </a:lnTo>
                      <a:lnTo>
                        <a:pt x="2816" y="2391"/>
                      </a:lnTo>
                      <a:lnTo>
                        <a:pt x="2823" y="2383"/>
                      </a:lnTo>
                      <a:lnTo>
                        <a:pt x="2831" y="2374"/>
                      </a:lnTo>
                      <a:lnTo>
                        <a:pt x="2838" y="2363"/>
                      </a:lnTo>
                      <a:lnTo>
                        <a:pt x="2841" y="2359"/>
                      </a:lnTo>
                      <a:lnTo>
                        <a:pt x="2843" y="2355"/>
                      </a:lnTo>
                      <a:lnTo>
                        <a:pt x="2845" y="2351"/>
                      </a:lnTo>
                      <a:lnTo>
                        <a:pt x="2846" y="2346"/>
                      </a:lnTo>
                      <a:lnTo>
                        <a:pt x="2846" y="2342"/>
                      </a:lnTo>
                      <a:lnTo>
                        <a:pt x="2845" y="2339"/>
                      </a:lnTo>
                      <a:lnTo>
                        <a:pt x="2843" y="2337"/>
                      </a:lnTo>
                      <a:lnTo>
                        <a:pt x="2841" y="2335"/>
                      </a:lnTo>
                      <a:lnTo>
                        <a:pt x="2837" y="2330"/>
                      </a:lnTo>
                      <a:lnTo>
                        <a:pt x="2834" y="2325"/>
                      </a:lnTo>
                      <a:lnTo>
                        <a:pt x="2829" y="2311"/>
                      </a:lnTo>
                      <a:lnTo>
                        <a:pt x="2826" y="2300"/>
                      </a:lnTo>
                      <a:lnTo>
                        <a:pt x="2824" y="2287"/>
                      </a:lnTo>
                      <a:lnTo>
                        <a:pt x="2823" y="2274"/>
                      </a:lnTo>
                      <a:lnTo>
                        <a:pt x="2824" y="2267"/>
                      </a:lnTo>
                      <a:lnTo>
                        <a:pt x="2827" y="2259"/>
                      </a:lnTo>
                      <a:lnTo>
                        <a:pt x="2829" y="2252"/>
                      </a:lnTo>
                      <a:lnTo>
                        <a:pt x="2831" y="2245"/>
                      </a:lnTo>
                      <a:lnTo>
                        <a:pt x="2833" y="2237"/>
                      </a:lnTo>
                      <a:lnTo>
                        <a:pt x="2835" y="2230"/>
                      </a:lnTo>
                      <a:lnTo>
                        <a:pt x="2836" y="2226"/>
                      </a:lnTo>
                      <a:lnTo>
                        <a:pt x="2838" y="2223"/>
                      </a:lnTo>
                      <a:lnTo>
                        <a:pt x="2840" y="2220"/>
                      </a:lnTo>
                      <a:lnTo>
                        <a:pt x="2843" y="2218"/>
                      </a:lnTo>
                      <a:lnTo>
                        <a:pt x="2850" y="2213"/>
                      </a:lnTo>
                      <a:lnTo>
                        <a:pt x="2859" y="2209"/>
                      </a:lnTo>
                      <a:lnTo>
                        <a:pt x="2867" y="2207"/>
                      </a:lnTo>
                      <a:lnTo>
                        <a:pt x="2876" y="2202"/>
                      </a:lnTo>
                      <a:lnTo>
                        <a:pt x="2887" y="2195"/>
                      </a:lnTo>
                      <a:lnTo>
                        <a:pt x="2896" y="2188"/>
                      </a:lnTo>
                      <a:lnTo>
                        <a:pt x="2905" y="2182"/>
                      </a:lnTo>
                      <a:lnTo>
                        <a:pt x="2917" y="2174"/>
                      </a:lnTo>
                      <a:lnTo>
                        <a:pt x="2929" y="2168"/>
                      </a:lnTo>
                      <a:lnTo>
                        <a:pt x="2941" y="2162"/>
                      </a:lnTo>
                      <a:lnTo>
                        <a:pt x="2951" y="2156"/>
                      </a:lnTo>
                      <a:lnTo>
                        <a:pt x="2960" y="2149"/>
                      </a:lnTo>
                      <a:lnTo>
                        <a:pt x="2970" y="2141"/>
                      </a:lnTo>
                      <a:lnTo>
                        <a:pt x="2978" y="2133"/>
                      </a:lnTo>
                      <a:lnTo>
                        <a:pt x="2987" y="2123"/>
                      </a:lnTo>
                      <a:lnTo>
                        <a:pt x="2996" y="2112"/>
                      </a:lnTo>
                      <a:lnTo>
                        <a:pt x="3003" y="2101"/>
                      </a:lnTo>
                      <a:lnTo>
                        <a:pt x="3008" y="2092"/>
                      </a:lnTo>
                      <a:lnTo>
                        <a:pt x="3011" y="2086"/>
                      </a:lnTo>
                      <a:lnTo>
                        <a:pt x="3014" y="2082"/>
                      </a:lnTo>
                      <a:lnTo>
                        <a:pt x="3018" y="2078"/>
                      </a:lnTo>
                      <a:lnTo>
                        <a:pt x="3024" y="2074"/>
                      </a:lnTo>
                      <a:lnTo>
                        <a:pt x="3024" y="2107"/>
                      </a:lnTo>
                      <a:lnTo>
                        <a:pt x="3027" y="2113"/>
                      </a:lnTo>
                      <a:lnTo>
                        <a:pt x="3030" y="2117"/>
                      </a:lnTo>
                      <a:lnTo>
                        <a:pt x="3033" y="2129"/>
                      </a:lnTo>
                      <a:lnTo>
                        <a:pt x="3038" y="2138"/>
                      </a:lnTo>
                      <a:lnTo>
                        <a:pt x="3045" y="2145"/>
                      </a:lnTo>
                      <a:lnTo>
                        <a:pt x="3053" y="2154"/>
                      </a:lnTo>
                      <a:lnTo>
                        <a:pt x="3062" y="2162"/>
                      </a:lnTo>
                      <a:lnTo>
                        <a:pt x="3070" y="2169"/>
                      </a:lnTo>
                      <a:lnTo>
                        <a:pt x="3074" y="2171"/>
                      </a:lnTo>
                      <a:lnTo>
                        <a:pt x="3078" y="2174"/>
                      </a:lnTo>
                      <a:lnTo>
                        <a:pt x="3084" y="2176"/>
                      </a:lnTo>
                      <a:lnTo>
                        <a:pt x="3090" y="2177"/>
                      </a:lnTo>
                      <a:lnTo>
                        <a:pt x="3096" y="2176"/>
                      </a:lnTo>
                      <a:lnTo>
                        <a:pt x="3103" y="2174"/>
                      </a:lnTo>
                      <a:lnTo>
                        <a:pt x="3108" y="2172"/>
                      </a:lnTo>
                      <a:lnTo>
                        <a:pt x="3115" y="2170"/>
                      </a:lnTo>
                      <a:lnTo>
                        <a:pt x="3125" y="2164"/>
                      </a:lnTo>
                      <a:lnTo>
                        <a:pt x="3137" y="2157"/>
                      </a:lnTo>
                      <a:lnTo>
                        <a:pt x="3146" y="2154"/>
                      </a:lnTo>
                      <a:lnTo>
                        <a:pt x="3154" y="2152"/>
                      </a:lnTo>
                      <a:lnTo>
                        <a:pt x="3161" y="2150"/>
                      </a:lnTo>
                      <a:lnTo>
                        <a:pt x="3171" y="2149"/>
                      </a:lnTo>
                      <a:lnTo>
                        <a:pt x="3179" y="2148"/>
                      </a:lnTo>
                      <a:lnTo>
                        <a:pt x="3186" y="2145"/>
                      </a:lnTo>
                      <a:lnTo>
                        <a:pt x="3193" y="2142"/>
                      </a:lnTo>
                      <a:lnTo>
                        <a:pt x="3201" y="2139"/>
                      </a:lnTo>
                      <a:lnTo>
                        <a:pt x="3212" y="2132"/>
                      </a:lnTo>
                      <a:lnTo>
                        <a:pt x="3224" y="2124"/>
                      </a:lnTo>
                      <a:lnTo>
                        <a:pt x="3218" y="2111"/>
                      </a:lnTo>
                      <a:lnTo>
                        <a:pt x="3213" y="2100"/>
                      </a:lnTo>
                      <a:lnTo>
                        <a:pt x="3208" y="2089"/>
                      </a:lnTo>
                      <a:lnTo>
                        <a:pt x="3205" y="2078"/>
                      </a:lnTo>
                      <a:lnTo>
                        <a:pt x="3199" y="2057"/>
                      </a:lnTo>
                      <a:lnTo>
                        <a:pt x="3193" y="2036"/>
                      </a:lnTo>
                      <a:lnTo>
                        <a:pt x="3188" y="2015"/>
                      </a:lnTo>
                      <a:lnTo>
                        <a:pt x="3182" y="1993"/>
                      </a:lnTo>
                      <a:lnTo>
                        <a:pt x="3179" y="1982"/>
                      </a:lnTo>
                      <a:lnTo>
                        <a:pt x="3175" y="1970"/>
                      </a:lnTo>
                      <a:lnTo>
                        <a:pt x="3171" y="1959"/>
                      </a:lnTo>
                      <a:lnTo>
                        <a:pt x="3164" y="1946"/>
                      </a:lnTo>
                      <a:lnTo>
                        <a:pt x="3158" y="1936"/>
                      </a:lnTo>
                      <a:lnTo>
                        <a:pt x="3152" y="1928"/>
                      </a:lnTo>
                      <a:lnTo>
                        <a:pt x="3144" y="1919"/>
                      </a:lnTo>
                      <a:lnTo>
                        <a:pt x="3135" y="1912"/>
                      </a:lnTo>
                      <a:lnTo>
                        <a:pt x="3127" y="1905"/>
                      </a:lnTo>
                      <a:lnTo>
                        <a:pt x="3119" y="1898"/>
                      </a:lnTo>
                      <a:lnTo>
                        <a:pt x="3110" y="1889"/>
                      </a:lnTo>
                      <a:lnTo>
                        <a:pt x="3103" y="1880"/>
                      </a:lnTo>
                      <a:lnTo>
                        <a:pt x="3098" y="1873"/>
                      </a:lnTo>
                      <a:lnTo>
                        <a:pt x="3093" y="1865"/>
                      </a:lnTo>
                      <a:lnTo>
                        <a:pt x="3090" y="1857"/>
                      </a:lnTo>
                      <a:lnTo>
                        <a:pt x="3087" y="1849"/>
                      </a:lnTo>
                      <a:lnTo>
                        <a:pt x="3082" y="1833"/>
                      </a:lnTo>
                      <a:lnTo>
                        <a:pt x="3079" y="1818"/>
                      </a:lnTo>
                      <a:lnTo>
                        <a:pt x="3075" y="1802"/>
                      </a:lnTo>
                      <a:lnTo>
                        <a:pt x="3069" y="1788"/>
                      </a:lnTo>
                      <a:lnTo>
                        <a:pt x="3066" y="1781"/>
                      </a:lnTo>
                      <a:lnTo>
                        <a:pt x="3061" y="1774"/>
                      </a:lnTo>
                      <a:lnTo>
                        <a:pt x="3056" y="1767"/>
                      </a:lnTo>
                      <a:lnTo>
                        <a:pt x="3048" y="1762"/>
                      </a:lnTo>
                      <a:lnTo>
                        <a:pt x="3039" y="1753"/>
                      </a:lnTo>
                      <a:lnTo>
                        <a:pt x="3031" y="1744"/>
                      </a:lnTo>
                      <a:lnTo>
                        <a:pt x="3024" y="1735"/>
                      </a:lnTo>
                      <a:lnTo>
                        <a:pt x="3018" y="1726"/>
                      </a:lnTo>
                      <a:lnTo>
                        <a:pt x="3008" y="1705"/>
                      </a:lnTo>
                      <a:lnTo>
                        <a:pt x="2996" y="1683"/>
                      </a:lnTo>
                      <a:lnTo>
                        <a:pt x="2990" y="1674"/>
                      </a:lnTo>
                      <a:lnTo>
                        <a:pt x="2986" y="1664"/>
                      </a:lnTo>
                      <a:lnTo>
                        <a:pt x="2984" y="1660"/>
                      </a:lnTo>
                      <a:lnTo>
                        <a:pt x="2983" y="1655"/>
                      </a:lnTo>
                      <a:lnTo>
                        <a:pt x="2982" y="1650"/>
                      </a:lnTo>
                      <a:lnTo>
                        <a:pt x="2982" y="1645"/>
                      </a:lnTo>
                      <a:lnTo>
                        <a:pt x="2982" y="1628"/>
                      </a:lnTo>
                      <a:lnTo>
                        <a:pt x="2994" y="1627"/>
                      </a:lnTo>
                      <a:lnTo>
                        <a:pt x="3006" y="1624"/>
                      </a:lnTo>
                      <a:lnTo>
                        <a:pt x="3017" y="1620"/>
                      </a:lnTo>
                      <a:lnTo>
                        <a:pt x="3028" y="1615"/>
                      </a:lnTo>
                      <a:lnTo>
                        <a:pt x="3032" y="1612"/>
                      </a:lnTo>
                      <a:lnTo>
                        <a:pt x="3036" y="1609"/>
                      </a:lnTo>
                      <a:lnTo>
                        <a:pt x="3039" y="1604"/>
                      </a:lnTo>
                      <a:lnTo>
                        <a:pt x="3042" y="1600"/>
                      </a:lnTo>
                      <a:lnTo>
                        <a:pt x="3045" y="1595"/>
                      </a:lnTo>
                      <a:lnTo>
                        <a:pt x="3047" y="1590"/>
                      </a:lnTo>
                      <a:lnTo>
                        <a:pt x="3048" y="1585"/>
                      </a:lnTo>
                      <a:lnTo>
                        <a:pt x="3048" y="1578"/>
                      </a:lnTo>
                      <a:lnTo>
                        <a:pt x="3047" y="1569"/>
                      </a:lnTo>
                      <a:lnTo>
                        <a:pt x="3046" y="1561"/>
                      </a:lnTo>
                      <a:lnTo>
                        <a:pt x="3044" y="1553"/>
                      </a:lnTo>
                      <a:lnTo>
                        <a:pt x="3041" y="1545"/>
                      </a:lnTo>
                      <a:lnTo>
                        <a:pt x="3033" y="1531"/>
                      </a:lnTo>
                      <a:lnTo>
                        <a:pt x="3023" y="1518"/>
                      </a:lnTo>
                      <a:lnTo>
                        <a:pt x="3014" y="1505"/>
                      </a:lnTo>
                      <a:lnTo>
                        <a:pt x="3006" y="1490"/>
                      </a:lnTo>
                      <a:lnTo>
                        <a:pt x="3003" y="1483"/>
                      </a:lnTo>
                      <a:lnTo>
                        <a:pt x="3001" y="1475"/>
                      </a:lnTo>
                      <a:lnTo>
                        <a:pt x="2999" y="1466"/>
                      </a:lnTo>
                      <a:lnTo>
                        <a:pt x="2999" y="1457"/>
                      </a:lnTo>
                      <a:lnTo>
                        <a:pt x="3004" y="1453"/>
                      </a:lnTo>
                      <a:lnTo>
                        <a:pt x="3010" y="1450"/>
                      </a:lnTo>
                      <a:lnTo>
                        <a:pt x="3013" y="1446"/>
                      </a:lnTo>
                      <a:lnTo>
                        <a:pt x="3015" y="1441"/>
                      </a:lnTo>
                      <a:lnTo>
                        <a:pt x="3015" y="1435"/>
                      </a:lnTo>
                      <a:lnTo>
                        <a:pt x="3016" y="1430"/>
                      </a:lnTo>
                      <a:lnTo>
                        <a:pt x="3017" y="1425"/>
                      </a:lnTo>
                      <a:lnTo>
                        <a:pt x="3018" y="1420"/>
                      </a:lnTo>
                      <a:lnTo>
                        <a:pt x="3019" y="1415"/>
                      </a:lnTo>
                      <a:lnTo>
                        <a:pt x="3022" y="1409"/>
                      </a:lnTo>
                      <a:lnTo>
                        <a:pt x="3031" y="1405"/>
                      </a:lnTo>
                      <a:lnTo>
                        <a:pt x="3039" y="1400"/>
                      </a:lnTo>
                      <a:lnTo>
                        <a:pt x="3042" y="1392"/>
                      </a:lnTo>
                      <a:lnTo>
                        <a:pt x="3043" y="1383"/>
                      </a:lnTo>
                      <a:lnTo>
                        <a:pt x="3043" y="1373"/>
                      </a:lnTo>
                      <a:lnTo>
                        <a:pt x="3044" y="1364"/>
                      </a:lnTo>
                      <a:lnTo>
                        <a:pt x="3044" y="1356"/>
                      </a:lnTo>
                      <a:lnTo>
                        <a:pt x="3046" y="1349"/>
                      </a:lnTo>
                      <a:lnTo>
                        <a:pt x="3048" y="1347"/>
                      </a:lnTo>
                      <a:lnTo>
                        <a:pt x="3050" y="1345"/>
                      </a:lnTo>
                      <a:lnTo>
                        <a:pt x="3053" y="1344"/>
                      </a:lnTo>
                      <a:lnTo>
                        <a:pt x="3058" y="1343"/>
                      </a:lnTo>
                      <a:lnTo>
                        <a:pt x="3061" y="1344"/>
                      </a:lnTo>
                      <a:lnTo>
                        <a:pt x="3063" y="1345"/>
                      </a:lnTo>
                      <a:lnTo>
                        <a:pt x="3065" y="1347"/>
                      </a:lnTo>
                      <a:lnTo>
                        <a:pt x="3067" y="1350"/>
                      </a:lnTo>
                      <a:lnTo>
                        <a:pt x="3070" y="1356"/>
                      </a:lnTo>
                      <a:lnTo>
                        <a:pt x="3074" y="1360"/>
                      </a:lnTo>
                      <a:lnTo>
                        <a:pt x="3090" y="1371"/>
                      </a:lnTo>
                      <a:lnTo>
                        <a:pt x="3105" y="1380"/>
                      </a:lnTo>
                      <a:lnTo>
                        <a:pt x="3120" y="1390"/>
                      </a:lnTo>
                      <a:lnTo>
                        <a:pt x="3136" y="1400"/>
                      </a:lnTo>
                      <a:lnTo>
                        <a:pt x="3147" y="1411"/>
                      </a:lnTo>
                      <a:lnTo>
                        <a:pt x="3155" y="1421"/>
                      </a:lnTo>
                      <a:lnTo>
                        <a:pt x="3159" y="1426"/>
                      </a:lnTo>
                      <a:lnTo>
                        <a:pt x="3164" y="1430"/>
                      </a:lnTo>
                      <a:lnTo>
                        <a:pt x="3170" y="1432"/>
                      </a:lnTo>
                      <a:lnTo>
                        <a:pt x="3177" y="1433"/>
                      </a:lnTo>
                      <a:lnTo>
                        <a:pt x="3181" y="1433"/>
                      </a:lnTo>
                      <a:lnTo>
                        <a:pt x="3184" y="1432"/>
                      </a:lnTo>
                      <a:lnTo>
                        <a:pt x="3187" y="1430"/>
                      </a:lnTo>
                      <a:lnTo>
                        <a:pt x="3190" y="1428"/>
                      </a:lnTo>
                      <a:lnTo>
                        <a:pt x="3195" y="1423"/>
                      </a:lnTo>
                      <a:lnTo>
                        <a:pt x="3201" y="1417"/>
                      </a:lnTo>
                      <a:lnTo>
                        <a:pt x="3205" y="1411"/>
                      </a:lnTo>
                      <a:lnTo>
                        <a:pt x="3210" y="1405"/>
                      </a:lnTo>
                      <a:lnTo>
                        <a:pt x="3213" y="1403"/>
                      </a:lnTo>
                      <a:lnTo>
                        <a:pt x="3216" y="1402"/>
                      </a:lnTo>
                      <a:lnTo>
                        <a:pt x="3220" y="1401"/>
                      </a:lnTo>
                      <a:lnTo>
                        <a:pt x="3224" y="1400"/>
                      </a:lnTo>
                      <a:lnTo>
                        <a:pt x="3229" y="1401"/>
                      </a:lnTo>
                      <a:lnTo>
                        <a:pt x="3232" y="1403"/>
                      </a:lnTo>
                      <a:lnTo>
                        <a:pt x="3235" y="1406"/>
                      </a:lnTo>
                      <a:lnTo>
                        <a:pt x="3237" y="1411"/>
                      </a:lnTo>
                      <a:lnTo>
                        <a:pt x="3239" y="1421"/>
                      </a:lnTo>
                      <a:lnTo>
                        <a:pt x="3241" y="1431"/>
                      </a:lnTo>
                      <a:lnTo>
                        <a:pt x="3243" y="1442"/>
                      </a:lnTo>
                      <a:lnTo>
                        <a:pt x="3245" y="1451"/>
                      </a:lnTo>
                      <a:lnTo>
                        <a:pt x="3248" y="1459"/>
                      </a:lnTo>
                      <a:lnTo>
                        <a:pt x="3252" y="1470"/>
                      </a:lnTo>
                      <a:lnTo>
                        <a:pt x="3257" y="1477"/>
                      </a:lnTo>
                      <a:lnTo>
                        <a:pt x="3262" y="1483"/>
                      </a:lnTo>
                      <a:lnTo>
                        <a:pt x="3268" y="1488"/>
                      </a:lnTo>
                      <a:lnTo>
                        <a:pt x="3273" y="1493"/>
                      </a:lnTo>
                      <a:lnTo>
                        <a:pt x="3278" y="1499"/>
                      </a:lnTo>
                      <a:lnTo>
                        <a:pt x="3282" y="1505"/>
                      </a:lnTo>
                      <a:lnTo>
                        <a:pt x="3285" y="1511"/>
                      </a:lnTo>
                      <a:lnTo>
                        <a:pt x="3286" y="1519"/>
                      </a:lnTo>
                      <a:lnTo>
                        <a:pt x="3286" y="1527"/>
                      </a:lnTo>
                      <a:lnTo>
                        <a:pt x="3284" y="1534"/>
                      </a:lnTo>
                      <a:lnTo>
                        <a:pt x="3280" y="1539"/>
                      </a:lnTo>
                      <a:lnTo>
                        <a:pt x="3277" y="1545"/>
                      </a:lnTo>
                      <a:lnTo>
                        <a:pt x="3274" y="1551"/>
                      </a:lnTo>
                      <a:lnTo>
                        <a:pt x="3272" y="1558"/>
                      </a:lnTo>
                      <a:lnTo>
                        <a:pt x="3270" y="1564"/>
                      </a:lnTo>
                      <a:lnTo>
                        <a:pt x="3269" y="1571"/>
                      </a:lnTo>
                      <a:lnTo>
                        <a:pt x="3270" y="1577"/>
                      </a:lnTo>
                      <a:lnTo>
                        <a:pt x="3271" y="1583"/>
                      </a:lnTo>
                      <a:lnTo>
                        <a:pt x="3274" y="1587"/>
                      </a:lnTo>
                      <a:lnTo>
                        <a:pt x="3277" y="1591"/>
                      </a:lnTo>
                      <a:lnTo>
                        <a:pt x="3281" y="1593"/>
                      </a:lnTo>
                      <a:lnTo>
                        <a:pt x="3287" y="1596"/>
                      </a:lnTo>
                      <a:lnTo>
                        <a:pt x="3292" y="1597"/>
                      </a:lnTo>
                      <a:lnTo>
                        <a:pt x="3298" y="1598"/>
                      </a:lnTo>
                      <a:lnTo>
                        <a:pt x="3310" y="1600"/>
                      </a:lnTo>
                      <a:lnTo>
                        <a:pt x="3325" y="1600"/>
                      </a:lnTo>
                      <a:lnTo>
                        <a:pt x="3338" y="1600"/>
                      </a:lnTo>
                      <a:lnTo>
                        <a:pt x="3352" y="1600"/>
                      </a:lnTo>
                      <a:lnTo>
                        <a:pt x="3384" y="1599"/>
                      </a:lnTo>
                      <a:lnTo>
                        <a:pt x="3413" y="1597"/>
                      </a:lnTo>
                      <a:lnTo>
                        <a:pt x="3427" y="1595"/>
                      </a:lnTo>
                      <a:lnTo>
                        <a:pt x="3441" y="1592"/>
                      </a:lnTo>
                      <a:lnTo>
                        <a:pt x="3456" y="1588"/>
                      </a:lnTo>
                      <a:lnTo>
                        <a:pt x="3471" y="1584"/>
                      </a:lnTo>
                      <a:lnTo>
                        <a:pt x="3476" y="1581"/>
                      </a:lnTo>
                      <a:lnTo>
                        <a:pt x="3481" y="1577"/>
                      </a:lnTo>
                      <a:lnTo>
                        <a:pt x="3486" y="1574"/>
                      </a:lnTo>
                      <a:lnTo>
                        <a:pt x="3490" y="1571"/>
                      </a:lnTo>
                      <a:lnTo>
                        <a:pt x="3494" y="1567"/>
                      </a:lnTo>
                      <a:lnTo>
                        <a:pt x="3498" y="1564"/>
                      </a:lnTo>
                      <a:lnTo>
                        <a:pt x="3503" y="1562"/>
                      </a:lnTo>
                      <a:lnTo>
                        <a:pt x="3509" y="1560"/>
                      </a:lnTo>
                      <a:lnTo>
                        <a:pt x="3521" y="1559"/>
                      </a:lnTo>
                      <a:lnTo>
                        <a:pt x="3531" y="1559"/>
                      </a:lnTo>
                      <a:lnTo>
                        <a:pt x="3543" y="1559"/>
                      </a:lnTo>
                      <a:lnTo>
                        <a:pt x="3554" y="1558"/>
                      </a:lnTo>
                      <a:lnTo>
                        <a:pt x="3566" y="1554"/>
                      </a:lnTo>
                      <a:lnTo>
                        <a:pt x="3577" y="1549"/>
                      </a:lnTo>
                      <a:lnTo>
                        <a:pt x="3586" y="1544"/>
                      </a:lnTo>
                      <a:lnTo>
                        <a:pt x="3595" y="1540"/>
                      </a:lnTo>
                      <a:lnTo>
                        <a:pt x="3605" y="1536"/>
                      </a:lnTo>
                      <a:lnTo>
                        <a:pt x="3614" y="1532"/>
                      </a:lnTo>
                      <a:lnTo>
                        <a:pt x="3625" y="1530"/>
                      </a:lnTo>
                      <a:lnTo>
                        <a:pt x="3637" y="1529"/>
                      </a:lnTo>
                      <a:lnTo>
                        <a:pt x="3643" y="1530"/>
                      </a:lnTo>
                      <a:lnTo>
                        <a:pt x="3647" y="1532"/>
                      </a:lnTo>
                      <a:lnTo>
                        <a:pt x="3651" y="1535"/>
                      </a:lnTo>
                      <a:lnTo>
                        <a:pt x="3653" y="1539"/>
                      </a:lnTo>
                      <a:lnTo>
                        <a:pt x="3656" y="1544"/>
                      </a:lnTo>
                      <a:lnTo>
                        <a:pt x="3658" y="1550"/>
                      </a:lnTo>
                      <a:lnTo>
                        <a:pt x="3659" y="1556"/>
                      </a:lnTo>
                      <a:lnTo>
                        <a:pt x="3659" y="1562"/>
                      </a:lnTo>
                      <a:lnTo>
                        <a:pt x="3659" y="1568"/>
                      </a:lnTo>
                      <a:lnTo>
                        <a:pt x="3657" y="1574"/>
                      </a:lnTo>
                      <a:lnTo>
                        <a:pt x="3655" y="1579"/>
                      </a:lnTo>
                      <a:lnTo>
                        <a:pt x="3651" y="1585"/>
                      </a:lnTo>
                      <a:lnTo>
                        <a:pt x="3644" y="1594"/>
                      </a:lnTo>
                      <a:lnTo>
                        <a:pt x="3637" y="1604"/>
                      </a:lnTo>
                      <a:lnTo>
                        <a:pt x="3628" y="1620"/>
                      </a:lnTo>
                      <a:lnTo>
                        <a:pt x="3617" y="1633"/>
                      </a:lnTo>
                      <a:lnTo>
                        <a:pt x="3607" y="1645"/>
                      </a:lnTo>
                      <a:lnTo>
                        <a:pt x="3596" y="1655"/>
                      </a:lnTo>
                      <a:lnTo>
                        <a:pt x="3574" y="1677"/>
                      </a:lnTo>
                      <a:lnTo>
                        <a:pt x="3550" y="1702"/>
                      </a:lnTo>
                      <a:lnTo>
                        <a:pt x="3544" y="1709"/>
                      </a:lnTo>
                      <a:lnTo>
                        <a:pt x="3539" y="1715"/>
                      </a:lnTo>
                      <a:lnTo>
                        <a:pt x="3535" y="1723"/>
                      </a:lnTo>
                      <a:lnTo>
                        <a:pt x="3532" y="1729"/>
                      </a:lnTo>
                      <a:lnTo>
                        <a:pt x="3527" y="1743"/>
                      </a:lnTo>
                      <a:lnTo>
                        <a:pt x="3524" y="1757"/>
                      </a:lnTo>
                      <a:lnTo>
                        <a:pt x="3522" y="1772"/>
                      </a:lnTo>
                      <a:lnTo>
                        <a:pt x="3521" y="1788"/>
                      </a:lnTo>
                      <a:lnTo>
                        <a:pt x="3521" y="1803"/>
                      </a:lnTo>
                      <a:lnTo>
                        <a:pt x="3521" y="1821"/>
                      </a:lnTo>
                      <a:lnTo>
                        <a:pt x="3521" y="1836"/>
                      </a:lnTo>
                      <a:lnTo>
                        <a:pt x="3519" y="1849"/>
                      </a:lnTo>
                      <a:lnTo>
                        <a:pt x="3519" y="1855"/>
                      </a:lnTo>
                      <a:lnTo>
                        <a:pt x="3519" y="1861"/>
                      </a:lnTo>
                      <a:lnTo>
                        <a:pt x="3520" y="1868"/>
                      </a:lnTo>
                      <a:lnTo>
                        <a:pt x="3521" y="1876"/>
                      </a:lnTo>
                      <a:lnTo>
                        <a:pt x="3525" y="1886"/>
                      </a:lnTo>
                      <a:lnTo>
                        <a:pt x="3529" y="1896"/>
                      </a:lnTo>
                      <a:lnTo>
                        <a:pt x="3531" y="1900"/>
                      </a:lnTo>
                      <a:lnTo>
                        <a:pt x="3533" y="1905"/>
                      </a:lnTo>
                      <a:lnTo>
                        <a:pt x="3534" y="1910"/>
                      </a:lnTo>
                      <a:lnTo>
                        <a:pt x="3535" y="1916"/>
                      </a:lnTo>
                      <a:lnTo>
                        <a:pt x="3545" y="1917"/>
                      </a:lnTo>
                      <a:lnTo>
                        <a:pt x="3554" y="1918"/>
                      </a:lnTo>
                      <a:lnTo>
                        <a:pt x="3558" y="1918"/>
                      </a:lnTo>
                      <a:lnTo>
                        <a:pt x="3563" y="1917"/>
                      </a:lnTo>
                      <a:lnTo>
                        <a:pt x="3567" y="1915"/>
                      </a:lnTo>
                      <a:lnTo>
                        <a:pt x="3571" y="1913"/>
                      </a:lnTo>
                      <a:lnTo>
                        <a:pt x="3578" y="1908"/>
                      </a:lnTo>
                      <a:lnTo>
                        <a:pt x="3583" y="1901"/>
                      </a:lnTo>
                      <a:lnTo>
                        <a:pt x="3588" y="1893"/>
                      </a:lnTo>
                      <a:lnTo>
                        <a:pt x="3592" y="1883"/>
                      </a:lnTo>
                      <a:lnTo>
                        <a:pt x="3595" y="1874"/>
                      </a:lnTo>
                      <a:lnTo>
                        <a:pt x="3600" y="1864"/>
                      </a:lnTo>
                      <a:lnTo>
                        <a:pt x="3607" y="1847"/>
                      </a:lnTo>
                      <a:lnTo>
                        <a:pt x="3614" y="1832"/>
                      </a:lnTo>
                      <a:lnTo>
                        <a:pt x="3618" y="1825"/>
                      </a:lnTo>
                      <a:lnTo>
                        <a:pt x="3620" y="1817"/>
                      </a:lnTo>
                      <a:lnTo>
                        <a:pt x="3622" y="1809"/>
                      </a:lnTo>
                      <a:lnTo>
                        <a:pt x="3623" y="1799"/>
                      </a:lnTo>
                      <a:lnTo>
                        <a:pt x="3621" y="1795"/>
                      </a:lnTo>
                      <a:lnTo>
                        <a:pt x="3618" y="1790"/>
                      </a:lnTo>
                      <a:lnTo>
                        <a:pt x="3618" y="1762"/>
                      </a:lnTo>
                      <a:lnTo>
                        <a:pt x="3630" y="1763"/>
                      </a:lnTo>
                      <a:lnTo>
                        <a:pt x="3641" y="1764"/>
                      </a:lnTo>
                      <a:lnTo>
                        <a:pt x="3644" y="1764"/>
                      </a:lnTo>
                      <a:lnTo>
                        <a:pt x="3647" y="1762"/>
                      </a:lnTo>
                      <a:lnTo>
                        <a:pt x="3648" y="1761"/>
                      </a:lnTo>
                      <a:lnTo>
                        <a:pt x="3650" y="1758"/>
                      </a:lnTo>
                      <a:lnTo>
                        <a:pt x="3653" y="1753"/>
                      </a:lnTo>
                      <a:lnTo>
                        <a:pt x="3657" y="1747"/>
                      </a:lnTo>
                      <a:lnTo>
                        <a:pt x="3663" y="1751"/>
                      </a:lnTo>
                      <a:lnTo>
                        <a:pt x="3668" y="1755"/>
                      </a:lnTo>
                      <a:lnTo>
                        <a:pt x="3672" y="1759"/>
                      </a:lnTo>
                      <a:lnTo>
                        <a:pt x="3676" y="1764"/>
                      </a:lnTo>
                      <a:lnTo>
                        <a:pt x="3678" y="1769"/>
                      </a:lnTo>
                      <a:lnTo>
                        <a:pt x="3680" y="1775"/>
                      </a:lnTo>
                      <a:lnTo>
                        <a:pt x="3681" y="1782"/>
                      </a:lnTo>
                      <a:lnTo>
                        <a:pt x="3682" y="1789"/>
                      </a:lnTo>
                      <a:lnTo>
                        <a:pt x="3681" y="1818"/>
                      </a:lnTo>
                      <a:lnTo>
                        <a:pt x="3680" y="1849"/>
                      </a:lnTo>
                      <a:lnTo>
                        <a:pt x="3680" y="1897"/>
                      </a:lnTo>
                      <a:lnTo>
                        <a:pt x="3685" y="1906"/>
                      </a:lnTo>
                      <a:lnTo>
                        <a:pt x="3685" y="1955"/>
                      </a:lnTo>
                      <a:lnTo>
                        <a:pt x="3686" y="1971"/>
                      </a:lnTo>
                      <a:lnTo>
                        <a:pt x="3689" y="1986"/>
                      </a:lnTo>
                      <a:lnTo>
                        <a:pt x="3693" y="2000"/>
                      </a:lnTo>
                      <a:lnTo>
                        <a:pt x="3697" y="2014"/>
                      </a:lnTo>
                      <a:lnTo>
                        <a:pt x="3701" y="2027"/>
                      </a:lnTo>
                      <a:lnTo>
                        <a:pt x="3705" y="2042"/>
                      </a:lnTo>
                      <a:lnTo>
                        <a:pt x="3707" y="2056"/>
                      </a:lnTo>
                      <a:lnTo>
                        <a:pt x="3708" y="2073"/>
                      </a:lnTo>
                      <a:lnTo>
                        <a:pt x="3727" y="2073"/>
                      </a:lnTo>
                      <a:lnTo>
                        <a:pt x="3739" y="2072"/>
                      </a:lnTo>
                      <a:lnTo>
                        <a:pt x="3751" y="2069"/>
                      </a:lnTo>
                      <a:lnTo>
                        <a:pt x="3762" y="2066"/>
                      </a:lnTo>
                      <a:lnTo>
                        <a:pt x="3775" y="2064"/>
                      </a:lnTo>
                      <a:lnTo>
                        <a:pt x="3777" y="2050"/>
                      </a:lnTo>
                      <a:lnTo>
                        <a:pt x="3780" y="2039"/>
                      </a:lnTo>
                      <a:lnTo>
                        <a:pt x="3783" y="2026"/>
                      </a:lnTo>
                      <a:lnTo>
                        <a:pt x="3785" y="2014"/>
                      </a:lnTo>
                      <a:lnTo>
                        <a:pt x="3781" y="2003"/>
                      </a:lnTo>
                      <a:lnTo>
                        <a:pt x="3778" y="1994"/>
                      </a:lnTo>
                      <a:lnTo>
                        <a:pt x="3778" y="1945"/>
                      </a:lnTo>
                      <a:lnTo>
                        <a:pt x="3778" y="1937"/>
                      </a:lnTo>
                      <a:lnTo>
                        <a:pt x="3781" y="1931"/>
                      </a:lnTo>
                      <a:lnTo>
                        <a:pt x="3783" y="1924"/>
                      </a:lnTo>
                      <a:lnTo>
                        <a:pt x="3787" y="1918"/>
                      </a:lnTo>
                      <a:lnTo>
                        <a:pt x="3790" y="1912"/>
                      </a:lnTo>
                      <a:lnTo>
                        <a:pt x="3793" y="1906"/>
                      </a:lnTo>
                      <a:lnTo>
                        <a:pt x="3795" y="1899"/>
                      </a:lnTo>
                      <a:lnTo>
                        <a:pt x="3796" y="1891"/>
                      </a:lnTo>
                      <a:lnTo>
                        <a:pt x="3795" y="1875"/>
                      </a:lnTo>
                      <a:lnTo>
                        <a:pt x="3793" y="1860"/>
                      </a:lnTo>
                      <a:lnTo>
                        <a:pt x="3790" y="1846"/>
                      </a:lnTo>
                      <a:lnTo>
                        <a:pt x="3789" y="1829"/>
                      </a:lnTo>
                      <a:lnTo>
                        <a:pt x="3789" y="1815"/>
                      </a:lnTo>
                      <a:lnTo>
                        <a:pt x="3791" y="1800"/>
                      </a:lnTo>
                      <a:lnTo>
                        <a:pt x="3793" y="1786"/>
                      </a:lnTo>
                      <a:lnTo>
                        <a:pt x="3796" y="1772"/>
                      </a:lnTo>
                      <a:lnTo>
                        <a:pt x="3800" y="1766"/>
                      </a:lnTo>
                      <a:lnTo>
                        <a:pt x="3802" y="1760"/>
                      </a:lnTo>
                      <a:lnTo>
                        <a:pt x="3806" y="1755"/>
                      </a:lnTo>
                      <a:lnTo>
                        <a:pt x="3810" y="1751"/>
                      </a:lnTo>
                      <a:lnTo>
                        <a:pt x="3814" y="1747"/>
                      </a:lnTo>
                      <a:lnTo>
                        <a:pt x="3819" y="1744"/>
                      </a:lnTo>
                      <a:lnTo>
                        <a:pt x="3825" y="1743"/>
                      </a:lnTo>
                      <a:lnTo>
                        <a:pt x="3832" y="1742"/>
                      </a:lnTo>
                      <a:lnTo>
                        <a:pt x="3839" y="1743"/>
                      </a:lnTo>
                      <a:lnTo>
                        <a:pt x="3845" y="1746"/>
                      </a:lnTo>
                      <a:lnTo>
                        <a:pt x="3850" y="1749"/>
                      </a:lnTo>
                      <a:lnTo>
                        <a:pt x="3854" y="1754"/>
                      </a:lnTo>
                      <a:lnTo>
                        <a:pt x="3860" y="1757"/>
                      </a:lnTo>
                      <a:lnTo>
                        <a:pt x="3865" y="1761"/>
                      </a:lnTo>
                      <a:lnTo>
                        <a:pt x="3870" y="1763"/>
                      </a:lnTo>
                      <a:lnTo>
                        <a:pt x="3877" y="1764"/>
                      </a:lnTo>
                      <a:lnTo>
                        <a:pt x="3880" y="1764"/>
                      </a:lnTo>
                      <a:lnTo>
                        <a:pt x="3884" y="1763"/>
                      </a:lnTo>
                      <a:lnTo>
                        <a:pt x="3887" y="1762"/>
                      </a:lnTo>
                      <a:lnTo>
                        <a:pt x="3889" y="1760"/>
                      </a:lnTo>
                      <a:lnTo>
                        <a:pt x="3893" y="1756"/>
                      </a:lnTo>
                      <a:lnTo>
                        <a:pt x="3896" y="1749"/>
                      </a:lnTo>
                      <a:lnTo>
                        <a:pt x="3900" y="1736"/>
                      </a:lnTo>
                      <a:lnTo>
                        <a:pt x="3903" y="1721"/>
                      </a:lnTo>
                      <a:lnTo>
                        <a:pt x="3907" y="1703"/>
                      </a:lnTo>
                      <a:lnTo>
                        <a:pt x="3910" y="1686"/>
                      </a:lnTo>
                      <a:lnTo>
                        <a:pt x="3914" y="1671"/>
                      </a:lnTo>
                      <a:lnTo>
                        <a:pt x="3918" y="1652"/>
                      </a:lnTo>
                      <a:lnTo>
                        <a:pt x="3923" y="1624"/>
                      </a:lnTo>
                      <a:lnTo>
                        <a:pt x="3927" y="1599"/>
                      </a:lnTo>
                      <a:lnTo>
                        <a:pt x="3929" y="1574"/>
                      </a:lnTo>
                      <a:lnTo>
                        <a:pt x="3929" y="1545"/>
                      </a:lnTo>
                      <a:lnTo>
                        <a:pt x="3924" y="1536"/>
                      </a:lnTo>
                      <a:lnTo>
                        <a:pt x="3918" y="1526"/>
                      </a:lnTo>
                      <a:lnTo>
                        <a:pt x="3918" y="1479"/>
                      </a:lnTo>
                      <a:lnTo>
                        <a:pt x="3918" y="1463"/>
                      </a:lnTo>
                      <a:lnTo>
                        <a:pt x="3919" y="1447"/>
                      </a:lnTo>
                      <a:lnTo>
                        <a:pt x="3920" y="1441"/>
                      </a:lnTo>
                      <a:lnTo>
                        <a:pt x="3923" y="1434"/>
                      </a:lnTo>
                      <a:lnTo>
                        <a:pt x="3925" y="1432"/>
                      </a:lnTo>
                      <a:lnTo>
                        <a:pt x="3928" y="1429"/>
                      </a:lnTo>
                      <a:lnTo>
                        <a:pt x="3931" y="1428"/>
                      </a:lnTo>
                      <a:lnTo>
                        <a:pt x="3934" y="1426"/>
                      </a:lnTo>
                      <a:lnTo>
                        <a:pt x="3945" y="1426"/>
                      </a:lnTo>
                      <a:lnTo>
                        <a:pt x="3956" y="1424"/>
                      </a:lnTo>
                      <a:lnTo>
                        <a:pt x="3960" y="1421"/>
                      </a:lnTo>
                      <a:lnTo>
                        <a:pt x="3964" y="1418"/>
                      </a:lnTo>
                      <a:lnTo>
                        <a:pt x="3966" y="1413"/>
                      </a:lnTo>
                      <a:lnTo>
                        <a:pt x="3967" y="1407"/>
                      </a:lnTo>
                      <a:lnTo>
                        <a:pt x="3970" y="1396"/>
                      </a:lnTo>
                      <a:lnTo>
                        <a:pt x="3973" y="1384"/>
                      </a:lnTo>
                      <a:lnTo>
                        <a:pt x="3978" y="1367"/>
                      </a:lnTo>
                      <a:lnTo>
                        <a:pt x="3982" y="1351"/>
                      </a:lnTo>
                      <a:lnTo>
                        <a:pt x="3986" y="1336"/>
                      </a:lnTo>
                      <a:lnTo>
                        <a:pt x="3991" y="1319"/>
                      </a:lnTo>
                      <a:lnTo>
                        <a:pt x="4002" y="1312"/>
                      </a:lnTo>
                      <a:lnTo>
                        <a:pt x="4012" y="1306"/>
                      </a:lnTo>
                      <a:lnTo>
                        <a:pt x="4017" y="1304"/>
                      </a:lnTo>
                      <a:lnTo>
                        <a:pt x="4023" y="1303"/>
                      </a:lnTo>
                      <a:lnTo>
                        <a:pt x="4030" y="1303"/>
                      </a:lnTo>
                      <a:lnTo>
                        <a:pt x="4037" y="1303"/>
                      </a:lnTo>
                      <a:lnTo>
                        <a:pt x="4040" y="1294"/>
                      </a:lnTo>
                      <a:lnTo>
                        <a:pt x="4044" y="1286"/>
                      </a:lnTo>
                      <a:lnTo>
                        <a:pt x="4050" y="1279"/>
                      </a:lnTo>
                      <a:lnTo>
                        <a:pt x="4057" y="1274"/>
                      </a:lnTo>
                      <a:lnTo>
                        <a:pt x="4064" y="1269"/>
                      </a:lnTo>
                      <a:lnTo>
                        <a:pt x="4072" y="1265"/>
                      </a:lnTo>
                      <a:lnTo>
                        <a:pt x="4081" y="1263"/>
                      </a:lnTo>
                      <a:lnTo>
                        <a:pt x="4091" y="1262"/>
                      </a:lnTo>
                      <a:lnTo>
                        <a:pt x="4092" y="1249"/>
                      </a:lnTo>
                      <a:lnTo>
                        <a:pt x="4092" y="1235"/>
                      </a:lnTo>
                      <a:lnTo>
                        <a:pt x="4093" y="1229"/>
                      </a:lnTo>
                      <a:lnTo>
                        <a:pt x="4094" y="1223"/>
                      </a:lnTo>
                      <a:lnTo>
                        <a:pt x="4096" y="1217"/>
                      </a:lnTo>
                      <a:lnTo>
                        <a:pt x="4098" y="1210"/>
                      </a:lnTo>
                      <a:lnTo>
                        <a:pt x="4102" y="1203"/>
                      </a:lnTo>
                      <a:lnTo>
                        <a:pt x="4106" y="1196"/>
                      </a:lnTo>
                      <a:lnTo>
                        <a:pt x="4111" y="1191"/>
                      </a:lnTo>
                      <a:lnTo>
                        <a:pt x="4117" y="1186"/>
                      </a:lnTo>
                      <a:lnTo>
                        <a:pt x="4123" y="1180"/>
                      </a:lnTo>
                      <a:lnTo>
                        <a:pt x="4129" y="1176"/>
                      </a:lnTo>
                      <a:lnTo>
                        <a:pt x="4136" y="1173"/>
                      </a:lnTo>
                      <a:lnTo>
                        <a:pt x="4144" y="1171"/>
                      </a:lnTo>
                      <a:lnTo>
                        <a:pt x="4158" y="1167"/>
                      </a:lnTo>
                      <a:lnTo>
                        <a:pt x="4175" y="1164"/>
                      </a:lnTo>
                      <a:lnTo>
                        <a:pt x="4191" y="1163"/>
                      </a:lnTo>
                      <a:lnTo>
                        <a:pt x="4209" y="1163"/>
                      </a:lnTo>
                      <a:lnTo>
                        <a:pt x="4220" y="1164"/>
                      </a:lnTo>
                      <a:lnTo>
                        <a:pt x="4230" y="1166"/>
                      </a:lnTo>
                      <a:lnTo>
                        <a:pt x="4240" y="1169"/>
                      </a:lnTo>
                      <a:lnTo>
                        <a:pt x="4250" y="1170"/>
                      </a:lnTo>
                      <a:lnTo>
                        <a:pt x="4307" y="1170"/>
                      </a:lnTo>
                      <a:lnTo>
                        <a:pt x="4308" y="1162"/>
                      </a:lnTo>
                      <a:lnTo>
                        <a:pt x="4309" y="1153"/>
                      </a:lnTo>
                      <a:lnTo>
                        <a:pt x="4309" y="1150"/>
                      </a:lnTo>
                      <a:lnTo>
                        <a:pt x="4307" y="1148"/>
                      </a:lnTo>
                      <a:lnTo>
                        <a:pt x="4305" y="1146"/>
                      </a:lnTo>
                      <a:lnTo>
                        <a:pt x="4303" y="1145"/>
                      </a:lnTo>
                      <a:lnTo>
                        <a:pt x="4298" y="1142"/>
                      </a:lnTo>
                      <a:lnTo>
                        <a:pt x="4293" y="1139"/>
                      </a:lnTo>
                      <a:lnTo>
                        <a:pt x="4278" y="1125"/>
                      </a:lnTo>
                      <a:lnTo>
                        <a:pt x="4266" y="1113"/>
                      </a:lnTo>
                      <a:lnTo>
                        <a:pt x="4253" y="1100"/>
                      </a:lnTo>
                      <a:lnTo>
                        <a:pt x="4241" y="1084"/>
                      </a:lnTo>
                      <a:lnTo>
                        <a:pt x="4245" y="1081"/>
                      </a:lnTo>
                      <a:lnTo>
                        <a:pt x="4250" y="1078"/>
                      </a:lnTo>
                      <a:lnTo>
                        <a:pt x="4256" y="1075"/>
                      </a:lnTo>
                      <a:lnTo>
                        <a:pt x="4261" y="1074"/>
                      </a:lnTo>
                      <a:lnTo>
                        <a:pt x="4266" y="1072"/>
                      </a:lnTo>
                      <a:lnTo>
                        <a:pt x="4271" y="1069"/>
                      </a:lnTo>
                      <a:lnTo>
                        <a:pt x="4276" y="1066"/>
                      </a:lnTo>
                      <a:lnTo>
                        <a:pt x="4281" y="1063"/>
                      </a:lnTo>
                      <a:lnTo>
                        <a:pt x="4289" y="1056"/>
                      </a:lnTo>
                      <a:lnTo>
                        <a:pt x="4295" y="1049"/>
                      </a:lnTo>
                      <a:lnTo>
                        <a:pt x="4300" y="1041"/>
                      </a:lnTo>
                      <a:lnTo>
                        <a:pt x="4305" y="1034"/>
                      </a:lnTo>
                      <a:lnTo>
                        <a:pt x="4314" y="1018"/>
                      </a:lnTo>
                      <a:lnTo>
                        <a:pt x="4322" y="999"/>
                      </a:lnTo>
                      <a:lnTo>
                        <a:pt x="4306" y="991"/>
                      </a:lnTo>
                      <a:lnTo>
                        <a:pt x="4293" y="983"/>
                      </a:lnTo>
                      <a:lnTo>
                        <a:pt x="4278" y="977"/>
                      </a:lnTo>
                      <a:lnTo>
                        <a:pt x="4262" y="973"/>
                      </a:lnTo>
                      <a:lnTo>
                        <a:pt x="4242" y="970"/>
                      </a:lnTo>
                      <a:lnTo>
                        <a:pt x="4222" y="968"/>
                      </a:lnTo>
                      <a:lnTo>
                        <a:pt x="4214" y="966"/>
                      </a:lnTo>
                      <a:lnTo>
                        <a:pt x="4208" y="963"/>
                      </a:lnTo>
                      <a:lnTo>
                        <a:pt x="4205" y="961"/>
                      </a:lnTo>
                      <a:lnTo>
                        <a:pt x="4203" y="958"/>
                      </a:lnTo>
                      <a:lnTo>
                        <a:pt x="4202" y="953"/>
                      </a:lnTo>
                      <a:lnTo>
                        <a:pt x="4202" y="949"/>
                      </a:lnTo>
                      <a:lnTo>
                        <a:pt x="4202" y="938"/>
                      </a:lnTo>
                      <a:lnTo>
                        <a:pt x="4202" y="927"/>
                      </a:lnTo>
                      <a:lnTo>
                        <a:pt x="4203" y="917"/>
                      </a:lnTo>
                      <a:lnTo>
                        <a:pt x="4203" y="906"/>
                      </a:lnTo>
                      <a:lnTo>
                        <a:pt x="4203" y="902"/>
                      </a:lnTo>
                      <a:lnTo>
                        <a:pt x="4202" y="897"/>
                      </a:lnTo>
                      <a:lnTo>
                        <a:pt x="4200" y="894"/>
                      </a:lnTo>
                      <a:lnTo>
                        <a:pt x="4197" y="890"/>
                      </a:lnTo>
                      <a:lnTo>
                        <a:pt x="4192" y="885"/>
                      </a:lnTo>
                      <a:lnTo>
                        <a:pt x="4186" y="880"/>
                      </a:lnTo>
                      <a:lnTo>
                        <a:pt x="4178" y="877"/>
                      </a:lnTo>
                      <a:lnTo>
                        <a:pt x="4168" y="874"/>
                      </a:lnTo>
                      <a:lnTo>
                        <a:pt x="4159" y="872"/>
                      </a:lnTo>
                      <a:lnTo>
                        <a:pt x="4151" y="870"/>
                      </a:lnTo>
                      <a:lnTo>
                        <a:pt x="4150" y="858"/>
                      </a:lnTo>
                      <a:lnTo>
                        <a:pt x="4149" y="846"/>
                      </a:lnTo>
                      <a:lnTo>
                        <a:pt x="4147" y="833"/>
                      </a:lnTo>
                      <a:lnTo>
                        <a:pt x="4144" y="822"/>
                      </a:lnTo>
                      <a:lnTo>
                        <a:pt x="4142" y="817"/>
                      </a:lnTo>
                      <a:lnTo>
                        <a:pt x="4138" y="811"/>
                      </a:lnTo>
                      <a:lnTo>
                        <a:pt x="4135" y="807"/>
                      </a:lnTo>
                      <a:lnTo>
                        <a:pt x="4132" y="804"/>
                      </a:lnTo>
                      <a:lnTo>
                        <a:pt x="4128" y="801"/>
                      </a:lnTo>
                      <a:lnTo>
                        <a:pt x="4123" y="799"/>
                      </a:lnTo>
                      <a:lnTo>
                        <a:pt x="4118" y="798"/>
                      </a:lnTo>
                      <a:lnTo>
                        <a:pt x="4113" y="797"/>
                      </a:lnTo>
                      <a:lnTo>
                        <a:pt x="4104" y="798"/>
                      </a:lnTo>
                      <a:lnTo>
                        <a:pt x="4097" y="800"/>
                      </a:lnTo>
                      <a:lnTo>
                        <a:pt x="4090" y="803"/>
                      </a:lnTo>
                      <a:lnTo>
                        <a:pt x="4084" y="807"/>
                      </a:lnTo>
                      <a:lnTo>
                        <a:pt x="4077" y="811"/>
                      </a:lnTo>
                      <a:lnTo>
                        <a:pt x="4071" y="816"/>
                      </a:lnTo>
                      <a:lnTo>
                        <a:pt x="4064" y="820"/>
                      </a:lnTo>
                      <a:lnTo>
                        <a:pt x="4056" y="823"/>
                      </a:lnTo>
                      <a:lnTo>
                        <a:pt x="4027" y="834"/>
                      </a:lnTo>
                      <a:lnTo>
                        <a:pt x="4002" y="846"/>
                      </a:lnTo>
                      <a:lnTo>
                        <a:pt x="3989" y="851"/>
                      </a:lnTo>
                      <a:lnTo>
                        <a:pt x="3976" y="855"/>
                      </a:lnTo>
                      <a:lnTo>
                        <a:pt x="3961" y="858"/>
                      </a:lnTo>
                      <a:lnTo>
                        <a:pt x="3946" y="859"/>
                      </a:lnTo>
                      <a:lnTo>
                        <a:pt x="3897" y="859"/>
                      </a:lnTo>
                      <a:lnTo>
                        <a:pt x="3889" y="859"/>
                      </a:lnTo>
                      <a:lnTo>
                        <a:pt x="3881" y="861"/>
                      </a:lnTo>
                      <a:lnTo>
                        <a:pt x="3874" y="863"/>
                      </a:lnTo>
                      <a:lnTo>
                        <a:pt x="3868" y="866"/>
                      </a:lnTo>
                      <a:lnTo>
                        <a:pt x="3862" y="870"/>
                      </a:lnTo>
                      <a:lnTo>
                        <a:pt x="3857" y="875"/>
                      </a:lnTo>
                      <a:lnTo>
                        <a:pt x="3851" y="880"/>
                      </a:lnTo>
                      <a:lnTo>
                        <a:pt x="3846" y="886"/>
                      </a:lnTo>
                      <a:lnTo>
                        <a:pt x="3838" y="898"/>
                      </a:lnTo>
                      <a:lnTo>
                        <a:pt x="3831" y="913"/>
                      </a:lnTo>
                      <a:lnTo>
                        <a:pt x="3824" y="929"/>
                      </a:lnTo>
                      <a:lnTo>
                        <a:pt x="3818" y="944"/>
                      </a:lnTo>
                      <a:lnTo>
                        <a:pt x="3813" y="955"/>
                      </a:lnTo>
                      <a:lnTo>
                        <a:pt x="3807" y="966"/>
                      </a:lnTo>
                      <a:lnTo>
                        <a:pt x="3801" y="975"/>
                      </a:lnTo>
                      <a:lnTo>
                        <a:pt x="3794" y="983"/>
                      </a:lnTo>
                      <a:lnTo>
                        <a:pt x="3781" y="1001"/>
                      </a:lnTo>
                      <a:lnTo>
                        <a:pt x="3765" y="1021"/>
                      </a:lnTo>
                      <a:lnTo>
                        <a:pt x="3750" y="1044"/>
                      </a:lnTo>
                      <a:lnTo>
                        <a:pt x="3734" y="1065"/>
                      </a:lnTo>
                      <a:lnTo>
                        <a:pt x="3726" y="1074"/>
                      </a:lnTo>
                      <a:lnTo>
                        <a:pt x="3717" y="1082"/>
                      </a:lnTo>
                      <a:lnTo>
                        <a:pt x="3711" y="1085"/>
                      </a:lnTo>
                      <a:lnTo>
                        <a:pt x="3705" y="1087"/>
                      </a:lnTo>
                      <a:lnTo>
                        <a:pt x="3699" y="1090"/>
                      </a:lnTo>
                      <a:lnTo>
                        <a:pt x="3692" y="1091"/>
                      </a:lnTo>
                      <a:lnTo>
                        <a:pt x="3685" y="1092"/>
                      </a:lnTo>
                      <a:lnTo>
                        <a:pt x="3677" y="1092"/>
                      </a:lnTo>
                      <a:lnTo>
                        <a:pt x="3673" y="1092"/>
                      </a:lnTo>
                      <a:lnTo>
                        <a:pt x="3670" y="1093"/>
                      </a:lnTo>
                      <a:lnTo>
                        <a:pt x="3667" y="1094"/>
                      </a:lnTo>
                      <a:lnTo>
                        <a:pt x="3664" y="1096"/>
                      </a:lnTo>
                      <a:lnTo>
                        <a:pt x="3655" y="1105"/>
                      </a:lnTo>
                      <a:lnTo>
                        <a:pt x="3647" y="1114"/>
                      </a:lnTo>
                      <a:lnTo>
                        <a:pt x="3641" y="1123"/>
                      </a:lnTo>
                      <a:lnTo>
                        <a:pt x="3636" y="1133"/>
                      </a:lnTo>
                      <a:lnTo>
                        <a:pt x="3630" y="1141"/>
                      </a:lnTo>
                      <a:lnTo>
                        <a:pt x="3622" y="1148"/>
                      </a:lnTo>
                      <a:lnTo>
                        <a:pt x="3618" y="1150"/>
                      </a:lnTo>
                      <a:lnTo>
                        <a:pt x="3614" y="1152"/>
                      </a:lnTo>
                      <a:lnTo>
                        <a:pt x="3609" y="1154"/>
                      </a:lnTo>
                      <a:lnTo>
                        <a:pt x="3603" y="1154"/>
                      </a:lnTo>
                      <a:lnTo>
                        <a:pt x="3584" y="1154"/>
                      </a:lnTo>
                      <a:lnTo>
                        <a:pt x="3567" y="1156"/>
                      </a:lnTo>
                      <a:lnTo>
                        <a:pt x="3551" y="1156"/>
                      </a:lnTo>
                      <a:lnTo>
                        <a:pt x="3532" y="1157"/>
                      </a:lnTo>
                      <a:lnTo>
                        <a:pt x="3530" y="1164"/>
                      </a:lnTo>
                      <a:lnTo>
                        <a:pt x="3526" y="1170"/>
                      </a:lnTo>
                      <a:lnTo>
                        <a:pt x="3522" y="1177"/>
                      </a:lnTo>
                      <a:lnTo>
                        <a:pt x="3517" y="1184"/>
                      </a:lnTo>
                      <a:lnTo>
                        <a:pt x="3513" y="1190"/>
                      </a:lnTo>
                      <a:lnTo>
                        <a:pt x="3508" y="1196"/>
                      </a:lnTo>
                      <a:lnTo>
                        <a:pt x="3505" y="1203"/>
                      </a:lnTo>
                      <a:lnTo>
                        <a:pt x="3504" y="1210"/>
                      </a:lnTo>
                      <a:lnTo>
                        <a:pt x="3505" y="1215"/>
                      </a:lnTo>
                      <a:lnTo>
                        <a:pt x="3506" y="1219"/>
                      </a:lnTo>
                      <a:lnTo>
                        <a:pt x="3509" y="1223"/>
                      </a:lnTo>
                      <a:lnTo>
                        <a:pt x="3513" y="1226"/>
                      </a:lnTo>
                      <a:lnTo>
                        <a:pt x="3520" y="1231"/>
                      </a:lnTo>
                      <a:lnTo>
                        <a:pt x="3529" y="1235"/>
                      </a:lnTo>
                      <a:lnTo>
                        <a:pt x="3538" y="1239"/>
                      </a:lnTo>
                      <a:lnTo>
                        <a:pt x="3547" y="1245"/>
                      </a:lnTo>
                      <a:lnTo>
                        <a:pt x="3550" y="1248"/>
                      </a:lnTo>
                      <a:lnTo>
                        <a:pt x="3552" y="1251"/>
                      </a:lnTo>
                      <a:lnTo>
                        <a:pt x="3554" y="1255"/>
                      </a:lnTo>
                      <a:lnTo>
                        <a:pt x="3554" y="1260"/>
                      </a:lnTo>
                      <a:lnTo>
                        <a:pt x="3554" y="1265"/>
                      </a:lnTo>
                      <a:lnTo>
                        <a:pt x="3552" y="1271"/>
                      </a:lnTo>
                      <a:lnTo>
                        <a:pt x="3550" y="1275"/>
                      </a:lnTo>
                      <a:lnTo>
                        <a:pt x="3547" y="1279"/>
                      </a:lnTo>
                      <a:lnTo>
                        <a:pt x="3543" y="1282"/>
                      </a:lnTo>
                      <a:lnTo>
                        <a:pt x="3538" y="1284"/>
                      </a:lnTo>
                      <a:lnTo>
                        <a:pt x="3533" y="1286"/>
                      </a:lnTo>
                      <a:lnTo>
                        <a:pt x="3528" y="1288"/>
                      </a:lnTo>
                      <a:lnTo>
                        <a:pt x="3517" y="1290"/>
                      </a:lnTo>
                      <a:lnTo>
                        <a:pt x="3503" y="1291"/>
                      </a:lnTo>
                      <a:lnTo>
                        <a:pt x="3491" y="1292"/>
                      </a:lnTo>
                      <a:lnTo>
                        <a:pt x="3478" y="1293"/>
                      </a:lnTo>
                      <a:lnTo>
                        <a:pt x="3457" y="1296"/>
                      </a:lnTo>
                      <a:lnTo>
                        <a:pt x="3438" y="1302"/>
                      </a:lnTo>
                      <a:lnTo>
                        <a:pt x="3429" y="1304"/>
                      </a:lnTo>
                      <a:lnTo>
                        <a:pt x="3418" y="1306"/>
                      </a:lnTo>
                      <a:lnTo>
                        <a:pt x="3408" y="1307"/>
                      </a:lnTo>
                      <a:lnTo>
                        <a:pt x="3396" y="1308"/>
                      </a:lnTo>
                      <a:lnTo>
                        <a:pt x="3318" y="1308"/>
                      </a:lnTo>
                      <a:lnTo>
                        <a:pt x="3314" y="1308"/>
                      </a:lnTo>
                      <a:lnTo>
                        <a:pt x="3309" y="1309"/>
                      </a:lnTo>
                      <a:lnTo>
                        <a:pt x="3306" y="1311"/>
                      </a:lnTo>
                      <a:lnTo>
                        <a:pt x="3303" y="1313"/>
                      </a:lnTo>
                      <a:lnTo>
                        <a:pt x="3298" y="1318"/>
                      </a:lnTo>
                      <a:lnTo>
                        <a:pt x="3293" y="1324"/>
                      </a:lnTo>
                      <a:lnTo>
                        <a:pt x="3289" y="1331"/>
                      </a:lnTo>
                      <a:lnTo>
                        <a:pt x="3284" y="1336"/>
                      </a:lnTo>
                      <a:lnTo>
                        <a:pt x="3280" y="1338"/>
                      </a:lnTo>
                      <a:lnTo>
                        <a:pt x="3277" y="1340"/>
                      </a:lnTo>
                      <a:lnTo>
                        <a:pt x="3273" y="1341"/>
                      </a:lnTo>
                      <a:lnTo>
                        <a:pt x="3269" y="1341"/>
                      </a:lnTo>
                      <a:lnTo>
                        <a:pt x="3264" y="1341"/>
                      </a:lnTo>
                      <a:lnTo>
                        <a:pt x="3260" y="1340"/>
                      </a:lnTo>
                      <a:lnTo>
                        <a:pt x="3256" y="1338"/>
                      </a:lnTo>
                      <a:lnTo>
                        <a:pt x="3251" y="1337"/>
                      </a:lnTo>
                      <a:lnTo>
                        <a:pt x="3244" y="1332"/>
                      </a:lnTo>
                      <a:lnTo>
                        <a:pt x="3237" y="1327"/>
                      </a:lnTo>
                      <a:lnTo>
                        <a:pt x="3230" y="1321"/>
                      </a:lnTo>
                      <a:lnTo>
                        <a:pt x="3222" y="1315"/>
                      </a:lnTo>
                      <a:lnTo>
                        <a:pt x="3214" y="1311"/>
                      </a:lnTo>
                      <a:lnTo>
                        <a:pt x="3205" y="1308"/>
                      </a:lnTo>
                      <a:lnTo>
                        <a:pt x="3186" y="1306"/>
                      </a:lnTo>
                      <a:lnTo>
                        <a:pt x="3168" y="1305"/>
                      </a:lnTo>
                      <a:lnTo>
                        <a:pt x="3161" y="1304"/>
                      </a:lnTo>
                      <a:lnTo>
                        <a:pt x="3153" y="1302"/>
                      </a:lnTo>
                      <a:lnTo>
                        <a:pt x="3150" y="1300"/>
                      </a:lnTo>
                      <a:lnTo>
                        <a:pt x="3147" y="1298"/>
                      </a:lnTo>
                      <a:lnTo>
                        <a:pt x="3144" y="1294"/>
                      </a:lnTo>
                      <a:lnTo>
                        <a:pt x="3141" y="1291"/>
                      </a:lnTo>
                      <a:lnTo>
                        <a:pt x="3136" y="1284"/>
                      </a:lnTo>
                      <a:lnTo>
                        <a:pt x="3132" y="1277"/>
                      </a:lnTo>
                      <a:lnTo>
                        <a:pt x="3129" y="1270"/>
                      </a:lnTo>
                      <a:lnTo>
                        <a:pt x="3127" y="1262"/>
                      </a:lnTo>
                      <a:lnTo>
                        <a:pt x="3125" y="1254"/>
                      </a:lnTo>
                      <a:lnTo>
                        <a:pt x="3124" y="1246"/>
                      </a:lnTo>
                      <a:lnTo>
                        <a:pt x="3124" y="1237"/>
                      </a:lnTo>
                      <a:lnTo>
                        <a:pt x="3123" y="1229"/>
                      </a:lnTo>
                      <a:lnTo>
                        <a:pt x="3123" y="1229"/>
                      </a:lnTo>
                      <a:lnTo>
                        <a:pt x="3112" y="1226"/>
                      </a:lnTo>
                      <a:lnTo>
                        <a:pt x="3100" y="1226"/>
                      </a:lnTo>
                      <a:lnTo>
                        <a:pt x="3090" y="1226"/>
                      </a:lnTo>
                      <a:lnTo>
                        <a:pt x="3077" y="1227"/>
                      </a:lnTo>
                      <a:lnTo>
                        <a:pt x="3077" y="1165"/>
                      </a:lnTo>
                      <a:lnTo>
                        <a:pt x="3075" y="1160"/>
                      </a:lnTo>
                      <a:lnTo>
                        <a:pt x="3073" y="1157"/>
                      </a:lnTo>
                      <a:lnTo>
                        <a:pt x="3069" y="1153"/>
                      </a:lnTo>
                      <a:lnTo>
                        <a:pt x="3065" y="1151"/>
                      </a:lnTo>
                      <a:lnTo>
                        <a:pt x="3060" y="1158"/>
                      </a:lnTo>
                      <a:lnTo>
                        <a:pt x="3055" y="1163"/>
                      </a:lnTo>
                      <a:lnTo>
                        <a:pt x="3049" y="1168"/>
                      </a:lnTo>
                      <a:lnTo>
                        <a:pt x="3043" y="1173"/>
                      </a:lnTo>
                      <a:lnTo>
                        <a:pt x="3032" y="1180"/>
                      </a:lnTo>
                      <a:lnTo>
                        <a:pt x="3018" y="1187"/>
                      </a:lnTo>
                      <a:lnTo>
                        <a:pt x="3005" y="1191"/>
                      </a:lnTo>
                      <a:lnTo>
                        <a:pt x="2990" y="1195"/>
                      </a:lnTo>
                      <a:lnTo>
                        <a:pt x="2975" y="1197"/>
                      </a:lnTo>
                      <a:lnTo>
                        <a:pt x="2958" y="1200"/>
                      </a:lnTo>
                      <a:lnTo>
                        <a:pt x="2957" y="1226"/>
                      </a:lnTo>
                      <a:lnTo>
                        <a:pt x="2957" y="1249"/>
                      </a:lnTo>
                      <a:lnTo>
                        <a:pt x="2956" y="1272"/>
                      </a:lnTo>
                      <a:lnTo>
                        <a:pt x="2956" y="1298"/>
                      </a:lnTo>
                      <a:lnTo>
                        <a:pt x="2956" y="1306"/>
                      </a:lnTo>
                      <a:lnTo>
                        <a:pt x="2958" y="1313"/>
                      </a:lnTo>
                      <a:lnTo>
                        <a:pt x="2961" y="1319"/>
                      </a:lnTo>
                      <a:lnTo>
                        <a:pt x="2964" y="1326"/>
                      </a:lnTo>
                      <a:lnTo>
                        <a:pt x="2967" y="1332"/>
                      </a:lnTo>
                      <a:lnTo>
                        <a:pt x="2970" y="1338"/>
                      </a:lnTo>
                      <a:lnTo>
                        <a:pt x="2972" y="1345"/>
                      </a:lnTo>
                      <a:lnTo>
                        <a:pt x="2973" y="1352"/>
                      </a:lnTo>
                      <a:lnTo>
                        <a:pt x="2972" y="1363"/>
                      </a:lnTo>
                      <a:lnTo>
                        <a:pt x="2972" y="1374"/>
                      </a:lnTo>
                      <a:lnTo>
                        <a:pt x="2970" y="1385"/>
                      </a:lnTo>
                      <a:lnTo>
                        <a:pt x="2966" y="1394"/>
                      </a:lnTo>
                      <a:lnTo>
                        <a:pt x="2965" y="1398"/>
                      </a:lnTo>
                      <a:lnTo>
                        <a:pt x="2963" y="1402"/>
                      </a:lnTo>
                      <a:lnTo>
                        <a:pt x="2960" y="1405"/>
                      </a:lnTo>
                      <a:lnTo>
                        <a:pt x="2957" y="1408"/>
                      </a:lnTo>
                      <a:lnTo>
                        <a:pt x="2954" y="1412"/>
                      </a:lnTo>
                      <a:lnTo>
                        <a:pt x="2951" y="1413"/>
                      </a:lnTo>
                      <a:lnTo>
                        <a:pt x="2946" y="1415"/>
                      </a:lnTo>
                      <a:lnTo>
                        <a:pt x="2942" y="1415"/>
                      </a:lnTo>
                      <a:lnTo>
                        <a:pt x="2929" y="1409"/>
                      </a:lnTo>
                      <a:lnTo>
                        <a:pt x="2917" y="1405"/>
                      </a:lnTo>
                      <a:lnTo>
                        <a:pt x="2910" y="1406"/>
                      </a:lnTo>
                      <a:lnTo>
                        <a:pt x="2903" y="1407"/>
                      </a:lnTo>
                      <a:lnTo>
                        <a:pt x="2878" y="1407"/>
                      </a:lnTo>
                      <a:lnTo>
                        <a:pt x="2856" y="1408"/>
                      </a:lnTo>
                      <a:lnTo>
                        <a:pt x="2844" y="1408"/>
                      </a:lnTo>
                      <a:lnTo>
                        <a:pt x="2833" y="1408"/>
                      </a:lnTo>
                      <a:lnTo>
                        <a:pt x="2821" y="1407"/>
                      </a:lnTo>
                      <a:lnTo>
                        <a:pt x="2809" y="1405"/>
                      </a:lnTo>
                      <a:lnTo>
                        <a:pt x="2800" y="1402"/>
                      </a:lnTo>
                      <a:lnTo>
                        <a:pt x="2792" y="1399"/>
                      </a:lnTo>
                      <a:lnTo>
                        <a:pt x="2785" y="1395"/>
                      </a:lnTo>
                      <a:lnTo>
                        <a:pt x="2779" y="1391"/>
                      </a:lnTo>
                      <a:lnTo>
                        <a:pt x="2772" y="1388"/>
                      </a:lnTo>
                      <a:lnTo>
                        <a:pt x="2765" y="1385"/>
                      </a:lnTo>
                      <a:lnTo>
                        <a:pt x="2757" y="1383"/>
                      </a:lnTo>
                      <a:lnTo>
                        <a:pt x="2749" y="1381"/>
                      </a:lnTo>
                      <a:lnTo>
                        <a:pt x="2636" y="1381"/>
                      </a:lnTo>
                      <a:lnTo>
                        <a:pt x="2629" y="1380"/>
                      </a:lnTo>
                      <a:lnTo>
                        <a:pt x="2621" y="1379"/>
                      </a:lnTo>
                      <a:lnTo>
                        <a:pt x="2615" y="1377"/>
                      </a:lnTo>
                      <a:lnTo>
                        <a:pt x="2609" y="1374"/>
                      </a:lnTo>
                      <a:lnTo>
                        <a:pt x="2598" y="1368"/>
                      </a:lnTo>
                      <a:lnTo>
                        <a:pt x="2587" y="1360"/>
                      </a:lnTo>
                      <a:lnTo>
                        <a:pt x="2577" y="1352"/>
                      </a:lnTo>
                      <a:lnTo>
                        <a:pt x="2566" y="1345"/>
                      </a:lnTo>
                      <a:lnTo>
                        <a:pt x="2560" y="1342"/>
                      </a:lnTo>
                      <a:lnTo>
                        <a:pt x="2554" y="1340"/>
                      </a:lnTo>
                      <a:lnTo>
                        <a:pt x="2547" y="1339"/>
                      </a:lnTo>
                      <a:lnTo>
                        <a:pt x="2539" y="1339"/>
                      </a:lnTo>
                      <a:lnTo>
                        <a:pt x="2491" y="1339"/>
                      </a:lnTo>
                      <a:lnTo>
                        <a:pt x="2481" y="1338"/>
                      </a:lnTo>
                      <a:lnTo>
                        <a:pt x="2474" y="1336"/>
                      </a:lnTo>
                      <a:lnTo>
                        <a:pt x="2467" y="1333"/>
                      </a:lnTo>
                      <a:lnTo>
                        <a:pt x="2460" y="1329"/>
                      </a:lnTo>
                      <a:lnTo>
                        <a:pt x="2447" y="1318"/>
                      </a:lnTo>
                      <a:lnTo>
                        <a:pt x="2436" y="1307"/>
                      </a:lnTo>
                      <a:lnTo>
                        <a:pt x="2424" y="1294"/>
                      </a:lnTo>
                      <a:lnTo>
                        <a:pt x="2412" y="1284"/>
                      </a:lnTo>
                      <a:lnTo>
                        <a:pt x="2405" y="1280"/>
                      </a:lnTo>
                      <a:lnTo>
                        <a:pt x="2398" y="1277"/>
                      </a:lnTo>
                      <a:lnTo>
                        <a:pt x="2389" y="1275"/>
                      </a:lnTo>
                      <a:lnTo>
                        <a:pt x="2381" y="1275"/>
                      </a:lnTo>
                      <a:lnTo>
                        <a:pt x="2371" y="1275"/>
                      </a:lnTo>
                      <a:lnTo>
                        <a:pt x="2361" y="1277"/>
                      </a:lnTo>
                      <a:lnTo>
                        <a:pt x="2353" y="1279"/>
                      </a:lnTo>
                      <a:lnTo>
                        <a:pt x="2346" y="1282"/>
                      </a:lnTo>
                      <a:lnTo>
                        <a:pt x="2337" y="1284"/>
                      </a:lnTo>
                      <a:lnTo>
                        <a:pt x="2329" y="1286"/>
                      </a:lnTo>
                      <a:lnTo>
                        <a:pt x="2320" y="1288"/>
                      </a:lnTo>
                      <a:lnTo>
                        <a:pt x="2309" y="1289"/>
                      </a:lnTo>
                      <a:lnTo>
                        <a:pt x="2309" y="1284"/>
                      </a:lnTo>
                      <a:lnTo>
                        <a:pt x="2309" y="1279"/>
                      </a:lnTo>
                      <a:lnTo>
                        <a:pt x="2302" y="1277"/>
                      </a:lnTo>
                      <a:lnTo>
                        <a:pt x="2296" y="1276"/>
                      </a:lnTo>
                      <a:lnTo>
                        <a:pt x="2289" y="1275"/>
                      </a:lnTo>
                      <a:lnTo>
                        <a:pt x="2283" y="1274"/>
                      </a:lnTo>
                      <a:lnTo>
                        <a:pt x="2270" y="1275"/>
                      </a:lnTo>
                      <a:lnTo>
                        <a:pt x="2255" y="1275"/>
                      </a:lnTo>
                      <a:lnTo>
                        <a:pt x="2241" y="1278"/>
                      </a:lnTo>
                      <a:lnTo>
                        <a:pt x="2227" y="1282"/>
                      </a:lnTo>
                      <a:lnTo>
                        <a:pt x="2221" y="1281"/>
                      </a:lnTo>
                      <a:lnTo>
                        <a:pt x="2217" y="1280"/>
                      </a:lnTo>
                      <a:lnTo>
                        <a:pt x="2213" y="1279"/>
                      </a:lnTo>
                      <a:lnTo>
                        <a:pt x="2209" y="1277"/>
                      </a:lnTo>
                      <a:lnTo>
                        <a:pt x="2202" y="1272"/>
                      </a:lnTo>
                      <a:lnTo>
                        <a:pt x="2195" y="1265"/>
                      </a:lnTo>
                      <a:lnTo>
                        <a:pt x="2189" y="1259"/>
                      </a:lnTo>
                      <a:lnTo>
                        <a:pt x="2183" y="1253"/>
                      </a:lnTo>
                      <a:lnTo>
                        <a:pt x="2176" y="1247"/>
                      </a:lnTo>
                      <a:lnTo>
                        <a:pt x="2167" y="1242"/>
                      </a:lnTo>
                      <a:lnTo>
                        <a:pt x="2152" y="1235"/>
                      </a:lnTo>
                      <a:lnTo>
                        <a:pt x="2137" y="1232"/>
                      </a:lnTo>
                      <a:lnTo>
                        <a:pt x="2123" y="1229"/>
                      </a:lnTo>
                      <a:lnTo>
                        <a:pt x="2107" y="1225"/>
                      </a:lnTo>
                      <a:lnTo>
                        <a:pt x="2101" y="1222"/>
                      </a:lnTo>
                      <a:lnTo>
                        <a:pt x="2097" y="1219"/>
                      </a:lnTo>
                      <a:lnTo>
                        <a:pt x="2092" y="1215"/>
                      </a:lnTo>
                      <a:lnTo>
                        <a:pt x="2089" y="1210"/>
                      </a:lnTo>
                      <a:lnTo>
                        <a:pt x="2085" y="1205"/>
                      </a:lnTo>
                      <a:lnTo>
                        <a:pt x="2080" y="1201"/>
                      </a:lnTo>
                      <a:lnTo>
                        <a:pt x="2075" y="1197"/>
                      </a:lnTo>
                      <a:lnTo>
                        <a:pt x="2070" y="1194"/>
                      </a:lnTo>
                      <a:lnTo>
                        <a:pt x="2060" y="1190"/>
                      </a:lnTo>
                      <a:lnTo>
                        <a:pt x="2051" y="1188"/>
                      </a:lnTo>
                      <a:lnTo>
                        <a:pt x="2042" y="1186"/>
                      </a:lnTo>
                      <a:lnTo>
                        <a:pt x="2032" y="1181"/>
                      </a:lnTo>
                      <a:lnTo>
                        <a:pt x="2024" y="1178"/>
                      </a:lnTo>
                      <a:lnTo>
                        <a:pt x="2017" y="1174"/>
                      </a:lnTo>
                      <a:lnTo>
                        <a:pt x="2011" y="1170"/>
                      </a:lnTo>
                      <a:lnTo>
                        <a:pt x="2006" y="1166"/>
                      </a:lnTo>
                      <a:lnTo>
                        <a:pt x="1995" y="1157"/>
                      </a:lnTo>
                      <a:lnTo>
                        <a:pt x="1986" y="1146"/>
                      </a:lnTo>
                      <a:lnTo>
                        <a:pt x="1976" y="1137"/>
                      </a:lnTo>
                      <a:lnTo>
                        <a:pt x="1965" y="1128"/>
                      </a:lnTo>
                      <a:lnTo>
                        <a:pt x="1960" y="1123"/>
                      </a:lnTo>
                      <a:lnTo>
                        <a:pt x="1953" y="1119"/>
                      </a:lnTo>
                      <a:lnTo>
                        <a:pt x="1947" y="1116"/>
                      </a:lnTo>
                      <a:lnTo>
                        <a:pt x="1940" y="1113"/>
                      </a:lnTo>
                      <a:lnTo>
                        <a:pt x="1928" y="1109"/>
                      </a:lnTo>
                      <a:lnTo>
                        <a:pt x="1918" y="1104"/>
                      </a:lnTo>
                      <a:lnTo>
                        <a:pt x="1908" y="1100"/>
                      </a:lnTo>
                      <a:lnTo>
                        <a:pt x="1899" y="1094"/>
                      </a:lnTo>
                      <a:lnTo>
                        <a:pt x="1891" y="1088"/>
                      </a:lnTo>
                      <a:lnTo>
                        <a:pt x="1883" y="1082"/>
                      </a:lnTo>
                      <a:lnTo>
                        <a:pt x="1874" y="1074"/>
                      </a:lnTo>
                      <a:lnTo>
                        <a:pt x="1866" y="1065"/>
                      </a:lnTo>
                      <a:lnTo>
                        <a:pt x="1858" y="1059"/>
                      </a:lnTo>
                      <a:lnTo>
                        <a:pt x="1850" y="1054"/>
                      </a:lnTo>
                      <a:lnTo>
                        <a:pt x="1847" y="1051"/>
                      </a:lnTo>
                      <a:lnTo>
                        <a:pt x="1844" y="1048"/>
                      </a:lnTo>
                      <a:lnTo>
                        <a:pt x="1842" y="1044"/>
                      </a:lnTo>
                      <a:lnTo>
                        <a:pt x="1842" y="1039"/>
                      </a:lnTo>
                      <a:lnTo>
                        <a:pt x="1842" y="1022"/>
                      </a:lnTo>
                      <a:lnTo>
                        <a:pt x="1842" y="1006"/>
                      </a:lnTo>
                      <a:lnTo>
                        <a:pt x="1844" y="992"/>
                      </a:lnTo>
                      <a:lnTo>
                        <a:pt x="1846" y="977"/>
                      </a:lnTo>
                      <a:lnTo>
                        <a:pt x="1850" y="964"/>
                      </a:lnTo>
                      <a:lnTo>
                        <a:pt x="1856" y="950"/>
                      </a:lnTo>
                      <a:lnTo>
                        <a:pt x="1863" y="937"/>
                      </a:lnTo>
                      <a:lnTo>
                        <a:pt x="1872" y="923"/>
                      </a:lnTo>
                      <a:lnTo>
                        <a:pt x="1881" y="913"/>
                      </a:lnTo>
                      <a:lnTo>
                        <a:pt x="1891" y="905"/>
                      </a:lnTo>
                      <a:lnTo>
                        <a:pt x="1901" y="896"/>
                      </a:lnTo>
                      <a:lnTo>
                        <a:pt x="1912" y="889"/>
                      </a:lnTo>
                      <a:lnTo>
                        <a:pt x="1922" y="882"/>
                      </a:lnTo>
                      <a:lnTo>
                        <a:pt x="1932" y="874"/>
                      </a:lnTo>
                      <a:lnTo>
                        <a:pt x="1942" y="864"/>
                      </a:lnTo>
                      <a:lnTo>
                        <a:pt x="1950" y="855"/>
                      </a:lnTo>
                      <a:lnTo>
                        <a:pt x="1945" y="845"/>
                      </a:lnTo>
                      <a:lnTo>
                        <a:pt x="1940" y="836"/>
                      </a:lnTo>
                      <a:lnTo>
                        <a:pt x="1933" y="829"/>
                      </a:lnTo>
                      <a:lnTo>
                        <a:pt x="1928" y="822"/>
                      </a:lnTo>
                      <a:lnTo>
                        <a:pt x="1915" y="809"/>
                      </a:lnTo>
                      <a:lnTo>
                        <a:pt x="1901" y="799"/>
                      </a:lnTo>
                      <a:lnTo>
                        <a:pt x="1871" y="780"/>
                      </a:lnTo>
                      <a:lnTo>
                        <a:pt x="1837" y="759"/>
                      </a:lnTo>
                      <a:lnTo>
                        <a:pt x="1828" y="753"/>
                      </a:lnTo>
                      <a:lnTo>
                        <a:pt x="1817" y="749"/>
                      </a:lnTo>
                      <a:lnTo>
                        <a:pt x="1808" y="747"/>
                      </a:lnTo>
                      <a:lnTo>
                        <a:pt x="1798" y="746"/>
                      </a:lnTo>
                      <a:lnTo>
                        <a:pt x="1788" y="745"/>
                      </a:lnTo>
                      <a:lnTo>
                        <a:pt x="1778" y="744"/>
                      </a:lnTo>
                      <a:lnTo>
                        <a:pt x="1767" y="742"/>
                      </a:lnTo>
                      <a:lnTo>
                        <a:pt x="1756" y="738"/>
                      </a:lnTo>
                      <a:lnTo>
                        <a:pt x="1749" y="734"/>
                      </a:lnTo>
                      <a:lnTo>
                        <a:pt x="1743" y="728"/>
                      </a:lnTo>
                      <a:lnTo>
                        <a:pt x="1737" y="722"/>
                      </a:lnTo>
                      <a:lnTo>
                        <a:pt x="1732" y="716"/>
                      </a:lnTo>
                      <a:lnTo>
                        <a:pt x="1727" y="711"/>
                      </a:lnTo>
                      <a:lnTo>
                        <a:pt x="1721" y="706"/>
                      </a:lnTo>
                      <a:lnTo>
                        <a:pt x="1718" y="705"/>
                      </a:lnTo>
                      <a:lnTo>
                        <a:pt x="1715" y="703"/>
                      </a:lnTo>
                      <a:lnTo>
                        <a:pt x="1710" y="703"/>
                      </a:lnTo>
                      <a:lnTo>
                        <a:pt x="1706" y="702"/>
                      </a:lnTo>
                      <a:lnTo>
                        <a:pt x="1701" y="703"/>
                      </a:lnTo>
                      <a:lnTo>
                        <a:pt x="1697" y="705"/>
                      </a:lnTo>
                      <a:lnTo>
                        <a:pt x="1694" y="707"/>
                      </a:lnTo>
                      <a:lnTo>
                        <a:pt x="1691" y="710"/>
                      </a:lnTo>
                      <a:lnTo>
                        <a:pt x="1685" y="718"/>
                      </a:lnTo>
                      <a:lnTo>
                        <a:pt x="1677" y="725"/>
                      </a:lnTo>
                      <a:lnTo>
                        <a:pt x="1659" y="716"/>
                      </a:lnTo>
                      <a:lnTo>
                        <a:pt x="1641" y="707"/>
                      </a:lnTo>
                      <a:lnTo>
                        <a:pt x="1634" y="700"/>
                      </a:lnTo>
                      <a:lnTo>
                        <a:pt x="1629" y="694"/>
                      </a:lnTo>
                      <a:lnTo>
                        <a:pt x="1627" y="690"/>
                      </a:lnTo>
                      <a:lnTo>
                        <a:pt x="1624" y="686"/>
                      </a:lnTo>
                      <a:lnTo>
                        <a:pt x="1623" y="682"/>
                      </a:lnTo>
                      <a:lnTo>
                        <a:pt x="1623" y="677"/>
                      </a:lnTo>
                      <a:lnTo>
                        <a:pt x="1623" y="625"/>
                      </a:lnTo>
                      <a:lnTo>
                        <a:pt x="1622" y="615"/>
                      </a:lnTo>
                      <a:lnTo>
                        <a:pt x="1621" y="606"/>
                      </a:lnTo>
                      <a:lnTo>
                        <a:pt x="1619" y="598"/>
                      </a:lnTo>
                      <a:lnTo>
                        <a:pt x="1617" y="591"/>
                      </a:lnTo>
                      <a:lnTo>
                        <a:pt x="1615" y="582"/>
                      </a:lnTo>
                      <a:lnTo>
                        <a:pt x="1613" y="574"/>
                      </a:lnTo>
                      <a:lnTo>
                        <a:pt x="1612" y="565"/>
                      </a:lnTo>
                      <a:lnTo>
                        <a:pt x="1611" y="555"/>
                      </a:lnTo>
                      <a:lnTo>
                        <a:pt x="1611" y="510"/>
                      </a:lnTo>
                      <a:lnTo>
                        <a:pt x="1619" y="501"/>
                      </a:lnTo>
                      <a:lnTo>
                        <a:pt x="1627" y="495"/>
                      </a:lnTo>
                      <a:lnTo>
                        <a:pt x="1635" y="490"/>
                      </a:lnTo>
                      <a:lnTo>
                        <a:pt x="1642" y="486"/>
                      </a:lnTo>
                      <a:lnTo>
                        <a:pt x="1660" y="478"/>
                      </a:lnTo>
                      <a:lnTo>
                        <a:pt x="1677" y="466"/>
                      </a:lnTo>
                      <a:lnTo>
                        <a:pt x="1681" y="464"/>
                      </a:lnTo>
                      <a:lnTo>
                        <a:pt x="1686" y="460"/>
                      </a:lnTo>
                      <a:lnTo>
                        <a:pt x="1689" y="457"/>
                      </a:lnTo>
                      <a:lnTo>
                        <a:pt x="1691" y="453"/>
                      </a:lnTo>
                      <a:lnTo>
                        <a:pt x="1694" y="444"/>
                      </a:lnTo>
                      <a:lnTo>
                        <a:pt x="1696" y="436"/>
                      </a:lnTo>
                      <a:lnTo>
                        <a:pt x="1697" y="416"/>
                      </a:lnTo>
                      <a:lnTo>
                        <a:pt x="1697" y="396"/>
                      </a:lnTo>
                      <a:lnTo>
                        <a:pt x="1696" y="385"/>
                      </a:lnTo>
                      <a:lnTo>
                        <a:pt x="1694" y="376"/>
                      </a:lnTo>
                      <a:lnTo>
                        <a:pt x="1691" y="367"/>
                      </a:lnTo>
                      <a:lnTo>
                        <a:pt x="1686" y="359"/>
                      </a:lnTo>
                      <a:lnTo>
                        <a:pt x="1680" y="352"/>
                      </a:lnTo>
                      <a:lnTo>
                        <a:pt x="1673" y="345"/>
                      </a:lnTo>
                      <a:lnTo>
                        <a:pt x="1665" y="339"/>
                      </a:lnTo>
                      <a:lnTo>
                        <a:pt x="1657" y="334"/>
                      </a:lnTo>
                      <a:lnTo>
                        <a:pt x="1646" y="329"/>
                      </a:lnTo>
                      <a:lnTo>
                        <a:pt x="1636" y="326"/>
                      </a:lnTo>
                      <a:lnTo>
                        <a:pt x="1631" y="324"/>
                      </a:lnTo>
                      <a:lnTo>
                        <a:pt x="1627" y="322"/>
                      </a:lnTo>
                      <a:lnTo>
                        <a:pt x="1622" y="319"/>
                      </a:lnTo>
                      <a:lnTo>
                        <a:pt x="1618" y="315"/>
                      </a:lnTo>
                      <a:lnTo>
                        <a:pt x="1602" y="290"/>
                      </a:lnTo>
                      <a:lnTo>
                        <a:pt x="1588" y="267"/>
                      </a:lnTo>
                      <a:lnTo>
                        <a:pt x="1582" y="256"/>
                      </a:lnTo>
                      <a:lnTo>
                        <a:pt x="1577" y="243"/>
                      </a:lnTo>
                      <a:lnTo>
                        <a:pt x="1572" y="230"/>
                      </a:lnTo>
                      <a:lnTo>
                        <a:pt x="1566" y="215"/>
                      </a:lnTo>
                      <a:lnTo>
                        <a:pt x="1557" y="182"/>
                      </a:lnTo>
                      <a:lnTo>
                        <a:pt x="1549" y="152"/>
                      </a:lnTo>
                      <a:lnTo>
                        <a:pt x="1542" y="122"/>
                      </a:lnTo>
                      <a:lnTo>
                        <a:pt x="1533" y="94"/>
                      </a:lnTo>
                      <a:lnTo>
                        <a:pt x="1528" y="82"/>
                      </a:lnTo>
                      <a:lnTo>
                        <a:pt x="1523" y="68"/>
                      </a:lnTo>
                      <a:lnTo>
                        <a:pt x="1517" y="56"/>
                      </a:lnTo>
                      <a:lnTo>
                        <a:pt x="1508" y="43"/>
                      </a:lnTo>
                      <a:lnTo>
                        <a:pt x="1500" y="32"/>
                      </a:lnTo>
                      <a:lnTo>
                        <a:pt x="1490" y="20"/>
                      </a:lnTo>
                      <a:lnTo>
                        <a:pt x="1478" y="10"/>
                      </a:lnTo>
                      <a:lnTo>
                        <a:pt x="1465" y="0"/>
                      </a:lnTo>
                      <a:close/>
                    </a:path>
                  </a:pathLst>
                </a:custGeom>
                <a:solidFill>
                  <a:srgbClr val="C0C0C0"/>
                </a:solidFill>
                <a:ln w="9525">
                  <a:solidFill>
                    <a:sysClr val="windowText" lastClr="000000">
                      <a:lumMod val="50000"/>
                      <a:lumOff val="50000"/>
                    </a:sysClr>
                  </a:solidFill>
                  <a:round/>
                  <a:headEnd/>
                  <a:tailEnd/>
                </a:ln>
              </p:spPr>
            </p:sp>
            <p:sp>
              <p:nvSpPr>
                <p:cNvPr id="34" name="Bhutan"/>
                <p:cNvSpPr>
                  <a:spLocks/>
                </p:cNvSpPr>
                <p:nvPr/>
              </p:nvSpPr>
              <p:spPr bwMode="auto">
                <a:xfrm>
                  <a:off x="3757449" y="4383845"/>
                  <a:ext cx="193274" cy="117196"/>
                </a:xfrm>
                <a:custGeom>
                  <a:avLst/>
                  <a:gdLst/>
                  <a:ahLst/>
                  <a:cxnLst>
                    <a:cxn ang="0">
                      <a:pos x="1" y="146"/>
                    </a:cxn>
                    <a:cxn ang="0">
                      <a:pos x="2" y="163"/>
                    </a:cxn>
                    <a:cxn ang="0">
                      <a:pos x="6" y="179"/>
                    </a:cxn>
                    <a:cxn ang="0">
                      <a:pos x="13" y="193"/>
                    </a:cxn>
                    <a:cxn ang="0">
                      <a:pos x="21" y="203"/>
                    </a:cxn>
                    <a:cxn ang="0">
                      <a:pos x="27" y="209"/>
                    </a:cxn>
                    <a:cxn ang="0">
                      <a:pos x="38" y="213"/>
                    </a:cxn>
                    <a:cxn ang="0">
                      <a:pos x="63" y="215"/>
                    </a:cxn>
                    <a:cxn ang="0">
                      <a:pos x="91" y="220"/>
                    </a:cxn>
                    <a:cxn ang="0">
                      <a:pos x="107" y="230"/>
                    </a:cxn>
                    <a:cxn ang="0">
                      <a:pos x="121" y="241"/>
                    </a:cxn>
                    <a:cxn ang="0">
                      <a:pos x="133" y="247"/>
                    </a:cxn>
                    <a:cxn ang="0">
                      <a:pos x="141" y="250"/>
                    </a:cxn>
                    <a:cxn ang="0">
                      <a:pos x="150" y="250"/>
                    </a:cxn>
                    <a:cxn ang="0">
                      <a:pos x="157" y="247"/>
                    </a:cxn>
                    <a:cxn ang="0">
                      <a:pos x="166" y="240"/>
                    </a:cxn>
                    <a:cxn ang="0">
                      <a:pos x="175" y="227"/>
                    </a:cxn>
                    <a:cxn ang="0">
                      <a:pos x="183" y="220"/>
                    </a:cxn>
                    <a:cxn ang="0">
                      <a:pos x="191" y="217"/>
                    </a:cxn>
                    <a:cxn ang="0">
                      <a:pos x="273" y="217"/>
                    </a:cxn>
                    <a:cxn ang="0">
                      <a:pos x="295" y="215"/>
                    </a:cxn>
                    <a:cxn ang="0">
                      <a:pos x="315" y="211"/>
                    </a:cxn>
                    <a:cxn ang="0">
                      <a:pos x="355" y="202"/>
                    </a:cxn>
                    <a:cxn ang="0">
                      <a:pos x="380" y="200"/>
                    </a:cxn>
                    <a:cxn ang="0">
                      <a:pos x="405" y="197"/>
                    </a:cxn>
                    <a:cxn ang="0">
                      <a:pos x="415" y="193"/>
                    </a:cxn>
                    <a:cxn ang="0">
                      <a:pos x="424" y="188"/>
                    </a:cxn>
                    <a:cxn ang="0">
                      <a:pos x="429" y="180"/>
                    </a:cxn>
                    <a:cxn ang="0">
                      <a:pos x="431" y="169"/>
                    </a:cxn>
                    <a:cxn ang="0">
                      <a:pos x="429" y="160"/>
                    </a:cxn>
                    <a:cxn ang="0">
                      <a:pos x="424" y="154"/>
                    </a:cxn>
                    <a:cxn ang="0">
                      <a:pos x="406" y="144"/>
                    </a:cxn>
                    <a:cxn ang="0">
                      <a:pos x="390" y="135"/>
                    </a:cxn>
                    <a:cxn ang="0">
                      <a:pos x="383" y="128"/>
                    </a:cxn>
                    <a:cxn ang="0">
                      <a:pos x="381" y="119"/>
                    </a:cxn>
                    <a:cxn ang="0">
                      <a:pos x="385" y="105"/>
                    </a:cxn>
                    <a:cxn ang="0">
                      <a:pos x="394" y="93"/>
                    </a:cxn>
                    <a:cxn ang="0">
                      <a:pos x="403" y="79"/>
                    </a:cxn>
                    <a:cxn ang="0">
                      <a:pos x="409" y="66"/>
                    </a:cxn>
                    <a:cxn ang="0">
                      <a:pos x="372" y="49"/>
                    </a:cxn>
                    <a:cxn ang="0">
                      <a:pos x="355" y="44"/>
                    </a:cxn>
                    <a:cxn ang="0">
                      <a:pos x="335" y="41"/>
                    </a:cxn>
                    <a:cxn ang="0">
                      <a:pos x="310" y="44"/>
                    </a:cxn>
                    <a:cxn ang="0">
                      <a:pos x="284" y="46"/>
                    </a:cxn>
                    <a:cxn ang="0">
                      <a:pos x="219" y="45"/>
                    </a:cxn>
                    <a:cxn ang="0">
                      <a:pos x="187" y="41"/>
                    </a:cxn>
                    <a:cxn ang="0">
                      <a:pos x="155" y="29"/>
                    </a:cxn>
                    <a:cxn ang="0">
                      <a:pos x="143" y="21"/>
                    </a:cxn>
                    <a:cxn ang="0">
                      <a:pos x="133" y="12"/>
                    </a:cxn>
                    <a:cxn ang="0">
                      <a:pos x="122" y="3"/>
                    </a:cxn>
                    <a:cxn ang="0">
                      <a:pos x="109" y="0"/>
                    </a:cxn>
                    <a:cxn ang="0">
                      <a:pos x="100" y="3"/>
                    </a:cxn>
                    <a:cxn ang="0">
                      <a:pos x="94" y="10"/>
                    </a:cxn>
                    <a:cxn ang="0">
                      <a:pos x="89" y="17"/>
                    </a:cxn>
                    <a:cxn ang="0">
                      <a:pos x="82" y="22"/>
                    </a:cxn>
                    <a:cxn ang="0">
                      <a:pos x="54" y="24"/>
                    </a:cxn>
                    <a:cxn ang="0">
                      <a:pos x="48" y="28"/>
                    </a:cxn>
                    <a:cxn ang="0">
                      <a:pos x="43" y="33"/>
                    </a:cxn>
                    <a:cxn ang="0">
                      <a:pos x="39" y="46"/>
                    </a:cxn>
                    <a:cxn ang="0">
                      <a:pos x="34" y="77"/>
                    </a:cxn>
                    <a:cxn ang="0">
                      <a:pos x="29" y="95"/>
                    </a:cxn>
                    <a:cxn ang="0">
                      <a:pos x="22" y="109"/>
                    </a:cxn>
                    <a:cxn ang="0">
                      <a:pos x="0" y="138"/>
                    </a:cxn>
                  </a:cxnLst>
                  <a:rect l="0" t="0" r="r" b="b"/>
                  <a:pathLst>
                    <a:path w="431" h="250">
                      <a:moveTo>
                        <a:pt x="0" y="138"/>
                      </a:moveTo>
                      <a:lnTo>
                        <a:pt x="1" y="146"/>
                      </a:lnTo>
                      <a:lnTo>
                        <a:pt x="1" y="155"/>
                      </a:lnTo>
                      <a:lnTo>
                        <a:pt x="2" y="163"/>
                      </a:lnTo>
                      <a:lnTo>
                        <a:pt x="4" y="171"/>
                      </a:lnTo>
                      <a:lnTo>
                        <a:pt x="6" y="179"/>
                      </a:lnTo>
                      <a:lnTo>
                        <a:pt x="9" y="186"/>
                      </a:lnTo>
                      <a:lnTo>
                        <a:pt x="13" y="193"/>
                      </a:lnTo>
                      <a:lnTo>
                        <a:pt x="18" y="200"/>
                      </a:lnTo>
                      <a:lnTo>
                        <a:pt x="21" y="203"/>
                      </a:lnTo>
                      <a:lnTo>
                        <a:pt x="24" y="207"/>
                      </a:lnTo>
                      <a:lnTo>
                        <a:pt x="27" y="209"/>
                      </a:lnTo>
                      <a:lnTo>
                        <a:pt x="30" y="211"/>
                      </a:lnTo>
                      <a:lnTo>
                        <a:pt x="38" y="213"/>
                      </a:lnTo>
                      <a:lnTo>
                        <a:pt x="45" y="214"/>
                      </a:lnTo>
                      <a:lnTo>
                        <a:pt x="63" y="215"/>
                      </a:lnTo>
                      <a:lnTo>
                        <a:pt x="82" y="217"/>
                      </a:lnTo>
                      <a:lnTo>
                        <a:pt x="91" y="220"/>
                      </a:lnTo>
                      <a:lnTo>
                        <a:pt x="99" y="224"/>
                      </a:lnTo>
                      <a:lnTo>
                        <a:pt x="107" y="230"/>
                      </a:lnTo>
                      <a:lnTo>
                        <a:pt x="114" y="236"/>
                      </a:lnTo>
                      <a:lnTo>
                        <a:pt x="121" y="241"/>
                      </a:lnTo>
                      <a:lnTo>
                        <a:pt x="128" y="246"/>
                      </a:lnTo>
                      <a:lnTo>
                        <a:pt x="133" y="247"/>
                      </a:lnTo>
                      <a:lnTo>
                        <a:pt x="137" y="249"/>
                      </a:lnTo>
                      <a:lnTo>
                        <a:pt x="141" y="250"/>
                      </a:lnTo>
                      <a:lnTo>
                        <a:pt x="146" y="250"/>
                      </a:lnTo>
                      <a:lnTo>
                        <a:pt x="150" y="250"/>
                      </a:lnTo>
                      <a:lnTo>
                        <a:pt x="154" y="249"/>
                      </a:lnTo>
                      <a:lnTo>
                        <a:pt x="157" y="247"/>
                      </a:lnTo>
                      <a:lnTo>
                        <a:pt x="161" y="245"/>
                      </a:lnTo>
                      <a:lnTo>
                        <a:pt x="166" y="240"/>
                      </a:lnTo>
                      <a:lnTo>
                        <a:pt x="170" y="233"/>
                      </a:lnTo>
                      <a:lnTo>
                        <a:pt x="175" y="227"/>
                      </a:lnTo>
                      <a:lnTo>
                        <a:pt x="180" y="222"/>
                      </a:lnTo>
                      <a:lnTo>
                        <a:pt x="183" y="220"/>
                      </a:lnTo>
                      <a:lnTo>
                        <a:pt x="186" y="218"/>
                      </a:lnTo>
                      <a:lnTo>
                        <a:pt x="191" y="217"/>
                      </a:lnTo>
                      <a:lnTo>
                        <a:pt x="195" y="217"/>
                      </a:lnTo>
                      <a:lnTo>
                        <a:pt x="273" y="217"/>
                      </a:lnTo>
                      <a:lnTo>
                        <a:pt x="285" y="216"/>
                      </a:lnTo>
                      <a:lnTo>
                        <a:pt x="295" y="215"/>
                      </a:lnTo>
                      <a:lnTo>
                        <a:pt x="306" y="213"/>
                      </a:lnTo>
                      <a:lnTo>
                        <a:pt x="315" y="211"/>
                      </a:lnTo>
                      <a:lnTo>
                        <a:pt x="334" y="205"/>
                      </a:lnTo>
                      <a:lnTo>
                        <a:pt x="355" y="202"/>
                      </a:lnTo>
                      <a:lnTo>
                        <a:pt x="368" y="201"/>
                      </a:lnTo>
                      <a:lnTo>
                        <a:pt x="380" y="200"/>
                      </a:lnTo>
                      <a:lnTo>
                        <a:pt x="394" y="199"/>
                      </a:lnTo>
                      <a:lnTo>
                        <a:pt x="405" y="197"/>
                      </a:lnTo>
                      <a:lnTo>
                        <a:pt x="410" y="195"/>
                      </a:lnTo>
                      <a:lnTo>
                        <a:pt x="415" y="193"/>
                      </a:lnTo>
                      <a:lnTo>
                        <a:pt x="420" y="191"/>
                      </a:lnTo>
                      <a:lnTo>
                        <a:pt x="424" y="188"/>
                      </a:lnTo>
                      <a:lnTo>
                        <a:pt x="427" y="184"/>
                      </a:lnTo>
                      <a:lnTo>
                        <a:pt x="429" y="180"/>
                      </a:lnTo>
                      <a:lnTo>
                        <a:pt x="431" y="174"/>
                      </a:lnTo>
                      <a:lnTo>
                        <a:pt x="431" y="169"/>
                      </a:lnTo>
                      <a:lnTo>
                        <a:pt x="431" y="164"/>
                      </a:lnTo>
                      <a:lnTo>
                        <a:pt x="429" y="160"/>
                      </a:lnTo>
                      <a:lnTo>
                        <a:pt x="427" y="157"/>
                      </a:lnTo>
                      <a:lnTo>
                        <a:pt x="424" y="154"/>
                      </a:lnTo>
                      <a:lnTo>
                        <a:pt x="415" y="148"/>
                      </a:lnTo>
                      <a:lnTo>
                        <a:pt x="406" y="144"/>
                      </a:lnTo>
                      <a:lnTo>
                        <a:pt x="397" y="140"/>
                      </a:lnTo>
                      <a:lnTo>
                        <a:pt x="390" y="135"/>
                      </a:lnTo>
                      <a:lnTo>
                        <a:pt x="386" y="132"/>
                      </a:lnTo>
                      <a:lnTo>
                        <a:pt x="383" y="128"/>
                      </a:lnTo>
                      <a:lnTo>
                        <a:pt x="382" y="124"/>
                      </a:lnTo>
                      <a:lnTo>
                        <a:pt x="381" y="119"/>
                      </a:lnTo>
                      <a:lnTo>
                        <a:pt x="382" y="112"/>
                      </a:lnTo>
                      <a:lnTo>
                        <a:pt x="385" y="105"/>
                      </a:lnTo>
                      <a:lnTo>
                        <a:pt x="390" y="99"/>
                      </a:lnTo>
                      <a:lnTo>
                        <a:pt x="394" y="93"/>
                      </a:lnTo>
                      <a:lnTo>
                        <a:pt x="399" y="86"/>
                      </a:lnTo>
                      <a:lnTo>
                        <a:pt x="403" y="79"/>
                      </a:lnTo>
                      <a:lnTo>
                        <a:pt x="407" y="73"/>
                      </a:lnTo>
                      <a:lnTo>
                        <a:pt x="409" y="66"/>
                      </a:lnTo>
                      <a:lnTo>
                        <a:pt x="390" y="57"/>
                      </a:lnTo>
                      <a:lnTo>
                        <a:pt x="372" y="49"/>
                      </a:lnTo>
                      <a:lnTo>
                        <a:pt x="364" y="46"/>
                      </a:lnTo>
                      <a:lnTo>
                        <a:pt x="355" y="44"/>
                      </a:lnTo>
                      <a:lnTo>
                        <a:pt x="346" y="42"/>
                      </a:lnTo>
                      <a:lnTo>
                        <a:pt x="335" y="41"/>
                      </a:lnTo>
                      <a:lnTo>
                        <a:pt x="321" y="42"/>
                      </a:lnTo>
                      <a:lnTo>
                        <a:pt x="310" y="44"/>
                      </a:lnTo>
                      <a:lnTo>
                        <a:pt x="297" y="45"/>
                      </a:lnTo>
                      <a:lnTo>
                        <a:pt x="284" y="46"/>
                      </a:lnTo>
                      <a:lnTo>
                        <a:pt x="249" y="46"/>
                      </a:lnTo>
                      <a:lnTo>
                        <a:pt x="219" y="45"/>
                      </a:lnTo>
                      <a:lnTo>
                        <a:pt x="203" y="44"/>
                      </a:lnTo>
                      <a:lnTo>
                        <a:pt x="187" y="41"/>
                      </a:lnTo>
                      <a:lnTo>
                        <a:pt x="172" y="35"/>
                      </a:lnTo>
                      <a:lnTo>
                        <a:pt x="155" y="29"/>
                      </a:lnTo>
                      <a:lnTo>
                        <a:pt x="149" y="25"/>
                      </a:lnTo>
                      <a:lnTo>
                        <a:pt x="143" y="21"/>
                      </a:lnTo>
                      <a:lnTo>
                        <a:pt x="138" y="17"/>
                      </a:lnTo>
                      <a:lnTo>
                        <a:pt x="133" y="12"/>
                      </a:lnTo>
                      <a:lnTo>
                        <a:pt x="127" y="8"/>
                      </a:lnTo>
                      <a:lnTo>
                        <a:pt x="122" y="3"/>
                      </a:lnTo>
                      <a:lnTo>
                        <a:pt x="116" y="1"/>
                      </a:lnTo>
                      <a:lnTo>
                        <a:pt x="109" y="0"/>
                      </a:lnTo>
                      <a:lnTo>
                        <a:pt x="104" y="1"/>
                      </a:lnTo>
                      <a:lnTo>
                        <a:pt x="100" y="3"/>
                      </a:lnTo>
                      <a:lnTo>
                        <a:pt x="97" y="5"/>
                      </a:lnTo>
                      <a:lnTo>
                        <a:pt x="94" y="10"/>
                      </a:lnTo>
                      <a:lnTo>
                        <a:pt x="92" y="13"/>
                      </a:lnTo>
                      <a:lnTo>
                        <a:pt x="89" y="17"/>
                      </a:lnTo>
                      <a:lnTo>
                        <a:pt x="86" y="20"/>
                      </a:lnTo>
                      <a:lnTo>
                        <a:pt x="82" y="22"/>
                      </a:lnTo>
                      <a:lnTo>
                        <a:pt x="68" y="23"/>
                      </a:lnTo>
                      <a:lnTo>
                        <a:pt x="54" y="24"/>
                      </a:lnTo>
                      <a:lnTo>
                        <a:pt x="51" y="26"/>
                      </a:lnTo>
                      <a:lnTo>
                        <a:pt x="48" y="28"/>
                      </a:lnTo>
                      <a:lnTo>
                        <a:pt x="45" y="30"/>
                      </a:lnTo>
                      <a:lnTo>
                        <a:pt x="43" y="33"/>
                      </a:lnTo>
                      <a:lnTo>
                        <a:pt x="40" y="40"/>
                      </a:lnTo>
                      <a:lnTo>
                        <a:pt x="39" y="46"/>
                      </a:lnTo>
                      <a:lnTo>
                        <a:pt x="37" y="61"/>
                      </a:lnTo>
                      <a:lnTo>
                        <a:pt x="34" y="77"/>
                      </a:lnTo>
                      <a:lnTo>
                        <a:pt x="32" y="86"/>
                      </a:lnTo>
                      <a:lnTo>
                        <a:pt x="29" y="95"/>
                      </a:lnTo>
                      <a:lnTo>
                        <a:pt x="25" y="102"/>
                      </a:lnTo>
                      <a:lnTo>
                        <a:pt x="22" y="109"/>
                      </a:lnTo>
                      <a:lnTo>
                        <a:pt x="12" y="123"/>
                      </a:lnTo>
                      <a:lnTo>
                        <a:pt x="0" y="138"/>
                      </a:lnTo>
                      <a:close/>
                    </a:path>
                  </a:pathLst>
                </a:custGeom>
                <a:solidFill>
                  <a:srgbClr val="C0C0C0"/>
                </a:solidFill>
                <a:ln w="9525">
                  <a:solidFill>
                    <a:sysClr val="windowText" lastClr="000000">
                      <a:lumMod val="50000"/>
                      <a:lumOff val="50000"/>
                    </a:sysClr>
                  </a:solidFill>
                  <a:round/>
                  <a:headEnd/>
                  <a:tailEnd/>
                </a:ln>
              </p:spPr>
            </p:sp>
            <p:sp>
              <p:nvSpPr>
                <p:cNvPr id="35" name="Bangladesh"/>
                <p:cNvSpPr>
                  <a:spLocks/>
                </p:cNvSpPr>
                <p:nvPr/>
              </p:nvSpPr>
              <p:spPr bwMode="auto">
                <a:xfrm>
                  <a:off x="3693025" y="4500513"/>
                  <a:ext cx="340529" cy="478552"/>
                </a:xfrm>
                <a:custGeom>
                  <a:avLst/>
                  <a:gdLst/>
                  <a:ahLst/>
                  <a:cxnLst>
                    <a:cxn ang="0">
                      <a:pos x="700" y="952"/>
                    </a:cxn>
                    <a:cxn ang="0">
                      <a:pos x="661" y="872"/>
                    </a:cxn>
                    <a:cxn ang="0">
                      <a:pos x="627" y="779"/>
                    </a:cxn>
                    <a:cxn ang="0">
                      <a:pos x="583" y="697"/>
                    </a:cxn>
                    <a:cxn ang="0">
                      <a:pos x="562" y="648"/>
                    </a:cxn>
                    <a:cxn ang="0">
                      <a:pos x="521" y="620"/>
                    </a:cxn>
                    <a:cxn ang="0">
                      <a:pos x="448" y="603"/>
                    </a:cxn>
                    <a:cxn ang="0">
                      <a:pos x="420" y="594"/>
                    </a:cxn>
                    <a:cxn ang="0">
                      <a:pos x="431" y="684"/>
                    </a:cxn>
                    <a:cxn ang="0">
                      <a:pos x="392" y="718"/>
                    </a:cxn>
                    <a:cxn ang="0">
                      <a:pos x="375" y="718"/>
                    </a:cxn>
                    <a:cxn ang="0">
                      <a:pos x="340" y="750"/>
                    </a:cxn>
                    <a:cxn ang="0">
                      <a:pos x="302" y="744"/>
                    </a:cxn>
                    <a:cxn ang="0">
                      <a:pos x="250" y="774"/>
                    </a:cxn>
                    <a:cxn ang="0">
                      <a:pos x="211" y="693"/>
                    </a:cxn>
                    <a:cxn ang="0">
                      <a:pos x="176" y="593"/>
                    </a:cxn>
                    <a:cxn ang="0">
                      <a:pos x="121" y="537"/>
                    </a:cxn>
                    <a:cxn ang="0">
                      <a:pos x="93" y="459"/>
                    </a:cxn>
                    <a:cxn ang="0">
                      <a:pos x="49" y="401"/>
                    </a:cxn>
                    <a:cxn ang="0">
                      <a:pos x="2" y="317"/>
                    </a:cxn>
                    <a:cxn ang="0">
                      <a:pos x="35" y="277"/>
                    </a:cxn>
                    <a:cxn ang="0">
                      <a:pos x="65" y="247"/>
                    </a:cxn>
                    <a:cxn ang="0">
                      <a:pos x="51" y="188"/>
                    </a:cxn>
                    <a:cxn ang="0">
                      <a:pos x="17" y="114"/>
                    </a:cxn>
                    <a:cxn ang="0">
                      <a:pos x="35" y="82"/>
                    </a:cxn>
                    <a:cxn ang="0">
                      <a:pos x="61" y="40"/>
                    </a:cxn>
                    <a:cxn ang="0">
                      <a:pos x="71" y="1"/>
                    </a:cxn>
                    <a:cxn ang="0">
                      <a:pos x="92" y="17"/>
                    </a:cxn>
                    <a:cxn ang="0">
                      <a:pos x="177" y="83"/>
                    </a:cxn>
                    <a:cxn ang="0">
                      <a:pos x="208" y="85"/>
                    </a:cxn>
                    <a:cxn ang="0">
                      <a:pos x="238" y="58"/>
                    </a:cxn>
                    <a:cxn ang="0">
                      <a:pos x="259" y="88"/>
                    </a:cxn>
                    <a:cxn ang="0">
                      <a:pos x="286" y="145"/>
                    </a:cxn>
                    <a:cxn ang="0">
                      <a:pos x="302" y="191"/>
                    </a:cxn>
                    <a:cxn ang="0">
                      <a:pos x="288" y="234"/>
                    </a:cxn>
                    <a:cxn ang="0">
                      <a:pos x="316" y="255"/>
                    </a:cxn>
                    <a:cxn ang="0">
                      <a:pos x="445" y="252"/>
                    </a:cxn>
                    <a:cxn ang="0">
                      <a:pos x="508" y="228"/>
                    </a:cxn>
                    <a:cxn ang="0">
                      <a:pos x="561" y="216"/>
                    </a:cxn>
                    <a:cxn ang="0">
                      <a:pos x="632" y="189"/>
                    </a:cxn>
                    <a:cxn ang="0">
                      <a:pos x="674" y="201"/>
                    </a:cxn>
                    <a:cxn ang="0">
                      <a:pos x="669" y="242"/>
                    </a:cxn>
                    <a:cxn ang="0">
                      <a:pos x="592" y="334"/>
                    </a:cxn>
                    <a:cxn ang="0">
                      <a:pos x="542" y="414"/>
                    </a:cxn>
                    <a:cxn ang="0">
                      <a:pos x="537" y="512"/>
                    </a:cxn>
                    <a:cxn ang="0">
                      <a:pos x="551" y="562"/>
                    </a:cxn>
                    <a:cxn ang="0">
                      <a:pos x="585" y="572"/>
                    </a:cxn>
                    <a:cxn ang="0">
                      <a:pos x="618" y="521"/>
                    </a:cxn>
                    <a:cxn ang="0">
                      <a:pos x="639" y="452"/>
                    </a:cxn>
                    <a:cxn ang="0">
                      <a:pos x="666" y="418"/>
                    </a:cxn>
                    <a:cxn ang="0">
                      <a:pos x="694" y="421"/>
                    </a:cxn>
                    <a:cxn ang="0">
                      <a:pos x="698" y="554"/>
                    </a:cxn>
                    <a:cxn ang="0">
                      <a:pos x="719" y="684"/>
                    </a:cxn>
                    <a:cxn ang="0">
                      <a:pos x="736" y="777"/>
                    </a:cxn>
                    <a:cxn ang="0">
                      <a:pos x="743" y="837"/>
                    </a:cxn>
                    <a:cxn ang="0">
                      <a:pos x="706" y="882"/>
                    </a:cxn>
                    <a:cxn ang="0">
                      <a:pos x="735" y="921"/>
                    </a:cxn>
                  </a:cxnLst>
                  <a:rect l="0" t="0" r="r" b="b"/>
                  <a:pathLst>
                    <a:path w="746" h="987">
                      <a:moveTo>
                        <a:pt x="743" y="987"/>
                      </a:moveTo>
                      <a:lnTo>
                        <a:pt x="741" y="985"/>
                      </a:lnTo>
                      <a:lnTo>
                        <a:pt x="739" y="983"/>
                      </a:lnTo>
                      <a:lnTo>
                        <a:pt x="728" y="975"/>
                      </a:lnTo>
                      <a:lnTo>
                        <a:pt x="719" y="968"/>
                      </a:lnTo>
                      <a:lnTo>
                        <a:pt x="710" y="961"/>
                      </a:lnTo>
                      <a:lnTo>
                        <a:pt x="700" y="952"/>
                      </a:lnTo>
                      <a:lnTo>
                        <a:pt x="695" y="946"/>
                      </a:lnTo>
                      <a:lnTo>
                        <a:pt x="691" y="939"/>
                      </a:lnTo>
                      <a:lnTo>
                        <a:pt x="688" y="933"/>
                      </a:lnTo>
                      <a:lnTo>
                        <a:pt x="685" y="927"/>
                      </a:lnTo>
                      <a:lnTo>
                        <a:pt x="680" y="913"/>
                      </a:lnTo>
                      <a:lnTo>
                        <a:pt x="674" y="899"/>
                      </a:lnTo>
                      <a:lnTo>
                        <a:pt x="661" y="872"/>
                      </a:lnTo>
                      <a:lnTo>
                        <a:pt x="650" y="849"/>
                      </a:lnTo>
                      <a:lnTo>
                        <a:pt x="645" y="838"/>
                      </a:lnTo>
                      <a:lnTo>
                        <a:pt x="640" y="826"/>
                      </a:lnTo>
                      <a:lnTo>
                        <a:pt x="636" y="813"/>
                      </a:lnTo>
                      <a:lnTo>
                        <a:pt x="633" y="798"/>
                      </a:lnTo>
                      <a:lnTo>
                        <a:pt x="630" y="788"/>
                      </a:lnTo>
                      <a:lnTo>
                        <a:pt x="627" y="779"/>
                      </a:lnTo>
                      <a:lnTo>
                        <a:pt x="623" y="770"/>
                      </a:lnTo>
                      <a:lnTo>
                        <a:pt x="619" y="763"/>
                      </a:lnTo>
                      <a:lnTo>
                        <a:pt x="609" y="748"/>
                      </a:lnTo>
                      <a:lnTo>
                        <a:pt x="600" y="729"/>
                      </a:lnTo>
                      <a:lnTo>
                        <a:pt x="594" y="717"/>
                      </a:lnTo>
                      <a:lnTo>
                        <a:pt x="589" y="707"/>
                      </a:lnTo>
                      <a:lnTo>
                        <a:pt x="583" y="697"/>
                      </a:lnTo>
                      <a:lnTo>
                        <a:pt x="579" y="684"/>
                      </a:lnTo>
                      <a:lnTo>
                        <a:pt x="576" y="674"/>
                      </a:lnTo>
                      <a:lnTo>
                        <a:pt x="573" y="665"/>
                      </a:lnTo>
                      <a:lnTo>
                        <a:pt x="572" y="659"/>
                      </a:lnTo>
                      <a:lnTo>
                        <a:pt x="569" y="655"/>
                      </a:lnTo>
                      <a:lnTo>
                        <a:pt x="566" y="651"/>
                      </a:lnTo>
                      <a:lnTo>
                        <a:pt x="562" y="648"/>
                      </a:lnTo>
                      <a:lnTo>
                        <a:pt x="560" y="643"/>
                      </a:lnTo>
                      <a:lnTo>
                        <a:pt x="556" y="639"/>
                      </a:lnTo>
                      <a:lnTo>
                        <a:pt x="554" y="636"/>
                      </a:lnTo>
                      <a:lnTo>
                        <a:pt x="550" y="633"/>
                      </a:lnTo>
                      <a:lnTo>
                        <a:pt x="543" y="629"/>
                      </a:lnTo>
                      <a:lnTo>
                        <a:pt x="533" y="625"/>
                      </a:lnTo>
                      <a:lnTo>
                        <a:pt x="521" y="620"/>
                      </a:lnTo>
                      <a:lnTo>
                        <a:pt x="511" y="616"/>
                      </a:lnTo>
                      <a:lnTo>
                        <a:pt x="500" y="612"/>
                      </a:lnTo>
                      <a:lnTo>
                        <a:pt x="488" y="609"/>
                      </a:lnTo>
                      <a:lnTo>
                        <a:pt x="474" y="608"/>
                      </a:lnTo>
                      <a:lnTo>
                        <a:pt x="460" y="606"/>
                      </a:lnTo>
                      <a:lnTo>
                        <a:pt x="454" y="604"/>
                      </a:lnTo>
                      <a:lnTo>
                        <a:pt x="448" y="603"/>
                      </a:lnTo>
                      <a:lnTo>
                        <a:pt x="441" y="600"/>
                      </a:lnTo>
                      <a:lnTo>
                        <a:pt x="435" y="597"/>
                      </a:lnTo>
                      <a:lnTo>
                        <a:pt x="414" y="570"/>
                      </a:lnTo>
                      <a:lnTo>
                        <a:pt x="411" y="567"/>
                      </a:lnTo>
                      <a:lnTo>
                        <a:pt x="414" y="574"/>
                      </a:lnTo>
                      <a:lnTo>
                        <a:pt x="419" y="586"/>
                      </a:lnTo>
                      <a:lnTo>
                        <a:pt x="420" y="594"/>
                      </a:lnTo>
                      <a:lnTo>
                        <a:pt x="422" y="602"/>
                      </a:lnTo>
                      <a:lnTo>
                        <a:pt x="422" y="612"/>
                      </a:lnTo>
                      <a:lnTo>
                        <a:pt x="423" y="622"/>
                      </a:lnTo>
                      <a:lnTo>
                        <a:pt x="423" y="649"/>
                      </a:lnTo>
                      <a:lnTo>
                        <a:pt x="427" y="664"/>
                      </a:lnTo>
                      <a:lnTo>
                        <a:pt x="432" y="677"/>
                      </a:lnTo>
                      <a:lnTo>
                        <a:pt x="431" y="684"/>
                      </a:lnTo>
                      <a:lnTo>
                        <a:pt x="429" y="688"/>
                      </a:lnTo>
                      <a:lnTo>
                        <a:pt x="425" y="693"/>
                      </a:lnTo>
                      <a:lnTo>
                        <a:pt x="420" y="697"/>
                      </a:lnTo>
                      <a:lnTo>
                        <a:pt x="408" y="702"/>
                      </a:lnTo>
                      <a:lnTo>
                        <a:pt x="397" y="709"/>
                      </a:lnTo>
                      <a:lnTo>
                        <a:pt x="394" y="713"/>
                      </a:lnTo>
                      <a:lnTo>
                        <a:pt x="392" y="718"/>
                      </a:lnTo>
                      <a:lnTo>
                        <a:pt x="391" y="721"/>
                      </a:lnTo>
                      <a:lnTo>
                        <a:pt x="390" y="723"/>
                      </a:lnTo>
                      <a:lnTo>
                        <a:pt x="388" y="724"/>
                      </a:lnTo>
                      <a:lnTo>
                        <a:pt x="385" y="724"/>
                      </a:lnTo>
                      <a:lnTo>
                        <a:pt x="381" y="724"/>
                      </a:lnTo>
                      <a:lnTo>
                        <a:pt x="378" y="722"/>
                      </a:lnTo>
                      <a:lnTo>
                        <a:pt x="375" y="718"/>
                      </a:lnTo>
                      <a:lnTo>
                        <a:pt x="372" y="715"/>
                      </a:lnTo>
                      <a:lnTo>
                        <a:pt x="368" y="708"/>
                      </a:lnTo>
                      <a:lnTo>
                        <a:pt x="362" y="700"/>
                      </a:lnTo>
                      <a:lnTo>
                        <a:pt x="356" y="700"/>
                      </a:lnTo>
                      <a:lnTo>
                        <a:pt x="350" y="717"/>
                      </a:lnTo>
                      <a:lnTo>
                        <a:pt x="345" y="734"/>
                      </a:lnTo>
                      <a:lnTo>
                        <a:pt x="340" y="750"/>
                      </a:lnTo>
                      <a:lnTo>
                        <a:pt x="333" y="766"/>
                      </a:lnTo>
                      <a:lnTo>
                        <a:pt x="324" y="760"/>
                      </a:lnTo>
                      <a:lnTo>
                        <a:pt x="317" y="753"/>
                      </a:lnTo>
                      <a:lnTo>
                        <a:pt x="314" y="750"/>
                      </a:lnTo>
                      <a:lnTo>
                        <a:pt x="311" y="746"/>
                      </a:lnTo>
                      <a:lnTo>
                        <a:pt x="307" y="744"/>
                      </a:lnTo>
                      <a:lnTo>
                        <a:pt x="302" y="744"/>
                      </a:lnTo>
                      <a:lnTo>
                        <a:pt x="299" y="744"/>
                      </a:lnTo>
                      <a:lnTo>
                        <a:pt x="296" y="745"/>
                      </a:lnTo>
                      <a:lnTo>
                        <a:pt x="286" y="752"/>
                      </a:lnTo>
                      <a:lnTo>
                        <a:pt x="276" y="757"/>
                      </a:lnTo>
                      <a:lnTo>
                        <a:pt x="266" y="762"/>
                      </a:lnTo>
                      <a:lnTo>
                        <a:pt x="256" y="769"/>
                      </a:lnTo>
                      <a:lnTo>
                        <a:pt x="250" y="774"/>
                      </a:lnTo>
                      <a:lnTo>
                        <a:pt x="242" y="781"/>
                      </a:lnTo>
                      <a:lnTo>
                        <a:pt x="236" y="768"/>
                      </a:lnTo>
                      <a:lnTo>
                        <a:pt x="231" y="757"/>
                      </a:lnTo>
                      <a:lnTo>
                        <a:pt x="226" y="746"/>
                      </a:lnTo>
                      <a:lnTo>
                        <a:pt x="223" y="735"/>
                      </a:lnTo>
                      <a:lnTo>
                        <a:pt x="217" y="714"/>
                      </a:lnTo>
                      <a:lnTo>
                        <a:pt x="211" y="693"/>
                      </a:lnTo>
                      <a:lnTo>
                        <a:pt x="206" y="672"/>
                      </a:lnTo>
                      <a:lnTo>
                        <a:pt x="200" y="650"/>
                      </a:lnTo>
                      <a:lnTo>
                        <a:pt x="197" y="639"/>
                      </a:lnTo>
                      <a:lnTo>
                        <a:pt x="193" y="627"/>
                      </a:lnTo>
                      <a:lnTo>
                        <a:pt x="189" y="616"/>
                      </a:lnTo>
                      <a:lnTo>
                        <a:pt x="182" y="603"/>
                      </a:lnTo>
                      <a:lnTo>
                        <a:pt x="176" y="593"/>
                      </a:lnTo>
                      <a:lnTo>
                        <a:pt x="170" y="585"/>
                      </a:lnTo>
                      <a:lnTo>
                        <a:pt x="162" y="576"/>
                      </a:lnTo>
                      <a:lnTo>
                        <a:pt x="153" y="569"/>
                      </a:lnTo>
                      <a:lnTo>
                        <a:pt x="145" y="562"/>
                      </a:lnTo>
                      <a:lnTo>
                        <a:pt x="137" y="555"/>
                      </a:lnTo>
                      <a:lnTo>
                        <a:pt x="128" y="546"/>
                      </a:lnTo>
                      <a:lnTo>
                        <a:pt x="121" y="537"/>
                      </a:lnTo>
                      <a:lnTo>
                        <a:pt x="116" y="530"/>
                      </a:lnTo>
                      <a:lnTo>
                        <a:pt x="111" y="522"/>
                      </a:lnTo>
                      <a:lnTo>
                        <a:pt x="108" y="514"/>
                      </a:lnTo>
                      <a:lnTo>
                        <a:pt x="105" y="506"/>
                      </a:lnTo>
                      <a:lnTo>
                        <a:pt x="100" y="490"/>
                      </a:lnTo>
                      <a:lnTo>
                        <a:pt x="97" y="475"/>
                      </a:lnTo>
                      <a:lnTo>
                        <a:pt x="93" y="459"/>
                      </a:lnTo>
                      <a:lnTo>
                        <a:pt x="87" y="445"/>
                      </a:lnTo>
                      <a:lnTo>
                        <a:pt x="84" y="438"/>
                      </a:lnTo>
                      <a:lnTo>
                        <a:pt x="79" y="431"/>
                      </a:lnTo>
                      <a:lnTo>
                        <a:pt x="74" y="424"/>
                      </a:lnTo>
                      <a:lnTo>
                        <a:pt x="66" y="419"/>
                      </a:lnTo>
                      <a:lnTo>
                        <a:pt x="57" y="410"/>
                      </a:lnTo>
                      <a:lnTo>
                        <a:pt x="49" y="401"/>
                      </a:lnTo>
                      <a:lnTo>
                        <a:pt x="42" y="392"/>
                      </a:lnTo>
                      <a:lnTo>
                        <a:pt x="36" y="383"/>
                      </a:lnTo>
                      <a:lnTo>
                        <a:pt x="26" y="362"/>
                      </a:lnTo>
                      <a:lnTo>
                        <a:pt x="14" y="340"/>
                      </a:lnTo>
                      <a:lnTo>
                        <a:pt x="8" y="331"/>
                      </a:lnTo>
                      <a:lnTo>
                        <a:pt x="4" y="321"/>
                      </a:lnTo>
                      <a:lnTo>
                        <a:pt x="2" y="317"/>
                      </a:lnTo>
                      <a:lnTo>
                        <a:pt x="1" y="312"/>
                      </a:lnTo>
                      <a:lnTo>
                        <a:pt x="0" y="307"/>
                      </a:lnTo>
                      <a:lnTo>
                        <a:pt x="0" y="302"/>
                      </a:lnTo>
                      <a:lnTo>
                        <a:pt x="0" y="285"/>
                      </a:lnTo>
                      <a:lnTo>
                        <a:pt x="12" y="284"/>
                      </a:lnTo>
                      <a:lnTo>
                        <a:pt x="24" y="281"/>
                      </a:lnTo>
                      <a:lnTo>
                        <a:pt x="35" y="277"/>
                      </a:lnTo>
                      <a:lnTo>
                        <a:pt x="46" y="272"/>
                      </a:lnTo>
                      <a:lnTo>
                        <a:pt x="50" y="269"/>
                      </a:lnTo>
                      <a:lnTo>
                        <a:pt x="54" y="266"/>
                      </a:lnTo>
                      <a:lnTo>
                        <a:pt x="57" y="261"/>
                      </a:lnTo>
                      <a:lnTo>
                        <a:pt x="60" y="257"/>
                      </a:lnTo>
                      <a:lnTo>
                        <a:pt x="63" y="252"/>
                      </a:lnTo>
                      <a:lnTo>
                        <a:pt x="65" y="247"/>
                      </a:lnTo>
                      <a:lnTo>
                        <a:pt x="66" y="242"/>
                      </a:lnTo>
                      <a:lnTo>
                        <a:pt x="66" y="235"/>
                      </a:lnTo>
                      <a:lnTo>
                        <a:pt x="65" y="226"/>
                      </a:lnTo>
                      <a:lnTo>
                        <a:pt x="64" y="218"/>
                      </a:lnTo>
                      <a:lnTo>
                        <a:pt x="62" y="210"/>
                      </a:lnTo>
                      <a:lnTo>
                        <a:pt x="59" y="202"/>
                      </a:lnTo>
                      <a:lnTo>
                        <a:pt x="51" y="188"/>
                      </a:lnTo>
                      <a:lnTo>
                        <a:pt x="41" y="175"/>
                      </a:lnTo>
                      <a:lnTo>
                        <a:pt x="32" y="162"/>
                      </a:lnTo>
                      <a:lnTo>
                        <a:pt x="24" y="147"/>
                      </a:lnTo>
                      <a:lnTo>
                        <a:pt x="21" y="140"/>
                      </a:lnTo>
                      <a:lnTo>
                        <a:pt x="19" y="132"/>
                      </a:lnTo>
                      <a:lnTo>
                        <a:pt x="17" y="123"/>
                      </a:lnTo>
                      <a:lnTo>
                        <a:pt x="17" y="114"/>
                      </a:lnTo>
                      <a:lnTo>
                        <a:pt x="22" y="110"/>
                      </a:lnTo>
                      <a:lnTo>
                        <a:pt x="28" y="107"/>
                      </a:lnTo>
                      <a:lnTo>
                        <a:pt x="31" y="103"/>
                      </a:lnTo>
                      <a:lnTo>
                        <a:pt x="33" y="98"/>
                      </a:lnTo>
                      <a:lnTo>
                        <a:pt x="33" y="92"/>
                      </a:lnTo>
                      <a:lnTo>
                        <a:pt x="34" y="87"/>
                      </a:lnTo>
                      <a:lnTo>
                        <a:pt x="35" y="82"/>
                      </a:lnTo>
                      <a:lnTo>
                        <a:pt x="36" y="77"/>
                      </a:lnTo>
                      <a:lnTo>
                        <a:pt x="37" y="72"/>
                      </a:lnTo>
                      <a:lnTo>
                        <a:pt x="40" y="66"/>
                      </a:lnTo>
                      <a:lnTo>
                        <a:pt x="49" y="62"/>
                      </a:lnTo>
                      <a:lnTo>
                        <a:pt x="57" y="57"/>
                      </a:lnTo>
                      <a:lnTo>
                        <a:pt x="60" y="49"/>
                      </a:lnTo>
                      <a:lnTo>
                        <a:pt x="61" y="40"/>
                      </a:lnTo>
                      <a:lnTo>
                        <a:pt x="61" y="30"/>
                      </a:lnTo>
                      <a:lnTo>
                        <a:pt x="62" y="21"/>
                      </a:lnTo>
                      <a:lnTo>
                        <a:pt x="62" y="13"/>
                      </a:lnTo>
                      <a:lnTo>
                        <a:pt x="64" y="6"/>
                      </a:lnTo>
                      <a:lnTo>
                        <a:pt x="66" y="4"/>
                      </a:lnTo>
                      <a:lnTo>
                        <a:pt x="68" y="2"/>
                      </a:lnTo>
                      <a:lnTo>
                        <a:pt x="71" y="1"/>
                      </a:lnTo>
                      <a:lnTo>
                        <a:pt x="76" y="0"/>
                      </a:lnTo>
                      <a:lnTo>
                        <a:pt x="79" y="1"/>
                      </a:lnTo>
                      <a:lnTo>
                        <a:pt x="81" y="2"/>
                      </a:lnTo>
                      <a:lnTo>
                        <a:pt x="83" y="4"/>
                      </a:lnTo>
                      <a:lnTo>
                        <a:pt x="85" y="7"/>
                      </a:lnTo>
                      <a:lnTo>
                        <a:pt x="88" y="13"/>
                      </a:lnTo>
                      <a:lnTo>
                        <a:pt x="92" y="17"/>
                      </a:lnTo>
                      <a:lnTo>
                        <a:pt x="108" y="28"/>
                      </a:lnTo>
                      <a:lnTo>
                        <a:pt x="123" y="37"/>
                      </a:lnTo>
                      <a:lnTo>
                        <a:pt x="138" y="47"/>
                      </a:lnTo>
                      <a:lnTo>
                        <a:pt x="154" y="57"/>
                      </a:lnTo>
                      <a:lnTo>
                        <a:pt x="165" y="68"/>
                      </a:lnTo>
                      <a:lnTo>
                        <a:pt x="173" y="78"/>
                      </a:lnTo>
                      <a:lnTo>
                        <a:pt x="177" y="83"/>
                      </a:lnTo>
                      <a:lnTo>
                        <a:pt x="182" y="87"/>
                      </a:lnTo>
                      <a:lnTo>
                        <a:pt x="188" y="89"/>
                      </a:lnTo>
                      <a:lnTo>
                        <a:pt x="195" y="90"/>
                      </a:lnTo>
                      <a:lnTo>
                        <a:pt x="199" y="90"/>
                      </a:lnTo>
                      <a:lnTo>
                        <a:pt x="202" y="89"/>
                      </a:lnTo>
                      <a:lnTo>
                        <a:pt x="205" y="87"/>
                      </a:lnTo>
                      <a:lnTo>
                        <a:pt x="208" y="85"/>
                      </a:lnTo>
                      <a:lnTo>
                        <a:pt x="213" y="80"/>
                      </a:lnTo>
                      <a:lnTo>
                        <a:pt x="219" y="74"/>
                      </a:lnTo>
                      <a:lnTo>
                        <a:pt x="223" y="68"/>
                      </a:lnTo>
                      <a:lnTo>
                        <a:pt x="228" y="62"/>
                      </a:lnTo>
                      <a:lnTo>
                        <a:pt x="231" y="60"/>
                      </a:lnTo>
                      <a:lnTo>
                        <a:pt x="234" y="59"/>
                      </a:lnTo>
                      <a:lnTo>
                        <a:pt x="238" y="58"/>
                      </a:lnTo>
                      <a:lnTo>
                        <a:pt x="242" y="57"/>
                      </a:lnTo>
                      <a:lnTo>
                        <a:pt x="247" y="58"/>
                      </a:lnTo>
                      <a:lnTo>
                        <a:pt x="250" y="60"/>
                      </a:lnTo>
                      <a:lnTo>
                        <a:pt x="253" y="63"/>
                      </a:lnTo>
                      <a:lnTo>
                        <a:pt x="255" y="68"/>
                      </a:lnTo>
                      <a:lnTo>
                        <a:pt x="257" y="78"/>
                      </a:lnTo>
                      <a:lnTo>
                        <a:pt x="259" y="88"/>
                      </a:lnTo>
                      <a:lnTo>
                        <a:pt x="261" y="99"/>
                      </a:lnTo>
                      <a:lnTo>
                        <a:pt x="263" y="108"/>
                      </a:lnTo>
                      <a:lnTo>
                        <a:pt x="266" y="116"/>
                      </a:lnTo>
                      <a:lnTo>
                        <a:pt x="270" y="127"/>
                      </a:lnTo>
                      <a:lnTo>
                        <a:pt x="275" y="134"/>
                      </a:lnTo>
                      <a:lnTo>
                        <a:pt x="280" y="140"/>
                      </a:lnTo>
                      <a:lnTo>
                        <a:pt x="286" y="145"/>
                      </a:lnTo>
                      <a:lnTo>
                        <a:pt x="291" y="150"/>
                      </a:lnTo>
                      <a:lnTo>
                        <a:pt x="296" y="156"/>
                      </a:lnTo>
                      <a:lnTo>
                        <a:pt x="300" y="162"/>
                      </a:lnTo>
                      <a:lnTo>
                        <a:pt x="303" y="168"/>
                      </a:lnTo>
                      <a:lnTo>
                        <a:pt x="304" y="176"/>
                      </a:lnTo>
                      <a:lnTo>
                        <a:pt x="304" y="184"/>
                      </a:lnTo>
                      <a:lnTo>
                        <a:pt x="302" y="191"/>
                      </a:lnTo>
                      <a:lnTo>
                        <a:pt x="298" y="196"/>
                      </a:lnTo>
                      <a:lnTo>
                        <a:pt x="295" y="202"/>
                      </a:lnTo>
                      <a:lnTo>
                        <a:pt x="292" y="208"/>
                      </a:lnTo>
                      <a:lnTo>
                        <a:pt x="290" y="215"/>
                      </a:lnTo>
                      <a:lnTo>
                        <a:pt x="288" y="221"/>
                      </a:lnTo>
                      <a:lnTo>
                        <a:pt x="287" y="228"/>
                      </a:lnTo>
                      <a:lnTo>
                        <a:pt x="288" y="234"/>
                      </a:lnTo>
                      <a:lnTo>
                        <a:pt x="289" y="240"/>
                      </a:lnTo>
                      <a:lnTo>
                        <a:pt x="292" y="244"/>
                      </a:lnTo>
                      <a:lnTo>
                        <a:pt x="295" y="248"/>
                      </a:lnTo>
                      <a:lnTo>
                        <a:pt x="299" y="250"/>
                      </a:lnTo>
                      <a:lnTo>
                        <a:pt x="305" y="253"/>
                      </a:lnTo>
                      <a:lnTo>
                        <a:pt x="310" y="254"/>
                      </a:lnTo>
                      <a:lnTo>
                        <a:pt x="316" y="255"/>
                      </a:lnTo>
                      <a:lnTo>
                        <a:pt x="328" y="257"/>
                      </a:lnTo>
                      <a:lnTo>
                        <a:pt x="343" y="257"/>
                      </a:lnTo>
                      <a:lnTo>
                        <a:pt x="356" y="257"/>
                      </a:lnTo>
                      <a:lnTo>
                        <a:pt x="370" y="257"/>
                      </a:lnTo>
                      <a:lnTo>
                        <a:pt x="402" y="256"/>
                      </a:lnTo>
                      <a:lnTo>
                        <a:pt x="431" y="254"/>
                      </a:lnTo>
                      <a:lnTo>
                        <a:pt x="445" y="252"/>
                      </a:lnTo>
                      <a:lnTo>
                        <a:pt x="459" y="249"/>
                      </a:lnTo>
                      <a:lnTo>
                        <a:pt x="474" y="245"/>
                      </a:lnTo>
                      <a:lnTo>
                        <a:pt x="489" y="241"/>
                      </a:lnTo>
                      <a:lnTo>
                        <a:pt x="494" y="238"/>
                      </a:lnTo>
                      <a:lnTo>
                        <a:pt x="499" y="234"/>
                      </a:lnTo>
                      <a:lnTo>
                        <a:pt x="504" y="231"/>
                      </a:lnTo>
                      <a:lnTo>
                        <a:pt x="508" y="228"/>
                      </a:lnTo>
                      <a:lnTo>
                        <a:pt x="512" y="224"/>
                      </a:lnTo>
                      <a:lnTo>
                        <a:pt x="516" y="221"/>
                      </a:lnTo>
                      <a:lnTo>
                        <a:pt x="521" y="219"/>
                      </a:lnTo>
                      <a:lnTo>
                        <a:pt x="527" y="217"/>
                      </a:lnTo>
                      <a:lnTo>
                        <a:pt x="539" y="216"/>
                      </a:lnTo>
                      <a:lnTo>
                        <a:pt x="549" y="216"/>
                      </a:lnTo>
                      <a:lnTo>
                        <a:pt x="561" y="216"/>
                      </a:lnTo>
                      <a:lnTo>
                        <a:pt x="572" y="215"/>
                      </a:lnTo>
                      <a:lnTo>
                        <a:pt x="584" y="211"/>
                      </a:lnTo>
                      <a:lnTo>
                        <a:pt x="595" y="206"/>
                      </a:lnTo>
                      <a:lnTo>
                        <a:pt x="604" y="201"/>
                      </a:lnTo>
                      <a:lnTo>
                        <a:pt x="613" y="197"/>
                      </a:lnTo>
                      <a:lnTo>
                        <a:pt x="623" y="193"/>
                      </a:lnTo>
                      <a:lnTo>
                        <a:pt x="632" y="189"/>
                      </a:lnTo>
                      <a:lnTo>
                        <a:pt x="643" y="187"/>
                      </a:lnTo>
                      <a:lnTo>
                        <a:pt x="655" y="186"/>
                      </a:lnTo>
                      <a:lnTo>
                        <a:pt x="661" y="187"/>
                      </a:lnTo>
                      <a:lnTo>
                        <a:pt x="665" y="189"/>
                      </a:lnTo>
                      <a:lnTo>
                        <a:pt x="669" y="192"/>
                      </a:lnTo>
                      <a:lnTo>
                        <a:pt x="671" y="196"/>
                      </a:lnTo>
                      <a:lnTo>
                        <a:pt x="674" y="201"/>
                      </a:lnTo>
                      <a:lnTo>
                        <a:pt x="676" y="207"/>
                      </a:lnTo>
                      <a:lnTo>
                        <a:pt x="677" y="213"/>
                      </a:lnTo>
                      <a:lnTo>
                        <a:pt x="677" y="219"/>
                      </a:lnTo>
                      <a:lnTo>
                        <a:pt x="677" y="225"/>
                      </a:lnTo>
                      <a:lnTo>
                        <a:pt x="675" y="231"/>
                      </a:lnTo>
                      <a:lnTo>
                        <a:pt x="673" y="236"/>
                      </a:lnTo>
                      <a:lnTo>
                        <a:pt x="669" y="242"/>
                      </a:lnTo>
                      <a:lnTo>
                        <a:pt x="662" y="251"/>
                      </a:lnTo>
                      <a:lnTo>
                        <a:pt x="655" y="261"/>
                      </a:lnTo>
                      <a:lnTo>
                        <a:pt x="646" y="277"/>
                      </a:lnTo>
                      <a:lnTo>
                        <a:pt x="635" y="290"/>
                      </a:lnTo>
                      <a:lnTo>
                        <a:pt x="625" y="302"/>
                      </a:lnTo>
                      <a:lnTo>
                        <a:pt x="614" y="312"/>
                      </a:lnTo>
                      <a:lnTo>
                        <a:pt x="592" y="334"/>
                      </a:lnTo>
                      <a:lnTo>
                        <a:pt x="568" y="359"/>
                      </a:lnTo>
                      <a:lnTo>
                        <a:pt x="562" y="366"/>
                      </a:lnTo>
                      <a:lnTo>
                        <a:pt x="557" y="372"/>
                      </a:lnTo>
                      <a:lnTo>
                        <a:pt x="553" y="380"/>
                      </a:lnTo>
                      <a:lnTo>
                        <a:pt x="550" y="386"/>
                      </a:lnTo>
                      <a:lnTo>
                        <a:pt x="545" y="400"/>
                      </a:lnTo>
                      <a:lnTo>
                        <a:pt x="542" y="414"/>
                      </a:lnTo>
                      <a:lnTo>
                        <a:pt x="540" y="429"/>
                      </a:lnTo>
                      <a:lnTo>
                        <a:pt x="539" y="445"/>
                      </a:lnTo>
                      <a:lnTo>
                        <a:pt x="539" y="460"/>
                      </a:lnTo>
                      <a:lnTo>
                        <a:pt x="539" y="478"/>
                      </a:lnTo>
                      <a:lnTo>
                        <a:pt x="539" y="493"/>
                      </a:lnTo>
                      <a:lnTo>
                        <a:pt x="537" y="506"/>
                      </a:lnTo>
                      <a:lnTo>
                        <a:pt x="537" y="512"/>
                      </a:lnTo>
                      <a:lnTo>
                        <a:pt x="537" y="518"/>
                      </a:lnTo>
                      <a:lnTo>
                        <a:pt x="538" y="525"/>
                      </a:lnTo>
                      <a:lnTo>
                        <a:pt x="539" y="533"/>
                      </a:lnTo>
                      <a:lnTo>
                        <a:pt x="543" y="543"/>
                      </a:lnTo>
                      <a:lnTo>
                        <a:pt x="547" y="553"/>
                      </a:lnTo>
                      <a:lnTo>
                        <a:pt x="549" y="557"/>
                      </a:lnTo>
                      <a:lnTo>
                        <a:pt x="551" y="562"/>
                      </a:lnTo>
                      <a:lnTo>
                        <a:pt x="552" y="567"/>
                      </a:lnTo>
                      <a:lnTo>
                        <a:pt x="553" y="573"/>
                      </a:lnTo>
                      <a:lnTo>
                        <a:pt x="563" y="574"/>
                      </a:lnTo>
                      <a:lnTo>
                        <a:pt x="572" y="575"/>
                      </a:lnTo>
                      <a:lnTo>
                        <a:pt x="576" y="575"/>
                      </a:lnTo>
                      <a:lnTo>
                        <a:pt x="581" y="574"/>
                      </a:lnTo>
                      <a:lnTo>
                        <a:pt x="585" y="572"/>
                      </a:lnTo>
                      <a:lnTo>
                        <a:pt x="589" y="570"/>
                      </a:lnTo>
                      <a:lnTo>
                        <a:pt x="596" y="565"/>
                      </a:lnTo>
                      <a:lnTo>
                        <a:pt x="601" y="558"/>
                      </a:lnTo>
                      <a:lnTo>
                        <a:pt x="606" y="550"/>
                      </a:lnTo>
                      <a:lnTo>
                        <a:pt x="610" y="540"/>
                      </a:lnTo>
                      <a:lnTo>
                        <a:pt x="613" y="531"/>
                      </a:lnTo>
                      <a:lnTo>
                        <a:pt x="618" y="521"/>
                      </a:lnTo>
                      <a:lnTo>
                        <a:pt x="625" y="504"/>
                      </a:lnTo>
                      <a:lnTo>
                        <a:pt x="632" y="489"/>
                      </a:lnTo>
                      <a:lnTo>
                        <a:pt x="636" y="482"/>
                      </a:lnTo>
                      <a:lnTo>
                        <a:pt x="638" y="474"/>
                      </a:lnTo>
                      <a:lnTo>
                        <a:pt x="640" y="466"/>
                      </a:lnTo>
                      <a:lnTo>
                        <a:pt x="641" y="456"/>
                      </a:lnTo>
                      <a:lnTo>
                        <a:pt x="639" y="452"/>
                      </a:lnTo>
                      <a:lnTo>
                        <a:pt x="636" y="447"/>
                      </a:lnTo>
                      <a:lnTo>
                        <a:pt x="636" y="419"/>
                      </a:lnTo>
                      <a:lnTo>
                        <a:pt x="648" y="420"/>
                      </a:lnTo>
                      <a:lnTo>
                        <a:pt x="659" y="421"/>
                      </a:lnTo>
                      <a:lnTo>
                        <a:pt x="662" y="421"/>
                      </a:lnTo>
                      <a:lnTo>
                        <a:pt x="665" y="419"/>
                      </a:lnTo>
                      <a:lnTo>
                        <a:pt x="666" y="418"/>
                      </a:lnTo>
                      <a:lnTo>
                        <a:pt x="668" y="415"/>
                      </a:lnTo>
                      <a:lnTo>
                        <a:pt x="671" y="410"/>
                      </a:lnTo>
                      <a:lnTo>
                        <a:pt x="675" y="404"/>
                      </a:lnTo>
                      <a:lnTo>
                        <a:pt x="681" y="408"/>
                      </a:lnTo>
                      <a:lnTo>
                        <a:pt x="686" y="412"/>
                      </a:lnTo>
                      <a:lnTo>
                        <a:pt x="690" y="416"/>
                      </a:lnTo>
                      <a:lnTo>
                        <a:pt x="694" y="421"/>
                      </a:lnTo>
                      <a:lnTo>
                        <a:pt x="696" y="426"/>
                      </a:lnTo>
                      <a:lnTo>
                        <a:pt x="698" y="432"/>
                      </a:lnTo>
                      <a:lnTo>
                        <a:pt x="699" y="439"/>
                      </a:lnTo>
                      <a:lnTo>
                        <a:pt x="700" y="446"/>
                      </a:lnTo>
                      <a:lnTo>
                        <a:pt x="699" y="475"/>
                      </a:lnTo>
                      <a:lnTo>
                        <a:pt x="698" y="506"/>
                      </a:lnTo>
                      <a:lnTo>
                        <a:pt x="698" y="554"/>
                      </a:lnTo>
                      <a:lnTo>
                        <a:pt x="703" y="563"/>
                      </a:lnTo>
                      <a:lnTo>
                        <a:pt x="703" y="612"/>
                      </a:lnTo>
                      <a:lnTo>
                        <a:pt x="704" y="628"/>
                      </a:lnTo>
                      <a:lnTo>
                        <a:pt x="707" y="643"/>
                      </a:lnTo>
                      <a:lnTo>
                        <a:pt x="711" y="657"/>
                      </a:lnTo>
                      <a:lnTo>
                        <a:pt x="715" y="671"/>
                      </a:lnTo>
                      <a:lnTo>
                        <a:pt x="719" y="684"/>
                      </a:lnTo>
                      <a:lnTo>
                        <a:pt x="723" y="699"/>
                      </a:lnTo>
                      <a:lnTo>
                        <a:pt x="725" y="713"/>
                      </a:lnTo>
                      <a:lnTo>
                        <a:pt x="726" y="730"/>
                      </a:lnTo>
                      <a:lnTo>
                        <a:pt x="727" y="742"/>
                      </a:lnTo>
                      <a:lnTo>
                        <a:pt x="729" y="755"/>
                      </a:lnTo>
                      <a:lnTo>
                        <a:pt x="733" y="766"/>
                      </a:lnTo>
                      <a:lnTo>
                        <a:pt x="736" y="777"/>
                      </a:lnTo>
                      <a:lnTo>
                        <a:pt x="740" y="788"/>
                      </a:lnTo>
                      <a:lnTo>
                        <a:pt x="743" y="799"/>
                      </a:lnTo>
                      <a:lnTo>
                        <a:pt x="745" y="811"/>
                      </a:lnTo>
                      <a:lnTo>
                        <a:pt x="746" y="823"/>
                      </a:lnTo>
                      <a:lnTo>
                        <a:pt x="745" y="828"/>
                      </a:lnTo>
                      <a:lnTo>
                        <a:pt x="744" y="833"/>
                      </a:lnTo>
                      <a:lnTo>
                        <a:pt x="743" y="837"/>
                      </a:lnTo>
                      <a:lnTo>
                        <a:pt x="741" y="841"/>
                      </a:lnTo>
                      <a:lnTo>
                        <a:pt x="736" y="847"/>
                      </a:lnTo>
                      <a:lnTo>
                        <a:pt x="729" y="853"/>
                      </a:lnTo>
                      <a:lnTo>
                        <a:pt x="722" y="859"/>
                      </a:lnTo>
                      <a:lnTo>
                        <a:pt x="716" y="866"/>
                      </a:lnTo>
                      <a:lnTo>
                        <a:pt x="710" y="873"/>
                      </a:lnTo>
                      <a:lnTo>
                        <a:pt x="706" y="882"/>
                      </a:lnTo>
                      <a:lnTo>
                        <a:pt x="712" y="886"/>
                      </a:lnTo>
                      <a:lnTo>
                        <a:pt x="717" y="892"/>
                      </a:lnTo>
                      <a:lnTo>
                        <a:pt x="722" y="897"/>
                      </a:lnTo>
                      <a:lnTo>
                        <a:pt x="726" y="902"/>
                      </a:lnTo>
                      <a:lnTo>
                        <a:pt x="729" y="908"/>
                      </a:lnTo>
                      <a:lnTo>
                        <a:pt x="733" y="914"/>
                      </a:lnTo>
                      <a:lnTo>
                        <a:pt x="735" y="921"/>
                      </a:lnTo>
                      <a:lnTo>
                        <a:pt x="737" y="927"/>
                      </a:lnTo>
                      <a:lnTo>
                        <a:pt x="739" y="940"/>
                      </a:lnTo>
                      <a:lnTo>
                        <a:pt x="741" y="956"/>
                      </a:lnTo>
                      <a:lnTo>
                        <a:pt x="742" y="970"/>
                      </a:lnTo>
                      <a:lnTo>
                        <a:pt x="743" y="987"/>
                      </a:lnTo>
                      <a:lnTo>
                        <a:pt x="743" y="987"/>
                      </a:lnTo>
                      <a:close/>
                    </a:path>
                  </a:pathLst>
                </a:custGeom>
                <a:solidFill>
                  <a:srgbClr val="C0C0C0"/>
                </a:solidFill>
                <a:ln w="9525">
                  <a:solidFill>
                    <a:sysClr val="windowText" lastClr="000000">
                      <a:lumMod val="50000"/>
                      <a:lumOff val="50000"/>
                    </a:sysClr>
                  </a:solidFill>
                  <a:round/>
                  <a:headEnd/>
                  <a:tailEnd/>
                </a:ln>
              </p:spPr>
            </p:sp>
            <p:sp>
              <p:nvSpPr>
                <p:cNvPr id="36" name="Afghanistan"/>
                <p:cNvSpPr>
                  <a:spLocks/>
                </p:cNvSpPr>
                <p:nvPr/>
              </p:nvSpPr>
              <p:spPr bwMode="auto">
                <a:xfrm>
                  <a:off x="1907545" y="3576898"/>
                  <a:ext cx="911146" cy="673879"/>
                </a:xfrm>
                <a:custGeom>
                  <a:avLst/>
                  <a:gdLst/>
                  <a:ahLst/>
                  <a:cxnLst>
                    <a:cxn ang="0">
                      <a:pos x="1939" y="196"/>
                    </a:cxn>
                    <a:cxn ang="0">
                      <a:pos x="1819" y="183"/>
                    </a:cxn>
                    <a:cxn ang="0">
                      <a:pos x="1765" y="216"/>
                    </a:cxn>
                    <a:cxn ang="0">
                      <a:pos x="1692" y="246"/>
                    </a:cxn>
                    <a:cxn ang="0">
                      <a:pos x="1622" y="290"/>
                    </a:cxn>
                    <a:cxn ang="0">
                      <a:pos x="1607" y="212"/>
                    </a:cxn>
                    <a:cxn ang="0">
                      <a:pos x="1596" y="89"/>
                    </a:cxn>
                    <a:cxn ang="0">
                      <a:pos x="1533" y="0"/>
                    </a:cxn>
                    <a:cxn ang="0">
                      <a:pos x="1379" y="88"/>
                    </a:cxn>
                    <a:cxn ang="0">
                      <a:pos x="1312" y="149"/>
                    </a:cxn>
                    <a:cxn ang="0">
                      <a:pos x="1295" y="180"/>
                    </a:cxn>
                    <a:cxn ang="0">
                      <a:pos x="1257" y="204"/>
                    </a:cxn>
                    <a:cxn ang="0">
                      <a:pos x="1181" y="203"/>
                    </a:cxn>
                    <a:cxn ang="0">
                      <a:pos x="1103" y="195"/>
                    </a:cxn>
                    <a:cxn ang="0">
                      <a:pos x="951" y="152"/>
                    </a:cxn>
                    <a:cxn ang="0">
                      <a:pos x="819" y="99"/>
                    </a:cxn>
                    <a:cxn ang="0">
                      <a:pos x="780" y="145"/>
                    </a:cxn>
                    <a:cxn ang="0">
                      <a:pos x="679" y="209"/>
                    </a:cxn>
                    <a:cxn ang="0">
                      <a:pos x="630" y="296"/>
                    </a:cxn>
                    <a:cxn ang="0">
                      <a:pos x="540" y="317"/>
                    </a:cxn>
                    <a:cxn ang="0">
                      <a:pos x="401" y="386"/>
                    </a:cxn>
                    <a:cxn ang="0">
                      <a:pos x="326" y="409"/>
                    </a:cxn>
                    <a:cxn ang="0">
                      <a:pos x="265" y="371"/>
                    </a:cxn>
                    <a:cxn ang="0">
                      <a:pos x="202" y="333"/>
                    </a:cxn>
                    <a:cxn ang="0">
                      <a:pos x="175" y="368"/>
                    </a:cxn>
                    <a:cxn ang="0">
                      <a:pos x="118" y="505"/>
                    </a:cxn>
                    <a:cxn ang="0">
                      <a:pos x="58" y="548"/>
                    </a:cxn>
                    <a:cxn ang="0">
                      <a:pos x="35" y="629"/>
                    </a:cxn>
                    <a:cxn ang="0">
                      <a:pos x="48" y="707"/>
                    </a:cxn>
                    <a:cxn ang="0">
                      <a:pos x="7" y="790"/>
                    </a:cxn>
                    <a:cxn ang="0">
                      <a:pos x="1" y="892"/>
                    </a:cxn>
                    <a:cxn ang="0">
                      <a:pos x="20" y="1019"/>
                    </a:cxn>
                    <a:cxn ang="0">
                      <a:pos x="86" y="1093"/>
                    </a:cxn>
                    <a:cxn ang="0">
                      <a:pos x="38" y="1201"/>
                    </a:cxn>
                    <a:cxn ang="0">
                      <a:pos x="42" y="1270"/>
                    </a:cxn>
                    <a:cxn ang="0">
                      <a:pos x="105" y="1327"/>
                    </a:cxn>
                    <a:cxn ang="0">
                      <a:pos x="244" y="1363"/>
                    </a:cxn>
                    <a:cxn ang="0">
                      <a:pos x="523" y="1362"/>
                    </a:cxn>
                    <a:cxn ang="0">
                      <a:pos x="668" y="1374"/>
                    </a:cxn>
                    <a:cxn ang="0">
                      <a:pos x="727" y="1302"/>
                    </a:cxn>
                    <a:cxn ang="0">
                      <a:pos x="801" y="1184"/>
                    </a:cxn>
                    <a:cxn ang="0">
                      <a:pos x="847" y="1150"/>
                    </a:cxn>
                    <a:cxn ang="0">
                      <a:pos x="984" y="1148"/>
                    </a:cxn>
                    <a:cxn ang="0">
                      <a:pos x="971" y="1099"/>
                    </a:cxn>
                    <a:cxn ang="0">
                      <a:pos x="1057" y="1061"/>
                    </a:cxn>
                    <a:cxn ang="0">
                      <a:pos x="1138" y="1080"/>
                    </a:cxn>
                    <a:cxn ang="0">
                      <a:pos x="1178" y="1080"/>
                    </a:cxn>
                    <a:cxn ang="0">
                      <a:pos x="1229" y="1019"/>
                    </a:cxn>
                    <a:cxn ang="0">
                      <a:pos x="1268" y="896"/>
                    </a:cxn>
                    <a:cxn ang="0">
                      <a:pos x="1328" y="854"/>
                    </a:cxn>
                    <a:cxn ang="0">
                      <a:pos x="1294" y="790"/>
                    </a:cxn>
                    <a:cxn ang="0">
                      <a:pos x="1387" y="765"/>
                    </a:cxn>
                    <a:cxn ang="0">
                      <a:pos x="1469" y="745"/>
                    </a:cxn>
                    <a:cxn ang="0">
                      <a:pos x="1506" y="613"/>
                    </a:cxn>
                    <a:cxn ang="0">
                      <a:pos x="1530" y="537"/>
                    </a:cxn>
                    <a:cxn ang="0">
                      <a:pos x="1505" y="424"/>
                    </a:cxn>
                    <a:cxn ang="0">
                      <a:pos x="1582" y="406"/>
                    </a:cxn>
                    <a:cxn ang="0">
                      <a:pos x="1673" y="352"/>
                    </a:cxn>
                    <a:cxn ang="0">
                      <a:pos x="1752" y="289"/>
                    </a:cxn>
                    <a:cxn ang="0">
                      <a:pos x="1881" y="272"/>
                    </a:cxn>
                  </a:cxnLst>
                  <a:rect l="0" t="0" r="r" b="b"/>
                  <a:pathLst>
                    <a:path w="1994" h="1377">
                      <a:moveTo>
                        <a:pt x="1979" y="260"/>
                      </a:moveTo>
                      <a:lnTo>
                        <a:pt x="1980" y="249"/>
                      </a:lnTo>
                      <a:lnTo>
                        <a:pt x="1981" y="239"/>
                      </a:lnTo>
                      <a:lnTo>
                        <a:pt x="1983" y="231"/>
                      </a:lnTo>
                      <a:lnTo>
                        <a:pt x="1985" y="224"/>
                      </a:lnTo>
                      <a:lnTo>
                        <a:pt x="1990" y="207"/>
                      </a:lnTo>
                      <a:lnTo>
                        <a:pt x="1994" y="187"/>
                      </a:lnTo>
                      <a:lnTo>
                        <a:pt x="1974" y="190"/>
                      </a:lnTo>
                      <a:lnTo>
                        <a:pt x="1957" y="193"/>
                      </a:lnTo>
                      <a:lnTo>
                        <a:pt x="1939" y="196"/>
                      </a:lnTo>
                      <a:lnTo>
                        <a:pt x="1918" y="197"/>
                      </a:lnTo>
                      <a:lnTo>
                        <a:pt x="1905" y="196"/>
                      </a:lnTo>
                      <a:lnTo>
                        <a:pt x="1893" y="195"/>
                      </a:lnTo>
                      <a:lnTo>
                        <a:pt x="1881" y="193"/>
                      </a:lnTo>
                      <a:lnTo>
                        <a:pt x="1871" y="190"/>
                      </a:lnTo>
                      <a:lnTo>
                        <a:pt x="1859" y="187"/>
                      </a:lnTo>
                      <a:lnTo>
                        <a:pt x="1848" y="184"/>
                      </a:lnTo>
                      <a:lnTo>
                        <a:pt x="1836" y="183"/>
                      </a:lnTo>
                      <a:lnTo>
                        <a:pt x="1822" y="182"/>
                      </a:lnTo>
                      <a:lnTo>
                        <a:pt x="1819" y="183"/>
                      </a:lnTo>
                      <a:lnTo>
                        <a:pt x="1815" y="183"/>
                      </a:lnTo>
                      <a:lnTo>
                        <a:pt x="1813" y="185"/>
                      </a:lnTo>
                      <a:lnTo>
                        <a:pt x="1810" y="186"/>
                      </a:lnTo>
                      <a:lnTo>
                        <a:pt x="1804" y="192"/>
                      </a:lnTo>
                      <a:lnTo>
                        <a:pt x="1800" y="197"/>
                      </a:lnTo>
                      <a:lnTo>
                        <a:pt x="1796" y="202"/>
                      </a:lnTo>
                      <a:lnTo>
                        <a:pt x="1791" y="207"/>
                      </a:lnTo>
                      <a:lnTo>
                        <a:pt x="1786" y="212"/>
                      </a:lnTo>
                      <a:lnTo>
                        <a:pt x="1780" y="215"/>
                      </a:lnTo>
                      <a:lnTo>
                        <a:pt x="1765" y="216"/>
                      </a:lnTo>
                      <a:lnTo>
                        <a:pt x="1751" y="215"/>
                      </a:lnTo>
                      <a:lnTo>
                        <a:pt x="1744" y="218"/>
                      </a:lnTo>
                      <a:lnTo>
                        <a:pt x="1738" y="221"/>
                      </a:lnTo>
                      <a:lnTo>
                        <a:pt x="1733" y="224"/>
                      </a:lnTo>
                      <a:lnTo>
                        <a:pt x="1728" y="229"/>
                      </a:lnTo>
                      <a:lnTo>
                        <a:pt x="1724" y="233"/>
                      </a:lnTo>
                      <a:lnTo>
                        <a:pt x="1718" y="237"/>
                      </a:lnTo>
                      <a:lnTo>
                        <a:pt x="1712" y="241"/>
                      </a:lnTo>
                      <a:lnTo>
                        <a:pt x="1706" y="244"/>
                      </a:lnTo>
                      <a:lnTo>
                        <a:pt x="1692" y="246"/>
                      </a:lnTo>
                      <a:lnTo>
                        <a:pt x="1677" y="249"/>
                      </a:lnTo>
                      <a:lnTo>
                        <a:pt x="1670" y="254"/>
                      </a:lnTo>
                      <a:lnTo>
                        <a:pt x="1665" y="260"/>
                      </a:lnTo>
                      <a:lnTo>
                        <a:pt x="1659" y="266"/>
                      </a:lnTo>
                      <a:lnTo>
                        <a:pt x="1655" y="273"/>
                      </a:lnTo>
                      <a:lnTo>
                        <a:pt x="1651" y="281"/>
                      </a:lnTo>
                      <a:lnTo>
                        <a:pt x="1646" y="288"/>
                      </a:lnTo>
                      <a:lnTo>
                        <a:pt x="1641" y="294"/>
                      </a:lnTo>
                      <a:lnTo>
                        <a:pt x="1635" y="301"/>
                      </a:lnTo>
                      <a:lnTo>
                        <a:pt x="1622" y="290"/>
                      </a:lnTo>
                      <a:lnTo>
                        <a:pt x="1610" y="281"/>
                      </a:lnTo>
                      <a:lnTo>
                        <a:pt x="1604" y="276"/>
                      </a:lnTo>
                      <a:lnTo>
                        <a:pt x="1600" y="270"/>
                      </a:lnTo>
                      <a:lnTo>
                        <a:pt x="1597" y="264"/>
                      </a:lnTo>
                      <a:lnTo>
                        <a:pt x="1596" y="256"/>
                      </a:lnTo>
                      <a:lnTo>
                        <a:pt x="1597" y="247"/>
                      </a:lnTo>
                      <a:lnTo>
                        <a:pt x="1599" y="237"/>
                      </a:lnTo>
                      <a:lnTo>
                        <a:pt x="1601" y="229"/>
                      </a:lnTo>
                      <a:lnTo>
                        <a:pt x="1603" y="221"/>
                      </a:lnTo>
                      <a:lnTo>
                        <a:pt x="1607" y="212"/>
                      </a:lnTo>
                      <a:lnTo>
                        <a:pt x="1609" y="204"/>
                      </a:lnTo>
                      <a:lnTo>
                        <a:pt x="1611" y="195"/>
                      </a:lnTo>
                      <a:lnTo>
                        <a:pt x="1611" y="185"/>
                      </a:lnTo>
                      <a:lnTo>
                        <a:pt x="1611" y="170"/>
                      </a:lnTo>
                      <a:lnTo>
                        <a:pt x="1609" y="155"/>
                      </a:lnTo>
                      <a:lnTo>
                        <a:pt x="1606" y="142"/>
                      </a:lnTo>
                      <a:lnTo>
                        <a:pt x="1603" y="129"/>
                      </a:lnTo>
                      <a:lnTo>
                        <a:pt x="1600" y="117"/>
                      </a:lnTo>
                      <a:lnTo>
                        <a:pt x="1598" y="104"/>
                      </a:lnTo>
                      <a:lnTo>
                        <a:pt x="1596" y="89"/>
                      </a:lnTo>
                      <a:lnTo>
                        <a:pt x="1595" y="73"/>
                      </a:lnTo>
                      <a:lnTo>
                        <a:pt x="1595" y="11"/>
                      </a:lnTo>
                      <a:lnTo>
                        <a:pt x="1587" y="11"/>
                      </a:lnTo>
                      <a:lnTo>
                        <a:pt x="1579" y="9"/>
                      </a:lnTo>
                      <a:lnTo>
                        <a:pt x="1571" y="8"/>
                      </a:lnTo>
                      <a:lnTo>
                        <a:pt x="1564" y="5"/>
                      </a:lnTo>
                      <a:lnTo>
                        <a:pt x="1557" y="3"/>
                      </a:lnTo>
                      <a:lnTo>
                        <a:pt x="1550" y="2"/>
                      </a:lnTo>
                      <a:lnTo>
                        <a:pt x="1541" y="0"/>
                      </a:lnTo>
                      <a:lnTo>
                        <a:pt x="1533" y="0"/>
                      </a:lnTo>
                      <a:lnTo>
                        <a:pt x="1521" y="1"/>
                      </a:lnTo>
                      <a:lnTo>
                        <a:pt x="1509" y="3"/>
                      </a:lnTo>
                      <a:lnTo>
                        <a:pt x="1499" y="7"/>
                      </a:lnTo>
                      <a:lnTo>
                        <a:pt x="1490" y="13"/>
                      </a:lnTo>
                      <a:lnTo>
                        <a:pt x="1473" y="28"/>
                      </a:lnTo>
                      <a:lnTo>
                        <a:pt x="1454" y="44"/>
                      </a:lnTo>
                      <a:lnTo>
                        <a:pt x="1433" y="56"/>
                      </a:lnTo>
                      <a:lnTo>
                        <a:pt x="1416" y="65"/>
                      </a:lnTo>
                      <a:lnTo>
                        <a:pt x="1397" y="74"/>
                      </a:lnTo>
                      <a:lnTo>
                        <a:pt x="1379" y="88"/>
                      </a:lnTo>
                      <a:lnTo>
                        <a:pt x="1372" y="95"/>
                      </a:lnTo>
                      <a:lnTo>
                        <a:pt x="1365" y="104"/>
                      </a:lnTo>
                      <a:lnTo>
                        <a:pt x="1361" y="107"/>
                      </a:lnTo>
                      <a:lnTo>
                        <a:pt x="1356" y="109"/>
                      </a:lnTo>
                      <a:lnTo>
                        <a:pt x="1352" y="111"/>
                      </a:lnTo>
                      <a:lnTo>
                        <a:pt x="1346" y="111"/>
                      </a:lnTo>
                      <a:lnTo>
                        <a:pt x="1300" y="111"/>
                      </a:lnTo>
                      <a:lnTo>
                        <a:pt x="1300" y="140"/>
                      </a:lnTo>
                      <a:lnTo>
                        <a:pt x="1306" y="145"/>
                      </a:lnTo>
                      <a:lnTo>
                        <a:pt x="1312" y="149"/>
                      </a:lnTo>
                      <a:lnTo>
                        <a:pt x="1314" y="151"/>
                      </a:lnTo>
                      <a:lnTo>
                        <a:pt x="1316" y="154"/>
                      </a:lnTo>
                      <a:lnTo>
                        <a:pt x="1318" y="157"/>
                      </a:lnTo>
                      <a:lnTo>
                        <a:pt x="1318" y="162"/>
                      </a:lnTo>
                      <a:lnTo>
                        <a:pt x="1318" y="165"/>
                      </a:lnTo>
                      <a:lnTo>
                        <a:pt x="1316" y="168"/>
                      </a:lnTo>
                      <a:lnTo>
                        <a:pt x="1313" y="171"/>
                      </a:lnTo>
                      <a:lnTo>
                        <a:pt x="1310" y="173"/>
                      </a:lnTo>
                      <a:lnTo>
                        <a:pt x="1303" y="176"/>
                      </a:lnTo>
                      <a:lnTo>
                        <a:pt x="1295" y="180"/>
                      </a:lnTo>
                      <a:lnTo>
                        <a:pt x="1292" y="183"/>
                      </a:lnTo>
                      <a:lnTo>
                        <a:pt x="1288" y="187"/>
                      </a:lnTo>
                      <a:lnTo>
                        <a:pt x="1285" y="192"/>
                      </a:lnTo>
                      <a:lnTo>
                        <a:pt x="1283" y="196"/>
                      </a:lnTo>
                      <a:lnTo>
                        <a:pt x="1280" y="200"/>
                      </a:lnTo>
                      <a:lnTo>
                        <a:pt x="1277" y="203"/>
                      </a:lnTo>
                      <a:lnTo>
                        <a:pt x="1274" y="205"/>
                      </a:lnTo>
                      <a:lnTo>
                        <a:pt x="1269" y="206"/>
                      </a:lnTo>
                      <a:lnTo>
                        <a:pt x="1263" y="206"/>
                      </a:lnTo>
                      <a:lnTo>
                        <a:pt x="1257" y="204"/>
                      </a:lnTo>
                      <a:lnTo>
                        <a:pt x="1252" y="203"/>
                      </a:lnTo>
                      <a:lnTo>
                        <a:pt x="1248" y="200"/>
                      </a:lnTo>
                      <a:lnTo>
                        <a:pt x="1243" y="198"/>
                      </a:lnTo>
                      <a:lnTo>
                        <a:pt x="1238" y="196"/>
                      </a:lnTo>
                      <a:lnTo>
                        <a:pt x="1232" y="195"/>
                      </a:lnTo>
                      <a:lnTo>
                        <a:pt x="1226" y="195"/>
                      </a:lnTo>
                      <a:lnTo>
                        <a:pt x="1214" y="195"/>
                      </a:lnTo>
                      <a:lnTo>
                        <a:pt x="1202" y="197"/>
                      </a:lnTo>
                      <a:lnTo>
                        <a:pt x="1191" y="200"/>
                      </a:lnTo>
                      <a:lnTo>
                        <a:pt x="1181" y="203"/>
                      </a:lnTo>
                      <a:lnTo>
                        <a:pt x="1170" y="206"/>
                      </a:lnTo>
                      <a:lnTo>
                        <a:pt x="1160" y="208"/>
                      </a:lnTo>
                      <a:lnTo>
                        <a:pt x="1149" y="210"/>
                      </a:lnTo>
                      <a:lnTo>
                        <a:pt x="1136" y="211"/>
                      </a:lnTo>
                      <a:lnTo>
                        <a:pt x="1131" y="210"/>
                      </a:lnTo>
                      <a:lnTo>
                        <a:pt x="1127" y="209"/>
                      </a:lnTo>
                      <a:lnTo>
                        <a:pt x="1123" y="207"/>
                      </a:lnTo>
                      <a:lnTo>
                        <a:pt x="1120" y="204"/>
                      </a:lnTo>
                      <a:lnTo>
                        <a:pt x="1111" y="199"/>
                      </a:lnTo>
                      <a:lnTo>
                        <a:pt x="1103" y="195"/>
                      </a:lnTo>
                      <a:lnTo>
                        <a:pt x="1084" y="191"/>
                      </a:lnTo>
                      <a:lnTo>
                        <a:pt x="1069" y="186"/>
                      </a:lnTo>
                      <a:lnTo>
                        <a:pt x="1060" y="184"/>
                      </a:lnTo>
                      <a:lnTo>
                        <a:pt x="1053" y="181"/>
                      </a:lnTo>
                      <a:lnTo>
                        <a:pt x="1046" y="176"/>
                      </a:lnTo>
                      <a:lnTo>
                        <a:pt x="1039" y="171"/>
                      </a:lnTo>
                      <a:lnTo>
                        <a:pt x="1015" y="168"/>
                      </a:lnTo>
                      <a:lnTo>
                        <a:pt x="994" y="164"/>
                      </a:lnTo>
                      <a:lnTo>
                        <a:pt x="973" y="158"/>
                      </a:lnTo>
                      <a:lnTo>
                        <a:pt x="951" y="152"/>
                      </a:lnTo>
                      <a:lnTo>
                        <a:pt x="951" y="152"/>
                      </a:lnTo>
                      <a:lnTo>
                        <a:pt x="918" y="133"/>
                      </a:lnTo>
                      <a:lnTo>
                        <a:pt x="889" y="115"/>
                      </a:lnTo>
                      <a:lnTo>
                        <a:pt x="875" y="109"/>
                      </a:lnTo>
                      <a:lnTo>
                        <a:pt x="859" y="104"/>
                      </a:lnTo>
                      <a:lnTo>
                        <a:pt x="851" y="101"/>
                      </a:lnTo>
                      <a:lnTo>
                        <a:pt x="842" y="100"/>
                      </a:lnTo>
                      <a:lnTo>
                        <a:pt x="832" y="99"/>
                      </a:lnTo>
                      <a:lnTo>
                        <a:pt x="822" y="99"/>
                      </a:lnTo>
                      <a:lnTo>
                        <a:pt x="819" y="99"/>
                      </a:lnTo>
                      <a:lnTo>
                        <a:pt x="816" y="100"/>
                      </a:lnTo>
                      <a:lnTo>
                        <a:pt x="813" y="102"/>
                      </a:lnTo>
                      <a:lnTo>
                        <a:pt x="811" y="104"/>
                      </a:lnTo>
                      <a:lnTo>
                        <a:pt x="807" y="109"/>
                      </a:lnTo>
                      <a:lnTo>
                        <a:pt x="802" y="115"/>
                      </a:lnTo>
                      <a:lnTo>
                        <a:pt x="799" y="121"/>
                      </a:lnTo>
                      <a:lnTo>
                        <a:pt x="796" y="128"/>
                      </a:lnTo>
                      <a:lnTo>
                        <a:pt x="792" y="135"/>
                      </a:lnTo>
                      <a:lnTo>
                        <a:pt x="787" y="140"/>
                      </a:lnTo>
                      <a:lnTo>
                        <a:pt x="780" y="145"/>
                      </a:lnTo>
                      <a:lnTo>
                        <a:pt x="773" y="149"/>
                      </a:lnTo>
                      <a:lnTo>
                        <a:pt x="766" y="152"/>
                      </a:lnTo>
                      <a:lnTo>
                        <a:pt x="760" y="154"/>
                      </a:lnTo>
                      <a:lnTo>
                        <a:pt x="753" y="156"/>
                      </a:lnTo>
                      <a:lnTo>
                        <a:pt x="745" y="157"/>
                      </a:lnTo>
                      <a:lnTo>
                        <a:pt x="738" y="158"/>
                      </a:lnTo>
                      <a:lnTo>
                        <a:pt x="729" y="158"/>
                      </a:lnTo>
                      <a:lnTo>
                        <a:pt x="680" y="158"/>
                      </a:lnTo>
                      <a:lnTo>
                        <a:pt x="680" y="201"/>
                      </a:lnTo>
                      <a:lnTo>
                        <a:pt x="679" y="209"/>
                      </a:lnTo>
                      <a:lnTo>
                        <a:pt x="676" y="216"/>
                      </a:lnTo>
                      <a:lnTo>
                        <a:pt x="673" y="224"/>
                      </a:lnTo>
                      <a:lnTo>
                        <a:pt x="669" y="230"/>
                      </a:lnTo>
                      <a:lnTo>
                        <a:pt x="658" y="242"/>
                      </a:lnTo>
                      <a:lnTo>
                        <a:pt x="649" y="256"/>
                      </a:lnTo>
                      <a:lnTo>
                        <a:pt x="644" y="268"/>
                      </a:lnTo>
                      <a:lnTo>
                        <a:pt x="639" y="281"/>
                      </a:lnTo>
                      <a:lnTo>
                        <a:pt x="637" y="286"/>
                      </a:lnTo>
                      <a:lnTo>
                        <a:pt x="634" y="291"/>
                      </a:lnTo>
                      <a:lnTo>
                        <a:pt x="630" y="296"/>
                      </a:lnTo>
                      <a:lnTo>
                        <a:pt x="625" y="301"/>
                      </a:lnTo>
                      <a:lnTo>
                        <a:pt x="620" y="306"/>
                      </a:lnTo>
                      <a:lnTo>
                        <a:pt x="615" y="308"/>
                      </a:lnTo>
                      <a:lnTo>
                        <a:pt x="610" y="310"/>
                      </a:lnTo>
                      <a:lnTo>
                        <a:pt x="603" y="310"/>
                      </a:lnTo>
                      <a:lnTo>
                        <a:pt x="591" y="311"/>
                      </a:lnTo>
                      <a:lnTo>
                        <a:pt x="578" y="311"/>
                      </a:lnTo>
                      <a:lnTo>
                        <a:pt x="564" y="313"/>
                      </a:lnTo>
                      <a:lnTo>
                        <a:pt x="552" y="315"/>
                      </a:lnTo>
                      <a:lnTo>
                        <a:pt x="540" y="317"/>
                      </a:lnTo>
                      <a:lnTo>
                        <a:pt x="526" y="318"/>
                      </a:lnTo>
                      <a:lnTo>
                        <a:pt x="498" y="318"/>
                      </a:lnTo>
                      <a:lnTo>
                        <a:pt x="474" y="317"/>
                      </a:lnTo>
                      <a:lnTo>
                        <a:pt x="449" y="317"/>
                      </a:lnTo>
                      <a:lnTo>
                        <a:pt x="421" y="317"/>
                      </a:lnTo>
                      <a:lnTo>
                        <a:pt x="418" y="334"/>
                      </a:lnTo>
                      <a:lnTo>
                        <a:pt x="415" y="350"/>
                      </a:lnTo>
                      <a:lnTo>
                        <a:pt x="411" y="366"/>
                      </a:lnTo>
                      <a:lnTo>
                        <a:pt x="406" y="380"/>
                      </a:lnTo>
                      <a:lnTo>
                        <a:pt x="401" y="386"/>
                      </a:lnTo>
                      <a:lnTo>
                        <a:pt x="398" y="393"/>
                      </a:lnTo>
                      <a:lnTo>
                        <a:pt x="393" y="398"/>
                      </a:lnTo>
                      <a:lnTo>
                        <a:pt x="388" y="402"/>
                      </a:lnTo>
                      <a:lnTo>
                        <a:pt x="383" y="406"/>
                      </a:lnTo>
                      <a:lnTo>
                        <a:pt x="377" y="408"/>
                      </a:lnTo>
                      <a:lnTo>
                        <a:pt x="369" y="410"/>
                      </a:lnTo>
                      <a:lnTo>
                        <a:pt x="362" y="410"/>
                      </a:lnTo>
                      <a:lnTo>
                        <a:pt x="349" y="410"/>
                      </a:lnTo>
                      <a:lnTo>
                        <a:pt x="337" y="410"/>
                      </a:lnTo>
                      <a:lnTo>
                        <a:pt x="326" y="409"/>
                      </a:lnTo>
                      <a:lnTo>
                        <a:pt x="314" y="406"/>
                      </a:lnTo>
                      <a:lnTo>
                        <a:pt x="307" y="403"/>
                      </a:lnTo>
                      <a:lnTo>
                        <a:pt x="302" y="399"/>
                      </a:lnTo>
                      <a:lnTo>
                        <a:pt x="297" y="394"/>
                      </a:lnTo>
                      <a:lnTo>
                        <a:pt x="293" y="390"/>
                      </a:lnTo>
                      <a:lnTo>
                        <a:pt x="288" y="384"/>
                      </a:lnTo>
                      <a:lnTo>
                        <a:pt x="283" y="380"/>
                      </a:lnTo>
                      <a:lnTo>
                        <a:pt x="278" y="376"/>
                      </a:lnTo>
                      <a:lnTo>
                        <a:pt x="271" y="373"/>
                      </a:lnTo>
                      <a:lnTo>
                        <a:pt x="265" y="371"/>
                      </a:lnTo>
                      <a:lnTo>
                        <a:pt x="258" y="370"/>
                      </a:lnTo>
                      <a:lnTo>
                        <a:pt x="252" y="370"/>
                      </a:lnTo>
                      <a:lnTo>
                        <a:pt x="246" y="369"/>
                      </a:lnTo>
                      <a:lnTo>
                        <a:pt x="240" y="369"/>
                      </a:lnTo>
                      <a:lnTo>
                        <a:pt x="234" y="368"/>
                      </a:lnTo>
                      <a:lnTo>
                        <a:pt x="228" y="365"/>
                      </a:lnTo>
                      <a:lnTo>
                        <a:pt x="224" y="361"/>
                      </a:lnTo>
                      <a:lnTo>
                        <a:pt x="215" y="348"/>
                      </a:lnTo>
                      <a:lnTo>
                        <a:pt x="207" y="338"/>
                      </a:lnTo>
                      <a:lnTo>
                        <a:pt x="202" y="333"/>
                      </a:lnTo>
                      <a:lnTo>
                        <a:pt x="198" y="327"/>
                      </a:lnTo>
                      <a:lnTo>
                        <a:pt x="192" y="323"/>
                      </a:lnTo>
                      <a:lnTo>
                        <a:pt x="186" y="319"/>
                      </a:lnTo>
                      <a:lnTo>
                        <a:pt x="186" y="319"/>
                      </a:lnTo>
                      <a:lnTo>
                        <a:pt x="185" y="328"/>
                      </a:lnTo>
                      <a:lnTo>
                        <a:pt x="184" y="337"/>
                      </a:lnTo>
                      <a:lnTo>
                        <a:pt x="182" y="345"/>
                      </a:lnTo>
                      <a:lnTo>
                        <a:pt x="180" y="352"/>
                      </a:lnTo>
                      <a:lnTo>
                        <a:pt x="178" y="361"/>
                      </a:lnTo>
                      <a:lnTo>
                        <a:pt x="175" y="368"/>
                      </a:lnTo>
                      <a:lnTo>
                        <a:pt x="174" y="377"/>
                      </a:lnTo>
                      <a:lnTo>
                        <a:pt x="173" y="386"/>
                      </a:lnTo>
                      <a:lnTo>
                        <a:pt x="173" y="458"/>
                      </a:lnTo>
                      <a:lnTo>
                        <a:pt x="161" y="464"/>
                      </a:lnTo>
                      <a:lnTo>
                        <a:pt x="149" y="471"/>
                      </a:lnTo>
                      <a:lnTo>
                        <a:pt x="138" y="479"/>
                      </a:lnTo>
                      <a:lnTo>
                        <a:pt x="129" y="488"/>
                      </a:lnTo>
                      <a:lnTo>
                        <a:pt x="125" y="493"/>
                      </a:lnTo>
                      <a:lnTo>
                        <a:pt x="122" y="498"/>
                      </a:lnTo>
                      <a:lnTo>
                        <a:pt x="118" y="505"/>
                      </a:lnTo>
                      <a:lnTo>
                        <a:pt x="116" y="510"/>
                      </a:lnTo>
                      <a:lnTo>
                        <a:pt x="115" y="516"/>
                      </a:lnTo>
                      <a:lnTo>
                        <a:pt x="115" y="523"/>
                      </a:lnTo>
                      <a:lnTo>
                        <a:pt x="115" y="530"/>
                      </a:lnTo>
                      <a:lnTo>
                        <a:pt x="116" y="537"/>
                      </a:lnTo>
                      <a:lnTo>
                        <a:pt x="97" y="539"/>
                      </a:lnTo>
                      <a:lnTo>
                        <a:pt x="78" y="540"/>
                      </a:lnTo>
                      <a:lnTo>
                        <a:pt x="70" y="542"/>
                      </a:lnTo>
                      <a:lnTo>
                        <a:pt x="62" y="546"/>
                      </a:lnTo>
                      <a:lnTo>
                        <a:pt x="58" y="548"/>
                      </a:lnTo>
                      <a:lnTo>
                        <a:pt x="54" y="550"/>
                      </a:lnTo>
                      <a:lnTo>
                        <a:pt x="51" y="554"/>
                      </a:lnTo>
                      <a:lnTo>
                        <a:pt x="48" y="558"/>
                      </a:lnTo>
                      <a:lnTo>
                        <a:pt x="43" y="565"/>
                      </a:lnTo>
                      <a:lnTo>
                        <a:pt x="40" y="572"/>
                      </a:lnTo>
                      <a:lnTo>
                        <a:pt x="38" y="579"/>
                      </a:lnTo>
                      <a:lnTo>
                        <a:pt x="36" y="587"/>
                      </a:lnTo>
                      <a:lnTo>
                        <a:pt x="34" y="602"/>
                      </a:lnTo>
                      <a:lnTo>
                        <a:pt x="34" y="620"/>
                      </a:lnTo>
                      <a:lnTo>
                        <a:pt x="35" y="629"/>
                      </a:lnTo>
                      <a:lnTo>
                        <a:pt x="37" y="637"/>
                      </a:lnTo>
                      <a:lnTo>
                        <a:pt x="40" y="646"/>
                      </a:lnTo>
                      <a:lnTo>
                        <a:pt x="43" y="653"/>
                      </a:lnTo>
                      <a:lnTo>
                        <a:pt x="47" y="660"/>
                      </a:lnTo>
                      <a:lnTo>
                        <a:pt x="50" y="668"/>
                      </a:lnTo>
                      <a:lnTo>
                        <a:pt x="52" y="677"/>
                      </a:lnTo>
                      <a:lnTo>
                        <a:pt x="53" y="686"/>
                      </a:lnTo>
                      <a:lnTo>
                        <a:pt x="52" y="693"/>
                      </a:lnTo>
                      <a:lnTo>
                        <a:pt x="51" y="701"/>
                      </a:lnTo>
                      <a:lnTo>
                        <a:pt x="48" y="707"/>
                      </a:lnTo>
                      <a:lnTo>
                        <a:pt x="45" y="713"/>
                      </a:lnTo>
                      <a:lnTo>
                        <a:pt x="38" y="723"/>
                      </a:lnTo>
                      <a:lnTo>
                        <a:pt x="29" y="734"/>
                      </a:lnTo>
                      <a:lnTo>
                        <a:pt x="20" y="744"/>
                      </a:lnTo>
                      <a:lnTo>
                        <a:pt x="13" y="754"/>
                      </a:lnTo>
                      <a:lnTo>
                        <a:pt x="10" y="761"/>
                      </a:lnTo>
                      <a:lnTo>
                        <a:pt x="8" y="767"/>
                      </a:lnTo>
                      <a:lnTo>
                        <a:pt x="6" y="774"/>
                      </a:lnTo>
                      <a:lnTo>
                        <a:pt x="6" y="781"/>
                      </a:lnTo>
                      <a:lnTo>
                        <a:pt x="7" y="790"/>
                      </a:lnTo>
                      <a:lnTo>
                        <a:pt x="9" y="797"/>
                      </a:lnTo>
                      <a:lnTo>
                        <a:pt x="12" y="805"/>
                      </a:lnTo>
                      <a:lnTo>
                        <a:pt x="13" y="814"/>
                      </a:lnTo>
                      <a:lnTo>
                        <a:pt x="12" y="826"/>
                      </a:lnTo>
                      <a:lnTo>
                        <a:pt x="11" y="837"/>
                      </a:lnTo>
                      <a:lnTo>
                        <a:pt x="9" y="849"/>
                      </a:lnTo>
                      <a:lnTo>
                        <a:pt x="7" y="859"/>
                      </a:lnTo>
                      <a:lnTo>
                        <a:pt x="5" y="870"/>
                      </a:lnTo>
                      <a:lnTo>
                        <a:pt x="2" y="881"/>
                      </a:lnTo>
                      <a:lnTo>
                        <a:pt x="1" y="892"/>
                      </a:lnTo>
                      <a:lnTo>
                        <a:pt x="0" y="905"/>
                      </a:lnTo>
                      <a:lnTo>
                        <a:pt x="1" y="917"/>
                      </a:lnTo>
                      <a:lnTo>
                        <a:pt x="5" y="929"/>
                      </a:lnTo>
                      <a:lnTo>
                        <a:pt x="7" y="939"/>
                      </a:lnTo>
                      <a:lnTo>
                        <a:pt x="8" y="951"/>
                      </a:lnTo>
                      <a:lnTo>
                        <a:pt x="8" y="993"/>
                      </a:lnTo>
                      <a:lnTo>
                        <a:pt x="9" y="1001"/>
                      </a:lnTo>
                      <a:lnTo>
                        <a:pt x="11" y="1008"/>
                      </a:lnTo>
                      <a:lnTo>
                        <a:pt x="15" y="1014"/>
                      </a:lnTo>
                      <a:lnTo>
                        <a:pt x="20" y="1019"/>
                      </a:lnTo>
                      <a:lnTo>
                        <a:pt x="34" y="1027"/>
                      </a:lnTo>
                      <a:lnTo>
                        <a:pt x="48" y="1034"/>
                      </a:lnTo>
                      <a:lnTo>
                        <a:pt x="63" y="1042"/>
                      </a:lnTo>
                      <a:lnTo>
                        <a:pt x="76" y="1050"/>
                      </a:lnTo>
                      <a:lnTo>
                        <a:pt x="81" y="1055"/>
                      </a:lnTo>
                      <a:lnTo>
                        <a:pt x="85" y="1061"/>
                      </a:lnTo>
                      <a:lnTo>
                        <a:pt x="87" y="1068"/>
                      </a:lnTo>
                      <a:lnTo>
                        <a:pt x="88" y="1076"/>
                      </a:lnTo>
                      <a:lnTo>
                        <a:pt x="87" y="1085"/>
                      </a:lnTo>
                      <a:lnTo>
                        <a:pt x="86" y="1093"/>
                      </a:lnTo>
                      <a:lnTo>
                        <a:pt x="83" y="1101"/>
                      </a:lnTo>
                      <a:lnTo>
                        <a:pt x="80" y="1107"/>
                      </a:lnTo>
                      <a:lnTo>
                        <a:pt x="72" y="1121"/>
                      </a:lnTo>
                      <a:lnTo>
                        <a:pt x="65" y="1138"/>
                      </a:lnTo>
                      <a:lnTo>
                        <a:pt x="60" y="1150"/>
                      </a:lnTo>
                      <a:lnTo>
                        <a:pt x="57" y="1163"/>
                      </a:lnTo>
                      <a:lnTo>
                        <a:pt x="53" y="1175"/>
                      </a:lnTo>
                      <a:lnTo>
                        <a:pt x="48" y="1188"/>
                      </a:lnTo>
                      <a:lnTo>
                        <a:pt x="43" y="1195"/>
                      </a:lnTo>
                      <a:lnTo>
                        <a:pt x="38" y="1201"/>
                      </a:lnTo>
                      <a:lnTo>
                        <a:pt x="31" y="1206"/>
                      </a:lnTo>
                      <a:lnTo>
                        <a:pt x="25" y="1212"/>
                      </a:lnTo>
                      <a:lnTo>
                        <a:pt x="19" y="1217"/>
                      </a:lnTo>
                      <a:lnTo>
                        <a:pt x="14" y="1223"/>
                      </a:lnTo>
                      <a:lnTo>
                        <a:pt x="9" y="1229"/>
                      </a:lnTo>
                      <a:lnTo>
                        <a:pt x="6" y="1238"/>
                      </a:lnTo>
                      <a:lnTo>
                        <a:pt x="10" y="1256"/>
                      </a:lnTo>
                      <a:lnTo>
                        <a:pt x="22" y="1260"/>
                      </a:lnTo>
                      <a:lnTo>
                        <a:pt x="32" y="1264"/>
                      </a:lnTo>
                      <a:lnTo>
                        <a:pt x="42" y="1270"/>
                      </a:lnTo>
                      <a:lnTo>
                        <a:pt x="50" y="1276"/>
                      </a:lnTo>
                      <a:lnTo>
                        <a:pt x="57" y="1283"/>
                      </a:lnTo>
                      <a:lnTo>
                        <a:pt x="65" y="1291"/>
                      </a:lnTo>
                      <a:lnTo>
                        <a:pt x="72" y="1301"/>
                      </a:lnTo>
                      <a:lnTo>
                        <a:pt x="79" y="1311"/>
                      </a:lnTo>
                      <a:lnTo>
                        <a:pt x="82" y="1315"/>
                      </a:lnTo>
                      <a:lnTo>
                        <a:pt x="86" y="1319"/>
                      </a:lnTo>
                      <a:lnTo>
                        <a:pt x="91" y="1323"/>
                      </a:lnTo>
                      <a:lnTo>
                        <a:pt x="96" y="1325"/>
                      </a:lnTo>
                      <a:lnTo>
                        <a:pt x="105" y="1327"/>
                      </a:lnTo>
                      <a:lnTo>
                        <a:pt x="114" y="1328"/>
                      </a:lnTo>
                      <a:lnTo>
                        <a:pt x="126" y="1329"/>
                      </a:lnTo>
                      <a:lnTo>
                        <a:pt x="137" y="1329"/>
                      </a:lnTo>
                      <a:lnTo>
                        <a:pt x="149" y="1330"/>
                      </a:lnTo>
                      <a:lnTo>
                        <a:pt x="160" y="1333"/>
                      </a:lnTo>
                      <a:lnTo>
                        <a:pt x="186" y="1342"/>
                      </a:lnTo>
                      <a:lnTo>
                        <a:pt x="208" y="1353"/>
                      </a:lnTo>
                      <a:lnTo>
                        <a:pt x="219" y="1357"/>
                      </a:lnTo>
                      <a:lnTo>
                        <a:pt x="230" y="1360"/>
                      </a:lnTo>
                      <a:lnTo>
                        <a:pt x="244" y="1363"/>
                      </a:lnTo>
                      <a:lnTo>
                        <a:pt x="257" y="1363"/>
                      </a:lnTo>
                      <a:lnTo>
                        <a:pt x="292" y="1363"/>
                      </a:lnTo>
                      <a:lnTo>
                        <a:pt x="323" y="1363"/>
                      </a:lnTo>
                      <a:lnTo>
                        <a:pt x="353" y="1363"/>
                      </a:lnTo>
                      <a:lnTo>
                        <a:pt x="381" y="1362"/>
                      </a:lnTo>
                      <a:lnTo>
                        <a:pt x="409" y="1362"/>
                      </a:lnTo>
                      <a:lnTo>
                        <a:pt x="438" y="1361"/>
                      </a:lnTo>
                      <a:lnTo>
                        <a:pt x="470" y="1361"/>
                      </a:lnTo>
                      <a:lnTo>
                        <a:pt x="504" y="1361"/>
                      </a:lnTo>
                      <a:lnTo>
                        <a:pt x="523" y="1362"/>
                      </a:lnTo>
                      <a:lnTo>
                        <a:pt x="539" y="1364"/>
                      </a:lnTo>
                      <a:lnTo>
                        <a:pt x="556" y="1366"/>
                      </a:lnTo>
                      <a:lnTo>
                        <a:pt x="571" y="1369"/>
                      </a:lnTo>
                      <a:lnTo>
                        <a:pt x="586" y="1372"/>
                      </a:lnTo>
                      <a:lnTo>
                        <a:pt x="602" y="1375"/>
                      </a:lnTo>
                      <a:lnTo>
                        <a:pt x="619" y="1376"/>
                      </a:lnTo>
                      <a:lnTo>
                        <a:pt x="639" y="1377"/>
                      </a:lnTo>
                      <a:lnTo>
                        <a:pt x="649" y="1377"/>
                      </a:lnTo>
                      <a:lnTo>
                        <a:pt x="658" y="1376"/>
                      </a:lnTo>
                      <a:lnTo>
                        <a:pt x="668" y="1374"/>
                      </a:lnTo>
                      <a:lnTo>
                        <a:pt x="677" y="1372"/>
                      </a:lnTo>
                      <a:lnTo>
                        <a:pt x="685" y="1368"/>
                      </a:lnTo>
                      <a:lnTo>
                        <a:pt x="693" y="1364"/>
                      </a:lnTo>
                      <a:lnTo>
                        <a:pt x="701" y="1359"/>
                      </a:lnTo>
                      <a:lnTo>
                        <a:pt x="708" y="1352"/>
                      </a:lnTo>
                      <a:lnTo>
                        <a:pt x="714" y="1343"/>
                      </a:lnTo>
                      <a:lnTo>
                        <a:pt x="720" y="1336"/>
                      </a:lnTo>
                      <a:lnTo>
                        <a:pt x="723" y="1328"/>
                      </a:lnTo>
                      <a:lnTo>
                        <a:pt x="725" y="1319"/>
                      </a:lnTo>
                      <a:lnTo>
                        <a:pt x="727" y="1302"/>
                      </a:lnTo>
                      <a:lnTo>
                        <a:pt x="732" y="1282"/>
                      </a:lnTo>
                      <a:lnTo>
                        <a:pt x="738" y="1270"/>
                      </a:lnTo>
                      <a:lnTo>
                        <a:pt x="744" y="1259"/>
                      </a:lnTo>
                      <a:lnTo>
                        <a:pt x="753" y="1250"/>
                      </a:lnTo>
                      <a:lnTo>
                        <a:pt x="761" y="1241"/>
                      </a:lnTo>
                      <a:lnTo>
                        <a:pt x="769" y="1232"/>
                      </a:lnTo>
                      <a:lnTo>
                        <a:pt x="778" y="1224"/>
                      </a:lnTo>
                      <a:lnTo>
                        <a:pt x="786" y="1214"/>
                      </a:lnTo>
                      <a:lnTo>
                        <a:pt x="794" y="1201"/>
                      </a:lnTo>
                      <a:lnTo>
                        <a:pt x="801" y="1184"/>
                      </a:lnTo>
                      <a:lnTo>
                        <a:pt x="808" y="1166"/>
                      </a:lnTo>
                      <a:lnTo>
                        <a:pt x="812" y="1159"/>
                      </a:lnTo>
                      <a:lnTo>
                        <a:pt x="817" y="1153"/>
                      </a:lnTo>
                      <a:lnTo>
                        <a:pt x="820" y="1150"/>
                      </a:lnTo>
                      <a:lnTo>
                        <a:pt x="823" y="1148"/>
                      </a:lnTo>
                      <a:lnTo>
                        <a:pt x="827" y="1147"/>
                      </a:lnTo>
                      <a:lnTo>
                        <a:pt x="831" y="1147"/>
                      </a:lnTo>
                      <a:lnTo>
                        <a:pt x="838" y="1147"/>
                      </a:lnTo>
                      <a:lnTo>
                        <a:pt x="842" y="1148"/>
                      </a:lnTo>
                      <a:lnTo>
                        <a:pt x="847" y="1150"/>
                      </a:lnTo>
                      <a:lnTo>
                        <a:pt x="851" y="1151"/>
                      </a:lnTo>
                      <a:lnTo>
                        <a:pt x="855" y="1154"/>
                      </a:lnTo>
                      <a:lnTo>
                        <a:pt x="860" y="1156"/>
                      </a:lnTo>
                      <a:lnTo>
                        <a:pt x="865" y="1157"/>
                      </a:lnTo>
                      <a:lnTo>
                        <a:pt x="871" y="1157"/>
                      </a:lnTo>
                      <a:lnTo>
                        <a:pt x="902" y="1157"/>
                      </a:lnTo>
                      <a:lnTo>
                        <a:pt x="930" y="1157"/>
                      </a:lnTo>
                      <a:lnTo>
                        <a:pt x="957" y="1157"/>
                      </a:lnTo>
                      <a:lnTo>
                        <a:pt x="989" y="1158"/>
                      </a:lnTo>
                      <a:lnTo>
                        <a:pt x="984" y="1148"/>
                      </a:lnTo>
                      <a:lnTo>
                        <a:pt x="979" y="1140"/>
                      </a:lnTo>
                      <a:lnTo>
                        <a:pt x="977" y="1136"/>
                      </a:lnTo>
                      <a:lnTo>
                        <a:pt x="974" y="1133"/>
                      </a:lnTo>
                      <a:lnTo>
                        <a:pt x="974" y="1129"/>
                      </a:lnTo>
                      <a:lnTo>
                        <a:pt x="973" y="1125"/>
                      </a:lnTo>
                      <a:lnTo>
                        <a:pt x="971" y="1120"/>
                      </a:lnTo>
                      <a:lnTo>
                        <a:pt x="969" y="1117"/>
                      </a:lnTo>
                      <a:lnTo>
                        <a:pt x="966" y="1110"/>
                      </a:lnTo>
                      <a:lnTo>
                        <a:pt x="962" y="1102"/>
                      </a:lnTo>
                      <a:lnTo>
                        <a:pt x="971" y="1099"/>
                      </a:lnTo>
                      <a:lnTo>
                        <a:pt x="980" y="1096"/>
                      </a:lnTo>
                      <a:lnTo>
                        <a:pt x="988" y="1093"/>
                      </a:lnTo>
                      <a:lnTo>
                        <a:pt x="996" y="1091"/>
                      </a:lnTo>
                      <a:lnTo>
                        <a:pt x="1012" y="1088"/>
                      </a:lnTo>
                      <a:lnTo>
                        <a:pt x="1029" y="1083"/>
                      </a:lnTo>
                      <a:lnTo>
                        <a:pt x="1036" y="1080"/>
                      </a:lnTo>
                      <a:lnTo>
                        <a:pt x="1042" y="1075"/>
                      </a:lnTo>
                      <a:lnTo>
                        <a:pt x="1047" y="1071"/>
                      </a:lnTo>
                      <a:lnTo>
                        <a:pt x="1052" y="1065"/>
                      </a:lnTo>
                      <a:lnTo>
                        <a:pt x="1057" y="1061"/>
                      </a:lnTo>
                      <a:lnTo>
                        <a:pt x="1063" y="1058"/>
                      </a:lnTo>
                      <a:lnTo>
                        <a:pt x="1069" y="1055"/>
                      </a:lnTo>
                      <a:lnTo>
                        <a:pt x="1076" y="1054"/>
                      </a:lnTo>
                      <a:lnTo>
                        <a:pt x="1084" y="1062"/>
                      </a:lnTo>
                      <a:lnTo>
                        <a:pt x="1090" y="1074"/>
                      </a:lnTo>
                      <a:lnTo>
                        <a:pt x="1101" y="1075"/>
                      </a:lnTo>
                      <a:lnTo>
                        <a:pt x="1109" y="1075"/>
                      </a:lnTo>
                      <a:lnTo>
                        <a:pt x="1118" y="1075"/>
                      </a:lnTo>
                      <a:lnTo>
                        <a:pt x="1129" y="1076"/>
                      </a:lnTo>
                      <a:lnTo>
                        <a:pt x="1138" y="1080"/>
                      </a:lnTo>
                      <a:lnTo>
                        <a:pt x="1145" y="1085"/>
                      </a:lnTo>
                      <a:lnTo>
                        <a:pt x="1149" y="1088"/>
                      </a:lnTo>
                      <a:lnTo>
                        <a:pt x="1153" y="1090"/>
                      </a:lnTo>
                      <a:lnTo>
                        <a:pt x="1157" y="1092"/>
                      </a:lnTo>
                      <a:lnTo>
                        <a:pt x="1162" y="1092"/>
                      </a:lnTo>
                      <a:lnTo>
                        <a:pt x="1165" y="1092"/>
                      </a:lnTo>
                      <a:lnTo>
                        <a:pt x="1168" y="1090"/>
                      </a:lnTo>
                      <a:lnTo>
                        <a:pt x="1171" y="1088"/>
                      </a:lnTo>
                      <a:lnTo>
                        <a:pt x="1173" y="1086"/>
                      </a:lnTo>
                      <a:lnTo>
                        <a:pt x="1178" y="1080"/>
                      </a:lnTo>
                      <a:lnTo>
                        <a:pt x="1184" y="1076"/>
                      </a:lnTo>
                      <a:lnTo>
                        <a:pt x="1191" y="1072"/>
                      </a:lnTo>
                      <a:lnTo>
                        <a:pt x="1197" y="1066"/>
                      </a:lnTo>
                      <a:lnTo>
                        <a:pt x="1203" y="1061"/>
                      </a:lnTo>
                      <a:lnTo>
                        <a:pt x="1209" y="1056"/>
                      </a:lnTo>
                      <a:lnTo>
                        <a:pt x="1213" y="1051"/>
                      </a:lnTo>
                      <a:lnTo>
                        <a:pt x="1217" y="1045"/>
                      </a:lnTo>
                      <a:lnTo>
                        <a:pt x="1221" y="1038"/>
                      </a:lnTo>
                      <a:lnTo>
                        <a:pt x="1224" y="1032"/>
                      </a:lnTo>
                      <a:lnTo>
                        <a:pt x="1229" y="1019"/>
                      </a:lnTo>
                      <a:lnTo>
                        <a:pt x="1235" y="1003"/>
                      </a:lnTo>
                      <a:lnTo>
                        <a:pt x="1238" y="988"/>
                      </a:lnTo>
                      <a:lnTo>
                        <a:pt x="1241" y="971"/>
                      </a:lnTo>
                      <a:lnTo>
                        <a:pt x="1245" y="951"/>
                      </a:lnTo>
                      <a:lnTo>
                        <a:pt x="1249" y="935"/>
                      </a:lnTo>
                      <a:lnTo>
                        <a:pt x="1251" y="927"/>
                      </a:lnTo>
                      <a:lnTo>
                        <a:pt x="1253" y="917"/>
                      </a:lnTo>
                      <a:lnTo>
                        <a:pt x="1254" y="908"/>
                      </a:lnTo>
                      <a:lnTo>
                        <a:pt x="1254" y="898"/>
                      </a:lnTo>
                      <a:lnTo>
                        <a:pt x="1268" y="896"/>
                      </a:lnTo>
                      <a:lnTo>
                        <a:pt x="1281" y="894"/>
                      </a:lnTo>
                      <a:lnTo>
                        <a:pt x="1293" y="891"/>
                      </a:lnTo>
                      <a:lnTo>
                        <a:pt x="1304" y="886"/>
                      </a:lnTo>
                      <a:lnTo>
                        <a:pt x="1309" y="882"/>
                      </a:lnTo>
                      <a:lnTo>
                        <a:pt x="1314" y="879"/>
                      </a:lnTo>
                      <a:lnTo>
                        <a:pt x="1318" y="875"/>
                      </a:lnTo>
                      <a:lnTo>
                        <a:pt x="1322" y="871"/>
                      </a:lnTo>
                      <a:lnTo>
                        <a:pt x="1325" y="865"/>
                      </a:lnTo>
                      <a:lnTo>
                        <a:pt x="1327" y="860"/>
                      </a:lnTo>
                      <a:lnTo>
                        <a:pt x="1328" y="854"/>
                      </a:lnTo>
                      <a:lnTo>
                        <a:pt x="1328" y="848"/>
                      </a:lnTo>
                      <a:lnTo>
                        <a:pt x="1328" y="842"/>
                      </a:lnTo>
                      <a:lnTo>
                        <a:pt x="1327" y="836"/>
                      </a:lnTo>
                      <a:lnTo>
                        <a:pt x="1325" y="831"/>
                      </a:lnTo>
                      <a:lnTo>
                        <a:pt x="1323" y="827"/>
                      </a:lnTo>
                      <a:lnTo>
                        <a:pt x="1316" y="819"/>
                      </a:lnTo>
                      <a:lnTo>
                        <a:pt x="1309" y="810"/>
                      </a:lnTo>
                      <a:lnTo>
                        <a:pt x="1302" y="803"/>
                      </a:lnTo>
                      <a:lnTo>
                        <a:pt x="1296" y="794"/>
                      </a:lnTo>
                      <a:lnTo>
                        <a:pt x="1294" y="790"/>
                      </a:lnTo>
                      <a:lnTo>
                        <a:pt x="1292" y="785"/>
                      </a:lnTo>
                      <a:lnTo>
                        <a:pt x="1290" y="779"/>
                      </a:lnTo>
                      <a:lnTo>
                        <a:pt x="1290" y="773"/>
                      </a:lnTo>
                      <a:lnTo>
                        <a:pt x="1290" y="750"/>
                      </a:lnTo>
                      <a:lnTo>
                        <a:pt x="1321" y="750"/>
                      </a:lnTo>
                      <a:lnTo>
                        <a:pt x="1336" y="751"/>
                      </a:lnTo>
                      <a:lnTo>
                        <a:pt x="1350" y="753"/>
                      </a:lnTo>
                      <a:lnTo>
                        <a:pt x="1362" y="758"/>
                      </a:lnTo>
                      <a:lnTo>
                        <a:pt x="1374" y="761"/>
                      </a:lnTo>
                      <a:lnTo>
                        <a:pt x="1387" y="765"/>
                      </a:lnTo>
                      <a:lnTo>
                        <a:pt x="1399" y="768"/>
                      </a:lnTo>
                      <a:lnTo>
                        <a:pt x="1413" y="771"/>
                      </a:lnTo>
                      <a:lnTo>
                        <a:pt x="1428" y="772"/>
                      </a:lnTo>
                      <a:lnTo>
                        <a:pt x="1437" y="771"/>
                      </a:lnTo>
                      <a:lnTo>
                        <a:pt x="1443" y="769"/>
                      </a:lnTo>
                      <a:lnTo>
                        <a:pt x="1450" y="766"/>
                      </a:lnTo>
                      <a:lnTo>
                        <a:pt x="1455" y="763"/>
                      </a:lnTo>
                      <a:lnTo>
                        <a:pt x="1460" y="758"/>
                      </a:lnTo>
                      <a:lnTo>
                        <a:pt x="1465" y="751"/>
                      </a:lnTo>
                      <a:lnTo>
                        <a:pt x="1469" y="745"/>
                      </a:lnTo>
                      <a:lnTo>
                        <a:pt x="1472" y="738"/>
                      </a:lnTo>
                      <a:lnTo>
                        <a:pt x="1477" y="722"/>
                      </a:lnTo>
                      <a:lnTo>
                        <a:pt x="1481" y="706"/>
                      </a:lnTo>
                      <a:lnTo>
                        <a:pt x="1485" y="689"/>
                      </a:lnTo>
                      <a:lnTo>
                        <a:pt x="1489" y="672"/>
                      </a:lnTo>
                      <a:lnTo>
                        <a:pt x="1493" y="658"/>
                      </a:lnTo>
                      <a:lnTo>
                        <a:pt x="1495" y="647"/>
                      </a:lnTo>
                      <a:lnTo>
                        <a:pt x="1498" y="635"/>
                      </a:lnTo>
                      <a:lnTo>
                        <a:pt x="1502" y="622"/>
                      </a:lnTo>
                      <a:lnTo>
                        <a:pt x="1506" y="613"/>
                      </a:lnTo>
                      <a:lnTo>
                        <a:pt x="1510" y="606"/>
                      </a:lnTo>
                      <a:lnTo>
                        <a:pt x="1515" y="600"/>
                      </a:lnTo>
                      <a:lnTo>
                        <a:pt x="1521" y="594"/>
                      </a:lnTo>
                      <a:lnTo>
                        <a:pt x="1525" y="588"/>
                      </a:lnTo>
                      <a:lnTo>
                        <a:pt x="1529" y="580"/>
                      </a:lnTo>
                      <a:lnTo>
                        <a:pt x="1532" y="573"/>
                      </a:lnTo>
                      <a:lnTo>
                        <a:pt x="1533" y="564"/>
                      </a:lnTo>
                      <a:lnTo>
                        <a:pt x="1532" y="554"/>
                      </a:lnTo>
                      <a:lnTo>
                        <a:pt x="1531" y="545"/>
                      </a:lnTo>
                      <a:lnTo>
                        <a:pt x="1530" y="537"/>
                      </a:lnTo>
                      <a:lnTo>
                        <a:pt x="1528" y="528"/>
                      </a:lnTo>
                      <a:lnTo>
                        <a:pt x="1524" y="513"/>
                      </a:lnTo>
                      <a:lnTo>
                        <a:pt x="1518" y="498"/>
                      </a:lnTo>
                      <a:lnTo>
                        <a:pt x="1514" y="483"/>
                      </a:lnTo>
                      <a:lnTo>
                        <a:pt x="1509" y="467"/>
                      </a:lnTo>
                      <a:lnTo>
                        <a:pt x="1508" y="460"/>
                      </a:lnTo>
                      <a:lnTo>
                        <a:pt x="1506" y="451"/>
                      </a:lnTo>
                      <a:lnTo>
                        <a:pt x="1505" y="442"/>
                      </a:lnTo>
                      <a:lnTo>
                        <a:pt x="1505" y="432"/>
                      </a:lnTo>
                      <a:lnTo>
                        <a:pt x="1505" y="424"/>
                      </a:lnTo>
                      <a:lnTo>
                        <a:pt x="1505" y="417"/>
                      </a:lnTo>
                      <a:lnTo>
                        <a:pt x="1506" y="409"/>
                      </a:lnTo>
                      <a:lnTo>
                        <a:pt x="1506" y="401"/>
                      </a:lnTo>
                      <a:lnTo>
                        <a:pt x="1512" y="398"/>
                      </a:lnTo>
                      <a:lnTo>
                        <a:pt x="1518" y="396"/>
                      </a:lnTo>
                      <a:lnTo>
                        <a:pt x="1530" y="397"/>
                      </a:lnTo>
                      <a:lnTo>
                        <a:pt x="1541" y="398"/>
                      </a:lnTo>
                      <a:lnTo>
                        <a:pt x="1551" y="399"/>
                      </a:lnTo>
                      <a:lnTo>
                        <a:pt x="1561" y="401"/>
                      </a:lnTo>
                      <a:lnTo>
                        <a:pt x="1582" y="406"/>
                      </a:lnTo>
                      <a:lnTo>
                        <a:pt x="1603" y="410"/>
                      </a:lnTo>
                      <a:lnTo>
                        <a:pt x="1611" y="405"/>
                      </a:lnTo>
                      <a:lnTo>
                        <a:pt x="1617" y="400"/>
                      </a:lnTo>
                      <a:lnTo>
                        <a:pt x="1622" y="395"/>
                      </a:lnTo>
                      <a:lnTo>
                        <a:pt x="1627" y="390"/>
                      </a:lnTo>
                      <a:lnTo>
                        <a:pt x="1638" y="377"/>
                      </a:lnTo>
                      <a:lnTo>
                        <a:pt x="1649" y="366"/>
                      </a:lnTo>
                      <a:lnTo>
                        <a:pt x="1656" y="360"/>
                      </a:lnTo>
                      <a:lnTo>
                        <a:pt x="1665" y="355"/>
                      </a:lnTo>
                      <a:lnTo>
                        <a:pt x="1673" y="352"/>
                      </a:lnTo>
                      <a:lnTo>
                        <a:pt x="1681" y="350"/>
                      </a:lnTo>
                      <a:lnTo>
                        <a:pt x="1689" y="347"/>
                      </a:lnTo>
                      <a:lnTo>
                        <a:pt x="1697" y="344"/>
                      </a:lnTo>
                      <a:lnTo>
                        <a:pt x="1704" y="339"/>
                      </a:lnTo>
                      <a:lnTo>
                        <a:pt x="1710" y="333"/>
                      </a:lnTo>
                      <a:lnTo>
                        <a:pt x="1718" y="322"/>
                      </a:lnTo>
                      <a:lnTo>
                        <a:pt x="1727" y="312"/>
                      </a:lnTo>
                      <a:lnTo>
                        <a:pt x="1734" y="304"/>
                      </a:lnTo>
                      <a:lnTo>
                        <a:pt x="1742" y="295"/>
                      </a:lnTo>
                      <a:lnTo>
                        <a:pt x="1752" y="289"/>
                      </a:lnTo>
                      <a:lnTo>
                        <a:pt x="1762" y="284"/>
                      </a:lnTo>
                      <a:lnTo>
                        <a:pt x="1767" y="283"/>
                      </a:lnTo>
                      <a:lnTo>
                        <a:pt x="1772" y="281"/>
                      </a:lnTo>
                      <a:lnTo>
                        <a:pt x="1779" y="280"/>
                      </a:lnTo>
                      <a:lnTo>
                        <a:pt x="1785" y="280"/>
                      </a:lnTo>
                      <a:lnTo>
                        <a:pt x="1850" y="280"/>
                      </a:lnTo>
                      <a:lnTo>
                        <a:pt x="1859" y="280"/>
                      </a:lnTo>
                      <a:lnTo>
                        <a:pt x="1867" y="278"/>
                      </a:lnTo>
                      <a:lnTo>
                        <a:pt x="1874" y="276"/>
                      </a:lnTo>
                      <a:lnTo>
                        <a:pt x="1881" y="272"/>
                      </a:lnTo>
                      <a:lnTo>
                        <a:pt x="1895" y="265"/>
                      </a:lnTo>
                      <a:lnTo>
                        <a:pt x="1910" y="259"/>
                      </a:lnTo>
                      <a:lnTo>
                        <a:pt x="1919" y="256"/>
                      </a:lnTo>
                      <a:lnTo>
                        <a:pt x="1928" y="256"/>
                      </a:lnTo>
                      <a:lnTo>
                        <a:pt x="1936" y="256"/>
                      </a:lnTo>
                      <a:lnTo>
                        <a:pt x="1943" y="256"/>
                      </a:lnTo>
                      <a:lnTo>
                        <a:pt x="1961" y="259"/>
                      </a:lnTo>
                      <a:lnTo>
                        <a:pt x="1979" y="260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 w="9525">
                  <a:solidFill>
                    <a:sysClr val="windowText" lastClr="000000">
                      <a:lumMod val="50000"/>
                      <a:lumOff val="50000"/>
                    </a:sysClr>
                  </a:solidFill>
                  <a:round/>
                  <a:headEnd/>
                  <a:tailEnd/>
                </a:ln>
              </p:spPr>
            </p:sp>
          </p:grpSp>
          <p:grpSp>
            <p:nvGrpSpPr>
              <p:cNvPr id="22" name="Central Asia"/>
              <p:cNvGrpSpPr/>
              <p:nvPr/>
            </p:nvGrpSpPr>
            <p:grpSpPr>
              <a:xfrm>
                <a:off x="1456576" y="2264541"/>
                <a:ext cx="2061587" cy="1513787"/>
                <a:chOff x="1456574" y="2264540"/>
                <a:chExt cx="2147755" cy="1436222"/>
              </a:xfrm>
            </p:grpSpPr>
            <p:sp>
              <p:nvSpPr>
                <p:cNvPr id="23" name="Uzbekistan"/>
                <p:cNvSpPr>
                  <a:spLocks/>
                </p:cNvSpPr>
                <p:nvPr/>
              </p:nvSpPr>
              <p:spPr bwMode="auto">
                <a:xfrm>
                  <a:off x="1763396" y="2903890"/>
                  <a:ext cx="1045113" cy="685680"/>
                </a:xfrm>
                <a:custGeom>
                  <a:avLst/>
                  <a:gdLst/>
                  <a:ahLst/>
                  <a:cxnLst>
                    <a:cxn ang="0">
                      <a:pos x="512" y="72"/>
                    </a:cxn>
                    <a:cxn ang="0">
                      <a:pos x="507" y="130"/>
                    </a:cxn>
                    <a:cxn ang="0">
                      <a:pos x="578" y="34"/>
                    </a:cxn>
                    <a:cxn ang="0">
                      <a:pos x="606" y="117"/>
                    </a:cxn>
                    <a:cxn ang="0">
                      <a:pos x="574" y="181"/>
                    </a:cxn>
                    <a:cxn ang="0">
                      <a:pos x="637" y="200"/>
                    </a:cxn>
                    <a:cxn ang="0">
                      <a:pos x="696" y="129"/>
                    </a:cxn>
                    <a:cxn ang="0">
                      <a:pos x="766" y="232"/>
                    </a:cxn>
                    <a:cxn ang="0">
                      <a:pos x="828" y="366"/>
                    </a:cxn>
                    <a:cxn ang="0">
                      <a:pos x="916" y="364"/>
                    </a:cxn>
                    <a:cxn ang="0">
                      <a:pos x="1059" y="411"/>
                    </a:cxn>
                    <a:cxn ang="0">
                      <a:pos x="1195" y="408"/>
                    </a:cxn>
                    <a:cxn ang="0">
                      <a:pos x="1279" y="512"/>
                    </a:cxn>
                    <a:cxn ang="0">
                      <a:pos x="1314" y="588"/>
                    </a:cxn>
                    <a:cxn ang="0">
                      <a:pos x="1290" y="644"/>
                    </a:cxn>
                    <a:cxn ang="0">
                      <a:pos x="1318" y="725"/>
                    </a:cxn>
                    <a:cxn ang="0">
                      <a:pos x="1347" y="770"/>
                    </a:cxn>
                    <a:cxn ang="0">
                      <a:pos x="1393" y="846"/>
                    </a:cxn>
                    <a:cxn ang="0">
                      <a:pos x="1528" y="873"/>
                    </a:cxn>
                    <a:cxn ang="0">
                      <a:pos x="1599" y="825"/>
                    </a:cxn>
                    <a:cxn ang="0">
                      <a:pos x="1709" y="761"/>
                    </a:cxn>
                    <a:cxn ang="0">
                      <a:pos x="1839" y="697"/>
                    </a:cxn>
                    <a:cxn ang="0">
                      <a:pos x="1928" y="702"/>
                    </a:cxn>
                    <a:cxn ang="0">
                      <a:pos x="1848" y="769"/>
                    </a:cxn>
                    <a:cxn ang="0">
                      <a:pos x="1884" y="823"/>
                    </a:cxn>
                    <a:cxn ang="0">
                      <a:pos x="1921" y="812"/>
                    </a:cxn>
                    <a:cxn ang="0">
                      <a:pos x="2009" y="852"/>
                    </a:cxn>
                    <a:cxn ang="0">
                      <a:pos x="2075" y="915"/>
                    </a:cxn>
                    <a:cxn ang="0">
                      <a:pos x="2171" y="922"/>
                    </a:cxn>
                    <a:cxn ang="0">
                      <a:pos x="2112" y="960"/>
                    </a:cxn>
                    <a:cxn ang="0">
                      <a:pos x="2061" y="1021"/>
                    </a:cxn>
                    <a:cxn ang="0">
                      <a:pos x="2000" y="993"/>
                    </a:cxn>
                    <a:cxn ang="0">
                      <a:pos x="1932" y="1046"/>
                    </a:cxn>
                    <a:cxn ang="0">
                      <a:pos x="1867" y="1014"/>
                    </a:cxn>
                    <a:cxn ang="0">
                      <a:pos x="1815" y="1049"/>
                    </a:cxn>
                    <a:cxn ang="0">
                      <a:pos x="1828" y="930"/>
                    </a:cxn>
                    <a:cxn ang="0">
                      <a:pos x="1759" y="889"/>
                    </a:cxn>
                    <a:cxn ang="0">
                      <a:pos x="1688" y="897"/>
                    </a:cxn>
                    <a:cxn ang="0">
                      <a:pos x="1615" y="981"/>
                    </a:cxn>
                    <a:cxn ang="0">
                      <a:pos x="1513" y="1062"/>
                    </a:cxn>
                    <a:cxn ang="0">
                      <a:pos x="1443" y="1072"/>
                    </a:cxn>
                    <a:cxn ang="0">
                      <a:pos x="1369" y="1131"/>
                    </a:cxn>
                    <a:cxn ang="0">
                      <a:pos x="1430" y="1200"/>
                    </a:cxn>
                    <a:cxn ang="0">
                      <a:pos x="1450" y="1273"/>
                    </a:cxn>
                    <a:cxn ang="0">
                      <a:pos x="1452" y="1329"/>
                    </a:cxn>
                    <a:cxn ang="0">
                      <a:pos x="1349" y="1465"/>
                    </a:cxn>
                    <a:cxn ang="0">
                      <a:pos x="1303" y="1380"/>
                    </a:cxn>
                    <a:cxn ang="0">
                      <a:pos x="1215" y="1290"/>
                    </a:cxn>
                    <a:cxn ang="0">
                      <a:pos x="1011" y="1149"/>
                    </a:cxn>
                    <a:cxn ang="0">
                      <a:pos x="854" y="1009"/>
                    </a:cxn>
                    <a:cxn ang="0">
                      <a:pos x="812" y="900"/>
                    </a:cxn>
                    <a:cxn ang="0">
                      <a:pos x="749" y="740"/>
                    </a:cxn>
                    <a:cxn ang="0">
                      <a:pos x="606" y="669"/>
                    </a:cxn>
                    <a:cxn ang="0">
                      <a:pos x="584" y="554"/>
                    </a:cxn>
                    <a:cxn ang="0">
                      <a:pos x="501" y="487"/>
                    </a:cxn>
                    <a:cxn ang="0">
                      <a:pos x="425" y="451"/>
                    </a:cxn>
                    <a:cxn ang="0">
                      <a:pos x="324" y="487"/>
                    </a:cxn>
                    <a:cxn ang="0">
                      <a:pos x="218" y="509"/>
                    </a:cxn>
                    <a:cxn ang="0">
                      <a:pos x="170" y="605"/>
                    </a:cxn>
                    <a:cxn ang="0">
                      <a:pos x="105" y="615"/>
                    </a:cxn>
                    <a:cxn ang="0">
                      <a:pos x="140" y="54"/>
                    </a:cxn>
                  </a:cxnLst>
                  <a:rect l="0" t="0" r="r" b="b"/>
                  <a:pathLst>
                    <a:path w="2171" h="1468">
                      <a:moveTo>
                        <a:pt x="556" y="0"/>
                      </a:moveTo>
                      <a:lnTo>
                        <a:pt x="553" y="6"/>
                      </a:lnTo>
                      <a:lnTo>
                        <a:pt x="551" y="13"/>
                      </a:lnTo>
                      <a:lnTo>
                        <a:pt x="547" y="19"/>
                      </a:lnTo>
                      <a:lnTo>
                        <a:pt x="543" y="24"/>
                      </a:lnTo>
                      <a:lnTo>
                        <a:pt x="532" y="35"/>
                      </a:lnTo>
                      <a:lnTo>
                        <a:pt x="524" y="46"/>
                      </a:lnTo>
                      <a:lnTo>
                        <a:pt x="521" y="52"/>
                      </a:lnTo>
                      <a:lnTo>
                        <a:pt x="518" y="58"/>
                      </a:lnTo>
                      <a:lnTo>
                        <a:pt x="515" y="64"/>
                      </a:lnTo>
                      <a:lnTo>
                        <a:pt x="512" y="72"/>
                      </a:lnTo>
                      <a:lnTo>
                        <a:pt x="503" y="99"/>
                      </a:lnTo>
                      <a:lnTo>
                        <a:pt x="496" y="121"/>
                      </a:lnTo>
                      <a:lnTo>
                        <a:pt x="490" y="145"/>
                      </a:lnTo>
                      <a:lnTo>
                        <a:pt x="483" y="171"/>
                      </a:lnTo>
                      <a:lnTo>
                        <a:pt x="488" y="169"/>
                      </a:lnTo>
                      <a:lnTo>
                        <a:pt x="492" y="166"/>
                      </a:lnTo>
                      <a:lnTo>
                        <a:pt x="495" y="162"/>
                      </a:lnTo>
                      <a:lnTo>
                        <a:pt x="497" y="158"/>
                      </a:lnTo>
                      <a:lnTo>
                        <a:pt x="501" y="148"/>
                      </a:lnTo>
                      <a:lnTo>
                        <a:pt x="504" y="137"/>
                      </a:lnTo>
                      <a:lnTo>
                        <a:pt x="507" y="130"/>
                      </a:lnTo>
                      <a:lnTo>
                        <a:pt x="511" y="122"/>
                      </a:lnTo>
                      <a:lnTo>
                        <a:pt x="514" y="116"/>
                      </a:lnTo>
                      <a:lnTo>
                        <a:pt x="518" y="110"/>
                      </a:lnTo>
                      <a:lnTo>
                        <a:pt x="527" y="99"/>
                      </a:lnTo>
                      <a:lnTo>
                        <a:pt x="537" y="86"/>
                      </a:lnTo>
                      <a:lnTo>
                        <a:pt x="544" y="78"/>
                      </a:lnTo>
                      <a:lnTo>
                        <a:pt x="548" y="70"/>
                      </a:lnTo>
                      <a:lnTo>
                        <a:pt x="553" y="62"/>
                      </a:lnTo>
                      <a:lnTo>
                        <a:pt x="559" y="54"/>
                      </a:lnTo>
                      <a:lnTo>
                        <a:pt x="570" y="45"/>
                      </a:lnTo>
                      <a:lnTo>
                        <a:pt x="578" y="34"/>
                      </a:lnTo>
                      <a:lnTo>
                        <a:pt x="584" y="24"/>
                      </a:lnTo>
                      <a:lnTo>
                        <a:pt x="588" y="16"/>
                      </a:lnTo>
                      <a:lnTo>
                        <a:pt x="594" y="7"/>
                      </a:lnTo>
                      <a:lnTo>
                        <a:pt x="603" y="0"/>
                      </a:lnTo>
                      <a:lnTo>
                        <a:pt x="605" y="10"/>
                      </a:lnTo>
                      <a:lnTo>
                        <a:pt x="605" y="54"/>
                      </a:lnTo>
                      <a:lnTo>
                        <a:pt x="609" y="66"/>
                      </a:lnTo>
                      <a:lnTo>
                        <a:pt x="613" y="79"/>
                      </a:lnTo>
                      <a:lnTo>
                        <a:pt x="610" y="93"/>
                      </a:lnTo>
                      <a:lnTo>
                        <a:pt x="607" y="109"/>
                      </a:lnTo>
                      <a:lnTo>
                        <a:pt x="606" y="117"/>
                      </a:lnTo>
                      <a:lnTo>
                        <a:pt x="606" y="124"/>
                      </a:lnTo>
                      <a:lnTo>
                        <a:pt x="605" y="128"/>
                      </a:lnTo>
                      <a:lnTo>
                        <a:pt x="604" y="132"/>
                      </a:lnTo>
                      <a:lnTo>
                        <a:pt x="603" y="135"/>
                      </a:lnTo>
                      <a:lnTo>
                        <a:pt x="601" y="138"/>
                      </a:lnTo>
                      <a:lnTo>
                        <a:pt x="591" y="149"/>
                      </a:lnTo>
                      <a:lnTo>
                        <a:pt x="582" y="159"/>
                      </a:lnTo>
                      <a:lnTo>
                        <a:pt x="579" y="164"/>
                      </a:lnTo>
                      <a:lnTo>
                        <a:pt x="576" y="169"/>
                      </a:lnTo>
                      <a:lnTo>
                        <a:pt x="574" y="175"/>
                      </a:lnTo>
                      <a:lnTo>
                        <a:pt x="574" y="181"/>
                      </a:lnTo>
                      <a:lnTo>
                        <a:pt x="574" y="192"/>
                      </a:lnTo>
                      <a:lnTo>
                        <a:pt x="587" y="192"/>
                      </a:lnTo>
                      <a:lnTo>
                        <a:pt x="597" y="190"/>
                      </a:lnTo>
                      <a:lnTo>
                        <a:pt x="602" y="195"/>
                      </a:lnTo>
                      <a:lnTo>
                        <a:pt x="606" y="199"/>
                      </a:lnTo>
                      <a:lnTo>
                        <a:pt x="609" y="201"/>
                      </a:lnTo>
                      <a:lnTo>
                        <a:pt x="612" y="202"/>
                      </a:lnTo>
                      <a:lnTo>
                        <a:pt x="615" y="203"/>
                      </a:lnTo>
                      <a:lnTo>
                        <a:pt x="618" y="203"/>
                      </a:lnTo>
                      <a:lnTo>
                        <a:pt x="628" y="202"/>
                      </a:lnTo>
                      <a:lnTo>
                        <a:pt x="637" y="200"/>
                      </a:lnTo>
                      <a:lnTo>
                        <a:pt x="644" y="196"/>
                      </a:lnTo>
                      <a:lnTo>
                        <a:pt x="651" y="190"/>
                      </a:lnTo>
                      <a:lnTo>
                        <a:pt x="657" y="184"/>
                      </a:lnTo>
                      <a:lnTo>
                        <a:pt x="662" y="175"/>
                      </a:lnTo>
                      <a:lnTo>
                        <a:pt x="667" y="167"/>
                      </a:lnTo>
                      <a:lnTo>
                        <a:pt x="670" y="158"/>
                      </a:lnTo>
                      <a:lnTo>
                        <a:pt x="675" y="146"/>
                      </a:lnTo>
                      <a:lnTo>
                        <a:pt x="680" y="137"/>
                      </a:lnTo>
                      <a:lnTo>
                        <a:pt x="686" y="128"/>
                      </a:lnTo>
                      <a:lnTo>
                        <a:pt x="690" y="118"/>
                      </a:lnTo>
                      <a:lnTo>
                        <a:pt x="696" y="129"/>
                      </a:lnTo>
                      <a:lnTo>
                        <a:pt x="702" y="137"/>
                      </a:lnTo>
                      <a:lnTo>
                        <a:pt x="708" y="144"/>
                      </a:lnTo>
                      <a:lnTo>
                        <a:pt x="716" y="151"/>
                      </a:lnTo>
                      <a:lnTo>
                        <a:pt x="730" y="164"/>
                      </a:lnTo>
                      <a:lnTo>
                        <a:pt x="746" y="179"/>
                      </a:lnTo>
                      <a:lnTo>
                        <a:pt x="752" y="189"/>
                      </a:lnTo>
                      <a:lnTo>
                        <a:pt x="756" y="197"/>
                      </a:lnTo>
                      <a:lnTo>
                        <a:pt x="759" y="205"/>
                      </a:lnTo>
                      <a:lnTo>
                        <a:pt x="761" y="215"/>
                      </a:lnTo>
                      <a:lnTo>
                        <a:pt x="764" y="223"/>
                      </a:lnTo>
                      <a:lnTo>
                        <a:pt x="766" y="232"/>
                      </a:lnTo>
                      <a:lnTo>
                        <a:pt x="770" y="242"/>
                      </a:lnTo>
                      <a:lnTo>
                        <a:pt x="774" y="251"/>
                      </a:lnTo>
                      <a:lnTo>
                        <a:pt x="784" y="269"/>
                      </a:lnTo>
                      <a:lnTo>
                        <a:pt x="793" y="284"/>
                      </a:lnTo>
                      <a:lnTo>
                        <a:pt x="803" y="300"/>
                      </a:lnTo>
                      <a:lnTo>
                        <a:pt x="812" y="317"/>
                      </a:lnTo>
                      <a:lnTo>
                        <a:pt x="816" y="328"/>
                      </a:lnTo>
                      <a:lnTo>
                        <a:pt x="820" y="337"/>
                      </a:lnTo>
                      <a:lnTo>
                        <a:pt x="825" y="347"/>
                      </a:lnTo>
                      <a:lnTo>
                        <a:pt x="827" y="358"/>
                      </a:lnTo>
                      <a:lnTo>
                        <a:pt x="828" y="366"/>
                      </a:lnTo>
                      <a:lnTo>
                        <a:pt x="829" y="373"/>
                      </a:lnTo>
                      <a:lnTo>
                        <a:pt x="830" y="377"/>
                      </a:lnTo>
                      <a:lnTo>
                        <a:pt x="832" y="379"/>
                      </a:lnTo>
                      <a:lnTo>
                        <a:pt x="835" y="382"/>
                      </a:lnTo>
                      <a:lnTo>
                        <a:pt x="838" y="382"/>
                      </a:lnTo>
                      <a:lnTo>
                        <a:pt x="852" y="381"/>
                      </a:lnTo>
                      <a:lnTo>
                        <a:pt x="866" y="378"/>
                      </a:lnTo>
                      <a:lnTo>
                        <a:pt x="879" y="375"/>
                      </a:lnTo>
                      <a:lnTo>
                        <a:pt x="891" y="371"/>
                      </a:lnTo>
                      <a:lnTo>
                        <a:pt x="903" y="367"/>
                      </a:lnTo>
                      <a:lnTo>
                        <a:pt x="916" y="364"/>
                      </a:lnTo>
                      <a:lnTo>
                        <a:pt x="929" y="362"/>
                      </a:lnTo>
                      <a:lnTo>
                        <a:pt x="944" y="361"/>
                      </a:lnTo>
                      <a:lnTo>
                        <a:pt x="954" y="361"/>
                      </a:lnTo>
                      <a:lnTo>
                        <a:pt x="964" y="364"/>
                      </a:lnTo>
                      <a:lnTo>
                        <a:pt x="973" y="367"/>
                      </a:lnTo>
                      <a:lnTo>
                        <a:pt x="981" y="371"/>
                      </a:lnTo>
                      <a:lnTo>
                        <a:pt x="998" y="381"/>
                      </a:lnTo>
                      <a:lnTo>
                        <a:pt x="1016" y="391"/>
                      </a:lnTo>
                      <a:lnTo>
                        <a:pt x="1032" y="398"/>
                      </a:lnTo>
                      <a:lnTo>
                        <a:pt x="1045" y="405"/>
                      </a:lnTo>
                      <a:lnTo>
                        <a:pt x="1059" y="411"/>
                      </a:lnTo>
                      <a:lnTo>
                        <a:pt x="1072" y="415"/>
                      </a:lnTo>
                      <a:lnTo>
                        <a:pt x="1087" y="418"/>
                      </a:lnTo>
                      <a:lnTo>
                        <a:pt x="1100" y="420"/>
                      </a:lnTo>
                      <a:lnTo>
                        <a:pt x="1116" y="422"/>
                      </a:lnTo>
                      <a:lnTo>
                        <a:pt x="1132" y="422"/>
                      </a:lnTo>
                      <a:lnTo>
                        <a:pt x="1145" y="422"/>
                      </a:lnTo>
                      <a:lnTo>
                        <a:pt x="1155" y="420"/>
                      </a:lnTo>
                      <a:lnTo>
                        <a:pt x="1165" y="417"/>
                      </a:lnTo>
                      <a:lnTo>
                        <a:pt x="1176" y="414"/>
                      </a:lnTo>
                      <a:lnTo>
                        <a:pt x="1185" y="411"/>
                      </a:lnTo>
                      <a:lnTo>
                        <a:pt x="1195" y="408"/>
                      </a:lnTo>
                      <a:lnTo>
                        <a:pt x="1207" y="406"/>
                      </a:lnTo>
                      <a:lnTo>
                        <a:pt x="1218" y="405"/>
                      </a:lnTo>
                      <a:lnTo>
                        <a:pt x="1256" y="405"/>
                      </a:lnTo>
                      <a:lnTo>
                        <a:pt x="1259" y="421"/>
                      </a:lnTo>
                      <a:lnTo>
                        <a:pt x="1262" y="434"/>
                      </a:lnTo>
                      <a:lnTo>
                        <a:pt x="1265" y="447"/>
                      </a:lnTo>
                      <a:lnTo>
                        <a:pt x="1268" y="459"/>
                      </a:lnTo>
                      <a:lnTo>
                        <a:pt x="1271" y="471"/>
                      </a:lnTo>
                      <a:lnTo>
                        <a:pt x="1274" y="484"/>
                      </a:lnTo>
                      <a:lnTo>
                        <a:pt x="1277" y="498"/>
                      </a:lnTo>
                      <a:lnTo>
                        <a:pt x="1279" y="512"/>
                      </a:lnTo>
                      <a:lnTo>
                        <a:pt x="1279" y="528"/>
                      </a:lnTo>
                      <a:lnTo>
                        <a:pt x="1278" y="542"/>
                      </a:lnTo>
                      <a:lnTo>
                        <a:pt x="1278" y="549"/>
                      </a:lnTo>
                      <a:lnTo>
                        <a:pt x="1279" y="556"/>
                      </a:lnTo>
                      <a:lnTo>
                        <a:pt x="1280" y="563"/>
                      </a:lnTo>
                      <a:lnTo>
                        <a:pt x="1285" y="569"/>
                      </a:lnTo>
                      <a:lnTo>
                        <a:pt x="1290" y="574"/>
                      </a:lnTo>
                      <a:lnTo>
                        <a:pt x="1295" y="578"/>
                      </a:lnTo>
                      <a:lnTo>
                        <a:pt x="1301" y="582"/>
                      </a:lnTo>
                      <a:lnTo>
                        <a:pt x="1307" y="585"/>
                      </a:lnTo>
                      <a:lnTo>
                        <a:pt x="1314" y="588"/>
                      </a:lnTo>
                      <a:lnTo>
                        <a:pt x="1318" y="591"/>
                      </a:lnTo>
                      <a:lnTo>
                        <a:pt x="1320" y="593"/>
                      </a:lnTo>
                      <a:lnTo>
                        <a:pt x="1322" y="596"/>
                      </a:lnTo>
                      <a:lnTo>
                        <a:pt x="1322" y="599"/>
                      </a:lnTo>
                      <a:lnTo>
                        <a:pt x="1323" y="602"/>
                      </a:lnTo>
                      <a:lnTo>
                        <a:pt x="1323" y="631"/>
                      </a:lnTo>
                      <a:lnTo>
                        <a:pt x="1312" y="633"/>
                      </a:lnTo>
                      <a:lnTo>
                        <a:pt x="1301" y="636"/>
                      </a:lnTo>
                      <a:lnTo>
                        <a:pt x="1297" y="638"/>
                      </a:lnTo>
                      <a:lnTo>
                        <a:pt x="1293" y="640"/>
                      </a:lnTo>
                      <a:lnTo>
                        <a:pt x="1290" y="644"/>
                      </a:lnTo>
                      <a:lnTo>
                        <a:pt x="1287" y="648"/>
                      </a:lnTo>
                      <a:lnTo>
                        <a:pt x="1284" y="657"/>
                      </a:lnTo>
                      <a:lnTo>
                        <a:pt x="1281" y="666"/>
                      </a:lnTo>
                      <a:lnTo>
                        <a:pt x="1281" y="675"/>
                      </a:lnTo>
                      <a:lnTo>
                        <a:pt x="1281" y="683"/>
                      </a:lnTo>
                      <a:lnTo>
                        <a:pt x="1281" y="691"/>
                      </a:lnTo>
                      <a:lnTo>
                        <a:pt x="1281" y="700"/>
                      </a:lnTo>
                      <a:lnTo>
                        <a:pt x="1281" y="709"/>
                      </a:lnTo>
                      <a:lnTo>
                        <a:pt x="1279" y="719"/>
                      </a:lnTo>
                      <a:lnTo>
                        <a:pt x="1299" y="723"/>
                      </a:lnTo>
                      <a:lnTo>
                        <a:pt x="1318" y="725"/>
                      </a:lnTo>
                      <a:lnTo>
                        <a:pt x="1326" y="726"/>
                      </a:lnTo>
                      <a:lnTo>
                        <a:pt x="1333" y="729"/>
                      </a:lnTo>
                      <a:lnTo>
                        <a:pt x="1337" y="731"/>
                      </a:lnTo>
                      <a:lnTo>
                        <a:pt x="1341" y="734"/>
                      </a:lnTo>
                      <a:lnTo>
                        <a:pt x="1344" y="737"/>
                      </a:lnTo>
                      <a:lnTo>
                        <a:pt x="1347" y="740"/>
                      </a:lnTo>
                      <a:lnTo>
                        <a:pt x="1349" y="745"/>
                      </a:lnTo>
                      <a:lnTo>
                        <a:pt x="1350" y="751"/>
                      </a:lnTo>
                      <a:lnTo>
                        <a:pt x="1350" y="755"/>
                      </a:lnTo>
                      <a:lnTo>
                        <a:pt x="1349" y="760"/>
                      </a:lnTo>
                      <a:lnTo>
                        <a:pt x="1347" y="770"/>
                      </a:lnTo>
                      <a:lnTo>
                        <a:pt x="1347" y="781"/>
                      </a:lnTo>
                      <a:lnTo>
                        <a:pt x="1348" y="790"/>
                      </a:lnTo>
                      <a:lnTo>
                        <a:pt x="1350" y="799"/>
                      </a:lnTo>
                      <a:lnTo>
                        <a:pt x="1353" y="808"/>
                      </a:lnTo>
                      <a:lnTo>
                        <a:pt x="1356" y="816"/>
                      </a:lnTo>
                      <a:lnTo>
                        <a:pt x="1360" y="822"/>
                      </a:lnTo>
                      <a:lnTo>
                        <a:pt x="1365" y="829"/>
                      </a:lnTo>
                      <a:lnTo>
                        <a:pt x="1372" y="836"/>
                      </a:lnTo>
                      <a:lnTo>
                        <a:pt x="1380" y="841"/>
                      </a:lnTo>
                      <a:lnTo>
                        <a:pt x="1387" y="844"/>
                      </a:lnTo>
                      <a:lnTo>
                        <a:pt x="1393" y="846"/>
                      </a:lnTo>
                      <a:lnTo>
                        <a:pt x="1401" y="847"/>
                      </a:lnTo>
                      <a:lnTo>
                        <a:pt x="1408" y="847"/>
                      </a:lnTo>
                      <a:lnTo>
                        <a:pt x="1422" y="847"/>
                      </a:lnTo>
                      <a:lnTo>
                        <a:pt x="1439" y="848"/>
                      </a:lnTo>
                      <a:lnTo>
                        <a:pt x="1454" y="850"/>
                      </a:lnTo>
                      <a:lnTo>
                        <a:pt x="1467" y="853"/>
                      </a:lnTo>
                      <a:lnTo>
                        <a:pt x="1479" y="857"/>
                      </a:lnTo>
                      <a:lnTo>
                        <a:pt x="1491" y="863"/>
                      </a:lnTo>
                      <a:lnTo>
                        <a:pt x="1503" y="867"/>
                      </a:lnTo>
                      <a:lnTo>
                        <a:pt x="1516" y="870"/>
                      </a:lnTo>
                      <a:lnTo>
                        <a:pt x="1528" y="873"/>
                      </a:lnTo>
                      <a:lnTo>
                        <a:pt x="1544" y="874"/>
                      </a:lnTo>
                      <a:lnTo>
                        <a:pt x="1551" y="873"/>
                      </a:lnTo>
                      <a:lnTo>
                        <a:pt x="1557" y="872"/>
                      </a:lnTo>
                      <a:lnTo>
                        <a:pt x="1562" y="870"/>
                      </a:lnTo>
                      <a:lnTo>
                        <a:pt x="1568" y="867"/>
                      </a:lnTo>
                      <a:lnTo>
                        <a:pt x="1572" y="863"/>
                      </a:lnTo>
                      <a:lnTo>
                        <a:pt x="1576" y="858"/>
                      </a:lnTo>
                      <a:lnTo>
                        <a:pt x="1580" y="853"/>
                      </a:lnTo>
                      <a:lnTo>
                        <a:pt x="1583" y="848"/>
                      </a:lnTo>
                      <a:lnTo>
                        <a:pt x="1590" y="837"/>
                      </a:lnTo>
                      <a:lnTo>
                        <a:pt x="1599" y="825"/>
                      </a:lnTo>
                      <a:lnTo>
                        <a:pt x="1603" y="820"/>
                      </a:lnTo>
                      <a:lnTo>
                        <a:pt x="1607" y="815"/>
                      </a:lnTo>
                      <a:lnTo>
                        <a:pt x="1612" y="810"/>
                      </a:lnTo>
                      <a:lnTo>
                        <a:pt x="1617" y="804"/>
                      </a:lnTo>
                      <a:lnTo>
                        <a:pt x="1631" y="795"/>
                      </a:lnTo>
                      <a:lnTo>
                        <a:pt x="1643" y="788"/>
                      </a:lnTo>
                      <a:lnTo>
                        <a:pt x="1656" y="781"/>
                      </a:lnTo>
                      <a:lnTo>
                        <a:pt x="1668" y="775"/>
                      </a:lnTo>
                      <a:lnTo>
                        <a:pt x="1681" y="770"/>
                      </a:lnTo>
                      <a:lnTo>
                        <a:pt x="1695" y="765"/>
                      </a:lnTo>
                      <a:lnTo>
                        <a:pt x="1709" y="761"/>
                      </a:lnTo>
                      <a:lnTo>
                        <a:pt x="1726" y="757"/>
                      </a:lnTo>
                      <a:lnTo>
                        <a:pt x="1740" y="754"/>
                      </a:lnTo>
                      <a:lnTo>
                        <a:pt x="1750" y="747"/>
                      </a:lnTo>
                      <a:lnTo>
                        <a:pt x="1760" y="741"/>
                      </a:lnTo>
                      <a:lnTo>
                        <a:pt x="1769" y="735"/>
                      </a:lnTo>
                      <a:lnTo>
                        <a:pt x="1778" y="728"/>
                      </a:lnTo>
                      <a:lnTo>
                        <a:pt x="1787" y="722"/>
                      </a:lnTo>
                      <a:lnTo>
                        <a:pt x="1798" y="715"/>
                      </a:lnTo>
                      <a:lnTo>
                        <a:pt x="1810" y="710"/>
                      </a:lnTo>
                      <a:lnTo>
                        <a:pt x="1826" y="703"/>
                      </a:lnTo>
                      <a:lnTo>
                        <a:pt x="1839" y="697"/>
                      </a:lnTo>
                      <a:lnTo>
                        <a:pt x="1852" y="689"/>
                      </a:lnTo>
                      <a:lnTo>
                        <a:pt x="1864" y="682"/>
                      </a:lnTo>
                      <a:lnTo>
                        <a:pt x="1888" y="667"/>
                      </a:lnTo>
                      <a:lnTo>
                        <a:pt x="1917" y="650"/>
                      </a:lnTo>
                      <a:lnTo>
                        <a:pt x="1920" y="663"/>
                      </a:lnTo>
                      <a:lnTo>
                        <a:pt x="1923" y="674"/>
                      </a:lnTo>
                      <a:lnTo>
                        <a:pt x="1925" y="680"/>
                      </a:lnTo>
                      <a:lnTo>
                        <a:pt x="1927" y="685"/>
                      </a:lnTo>
                      <a:lnTo>
                        <a:pt x="1928" y="691"/>
                      </a:lnTo>
                      <a:lnTo>
                        <a:pt x="1928" y="699"/>
                      </a:lnTo>
                      <a:lnTo>
                        <a:pt x="1928" y="702"/>
                      </a:lnTo>
                      <a:lnTo>
                        <a:pt x="1927" y="705"/>
                      </a:lnTo>
                      <a:lnTo>
                        <a:pt x="1925" y="708"/>
                      </a:lnTo>
                      <a:lnTo>
                        <a:pt x="1923" y="710"/>
                      </a:lnTo>
                      <a:lnTo>
                        <a:pt x="1918" y="713"/>
                      </a:lnTo>
                      <a:lnTo>
                        <a:pt x="1912" y="716"/>
                      </a:lnTo>
                      <a:lnTo>
                        <a:pt x="1899" y="731"/>
                      </a:lnTo>
                      <a:lnTo>
                        <a:pt x="1886" y="743"/>
                      </a:lnTo>
                      <a:lnTo>
                        <a:pt x="1871" y="751"/>
                      </a:lnTo>
                      <a:lnTo>
                        <a:pt x="1859" y="759"/>
                      </a:lnTo>
                      <a:lnTo>
                        <a:pt x="1852" y="764"/>
                      </a:lnTo>
                      <a:lnTo>
                        <a:pt x="1848" y="769"/>
                      </a:lnTo>
                      <a:lnTo>
                        <a:pt x="1846" y="775"/>
                      </a:lnTo>
                      <a:lnTo>
                        <a:pt x="1845" y="784"/>
                      </a:lnTo>
                      <a:lnTo>
                        <a:pt x="1846" y="787"/>
                      </a:lnTo>
                      <a:lnTo>
                        <a:pt x="1847" y="790"/>
                      </a:lnTo>
                      <a:lnTo>
                        <a:pt x="1849" y="792"/>
                      </a:lnTo>
                      <a:lnTo>
                        <a:pt x="1852" y="794"/>
                      </a:lnTo>
                      <a:lnTo>
                        <a:pt x="1860" y="798"/>
                      </a:lnTo>
                      <a:lnTo>
                        <a:pt x="1867" y="802"/>
                      </a:lnTo>
                      <a:lnTo>
                        <a:pt x="1874" y="812"/>
                      </a:lnTo>
                      <a:lnTo>
                        <a:pt x="1880" y="820"/>
                      </a:lnTo>
                      <a:lnTo>
                        <a:pt x="1884" y="823"/>
                      </a:lnTo>
                      <a:lnTo>
                        <a:pt x="1888" y="826"/>
                      </a:lnTo>
                      <a:lnTo>
                        <a:pt x="1892" y="828"/>
                      </a:lnTo>
                      <a:lnTo>
                        <a:pt x="1897" y="828"/>
                      </a:lnTo>
                      <a:lnTo>
                        <a:pt x="1901" y="828"/>
                      </a:lnTo>
                      <a:lnTo>
                        <a:pt x="1904" y="826"/>
                      </a:lnTo>
                      <a:lnTo>
                        <a:pt x="1907" y="824"/>
                      </a:lnTo>
                      <a:lnTo>
                        <a:pt x="1909" y="821"/>
                      </a:lnTo>
                      <a:lnTo>
                        <a:pt x="1912" y="818"/>
                      </a:lnTo>
                      <a:lnTo>
                        <a:pt x="1915" y="816"/>
                      </a:lnTo>
                      <a:lnTo>
                        <a:pt x="1918" y="814"/>
                      </a:lnTo>
                      <a:lnTo>
                        <a:pt x="1921" y="812"/>
                      </a:lnTo>
                      <a:lnTo>
                        <a:pt x="1940" y="808"/>
                      </a:lnTo>
                      <a:lnTo>
                        <a:pt x="1955" y="806"/>
                      </a:lnTo>
                      <a:lnTo>
                        <a:pt x="1972" y="804"/>
                      </a:lnTo>
                      <a:lnTo>
                        <a:pt x="1990" y="804"/>
                      </a:lnTo>
                      <a:lnTo>
                        <a:pt x="2003" y="804"/>
                      </a:lnTo>
                      <a:lnTo>
                        <a:pt x="2004" y="820"/>
                      </a:lnTo>
                      <a:lnTo>
                        <a:pt x="2003" y="836"/>
                      </a:lnTo>
                      <a:lnTo>
                        <a:pt x="2004" y="841"/>
                      </a:lnTo>
                      <a:lnTo>
                        <a:pt x="2005" y="845"/>
                      </a:lnTo>
                      <a:lnTo>
                        <a:pt x="2007" y="848"/>
                      </a:lnTo>
                      <a:lnTo>
                        <a:pt x="2009" y="852"/>
                      </a:lnTo>
                      <a:lnTo>
                        <a:pt x="2015" y="857"/>
                      </a:lnTo>
                      <a:lnTo>
                        <a:pt x="2022" y="863"/>
                      </a:lnTo>
                      <a:lnTo>
                        <a:pt x="2030" y="867"/>
                      </a:lnTo>
                      <a:lnTo>
                        <a:pt x="2038" y="872"/>
                      </a:lnTo>
                      <a:lnTo>
                        <a:pt x="2045" y="878"/>
                      </a:lnTo>
                      <a:lnTo>
                        <a:pt x="2051" y="885"/>
                      </a:lnTo>
                      <a:lnTo>
                        <a:pt x="2058" y="896"/>
                      </a:lnTo>
                      <a:lnTo>
                        <a:pt x="2063" y="906"/>
                      </a:lnTo>
                      <a:lnTo>
                        <a:pt x="2066" y="910"/>
                      </a:lnTo>
                      <a:lnTo>
                        <a:pt x="2070" y="913"/>
                      </a:lnTo>
                      <a:lnTo>
                        <a:pt x="2075" y="915"/>
                      </a:lnTo>
                      <a:lnTo>
                        <a:pt x="2080" y="916"/>
                      </a:lnTo>
                      <a:lnTo>
                        <a:pt x="2094" y="915"/>
                      </a:lnTo>
                      <a:lnTo>
                        <a:pt x="2105" y="913"/>
                      </a:lnTo>
                      <a:lnTo>
                        <a:pt x="2118" y="910"/>
                      </a:lnTo>
                      <a:lnTo>
                        <a:pt x="2131" y="909"/>
                      </a:lnTo>
                      <a:lnTo>
                        <a:pt x="2140" y="909"/>
                      </a:lnTo>
                      <a:lnTo>
                        <a:pt x="2147" y="910"/>
                      </a:lnTo>
                      <a:lnTo>
                        <a:pt x="2155" y="910"/>
                      </a:lnTo>
                      <a:lnTo>
                        <a:pt x="2163" y="910"/>
                      </a:lnTo>
                      <a:lnTo>
                        <a:pt x="2167" y="915"/>
                      </a:lnTo>
                      <a:lnTo>
                        <a:pt x="2171" y="922"/>
                      </a:lnTo>
                      <a:lnTo>
                        <a:pt x="2170" y="927"/>
                      </a:lnTo>
                      <a:lnTo>
                        <a:pt x="2169" y="932"/>
                      </a:lnTo>
                      <a:lnTo>
                        <a:pt x="2166" y="936"/>
                      </a:lnTo>
                      <a:lnTo>
                        <a:pt x="2163" y="939"/>
                      </a:lnTo>
                      <a:lnTo>
                        <a:pt x="2159" y="942"/>
                      </a:lnTo>
                      <a:lnTo>
                        <a:pt x="2155" y="944"/>
                      </a:lnTo>
                      <a:lnTo>
                        <a:pt x="2151" y="946"/>
                      </a:lnTo>
                      <a:lnTo>
                        <a:pt x="2146" y="949"/>
                      </a:lnTo>
                      <a:lnTo>
                        <a:pt x="2134" y="952"/>
                      </a:lnTo>
                      <a:lnTo>
                        <a:pt x="2123" y="956"/>
                      </a:lnTo>
                      <a:lnTo>
                        <a:pt x="2112" y="960"/>
                      </a:lnTo>
                      <a:lnTo>
                        <a:pt x="2101" y="966"/>
                      </a:lnTo>
                      <a:lnTo>
                        <a:pt x="2097" y="970"/>
                      </a:lnTo>
                      <a:lnTo>
                        <a:pt x="2094" y="973"/>
                      </a:lnTo>
                      <a:lnTo>
                        <a:pt x="2091" y="979"/>
                      </a:lnTo>
                      <a:lnTo>
                        <a:pt x="2088" y="983"/>
                      </a:lnTo>
                      <a:lnTo>
                        <a:pt x="2083" y="992"/>
                      </a:lnTo>
                      <a:lnTo>
                        <a:pt x="2078" y="1001"/>
                      </a:lnTo>
                      <a:lnTo>
                        <a:pt x="2073" y="1010"/>
                      </a:lnTo>
                      <a:lnTo>
                        <a:pt x="2068" y="1017"/>
                      </a:lnTo>
                      <a:lnTo>
                        <a:pt x="2064" y="1020"/>
                      </a:lnTo>
                      <a:lnTo>
                        <a:pt x="2061" y="1021"/>
                      </a:lnTo>
                      <a:lnTo>
                        <a:pt x="2056" y="1023"/>
                      </a:lnTo>
                      <a:lnTo>
                        <a:pt x="2050" y="1023"/>
                      </a:lnTo>
                      <a:lnTo>
                        <a:pt x="2045" y="1023"/>
                      </a:lnTo>
                      <a:lnTo>
                        <a:pt x="2041" y="1022"/>
                      </a:lnTo>
                      <a:lnTo>
                        <a:pt x="2037" y="1020"/>
                      </a:lnTo>
                      <a:lnTo>
                        <a:pt x="2033" y="1018"/>
                      </a:lnTo>
                      <a:lnTo>
                        <a:pt x="2024" y="1013"/>
                      </a:lnTo>
                      <a:lnTo>
                        <a:pt x="2018" y="1007"/>
                      </a:lnTo>
                      <a:lnTo>
                        <a:pt x="2011" y="1000"/>
                      </a:lnTo>
                      <a:lnTo>
                        <a:pt x="2004" y="995"/>
                      </a:lnTo>
                      <a:lnTo>
                        <a:pt x="2000" y="993"/>
                      </a:lnTo>
                      <a:lnTo>
                        <a:pt x="1995" y="991"/>
                      </a:lnTo>
                      <a:lnTo>
                        <a:pt x="1990" y="990"/>
                      </a:lnTo>
                      <a:lnTo>
                        <a:pt x="1985" y="990"/>
                      </a:lnTo>
                      <a:lnTo>
                        <a:pt x="1979" y="991"/>
                      </a:lnTo>
                      <a:lnTo>
                        <a:pt x="1973" y="993"/>
                      </a:lnTo>
                      <a:lnTo>
                        <a:pt x="1967" y="996"/>
                      </a:lnTo>
                      <a:lnTo>
                        <a:pt x="1962" y="1000"/>
                      </a:lnTo>
                      <a:lnTo>
                        <a:pt x="1954" y="1011"/>
                      </a:lnTo>
                      <a:lnTo>
                        <a:pt x="1947" y="1023"/>
                      </a:lnTo>
                      <a:lnTo>
                        <a:pt x="1941" y="1036"/>
                      </a:lnTo>
                      <a:lnTo>
                        <a:pt x="1932" y="1046"/>
                      </a:lnTo>
                      <a:lnTo>
                        <a:pt x="1927" y="1050"/>
                      </a:lnTo>
                      <a:lnTo>
                        <a:pt x="1922" y="1053"/>
                      </a:lnTo>
                      <a:lnTo>
                        <a:pt x="1916" y="1056"/>
                      </a:lnTo>
                      <a:lnTo>
                        <a:pt x="1909" y="1056"/>
                      </a:lnTo>
                      <a:lnTo>
                        <a:pt x="1902" y="1055"/>
                      </a:lnTo>
                      <a:lnTo>
                        <a:pt x="1897" y="1053"/>
                      </a:lnTo>
                      <a:lnTo>
                        <a:pt x="1893" y="1049"/>
                      </a:lnTo>
                      <a:lnTo>
                        <a:pt x="1890" y="1044"/>
                      </a:lnTo>
                      <a:lnTo>
                        <a:pt x="1883" y="1031"/>
                      </a:lnTo>
                      <a:lnTo>
                        <a:pt x="1876" y="1019"/>
                      </a:lnTo>
                      <a:lnTo>
                        <a:pt x="1867" y="1014"/>
                      </a:lnTo>
                      <a:lnTo>
                        <a:pt x="1866" y="1021"/>
                      </a:lnTo>
                      <a:lnTo>
                        <a:pt x="1864" y="1028"/>
                      </a:lnTo>
                      <a:lnTo>
                        <a:pt x="1860" y="1035"/>
                      </a:lnTo>
                      <a:lnTo>
                        <a:pt x="1856" y="1041"/>
                      </a:lnTo>
                      <a:lnTo>
                        <a:pt x="1849" y="1045"/>
                      </a:lnTo>
                      <a:lnTo>
                        <a:pt x="1843" y="1049"/>
                      </a:lnTo>
                      <a:lnTo>
                        <a:pt x="1836" y="1051"/>
                      </a:lnTo>
                      <a:lnTo>
                        <a:pt x="1829" y="1052"/>
                      </a:lnTo>
                      <a:lnTo>
                        <a:pt x="1823" y="1051"/>
                      </a:lnTo>
                      <a:lnTo>
                        <a:pt x="1819" y="1050"/>
                      </a:lnTo>
                      <a:lnTo>
                        <a:pt x="1815" y="1049"/>
                      </a:lnTo>
                      <a:lnTo>
                        <a:pt x="1811" y="1047"/>
                      </a:lnTo>
                      <a:lnTo>
                        <a:pt x="1805" y="1042"/>
                      </a:lnTo>
                      <a:lnTo>
                        <a:pt x="1799" y="1035"/>
                      </a:lnTo>
                      <a:lnTo>
                        <a:pt x="1788" y="1018"/>
                      </a:lnTo>
                      <a:lnTo>
                        <a:pt x="1776" y="1002"/>
                      </a:lnTo>
                      <a:lnTo>
                        <a:pt x="1793" y="980"/>
                      </a:lnTo>
                      <a:lnTo>
                        <a:pt x="1811" y="962"/>
                      </a:lnTo>
                      <a:lnTo>
                        <a:pt x="1818" y="953"/>
                      </a:lnTo>
                      <a:lnTo>
                        <a:pt x="1823" y="942"/>
                      </a:lnTo>
                      <a:lnTo>
                        <a:pt x="1826" y="936"/>
                      </a:lnTo>
                      <a:lnTo>
                        <a:pt x="1828" y="930"/>
                      </a:lnTo>
                      <a:lnTo>
                        <a:pt x="1829" y="924"/>
                      </a:lnTo>
                      <a:lnTo>
                        <a:pt x="1829" y="916"/>
                      </a:lnTo>
                      <a:lnTo>
                        <a:pt x="1828" y="900"/>
                      </a:lnTo>
                      <a:lnTo>
                        <a:pt x="1824" y="885"/>
                      </a:lnTo>
                      <a:lnTo>
                        <a:pt x="1822" y="871"/>
                      </a:lnTo>
                      <a:lnTo>
                        <a:pt x="1821" y="854"/>
                      </a:lnTo>
                      <a:lnTo>
                        <a:pt x="1793" y="852"/>
                      </a:lnTo>
                      <a:lnTo>
                        <a:pt x="1785" y="863"/>
                      </a:lnTo>
                      <a:lnTo>
                        <a:pt x="1777" y="873"/>
                      </a:lnTo>
                      <a:lnTo>
                        <a:pt x="1769" y="881"/>
                      </a:lnTo>
                      <a:lnTo>
                        <a:pt x="1759" y="889"/>
                      </a:lnTo>
                      <a:lnTo>
                        <a:pt x="1750" y="896"/>
                      </a:lnTo>
                      <a:lnTo>
                        <a:pt x="1740" y="901"/>
                      </a:lnTo>
                      <a:lnTo>
                        <a:pt x="1733" y="902"/>
                      </a:lnTo>
                      <a:lnTo>
                        <a:pt x="1727" y="904"/>
                      </a:lnTo>
                      <a:lnTo>
                        <a:pt x="1721" y="904"/>
                      </a:lnTo>
                      <a:lnTo>
                        <a:pt x="1715" y="905"/>
                      </a:lnTo>
                      <a:lnTo>
                        <a:pt x="1708" y="904"/>
                      </a:lnTo>
                      <a:lnTo>
                        <a:pt x="1703" y="903"/>
                      </a:lnTo>
                      <a:lnTo>
                        <a:pt x="1698" y="901"/>
                      </a:lnTo>
                      <a:lnTo>
                        <a:pt x="1693" y="899"/>
                      </a:lnTo>
                      <a:lnTo>
                        <a:pt x="1688" y="897"/>
                      </a:lnTo>
                      <a:lnTo>
                        <a:pt x="1683" y="895"/>
                      </a:lnTo>
                      <a:lnTo>
                        <a:pt x="1677" y="894"/>
                      </a:lnTo>
                      <a:lnTo>
                        <a:pt x="1671" y="893"/>
                      </a:lnTo>
                      <a:lnTo>
                        <a:pt x="1634" y="893"/>
                      </a:lnTo>
                      <a:lnTo>
                        <a:pt x="1632" y="920"/>
                      </a:lnTo>
                      <a:lnTo>
                        <a:pt x="1630" y="943"/>
                      </a:lnTo>
                      <a:lnTo>
                        <a:pt x="1629" y="955"/>
                      </a:lnTo>
                      <a:lnTo>
                        <a:pt x="1624" y="965"/>
                      </a:lnTo>
                      <a:lnTo>
                        <a:pt x="1622" y="970"/>
                      </a:lnTo>
                      <a:lnTo>
                        <a:pt x="1618" y="976"/>
                      </a:lnTo>
                      <a:lnTo>
                        <a:pt x="1615" y="981"/>
                      </a:lnTo>
                      <a:lnTo>
                        <a:pt x="1610" y="985"/>
                      </a:lnTo>
                      <a:lnTo>
                        <a:pt x="1597" y="992"/>
                      </a:lnTo>
                      <a:lnTo>
                        <a:pt x="1582" y="997"/>
                      </a:lnTo>
                      <a:lnTo>
                        <a:pt x="1568" y="1003"/>
                      </a:lnTo>
                      <a:lnTo>
                        <a:pt x="1556" y="1010"/>
                      </a:lnTo>
                      <a:lnTo>
                        <a:pt x="1550" y="1014"/>
                      </a:lnTo>
                      <a:lnTo>
                        <a:pt x="1545" y="1017"/>
                      </a:lnTo>
                      <a:lnTo>
                        <a:pt x="1540" y="1022"/>
                      </a:lnTo>
                      <a:lnTo>
                        <a:pt x="1534" y="1028"/>
                      </a:lnTo>
                      <a:lnTo>
                        <a:pt x="1523" y="1045"/>
                      </a:lnTo>
                      <a:lnTo>
                        <a:pt x="1513" y="1062"/>
                      </a:lnTo>
                      <a:lnTo>
                        <a:pt x="1507" y="1068"/>
                      </a:lnTo>
                      <a:lnTo>
                        <a:pt x="1500" y="1073"/>
                      </a:lnTo>
                      <a:lnTo>
                        <a:pt x="1497" y="1075"/>
                      </a:lnTo>
                      <a:lnTo>
                        <a:pt x="1493" y="1077"/>
                      </a:lnTo>
                      <a:lnTo>
                        <a:pt x="1488" y="1078"/>
                      </a:lnTo>
                      <a:lnTo>
                        <a:pt x="1483" y="1078"/>
                      </a:lnTo>
                      <a:lnTo>
                        <a:pt x="1474" y="1077"/>
                      </a:lnTo>
                      <a:lnTo>
                        <a:pt x="1466" y="1076"/>
                      </a:lnTo>
                      <a:lnTo>
                        <a:pt x="1458" y="1075"/>
                      </a:lnTo>
                      <a:lnTo>
                        <a:pt x="1450" y="1073"/>
                      </a:lnTo>
                      <a:lnTo>
                        <a:pt x="1443" y="1072"/>
                      </a:lnTo>
                      <a:lnTo>
                        <a:pt x="1436" y="1070"/>
                      </a:lnTo>
                      <a:lnTo>
                        <a:pt x="1428" y="1069"/>
                      </a:lnTo>
                      <a:lnTo>
                        <a:pt x="1418" y="1069"/>
                      </a:lnTo>
                      <a:lnTo>
                        <a:pt x="1413" y="1069"/>
                      </a:lnTo>
                      <a:lnTo>
                        <a:pt x="1408" y="1072"/>
                      </a:lnTo>
                      <a:lnTo>
                        <a:pt x="1403" y="1075"/>
                      </a:lnTo>
                      <a:lnTo>
                        <a:pt x="1400" y="1079"/>
                      </a:lnTo>
                      <a:lnTo>
                        <a:pt x="1393" y="1090"/>
                      </a:lnTo>
                      <a:lnTo>
                        <a:pt x="1387" y="1102"/>
                      </a:lnTo>
                      <a:lnTo>
                        <a:pt x="1377" y="1118"/>
                      </a:lnTo>
                      <a:lnTo>
                        <a:pt x="1369" y="1131"/>
                      </a:lnTo>
                      <a:lnTo>
                        <a:pt x="1364" y="1137"/>
                      </a:lnTo>
                      <a:lnTo>
                        <a:pt x="1360" y="1144"/>
                      </a:lnTo>
                      <a:lnTo>
                        <a:pt x="1357" y="1153"/>
                      </a:lnTo>
                      <a:lnTo>
                        <a:pt x="1353" y="1161"/>
                      </a:lnTo>
                      <a:lnTo>
                        <a:pt x="1369" y="1170"/>
                      </a:lnTo>
                      <a:lnTo>
                        <a:pt x="1382" y="1180"/>
                      </a:lnTo>
                      <a:lnTo>
                        <a:pt x="1394" y="1189"/>
                      </a:lnTo>
                      <a:lnTo>
                        <a:pt x="1410" y="1196"/>
                      </a:lnTo>
                      <a:lnTo>
                        <a:pt x="1418" y="1199"/>
                      </a:lnTo>
                      <a:lnTo>
                        <a:pt x="1427" y="1200"/>
                      </a:lnTo>
                      <a:lnTo>
                        <a:pt x="1430" y="1200"/>
                      </a:lnTo>
                      <a:lnTo>
                        <a:pt x="1433" y="1201"/>
                      </a:lnTo>
                      <a:lnTo>
                        <a:pt x="1436" y="1204"/>
                      </a:lnTo>
                      <a:lnTo>
                        <a:pt x="1439" y="1207"/>
                      </a:lnTo>
                      <a:lnTo>
                        <a:pt x="1443" y="1212"/>
                      </a:lnTo>
                      <a:lnTo>
                        <a:pt x="1446" y="1218"/>
                      </a:lnTo>
                      <a:lnTo>
                        <a:pt x="1448" y="1225"/>
                      </a:lnTo>
                      <a:lnTo>
                        <a:pt x="1449" y="1232"/>
                      </a:lnTo>
                      <a:lnTo>
                        <a:pt x="1449" y="1246"/>
                      </a:lnTo>
                      <a:lnTo>
                        <a:pt x="1449" y="1260"/>
                      </a:lnTo>
                      <a:lnTo>
                        <a:pt x="1449" y="1266"/>
                      </a:lnTo>
                      <a:lnTo>
                        <a:pt x="1450" y="1273"/>
                      </a:lnTo>
                      <a:lnTo>
                        <a:pt x="1451" y="1279"/>
                      </a:lnTo>
                      <a:lnTo>
                        <a:pt x="1452" y="1285"/>
                      </a:lnTo>
                      <a:lnTo>
                        <a:pt x="1456" y="1291"/>
                      </a:lnTo>
                      <a:lnTo>
                        <a:pt x="1459" y="1296"/>
                      </a:lnTo>
                      <a:lnTo>
                        <a:pt x="1464" y="1300"/>
                      </a:lnTo>
                      <a:lnTo>
                        <a:pt x="1470" y="1304"/>
                      </a:lnTo>
                      <a:lnTo>
                        <a:pt x="1468" y="1310"/>
                      </a:lnTo>
                      <a:lnTo>
                        <a:pt x="1465" y="1316"/>
                      </a:lnTo>
                      <a:lnTo>
                        <a:pt x="1461" y="1320"/>
                      </a:lnTo>
                      <a:lnTo>
                        <a:pt x="1457" y="1325"/>
                      </a:lnTo>
                      <a:lnTo>
                        <a:pt x="1452" y="1329"/>
                      </a:lnTo>
                      <a:lnTo>
                        <a:pt x="1448" y="1333"/>
                      </a:lnTo>
                      <a:lnTo>
                        <a:pt x="1444" y="1338"/>
                      </a:lnTo>
                      <a:lnTo>
                        <a:pt x="1441" y="1345"/>
                      </a:lnTo>
                      <a:lnTo>
                        <a:pt x="1433" y="1362"/>
                      </a:lnTo>
                      <a:lnTo>
                        <a:pt x="1424" y="1378"/>
                      </a:lnTo>
                      <a:lnTo>
                        <a:pt x="1416" y="1392"/>
                      </a:lnTo>
                      <a:lnTo>
                        <a:pt x="1408" y="1407"/>
                      </a:lnTo>
                      <a:lnTo>
                        <a:pt x="1391" y="1435"/>
                      </a:lnTo>
                      <a:lnTo>
                        <a:pt x="1373" y="1468"/>
                      </a:lnTo>
                      <a:lnTo>
                        <a:pt x="1373" y="1468"/>
                      </a:lnTo>
                      <a:lnTo>
                        <a:pt x="1349" y="1465"/>
                      </a:lnTo>
                      <a:lnTo>
                        <a:pt x="1328" y="1461"/>
                      </a:lnTo>
                      <a:lnTo>
                        <a:pt x="1307" y="1455"/>
                      </a:lnTo>
                      <a:lnTo>
                        <a:pt x="1285" y="1449"/>
                      </a:lnTo>
                      <a:lnTo>
                        <a:pt x="1287" y="1440"/>
                      </a:lnTo>
                      <a:lnTo>
                        <a:pt x="1289" y="1431"/>
                      </a:lnTo>
                      <a:lnTo>
                        <a:pt x="1292" y="1422"/>
                      </a:lnTo>
                      <a:lnTo>
                        <a:pt x="1295" y="1415"/>
                      </a:lnTo>
                      <a:lnTo>
                        <a:pt x="1298" y="1407"/>
                      </a:lnTo>
                      <a:lnTo>
                        <a:pt x="1301" y="1398"/>
                      </a:lnTo>
                      <a:lnTo>
                        <a:pt x="1303" y="1390"/>
                      </a:lnTo>
                      <a:lnTo>
                        <a:pt x="1303" y="1380"/>
                      </a:lnTo>
                      <a:lnTo>
                        <a:pt x="1303" y="1373"/>
                      </a:lnTo>
                      <a:lnTo>
                        <a:pt x="1302" y="1366"/>
                      </a:lnTo>
                      <a:lnTo>
                        <a:pt x="1300" y="1360"/>
                      </a:lnTo>
                      <a:lnTo>
                        <a:pt x="1297" y="1354"/>
                      </a:lnTo>
                      <a:lnTo>
                        <a:pt x="1294" y="1349"/>
                      </a:lnTo>
                      <a:lnTo>
                        <a:pt x="1290" y="1345"/>
                      </a:lnTo>
                      <a:lnTo>
                        <a:pt x="1286" y="1339"/>
                      </a:lnTo>
                      <a:lnTo>
                        <a:pt x="1280" y="1335"/>
                      </a:lnTo>
                      <a:lnTo>
                        <a:pt x="1259" y="1320"/>
                      </a:lnTo>
                      <a:lnTo>
                        <a:pt x="1235" y="1304"/>
                      </a:lnTo>
                      <a:lnTo>
                        <a:pt x="1215" y="1290"/>
                      </a:lnTo>
                      <a:lnTo>
                        <a:pt x="1197" y="1277"/>
                      </a:lnTo>
                      <a:lnTo>
                        <a:pt x="1179" y="1267"/>
                      </a:lnTo>
                      <a:lnTo>
                        <a:pt x="1162" y="1256"/>
                      </a:lnTo>
                      <a:lnTo>
                        <a:pt x="1127" y="1236"/>
                      </a:lnTo>
                      <a:lnTo>
                        <a:pt x="1088" y="1211"/>
                      </a:lnTo>
                      <a:lnTo>
                        <a:pt x="1072" y="1200"/>
                      </a:lnTo>
                      <a:lnTo>
                        <a:pt x="1059" y="1190"/>
                      </a:lnTo>
                      <a:lnTo>
                        <a:pt x="1047" y="1179"/>
                      </a:lnTo>
                      <a:lnTo>
                        <a:pt x="1035" y="1168"/>
                      </a:lnTo>
                      <a:lnTo>
                        <a:pt x="1023" y="1159"/>
                      </a:lnTo>
                      <a:lnTo>
                        <a:pt x="1011" y="1149"/>
                      </a:lnTo>
                      <a:lnTo>
                        <a:pt x="997" y="1139"/>
                      </a:lnTo>
                      <a:lnTo>
                        <a:pt x="981" y="1130"/>
                      </a:lnTo>
                      <a:lnTo>
                        <a:pt x="961" y="1121"/>
                      </a:lnTo>
                      <a:lnTo>
                        <a:pt x="945" y="1110"/>
                      </a:lnTo>
                      <a:lnTo>
                        <a:pt x="929" y="1099"/>
                      </a:lnTo>
                      <a:lnTo>
                        <a:pt x="915" y="1087"/>
                      </a:lnTo>
                      <a:lnTo>
                        <a:pt x="902" y="1074"/>
                      </a:lnTo>
                      <a:lnTo>
                        <a:pt x="890" y="1059"/>
                      </a:lnTo>
                      <a:lnTo>
                        <a:pt x="878" y="1044"/>
                      </a:lnTo>
                      <a:lnTo>
                        <a:pt x="867" y="1025"/>
                      </a:lnTo>
                      <a:lnTo>
                        <a:pt x="854" y="1009"/>
                      </a:lnTo>
                      <a:lnTo>
                        <a:pt x="840" y="994"/>
                      </a:lnTo>
                      <a:lnTo>
                        <a:pt x="835" y="987"/>
                      </a:lnTo>
                      <a:lnTo>
                        <a:pt x="829" y="979"/>
                      </a:lnTo>
                      <a:lnTo>
                        <a:pt x="825" y="970"/>
                      </a:lnTo>
                      <a:lnTo>
                        <a:pt x="821" y="959"/>
                      </a:lnTo>
                      <a:lnTo>
                        <a:pt x="819" y="943"/>
                      </a:lnTo>
                      <a:lnTo>
                        <a:pt x="818" y="929"/>
                      </a:lnTo>
                      <a:lnTo>
                        <a:pt x="818" y="922"/>
                      </a:lnTo>
                      <a:lnTo>
                        <a:pt x="817" y="914"/>
                      </a:lnTo>
                      <a:lnTo>
                        <a:pt x="815" y="907"/>
                      </a:lnTo>
                      <a:lnTo>
                        <a:pt x="812" y="900"/>
                      </a:lnTo>
                      <a:lnTo>
                        <a:pt x="799" y="870"/>
                      </a:lnTo>
                      <a:lnTo>
                        <a:pt x="787" y="843"/>
                      </a:lnTo>
                      <a:lnTo>
                        <a:pt x="782" y="829"/>
                      </a:lnTo>
                      <a:lnTo>
                        <a:pt x="778" y="815"/>
                      </a:lnTo>
                      <a:lnTo>
                        <a:pt x="774" y="800"/>
                      </a:lnTo>
                      <a:lnTo>
                        <a:pt x="770" y="784"/>
                      </a:lnTo>
                      <a:lnTo>
                        <a:pt x="766" y="773"/>
                      </a:lnTo>
                      <a:lnTo>
                        <a:pt x="762" y="764"/>
                      </a:lnTo>
                      <a:lnTo>
                        <a:pt x="758" y="756"/>
                      </a:lnTo>
                      <a:lnTo>
                        <a:pt x="754" y="747"/>
                      </a:lnTo>
                      <a:lnTo>
                        <a:pt x="749" y="740"/>
                      </a:lnTo>
                      <a:lnTo>
                        <a:pt x="743" y="734"/>
                      </a:lnTo>
                      <a:lnTo>
                        <a:pt x="736" y="728"/>
                      </a:lnTo>
                      <a:lnTo>
                        <a:pt x="729" y="722"/>
                      </a:lnTo>
                      <a:lnTo>
                        <a:pt x="715" y="711"/>
                      </a:lnTo>
                      <a:lnTo>
                        <a:pt x="698" y="703"/>
                      </a:lnTo>
                      <a:lnTo>
                        <a:pt x="679" y="696"/>
                      </a:lnTo>
                      <a:lnTo>
                        <a:pt x="660" y="688"/>
                      </a:lnTo>
                      <a:lnTo>
                        <a:pt x="646" y="684"/>
                      </a:lnTo>
                      <a:lnTo>
                        <a:pt x="632" y="680"/>
                      </a:lnTo>
                      <a:lnTo>
                        <a:pt x="618" y="675"/>
                      </a:lnTo>
                      <a:lnTo>
                        <a:pt x="606" y="669"/>
                      </a:lnTo>
                      <a:lnTo>
                        <a:pt x="600" y="666"/>
                      </a:lnTo>
                      <a:lnTo>
                        <a:pt x="595" y="662"/>
                      </a:lnTo>
                      <a:lnTo>
                        <a:pt x="590" y="658"/>
                      </a:lnTo>
                      <a:lnTo>
                        <a:pt x="586" y="653"/>
                      </a:lnTo>
                      <a:lnTo>
                        <a:pt x="583" y="649"/>
                      </a:lnTo>
                      <a:lnTo>
                        <a:pt x="581" y="643"/>
                      </a:lnTo>
                      <a:lnTo>
                        <a:pt x="580" y="637"/>
                      </a:lnTo>
                      <a:lnTo>
                        <a:pt x="579" y="629"/>
                      </a:lnTo>
                      <a:lnTo>
                        <a:pt x="579" y="578"/>
                      </a:lnTo>
                      <a:lnTo>
                        <a:pt x="582" y="566"/>
                      </a:lnTo>
                      <a:lnTo>
                        <a:pt x="584" y="554"/>
                      </a:lnTo>
                      <a:lnTo>
                        <a:pt x="583" y="547"/>
                      </a:lnTo>
                      <a:lnTo>
                        <a:pt x="582" y="541"/>
                      </a:lnTo>
                      <a:lnTo>
                        <a:pt x="580" y="536"/>
                      </a:lnTo>
                      <a:lnTo>
                        <a:pt x="577" y="532"/>
                      </a:lnTo>
                      <a:lnTo>
                        <a:pt x="574" y="528"/>
                      </a:lnTo>
                      <a:lnTo>
                        <a:pt x="570" y="524"/>
                      </a:lnTo>
                      <a:lnTo>
                        <a:pt x="564" y="519"/>
                      </a:lnTo>
                      <a:lnTo>
                        <a:pt x="559" y="516"/>
                      </a:lnTo>
                      <a:lnTo>
                        <a:pt x="535" y="505"/>
                      </a:lnTo>
                      <a:lnTo>
                        <a:pt x="511" y="493"/>
                      </a:lnTo>
                      <a:lnTo>
                        <a:pt x="501" y="487"/>
                      </a:lnTo>
                      <a:lnTo>
                        <a:pt x="494" y="481"/>
                      </a:lnTo>
                      <a:lnTo>
                        <a:pt x="488" y="473"/>
                      </a:lnTo>
                      <a:lnTo>
                        <a:pt x="480" y="466"/>
                      </a:lnTo>
                      <a:lnTo>
                        <a:pt x="474" y="459"/>
                      </a:lnTo>
                      <a:lnTo>
                        <a:pt x="467" y="453"/>
                      </a:lnTo>
                      <a:lnTo>
                        <a:pt x="463" y="451"/>
                      </a:lnTo>
                      <a:lnTo>
                        <a:pt x="459" y="450"/>
                      </a:lnTo>
                      <a:lnTo>
                        <a:pt x="454" y="449"/>
                      </a:lnTo>
                      <a:lnTo>
                        <a:pt x="448" y="448"/>
                      </a:lnTo>
                      <a:lnTo>
                        <a:pt x="436" y="449"/>
                      </a:lnTo>
                      <a:lnTo>
                        <a:pt x="425" y="451"/>
                      </a:lnTo>
                      <a:lnTo>
                        <a:pt x="414" y="453"/>
                      </a:lnTo>
                      <a:lnTo>
                        <a:pt x="404" y="457"/>
                      </a:lnTo>
                      <a:lnTo>
                        <a:pt x="394" y="463"/>
                      </a:lnTo>
                      <a:lnTo>
                        <a:pt x="386" y="470"/>
                      </a:lnTo>
                      <a:lnTo>
                        <a:pt x="379" y="479"/>
                      </a:lnTo>
                      <a:lnTo>
                        <a:pt x="373" y="488"/>
                      </a:lnTo>
                      <a:lnTo>
                        <a:pt x="363" y="488"/>
                      </a:lnTo>
                      <a:lnTo>
                        <a:pt x="355" y="487"/>
                      </a:lnTo>
                      <a:lnTo>
                        <a:pt x="347" y="486"/>
                      </a:lnTo>
                      <a:lnTo>
                        <a:pt x="337" y="486"/>
                      </a:lnTo>
                      <a:lnTo>
                        <a:pt x="324" y="487"/>
                      </a:lnTo>
                      <a:lnTo>
                        <a:pt x="312" y="490"/>
                      </a:lnTo>
                      <a:lnTo>
                        <a:pt x="299" y="495"/>
                      </a:lnTo>
                      <a:lnTo>
                        <a:pt x="289" y="500"/>
                      </a:lnTo>
                      <a:lnTo>
                        <a:pt x="277" y="504"/>
                      </a:lnTo>
                      <a:lnTo>
                        <a:pt x="266" y="508"/>
                      </a:lnTo>
                      <a:lnTo>
                        <a:pt x="254" y="511"/>
                      </a:lnTo>
                      <a:lnTo>
                        <a:pt x="239" y="512"/>
                      </a:lnTo>
                      <a:lnTo>
                        <a:pt x="233" y="510"/>
                      </a:lnTo>
                      <a:lnTo>
                        <a:pt x="226" y="508"/>
                      </a:lnTo>
                      <a:lnTo>
                        <a:pt x="221" y="508"/>
                      </a:lnTo>
                      <a:lnTo>
                        <a:pt x="218" y="509"/>
                      </a:lnTo>
                      <a:lnTo>
                        <a:pt x="215" y="510"/>
                      </a:lnTo>
                      <a:lnTo>
                        <a:pt x="212" y="512"/>
                      </a:lnTo>
                      <a:lnTo>
                        <a:pt x="207" y="517"/>
                      </a:lnTo>
                      <a:lnTo>
                        <a:pt x="204" y="524"/>
                      </a:lnTo>
                      <a:lnTo>
                        <a:pt x="199" y="539"/>
                      </a:lnTo>
                      <a:lnTo>
                        <a:pt x="194" y="556"/>
                      </a:lnTo>
                      <a:lnTo>
                        <a:pt x="190" y="568"/>
                      </a:lnTo>
                      <a:lnTo>
                        <a:pt x="186" y="580"/>
                      </a:lnTo>
                      <a:lnTo>
                        <a:pt x="180" y="591"/>
                      </a:lnTo>
                      <a:lnTo>
                        <a:pt x="173" y="601"/>
                      </a:lnTo>
                      <a:lnTo>
                        <a:pt x="170" y="605"/>
                      </a:lnTo>
                      <a:lnTo>
                        <a:pt x="165" y="610"/>
                      </a:lnTo>
                      <a:lnTo>
                        <a:pt x="160" y="613"/>
                      </a:lnTo>
                      <a:lnTo>
                        <a:pt x="156" y="616"/>
                      </a:lnTo>
                      <a:lnTo>
                        <a:pt x="151" y="619"/>
                      </a:lnTo>
                      <a:lnTo>
                        <a:pt x="145" y="620"/>
                      </a:lnTo>
                      <a:lnTo>
                        <a:pt x="139" y="621"/>
                      </a:lnTo>
                      <a:lnTo>
                        <a:pt x="132" y="622"/>
                      </a:lnTo>
                      <a:lnTo>
                        <a:pt x="125" y="621"/>
                      </a:lnTo>
                      <a:lnTo>
                        <a:pt x="118" y="620"/>
                      </a:lnTo>
                      <a:lnTo>
                        <a:pt x="112" y="618"/>
                      </a:lnTo>
                      <a:lnTo>
                        <a:pt x="105" y="615"/>
                      </a:lnTo>
                      <a:lnTo>
                        <a:pt x="94" y="608"/>
                      </a:lnTo>
                      <a:lnTo>
                        <a:pt x="80" y="600"/>
                      </a:lnTo>
                      <a:lnTo>
                        <a:pt x="70" y="596"/>
                      </a:lnTo>
                      <a:lnTo>
                        <a:pt x="60" y="593"/>
                      </a:lnTo>
                      <a:lnTo>
                        <a:pt x="50" y="592"/>
                      </a:lnTo>
                      <a:lnTo>
                        <a:pt x="41" y="591"/>
                      </a:lnTo>
                      <a:lnTo>
                        <a:pt x="31" y="590"/>
                      </a:lnTo>
                      <a:lnTo>
                        <a:pt x="21" y="590"/>
                      </a:lnTo>
                      <a:lnTo>
                        <a:pt x="11" y="588"/>
                      </a:lnTo>
                      <a:lnTo>
                        <a:pt x="0" y="585"/>
                      </a:lnTo>
                      <a:lnTo>
                        <a:pt x="140" y="54"/>
                      </a:lnTo>
                      <a:lnTo>
                        <a:pt x="556" y="0"/>
                      </a:lnTo>
                      <a:close/>
                    </a:path>
                  </a:pathLst>
                </a:custGeom>
                <a:solidFill>
                  <a:srgbClr val="C0C0C0"/>
                </a:solidFill>
                <a:ln w="9525">
                  <a:solidFill>
                    <a:sysClr val="windowText" lastClr="000000">
                      <a:lumMod val="50000"/>
                      <a:lumOff val="50000"/>
                    </a:sysClr>
                  </a:solidFill>
                  <a:round/>
                  <a:headEnd/>
                  <a:tailEnd/>
                </a:ln>
              </p:spPr>
            </p:sp>
            <p:sp>
              <p:nvSpPr>
                <p:cNvPr id="24" name="Turkmenistan"/>
                <p:cNvSpPr>
                  <a:spLocks/>
                </p:cNvSpPr>
                <p:nvPr/>
              </p:nvSpPr>
              <p:spPr bwMode="auto">
                <a:xfrm>
                  <a:off x="1575229" y="3089209"/>
                  <a:ext cx="814996" cy="611553"/>
                </a:xfrm>
                <a:custGeom>
                  <a:avLst/>
                  <a:gdLst/>
                  <a:ahLst/>
                  <a:cxnLst>
                    <a:cxn ang="0">
                      <a:pos x="48" y="45"/>
                    </a:cxn>
                    <a:cxn ang="0">
                      <a:pos x="60" y="126"/>
                    </a:cxn>
                    <a:cxn ang="0">
                      <a:pos x="103" y="74"/>
                    </a:cxn>
                    <a:cxn ang="0">
                      <a:pos x="141" y="33"/>
                    </a:cxn>
                    <a:cxn ang="0">
                      <a:pos x="212" y="95"/>
                    </a:cxn>
                    <a:cxn ang="0">
                      <a:pos x="228" y="168"/>
                    </a:cxn>
                    <a:cxn ang="0">
                      <a:pos x="240" y="254"/>
                    </a:cxn>
                    <a:cxn ang="0">
                      <a:pos x="194" y="271"/>
                    </a:cxn>
                    <a:cxn ang="0">
                      <a:pos x="147" y="254"/>
                    </a:cxn>
                    <a:cxn ang="0">
                      <a:pos x="99" y="257"/>
                    </a:cxn>
                    <a:cxn ang="0">
                      <a:pos x="56" y="204"/>
                    </a:cxn>
                    <a:cxn ang="0">
                      <a:pos x="0" y="367"/>
                    </a:cxn>
                    <a:cxn ang="0">
                      <a:pos x="45" y="338"/>
                    </a:cxn>
                    <a:cxn ang="0">
                      <a:pos x="90" y="381"/>
                    </a:cxn>
                    <a:cxn ang="0">
                      <a:pos x="95" y="408"/>
                    </a:cxn>
                    <a:cxn ang="0">
                      <a:pos x="89" y="445"/>
                    </a:cxn>
                    <a:cxn ang="0">
                      <a:pos x="13" y="415"/>
                    </a:cxn>
                    <a:cxn ang="0">
                      <a:pos x="71" y="489"/>
                    </a:cxn>
                    <a:cxn ang="0">
                      <a:pos x="70" y="567"/>
                    </a:cxn>
                    <a:cxn ang="0">
                      <a:pos x="32" y="652"/>
                    </a:cxn>
                    <a:cxn ang="0">
                      <a:pos x="4" y="782"/>
                    </a:cxn>
                    <a:cxn ang="0">
                      <a:pos x="81" y="827"/>
                    </a:cxn>
                    <a:cxn ang="0">
                      <a:pos x="139" y="790"/>
                    </a:cxn>
                    <a:cxn ang="0">
                      <a:pos x="215" y="757"/>
                    </a:cxn>
                    <a:cxn ang="0">
                      <a:pos x="283" y="754"/>
                    </a:cxn>
                    <a:cxn ang="0">
                      <a:pos x="354" y="752"/>
                    </a:cxn>
                    <a:cxn ang="0">
                      <a:pos x="430" y="757"/>
                    </a:cxn>
                    <a:cxn ang="0">
                      <a:pos x="550" y="807"/>
                    </a:cxn>
                    <a:cxn ang="0">
                      <a:pos x="632" y="849"/>
                    </a:cxn>
                    <a:cxn ang="0">
                      <a:pos x="698" y="880"/>
                    </a:cxn>
                    <a:cxn ang="0">
                      <a:pos x="755" y="952"/>
                    </a:cxn>
                    <a:cxn ang="0">
                      <a:pos x="819" y="993"/>
                    </a:cxn>
                    <a:cxn ang="0">
                      <a:pos x="880" y="1076"/>
                    </a:cxn>
                    <a:cxn ang="0">
                      <a:pos x="932" y="1125"/>
                    </a:cxn>
                    <a:cxn ang="0">
                      <a:pos x="966" y="1271"/>
                    </a:cxn>
                    <a:cxn ang="0">
                      <a:pos x="1025" y="1293"/>
                    </a:cxn>
                    <a:cxn ang="0">
                      <a:pos x="1109" y="1311"/>
                    </a:cxn>
                    <a:cxn ang="0">
                      <a:pos x="1153" y="1220"/>
                    </a:cxn>
                    <a:cxn ang="0">
                      <a:pos x="1335" y="1213"/>
                    </a:cxn>
                    <a:cxn ang="0">
                      <a:pos x="1381" y="1159"/>
                    </a:cxn>
                    <a:cxn ang="0">
                      <a:pos x="1477" y="1060"/>
                    </a:cxn>
                    <a:cxn ang="0">
                      <a:pos x="1534" y="1018"/>
                    </a:cxn>
                    <a:cxn ang="0">
                      <a:pos x="1591" y="1007"/>
                    </a:cxn>
                    <a:cxn ang="0">
                      <a:pos x="1696" y="1013"/>
                    </a:cxn>
                    <a:cxn ang="0">
                      <a:pos x="1684" y="945"/>
                    </a:cxn>
                    <a:cxn ang="0">
                      <a:pos x="1470" y="806"/>
                    </a:cxn>
                    <a:cxn ang="0">
                      <a:pos x="1327" y="705"/>
                    </a:cxn>
                    <a:cxn ang="0">
                      <a:pos x="1223" y="576"/>
                    </a:cxn>
                    <a:cxn ang="0">
                      <a:pos x="1180" y="435"/>
                    </a:cxn>
                    <a:cxn ang="0">
                      <a:pos x="1134" y="334"/>
                    </a:cxn>
                    <a:cxn ang="0">
                      <a:pos x="998" y="272"/>
                    </a:cxn>
                    <a:cxn ang="0">
                      <a:pos x="982" y="160"/>
                    </a:cxn>
                    <a:cxn ang="0">
                      <a:pos x="909" y="99"/>
                    </a:cxn>
                    <a:cxn ang="0">
                      <a:pos x="846" y="54"/>
                    </a:cxn>
                    <a:cxn ang="0">
                      <a:pos x="753" y="93"/>
                    </a:cxn>
                    <a:cxn ang="0">
                      <a:pos x="637" y="118"/>
                    </a:cxn>
                    <a:cxn ang="0">
                      <a:pos x="592" y="162"/>
                    </a:cxn>
                    <a:cxn ang="0">
                      <a:pos x="543" y="226"/>
                    </a:cxn>
                    <a:cxn ang="0">
                      <a:pos x="458" y="199"/>
                    </a:cxn>
                    <a:cxn ang="0">
                      <a:pos x="359" y="199"/>
                    </a:cxn>
                    <a:cxn ang="0">
                      <a:pos x="302" y="57"/>
                    </a:cxn>
                  </a:cxnLst>
                  <a:rect l="0" t="0" r="r" b="b"/>
                  <a:pathLst>
                    <a:path w="1701" h="1313">
                      <a:moveTo>
                        <a:pt x="75" y="9"/>
                      </a:moveTo>
                      <a:lnTo>
                        <a:pt x="73" y="12"/>
                      </a:lnTo>
                      <a:lnTo>
                        <a:pt x="71" y="17"/>
                      </a:lnTo>
                      <a:lnTo>
                        <a:pt x="66" y="20"/>
                      </a:lnTo>
                      <a:lnTo>
                        <a:pt x="61" y="23"/>
                      </a:lnTo>
                      <a:lnTo>
                        <a:pt x="58" y="26"/>
                      </a:lnTo>
                      <a:lnTo>
                        <a:pt x="55" y="30"/>
                      </a:lnTo>
                      <a:lnTo>
                        <a:pt x="52" y="35"/>
                      </a:lnTo>
                      <a:lnTo>
                        <a:pt x="49" y="39"/>
                      </a:lnTo>
                      <a:lnTo>
                        <a:pt x="48" y="45"/>
                      </a:lnTo>
                      <a:lnTo>
                        <a:pt x="48" y="51"/>
                      </a:lnTo>
                      <a:lnTo>
                        <a:pt x="49" y="63"/>
                      </a:lnTo>
                      <a:lnTo>
                        <a:pt x="51" y="74"/>
                      </a:lnTo>
                      <a:lnTo>
                        <a:pt x="53" y="84"/>
                      </a:lnTo>
                      <a:lnTo>
                        <a:pt x="55" y="96"/>
                      </a:lnTo>
                      <a:lnTo>
                        <a:pt x="55" y="103"/>
                      </a:lnTo>
                      <a:lnTo>
                        <a:pt x="54" y="110"/>
                      </a:lnTo>
                      <a:lnTo>
                        <a:pt x="55" y="116"/>
                      </a:lnTo>
                      <a:lnTo>
                        <a:pt x="57" y="122"/>
                      </a:lnTo>
                      <a:lnTo>
                        <a:pt x="60" y="126"/>
                      </a:lnTo>
                      <a:lnTo>
                        <a:pt x="64" y="130"/>
                      </a:lnTo>
                      <a:lnTo>
                        <a:pt x="66" y="133"/>
                      </a:lnTo>
                      <a:lnTo>
                        <a:pt x="67" y="138"/>
                      </a:lnTo>
                      <a:lnTo>
                        <a:pt x="74" y="132"/>
                      </a:lnTo>
                      <a:lnTo>
                        <a:pt x="78" y="126"/>
                      </a:lnTo>
                      <a:lnTo>
                        <a:pt x="83" y="120"/>
                      </a:lnTo>
                      <a:lnTo>
                        <a:pt x="85" y="113"/>
                      </a:lnTo>
                      <a:lnTo>
                        <a:pt x="89" y="98"/>
                      </a:lnTo>
                      <a:lnTo>
                        <a:pt x="94" y="82"/>
                      </a:lnTo>
                      <a:lnTo>
                        <a:pt x="103" y="74"/>
                      </a:lnTo>
                      <a:lnTo>
                        <a:pt x="113" y="66"/>
                      </a:lnTo>
                      <a:lnTo>
                        <a:pt x="115" y="59"/>
                      </a:lnTo>
                      <a:lnTo>
                        <a:pt x="115" y="53"/>
                      </a:lnTo>
                      <a:lnTo>
                        <a:pt x="117" y="48"/>
                      </a:lnTo>
                      <a:lnTo>
                        <a:pt x="120" y="41"/>
                      </a:lnTo>
                      <a:lnTo>
                        <a:pt x="123" y="38"/>
                      </a:lnTo>
                      <a:lnTo>
                        <a:pt x="126" y="36"/>
                      </a:lnTo>
                      <a:lnTo>
                        <a:pt x="129" y="34"/>
                      </a:lnTo>
                      <a:lnTo>
                        <a:pt x="133" y="34"/>
                      </a:lnTo>
                      <a:lnTo>
                        <a:pt x="141" y="33"/>
                      </a:lnTo>
                      <a:lnTo>
                        <a:pt x="150" y="33"/>
                      </a:lnTo>
                      <a:lnTo>
                        <a:pt x="179" y="33"/>
                      </a:lnTo>
                      <a:lnTo>
                        <a:pt x="190" y="33"/>
                      </a:lnTo>
                      <a:lnTo>
                        <a:pt x="201" y="36"/>
                      </a:lnTo>
                      <a:lnTo>
                        <a:pt x="206" y="38"/>
                      </a:lnTo>
                      <a:lnTo>
                        <a:pt x="209" y="41"/>
                      </a:lnTo>
                      <a:lnTo>
                        <a:pt x="211" y="46"/>
                      </a:lnTo>
                      <a:lnTo>
                        <a:pt x="212" y="51"/>
                      </a:lnTo>
                      <a:lnTo>
                        <a:pt x="212" y="83"/>
                      </a:lnTo>
                      <a:lnTo>
                        <a:pt x="212" y="95"/>
                      </a:lnTo>
                      <a:lnTo>
                        <a:pt x="210" y="106"/>
                      </a:lnTo>
                      <a:lnTo>
                        <a:pt x="209" y="116"/>
                      </a:lnTo>
                      <a:lnTo>
                        <a:pt x="209" y="127"/>
                      </a:lnTo>
                      <a:lnTo>
                        <a:pt x="208" y="137"/>
                      </a:lnTo>
                      <a:lnTo>
                        <a:pt x="209" y="147"/>
                      </a:lnTo>
                      <a:lnTo>
                        <a:pt x="210" y="152"/>
                      </a:lnTo>
                      <a:lnTo>
                        <a:pt x="213" y="157"/>
                      </a:lnTo>
                      <a:lnTo>
                        <a:pt x="216" y="160"/>
                      </a:lnTo>
                      <a:lnTo>
                        <a:pt x="219" y="162"/>
                      </a:lnTo>
                      <a:lnTo>
                        <a:pt x="228" y="168"/>
                      </a:lnTo>
                      <a:lnTo>
                        <a:pt x="236" y="174"/>
                      </a:lnTo>
                      <a:lnTo>
                        <a:pt x="244" y="186"/>
                      </a:lnTo>
                      <a:lnTo>
                        <a:pt x="251" y="197"/>
                      </a:lnTo>
                      <a:lnTo>
                        <a:pt x="256" y="208"/>
                      </a:lnTo>
                      <a:lnTo>
                        <a:pt x="260" y="222"/>
                      </a:lnTo>
                      <a:lnTo>
                        <a:pt x="265" y="232"/>
                      </a:lnTo>
                      <a:lnTo>
                        <a:pt x="268" y="242"/>
                      </a:lnTo>
                      <a:lnTo>
                        <a:pt x="268" y="248"/>
                      </a:lnTo>
                      <a:lnTo>
                        <a:pt x="267" y="254"/>
                      </a:lnTo>
                      <a:lnTo>
                        <a:pt x="240" y="254"/>
                      </a:lnTo>
                      <a:lnTo>
                        <a:pt x="236" y="255"/>
                      </a:lnTo>
                      <a:lnTo>
                        <a:pt x="234" y="257"/>
                      </a:lnTo>
                      <a:lnTo>
                        <a:pt x="232" y="259"/>
                      </a:lnTo>
                      <a:lnTo>
                        <a:pt x="230" y="263"/>
                      </a:lnTo>
                      <a:lnTo>
                        <a:pt x="230" y="273"/>
                      </a:lnTo>
                      <a:lnTo>
                        <a:pt x="230" y="281"/>
                      </a:lnTo>
                      <a:lnTo>
                        <a:pt x="220" y="278"/>
                      </a:lnTo>
                      <a:lnTo>
                        <a:pt x="212" y="274"/>
                      </a:lnTo>
                      <a:lnTo>
                        <a:pt x="204" y="272"/>
                      </a:lnTo>
                      <a:lnTo>
                        <a:pt x="194" y="271"/>
                      </a:lnTo>
                      <a:lnTo>
                        <a:pt x="184" y="274"/>
                      </a:lnTo>
                      <a:lnTo>
                        <a:pt x="175" y="278"/>
                      </a:lnTo>
                      <a:lnTo>
                        <a:pt x="171" y="278"/>
                      </a:lnTo>
                      <a:lnTo>
                        <a:pt x="168" y="277"/>
                      </a:lnTo>
                      <a:lnTo>
                        <a:pt x="166" y="276"/>
                      </a:lnTo>
                      <a:lnTo>
                        <a:pt x="163" y="274"/>
                      </a:lnTo>
                      <a:lnTo>
                        <a:pt x="159" y="269"/>
                      </a:lnTo>
                      <a:lnTo>
                        <a:pt x="155" y="264"/>
                      </a:lnTo>
                      <a:lnTo>
                        <a:pt x="151" y="258"/>
                      </a:lnTo>
                      <a:lnTo>
                        <a:pt x="147" y="254"/>
                      </a:lnTo>
                      <a:lnTo>
                        <a:pt x="143" y="250"/>
                      </a:lnTo>
                      <a:lnTo>
                        <a:pt x="137" y="247"/>
                      </a:lnTo>
                      <a:lnTo>
                        <a:pt x="133" y="253"/>
                      </a:lnTo>
                      <a:lnTo>
                        <a:pt x="128" y="257"/>
                      </a:lnTo>
                      <a:lnTo>
                        <a:pt x="126" y="259"/>
                      </a:lnTo>
                      <a:lnTo>
                        <a:pt x="123" y="260"/>
                      </a:lnTo>
                      <a:lnTo>
                        <a:pt x="120" y="261"/>
                      </a:lnTo>
                      <a:lnTo>
                        <a:pt x="116" y="261"/>
                      </a:lnTo>
                      <a:lnTo>
                        <a:pt x="106" y="260"/>
                      </a:lnTo>
                      <a:lnTo>
                        <a:pt x="99" y="257"/>
                      </a:lnTo>
                      <a:lnTo>
                        <a:pt x="91" y="254"/>
                      </a:lnTo>
                      <a:lnTo>
                        <a:pt x="82" y="253"/>
                      </a:lnTo>
                      <a:lnTo>
                        <a:pt x="82" y="234"/>
                      </a:lnTo>
                      <a:lnTo>
                        <a:pt x="81" y="218"/>
                      </a:lnTo>
                      <a:lnTo>
                        <a:pt x="80" y="210"/>
                      </a:lnTo>
                      <a:lnTo>
                        <a:pt x="76" y="203"/>
                      </a:lnTo>
                      <a:lnTo>
                        <a:pt x="72" y="197"/>
                      </a:lnTo>
                      <a:lnTo>
                        <a:pt x="66" y="191"/>
                      </a:lnTo>
                      <a:lnTo>
                        <a:pt x="61" y="197"/>
                      </a:lnTo>
                      <a:lnTo>
                        <a:pt x="56" y="204"/>
                      </a:lnTo>
                      <a:lnTo>
                        <a:pt x="53" y="210"/>
                      </a:lnTo>
                      <a:lnTo>
                        <a:pt x="49" y="217"/>
                      </a:lnTo>
                      <a:lnTo>
                        <a:pt x="43" y="230"/>
                      </a:lnTo>
                      <a:lnTo>
                        <a:pt x="37" y="245"/>
                      </a:lnTo>
                      <a:lnTo>
                        <a:pt x="31" y="254"/>
                      </a:lnTo>
                      <a:lnTo>
                        <a:pt x="25" y="261"/>
                      </a:lnTo>
                      <a:lnTo>
                        <a:pt x="19" y="268"/>
                      </a:lnTo>
                      <a:lnTo>
                        <a:pt x="13" y="278"/>
                      </a:lnTo>
                      <a:lnTo>
                        <a:pt x="0" y="340"/>
                      </a:lnTo>
                      <a:lnTo>
                        <a:pt x="0" y="367"/>
                      </a:lnTo>
                      <a:lnTo>
                        <a:pt x="2" y="373"/>
                      </a:lnTo>
                      <a:lnTo>
                        <a:pt x="7" y="367"/>
                      </a:lnTo>
                      <a:lnTo>
                        <a:pt x="11" y="362"/>
                      </a:lnTo>
                      <a:lnTo>
                        <a:pt x="15" y="357"/>
                      </a:lnTo>
                      <a:lnTo>
                        <a:pt x="18" y="351"/>
                      </a:lnTo>
                      <a:lnTo>
                        <a:pt x="24" y="339"/>
                      </a:lnTo>
                      <a:lnTo>
                        <a:pt x="29" y="325"/>
                      </a:lnTo>
                      <a:lnTo>
                        <a:pt x="35" y="329"/>
                      </a:lnTo>
                      <a:lnTo>
                        <a:pt x="40" y="333"/>
                      </a:lnTo>
                      <a:lnTo>
                        <a:pt x="45" y="338"/>
                      </a:lnTo>
                      <a:lnTo>
                        <a:pt x="51" y="343"/>
                      </a:lnTo>
                      <a:lnTo>
                        <a:pt x="64" y="350"/>
                      </a:lnTo>
                      <a:lnTo>
                        <a:pt x="76" y="358"/>
                      </a:lnTo>
                      <a:lnTo>
                        <a:pt x="82" y="361"/>
                      </a:lnTo>
                      <a:lnTo>
                        <a:pt x="86" y="365"/>
                      </a:lnTo>
                      <a:lnTo>
                        <a:pt x="88" y="368"/>
                      </a:lnTo>
                      <a:lnTo>
                        <a:pt x="89" y="371"/>
                      </a:lnTo>
                      <a:lnTo>
                        <a:pt x="90" y="374"/>
                      </a:lnTo>
                      <a:lnTo>
                        <a:pt x="90" y="377"/>
                      </a:lnTo>
                      <a:lnTo>
                        <a:pt x="90" y="381"/>
                      </a:lnTo>
                      <a:lnTo>
                        <a:pt x="89" y="386"/>
                      </a:lnTo>
                      <a:lnTo>
                        <a:pt x="74" y="386"/>
                      </a:lnTo>
                      <a:lnTo>
                        <a:pt x="70" y="384"/>
                      </a:lnTo>
                      <a:lnTo>
                        <a:pt x="61" y="384"/>
                      </a:lnTo>
                      <a:lnTo>
                        <a:pt x="61" y="401"/>
                      </a:lnTo>
                      <a:lnTo>
                        <a:pt x="68" y="401"/>
                      </a:lnTo>
                      <a:lnTo>
                        <a:pt x="75" y="402"/>
                      </a:lnTo>
                      <a:lnTo>
                        <a:pt x="83" y="403"/>
                      </a:lnTo>
                      <a:lnTo>
                        <a:pt x="90" y="405"/>
                      </a:lnTo>
                      <a:lnTo>
                        <a:pt x="95" y="408"/>
                      </a:lnTo>
                      <a:lnTo>
                        <a:pt x="100" y="413"/>
                      </a:lnTo>
                      <a:lnTo>
                        <a:pt x="102" y="416"/>
                      </a:lnTo>
                      <a:lnTo>
                        <a:pt x="103" y="419"/>
                      </a:lnTo>
                      <a:lnTo>
                        <a:pt x="104" y="422"/>
                      </a:lnTo>
                      <a:lnTo>
                        <a:pt x="104" y="425"/>
                      </a:lnTo>
                      <a:lnTo>
                        <a:pt x="103" y="430"/>
                      </a:lnTo>
                      <a:lnTo>
                        <a:pt x="101" y="435"/>
                      </a:lnTo>
                      <a:lnTo>
                        <a:pt x="98" y="438"/>
                      </a:lnTo>
                      <a:lnTo>
                        <a:pt x="94" y="442"/>
                      </a:lnTo>
                      <a:lnTo>
                        <a:pt x="89" y="445"/>
                      </a:lnTo>
                      <a:lnTo>
                        <a:pt x="84" y="446"/>
                      </a:lnTo>
                      <a:lnTo>
                        <a:pt x="77" y="447"/>
                      </a:lnTo>
                      <a:lnTo>
                        <a:pt x="72" y="448"/>
                      </a:lnTo>
                      <a:lnTo>
                        <a:pt x="63" y="447"/>
                      </a:lnTo>
                      <a:lnTo>
                        <a:pt x="56" y="445"/>
                      </a:lnTo>
                      <a:lnTo>
                        <a:pt x="48" y="441"/>
                      </a:lnTo>
                      <a:lnTo>
                        <a:pt x="42" y="436"/>
                      </a:lnTo>
                      <a:lnTo>
                        <a:pt x="31" y="424"/>
                      </a:lnTo>
                      <a:lnTo>
                        <a:pt x="17" y="410"/>
                      </a:lnTo>
                      <a:lnTo>
                        <a:pt x="13" y="415"/>
                      </a:lnTo>
                      <a:lnTo>
                        <a:pt x="13" y="467"/>
                      </a:lnTo>
                      <a:lnTo>
                        <a:pt x="24" y="467"/>
                      </a:lnTo>
                      <a:lnTo>
                        <a:pt x="33" y="466"/>
                      </a:lnTo>
                      <a:lnTo>
                        <a:pt x="42" y="464"/>
                      </a:lnTo>
                      <a:lnTo>
                        <a:pt x="53" y="464"/>
                      </a:lnTo>
                      <a:lnTo>
                        <a:pt x="58" y="465"/>
                      </a:lnTo>
                      <a:lnTo>
                        <a:pt x="63" y="467"/>
                      </a:lnTo>
                      <a:lnTo>
                        <a:pt x="66" y="472"/>
                      </a:lnTo>
                      <a:lnTo>
                        <a:pt x="68" y="477"/>
                      </a:lnTo>
                      <a:lnTo>
                        <a:pt x="71" y="489"/>
                      </a:lnTo>
                      <a:lnTo>
                        <a:pt x="72" y="503"/>
                      </a:lnTo>
                      <a:lnTo>
                        <a:pt x="74" y="512"/>
                      </a:lnTo>
                      <a:lnTo>
                        <a:pt x="77" y="520"/>
                      </a:lnTo>
                      <a:lnTo>
                        <a:pt x="80" y="529"/>
                      </a:lnTo>
                      <a:lnTo>
                        <a:pt x="81" y="538"/>
                      </a:lnTo>
                      <a:lnTo>
                        <a:pt x="81" y="544"/>
                      </a:lnTo>
                      <a:lnTo>
                        <a:pt x="80" y="549"/>
                      </a:lnTo>
                      <a:lnTo>
                        <a:pt x="77" y="554"/>
                      </a:lnTo>
                      <a:lnTo>
                        <a:pt x="75" y="559"/>
                      </a:lnTo>
                      <a:lnTo>
                        <a:pt x="70" y="567"/>
                      </a:lnTo>
                      <a:lnTo>
                        <a:pt x="63" y="576"/>
                      </a:lnTo>
                      <a:lnTo>
                        <a:pt x="53" y="583"/>
                      </a:lnTo>
                      <a:lnTo>
                        <a:pt x="43" y="589"/>
                      </a:lnTo>
                      <a:lnTo>
                        <a:pt x="40" y="594"/>
                      </a:lnTo>
                      <a:lnTo>
                        <a:pt x="38" y="600"/>
                      </a:lnTo>
                      <a:lnTo>
                        <a:pt x="37" y="605"/>
                      </a:lnTo>
                      <a:lnTo>
                        <a:pt x="37" y="611"/>
                      </a:lnTo>
                      <a:lnTo>
                        <a:pt x="36" y="622"/>
                      </a:lnTo>
                      <a:lnTo>
                        <a:pt x="35" y="635"/>
                      </a:lnTo>
                      <a:lnTo>
                        <a:pt x="32" y="652"/>
                      </a:lnTo>
                      <a:lnTo>
                        <a:pt x="27" y="668"/>
                      </a:lnTo>
                      <a:lnTo>
                        <a:pt x="21" y="681"/>
                      </a:lnTo>
                      <a:lnTo>
                        <a:pt x="16" y="694"/>
                      </a:lnTo>
                      <a:lnTo>
                        <a:pt x="11" y="708"/>
                      </a:lnTo>
                      <a:lnTo>
                        <a:pt x="7" y="722"/>
                      </a:lnTo>
                      <a:lnTo>
                        <a:pt x="5" y="738"/>
                      </a:lnTo>
                      <a:lnTo>
                        <a:pt x="3" y="755"/>
                      </a:lnTo>
                      <a:lnTo>
                        <a:pt x="4" y="764"/>
                      </a:lnTo>
                      <a:lnTo>
                        <a:pt x="4" y="773"/>
                      </a:lnTo>
                      <a:lnTo>
                        <a:pt x="4" y="782"/>
                      </a:lnTo>
                      <a:lnTo>
                        <a:pt x="5" y="789"/>
                      </a:lnTo>
                      <a:lnTo>
                        <a:pt x="12" y="790"/>
                      </a:lnTo>
                      <a:lnTo>
                        <a:pt x="18" y="792"/>
                      </a:lnTo>
                      <a:lnTo>
                        <a:pt x="25" y="794"/>
                      </a:lnTo>
                      <a:lnTo>
                        <a:pt x="31" y="797"/>
                      </a:lnTo>
                      <a:lnTo>
                        <a:pt x="42" y="803"/>
                      </a:lnTo>
                      <a:lnTo>
                        <a:pt x="53" y="812"/>
                      </a:lnTo>
                      <a:lnTo>
                        <a:pt x="63" y="819"/>
                      </a:lnTo>
                      <a:lnTo>
                        <a:pt x="74" y="825"/>
                      </a:lnTo>
                      <a:lnTo>
                        <a:pt x="81" y="827"/>
                      </a:lnTo>
                      <a:lnTo>
                        <a:pt x="87" y="829"/>
                      </a:lnTo>
                      <a:lnTo>
                        <a:pt x="93" y="831"/>
                      </a:lnTo>
                      <a:lnTo>
                        <a:pt x="100" y="831"/>
                      </a:lnTo>
                      <a:lnTo>
                        <a:pt x="105" y="830"/>
                      </a:lnTo>
                      <a:lnTo>
                        <a:pt x="109" y="829"/>
                      </a:lnTo>
                      <a:lnTo>
                        <a:pt x="112" y="826"/>
                      </a:lnTo>
                      <a:lnTo>
                        <a:pt x="114" y="823"/>
                      </a:lnTo>
                      <a:lnTo>
                        <a:pt x="119" y="815"/>
                      </a:lnTo>
                      <a:lnTo>
                        <a:pt x="124" y="807"/>
                      </a:lnTo>
                      <a:lnTo>
                        <a:pt x="139" y="790"/>
                      </a:lnTo>
                      <a:lnTo>
                        <a:pt x="151" y="772"/>
                      </a:lnTo>
                      <a:lnTo>
                        <a:pt x="157" y="764"/>
                      </a:lnTo>
                      <a:lnTo>
                        <a:pt x="164" y="759"/>
                      </a:lnTo>
                      <a:lnTo>
                        <a:pt x="169" y="756"/>
                      </a:lnTo>
                      <a:lnTo>
                        <a:pt x="173" y="755"/>
                      </a:lnTo>
                      <a:lnTo>
                        <a:pt x="178" y="754"/>
                      </a:lnTo>
                      <a:lnTo>
                        <a:pt x="184" y="753"/>
                      </a:lnTo>
                      <a:lnTo>
                        <a:pt x="196" y="756"/>
                      </a:lnTo>
                      <a:lnTo>
                        <a:pt x="208" y="758"/>
                      </a:lnTo>
                      <a:lnTo>
                        <a:pt x="215" y="757"/>
                      </a:lnTo>
                      <a:lnTo>
                        <a:pt x="221" y="756"/>
                      </a:lnTo>
                      <a:lnTo>
                        <a:pt x="228" y="754"/>
                      </a:lnTo>
                      <a:lnTo>
                        <a:pt x="234" y="752"/>
                      </a:lnTo>
                      <a:lnTo>
                        <a:pt x="240" y="749"/>
                      </a:lnTo>
                      <a:lnTo>
                        <a:pt x="246" y="747"/>
                      </a:lnTo>
                      <a:lnTo>
                        <a:pt x="253" y="746"/>
                      </a:lnTo>
                      <a:lnTo>
                        <a:pt x="260" y="745"/>
                      </a:lnTo>
                      <a:lnTo>
                        <a:pt x="268" y="746"/>
                      </a:lnTo>
                      <a:lnTo>
                        <a:pt x="276" y="749"/>
                      </a:lnTo>
                      <a:lnTo>
                        <a:pt x="283" y="754"/>
                      </a:lnTo>
                      <a:lnTo>
                        <a:pt x="290" y="758"/>
                      </a:lnTo>
                      <a:lnTo>
                        <a:pt x="296" y="762"/>
                      </a:lnTo>
                      <a:lnTo>
                        <a:pt x="303" y="766"/>
                      </a:lnTo>
                      <a:lnTo>
                        <a:pt x="311" y="768"/>
                      </a:lnTo>
                      <a:lnTo>
                        <a:pt x="319" y="769"/>
                      </a:lnTo>
                      <a:lnTo>
                        <a:pt x="327" y="768"/>
                      </a:lnTo>
                      <a:lnTo>
                        <a:pt x="335" y="765"/>
                      </a:lnTo>
                      <a:lnTo>
                        <a:pt x="342" y="761"/>
                      </a:lnTo>
                      <a:lnTo>
                        <a:pt x="348" y="757"/>
                      </a:lnTo>
                      <a:lnTo>
                        <a:pt x="354" y="752"/>
                      </a:lnTo>
                      <a:lnTo>
                        <a:pt x="360" y="747"/>
                      </a:lnTo>
                      <a:lnTo>
                        <a:pt x="368" y="744"/>
                      </a:lnTo>
                      <a:lnTo>
                        <a:pt x="376" y="743"/>
                      </a:lnTo>
                      <a:lnTo>
                        <a:pt x="385" y="744"/>
                      </a:lnTo>
                      <a:lnTo>
                        <a:pt x="394" y="745"/>
                      </a:lnTo>
                      <a:lnTo>
                        <a:pt x="401" y="748"/>
                      </a:lnTo>
                      <a:lnTo>
                        <a:pt x="407" y="750"/>
                      </a:lnTo>
                      <a:lnTo>
                        <a:pt x="414" y="754"/>
                      </a:lnTo>
                      <a:lnTo>
                        <a:pt x="421" y="756"/>
                      </a:lnTo>
                      <a:lnTo>
                        <a:pt x="430" y="757"/>
                      </a:lnTo>
                      <a:lnTo>
                        <a:pt x="439" y="758"/>
                      </a:lnTo>
                      <a:lnTo>
                        <a:pt x="486" y="758"/>
                      </a:lnTo>
                      <a:lnTo>
                        <a:pt x="514" y="750"/>
                      </a:lnTo>
                      <a:lnTo>
                        <a:pt x="543" y="750"/>
                      </a:lnTo>
                      <a:lnTo>
                        <a:pt x="542" y="766"/>
                      </a:lnTo>
                      <a:lnTo>
                        <a:pt x="541" y="782"/>
                      </a:lnTo>
                      <a:lnTo>
                        <a:pt x="541" y="788"/>
                      </a:lnTo>
                      <a:lnTo>
                        <a:pt x="543" y="795"/>
                      </a:lnTo>
                      <a:lnTo>
                        <a:pt x="545" y="801"/>
                      </a:lnTo>
                      <a:lnTo>
                        <a:pt x="550" y="807"/>
                      </a:lnTo>
                      <a:lnTo>
                        <a:pt x="553" y="811"/>
                      </a:lnTo>
                      <a:lnTo>
                        <a:pt x="557" y="814"/>
                      </a:lnTo>
                      <a:lnTo>
                        <a:pt x="562" y="815"/>
                      </a:lnTo>
                      <a:lnTo>
                        <a:pt x="567" y="816"/>
                      </a:lnTo>
                      <a:lnTo>
                        <a:pt x="577" y="817"/>
                      </a:lnTo>
                      <a:lnTo>
                        <a:pt x="587" y="820"/>
                      </a:lnTo>
                      <a:lnTo>
                        <a:pt x="602" y="828"/>
                      </a:lnTo>
                      <a:lnTo>
                        <a:pt x="616" y="839"/>
                      </a:lnTo>
                      <a:lnTo>
                        <a:pt x="625" y="844"/>
                      </a:lnTo>
                      <a:lnTo>
                        <a:pt x="632" y="849"/>
                      </a:lnTo>
                      <a:lnTo>
                        <a:pt x="638" y="855"/>
                      </a:lnTo>
                      <a:lnTo>
                        <a:pt x="644" y="860"/>
                      </a:lnTo>
                      <a:lnTo>
                        <a:pt x="650" y="866"/>
                      </a:lnTo>
                      <a:lnTo>
                        <a:pt x="657" y="871"/>
                      </a:lnTo>
                      <a:lnTo>
                        <a:pt x="664" y="875"/>
                      </a:lnTo>
                      <a:lnTo>
                        <a:pt x="673" y="879"/>
                      </a:lnTo>
                      <a:lnTo>
                        <a:pt x="680" y="880"/>
                      </a:lnTo>
                      <a:lnTo>
                        <a:pt x="686" y="881"/>
                      </a:lnTo>
                      <a:lnTo>
                        <a:pt x="692" y="880"/>
                      </a:lnTo>
                      <a:lnTo>
                        <a:pt x="698" y="880"/>
                      </a:lnTo>
                      <a:lnTo>
                        <a:pt x="704" y="880"/>
                      </a:lnTo>
                      <a:lnTo>
                        <a:pt x="710" y="881"/>
                      </a:lnTo>
                      <a:lnTo>
                        <a:pt x="716" y="882"/>
                      </a:lnTo>
                      <a:lnTo>
                        <a:pt x="721" y="886"/>
                      </a:lnTo>
                      <a:lnTo>
                        <a:pt x="727" y="892"/>
                      </a:lnTo>
                      <a:lnTo>
                        <a:pt x="733" y="900"/>
                      </a:lnTo>
                      <a:lnTo>
                        <a:pt x="739" y="908"/>
                      </a:lnTo>
                      <a:lnTo>
                        <a:pt x="743" y="916"/>
                      </a:lnTo>
                      <a:lnTo>
                        <a:pt x="749" y="934"/>
                      </a:lnTo>
                      <a:lnTo>
                        <a:pt x="755" y="952"/>
                      </a:lnTo>
                      <a:lnTo>
                        <a:pt x="758" y="960"/>
                      </a:lnTo>
                      <a:lnTo>
                        <a:pt x="762" y="968"/>
                      </a:lnTo>
                      <a:lnTo>
                        <a:pt x="767" y="974"/>
                      </a:lnTo>
                      <a:lnTo>
                        <a:pt x="771" y="981"/>
                      </a:lnTo>
                      <a:lnTo>
                        <a:pt x="777" y="986"/>
                      </a:lnTo>
                      <a:lnTo>
                        <a:pt x="783" y="990"/>
                      </a:lnTo>
                      <a:lnTo>
                        <a:pt x="790" y="992"/>
                      </a:lnTo>
                      <a:lnTo>
                        <a:pt x="800" y="993"/>
                      </a:lnTo>
                      <a:lnTo>
                        <a:pt x="810" y="993"/>
                      </a:lnTo>
                      <a:lnTo>
                        <a:pt x="819" y="993"/>
                      </a:lnTo>
                      <a:lnTo>
                        <a:pt x="829" y="994"/>
                      </a:lnTo>
                      <a:lnTo>
                        <a:pt x="839" y="994"/>
                      </a:lnTo>
                      <a:lnTo>
                        <a:pt x="840" y="1014"/>
                      </a:lnTo>
                      <a:lnTo>
                        <a:pt x="841" y="1032"/>
                      </a:lnTo>
                      <a:lnTo>
                        <a:pt x="842" y="1041"/>
                      </a:lnTo>
                      <a:lnTo>
                        <a:pt x="845" y="1048"/>
                      </a:lnTo>
                      <a:lnTo>
                        <a:pt x="849" y="1055"/>
                      </a:lnTo>
                      <a:lnTo>
                        <a:pt x="856" y="1061"/>
                      </a:lnTo>
                      <a:lnTo>
                        <a:pt x="868" y="1070"/>
                      </a:lnTo>
                      <a:lnTo>
                        <a:pt x="880" y="1076"/>
                      </a:lnTo>
                      <a:lnTo>
                        <a:pt x="892" y="1082"/>
                      </a:lnTo>
                      <a:lnTo>
                        <a:pt x="903" y="1088"/>
                      </a:lnTo>
                      <a:lnTo>
                        <a:pt x="909" y="1090"/>
                      </a:lnTo>
                      <a:lnTo>
                        <a:pt x="914" y="1095"/>
                      </a:lnTo>
                      <a:lnTo>
                        <a:pt x="918" y="1098"/>
                      </a:lnTo>
                      <a:lnTo>
                        <a:pt x="922" y="1102"/>
                      </a:lnTo>
                      <a:lnTo>
                        <a:pt x="926" y="1107"/>
                      </a:lnTo>
                      <a:lnTo>
                        <a:pt x="928" y="1112"/>
                      </a:lnTo>
                      <a:lnTo>
                        <a:pt x="930" y="1117"/>
                      </a:lnTo>
                      <a:lnTo>
                        <a:pt x="932" y="1125"/>
                      </a:lnTo>
                      <a:lnTo>
                        <a:pt x="918" y="1222"/>
                      </a:lnTo>
                      <a:lnTo>
                        <a:pt x="918" y="1222"/>
                      </a:lnTo>
                      <a:lnTo>
                        <a:pt x="924" y="1226"/>
                      </a:lnTo>
                      <a:lnTo>
                        <a:pt x="930" y="1230"/>
                      </a:lnTo>
                      <a:lnTo>
                        <a:pt x="934" y="1236"/>
                      </a:lnTo>
                      <a:lnTo>
                        <a:pt x="939" y="1241"/>
                      </a:lnTo>
                      <a:lnTo>
                        <a:pt x="947" y="1251"/>
                      </a:lnTo>
                      <a:lnTo>
                        <a:pt x="956" y="1264"/>
                      </a:lnTo>
                      <a:lnTo>
                        <a:pt x="960" y="1268"/>
                      </a:lnTo>
                      <a:lnTo>
                        <a:pt x="966" y="1271"/>
                      </a:lnTo>
                      <a:lnTo>
                        <a:pt x="972" y="1272"/>
                      </a:lnTo>
                      <a:lnTo>
                        <a:pt x="978" y="1272"/>
                      </a:lnTo>
                      <a:lnTo>
                        <a:pt x="984" y="1273"/>
                      </a:lnTo>
                      <a:lnTo>
                        <a:pt x="990" y="1273"/>
                      </a:lnTo>
                      <a:lnTo>
                        <a:pt x="997" y="1274"/>
                      </a:lnTo>
                      <a:lnTo>
                        <a:pt x="1003" y="1276"/>
                      </a:lnTo>
                      <a:lnTo>
                        <a:pt x="1010" y="1279"/>
                      </a:lnTo>
                      <a:lnTo>
                        <a:pt x="1015" y="1283"/>
                      </a:lnTo>
                      <a:lnTo>
                        <a:pt x="1020" y="1287"/>
                      </a:lnTo>
                      <a:lnTo>
                        <a:pt x="1025" y="1293"/>
                      </a:lnTo>
                      <a:lnTo>
                        <a:pt x="1029" y="1297"/>
                      </a:lnTo>
                      <a:lnTo>
                        <a:pt x="1034" y="1302"/>
                      </a:lnTo>
                      <a:lnTo>
                        <a:pt x="1039" y="1306"/>
                      </a:lnTo>
                      <a:lnTo>
                        <a:pt x="1046" y="1309"/>
                      </a:lnTo>
                      <a:lnTo>
                        <a:pt x="1058" y="1312"/>
                      </a:lnTo>
                      <a:lnTo>
                        <a:pt x="1069" y="1313"/>
                      </a:lnTo>
                      <a:lnTo>
                        <a:pt x="1081" y="1313"/>
                      </a:lnTo>
                      <a:lnTo>
                        <a:pt x="1094" y="1313"/>
                      </a:lnTo>
                      <a:lnTo>
                        <a:pt x="1101" y="1313"/>
                      </a:lnTo>
                      <a:lnTo>
                        <a:pt x="1109" y="1311"/>
                      </a:lnTo>
                      <a:lnTo>
                        <a:pt x="1115" y="1309"/>
                      </a:lnTo>
                      <a:lnTo>
                        <a:pt x="1120" y="1305"/>
                      </a:lnTo>
                      <a:lnTo>
                        <a:pt x="1125" y="1301"/>
                      </a:lnTo>
                      <a:lnTo>
                        <a:pt x="1130" y="1296"/>
                      </a:lnTo>
                      <a:lnTo>
                        <a:pt x="1133" y="1289"/>
                      </a:lnTo>
                      <a:lnTo>
                        <a:pt x="1138" y="1283"/>
                      </a:lnTo>
                      <a:lnTo>
                        <a:pt x="1143" y="1269"/>
                      </a:lnTo>
                      <a:lnTo>
                        <a:pt x="1147" y="1253"/>
                      </a:lnTo>
                      <a:lnTo>
                        <a:pt x="1150" y="1237"/>
                      </a:lnTo>
                      <a:lnTo>
                        <a:pt x="1153" y="1220"/>
                      </a:lnTo>
                      <a:lnTo>
                        <a:pt x="1181" y="1220"/>
                      </a:lnTo>
                      <a:lnTo>
                        <a:pt x="1206" y="1220"/>
                      </a:lnTo>
                      <a:lnTo>
                        <a:pt x="1230" y="1221"/>
                      </a:lnTo>
                      <a:lnTo>
                        <a:pt x="1258" y="1221"/>
                      </a:lnTo>
                      <a:lnTo>
                        <a:pt x="1272" y="1220"/>
                      </a:lnTo>
                      <a:lnTo>
                        <a:pt x="1284" y="1218"/>
                      </a:lnTo>
                      <a:lnTo>
                        <a:pt x="1296" y="1216"/>
                      </a:lnTo>
                      <a:lnTo>
                        <a:pt x="1310" y="1214"/>
                      </a:lnTo>
                      <a:lnTo>
                        <a:pt x="1323" y="1214"/>
                      </a:lnTo>
                      <a:lnTo>
                        <a:pt x="1335" y="1213"/>
                      </a:lnTo>
                      <a:lnTo>
                        <a:pt x="1342" y="1213"/>
                      </a:lnTo>
                      <a:lnTo>
                        <a:pt x="1347" y="1211"/>
                      </a:lnTo>
                      <a:lnTo>
                        <a:pt x="1352" y="1209"/>
                      </a:lnTo>
                      <a:lnTo>
                        <a:pt x="1357" y="1204"/>
                      </a:lnTo>
                      <a:lnTo>
                        <a:pt x="1362" y="1199"/>
                      </a:lnTo>
                      <a:lnTo>
                        <a:pt x="1366" y="1194"/>
                      </a:lnTo>
                      <a:lnTo>
                        <a:pt x="1369" y="1189"/>
                      </a:lnTo>
                      <a:lnTo>
                        <a:pt x="1371" y="1184"/>
                      </a:lnTo>
                      <a:lnTo>
                        <a:pt x="1376" y="1171"/>
                      </a:lnTo>
                      <a:lnTo>
                        <a:pt x="1381" y="1159"/>
                      </a:lnTo>
                      <a:lnTo>
                        <a:pt x="1390" y="1145"/>
                      </a:lnTo>
                      <a:lnTo>
                        <a:pt x="1401" y="1133"/>
                      </a:lnTo>
                      <a:lnTo>
                        <a:pt x="1405" y="1127"/>
                      </a:lnTo>
                      <a:lnTo>
                        <a:pt x="1408" y="1119"/>
                      </a:lnTo>
                      <a:lnTo>
                        <a:pt x="1411" y="1112"/>
                      </a:lnTo>
                      <a:lnTo>
                        <a:pt x="1412" y="1104"/>
                      </a:lnTo>
                      <a:lnTo>
                        <a:pt x="1412" y="1061"/>
                      </a:lnTo>
                      <a:lnTo>
                        <a:pt x="1461" y="1061"/>
                      </a:lnTo>
                      <a:lnTo>
                        <a:pt x="1470" y="1061"/>
                      </a:lnTo>
                      <a:lnTo>
                        <a:pt x="1477" y="1060"/>
                      </a:lnTo>
                      <a:lnTo>
                        <a:pt x="1485" y="1059"/>
                      </a:lnTo>
                      <a:lnTo>
                        <a:pt x="1492" y="1057"/>
                      </a:lnTo>
                      <a:lnTo>
                        <a:pt x="1498" y="1055"/>
                      </a:lnTo>
                      <a:lnTo>
                        <a:pt x="1505" y="1052"/>
                      </a:lnTo>
                      <a:lnTo>
                        <a:pt x="1512" y="1048"/>
                      </a:lnTo>
                      <a:lnTo>
                        <a:pt x="1519" y="1043"/>
                      </a:lnTo>
                      <a:lnTo>
                        <a:pt x="1524" y="1038"/>
                      </a:lnTo>
                      <a:lnTo>
                        <a:pt x="1528" y="1031"/>
                      </a:lnTo>
                      <a:lnTo>
                        <a:pt x="1531" y="1024"/>
                      </a:lnTo>
                      <a:lnTo>
                        <a:pt x="1534" y="1018"/>
                      </a:lnTo>
                      <a:lnTo>
                        <a:pt x="1539" y="1012"/>
                      </a:lnTo>
                      <a:lnTo>
                        <a:pt x="1543" y="1007"/>
                      </a:lnTo>
                      <a:lnTo>
                        <a:pt x="1545" y="1005"/>
                      </a:lnTo>
                      <a:lnTo>
                        <a:pt x="1548" y="1003"/>
                      </a:lnTo>
                      <a:lnTo>
                        <a:pt x="1551" y="1002"/>
                      </a:lnTo>
                      <a:lnTo>
                        <a:pt x="1554" y="1002"/>
                      </a:lnTo>
                      <a:lnTo>
                        <a:pt x="1564" y="1002"/>
                      </a:lnTo>
                      <a:lnTo>
                        <a:pt x="1574" y="1003"/>
                      </a:lnTo>
                      <a:lnTo>
                        <a:pt x="1583" y="1004"/>
                      </a:lnTo>
                      <a:lnTo>
                        <a:pt x="1591" y="1007"/>
                      </a:lnTo>
                      <a:lnTo>
                        <a:pt x="1607" y="1012"/>
                      </a:lnTo>
                      <a:lnTo>
                        <a:pt x="1621" y="1018"/>
                      </a:lnTo>
                      <a:lnTo>
                        <a:pt x="1650" y="1036"/>
                      </a:lnTo>
                      <a:lnTo>
                        <a:pt x="1683" y="1055"/>
                      </a:lnTo>
                      <a:lnTo>
                        <a:pt x="1683" y="1055"/>
                      </a:lnTo>
                      <a:lnTo>
                        <a:pt x="1685" y="1046"/>
                      </a:lnTo>
                      <a:lnTo>
                        <a:pt x="1687" y="1037"/>
                      </a:lnTo>
                      <a:lnTo>
                        <a:pt x="1690" y="1028"/>
                      </a:lnTo>
                      <a:lnTo>
                        <a:pt x="1693" y="1021"/>
                      </a:lnTo>
                      <a:lnTo>
                        <a:pt x="1696" y="1013"/>
                      </a:lnTo>
                      <a:lnTo>
                        <a:pt x="1699" y="1004"/>
                      </a:lnTo>
                      <a:lnTo>
                        <a:pt x="1701" y="996"/>
                      </a:lnTo>
                      <a:lnTo>
                        <a:pt x="1701" y="986"/>
                      </a:lnTo>
                      <a:lnTo>
                        <a:pt x="1701" y="979"/>
                      </a:lnTo>
                      <a:lnTo>
                        <a:pt x="1700" y="972"/>
                      </a:lnTo>
                      <a:lnTo>
                        <a:pt x="1698" y="966"/>
                      </a:lnTo>
                      <a:lnTo>
                        <a:pt x="1695" y="960"/>
                      </a:lnTo>
                      <a:lnTo>
                        <a:pt x="1692" y="955"/>
                      </a:lnTo>
                      <a:lnTo>
                        <a:pt x="1688" y="951"/>
                      </a:lnTo>
                      <a:lnTo>
                        <a:pt x="1684" y="945"/>
                      </a:lnTo>
                      <a:lnTo>
                        <a:pt x="1678" y="941"/>
                      </a:lnTo>
                      <a:lnTo>
                        <a:pt x="1657" y="926"/>
                      </a:lnTo>
                      <a:lnTo>
                        <a:pt x="1633" y="910"/>
                      </a:lnTo>
                      <a:lnTo>
                        <a:pt x="1613" y="896"/>
                      </a:lnTo>
                      <a:lnTo>
                        <a:pt x="1595" y="883"/>
                      </a:lnTo>
                      <a:lnTo>
                        <a:pt x="1577" y="873"/>
                      </a:lnTo>
                      <a:lnTo>
                        <a:pt x="1560" y="862"/>
                      </a:lnTo>
                      <a:lnTo>
                        <a:pt x="1525" y="842"/>
                      </a:lnTo>
                      <a:lnTo>
                        <a:pt x="1486" y="817"/>
                      </a:lnTo>
                      <a:lnTo>
                        <a:pt x="1470" y="806"/>
                      </a:lnTo>
                      <a:lnTo>
                        <a:pt x="1457" y="796"/>
                      </a:lnTo>
                      <a:lnTo>
                        <a:pt x="1445" y="785"/>
                      </a:lnTo>
                      <a:lnTo>
                        <a:pt x="1433" y="774"/>
                      </a:lnTo>
                      <a:lnTo>
                        <a:pt x="1421" y="765"/>
                      </a:lnTo>
                      <a:lnTo>
                        <a:pt x="1409" y="755"/>
                      </a:lnTo>
                      <a:lnTo>
                        <a:pt x="1395" y="745"/>
                      </a:lnTo>
                      <a:lnTo>
                        <a:pt x="1379" y="736"/>
                      </a:lnTo>
                      <a:lnTo>
                        <a:pt x="1359" y="727"/>
                      </a:lnTo>
                      <a:lnTo>
                        <a:pt x="1343" y="716"/>
                      </a:lnTo>
                      <a:lnTo>
                        <a:pt x="1327" y="705"/>
                      </a:lnTo>
                      <a:lnTo>
                        <a:pt x="1313" y="693"/>
                      </a:lnTo>
                      <a:lnTo>
                        <a:pt x="1300" y="680"/>
                      </a:lnTo>
                      <a:lnTo>
                        <a:pt x="1288" y="665"/>
                      </a:lnTo>
                      <a:lnTo>
                        <a:pt x="1276" y="650"/>
                      </a:lnTo>
                      <a:lnTo>
                        <a:pt x="1265" y="631"/>
                      </a:lnTo>
                      <a:lnTo>
                        <a:pt x="1252" y="615"/>
                      </a:lnTo>
                      <a:lnTo>
                        <a:pt x="1238" y="600"/>
                      </a:lnTo>
                      <a:lnTo>
                        <a:pt x="1233" y="593"/>
                      </a:lnTo>
                      <a:lnTo>
                        <a:pt x="1227" y="585"/>
                      </a:lnTo>
                      <a:lnTo>
                        <a:pt x="1223" y="576"/>
                      </a:lnTo>
                      <a:lnTo>
                        <a:pt x="1219" y="565"/>
                      </a:lnTo>
                      <a:lnTo>
                        <a:pt x="1217" y="549"/>
                      </a:lnTo>
                      <a:lnTo>
                        <a:pt x="1216" y="535"/>
                      </a:lnTo>
                      <a:lnTo>
                        <a:pt x="1216" y="528"/>
                      </a:lnTo>
                      <a:lnTo>
                        <a:pt x="1215" y="520"/>
                      </a:lnTo>
                      <a:lnTo>
                        <a:pt x="1213" y="513"/>
                      </a:lnTo>
                      <a:lnTo>
                        <a:pt x="1210" y="506"/>
                      </a:lnTo>
                      <a:lnTo>
                        <a:pt x="1197" y="476"/>
                      </a:lnTo>
                      <a:lnTo>
                        <a:pt x="1185" y="449"/>
                      </a:lnTo>
                      <a:lnTo>
                        <a:pt x="1180" y="435"/>
                      </a:lnTo>
                      <a:lnTo>
                        <a:pt x="1176" y="421"/>
                      </a:lnTo>
                      <a:lnTo>
                        <a:pt x="1172" y="406"/>
                      </a:lnTo>
                      <a:lnTo>
                        <a:pt x="1168" y="390"/>
                      </a:lnTo>
                      <a:lnTo>
                        <a:pt x="1164" y="379"/>
                      </a:lnTo>
                      <a:lnTo>
                        <a:pt x="1160" y="370"/>
                      </a:lnTo>
                      <a:lnTo>
                        <a:pt x="1156" y="362"/>
                      </a:lnTo>
                      <a:lnTo>
                        <a:pt x="1152" y="353"/>
                      </a:lnTo>
                      <a:lnTo>
                        <a:pt x="1147" y="346"/>
                      </a:lnTo>
                      <a:lnTo>
                        <a:pt x="1141" y="340"/>
                      </a:lnTo>
                      <a:lnTo>
                        <a:pt x="1134" y="334"/>
                      </a:lnTo>
                      <a:lnTo>
                        <a:pt x="1127" y="328"/>
                      </a:lnTo>
                      <a:lnTo>
                        <a:pt x="1113" y="317"/>
                      </a:lnTo>
                      <a:lnTo>
                        <a:pt x="1096" y="309"/>
                      </a:lnTo>
                      <a:lnTo>
                        <a:pt x="1077" y="302"/>
                      </a:lnTo>
                      <a:lnTo>
                        <a:pt x="1058" y="294"/>
                      </a:lnTo>
                      <a:lnTo>
                        <a:pt x="1044" y="290"/>
                      </a:lnTo>
                      <a:lnTo>
                        <a:pt x="1030" y="286"/>
                      </a:lnTo>
                      <a:lnTo>
                        <a:pt x="1016" y="281"/>
                      </a:lnTo>
                      <a:lnTo>
                        <a:pt x="1004" y="275"/>
                      </a:lnTo>
                      <a:lnTo>
                        <a:pt x="998" y="272"/>
                      </a:lnTo>
                      <a:lnTo>
                        <a:pt x="993" y="268"/>
                      </a:lnTo>
                      <a:lnTo>
                        <a:pt x="988" y="264"/>
                      </a:lnTo>
                      <a:lnTo>
                        <a:pt x="984" y="259"/>
                      </a:lnTo>
                      <a:lnTo>
                        <a:pt x="981" y="255"/>
                      </a:lnTo>
                      <a:lnTo>
                        <a:pt x="979" y="249"/>
                      </a:lnTo>
                      <a:lnTo>
                        <a:pt x="978" y="243"/>
                      </a:lnTo>
                      <a:lnTo>
                        <a:pt x="977" y="235"/>
                      </a:lnTo>
                      <a:lnTo>
                        <a:pt x="977" y="184"/>
                      </a:lnTo>
                      <a:lnTo>
                        <a:pt x="980" y="172"/>
                      </a:lnTo>
                      <a:lnTo>
                        <a:pt x="982" y="160"/>
                      </a:lnTo>
                      <a:lnTo>
                        <a:pt x="981" y="153"/>
                      </a:lnTo>
                      <a:lnTo>
                        <a:pt x="980" y="147"/>
                      </a:lnTo>
                      <a:lnTo>
                        <a:pt x="978" y="142"/>
                      </a:lnTo>
                      <a:lnTo>
                        <a:pt x="975" y="138"/>
                      </a:lnTo>
                      <a:lnTo>
                        <a:pt x="972" y="134"/>
                      </a:lnTo>
                      <a:lnTo>
                        <a:pt x="968" y="130"/>
                      </a:lnTo>
                      <a:lnTo>
                        <a:pt x="962" y="125"/>
                      </a:lnTo>
                      <a:lnTo>
                        <a:pt x="957" y="122"/>
                      </a:lnTo>
                      <a:lnTo>
                        <a:pt x="933" y="111"/>
                      </a:lnTo>
                      <a:lnTo>
                        <a:pt x="909" y="99"/>
                      </a:lnTo>
                      <a:lnTo>
                        <a:pt x="899" y="93"/>
                      </a:lnTo>
                      <a:lnTo>
                        <a:pt x="892" y="87"/>
                      </a:lnTo>
                      <a:lnTo>
                        <a:pt x="886" y="79"/>
                      </a:lnTo>
                      <a:lnTo>
                        <a:pt x="878" y="72"/>
                      </a:lnTo>
                      <a:lnTo>
                        <a:pt x="872" y="65"/>
                      </a:lnTo>
                      <a:lnTo>
                        <a:pt x="865" y="59"/>
                      </a:lnTo>
                      <a:lnTo>
                        <a:pt x="861" y="57"/>
                      </a:lnTo>
                      <a:lnTo>
                        <a:pt x="857" y="56"/>
                      </a:lnTo>
                      <a:lnTo>
                        <a:pt x="852" y="55"/>
                      </a:lnTo>
                      <a:lnTo>
                        <a:pt x="846" y="54"/>
                      </a:lnTo>
                      <a:lnTo>
                        <a:pt x="834" y="55"/>
                      </a:lnTo>
                      <a:lnTo>
                        <a:pt x="823" y="57"/>
                      </a:lnTo>
                      <a:lnTo>
                        <a:pt x="812" y="59"/>
                      </a:lnTo>
                      <a:lnTo>
                        <a:pt x="802" y="63"/>
                      </a:lnTo>
                      <a:lnTo>
                        <a:pt x="792" y="69"/>
                      </a:lnTo>
                      <a:lnTo>
                        <a:pt x="784" y="76"/>
                      </a:lnTo>
                      <a:lnTo>
                        <a:pt x="777" y="85"/>
                      </a:lnTo>
                      <a:lnTo>
                        <a:pt x="771" y="94"/>
                      </a:lnTo>
                      <a:lnTo>
                        <a:pt x="761" y="94"/>
                      </a:lnTo>
                      <a:lnTo>
                        <a:pt x="753" y="93"/>
                      </a:lnTo>
                      <a:lnTo>
                        <a:pt x="745" y="92"/>
                      </a:lnTo>
                      <a:lnTo>
                        <a:pt x="735" y="92"/>
                      </a:lnTo>
                      <a:lnTo>
                        <a:pt x="722" y="93"/>
                      </a:lnTo>
                      <a:lnTo>
                        <a:pt x="710" y="96"/>
                      </a:lnTo>
                      <a:lnTo>
                        <a:pt x="697" y="101"/>
                      </a:lnTo>
                      <a:lnTo>
                        <a:pt x="687" y="106"/>
                      </a:lnTo>
                      <a:lnTo>
                        <a:pt x="675" y="110"/>
                      </a:lnTo>
                      <a:lnTo>
                        <a:pt x="664" y="114"/>
                      </a:lnTo>
                      <a:lnTo>
                        <a:pt x="652" y="117"/>
                      </a:lnTo>
                      <a:lnTo>
                        <a:pt x="637" y="118"/>
                      </a:lnTo>
                      <a:lnTo>
                        <a:pt x="631" y="116"/>
                      </a:lnTo>
                      <a:lnTo>
                        <a:pt x="624" y="114"/>
                      </a:lnTo>
                      <a:lnTo>
                        <a:pt x="619" y="114"/>
                      </a:lnTo>
                      <a:lnTo>
                        <a:pt x="616" y="115"/>
                      </a:lnTo>
                      <a:lnTo>
                        <a:pt x="613" y="116"/>
                      </a:lnTo>
                      <a:lnTo>
                        <a:pt x="610" y="118"/>
                      </a:lnTo>
                      <a:lnTo>
                        <a:pt x="605" y="123"/>
                      </a:lnTo>
                      <a:lnTo>
                        <a:pt x="602" y="130"/>
                      </a:lnTo>
                      <a:lnTo>
                        <a:pt x="597" y="145"/>
                      </a:lnTo>
                      <a:lnTo>
                        <a:pt x="592" y="162"/>
                      </a:lnTo>
                      <a:lnTo>
                        <a:pt x="588" y="174"/>
                      </a:lnTo>
                      <a:lnTo>
                        <a:pt x="584" y="186"/>
                      </a:lnTo>
                      <a:lnTo>
                        <a:pt x="578" y="197"/>
                      </a:lnTo>
                      <a:lnTo>
                        <a:pt x="571" y="207"/>
                      </a:lnTo>
                      <a:lnTo>
                        <a:pt x="568" y="211"/>
                      </a:lnTo>
                      <a:lnTo>
                        <a:pt x="563" y="216"/>
                      </a:lnTo>
                      <a:lnTo>
                        <a:pt x="558" y="219"/>
                      </a:lnTo>
                      <a:lnTo>
                        <a:pt x="554" y="222"/>
                      </a:lnTo>
                      <a:lnTo>
                        <a:pt x="549" y="225"/>
                      </a:lnTo>
                      <a:lnTo>
                        <a:pt x="543" y="226"/>
                      </a:lnTo>
                      <a:lnTo>
                        <a:pt x="537" y="227"/>
                      </a:lnTo>
                      <a:lnTo>
                        <a:pt x="530" y="228"/>
                      </a:lnTo>
                      <a:lnTo>
                        <a:pt x="523" y="227"/>
                      </a:lnTo>
                      <a:lnTo>
                        <a:pt x="516" y="226"/>
                      </a:lnTo>
                      <a:lnTo>
                        <a:pt x="510" y="224"/>
                      </a:lnTo>
                      <a:lnTo>
                        <a:pt x="503" y="221"/>
                      </a:lnTo>
                      <a:lnTo>
                        <a:pt x="492" y="214"/>
                      </a:lnTo>
                      <a:lnTo>
                        <a:pt x="478" y="206"/>
                      </a:lnTo>
                      <a:lnTo>
                        <a:pt x="468" y="202"/>
                      </a:lnTo>
                      <a:lnTo>
                        <a:pt x="458" y="199"/>
                      </a:lnTo>
                      <a:lnTo>
                        <a:pt x="448" y="198"/>
                      </a:lnTo>
                      <a:lnTo>
                        <a:pt x="439" y="197"/>
                      </a:lnTo>
                      <a:lnTo>
                        <a:pt x="429" y="196"/>
                      </a:lnTo>
                      <a:lnTo>
                        <a:pt x="419" y="196"/>
                      </a:lnTo>
                      <a:lnTo>
                        <a:pt x="409" y="194"/>
                      </a:lnTo>
                      <a:lnTo>
                        <a:pt x="398" y="191"/>
                      </a:lnTo>
                      <a:lnTo>
                        <a:pt x="383" y="197"/>
                      </a:lnTo>
                      <a:lnTo>
                        <a:pt x="369" y="202"/>
                      </a:lnTo>
                      <a:lnTo>
                        <a:pt x="364" y="200"/>
                      </a:lnTo>
                      <a:lnTo>
                        <a:pt x="359" y="199"/>
                      </a:lnTo>
                      <a:lnTo>
                        <a:pt x="356" y="188"/>
                      </a:lnTo>
                      <a:lnTo>
                        <a:pt x="352" y="178"/>
                      </a:lnTo>
                      <a:lnTo>
                        <a:pt x="347" y="169"/>
                      </a:lnTo>
                      <a:lnTo>
                        <a:pt x="342" y="160"/>
                      </a:lnTo>
                      <a:lnTo>
                        <a:pt x="337" y="151"/>
                      </a:lnTo>
                      <a:lnTo>
                        <a:pt x="331" y="142"/>
                      </a:lnTo>
                      <a:lnTo>
                        <a:pt x="326" y="132"/>
                      </a:lnTo>
                      <a:lnTo>
                        <a:pt x="322" y="121"/>
                      </a:lnTo>
                      <a:lnTo>
                        <a:pt x="312" y="87"/>
                      </a:lnTo>
                      <a:lnTo>
                        <a:pt x="302" y="57"/>
                      </a:lnTo>
                      <a:lnTo>
                        <a:pt x="296" y="42"/>
                      </a:lnTo>
                      <a:lnTo>
                        <a:pt x="290" y="29"/>
                      </a:lnTo>
                      <a:lnTo>
                        <a:pt x="282" y="14"/>
                      </a:lnTo>
                      <a:lnTo>
                        <a:pt x="272" y="0"/>
                      </a:lnTo>
                      <a:lnTo>
                        <a:pt x="75" y="9"/>
                      </a:lnTo>
                      <a:lnTo>
                        <a:pt x="75" y="9"/>
                      </a:lnTo>
                      <a:close/>
                    </a:path>
                  </a:pathLst>
                </a:custGeom>
                <a:solidFill>
                  <a:srgbClr val="C0C0C0"/>
                </a:solidFill>
                <a:ln w="9525">
                  <a:solidFill>
                    <a:sysClr val="windowText" lastClr="000000">
                      <a:lumMod val="50000"/>
                      <a:lumOff val="50000"/>
                    </a:sysClr>
                  </a:solidFill>
                  <a:round/>
                  <a:headEnd/>
                  <a:tailEnd/>
                </a:ln>
              </p:spPr>
            </p:sp>
            <p:sp>
              <p:nvSpPr>
                <p:cNvPr id="25" name="Tajikistan"/>
                <p:cNvSpPr>
                  <a:spLocks/>
                </p:cNvSpPr>
                <p:nvPr/>
              </p:nvSpPr>
              <p:spPr bwMode="auto">
                <a:xfrm>
                  <a:off x="2415393" y="3302326"/>
                  <a:ext cx="469822" cy="342840"/>
                </a:xfrm>
                <a:custGeom>
                  <a:avLst/>
                  <a:gdLst/>
                  <a:ahLst/>
                  <a:cxnLst>
                    <a:cxn ang="0">
                      <a:pos x="367" y="166"/>
                    </a:cxn>
                    <a:cxn ang="0">
                      <a:pos x="336" y="191"/>
                    </a:cxn>
                    <a:cxn ang="0">
                      <a:pos x="358" y="241"/>
                    </a:cxn>
                    <a:cxn ang="0">
                      <a:pos x="441" y="250"/>
                    </a:cxn>
                    <a:cxn ang="0">
                      <a:pos x="471" y="267"/>
                    </a:cxn>
                    <a:cxn ang="0">
                      <a:pos x="502" y="283"/>
                    </a:cxn>
                    <a:cxn ang="0">
                      <a:pos x="540" y="267"/>
                    </a:cxn>
                    <a:cxn ang="0">
                      <a:pos x="592" y="267"/>
                    </a:cxn>
                    <a:cxn ang="0">
                      <a:pos x="618" y="296"/>
                    </a:cxn>
                    <a:cxn ang="0">
                      <a:pos x="645" y="318"/>
                    </a:cxn>
                    <a:cxn ang="0">
                      <a:pos x="898" y="395"/>
                    </a:cxn>
                    <a:cxn ang="0">
                      <a:pos x="885" y="428"/>
                    </a:cxn>
                    <a:cxn ang="0">
                      <a:pos x="888" y="466"/>
                    </a:cxn>
                    <a:cxn ang="0">
                      <a:pos x="946" y="469"/>
                    </a:cxn>
                    <a:cxn ang="0">
                      <a:pos x="980" y="502"/>
                    </a:cxn>
                    <a:cxn ang="0">
                      <a:pos x="994" y="552"/>
                    </a:cxn>
                    <a:cxn ang="0">
                      <a:pos x="975" y="632"/>
                    </a:cxn>
                    <a:cxn ang="0">
                      <a:pos x="886" y="641"/>
                    </a:cxn>
                    <a:cxn ang="0">
                      <a:pos x="817" y="628"/>
                    </a:cxn>
                    <a:cxn ang="0">
                      <a:pos x="785" y="637"/>
                    </a:cxn>
                    <a:cxn ang="0">
                      <a:pos x="746" y="661"/>
                    </a:cxn>
                    <a:cxn ang="0">
                      <a:pos x="705" y="678"/>
                    </a:cxn>
                    <a:cxn ang="0">
                      <a:pos x="651" y="699"/>
                    </a:cxn>
                    <a:cxn ang="0">
                      <a:pos x="622" y="739"/>
                    </a:cxn>
                    <a:cxn ang="0">
                      <a:pos x="578" y="709"/>
                    </a:cxn>
                    <a:cxn ang="0">
                      <a:pos x="588" y="657"/>
                    </a:cxn>
                    <a:cxn ang="0">
                      <a:pos x="587" y="587"/>
                    </a:cxn>
                    <a:cxn ang="0">
                      <a:pos x="576" y="456"/>
                    </a:cxn>
                    <a:cxn ang="0">
                      <a:pos x="531" y="447"/>
                    </a:cxn>
                    <a:cxn ang="0">
                      <a:pos x="471" y="458"/>
                    </a:cxn>
                    <a:cxn ang="0">
                      <a:pos x="360" y="533"/>
                    </a:cxn>
                    <a:cxn ang="0">
                      <a:pos x="327" y="556"/>
                    </a:cxn>
                    <a:cxn ang="0">
                      <a:pos x="297" y="599"/>
                    </a:cxn>
                    <a:cxn ang="0">
                      <a:pos x="291" y="618"/>
                    </a:cxn>
                    <a:cxn ang="0">
                      <a:pos x="264" y="641"/>
                    </a:cxn>
                    <a:cxn ang="0">
                      <a:pos x="238" y="649"/>
                    </a:cxn>
                    <a:cxn ang="0">
                      <a:pos x="207" y="640"/>
                    </a:cxn>
                    <a:cxn ang="0">
                      <a:pos x="141" y="653"/>
                    </a:cxn>
                    <a:cxn ang="0">
                      <a:pos x="101" y="649"/>
                    </a:cxn>
                    <a:cxn ang="0">
                      <a:pos x="34" y="626"/>
                    </a:cxn>
                    <a:cxn ang="0">
                      <a:pos x="63" y="540"/>
                    </a:cxn>
                    <a:cxn ang="0">
                      <a:pos x="99" y="477"/>
                    </a:cxn>
                    <a:cxn ang="0">
                      <a:pos x="111" y="448"/>
                    </a:cxn>
                    <a:cxn ang="0">
                      <a:pos x="96" y="414"/>
                    </a:cxn>
                    <a:cxn ang="0">
                      <a:pos x="90" y="360"/>
                    </a:cxn>
                    <a:cxn ang="0">
                      <a:pos x="65" y="347"/>
                    </a:cxn>
                    <a:cxn ang="0">
                      <a:pos x="4" y="301"/>
                    </a:cxn>
                    <a:cxn ang="0">
                      <a:pos x="40" y="238"/>
                    </a:cxn>
                    <a:cxn ang="0">
                      <a:pos x="75" y="217"/>
                    </a:cxn>
                    <a:cxn ang="0">
                      <a:pos x="121" y="225"/>
                    </a:cxn>
                    <a:cxn ang="0">
                      <a:pos x="154" y="216"/>
                    </a:cxn>
                    <a:cxn ang="0">
                      <a:pos x="197" y="162"/>
                    </a:cxn>
                    <a:cxn ang="0">
                      <a:pos x="262" y="129"/>
                    </a:cxn>
                    <a:cxn ang="0">
                      <a:pos x="279" y="68"/>
                    </a:cxn>
                    <a:cxn ang="0">
                      <a:pos x="340" y="47"/>
                    </a:cxn>
                    <a:cxn ang="0">
                      <a:pos x="374" y="52"/>
                    </a:cxn>
                    <a:cxn ang="0">
                      <a:pos x="424" y="21"/>
                    </a:cxn>
                    <a:cxn ang="0">
                      <a:pos x="475" y="48"/>
                    </a:cxn>
                    <a:cxn ang="0">
                      <a:pos x="465" y="101"/>
                    </a:cxn>
                  </a:cxnLst>
                  <a:rect l="0" t="0" r="r" b="b"/>
                  <a:pathLst>
                    <a:path w="994" h="746">
                      <a:moveTo>
                        <a:pt x="423" y="150"/>
                      </a:moveTo>
                      <a:lnTo>
                        <a:pt x="412" y="151"/>
                      </a:lnTo>
                      <a:lnTo>
                        <a:pt x="403" y="153"/>
                      </a:lnTo>
                      <a:lnTo>
                        <a:pt x="393" y="156"/>
                      </a:lnTo>
                      <a:lnTo>
                        <a:pt x="382" y="160"/>
                      </a:lnTo>
                      <a:lnTo>
                        <a:pt x="367" y="166"/>
                      </a:lnTo>
                      <a:lnTo>
                        <a:pt x="351" y="172"/>
                      </a:lnTo>
                      <a:lnTo>
                        <a:pt x="345" y="176"/>
                      </a:lnTo>
                      <a:lnTo>
                        <a:pt x="340" y="181"/>
                      </a:lnTo>
                      <a:lnTo>
                        <a:pt x="338" y="184"/>
                      </a:lnTo>
                      <a:lnTo>
                        <a:pt x="337" y="188"/>
                      </a:lnTo>
                      <a:lnTo>
                        <a:pt x="336" y="191"/>
                      </a:lnTo>
                      <a:lnTo>
                        <a:pt x="336" y="195"/>
                      </a:lnTo>
                      <a:lnTo>
                        <a:pt x="337" y="205"/>
                      </a:lnTo>
                      <a:lnTo>
                        <a:pt x="339" y="216"/>
                      </a:lnTo>
                      <a:lnTo>
                        <a:pt x="344" y="225"/>
                      </a:lnTo>
                      <a:lnTo>
                        <a:pt x="349" y="233"/>
                      </a:lnTo>
                      <a:lnTo>
                        <a:pt x="358" y="241"/>
                      </a:lnTo>
                      <a:lnTo>
                        <a:pt x="366" y="245"/>
                      </a:lnTo>
                      <a:lnTo>
                        <a:pt x="370" y="247"/>
                      </a:lnTo>
                      <a:lnTo>
                        <a:pt x="375" y="249"/>
                      </a:lnTo>
                      <a:lnTo>
                        <a:pt x="380" y="249"/>
                      </a:lnTo>
                      <a:lnTo>
                        <a:pt x="385" y="250"/>
                      </a:lnTo>
                      <a:lnTo>
                        <a:pt x="441" y="250"/>
                      </a:lnTo>
                      <a:lnTo>
                        <a:pt x="447" y="250"/>
                      </a:lnTo>
                      <a:lnTo>
                        <a:pt x="451" y="251"/>
                      </a:lnTo>
                      <a:lnTo>
                        <a:pt x="455" y="253"/>
                      </a:lnTo>
                      <a:lnTo>
                        <a:pt x="459" y="255"/>
                      </a:lnTo>
                      <a:lnTo>
                        <a:pt x="465" y="260"/>
                      </a:lnTo>
                      <a:lnTo>
                        <a:pt x="471" y="267"/>
                      </a:lnTo>
                      <a:lnTo>
                        <a:pt x="478" y="273"/>
                      </a:lnTo>
                      <a:lnTo>
                        <a:pt x="485" y="278"/>
                      </a:lnTo>
                      <a:lnTo>
                        <a:pt x="488" y="280"/>
                      </a:lnTo>
                      <a:lnTo>
                        <a:pt x="492" y="281"/>
                      </a:lnTo>
                      <a:lnTo>
                        <a:pt x="496" y="283"/>
                      </a:lnTo>
                      <a:lnTo>
                        <a:pt x="502" y="283"/>
                      </a:lnTo>
                      <a:lnTo>
                        <a:pt x="509" y="282"/>
                      </a:lnTo>
                      <a:lnTo>
                        <a:pt x="516" y="280"/>
                      </a:lnTo>
                      <a:lnTo>
                        <a:pt x="522" y="277"/>
                      </a:lnTo>
                      <a:lnTo>
                        <a:pt x="527" y="274"/>
                      </a:lnTo>
                      <a:lnTo>
                        <a:pt x="534" y="270"/>
                      </a:lnTo>
                      <a:lnTo>
                        <a:pt x="540" y="267"/>
                      </a:lnTo>
                      <a:lnTo>
                        <a:pt x="546" y="264"/>
                      </a:lnTo>
                      <a:lnTo>
                        <a:pt x="554" y="264"/>
                      </a:lnTo>
                      <a:lnTo>
                        <a:pt x="564" y="263"/>
                      </a:lnTo>
                      <a:lnTo>
                        <a:pt x="573" y="263"/>
                      </a:lnTo>
                      <a:lnTo>
                        <a:pt x="582" y="264"/>
                      </a:lnTo>
                      <a:lnTo>
                        <a:pt x="592" y="267"/>
                      </a:lnTo>
                      <a:lnTo>
                        <a:pt x="597" y="269"/>
                      </a:lnTo>
                      <a:lnTo>
                        <a:pt x="601" y="271"/>
                      </a:lnTo>
                      <a:lnTo>
                        <a:pt x="605" y="274"/>
                      </a:lnTo>
                      <a:lnTo>
                        <a:pt x="608" y="278"/>
                      </a:lnTo>
                      <a:lnTo>
                        <a:pt x="613" y="286"/>
                      </a:lnTo>
                      <a:lnTo>
                        <a:pt x="618" y="296"/>
                      </a:lnTo>
                      <a:lnTo>
                        <a:pt x="623" y="304"/>
                      </a:lnTo>
                      <a:lnTo>
                        <a:pt x="628" y="311"/>
                      </a:lnTo>
                      <a:lnTo>
                        <a:pt x="631" y="314"/>
                      </a:lnTo>
                      <a:lnTo>
                        <a:pt x="635" y="316"/>
                      </a:lnTo>
                      <a:lnTo>
                        <a:pt x="639" y="318"/>
                      </a:lnTo>
                      <a:lnTo>
                        <a:pt x="645" y="318"/>
                      </a:lnTo>
                      <a:lnTo>
                        <a:pt x="739" y="318"/>
                      </a:lnTo>
                      <a:lnTo>
                        <a:pt x="884" y="344"/>
                      </a:lnTo>
                      <a:lnTo>
                        <a:pt x="890" y="357"/>
                      </a:lnTo>
                      <a:lnTo>
                        <a:pt x="895" y="368"/>
                      </a:lnTo>
                      <a:lnTo>
                        <a:pt x="897" y="381"/>
                      </a:lnTo>
                      <a:lnTo>
                        <a:pt x="898" y="395"/>
                      </a:lnTo>
                      <a:lnTo>
                        <a:pt x="898" y="400"/>
                      </a:lnTo>
                      <a:lnTo>
                        <a:pt x="897" y="404"/>
                      </a:lnTo>
                      <a:lnTo>
                        <a:pt x="896" y="409"/>
                      </a:lnTo>
                      <a:lnTo>
                        <a:pt x="894" y="413"/>
                      </a:lnTo>
                      <a:lnTo>
                        <a:pt x="890" y="421"/>
                      </a:lnTo>
                      <a:lnTo>
                        <a:pt x="885" y="428"/>
                      </a:lnTo>
                      <a:lnTo>
                        <a:pt x="880" y="436"/>
                      </a:lnTo>
                      <a:lnTo>
                        <a:pt x="875" y="443"/>
                      </a:lnTo>
                      <a:lnTo>
                        <a:pt x="870" y="451"/>
                      </a:lnTo>
                      <a:lnTo>
                        <a:pt x="867" y="461"/>
                      </a:lnTo>
                      <a:lnTo>
                        <a:pt x="878" y="465"/>
                      </a:lnTo>
                      <a:lnTo>
                        <a:pt x="888" y="466"/>
                      </a:lnTo>
                      <a:lnTo>
                        <a:pt x="900" y="464"/>
                      </a:lnTo>
                      <a:lnTo>
                        <a:pt x="914" y="461"/>
                      </a:lnTo>
                      <a:lnTo>
                        <a:pt x="922" y="461"/>
                      </a:lnTo>
                      <a:lnTo>
                        <a:pt x="931" y="464"/>
                      </a:lnTo>
                      <a:lnTo>
                        <a:pt x="939" y="466"/>
                      </a:lnTo>
                      <a:lnTo>
                        <a:pt x="946" y="469"/>
                      </a:lnTo>
                      <a:lnTo>
                        <a:pt x="953" y="473"/>
                      </a:lnTo>
                      <a:lnTo>
                        <a:pt x="960" y="477"/>
                      </a:lnTo>
                      <a:lnTo>
                        <a:pt x="966" y="483"/>
                      </a:lnTo>
                      <a:lnTo>
                        <a:pt x="971" y="488"/>
                      </a:lnTo>
                      <a:lnTo>
                        <a:pt x="976" y="496"/>
                      </a:lnTo>
                      <a:lnTo>
                        <a:pt x="980" y="502"/>
                      </a:lnTo>
                      <a:lnTo>
                        <a:pt x="984" y="510"/>
                      </a:lnTo>
                      <a:lnTo>
                        <a:pt x="988" y="517"/>
                      </a:lnTo>
                      <a:lnTo>
                        <a:pt x="990" y="526"/>
                      </a:lnTo>
                      <a:lnTo>
                        <a:pt x="992" y="534"/>
                      </a:lnTo>
                      <a:lnTo>
                        <a:pt x="993" y="542"/>
                      </a:lnTo>
                      <a:lnTo>
                        <a:pt x="994" y="552"/>
                      </a:lnTo>
                      <a:lnTo>
                        <a:pt x="993" y="563"/>
                      </a:lnTo>
                      <a:lnTo>
                        <a:pt x="992" y="573"/>
                      </a:lnTo>
                      <a:lnTo>
                        <a:pt x="990" y="583"/>
                      </a:lnTo>
                      <a:lnTo>
                        <a:pt x="988" y="592"/>
                      </a:lnTo>
                      <a:lnTo>
                        <a:pt x="981" y="611"/>
                      </a:lnTo>
                      <a:lnTo>
                        <a:pt x="975" y="632"/>
                      </a:lnTo>
                      <a:lnTo>
                        <a:pt x="975" y="632"/>
                      </a:lnTo>
                      <a:lnTo>
                        <a:pt x="955" y="635"/>
                      </a:lnTo>
                      <a:lnTo>
                        <a:pt x="938" y="638"/>
                      </a:lnTo>
                      <a:lnTo>
                        <a:pt x="920" y="641"/>
                      </a:lnTo>
                      <a:lnTo>
                        <a:pt x="899" y="642"/>
                      </a:lnTo>
                      <a:lnTo>
                        <a:pt x="886" y="641"/>
                      </a:lnTo>
                      <a:lnTo>
                        <a:pt x="874" y="640"/>
                      </a:lnTo>
                      <a:lnTo>
                        <a:pt x="862" y="638"/>
                      </a:lnTo>
                      <a:lnTo>
                        <a:pt x="852" y="635"/>
                      </a:lnTo>
                      <a:lnTo>
                        <a:pt x="840" y="632"/>
                      </a:lnTo>
                      <a:lnTo>
                        <a:pt x="829" y="629"/>
                      </a:lnTo>
                      <a:lnTo>
                        <a:pt x="817" y="628"/>
                      </a:lnTo>
                      <a:lnTo>
                        <a:pt x="803" y="627"/>
                      </a:lnTo>
                      <a:lnTo>
                        <a:pt x="800" y="628"/>
                      </a:lnTo>
                      <a:lnTo>
                        <a:pt x="796" y="628"/>
                      </a:lnTo>
                      <a:lnTo>
                        <a:pt x="794" y="630"/>
                      </a:lnTo>
                      <a:lnTo>
                        <a:pt x="791" y="631"/>
                      </a:lnTo>
                      <a:lnTo>
                        <a:pt x="785" y="637"/>
                      </a:lnTo>
                      <a:lnTo>
                        <a:pt x="781" y="642"/>
                      </a:lnTo>
                      <a:lnTo>
                        <a:pt x="777" y="647"/>
                      </a:lnTo>
                      <a:lnTo>
                        <a:pt x="772" y="652"/>
                      </a:lnTo>
                      <a:lnTo>
                        <a:pt x="767" y="657"/>
                      </a:lnTo>
                      <a:lnTo>
                        <a:pt x="761" y="660"/>
                      </a:lnTo>
                      <a:lnTo>
                        <a:pt x="746" y="661"/>
                      </a:lnTo>
                      <a:lnTo>
                        <a:pt x="732" y="660"/>
                      </a:lnTo>
                      <a:lnTo>
                        <a:pt x="725" y="663"/>
                      </a:lnTo>
                      <a:lnTo>
                        <a:pt x="719" y="666"/>
                      </a:lnTo>
                      <a:lnTo>
                        <a:pt x="714" y="669"/>
                      </a:lnTo>
                      <a:lnTo>
                        <a:pt x="709" y="674"/>
                      </a:lnTo>
                      <a:lnTo>
                        <a:pt x="705" y="678"/>
                      </a:lnTo>
                      <a:lnTo>
                        <a:pt x="699" y="682"/>
                      </a:lnTo>
                      <a:lnTo>
                        <a:pt x="693" y="686"/>
                      </a:lnTo>
                      <a:lnTo>
                        <a:pt x="687" y="689"/>
                      </a:lnTo>
                      <a:lnTo>
                        <a:pt x="673" y="691"/>
                      </a:lnTo>
                      <a:lnTo>
                        <a:pt x="658" y="694"/>
                      </a:lnTo>
                      <a:lnTo>
                        <a:pt x="651" y="699"/>
                      </a:lnTo>
                      <a:lnTo>
                        <a:pt x="646" y="705"/>
                      </a:lnTo>
                      <a:lnTo>
                        <a:pt x="640" y="711"/>
                      </a:lnTo>
                      <a:lnTo>
                        <a:pt x="636" y="718"/>
                      </a:lnTo>
                      <a:lnTo>
                        <a:pt x="632" y="726"/>
                      </a:lnTo>
                      <a:lnTo>
                        <a:pt x="627" y="733"/>
                      </a:lnTo>
                      <a:lnTo>
                        <a:pt x="622" y="739"/>
                      </a:lnTo>
                      <a:lnTo>
                        <a:pt x="616" y="746"/>
                      </a:lnTo>
                      <a:lnTo>
                        <a:pt x="603" y="735"/>
                      </a:lnTo>
                      <a:lnTo>
                        <a:pt x="591" y="726"/>
                      </a:lnTo>
                      <a:lnTo>
                        <a:pt x="585" y="721"/>
                      </a:lnTo>
                      <a:lnTo>
                        <a:pt x="581" y="715"/>
                      </a:lnTo>
                      <a:lnTo>
                        <a:pt x="578" y="709"/>
                      </a:lnTo>
                      <a:lnTo>
                        <a:pt x="577" y="701"/>
                      </a:lnTo>
                      <a:lnTo>
                        <a:pt x="578" y="692"/>
                      </a:lnTo>
                      <a:lnTo>
                        <a:pt x="580" y="682"/>
                      </a:lnTo>
                      <a:lnTo>
                        <a:pt x="582" y="674"/>
                      </a:lnTo>
                      <a:lnTo>
                        <a:pt x="584" y="666"/>
                      </a:lnTo>
                      <a:lnTo>
                        <a:pt x="588" y="657"/>
                      </a:lnTo>
                      <a:lnTo>
                        <a:pt x="590" y="649"/>
                      </a:lnTo>
                      <a:lnTo>
                        <a:pt x="592" y="640"/>
                      </a:lnTo>
                      <a:lnTo>
                        <a:pt x="592" y="630"/>
                      </a:lnTo>
                      <a:lnTo>
                        <a:pt x="592" y="615"/>
                      </a:lnTo>
                      <a:lnTo>
                        <a:pt x="590" y="600"/>
                      </a:lnTo>
                      <a:lnTo>
                        <a:pt x="587" y="587"/>
                      </a:lnTo>
                      <a:lnTo>
                        <a:pt x="584" y="574"/>
                      </a:lnTo>
                      <a:lnTo>
                        <a:pt x="581" y="562"/>
                      </a:lnTo>
                      <a:lnTo>
                        <a:pt x="579" y="549"/>
                      </a:lnTo>
                      <a:lnTo>
                        <a:pt x="577" y="534"/>
                      </a:lnTo>
                      <a:lnTo>
                        <a:pt x="576" y="518"/>
                      </a:lnTo>
                      <a:lnTo>
                        <a:pt x="576" y="456"/>
                      </a:lnTo>
                      <a:lnTo>
                        <a:pt x="568" y="456"/>
                      </a:lnTo>
                      <a:lnTo>
                        <a:pt x="560" y="454"/>
                      </a:lnTo>
                      <a:lnTo>
                        <a:pt x="552" y="453"/>
                      </a:lnTo>
                      <a:lnTo>
                        <a:pt x="545" y="450"/>
                      </a:lnTo>
                      <a:lnTo>
                        <a:pt x="538" y="448"/>
                      </a:lnTo>
                      <a:lnTo>
                        <a:pt x="531" y="447"/>
                      </a:lnTo>
                      <a:lnTo>
                        <a:pt x="522" y="445"/>
                      </a:lnTo>
                      <a:lnTo>
                        <a:pt x="514" y="445"/>
                      </a:lnTo>
                      <a:lnTo>
                        <a:pt x="502" y="446"/>
                      </a:lnTo>
                      <a:lnTo>
                        <a:pt x="490" y="448"/>
                      </a:lnTo>
                      <a:lnTo>
                        <a:pt x="480" y="452"/>
                      </a:lnTo>
                      <a:lnTo>
                        <a:pt x="471" y="458"/>
                      </a:lnTo>
                      <a:lnTo>
                        <a:pt x="454" y="473"/>
                      </a:lnTo>
                      <a:lnTo>
                        <a:pt x="435" y="489"/>
                      </a:lnTo>
                      <a:lnTo>
                        <a:pt x="414" y="501"/>
                      </a:lnTo>
                      <a:lnTo>
                        <a:pt x="397" y="510"/>
                      </a:lnTo>
                      <a:lnTo>
                        <a:pt x="378" y="519"/>
                      </a:lnTo>
                      <a:lnTo>
                        <a:pt x="360" y="533"/>
                      </a:lnTo>
                      <a:lnTo>
                        <a:pt x="353" y="540"/>
                      </a:lnTo>
                      <a:lnTo>
                        <a:pt x="346" y="549"/>
                      </a:lnTo>
                      <a:lnTo>
                        <a:pt x="342" y="552"/>
                      </a:lnTo>
                      <a:lnTo>
                        <a:pt x="337" y="554"/>
                      </a:lnTo>
                      <a:lnTo>
                        <a:pt x="333" y="556"/>
                      </a:lnTo>
                      <a:lnTo>
                        <a:pt x="327" y="556"/>
                      </a:lnTo>
                      <a:lnTo>
                        <a:pt x="281" y="556"/>
                      </a:lnTo>
                      <a:lnTo>
                        <a:pt x="281" y="585"/>
                      </a:lnTo>
                      <a:lnTo>
                        <a:pt x="287" y="590"/>
                      </a:lnTo>
                      <a:lnTo>
                        <a:pt x="293" y="594"/>
                      </a:lnTo>
                      <a:lnTo>
                        <a:pt x="295" y="596"/>
                      </a:lnTo>
                      <a:lnTo>
                        <a:pt x="297" y="599"/>
                      </a:lnTo>
                      <a:lnTo>
                        <a:pt x="299" y="602"/>
                      </a:lnTo>
                      <a:lnTo>
                        <a:pt x="299" y="607"/>
                      </a:lnTo>
                      <a:lnTo>
                        <a:pt x="299" y="610"/>
                      </a:lnTo>
                      <a:lnTo>
                        <a:pt x="297" y="613"/>
                      </a:lnTo>
                      <a:lnTo>
                        <a:pt x="294" y="616"/>
                      </a:lnTo>
                      <a:lnTo>
                        <a:pt x="291" y="618"/>
                      </a:lnTo>
                      <a:lnTo>
                        <a:pt x="284" y="621"/>
                      </a:lnTo>
                      <a:lnTo>
                        <a:pt x="276" y="625"/>
                      </a:lnTo>
                      <a:lnTo>
                        <a:pt x="273" y="628"/>
                      </a:lnTo>
                      <a:lnTo>
                        <a:pt x="269" y="632"/>
                      </a:lnTo>
                      <a:lnTo>
                        <a:pt x="266" y="637"/>
                      </a:lnTo>
                      <a:lnTo>
                        <a:pt x="264" y="641"/>
                      </a:lnTo>
                      <a:lnTo>
                        <a:pt x="261" y="645"/>
                      </a:lnTo>
                      <a:lnTo>
                        <a:pt x="258" y="648"/>
                      </a:lnTo>
                      <a:lnTo>
                        <a:pt x="255" y="650"/>
                      </a:lnTo>
                      <a:lnTo>
                        <a:pt x="250" y="651"/>
                      </a:lnTo>
                      <a:lnTo>
                        <a:pt x="244" y="651"/>
                      </a:lnTo>
                      <a:lnTo>
                        <a:pt x="238" y="649"/>
                      </a:lnTo>
                      <a:lnTo>
                        <a:pt x="233" y="648"/>
                      </a:lnTo>
                      <a:lnTo>
                        <a:pt x="229" y="645"/>
                      </a:lnTo>
                      <a:lnTo>
                        <a:pt x="224" y="643"/>
                      </a:lnTo>
                      <a:lnTo>
                        <a:pt x="219" y="641"/>
                      </a:lnTo>
                      <a:lnTo>
                        <a:pt x="213" y="640"/>
                      </a:lnTo>
                      <a:lnTo>
                        <a:pt x="207" y="640"/>
                      </a:lnTo>
                      <a:lnTo>
                        <a:pt x="195" y="640"/>
                      </a:lnTo>
                      <a:lnTo>
                        <a:pt x="183" y="642"/>
                      </a:lnTo>
                      <a:lnTo>
                        <a:pt x="172" y="645"/>
                      </a:lnTo>
                      <a:lnTo>
                        <a:pt x="162" y="648"/>
                      </a:lnTo>
                      <a:lnTo>
                        <a:pt x="151" y="651"/>
                      </a:lnTo>
                      <a:lnTo>
                        <a:pt x="141" y="653"/>
                      </a:lnTo>
                      <a:lnTo>
                        <a:pt x="130" y="655"/>
                      </a:lnTo>
                      <a:lnTo>
                        <a:pt x="117" y="656"/>
                      </a:lnTo>
                      <a:lnTo>
                        <a:pt x="112" y="655"/>
                      </a:lnTo>
                      <a:lnTo>
                        <a:pt x="108" y="654"/>
                      </a:lnTo>
                      <a:lnTo>
                        <a:pt x="104" y="652"/>
                      </a:lnTo>
                      <a:lnTo>
                        <a:pt x="101" y="649"/>
                      </a:lnTo>
                      <a:lnTo>
                        <a:pt x="92" y="644"/>
                      </a:lnTo>
                      <a:lnTo>
                        <a:pt x="84" y="640"/>
                      </a:lnTo>
                      <a:lnTo>
                        <a:pt x="65" y="636"/>
                      </a:lnTo>
                      <a:lnTo>
                        <a:pt x="50" y="631"/>
                      </a:lnTo>
                      <a:lnTo>
                        <a:pt x="41" y="629"/>
                      </a:lnTo>
                      <a:lnTo>
                        <a:pt x="34" y="626"/>
                      </a:lnTo>
                      <a:lnTo>
                        <a:pt x="27" y="621"/>
                      </a:lnTo>
                      <a:lnTo>
                        <a:pt x="20" y="616"/>
                      </a:lnTo>
                      <a:lnTo>
                        <a:pt x="20" y="616"/>
                      </a:lnTo>
                      <a:lnTo>
                        <a:pt x="38" y="583"/>
                      </a:lnTo>
                      <a:lnTo>
                        <a:pt x="55" y="555"/>
                      </a:lnTo>
                      <a:lnTo>
                        <a:pt x="63" y="540"/>
                      </a:lnTo>
                      <a:lnTo>
                        <a:pt x="71" y="526"/>
                      </a:lnTo>
                      <a:lnTo>
                        <a:pt x="80" y="510"/>
                      </a:lnTo>
                      <a:lnTo>
                        <a:pt x="88" y="493"/>
                      </a:lnTo>
                      <a:lnTo>
                        <a:pt x="91" y="486"/>
                      </a:lnTo>
                      <a:lnTo>
                        <a:pt x="95" y="481"/>
                      </a:lnTo>
                      <a:lnTo>
                        <a:pt x="99" y="477"/>
                      </a:lnTo>
                      <a:lnTo>
                        <a:pt x="104" y="473"/>
                      </a:lnTo>
                      <a:lnTo>
                        <a:pt x="108" y="468"/>
                      </a:lnTo>
                      <a:lnTo>
                        <a:pt x="112" y="464"/>
                      </a:lnTo>
                      <a:lnTo>
                        <a:pt x="115" y="458"/>
                      </a:lnTo>
                      <a:lnTo>
                        <a:pt x="117" y="452"/>
                      </a:lnTo>
                      <a:lnTo>
                        <a:pt x="111" y="448"/>
                      </a:lnTo>
                      <a:lnTo>
                        <a:pt x="106" y="444"/>
                      </a:lnTo>
                      <a:lnTo>
                        <a:pt x="103" y="439"/>
                      </a:lnTo>
                      <a:lnTo>
                        <a:pt x="99" y="433"/>
                      </a:lnTo>
                      <a:lnTo>
                        <a:pt x="98" y="427"/>
                      </a:lnTo>
                      <a:lnTo>
                        <a:pt x="97" y="421"/>
                      </a:lnTo>
                      <a:lnTo>
                        <a:pt x="96" y="414"/>
                      </a:lnTo>
                      <a:lnTo>
                        <a:pt x="96" y="408"/>
                      </a:lnTo>
                      <a:lnTo>
                        <a:pt x="96" y="394"/>
                      </a:lnTo>
                      <a:lnTo>
                        <a:pt x="96" y="380"/>
                      </a:lnTo>
                      <a:lnTo>
                        <a:pt x="95" y="373"/>
                      </a:lnTo>
                      <a:lnTo>
                        <a:pt x="93" y="366"/>
                      </a:lnTo>
                      <a:lnTo>
                        <a:pt x="90" y="360"/>
                      </a:lnTo>
                      <a:lnTo>
                        <a:pt x="86" y="355"/>
                      </a:lnTo>
                      <a:lnTo>
                        <a:pt x="83" y="352"/>
                      </a:lnTo>
                      <a:lnTo>
                        <a:pt x="80" y="349"/>
                      </a:lnTo>
                      <a:lnTo>
                        <a:pt x="77" y="348"/>
                      </a:lnTo>
                      <a:lnTo>
                        <a:pt x="74" y="348"/>
                      </a:lnTo>
                      <a:lnTo>
                        <a:pt x="65" y="347"/>
                      </a:lnTo>
                      <a:lnTo>
                        <a:pt x="57" y="344"/>
                      </a:lnTo>
                      <a:lnTo>
                        <a:pt x="41" y="337"/>
                      </a:lnTo>
                      <a:lnTo>
                        <a:pt x="29" y="328"/>
                      </a:lnTo>
                      <a:lnTo>
                        <a:pt x="16" y="318"/>
                      </a:lnTo>
                      <a:lnTo>
                        <a:pt x="0" y="309"/>
                      </a:lnTo>
                      <a:lnTo>
                        <a:pt x="4" y="301"/>
                      </a:lnTo>
                      <a:lnTo>
                        <a:pt x="7" y="292"/>
                      </a:lnTo>
                      <a:lnTo>
                        <a:pt x="11" y="285"/>
                      </a:lnTo>
                      <a:lnTo>
                        <a:pt x="16" y="279"/>
                      </a:lnTo>
                      <a:lnTo>
                        <a:pt x="24" y="266"/>
                      </a:lnTo>
                      <a:lnTo>
                        <a:pt x="34" y="250"/>
                      </a:lnTo>
                      <a:lnTo>
                        <a:pt x="40" y="238"/>
                      </a:lnTo>
                      <a:lnTo>
                        <a:pt x="47" y="227"/>
                      </a:lnTo>
                      <a:lnTo>
                        <a:pt x="50" y="223"/>
                      </a:lnTo>
                      <a:lnTo>
                        <a:pt x="55" y="220"/>
                      </a:lnTo>
                      <a:lnTo>
                        <a:pt x="60" y="217"/>
                      </a:lnTo>
                      <a:lnTo>
                        <a:pt x="65" y="217"/>
                      </a:lnTo>
                      <a:lnTo>
                        <a:pt x="75" y="217"/>
                      </a:lnTo>
                      <a:lnTo>
                        <a:pt x="83" y="218"/>
                      </a:lnTo>
                      <a:lnTo>
                        <a:pt x="90" y="220"/>
                      </a:lnTo>
                      <a:lnTo>
                        <a:pt x="97" y="221"/>
                      </a:lnTo>
                      <a:lnTo>
                        <a:pt x="105" y="223"/>
                      </a:lnTo>
                      <a:lnTo>
                        <a:pt x="113" y="224"/>
                      </a:lnTo>
                      <a:lnTo>
                        <a:pt x="121" y="225"/>
                      </a:lnTo>
                      <a:lnTo>
                        <a:pt x="130" y="226"/>
                      </a:lnTo>
                      <a:lnTo>
                        <a:pt x="135" y="226"/>
                      </a:lnTo>
                      <a:lnTo>
                        <a:pt x="140" y="225"/>
                      </a:lnTo>
                      <a:lnTo>
                        <a:pt x="144" y="223"/>
                      </a:lnTo>
                      <a:lnTo>
                        <a:pt x="147" y="221"/>
                      </a:lnTo>
                      <a:lnTo>
                        <a:pt x="154" y="216"/>
                      </a:lnTo>
                      <a:lnTo>
                        <a:pt x="160" y="210"/>
                      </a:lnTo>
                      <a:lnTo>
                        <a:pt x="170" y="193"/>
                      </a:lnTo>
                      <a:lnTo>
                        <a:pt x="181" y="176"/>
                      </a:lnTo>
                      <a:lnTo>
                        <a:pt x="187" y="170"/>
                      </a:lnTo>
                      <a:lnTo>
                        <a:pt x="192" y="165"/>
                      </a:lnTo>
                      <a:lnTo>
                        <a:pt x="197" y="162"/>
                      </a:lnTo>
                      <a:lnTo>
                        <a:pt x="203" y="158"/>
                      </a:lnTo>
                      <a:lnTo>
                        <a:pt x="215" y="151"/>
                      </a:lnTo>
                      <a:lnTo>
                        <a:pt x="229" y="145"/>
                      </a:lnTo>
                      <a:lnTo>
                        <a:pt x="244" y="140"/>
                      </a:lnTo>
                      <a:lnTo>
                        <a:pt x="257" y="133"/>
                      </a:lnTo>
                      <a:lnTo>
                        <a:pt x="262" y="129"/>
                      </a:lnTo>
                      <a:lnTo>
                        <a:pt x="265" y="124"/>
                      </a:lnTo>
                      <a:lnTo>
                        <a:pt x="269" y="118"/>
                      </a:lnTo>
                      <a:lnTo>
                        <a:pt x="271" y="113"/>
                      </a:lnTo>
                      <a:lnTo>
                        <a:pt x="276" y="103"/>
                      </a:lnTo>
                      <a:lnTo>
                        <a:pt x="277" y="91"/>
                      </a:lnTo>
                      <a:lnTo>
                        <a:pt x="279" y="68"/>
                      </a:lnTo>
                      <a:lnTo>
                        <a:pt x="281" y="41"/>
                      </a:lnTo>
                      <a:lnTo>
                        <a:pt x="318" y="41"/>
                      </a:lnTo>
                      <a:lnTo>
                        <a:pt x="324" y="42"/>
                      </a:lnTo>
                      <a:lnTo>
                        <a:pt x="330" y="43"/>
                      </a:lnTo>
                      <a:lnTo>
                        <a:pt x="335" y="45"/>
                      </a:lnTo>
                      <a:lnTo>
                        <a:pt x="340" y="47"/>
                      </a:lnTo>
                      <a:lnTo>
                        <a:pt x="345" y="49"/>
                      </a:lnTo>
                      <a:lnTo>
                        <a:pt x="350" y="51"/>
                      </a:lnTo>
                      <a:lnTo>
                        <a:pt x="355" y="52"/>
                      </a:lnTo>
                      <a:lnTo>
                        <a:pt x="362" y="53"/>
                      </a:lnTo>
                      <a:lnTo>
                        <a:pt x="368" y="52"/>
                      </a:lnTo>
                      <a:lnTo>
                        <a:pt x="374" y="52"/>
                      </a:lnTo>
                      <a:lnTo>
                        <a:pt x="380" y="50"/>
                      </a:lnTo>
                      <a:lnTo>
                        <a:pt x="387" y="49"/>
                      </a:lnTo>
                      <a:lnTo>
                        <a:pt x="397" y="44"/>
                      </a:lnTo>
                      <a:lnTo>
                        <a:pt x="406" y="37"/>
                      </a:lnTo>
                      <a:lnTo>
                        <a:pt x="416" y="29"/>
                      </a:lnTo>
                      <a:lnTo>
                        <a:pt x="424" y="21"/>
                      </a:lnTo>
                      <a:lnTo>
                        <a:pt x="432" y="11"/>
                      </a:lnTo>
                      <a:lnTo>
                        <a:pt x="440" y="0"/>
                      </a:lnTo>
                      <a:lnTo>
                        <a:pt x="468" y="2"/>
                      </a:lnTo>
                      <a:lnTo>
                        <a:pt x="469" y="19"/>
                      </a:lnTo>
                      <a:lnTo>
                        <a:pt x="471" y="33"/>
                      </a:lnTo>
                      <a:lnTo>
                        <a:pt x="475" y="48"/>
                      </a:lnTo>
                      <a:lnTo>
                        <a:pt x="476" y="64"/>
                      </a:lnTo>
                      <a:lnTo>
                        <a:pt x="476" y="72"/>
                      </a:lnTo>
                      <a:lnTo>
                        <a:pt x="475" y="78"/>
                      </a:lnTo>
                      <a:lnTo>
                        <a:pt x="473" y="84"/>
                      </a:lnTo>
                      <a:lnTo>
                        <a:pt x="470" y="90"/>
                      </a:lnTo>
                      <a:lnTo>
                        <a:pt x="465" y="101"/>
                      </a:lnTo>
                      <a:lnTo>
                        <a:pt x="458" y="110"/>
                      </a:lnTo>
                      <a:lnTo>
                        <a:pt x="440" y="128"/>
                      </a:lnTo>
                      <a:lnTo>
                        <a:pt x="423" y="150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 w="9525">
                  <a:solidFill>
                    <a:sysClr val="windowText" lastClr="000000">
                      <a:lumMod val="50000"/>
                      <a:lumOff val="50000"/>
                    </a:sysClr>
                  </a:solidFill>
                  <a:round/>
                  <a:headEnd/>
                  <a:tailEnd/>
                </a:ln>
              </p:spPr>
            </p:sp>
            <p:sp>
              <p:nvSpPr>
                <p:cNvPr id="26" name="Kyrgyzstan"/>
                <p:cNvSpPr>
                  <a:spLocks/>
                </p:cNvSpPr>
                <p:nvPr/>
              </p:nvSpPr>
              <p:spPr bwMode="auto">
                <a:xfrm>
                  <a:off x="2568804" y="3154071"/>
                  <a:ext cx="661585" cy="305776"/>
                </a:xfrm>
                <a:custGeom>
                  <a:avLst/>
                  <a:gdLst/>
                  <a:ahLst/>
                  <a:cxnLst>
                    <a:cxn ang="0">
                      <a:pos x="573" y="623"/>
                    </a:cxn>
                    <a:cxn ang="0">
                      <a:pos x="590" y="540"/>
                    </a:cxn>
                    <a:cxn ang="0">
                      <a:pos x="628" y="504"/>
                    </a:cxn>
                    <a:cxn ang="0">
                      <a:pos x="671" y="479"/>
                    </a:cxn>
                    <a:cxn ang="0">
                      <a:pos x="729" y="425"/>
                    </a:cxn>
                    <a:cxn ang="0">
                      <a:pos x="757" y="422"/>
                    </a:cxn>
                    <a:cxn ang="0">
                      <a:pos x="769" y="460"/>
                    </a:cxn>
                    <a:cxn ang="0">
                      <a:pos x="805" y="483"/>
                    </a:cxn>
                    <a:cxn ang="0">
                      <a:pos x="896" y="474"/>
                    </a:cxn>
                    <a:cxn ang="0">
                      <a:pos x="929" y="414"/>
                    </a:cxn>
                    <a:cxn ang="0">
                      <a:pos x="959" y="370"/>
                    </a:cxn>
                    <a:cxn ang="0">
                      <a:pos x="1055" y="384"/>
                    </a:cxn>
                    <a:cxn ang="0">
                      <a:pos x="1110" y="364"/>
                    </a:cxn>
                    <a:cxn ang="0">
                      <a:pos x="1140" y="326"/>
                    </a:cxn>
                    <a:cxn ang="0">
                      <a:pos x="1184" y="302"/>
                    </a:cxn>
                    <a:cxn ang="0">
                      <a:pos x="1265" y="267"/>
                    </a:cxn>
                    <a:cxn ang="0">
                      <a:pos x="1367" y="210"/>
                    </a:cxn>
                    <a:cxn ang="0">
                      <a:pos x="1310" y="158"/>
                    </a:cxn>
                    <a:cxn ang="0">
                      <a:pos x="1256" y="113"/>
                    </a:cxn>
                    <a:cxn ang="0">
                      <a:pos x="1162" y="84"/>
                    </a:cxn>
                    <a:cxn ang="0">
                      <a:pos x="1127" y="67"/>
                    </a:cxn>
                    <a:cxn ang="0">
                      <a:pos x="1028" y="73"/>
                    </a:cxn>
                    <a:cxn ang="0">
                      <a:pos x="876" y="89"/>
                    </a:cxn>
                    <a:cxn ang="0">
                      <a:pos x="802" y="105"/>
                    </a:cxn>
                    <a:cxn ang="0">
                      <a:pos x="702" y="66"/>
                    </a:cxn>
                    <a:cxn ang="0">
                      <a:pos x="655" y="13"/>
                    </a:cxn>
                    <a:cxn ang="0">
                      <a:pos x="592" y="3"/>
                    </a:cxn>
                    <a:cxn ang="0">
                      <a:pos x="514" y="14"/>
                    </a:cxn>
                    <a:cxn ang="0">
                      <a:pos x="500" y="69"/>
                    </a:cxn>
                    <a:cxn ang="0">
                      <a:pos x="416" y="80"/>
                    </a:cxn>
                    <a:cxn ang="0">
                      <a:pos x="304" y="66"/>
                    </a:cxn>
                    <a:cxn ang="0">
                      <a:pos x="259" y="72"/>
                    </a:cxn>
                    <a:cxn ang="0">
                      <a:pos x="238" y="143"/>
                    </a:cxn>
                    <a:cxn ang="0">
                      <a:pos x="229" y="171"/>
                    </a:cxn>
                    <a:cxn ang="0">
                      <a:pos x="159" y="227"/>
                    </a:cxn>
                    <a:cxn ang="0">
                      <a:pos x="171" y="256"/>
                    </a:cxn>
                    <a:cxn ang="0">
                      <a:pos x="208" y="286"/>
                    </a:cxn>
                    <a:cxn ang="0">
                      <a:pos x="229" y="272"/>
                    </a:cxn>
                    <a:cxn ang="0">
                      <a:pos x="315" y="278"/>
                    </a:cxn>
                    <a:cxn ang="0">
                      <a:pos x="333" y="321"/>
                    </a:cxn>
                    <a:cxn ang="0">
                      <a:pos x="377" y="368"/>
                    </a:cxn>
                    <a:cxn ang="0">
                      <a:pos x="442" y="367"/>
                    </a:cxn>
                    <a:cxn ang="0">
                      <a:pos x="481" y="385"/>
                    </a:cxn>
                    <a:cxn ang="0">
                      <a:pos x="457" y="407"/>
                    </a:cxn>
                    <a:cxn ang="0">
                      <a:pos x="402" y="437"/>
                    </a:cxn>
                    <a:cxn ang="0">
                      <a:pos x="372" y="479"/>
                    </a:cxn>
                    <a:cxn ang="0">
                      <a:pos x="335" y="471"/>
                    </a:cxn>
                    <a:cxn ang="0">
                      <a:pos x="296" y="448"/>
                    </a:cxn>
                    <a:cxn ang="0">
                      <a:pos x="252" y="494"/>
                    </a:cxn>
                    <a:cxn ang="0">
                      <a:pos x="208" y="511"/>
                    </a:cxn>
                    <a:cxn ang="0">
                      <a:pos x="175" y="486"/>
                    </a:cxn>
                    <a:cxn ang="0">
                      <a:pos x="134" y="509"/>
                    </a:cxn>
                    <a:cxn ang="0">
                      <a:pos x="87" y="460"/>
                    </a:cxn>
                    <a:cxn ang="0">
                      <a:pos x="9" y="486"/>
                    </a:cxn>
                    <a:cxn ang="0">
                      <a:pos x="3" y="526"/>
                    </a:cxn>
                    <a:cxn ang="0">
                      <a:pos x="44" y="559"/>
                    </a:cxn>
                    <a:cxn ang="0">
                      <a:pos x="129" y="570"/>
                    </a:cxn>
                    <a:cxn ang="0">
                      <a:pos x="166" y="593"/>
                    </a:cxn>
                    <a:cxn ang="0">
                      <a:pos x="210" y="574"/>
                    </a:cxn>
                    <a:cxn ang="0">
                      <a:pos x="265" y="581"/>
                    </a:cxn>
                    <a:cxn ang="0">
                      <a:pos x="295" y="624"/>
                    </a:cxn>
                  </a:cxnLst>
                  <a:rect l="0" t="0" r="r" b="b"/>
                  <a:pathLst>
                    <a:path w="1379" h="654">
                      <a:moveTo>
                        <a:pt x="548" y="654"/>
                      </a:moveTo>
                      <a:lnTo>
                        <a:pt x="550" y="650"/>
                      </a:lnTo>
                      <a:lnTo>
                        <a:pt x="553" y="645"/>
                      </a:lnTo>
                      <a:lnTo>
                        <a:pt x="555" y="641"/>
                      </a:lnTo>
                      <a:lnTo>
                        <a:pt x="558" y="637"/>
                      </a:lnTo>
                      <a:lnTo>
                        <a:pt x="566" y="629"/>
                      </a:lnTo>
                      <a:lnTo>
                        <a:pt x="573" y="623"/>
                      </a:lnTo>
                      <a:lnTo>
                        <a:pt x="580" y="616"/>
                      </a:lnTo>
                      <a:lnTo>
                        <a:pt x="585" y="609"/>
                      </a:lnTo>
                      <a:lnTo>
                        <a:pt x="587" y="605"/>
                      </a:lnTo>
                      <a:lnTo>
                        <a:pt x="589" y="600"/>
                      </a:lnTo>
                      <a:lnTo>
                        <a:pt x="590" y="595"/>
                      </a:lnTo>
                      <a:lnTo>
                        <a:pt x="590" y="590"/>
                      </a:lnTo>
                      <a:lnTo>
                        <a:pt x="590" y="540"/>
                      </a:lnTo>
                      <a:lnTo>
                        <a:pt x="584" y="510"/>
                      </a:lnTo>
                      <a:lnTo>
                        <a:pt x="591" y="507"/>
                      </a:lnTo>
                      <a:lnTo>
                        <a:pt x="599" y="506"/>
                      </a:lnTo>
                      <a:lnTo>
                        <a:pt x="606" y="505"/>
                      </a:lnTo>
                      <a:lnTo>
                        <a:pt x="613" y="505"/>
                      </a:lnTo>
                      <a:lnTo>
                        <a:pt x="620" y="504"/>
                      </a:lnTo>
                      <a:lnTo>
                        <a:pt x="628" y="504"/>
                      </a:lnTo>
                      <a:lnTo>
                        <a:pt x="635" y="503"/>
                      </a:lnTo>
                      <a:lnTo>
                        <a:pt x="643" y="500"/>
                      </a:lnTo>
                      <a:lnTo>
                        <a:pt x="649" y="498"/>
                      </a:lnTo>
                      <a:lnTo>
                        <a:pt x="654" y="495"/>
                      </a:lnTo>
                      <a:lnTo>
                        <a:pt x="659" y="492"/>
                      </a:lnTo>
                      <a:lnTo>
                        <a:pt x="663" y="487"/>
                      </a:lnTo>
                      <a:lnTo>
                        <a:pt x="671" y="479"/>
                      </a:lnTo>
                      <a:lnTo>
                        <a:pt x="681" y="472"/>
                      </a:lnTo>
                      <a:lnTo>
                        <a:pt x="691" y="465"/>
                      </a:lnTo>
                      <a:lnTo>
                        <a:pt x="699" y="456"/>
                      </a:lnTo>
                      <a:lnTo>
                        <a:pt x="706" y="448"/>
                      </a:lnTo>
                      <a:lnTo>
                        <a:pt x="714" y="440"/>
                      </a:lnTo>
                      <a:lnTo>
                        <a:pt x="721" y="431"/>
                      </a:lnTo>
                      <a:lnTo>
                        <a:pt x="729" y="425"/>
                      </a:lnTo>
                      <a:lnTo>
                        <a:pt x="733" y="423"/>
                      </a:lnTo>
                      <a:lnTo>
                        <a:pt x="739" y="421"/>
                      </a:lnTo>
                      <a:lnTo>
                        <a:pt x="744" y="420"/>
                      </a:lnTo>
                      <a:lnTo>
                        <a:pt x="750" y="420"/>
                      </a:lnTo>
                      <a:lnTo>
                        <a:pt x="753" y="420"/>
                      </a:lnTo>
                      <a:lnTo>
                        <a:pt x="755" y="421"/>
                      </a:lnTo>
                      <a:lnTo>
                        <a:pt x="757" y="422"/>
                      </a:lnTo>
                      <a:lnTo>
                        <a:pt x="759" y="424"/>
                      </a:lnTo>
                      <a:lnTo>
                        <a:pt x="761" y="428"/>
                      </a:lnTo>
                      <a:lnTo>
                        <a:pt x="762" y="435"/>
                      </a:lnTo>
                      <a:lnTo>
                        <a:pt x="763" y="441"/>
                      </a:lnTo>
                      <a:lnTo>
                        <a:pt x="764" y="448"/>
                      </a:lnTo>
                      <a:lnTo>
                        <a:pt x="767" y="454"/>
                      </a:lnTo>
                      <a:lnTo>
                        <a:pt x="769" y="460"/>
                      </a:lnTo>
                      <a:lnTo>
                        <a:pt x="773" y="466"/>
                      </a:lnTo>
                      <a:lnTo>
                        <a:pt x="777" y="471"/>
                      </a:lnTo>
                      <a:lnTo>
                        <a:pt x="782" y="475"/>
                      </a:lnTo>
                      <a:lnTo>
                        <a:pt x="787" y="478"/>
                      </a:lnTo>
                      <a:lnTo>
                        <a:pt x="792" y="480"/>
                      </a:lnTo>
                      <a:lnTo>
                        <a:pt x="799" y="482"/>
                      </a:lnTo>
                      <a:lnTo>
                        <a:pt x="805" y="483"/>
                      </a:lnTo>
                      <a:lnTo>
                        <a:pt x="812" y="483"/>
                      </a:lnTo>
                      <a:lnTo>
                        <a:pt x="861" y="483"/>
                      </a:lnTo>
                      <a:lnTo>
                        <a:pt x="869" y="483"/>
                      </a:lnTo>
                      <a:lnTo>
                        <a:pt x="876" y="481"/>
                      </a:lnTo>
                      <a:lnTo>
                        <a:pt x="884" y="479"/>
                      </a:lnTo>
                      <a:lnTo>
                        <a:pt x="890" y="476"/>
                      </a:lnTo>
                      <a:lnTo>
                        <a:pt x="896" y="474"/>
                      </a:lnTo>
                      <a:lnTo>
                        <a:pt x="903" y="471"/>
                      </a:lnTo>
                      <a:lnTo>
                        <a:pt x="911" y="469"/>
                      </a:lnTo>
                      <a:lnTo>
                        <a:pt x="919" y="467"/>
                      </a:lnTo>
                      <a:lnTo>
                        <a:pt x="920" y="452"/>
                      </a:lnTo>
                      <a:lnTo>
                        <a:pt x="922" y="439"/>
                      </a:lnTo>
                      <a:lnTo>
                        <a:pt x="925" y="426"/>
                      </a:lnTo>
                      <a:lnTo>
                        <a:pt x="929" y="414"/>
                      </a:lnTo>
                      <a:lnTo>
                        <a:pt x="933" y="401"/>
                      </a:lnTo>
                      <a:lnTo>
                        <a:pt x="937" y="389"/>
                      </a:lnTo>
                      <a:lnTo>
                        <a:pt x="939" y="375"/>
                      </a:lnTo>
                      <a:lnTo>
                        <a:pt x="940" y="360"/>
                      </a:lnTo>
                      <a:lnTo>
                        <a:pt x="947" y="363"/>
                      </a:lnTo>
                      <a:lnTo>
                        <a:pt x="953" y="366"/>
                      </a:lnTo>
                      <a:lnTo>
                        <a:pt x="959" y="370"/>
                      </a:lnTo>
                      <a:lnTo>
                        <a:pt x="964" y="374"/>
                      </a:lnTo>
                      <a:lnTo>
                        <a:pt x="971" y="379"/>
                      </a:lnTo>
                      <a:lnTo>
                        <a:pt x="976" y="381"/>
                      </a:lnTo>
                      <a:lnTo>
                        <a:pt x="983" y="383"/>
                      </a:lnTo>
                      <a:lnTo>
                        <a:pt x="990" y="384"/>
                      </a:lnTo>
                      <a:lnTo>
                        <a:pt x="1048" y="384"/>
                      </a:lnTo>
                      <a:lnTo>
                        <a:pt x="1055" y="384"/>
                      </a:lnTo>
                      <a:lnTo>
                        <a:pt x="1060" y="383"/>
                      </a:lnTo>
                      <a:lnTo>
                        <a:pt x="1064" y="381"/>
                      </a:lnTo>
                      <a:lnTo>
                        <a:pt x="1068" y="379"/>
                      </a:lnTo>
                      <a:lnTo>
                        <a:pt x="1077" y="373"/>
                      </a:lnTo>
                      <a:lnTo>
                        <a:pt x="1087" y="369"/>
                      </a:lnTo>
                      <a:lnTo>
                        <a:pt x="1099" y="366"/>
                      </a:lnTo>
                      <a:lnTo>
                        <a:pt x="1110" y="364"/>
                      </a:lnTo>
                      <a:lnTo>
                        <a:pt x="1115" y="362"/>
                      </a:lnTo>
                      <a:lnTo>
                        <a:pt x="1120" y="359"/>
                      </a:lnTo>
                      <a:lnTo>
                        <a:pt x="1124" y="356"/>
                      </a:lnTo>
                      <a:lnTo>
                        <a:pt x="1127" y="351"/>
                      </a:lnTo>
                      <a:lnTo>
                        <a:pt x="1133" y="340"/>
                      </a:lnTo>
                      <a:lnTo>
                        <a:pt x="1138" y="331"/>
                      </a:lnTo>
                      <a:lnTo>
                        <a:pt x="1140" y="326"/>
                      </a:lnTo>
                      <a:lnTo>
                        <a:pt x="1143" y="323"/>
                      </a:lnTo>
                      <a:lnTo>
                        <a:pt x="1147" y="318"/>
                      </a:lnTo>
                      <a:lnTo>
                        <a:pt x="1151" y="315"/>
                      </a:lnTo>
                      <a:lnTo>
                        <a:pt x="1159" y="310"/>
                      </a:lnTo>
                      <a:lnTo>
                        <a:pt x="1168" y="307"/>
                      </a:lnTo>
                      <a:lnTo>
                        <a:pt x="1176" y="304"/>
                      </a:lnTo>
                      <a:lnTo>
                        <a:pt x="1184" y="302"/>
                      </a:lnTo>
                      <a:lnTo>
                        <a:pt x="1200" y="298"/>
                      </a:lnTo>
                      <a:lnTo>
                        <a:pt x="1217" y="291"/>
                      </a:lnTo>
                      <a:lnTo>
                        <a:pt x="1229" y="287"/>
                      </a:lnTo>
                      <a:lnTo>
                        <a:pt x="1238" y="284"/>
                      </a:lnTo>
                      <a:lnTo>
                        <a:pt x="1247" y="281"/>
                      </a:lnTo>
                      <a:lnTo>
                        <a:pt x="1258" y="277"/>
                      </a:lnTo>
                      <a:lnTo>
                        <a:pt x="1265" y="267"/>
                      </a:lnTo>
                      <a:lnTo>
                        <a:pt x="1272" y="255"/>
                      </a:lnTo>
                      <a:lnTo>
                        <a:pt x="1309" y="243"/>
                      </a:lnTo>
                      <a:lnTo>
                        <a:pt x="1342" y="229"/>
                      </a:lnTo>
                      <a:lnTo>
                        <a:pt x="1349" y="225"/>
                      </a:lnTo>
                      <a:lnTo>
                        <a:pt x="1355" y="220"/>
                      </a:lnTo>
                      <a:lnTo>
                        <a:pt x="1361" y="215"/>
                      </a:lnTo>
                      <a:lnTo>
                        <a:pt x="1367" y="210"/>
                      </a:lnTo>
                      <a:lnTo>
                        <a:pt x="1372" y="203"/>
                      </a:lnTo>
                      <a:lnTo>
                        <a:pt x="1375" y="196"/>
                      </a:lnTo>
                      <a:lnTo>
                        <a:pt x="1377" y="188"/>
                      </a:lnTo>
                      <a:lnTo>
                        <a:pt x="1379" y="180"/>
                      </a:lnTo>
                      <a:lnTo>
                        <a:pt x="1349" y="169"/>
                      </a:lnTo>
                      <a:lnTo>
                        <a:pt x="1322" y="162"/>
                      </a:lnTo>
                      <a:lnTo>
                        <a:pt x="1310" y="158"/>
                      </a:lnTo>
                      <a:lnTo>
                        <a:pt x="1296" y="153"/>
                      </a:lnTo>
                      <a:lnTo>
                        <a:pt x="1284" y="145"/>
                      </a:lnTo>
                      <a:lnTo>
                        <a:pt x="1270" y="137"/>
                      </a:lnTo>
                      <a:lnTo>
                        <a:pt x="1265" y="132"/>
                      </a:lnTo>
                      <a:lnTo>
                        <a:pt x="1261" y="127"/>
                      </a:lnTo>
                      <a:lnTo>
                        <a:pt x="1258" y="120"/>
                      </a:lnTo>
                      <a:lnTo>
                        <a:pt x="1256" y="113"/>
                      </a:lnTo>
                      <a:lnTo>
                        <a:pt x="1254" y="107"/>
                      </a:lnTo>
                      <a:lnTo>
                        <a:pt x="1250" y="101"/>
                      </a:lnTo>
                      <a:lnTo>
                        <a:pt x="1248" y="94"/>
                      </a:lnTo>
                      <a:lnTo>
                        <a:pt x="1244" y="87"/>
                      </a:lnTo>
                      <a:lnTo>
                        <a:pt x="1171" y="87"/>
                      </a:lnTo>
                      <a:lnTo>
                        <a:pt x="1167" y="86"/>
                      </a:lnTo>
                      <a:lnTo>
                        <a:pt x="1162" y="84"/>
                      </a:lnTo>
                      <a:lnTo>
                        <a:pt x="1158" y="82"/>
                      </a:lnTo>
                      <a:lnTo>
                        <a:pt x="1155" y="79"/>
                      </a:lnTo>
                      <a:lnTo>
                        <a:pt x="1152" y="75"/>
                      </a:lnTo>
                      <a:lnTo>
                        <a:pt x="1148" y="72"/>
                      </a:lnTo>
                      <a:lnTo>
                        <a:pt x="1144" y="70"/>
                      </a:lnTo>
                      <a:lnTo>
                        <a:pt x="1140" y="68"/>
                      </a:lnTo>
                      <a:lnTo>
                        <a:pt x="1127" y="67"/>
                      </a:lnTo>
                      <a:lnTo>
                        <a:pt x="1117" y="67"/>
                      </a:lnTo>
                      <a:lnTo>
                        <a:pt x="1105" y="68"/>
                      </a:lnTo>
                      <a:lnTo>
                        <a:pt x="1093" y="68"/>
                      </a:lnTo>
                      <a:lnTo>
                        <a:pt x="1075" y="69"/>
                      </a:lnTo>
                      <a:lnTo>
                        <a:pt x="1060" y="71"/>
                      </a:lnTo>
                      <a:lnTo>
                        <a:pt x="1044" y="72"/>
                      </a:lnTo>
                      <a:lnTo>
                        <a:pt x="1028" y="73"/>
                      </a:lnTo>
                      <a:lnTo>
                        <a:pt x="933" y="73"/>
                      </a:lnTo>
                      <a:lnTo>
                        <a:pt x="925" y="73"/>
                      </a:lnTo>
                      <a:lnTo>
                        <a:pt x="917" y="74"/>
                      </a:lnTo>
                      <a:lnTo>
                        <a:pt x="910" y="76"/>
                      </a:lnTo>
                      <a:lnTo>
                        <a:pt x="902" y="78"/>
                      </a:lnTo>
                      <a:lnTo>
                        <a:pt x="889" y="83"/>
                      </a:lnTo>
                      <a:lnTo>
                        <a:pt x="876" y="89"/>
                      </a:lnTo>
                      <a:lnTo>
                        <a:pt x="863" y="96"/>
                      </a:lnTo>
                      <a:lnTo>
                        <a:pt x="849" y="101"/>
                      </a:lnTo>
                      <a:lnTo>
                        <a:pt x="842" y="103"/>
                      </a:lnTo>
                      <a:lnTo>
                        <a:pt x="835" y="105"/>
                      </a:lnTo>
                      <a:lnTo>
                        <a:pt x="828" y="106"/>
                      </a:lnTo>
                      <a:lnTo>
                        <a:pt x="818" y="106"/>
                      </a:lnTo>
                      <a:lnTo>
                        <a:pt x="802" y="105"/>
                      </a:lnTo>
                      <a:lnTo>
                        <a:pt x="785" y="104"/>
                      </a:lnTo>
                      <a:lnTo>
                        <a:pt x="771" y="101"/>
                      </a:lnTo>
                      <a:lnTo>
                        <a:pt x="757" y="97"/>
                      </a:lnTo>
                      <a:lnTo>
                        <a:pt x="744" y="90"/>
                      </a:lnTo>
                      <a:lnTo>
                        <a:pt x="730" y="84"/>
                      </a:lnTo>
                      <a:lnTo>
                        <a:pt x="717" y="76"/>
                      </a:lnTo>
                      <a:lnTo>
                        <a:pt x="702" y="66"/>
                      </a:lnTo>
                      <a:lnTo>
                        <a:pt x="694" y="58"/>
                      </a:lnTo>
                      <a:lnTo>
                        <a:pt x="687" y="50"/>
                      </a:lnTo>
                      <a:lnTo>
                        <a:pt x="681" y="43"/>
                      </a:lnTo>
                      <a:lnTo>
                        <a:pt x="675" y="34"/>
                      </a:lnTo>
                      <a:lnTo>
                        <a:pt x="669" y="26"/>
                      </a:lnTo>
                      <a:lnTo>
                        <a:pt x="663" y="19"/>
                      </a:lnTo>
                      <a:lnTo>
                        <a:pt x="655" y="13"/>
                      </a:lnTo>
                      <a:lnTo>
                        <a:pt x="645" y="6"/>
                      </a:lnTo>
                      <a:lnTo>
                        <a:pt x="639" y="3"/>
                      </a:lnTo>
                      <a:lnTo>
                        <a:pt x="632" y="2"/>
                      </a:lnTo>
                      <a:lnTo>
                        <a:pt x="626" y="1"/>
                      </a:lnTo>
                      <a:lnTo>
                        <a:pt x="619" y="1"/>
                      </a:lnTo>
                      <a:lnTo>
                        <a:pt x="607" y="3"/>
                      </a:lnTo>
                      <a:lnTo>
                        <a:pt x="592" y="3"/>
                      </a:lnTo>
                      <a:lnTo>
                        <a:pt x="568" y="2"/>
                      </a:lnTo>
                      <a:lnTo>
                        <a:pt x="546" y="0"/>
                      </a:lnTo>
                      <a:lnTo>
                        <a:pt x="535" y="1"/>
                      </a:lnTo>
                      <a:lnTo>
                        <a:pt x="526" y="4"/>
                      </a:lnTo>
                      <a:lnTo>
                        <a:pt x="521" y="6"/>
                      </a:lnTo>
                      <a:lnTo>
                        <a:pt x="517" y="10"/>
                      </a:lnTo>
                      <a:lnTo>
                        <a:pt x="514" y="14"/>
                      </a:lnTo>
                      <a:lnTo>
                        <a:pt x="510" y="18"/>
                      </a:lnTo>
                      <a:lnTo>
                        <a:pt x="506" y="24"/>
                      </a:lnTo>
                      <a:lnTo>
                        <a:pt x="504" y="30"/>
                      </a:lnTo>
                      <a:lnTo>
                        <a:pt x="502" y="36"/>
                      </a:lnTo>
                      <a:lnTo>
                        <a:pt x="501" y="42"/>
                      </a:lnTo>
                      <a:lnTo>
                        <a:pt x="500" y="54"/>
                      </a:lnTo>
                      <a:lnTo>
                        <a:pt x="500" y="69"/>
                      </a:lnTo>
                      <a:lnTo>
                        <a:pt x="500" y="115"/>
                      </a:lnTo>
                      <a:lnTo>
                        <a:pt x="478" y="103"/>
                      </a:lnTo>
                      <a:lnTo>
                        <a:pt x="460" y="91"/>
                      </a:lnTo>
                      <a:lnTo>
                        <a:pt x="451" y="86"/>
                      </a:lnTo>
                      <a:lnTo>
                        <a:pt x="440" y="83"/>
                      </a:lnTo>
                      <a:lnTo>
                        <a:pt x="430" y="81"/>
                      </a:lnTo>
                      <a:lnTo>
                        <a:pt x="416" y="80"/>
                      </a:lnTo>
                      <a:lnTo>
                        <a:pt x="358" y="80"/>
                      </a:lnTo>
                      <a:lnTo>
                        <a:pt x="348" y="79"/>
                      </a:lnTo>
                      <a:lnTo>
                        <a:pt x="339" y="77"/>
                      </a:lnTo>
                      <a:lnTo>
                        <a:pt x="330" y="75"/>
                      </a:lnTo>
                      <a:lnTo>
                        <a:pt x="322" y="72"/>
                      </a:lnTo>
                      <a:lnTo>
                        <a:pt x="313" y="69"/>
                      </a:lnTo>
                      <a:lnTo>
                        <a:pt x="304" y="66"/>
                      </a:lnTo>
                      <a:lnTo>
                        <a:pt x="295" y="63"/>
                      </a:lnTo>
                      <a:lnTo>
                        <a:pt x="285" y="63"/>
                      </a:lnTo>
                      <a:lnTo>
                        <a:pt x="280" y="63"/>
                      </a:lnTo>
                      <a:lnTo>
                        <a:pt x="274" y="64"/>
                      </a:lnTo>
                      <a:lnTo>
                        <a:pt x="270" y="66"/>
                      </a:lnTo>
                      <a:lnTo>
                        <a:pt x="266" y="68"/>
                      </a:lnTo>
                      <a:lnTo>
                        <a:pt x="259" y="72"/>
                      </a:lnTo>
                      <a:lnTo>
                        <a:pt x="253" y="78"/>
                      </a:lnTo>
                      <a:lnTo>
                        <a:pt x="241" y="92"/>
                      </a:lnTo>
                      <a:lnTo>
                        <a:pt x="228" y="108"/>
                      </a:lnTo>
                      <a:lnTo>
                        <a:pt x="231" y="121"/>
                      </a:lnTo>
                      <a:lnTo>
                        <a:pt x="234" y="132"/>
                      </a:lnTo>
                      <a:lnTo>
                        <a:pt x="236" y="138"/>
                      </a:lnTo>
                      <a:lnTo>
                        <a:pt x="238" y="143"/>
                      </a:lnTo>
                      <a:lnTo>
                        <a:pt x="239" y="149"/>
                      </a:lnTo>
                      <a:lnTo>
                        <a:pt x="239" y="157"/>
                      </a:lnTo>
                      <a:lnTo>
                        <a:pt x="239" y="160"/>
                      </a:lnTo>
                      <a:lnTo>
                        <a:pt x="238" y="163"/>
                      </a:lnTo>
                      <a:lnTo>
                        <a:pt x="236" y="166"/>
                      </a:lnTo>
                      <a:lnTo>
                        <a:pt x="234" y="168"/>
                      </a:lnTo>
                      <a:lnTo>
                        <a:pt x="229" y="171"/>
                      </a:lnTo>
                      <a:lnTo>
                        <a:pt x="223" y="174"/>
                      </a:lnTo>
                      <a:lnTo>
                        <a:pt x="210" y="189"/>
                      </a:lnTo>
                      <a:lnTo>
                        <a:pt x="197" y="201"/>
                      </a:lnTo>
                      <a:lnTo>
                        <a:pt x="182" y="209"/>
                      </a:lnTo>
                      <a:lnTo>
                        <a:pt x="170" y="217"/>
                      </a:lnTo>
                      <a:lnTo>
                        <a:pt x="163" y="222"/>
                      </a:lnTo>
                      <a:lnTo>
                        <a:pt x="159" y="227"/>
                      </a:lnTo>
                      <a:lnTo>
                        <a:pt x="157" y="233"/>
                      </a:lnTo>
                      <a:lnTo>
                        <a:pt x="156" y="242"/>
                      </a:lnTo>
                      <a:lnTo>
                        <a:pt x="157" y="245"/>
                      </a:lnTo>
                      <a:lnTo>
                        <a:pt x="158" y="248"/>
                      </a:lnTo>
                      <a:lnTo>
                        <a:pt x="160" y="250"/>
                      </a:lnTo>
                      <a:lnTo>
                        <a:pt x="163" y="252"/>
                      </a:lnTo>
                      <a:lnTo>
                        <a:pt x="171" y="256"/>
                      </a:lnTo>
                      <a:lnTo>
                        <a:pt x="178" y="260"/>
                      </a:lnTo>
                      <a:lnTo>
                        <a:pt x="185" y="270"/>
                      </a:lnTo>
                      <a:lnTo>
                        <a:pt x="191" y="278"/>
                      </a:lnTo>
                      <a:lnTo>
                        <a:pt x="195" y="281"/>
                      </a:lnTo>
                      <a:lnTo>
                        <a:pt x="199" y="284"/>
                      </a:lnTo>
                      <a:lnTo>
                        <a:pt x="203" y="286"/>
                      </a:lnTo>
                      <a:lnTo>
                        <a:pt x="208" y="286"/>
                      </a:lnTo>
                      <a:lnTo>
                        <a:pt x="212" y="286"/>
                      </a:lnTo>
                      <a:lnTo>
                        <a:pt x="215" y="284"/>
                      </a:lnTo>
                      <a:lnTo>
                        <a:pt x="218" y="282"/>
                      </a:lnTo>
                      <a:lnTo>
                        <a:pt x="220" y="279"/>
                      </a:lnTo>
                      <a:lnTo>
                        <a:pt x="223" y="276"/>
                      </a:lnTo>
                      <a:lnTo>
                        <a:pt x="226" y="274"/>
                      </a:lnTo>
                      <a:lnTo>
                        <a:pt x="229" y="272"/>
                      </a:lnTo>
                      <a:lnTo>
                        <a:pt x="232" y="270"/>
                      </a:lnTo>
                      <a:lnTo>
                        <a:pt x="251" y="266"/>
                      </a:lnTo>
                      <a:lnTo>
                        <a:pt x="266" y="264"/>
                      </a:lnTo>
                      <a:lnTo>
                        <a:pt x="283" y="262"/>
                      </a:lnTo>
                      <a:lnTo>
                        <a:pt x="301" y="262"/>
                      </a:lnTo>
                      <a:lnTo>
                        <a:pt x="314" y="262"/>
                      </a:lnTo>
                      <a:lnTo>
                        <a:pt x="315" y="278"/>
                      </a:lnTo>
                      <a:lnTo>
                        <a:pt x="314" y="294"/>
                      </a:lnTo>
                      <a:lnTo>
                        <a:pt x="315" y="299"/>
                      </a:lnTo>
                      <a:lnTo>
                        <a:pt x="316" y="303"/>
                      </a:lnTo>
                      <a:lnTo>
                        <a:pt x="318" y="306"/>
                      </a:lnTo>
                      <a:lnTo>
                        <a:pt x="320" y="310"/>
                      </a:lnTo>
                      <a:lnTo>
                        <a:pt x="326" y="315"/>
                      </a:lnTo>
                      <a:lnTo>
                        <a:pt x="333" y="321"/>
                      </a:lnTo>
                      <a:lnTo>
                        <a:pt x="341" y="325"/>
                      </a:lnTo>
                      <a:lnTo>
                        <a:pt x="349" y="330"/>
                      </a:lnTo>
                      <a:lnTo>
                        <a:pt x="356" y="336"/>
                      </a:lnTo>
                      <a:lnTo>
                        <a:pt x="362" y="343"/>
                      </a:lnTo>
                      <a:lnTo>
                        <a:pt x="369" y="354"/>
                      </a:lnTo>
                      <a:lnTo>
                        <a:pt x="374" y="364"/>
                      </a:lnTo>
                      <a:lnTo>
                        <a:pt x="377" y="368"/>
                      </a:lnTo>
                      <a:lnTo>
                        <a:pt x="381" y="371"/>
                      </a:lnTo>
                      <a:lnTo>
                        <a:pt x="386" y="373"/>
                      </a:lnTo>
                      <a:lnTo>
                        <a:pt x="391" y="374"/>
                      </a:lnTo>
                      <a:lnTo>
                        <a:pt x="405" y="373"/>
                      </a:lnTo>
                      <a:lnTo>
                        <a:pt x="416" y="371"/>
                      </a:lnTo>
                      <a:lnTo>
                        <a:pt x="429" y="368"/>
                      </a:lnTo>
                      <a:lnTo>
                        <a:pt x="442" y="367"/>
                      </a:lnTo>
                      <a:lnTo>
                        <a:pt x="451" y="367"/>
                      </a:lnTo>
                      <a:lnTo>
                        <a:pt x="458" y="368"/>
                      </a:lnTo>
                      <a:lnTo>
                        <a:pt x="466" y="368"/>
                      </a:lnTo>
                      <a:lnTo>
                        <a:pt x="474" y="368"/>
                      </a:lnTo>
                      <a:lnTo>
                        <a:pt x="478" y="373"/>
                      </a:lnTo>
                      <a:lnTo>
                        <a:pt x="482" y="380"/>
                      </a:lnTo>
                      <a:lnTo>
                        <a:pt x="481" y="385"/>
                      </a:lnTo>
                      <a:lnTo>
                        <a:pt x="480" y="390"/>
                      </a:lnTo>
                      <a:lnTo>
                        <a:pt x="477" y="394"/>
                      </a:lnTo>
                      <a:lnTo>
                        <a:pt x="474" y="397"/>
                      </a:lnTo>
                      <a:lnTo>
                        <a:pt x="470" y="400"/>
                      </a:lnTo>
                      <a:lnTo>
                        <a:pt x="466" y="402"/>
                      </a:lnTo>
                      <a:lnTo>
                        <a:pt x="462" y="404"/>
                      </a:lnTo>
                      <a:lnTo>
                        <a:pt x="457" y="407"/>
                      </a:lnTo>
                      <a:lnTo>
                        <a:pt x="445" y="410"/>
                      </a:lnTo>
                      <a:lnTo>
                        <a:pt x="434" y="414"/>
                      </a:lnTo>
                      <a:lnTo>
                        <a:pt x="423" y="418"/>
                      </a:lnTo>
                      <a:lnTo>
                        <a:pt x="412" y="424"/>
                      </a:lnTo>
                      <a:lnTo>
                        <a:pt x="408" y="428"/>
                      </a:lnTo>
                      <a:lnTo>
                        <a:pt x="405" y="431"/>
                      </a:lnTo>
                      <a:lnTo>
                        <a:pt x="402" y="437"/>
                      </a:lnTo>
                      <a:lnTo>
                        <a:pt x="399" y="441"/>
                      </a:lnTo>
                      <a:lnTo>
                        <a:pt x="394" y="450"/>
                      </a:lnTo>
                      <a:lnTo>
                        <a:pt x="389" y="459"/>
                      </a:lnTo>
                      <a:lnTo>
                        <a:pt x="384" y="468"/>
                      </a:lnTo>
                      <a:lnTo>
                        <a:pt x="379" y="475"/>
                      </a:lnTo>
                      <a:lnTo>
                        <a:pt x="375" y="478"/>
                      </a:lnTo>
                      <a:lnTo>
                        <a:pt x="372" y="479"/>
                      </a:lnTo>
                      <a:lnTo>
                        <a:pt x="367" y="481"/>
                      </a:lnTo>
                      <a:lnTo>
                        <a:pt x="361" y="481"/>
                      </a:lnTo>
                      <a:lnTo>
                        <a:pt x="356" y="481"/>
                      </a:lnTo>
                      <a:lnTo>
                        <a:pt x="352" y="480"/>
                      </a:lnTo>
                      <a:lnTo>
                        <a:pt x="348" y="478"/>
                      </a:lnTo>
                      <a:lnTo>
                        <a:pt x="344" y="476"/>
                      </a:lnTo>
                      <a:lnTo>
                        <a:pt x="335" y="471"/>
                      </a:lnTo>
                      <a:lnTo>
                        <a:pt x="329" y="465"/>
                      </a:lnTo>
                      <a:lnTo>
                        <a:pt x="322" y="458"/>
                      </a:lnTo>
                      <a:lnTo>
                        <a:pt x="315" y="453"/>
                      </a:lnTo>
                      <a:lnTo>
                        <a:pt x="311" y="451"/>
                      </a:lnTo>
                      <a:lnTo>
                        <a:pt x="306" y="449"/>
                      </a:lnTo>
                      <a:lnTo>
                        <a:pt x="301" y="448"/>
                      </a:lnTo>
                      <a:lnTo>
                        <a:pt x="296" y="448"/>
                      </a:lnTo>
                      <a:lnTo>
                        <a:pt x="290" y="449"/>
                      </a:lnTo>
                      <a:lnTo>
                        <a:pt x="284" y="451"/>
                      </a:lnTo>
                      <a:lnTo>
                        <a:pt x="278" y="454"/>
                      </a:lnTo>
                      <a:lnTo>
                        <a:pt x="273" y="458"/>
                      </a:lnTo>
                      <a:lnTo>
                        <a:pt x="265" y="469"/>
                      </a:lnTo>
                      <a:lnTo>
                        <a:pt x="258" y="481"/>
                      </a:lnTo>
                      <a:lnTo>
                        <a:pt x="252" y="494"/>
                      </a:lnTo>
                      <a:lnTo>
                        <a:pt x="243" y="504"/>
                      </a:lnTo>
                      <a:lnTo>
                        <a:pt x="238" y="508"/>
                      </a:lnTo>
                      <a:lnTo>
                        <a:pt x="233" y="511"/>
                      </a:lnTo>
                      <a:lnTo>
                        <a:pt x="227" y="514"/>
                      </a:lnTo>
                      <a:lnTo>
                        <a:pt x="220" y="514"/>
                      </a:lnTo>
                      <a:lnTo>
                        <a:pt x="213" y="513"/>
                      </a:lnTo>
                      <a:lnTo>
                        <a:pt x="208" y="511"/>
                      </a:lnTo>
                      <a:lnTo>
                        <a:pt x="204" y="507"/>
                      </a:lnTo>
                      <a:lnTo>
                        <a:pt x="201" y="502"/>
                      </a:lnTo>
                      <a:lnTo>
                        <a:pt x="194" y="489"/>
                      </a:lnTo>
                      <a:lnTo>
                        <a:pt x="187" y="477"/>
                      </a:lnTo>
                      <a:lnTo>
                        <a:pt x="178" y="472"/>
                      </a:lnTo>
                      <a:lnTo>
                        <a:pt x="177" y="479"/>
                      </a:lnTo>
                      <a:lnTo>
                        <a:pt x="175" y="486"/>
                      </a:lnTo>
                      <a:lnTo>
                        <a:pt x="171" y="493"/>
                      </a:lnTo>
                      <a:lnTo>
                        <a:pt x="167" y="499"/>
                      </a:lnTo>
                      <a:lnTo>
                        <a:pt x="160" y="503"/>
                      </a:lnTo>
                      <a:lnTo>
                        <a:pt x="154" y="507"/>
                      </a:lnTo>
                      <a:lnTo>
                        <a:pt x="147" y="509"/>
                      </a:lnTo>
                      <a:lnTo>
                        <a:pt x="140" y="510"/>
                      </a:lnTo>
                      <a:lnTo>
                        <a:pt x="134" y="509"/>
                      </a:lnTo>
                      <a:lnTo>
                        <a:pt x="130" y="508"/>
                      </a:lnTo>
                      <a:lnTo>
                        <a:pt x="126" y="507"/>
                      </a:lnTo>
                      <a:lnTo>
                        <a:pt x="122" y="505"/>
                      </a:lnTo>
                      <a:lnTo>
                        <a:pt x="116" y="500"/>
                      </a:lnTo>
                      <a:lnTo>
                        <a:pt x="110" y="493"/>
                      </a:lnTo>
                      <a:lnTo>
                        <a:pt x="99" y="476"/>
                      </a:lnTo>
                      <a:lnTo>
                        <a:pt x="87" y="460"/>
                      </a:lnTo>
                      <a:lnTo>
                        <a:pt x="76" y="461"/>
                      </a:lnTo>
                      <a:lnTo>
                        <a:pt x="67" y="463"/>
                      </a:lnTo>
                      <a:lnTo>
                        <a:pt x="57" y="466"/>
                      </a:lnTo>
                      <a:lnTo>
                        <a:pt x="46" y="470"/>
                      </a:lnTo>
                      <a:lnTo>
                        <a:pt x="31" y="476"/>
                      </a:lnTo>
                      <a:lnTo>
                        <a:pt x="15" y="482"/>
                      </a:lnTo>
                      <a:lnTo>
                        <a:pt x="9" y="486"/>
                      </a:lnTo>
                      <a:lnTo>
                        <a:pt x="4" y="491"/>
                      </a:lnTo>
                      <a:lnTo>
                        <a:pt x="2" y="494"/>
                      </a:lnTo>
                      <a:lnTo>
                        <a:pt x="1" y="498"/>
                      </a:lnTo>
                      <a:lnTo>
                        <a:pt x="0" y="501"/>
                      </a:lnTo>
                      <a:lnTo>
                        <a:pt x="0" y="505"/>
                      </a:lnTo>
                      <a:lnTo>
                        <a:pt x="1" y="515"/>
                      </a:lnTo>
                      <a:lnTo>
                        <a:pt x="3" y="526"/>
                      </a:lnTo>
                      <a:lnTo>
                        <a:pt x="8" y="535"/>
                      </a:lnTo>
                      <a:lnTo>
                        <a:pt x="13" y="543"/>
                      </a:lnTo>
                      <a:lnTo>
                        <a:pt x="22" y="551"/>
                      </a:lnTo>
                      <a:lnTo>
                        <a:pt x="30" y="555"/>
                      </a:lnTo>
                      <a:lnTo>
                        <a:pt x="34" y="557"/>
                      </a:lnTo>
                      <a:lnTo>
                        <a:pt x="39" y="559"/>
                      </a:lnTo>
                      <a:lnTo>
                        <a:pt x="44" y="559"/>
                      </a:lnTo>
                      <a:lnTo>
                        <a:pt x="49" y="560"/>
                      </a:lnTo>
                      <a:lnTo>
                        <a:pt x="105" y="560"/>
                      </a:lnTo>
                      <a:lnTo>
                        <a:pt x="111" y="560"/>
                      </a:lnTo>
                      <a:lnTo>
                        <a:pt x="115" y="561"/>
                      </a:lnTo>
                      <a:lnTo>
                        <a:pt x="119" y="563"/>
                      </a:lnTo>
                      <a:lnTo>
                        <a:pt x="123" y="565"/>
                      </a:lnTo>
                      <a:lnTo>
                        <a:pt x="129" y="570"/>
                      </a:lnTo>
                      <a:lnTo>
                        <a:pt x="135" y="577"/>
                      </a:lnTo>
                      <a:lnTo>
                        <a:pt x="142" y="583"/>
                      </a:lnTo>
                      <a:lnTo>
                        <a:pt x="149" y="588"/>
                      </a:lnTo>
                      <a:lnTo>
                        <a:pt x="152" y="590"/>
                      </a:lnTo>
                      <a:lnTo>
                        <a:pt x="156" y="591"/>
                      </a:lnTo>
                      <a:lnTo>
                        <a:pt x="160" y="593"/>
                      </a:lnTo>
                      <a:lnTo>
                        <a:pt x="166" y="593"/>
                      </a:lnTo>
                      <a:lnTo>
                        <a:pt x="173" y="592"/>
                      </a:lnTo>
                      <a:lnTo>
                        <a:pt x="180" y="590"/>
                      </a:lnTo>
                      <a:lnTo>
                        <a:pt x="186" y="587"/>
                      </a:lnTo>
                      <a:lnTo>
                        <a:pt x="191" y="584"/>
                      </a:lnTo>
                      <a:lnTo>
                        <a:pt x="198" y="580"/>
                      </a:lnTo>
                      <a:lnTo>
                        <a:pt x="204" y="577"/>
                      </a:lnTo>
                      <a:lnTo>
                        <a:pt x="210" y="574"/>
                      </a:lnTo>
                      <a:lnTo>
                        <a:pt x="218" y="574"/>
                      </a:lnTo>
                      <a:lnTo>
                        <a:pt x="228" y="573"/>
                      </a:lnTo>
                      <a:lnTo>
                        <a:pt x="237" y="573"/>
                      </a:lnTo>
                      <a:lnTo>
                        <a:pt x="246" y="574"/>
                      </a:lnTo>
                      <a:lnTo>
                        <a:pt x="256" y="577"/>
                      </a:lnTo>
                      <a:lnTo>
                        <a:pt x="261" y="579"/>
                      </a:lnTo>
                      <a:lnTo>
                        <a:pt x="265" y="581"/>
                      </a:lnTo>
                      <a:lnTo>
                        <a:pt x="269" y="584"/>
                      </a:lnTo>
                      <a:lnTo>
                        <a:pt x="272" y="588"/>
                      </a:lnTo>
                      <a:lnTo>
                        <a:pt x="277" y="596"/>
                      </a:lnTo>
                      <a:lnTo>
                        <a:pt x="282" y="606"/>
                      </a:lnTo>
                      <a:lnTo>
                        <a:pt x="287" y="614"/>
                      </a:lnTo>
                      <a:lnTo>
                        <a:pt x="292" y="621"/>
                      </a:lnTo>
                      <a:lnTo>
                        <a:pt x="295" y="624"/>
                      </a:lnTo>
                      <a:lnTo>
                        <a:pt x="299" y="626"/>
                      </a:lnTo>
                      <a:lnTo>
                        <a:pt x="303" y="628"/>
                      </a:lnTo>
                      <a:lnTo>
                        <a:pt x="309" y="628"/>
                      </a:lnTo>
                      <a:lnTo>
                        <a:pt x="403" y="628"/>
                      </a:lnTo>
                      <a:lnTo>
                        <a:pt x="548" y="654"/>
                      </a:lnTo>
                      <a:close/>
                    </a:path>
                  </a:pathLst>
                </a:custGeom>
                <a:solidFill>
                  <a:srgbClr val="C0C0C0"/>
                </a:solidFill>
                <a:ln w="9525">
                  <a:solidFill>
                    <a:sysClr val="windowText" lastClr="000000">
                      <a:lumMod val="50000"/>
                      <a:lumOff val="50000"/>
                    </a:sysClr>
                  </a:solidFill>
                  <a:round/>
                  <a:headEnd/>
                  <a:tailEnd/>
                </a:ln>
              </p:spPr>
            </p:sp>
            <p:sp>
              <p:nvSpPr>
                <p:cNvPr id="27" name="Kazakhstan"/>
                <p:cNvSpPr>
                  <a:spLocks/>
                </p:cNvSpPr>
                <p:nvPr/>
              </p:nvSpPr>
              <p:spPr bwMode="auto">
                <a:xfrm>
                  <a:off x="1456574" y="2264540"/>
                  <a:ext cx="2147755" cy="1047053"/>
                </a:xfrm>
                <a:custGeom>
                  <a:avLst/>
                  <a:gdLst/>
                  <a:ahLst/>
                  <a:cxnLst>
                    <a:cxn ang="0">
                      <a:pos x="399" y="962"/>
                    </a:cxn>
                    <a:cxn ang="0">
                      <a:pos x="641" y="1078"/>
                    </a:cxn>
                    <a:cxn ang="0">
                      <a:pos x="598" y="1247"/>
                    </a:cxn>
                    <a:cxn ang="0">
                      <a:pos x="536" y="1307"/>
                    </a:cxn>
                    <a:cxn ang="0">
                      <a:pos x="350" y="1272"/>
                    </a:cxn>
                    <a:cxn ang="0">
                      <a:pos x="271" y="1359"/>
                    </a:cxn>
                    <a:cxn ang="0">
                      <a:pos x="231" y="1430"/>
                    </a:cxn>
                    <a:cxn ang="0">
                      <a:pos x="276" y="1627"/>
                    </a:cxn>
                    <a:cxn ang="0">
                      <a:pos x="321" y="1794"/>
                    </a:cxn>
                    <a:cxn ang="0">
                      <a:pos x="1203" y="1382"/>
                    </a:cxn>
                    <a:cxn ang="0">
                      <a:pos x="1294" y="1332"/>
                    </a:cxn>
                    <a:cxn ang="0">
                      <a:pos x="1444" y="1345"/>
                    </a:cxn>
                    <a:cxn ang="0">
                      <a:pos x="1337" y="1478"/>
                    </a:cxn>
                    <a:cxn ang="0">
                      <a:pos x="1460" y="1719"/>
                    </a:cxn>
                    <a:cxn ang="0">
                      <a:pos x="1689" y="1796"/>
                    </a:cxn>
                    <a:cxn ang="0">
                      <a:pos x="1922" y="1933"/>
                    </a:cxn>
                    <a:cxn ang="0">
                      <a:pos x="1925" y="2074"/>
                    </a:cxn>
                    <a:cxn ang="0">
                      <a:pos x="2016" y="2227"/>
                    </a:cxn>
                    <a:cxn ang="0">
                      <a:pos x="2243" y="2216"/>
                    </a:cxn>
                    <a:cxn ang="0">
                      <a:pos x="2532" y="2058"/>
                    </a:cxn>
                    <a:cxn ang="0">
                      <a:pos x="2833" y="2002"/>
                    </a:cxn>
                    <a:cxn ang="0">
                      <a:pos x="3014" y="1976"/>
                    </a:cxn>
                    <a:cxn ang="0">
                      <a:pos x="3377" y="2005"/>
                    </a:cxn>
                    <a:cxn ang="0">
                      <a:pos x="3617" y="2078"/>
                    </a:cxn>
                    <a:cxn ang="0">
                      <a:pos x="3779" y="1948"/>
                    </a:cxn>
                    <a:cxn ang="0">
                      <a:pos x="3760" y="1717"/>
                    </a:cxn>
                    <a:cxn ang="0">
                      <a:pos x="3814" y="1661"/>
                    </a:cxn>
                    <a:cxn ang="0">
                      <a:pos x="3965" y="1619"/>
                    </a:cxn>
                    <a:cxn ang="0">
                      <a:pos x="3991" y="1517"/>
                    </a:cxn>
                    <a:cxn ang="0">
                      <a:pos x="4185" y="1439"/>
                    </a:cxn>
                    <a:cxn ang="0">
                      <a:pos x="4284" y="1308"/>
                    </a:cxn>
                    <a:cxn ang="0">
                      <a:pos x="4289" y="1123"/>
                    </a:cxn>
                    <a:cxn ang="0">
                      <a:pos x="4491" y="950"/>
                    </a:cxn>
                    <a:cxn ang="0">
                      <a:pos x="4343" y="884"/>
                    </a:cxn>
                    <a:cxn ang="0">
                      <a:pos x="4188" y="967"/>
                    </a:cxn>
                    <a:cxn ang="0">
                      <a:pos x="3998" y="734"/>
                    </a:cxn>
                    <a:cxn ang="0">
                      <a:pos x="3788" y="693"/>
                    </a:cxn>
                    <a:cxn ang="0">
                      <a:pos x="3630" y="633"/>
                    </a:cxn>
                    <a:cxn ang="0">
                      <a:pos x="3317" y="225"/>
                    </a:cxn>
                    <a:cxn ang="0">
                      <a:pos x="3236" y="186"/>
                    </a:cxn>
                    <a:cxn ang="0">
                      <a:pos x="3043" y="294"/>
                    </a:cxn>
                    <a:cxn ang="0">
                      <a:pos x="2972" y="230"/>
                    </a:cxn>
                    <a:cxn ang="0">
                      <a:pos x="2785" y="217"/>
                    </a:cxn>
                    <a:cxn ang="0">
                      <a:pos x="2732" y="5"/>
                    </a:cxn>
                    <a:cxn ang="0">
                      <a:pos x="2310" y="66"/>
                    </a:cxn>
                    <a:cxn ang="0">
                      <a:pos x="1995" y="123"/>
                    </a:cxn>
                    <a:cxn ang="0">
                      <a:pos x="1820" y="137"/>
                    </a:cxn>
                    <a:cxn ang="0">
                      <a:pos x="1769" y="246"/>
                    </a:cxn>
                    <a:cxn ang="0">
                      <a:pos x="1706" y="352"/>
                    </a:cxn>
                    <a:cxn ang="0">
                      <a:pos x="1669" y="502"/>
                    </a:cxn>
                    <a:cxn ang="0">
                      <a:pos x="1776" y="649"/>
                    </a:cxn>
                    <a:cxn ang="0">
                      <a:pos x="1590" y="641"/>
                    </a:cxn>
                    <a:cxn ang="0">
                      <a:pos x="1439" y="560"/>
                    </a:cxn>
                    <a:cxn ang="0">
                      <a:pos x="1272" y="507"/>
                    </a:cxn>
                    <a:cxn ang="0">
                      <a:pos x="1033" y="476"/>
                    </a:cxn>
                    <a:cxn ang="0">
                      <a:pos x="896" y="370"/>
                    </a:cxn>
                    <a:cxn ang="0">
                      <a:pos x="728" y="289"/>
                    </a:cxn>
                    <a:cxn ang="0">
                      <a:pos x="490" y="329"/>
                    </a:cxn>
                    <a:cxn ang="0">
                      <a:pos x="415" y="455"/>
                    </a:cxn>
                    <a:cxn ang="0">
                      <a:pos x="265" y="387"/>
                    </a:cxn>
                    <a:cxn ang="0">
                      <a:pos x="152" y="520"/>
                    </a:cxn>
                    <a:cxn ang="0">
                      <a:pos x="45" y="752"/>
                    </a:cxn>
                    <a:cxn ang="0">
                      <a:pos x="155" y="919"/>
                    </a:cxn>
                  </a:cxnLst>
                  <a:rect l="0" t="0" r="r" b="b"/>
                  <a:pathLst>
                    <a:path w="4491" h="2265">
                      <a:moveTo>
                        <a:pt x="167" y="1001"/>
                      </a:moveTo>
                      <a:lnTo>
                        <a:pt x="172" y="1002"/>
                      </a:lnTo>
                      <a:lnTo>
                        <a:pt x="178" y="1003"/>
                      </a:lnTo>
                      <a:lnTo>
                        <a:pt x="194" y="1000"/>
                      </a:lnTo>
                      <a:lnTo>
                        <a:pt x="209" y="998"/>
                      </a:lnTo>
                      <a:lnTo>
                        <a:pt x="223" y="1008"/>
                      </a:lnTo>
                      <a:lnTo>
                        <a:pt x="236" y="1017"/>
                      </a:lnTo>
                      <a:lnTo>
                        <a:pt x="242" y="1016"/>
                      </a:lnTo>
                      <a:lnTo>
                        <a:pt x="247" y="1014"/>
                      </a:lnTo>
                      <a:lnTo>
                        <a:pt x="278" y="1014"/>
                      </a:lnTo>
                      <a:lnTo>
                        <a:pt x="288" y="1013"/>
                      </a:lnTo>
                      <a:lnTo>
                        <a:pt x="298" y="1011"/>
                      </a:lnTo>
                      <a:lnTo>
                        <a:pt x="306" y="1007"/>
                      </a:lnTo>
                      <a:lnTo>
                        <a:pt x="316" y="1003"/>
                      </a:lnTo>
                      <a:lnTo>
                        <a:pt x="329" y="999"/>
                      </a:lnTo>
                      <a:lnTo>
                        <a:pt x="340" y="994"/>
                      </a:lnTo>
                      <a:lnTo>
                        <a:pt x="350" y="990"/>
                      </a:lnTo>
                      <a:lnTo>
                        <a:pt x="362" y="983"/>
                      </a:lnTo>
                      <a:lnTo>
                        <a:pt x="369" y="976"/>
                      </a:lnTo>
                      <a:lnTo>
                        <a:pt x="375" y="969"/>
                      </a:lnTo>
                      <a:lnTo>
                        <a:pt x="378" y="966"/>
                      </a:lnTo>
                      <a:lnTo>
                        <a:pt x="381" y="964"/>
                      </a:lnTo>
                      <a:lnTo>
                        <a:pt x="386" y="962"/>
                      </a:lnTo>
                      <a:lnTo>
                        <a:pt x="390" y="962"/>
                      </a:lnTo>
                      <a:lnTo>
                        <a:pt x="399" y="962"/>
                      </a:lnTo>
                      <a:lnTo>
                        <a:pt x="406" y="964"/>
                      </a:lnTo>
                      <a:lnTo>
                        <a:pt x="414" y="966"/>
                      </a:lnTo>
                      <a:lnTo>
                        <a:pt x="421" y="969"/>
                      </a:lnTo>
                      <a:lnTo>
                        <a:pt x="435" y="976"/>
                      </a:lnTo>
                      <a:lnTo>
                        <a:pt x="451" y="982"/>
                      </a:lnTo>
                      <a:lnTo>
                        <a:pt x="458" y="983"/>
                      </a:lnTo>
                      <a:lnTo>
                        <a:pt x="464" y="985"/>
                      </a:lnTo>
                      <a:lnTo>
                        <a:pt x="470" y="987"/>
                      </a:lnTo>
                      <a:lnTo>
                        <a:pt x="474" y="990"/>
                      </a:lnTo>
                      <a:lnTo>
                        <a:pt x="483" y="997"/>
                      </a:lnTo>
                      <a:lnTo>
                        <a:pt x="491" y="1007"/>
                      </a:lnTo>
                      <a:lnTo>
                        <a:pt x="499" y="1013"/>
                      </a:lnTo>
                      <a:lnTo>
                        <a:pt x="505" y="1018"/>
                      </a:lnTo>
                      <a:lnTo>
                        <a:pt x="512" y="1021"/>
                      </a:lnTo>
                      <a:lnTo>
                        <a:pt x="519" y="1024"/>
                      </a:lnTo>
                      <a:lnTo>
                        <a:pt x="536" y="1028"/>
                      </a:lnTo>
                      <a:lnTo>
                        <a:pt x="554" y="1032"/>
                      </a:lnTo>
                      <a:lnTo>
                        <a:pt x="568" y="1039"/>
                      </a:lnTo>
                      <a:lnTo>
                        <a:pt x="581" y="1045"/>
                      </a:lnTo>
                      <a:lnTo>
                        <a:pt x="594" y="1052"/>
                      </a:lnTo>
                      <a:lnTo>
                        <a:pt x="608" y="1059"/>
                      </a:lnTo>
                      <a:lnTo>
                        <a:pt x="621" y="1064"/>
                      </a:lnTo>
                      <a:lnTo>
                        <a:pt x="632" y="1070"/>
                      </a:lnTo>
                      <a:lnTo>
                        <a:pt x="636" y="1074"/>
                      </a:lnTo>
                      <a:lnTo>
                        <a:pt x="641" y="1078"/>
                      </a:lnTo>
                      <a:lnTo>
                        <a:pt x="643" y="1083"/>
                      </a:lnTo>
                      <a:lnTo>
                        <a:pt x="644" y="1089"/>
                      </a:lnTo>
                      <a:lnTo>
                        <a:pt x="644" y="1093"/>
                      </a:lnTo>
                      <a:lnTo>
                        <a:pt x="642" y="1096"/>
                      </a:lnTo>
                      <a:lnTo>
                        <a:pt x="641" y="1098"/>
                      </a:lnTo>
                      <a:lnTo>
                        <a:pt x="637" y="1100"/>
                      </a:lnTo>
                      <a:lnTo>
                        <a:pt x="633" y="1104"/>
                      </a:lnTo>
                      <a:lnTo>
                        <a:pt x="629" y="1109"/>
                      </a:lnTo>
                      <a:lnTo>
                        <a:pt x="626" y="1116"/>
                      </a:lnTo>
                      <a:lnTo>
                        <a:pt x="624" y="1124"/>
                      </a:lnTo>
                      <a:lnTo>
                        <a:pt x="623" y="1131"/>
                      </a:lnTo>
                      <a:lnTo>
                        <a:pt x="622" y="1139"/>
                      </a:lnTo>
                      <a:lnTo>
                        <a:pt x="627" y="1175"/>
                      </a:lnTo>
                      <a:lnTo>
                        <a:pt x="626" y="1182"/>
                      </a:lnTo>
                      <a:lnTo>
                        <a:pt x="625" y="1188"/>
                      </a:lnTo>
                      <a:lnTo>
                        <a:pt x="623" y="1194"/>
                      </a:lnTo>
                      <a:lnTo>
                        <a:pt x="620" y="1199"/>
                      </a:lnTo>
                      <a:lnTo>
                        <a:pt x="614" y="1209"/>
                      </a:lnTo>
                      <a:lnTo>
                        <a:pt x="604" y="1218"/>
                      </a:lnTo>
                      <a:lnTo>
                        <a:pt x="601" y="1222"/>
                      </a:lnTo>
                      <a:lnTo>
                        <a:pt x="599" y="1227"/>
                      </a:lnTo>
                      <a:lnTo>
                        <a:pt x="598" y="1231"/>
                      </a:lnTo>
                      <a:lnTo>
                        <a:pt x="598" y="1237"/>
                      </a:lnTo>
                      <a:lnTo>
                        <a:pt x="598" y="1242"/>
                      </a:lnTo>
                      <a:lnTo>
                        <a:pt x="598" y="1247"/>
                      </a:lnTo>
                      <a:lnTo>
                        <a:pt x="597" y="1252"/>
                      </a:lnTo>
                      <a:lnTo>
                        <a:pt x="595" y="1257"/>
                      </a:lnTo>
                      <a:lnTo>
                        <a:pt x="590" y="1262"/>
                      </a:lnTo>
                      <a:lnTo>
                        <a:pt x="585" y="1265"/>
                      </a:lnTo>
                      <a:lnTo>
                        <a:pt x="575" y="1273"/>
                      </a:lnTo>
                      <a:lnTo>
                        <a:pt x="569" y="1282"/>
                      </a:lnTo>
                      <a:lnTo>
                        <a:pt x="566" y="1286"/>
                      </a:lnTo>
                      <a:lnTo>
                        <a:pt x="563" y="1291"/>
                      </a:lnTo>
                      <a:lnTo>
                        <a:pt x="561" y="1297"/>
                      </a:lnTo>
                      <a:lnTo>
                        <a:pt x="560" y="1302"/>
                      </a:lnTo>
                      <a:lnTo>
                        <a:pt x="564" y="1305"/>
                      </a:lnTo>
                      <a:lnTo>
                        <a:pt x="568" y="1309"/>
                      </a:lnTo>
                      <a:lnTo>
                        <a:pt x="570" y="1313"/>
                      </a:lnTo>
                      <a:lnTo>
                        <a:pt x="572" y="1319"/>
                      </a:lnTo>
                      <a:lnTo>
                        <a:pt x="573" y="1330"/>
                      </a:lnTo>
                      <a:lnTo>
                        <a:pt x="573" y="1342"/>
                      </a:lnTo>
                      <a:lnTo>
                        <a:pt x="574" y="1351"/>
                      </a:lnTo>
                      <a:lnTo>
                        <a:pt x="573" y="1359"/>
                      </a:lnTo>
                      <a:lnTo>
                        <a:pt x="568" y="1361"/>
                      </a:lnTo>
                      <a:lnTo>
                        <a:pt x="562" y="1341"/>
                      </a:lnTo>
                      <a:lnTo>
                        <a:pt x="555" y="1324"/>
                      </a:lnTo>
                      <a:lnTo>
                        <a:pt x="549" y="1316"/>
                      </a:lnTo>
                      <a:lnTo>
                        <a:pt x="543" y="1311"/>
                      </a:lnTo>
                      <a:lnTo>
                        <a:pt x="540" y="1309"/>
                      </a:lnTo>
                      <a:lnTo>
                        <a:pt x="536" y="1307"/>
                      </a:lnTo>
                      <a:lnTo>
                        <a:pt x="532" y="1306"/>
                      </a:lnTo>
                      <a:lnTo>
                        <a:pt x="527" y="1306"/>
                      </a:lnTo>
                      <a:lnTo>
                        <a:pt x="488" y="1306"/>
                      </a:lnTo>
                      <a:lnTo>
                        <a:pt x="475" y="1306"/>
                      </a:lnTo>
                      <a:lnTo>
                        <a:pt x="462" y="1305"/>
                      </a:lnTo>
                      <a:lnTo>
                        <a:pt x="456" y="1304"/>
                      </a:lnTo>
                      <a:lnTo>
                        <a:pt x="450" y="1303"/>
                      </a:lnTo>
                      <a:lnTo>
                        <a:pt x="444" y="1301"/>
                      </a:lnTo>
                      <a:lnTo>
                        <a:pt x="437" y="1298"/>
                      </a:lnTo>
                      <a:lnTo>
                        <a:pt x="431" y="1294"/>
                      </a:lnTo>
                      <a:lnTo>
                        <a:pt x="428" y="1288"/>
                      </a:lnTo>
                      <a:lnTo>
                        <a:pt x="425" y="1283"/>
                      </a:lnTo>
                      <a:lnTo>
                        <a:pt x="422" y="1277"/>
                      </a:lnTo>
                      <a:lnTo>
                        <a:pt x="419" y="1272"/>
                      </a:lnTo>
                      <a:lnTo>
                        <a:pt x="416" y="1268"/>
                      </a:lnTo>
                      <a:lnTo>
                        <a:pt x="414" y="1266"/>
                      </a:lnTo>
                      <a:lnTo>
                        <a:pt x="412" y="1265"/>
                      </a:lnTo>
                      <a:lnTo>
                        <a:pt x="408" y="1264"/>
                      </a:lnTo>
                      <a:lnTo>
                        <a:pt x="405" y="1264"/>
                      </a:lnTo>
                      <a:lnTo>
                        <a:pt x="391" y="1266"/>
                      </a:lnTo>
                      <a:lnTo>
                        <a:pt x="376" y="1269"/>
                      </a:lnTo>
                      <a:lnTo>
                        <a:pt x="367" y="1270"/>
                      </a:lnTo>
                      <a:lnTo>
                        <a:pt x="358" y="1270"/>
                      </a:lnTo>
                      <a:lnTo>
                        <a:pt x="354" y="1270"/>
                      </a:lnTo>
                      <a:lnTo>
                        <a:pt x="350" y="1272"/>
                      </a:lnTo>
                      <a:lnTo>
                        <a:pt x="348" y="1274"/>
                      </a:lnTo>
                      <a:lnTo>
                        <a:pt x="348" y="1277"/>
                      </a:lnTo>
                      <a:lnTo>
                        <a:pt x="350" y="1287"/>
                      </a:lnTo>
                      <a:lnTo>
                        <a:pt x="352" y="1298"/>
                      </a:lnTo>
                      <a:lnTo>
                        <a:pt x="352" y="1324"/>
                      </a:lnTo>
                      <a:lnTo>
                        <a:pt x="349" y="1326"/>
                      </a:lnTo>
                      <a:lnTo>
                        <a:pt x="346" y="1328"/>
                      </a:lnTo>
                      <a:lnTo>
                        <a:pt x="342" y="1324"/>
                      </a:lnTo>
                      <a:lnTo>
                        <a:pt x="337" y="1321"/>
                      </a:lnTo>
                      <a:lnTo>
                        <a:pt x="329" y="1321"/>
                      </a:lnTo>
                      <a:lnTo>
                        <a:pt x="329" y="1338"/>
                      </a:lnTo>
                      <a:lnTo>
                        <a:pt x="331" y="1342"/>
                      </a:lnTo>
                      <a:lnTo>
                        <a:pt x="333" y="1348"/>
                      </a:lnTo>
                      <a:lnTo>
                        <a:pt x="333" y="1389"/>
                      </a:lnTo>
                      <a:lnTo>
                        <a:pt x="330" y="1391"/>
                      </a:lnTo>
                      <a:lnTo>
                        <a:pt x="326" y="1391"/>
                      </a:lnTo>
                      <a:lnTo>
                        <a:pt x="318" y="1391"/>
                      </a:lnTo>
                      <a:lnTo>
                        <a:pt x="313" y="1391"/>
                      </a:lnTo>
                      <a:lnTo>
                        <a:pt x="307" y="1390"/>
                      </a:lnTo>
                      <a:lnTo>
                        <a:pt x="302" y="1387"/>
                      </a:lnTo>
                      <a:lnTo>
                        <a:pt x="292" y="1378"/>
                      </a:lnTo>
                      <a:lnTo>
                        <a:pt x="284" y="1368"/>
                      </a:lnTo>
                      <a:lnTo>
                        <a:pt x="280" y="1364"/>
                      </a:lnTo>
                      <a:lnTo>
                        <a:pt x="276" y="1361"/>
                      </a:lnTo>
                      <a:lnTo>
                        <a:pt x="271" y="1359"/>
                      </a:lnTo>
                      <a:lnTo>
                        <a:pt x="264" y="1358"/>
                      </a:lnTo>
                      <a:lnTo>
                        <a:pt x="252" y="1360"/>
                      </a:lnTo>
                      <a:lnTo>
                        <a:pt x="238" y="1362"/>
                      </a:lnTo>
                      <a:lnTo>
                        <a:pt x="230" y="1361"/>
                      </a:lnTo>
                      <a:lnTo>
                        <a:pt x="222" y="1361"/>
                      </a:lnTo>
                      <a:lnTo>
                        <a:pt x="215" y="1360"/>
                      </a:lnTo>
                      <a:lnTo>
                        <a:pt x="206" y="1359"/>
                      </a:lnTo>
                      <a:lnTo>
                        <a:pt x="199" y="1360"/>
                      </a:lnTo>
                      <a:lnTo>
                        <a:pt x="192" y="1361"/>
                      </a:lnTo>
                      <a:lnTo>
                        <a:pt x="189" y="1362"/>
                      </a:lnTo>
                      <a:lnTo>
                        <a:pt x="187" y="1364"/>
                      </a:lnTo>
                      <a:lnTo>
                        <a:pt x="185" y="1367"/>
                      </a:lnTo>
                      <a:lnTo>
                        <a:pt x="184" y="1370"/>
                      </a:lnTo>
                      <a:lnTo>
                        <a:pt x="185" y="1373"/>
                      </a:lnTo>
                      <a:lnTo>
                        <a:pt x="186" y="1377"/>
                      </a:lnTo>
                      <a:lnTo>
                        <a:pt x="188" y="1379"/>
                      </a:lnTo>
                      <a:lnTo>
                        <a:pt x="190" y="1381"/>
                      </a:lnTo>
                      <a:lnTo>
                        <a:pt x="195" y="1385"/>
                      </a:lnTo>
                      <a:lnTo>
                        <a:pt x="199" y="1389"/>
                      </a:lnTo>
                      <a:lnTo>
                        <a:pt x="205" y="1402"/>
                      </a:lnTo>
                      <a:lnTo>
                        <a:pt x="211" y="1415"/>
                      </a:lnTo>
                      <a:lnTo>
                        <a:pt x="219" y="1421"/>
                      </a:lnTo>
                      <a:lnTo>
                        <a:pt x="228" y="1426"/>
                      </a:lnTo>
                      <a:lnTo>
                        <a:pt x="230" y="1428"/>
                      </a:lnTo>
                      <a:lnTo>
                        <a:pt x="231" y="1430"/>
                      </a:lnTo>
                      <a:lnTo>
                        <a:pt x="232" y="1434"/>
                      </a:lnTo>
                      <a:lnTo>
                        <a:pt x="233" y="1437"/>
                      </a:lnTo>
                      <a:lnTo>
                        <a:pt x="233" y="1443"/>
                      </a:lnTo>
                      <a:lnTo>
                        <a:pt x="232" y="1449"/>
                      </a:lnTo>
                      <a:lnTo>
                        <a:pt x="231" y="1462"/>
                      </a:lnTo>
                      <a:lnTo>
                        <a:pt x="229" y="1474"/>
                      </a:lnTo>
                      <a:lnTo>
                        <a:pt x="235" y="1489"/>
                      </a:lnTo>
                      <a:lnTo>
                        <a:pt x="243" y="1503"/>
                      </a:lnTo>
                      <a:lnTo>
                        <a:pt x="238" y="1514"/>
                      </a:lnTo>
                      <a:lnTo>
                        <a:pt x="235" y="1526"/>
                      </a:lnTo>
                      <a:lnTo>
                        <a:pt x="235" y="1574"/>
                      </a:lnTo>
                      <a:lnTo>
                        <a:pt x="232" y="1585"/>
                      </a:lnTo>
                      <a:lnTo>
                        <a:pt x="229" y="1597"/>
                      </a:lnTo>
                      <a:lnTo>
                        <a:pt x="229" y="1599"/>
                      </a:lnTo>
                      <a:lnTo>
                        <a:pt x="230" y="1602"/>
                      </a:lnTo>
                      <a:lnTo>
                        <a:pt x="231" y="1604"/>
                      </a:lnTo>
                      <a:lnTo>
                        <a:pt x="232" y="1606"/>
                      </a:lnTo>
                      <a:lnTo>
                        <a:pt x="236" y="1608"/>
                      </a:lnTo>
                      <a:lnTo>
                        <a:pt x="242" y="1609"/>
                      </a:lnTo>
                      <a:lnTo>
                        <a:pt x="253" y="1611"/>
                      </a:lnTo>
                      <a:lnTo>
                        <a:pt x="264" y="1613"/>
                      </a:lnTo>
                      <a:lnTo>
                        <a:pt x="270" y="1615"/>
                      </a:lnTo>
                      <a:lnTo>
                        <a:pt x="273" y="1618"/>
                      </a:lnTo>
                      <a:lnTo>
                        <a:pt x="275" y="1622"/>
                      </a:lnTo>
                      <a:lnTo>
                        <a:pt x="276" y="1627"/>
                      </a:lnTo>
                      <a:lnTo>
                        <a:pt x="277" y="1639"/>
                      </a:lnTo>
                      <a:lnTo>
                        <a:pt x="280" y="1649"/>
                      </a:lnTo>
                      <a:lnTo>
                        <a:pt x="283" y="1652"/>
                      </a:lnTo>
                      <a:lnTo>
                        <a:pt x="285" y="1655"/>
                      </a:lnTo>
                      <a:lnTo>
                        <a:pt x="289" y="1657"/>
                      </a:lnTo>
                      <a:lnTo>
                        <a:pt x="292" y="1659"/>
                      </a:lnTo>
                      <a:lnTo>
                        <a:pt x="300" y="1662"/>
                      </a:lnTo>
                      <a:lnTo>
                        <a:pt x="308" y="1665"/>
                      </a:lnTo>
                      <a:lnTo>
                        <a:pt x="319" y="1676"/>
                      </a:lnTo>
                      <a:lnTo>
                        <a:pt x="333" y="1687"/>
                      </a:lnTo>
                      <a:lnTo>
                        <a:pt x="339" y="1688"/>
                      </a:lnTo>
                      <a:lnTo>
                        <a:pt x="345" y="1689"/>
                      </a:lnTo>
                      <a:lnTo>
                        <a:pt x="347" y="1690"/>
                      </a:lnTo>
                      <a:lnTo>
                        <a:pt x="349" y="1691"/>
                      </a:lnTo>
                      <a:lnTo>
                        <a:pt x="351" y="1693"/>
                      </a:lnTo>
                      <a:lnTo>
                        <a:pt x="351" y="1696"/>
                      </a:lnTo>
                      <a:lnTo>
                        <a:pt x="350" y="1701"/>
                      </a:lnTo>
                      <a:lnTo>
                        <a:pt x="349" y="1707"/>
                      </a:lnTo>
                      <a:lnTo>
                        <a:pt x="349" y="1749"/>
                      </a:lnTo>
                      <a:lnTo>
                        <a:pt x="349" y="1756"/>
                      </a:lnTo>
                      <a:lnTo>
                        <a:pt x="346" y="1762"/>
                      </a:lnTo>
                      <a:lnTo>
                        <a:pt x="343" y="1767"/>
                      </a:lnTo>
                      <a:lnTo>
                        <a:pt x="339" y="1773"/>
                      </a:lnTo>
                      <a:lnTo>
                        <a:pt x="330" y="1783"/>
                      </a:lnTo>
                      <a:lnTo>
                        <a:pt x="321" y="1794"/>
                      </a:lnTo>
                      <a:lnTo>
                        <a:pt x="321" y="1794"/>
                      </a:lnTo>
                      <a:lnTo>
                        <a:pt x="518" y="1785"/>
                      </a:lnTo>
                      <a:lnTo>
                        <a:pt x="528" y="1799"/>
                      </a:lnTo>
                      <a:lnTo>
                        <a:pt x="536" y="1814"/>
                      </a:lnTo>
                      <a:lnTo>
                        <a:pt x="542" y="1827"/>
                      </a:lnTo>
                      <a:lnTo>
                        <a:pt x="548" y="1842"/>
                      </a:lnTo>
                      <a:lnTo>
                        <a:pt x="558" y="1872"/>
                      </a:lnTo>
                      <a:lnTo>
                        <a:pt x="568" y="1906"/>
                      </a:lnTo>
                      <a:lnTo>
                        <a:pt x="572" y="1917"/>
                      </a:lnTo>
                      <a:lnTo>
                        <a:pt x="577" y="1927"/>
                      </a:lnTo>
                      <a:lnTo>
                        <a:pt x="583" y="1936"/>
                      </a:lnTo>
                      <a:lnTo>
                        <a:pt x="588" y="1945"/>
                      </a:lnTo>
                      <a:lnTo>
                        <a:pt x="593" y="1954"/>
                      </a:lnTo>
                      <a:lnTo>
                        <a:pt x="598" y="1963"/>
                      </a:lnTo>
                      <a:lnTo>
                        <a:pt x="602" y="1973"/>
                      </a:lnTo>
                      <a:lnTo>
                        <a:pt x="605" y="1984"/>
                      </a:lnTo>
                      <a:lnTo>
                        <a:pt x="610" y="1985"/>
                      </a:lnTo>
                      <a:lnTo>
                        <a:pt x="615" y="1987"/>
                      </a:lnTo>
                      <a:lnTo>
                        <a:pt x="629" y="1982"/>
                      </a:lnTo>
                      <a:lnTo>
                        <a:pt x="644" y="1976"/>
                      </a:lnTo>
                      <a:lnTo>
                        <a:pt x="784" y="1445"/>
                      </a:lnTo>
                      <a:lnTo>
                        <a:pt x="1200" y="1391"/>
                      </a:lnTo>
                      <a:lnTo>
                        <a:pt x="1200" y="1390"/>
                      </a:lnTo>
                      <a:lnTo>
                        <a:pt x="1200" y="1389"/>
                      </a:lnTo>
                      <a:lnTo>
                        <a:pt x="1203" y="1382"/>
                      </a:lnTo>
                      <a:lnTo>
                        <a:pt x="1205" y="1376"/>
                      </a:lnTo>
                      <a:lnTo>
                        <a:pt x="1207" y="1372"/>
                      </a:lnTo>
                      <a:lnTo>
                        <a:pt x="1209" y="1370"/>
                      </a:lnTo>
                      <a:lnTo>
                        <a:pt x="1213" y="1369"/>
                      </a:lnTo>
                      <a:lnTo>
                        <a:pt x="1216" y="1369"/>
                      </a:lnTo>
                      <a:lnTo>
                        <a:pt x="1223" y="1370"/>
                      </a:lnTo>
                      <a:lnTo>
                        <a:pt x="1229" y="1372"/>
                      </a:lnTo>
                      <a:lnTo>
                        <a:pt x="1235" y="1377"/>
                      </a:lnTo>
                      <a:lnTo>
                        <a:pt x="1241" y="1381"/>
                      </a:lnTo>
                      <a:lnTo>
                        <a:pt x="1246" y="1385"/>
                      </a:lnTo>
                      <a:lnTo>
                        <a:pt x="1251" y="1389"/>
                      </a:lnTo>
                      <a:lnTo>
                        <a:pt x="1257" y="1392"/>
                      </a:lnTo>
                      <a:lnTo>
                        <a:pt x="1264" y="1393"/>
                      </a:lnTo>
                      <a:lnTo>
                        <a:pt x="1269" y="1392"/>
                      </a:lnTo>
                      <a:lnTo>
                        <a:pt x="1272" y="1392"/>
                      </a:lnTo>
                      <a:lnTo>
                        <a:pt x="1275" y="1390"/>
                      </a:lnTo>
                      <a:lnTo>
                        <a:pt x="1278" y="1389"/>
                      </a:lnTo>
                      <a:lnTo>
                        <a:pt x="1282" y="1384"/>
                      </a:lnTo>
                      <a:lnTo>
                        <a:pt x="1285" y="1379"/>
                      </a:lnTo>
                      <a:lnTo>
                        <a:pt x="1288" y="1371"/>
                      </a:lnTo>
                      <a:lnTo>
                        <a:pt x="1290" y="1364"/>
                      </a:lnTo>
                      <a:lnTo>
                        <a:pt x="1292" y="1357"/>
                      </a:lnTo>
                      <a:lnTo>
                        <a:pt x="1293" y="1349"/>
                      </a:lnTo>
                      <a:lnTo>
                        <a:pt x="1293" y="1340"/>
                      </a:lnTo>
                      <a:lnTo>
                        <a:pt x="1294" y="1332"/>
                      </a:lnTo>
                      <a:lnTo>
                        <a:pt x="1295" y="1329"/>
                      </a:lnTo>
                      <a:lnTo>
                        <a:pt x="1298" y="1326"/>
                      </a:lnTo>
                      <a:lnTo>
                        <a:pt x="1300" y="1325"/>
                      </a:lnTo>
                      <a:lnTo>
                        <a:pt x="1303" y="1324"/>
                      </a:lnTo>
                      <a:lnTo>
                        <a:pt x="1306" y="1324"/>
                      </a:lnTo>
                      <a:lnTo>
                        <a:pt x="1309" y="1325"/>
                      </a:lnTo>
                      <a:lnTo>
                        <a:pt x="1311" y="1327"/>
                      </a:lnTo>
                      <a:lnTo>
                        <a:pt x="1314" y="1328"/>
                      </a:lnTo>
                      <a:lnTo>
                        <a:pt x="1318" y="1333"/>
                      </a:lnTo>
                      <a:lnTo>
                        <a:pt x="1321" y="1338"/>
                      </a:lnTo>
                      <a:lnTo>
                        <a:pt x="1326" y="1343"/>
                      </a:lnTo>
                      <a:lnTo>
                        <a:pt x="1330" y="1348"/>
                      </a:lnTo>
                      <a:lnTo>
                        <a:pt x="1332" y="1350"/>
                      </a:lnTo>
                      <a:lnTo>
                        <a:pt x="1335" y="1351"/>
                      </a:lnTo>
                      <a:lnTo>
                        <a:pt x="1338" y="1352"/>
                      </a:lnTo>
                      <a:lnTo>
                        <a:pt x="1341" y="1353"/>
                      </a:lnTo>
                      <a:lnTo>
                        <a:pt x="1355" y="1350"/>
                      </a:lnTo>
                      <a:lnTo>
                        <a:pt x="1369" y="1347"/>
                      </a:lnTo>
                      <a:lnTo>
                        <a:pt x="1389" y="1347"/>
                      </a:lnTo>
                      <a:lnTo>
                        <a:pt x="1405" y="1347"/>
                      </a:lnTo>
                      <a:lnTo>
                        <a:pt x="1414" y="1347"/>
                      </a:lnTo>
                      <a:lnTo>
                        <a:pt x="1423" y="1345"/>
                      </a:lnTo>
                      <a:lnTo>
                        <a:pt x="1431" y="1343"/>
                      </a:lnTo>
                      <a:lnTo>
                        <a:pt x="1441" y="1340"/>
                      </a:lnTo>
                      <a:lnTo>
                        <a:pt x="1444" y="1345"/>
                      </a:lnTo>
                      <a:lnTo>
                        <a:pt x="1446" y="1351"/>
                      </a:lnTo>
                      <a:lnTo>
                        <a:pt x="1445" y="1358"/>
                      </a:lnTo>
                      <a:lnTo>
                        <a:pt x="1442" y="1364"/>
                      </a:lnTo>
                      <a:lnTo>
                        <a:pt x="1438" y="1370"/>
                      </a:lnTo>
                      <a:lnTo>
                        <a:pt x="1433" y="1375"/>
                      </a:lnTo>
                      <a:lnTo>
                        <a:pt x="1422" y="1383"/>
                      </a:lnTo>
                      <a:lnTo>
                        <a:pt x="1409" y="1391"/>
                      </a:lnTo>
                      <a:lnTo>
                        <a:pt x="1397" y="1402"/>
                      </a:lnTo>
                      <a:lnTo>
                        <a:pt x="1387" y="1413"/>
                      </a:lnTo>
                      <a:lnTo>
                        <a:pt x="1381" y="1418"/>
                      </a:lnTo>
                      <a:lnTo>
                        <a:pt x="1375" y="1421"/>
                      </a:lnTo>
                      <a:lnTo>
                        <a:pt x="1368" y="1424"/>
                      </a:lnTo>
                      <a:lnTo>
                        <a:pt x="1361" y="1425"/>
                      </a:lnTo>
                      <a:lnTo>
                        <a:pt x="1345" y="1422"/>
                      </a:lnTo>
                      <a:lnTo>
                        <a:pt x="1331" y="1420"/>
                      </a:lnTo>
                      <a:lnTo>
                        <a:pt x="1323" y="1420"/>
                      </a:lnTo>
                      <a:lnTo>
                        <a:pt x="1317" y="1421"/>
                      </a:lnTo>
                      <a:lnTo>
                        <a:pt x="1319" y="1430"/>
                      </a:lnTo>
                      <a:lnTo>
                        <a:pt x="1320" y="1439"/>
                      </a:lnTo>
                      <a:lnTo>
                        <a:pt x="1322" y="1447"/>
                      </a:lnTo>
                      <a:lnTo>
                        <a:pt x="1326" y="1455"/>
                      </a:lnTo>
                      <a:lnTo>
                        <a:pt x="1330" y="1464"/>
                      </a:lnTo>
                      <a:lnTo>
                        <a:pt x="1334" y="1471"/>
                      </a:lnTo>
                      <a:lnTo>
                        <a:pt x="1336" y="1475"/>
                      </a:lnTo>
                      <a:lnTo>
                        <a:pt x="1337" y="1478"/>
                      </a:lnTo>
                      <a:lnTo>
                        <a:pt x="1338" y="1482"/>
                      </a:lnTo>
                      <a:lnTo>
                        <a:pt x="1338" y="1487"/>
                      </a:lnTo>
                      <a:lnTo>
                        <a:pt x="1338" y="1494"/>
                      </a:lnTo>
                      <a:lnTo>
                        <a:pt x="1337" y="1499"/>
                      </a:lnTo>
                      <a:lnTo>
                        <a:pt x="1336" y="1504"/>
                      </a:lnTo>
                      <a:lnTo>
                        <a:pt x="1334" y="1509"/>
                      </a:lnTo>
                      <a:lnTo>
                        <a:pt x="1340" y="1520"/>
                      </a:lnTo>
                      <a:lnTo>
                        <a:pt x="1346" y="1528"/>
                      </a:lnTo>
                      <a:lnTo>
                        <a:pt x="1352" y="1535"/>
                      </a:lnTo>
                      <a:lnTo>
                        <a:pt x="1360" y="1542"/>
                      </a:lnTo>
                      <a:lnTo>
                        <a:pt x="1374" y="1555"/>
                      </a:lnTo>
                      <a:lnTo>
                        <a:pt x="1390" y="1570"/>
                      </a:lnTo>
                      <a:lnTo>
                        <a:pt x="1396" y="1580"/>
                      </a:lnTo>
                      <a:lnTo>
                        <a:pt x="1400" y="1588"/>
                      </a:lnTo>
                      <a:lnTo>
                        <a:pt x="1403" y="1596"/>
                      </a:lnTo>
                      <a:lnTo>
                        <a:pt x="1405" y="1606"/>
                      </a:lnTo>
                      <a:lnTo>
                        <a:pt x="1408" y="1614"/>
                      </a:lnTo>
                      <a:lnTo>
                        <a:pt x="1410" y="1623"/>
                      </a:lnTo>
                      <a:lnTo>
                        <a:pt x="1414" y="1633"/>
                      </a:lnTo>
                      <a:lnTo>
                        <a:pt x="1418" y="1642"/>
                      </a:lnTo>
                      <a:lnTo>
                        <a:pt x="1428" y="1660"/>
                      </a:lnTo>
                      <a:lnTo>
                        <a:pt x="1437" y="1675"/>
                      </a:lnTo>
                      <a:lnTo>
                        <a:pt x="1447" y="1691"/>
                      </a:lnTo>
                      <a:lnTo>
                        <a:pt x="1456" y="1708"/>
                      </a:lnTo>
                      <a:lnTo>
                        <a:pt x="1460" y="1719"/>
                      </a:lnTo>
                      <a:lnTo>
                        <a:pt x="1464" y="1728"/>
                      </a:lnTo>
                      <a:lnTo>
                        <a:pt x="1469" y="1738"/>
                      </a:lnTo>
                      <a:lnTo>
                        <a:pt x="1471" y="1749"/>
                      </a:lnTo>
                      <a:lnTo>
                        <a:pt x="1472" y="1757"/>
                      </a:lnTo>
                      <a:lnTo>
                        <a:pt x="1473" y="1764"/>
                      </a:lnTo>
                      <a:lnTo>
                        <a:pt x="1474" y="1768"/>
                      </a:lnTo>
                      <a:lnTo>
                        <a:pt x="1476" y="1770"/>
                      </a:lnTo>
                      <a:lnTo>
                        <a:pt x="1479" y="1773"/>
                      </a:lnTo>
                      <a:lnTo>
                        <a:pt x="1482" y="1773"/>
                      </a:lnTo>
                      <a:lnTo>
                        <a:pt x="1496" y="1772"/>
                      </a:lnTo>
                      <a:lnTo>
                        <a:pt x="1510" y="1769"/>
                      </a:lnTo>
                      <a:lnTo>
                        <a:pt x="1523" y="1766"/>
                      </a:lnTo>
                      <a:lnTo>
                        <a:pt x="1535" y="1762"/>
                      </a:lnTo>
                      <a:lnTo>
                        <a:pt x="1547" y="1758"/>
                      </a:lnTo>
                      <a:lnTo>
                        <a:pt x="1560" y="1755"/>
                      </a:lnTo>
                      <a:lnTo>
                        <a:pt x="1573" y="1753"/>
                      </a:lnTo>
                      <a:lnTo>
                        <a:pt x="1588" y="1752"/>
                      </a:lnTo>
                      <a:lnTo>
                        <a:pt x="1598" y="1752"/>
                      </a:lnTo>
                      <a:lnTo>
                        <a:pt x="1608" y="1755"/>
                      </a:lnTo>
                      <a:lnTo>
                        <a:pt x="1617" y="1758"/>
                      </a:lnTo>
                      <a:lnTo>
                        <a:pt x="1625" y="1762"/>
                      </a:lnTo>
                      <a:lnTo>
                        <a:pt x="1642" y="1772"/>
                      </a:lnTo>
                      <a:lnTo>
                        <a:pt x="1660" y="1782"/>
                      </a:lnTo>
                      <a:lnTo>
                        <a:pt x="1676" y="1789"/>
                      </a:lnTo>
                      <a:lnTo>
                        <a:pt x="1689" y="1796"/>
                      </a:lnTo>
                      <a:lnTo>
                        <a:pt x="1703" y="1802"/>
                      </a:lnTo>
                      <a:lnTo>
                        <a:pt x="1716" y="1806"/>
                      </a:lnTo>
                      <a:lnTo>
                        <a:pt x="1731" y="1809"/>
                      </a:lnTo>
                      <a:lnTo>
                        <a:pt x="1744" y="1811"/>
                      </a:lnTo>
                      <a:lnTo>
                        <a:pt x="1760" y="1813"/>
                      </a:lnTo>
                      <a:lnTo>
                        <a:pt x="1776" y="1813"/>
                      </a:lnTo>
                      <a:lnTo>
                        <a:pt x="1789" y="1813"/>
                      </a:lnTo>
                      <a:lnTo>
                        <a:pt x="1799" y="1811"/>
                      </a:lnTo>
                      <a:lnTo>
                        <a:pt x="1809" y="1808"/>
                      </a:lnTo>
                      <a:lnTo>
                        <a:pt x="1820" y="1805"/>
                      </a:lnTo>
                      <a:lnTo>
                        <a:pt x="1829" y="1802"/>
                      </a:lnTo>
                      <a:lnTo>
                        <a:pt x="1839" y="1799"/>
                      </a:lnTo>
                      <a:lnTo>
                        <a:pt x="1851" y="1797"/>
                      </a:lnTo>
                      <a:lnTo>
                        <a:pt x="1862" y="1796"/>
                      </a:lnTo>
                      <a:lnTo>
                        <a:pt x="1900" y="1796"/>
                      </a:lnTo>
                      <a:lnTo>
                        <a:pt x="1903" y="1812"/>
                      </a:lnTo>
                      <a:lnTo>
                        <a:pt x="1906" y="1825"/>
                      </a:lnTo>
                      <a:lnTo>
                        <a:pt x="1909" y="1838"/>
                      </a:lnTo>
                      <a:lnTo>
                        <a:pt x="1912" y="1850"/>
                      </a:lnTo>
                      <a:lnTo>
                        <a:pt x="1915" y="1862"/>
                      </a:lnTo>
                      <a:lnTo>
                        <a:pt x="1918" y="1875"/>
                      </a:lnTo>
                      <a:lnTo>
                        <a:pt x="1921" y="1889"/>
                      </a:lnTo>
                      <a:lnTo>
                        <a:pt x="1923" y="1903"/>
                      </a:lnTo>
                      <a:lnTo>
                        <a:pt x="1923" y="1919"/>
                      </a:lnTo>
                      <a:lnTo>
                        <a:pt x="1922" y="1933"/>
                      </a:lnTo>
                      <a:lnTo>
                        <a:pt x="1922" y="1940"/>
                      </a:lnTo>
                      <a:lnTo>
                        <a:pt x="1923" y="1947"/>
                      </a:lnTo>
                      <a:lnTo>
                        <a:pt x="1924" y="1954"/>
                      </a:lnTo>
                      <a:lnTo>
                        <a:pt x="1929" y="1960"/>
                      </a:lnTo>
                      <a:lnTo>
                        <a:pt x="1934" y="1965"/>
                      </a:lnTo>
                      <a:lnTo>
                        <a:pt x="1939" y="1969"/>
                      </a:lnTo>
                      <a:lnTo>
                        <a:pt x="1945" y="1973"/>
                      </a:lnTo>
                      <a:lnTo>
                        <a:pt x="1951" y="1976"/>
                      </a:lnTo>
                      <a:lnTo>
                        <a:pt x="1958" y="1979"/>
                      </a:lnTo>
                      <a:lnTo>
                        <a:pt x="1962" y="1982"/>
                      </a:lnTo>
                      <a:lnTo>
                        <a:pt x="1964" y="1984"/>
                      </a:lnTo>
                      <a:lnTo>
                        <a:pt x="1966" y="1987"/>
                      </a:lnTo>
                      <a:lnTo>
                        <a:pt x="1966" y="1990"/>
                      </a:lnTo>
                      <a:lnTo>
                        <a:pt x="1967" y="1993"/>
                      </a:lnTo>
                      <a:lnTo>
                        <a:pt x="1967" y="2022"/>
                      </a:lnTo>
                      <a:lnTo>
                        <a:pt x="1956" y="2024"/>
                      </a:lnTo>
                      <a:lnTo>
                        <a:pt x="1945" y="2027"/>
                      </a:lnTo>
                      <a:lnTo>
                        <a:pt x="1941" y="2029"/>
                      </a:lnTo>
                      <a:lnTo>
                        <a:pt x="1937" y="2031"/>
                      </a:lnTo>
                      <a:lnTo>
                        <a:pt x="1934" y="2035"/>
                      </a:lnTo>
                      <a:lnTo>
                        <a:pt x="1931" y="2039"/>
                      </a:lnTo>
                      <a:lnTo>
                        <a:pt x="1928" y="2048"/>
                      </a:lnTo>
                      <a:lnTo>
                        <a:pt x="1925" y="2057"/>
                      </a:lnTo>
                      <a:lnTo>
                        <a:pt x="1925" y="2066"/>
                      </a:lnTo>
                      <a:lnTo>
                        <a:pt x="1925" y="2074"/>
                      </a:lnTo>
                      <a:lnTo>
                        <a:pt x="1925" y="2082"/>
                      </a:lnTo>
                      <a:lnTo>
                        <a:pt x="1925" y="2091"/>
                      </a:lnTo>
                      <a:lnTo>
                        <a:pt x="1925" y="2100"/>
                      </a:lnTo>
                      <a:lnTo>
                        <a:pt x="1923" y="2110"/>
                      </a:lnTo>
                      <a:lnTo>
                        <a:pt x="1943" y="2114"/>
                      </a:lnTo>
                      <a:lnTo>
                        <a:pt x="1962" y="2116"/>
                      </a:lnTo>
                      <a:lnTo>
                        <a:pt x="1970" y="2117"/>
                      </a:lnTo>
                      <a:lnTo>
                        <a:pt x="1977" y="2120"/>
                      </a:lnTo>
                      <a:lnTo>
                        <a:pt x="1981" y="2122"/>
                      </a:lnTo>
                      <a:lnTo>
                        <a:pt x="1985" y="2125"/>
                      </a:lnTo>
                      <a:lnTo>
                        <a:pt x="1988" y="2128"/>
                      </a:lnTo>
                      <a:lnTo>
                        <a:pt x="1991" y="2131"/>
                      </a:lnTo>
                      <a:lnTo>
                        <a:pt x="1993" y="2136"/>
                      </a:lnTo>
                      <a:lnTo>
                        <a:pt x="1994" y="2142"/>
                      </a:lnTo>
                      <a:lnTo>
                        <a:pt x="1994" y="2146"/>
                      </a:lnTo>
                      <a:lnTo>
                        <a:pt x="1993" y="2151"/>
                      </a:lnTo>
                      <a:lnTo>
                        <a:pt x="1991" y="2161"/>
                      </a:lnTo>
                      <a:lnTo>
                        <a:pt x="1991" y="2172"/>
                      </a:lnTo>
                      <a:lnTo>
                        <a:pt x="1992" y="2181"/>
                      </a:lnTo>
                      <a:lnTo>
                        <a:pt x="1994" y="2190"/>
                      </a:lnTo>
                      <a:lnTo>
                        <a:pt x="1997" y="2199"/>
                      </a:lnTo>
                      <a:lnTo>
                        <a:pt x="2000" y="2207"/>
                      </a:lnTo>
                      <a:lnTo>
                        <a:pt x="2004" y="2213"/>
                      </a:lnTo>
                      <a:lnTo>
                        <a:pt x="2009" y="2220"/>
                      </a:lnTo>
                      <a:lnTo>
                        <a:pt x="2016" y="2227"/>
                      </a:lnTo>
                      <a:lnTo>
                        <a:pt x="2024" y="2232"/>
                      </a:lnTo>
                      <a:lnTo>
                        <a:pt x="2031" y="2235"/>
                      </a:lnTo>
                      <a:lnTo>
                        <a:pt x="2037" y="2237"/>
                      </a:lnTo>
                      <a:lnTo>
                        <a:pt x="2045" y="2238"/>
                      </a:lnTo>
                      <a:lnTo>
                        <a:pt x="2052" y="2238"/>
                      </a:lnTo>
                      <a:lnTo>
                        <a:pt x="2066" y="2238"/>
                      </a:lnTo>
                      <a:lnTo>
                        <a:pt x="2083" y="2239"/>
                      </a:lnTo>
                      <a:lnTo>
                        <a:pt x="2098" y="2241"/>
                      </a:lnTo>
                      <a:lnTo>
                        <a:pt x="2111" y="2244"/>
                      </a:lnTo>
                      <a:lnTo>
                        <a:pt x="2123" y="2248"/>
                      </a:lnTo>
                      <a:lnTo>
                        <a:pt x="2135" y="2254"/>
                      </a:lnTo>
                      <a:lnTo>
                        <a:pt x="2147" y="2258"/>
                      </a:lnTo>
                      <a:lnTo>
                        <a:pt x="2160" y="2261"/>
                      </a:lnTo>
                      <a:lnTo>
                        <a:pt x="2172" y="2264"/>
                      </a:lnTo>
                      <a:lnTo>
                        <a:pt x="2188" y="2265"/>
                      </a:lnTo>
                      <a:lnTo>
                        <a:pt x="2195" y="2264"/>
                      </a:lnTo>
                      <a:lnTo>
                        <a:pt x="2201" y="2263"/>
                      </a:lnTo>
                      <a:lnTo>
                        <a:pt x="2206" y="2261"/>
                      </a:lnTo>
                      <a:lnTo>
                        <a:pt x="2212" y="2258"/>
                      </a:lnTo>
                      <a:lnTo>
                        <a:pt x="2216" y="2254"/>
                      </a:lnTo>
                      <a:lnTo>
                        <a:pt x="2220" y="2249"/>
                      </a:lnTo>
                      <a:lnTo>
                        <a:pt x="2224" y="2244"/>
                      </a:lnTo>
                      <a:lnTo>
                        <a:pt x="2227" y="2239"/>
                      </a:lnTo>
                      <a:lnTo>
                        <a:pt x="2234" y="2228"/>
                      </a:lnTo>
                      <a:lnTo>
                        <a:pt x="2243" y="2216"/>
                      </a:lnTo>
                      <a:lnTo>
                        <a:pt x="2247" y="2211"/>
                      </a:lnTo>
                      <a:lnTo>
                        <a:pt x="2251" y="2206"/>
                      </a:lnTo>
                      <a:lnTo>
                        <a:pt x="2256" y="2201"/>
                      </a:lnTo>
                      <a:lnTo>
                        <a:pt x="2261" y="2195"/>
                      </a:lnTo>
                      <a:lnTo>
                        <a:pt x="2275" y="2186"/>
                      </a:lnTo>
                      <a:lnTo>
                        <a:pt x="2287" y="2179"/>
                      </a:lnTo>
                      <a:lnTo>
                        <a:pt x="2300" y="2172"/>
                      </a:lnTo>
                      <a:lnTo>
                        <a:pt x="2312" y="2166"/>
                      </a:lnTo>
                      <a:lnTo>
                        <a:pt x="2325" y="2161"/>
                      </a:lnTo>
                      <a:lnTo>
                        <a:pt x="2339" y="2156"/>
                      </a:lnTo>
                      <a:lnTo>
                        <a:pt x="2353" y="2152"/>
                      </a:lnTo>
                      <a:lnTo>
                        <a:pt x="2370" y="2148"/>
                      </a:lnTo>
                      <a:lnTo>
                        <a:pt x="2384" y="2145"/>
                      </a:lnTo>
                      <a:lnTo>
                        <a:pt x="2394" y="2138"/>
                      </a:lnTo>
                      <a:lnTo>
                        <a:pt x="2404" y="2132"/>
                      </a:lnTo>
                      <a:lnTo>
                        <a:pt x="2413" y="2126"/>
                      </a:lnTo>
                      <a:lnTo>
                        <a:pt x="2422" y="2119"/>
                      </a:lnTo>
                      <a:lnTo>
                        <a:pt x="2431" y="2113"/>
                      </a:lnTo>
                      <a:lnTo>
                        <a:pt x="2442" y="2106"/>
                      </a:lnTo>
                      <a:lnTo>
                        <a:pt x="2454" y="2101"/>
                      </a:lnTo>
                      <a:lnTo>
                        <a:pt x="2470" y="2094"/>
                      </a:lnTo>
                      <a:lnTo>
                        <a:pt x="2483" y="2088"/>
                      </a:lnTo>
                      <a:lnTo>
                        <a:pt x="2496" y="2080"/>
                      </a:lnTo>
                      <a:lnTo>
                        <a:pt x="2508" y="2073"/>
                      </a:lnTo>
                      <a:lnTo>
                        <a:pt x="2532" y="2058"/>
                      </a:lnTo>
                      <a:lnTo>
                        <a:pt x="2561" y="2041"/>
                      </a:lnTo>
                      <a:lnTo>
                        <a:pt x="2574" y="2025"/>
                      </a:lnTo>
                      <a:lnTo>
                        <a:pt x="2586" y="2011"/>
                      </a:lnTo>
                      <a:lnTo>
                        <a:pt x="2592" y="2005"/>
                      </a:lnTo>
                      <a:lnTo>
                        <a:pt x="2599" y="2001"/>
                      </a:lnTo>
                      <a:lnTo>
                        <a:pt x="2603" y="1999"/>
                      </a:lnTo>
                      <a:lnTo>
                        <a:pt x="2607" y="1997"/>
                      </a:lnTo>
                      <a:lnTo>
                        <a:pt x="2613" y="1996"/>
                      </a:lnTo>
                      <a:lnTo>
                        <a:pt x="2618" y="1996"/>
                      </a:lnTo>
                      <a:lnTo>
                        <a:pt x="2628" y="1996"/>
                      </a:lnTo>
                      <a:lnTo>
                        <a:pt x="2637" y="1999"/>
                      </a:lnTo>
                      <a:lnTo>
                        <a:pt x="2646" y="2002"/>
                      </a:lnTo>
                      <a:lnTo>
                        <a:pt x="2655" y="2005"/>
                      </a:lnTo>
                      <a:lnTo>
                        <a:pt x="2663" y="2008"/>
                      </a:lnTo>
                      <a:lnTo>
                        <a:pt x="2672" y="2010"/>
                      </a:lnTo>
                      <a:lnTo>
                        <a:pt x="2681" y="2012"/>
                      </a:lnTo>
                      <a:lnTo>
                        <a:pt x="2691" y="2013"/>
                      </a:lnTo>
                      <a:lnTo>
                        <a:pt x="2749" y="2013"/>
                      </a:lnTo>
                      <a:lnTo>
                        <a:pt x="2763" y="2014"/>
                      </a:lnTo>
                      <a:lnTo>
                        <a:pt x="2773" y="2016"/>
                      </a:lnTo>
                      <a:lnTo>
                        <a:pt x="2784" y="2019"/>
                      </a:lnTo>
                      <a:lnTo>
                        <a:pt x="2793" y="2024"/>
                      </a:lnTo>
                      <a:lnTo>
                        <a:pt x="2811" y="2036"/>
                      </a:lnTo>
                      <a:lnTo>
                        <a:pt x="2833" y="2048"/>
                      </a:lnTo>
                      <a:lnTo>
                        <a:pt x="2833" y="2002"/>
                      </a:lnTo>
                      <a:lnTo>
                        <a:pt x="2833" y="1987"/>
                      </a:lnTo>
                      <a:lnTo>
                        <a:pt x="2834" y="1975"/>
                      </a:lnTo>
                      <a:lnTo>
                        <a:pt x="2835" y="1969"/>
                      </a:lnTo>
                      <a:lnTo>
                        <a:pt x="2837" y="1963"/>
                      </a:lnTo>
                      <a:lnTo>
                        <a:pt x="2839" y="1957"/>
                      </a:lnTo>
                      <a:lnTo>
                        <a:pt x="2843" y="1951"/>
                      </a:lnTo>
                      <a:lnTo>
                        <a:pt x="2847" y="1947"/>
                      </a:lnTo>
                      <a:lnTo>
                        <a:pt x="2850" y="1943"/>
                      </a:lnTo>
                      <a:lnTo>
                        <a:pt x="2854" y="1939"/>
                      </a:lnTo>
                      <a:lnTo>
                        <a:pt x="2859" y="1937"/>
                      </a:lnTo>
                      <a:lnTo>
                        <a:pt x="2868" y="1934"/>
                      </a:lnTo>
                      <a:lnTo>
                        <a:pt x="2879" y="1933"/>
                      </a:lnTo>
                      <a:lnTo>
                        <a:pt x="2901" y="1935"/>
                      </a:lnTo>
                      <a:lnTo>
                        <a:pt x="2925" y="1936"/>
                      </a:lnTo>
                      <a:lnTo>
                        <a:pt x="2940" y="1936"/>
                      </a:lnTo>
                      <a:lnTo>
                        <a:pt x="2952" y="1934"/>
                      </a:lnTo>
                      <a:lnTo>
                        <a:pt x="2959" y="1934"/>
                      </a:lnTo>
                      <a:lnTo>
                        <a:pt x="2965" y="1935"/>
                      </a:lnTo>
                      <a:lnTo>
                        <a:pt x="2972" y="1936"/>
                      </a:lnTo>
                      <a:lnTo>
                        <a:pt x="2978" y="1939"/>
                      </a:lnTo>
                      <a:lnTo>
                        <a:pt x="2988" y="1946"/>
                      </a:lnTo>
                      <a:lnTo>
                        <a:pt x="2996" y="1952"/>
                      </a:lnTo>
                      <a:lnTo>
                        <a:pt x="3002" y="1959"/>
                      </a:lnTo>
                      <a:lnTo>
                        <a:pt x="3008" y="1967"/>
                      </a:lnTo>
                      <a:lnTo>
                        <a:pt x="3014" y="1976"/>
                      </a:lnTo>
                      <a:lnTo>
                        <a:pt x="3020" y="1983"/>
                      </a:lnTo>
                      <a:lnTo>
                        <a:pt x="3027" y="1991"/>
                      </a:lnTo>
                      <a:lnTo>
                        <a:pt x="3035" y="1999"/>
                      </a:lnTo>
                      <a:lnTo>
                        <a:pt x="3050" y="2009"/>
                      </a:lnTo>
                      <a:lnTo>
                        <a:pt x="3063" y="2017"/>
                      </a:lnTo>
                      <a:lnTo>
                        <a:pt x="3077" y="2023"/>
                      </a:lnTo>
                      <a:lnTo>
                        <a:pt x="3090" y="2030"/>
                      </a:lnTo>
                      <a:lnTo>
                        <a:pt x="3104" y="2034"/>
                      </a:lnTo>
                      <a:lnTo>
                        <a:pt x="3118" y="2037"/>
                      </a:lnTo>
                      <a:lnTo>
                        <a:pt x="3135" y="2038"/>
                      </a:lnTo>
                      <a:lnTo>
                        <a:pt x="3151" y="2039"/>
                      </a:lnTo>
                      <a:lnTo>
                        <a:pt x="3161" y="2039"/>
                      </a:lnTo>
                      <a:lnTo>
                        <a:pt x="3168" y="2038"/>
                      </a:lnTo>
                      <a:lnTo>
                        <a:pt x="3175" y="2036"/>
                      </a:lnTo>
                      <a:lnTo>
                        <a:pt x="3182" y="2034"/>
                      </a:lnTo>
                      <a:lnTo>
                        <a:pt x="3196" y="2029"/>
                      </a:lnTo>
                      <a:lnTo>
                        <a:pt x="3209" y="2022"/>
                      </a:lnTo>
                      <a:lnTo>
                        <a:pt x="3222" y="2016"/>
                      </a:lnTo>
                      <a:lnTo>
                        <a:pt x="3235" y="2011"/>
                      </a:lnTo>
                      <a:lnTo>
                        <a:pt x="3243" y="2009"/>
                      </a:lnTo>
                      <a:lnTo>
                        <a:pt x="3250" y="2007"/>
                      </a:lnTo>
                      <a:lnTo>
                        <a:pt x="3258" y="2006"/>
                      </a:lnTo>
                      <a:lnTo>
                        <a:pt x="3266" y="2006"/>
                      </a:lnTo>
                      <a:lnTo>
                        <a:pt x="3361" y="2006"/>
                      </a:lnTo>
                      <a:lnTo>
                        <a:pt x="3377" y="2005"/>
                      </a:lnTo>
                      <a:lnTo>
                        <a:pt x="3393" y="2004"/>
                      </a:lnTo>
                      <a:lnTo>
                        <a:pt x="3408" y="2002"/>
                      </a:lnTo>
                      <a:lnTo>
                        <a:pt x="3426" y="2001"/>
                      </a:lnTo>
                      <a:lnTo>
                        <a:pt x="3438" y="2001"/>
                      </a:lnTo>
                      <a:lnTo>
                        <a:pt x="3450" y="2000"/>
                      </a:lnTo>
                      <a:lnTo>
                        <a:pt x="3460" y="2000"/>
                      </a:lnTo>
                      <a:lnTo>
                        <a:pt x="3473" y="2001"/>
                      </a:lnTo>
                      <a:lnTo>
                        <a:pt x="3477" y="2003"/>
                      </a:lnTo>
                      <a:lnTo>
                        <a:pt x="3481" y="2005"/>
                      </a:lnTo>
                      <a:lnTo>
                        <a:pt x="3485" y="2008"/>
                      </a:lnTo>
                      <a:lnTo>
                        <a:pt x="3488" y="2012"/>
                      </a:lnTo>
                      <a:lnTo>
                        <a:pt x="3491" y="2015"/>
                      </a:lnTo>
                      <a:lnTo>
                        <a:pt x="3495" y="2017"/>
                      </a:lnTo>
                      <a:lnTo>
                        <a:pt x="3500" y="2019"/>
                      </a:lnTo>
                      <a:lnTo>
                        <a:pt x="3504" y="2020"/>
                      </a:lnTo>
                      <a:lnTo>
                        <a:pt x="3577" y="2020"/>
                      </a:lnTo>
                      <a:lnTo>
                        <a:pt x="3581" y="2027"/>
                      </a:lnTo>
                      <a:lnTo>
                        <a:pt x="3583" y="2034"/>
                      </a:lnTo>
                      <a:lnTo>
                        <a:pt x="3587" y="2040"/>
                      </a:lnTo>
                      <a:lnTo>
                        <a:pt x="3589" y="2046"/>
                      </a:lnTo>
                      <a:lnTo>
                        <a:pt x="3591" y="2053"/>
                      </a:lnTo>
                      <a:lnTo>
                        <a:pt x="3594" y="2060"/>
                      </a:lnTo>
                      <a:lnTo>
                        <a:pt x="3598" y="2065"/>
                      </a:lnTo>
                      <a:lnTo>
                        <a:pt x="3603" y="2070"/>
                      </a:lnTo>
                      <a:lnTo>
                        <a:pt x="3617" y="2078"/>
                      </a:lnTo>
                      <a:lnTo>
                        <a:pt x="3629" y="2086"/>
                      </a:lnTo>
                      <a:lnTo>
                        <a:pt x="3643" y="2091"/>
                      </a:lnTo>
                      <a:lnTo>
                        <a:pt x="3655" y="2095"/>
                      </a:lnTo>
                      <a:lnTo>
                        <a:pt x="3682" y="2102"/>
                      </a:lnTo>
                      <a:lnTo>
                        <a:pt x="3712" y="2113"/>
                      </a:lnTo>
                      <a:lnTo>
                        <a:pt x="3713" y="2104"/>
                      </a:lnTo>
                      <a:lnTo>
                        <a:pt x="3715" y="2098"/>
                      </a:lnTo>
                      <a:lnTo>
                        <a:pt x="3718" y="2092"/>
                      </a:lnTo>
                      <a:lnTo>
                        <a:pt x="3722" y="2086"/>
                      </a:lnTo>
                      <a:lnTo>
                        <a:pt x="3730" y="2075"/>
                      </a:lnTo>
                      <a:lnTo>
                        <a:pt x="3738" y="2065"/>
                      </a:lnTo>
                      <a:lnTo>
                        <a:pt x="3746" y="2056"/>
                      </a:lnTo>
                      <a:lnTo>
                        <a:pt x="3753" y="2044"/>
                      </a:lnTo>
                      <a:lnTo>
                        <a:pt x="3756" y="2039"/>
                      </a:lnTo>
                      <a:lnTo>
                        <a:pt x="3758" y="2033"/>
                      </a:lnTo>
                      <a:lnTo>
                        <a:pt x="3760" y="2025"/>
                      </a:lnTo>
                      <a:lnTo>
                        <a:pt x="3760" y="2018"/>
                      </a:lnTo>
                      <a:lnTo>
                        <a:pt x="3760" y="1967"/>
                      </a:lnTo>
                      <a:lnTo>
                        <a:pt x="3761" y="1964"/>
                      </a:lnTo>
                      <a:lnTo>
                        <a:pt x="3761" y="1961"/>
                      </a:lnTo>
                      <a:lnTo>
                        <a:pt x="3763" y="1959"/>
                      </a:lnTo>
                      <a:lnTo>
                        <a:pt x="3764" y="1957"/>
                      </a:lnTo>
                      <a:lnTo>
                        <a:pt x="3769" y="1954"/>
                      </a:lnTo>
                      <a:lnTo>
                        <a:pt x="3774" y="1951"/>
                      </a:lnTo>
                      <a:lnTo>
                        <a:pt x="3779" y="1948"/>
                      </a:lnTo>
                      <a:lnTo>
                        <a:pt x="3783" y="1945"/>
                      </a:lnTo>
                      <a:lnTo>
                        <a:pt x="3786" y="1943"/>
                      </a:lnTo>
                      <a:lnTo>
                        <a:pt x="3788" y="1939"/>
                      </a:lnTo>
                      <a:lnTo>
                        <a:pt x="3788" y="1937"/>
                      </a:lnTo>
                      <a:lnTo>
                        <a:pt x="3789" y="1934"/>
                      </a:lnTo>
                      <a:lnTo>
                        <a:pt x="3788" y="1928"/>
                      </a:lnTo>
                      <a:lnTo>
                        <a:pt x="3786" y="1922"/>
                      </a:lnTo>
                      <a:lnTo>
                        <a:pt x="3783" y="1917"/>
                      </a:lnTo>
                      <a:lnTo>
                        <a:pt x="3780" y="1911"/>
                      </a:lnTo>
                      <a:lnTo>
                        <a:pt x="3773" y="1901"/>
                      </a:lnTo>
                      <a:lnTo>
                        <a:pt x="3767" y="1890"/>
                      </a:lnTo>
                      <a:lnTo>
                        <a:pt x="3764" y="1879"/>
                      </a:lnTo>
                      <a:lnTo>
                        <a:pt x="3762" y="1870"/>
                      </a:lnTo>
                      <a:lnTo>
                        <a:pt x="3761" y="1861"/>
                      </a:lnTo>
                      <a:lnTo>
                        <a:pt x="3760" y="1852"/>
                      </a:lnTo>
                      <a:lnTo>
                        <a:pt x="3760" y="1834"/>
                      </a:lnTo>
                      <a:lnTo>
                        <a:pt x="3760" y="1813"/>
                      </a:lnTo>
                      <a:lnTo>
                        <a:pt x="3761" y="1791"/>
                      </a:lnTo>
                      <a:lnTo>
                        <a:pt x="3764" y="1772"/>
                      </a:lnTo>
                      <a:lnTo>
                        <a:pt x="3766" y="1752"/>
                      </a:lnTo>
                      <a:lnTo>
                        <a:pt x="3767" y="1730"/>
                      </a:lnTo>
                      <a:lnTo>
                        <a:pt x="3767" y="1726"/>
                      </a:lnTo>
                      <a:lnTo>
                        <a:pt x="3765" y="1722"/>
                      </a:lnTo>
                      <a:lnTo>
                        <a:pt x="3763" y="1719"/>
                      </a:lnTo>
                      <a:lnTo>
                        <a:pt x="3760" y="1717"/>
                      </a:lnTo>
                      <a:lnTo>
                        <a:pt x="3756" y="1713"/>
                      </a:lnTo>
                      <a:lnTo>
                        <a:pt x="3751" y="1712"/>
                      </a:lnTo>
                      <a:lnTo>
                        <a:pt x="3747" y="1711"/>
                      </a:lnTo>
                      <a:lnTo>
                        <a:pt x="3743" y="1711"/>
                      </a:lnTo>
                      <a:lnTo>
                        <a:pt x="3693" y="1711"/>
                      </a:lnTo>
                      <a:lnTo>
                        <a:pt x="3690" y="1708"/>
                      </a:lnTo>
                      <a:lnTo>
                        <a:pt x="3686" y="1706"/>
                      </a:lnTo>
                      <a:lnTo>
                        <a:pt x="3684" y="1705"/>
                      </a:lnTo>
                      <a:lnTo>
                        <a:pt x="3683" y="1703"/>
                      </a:lnTo>
                      <a:lnTo>
                        <a:pt x="3682" y="1701"/>
                      </a:lnTo>
                      <a:lnTo>
                        <a:pt x="3682" y="1699"/>
                      </a:lnTo>
                      <a:lnTo>
                        <a:pt x="3682" y="1696"/>
                      </a:lnTo>
                      <a:lnTo>
                        <a:pt x="3683" y="1693"/>
                      </a:lnTo>
                      <a:lnTo>
                        <a:pt x="3684" y="1691"/>
                      </a:lnTo>
                      <a:lnTo>
                        <a:pt x="3686" y="1689"/>
                      </a:lnTo>
                      <a:lnTo>
                        <a:pt x="3690" y="1685"/>
                      </a:lnTo>
                      <a:lnTo>
                        <a:pt x="3696" y="1683"/>
                      </a:lnTo>
                      <a:lnTo>
                        <a:pt x="3712" y="1681"/>
                      </a:lnTo>
                      <a:lnTo>
                        <a:pt x="3726" y="1680"/>
                      </a:lnTo>
                      <a:lnTo>
                        <a:pt x="3740" y="1678"/>
                      </a:lnTo>
                      <a:lnTo>
                        <a:pt x="3750" y="1677"/>
                      </a:lnTo>
                      <a:lnTo>
                        <a:pt x="3762" y="1674"/>
                      </a:lnTo>
                      <a:lnTo>
                        <a:pt x="3774" y="1671"/>
                      </a:lnTo>
                      <a:lnTo>
                        <a:pt x="3795" y="1665"/>
                      </a:lnTo>
                      <a:lnTo>
                        <a:pt x="3814" y="1661"/>
                      </a:lnTo>
                      <a:lnTo>
                        <a:pt x="3832" y="1657"/>
                      </a:lnTo>
                      <a:lnTo>
                        <a:pt x="3853" y="1651"/>
                      </a:lnTo>
                      <a:lnTo>
                        <a:pt x="3861" y="1647"/>
                      </a:lnTo>
                      <a:lnTo>
                        <a:pt x="3868" y="1642"/>
                      </a:lnTo>
                      <a:lnTo>
                        <a:pt x="3873" y="1639"/>
                      </a:lnTo>
                      <a:lnTo>
                        <a:pt x="3877" y="1637"/>
                      </a:lnTo>
                      <a:lnTo>
                        <a:pt x="3881" y="1636"/>
                      </a:lnTo>
                      <a:lnTo>
                        <a:pt x="3886" y="1635"/>
                      </a:lnTo>
                      <a:lnTo>
                        <a:pt x="3891" y="1636"/>
                      </a:lnTo>
                      <a:lnTo>
                        <a:pt x="3896" y="1638"/>
                      </a:lnTo>
                      <a:lnTo>
                        <a:pt x="3902" y="1640"/>
                      </a:lnTo>
                      <a:lnTo>
                        <a:pt x="3906" y="1642"/>
                      </a:lnTo>
                      <a:lnTo>
                        <a:pt x="3910" y="1645"/>
                      </a:lnTo>
                      <a:lnTo>
                        <a:pt x="3915" y="1647"/>
                      </a:lnTo>
                      <a:lnTo>
                        <a:pt x="3920" y="1649"/>
                      </a:lnTo>
                      <a:lnTo>
                        <a:pt x="3926" y="1649"/>
                      </a:lnTo>
                      <a:lnTo>
                        <a:pt x="3931" y="1649"/>
                      </a:lnTo>
                      <a:lnTo>
                        <a:pt x="3934" y="1648"/>
                      </a:lnTo>
                      <a:lnTo>
                        <a:pt x="3937" y="1646"/>
                      </a:lnTo>
                      <a:lnTo>
                        <a:pt x="3940" y="1644"/>
                      </a:lnTo>
                      <a:lnTo>
                        <a:pt x="3946" y="1639"/>
                      </a:lnTo>
                      <a:lnTo>
                        <a:pt x="3951" y="1633"/>
                      </a:lnTo>
                      <a:lnTo>
                        <a:pt x="3957" y="1626"/>
                      </a:lnTo>
                      <a:lnTo>
                        <a:pt x="3962" y="1621"/>
                      </a:lnTo>
                      <a:lnTo>
                        <a:pt x="3965" y="1619"/>
                      </a:lnTo>
                      <a:lnTo>
                        <a:pt x="3968" y="1617"/>
                      </a:lnTo>
                      <a:lnTo>
                        <a:pt x="3972" y="1616"/>
                      </a:lnTo>
                      <a:lnTo>
                        <a:pt x="3976" y="1616"/>
                      </a:lnTo>
                      <a:lnTo>
                        <a:pt x="3978" y="1616"/>
                      </a:lnTo>
                      <a:lnTo>
                        <a:pt x="3981" y="1617"/>
                      </a:lnTo>
                      <a:lnTo>
                        <a:pt x="3982" y="1619"/>
                      </a:lnTo>
                      <a:lnTo>
                        <a:pt x="3985" y="1620"/>
                      </a:lnTo>
                      <a:lnTo>
                        <a:pt x="3989" y="1624"/>
                      </a:lnTo>
                      <a:lnTo>
                        <a:pt x="3993" y="1627"/>
                      </a:lnTo>
                      <a:lnTo>
                        <a:pt x="4011" y="1614"/>
                      </a:lnTo>
                      <a:lnTo>
                        <a:pt x="4011" y="1583"/>
                      </a:lnTo>
                      <a:lnTo>
                        <a:pt x="3999" y="1583"/>
                      </a:lnTo>
                      <a:lnTo>
                        <a:pt x="3987" y="1581"/>
                      </a:lnTo>
                      <a:lnTo>
                        <a:pt x="3981" y="1579"/>
                      </a:lnTo>
                      <a:lnTo>
                        <a:pt x="3977" y="1576"/>
                      </a:lnTo>
                      <a:lnTo>
                        <a:pt x="3976" y="1574"/>
                      </a:lnTo>
                      <a:lnTo>
                        <a:pt x="3974" y="1571"/>
                      </a:lnTo>
                      <a:lnTo>
                        <a:pt x="3974" y="1569"/>
                      </a:lnTo>
                      <a:lnTo>
                        <a:pt x="3973" y="1566"/>
                      </a:lnTo>
                      <a:lnTo>
                        <a:pt x="3974" y="1559"/>
                      </a:lnTo>
                      <a:lnTo>
                        <a:pt x="3975" y="1553"/>
                      </a:lnTo>
                      <a:lnTo>
                        <a:pt x="3977" y="1547"/>
                      </a:lnTo>
                      <a:lnTo>
                        <a:pt x="3979" y="1540"/>
                      </a:lnTo>
                      <a:lnTo>
                        <a:pt x="3986" y="1529"/>
                      </a:lnTo>
                      <a:lnTo>
                        <a:pt x="3991" y="1517"/>
                      </a:lnTo>
                      <a:lnTo>
                        <a:pt x="3996" y="1494"/>
                      </a:lnTo>
                      <a:lnTo>
                        <a:pt x="4000" y="1473"/>
                      </a:lnTo>
                      <a:lnTo>
                        <a:pt x="4002" y="1452"/>
                      </a:lnTo>
                      <a:lnTo>
                        <a:pt x="4002" y="1428"/>
                      </a:lnTo>
                      <a:lnTo>
                        <a:pt x="4045" y="1428"/>
                      </a:lnTo>
                      <a:lnTo>
                        <a:pt x="4052" y="1432"/>
                      </a:lnTo>
                      <a:lnTo>
                        <a:pt x="4059" y="1434"/>
                      </a:lnTo>
                      <a:lnTo>
                        <a:pt x="4068" y="1433"/>
                      </a:lnTo>
                      <a:lnTo>
                        <a:pt x="4077" y="1429"/>
                      </a:lnTo>
                      <a:lnTo>
                        <a:pt x="4085" y="1425"/>
                      </a:lnTo>
                      <a:lnTo>
                        <a:pt x="4092" y="1421"/>
                      </a:lnTo>
                      <a:lnTo>
                        <a:pt x="4100" y="1417"/>
                      </a:lnTo>
                      <a:lnTo>
                        <a:pt x="4108" y="1413"/>
                      </a:lnTo>
                      <a:lnTo>
                        <a:pt x="4116" y="1411"/>
                      </a:lnTo>
                      <a:lnTo>
                        <a:pt x="4125" y="1410"/>
                      </a:lnTo>
                      <a:lnTo>
                        <a:pt x="4131" y="1410"/>
                      </a:lnTo>
                      <a:lnTo>
                        <a:pt x="4136" y="1411"/>
                      </a:lnTo>
                      <a:lnTo>
                        <a:pt x="4141" y="1412"/>
                      </a:lnTo>
                      <a:lnTo>
                        <a:pt x="4145" y="1414"/>
                      </a:lnTo>
                      <a:lnTo>
                        <a:pt x="4152" y="1419"/>
                      </a:lnTo>
                      <a:lnTo>
                        <a:pt x="4161" y="1425"/>
                      </a:lnTo>
                      <a:lnTo>
                        <a:pt x="4168" y="1430"/>
                      </a:lnTo>
                      <a:lnTo>
                        <a:pt x="4176" y="1436"/>
                      </a:lnTo>
                      <a:lnTo>
                        <a:pt x="4180" y="1438"/>
                      </a:lnTo>
                      <a:lnTo>
                        <a:pt x="4185" y="1439"/>
                      </a:lnTo>
                      <a:lnTo>
                        <a:pt x="4190" y="1440"/>
                      </a:lnTo>
                      <a:lnTo>
                        <a:pt x="4195" y="1440"/>
                      </a:lnTo>
                      <a:lnTo>
                        <a:pt x="4205" y="1439"/>
                      </a:lnTo>
                      <a:lnTo>
                        <a:pt x="4216" y="1438"/>
                      </a:lnTo>
                      <a:lnTo>
                        <a:pt x="4216" y="1422"/>
                      </a:lnTo>
                      <a:lnTo>
                        <a:pt x="4216" y="1408"/>
                      </a:lnTo>
                      <a:lnTo>
                        <a:pt x="4216" y="1400"/>
                      </a:lnTo>
                      <a:lnTo>
                        <a:pt x="4218" y="1394"/>
                      </a:lnTo>
                      <a:lnTo>
                        <a:pt x="4221" y="1387"/>
                      </a:lnTo>
                      <a:lnTo>
                        <a:pt x="4225" y="1381"/>
                      </a:lnTo>
                      <a:lnTo>
                        <a:pt x="4229" y="1377"/>
                      </a:lnTo>
                      <a:lnTo>
                        <a:pt x="4234" y="1372"/>
                      </a:lnTo>
                      <a:lnTo>
                        <a:pt x="4238" y="1369"/>
                      </a:lnTo>
                      <a:lnTo>
                        <a:pt x="4244" y="1366"/>
                      </a:lnTo>
                      <a:lnTo>
                        <a:pt x="4254" y="1361"/>
                      </a:lnTo>
                      <a:lnTo>
                        <a:pt x="4264" y="1357"/>
                      </a:lnTo>
                      <a:lnTo>
                        <a:pt x="4273" y="1351"/>
                      </a:lnTo>
                      <a:lnTo>
                        <a:pt x="4280" y="1344"/>
                      </a:lnTo>
                      <a:lnTo>
                        <a:pt x="4283" y="1341"/>
                      </a:lnTo>
                      <a:lnTo>
                        <a:pt x="4285" y="1337"/>
                      </a:lnTo>
                      <a:lnTo>
                        <a:pt x="4287" y="1332"/>
                      </a:lnTo>
                      <a:lnTo>
                        <a:pt x="4287" y="1326"/>
                      </a:lnTo>
                      <a:lnTo>
                        <a:pt x="4287" y="1320"/>
                      </a:lnTo>
                      <a:lnTo>
                        <a:pt x="4286" y="1313"/>
                      </a:lnTo>
                      <a:lnTo>
                        <a:pt x="4284" y="1308"/>
                      </a:lnTo>
                      <a:lnTo>
                        <a:pt x="4282" y="1303"/>
                      </a:lnTo>
                      <a:lnTo>
                        <a:pt x="4277" y="1293"/>
                      </a:lnTo>
                      <a:lnTo>
                        <a:pt x="4271" y="1283"/>
                      </a:lnTo>
                      <a:lnTo>
                        <a:pt x="4264" y="1274"/>
                      </a:lnTo>
                      <a:lnTo>
                        <a:pt x="4259" y="1264"/>
                      </a:lnTo>
                      <a:lnTo>
                        <a:pt x="4257" y="1258"/>
                      </a:lnTo>
                      <a:lnTo>
                        <a:pt x="4255" y="1253"/>
                      </a:lnTo>
                      <a:lnTo>
                        <a:pt x="4254" y="1247"/>
                      </a:lnTo>
                      <a:lnTo>
                        <a:pt x="4254" y="1241"/>
                      </a:lnTo>
                      <a:lnTo>
                        <a:pt x="4254" y="1230"/>
                      </a:lnTo>
                      <a:lnTo>
                        <a:pt x="4255" y="1221"/>
                      </a:lnTo>
                      <a:lnTo>
                        <a:pt x="4257" y="1213"/>
                      </a:lnTo>
                      <a:lnTo>
                        <a:pt x="4258" y="1205"/>
                      </a:lnTo>
                      <a:lnTo>
                        <a:pt x="4262" y="1188"/>
                      </a:lnTo>
                      <a:lnTo>
                        <a:pt x="4265" y="1169"/>
                      </a:lnTo>
                      <a:lnTo>
                        <a:pt x="4266" y="1160"/>
                      </a:lnTo>
                      <a:lnTo>
                        <a:pt x="4265" y="1152"/>
                      </a:lnTo>
                      <a:lnTo>
                        <a:pt x="4265" y="1147"/>
                      </a:lnTo>
                      <a:lnTo>
                        <a:pt x="4266" y="1143"/>
                      </a:lnTo>
                      <a:lnTo>
                        <a:pt x="4268" y="1140"/>
                      </a:lnTo>
                      <a:lnTo>
                        <a:pt x="4271" y="1136"/>
                      </a:lnTo>
                      <a:lnTo>
                        <a:pt x="4275" y="1132"/>
                      </a:lnTo>
                      <a:lnTo>
                        <a:pt x="4280" y="1128"/>
                      </a:lnTo>
                      <a:lnTo>
                        <a:pt x="4284" y="1125"/>
                      </a:lnTo>
                      <a:lnTo>
                        <a:pt x="4289" y="1123"/>
                      </a:lnTo>
                      <a:lnTo>
                        <a:pt x="4300" y="1120"/>
                      </a:lnTo>
                      <a:lnTo>
                        <a:pt x="4310" y="1117"/>
                      </a:lnTo>
                      <a:lnTo>
                        <a:pt x="4321" y="1115"/>
                      </a:lnTo>
                      <a:lnTo>
                        <a:pt x="4332" y="1113"/>
                      </a:lnTo>
                      <a:lnTo>
                        <a:pt x="4338" y="1111"/>
                      </a:lnTo>
                      <a:lnTo>
                        <a:pt x="4343" y="1109"/>
                      </a:lnTo>
                      <a:lnTo>
                        <a:pt x="4348" y="1106"/>
                      </a:lnTo>
                      <a:lnTo>
                        <a:pt x="4353" y="1103"/>
                      </a:lnTo>
                      <a:lnTo>
                        <a:pt x="4361" y="1098"/>
                      </a:lnTo>
                      <a:lnTo>
                        <a:pt x="4367" y="1092"/>
                      </a:lnTo>
                      <a:lnTo>
                        <a:pt x="4372" y="1086"/>
                      </a:lnTo>
                      <a:lnTo>
                        <a:pt x="4376" y="1080"/>
                      </a:lnTo>
                      <a:lnTo>
                        <a:pt x="4380" y="1074"/>
                      </a:lnTo>
                      <a:lnTo>
                        <a:pt x="4385" y="1067"/>
                      </a:lnTo>
                      <a:lnTo>
                        <a:pt x="4388" y="1060"/>
                      </a:lnTo>
                      <a:lnTo>
                        <a:pt x="4391" y="1053"/>
                      </a:lnTo>
                      <a:lnTo>
                        <a:pt x="4395" y="1039"/>
                      </a:lnTo>
                      <a:lnTo>
                        <a:pt x="4398" y="1023"/>
                      </a:lnTo>
                      <a:lnTo>
                        <a:pt x="4400" y="1007"/>
                      </a:lnTo>
                      <a:lnTo>
                        <a:pt x="4401" y="989"/>
                      </a:lnTo>
                      <a:lnTo>
                        <a:pt x="4447" y="989"/>
                      </a:lnTo>
                      <a:lnTo>
                        <a:pt x="4458" y="977"/>
                      </a:lnTo>
                      <a:lnTo>
                        <a:pt x="4468" y="969"/>
                      </a:lnTo>
                      <a:lnTo>
                        <a:pt x="4479" y="960"/>
                      </a:lnTo>
                      <a:lnTo>
                        <a:pt x="4491" y="950"/>
                      </a:lnTo>
                      <a:lnTo>
                        <a:pt x="4486" y="948"/>
                      </a:lnTo>
                      <a:lnTo>
                        <a:pt x="4483" y="947"/>
                      </a:lnTo>
                      <a:lnTo>
                        <a:pt x="4479" y="946"/>
                      </a:lnTo>
                      <a:lnTo>
                        <a:pt x="4476" y="944"/>
                      </a:lnTo>
                      <a:lnTo>
                        <a:pt x="4471" y="939"/>
                      </a:lnTo>
                      <a:lnTo>
                        <a:pt x="4465" y="934"/>
                      </a:lnTo>
                      <a:lnTo>
                        <a:pt x="4460" y="928"/>
                      </a:lnTo>
                      <a:lnTo>
                        <a:pt x="4455" y="922"/>
                      </a:lnTo>
                      <a:lnTo>
                        <a:pt x="4449" y="916"/>
                      </a:lnTo>
                      <a:lnTo>
                        <a:pt x="4442" y="913"/>
                      </a:lnTo>
                      <a:lnTo>
                        <a:pt x="4426" y="908"/>
                      </a:lnTo>
                      <a:lnTo>
                        <a:pt x="4410" y="906"/>
                      </a:lnTo>
                      <a:lnTo>
                        <a:pt x="4396" y="905"/>
                      </a:lnTo>
                      <a:lnTo>
                        <a:pt x="4379" y="901"/>
                      </a:lnTo>
                      <a:lnTo>
                        <a:pt x="4376" y="899"/>
                      </a:lnTo>
                      <a:lnTo>
                        <a:pt x="4372" y="896"/>
                      </a:lnTo>
                      <a:lnTo>
                        <a:pt x="4370" y="892"/>
                      </a:lnTo>
                      <a:lnTo>
                        <a:pt x="4367" y="889"/>
                      </a:lnTo>
                      <a:lnTo>
                        <a:pt x="4365" y="885"/>
                      </a:lnTo>
                      <a:lnTo>
                        <a:pt x="4362" y="882"/>
                      </a:lnTo>
                      <a:lnTo>
                        <a:pt x="4358" y="880"/>
                      </a:lnTo>
                      <a:lnTo>
                        <a:pt x="4353" y="879"/>
                      </a:lnTo>
                      <a:lnTo>
                        <a:pt x="4349" y="880"/>
                      </a:lnTo>
                      <a:lnTo>
                        <a:pt x="4346" y="882"/>
                      </a:lnTo>
                      <a:lnTo>
                        <a:pt x="4343" y="884"/>
                      </a:lnTo>
                      <a:lnTo>
                        <a:pt x="4341" y="887"/>
                      </a:lnTo>
                      <a:lnTo>
                        <a:pt x="4338" y="895"/>
                      </a:lnTo>
                      <a:lnTo>
                        <a:pt x="4335" y="903"/>
                      </a:lnTo>
                      <a:lnTo>
                        <a:pt x="4325" y="919"/>
                      </a:lnTo>
                      <a:lnTo>
                        <a:pt x="4316" y="934"/>
                      </a:lnTo>
                      <a:lnTo>
                        <a:pt x="4312" y="944"/>
                      </a:lnTo>
                      <a:lnTo>
                        <a:pt x="4311" y="956"/>
                      </a:lnTo>
                      <a:lnTo>
                        <a:pt x="4310" y="960"/>
                      </a:lnTo>
                      <a:lnTo>
                        <a:pt x="4309" y="965"/>
                      </a:lnTo>
                      <a:lnTo>
                        <a:pt x="4307" y="970"/>
                      </a:lnTo>
                      <a:lnTo>
                        <a:pt x="4304" y="974"/>
                      </a:lnTo>
                      <a:lnTo>
                        <a:pt x="4301" y="979"/>
                      </a:lnTo>
                      <a:lnTo>
                        <a:pt x="4296" y="982"/>
                      </a:lnTo>
                      <a:lnTo>
                        <a:pt x="4292" y="985"/>
                      </a:lnTo>
                      <a:lnTo>
                        <a:pt x="4288" y="987"/>
                      </a:lnTo>
                      <a:lnTo>
                        <a:pt x="4280" y="990"/>
                      </a:lnTo>
                      <a:lnTo>
                        <a:pt x="4271" y="991"/>
                      </a:lnTo>
                      <a:lnTo>
                        <a:pt x="4252" y="992"/>
                      </a:lnTo>
                      <a:lnTo>
                        <a:pt x="4230" y="991"/>
                      </a:lnTo>
                      <a:lnTo>
                        <a:pt x="4221" y="990"/>
                      </a:lnTo>
                      <a:lnTo>
                        <a:pt x="4212" y="988"/>
                      </a:lnTo>
                      <a:lnTo>
                        <a:pt x="4204" y="985"/>
                      </a:lnTo>
                      <a:lnTo>
                        <a:pt x="4198" y="980"/>
                      </a:lnTo>
                      <a:lnTo>
                        <a:pt x="4193" y="974"/>
                      </a:lnTo>
                      <a:lnTo>
                        <a:pt x="4188" y="967"/>
                      </a:lnTo>
                      <a:lnTo>
                        <a:pt x="4183" y="960"/>
                      </a:lnTo>
                      <a:lnTo>
                        <a:pt x="4179" y="952"/>
                      </a:lnTo>
                      <a:lnTo>
                        <a:pt x="4172" y="933"/>
                      </a:lnTo>
                      <a:lnTo>
                        <a:pt x="4165" y="914"/>
                      </a:lnTo>
                      <a:lnTo>
                        <a:pt x="4157" y="896"/>
                      </a:lnTo>
                      <a:lnTo>
                        <a:pt x="4147" y="877"/>
                      </a:lnTo>
                      <a:lnTo>
                        <a:pt x="4142" y="871"/>
                      </a:lnTo>
                      <a:lnTo>
                        <a:pt x="4137" y="866"/>
                      </a:lnTo>
                      <a:lnTo>
                        <a:pt x="4131" y="861"/>
                      </a:lnTo>
                      <a:lnTo>
                        <a:pt x="4124" y="857"/>
                      </a:lnTo>
                      <a:lnTo>
                        <a:pt x="4118" y="854"/>
                      </a:lnTo>
                      <a:lnTo>
                        <a:pt x="4113" y="850"/>
                      </a:lnTo>
                      <a:lnTo>
                        <a:pt x="4107" y="845"/>
                      </a:lnTo>
                      <a:lnTo>
                        <a:pt x="4102" y="840"/>
                      </a:lnTo>
                      <a:lnTo>
                        <a:pt x="4093" y="827"/>
                      </a:lnTo>
                      <a:lnTo>
                        <a:pt x="4085" y="816"/>
                      </a:lnTo>
                      <a:lnTo>
                        <a:pt x="4077" y="805"/>
                      </a:lnTo>
                      <a:lnTo>
                        <a:pt x="4066" y="794"/>
                      </a:lnTo>
                      <a:lnTo>
                        <a:pt x="4044" y="772"/>
                      </a:lnTo>
                      <a:lnTo>
                        <a:pt x="4025" y="752"/>
                      </a:lnTo>
                      <a:lnTo>
                        <a:pt x="4020" y="747"/>
                      </a:lnTo>
                      <a:lnTo>
                        <a:pt x="4015" y="743"/>
                      </a:lnTo>
                      <a:lnTo>
                        <a:pt x="4009" y="739"/>
                      </a:lnTo>
                      <a:lnTo>
                        <a:pt x="4004" y="736"/>
                      </a:lnTo>
                      <a:lnTo>
                        <a:pt x="3998" y="734"/>
                      </a:lnTo>
                      <a:lnTo>
                        <a:pt x="3991" y="732"/>
                      </a:lnTo>
                      <a:lnTo>
                        <a:pt x="3983" y="731"/>
                      </a:lnTo>
                      <a:lnTo>
                        <a:pt x="3976" y="730"/>
                      </a:lnTo>
                      <a:lnTo>
                        <a:pt x="3964" y="731"/>
                      </a:lnTo>
                      <a:lnTo>
                        <a:pt x="3953" y="734"/>
                      </a:lnTo>
                      <a:lnTo>
                        <a:pt x="3944" y="738"/>
                      </a:lnTo>
                      <a:lnTo>
                        <a:pt x="3935" y="743"/>
                      </a:lnTo>
                      <a:lnTo>
                        <a:pt x="3925" y="747"/>
                      </a:lnTo>
                      <a:lnTo>
                        <a:pt x="3915" y="752"/>
                      </a:lnTo>
                      <a:lnTo>
                        <a:pt x="3905" y="755"/>
                      </a:lnTo>
                      <a:lnTo>
                        <a:pt x="3893" y="756"/>
                      </a:lnTo>
                      <a:lnTo>
                        <a:pt x="3872" y="757"/>
                      </a:lnTo>
                      <a:lnTo>
                        <a:pt x="3852" y="756"/>
                      </a:lnTo>
                      <a:lnTo>
                        <a:pt x="3844" y="754"/>
                      </a:lnTo>
                      <a:lnTo>
                        <a:pt x="3835" y="750"/>
                      </a:lnTo>
                      <a:lnTo>
                        <a:pt x="3831" y="747"/>
                      </a:lnTo>
                      <a:lnTo>
                        <a:pt x="3828" y="744"/>
                      </a:lnTo>
                      <a:lnTo>
                        <a:pt x="3825" y="741"/>
                      </a:lnTo>
                      <a:lnTo>
                        <a:pt x="3822" y="737"/>
                      </a:lnTo>
                      <a:lnTo>
                        <a:pt x="3817" y="722"/>
                      </a:lnTo>
                      <a:lnTo>
                        <a:pt x="3813" y="708"/>
                      </a:lnTo>
                      <a:lnTo>
                        <a:pt x="3806" y="703"/>
                      </a:lnTo>
                      <a:lnTo>
                        <a:pt x="3801" y="699"/>
                      </a:lnTo>
                      <a:lnTo>
                        <a:pt x="3795" y="696"/>
                      </a:lnTo>
                      <a:lnTo>
                        <a:pt x="3788" y="693"/>
                      </a:lnTo>
                      <a:lnTo>
                        <a:pt x="3773" y="692"/>
                      </a:lnTo>
                      <a:lnTo>
                        <a:pt x="3757" y="691"/>
                      </a:lnTo>
                      <a:lnTo>
                        <a:pt x="3750" y="692"/>
                      </a:lnTo>
                      <a:lnTo>
                        <a:pt x="3743" y="695"/>
                      </a:lnTo>
                      <a:lnTo>
                        <a:pt x="3745" y="708"/>
                      </a:lnTo>
                      <a:lnTo>
                        <a:pt x="3744" y="722"/>
                      </a:lnTo>
                      <a:lnTo>
                        <a:pt x="3736" y="724"/>
                      </a:lnTo>
                      <a:lnTo>
                        <a:pt x="3728" y="726"/>
                      </a:lnTo>
                      <a:lnTo>
                        <a:pt x="3720" y="729"/>
                      </a:lnTo>
                      <a:lnTo>
                        <a:pt x="3713" y="732"/>
                      </a:lnTo>
                      <a:lnTo>
                        <a:pt x="3706" y="736"/>
                      </a:lnTo>
                      <a:lnTo>
                        <a:pt x="3699" y="739"/>
                      </a:lnTo>
                      <a:lnTo>
                        <a:pt x="3690" y="741"/>
                      </a:lnTo>
                      <a:lnTo>
                        <a:pt x="3682" y="742"/>
                      </a:lnTo>
                      <a:lnTo>
                        <a:pt x="3678" y="741"/>
                      </a:lnTo>
                      <a:lnTo>
                        <a:pt x="3675" y="740"/>
                      </a:lnTo>
                      <a:lnTo>
                        <a:pt x="3672" y="739"/>
                      </a:lnTo>
                      <a:lnTo>
                        <a:pt x="3670" y="737"/>
                      </a:lnTo>
                      <a:lnTo>
                        <a:pt x="3665" y="733"/>
                      </a:lnTo>
                      <a:lnTo>
                        <a:pt x="3662" y="727"/>
                      </a:lnTo>
                      <a:lnTo>
                        <a:pt x="3657" y="712"/>
                      </a:lnTo>
                      <a:lnTo>
                        <a:pt x="3653" y="697"/>
                      </a:lnTo>
                      <a:lnTo>
                        <a:pt x="3646" y="674"/>
                      </a:lnTo>
                      <a:lnTo>
                        <a:pt x="3638" y="653"/>
                      </a:lnTo>
                      <a:lnTo>
                        <a:pt x="3630" y="633"/>
                      </a:lnTo>
                      <a:lnTo>
                        <a:pt x="3620" y="611"/>
                      </a:lnTo>
                      <a:lnTo>
                        <a:pt x="3608" y="590"/>
                      </a:lnTo>
                      <a:lnTo>
                        <a:pt x="3596" y="570"/>
                      </a:lnTo>
                      <a:lnTo>
                        <a:pt x="3583" y="554"/>
                      </a:lnTo>
                      <a:lnTo>
                        <a:pt x="3570" y="537"/>
                      </a:lnTo>
                      <a:lnTo>
                        <a:pt x="3558" y="521"/>
                      </a:lnTo>
                      <a:lnTo>
                        <a:pt x="3545" y="504"/>
                      </a:lnTo>
                      <a:lnTo>
                        <a:pt x="3533" y="485"/>
                      </a:lnTo>
                      <a:lnTo>
                        <a:pt x="3520" y="463"/>
                      </a:lnTo>
                      <a:lnTo>
                        <a:pt x="3499" y="424"/>
                      </a:lnTo>
                      <a:lnTo>
                        <a:pt x="3478" y="390"/>
                      </a:lnTo>
                      <a:lnTo>
                        <a:pt x="3467" y="373"/>
                      </a:lnTo>
                      <a:lnTo>
                        <a:pt x="3455" y="357"/>
                      </a:lnTo>
                      <a:lnTo>
                        <a:pt x="3443" y="340"/>
                      </a:lnTo>
                      <a:lnTo>
                        <a:pt x="3427" y="321"/>
                      </a:lnTo>
                      <a:lnTo>
                        <a:pt x="3408" y="299"/>
                      </a:lnTo>
                      <a:lnTo>
                        <a:pt x="3392" y="279"/>
                      </a:lnTo>
                      <a:lnTo>
                        <a:pt x="3382" y="270"/>
                      </a:lnTo>
                      <a:lnTo>
                        <a:pt x="3373" y="260"/>
                      </a:lnTo>
                      <a:lnTo>
                        <a:pt x="3362" y="252"/>
                      </a:lnTo>
                      <a:lnTo>
                        <a:pt x="3349" y="243"/>
                      </a:lnTo>
                      <a:lnTo>
                        <a:pt x="3338" y="236"/>
                      </a:lnTo>
                      <a:lnTo>
                        <a:pt x="3328" y="231"/>
                      </a:lnTo>
                      <a:lnTo>
                        <a:pt x="3322" y="228"/>
                      </a:lnTo>
                      <a:lnTo>
                        <a:pt x="3317" y="225"/>
                      </a:lnTo>
                      <a:lnTo>
                        <a:pt x="3313" y="222"/>
                      </a:lnTo>
                      <a:lnTo>
                        <a:pt x="3309" y="217"/>
                      </a:lnTo>
                      <a:lnTo>
                        <a:pt x="3303" y="215"/>
                      </a:lnTo>
                      <a:lnTo>
                        <a:pt x="3300" y="211"/>
                      </a:lnTo>
                      <a:lnTo>
                        <a:pt x="3300" y="207"/>
                      </a:lnTo>
                      <a:lnTo>
                        <a:pt x="3302" y="203"/>
                      </a:lnTo>
                      <a:lnTo>
                        <a:pt x="3304" y="199"/>
                      </a:lnTo>
                      <a:lnTo>
                        <a:pt x="3306" y="195"/>
                      </a:lnTo>
                      <a:lnTo>
                        <a:pt x="3309" y="192"/>
                      </a:lnTo>
                      <a:lnTo>
                        <a:pt x="3311" y="188"/>
                      </a:lnTo>
                      <a:lnTo>
                        <a:pt x="3313" y="183"/>
                      </a:lnTo>
                      <a:lnTo>
                        <a:pt x="3313" y="178"/>
                      </a:lnTo>
                      <a:lnTo>
                        <a:pt x="3312" y="167"/>
                      </a:lnTo>
                      <a:lnTo>
                        <a:pt x="3311" y="154"/>
                      </a:lnTo>
                      <a:lnTo>
                        <a:pt x="3296" y="152"/>
                      </a:lnTo>
                      <a:lnTo>
                        <a:pt x="3290" y="155"/>
                      </a:lnTo>
                      <a:lnTo>
                        <a:pt x="3284" y="160"/>
                      </a:lnTo>
                      <a:lnTo>
                        <a:pt x="3279" y="164"/>
                      </a:lnTo>
                      <a:lnTo>
                        <a:pt x="3275" y="168"/>
                      </a:lnTo>
                      <a:lnTo>
                        <a:pt x="3270" y="173"/>
                      </a:lnTo>
                      <a:lnTo>
                        <a:pt x="3264" y="177"/>
                      </a:lnTo>
                      <a:lnTo>
                        <a:pt x="3258" y="180"/>
                      </a:lnTo>
                      <a:lnTo>
                        <a:pt x="3252" y="183"/>
                      </a:lnTo>
                      <a:lnTo>
                        <a:pt x="3245" y="186"/>
                      </a:lnTo>
                      <a:lnTo>
                        <a:pt x="3236" y="186"/>
                      </a:lnTo>
                      <a:lnTo>
                        <a:pt x="3229" y="186"/>
                      </a:lnTo>
                      <a:lnTo>
                        <a:pt x="3222" y="186"/>
                      </a:lnTo>
                      <a:lnTo>
                        <a:pt x="3216" y="186"/>
                      </a:lnTo>
                      <a:lnTo>
                        <a:pt x="3209" y="187"/>
                      </a:lnTo>
                      <a:lnTo>
                        <a:pt x="3206" y="189"/>
                      </a:lnTo>
                      <a:lnTo>
                        <a:pt x="3204" y="190"/>
                      </a:lnTo>
                      <a:lnTo>
                        <a:pt x="3201" y="193"/>
                      </a:lnTo>
                      <a:lnTo>
                        <a:pt x="3199" y="195"/>
                      </a:lnTo>
                      <a:lnTo>
                        <a:pt x="3191" y="207"/>
                      </a:lnTo>
                      <a:lnTo>
                        <a:pt x="3182" y="219"/>
                      </a:lnTo>
                      <a:lnTo>
                        <a:pt x="3175" y="229"/>
                      </a:lnTo>
                      <a:lnTo>
                        <a:pt x="3167" y="238"/>
                      </a:lnTo>
                      <a:lnTo>
                        <a:pt x="3158" y="248"/>
                      </a:lnTo>
                      <a:lnTo>
                        <a:pt x="3147" y="256"/>
                      </a:lnTo>
                      <a:lnTo>
                        <a:pt x="3136" y="263"/>
                      </a:lnTo>
                      <a:lnTo>
                        <a:pt x="3123" y="272"/>
                      </a:lnTo>
                      <a:lnTo>
                        <a:pt x="3114" y="280"/>
                      </a:lnTo>
                      <a:lnTo>
                        <a:pt x="3105" y="288"/>
                      </a:lnTo>
                      <a:lnTo>
                        <a:pt x="3094" y="290"/>
                      </a:lnTo>
                      <a:lnTo>
                        <a:pt x="3085" y="291"/>
                      </a:lnTo>
                      <a:lnTo>
                        <a:pt x="3077" y="291"/>
                      </a:lnTo>
                      <a:lnTo>
                        <a:pt x="3068" y="291"/>
                      </a:lnTo>
                      <a:lnTo>
                        <a:pt x="3060" y="292"/>
                      </a:lnTo>
                      <a:lnTo>
                        <a:pt x="3051" y="292"/>
                      </a:lnTo>
                      <a:lnTo>
                        <a:pt x="3043" y="294"/>
                      </a:lnTo>
                      <a:lnTo>
                        <a:pt x="3033" y="297"/>
                      </a:lnTo>
                      <a:lnTo>
                        <a:pt x="3027" y="301"/>
                      </a:lnTo>
                      <a:lnTo>
                        <a:pt x="3023" y="305"/>
                      </a:lnTo>
                      <a:lnTo>
                        <a:pt x="3020" y="310"/>
                      </a:lnTo>
                      <a:lnTo>
                        <a:pt x="3016" y="315"/>
                      </a:lnTo>
                      <a:lnTo>
                        <a:pt x="3013" y="320"/>
                      </a:lnTo>
                      <a:lnTo>
                        <a:pt x="3008" y="324"/>
                      </a:lnTo>
                      <a:lnTo>
                        <a:pt x="3006" y="327"/>
                      </a:lnTo>
                      <a:lnTo>
                        <a:pt x="3003" y="328"/>
                      </a:lnTo>
                      <a:lnTo>
                        <a:pt x="3001" y="328"/>
                      </a:lnTo>
                      <a:lnTo>
                        <a:pt x="2997" y="329"/>
                      </a:lnTo>
                      <a:lnTo>
                        <a:pt x="2993" y="325"/>
                      </a:lnTo>
                      <a:lnTo>
                        <a:pt x="2988" y="323"/>
                      </a:lnTo>
                      <a:lnTo>
                        <a:pt x="2988" y="312"/>
                      </a:lnTo>
                      <a:lnTo>
                        <a:pt x="2996" y="294"/>
                      </a:lnTo>
                      <a:lnTo>
                        <a:pt x="3005" y="279"/>
                      </a:lnTo>
                      <a:lnTo>
                        <a:pt x="3008" y="272"/>
                      </a:lnTo>
                      <a:lnTo>
                        <a:pt x="3011" y="263"/>
                      </a:lnTo>
                      <a:lnTo>
                        <a:pt x="3014" y="255"/>
                      </a:lnTo>
                      <a:lnTo>
                        <a:pt x="3014" y="246"/>
                      </a:lnTo>
                      <a:lnTo>
                        <a:pt x="3013" y="237"/>
                      </a:lnTo>
                      <a:lnTo>
                        <a:pt x="3009" y="231"/>
                      </a:lnTo>
                      <a:lnTo>
                        <a:pt x="2996" y="232"/>
                      </a:lnTo>
                      <a:lnTo>
                        <a:pt x="2984" y="231"/>
                      </a:lnTo>
                      <a:lnTo>
                        <a:pt x="2972" y="230"/>
                      </a:lnTo>
                      <a:lnTo>
                        <a:pt x="2962" y="227"/>
                      </a:lnTo>
                      <a:lnTo>
                        <a:pt x="2950" y="224"/>
                      </a:lnTo>
                      <a:lnTo>
                        <a:pt x="2939" y="222"/>
                      </a:lnTo>
                      <a:lnTo>
                        <a:pt x="2927" y="220"/>
                      </a:lnTo>
                      <a:lnTo>
                        <a:pt x="2914" y="219"/>
                      </a:lnTo>
                      <a:lnTo>
                        <a:pt x="2902" y="220"/>
                      </a:lnTo>
                      <a:lnTo>
                        <a:pt x="2889" y="222"/>
                      </a:lnTo>
                      <a:lnTo>
                        <a:pt x="2889" y="235"/>
                      </a:lnTo>
                      <a:lnTo>
                        <a:pt x="2889" y="250"/>
                      </a:lnTo>
                      <a:lnTo>
                        <a:pt x="2870" y="250"/>
                      </a:lnTo>
                      <a:lnTo>
                        <a:pt x="2860" y="239"/>
                      </a:lnTo>
                      <a:lnTo>
                        <a:pt x="2853" y="227"/>
                      </a:lnTo>
                      <a:lnTo>
                        <a:pt x="2850" y="222"/>
                      </a:lnTo>
                      <a:lnTo>
                        <a:pt x="2846" y="218"/>
                      </a:lnTo>
                      <a:lnTo>
                        <a:pt x="2843" y="217"/>
                      </a:lnTo>
                      <a:lnTo>
                        <a:pt x="2841" y="216"/>
                      </a:lnTo>
                      <a:lnTo>
                        <a:pt x="2837" y="215"/>
                      </a:lnTo>
                      <a:lnTo>
                        <a:pt x="2833" y="215"/>
                      </a:lnTo>
                      <a:lnTo>
                        <a:pt x="2824" y="215"/>
                      </a:lnTo>
                      <a:lnTo>
                        <a:pt x="2815" y="217"/>
                      </a:lnTo>
                      <a:lnTo>
                        <a:pt x="2805" y="219"/>
                      </a:lnTo>
                      <a:lnTo>
                        <a:pt x="2796" y="219"/>
                      </a:lnTo>
                      <a:lnTo>
                        <a:pt x="2792" y="219"/>
                      </a:lnTo>
                      <a:lnTo>
                        <a:pt x="2788" y="218"/>
                      </a:lnTo>
                      <a:lnTo>
                        <a:pt x="2785" y="217"/>
                      </a:lnTo>
                      <a:lnTo>
                        <a:pt x="2781" y="214"/>
                      </a:lnTo>
                      <a:lnTo>
                        <a:pt x="2777" y="208"/>
                      </a:lnTo>
                      <a:lnTo>
                        <a:pt x="2774" y="201"/>
                      </a:lnTo>
                      <a:lnTo>
                        <a:pt x="2771" y="193"/>
                      </a:lnTo>
                      <a:lnTo>
                        <a:pt x="2770" y="185"/>
                      </a:lnTo>
                      <a:lnTo>
                        <a:pt x="2770" y="175"/>
                      </a:lnTo>
                      <a:lnTo>
                        <a:pt x="2769" y="166"/>
                      </a:lnTo>
                      <a:lnTo>
                        <a:pt x="2770" y="155"/>
                      </a:lnTo>
                      <a:lnTo>
                        <a:pt x="2771" y="146"/>
                      </a:lnTo>
                      <a:lnTo>
                        <a:pt x="2771" y="137"/>
                      </a:lnTo>
                      <a:lnTo>
                        <a:pt x="2772" y="125"/>
                      </a:lnTo>
                      <a:lnTo>
                        <a:pt x="2771" y="114"/>
                      </a:lnTo>
                      <a:lnTo>
                        <a:pt x="2769" y="104"/>
                      </a:lnTo>
                      <a:lnTo>
                        <a:pt x="2766" y="94"/>
                      </a:lnTo>
                      <a:lnTo>
                        <a:pt x="2762" y="85"/>
                      </a:lnTo>
                      <a:lnTo>
                        <a:pt x="2753" y="66"/>
                      </a:lnTo>
                      <a:lnTo>
                        <a:pt x="2745" y="46"/>
                      </a:lnTo>
                      <a:lnTo>
                        <a:pt x="2744" y="33"/>
                      </a:lnTo>
                      <a:lnTo>
                        <a:pt x="2743" y="20"/>
                      </a:lnTo>
                      <a:lnTo>
                        <a:pt x="2742" y="13"/>
                      </a:lnTo>
                      <a:lnTo>
                        <a:pt x="2740" y="9"/>
                      </a:lnTo>
                      <a:lnTo>
                        <a:pt x="2739" y="7"/>
                      </a:lnTo>
                      <a:lnTo>
                        <a:pt x="2737" y="6"/>
                      </a:lnTo>
                      <a:lnTo>
                        <a:pt x="2734" y="5"/>
                      </a:lnTo>
                      <a:lnTo>
                        <a:pt x="2732" y="5"/>
                      </a:lnTo>
                      <a:lnTo>
                        <a:pt x="2716" y="8"/>
                      </a:lnTo>
                      <a:lnTo>
                        <a:pt x="2702" y="12"/>
                      </a:lnTo>
                      <a:lnTo>
                        <a:pt x="2689" y="11"/>
                      </a:lnTo>
                      <a:lnTo>
                        <a:pt x="2679" y="10"/>
                      </a:lnTo>
                      <a:lnTo>
                        <a:pt x="2668" y="8"/>
                      </a:lnTo>
                      <a:lnTo>
                        <a:pt x="2658" y="6"/>
                      </a:lnTo>
                      <a:lnTo>
                        <a:pt x="2649" y="4"/>
                      </a:lnTo>
                      <a:lnTo>
                        <a:pt x="2638" y="2"/>
                      </a:lnTo>
                      <a:lnTo>
                        <a:pt x="2627" y="1"/>
                      </a:lnTo>
                      <a:lnTo>
                        <a:pt x="2615" y="0"/>
                      </a:lnTo>
                      <a:lnTo>
                        <a:pt x="2598" y="1"/>
                      </a:lnTo>
                      <a:lnTo>
                        <a:pt x="2582" y="4"/>
                      </a:lnTo>
                      <a:lnTo>
                        <a:pt x="2568" y="8"/>
                      </a:lnTo>
                      <a:lnTo>
                        <a:pt x="2554" y="13"/>
                      </a:lnTo>
                      <a:lnTo>
                        <a:pt x="2527" y="26"/>
                      </a:lnTo>
                      <a:lnTo>
                        <a:pt x="2496" y="40"/>
                      </a:lnTo>
                      <a:lnTo>
                        <a:pt x="2487" y="49"/>
                      </a:lnTo>
                      <a:lnTo>
                        <a:pt x="2477" y="55"/>
                      </a:lnTo>
                      <a:lnTo>
                        <a:pt x="2451" y="60"/>
                      </a:lnTo>
                      <a:lnTo>
                        <a:pt x="2426" y="64"/>
                      </a:lnTo>
                      <a:lnTo>
                        <a:pt x="2403" y="65"/>
                      </a:lnTo>
                      <a:lnTo>
                        <a:pt x="2380" y="65"/>
                      </a:lnTo>
                      <a:lnTo>
                        <a:pt x="2358" y="65"/>
                      </a:lnTo>
                      <a:lnTo>
                        <a:pt x="2335" y="65"/>
                      </a:lnTo>
                      <a:lnTo>
                        <a:pt x="2310" y="66"/>
                      </a:lnTo>
                      <a:lnTo>
                        <a:pt x="2283" y="69"/>
                      </a:lnTo>
                      <a:lnTo>
                        <a:pt x="2271" y="72"/>
                      </a:lnTo>
                      <a:lnTo>
                        <a:pt x="2260" y="76"/>
                      </a:lnTo>
                      <a:lnTo>
                        <a:pt x="2251" y="80"/>
                      </a:lnTo>
                      <a:lnTo>
                        <a:pt x="2242" y="85"/>
                      </a:lnTo>
                      <a:lnTo>
                        <a:pt x="2232" y="90"/>
                      </a:lnTo>
                      <a:lnTo>
                        <a:pt x="2223" y="94"/>
                      </a:lnTo>
                      <a:lnTo>
                        <a:pt x="2213" y="96"/>
                      </a:lnTo>
                      <a:lnTo>
                        <a:pt x="2200" y="97"/>
                      </a:lnTo>
                      <a:lnTo>
                        <a:pt x="2188" y="97"/>
                      </a:lnTo>
                      <a:lnTo>
                        <a:pt x="2175" y="95"/>
                      </a:lnTo>
                      <a:lnTo>
                        <a:pt x="2164" y="94"/>
                      </a:lnTo>
                      <a:lnTo>
                        <a:pt x="2150" y="93"/>
                      </a:lnTo>
                      <a:lnTo>
                        <a:pt x="2139" y="93"/>
                      </a:lnTo>
                      <a:lnTo>
                        <a:pt x="2128" y="95"/>
                      </a:lnTo>
                      <a:lnTo>
                        <a:pt x="2117" y="97"/>
                      </a:lnTo>
                      <a:lnTo>
                        <a:pt x="2107" y="100"/>
                      </a:lnTo>
                      <a:lnTo>
                        <a:pt x="2087" y="105"/>
                      </a:lnTo>
                      <a:lnTo>
                        <a:pt x="2064" y="110"/>
                      </a:lnTo>
                      <a:lnTo>
                        <a:pt x="2049" y="111"/>
                      </a:lnTo>
                      <a:lnTo>
                        <a:pt x="2035" y="112"/>
                      </a:lnTo>
                      <a:lnTo>
                        <a:pt x="2022" y="113"/>
                      </a:lnTo>
                      <a:lnTo>
                        <a:pt x="2007" y="117"/>
                      </a:lnTo>
                      <a:lnTo>
                        <a:pt x="2001" y="119"/>
                      </a:lnTo>
                      <a:lnTo>
                        <a:pt x="1995" y="123"/>
                      </a:lnTo>
                      <a:lnTo>
                        <a:pt x="1991" y="127"/>
                      </a:lnTo>
                      <a:lnTo>
                        <a:pt x="1986" y="133"/>
                      </a:lnTo>
                      <a:lnTo>
                        <a:pt x="1981" y="136"/>
                      </a:lnTo>
                      <a:lnTo>
                        <a:pt x="1976" y="140"/>
                      </a:lnTo>
                      <a:lnTo>
                        <a:pt x="1971" y="142"/>
                      </a:lnTo>
                      <a:lnTo>
                        <a:pt x="1964" y="143"/>
                      </a:lnTo>
                      <a:lnTo>
                        <a:pt x="1958" y="142"/>
                      </a:lnTo>
                      <a:lnTo>
                        <a:pt x="1951" y="141"/>
                      </a:lnTo>
                      <a:lnTo>
                        <a:pt x="1946" y="139"/>
                      </a:lnTo>
                      <a:lnTo>
                        <a:pt x="1940" y="136"/>
                      </a:lnTo>
                      <a:lnTo>
                        <a:pt x="1935" y="134"/>
                      </a:lnTo>
                      <a:lnTo>
                        <a:pt x="1930" y="131"/>
                      </a:lnTo>
                      <a:lnTo>
                        <a:pt x="1923" y="130"/>
                      </a:lnTo>
                      <a:lnTo>
                        <a:pt x="1917" y="129"/>
                      </a:lnTo>
                      <a:lnTo>
                        <a:pt x="1908" y="130"/>
                      </a:lnTo>
                      <a:lnTo>
                        <a:pt x="1901" y="131"/>
                      </a:lnTo>
                      <a:lnTo>
                        <a:pt x="1893" y="133"/>
                      </a:lnTo>
                      <a:lnTo>
                        <a:pt x="1886" y="135"/>
                      </a:lnTo>
                      <a:lnTo>
                        <a:pt x="1879" y="137"/>
                      </a:lnTo>
                      <a:lnTo>
                        <a:pt x="1872" y="139"/>
                      </a:lnTo>
                      <a:lnTo>
                        <a:pt x="1863" y="140"/>
                      </a:lnTo>
                      <a:lnTo>
                        <a:pt x="1855" y="141"/>
                      </a:lnTo>
                      <a:lnTo>
                        <a:pt x="1843" y="140"/>
                      </a:lnTo>
                      <a:lnTo>
                        <a:pt x="1831" y="138"/>
                      </a:lnTo>
                      <a:lnTo>
                        <a:pt x="1820" y="137"/>
                      </a:lnTo>
                      <a:lnTo>
                        <a:pt x="1807" y="136"/>
                      </a:lnTo>
                      <a:lnTo>
                        <a:pt x="1802" y="136"/>
                      </a:lnTo>
                      <a:lnTo>
                        <a:pt x="1797" y="137"/>
                      </a:lnTo>
                      <a:lnTo>
                        <a:pt x="1792" y="139"/>
                      </a:lnTo>
                      <a:lnTo>
                        <a:pt x="1787" y="141"/>
                      </a:lnTo>
                      <a:lnTo>
                        <a:pt x="1782" y="144"/>
                      </a:lnTo>
                      <a:lnTo>
                        <a:pt x="1779" y="147"/>
                      </a:lnTo>
                      <a:lnTo>
                        <a:pt x="1775" y="151"/>
                      </a:lnTo>
                      <a:lnTo>
                        <a:pt x="1772" y="155"/>
                      </a:lnTo>
                      <a:lnTo>
                        <a:pt x="1767" y="165"/>
                      </a:lnTo>
                      <a:lnTo>
                        <a:pt x="1763" y="176"/>
                      </a:lnTo>
                      <a:lnTo>
                        <a:pt x="1760" y="187"/>
                      </a:lnTo>
                      <a:lnTo>
                        <a:pt x="1758" y="199"/>
                      </a:lnTo>
                      <a:lnTo>
                        <a:pt x="1766" y="197"/>
                      </a:lnTo>
                      <a:lnTo>
                        <a:pt x="1773" y="196"/>
                      </a:lnTo>
                      <a:lnTo>
                        <a:pt x="1780" y="197"/>
                      </a:lnTo>
                      <a:lnTo>
                        <a:pt x="1789" y="199"/>
                      </a:lnTo>
                      <a:lnTo>
                        <a:pt x="1788" y="207"/>
                      </a:lnTo>
                      <a:lnTo>
                        <a:pt x="1787" y="216"/>
                      </a:lnTo>
                      <a:lnTo>
                        <a:pt x="1786" y="223"/>
                      </a:lnTo>
                      <a:lnTo>
                        <a:pt x="1784" y="231"/>
                      </a:lnTo>
                      <a:lnTo>
                        <a:pt x="1779" y="236"/>
                      </a:lnTo>
                      <a:lnTo>
                        <a:pt x="1774" y="242"/>
                      </a:lnTo>
                      <a:lnTo>
                        <a:pt x="1771" y="244"/>
                      </a:lnTo>
                      <a:lnTo>
                        <a:pt x="1769" y="246"/>
                      </a:lnTo>
                      <a:lnTo>
                        <a:pt x="1768" y="249"/>
                      </a:lnTo>
                      <a:lnTo>
                        <a:pt x="1767" y="252"/>
                      </a:lnTo>
                      <a:lnTo>
                        <a:pt x="1768" y="258"/>
                      </a:lnTo>
                      <a:lnTo>
                        <a:pt x="1769" y="263"/>
                      </a:lnTo>
                      <a:lnTo>
                        <a:pt x="1771" y="267"/>
                      </a:lnTo>
                      <a:lnTo>
                        <a:pt x="1774" y="271"/>
                      </a:lnTo>
                      <a:lnTo>
                        <a:pt x="1778" y="274"/>
                      </a:lnTo>
                      <a:lnTo>
                        <a:pt x="1782" y="277"/>
                      </a:lnTo>
                      <a:lnTo>
                        <a:pt x="1788" y="279"/>
                      </a:lnTo>
                      <a:lnTo>
                        <a:pt x="1793" y="281"/>
                      </a:lnTo>
                      <a:lnTo>
                        <a:pt x="1817" y="287"/>
                      </a:lnTo>
                      <a:lnTo>
                        <a:pt x="1841" y="295"/>
                      </a:lnTo>
                      <a:lnTo>
                        <a:pt x="1832" y="301"/>
                      </a:lnTo>
                      <a:lnTo>
                        <a:pt x="1824" y="306"/>
                      </a:lnTo>
                      <a:lnTo>
                        <a:pt x="1816" y="308"/>
                      </a:lnTo>
                      <a:lnTo>
                        <a:pt x="1805" y="309"/>
                      </a:lnTo>
                      <a:lnTo>
                        <a:pt x="1790" y="307"/>
                      </a:lnTo>
                      <a:lnTo>
                        <a:pt x="1774" y="305"/>
                      </a:lnTo>
                      <a:lnTo>
                        <a:pt x="1766" y="306"/>
                      </a:lnTo>
                      <a:lnTo>
                        <a:pt x="1759" y="308"/>
                      </a:lnTo>
                      <a:lnTo>
                        <a:pt x="1751" y="312"/>
                      </a:lnTo>
                      <a:lnTo>
                        <a:pt x="1746" y="316"/>
                      </a:lnTo>
                      <a:lnTo>
                        <a:pt x="1735" y="328"/>
                      </a:lnTo>
                      <a:lnTo>
                        <a:pt x="1722" y="340"/>
                      </a:lnTo>
                      <a:lnTo>
                        <a:pt x="1706" y="352"/>
                      </a:lnTo>
                      <a:lnTo>
                        <a:pt x="1691" y="364"/>
                      </a:lnTo>
                      <a:lnTo>
                        <a:pt x="1686" y="370"/>
                      </a:lnTo>
                      <a:lnTo>
                        <a:pt x="1681" y="377"/>
                      </a:lnTo>
                      <a:lnTo>
                        <a:pt x="1679" y="381"/>
                      </a:lnTo>
                      <a:lnTo>
                        <a:pt x="1678" y="386"/>
                      </a:lnTo>
                      <a:lnTo>
                        <a:pt x="1677" y="390"/>
                      </a:lnTo>
                      <a:lnTo>
                        <a:pt x="1677" y="395"/>
                      </a:lnTo>
                      <a:lnTo>
                        <a:pt x="1677" y="400"/>
                      </a:lnTo>
                      <a:lnTo>
                        <a:pt x="1678" y="405"/>
                      </a:lnTo>
                      <a:lnTo>
                        <a:pt x="1680" y="409"/>
                      </a:lnTo>
                      <a:lnTo>
                        <a:pt x="1681" y="415"/>
                      </a:lnTo>
                      <a:lnTo>
                        <a:pt x="1686" y="423"/>
                      </a:lnTo>
                      <a:lnTo>
                        <a:pt x="1691" y="430"/>
                      </a:lnTo>
                      <a:lnTo>
                        <a:pt x="1696" y="438"/>
                      </a:lnTo>
                      <a:lnTo>
                        <a:pt x="1701" y="447"/>
                      </a:lnTo>
                      <a:lnTo>
                        <a:pt x="1703" y="451"/>
                      </a:lnTo>
                      <a:lnTo>
                        <a:pt x="1704" y="456"/>
                      </a:lnTo>
                      <a:lnTo>
                        <a:pt x="1705" y="460"/>
                      </a:lnTo>
                      <a:lnTo>
                        <a:pt x="1706" y="466"/>
                      </a:lnTo>
                      <a:lnTo>
                        <a:pt x="1705" y="473"/>
                      </a:lnTo>
                      <a:lnTo>
                        <a:pt x="1702" y="479"/>
                      </a:lnTo>
                      <a:lnTo>
                        <a:pt x="1699" y="484"/>
                      </a:lnTo>
                      <a:lnTo>
                        <a:pt x="1693" y="488"/>
                      </a:lnTo>
                      <a:lnTo>
                        <a:pt x="1682" y="495"/>
                      </a:lnTo>
                      <a:lnTo>
                        <a:pt x="1669" y="502"/>
                      </a:lnTo>
                      <a:lnTo>
                        <a:pt x="1655" y="508"/>
                      </a:lnTo>
                      <a:lnTo>
                        <a:pt x="1644" y="515"/>
                      </a:lnTo>
                      <a:lnTo>
                        <a:pt x="1638" y="519"/>
                      </a:lnTo>
                      <a:lnTo>
                        <a:pt x="1635" y="525"/>
                      </a:lnTo>
                      <a:lnTo>
                        <a:pt x="1632" y="531"/>
                      </a:lnTo>
                      <a:lnTo>
                        <a:pt x="1631" y="537"/>
                      </a:lnTo>
                      <a:lnTo>
                        <a:pt x="1632" y="542"/>
                      </a:lnTo>
                      <a:lnTo>
                        <a:pt x="1633" y="546"/>
                      </a:lnTo>
                      <a:lnTo>
                        <a:pt x="1635" y="550"/>
                      </a:lnTo>
                      <a:lnTo>
                        <a:pt x="1638" y="554"/>
                      </a:lnTo>
                      <a:lnTo>
                        <a:pt x="1645" y="558"/>
                      </a:lnTo>
                      <a:lnTo>
                        <a:pt x="1654" y="561"/>
                      </a:lnTo>
                      <a:lnTo>
                        <a:pt x="1663" y="564"/>
                      </a:lnTo>
                      <a:lnTo>
                        <a:pt x="1674" y="566"/>
                      </a:lnTo>
                      <a:lnTo>
                        <a:pt x="1684" y="570"/>
                      </a:lnTo>
                      <a:lnTo>
                        <a:pt x="1693" y="575"/>
                      </a:lnTo>
                      <a:lnTo>
                        <a:pt x="1714" y="593"/>
                      </a:lnTo>
                      <a:lnTo>
                        <a:pt x="1732" y="611"/>
                      </a:lnTo>
                      <a:lnTo>
                        <a:pt x="1741" y="619"/>
                      </a:lnTo>
                      <a:lnTo>
                        <a:pt x="1751" y="625"/>
                      </a:lnTo>
                      <a:lnTo>
                        <a:pt x="1758" y="627"/>
                      </a:lnTo>
                      <a:lnTo>
                        <a:pt x="1763" y="628"/>
                      </a:lnTo>
                      <a:lnTo>
                        <a:pt x="1770" y="629"/>
                      </a:lnTo>
                      <a:lnTo>
                        <a:pt x="1776" y="630"/>
                      </a:lnTo>
                      <a:lnTo>
                        <a:pt x="1776" y="649"/>
                      </a:lnTo>
                      <a:lnTo>
                        <a:pt x="1776" y="653"/>
                      </a:lnTo>
                      <a:lnTo>
                        <a:pt x="1775" y="656"/>
                      </a:lnTo>
                      <a:lnTo>
                        <a:pt x="1773" y="659"/>
                      </a:lnTo>
                      <a:lnTo>
                        <a:pt x="1771" y="662"/>
                      </a:lnTo>
                      <a:lnTo>
                        <a:pt x="1765" y="667"/>
                      </a:lnTo>
                      <a:lnTo>
                        <a:pt x="1757" y="670"/>
                      </a:lnTo>
                      <a:lnTo>
                        <a:pt x="1739" y="673"/>
                      </a:lnTo>
                      <a:lnTo>
                        <a:pt x="1719" y="675"/>
                      </a:lnTo>
                      <a:lnTo>
                        <a:pt x="1710" y="678"/>
                      </a:lnTo>
                      <a:lnTo>
                        <a:pt x="1702" y="681"/>
                      </a:lnTo>
                      <a:lnTo>
                        <a:pt x="1693" y="683"/>
                      </a:lnTo>
                      <a:lnTo>
                        <a:pt x="1684" y="685"/>
                      </a:lnTo>
                      <a:lnTo>
                        <a:pt x="1677" y="684"/>
                      </a:lnTo>
                      <a:lnTo>
                        <a:pt x="1670" y="683"/>
                      </a:lnTo>
                      <a:lnTo>
                        <a:pt x="1663" y="681"/>
                      </a:lnTo>
                      <a:lnTo>
                        <a:pt x="1657" y="678"/>
                      </a:lnTo>
                      <a:lnTo>
                        <a:pt x="1645" y="672"/>
                      </a:lnTo>
                      <a:lnTo>
                        <a:pt x="1631" y="665"/>
                      </a:lnTo>
                      <a:lnTo>
                        <a:pt x="1626" y="656"/>
                      </a:lnTo>
                      <a:lnTo>
                        <a:pt x="1619" y="648"/>
                      </a:lnTo>
                      <a:lnTo>
                        <a:pt x="1616" y="645"/>
                      </a:lnTo>
                      <a:lnTo>
                        <a:pt x="1610" y="642"/>
                      </a:lnTo>
                      <a:lnTo>
                        <a:pt x="1606" y="641"/>
                      </a:lnTo>
                      <a:lnTo>
                        <a:pt x="1601" y="640"/>
                      </a:lnTo>
                      <a:lnTo>
                        <a:pt x="1590" y="641"/>
                      </a:lnTo>
                      <a:lnTo>
                        <a:pt x="1580" y="644"/>
                      </a:lnTo>
                      <a:lnTo>
                        <a:pt x="1572" y="648"/>
                      </a:lnTo>
                      <a:lnTo>
                        <a:pt x="1564" y="653"/>
                      </a:lnTo>
                      <a:lnTo>
                        <a:pt x="1558" y="660"/>
                      </a:lnTo>
                      <a:lnTo>
                        <a:pt x="1550" y="669"/>
                      </a:lnTo>
                      <a:lnTo>
                        <a:pt x="1545" y="678"/>
                      </a:lnTo>
                      <a:lnTo>
                        <a:pt x="1539" y="687"/>
                      </a:lnTo>
                      <a:lnTo>
                        <a:pt x="1531" y="683"/>
                      </a:lnTo>
                      <a:lnTo>
                        <a:pt x="1523" y="679"/>
                      </a:lnTo>
                      <a:lnTo>
                        <a:pt x="1517" y="675"/>
                      </a:lnTo>
                      <a:lnTo>
                        <a:pt x="1511" y="670"/>
                      </a:lnTo>
                      <a:lnTo>
                        <a:pt x="1506" y="663"/>
                      </a:lnTo>
                      <a:lnTo>
                        <a:pt x="1500" y="658"/>
                      </a:lnTo>
                      <a:lnTo>
                        <a:pt x="1492" y="654"/>
                      </a:lnTo>
                      <a:lnTo>
                        <a:pt x="1484" y="649"/>
                      </a:lnTo>
                      <a:lnTo>
                        <a:pt x="1474" y="644"/>
                      </a:lnTo>
                      <a:lnTo>
                        <a:pt x="1463" y="640"/>
                      </a:lnTo>
                      <a:lnTo>
                        <a:pt x="1459" y="636"/>
                      </a:lnTo>
                      <a:lnTo>
                        <a:pt x="1456" y="632"/>
                      </a:lnTo>
                      <a:lnTo>
                        <a:pt x="1453" y="628"/>
                      </a:lnTo>
                      <a:lnTo>
                        <a:pt x="1451" y="623"/>
                      </a:lnTo>
                      <a:lnTo>
                        <a:pt x="1447" y="600"/>
                      </a:lnTo>
                      <a:lnTo>
                        <a:pt x="1445" y="579"/>
                      </a:lnTo>
                      <a:lnTo>
                        <a:pt x="1443" y="569"/>
                      </a:lnTo>
                      <a:lnTo>
                        <a:pt x="1439" y="560"/>
                      </a:lnTo>
                      <a:lnTo>
                        <a:pt x="1437" y="556"/>
                      </a:lnTo>
                      <a:lnTo>
                        <a:pt x="1434" y="551"/>
                      </a:lnTo>
                      <a:lnTo>
                        <a:pt x="1431" y="546"/>
                      </a:lnTo>
                      <a:lnTo>
                        <a:pt x="1427" y="542"/>
                      </a:lnTo>
                      <a:lnTo>
                        <a:pt x="1421" y="536"/>
                      </a:lnTo>
                      <a:lnTo>
                        <a:pt x="1415" y="532"/>
                      </a:lnTo>
                      <a:lnTo>
                        <a:pt x="1407" y="529"/>
                      </a:lnTo>
                      <a:lnTo>
                        <a:pt x="1401" y="526"/>
                      </a:lnTo>
                      <a:lnTo>
                        <a:pt x="1387" y="520"/>
                      </a:lnTo>
                      <a:lnTo>
                        <a:pt x="1370" y="514"/>
                      </a:lnTo>
                      <a:lnTo>
                        <a:pt x="1361" y="507"/>
                      </a:lnTo>
                      <a:lnTo>
                        <a:pt x="1353" y="499"/>
                      </a:lnTo>
                      <a:lnTo>
                        <a:pt x="1349" y="495"/>
                      </a:lnTo>
                      <a:lnTo>
                        <a:pt x="1345" y="492"/>
                      </a:lnTo>
                      <a:lnTo>
                        <a:pt x="1340" y="490"/>
                      </a:lnTo>
                      <a:lnTo>
                        <a:pt x="1335" y="490"/>
                      </a:lnTo>
                      <a:lnTo>
                        <a:pt x="1330" y="490"/>
                      </a:lnTo>
                      <a:lnTo>
                        <a:pt x="1327" y="492"/>
                      </a:lnTo>
                      <a:lnTo>
                        <a:pt x="1322" y="495"/>
                      </a:lnTo>
                      <a:lnTo>
                        <a:pt x="1319" y="499"/>
                      </a:lnTo>
                      <a:lnTo>
                        <a:pt x="1316" y="502"/>
                      </a:lnTo>
                      <a:lnTo>
                        <a:pt x="1312" y="504"/>
                      </a:lnTo>
                      <a:lnTo>
                        <a:pt x="1308" y="506"/>
                      </a:lnTo>
                      <a:lnTo>
                        <a:pt x="1304" y="507"/>
                      </a:lnTo>
                      <a:lnTo>
                        <a:pt x="1272" y="507"/>
                      </a:lnTo>
                      <a:lnTo>
                        <a:pt x="1245" y="506"/>
                      </a:lnTo>
                      <a:lnTo>
                        <a:pt x="1217" y="506"/>
                      </a:lnTo>
                      <a:lnTo>
                        <a:pt x="1186" y="506"/>
                      </a:lnTo>
                      <a:lnTo>
                        <a:pt x="1181" y="502"/>
                      </a:lnTo>
                      <a:lnTo>
                        <a:pt x="1176" y="498"/>
                      </a:lnTo>
                      <a:lnTo>
                        <a:pt x="1172" y="494"/>
                      </a:lnTo>
                      <a:lnTo>
                        <a:pt x="1168" y="491"/>
                      </a:lnTo>
                      <a:lnTo>
                        <a:pt x="1159" y="487"/>
                      </a:lnTo>
                      <a:lnTo>
                        <a:pt x="1148" y="485"/>
                      </a:lnTo>
                      <a:lnTo>
                        <a:pt x="1139" y="482"/>
                      </a:lnTo>
                      <a:lnTo>
                        <a:pt x="1129" y="480"/>
                      </a:lnTo>
                      <a:lnTo>
                        <a:pt x="1117" y="476"/>
                      </a:lnTo>
                      <a:lnTo>
                        <a:pt x="1107" y="471"/>
                      </a:lnTo>
                      <a:lnTo>
                        <a:pt x="1094" y="462"/>
                      </a:lnTo>
                      <a:lnTo>
                        <a:pt x="1084" y="453"/>
                      </a:lnTo>
                      <a:lnTo>
                        <a:pt x="1079" y="449"/>
                      </a:lnTo>
                      <a:lnTo>
                        <a:pt x="1073" y="446"/>
                      </a:lnTo>
                      <a:lnTo>
                        <a:pt x="1066" y="444"/>
                      </a:lnTo>
                      <a:lnTo>
                        <a:pt x="1059" y="443"/>
                      </a:lnTo>
                      <a:lnTo>
                        <a:pt x="1054" y="444"/>
                      </a:lnTo>
                      <a:lnTo>
                        <a:pt x="1050" y="446"/>
                      </a:lnTo>
                      <a:lnTo>
                        <a:pt x="1047" y="450"/>
                      </a:lnTo>
                      <a:lnTo>
                        <a:pt x="1044" y="454"/>
                      </a:lnTo>
                      <a:lnTo>
                        <a:pt x="1040" y="465"/>
                      </a:lnTo>
                      <a:lnTo>
                        <a:pt x="1033" y="476"/>
                      </a:lnTo>
                      <a:lnTo>
                        <a:pt x="1029" y="472"/>
                      </a:lnTo>
                      <a:lnTo>
                        <a:pt x="1026" y="467"/>
                      </a:lnTo>
                      <a:lnTo>
                        <a:pt x="1024" y="463"/>
                      </a:lnTo>
                      <a:lnTo>
                        <a:pt x="1022" y="458"/>
                      </a:lnTo>
                      <a:lnTo>
                        <a:pt x="1018" y="449"/>
                      </a:lnTo>
                      <a:lnTo>
                        <a:pt x="1012" y="440"/>
                      </a:lnTo>
                      <a:lnTo>
                        <a:pt x="997" y="430"/>
                      </a:lnTo>
                      <a:lnTo>
                        <a:pt x="984" y="421"/>
                      </a:lnTo>
                      <a:lnTo>
                        <a:pt x="979" y="414"/>
                      </a:lnTo>
                      <a:lnTo>
                        <a:pt x="976" y="406"/>
                      </a:lnTo>
                      <a:lnTo>
                        <a:pt x="974" y="399"/>
                      </a:lnTo>
                      <a:lnTo>
                        <a:pt x="972" y="392"/>
                      </a:lnTo>
                      <a:lnTo>
                        <a:pt x="969" y="385"/>
                      </a:lnTo>
                      <a:lnTo>
                        <a:pt x="966" y="379"/>
                      </a:lnTo>
                      <a:lnTo>
                        <a:pt x="964" y="376"/>
                      </a:lnTo>
                      <a:lnTo>
                        <a:pt x="962" y="374"/>
                      </a:lnTo>
                      <a:lnTo>
                        <a:pt x="959" y="372"/>
                      </a:lnTo>
                      <a:lnTo>
                        <a:pt x="955" y="371"/>
                      </a:lnTo>
                      <a:lnTo>
                        <a:pt x="947" y="369"/>
                      </a:lnTo>
                      <a:lnTo>
                        <a:pt x="940" y="369"/>
                      </a:lnTo>
                      <a:lnTo>
                        <a:pt x="932" y="369"/>
                      </a:lnTo>
                      <a:lnTo>
                        <a:pt x="923" y="369"/>
                      </a:lnTo>
                      <a:lnTo>
                        <a:pt x="912" y="369"/>
                      </a:lnTo>
                      <a:lnTo>
                        <a:pt x="902" y="370"/>
                      </a:lnTo>
                      <a:lnTo>
                        <a:pt x="896" y="370"/>
                      </a:lnTo>
                      <a:lnTo>
                        <a:pt x="892" y="370"/>
                      </a:lnTo>
                      <a:lnTo>
                        <a:pt x="887" y="368"/>
                      </a:lnTo>
                      <a:lnTo>
                        <a:pt x="883" y="364"/>
                      </a:lnTo>
                      <a:lnTo>
                        <a:pt x="866" y="340"/>
                      </a:lnTo>
                      <a:lnTo>
                        <a:pt x="851" y="317"/>
                      </a:lnTo>
                      <a:lnTo>
                        <a:pt x="847" y="312"/>
                      </a:lnTo>
                      <a:lnTo>
                        <a:pt x="842" y="307"/>
                      </a:lnTo>
                      <a:lnTo>
                        <a:pt x="837" y="303"/>
                      </a:lnTo>
                      <a:lnTo>
                        <a:pt x="832" y="300"/>
                      </a:lnTo>
                      <a:lnTo>
                        <a:pt x="826" y="296"/>
                      </a:lnTo>
                      <a:lnTo>
                        <a:pt x="821" y="294"/>
                      </a:lnTo>
                      <a:lnTo>
                        <a:pt x="814" y="293"/>
                      </a:lnTo>
                      <a:lnTo>
                        <a:pt x="806" y="292"/>
                      </a:lnTo>
                      <a:lnTo>
                        <a:pt x="797" y="293"/>
                      </a:lnTo>
                      <a:lnTo>
                        <a:pt x="788" y="295"/>
                      </a:lnTo>
                      <a:lnTo>
                        <a:pt x="779" y="297"/>
                      </a:lnTo>
                      <a:lnTo>
                        <a:pt x="771" y="300"/>
                      </a:lnTo>
                      <a:lnTo>
                        <a:pt x="764" y="303"/>
                      </a:lnTo>
                      <a:lnTo>
                        <a:pt x="756" y="305"/>
                      </a:lnTo>
                      <a:lnTo>
                        <a:pt x="746" y="307"/>
                      </a:lnTo>
                      <a:lnTo>
                        <a:pt x="737" y="307"/>
                      </a:lnTo>
                      <a:lnTo>
                        <a:pt x="730" y="306"/>
                      </a:lnTo>
                      <a:lnTo>
                        <a:pt x="722" y="305"/>
                      </a:lnTo>
                      <a:lnTo>
                        <a:pt x="724" y="296"/>
                      </a:lnTo>
                      <a:lnTo>
                        <a:pt x="728" y="289"/>
                      </a:lnTo>
                      <a:lnTo>
                        <a:pt x="731" y="282"/>
                      </a:lnTo>
                      <a:lnTo>
                        <a:pt x="732" y="274"/>
                      </a:lnTo>
                      <a:lnTo>
                        <a:pt x="731" y="270"/>
                      </a:lnTo>
                      <a:lnTo>
                        <a:pt x="729" y="267"/>
                      </a:lnTo>
                      <a:lnTo>
                        <a:pt x="726" y="265"/>
                      </a:lnTo>
                      <a:lnTo>
                        <a:pt x="721" y="264"/>
                      </a:lnTo>
                      <a:lnTo>
                        <a:pt x="712" y="264"/>
                      </a:lnTo>
                      <a:lnTo>
                        <a:pt x="703" y="264"/>
                      </a:lnTo>
                      <a:lnTo>
                        <a:pt x="691" y="265"/>
                      </a:lnTo>
                      <a:lnTo>
                        <a:pt x="681" y="267"/>
                      </a:lnTo>
                      <a:lnTo>
                        <a:pt x="672" y="271"/>
                      </a:lnTo>
                      <a:lnTo>
                        <a:pt x="662" y="274"/>
                      </a:lnTo>
                      <a:lnTo>
                        <a:pt x="645" y="283"/>
                      </a:lnTo>
                      <a:lnTo>
                        <a:pt x="625" y="292"/>
                      </a:lnTo>
                      <a:lnTo>
                        <a:pt x="615" y="296"/>
                      </a:lnTo>
                      <a:lnTo>
                        <a:pt x="604" y="300"/>
                      </a:lnTo>
                      <a:lnTo>
                        <a:pt x="595" y="302"/>
                      </a:lnTo>
                      <a:lnTo>
                        <a:pt x="586" y="303"/>
                      </a:lnTo>
                      <a:lnTo>
                        <a:pt x="567" y="305"/>
                      </a:lnTo>
                      <a:lnTo>
                        <a:pt x="546" y="307"/>
                      </a:lnTo>
                      <a:lnTo>
                        <a:pt x="535" y="309"/>
                      </a:lnTo>
                      <a:lnTo>
                        <a:pt x="526" y="312"/>
                      </a:lnTo>
                      <a:lnTo>
                        <a:pt x="516" y="316"/>
                      </a:lnTo>
                      <a:lnTo>
                        <a:pt x="508" y="319"/>
                      </a:lnTo>
                      <a:lnTo>
                        <a:pt x="490" y="329"/>
                      </a:lnTo>
                      <a:lnTo>
                        <a:pt x="471" y="338"/>
                      </a:lnTo>
                      <a:lnTo>
                        <a:pt x="460" y="340"/>
                      </a:lnTo>
                      <a:lnTo>
                        <a:pt x="450" y="341"/>
                      </a:lnTo>
                      <a:lnTo>
                        <a:pt x="446" y="342"/>
                      </a:lnTo>
                      <a:lnTo>
                        <a:pt x="441" y="343"/>
                      </a:lnTo>
                      <a:lnTo>
                        <a:pt x="436" y="344"/>
                      </a:lnTo>
                      <a:lnTo>
                        <a:pt x="432" y="347"/>
                      </a:lnTo>
                      <a:lnTo>
                        <a:pt x="429" y="351"/>
                      </a:lnTo>
                      <a:lnTo>
                        <a:pt x="427" y="356"/>
                      </a:lnTo>
                      <a:lnTo>
                        <a:pt x="426" y="360"/>
                      </a:lnTo>
                      <a:lnTo>
                        <a:pt x="425" y="365"/>
                      </a:lnTo>
                      <a:lnTo>
                        <a:pt x="425" y="375"/>
                      </a:lnTo>
                      <a:lnTo>
                        <a:pt x="423" y="386"/>
                      </a:lnTo>
                      <a:lnTo>
                        <a:pt x="420" y="390"/>
                      </a:lnTo>
                      <a:lnTo>
                        <a:pt x="416" y="394"/>
                      </a:lnTo>
                      <a:lnTo>
                        <a:pt x="414" y="397"/>
                      </a:lnTo>
                      <a:lnTo>
                        <a:pt x="413" y="399"/>
                      </a:lnTo>
                      <a:lnTo>
                        <a:pt x="412" y="401"/>
                      </a:lnTo>
                      <a:lnTo>
                        <a:pt x="410" y="404"/>
                      </a:lnTo>
                      <a:lnTo>
                        <a:pt x="412" y="414"/>
                      </a:lnTo>
                      <a:lnTo>
                        <a:pt x="415" y="422"/>
                      </a:lnTo>
                      <a:lnTo>
                        <a:pt x="417" y="430"/>
                      </a:lnTo>
                      <a:lnTo>
                        <a:pt x="418" y="440"/>
                      </a:lnTo>
                      <a:lnTo>
                        <a:pt x="417" y="448"/>
                      </a:lnTo>
                      <a:lnTo>
                        <a:pt x="415" y="455"/>
                      </a:lnTo>
                      <a:lnTo>
                        <a:pt x="410" y="461"/>
                      </a:lnTo>
                      <a:lnTo>
                        <a:pt x="406" y="467"/>
                      </a:lnTo>
                      <a:lnTo>
                        <a:pt x="401" y="473"/>
                      </a:lnTo>
                      <a:lnTo>
                        <a:pt x="396" y="479"/>
                      </a:lnTo>
                      <a:lnTo>
                        <a:pt x="391" y="485"/>
                      </a:lnTo>
                      <a:lnTo>
                        <a:pt x="387" y="492"/>
                      </a:lnTo>
                      <a:lnTo>
                        <a:pt x="377" y="481"/>
                      </a:lnTo>
                      <a:lnTo>
                        <a:pt x="370" y="470"/>
                      </a:lnTo>
                      <a:lnTo>
                        <a:pt x="364" y="459"/>
                      </a:lnTo>
                      <a:lnTo>
                        <a:pt x="358" y="448"/>
                      </a:lnTo>
                      <a:lnTo>
                        <a:pt x="347" y="425"/>
                      </a:lnTo>
                      <a:lnTo>
                        <a:pt x="335" y="400"/>
                      </a:lnTo>
                      <a:lnTo>
                        <a:pt x="329" y="387"/>
                      </a:lnTo>
                      <a:lnTo>
                        <a:pt x="323" y="374"/>
                      </a:lnTo>
                      <a:lnTo>
                        <a:pt x="319" y="369"/>
                      </a:lnTo>
                      <a:lnTo>
                        <a:pt x="315" y="365"/>
                      </a:lnTo>
                      <a:lnTo>
                        <a:pt x="310" y="363"/>
                      </a:lnTo>
                      <a:lnTo>
                        <a:pt x="304" y="362"/>
                      </a:lnTo>
                      <a:lnTo>
                        <a:pt x="300" y="362"/>
                      </a:lnTo>
                      <a:lnTo>
                        <a:pt x="295" y="364"/>
                      </a:lnTo>
                      <a:lnTo>
                        <a:pt x="292" y="366"/>
                      </a:lnTo>
                      <a:lnTo>
                        <a:pt x="289" y="368"/>
                      </a:lnTo>
                      <a:lnTo>
                        <a:pt x="283" y="374"/>
                      </a:lnTo>
                      <a:lnTo>
                        <a:pt x="276" y="380"/>
                      </a:lnTo>
                      <a:lnTo>
                        <a:pt x="265" y="387"/>
                      </a:lnTo>
                      <a:lnTo>
                        <a:pt x="255" y="392"/>
                      </a:lnTo>
                      <a:lnTo>
                        <a:pt x="245" y="397"/>
                      </a:lnTo>
                      <a:lnTo>
                        <a:pt x="235" y="404"/>
                      </a:lnTo>
                      <a:lnTo>
                        <a:pt x="230" y="408"/>
                      </a:lnTo>
                      <a:lnTo>
                        <a:pt x="227" y="414"/>
                      </a:lnTo>
                      <a:lnTo>
                        <a:pt x="225" y="419"/>
                      </a:lnTo>
                      <a:lnTo>
                        <a:pt x="223" y="424"/>
                      </a:lnTo>
                      <a:lnTo>
                        <a:pt x="221" y="430"/>
                      </a:lnTo>
                      <a:lnTo>
                        <a:pt x="218" y="434"/>
                      </a:lnTo>
                      <a:lnTo>
                        <a:pt x="214" y="438"/>
                      </a:lnTo>
                      <a:lnTo>
                        <a:pt x="209" y="443"/>
                      </a:lnTo>
                      <a:lnTo>
                        <a:pt x="201" y="446"/>
                      </a:lnTo>
                      <a:lnTo>
                        <a:pt x="194" y="448"/>
                      </a:lnTo>
                      <a:lnTo>
                        <a:pt x="187" y="450"/>
                      </a:lnTo>
                      <a:lnTo>
                        <a:pt x="180" y="451"/>
                      </a:lnTo>
                      <a:lnTo>
                        <a:pt x="166" y="453"/>
                      </a:lnTo>
                      <a:lnTo>
                        <a:pt x="149" y="457"/>
                      </a:lnTo>
                      <a:lnTo>
                        <a:pt x="154" y="466"/>
                      </a:lnTo>
                      <a:lnTo>
                        <a:pt x="156" y="477"/>
                      </a:lnTo>
                      <a:lnTo>
                        <a:pt x="157" y="486"/>
                      </a:lnTo>
                      <a:lnTo>
                        <a:pt x="157" y="497"/>
                      </a:lnTo>
                      <a:lnTo>
                        <a:pt x="157" y="504"/>
                      </a:lnTo>
                      <a:lnTo>
                        <a:pt x="156" y="509"/>
                      </a:lnTo>
                      <a:lnTo>
                        <a:pt x="155" y="515"/>
                      </a:lnTo>
                      <a:lnTo>
                        <a:pt x="152" y="520"/>
                      </a:lnTo>
                      <a:lnTo>
                        <a:pt x="150" y="526"/>
                      </a:lnTo>
                      <a:lnTo>
                        <a:pt x="147" y="530"/>
                      </a:lnTo>
                      <a:lnTo>
                        <a:pt x="143" y="534"/>
                      </a:lnTo>
                      <a:lnTo>
                        <a:pt x="138" y="537"/>
                      </a:lnTo>
                      <a:lnTo>
                        <a:pt x="119" y="546"/>
                      </a:lnTo>
                      <a:lnTo>
                        <a:pt x="103" y="552"/>
                      </a:lnTo>
                      <a:lnTo>
                        <a:pt x="86" y="558"/>
                      </a:lnTo>
                      <a:lnTo>
                        <a:pt x="71" y="562"/>
                      </a:lnTo>
                      <a:lnTo>
                        <a:pt x="38" y="568"/>
                      </a:lnTo>
                      <a:lnTo>
                        <a:pt x="0" y="573"/>
                      </a:lnTo>
                      <a:lnTo>
                        <a:pt x="0" y="594"/>
                      </a:lnTo>
                      <a:lnTo>
                        <a:pt x="0" y="604"/>
                      </a:lnTo>
                      <a:lnTo>
                        <a:pt x="2" y="614"/>
                      </a:lnTo>
                      <a:lnTo>
                        <a:pt x="4" y="622"/>
                      </a:lnTo>
                      <a:lnTo>
                        <a:pt x="7" y="630"/>
                      </a:lnTo>
                      <a:lnTo>
                        <a:pt x="16" y="646"/>
                      </a:lnTo>
                      <a:lnTo>
                        <a:pt x="25" y="660"/>
                      </a:lnTo>
                      <a:lnTo>
                        <a:pt x="34" y="676"/>
                      </a:lnTo>
                      <a:lnTo>
                        <a:pt x="42" y="691"/>
                      </a:lnTo>
                      <a:lnTo>
                        <a:pt x="46" y="700"/>
                      </a:lnTo>
                      <a:lnTo>
                        <a:pt x="48" y="708"/>
                      </a:lnTo>
                      <a:lnTo>
                        <a:pt x="49" y="717"/>
                      </a:lnTo>
                      <a:lnTo>
                        <a:pt x="50" y="728"/>
                      </a:lnTo>
                      <a:lnTo>
                        <a:pt x="48" y="740"/>
                      </a:lnTo>
                      <a:lnTo>
                        <a:pt x="45" y="752"/>
                      </a:lnTo>
                      <a:lnTo>
                        <a:pt x="47" y="757"/>
                      </a:lnTo>
                      <a:lnTo>
                        <a:pt x="48" y="761"/>
                      </a:lnTo>
                      <a:lnTo>
                        <a:pt x="97" y="761"/>
                      </a:lnTo>
                      <a:lnTo>
                        <a:pt x="102" y="761"/>
                      </a:lnTo>
                      <a:lnTo>
                        <a:pt x="107" y="762"/>
                      </a:lnTo>
                      <a:lnTo>
                        <a:pt x="111" y="763"/>
                      </a:lnTo>
                      <a:lnTo>
                        <a:pt x="115" y="765"/>
                      </a:lnTo>
                      <a:lnTo>
                        <a:pt x="122" y="770"/>
                      </a:lnTo>
                      <a:lnTo>
                        <a:pt x="129" y="777"/>
                      </a:lnTo>
                      <a:lnTo>
                        <a:pt x="134" y="786"/>
                      </a:lnTo>
                      <a:lnTo>
                        <a:pt x="139" y="794"/>
                      </a:lnTo>
                      <a:lnTo>
                        <a:pt x="143" y="803"/>
                      </a:lnTo>
                      <a:lnTo>
                        <a:pt x="147" y="813"/>
                      </a:lnTo>
                      <a:lnTo>
                        <a:pt x="156" y="833"/>
                      </a:lnTo>
                      <a:lnTo>
                        <a:pt x="163" y="853"/>
                      </a:lnTo>
                      <a:lnTo>
                        <a:pt x="165" y="862"/>
                      </a:lnTo>
                      <a:lnTo>
                        <a:pt x="167" y="873"/>
                      </a:lnTo>
                      <a:lnTo>
                        <a:pt x="168" y="883"/>
                      </a:lnTo>
                      <a:lnTo>
                        <a:pt x="169" y="895"/>
                      </a:lnTo>
                      <a:lnTo>
                        <a:pt x="168" y="900"/>
                      </a:lnTo>
                      <a:lnTo>
                        <a:pt x="166" y="905"/>
                      </a:lnTo>
                      <a:lnTo>
                        <a:pt x="163" y="908"/>
                      </a:lnTo>
                      <a:lnTo>
                        <a:pt x="161" y="912"/>
                      </a:lnTo>
                      <a:lnTo>
                        <a:pt x="158" y="916"/>
                      </a:lnTo>
                      <a:lnTo>
                        <a:pt x="155" y="919"/>
                      </a:lnTo>
                      <a:lnTo>
                        <a:pt x="152" y="925"/>
                      </a:lnTo>
                      <a:lnTo>
                        <a:pt x="152" y="930"/>
                      </a:lnTo>
                      <a:lnTo>
                        <a:pt x="157" y="939"/>
                      </a:lnTo>
                      <a:lnTo>
                        <a:pt x="164" y="948"/>
                      </a:lnTo>
                      <a:lnTo>
                        <a:pt x="166" y="956"/>
                      </a:lnTo>
                      <a:lnTo>
                        <a:pt x="167" y="962"/>
                      </a:lnTo>
                      <a:lnTo>
                        <a:pt x="168" y="968"/>
                      </a:lnTo>
                      <a:lnTo>
                        <a:pt x="168" y="974"/>
                      </a:lnTo>
                      <a:lnTo>
                        <a:pt x="167" y="987"/>
                      </a:lnTo>
                      <a:lnTo>
                        <a:pt x="167" y="1001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 w="9525">
                  <a:solidFill>
                    <a:sysClr val="windowText" lastClr="000000">
                      <a:lumMod val="50000"/>
                      <a:lumOff val="50000"/>
                    </a:sysClr>
                  </a:solidFill>
                  <a:round/>
                  <a:headEnd/>
                  <a:tailEnd/>
                </a:ln>
              </p:spPr>
            </p:sp>
          </p:grpSp>
        </p:grpSp>
        <p:grpSp>
          <p:nvGrpSpPr>
            <p:cNvPr id="12" name="Eastern Asia"/>
            <p:cNvGrpSpPr/>
            <p:nvPr/>
          </p:nvGrpSpPr>
          <p:grpSpPr>
            <a:xfrm>
              <a:off x="2757552" y="2032678"/>
              <a:ext cx="3908626" cy="3101489"/>
              <a:chOff x="2757547" y="2032675"/>
              <a:chExt cx="4087872" cy="2782258"/>
            </a:xfrm>
          </p:grpSpPr>
          <p:sp>
            <p:nvSpPr>
              <p:cNvPr id="13" name="Other_non-specified_areas"/>
              <p:cNvSpPr>
                <a:spLocks/>
              </p:cNvSpPr>
              <p:nvPr/>
            </p:nvSpPr>
            <p:spPr bwMode="auto">
              <a:xfrm>
                <a:off x="5957167" y="4025373"/>
                <a:ext cx="95511" cy="272586"/>
              </a:xfrm>
              <a:custGeom>
                <a:avLst/>
                <a:gdLst/>
                <a:ahLst/>
                <a:cxnLst>
                  <a:cxn ang="0">
                    <a:pos x="46" y="435"/>
                  </a:cxn>
                  <a:cxn ang="0">
                    <a:pos x="54" y="445"/>
                  </a:cxn>
                  <a:cxn ang="0">
                    <a:pos x="57" y="463"/>
                  </a:cxn>
                  <a:cxn ang="0">
                    <a:pos x="60" y="479"/>
                  </a:cxn>
                  <a:cxn ang="0">
                    <a:pos x="67" y="485"/>
                  </a:cxn>
                  <a:cxn ang="0">
                    <a:pos x="80" y="491"/>
                  </a:cxn>
                  <a:cxn ang="0">
                    <a:pos x="98" y="503"/>
                  </a:cxn>
                  <a:cxn ang="0">
                    <a:pos x="112" y="517"/>
                  </a:cxn>
                  <a:cxn ang="0">
                    <a:pos x="120" y="536"/>
                  </a:cxn>
                  <a:cxn ang="0">
                    <a:pos x="125" y="556"/>
                  </a:cxn>
                  <a:cxn ang="0">
                    <a:pos x="172" y="569"/>
                  </a:cxn>
                  <a:cxn ang="0">
                    <a:pos x="163" y="547"/>
                  </a:cxn>
                  <a:cxn ang="0">
                    <a:pos x="157" y="521"/>
                  </a:cxn>
                  <a:cxn ang="0">
                    <a:pos x="157" y="495"/>
                  </a:cxn>
                  <a:cxn ang="0">
                    <a:pos x="156" y="481"/>
                  </a:cxn>
                  <a:cxn ang="0">
                    <a:pos x="158" y="466"/>
                  </a:cxn>
                  <a:cxn ang="0">
                    <a:pos x="170" y="456"/>
                  </a:cxn>
                  <a:cxn ang="0">
                    <a:pos x="176" y="438"/>
                  </a:cxn>
                  <a:cxn ang="0">
                    <a:pos x="179" y="421"/>
                  </a:cxn>
                  <a:cxn ang="0">
                    <a:pos x="189" y="177"/>
                  </a:cxn>
                  <a:cxn ang="0">
                    <a:pos x="189" y="87"/>
                  </a:cxn>
                  <a:cxn ang="0">
                    <a:pos x="184" y="78"/>
                  </a:cxn>
                  <a:cxn ang="0">
                    <a:pos x="179" y="68"/>
                  </a:cxn>
                  <a:cxn ang="0">
                    <a:pos x="175" y="59"/>
                  </a:cxn>
                  <a:cxn ang="0">
                    <a:pos x="174" y="25"/>
                  </a:cxn>
                  <a:cxn ang="0">
                    <a:pos x="171" y="17"/>
                  </a:cxn>
                  <a:cxn ang="0">
                    <a:pos x="164" y="12"/>
                  </a:cxn>
                  <a:cxn ang="0">
                    <a:pos x="155" y="8"/>
                  </a:cxn>
                  <a:cxn ang="0">
                    <a:pos x="148" y="2"/>
                  </a:cxn>
                  <a:cxn ang="0">
                    <a:pos x="109" y="12"/>
                  </a:cxn>
                  <a:cxn ang="0">
                    <a:pos x="106" y="28"/>
                  </a:cxn>
                  <a:cxn ang="0">
                    <a:pos x="100" y="38"/>
                  </a:cxn>
                  <a:cxn ang="0">
                    <a:pos x="91" y="45"/>
                  </a:cxn>
                  <a:cxn ang="0">
                    <a:pos x="80" y="49"/>
                  </a:cxn>
                  <a:cxn ang="0">
                    <a:pos x="69" y="51"/>
                  </a:cxn>
                  <a:cxn ang="0">
                    <a:pos x="60" y="56"/>
                  </a:cxn>
                  <a:cxn ang="0">
                    <a:pos x="54" y="64"/>
                  </a:cxn>
                  <a:cxn ang="0">
                    <a:pos x="53" y="73"/>
                  </a:cxn>
                  <a:cxn ang="0">
                    <a:pos x="54" y="87"/>
                  </a:cxn>
                  <a:cxn ang="0">
                    <a:pos x="50" y="111"/>
                  </a:cxn>
                  <a:cxn ang="0">
                    <a:pos x="43" y="135"/>
                  </a:cxn>
                  <a:cxn ang="0">
                    <a:pos x="36" y="154"/>
                  </a:cxn>
                  <a:cxn ang="0">
                    <a:pos x="34" y="209"/>
                  </a:cxn>
                  <a:cxn ang="0">
                    <a:pos x="30" y="222"/>
                  </a:cxn>
                  <a:cxn ang="0">
                    <a:pos x="25" y="234"/>
                  </a:cxn>
                  <a:cxn ang="0">
                    <a:pos x="8" y="281"/>
                  </a:cxn>
                  <a:cxn ang="0">
                    <a:pos x="2" y="303"/>
                  </a:cxn>
                  <a:cxn ang="0">
                    <a:pos x="0" y="328"/>
                  </a:cxn>
                  <a:cxn ang="0">
                    <a:pos x="0" y="375"/>
                  </a:cxn>
                  <a:cxn ang="0">
                    <a:pos x="5" y="396"/>
                  </a:cxn>
                  <a:cxn ang="0">
                    <a:pos x="14" y="413"/>
                  </a:cxn>
                  <a:cxn ang="0">
                    <a:pos x="26" y="424"/>
                  </a:cxn>
                  <a:cxn ang="0">
                    <a:pos x="35" y="429"/>
                  </a:cxn>
                </a:cxnLst>
                <a:rect l="0" t="0" r="r" b="b"/>
                <a:pathLst>
                  <a:path w="189" h="569">
                    <a:moveTo>
                      <a:pt x="40" y="431"/>
                    </a:moveTo>
                    <a:lnTo>
                      <a:pt x="46" y="435"/>
                    </a:lnTo>
                    <a:lnTo>
                      <a:pt x="51" y="439"/>
                    </a:lnTo>
                    <a:lnTo>
                      <a:pt x="54" y="445"/>
                    </a:lnTo>
                    <a:lnTo>
                      <a:pt x="57" y="451"/>
                    </a:lnTo>
                    <a:lnTo>
                      <a:pt x="57" y="463"/>
                    </a:lnTo>
                    <a:lnTo>
                      <a:pt x="58" y="475"/>
                    </a:lnTo>
                    <a:lnTo>
                      <a:pt x="60" y="479"/>
                    </a:lnTo>
                    <a:lnTo>
                      <a:pt x="63" y="482"/>
                    </a:lnTo>
                    <a:lnTo>
                      <a:pt x="67" y="485"/>
                    </a:lnTo>
                    <a:lnTo>
                      <a:pt x="70" y="487"/>
                    </a:lnTo>
                    <a:lnTo>
                      <a:pt x="80" y="491"/>
                    </a:lnTo>
                    <a:lnTo>
                      <a:pt x="89" y="496"/>
                    </a:lnTo>
                    <a:lnTo>
                      <a:pt x="98" y="503"/>
                    </a:lnTo>
                    <a:lnTo>
                      <a:pt x="106" y="510"/>
                    </a:lnTo>
                    <a:lnTo>
                      <a:pt x="112" y="517"/>
                    </a:lnTo>
                    <a:lnTo>
                      <a:pt x="117" y="526"/>
                    </a:lnTo>
                    <a:lnTo>
                      <a:pt x="120" y="536"/>
                    </a:lnTo>
                    <a:lnTo>
                      <a:pt x="123" y="546"/>
                    </a:lnTo>
                    <a:lnTo>
                      <a:pt x="125" y="556"/>
                    </a:lnTo>
                    <a:lnTo>
                      <a:pt x="127" y="569"/>
                    </a:lnTo>
                    <a:lnTo>
                      <a:pt x="172" y="569"/>
                    </a:lnTo>
                    <a:lnTo>
                      <a:pt x="168" y="558"/>
                    </a:lnTo>
                    <a:lnTo>
                      <a:pt x="163" y="547"/>
                    </a:lnTo>
                    <a:lnTo>
                      <a:pt x="159" y="534"/>
                    </a:lnTo>
                    <a:lnTo>
                      <a:pt x="157" y="521"/>
                    </a:lnTo>
                    <a:lnTo>
                      <a:pt x="157" y="509"/>
                    </a:lnTo>
                    <a:lnTo>
                      <a:pt x="157" y="495"/>
                    </a:lnTo>
                    <a:lnTo>
                      <a:pt x="157" y="487"/>
                    </a:lnTo>
                    <a:lnTo>
                      <a:pt x="156" y="481"/>
                    </a:lnTo>
                    <a:lnTo>
                      <a:pt x="156" y="474"/>
                    </a:lnTo>
                    <a:lnTo>
                      <a:pt x="158" y="466"/>
                    </a:lnTo>
                    <a:lnTo>
                      <a:pt x="164" y="461"/>
                    </a:lnTo>
                    <a:lnTo>
                      <a:pt x="170" y="456"/>
                    </a:lnTo>
                    <a:lnTo>
                      <a:pt x="173" y="447"/>
                    </a:lnTo>
                    <a:lnTo>
                      <a:pt x="176" y="438"/>
                    </a:lnTo>
                    <a:lnTo>
                      <a:pt x="178" y="430"/>
                    </a:lnTo>
                    <a:lnTo>
                      <a:pt x="179" y="421"/>
                    </a:lnTo>
                    <a:lnTo>
                      <a:pt x="179" y="287"/>
                    </a:lnTo>
                    <a:lnTo>
                      <a:pt x="189" y="177"/>
                    </a:lnTo>
                    <a:lnTo>
                      <a:pt x="189" y="92"/>
                    </a:lnTo>
                    <a:lnTo>
                      <a:pt x="189" y="87"/>
                    </a:lnTo>
                    <a:lnTo>
                      <a:pt x="186" y="82"/>
                    </a:lnTo>
                    <a:lnTo>
                      <a:pt x="184" y="78"/>
                    </a:lnTo>
                    <a:lnTo>
                      <a:pt x="181" y="73"/>
                    </a:lnTo>
                    <a:lnTo>
                      <a:pt x="179" y="68"/>
                    </a:lnTo>
                    <a:lnTo>
                      <a:pt x="176" y="64"/>
                    </a:lnTo>
                    <a:lnTo>
                      <a:pt x="175" y="59"/>
                    </a:lnTo>
                    <a:lnTo>
                      <a:pt x="174" y="54"/>
                    </a:lnTo>
                    <a:lnTo>
                      <a:pt x="174" y="25"/>
                    </a:lnTo>
                    <a:lnTo>
                      <a:pt x="173" y="21"/>
                    </a:lnTo>
                    <a:lnTo>
                      <a:pt x="171" y="17"/>
                    </a:lnTo>
                    <a:lnTo>
                      <a:pt x="168" y="14"/>
                    </a:lnTo>
                    <a:lnTo>
                      <a:pt x="164" y="12"/>
                    </a:lnTo>
                    <a:lnTo>
                      <a:pt x="159" y="10"/>
                    </a:lnTo>
                    <a:lnTo>
                      <a:pt x="155" y="8"/>
                    </a:lnTo>
                    <a:lnTo>
                      <a:pt x="151" y="5"/>
                    </a:lnTo>
                    <a:lnTo>
                      <a:pt x="148" y="2"/>
                    </a:lnTo>
                    <a:lnTo>
                      <a:pt x="114" y="0"/>
                    </a:lnTo>
                    <a:lnTo>
                      <a:pt x="109" y="12"/>
                    </a:lnTo>
                    <a:lnTo>
                      <a:pt x="107" y="23"/>
                    </a:lnTo>
                    <a:lnTo>
                      <a:pt x="106" y="28"/>
                    </a:lnTo>
                    <a:lnTo>
                      <a:pt x="104" y="33"/>
                    </a:lnTo>
                    <a:lnTo>
                      <a:pt x="100" y="38"/>
                    </a:lnTo>
                    <a:lnTo>
                      <a:pt x="95" y="42"/>
                    </a:lnTo>
                    <a:lnTo>
                      <a:pt x="91" y="45"/>
                    </a:lnTo>
                    <a:lnTo>
                      <a:pt x="85" y="48"/>
                    </a:lnTo>
                    <a:lnTo>
                      <a:pt x="80" y="49"/>
                    </a:lnTo>
                    <a:lnTo>
                      <a:pt x="75" y="50"/>
                    </a:lnTo>
                    <a:lnTo>
                      <a:pt x="69" y="51"/>
                    </a:lnTo>
                    <a:lnTo>
                      <a:pt x="64" y="53"/>
                    </a:lnTo>
                    <a:lnTo>
                      <a:pt x="60" y="56"/>
                    </a:lnTo>
                    <a:lnTo>
                      <a:pt x="57" y="60"/>
                    </a:lnTo>
                    <a:lnTo>
                      <a:pt x="54" y="64"/>
                    </a:lnTo>
                    <a:lnTo>
                      <a:pt x="53" y="68"/>
                    </a:lnTo>
                    <a:lnTo>
                      <a:pt x="53" y="73"/>
                    </a:lnTo>
                    <a:lnTo>
                      <a:pt x="53" y="78"/>
                    </a:lnTo>
                    <a:lnTo>
                      <a:pt x="54" y="87"/>
                    </a:lnTo>
                    <a:lnTo>
                      <a:pt x="53" y="96"/>
                    </a:lnTo>
                    <a:lnTo>
                      <a:pt x="50" y="111"/>
                    </a:lnTo>
                    <a:lnTo>
                      <a:pt x="47" y="122"/>
                    </a:lnTo>
                    <a:lnTo>
                      <a:pt x="43" y="135"/>
                    </a:lnTo>
                    <a:lnTo>
                      <a:pt x="40" y="148"/>
                    </a:lnTo>
                    <a:lnTo>
                      <a:pt x="36" y="154"/>
                    </a:lnTo>
                    <a:lnTo>
                      <a:pt x="34" y="162"/>
                    </a:lnTo>
                    <a:lnTo>
                      <a:pt x="34" y="209"/>
                    </a:lnTo>
                    <a:lnTo>
                      <a:pt x="33" y="215"/>
                    </a:lnTo>
                    <a:lnTo>
                      <a:pt x="30" y="222"/>
                    </a:lnTo>
                    <a:lnTo>
                      <a:pt x="27" y="228"/>
                    </a:lnTo>
                    <a:lnTo>
                      <a:pt x="25" y="234"/>
                    </a:lnTo>
                    <a:lnTo>
                      <a:pt x="15" y="259"/>
                    </a:lnTo>
                    <a:lnTo>
                      <a:pt x="8" y="281"/>
                    </a:lnTo>
                    <a:lnTo>
                      <a:pt x="4" y="291"/>
                    </a:lnTo>
                    <a:lnTo>
                      <a:pt x="2" y="303"/>
                    </a:lnTo>
                    <a:lnTo>
                      <a:pt x="0" y="315"/>
                    </a:lnTo>
                    <a:lnTo>
                      <a:pt x="0" y="328"/>
                    </a:lnTo>
                    <a:lnTo>
                      <a:pt x="0" y="365"/>
                    </a:lnTo>
                    <a:lnTo>
                      <a:pt x="0" y="375"/>
                    </a:lnTo>
                    <a:lnTo>
                      <a:pt x="2" y="386"/>
                    </a:lnTo>
                    <a:lnTo>
                      <a:pt x="5" y="396"/>
                    </a:lnTo>
                    <a:lnTo>
                      <a:pt x="9" y="405"/>
                    </a:lnTo>
                    <a:lnTo>
                      <a:pt x="14" y="413"/>
                    </a:lnTo>
                    <a:lnTo>
                      <a:pt x="22" y="421"/>
                    </a:lnTo>
                    <a:lnTo>
                      <a:pt x="26" y="424"/>
                    </a:lnTo>
                    <a:lnTo>
                      <a:pt x="30" y="427"/>
                    </a:lnTo>
                    <a:lnTo>
                      <a:pt x="35" y="429"/>
                    </a:lnTo>
                    <a:lnTo>
                      <a:pt x="40" y="431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ysClr val="windowText" lastClr="000000">
                    <a:lumMod val="50000"/>
                    <a:lumOff val="50000"/>
                  </a:sysClr>
                </a:solidFill>
                <a:round/>
                <a:headEnd/>
                <a:tailEnd/>
              </a:ln>
            </p:spPr>
          </p:sp>
          <p:sp>
            <p:nvSpPr>
              <p:cNvPr id="14" name="Republic_of_Korea"/>
              <p:cNvSpPr>
                <a:spLocks noEditPoints="1"/>
              </p:cNvSpPr>
              <p:nvPr/>
            </p:nvSpPr>
            <p:spPr bwMode="auto">
              <a:xfrm>
                <a:off x="5957167" y="2944428"/>
                <a:ext cx="238778" cy="404179"/>
              </a:xfrm>
              <a:custGeom>
                <a:avLst/>
                <a:gdLst/>
                <a:ahLst/>
                <a:cxnLst>
                  <a:cxn ang="0">
                    <a:pos x="266" y="847"/>
                  </a:cxn>
                  <a:cxn ang="0">
                    <a:pos x="286" y="854"/>
                  </a:cxn>
                  <a:cxn ang="0">
                    <a:pos x="328" y="837"/>
                  </a:cxn>
                  <a:cxn ang="0">
                    <a:pos x="339" y="809"/>
                  </a:cxn>
                  <a:cxn ang="0">
                    <a:pos x="325" y="788"/>
                  </a:cxn>
                  <a:cxn ang="0">
                    <a:pos x="316" y="794"/>
                  </a:cxn>
                  <a:cxn ang="0">
                    <a:pos x="272" y="821"/>
                  </a:cxn>
                  <a:cxn ang="0">
                    <a:pos x="7" y="170"/>
                  </a:cxn>
                  <a:cxn ang="0">
                    <a:pos x="1" y="142"/>
                  </a:cxn>
                  <a:cxn ang="0">
                    <a:pos x="21" y="93"/>
                  </a:cxn>
                  <a:cxn ang="0">
                    <a:pos x="40" y="61"/>
                  </a:cxn>
                  <a:cxn ang="0">
                    <a:pos x="110" y="57"/>
                  </a:cxn>
                  <a:cxn ang="0">
                    <a:pos x="132" y="41"/>
                  </a:cxn>
                  <a:cxn ang="0">
                    <a:pos x="166" y="3"/>
                  </a:cxn>
                  <a:cxn ang="0">
                    <a:pos x="208" y="21"/>
                  </a:cxn>
                  <a:cxn ang="0">
                    <a:pos x="255" y="70"/>
                  </a:cxn>
                  <a:cxn ang="0">
                    <a:pos x="306" y="101"/>
                  </a:cxn>
                  <a:cxn ang="0">
                    <a:pos x="351" y="129"/>
                  </a:cxn>
                  <a:cxn ang="0">
                    <a:pos x="373" y="166"/>
                  </a:cxn>
                  <a:cxn ang="0">
                    <a:pos x="407" y="229"/>
                  </a:cxn>
                  <a:cxn ang="0">
                    <a:pos x="417" y="274"/>
                  </a:cxn>
                  <a:cxn ang="0">
                    <a:pos x="425" y="302"/>
                  </a:cxn>
                  <a:cxn ang="0">
                    <a:pos x="455" y="287"/>
                  </a:cxn>
                  <a:cxn ang="0">
                    <a:pos x="464" y="316"/>
                  </a:cxn>
                  <a:cxn ang="0">
                    <a:pos x="489" y="377"/>
                  </a:cxn>
                  <a:cxn ang="0">
                    <a:pos x="491" y="428"/>
                  </a:cxn>
                  <a:cxn ang="0">
                    <a:pos x="472" y="440"/>
                  </a:cxn>
                  <a:cxn ang="0">
                    <a:pos x="432" y="464"/>
                  </a:cxn>
                  <a:cxn ang="0">
                    <a:pos x="421" y="477"/>
                  </a:cxn>
                  <a:cxn ang="0">
                    <a:pos x="388" y="500"/>
                  </a:cxn>
                  <a:cxn ang="0">
                    <a:pos x="355" y="510"/>
                  </a:cxn>
                  <a:cxn ang="0">
                    <a:pos x="341" y="547"/>
                  </a:cxn>
                  <a:cxn ang="0">
                    <a:pos x="325" y="559"/>
                  </a:cxn>
                  <a:cxn ang="0">
                    <a:pos x="280" y="584"/>
                  </a:cxn>
                  <a:cxn ang="0">
                    <a:pos x="263" y="599"/>
                  </a:cxn>
                  <a:cxn ang="0">
                    <a:pos x="256" y="622"/>
                  </a:cxn>
                  <a:cxn ang="0">
                    <a:pos x="223" y="645"/>
                  </a:cxn>
                  <a:cxn ang="0">
                    <a:pos x="198" y="643"/>
                  </a:cxn>
                  <a:cxn ang="0">
                    <a:pos x="181" y="628"/>
                  </a:cxn>
                  <a:cxn ang="0">
                    <a:pos x="151" y="592"/>
                  </a:cxn>
                  <a:cxn ang="0">
                    <a:pos x="144" y="560"/>
                  </a:cxn>
                  <a:cxn ang="0">
                    <a:pos x="141" y="525"/>
                  </a:cxn>
                  <a:cxn ang="0">
                    <a:pos x="137" y="494"/>
                  </a:cxn>
                  <a:cxn ang="0">
                    <a:pos x="154" y="467"/>
                  </a:cxn>
                  <a:cxn ang="0">
                    <a:pos x="152" y="449"/>
                  </a:cxn>
                  <a:cxn ang="0">
                    <a:pos x="138" y="424"/>
                  </a:cxn>
                  <a:cxn ang="0">
                    <a:pos x="120" y="419"/>
                  </a:cxn>
                  <a:cxn ang="0">
                    <a:pos x="100" y="417"/>
                  </a:cxn>
                  <a:cxn ang="0">
                    <a:pos x="81" y="373"/>
                  </a:cxn>
                  <a:cxn ang="0">
                    <a:pos x="65" y="344"/>
                  </a:cxn>
                  <a:cxn ang="0">
                    <a:pos x="43" y="350"/>
                  </a:cxn>
                  <a:cxn ang="0">
                    <a:pos x="19" y="355"/>
                  </a:cxn>
                  <a:cxn ang="0">
                    <a:pos x="25" y="324"/>
                  </a:cxn>
                  <a:cxn ang="0">
                    <a:pos x="46" y="289"/>
                  </a:cxn>
                  <a:cxn ang="0">
                    <a:pos x="67" y="275"/>
                  </a:cxn>
                  <a:cxn ang="0">
                    <a:pos x="81" y="257"/>
                  </a:cxn>
                  <a:cxn ang="0">
                    <a:pos x="39" y="192"/>
                  </a:cxn>
                  <a:cxn ang="0">
                    <a:pos x="18" y="170"/>
                  </a:cxn>
                </a:cxnLst>
                <a:rect l="0" t="0" r="r" b="b"/>
                <a:pathLst>
                  <a:path w="493" h="855">
                    <a:moveTo>
                      <a:pt x="262" y="833"/>
                    </a:moveTo>
                    <a:lnTo>
                      <a:pt x="263" y="837"/>
                    </a:lnTo>
                    <a:lnTo>
                      <a:pt x="263" y="840"/>
                    </a:lnTo>
                    <a:lnTo>
                      <a:pt x="265" y="844"/>
                    </a:lnTo>
                    <a:lnTo>
                      <a:pt x="266" y="847"/>
                    </a:lnTo>
                    <a:lnTo>
                      <a:pt x="268" y="851"/>
                    </a:lnTo>
                    <a:lnTo>
                      <a:pt x="271" y="853"/>
                    </a:lnTo>
                    <a:lnTo>
                      <a:pt x="274" y="854"/>
                    </a:lnTo>
                    <a:lnTo>
                      <a:pt x="278" y="855"/>
                    </a:lnTo>
                    <a:lnTo>
                      <a:pt x="286" y="854"/>
                    </a:lnTo>
                    <a:lnTo>
                      <a:pt x="292" y="852"/>
                    </a:lnTo>
                    <a:lnTo>
                      <a:pt x="298" y="850"/>
                    </a:lnTo>
                    <a:lnTo>
                      <a:pt x="305" y="847"/>
                    </a:lnTo>
                    <a:lnTo>
                      <a:pt x="317" y="842"/>
                    </a:lnTo>
                    <a:lnTo>
                      <a:pt x="328" y="837"/>
                    </a:lnTo>
                    <a:lnTo>
                      <a:pt x="332" y="834"/>
                    </a:lnTo>
                    <a:lnTo>
                      <a:pt x="337" y="830"/>
                    </a:lnTo>
                    <a:lnTo>
                      <a:pt x="339" y="825"/>
                    </a:lnTo>
                    <a:lnTo>
                      <a:pt x="340" y="818"/>
                    </a:lnTo>
                    <a:lnTo>
                      <a:pt x="339" y="809"/>
                    </a:lnTo>
                    <a:lnTo>
                      <a:pt x="337" y="801"/>
                    </a:lnTo>
                    <a:lnTo>
                      <a:pt x="334" y="798"/>
                    </a:lnTo>
                    <a:lnTo>
                      <a:pt x="332" y="794"/>
                    </a:lnTo>
                    <a:lnTo>
                      <a:pt x="329" y="792"/>
                    </a:lnTo>
                    <a:lnTo>
                      <a:pt x="325" y="788"/>
                    </a:lnTo>
                    <a:lnTo>
                      <a:pt x="323" y="788"/>
                    </a:lnTo>
                    <a:lnTo>
                      <a:pt x="322" y="788"/>
                    </a:lnTo>
                    <a:lnTo>
                      <a:pt x="320" y="789"/>
                    </a:lnTo>
                    <a:lnTo>
                      <a:pt x="318" y="790"/>
                    </a:lnTo>
                    <a:lnTo>
                      <a:pt x="316" y="794"/>
                    </a:lnTo>
                    <a:lnTo>
                      <a:pt x="312" y="796"/>
                    </a:lnTo>
                    <a:lnTo>
                      <a:pt x="301" y="805"/>
                    </a:lnTo>
                    <a:lnTo>
                      <a:pt x="291" y="812"/>
                    </a:lnTo>
                    <a:lnTo>
                      <a:pt x="282" y="817"/>
                    </a:lnTo>
                    <a:lnTo>
                      <a:pt x="272" y="821"/>
                    </a:lnTo>
                    <a:lnTo>
                      <a:pt x="268" y="823"/>
                    </a:lnTo>
                    <a:lnTo>
                      <a:pt x="265" y="825"/>
                    </a:lnTo>
                    <a:lnTo>
                      <a:pt x="263" y="829"/>
                    </a:lnTo>
                    <a:lnTo>
                      <a:pt x="262" y="833"/>
                    </a:lnTo>
                    <a:close/>
                    <a:moveTo>
                      <a:pt x="7" y="170"/>
                    </a:moveTo>
                    <a:lnTo>
                      <a:pt x="5" y="164"/>
                    </a:lnTo>
                    <a:lnTo>
                      <a:pt x="3" y="160"/>
                    </a:lnTo>
                    <a:lnTo>
                      <a:pt x="1" y="155"/>
                    </a:lnTo>
                    <a:lnTo>
                      <a:pt x="0" y="150"/>
                    </a:lnTo>
                    <a:lnTo>
                      <a:pt x="1" y="142"/>
                    </a:lnTo>
                    <a:lnTo>
                      <a:pt x="2" y="134"/>
                    </a:lnTo>
                    <a:lnTo>
                      <a:pt x="5" y="127"/>
                    </a:lnTo>
                    <a:lnTo>
                      <a:pt x="8" y="121"/>
                    </a:lnTo>
                    <a:lnTo>
                      <a:pt x="14" y="107"/>
                    </a:lnTo>
                    <a:lnTo>
                      <a:pt x="21" y="93"/>
                    </a:lnTo>
                    <a:lnTo>
                      <a:pt x="25" y="81"/>
                    </a:lnTo>
                    <a:lnTo>
                      <a:pt x="30" y="71"/>
                    </a:lnTo>
                    <a:lnTo>
                      <a:pt x="32" y="66"/>
                    </a:lnTo>
                    <a:lnTo>
                      <a:pt x="36" y="63"/>
                    </a:lnTo>
                    <a:lnTo>
                      <a:pt x="40" y="61"/>
                    </a:lnTo>
                    <a:lnTo>
                      <a:pt x="45" y="60"/>
                    </a:lnTo>
                    <a:lnTo>
                      <a:pt x="92" y="60"/>
                    </a:lnTo>
                    <a:lnTo>
                      <a:pt x="98" y="60"/>
                    </a:lnTo>
                    <a:lnTo>
                      <a:pt x="104" y="59"/>
                    </a:lnTo>
                    <a:lnTo>
                      <a:pt x="110" y="57"/>
                    </a:lnTo>
                    <a:lnTo>
                      <a:pt x="115" y="54"/>
                    </a:lnTo>
                    <a:lnTo>
                      <a:pt x="120" y="51"/>
                    </a:lnTo>
                    <a:lnTo>
                      <a:pt x="124" y="48"/>
                    </a:lnTo>
                    <a:lnTo>
                      <a:pt x="128" y="45"/>
                    </a:lnTo>
                    <a:lnTo>
                      <a:pt x="132" y="41"/>
                    </a:lnTo>
                    <a:lnTo>
                      <a:pt x="139" y="32"/>
                    </a:lnTo>
                    <a:lnTo>
                      <a:pt x="146" y="21"/>
                    </a:lnTo>
                    <a:lnTo>
                      <a:pt x="152" y="11"/>
                    </a:lnTo>
                    <a:lnTo>
                      <a:pt x="158" y="0"/>
                    </a:lnTo>
                    <a:lnTo>
                      <a:pt x="166" y="3"/>
                    </a:lnTo>
                    <a:lnTo>
                      <a:pt x="174" y="6"/>
                    </a:lnTo>
                    <a:lnTo>
                      <a:pt x="182" y="9"/>
                    </a:lnTo>
                    <a:lnTo>
                      <a:pt x="191" y="12"/>
                    </a:lnTo>
                    <a:lnTo>
                      <a:pt x="200" y="16"/>
                    </a:lnTo>
                    <a:lnTo>
                      <a:pt x="208" y="21"/>
                    </a:lnTo>
                    <a:lnTo>
                      <a:pt x="214" y="27"/>
                    </a:lnTo>
                    <a:lnTo>
                      <a:pt x="220" y="32"/>
                    </a:lnTo>
                    <a:lnTo>
                      <a:pt x="232" y="45"/>
                    </a:lnTo>
                    <a:lnTo>
                      <a:pt x="244" y="61"/>
                    </a:lnTo>
                    <a:lnTo>
                      <a:pt x="255" y="70"/>
                    </a:lnTo>
                    <a:lnTo>
                      <a:pt x="265" y="79"/>
                    </a:lnTo>
                    <a:lnTo>
                      <a:pt x="275" y="87"/>
                    </a:lnTo>
                    <a:lnTo>
                      <a:pt x="286" y="93"/>
                    </a:lnTo>
                    <a:lnTo>
                      <a:pt x="296" y="97"/>
                    </a:lnTo>
                    <a:lnTo>
                      <a:pt x="306" y="101"/>
                    </a:lnTo>
                    <a:lnTo>
                      <a:pt x="316" y="106"/>
                    </a:lnTo>
                    <a:lnTo>
                      <a:pt x="326" y="110"/>
                    </a:lnTo>
                    <a:lnTo>
                      <a:pt x="337" y="117"/>
                    </a:lnTo>
                    <a:lnTo>
                      <a:pt x="347" y="125"/>
                    </a:lnTo>
                    <a:lnTo>
                      <a:pt x="351" y="129"/>
                    </a:lnTo>
                    <a:lnTo>
                      <a:pt x="355" y="134"/>
                    </a:lnTo>
                    <a:lnTo>
                      <a:pt x="358" y="139"/>
                    </a:lnTo>
                    <a:lnTo>
                      <a:pt x="361" y="145"/>
                    </a:lnTo>
                    <a:lnTo>
                      <a:pt x="367" y="155"/>
                    </a:lnTo>
                    <a:lnTo>
                      <a:pt x="373" y="166"/>
                    </a:lnTo>
                    <a:lnTo>
                      <a:pt x="384" y="185"/>
                    </a:lnTo>
                    <a:lnTo>
                      <a:pt x="395" y="202"/>
                    </a:lnTo>
                    <a:lnTo>
                      <a:pt x="400" y="210"/>
                    </a:lnTo>
                    <a:lnTo>
                      <a:pt x="403" y="219"/>
                    </a:lnTo>
                    <a:lnTo>
                      <a:pt x="407" y="229"/>
                    </a:lnTo>
                    <a:lnTo>
                      <a:pt x="409" y="240"/>
                    </a:lnTo>
                    <a:lnTo>
                      <a:pt x="412" y="249"/>
                    </a:lnTo>
                    <a:lnTo>
                      <a:pt x="414" y="258"/>
                    </a:lnTo>
                    <a:lnTo>
                      <a:pt x="416" y="265"/>
                    </a:lnTo>
                    <a:lnTo>
                      <a:pt x="417" y="274"/>
                    </a:lnTo>
                    <a:lnTo>
                      <a:pt x="418" y="284"/>
                    </a:lnTo>
                    <a:lnTo>
                      <a:pt x="419" y="293"/>
                    </a:lnTo>
                    <a:lnTo>
                      <a:pt x="420" y="297"/>
                    </a:lnTo>
                    <a:lnTo>
                      <a:pt x="423" y="300"/>
                    </a:lnTo>
                    <a:lnTo>
                      <a:pt x="425" y="302"/>
                    </a:lnTo>
                    <a:lnTo>
                      <a:pt x="429" y="304"/>
                    </a:lnTo>
                    <a:lnTo>
                      <a:pt x="431" y="294"/>
                    </a:lnTo>
                    <a:lnTo>
                      <a:pt x="432" y="283"/>
                    </a:lnTo>
                    <a:lnTo>
                      <a:pt x="452" y="283"/>
                    </a:lnTo>
                    <a:lnTo>
                      <a:pt x="455" y="287"/>
                    </a:lnTo>
                    <a:lnTo>
                      <a:pt x="457" y="291"/>
                    </a:lnTo>
                    <a:lnTo>
                      <a:pt x="458" y="295"/>
                    </a:lnTo>
                    <a:lnTo>
                      <a:pt x="459" y="298"/>
                    </a:lnTo>
                    <a:lnTo>
                      <a:pt x="461" y="307"/>
                    </a:lnTo>
                    <a:lnTo>
                      <a:pt x="464" y="316"/>
                    </a:lnTo>
                    <a:lnTo>
                      <a:pt x="471" y="329"/>
                    </a:lnTo>
                    <a:lnTo>
                      <a:pt x="476" y="342"/>
                    </a:lnTo>
                    <a:lnTo>
                      <a:pt x="482" y="353"/>
                    </a:lnTo>
                    <a:lnTo>
                      <a:pt x="486" y="365"/>
                    </a:lnTo>
                    <a:lnTo>
                      <a:pt x="489" y="377"/>
                    </a:lnTo>
                    <a:lnTo>
                      <a:pt x="491" y="390"/>
                    </a:lnTo>
                    <a:lnTo>
                      <a:pt x="492" y="404"/>
                    </a:lnTo>
                    <a:lnTo>
                      <a:pt x="493" y="418"/>
                    </a:lnTo>
                    <a:lnTo>
                      <a:pt x="492" y="422"/>
                    </a:lnTo>
                    <a:lnTo>
                      <a:pt x="491" y="428"/>
                    </a:lnTo>
                    <a:lnTo>
                      <a:pt x="488" y="431"/>
                    </a:lnTo>
                    <a:lnTo>
                      <a:pt x="485" y="435"/>
                    </a:lnTo>
                    <a:lnTo>
                      <a:pt x="482" y="437"/>
                    </a:lnTo>
                    <a:lnTo>
                      <a:pt x="477" y="439"/>
                    </a:lnTo>
                    <a:lnTo>
                      <a:pt x="472" y="440"/>
                    </a:lnTo>
                    <a:lnTo>
                      <a:pt x="468" y="441"/>
                    </a:lnTo>
                    <a:lnTo>
                      <a:pt x="462" y="440"/>
                    </a:lnTo>
                    <a:lnTo>
                      <a:pt x="456" y="438"/>
                    </a:lnTo>
                    <a:lnTo>
                      <a:pt x="432" y="438"/>
                    </a:lnTo>
                    <a:lnTo>
                      <a:pt x="432" y="464"/>
                    </a:lnTo>
                    <a:lnTo>
                      <a:pt x="432" y="467"/>
                    </a:lnTo>
                    <a:lnTo>
                      <a:pt x="431" y="470"/>
                    </a:lnTo>
                    <a:lnTo>
                      <a:pt x="429" y="472"/>
                    </a:lnTo>
                    <a:lnTo>
                      <a:pt x="427" y="474"/>
                    </a:lnTo>
                    <a:lnTo>
                      <a:pt x="421" y="477"/>
                    </a:lnTo>
                    <a:lnTo>
                      <a:pt x="415" y="482"/>
                    </a:lnTo>
                    <a:lnTo>
                      <a:pt x="407" y="489"/>
                    </a:lnTo>
                    <a:lnTo>
                      <a:pt x="398" y="497"/>
                    </a:lnTo>
                    <a:lnTo>
                      <a:pt x="394" y="499"/>
                    </a:lnTo>
                    <a:lnTo>
                      <a:pt x="388" y="500"/>
                    </a:lnTo>
                    <a:lnTo>
                      <a:pt x="384" y="501"/>
                    </a:lnTo>
                    <a:lnTo>
                      <a:pt x="379" y="501"/>
                    </a:lnTo>
                    <a:lnTo>
                      <a:pt x="371" y="503"/>
                    </a:lnTo>
                    <a:lnTo>
                      <a:pt x="360" y="506"/>
                    </a:lnTo>
                    <a:lnTo>
                      <a:pt x="355" y="510"/>
                    </a:lnTo>
                    <a:lnTo>
                      <a:pt x="351" y="514"/>
                    </a:lnTo>
                    <a:lnTo>
                      <a:pt x="348" y="518"/>
                    </a:lnTo>
                    <a:lnTo>
                      <a:pt x="346" y="523"/>
                    </a:lnTo>
                    <a:lnTo>
                      <a:pt x="343" y="534"/>
                    </a:lnTo>
                    <a:lnTo>
                      <a:pt x="341" y="547"/>
                    </a:lnTo>
                    <a:lnTo>
                      <a:pt x="340" y="550"/>
                    </a:lnTo>
                    <a:lnTo>
                      <a:pt x="338" y="553"/>
                    </a:lnTo>
                    <a:lnTo>
                      <a:pt x="335" y="555"/>
                    </a:lnTo>
                    <a:lnTo>
                      <a:pt x="332" y="556"/>
                    </a:lnTo>
                    <a:lnTo>
                      <a:pt x="325" y="559"/>
                    </a:lnTo>
                    <a:lnTo>
                      <a:pt x="318" y="563"/>
                    </a:lnTo>
                    <a:lnTo>
                      <a:pt x="309" y="573"/>
                    </a:lnTo>
                    <a:lnTo>
                      <a:pt x="298" y="581"/>
                    </a:lnTo>
                    <a:lnTo>
                      <a:pt x="289" y="583"/>
                    </a:lnTo>
                    <a:lnTo>
                      <a:pt x="280" y="584"/>
                    </a:lnTo>
                    <a:lnTo>
                      <a:pt x="275" y="585"/>
                    </a:lnTo>
                    <a:lnTo>
                      <a:pt x="271" y="586"/>
                    </a:lnTo>
                    <a:lnTo>
                      <a:pt x="268" y="588"/>
                    </a:lnTo>
                    <a:lnTo>
                      <a:pt x="265" y="591"/>
                    </a:lnTo>
                    <a:lnTo>
                      <a:pt x="263" y="599"/>
                    </a:lnTo>
                    <a:lnTo>
                      <a:pt x="263" y="606"/>
                    </a:lnTo>
                    <a:lnTo>
                      <a:pt x="263" y="611"/>
                    </a:lnTo>
                    <a:lnTo>
                      <a:pt x="261" y="614"/>
                    </a:lnTo>
                    <a:lnTo>
                      <a:pt x="259" y="618"/>
                    </a:lnTo>
                    <a:lnTo>
                      <a:pt x="256" y="622"/>
                    </a:lnTo>
                    <a:lnTo>
                      <a:pt x="247" y="627"/>
                    </a:lnTo>
                    <a:lnTo>
                      <a:pt x="240" y="632"/>
                    </a:lnTo>
                    <a:lnTo>
                      <a:pt x="232" y="638"/>
                    </a:lnTo>
                    <a:lnTo>
                      <a:pt x="226" y="643"/>
                    </a:lnTo>
                    <a:lnTo>
                      <a:pt x="223" y="645"/>
                    </a:lnTo>
                    <a:lnTo>
                      <a:pt x="218" y="647"/>
                    </a:lnTo>
                    <a:lnTo>
                      <a:pt x="214" y="648"/>
                    </a:lnTo>
                    <a:lnTo>
                      <a:pt x="210" y="648"/>
                    </a:lnTo>
                    <a:lnTo>
                      <a:pt x="204" y="646"/>
                    </a:lnTo>
                    <a:lnTo>
                      <a:pt x="198" y="643"/>
                    </a:lnTo>
                    <a:lnTo>
                      <a:pt x="194" y="641"/>
                    </a:lnTo>
                    <a:lnTo>
                      <a:pt x="189" y="640"/>
                    </a:lnTo>
                    <a:lnTo>
                      <a:pt x="186" y="638"/>
                    </a:lnTo>
                    <a:lnTo>
                      <a:pt x="184" y="635"/>
                    </a:lnTo>
                    <a:lnTo>
                      <a:pt x="181" y="628"/>
                    </a:lnTo>
                    <a:lnTo>
                      <a:pt x="179" y="622"/>
                    </a:lnTo>
                    <a:lnTo>
                      <a:pt x="176" y="615"/>
                    </a:lnTo>
                    <a:lnTo>
                      <a:pt x="172" y="609"/>
                    </a:lnTo>
                    <a:lnTo>
                      <a:pt x="161" y="601"/>
                    </a:lnTo>
                    <a:lnTo>
                      <a:pt x="151" y="592"/>
                    </a:lnTo>
                    <a:lnTo>
                      <a:pt x="147" y="587"/>
                    </a:lnTo>
                    <a:lnTo>
                      <a:pt x="144" y="583"/>
                    </a:lnTo>
                    <a:lnTo>
                      <a:pt x="142" y="577"/>
                    </a:lnTo>
                    <a:lnTo>
                      <a:pt x="141" y="571"/>
                    </a:lnTo>
                    <a:lnTo>
                      <a:pt x="144" y="560"/>
                    </a:lnTo>
                    <a:lnTo>
                      <a:pt x="147" y="551"/>
                    </a:lnTo>
                    <a:lnTo>
                      <a:pt x="147" y="544"/>
                    </a:lnTo>
                    <a:lnTo>
                      <a:pt x="145" y="538"/>
                    </a:lnTo>
                    <a:lnTo>
                      <a:pt x="143" y="531"/>
                    </a:lnTo>
                    <a:lnTo>
                      <a:pt x="141" y="525"/>
                    </a:lnTo>
                    <a:lnTo>
                      <a:pt x="139" y="519"/>
                    </a:lnTo>
                    <a:lnTo>
                      <a:pt x="137" y="513"/>
                    </a:lnTo>
                    <a:lnTo>
                      <a:pt x="134" y="506"/>
                    </a:lnTo>
                    <a:lnTo>
                      <a:pt x="134" y="499"/>
                    </a:lnTo>
                    <a:lnTo>
                      <a:pt x="137" y="494"/>
                    </a:lnTo>
                    <a:lnTo>
                      <a:pt x="141" y="490"/>
                    </a:lnTo>
                    <a:lnTo>
                      <a:pt x="146" y="482"/>
                    </a:lnTo>
                    <a:lnTo>
                      <a:pt x="151" y="475"/>
                    </a:lnTo>
                    <a:lnTo>
                      <a:pt x="153" y="471"/>
                    </a:lnTo>
                    <a:lnTo>
                      <a:pt x="154" y="467"/>
                    </a:lnTo>
                    <a:lnTo>
                      <a:pt x="155" y="463"/>
                    </a:lnTo>
                    <a:lnTo>
                      <a:pt x="155" y="459"/>
                    </a:lnTo>
                    <a:lnTo>
                      <a:pt x="155" y="456"/>
                    </a:lnTo>
                    <a:lnTo>
                      <a:pt x="154" y="453"/>
                    </a:lnTo>
                    <a:lnTo>
                      <a:pt x="152" y="449"/>
                    </a:lnTo>
                    <a:lnTo>
                      <a:pt x="151" y="446"/>
                    </a:lnTo>
                    <a:lnTo>
                      <a:pt x="146" y="442"/>
                    </a:lnTo>
                    <a:lnTo>
                      <a:pt x="143" y="436"/>
                    </a:lnTo>
                    <a:lnTo>
                      <a:pt x="140" y="430"/>
                    </a:lnTo>
                    <a:lnTo>
                      <a:pt x="138" y="424"/>
                    </a:lnTo>
                    <a:lnTo>
                      <a:pt x="137" y="421"/>
                    </a:lnTo>
                    <a:lnTo>
                      <a:pt x="134" y="419"/>
                    </a:lnTo>
                    <a:lnTo>
                      <a:pt x="132" y="417"/>
                    </a:lnTo>
                    <a:lnTo>
                      <a:pt x="129" y="417"/>
                    </a:lnTo>
                    <a:lnTo>
                      <a:pt x="120" y="419"/>
                    </a:lnTo>
                    <a:lnTo>
                      <a:pt x="111" y="421"/>
                    </a:lnTo>
                    <a:lnTo>
                      <a:pt x="108" y="421"/>
                    </a:lnTo>
                    <a:lnTo>
                      <a:pt x="104" y="420"/>
                    </a:lnTo>
                    <a:lnTo>
                      <a:pt x="102" y="419"/>
                    </a:lnTo>
                    <a:lnTo>
                      <a:pt x="100" y="417"/>
                    </a:lnTo>
                    <a:lnTo>
                      <a:pt x="98" y="413"/>
                    </a:lnTo>
                    <a:lnTo>
                      <a:pt x="96" y="408"/>
                    </a:lnTo>
                    <a:lnTo>
                      <a:pt x="93" y="396"/>
                    </a:lnTo>
                    <a:lnTo>
                      <a:pt x="88" y="383"/>
                    </a:lnTo>
                    <a:lnTo>
                      <a:pt x="81" y="373"/>
                    </a:lnTo>
                    <a:lnTo>
                      <a:pt x="73" y="364"/>
                    </a:lnTo>
                    <a:lnTo>
                      <a:pt x="70" y="359"/>
                    </a:lnTo>
                    <a:lnTo>
                      <a:pt x="67" y="355"/>
                    </a:lnTo>
                    <a:lnTo>
                      <a:pt x="66" y="350"/>
                    </a:lnTo>
                    <a:lnTo>
                      <a:pt x="65" y="344"/>
                    </a:lnTo>
                    <a:lnTo>
                      <a:pt x="52" y="344"/>
                    </a:lnTo>
                    <a:lnTo>
                      <a:pt x="48" y="344"/>
                    </a:lnTo>
                    <a:lnTo>
                      <a:pt x="46" y="346"/>
                    </a:lnTo>
                    <a:lnTo>
                      <a:pt x="44" y="348"/>
                    </a:lnTo>
                    <a:lnTo>
                      <a:pt x="43" y="350"/>
                    </a:lnTo>
                    <a:lnTo>
                      <a:pt x="42" y="357"/>
                    </a:lnTo>
                    <a:lnTo>
                      <a:pt x="41" y="363"/>
                    </a:lnTo>
                    <a:lnTo>
                      <a:pt x="32" y="360"/>
                    </a:lnTo>
                    <a:lnTo>
                      <a:pt x="23" y="357"/>
                    </a:lnTo>
                    <a:lnTo>
                      <a:pt x="19" y="355"/>
                    </a:lnTo>
                    <a:lnTo>
                      <a:pt x="16" y="353"/>
                    </a:lnTo>
                    <a:lnTo>
                      <a:pt x="14" y="349"/>
                    </a:lnTo>
                    <a:lnTo>
                      <a:pt x="14" y="345"/>
                    </a:lnTo>
                    <a:lnTo>
                      <a:pt x="19" y="334"/>
                    </a:lnTo>
                    <a:lnTo>
                      <a:pt x="25" y="324"/>
                    </a:lnTo>
                    <a:lnTo>
                      <a:pt x="26" y="316"/>
                    </a:lnTo>
                    <a:lnTo>
                      <a:pt x="29" y="308"/>
                    </a:lnTo>
                    <a:lnTo>
                      <a:pt x="34" y="302"/>
                    </a:lnTo>
                    <a:lnTo>
                      <a:pt x="40" y="296"/>
                    </a:lnTo>
                    <a:lnTo>
                      <a:pt x="46" y="289"/>
                    </a:lnTo>
                    <a:lnTo>
                      <a:pt x="53" y="283"/>
                    </a:lnTo>
                    <a:lnTo>
                      <a:pt x="56" y="279"/>
                    </a:lnTo>
                    <a:lnTo>
                      <a:pt x="59" y="277"/>
                    </a:lnTo>
                    <a:lnTo>
                      <a:pt x="63" y="276"/>
                    </a:lnTo>
                    <a:lnTo>
                      <a:pt x="67" y="275"/>
                    </a:lnTo>
                    <a:lnTo>
                      <a:pt x="78" y="277"/>
                    </a:lnTo>
                    <a:lnTo>
                      <a:pt x="90" y="280"/>
                    </a:lnTo>
                    <a:lnTo>
                      <a:pt x="90" y="276"/>
                    </a:lnTo>
                    <a:lnTo>
                      <a:pt x="90" y="271"/>
                    </a:lnTo>
                    <a:lnTo>
                      <a:pt x="81" y="257"/>
                    </a:lnTo>
                    <a:lnTo>
                      <a:pt x="72" y="243"/>
                    </a:lnTo>
                    <a:lnTo>
                      <a:pt x="64" y="231"/>
                    </a:lnTo>
                    <a:lnTo>
                      <a:pt x="55" y="216"/>
                    </a:lnTo>
                    <a:lnTo>
                      <a:pt x="46" y="205"/>
                    </a:lnTo>
                    <a:lnTo>
                      <a:pt x="39" y="192"/>
                    </a:lnTo>
                    <a:lnTo>
                      <a:pt x="34" y="184"/>
                    </a:lnTo>
                    <a:lnTo>
                      <a:pt x="29" y="177"/>
                    </a:lnTo>
                    <a:lnTo>
                      <a:pt x="26" y="174"/>
                    </a:lnTo>
                    <a:lnTo>
                      <a:pt x="23" y="171"/>
                    </a:lnTo>
                    <a:lnTo>
                      <a:pt x="18" y="170"/>
                    </a:lnTo>
                    <a:lnTo>
                      <a:pt x="14" y="169"/>
                    </a:lnTo>
                    <a:lnTo>
                      <a:pt x="11" y="169"/>
                    </a:lnTo>
                    <a:lnTo>
                      <a:pt x="7" y="170"/>
                    </a:lnTo>
                    <a:lnTo>
                      <a:pt x="7" y="17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ysClr val="windowText" lastClr="000000">
                    <a:lumMod val="50000"/>
                    <a:lumOff val="50000"/>
                  </a:sysClr>
                </a:solidFill>
                <a:round/>
                <a:headEnd/>
                <a:tailEnd/>
              </a:ln>
            </p:spPr>
          </p:sp>
          <p:sp>
            <p:nvSpPr>
              <p:cNvPr id="15" name="Mongolia"/>
              <p:cNvSpPr>
                <a:spLocks/>
              </p:cNvSpPr>
              <p:nvPr/>
            </p:nvSpPr>
            <p:spPr bwMode="auto">
              <a:xfrm>
                <a:off x="3534770" y="2361658"/>
                <a:ext cx="1700096" cy="808359"/>
              </a:xfrm>
              <a:custGeom>
                <a:avLst/>
                <a:gdLst/>
                <a:ahLst/>
                <a:cxnLst>
                  <a:cxn ang="0">
                    <a:pos x="182" y="865"/>
                  </a:cxn>
                  <a:cxn ang="0">
                    <a:pos x="283" y="862"/>
                  </a:cxn>
                  <a:cxn ang="0">
                    <a:pos x="332" y="957"/>
                  </a:cxn>
                  <a:cxn ang="0">
                    <a:pos x="397" y="1045"/>
                  </a:cxn>
                  <a:cxn ang="0">
                    <a:pos x="455" y="1272"/>
                  </a:cxn>
                  <a:cxn ang="0">
                    <a:pos x="541" y="1355"/>
                  </a:cxn>
                  <a:cxn ang="0">
                    <a:pos x="715" y="1348"/>
                  </a:cxn>
                  <a:cxn ang="0">
                    <a:pos x="903" y="1441"/>
                  </a:cxn>
                  <a:cxn ang="0">
                    <a:pos x="993" y="1474"/>
                  </a:cxn>
                  <a:cxn ang="0">
                    <a:pos x="1058" y="1602"/>
                  </a:cxn>
                  <a:cxn ang="0">
                    <a:pos x="1146" y="1690"/>
                  </a:cxn>
                  <a:cxn ang="0">
                    <a:pos x="1310" y="1637"/>
                  </a:cxn>
                  <a:cxn ang="0">
                    <a:pos x="1537" y="1571"/>
                  </a:cxn>
                  <a:cxn ang="0">
                    <a:pos x="1758" y="1587"/>
                  </a:cxn>
                  <a:cxn ang="0">
                    <a:pos x="2001" y="1670"/>
                  </a:cxn>
                  <a:cxn ang="0">
                    <a:pos x="2100" y="1687"/>
                  </a:cxn>
                  <a:cxn ang="0">
                    <a:pos x="2199" y="1688"/>
                  </a:cxn>
                  <a:cxn ang="0">
                    <a:pos x="2433" y="1518"/>
                  </a:cxn>
                  <a:cxn ang="0">
                    <a:pos x="2644" y="1444"/>
                  </a:cxn>
                  <a:cxn ang="0">
                    <a:pos x="2793" y="1360"/>
                  </a:cxn>
                  <a:cxn ang="0">
                    <a:pos x="2927" y="1154"/>
                  </a:cxn>
                  <a:cxn ang="0">
                    <a:pos x="2917" y="998"/>
                  </a:cxn>
                  <a:cxn ang="0">
                    <a:pos x="2999" y="1006"/>
                  </a:cxn>
                  <a:cxn ang="0">
                    <a:pos x="3098" y="976"/>
                  </a:cxn>
                  <a:cxn ang="0">
                    <a:pos x="3166" y="856"/>
                  </a:cxn>
                  <a:cxn ang="0">
                    <a:pos x="3333" y="722"/>
                  </a:cxn>
                  <a:cxn ang="0">
                    <a:pos x="3347" y="518"/>
                  </a:cxn>
                  <a:cxn ang="0">
                    <a:pos x="3434" y="439"/>
                  </a:cxn>
                  <a:cxn ang="0">
                    <a:pos x="3502" y="460"/>
                  </a:cxn>
                  <a:cxn ang="0">
                    <a:pos x="3550" y="328"/>
                  </a:cxn>
                  <a:cxn ang="0">
                    <a:pos x="3416" y="285"/>
                  </a:cxn>
                  <a:cxn ang="0">
                    <a:pos x="3328" y="290"/>
                  </a:cxn>
                  <a:cxn ang="0">
                    <a:pos x="3120" y="357"/>
                  </a:cxn>
                  <a:cxn ang="0">
                    <a:pos x="3061" y="231"/>
                  </a:cxn>
                  <a:cxn ang="0">
                    <a:pos x="3013" y="66"/>
                  </a:cxn>
                  <a:cxn ang="0">
                    <a:pos x="2955" y="14"/>
                  </a:cxn>
                  <a:cxn ang="0">
                    <a:pos x="2815" y="55"/>
                  </a:cxn>
                  <a:cxn ang="0">
                    <a:pos x="2702" y="126"/>
                  </a:cxn>
                  <a:cxn ang="0">
                    <a:pos x="2617" y="199"/>
                  </a:cxn>
                  <a:cxn ang="0">
                    <a:pos x="2469" y="278"/>
                  </a:cxn>
                  <a:cxn ang="0">
                    <a:pos x="2258" y="320"/>
                  </a:cxn>
                  <a:cxn ang="0">
                    <a:pos x="2104" y="270"/>
                  </a:cxn>
                  <a:cxn ang="0">
                    <a:pos x="1966" y="242"/>
                  </a:cxn>
                  <a:cxn ang="0">
                    <a:pos x="1799" y="242"/>
                  </a:cxn>
                  <a:cxn ang="0">
                    <a:pos x="1704" y="276"/>
                  </a:cxn>
                  <a:cxn ang="0">
                    <a:pos x="1534" y="332"/>
                  </a:cxn>
                  <a:cxn ang="0">
                    <a:pos x="1450" y="200"/>
                  </a:cxn>
                  <a:cxn ang="0">
                    <a:pos x="1235" y="154"/>
                  </a:cxn>
                  <a:cxn ang="0">
                    <a:pos x="1079" y="128"/>
                  </a:cxn>
                  <a:cxn ang="0">
                    <a:pos x="1020" y="219"/>
                  </a:cxn>
                  <a:cxn ang="0">
                    <a:pos x="1067" y="357"/>
                  </a:cxn>
                  <a:cxn ang="0">
                    <a:pos x="1083" y="470"/>
                  </a:cxn>
                  <a:cxn ang="0">
                    <a:pos x="940" y="507"/>
                  </a:cxn>
                  <a:cxn ang="0">
                    <a:pos x="786" y="532"/>
                  </a:cxn>
                  <a:cxn ang="0">
                    <a:pos x="706" y="494"/>
                  </a:cxn>
                  <a:cxn ang="0">
                    <a:pos x="598" y="440"/>
                  </a:cxn>
                  <a:cxn ang="0">
                    <a:pos x="380" y="467"/>
                  </a:cxn>
                  <a:cxn ang="0">
                    <a:pos x="281" y="510"/>
                  </a:cxn>
                  <a:cxn ang="0">
                    <a:pos x="209" y="557"/>
                  </a:cxn>
                  <a:cxn ang="0">
                    <a:pos x="174" y="625"/>
                  </a:cxn>
                  <a:cxn ang="0">
                    <a:pos x="57" y="676"/>
                  </a:cxn>
                </a:cxnLst>
                <a:rect l="0" t="0" r="r" b="b"/>
                <a:pathLst>
                  <a:path w="3556" h="1717">
                    <a:moveTo>
                      <a:pt x="0" y="700"/>
                    </a:moveTo>
                    <a:lnTo>
                      <a:pt x="11" y="706"/>
                    </a:lnTo>
                    <a:lnTo>
                      <a:pt x="19" y="714"/>
                    </a:lnTo>
                    <a:lnTo>
                      <a:pt x="26" y="721"/>
                    </a:lnTo>
                    <a:lnTo>
                      <a:pt x="33" y="731"/>
                    </a:lnTo>
                    <a:lnTo>
                      <a:pt x="46" y="749"/>
                    </a:lnTo>
                    <a:lnTo>
                      <a:pt x="59" y="770"/>
                    </a:lnTo>
                    <a:lnTo>
                      <a:pt x="73" y="787"/>
                    </a:lnTo>
                    <a:lnTo>
                      <a:pt x="85" y="802"/>
                    </a:lnTo>
                    <a:lnTo>
                      <a:pt x="98" y="816"/>
                    </a:lnTo>
                    <a:lnTo>
                      <a:pt x="110" y="829"/>
                    </a:lnTo>
                    <a:lnTo>
                      <a:pt x="136" y="856"/>
                    </a:lnTo>
                    <a:lnTo>
                      <a:pt x="164" y="886"/>
                    </a:lnTo>
                    <a:lnTo>
                      <a:pt x="174" y="876"/>
                    </a:lnTo>
                    <a:lnTo>
                      <a:pt x="182" y="865"/>
                    </a:lnTo>
                    <a:lnTo>
                      <a:pt x="186" y="860"/>
                    </a:lnTo>
                    <a:lnTo>
                      <a:pt x="190" y="856"/>
                    </a:lnTo>
                    <a:lnTo>
                      <a:pt x="196" y="854"/>
                    </a:lnTo>
                    <a:lnTo>
                      <a:pt x="202" y="853"/>
                    </a:lnTo>
                    <a:lnTo>
                      <a:pt x="210" y="854"/>
                    </a:lnTo>
                    <a:lnTo>
                      <a:pt x="216" y="856"/>
                    </a:lnTo>
                    <a:lnTo>
                      <a:pt x="221" y="859"/>
                    </a:lnTo>
                    <a:lnTo>
                      <a:pt x="226" y="863"/>
                    </a:lnTo>
                    <a:lnTo>
                      <a:pt x="231" y="867"/>
                    </a:lnTo>
                    <a:lnTo>
                      <a:pt x="237" y="871"/>
                    </a:lnTo>
                    <a:lnTo>
                      <a:pt x="243" y="874"/>
                    </a:lnTo>
                    <a:lnTo>
                      <a:pt x="250" y="875"/>
                    </a:lnTo>
                    <a:lnTo>
                      <a:pt x="264" y="868"/>
                    </a:lnTo>
                    <a:lnTo>
                      <a:pt x="278" y="862"/>
                    </a:lnTo>
                    <a:lnTo>
                      <a:pt x="283" y="862"/>
                    </a:lnTo>
                    <a:lnTo>
                      <a:pt x="288" y="864"/>
                    </a:lnTo>
                    <a:lnTo>
                      <a:pt x="292" y="865"/>
                    </a:lnTo>
                    <a:lnTo>
                      <a:pt x="296" y="868"/>
                    </a:lnTo>
                    <a:lnTo>
                      <a:pt x="300" y="871"/>
                    </a:lnTo>
                    <a:lnTo>
                      <a:pt x="303" y="875"/>
                    </a:lnTo>
                    <a:lnTo>
                      <a:pt x="305" y="878"/>
                    </a:lnTo>
                    <a:lnTo>
                      <a:pt x="307" y="883"/>
                    </a:lnTo>
                    <a:lnTo>
                      <a:pt x="311" y="892"/>
                    </a:lnTo>
                    <a:lnTo>
                      <a:pt x="314" y="903"/>
                    </a:lnTo>
                    <a:lnTo>
                      <a:pt x="316" y="913"/>
                    </a:lnTo>
                    <a:lnTo>
                      <a:pt x="318" y="924"/>
                    </a:lnTo>
                    <a:lnTo>
                      <a:pt x="320" y="934"/>
                    </a:lnTo>
                    <a:lnTo>
                      <a:pt x="324" y="942"/>
                    </a:lnTo>
                    <a:lnTo>
                      <a:pt x="328" y="949"/>
                    </a:lnTo>
                    <a:lnTo>
                      <a:pt x="332" y="957"/>
                    </a:lnTo>
                    <a:lnTo>
                      <a:pt x="342" y="970"/>
                    </a:lnTo>
                    <a:lnTo>
                      <a:pt x="355" y="984"/>
                    </a:lnTo>
                    <a:lnTo>
                      <a:pt x="359" y="991"/>
                    </a:lnTo>
                    <a:lnTo>
                      <a:pt x="362" y="999"/>
                    </a:lnTo>
                    <a:lnTo>
                      <a:pt x="364" y="1007"/>
                    </a:lnTo>
                    <a:lnTo>
                      <a:pt x="366" y="1015"/>
                    </a:lnTo>
                    <a:lnTo>
                      <a:pt x="368" y="1023"/>
                    </a:lnTo>
                    <a:lnTo>
                      <a:pt x="371" y="1029"/>
                    </a:lnTo>
                    <a:lnTo>
                      <a:pt x="373" y="1032"/>
                    </a:lnTo>
                    <a:lnTo>
                      <a:pt x="375" y="1034"/>
                    </a:lnTo>
                    <a:lnTo>
                      <a:pt x="378" y="1036"/>
                    </a:lnTo>
                    <a:lnTo>
                      <a:pt x="383" y="1038"/>
                    </a:lnTo>
                    <a:lnTo>
                      <a:pt x="388" y="1040"/>
                    </a:lnTo>
                    <a:lnTo>
                      <a:pt x="393" y="1043"/>
                    </a:lnTo>
                    <a:lnTo>
                      <a:pt x="397" y="1045"/>
                    </a:lnTo>
                    <a:lnTo>
                      <a:pt x="400" y="1048"/>
                    </a:lnTo>
                    <a:lnTo>
                      <a:pt x="406" y="1055"/>
                    </a:lnTo>
                    <a:lnTo>
                      <a:pt x="412" y="1062"/>
                    </a:lnTo>
                    <a:lnTo>
                      <a:pt x="416" y="1072"/>
                    </a:lnTo>
                    <a:lnTo>
                      <a:pt x="420" y="1081"/>
                    </a:lnTo>
                    <a:lnTo>
                      <a:pt x="423" y="1091"/>
                    </a:lnTo>
                    <a:lnTo>
                      <a:pt x="425" y="1103"/>
                    </a:lnTo>
                    <a:lnTo>
                      <a:pt x="437" y="1138"/>
                    </a:lnTo>
                    <a:lnTo>
                      <a:pt x="446" y="1169"/>
                    </a:lnTo>
                    <a:lnTo>
                      <a:pt x="450" y="1185"/>
                    </a:lnTo>
                    <a:lnTo>
                      <a:pt x="454" y="1200"/>
                    </a:lnTo>
                    <a:lnTo>
                      <a:pt x="456" y="1218"/>
                    </a:lnTo>
                    <a:lnTo>
                      <a:pt x="456" y="1236"/>
                    </a:lnTo>
                    <a:lnTo>
                      <a:pt x="456" y="1255"/>
                    </a:lnTo>
                    <a:lnTo>
                      <a:pt x="455" y="1272"/>
                    </a:lnTo>
                    <a:lnTo>
                      <a:pt x="453" y="1288"/>
                    </a:lnTo>
                    <a:lnTo>
                      <a:pt x="452" y="1304"/>
                    </a:lnTo>
                    <a:lnTo>
                      <a:pt x="450" y="1318"/>
                    </a:lnTo>
                    <a:lnTo>
                      <a:pt x="448" y="1335"/>
                    </a:lnTo>
                    <a:lnTo>
                      <a:pt x="447" y="1352"/>
                    </a:lnTo>
                    <a:lnTo>
                      <a:pt x="447" y="1370"/>
                    </a:lnTo>
                    <a:lnTo>
                      <a:pt x="458" y="1368"/>
                    </a:lnTo>
                    <a:lnTo>
                      <a:pt x="470" y="1369"/>
                    </a:lnTo>
                    <a:lnTo>
                      <a:pt x="480" y="1370"/>
                    </a:lnTo>
                    <a:lnTo>
                      <a:pt x="492" y="1371"/>
                    </a:lnTo>
                    <a:lnTo>
                      <a:pt x="504" y="1370"/>
                    </a:lnTo>
                    <a:lnTo>
                      <a:pt x="514" y="1367"/>
                    </a:lnTo>
                    <a:lnTo>
                      <a:pt x="524" y="1363"/>
                    </a:lnTo>
                    <a:lnTo>
                      <a:pt x="533" y="1359"/>
                    </a:lnTo>
                    <a:lnTo>
                      <a:pt x="541" y="1355"/>
                    </a:lnTo>
                    <a:lnTo>
                      <a:pt x="552" y="1350"/>
                    </a:lnTo>
                    <a:lnTo>
                      <a:pt x="561" y="1348"/>
                    </a:lnTo>
                    <a:lnTo>
                      <a:pt x="573" y="1347"/>
                    </a:lnTo>
                    <a:lnTo>
                      <a:pt x="583" y="1348"/>
                    </a:lnTo>
                    <a:lnTo>
                      <a:pt x="592" y="1350"/>
                    </a:lnTo>
                    <a:lnTo>
                      <a:pt x="600" y="1353"/>
                    </a:lnTo>
                    <a:lnTo>
                      <a:pt x="611" y="1355"/>
                    </a:lnTo>
                    <a:lnTo>
                      <a:pt x="632" y="1353"/>
                    </a:lnTo>
                    <a:lnTo>
                      <a:pt x="651" y="1349"/>
                    </a:lnTo>
                    <a:lnTo>
                      <a:pt x="670" y="1346"/>
                    </a:lnTo>
                    <a:lnTo>
                      <a:pt x="691" y="1344"/>
                    </a:lnTo>
                    <a:lnTo>
                      <a:pt x="698" y="1345"/>
                    </a:lnTo>
                    <a:lnTo>
                      <a:pt x="704" y="1345"/>
                    </a:lnTo>
                    <a:lnTo>
                      <a:pt x="710" y="1347"/>
                    </a:lnTo>
                    <a:lnTo>
                      <a:pt x="715" y="1348"/>
                    </a:lnTo>
                    <a:lnTo>
                      <a:pt x="725" y="1354"/>
                    </a:lnTo>
                    <a:lnTo>
                      <a:pt x="734" y="1359"/>
                    </a:lnTo>
                    <a:lnTo>
                      <a:pt x="743" y="1365"/>
                    </a:lnTo>
                    <a:lnTo>
                      <a:pt x="753" y="1371"/>
                    </a:lnTo>
                    <a:lnTo>
                      <a:pt x="763" y="1377"/>
                    </a:lnTo>
                    <a:lnTo>
                      <a:pt x="774" y="1383"/>
                    </a:lnTo>
                    <a:lnTo>
                      <a:pt x="804" y="1393"/>
                    </a:lnTo>
                    <a:lnTo>
                      <a:pt x="830" y="1401"/>
                    </a:lnTo>
                    <a:lnTo>
                      <a:pt x="857" y="1410"/>
                    </a:lnTo>
                    <a:lnTo>
                      <a:pt x="886" y="1421"/>
                    </a:lnTo>
                    <a:lnTo>
                      <a:pt x="891" y="1423"/>
                    </a:lnTo>
                    <a:lnTo>
                      <a:pt x="896" y="1427"/>
                    </a:lnTo>
                    <a:lnTo>
                      <a:pt x="898" y="1431"/>
                    </a:lnTo>
                    <a:lnTo>
                      <a:pt x="901" y="1435"/>
                    </a:lnTo>
                    <a:lnTo>
                      <a:pt x="903" y="1441"/>
                    </a:lnTo>
                    <a:lnTo>
                      <a:pt x="905" y="1445"/>
                    </a:lnTo>
                    <a:lnTo>
                      <a:pt x="908" y="1450"/>
                    </a:lnTo>
                    <a:lnTo>
                      <a:pt x="912" y="1454"/>
                    </a:lnTo>
                    <a:lnTo>
                      <a:pt x="917" y="1457"/>
                    </a:lnTo>
                    <a:lnTo>
                      <a:pt x="921" y="1458"/>
                    </a:lnTo>
                    <a:lnTo>
                      <a:pt x="927" y="1458"/>
                    </a:lnTo>
                    <a:lnTo>
                      <a:pt x="932" y="1457"/>
                    </a:lnTo>
                    <a:lnTo>
                      <a:pt x="936" y="1456"/>
                    </a:lnTo>
                    <a:lnTo>
                      <a:pt x="942" y="1456"/>
                    </a:lnTo>
                    <a:lnTo>
                      <a:pt x="947" y="1455"/>
                    </a:lnTo>
                    <a:lnTo>
                      <a:pt x="953" y="1456"/>
                    </a:lnTo>
                    <a:lnTo>
                      <a:pt x="968" y="1461"/>
                    </a:lnTo>
                    <a:lnTo>
                      <a:pt x="984" y="1469"/>
                    </a:lnTo>
                    <a:lnTo>
                      <a:pt x="989" y="1471"/>
                    </a:lnTo>
                    <a:lnTo>
                      <a:pt x="993" y="1474"/>
                    </a:lnTo>
                    <a:lnTo>
                      <a:pt x="996" y="1478"/>
                    </a:lnTo>
                    <a:lnTo>
                      <a:pt x="998" y="1482"/>
                    </a:lnTo>
                    <a:lnTo>
                      <a:pt x="1001" y="1491"/>
                    </a:lnTo>
                    <a:lnTo>
                      <a:pt x="1003" y="1502"/>
                    </a:lnTo>
                    <a:lnTo>
                      <a:pt x="1005" y="1513"/>
                    </a:lnTo>
                    <a:lnTo>
                      <a:pt x="1007" y="1524"/>
                    </a:lnTo>
                    <a:lnTo>
                      <a:pt x="1009" y="1529"/>
                    </a:lnTo>
                    <a:lnTo>
                      <a:pt x="1011" y="1535"/>
                    </a:lnTo>
                    <a:lnTo>
                      <a:pt x="1014" y="1539"/>
                    </a:lnTo>
                    <a:lnTo>
                      <a:pt x="1017" y="1544"/>
                    </a:lnTo>
                    <a:lnTo>
                      <a:pt x="1031" y="1561"/>
                    </a:lnTo>
                    <a:lnTo>
                      <a:pt x="1044" y="1576"/>
                    </a:lnTo>
                    <a:lnTo>
                      <a:pt x="1049" y="1585"/>
                    </a:lnTo>
                    <a:lnTo>
                      <a:pt x="1054" y="1593"/>
                    </a:lnTo>
                    <a:lnTo>
                      <a:pt x="1058" y="1602"/>
                    </a:lnTo>
                    <a:lnTo>
                      <a:pt x="1062" y="1613"/>
                    </a:lnTo>
                    <a:lnTo>
                      <a:pt x="1066" y="1622"/>
                    </a:lnTo>
                    <a:lnTo>
                      <a:pt x="1069" y="1630"/>
                    </a:lnTo>
                    <a:lnTo>
                      <a:pt x="1073" y="1638"/>
                    </a:lnTo>
                    <a:lnTo>
                      <a:pt x="1077" y="1646"/>
                    </a:lnTo>
                    <a:lnTo>
                      <a:pt x="1082" y="1652"/>
                    </a:lnTo>
                    <a:lnTo>
                      <a:pt x="1088" y="1658"/>
                    </a:lnTo>
                    <a:lnTo>
                      <a:pt x="1093" y="1665"/>
                    </a:lnTo>
                    <a:lnTo>
                      <a:pt x="1100" y="1670"/>
                    </a:lnTo>
                    <a:lnTo>
                      <a:pt x="1107" y="1675"/>
                    </a:lnTo>
                    <a:lnTo>
                      <a:pt x="1114" y="1679"/>
                    </a:lnTo>
                    <a:lnTo>
                      <a:pt x="1121" y="1683"/>
                    </a:lnTo>
                    <a:lnTo>
                      <a:pt x="1130" y="1686"/>
                    </a:lnTo>
                    <a:lnTo>
                      <a:pt x="1138" y="1688"/>
                    </a:lnTo>
                    <a:lnTo>
                      <a:pt x="1146" y="1690"/>
                    </a:lnTo>
                    <a:lnTo>
                      <a:pt x="1155" y="1692"/>
                    </a:lnTo>
                    <a:lnTo>
                      <a:pt x="1164" y="1692"/>
                    </a:lnTo>
                    <a:lnTo>
                      <a:pt x="1182" y="1692"/>
                    </a:lnTo>
                    <a:lnTo>
                      <a:pt x="1197" y="1690"/>
                    </a:lnTo>
                    <a:lnTo>
                      <a:pt x="1212" y="1688"/>
                    </a:lnTo>
                    <a:lnTo>
                      <a:pt x="1226" y="1686"/>
                    </a:lnTo>
                    <a:lnTo>
                      <a:pt x="1240" y="1682"/>
                    </a:lnTo>
                    <a:lnTo>
                      <a:pt x="1253" y="1677"/>
                    </a:lnTo>
                    <a:lnTo>
                      <a:pt x="1268" y="1671"/>
                    </a:lnTo>
                    <a:lnTo>
                      <a:pt x="1283" y="1664"/>
                    </a:lnTo>
                    <a:lnTo>
                      <a:pt x="1290" y="1658"/>
                    </a:lnTo>
                    <a:lnTo>
                      <a:pt x="1296" y="1653"/>
                    </a:lnTo>
                    <a:lnTo>
                      <a:pt x="1301" y="1648"/>
                    </a:lnTo>
                    <a:lnTo>
                      <a:pt x="1306" y="1643"/>
                    </a:lnTo>
                    <a:lnTo>
                      <a:pt x="1310" y="1637"/>
                    </a:lnTo>
                    <a:lnTo>
                      <a:pt x="1315" y="1631"/>
                    </a:lnTo>
                    <a:lnTo>
                      <a:pt x="1321" y="1625"/>
                    </a:lnTo>
                    <a:lnTo>
                      <a:pt x="1328" y="1620"/>
                    </a:lnTo>
                    <a:lnTo>
                      <a:pt x="1342" y="1611"/>
                    </a:lnTo>
                    <a:lnTo>
                      <a:pt x="1356" y="1601"/>
                    </a:lnTo>
                    <a:lnTo>
                      <a:pt x="1368" y="1593"/>
                    </a:lnTo>
                    <a:lnTo>
                      <a:pt x="1382" y="1587"/>
                    </a:lnTo>
                    <a:lnTo>
                      <a:pt x="1394" y="1581"/>
                    </a:lnTo>
                    <a:lnTo>
                      <a:pt x="1409" y="1576"/>
                    </a:lnTo>
                    <a:lnTo>
                      <a:pt x="1423" y="1573"/>
                    </a:lnTo>
                    <a:lnTo>
                      <a:pt x="1441" y="1572"/>
                    </a:lnTo>
                    <a:lnTo>
                      <a:pt x="1468" y="1572"/>
                    </a:lnTo>
                    <a:lnTo>
                      <a:pt x="1491" y="1572"/>
                    </a:lnTo>
                    <a:lnTo>
                      <a:pt x="1515" y="1572"/>
                    </a:lnTo>
                    <a:lnTo>
                      <a:pt x="1537" y="1571"/>
                    </a:lnTo>
                    <a:lnTo>
                      <a:pt x="1560" y="1571"/>
                    </a:lnTo>
                    <a:lnTo>
                      <a:pt x="1583" y="1570"/>
                    </a:lnTo>
                    <a:lnTo>
                      <a:pt x="1607" y="1570"/>
                    </a:lnTo>
                    <a:lnTo>
                      <a:pt x="1634" y="1570"/>
                    </a:lnTo>
                    <a:lnTo>
                      <a:pt x="1647" y="1569"/>
                    </a:lnTo>
                    <a:lnTo>
                      <a:pt x="1658" y="1568"/>
                    </a:lnTo>
                    <a:lnTo>
                      <a:pt x="1670" y="1566"/>
                    </a:lnTo>
                    <a:lnTo>
                      <a:pt x="1683" y="1566"/>
                    </a:lnTo>
                    <a:lnTo>
                      <a:pt x="1732" y="1566"/>
                    </a:lnTo>
                    <a:lnTo>
                      <a:pt x="1737" y="1566"/>
                    </a:lnTo>
                    <a:lnTo>
                      <a:pt x="1742" y="1569"/>
                    </a:lnTo>
                    <a:lnTo>
                      <a:pt x="1746" y="1572"/>
                    </a:lnTo>
                    <a:lnTo>
                      <a:pt x="1750" y="1577"/>
                    </a:lnTo>
                    <a:lnTo>
                      <a:pt x="1754" y="1582"/>
                    </a:lnTo>
                    <a:lnTo>
                      <a:pt x="1758" y="1587"/>
                    </a:lnTo>
                    <a:lnTo>
                      <a:pt x="1762" y="1591"/>
                    </a:lnTo>
                    <a:lnTo>
                      <a:pt x="1767" y="1594"/>
                    </a:lnTo>
                    <a:lnTo>
                      <a:pt x="1801" y="1610"/>
                    </a:lnTo>
                    <a:lnTo>
                      <a:pt x="1831" y="1622"/>
                    </a:lnTo>
                    <a:lnTo>
                      <a:pt x="1862" y="1632"/>
                    </a:lnTo>
                    <a:lnTo>
                      <a:pt x="1899" y="1642"/>
                    </a:lnTo>
                    <a:lnTo>
                      <a:pt x="1911" y="1646"/>
                    </a:lnTo>
                    <a:lnTo>
                      <a:pt x="1922" y="1650"/>
                    </a:lnTo>
                    <a:lnTo>
                      <a:pt x="1933" y="1654"/>
                    </a:lnTo>
                    <a:lnTo>
                      <a:pt x="1943" y="1659"/>
                    </a:lnTo>
                    <a:lnTo>
                      <a:pt x="1954" y="1664"/>
                    </a:lnTo>
                    <a:lnTo>
                      <a:pt x="1965" y="1667"/>
                    </a:lnTo>
                    <a:lnTo>
                      <a:pt x="1976" y="1670"/>
                    </a:lnTo>
                    <a:lnTo>
                      <a:pt x="1990" y="1670"/>
                    </a:lnTo>
                    <a:lnTo>
                      <a:pt x="2001" y="1670"/>
                    </a:lnTo>
                    <a:lnTo>
                      <a:pt x="2013" y="1668"/>
                    </a:lnTo>
                    <a:lnTo>
                      <a:pt x="2023" y="1666"/>
                    </a:lnTo>
                    <a:lnTo>
                      <a:pt x="2033" y="1664"/>
                    </a:lnTo>
                    <a:lnTo>
                      <a:pt x="2043" y="1660"/>
                    </a:lnTo>
                    <a:lnTo>
                      <a:pt x="2053" y="1658"/>
                    </a:lnTo>
                    <a:lnTo>
                      <a:pt x="2064" y="1656"/>
                    </a:lnTo>
                    <a:lnTo>
                      <a:pt x="2076" y="1656"/>
                    </a:lnTo>
                    <a:lnTo>
                      <a:pt x="2080" y="1656"/>
                    </a:lnTo>
                    <a:lnTo>
                      <a:pt x="2083" y="1657"/>
                    </a:lnTo>
                    <a:lnTo>
                      <a:pt x="2086" y="1658"/>
                    </a:lnTo>
                    <a:lnTo>
                      <a:pt x="2088" y="1660"/>
                    </a:lnTo>
                    <a:lnTo>
                      <a:pt x="2091" y="1666"/>
                    </a:lnTo>
                    <a:lnTo>
                      <a:pt x="2095" y="1673"/>
                    </a:lnTo>
                    <a:lnTo>
                      <a:pt x="2097" y="1680"/>
                    </a:lnTo>
                    <a:lnTo>
                      <a:pt x="2100" y="1687"/>
                    </a:lnTo>
                    <a:lnTo>
                      <a:pt x="2103" y="1695"/>
                    </a:lnTo>
                    <a:lnTo>
                      <a:pt x="2107" y="1701"/>
                    </a:lnTo>
                    <a:lnTo>
                      <a:pt x="2112" y="1706"/>
                    </a:lnTo>
                    <a:lnTo>
                      <a:pt x="2117" y="1710"/>
                    </a:lnTo>
                    <a:lnTo>
                      <a:pt x="2124" y="1713"/>
                    </a:lnTo>
                    <a:lnTo>
                      <a:pt x="2130" y="1715"/>
                    </a:lnTo>
                    <a:lnTo>
                      <a:pt x="2142" y="1717"/>
                    </a:lnTo>
                    <a:lnTo>
                      <a:pt x="2157" y="1717"/>
                    </a:lnTo>
                    <a:lnTo>
                      <a:pt x="2163" y="1717"/>
                    </a:lnTo>
                    <a:lnTo>
                      <a:pt x="2168" y="1716"/>
                    </a:lnTo>
                    <a:lnTo>
                      <a:pt x="2173" y="1714"/>
                    </a:lnTo>
                    <a:lnTo>
                      <a:pt x="2177" y="1711"/>
                    </a:lnTo>
                    <a:lnTo>
                      <a:pt x="2186" y="1705"/>
                    </a:lnTo>
                    <a:lnTo>
                      <a:pt x="2193" y="1697"/>
                    </a:lnTo>
                    <a:lnTo>
                      <a:pt x="2199" y="1688"/>
                    </a:lnTo>
                    <a:lnTo>
                      <a:pt x="2206" y="1679"/>
                    </a:lnTo>
                    <a:lnTo>
                      <a:pt x="2215" y="1671"/>
                    </a:lnTo>
                    <a:lnTo>
                      <a:pt x="2224" y="1664"/>
                    </a:lnTo>
                    <a:lnTo>
                      <a:pt x="2247" y="1647"/>
                    </a:lnTo>
                    <a:lnTo>
                      <a:pt x="2267" y="1630"/>
                    </a:lnTo>
                    <a:lnTo>
                      <a:pt x="2285" y="1614"/>
                    </a:lnTo>
                    <a:lnTo>
                      <a:pt x="2303" y="1598"/>
                    </a:lnTo>
                    <a:lnTo>
                      <a:pt x="2320" y="1583"/>
                    </a:lnTo>
                    <a:lnTo>
                      <a:pt x="2339" y="1567"/>
                    </a:lnTo>
                    <a:lnTo>
                      <a:pt x="2349" y="1560"/>
                    </a:lnTo>
                    <a:lnTo>
                      <a:pt x="2361" y="1553"/>
                    </a:lnTo>
                    <a:lnTo>
                      <a:pt x="2372" y="1546"/>
                    </a:lnTo>
                    <a:lnTo>
                      <a:pt x="2385" y="1539"/>
                    </a:lnTo>
                    <a:lnTo>
                      <a:pt x="2411" y="1528"/>
                    </a:lnTo>
                    <a:lnTo>
                      <a:pt x="2433" y="1518"/>
                    </a:lnTo>
                    <a:lnTo>
                      <a:pt x="2455" y="1510"/>
                    </a:lnTo>
                    <a:lnTo>
                      <a:pt x="2477" y="1503"/>
                    </a:lnTo>
                    <a:lnTo>
                      <a:pt x="2500" y="1497"/>
                    </a:lnTo>
                    <a:lnTo>
                      <a:pt x="2522" y="1490"/>
                    </a:lnTo>
                    <a:lnTo>
                      <a:pt x="2546" y="1483"/>
                    </a:lnTo>
                    <a:lnTo>
                      <a:pt x="2572" y="1475"/>
                    </a:lnTo>
                    <a:lnTo>
                      <a:pt x="2582" y="1472"/>
                    </a:lnTo>
                    <a:lnTo>
                      <a:pt x="2589" y="1469"/>
                    </a:lnTo>
                    <a:lnTo>
                      <a:pt x="2596" y="1464"/>
                    </a:lnTo>
                    <a:lnTo>
                      <a:pt x="2602" y="1459"/>
                    </a:lnTo>
                    <a:lnTo>
                      <a:pt x="2608" y="1455"/>
                    </a:lnTo>
                    <a:lnTo>
                      <a:pt x="2616" y="1450"/>
                    </a:lnTo>
                    <a:lnTo>
                      <a:pt x="2623" y="1446"/>
                    </a:lnTo>
                    <a:lnTo>
                      <a:pt x="2632" y="1442"/>
                    </a:lnTo>
                    <a:lnTo>
                      <a:pt x="2644" y="1444"/>
                    </a:lnTo>
                    <a:lnTo>
                      <a:pt x="2655" y="1445"/>
                    </a:lnTo>
                    <a:lnTo>
                      <a:pt x="2668" y="1444"/>
                    </a:lnTo>
                    <a:lnTo>
                      <a:pt x="2678" y="1441"/>
                    </a:lnTo>
                    <a:lnTo>
                      <a:pt x="2687" y="1437"/>
                    </a:lnTo>
                    <a:lnTo>
                      <a:pt x="2697" y="1431"/>
                    </a:lnTo>
                    <a:lnTo>
                      <a:pt x="2714" y="1419"/>
                    </a:lnTo>
                    <a:lnTo>
                      <a:pt x="2734" y="1406"/>
                    </a:lnTo>
                    <a:lnTo>
                      <a:pt x="2748" y="1399"/>
                    </a:lnTo>
                    <a:lnTo>
                      <a:pt x="2762" y="1393"/>
                    </a:lnTo>
                    <a:lnTo>
                      <a:pt x="2768" y="1390"/>
                    </a:lnTo>
                    <a:lnTo>
                      <a:pt x="2773" y="1387"/>
                    </a:lnTo>
                    <a:lnTo>
                      <a:pt x="2779" y="1382"/>
                    </a:lnTo>
                    <a:lnTo>
                      <a:pt x="2784" y="1375"/>
                    </a:lnTo>
                    <a:lnTo>
                      <a:pt x="2790" y="1368"/>
                    </a:lnTo>
                    <a:lnTo>
                      <a:pt x="2793" y="1360"/>
                    </a:lnTo>
                    <a:lnTo>
                      <a:pt x="2796" y="1352"/>
                    </a:lnTo>
                    <a:lnTo>
                      <a:pt x="2798" y="1344"/>
                    </a:lnTo>
                    <a:lnTo>
                      <a:pt x="2803" y="1329"/>
                    </a:lnTo>
                    <a:lnTo>
                      <a:pt x="2811" y="1311"/>
                    </a:lnTo>
                    <a:lnTo>
                      <a:pt x="2826" y="1283"/>
                    </a:lnTo>
                    <a:lnTo>
                      <a:pt x="2842" y="1258"/>
                    </a:lnTo>
                    <a:lnTo>
                      <a:pt x="2850" y="1247"/>
                    </a:lnTo>
                    <a:lnTo>
                      <a:pt x="2858" y="1234"/>
                    </a:lnTo>
                    <a:lnTo>
                      <a:pt x="2869" y="1222"/>
                    </a:lnTo>
                    <a:lnTo>
                      <a:pt x="2879" y="1209"/>
                    </a:lnTo>
                    <a:lnTo>
                      <a:pt x="2897" y="1192"/>
                    </a:lnTo>
                    <a:lnTo>
                      <a:pt x="2912" y="1176"/>
                    </a:lnTo>
                    <a:lnTo>
                      <a:pt x="2919" y="1168"/>
                    </a:lnTo>
                    <a:lnTo>
                      <a:pt x="2925" y="1159"/>
                    </a:lnTo>
                    <a:lnTo>
                      <a:pt x="2927" y="1154"/>
                    </a:lnTo>
                    <a:lnTo>
                      <a:pt x="2928" y="1148"/>
                    </a:lnTo>
                    <a:lnTo>
                      <a:pt x="2929" y="1143"/>
                    </a:lnTo>
                    <a:lnTo>
                      <a:pt x="2929" y="1137"/>
                    </a:lnTo>
                    <a:lnTo>
                      <a:pt x="2928" y="1122"/>
                    </a:lnTo>
                    <a:lnTo>
                      <a:pt x="2926" y="1110"/>
                    </a:lnTo>
                    <a:lnTo>
                      <a:pt x="2921" y="1099"/>
                    </a:lnTo>
                    <a:lnTo>
                      <a:pt x="2917" y="1087"/>
                    </a:lnTo>
                    <a:lnTo>
                      <a:pt x="2913" y="1076"/>
                    </a:lnTo>
                    <a:lnTo>
                      <a:pt x="2909" y="1064"/>
                    </a:lnTo>
                    <a:lnTo>
                      <a:pt x="2906" y="1052"/>
                    </a:lnTo>
                    <a:lnTo>
                      <a:pt x="2905" y="1038"/>
                    </a:lnTo>
                    <a:lnTo>
                      <a:pt x="2906" y="1027"/>
                    </a:lnTo>
                    <a:lnTo>
                      <a:pt x="2908" y="1017"/>
                    </a:lnTo>
                    <a:lnTo>
                      <a:pt x="2912" y="1006"/>
                    </a:lnTo>
                    <a:lnTo>
                      <a:pt x="2917" y="998"/>
                    </a:lnTo>
                    <a:lnTo>
                      <a:pt x="2920" y="994"/>
                    </a:lnTo>
                    <a:lnTo>
                      <a:pt x="2924" y="990"/>
                    </a:lnTo>
                    <a:lnTo>
                      <a:pt x="2927" y="987"/>
                    </a:lnTo>
                    <a:lnTo>
                      <a:pt x="2931" y="984"/>
                    </a:lnTo>
                    <a:lnTo>
                      <a:pt x="2935" y="981"/>
                    </a:lnTo>
                    <a:lnTo>
                      <a:pt x="2940" y="980"/>
                    </a:lnTo>
                    <a:lnTo>
                      <a:pt x="2945" y="979"/>
                    </a:lnTo>
                    <a:lnTo>
                      <a:pt x="2950" y="978"/>
                    </a:lnTo>
                    <a:lnTo>
                      <a:pt x="2957" y="979"/>
                    </a:lnTo>
                    <a:lnTo>
                      <a:pt x="2963" y="980"/>
                    </a:lnTo>
                    <a:lnTo>
                      <a:pt x="2968" y="982"/>
                    </a:lnTo>
                    <a:lnTo>
                      <a:pt x="2973" y="986"/>
                    </a:lnTo>
                    <a:lnTo>
                      <a:pt x="2983" y="992"/>
                    </a:lnTo>
                    <a:lnTo>
                      <a:pt x="2991" y="999"/>
                    </a:lnTo>
                    <a:lnTo>
                      <a:pt x="2999" y="1006"/>
                    </a:lnTo>
                    <a:lnTo>
                      <a:pt x="3008" y="1013"/>
                    </a:lnTo>
                    <a:lnTo>
                      <a:pt x="3014" y="1016"/>
                    </a:lnTo>
                    <a:lnTo>
                      <a:pt x="3019" y="1018"/>
                    </a:lnTo>
                    <a:lnTo>
                      <a:pt x="3025" y="1019"/>
                    </a:lnTo>
                    <a:lnTo>
                      <a:pt x="3031" y="1019"/>
                    </a:lnTo>
                    <a:lnTo>
                      <a:pt x="3036" y="1019"/>
                    </a:lnTo>
                    <a:lnTo>
                      <a:pt x="3042" y="1018"/>
                    </a:lnTo>
                    <a:lnTo>
                      <a:pt x="3047" y="1017"/>
                    </a:lnTo>
                    <a:lnTo>
                      <a:pt x="3051" y="1015"/>
                    </a:lnTo>
                    <a:lnTo>
                      <a:pt x="3058" y="1009"/>
                    </a:lnTo>
                    <a:lnTo>
                      <a:pt x="3065" y="1003"/>
                    </a:lnTo>
                    <a:lnTo>
                      <a:pt x="3073" y="997"/>
                    </a:lnTo>
                    <a:lnTo>
                      <a:pt x="3080" y="990"/>
                    </a:lnTo>
                    <a:lnTo>
                      <a:pt x="3088" y="982"/>
                    </a:lnTo>
                    <a:lnTo>
                      <a:pt x="3098" y="976"/>
                    </a:lnTo>
                    <a:lnTo>
                      <a:pt x="3110" y="971"/>
                    </a:lnTo>
                    <a:lnTo>
                      <a:pt x="3124" y="968"/>
                    </a:lnTo>
                    <a:lnTo>
                      <a:pt x="3130" y="966"/>
                    </a:lnTo>
                    <a:lnTo>
                      <a:pt x="3134" y="963"/>
                    </a:lnTo>
                    <a:lnTo>
                      <a:pt x="3136" y="961"/>
                    </a:lnTo>
                    <a:lnTo>
                      <a:pt x="3138" y="959"/>
                    </a:lnTo>
                    <a:lnTo>
                      <a:pt x="3139" y="956"/>
                    </a:lnTo>
                    <a:lnTo>
                      <a:pt x="3140" y="952"/>
                    </a:lnTo>
                    <a:lnTo>
                      <a:pt x="3145" y="923"/>
                    </a:lnTo>
                    <a:lnTo>
                      <a:pt x="3148" y="896"/>
                    </a:lnTo>
                    <a:lnTo>
                      <a:pt x="3150" y="884"/>
                    </a:lnTo>
                    <a:lnTo>
                      <a:pt x="3155" y="873"/>
                    </a:lnTo>
                    <a:lnTo>
                      <a:pt x="3158" y="866"/>
                    </a:lnTo>
                    <a:lnTo>
                      <a:pt x="3162" y="861"/>
                    </a:lnTo>
                    <a:lnTo>
                      <a:pt x="3166" y="856"/>
                    </a:lnTo>
                    <a:lnTo>
                      <a:pt x="3171" y="851"/>
                    </a:lnTo>
                    <a:lnTo>
                      <a:pt x="3192" y="831"/>
                    </a:lnTo>
                    <a:lnTo>
                      <a:pt x="3210" y="814"/>
                    </a:lnTo>
                    <a:lnTo>
                      <a:pt x="3219" y="805"/>
                    </a:lnTo>
                    <a:lnTo>
                      <a:pt x="3228" y="797"/>
                    </a:lnTo>
                    <a:lnTo>
                      <a:pt x="3240" y="790"/>
                    </a:lnTo>
                    <a:lnTo>
                      <a:pt x="3252" y="781"/>
                    </a:lnTo>
                    <a:lnTo>
                      <a:pt x="3281" y="767"/>
                    </a:lnTo>
                    <a:lnTo>
                      <a:pt x="3308" y="752"/>
                    </a:lnTo>
                    <a:lnTo>
                      <a:pt x="3313" y="748"/>
                    </a:lnTo>
                    <a:lnTo>
                      <a:pt x="3318" y="744"/>
                    </a:lnTo>
                    <a:lnTo>
                      <a:pt x="3324" y="739"/>
                    </a:lnTo>
                    <a:lnTo>
                      <a:pt x="3328" y="734"/>
                    </a:lnTo>
                    <a:lnTo>
                      <a:pt x="3331" y="729"/>
                    </a:lnTo>
                    <a:lnTo>
                      <a:pt x="3333" y="722"/>
                    </a:lnTo>
                    <a:lnTo>
                      <a:pt x="3335" y="715"/>
                    </a:lnTo>
                    <a:lnTo>
                      <a:pt x="3335" y="708"/>
                    </a:lnTo>
                    <a:lnTo>
                      <a:pt x="3335" y="645"/>
                    </a:lnTo>
                    <a:lnTo>
                      <a:pt x="3336" y="631"/>
                    </a:lnTo>
                    <a:lnTo>
                      <a:pt x="3338" y="619"/>
                    </a:lnTo>
                    <a:lnTo>
                      <a:pt x="3340" y="608"/>
                    </a:lnTo>
                    <a:lnTo>
                      <a:pt x="3343" y="597"/>
                    </a:lnTo>
                    <a:lnTo>
                      <a:pt x="3346" y="587"/>
                    </a:lnTo>
                    <a:lnTo>
                      <a:pt x="3349" y="575"/>
                    </a:lnTo>
                    <a:lnTo>
                      <a:pt x="3351" y="564"/>
                    </a:lnTo>
                    <a:lnTo>
                      <a:pt x="3351" y="550"/>
                    </a:lnTo>
                    <a:lnTo>
                      <a:pt x="3351" y="541"/>
                    </a:lnTo>
                    <a:lnTo>
                      <a:pt x="3350" y="533"/>
                    </a:lnTo>
                    <a:lnTo>
                      <a:pt x="3349" y="525"/>
                    </a:lnTo>
                    <a:lnTo>
                      <a:pt x="3347" y="518"/>
                    </a:lnTo>
                    <a:lnTo>
                      <a:pt x="3343" y="504"/>
                    </a:lnTo>
                    <a:lnTo>
                      <a:pt x="3338" y="487"/>
                    </a:lnTo>
                    <a:lnTo>
                      <a:pt x="3357" y="485"/>
                    </a:lnTo>
                    <a:lnTo>
                      <a:pt x="3374" y="484"/>
                    </a:lnTo>
                    <a:lnTo>
                      <a:pt x="3383" y="482"/>
                    </a:lnTo>
                    <a:lnTo>
                      <a:pt x="3391" y="479"/>
                    </a:lnTo>
                    <a:lnTo>
                      <a:pt x="3397" y="475"/>
                    </a:lnTo>
                    <a:lnTo>
                      <a:pt x="3404" y="468"/>
                    </a:lnTo>
                    <a:lnTo>
                      <a:pt x="3410" y="459"/>
                    </a:lnTo>
                    <a:lnTo>
                      <a:pt x="3415" y="450"/>
                    </a:lnTo>
                    <a:lnTo>
                      <a:pt x="3418" y="446"/>
                    </a:lnTo>
                    <a:lnTo>
                      <a:pt x="3421" y="442"/>
                    </a:lnTo>
                    <a:lnTo>
                      <a:pt x="3425" y="440"/>
                    </a:lnTo>
                    <a:lnTo>
                      <a:pt x="3430" y="439"/>
                    </a:lnTo>
                    <a:lnTo>
                      <a:pt x="3434" y="439"/>
                    </a:lnTo>
                    <a:lnTo>
                      <a:pt x="3439" y="440"/>
                    </a:lnTo>
                    <a:lnTo>
                      <a:pt x="3443" y="441"/>
                    </a:lnTo>
                    <a:lnTo>
                      <a:pt x="3447" y="443"/>
                    </a:lnTo>
                    <a:lnTo>
                      <a:pt x="3453" y="448"/>
                    </a:lnTo>
                    <a:lnTo>
                      <a:pt x="3460" y="453"/>
                    </a:lnTo>
                    <a:lnTo>
                      <a:pt x="3467" y="457"/>
                    </a:lnTo>
                    <a:lnTo>
                      <a:pt x="3473" y="461"/>
                    </a:lnTo>
                    <a:lnTo>
                      <a:pt x="3477" y="463"/>
                    </a:lnTo>
                    <a:lnTo>
                      <a:pt x="3481" y="464"/>
                    </a:lnTo>
                    <a:lnTo>
                      <a:pt x="3485" y="465"/>
                    </a:lnTo>
                    <a:lnTo>
                      <a:pt x="3489" y="465"/>
                    </a:lnTo>
                    <a:lnTo>
                      <a:pt x="3493" y="465"/>
                    </a:lnTo>
                    <a:lnTo>
                      <a:pt x="3497" y="464"/>
                    </a:lnTo>
                    <a:lnTo>
                      <a:pt x="3500" y="462"/>
                    </a:lnTo>
                    <a:lnTo>
                      <a:pt x="3502" y="460"/>
                    </a:lnTo>
                    <a:lnTo>
                      <a:pt x="3505" y="455"/>
                    </a:lnTo>
                    <a:lnTo>
                      <a:pt x="3508" y="448"/>
                    </a:lnTo>
                    <a:lnTo>
                      <a:pt x="3510" y="439"/>
                    </a:lnTo>
                    <a:lnTo>
                      <a:pt x="3512" y="431"/>
                    </a:lnTo>
                    <a:lnTo>
                      <a:pt x="3514" y="423"/>
                    </a:lnTo>
                    <a:lnTo>
                      <a:pt x="3518" y="415"/>
                    </a:lnTo>
                    <a:lnTo>
                      <a:pt x="3532" y="397"/>
                    </a:lnTo>
                    <a:lnTo>
                      <a:pt x="3544" y="380"/>
                    </a:lnTo>
                    <a:lnTo>
                      <a:pt x="3548" y="371"/>
                    </a:lnTo>
                    <a:lnTo>
                      <a:pt x="3553" y="362"/>
                    </a:lnTo>
                    <a:lnTo>
                      <a:pt x="3556" y="351"/>
                    </a:lnTo>
                    <a:lnTo>
                      <a:pt x="3556" y="340"/>
                    </a:lnTo>
                    <a:lnTo>
                      <a:pt x="3556" y="335"/>
                    </a:lnTo>
                    <a:lnTo>
                      <a:pt x="3554" y="332"/>
                    </a:lnTo>
                    <a:lnTo>
                      <a:pt x="3550" y="328"/>
                    </a:lnTo>
                    <a:lnTo>
                      <a:pt x="3546" y="325"/>
                    </a:lnTo>
                    <a:lnTo>
                      <a:pt x="3538" y="321"/>
                    </a:lnTo>
                    <a:lnTo>
                      <a:pt x="3530" y="316"/>
                    </a:lnTo>
                    <a:lnTo>
                      <a:pt x="3522" y="310"/>
                    </a:lnTo>
                    <a:lnTo>
                      <a:pt x="3514" y="304"/>
                    </a:lnTo>
                    <a:lnTo>
                      <a:pt x="3507" y="298"/>
                    </a:lnTo>
                    <a:lnTo>
                      <a:pt x="3500" y="294"/>
                    </a:lnTo>
                    <a:lnTo>
                      <a:pt x="3491" y="291"/>
                    </a:lnTo>
                    <a:lnTo>
                      <a:pt x="3483" y="289"/>
                    </a:lnTo>
                    <a:lnTo>
                      <a:pt x="3474" y="287"/>
                    </a:lnTo>
                    <a:lnTo>
                      <a:pt x="3463" y="287"/>
                    </a:lnTo>
                    <a:lnTo>
                      <a:pt x="3451" y="288"/>
                    </a:lnTo>
                    <a:lnTo>
                      <a:pt x="3440" y="288"/>
                    </a:lnTo>
                    <a:lnTo>
                      <a:pt x="3428" y="288"/>
                    </a:lnTo>
                    <a:lnTo>
                      <a:pt x="3416" y="285"/>
                    </a:lnTo>
                    <a:lnTo>
                      <a:pt x="3410" y="283"/>
                    </a:lnTo>
                    <a:lnTo>
                      <a:pt x="3404" y="279"/>
                    </a:lnTo>
                    <a:lnTo>
                      <a:pt x="3399" y="276"/>
                    </a:lnTo>
                    <a:lnTo>
                      <a:pt x="3395" y="271"/>
                    </a:lnTo>
                    <a:lnTo>
                      <a:pt x="3390" y="267"/>
                    </a:lnTo>
                    <a:lnTo>
                      <a:pt x="3386" y="264"/>
                    </a:lnTo>
                    <a:lnTo>
                      <a:pt x="3379" y="262"/>
                    </a:lnTo>
                    <a:lnTo>
                      <a:pt x="3373" y="261"/>
                    </a:lnTo>
                    <a:lnTo>
                      <a:pt x="3367" y="262"/>
                    </a:lnTo>
                    <a:lnTo>
                      <a:pt x="3361" y="263"/>
                    </a:lnTo>
                    <a:lnTo>
                      <a:pt x="3356" y="265"/>
                    </a:lnTo>
                    <a:lnTo>
                      <a:pt x="3351" y="267"/>
                    </a:lnTo>
                    <a:lnTo>
                      <a:pt x="3343" y="273"/>
                    </a:lnTo>
                    <a:lnTo>
                      <a:pt x="3335" y="282"/>
                    </a:lnTo>
                    <a:lnTo>
                      <a:pt x="3328" y="290"/>
                    </a:lnTo>
                    <a:lnTo>
                      <a:pt x="3320" y="299"/>
                    </a:lnTo>
                    <a:lnTo>
                      <a:pt x="3312" y="308"/>
                    </a:lnTo>
                    <a:lnTo>
                      <a:pt x="3302" y="316"/>
                    </a:lnTo>
                    <a:lnTo>
                      <a:pt x="3283" y="327"/>
                    </a:lnTo>
                    <a:lnTo>
                      <a:pt x="3265" y="338"/>
                    </a:lnTo>
                    <a:lnTo>
                      <a:pt x="3249" y="346"/>
                    </a:lnTo>
                    <a:lnTo>
                      <a:pt x="3231" y="352"/>
                    </a:lnTo>
                    <a:lnTo>
                      <a:pt x="3214" y="357"/>
                    </a:lnTo>
                    <a:lnTo>
                      <a:pt x="3194" y="361"/>
                    </a:lnTo>
                    <a:lnTo>
                      <a:pt x="3174" y="363"/>
                    </a:lnTo>
                    <a:lnTo>
                      <a:pt x="3153" y="364"/>
                    </a:lnTo>
                    <a:lnTo>
                      <a:pt x="3143" y="363"/>
                    </a:lnTo>
                    <a:lnTo>
                      <a:pt x="3135" y="362"/>
                    </a:lnTo>
                    <a:lnTo>
                      <a:pt x="3128" y="360"/>
                    </a:lnTo>
                    <a:lnTo>
                      <a:pt x="3120" y="357"/>
                    </a:lnTo>
                    <a:lnTo>
                      <a:pt x="3113" y="353"/>
                    </a:lnTo>
                    <a:lnTo>
                      <a:pt x="3107" y="349"/>
                    </a:lnTo>
                    <a:lnTo>
                      <a:pt x="3101" y="344"/>
                    </a:lnTo>
                    <a:lnTo>
                      <a:pt x="3096" y="338"/>
                    </a:lnTo>
                    <a:lnTo>
                      <a:pt x="3085" y="327"/>
                    </a:lnTo>
                    <a:lnTo>
                      <a:pt x="3076" y="319"/>
                    </a:lnTo>
                    <a:lnTo>
                      <a:pt x="3071" y="314"/>
                    </a:lnTo>
                    <a:lnTo>
                      <a:pt x="3068" y="310"/>
                    </a:lnTo>
                    <a:lnTo>
                      <a:pt x="3065" y="304"/>
                    </a:lnTo>
                    <a:lnTo>
                      <a:pt x="3064" y="297"/>
                    </a:lnTo>
                    <a:lnTo>
                      <a:pt x="3067" y="285"/>
                    </a:lnTo>
                    <a:lnTo>
                      <a:pt x="3070" y="273"/>
                    </a:lnTo>
                    <a:lnTo>
                      <a:pt x="3069" y="258"/>
                    </a:lnTo>
                    <a:lnTo>
                      <a:pt x="3065" y="244"/>
                    </a:lnTo>
                    <a:lnTo>
                      <a:pt x="3061" y="231"/>
                    </a:lnTo>
                    <a:lnTo>
                      <a:pt x="3056" y="220"/>
                    </a:lnTo>
                    <a:lnTo>
                      <a:pt x="3043" y="197"/>
                    </a:lnTo>
                    <a:lnTo>
                      <a:pt x="3026" y="171"/>
                    </a:lnTo>
                    <a:lnTo>
                      <a:pt x="3017" y="157"/>
                    </a:lnTo>
                    <a:lnTo>
                      <a:pt x="3007" y="146"/>
                    </a:lnTo>
                    <a:lnTo>
                      <a:pt x="3003" y="140"/>
                    </a:lnTo>
                    <a:lnTo>
                      <a:pt x="3000" y="134"/>
                    </a:lnTo>
                    <a:lnTo>
                      <a:pt x="2998" y="127"/>
                    </a:lnTo>
                    <a:lnTo>
                      <a:pt x="2998" y="119"/>
                    </a:lnTo>
                    <a:lnTo>
                      <a:pt x="2999" y="109"/>
                    </a:lnTo>
                    <a:lnTo>
                      <a:pt x="3000" y="99"/>
                    </a:lnTo>
                    <a:lnTo>
                      <a:pt x="3003" y="91"/>
                    </a:lnTo>
                    <a:lnTo>
                      <a:pt x="3006" y="83"/>
                    </a:lnTo>
                    <a:lnTo>
                      <a:pt x="3011" y="74"/>
                    </a:lnTo>
                    <a:lnTo>
                      <a:pt x="3013" y="66"/>
                    </a:lnTo>
                    <a:lnTo>
                      <a:pt x="3015" y="58"/>
                    </a:lnTo>
                    <a:lnTo>
                      <a:pt x="3016" y="47"/>
                    </a:lnTo>
                    <a:lnTo>
                      <a:pt x="3007" y="31"/>
                    </a:lnTo>
                    <a:lnTo>
                      <a:pt x="2999" y="15"/>
                    </a:lnTo>
                    <a:lnTo>
                      <a:pt x="2995" y="9"/>
                    </a:lnTo>
                    <a:lnTo>
                      <a:pt x="2989" y="4"/>
                    </a:lnTo>
                    <a:lnTo>
                      <a:pt x="2986" y="3"/>
                    </a:lnTo>
                    <a:lnTo>
                      <a:pt x="2983" y="1"/>
                    </a:lnTo>
                    <a:lnTo>
                      <a:pt x="2978" y="0"/>
                    </a:lnTo>
                    <a:lnTo>
                      <a:pt x="2974" y="0"/>
                    </a:lnTo>
                    <a:lnTo>
                      <a:pt x="2970" y="1"/>
                    </a:lnTo>
                    <a:lnTo>
                      <a:pt x="2966" y="2"/>
                    </a:lnTo>
                    <a:lnTo>
                      <a:pt x="2963" y="5"/>
                    </a:lnTo>
                    <a:lnTo>
                      <a:pt x="2960" y="7"/>
                    </a:lnTo>
                    <a:lnTo>
                      <a:pt x="2955" y="14"/>
                    </a:lnTo>
                    <a:lnTo>
                      <a:pt x="2948" y="22"/>
                    </a:lnTo>
                    <a:lnTo>
                      <a:pt x="2940" y="28"/>
                    </a:lnTo>
                    <a:lnTo>
                      <a:pt x="2934" y="33"/>
                    </a:lnTo>
                    <a:lnTo>
                      <a:pt x="2927" y="39"/>
                    </a:lnTo>
                    <a:lnTo>
                      <a:pt x="2921" y="47"/>
                    </a:lnTo>
                    <a:lnTo>
                      <a:pt x="2918" y="55"/>
                    </a:lnTo>
                    <a:lnTo>
                      <a:pt x="2915" y="62"/>
                    </a:lnTo>
                    <a:lnTo>
                      <a:pt x="2912" y="65"/>
                    </a:lnTo>
                    <a:lnTo>
                      <a:pt x="2910" y="67"/>
                    </a:lnTo>
                    <a:lnTo>
                      <a:pt x="2907" y="68"/>
                    </a:lnTo>
                    <a:lnTo>
                      <a:pt x="2903" y="69"/>
                    </a:lnTo>
                    <a:lnTo>
                      <a:pt x="2879" y="68"/>
                    </a:lnTo>
                    <a:lnTo>
                      <a:pt x="2858" y="65"/>
                    </a:lnTo>
                    <a:lnTo>
                      <a:pt x="2838" y="61"/>
                    </a:lnTo>
                    <a:lnTo>
                      <a:pt x="2815" y="55"/>
                    </a:lnTo>
                    <a:lnTo>
                      <a:pt x="2807" y="51"/>
                    </a:lnTo>
                    <a:lnTo>
                      <a:pt x="2801" y="46"/>
                    </a:lnTo>
                    <a:lnTo>
                      <a:pt x="2798" y="44"/>
                    </a:lnTo>
                    <a:lnTo>
                      <a:pt x="2795" y="42"/>
                    </a:lnTo>
                    <a:lnTo>
                      <a:pt x="2791" y="41"/>
                    </a:lnTo>
                    <a:lnTo>
                      <a:pt x="2787" y="40"/>
                    </a:lnTo>
                    <a:lnTo>
                      <a:pt x="2779" y="41"/>
                    </a:lnTo>
                    <a:lnTo>
                      <a:pt x="2773" y="43"/>
                    </a:lnTo>
                    <a:lnTo>
                      <a:pt x="2768" y="47"/>
                    </a:lnTo>
                    <a:lnTo>
                      <a:pt x="2763" y="53"/>
                    </a:lnTo>
                    <a:lnTo>
                      <a:pt x="2755" y="64"/>
                    </a:lnTo>
                    <a:lnTo>
                      <a:pt x="2746" y="75"/>
                    </a:lnTo>
                    <a:lnTo>
                      <a:pt x="2727" y="100"/>
                    </a:lnTo>
                    <a:lnTo>
                      <a:pt x="2707" y="121"/>
                    </a:lnTo>
                    <a:lnTo>
                      <a:pt x="2702" y="126"/>
                    </a:lnTo>
                    <a:lnTo>
                      <a:pt x="2697" y="130"/>
                    </a:lnTo>
                    <a:lnTo>
                      <a:pt x="2690" y="134"/>
                    </a:lnTo>
                    <a:lnTo>
                      <a:pt x="2684" y="137"/>
                    </a:lnTo>
                    <a:lnTo>
                      <a:pt x="2678" y="139"/>
                    </a:lnTo>
                    <a:lnTo>
                      <a:pt x="2671" y="141"/>
                    </a:lnTo>
                    <a:lnTo>
                      <a:pt x="2663" y="142"/>
                    </a:lnTo>
                    <a:lnTo>
                      <a:pt x="2656" y="143"/>
                    </a:lnTo>
                    <a:lnTo>
                      <a:pt x="2655" y="149"/>
                    </a:lnTo>
                    <a:lnTo>
                      <a:pt x="2653" y="155"/>
                    </a:lnTo>
                    <a:lnTo>
                      <a:pt x="2651" y="160"/>
                    </a:lnTo>
                    <a:lnTo>
                      <a:pt x="2649" y="166"/>
                    </a:lnTo>
                    <a:lnTo>
                      <a:pt x="2643" y="176"/>
                    </a:lnTo>
                    <a:lnTo>
                      <a:pt x="2635" y="184"/>
                    </a:lnTo>
                    <a:lnTo>
                      <a:pt x="2626" y="193"/>
                    </a:lnTo>
                    <a:lnTo>
                      <a:pt x="2617" y="199"/>
                    </a:lnTo>
                    <a:lnTo>
                      <a:pt x="2605" y="206"/>
                    </a:lnTo>
                    <a:lnTo>
                      <a:pt x="2594" y="211"/>
                    </a:lnTo>
                    <a:lnTo>
                      <a:pt x="2588" y="214"/>
                    </a:lnTo>
                    <a:lnTo>
                      <a:pt x="2583" y="219"/>
                    </a:lnTo>
                    <a:lnTo>
                      <a:pt x="2577" y="224"/>
                    </a:lnTo>
                    <a:lnTo>
                      <a:pt x="2573" y="229"/>
                    </a:lnTo>
                    <a:lnTo>
                      <a:pt x="2565" y="239"/>
                    </a:lnTo>
                    <a:lnTo>
                      <a:pt x="2558" y="251"/>
                    </a:lnTo>
                    <a:lnTo>
                      <a:pt x="2549" y="261"/>
                    </a:lnTo>
                    <a:lnTo>
                      <a:pt x="2541" y="269"/>
                    </a:lnTo>
                    <a:lnTo>
                      <a:pt x="2536" y="273"/>
                    </a:lnTo>
                    <a:lnTo>
                      <a:pt x="2531" y="276"/>
                    </a:lnTo>
                    <a:lnTo>
                      <a:pt x="2525" y="278"/>
                    </a:lnTo>
                    <a:lnTo>
                      <a:pt x="2517" y="278"/>
                    </a:lnTo>
                    <a:lnTo>
                      <a:pt x="2469" y="278"/>
                    </a:lnTo>
                    <a:lnTo>
                      <a:pt x="2458" y="279"/>
                    </a:lnTo>
                    <a:lnTo>
                      <a:pt x="2449" y="280"/>
                    </a:lnTo>
                    <a:lnTo>
                      <a:pt x="2440" y="282"/>
                    </a:lnTo>
                    <a:lnTo>
                      <a:pt x="2430" y="284"/>
                    </a:lnTo>
                    <a:lnTo>
                      <a:pt x="2414" y="290"/>
                    </a:lnTo>
                    <a:lnTo>
                      <a:pt x="2398" y="297"/>
                    </a:lnTo>
                    <a:lnTo>
                      <a:pt x="2383" y="304"/>
                    </a:lnTo>
                    <a:lnTo>
                      <a:pt x="2366" y="310"/>
                    </a:lnTo>
                    <a:lnTo>
                      <a:pt x="2357" y="313"/>
                    </a:lnTo>
                    <a:lnTo>
                      <a:pt x="2347" y="314"/>
                    </a:lnTo>
                    <a:lnTo>
                      <a:pt x="2338" y="316"/>
                    </a:lnTo>
                    <a:lnTo>
                      <a:pt x="2328" y="316"/>
                    </a:lnTo>
                    <a:lnTo>
                      <a:pt x="2271" y="316"/>
                    </a:lnTo>
                    <a:lnTo>
                      <a:pt x="2264" y="318"/>
                    </a:lnTo>
                    <a:lnTo>
                      <a:pt x="2258" y="320"/>
                    </a:lnTo>
                    <a:lnTo>
                      <a:pt x="2252" y="320"/>
                    </a:lnTo>
                    <a:lnTo>
                      <a:pt x="2244" y="321"/>
                    </a:lnTo>
                    <a:lnTo>
                      <a:pt x="2227" y="319"/>
                    </a:lnTo>
                    <a:lnTo>
                      <a:pt x="2214" y="317"/>
                    </a:lnTo>
                    <a:lnTo>
                      <a:pt x="2199" y="314"/>
                    </a:lnTo>
                    <a:lnTo>
                      <a:pt x="2184" y="311"/>
                    </a:lnTo>
                    <a:lnTo>
                      <a:pt x="2167" y="310"/>
                    </a:lnTo>
                    <a:lnTo>
                      <a:pt x="2153" y="309"/>
                    </a:lnTo>
                    <a:lnTo>
                      <a:pt x="2146" y="308"/>
                    </a:lnTo>
                    <a:lnTo>
                      <a:pt x="2139" y="305"/>
                    </a:lnTo>
                    <a:lnTo>
                      <a:pt x="2133" y="301"/>
                    </a:lnTo>
                    <a:lnTo>
                      <a:pt x="2127" y="297"/>
                    </a:lnTo>
                    <a:lnTo>
                      <a:pt x="2116" y="287"/>
                    </a:lnTo>
                    <a:lnTo>
                      <a:pt x="2108" y="276"/>
                    </a:lnTo>
                    <a:lnTo>
                      <a:pt x="2104" y="270"/>
                    </a:lnTo>
                    <a:lnTo>
                      <a:pt x="2099" y="267"/>
                    </a:lnTo>
                    <a:lnTo>
                      <a:pt x="2092" y="264"/>
                    </a:lnTo>
                    <a:lnTo>
                      <a:pt x="2086" y="264"/>
                    </a:lnTo>
                    <a:lnTo>
                      <a:pt x="2072" y="264"/>
                    </a:lnTo>
                    <a:lnTo>
                      <a:pt x="2059" y="266"/>
                    </a:lnTo>
                    <a:lnTo>
                      <a:pt x="2048" y="267"/>
                    </a:lnTo>
                    <a:lnTo>
                      <a:pt x="2033" y="268"/>
                    </a:lnTo>
                    <a:lnTo>
                      <a:pt x="2026" y="268"/>
                    </a:lnTo>
                    <a:lnTo>
                      <a:pt x="2020" y="267"/>
                    </a:lnTo>
                    <a:lnTo>
                      <a:pt x="2014" y="266"/>
                    </a:lnTo>
                    <a:lnTo>
                      <a:pt x="2009" y="264"/>
                    </a:lnTo>
                    <a:lnTo>
                      <a:pt x="1997" y="259"/>
                    </a:lnTo>
                    <a:lnTo>
                      <a:pt x="1987" y="254"/>
                    </a:lnTo>
                    <a:lnTo>
                      <a:pt x="1976" y="248"/>
                    </a:lnTo>
                    <a:lnTo>
                      <a:pt x="1966" y="242"/>
                    </a:lnTo>
                    <a:lnTo>
                      <a:pt x="1954" y="237"/>
                    </a:lnTo>
                    <a:lnTo>
                      <a:pt x="1941" y="233"/>
                    </a:lnTo>
                    <a:lnTo>
                      <a:pt x="1933" y="231"/>
                    </a:lnTo>
                    <a:lnTo>
                      <a:pt x="1925" y="231"/>
                    </a:lnTo>
                    <a:lnTo>
                      <a:pt x="1918" y="230"/>
                    </a:lnTo>
                    <a:lnTo>
                      <a:pt x="1911" y="231"/>
                    </a:lnTo>
                    <a:lnTo>
                      <a:pt x="1897" y="232"/>
                    </a:lnTo>
                    <a:lnTo>
                      <a:pt x="1880" y="233"/>
                    </a:lnTo>
                    <a:lnTo>
                      <a:pt x="1864" y="232"/>
                    </a:lnTo>
                    <a:lnTo>
                      <a:pt x="1850" y="231"/>
                    </a:lnTo>
                    <a:lnTo>
                      <a:pt x="1835" y="231"/>
                    </a:lnTo>
                    <a:lnTo>
                      <a:pt x="1820" y="233"/>
                    </a:lnTo>
                    <a:lnTo>
                      <a:pt x="1812" y="235"/>
                    </a:lnTo>
                    <a:lnTo>
                      <a:pt x="1805" y="238"/>
                    </a:lnTo>
                    <a:lnTo>
                      <a:pt x="1799" y="242"/>
                    </a:lnTo>
                    <a:lnTo>
                      <a:pt x="1794" y="247"/>
                    </a:lnTo>
                    <a:lnTo>
                      <a:pt x="1789" y="252"/>
                    </a:lnTo>
                    <a:lnTo>
                      <a:pt x="1783" y="257"/>
                    </a:lnTo>
                    <a:lnTo>
                      <a:pt x="1776" y="262"/>
                    </a:lnTo>
                    <a:lnTo>
                      <a:pt x="1770" y="266"/>
                    </a:lnTo>
                    <a:lnTo>
                      <a:pt x="1765" y="268"/>
                    </a:lnTo>
                    <a:lnTo>
                      <a:pt x="1760" y="269"/>
                    </a:lnTo>
                    <a:lnTo>
                      <a:pt x="1755" y="270"/>
                    </a:lnTo>
                    <a:lnTo>
                      <a:pt x="1749" y="270"/>
                    </a:lnTo>
                    <a:lnTo>
                      <a:pt x="1740" y="270"/>
                    </a:lnTo>
                    <a:lnTo>
                      <a:pt x="1730" y="270"/>
                    </a:lnTo>
                    <a:lnTo>
                      <a:pt x="1720" y="270"/>
                    </a:lnTo>
                    <a:lnTo>
                      <a:pt x="1712" y="271"/>
                    </a:lnTo>
                    <a:lnTo>
                      <a:pt x="1707" y="273"/>
                    </a:lnTo>
                    <a:lnTo>
                      <a:pt x="1704" y="276"/>
                    </a:lnTo>
                    <a:lnTo>
                      <a:pt x="1700" y="279"/>
                    </a:lnTo>
                    <a:lnTo>
                      <a:pt x="1697" y="283"/>
                    </a:lnTo>
                    <a:lnTo>
                      <a:pt x="1690" y="291"/>
                    </a:lnTo>
                    <a:lnTo>
                      <a:pt x="1685" y="300"/>
                    </a:lnTo>
                    <a:lnTo>
                      <a:pt x="1681" y="309"/>
                    </a:lnTo>
                    <a:lnTo>
                      <a:pt x="1677" y="317"/>
                    </a:lnTo>
                    <a:lnTo>
                      <a:pt x="1669" y="334"/>
                    </a:lnTo>
                    <a:lnTo>
                      <a:pt x="1658" y="351"/>
                    </a:lnTo>
                    <a:lnTo>
                      <a:pt x="1606" y="351"/>
                    </a:lnTo>
                    <a:lnTo>
                      <a:pt x="1593" y="351"/>
                    </a:lnTo>
                    <a:lnTo>
                      <a:pt x="1581" y="349"/>
                    </a:lnTo>
                    <a:lnTo>
                      <a:pt x="1568" y="346"/>
                    </a:lnTo>
                    <a:lnTo>
                      <a:pt x="1556" y="343"/>
                    </a:lnTo>
                    <a:lnTo>
                      <a:pt x="1544" y="338"/>
                    </a:lnTo>
                    <a:lnTo>
                      <a:pt x="1534" y="332"/>
                    </a:lnTo>
                    <a:lnTo>
                      <a:pt x="1524" y="325"/>
                    </a:lnTo>
                    <a:lnTo>
                      <a:pt x="1514" y="317"/>
                    </a:lnTo>
                    <a:lnTo>
                      <a:pt x="1506" y="309"/>
                    </a:lnTo>
                    <a:lnTo>
                      <a:pt x="1498" y="299"/>
                    </a:lnTo>
                    <a:lnTo>
                      <a:pt x="1490" y="290"/>
                    </a:lnTo>
                    <a:lnTo>
                      <a:pt x="1484" y="279"/>
                    </a:lnTo>
                    <a:lnTo>
                      <a:pt x="1478" y="268"/>
                    </a:lnTo>
                    <a:lnTo>
                      <a:pt x="1473" y="256"/>
                    </a:lnTo>
                    <a:lnTo>
                      <a:pt x="1469" y="243"/>
                    </a:lnTo>
                    <a:lnTo>
                      <a:pt x="1466" y="230"/>
                    </a:lnTo>
                    <a:lnTo>
                      <a:pt x="1464" y="225"/>
                    </a:lnTo>
                    <a:lnTo>
                      <a:pt x="1462" y="219"/>
                    </a:lnTo>
                    <a:lnTo>
                      <a:pt x="1460" y="213"/>
                    </a:lnTo>
                    <a:lnTo>
                      <a:pt x="1457" y="208"/>
                    </a:lnTo>
                    <a:lnTo>
                      <a:pt x="1450" y="200"/>
                    </a:lnTo>
                    <a:lnTo>
                      <a:pt x="1442" y="194"/>
                    </a:lnTo>
                    <a:lnTo>
                      <a:pt x="1431" y="187"/>
                    </a:lnTo>
                    <a:lnTo>
                      <a:pt x="1421" y="182"/>
                    </a:lnTo>
                    <a:lnTo>
                      <a:pt x="1410" y="177"/>
                    </a:lnTo>
                    <a:lnTo>
                      <a:pt x="1397" y="173"/>
                    </a:lnTo>
                    <a:lnTo>
                      <a:pt x="1374" y="165"/>
                    </a:lnTo>
                    <a:lnTo>
                      <a:pt x="1354" y="156"/>
                    </a:lnTo>
                    <a:lnTo>
                      <a:pt x="1343" y="152"/>
                    </a:lnTo>
                    <a:lnTo>
                      <a:pt x="1333" y="150"/>
                    </a:lnTo>
                    <a:lnTo>
                      <a:pt x="1321" y="148"/>
                    </a:lnTo>
                    <a:lnTo>
                      <a:pt x="1309" y="147"/>
                    </a:lnTo>
                    <a:lnTo>
                      <a:pt x="1289" y="148"/>
                    </a:lnTo>
                    <a:lnTo>
                      <a:pt x="1273" y="151"/>
                    </a:lnTo>
                    <a:lnTo>
                      <a:pt x="1255" y="153"/>
                    </a:lnTo>
                    <a:lnTo>
                      <a:pt x="1235" y="154"/>
                    </a:lnTo>
                    <a:lnTo>
                      <a:pt x="1223" y="152"/>
                    </a:lnTo>
                    <a:lnTo>
                      <a:pt x="1212" y="149"/>
                    </a:lnTo>
                    <a:lnTo>
                      <a:pt x="1156" y="149"/>
                    </a:lnTo>
                    <a:lnTo>
                      <a:pt x="1149" y="149"/>
                    </a:lnTo>
                    <a:lnTo>
                      <a:pt x="1144" y="147"/>
                    </a:lnTo>
                    <a:lnTo>
                      <a:pt x="1140" y="144"/>
                    </a:lnTo>
                    <a:lnTo>
                      <a:pt x="1136" y="141"/>
                    </a:lnTo>
                    <a:lnTo>
                      <a:pt x="1132" y="137"/>
                    </a:lnTo>
                    <a:lnTo>
                      <a:pt x="1127" y="134"/>
                    </a:lnTo>
                    <a:lnTo>
                      <a:pt x="1123" y="130"/>
                    </a:lnTo>
                    <a:lnTo>
                      <a:pt x="1116" y="128"/>
                    </a:lnTo>
                    <a:lnTo>
                      <a:pt x="1107" y="126"/>
                    </a:lnTo>
                    <a:lnTo>
                      <a:pt x="1098" y="126"/>
                    </a:lnTo>
                    <a:lnTo>
                      <a:pt x="1089" y="127"/>
                    </a:lnTo>
                    <a:lnTo>
                      <a:pt x="1079" y="128"/>
                    </a:lnTo>
                    <a:lnTo>
                      <a:pt x="1073" y="122"/>
                    </a:lnTo>
                    <a:lnTo>
                      <a:pt x="1066" y="119"/>
                    </a:lnTo>
                    <a:lnTo>
                      <a:pt x="1061" y="119"/>
                    </a:lnTo>
                    <a:lnTo>
                      <a:pt x="1057" y="121"/>
                    </a:lnTo>
                    <a:lnTo>
                      <a:pt x="1054" y="123"/>
                    </a:lnTo>
                    <a:lnTo>
                      <a:pt x="1050" y="126"/>
                    </a:lnTo>
                    <a:lnTo>
                      <a:pt x="1050" y="173"/>
                    </a:lnTo>
                    <a:lnTo>
                      <a:pt x="1050" y="178"/>
                    </a:lnTo>
                    <a:lnTo>
                      <a:pt x="1049" y="182"/>
                    </a:lnTo>
                    <a:lnTo>
                      <a:pt x="1047" y="186"/>
                    </a:lnTo>
                    <a:lnTo>
                      <a:pt x="1045" y="191"/>
                    </a:lnTo>
                    <a:lnTo>
                      <a:pt x="1039" y="198"/>
                    </a:lnTo>
                    <a:lnTo>
                      <a:pt x="1032" y="204"/>
                    </a:lnTo>
                    <a:lnTo>
                      <a:pt x="1026" y="211"/>
                    </a:lnTo>
                    <a:lnTo>
                      <a:pt x="1020" y="219"/>
                    </a:lnTo>
                    <a:lnTo>
                      <a:pt x="1018" y="222"/>
                    </a:lnTo>
                    <a:lnTo>
                      <a:pt x="1016" y="226"/>
                    </a:lnTo>
                    <a:lnTo>
                      <a:pt x="1015" y="231"/>
                    </a:lnTo>
                    <a:lnTo>
                      <a:pt x="1015" y="236"/>
                    </a:lnTo>
                    <a:lnTo>
                      <a:pt x="1015" y="291"/>
                    </a:lnTo>
                    <a:lnTo>
                      <a:pt x="1015" y="298"/>
                    </a:lnTo>
                    <a:lnTo>
                      <a:pt x="1017" y="305"/>
                    </a:lnTo>
                    <a:lnTo>
                      <a:pt x="1020" y="310"/>
                    </a:lnTo>
                    <a:lnTo>
                      <a:pt x="1023" y="315"/>
                    </a:lnTo>
                    <a:lnTo>
                      <a:pt x="1032" y="323"/>
                    </a:lnTo>
                    <a:lnTo>
                      <a:pt x="1042" y="332"/>
                    </a:lnTo>
                    <a:lnTo>
                      <a:pt x="1052" y="339"/>
                    </a:lnTo>
                    <a:lnTo>
                      <a:pt x="1060" y="348"/>
                    </a:lnTo>
                    <a:lnTo>
                      <a:pt x="1064" y="352"/>
                    </a:lnTo>
                    <a:lnTo>
                      <a:pt x="1067" y="357"/>
                    </a:lnTo>
                    <a:lnTo>
                      <a:pt x="1069" y="364"/>
                    </a:lnTo>
                    <a:lnTo>
                      <a:pt x="1070" y="371"/>
                    </a:lnTo>
                    <a:lnTo>
                      <a:pt x="1069" y="381"/>
                    </a:lnTo>
                    <a:lnTo>
                      <a:pt x="1066" y="391"/>
                    </a:lnTo>
                    <a:lnTo>
                      <a:pt x="1063" y="400"/>
                    </a:lnTo>
                    <a:lnTo>
                      <a:pt x="1062" y="411"/>
                    </a:lnTo>
                    <a:lnTo>
                      <a:pt x="1063" y="419"/>
                    </a:lnTo>
                    <a:lnTo>
                      <a:pt x="1066" y="426"/>
                    </a:lnTo>
                    <a:lnTo>
                      <a:pt x="1069" y="432"/>
                    </a:lnTo>
                    <a:lnTo>
                      <a:pt x="1073" y="437"/>
                    </a:lnTo>
                    <a:lnTo>
                      <a:pt x="1077" y="443"/>
                    </a:lnTo>
                    <a:lnTo>
                      <a:pt x="1080" y="450"/>
                    </a:lnTo>
                    <a:lnTo>
                      <a:pt x="1082" y="457"/>
                    </a:lnTo>
                    <a:lnTo>
                      <a:pt x="1083" y="464"/>
                    </a:lnTo>
                    <a:lnTo>
                      <a:pt x="1083" y="470"/>
                    </a:lnTo>
                    <a:lnTo>
                      <a:pt x="1082" y="476"/>
                    </a:lnTo>
                    <a:lnTo>
                      <a:pt x="1080" y="481"/>
                    </a:lnTo>
                    <a:lnTo>
                      <a:pt x="1078" y="486"/>
                    </a:lnTo>
                    <a:lnTo>
                      <a:pt x="1075" y="491"/>
                    </a:lnTo>
                    <a:lnTo>
                      <a:pt x="1071" y="495"/>
                    </a:lnTo>
                    <a:lnTo>
                      <a:pt x="1067" y="498"/>
                    </a:lnTo>
                    <a:lnTo>
                      <a:pt x="1062" y="503"/>
                    </a:lnTo>
                    <a:lnTo>
                      <a:pt x="1052" y="508"/>
                    </a:lnTo>
                    <a:lnTo>
                      <a:pt x="1041" y="512"/>
                    </a:lnTo>
                    <a:lnTo>
                      <a:pt x="1028" y="515"/>
                    </a:lnTo>
                    <a:lnTo>
                      <a:pt x="1016" y="515"/>
                    </a:lnTo>
                    <a:lnTo>
                      <a:pt x="995" y="515"/>
                    </a:lnTo>
                    <a:lnTo>
                      <a:pt x="975" y="513"/>
                    </a:lnTo>
                    <a:lnTo>
                      <a:pt x="958" y="510"/>
                    </a:lnTo>
                    <a:lnTo>
                      <a:pt x="940" y="507"/>
                    </a:lnTo>
                    <a:lnTo>
                      <a:pt x="923" y="504"/>
                    </a:lnTo>
                    <a:lnTo>
                      <a:pt x="905" y="502"/>
                    </a:lnTo>
                    <a:lnTo>
                      <a:pt x="886" y="499"/>
                    </a:lnTo>
                    <a:lnTo>
                      <a:pt x="864" y="498"/>
                    </a:lnTo>
                    <a:lnTo>
                      <a:pt x="858" y="499"/>
                    </a:lnTo>
                    <a:lnTo>
                      <a:pt x="852" y="500"/>
                    </a:lnTo>
                    <a:lnTo>
                      <a:pt x="847" y="502"/>
                    </a:lnTo>
                    <a:lnTo>
                      <a:pt x="842" y="504"/>
                    </a:lnTo>
                    <a:lnTo>
                      <a:pt x="831" y="510"/>
                    </a:lnTo>
                    <a:lnTo>
                      <a:pt x="822" y="515"/>
                    </a:lnTo>
                    <a:lnTo>
                      <a:pt x="813" y="521"/>
                    </a:lnTo>
                    <a:lnTo>
                      <a:pt x="803" y="526"/>
                    </a:lnTo>
                    <a:lnTo>
                      <a:pt x="797" y="530"/>
                    </a:lnTo>
                    <a:lnTo>
                      <a:pt x="792" y="531"/>
                    </a:lnTo>
                    <a:lnTo>
                      <a:pt x="786" y="532"/>
                    </a:lnTo>
                    <a:lnTo>
                      <a:pt x="780" y="533"/>
                    </a:lnTo>
                    <a:lnTo>
                      <a:pt x="774" y="532"/>
                    </a:lnTo>
                    <a:lnTo>
                      <a:pt x="769" y="530"/>
                    </a:lnTo>
                    <a:lnTo>
                      <a:pt x="765" y="527"/>
                    </a:lnTo>
                    <a:lnTo>
                      <a:pt x="762" y="524"/>
                    </a:lnTo>
                    <a:lnTo>
                      <a:pt x="758" y="521"/>
                    </a:lnTo>
                    <a:lnTo>
                      <a:pt x="754" y="518"/>
                    </a:lnTo>
                    <a:lnTo>
                      <a:pt x="749" y="515"/>
                    </a:lnTo>
                    <a:lnTo>
                      <a:pt x="744" y="513"/>
                    </a:lnTo>
                    <a:lnTo>
                      <a:pt x="732" y="511"/>
                    </a:lnTo>
                    <a:lnTo>
                      <a:pt x="721" y="508"/>
                    </a:lnTo>
                    <a:lnTo>
                      <a:pt x="717" y="506"/>
                    </a:lnTo>
                    <a:lnTo>
                      <a:pt x="713" y="503"/>
                    </a:lnTo>
                    <a:lnTo>
                      <a:pt x="709" y="498"/>
                    </a:lnTo>
                    <a:lnTo>
                      <a:pt x="706" y="494"/>
                    </a:lnTo>
                    <a:lnTo>
                      <a:pt x="699" y="483"/>
                    </a:lnTo>
                    <a:lnTo>
                      <a:pt x="692" y="471"/>
                    </a:lnTo>
                    <a:lnTo>
                      <a:pt x="685" y="461"/>
                    </a:lnTo>
                    <a:lnTo>
                      <a:pt x="678" y="452"/>
                    </a:lnTo>
                    <a:lnTo>
                      <a:pt x="674" y="448"/>
                    </a:lnTo>
                    <a:lnTo>
                      <a:pt x="670" y="443"/>
                    </a:lnTo>
                    <a:lnTo>
                      <a:pt x="666" y="440"/>
                    </a:lnTo>
                    <a:lnTo>
                      <a:pt x="660" y="437"/>
                    </a:lnTo>
                    <a:lnTo>
                      <a:pt x="655" y="435"/>
                    </a:lnTo>
                    <a:lnTo>
                      <a:pt x="649" y="434"/>
                    </a:lnTo>
                    <a:lnTo>
                      <a:pt x="644" y="433"/>
                    </a:lnTo>
                    <a:lnTo>
                      <a:pt x="637" y="432"/>
                    </a:lnTo>
                    <a:lnTo>
                      <a:pt x="623" y="434"/>
                    </a:lnTo>
                    <a:lnTo>
                      <a:pt x="611" y="437"/>
                    </a:lnTo>
                    <a:lnTo>
                      <a:pt x="598" y="440"/>
                    </a:lnTo>
                    <a:lnTo>
                      <a:pt x="584" y="441"/>
                    </a:lnTo>
                    <a:lnTo>
                      <a:pt x="512" y="441"/>
                    </a:lnTo>
                    <a:lnTo>
                      <a:pt x="496" y="440"/>
                    </a:lnTo>
                    <a:lnTo>
                      <a:pt x="480" y="438"/>
                    </a:lnTo>
                    <a:lnTo>
                      <a:pt x="466" y="436"/>
                    </a:lnTo>
                    <a:lnTo>
                      <a:pt x="449" y="435"/>
                    </a:lnTo>
                    <a:lnTo>
                      <a:pt x="443" y="435"/>
                    </a:lnTo>
                    <a:lnTo>
                      <a:pt x="438" y="436"/>
                    </a:lnTo>
                    <a:lnTo>
                      <a:pt x="431" y="437"/>
                    </a:lnTo>
                    <a:lnTo>
                      <a:pt x="426" y="438"/>
                    </a:lnTo>
                    <a:lnTo>
                      <a:pt x="417" y="443"/>
                    </a:lnTo>
                    <a:lnTo>
                      <a:pt x="409" y="449"/>
                    </a:lnTo>
                    <a:lnTo>
                      <a:pt x="399" y="455"/>
                    </a:lnTo>
                    <a:lnTo>
                      <a:pt x="390" y="461"/>
                    </a:lnTo>
                    <a:lnTo>
                      <a:pt x="380" y="467"/>
                    </a:lnTo>
                    <a:lnTo>
                      <a:pt x="368" y="472"/>
                    </a:lnTo>
                    <a:lnTo>
                      <a:pt x="359" y="476"/>
                    </a:lnTo>
                    <a:lnTo>
                      <a:pt x="351" y="477"/>
                    </a:lnTo>
                    <a:lnTo>
                      <a:pt x="341" y="477"/>
                    </a:lnTo>
                    <a:lnTo>
                      <a:pt x="332" y="477"/>
                    </a:lnTo>
                    <a:lnTo>
                      <a:pt x="324" y="477"/>
                    </a:lnTo>
                    <a:lnTo>
                      <a:pt x="315" y="479"/>
                    </a:lnTo>
                    <a:lnTo>
                      <a:pt x="311" y="480"/>
                    </a:lnTo>
                    <a:lnTo>
                      <a:pt x="307" y="482"/>
                    </a:lnTo>
                    <a:lnTo>
                      <a:pt x="304" y="484"/>
                    </a:lnTo>
                    <a:lnTo>
                      <a:pt x="300" y="487"/>
                    </a:lnTo>
                    <a:lnTo>
                      <a:pt x="295" y="496"/>
                    </a:lnTo>
                    <a:lnTo>
                      <a:pt x="290" y="506"/>
                    </a:lnTo>
                    <a:lnTo>
                      <a:pt x="286" y="509"/>
                    </a:lnTo>
                    <a:lnTo>
                      <a:pt x="281" y="510"/>
                    </a:lnTo>
                    <a:lnTo>
                      <a:pt x="276" y="511"/>
                    </a:lnTo>
                    <a:lnTo>
                      <a:pt x="272" y="511"/>
                    </a:lnTo>
                    <a:lnTo>
                      <a:pt x="267" y="511"/>
                    </a:lnTo>
                    <a:lnTo>
                      <a:pt x="261" y="512"/>
                    </a:lnTo>
                    <a:lnTo>
                      <a:pt x="257" y="513"/>
                    </a:lnTo>
                    <a:lnTo>
                      <a:pt x="252" y="515"/>
                    </a:lnTo>
                    <a:lnTo>
                      <a:pt x="247" y="519"/>
                    </a:lnTo>
                    <a:lnTo>
                      <a:pt x="243" y="524"/>
                    </a:lnTo>
                    <a:lnTo>
                      <a:pt x="240" y="528"/>
                    </a:lnTo>
                    <a:lnTo>
                      <a:pt x="237" y="534"/>
                    </a:lnTo>
                    <a:lnTo>
                      <a:pt x="233" y="539"/>
                    </a:lnTo>
                    <a:lnTo>
                      <a:pt x="230" y="543"/>
                    </a:lnTo>
                    <a:lnTo>
                      <a:pt x="226" y="547"/>
                    </a:lnTo>
                    <a:lnTo>
                      <a:pt x="221" y="551"/>
                    </a:lnTo>
                    <a:lnTo>
                      <a:pt x="209" y="557"/>
                    </a:lnTo>
                    <a:lnTo>
                      <a:pt x="197" y="562"/>
                    </a:lnTo>
                    <a:lnTo>
                      <a:pt x="191" y="565"/>
                    </a:lnTo>
                    <a:lnTo>
                      <a:pt x="186" y="568"/>
                    </a:lnTo>
                    <a:lnTo>
                      <a:pt x="181" y="572"/>
                    </a:lnTo>
                    <a:lnTo>
                      <a:pt x="176" y="577"/>
                    </a:lnTo>
                    <a:lnTo>
                      <a:pt x="174" y="580"/>
                    </a:lnTo>
                    <a:lnTo>
                      <a:pt x="173" y="583"/>
                    </a:lnTo>
                    <a:lnTo>
                      <a:pt x="173" y="588"/>
                    </a:lnTo>
                    <a:lnTo>
                      <a:pt x="172" y="591"/>
                    </a:lnTo>
                    <a:lnTo>
                      <a:pt x="173" y="599"/>
                    </a:lnTo>
                    <a:lnTo>
                      <a:pt x="174" y="606"/>
                    </a:lnTo>
                    <a:lnTo>
                      <a:pt x="175" y="613"/>
                    </a:lnTo>
                    <a:lnTo>
                      <a:pt x="175" y="620"/>
                    </a:lnTo>
                    <a:lnTo>
                      <a:pt x="175" y="623"/>
                    </a:lnTo>
                    <a:lnTo>
                      <a:pt x="174" y="625"/>
                    </a:lnTo>
                    <a:lnTo>
                      <a:pt x="172" y="628"/>
                    </a:lnTo>
                    <a:lnTo>
                      <a:pt x="169" y="629"/>
                    </a:lnTo>
                    <a:lnTo>
                      <a:pt x="155" y="635"/>
                    </a:lnTo>
                    <a:lnTo>
                      <a:pt x="140" y="641"/>
                    </a:lnTo>
                    <a:lnTo>
                      <a:pt x="133" y="645"/>
                    </a:lnTo>
                    <a:lnTo>
                      <a:pt x="125" y="646"/>
                    </a:lnTo>
                    <a:lnTo>
                      <a:pt x="117" y="647"/>
                    </a:lnTo>
                    <a:lnTo>
                      <a:pt x="109" y="647"/>
                    </a:lnTo>
                    <a:lnTo>
                      <a:pt x="102" y="647"/>
                    </a:lnTo>
                    <a:lnTo>
                      <a:pt x="95" y="648"/>
                    </a:lnTo>
                    <a:lnTo>
                      <a:pt x="86" y="650"/>
                    </a:lnTo>
                    <a:lnTo>
                      <a:pt x="79" y="653"/>
                    </a:lnTo>
                    <a:lnTo>
                      <a:pt x="71" y="660"/>
                    </a:lnTo>
                    <a:lnTo>
                      <a:pt x="63" y="667"/>
                    </a:lnTo>
                    <a:lnTo>
                      <a:pt x="57" y="676"/>
                    </a:lnTo>
                    <a:lnTo>
                      <a:pt x="52" y="684"/>
                    </a:lnTo>
                    <a:lnTo>
                      <a:pt x="46" y="691"/>
                    </a:lnTo>
                    <a:lnTo>
                      <a:pt x="40" y="697"/>
                    </a:lnTo>
                    <a:lnTo>
                      <a:pt x="35" y="700"/>
                    </a:lnTo>
                    <a:lnTo>
                      <a:pt x="31" y="702"/>
                    </a:lnTo>
                    <a:lnTo>
                      <a:pt x="27" y="703"/>
                    </a:lnTo>
                    <a:lnTo>
                      <a:pt x="22" y="704"/>
                    </a:lnTo>
                    <a:lnTo>
                      <a:pt x="16" y="703"/>
                    </a:lnTo>
                    <a:lnTo>
                      <a:pt x="11" y="703"/>
                    </a:lnTo>
                    <a:lnTo>
                      <a:pt x="5" y="702"/>
                    </a:lnTo>
                    <a:lnTo>
                      <a:pt x="0" y="700"/>
                    </a:lnTo>
                    <a:close/>
                  </a:path>
                </a:pathLst>
              </a:custGeom>
              <a:solidFill>
                <a:srgbClr val="C0C0C0"/>
              </a:solidFill>
              <a:ln w="9525">
                <a:solidFill>
                  <a:sysClr val="windowText" lastClr="000000">
                    <a:lumMod val="50000"/>
                    <a:lumOff val="50000"/>
                  </a:sysClr>
                </a:solidFill>
                <a:round/>
                <a:headEnd/>
                <a:tailEnd/>
              </a:ln>
            </p:spPr>
          </p:sp>
          <p:sp>
            <p:nvSpPr>
              <p:cNvPr id="16" name="Japan"/>
              <p:cNvSpPr>
                <a:spLocks noEditPoints="1"/>
              </p:cNvSpPr>
              <p:nvPr/>
            </p:nvSpPr>
            <p:spPr bwMode="auto">
              <a:xfrm>
                <a:off x="6215046" y="2107871"/>
                <a:ext cx="630373" cy="1701313"/>
              </a:xfrm>
              <a:custGeom>
                <a:avLst/>
                <a:gdLst/>
                <a:ahLst/>
                <a:cxnLst>
                  <a:cxn ang="0">
                    <a:pos x="421" y="3496"/>
                  </a:cxn>
                  <a:cxn ang="0">
                    <a:pos x="369" y="3562"/>
                  </a:cxn>
                  <a:cxn ang="0">
                    <a:pos x="468" y="3234"/>
                  </a:cxn>
                  <a:cxn ang="0">
                    <a:pos x="439" y="3202"/>
                  </a:cxn>
                  <a:cxn ang="0">
                    <a:pos x="720" y="2008"/>
                  </a:cxn>
                  <a:cxn ang="0">
                    <a:pos x="582" y="2113"/>
                  </a:cxn>
                  <a:cxn ang="0">
                    <a:pos x="489" y="2233"/>
                  </a:cxn>
                  <a:cxn ang="0">
                    <a:pos x="569" y="2335"/>
                  </a:cxn>
                  <a:cxn ang="0">
                    <a:pos x="622" y="2180"/>
                  </a:cxn>
                  <a:cxn ang="0">
                    <a:pos x="707" y="2048"/>
                  </a:cxn>
                  <a:cxn ang="0">
                    <a:pos x="261" y="2302"/>
                  </a:cxn>
                  <a:cxn ang="0">
                    <a:pos x="161" y="2406"/>
                  </a:cxn>
                  <a:cxn ang="0">
                    <a:pos x="226" y="2522"/>
                  </a:cxn>
                  <a:cxn ang="0">
                    <a:pos x="279" y="2441"/>
                  </a:cxn>
                  <a:cxn ang="0">
                    <a:pos x="335" y="2629"/>
                  </a:cxn>
                  <a:cxn ang="0">
                    <a:pos x="399" y="2632"/>
                  </a:cxn>
                  <a:cxn ang="0">
                    <a:pos x="477" y="2706"/>
                  </a:cxn>
                  <a:cxn ang="0">
                    <a:pos x="498" y="2560"/>
                  </a:cxn>
                  <a:cxn ang="0">
                    <a:pos x="461" y="2356"/>
                  </a:cxn>
                  <a:cxn ang="0">
                    <a:pos x="533" y="2718"/>
                  </a:cxn>
                  <a:cxn ang="0">
                    <a:pos x="1187" y="1657"/>
                  </a:cxn>
                  <a:cxn ang="0">
                    <a:pos x="1105" y="1664"/>
                  </a:cxn>
                  <a:cxn ang="0">
                    <a:pos x="1003" y="1802"/>
                  </a:cxn>
                  <a:cxn ang="0">
                    <a:pos x="911" y="1786"/>
                  </a:cxn>
                  <a:cxn ang="0">
                    <a:pos x="974" y="1870"/>
                  </a:cxn>
                  <a:cxn ang="0">
                    <a:pos x="887" y="2050"/>
                  </a:cxn>
                  <a:cxn ang="0">
                    <a:pos x="700" y="1941"/>
                  </a:cxn>
                  <a:cxn ang="0">
                    <a:pos x="583" y="2040"/>
                  </a:cxn>
                  <a:cxn ang="0">
                    <a:pos x="414" y="2185"/>
                  </a:cxn>
                  <a:cxn ang="0">
                    <a:pos x="276" y="2274"/>
                  </a:cxn>
                  <a:cxn ang="0">
                    <a:pos x="298" y="2150"/>
                  </a:cxn>
                  <a:cxn ang="0">
                    <a:pos x="470" y="1898"/>
                  </a:cxn>
                  <a:cxn ang="0">
                    <a:pos x="636" y="1756"/>
                  </a:cxn>
                  <a:cxn ang="0">
                    <a:pos x="759" y="1707"/>
                  </a:cxn>
                  <a:cxn ang="0">
                    <a:pos x="721" y="1480"/>
                  </a:cxn>
                  <a:cxn ang="0">
                    <a:pos x="751" y="1340"/>
                  </a:cxn>
                  <a:cxn ang="0">
                    <a:pos x="808" y="1477"/>
                  </a:cxn>
                  <a:cxn ang="0">
                    <a:pos x="884" y="1080"/>
                  </a:cxn>
                  <a:cxn ang="0">
                    <a:pos x="779" y="892"/>
                  </a:cxn>
                  <a:cxn ang="0">
                    <a:pos x="712" y="806"/>
                  </a:cxn>
                  <a:cxn ang="0">
                    <a:pos x="710" y="697"/>
                  </a:cxn>
                  <a:cxn ang="0">
                    <a:pos x="816" y="686"/>
                  </a:cxn>
                  <a:cxn ang="0">
                    <a:pos x="722" y="636"/>
                  </a:cxn>
                  <a:cxn ang="0">
                    <a:pos x="857" y="673"/>
                  </a:cxn>
                  <a:cxn ang="0">
                    <a:pos x="1030" y="787"/>
                  </a:cxn>
                  <a:cxn ang="0">
                    <a:pos x="1094" y="1065"/>
                  </a:cxn>
                  <a:cxn ang="0">
                    <a:pos x="1220" y="1284"/>
                  </a:cxn>
                  <a:cxn ang="0">
                    <a:pos x="1304" y="1474"/>
                  </a:cxn>
                  <a:cxn ang="0">
                    <a:pos x="1235" y="1490"/>
                  </a:cxn>
                  <a:cxn ang="0">
                    <a:pos x="1181" y="1551"/>
                  </a:cxn>
                  <a:cxn ang="0">
                    <a:pos x="846" y="61"/>
                  </a:cxn>
                  <a:cxn ang="0">
                    <a:pos x="701" y="130"/>
                  </a:cxn>
                  <a:cxn ang="0">
                    <a:pos x="378" y="123"/>
                  </a:cxn>
                  <a:cxn ang="0">
                    <a:pos x="539" y="288"/>
                  </a:cxn>
                  <a:cxn ang="0">
                    <a:pos x="478" y="419"/>
                  </a:cxn>
                  <a:cxn ang="0">
                    <a:pos x="486" y="520"/>
                  </a:cxn>
                  <a:cxn ang="0">
                    <a:pos x="610" y="629"/>
                  </a:cxn>
                  <a:cxn ang="0">
                    <a:pos x="734" y="561"/>
                  </a:cxn>
                  <a:cxn ang="0">
                    <a:pos x="564" y="520"/>
                  </a:cxn>
                  <a:cxn ang="0">
                    <a:pos x="694" y="426"/>
                  </a:cxn>
                  <a:cxn ang="0">
                    <a:pos x="890" y="253"/>
                  </a:cxn>
                  <a:cxn ang="0">
                    <a:pos x="977" y="111"/>
                  </a:cxn>
                  <a:cxn ang="0">
                    <a:pos x="864" y="29"/>
                  </a:cxn>
                </a:cxnLst>
                <a:rect l="0" t="0" r="r" b="b"/>
                <a:pathLst>
                  <a:path w="1318" h="3611">
                    <a:moveTo>
                      <a:pt x="35" y="2305"/>
                    </a:moveTo>
                    <a:lnTo>
                      <a:pt x="36" y="2299"/>
                    </a:lnTo>
                    <a:lnTo>
                      <a:pt x="36" y="2292"/>
                    </a:lnTo>
                    <a:lnTo>
                      <a:pt x="36" y="2284"/>
                    </a:lnTo>
                    <a:lnTo>
                      <a:pt x="34" y="2277"/>
                    </a:lnTo>
                    <a:lnTo>
                      <a:pt x="31" y="2272"/>
                    </a:lnTo>
                    <a:lnTo>
                      <a:pt x="28" y="2267"/>
                    </a:lnTo>
                    <a:lnTo>
                      <a:pt x="19" y="2256"/>
                    </a:lnTo>
                    <a:lnTo>
                      <a:pt x="10" y="2245"/>
                    </a:lnTo>
                    <a:lnTo>
                      <a:pt x="5" y="2250"/>
                    </a:lnTo>
                    <a:lnTo>
                      <a:pt x="2" y="2255"/>
                    </a:lnTo>
                    <a:lnTo>
                      <a:pt x="0" y="2263"/>
                    </a:lnTo>
                    <a:lnTo>
                      <a:pt x="0" y="2270"/>
                    </a:lnTo>
                    <a:lnTo>
                      <a:pt x="5" y="2283"/>
                    </a:lnTo>
                    <a:lnTo>
                      <a:pt x="12" y="2297"/>
                    </a:lnTo>
                    <a:lnTo>
                      <a:pt x="14" y="2305"/>
                    </a:lnTo>
                    <a:lnTo>
                      <a:pt x="15" y="2311"/>
                    </a:lnTo>
                    <a:lnTo>
                      <a:pt x="18" y="2318"/>
                    </a:lnTo>
                    <a:lnTo>
                      <a:pt x="24" y="2324"/>
                    </a:lnTo>
                    <a:lnTo>
                      <a:pt x="27" y="2320"/>
                    </a:lnTo>
                    <a:lnTo>
                      <a:pt x="31" y="2316"/>
                    </a:lnTo>
                    <a:lnTo>
                      <a:pt x="33" y="2310"/>
                    </a:lnTo>
                    <a:lnTo>
                      <a:pt x="35" y="2305"/>
                    </a:lnTo>
                    <a:close/>
                    <a:moveTo>
                      <a:pt x="426" y="3503"/>
                    </a:moveTo>
                    <a:lnTo>
                      <a:pt x="426" y="3500"/>
                    </a:lnTo>
                    <a:lnTo>
                      <a:pt x="424" y="3498"/>
                    </a:lnTo>
                    <a:lnTo>
                      <a:pt x="421" y="3496"/>
                    </a:lnTo>
                    <a:lnTo>
                      <a:pt x="418" y="3496"/>
                    </a:lnTo>
                    <a:lnTo>
                      <a:pt x="412" y="3499"/>
                    </a:lnTo>
                    <a:lnTo>
                      <a:pt x="407" y="3504"/>
                    </a:lnTo>
                    <a:lnTo>
                      <a:pt x="396" y="3507"/>
                    </a:lnTo>
                    <a:lnTo>
                      <a:pt x="385" y="3508"/>
                    </a:lnTo>
                    <a:lnTo>
                      <a:pt x="375" y="3509"/>
                    </a:lnTo>
                    <a:lnTo>
                      <a:pt x="363" y="3509"/>
                    </a:lnTo>
                    <a:lnTo>
                      <a:pt x="363" y="3521"/>
                    </a:lnTo>
                    <a:lnTo>
                      <a:pt x="374" y="3527"/>
                    </a:lnTo>
                    <a:lnTo>
                      <a:pt x="384" y="3534"/>
                    </a:lnTo>
                    <a:lnTo>
                      <a:pt x="396" y="3548"/>
                    </a:lnTo>
                    <a:lnTo>
                      <a:pt x="409" y="3560"/>
                    </a:lnTo>
                    <a:lnTo>
                      <a:pt x="415" y="3545"/>
                    </a:lnTo>
                    <a:lnTo>
                      <a:pt x="420" y="3531"/>
                    </a:lnTo>
                    <a:lnTo>
                      <a:pt x="422" y="3525"/>
                    </a:lnTo>
                    <a:lnTo>
                      <a:pt x="425" y="3519"/>
                    </a:lnTo>
                    <a:lnTo>
                      <a:pt x="426" y="3511"/>
                    </a:lnTo>
                    <a:lnTo>
                      <a:pt x="426" y="3503"/>
                    </a:lnTo>
                    <a:close/>
                    <a:moveTo>
                      <a:pt x="396" y="3583"/>
                    </a:moveTo>
                    <a:lnTo>
                      <a:pt x="396" y="3578"/>
                    </a:lnTo>
                    <a:lnTo>
                      <a:pt x="393" y="3574"/>
                    </a:lnTo>
                    <a:lnTo>
                      <a:pt x="391" y="3571"/>
                    </a:lnTo>
                    <a:lnTo>
                      <a:pt x="387" y="3568"/>
                    </a:lnTo>
                    <a:lnTo>
                      <a:pt x="383" y="3566"/>
                    </a:lnTo>
                    <a:lnTo>
                      <a:pt x="379" y="3564"/>
                    </a:lnTo>
                    <a:lnTo>
                      <a:pt x="374" y="3563"/>
                    </a:lnTo>
                    <a:lnTo>
                      <a:pt x="369" y="3562"/>
                    </a:lnTo>
                    <a:lnTo>
                      <a:pt x="369" y="3571"/>
                    </a:lnTo>
                    <a:lnTo>
                      <a:pt x="371" y="3579"/>
                    </a:lnTo>
                    <a:lnTo>
                      <a:pt x="372" y="3583"/>
                    </a:lnTo>
                    <a:lnTo>
                      <a:pt x="374" y="3586"/>
                    </a:lnTo>
                    <a:lnTo>
                      <a:pt x="376" y="3589"/>
                    </a:lnTo>
                    <a:lnTo>
                      <a:pt x="379" y="3594"/>
                    </a:lnTo>
                    <a:lnTo>
                      <a:pt x="383" y="3598"/>
                    </a:lnTo>
                    <a:lnTo>
                      <a:pt x="385" y="3603"/>
                    </a:lnTo>
                    <a:lnTo>
                      <a:pt x="386" y="3606"/>
                    </a:lnTo>
                    <a:lnTo>
                      <a:pt x="388" y="3608"/>
                    </a:lnTo>
                    <a:lnTo>
                      <a:pt x="389" y="3610"/>
                    </a:lnTo>
                    <a:lnTo>
                      <a:pt x="392" y="3611"/>
                    </a:lnTo>
                    <a:lnTo>
                      <a:pt x="395" y="3604"/>
                    </a:lnTo>
                    <a:lnTo>
                      <a:pt x="396" y="3598"/>
                    </a:lnTo>
                    <a:lnTo>
                      <a:pt x="396" y="3591"/>
                    </a:lnTo>
                    <a:lnTo>
                      <a:pt x="396" y="3583"/>
                    </a:lnTo>
                    <a:close/>
                    <a:moveTo>
                      <a:pt x="439" y="3206"/>
                    </a:moveTo>
                    <a:lnTo>
                      <a:pt x="442" y="3213"/>
                    </a:lnTo>
                    <a:lnTo>
                      <a:pt x="447" y="3220"/>
                    </a:lnTo>
                    <a:lnTo>
                      <a:pt x="449" y="3226"/>
                    </a:lnTo>
                    <a:lnTo>
                      <a:pt x="451" y="3231"/>
                    </a:lnTo>
                    <a:lnTo>
                      <a:pt x="454" y="3233"/>
                    </a:lnTo>
                    <a:lnTo>
                      <a:pt x="456" y="3234"/>
                    </a:lnTo>
                    <a:lnTo>
                      <a:pt x="458" y="3235"/>
                    </a:lnTo>
                    <a:lnTo>
                      <a:pt x="461" y="3236"/>
                    </a:lnTo>
                    <a:lnTo>
                      <a:pt x="465" y="3235"/>
                    </a:lnTo>
                    <a:lnTo>
                      <a:pt x="468" y="3234"/>
                    </a:lnTo>
                    <a:lnTo>
                      <a:pt x="470" y="3232"/>
                    </a:lnTo>
                    <a:lnTo>
                      <a:pt x="472" y="3229"/>
                    </a:lnTo>
                    <a:lnTo>
                      <a:pt x="476" y="3223"/>
                    </a:lnTo>
                    <a:lnTo>
                      <a:pt x="481" y="3215"/>
                    </a:lnTo>
                    <a:lnTo>
                      <a:pt x="487" y="3203"/>
                    </a:lnTo>
                    <a:lnTo>
                      <a:pt x="492" y="3191"/>
                    </a:lnTo>
                    <a:lnTo>
                      <a:pt x="494" y="3185"/>
                    </a:lnTo>
                    <a:lnTo>
                      <a:pt x="496" y="3180"/>
                    </a:lnTo>
                    <a:lnTo>
                      <a:pt x="497" y="3173"/>
                    </a:lnTo>
                    <a:lnTo>
                      <a:pt x="497" y="3166"/>
                    </a:lnTo>
                    <a:lnTo>
                      <a:pt x="496" y="3161"/>
                    </a:lnTo>
                    <a:lnTo>
                      <a:pt x="494" y="3158"/>
                    </a:lnTo>
                    <a:lnTo>
                      <a:pt x="490" y="3156"/>
                    </a:lnTo>
                    <a:lnTo>
                      <a:pt x="487" y="3156"/>
                    </a:lnTo>
                    <a:lnTo>
                      <a:pt x="482" y="3159"/>
                    </a:lnTo>
                    <a:lnTo>
                      <a:pt x="476" y="3164"/>
                    </a:lnTo>
                    <a:lnTo>
                      <a:pt x="471" y="3169"/>
                    </a:lnTo>
                    <a:lnTo>
                      <a:pt x="467" y="3174"/>
                    </a:lnTo>
                    <a:lnTo>
                      <a:pt x="464" y="3179"/>
                    </a:lnTo>
                    <a:lnTo>
                      <a:pt x="461" y="3186"/>
                    </a:lnTo>
                    <a:lnTo>
                      <a:pt x="459" y="3189"/>
                    </a:lnTo>
                    <a:lnTo>
                      <a:pt x="456" y="3191"/>
                    </a:lnTo>
                    <a:lnTo>
                      <a:pt x="453" y="3194"/>
                    </a:lnTo>
                    <a:lnTo>
                      <a:pt x="448" y="3196"/>
                    </a:lnTo>
                    <a:lnTo>
                      <a:pt x="445" y="3198"/>
                    </a:lnTo>
                    <a:lnTo>
                      <a:pt x="442" y="3200"/>
                    </a:lnTo>
                    <a:lnTo>
                      <a:pt x="439" y="3202"/>
                    </a:lnTo>
                    <a:lnTo>
                      <a:pt x="439" y="3206"/>
                    </a:lnTo>
                    <a:close/>
                    <a:moveTo>
                      <a:pt x="712" y="1979"/>
                    </a:moveTo>
                    <a:lnTo>
                      <a:pt x="715" y="1969"/>
                    </a:lnTo>
                    <a:lnTo>
                      <a:pt x="717" y="1961"/>
                    </a:lnTo>
                    <a:lnTo>
                      <a:pt x="717" y="1959"/>
                    </a:lnTo>
                    <a:lnTo>
                      <a:pt x="716" y="1956"/>
                    </a:lnTo>
                    <a:lnTo>
                      <a:pt x="714" y="1955"/>
                    </a:lnTo>
                    <a:lnTo>
                      <a:pt x="712" y="1954"/>
                    </a:lnTo>
                    <a:lnTo>
                      <a:pt x="707" y="1955"/>
                    </a:lnTo>
                    <a:lnTo>
                      <a:pt x="703" y="1956"/>
                    </a:lnTo>
                    <a:lnTo>
                      <a:pt x="699" y="1957"/>
                    </a:lnTo>
                    <a:lnTo>
                      <a:pt x="696" y="1959"/>
                    </a:lnTo>
                    <a:lnTo>
                      <a:pt x="693" y="1962"/>
                    </a:lnTo>
                    <a:lnTo>
                      <a:pt x="691" y="1966"/>
                    </a:lnTo>
                    <a:lnTo>
                      <a:pt x="689" y="1969"/>
                    </a:lnTo>
                    <a:lnTo>
                      <a:pt x="689" y="1973"/>
                    </a:lnTo>
                    <a:lnTo>
                      <a:pt x="691" y="1983"/>
                    </a:lnTo>
                    <a:lnTo>
                      <a:pt x="693" y="1991"/>
                    </a:lnTo>
                    <a:lnTo>
                      <a:pt x="693" y="2004"/>
                    </a:lnTo>
                    <a:lnTo>
                      <a:pt x="694" y="2007"/>
                    </a:lnTo>
                    <a:lnTo>
                      <a:pt x="695" y="2009"/>
                    </a:lnTo>
                    <a:lnTo>
                      <a:pt x="697" y="2011"/>
                    </a:lnTo>
                    <a:lnTo>
                      <a:pt x="700" y="2012"/>
                    </a:lnTo>
                    <a:lnTo>
                      <a:pt x="703" y="2010"/>
                    </a:lnTo>
                    <a:lnTo>
                      <a:pt x="706" y="2009"/>
                    </a:lnTo>
                    <a:lnTo>
                      <a:pt x="713" y="2008"/>
                    </a:lnTo>
                    <a:lnTo>
                      <a:pt x="720" y="2008"/>
                    </a:lnTo>
                    <a:lnTo>
                      <a:pt x="720" y="2001"/>
                    </a:lnTo>
                    <a:lnTo>
                      <a:pt x="717" y="1989"/>
                    </a:lnTo>
                    <a:lnTo>
                      <a:pt x="712" y="1979"/>
                    </a:lnTo>
                    <a:close/>
                    <a:moveTo>
                      <a:pt x="699" y="2035"/>
                    </a:moveTo>
                    <a:lnTo>
                      <a:pt x="690" y="2035"/>
                    </a:lnTo>
                    <a:lnTo>
                      <a:pt x="682" y="2036"/>
                    </a:lnTo>
                    <a:lnTo>
                      <a:pt x="673" y="2035"/>
                    </a:lnTo>
                    <a:lnTo>
                      <a:pt x="664" y="2035"/>
                    </a:lnTo>
                    <a:lnTo>
                      <a:pt x="655" y="2030"/>
                    </a:lnTo>
                    <a:lnTo>
                      <a:pt x="645" y="2026"/>
                    </a:lnTo>
                    <a:lnTo>
                      <a:pt x="642" y="2027"/>
                    </a:lnTo>
                    <a:lnTo>
                      <a:pt x="640" y="2029"/>
                    </a:lnTo>
                    <a:lnTo>
                      <a:pt x="639" y="2032"/>
                    </a:lnTo>
                    <a:lnTo>
                      <a:pt x="637" y="2035"/>
                    </a:lnTo>
                    <a:lnTo>
                      <a:pt x="630" y="2044"/>
                    </a:lnTo>
                    <a:lnTo>
                      <a:pt x="621" y="2052"/>
                    </a:lnTo>
                    <a:lnTo>
                      <a:pt x="617" y="2057"/>
                    </a:lnTo>
                    <a:lnTo>
                      <a:pt x="613" y="2061"/>
                    </a:lnTo>
                    <a:lnTo>
                      <a:pt x="608" y="2063"/>
                    </a:lnTo>
                    <a:lnTo>
                      <a:pt x="603" y="2065"/>
                    </a:lnTo>
                    <a:lnTo>
                      <a:pt x="592" y="2069"/>
                    </a:lnTo>
                    <a:lnTo>
                      <a:pt x="581" y="2074"/>
                    </a:lnTo>
                    <a:lnTo>
                      <a:pt x="584" y="2083"/>
                    </a:lnTo>
                    <a:lnTo>
                      <a:pt x="586" y="2093"/>
                    </a:lnTo>
                    <a:lnTo>
                      <a:pt x="585" y="2101"/>
                    </a:lnTo>
                    <a:lnTo>
                      <a:pt x="584" y="2107"/>
                    </a:lnTo>
                    <a:lnTo>
                      <a:pt x="582" y="2113"/>
                    </a:lnTo>
                    <a:lnTo>
                      <a:pt x="578" y="2120"/>
                    </a:lnTo>
                    <a:lnTo>
                      <a:pt x="575" y="2125"/>
                    </a:lnTo>
                    <a:lnTo>
                      <a:pt x="570" y="2130"/>
                    </a:lnTo>
                    <a:lnTo>
                      <a:pt x="564" y="2135"/>
                    </a:lnTo>
                    <a:lnTo>
                      <a:pt x="558" y="2140"/>
                    </a:lnTo>
                    <a:lnTo>
                      <a:pt x="554" y="2146"/>
                    </a:lnTo>
                    <a:lnTo>
                      <a:pt x="551" y="2151"/>
                    </a:lnTo>
                    <a:lnTo>
                      <a:pt x="550" y="2153"/>
                    </a:lnTo>
                    <a:lnTo>
                      <a:pt x="548" y="2154"/>
                    </a:lnTo>
                    <a:lnTo>
                      <a:pt x="545" y="2156"/>
                    </a:lnTo>
                    <a:lnTo>
                      <a:pt x="542" y="2156"/>
                    </a:lnTo>
                    <a:lnTo>
                      <a:pt x="532" y="2155"/>
                    </a:lnTo>
                    <a:lnTo>
                      <a:pt x="523" y="2153"/>
                    </a:lnTo>
                    <a:lnTo>
                      <a:pt x="515" y="2149"/>
                    </a:lnTo>
                    <a:lnTo>
                      <a:pt x="506" y="2142"/>
                    </a:lnTo>
                    <a:lnTo>
                      <a:pt x="504" y="2147"/>
                    </a:lnTo>
                    <a:lnTo>
                      <a:pt x="503" y="2151"/>
                    </a:lnTo>
                    <a:lnTo>
                      <a:pt x="505" y="2162"/>
                    </a:lnTo>
                    <a:lnTo>
                      <a:pt x="508" y="2175"/>
                    </a:lnTo>
                    <a:lnTo>
                      <a:pt x="508" y="2199"/>
                    </a:lnTo>
                    <a:lnTo>
                      <a:pt x="508" y="2204"/>
                    </a:lnTo>
                    <a:lnTo>
                      <a:pt x="507" y="2208"/>
                    </a:lnTo>
                    <a:lnTo>
                      <a:pt x="506" y="2211"/>
                    </a:lnTo>
                    <a:lnTo>
                      <a:pt x="504" y="2215"/>
                    </a:lnTo>
                    <a:lnTo>
                      <a:pt x="500" y="2221"/>
                    </a:lnTo>
                    <a:lnTo>
                      <a:pt x="495" y="2226"/>
                    </a:lnTo>
                    <a:lnTo>
                      <a:pt x="489" y="2233"/>
                    </a:lnTo>
                    <a:lnTo>
                      <a:pt x="484" y="2238"/>
                    </a:lnTo>
                    <a:lnTo>
                      <a:pt x="477" y="2245"/>
                    </a:lnTo>
                    <a:lnTo>
                      <a:pt x="473" y="2252"/>
                    </a:lnTo>
                    <a:lnTo>
                      <a:pt x="482" y="2252"/>
                    </a:lnTo>
                    <a:lnTo>
                      <a:pt x="491" y="2252"/>
                    </a:lnTo>
                    <a:lnTo>
                      <a:pt x="496" y="2253"/>
                    </a:lnTo>
                    <a:lnTo>
                      <a:pt x="501" y="2256"/>
                    </a:lnTo>
                    <a:lnTo>
                      <a:pt x="505" y="2260"/>
                    </a:lnTo>
                    <a:lnTo>
                      <a:pt x="510" y="2264"/>
                    </a:lnTo>
                    <a:lnTo>
                      <a:pt x="517" y="2266"/>
                    </a:lnTo>
                    <a:lnTo>
                      <a:pt x="521" y="2269"/>
                    </a:lnTo>
                    <a:lnTo>
                      <a:pt x="521" y="2282"/>
                    </a:lnTo>
                    <a:lnTo>
                      <a:pt x="520" y="2296"/>
                    </a:lnTo>
                    <a:lnTo>
                      <a:pt x="519" y="2302"/>
                    </a:lnTo>
                    <a:lnTo>
                      <a:pt x="519" y="2309"/>
                    </a:lnTo>
                    <a:lnTo>
                      <a:pt x="520" y="2312"/>
                    </a:lnTo>
                    <a:lnTo>
                      <a:pt x="521" y="2315"/>
                    </a:lnTo>
                    <a:lnTo>
                      <a:pt x="523" y="2317"/>
                    </a:lnTo>
                    <a:lnTo>
                      <a:pt x="525" y="2319"/>
                    </a:lnTo>
                    <a:lnTo>
                      <a:pt x="538" y="2320"/>
                    </a:lnTo>
                    <a:lnTo>
                      <a:pt x="550" y="2321"/>
                    </a:lnTo>
                    <a:lnTo>
                      <a:pt x="554" y="2323"/>
                    </a:lnTo>
                    <a:lnTo>
                      <a:pt x="557" y="2325"/>
                    </a:lnTo>
                    <a:lnTo>
                      <a:pt x="560" y="2328"/>
                    </a:lnTo>
                    <a:lnTo>
                      <a:pt x="563" y="2331"/>
                    </a:lnTo>
                    <a:lnTo>
                      <a:pt x="565" y="2333"/>
                    </a:lnTo>
                    <a:lnTo>
                      <a:pt x="569" y="2335"/>
                    </a:lnTo>
                    <a:lnTo>
                      <a:pt x="573" y="2337"/>
                    </a:lnTo>
                    <a:lnTo>
                      <a:pt x="577" y="2337"/>
                    </a:lnTo>
                    <a:lnTo>
                      <a:pt x="583" y="2337"/>
                    </a:lnTo>
                    <a:lnTo>
                      <a:pt x="590" y="2336"/>
                    </a:lnTo>
                    <a:lnTo>
                      <a:pt x="597" y="2334"/>
                    </a:lnTo>
                    <a:lnTo>
                      <a:pt x="603" y="2331"/>
                    </a:lnTo>
                    <a:lnTo>
                      <a:pt x="608" y="2328"/>
                    </a:lnTo>
                    <a:lnTo>
                      <a:pt x="612" y="2324"/>
                    </a:lnTo>
                    <a:lnTo>
                      <a:pt x="615" y="2318"/>
                    </a:lnTo>
                    <a:lnTo>
                      <a:pt x="615" y="2311"/>
                    </a:lnTo>
                    <a:lnTo>
                      <a:pt x="614" y="2305"/>
                    </a:lnTo>
                    <a:lnTo>
                      <a:pt x="612" y="2299"/>
                    </a:lnTo>
                    <a:lnTo>
                      <a:pt x="609" y="2294"/>
                    </a:lnTo>
                    <a:lnTo>
                      <a:pt x="606" y="2288"/>
                    </a:lnTo>
                    <a:lnTo>
                      <a:pt x="604" y="2279"/>
                    </a:lnTo>
                    <a:lnTo>
                      <a:pt x="602" y="2271"/>
                    </a:lnTo>
                    <a:lnTo>
                      <a:pt x="602" y="2262"/>
                    </a:lnTo>
                    <a:lnTo>
                      <a:pt x="602" y="2252"/>
                    </a:lnTo>
                    <a:lnTo>
                      <a:pt x="602" y="2246"/>
                    </a:lnTo>
                    <a:lnTo>
                      <a:pt x="603" y="2240"/>
                    </a:lnTo>
                    <a:lnTo>
                      <a:pt x="605" y="2235"/>
                    </a:lnTo>
                    <a:lnTo>
                      <a:pt x="608" y="2230"/>
                    </a:lnTo>
                    <a:lnTo>
                      <a:pt x="612" y="2219"/>
                    </a:lnTo>
                    <a:lnTo>
                      <a:pt x="617" y="2207"/>
                    </a:lnTo>
                    <a:lnTo>
                      <a:pt x="619" y="2195"/>
                    </a:lnTo>
                    <a:lnTo>
                      <a:pt x="621" y="2184"/>
                    </a:lnTo>
                    <a:lnTo>
                      <a:pt x="622" y="2180"/>
                    </a:lnTo>
                    <a:lnTo>
                      <a:pt x="626" y="2176"/>
                    </a:lnTo>
                    <a:lnTo>
                      <a:pt x="629" y="2174"/>
                    </a:lnTo>
                    <a:lnTo>
                      <a:pt x="634" y="2172"/>
                    </a:lnTo>
                    <a:lnTo>
                      <a:pt x="645" y="2177"/>
                    </a:lnTo>
                    <a:lnTo>
                      <a:pt x="658" y="2181"/>
                    </a:lnTo>
                    <a:lnTo>
                      <a:pt x="698" y="2181"/>
                    </a:lnTo>
                    <a:lnTo>
                      <a:pt x="698" y="2147"/>
                    </a:lnTo>
                    <a:lnTo>
                      <a:pt x="699" y="2139"/>
                    </a:lnTo>
                    <a:lnTo>
                      <a:pt x="700" y="2134"/>
                    </a:lnTo>
                    <a:lnTo>
                      <a:pt x="703" y="2128"/>
                    </a:lnTo>
                    <a:lnTo>
                      <a:pt x="706" y="2123"/>
                    </a:lnTo>
                    <a:lnTo>
                      <a:pt x="715" y="2113"/>
                    </a:lnTo>
                    <a:lnTo>
                      <a:pt x="724" y="2102"/>
                    </a:lnTo>
                    <a:lnTo>
                      <a:pt x="726" y="2099"/>
                    </a:lnTo>
                    <a:lnTo>
                      <a:pt x="729" y="2097"/>
                    </a:lnTo>
                    <a:lnTo>
                      <a:pt x="732" y="2094"/>
                    </a:lnTo>
                    <a:lnTo>
                      <a:pt x="733" y="2090"/>
                    </a:lnTo>
                    <a:lnTo>
                      <a:pt x="732" y="2085"/>
                    </a:lnTo>
                    <a:lnTo>
                      <a:pt x="730" y="2081"/>
                    </a:lnTo>
                    <a:lnTo>
                      <a:pt x="728" y="2079"/>
                    </a:lnTo>
                    <a:lnTo>
                      <a:pt x="725" y="2076"/>
                    </a:lnTo>
                    <a:lnTo>
                      <a:pt x="722" y="2074"/>
                    </a:lnTo>
                    <a:lnTo>
                      <a:pt x="718" y="2071"/>
                    </a:lnTo>
                    <a:lnTo>
                      <a:pt x="716" y="2068"/>
                    </a:lnTo>
                    <a:lnTo>
                      <a:pt x="713" y="2065"/>
                    </a:lnTo>
                    <a:lnTo>
                      <a:pt x="711" y="2056"/>
                    </a:lnTo>
                    <a:lnTo>
                      <a:pt x="707" y="2048"/>
                    </a:lnTo>
                    <a:lnTo>
                      <a:pt x="706" y="2044"/>
                    </a:lnTo>
                    <a:lnTo>
                      <a:pt x="704" y="2040"/>
                    </a:lnTo>
                    <a:lnTo>
                      <a:pt x="702" y="2037"/>
                    </a:lnTo>
                    <a:lnTo>
                      <a:pt x="699" y="2035"/>
                    </a:lnTo>
                    <a:close/>
                    <a:moveTo>
                      <a:pt x="411" y="2302"/>
                    </a:moveTo>
                    <a:lnTo>
                      <a:pt x="403" y="2297"/>
                    </a:lnTo>
                    <a:lnTo>
                      <a:pt x="395" y="2292"/>
                    </a:lnTo>
                    <a:lnTo>
                      <a:pt x="390" y="2291"/>
                    </a:lnTo>
                    <a:lnTo>
                      <a:pt x="385" y="2289"/>
                    </a:lnTo>
                    <a:lnTo>
                      <a:pt x="381" y="2288"/>
                    </a:lnTo>
                    <a:lnTo>
                      <a:pt x="375" y="2288"/>
                    </a:lnTo>
                    <a:lnTo>
                      <a:pt x="372" y="2289"/>
                    </a:lnTo>
                    <a:lnTo>
                      <a:pt x="370" y="2290"/>
                    </a:lnTo>
                    <a:lnTo>
                      <a:pt x="368" y="2292"/>
                    </a:lnTo>
                    <a:lnTo>
                      <a:pt x="365" y="2295"/>
                    </a:lnTo>
                    <a:lnTo>
                      <a:pt x="361" y="2300"/>
                    </a:lnTo>
                    <a:lnTo>
                      <a:pt x="357" y="2304"/>
                    </a:lnTo>
                    <a:lnTo>
                      <a:pt x="353" y="2306"/>
                    </a:lnTo>
                    <a:lnTo>
                      <a:pt x="349" y="2307"/>
                    </a:lnTo>
                    <a:lnTo>
                      <a:pt x="345" y="2308"/>
                    </a:lnTo>
                    <a:lnTo>
                      <a:pt x="341" y="2308"/>
                    </a:lnTo>
                    <a:lnTo>
                      <a:pt x="332" y="2308"/>
                    </a:lnTo>
                    <a:lnTo>
                      <a:pt x="323" y="2308"/>
                    </a:lnTo>
                    <a:lnTo>
                      <a:pt x="306" y="2307"/>
                    </a:lnTo>
                    <a:lnTo>
                      <a:pt x="292" y="2305"/>
                    </a:lnTo>
                    <a:lnTo>
                      <a:pt x="277" y="2303"/>
                    </a:lnTo>
                    <a:lnTo>
                      <a:pt x="261" y="2302"/>
                    </a:lnTo>
                    <a:lnTo>
                      <a:pt x="253" y="2303"/>
                    </a:lnTo>
                    <a:lnTo>
                      <a:pt x="244" y="2305"/>
                    </a:lnTo>
                    <a:lnTo>
                      <a:pt x="241" y="2307"/>
                    </a:lnTo>
                    <a:lnTo>
                      <a:pt x="238" y="2310"/>
                    </a:lnTo>
                    <a:lnTo>
                      <a:pt x="235" y="2313"/>
                    </a:lnTo>
                    <a:lnTo>
                      <a:pt x="233" y="2318"/>
                    </a:lnTo>
                    <a:lnTo>
                      <a:pt x="232" y="2325"/>
                    </a:lnTo>
                    <a:lnTo>
                      <a:pt x="230" y="2332"/>
                    </a:lnTo>
                    <a:lnTo>
                      <a:pt x="226" y="2337"/>
                    </a:lnTo>
                    <a:lnTo>
                      <a:pt x="221" y="2342"/>
                    </a:lnTo>
                    <a:lnTo>
                      <a:pt x="216" y="2347"/>
                    </a:lnTo>
                    <a:lnTo>
                      <a:pt x="211" y="2349"/>
                    </a:lnTo>
                    <a:lnTo>
                      <a:pt x="205" y="2352"/>
                    </a:lnTo>
                    <a:lnTo>
                      <a:pt x="199" y="2353"/>
                    </a:lnTo>
                    <a:lnTo>
                      <a:pt x="191" y="2354"/>
                    </a:lnTo>
                    <a:lnTo>
                      <a:pt x="184" y="2354"/>
                    </a:lnTo>
                    <a:lnTo>
                      <a:pt x="185" y="2363"/>
                    </a:lnTo>
                    <a:lnTo>
                      <a:pt x="186" y="2373"/>
                    </a:lnTo>
                    <a:lnTo>
                      <a:pt x="187" y="2377"/>
                    </a:lnTo>
                    <a:lnTo>
                      <a:pt x="187" y="2380"/>
                    </a:lnTo>
                    <a:lnTo>
                      <a:pt x="186" y="2384"/>
                    </a:lnTo>
                    <a:lnTo>
                      <a:pt x="184" y="2389"/>
                    </a:lnTo>
                    <a:lnTo>
                      <a:pt x="182" y="2393"/>
                    </a:lnTo>
                    <a:lnTo>
                      <a:pt x="178" y="2396"/>
                    </a:lnTo>
                    <a:lnTo>
                      <a:pt x="175" y="2400"/>
                    </a:lnTo>
                    <a:lnTo>
                      <a:pt x="171" y="2402"/>
                    </a:lnTo>
                    <a:lnTo>
                      <a:pt x="161" y="2406"/>
                    </a:lnTo>
                    <a:lnTo>
                      <a:pt x="154" y="2413"/>
                    </a:lnTo>
                    <a:lnTo>
                      <a:pt x="158" y="2430"/>
                    </a:lnTo>
                    <a:lnTo>
                      <a:pt x="156" y="2439"/>
                    </a:lnTo>
                    <a:lnTo>
                      <a:pt x="154" y="2449"/>
                    </a:lnTo>
                    <a:lnTo>
                      <a:pt x="174" y="2454"/>
                    </a:lnTo>
                    <a:lnTo>
                      <a:pt x="182" y="2452"/>
                    </a:lnTo>
                    <a:lnTo>
                      <a:pt x="190" y="2451"/>
                    </a:lnTo>
                    <a:lnTo>
                      <a:pt x="197" y="2452"/>
                    </a:lnTo>
                    <a:lnTo>
                      <a:pt x="201" y="2455"/>
                    </a:lnTo>
                    <a:lnTo>
                      <a:pt x="205" y="2459"/>
                    </a:lnTo>
                    <a:lnTo>
                      <a:pt x="208" y="2464"/>
                    </a:lnTo>
                    <a:lnTo>
                      <a:pt x="210" y="2470"/>
                    </a:lnTo>
                    <a:lnTo>
                      <a:pt x="211" y="2476"/>
                    </a:lnTo>
                    <a:lnTo>
                      <a:pt x="212" y="2482"/>
                    </a:lnTo>
                    <a:lnTo>
                      <a:pt x="212" y="2489"/>
                    </a:lnTo>
                    <a:lnTo>
                      <a:pt x="211" y="2492"/>
                    </a:lnTo>
                    <a:lnTo>
                      <a:pt x="210" y="2495"/>
                    </a:lnTo>
                    <a:lnTo>
                      <a:pt x="209" y="2497"/>
                    </a:lnTo>
                    <a:lnTo>
                      <a:pt x="206" y="2498"/>
                    </a:lnTo>
                    <a:lnTo>
                      <a:pt x="193" y="2493"/>
                    </a:lnTo>
                    <a:lnTo>
                      <a:pt x="187" y="2490"/>
                    </a:lnTo>
                    <a:lnTo>
                      <a:pt x="191" y="2495"/>
                    </a:lnTo>
                    <a:lnTo>
                      <a:pt x="211" y="2509"/>
                    </a:lnTo>
                    <a:lnTo>
                      <a:pt x="215" y="2522"/>
                    </a:lnTo>
                    <a:lnTo>
                      <a:pt x="219" y="2533"/>
                    </a:lnTo>
                    <a:lnTo>
                      <a:pt x="224" y="2532"/>
                    </a:lnTo>
                    <a:lnTo>
                      <a:pt x="226" y="2522"/>
                    </a:lnTo>
                    <a:lnTo>
                      <a:pt x="229" y="2511"/>
                    </a:lnTo>
                    <a:lnTo>
                      <a:pt x="230" y="2506"/>
                    </a:lnTo>
                    <a:lnTo>
                      <a:pt x="232" y="2502"/>
                    </a:lnTo>
                    <a:lnTo>
                      <a:pt x="233" y="2501"/>
                    </a:lnTo>
                    <a:lnTo>
                      <a:pt x="234" y="2499"/>
                    </a:lnTo>
                    <a:lnTo>
                      <a:pt x="236" y="2498"/>
                    </a:lnTo>
                    <a:lnTo>
                      <a:pt x="238" y="2498"/>
                    </a:lnTo>
                    <a:lnTo>
                      <a:pt x="260" y="2498"/>
                    </a:lnTo>
                    <a:lnTo>
                      <a:pt x="265" y="2497"/>
                    </a:lnTo>
                    <a:lnTo>
                      <a:pt x="269" y="2494"/>
                    </a:lnTo>
                    <a:lnTo>
                      <a:pt x="271" y="2490"/>
                    </a:lnTo>
                    <a:lnTo>
                      <a:pt x="272" y="2485"/>
                    </a:lnTo>
                    <a:lnTo>
                      <a:pt x="271" y="2478"/>
                    </a:lnTo>
                    <a:lnTo>
                      <a:pt x="270" y="2473"/>
                    </a:lnTo>
                    <a:lnTo>
                      <a:pt x="267" y="2468"/>
                    </a:lnTo>
                    <a:lnTo>
                      <a:pt x="264" y="2463"/>
                    </a:lnTo>
                    <a:lnTo>
                      <a:pt x="260" y="2458"/>
                    </a:lnTo>
                    <a:lnTo>
                      <a:pt x="258" y="2452"/>
                    </a:lnTo>
                    <a:lnTo>
                      <a:pt x="256" y="2447"/>
                    </a:lnTo>
                    <a:lnTo>
                      <a:pt x="255" y="2440"/>
                    </a:lnTo>
                    <a:lnTo>
                      <a:pt x="255" y="2438"/>
                    </a:lnTo>
                    <a:lnTo>
                      <a:pt x="256" y="2436"/>
                    </a:lnTo>
                    <a:lnTo>
                      <a:pt x="258" y="2435"/>
                    </a:lnTo>
                    <a:lnTo>
                      <a:pt x="260" y="2434"/>
                    </a:lnTo>
                    <a:lnTo>
                      <a:pt x="267" y="2435"/>
                    </a:lnTo>
                    <a:lnTo>
                      <a:pt x="273" y="2438"/>
                    </a:lnTo>
                    <a:lnTo>
                      <a:pt x="279" y="2441"/>
                    </a:lnTo>
                    <a:lnTo>
                      <a:pt x="287" y="2444"/>
                    </a:lnTo>
                    <a:lnTo>
                      <a:pt x="297" y="2448"/>
                    </a:lnTo>
                    <a:lnTo>
                      <a:pt x="305" y="2451"/>
                    </a:lnTo>
                    <a:lnTo>
                      <a:pt x="310" y="2454"/>
                    </a:lnTo>
                    <a:lnTo>
                      <a:pt x="313" y="2458"/>
                    </a:lnTo>
                    <a:lnTo>
                      <a:pt x="315" y="2462"/>
                    </a:lnTo>
                    <a:lnTo>
                      <a:pt x="315" y="2466"/>
                    </a:lnTo>
                    <a:lnTo>
                      <a:pt x="315" y="2481"/>
                    </a:lnTo>
                    <a:lnTo>
                      <a:pt x="321" y="2482"/>
                    </a:lnTo>
                    <a:lnTo>
                      <a:pt x="326" y="2482"/>
                    </a:lnTo>
                    <a:lnTo>
                      <a:pt x="326" y="2525"/>
                    </a:lnTo>
                    <a:lnTo>
                      <a:pt x="323" y="2533"/>
                    </a:lnTo>
                    <a:lnTo>
                      <a:pt x="319" y="2542"/>
                    </a:lnTo>
                    <a:lnTo>
                      <a:pt x="316" y="2554"/>
                    </a:lnTo>
                    <a:lnTo>
                      <a:pt x="314" y="2564"/>
                    </a:lnTo>
                    <a:lnTo>
                      <a:pt x="313" y="2575"/>
                    </a:lnTo>
                    <a:lnTo>
                      <a:pt x="313" y="2586"/>
                    </a:lnTo>
                    <a:lnTo>
                      <a:pt x="314" y="2590"/>
                    </a:lnTo>
                    <a:lnTo>
                      <a:pt x="316" y="2594"/>
                    </a:lnTo>
                    <a:lnTo>
                      <a:pt x="318" y="2596"/>
                    </a:lnTo>
                    <a:lnTo>
                      <a:pt x="321" y="2600"/>
                    </a:lnTo>
                    <a:lnTo>
                      <a:pt x="324" y="2602"/>
                    </a:lnTo>
                    <a:lnTo>
                      <a:pt x="327" y="2605"/>
                    </a:lnTo>
                    <a:lnTo>
                      <a:pt x="330" y="2608"/>
                    </a:lnTo>
                    <a:lnTo>
                      <a:pt x="332" y="2612"/>
                    </a:lnTo>
                    <a:lnTo>
                      <a:pt x="333" y="2620"/>
                    </a:lnTo>
                    <a:lnTo>
                      <a:pt x="335" y="2629"/>
                    </a:lnTo>
                    <a:lnTo>
                      <a:pt x="336" y="2632"/>
                    </a:lnTo>
                    <a:lnTo>
                      <a:pt x="339" y="2635"/>
                    </a:lnTo>
                    <a:lnTo>
                      <a:pt x="342" y="2636"/>
                    </a:lnTo>
                    <a:lnTo>
                      <a:pt x="345" y="2637"/>
                    </a:lnTo>
                    <a:lnTo>
                      <a:pt x="352" y="2636"/>
                    </a:lnTo>
                    <a:lnTo>
                      <a:pt x="358" y="2634"/>
                    </a:lnTo>
                    <a:lnTo>
                      <a:pt x="361" y="2649"/>
                    </a:lnTo>
                    <a:lnTo>
                      <a:pt x="362" y="2664"/>
                    </a:lnTo>
                    <a:lnTo>
                      <a:pt x="363" y="2678"/>
                    </a:lnTo>
                    <a:lnTo>
                      <a:pt x="363" y="2695"/>
                    </a:lnTo>
                    <a:lnTo>
                      <a:pt x="377" y="2694"/>
                    </a:lnTo>
                    <a:lnTo>
                      <a:pt x="387" y="2694"/>
                    </a:lnTo>
                    <a:lnTo>
                      <a:pt x="399" y="2694"/>
                    </a:lnTo>
                    <a:lnTo>
                      <a:pt x="411" y="2695"/>
                    </a:lnTo>
                    <a:lnTo>
                      <a:pt x="411" y="2682"/>
                    </a:lnTo>
                    <a:lnTo>
                      <a:pt x="411" y="2676"/>
                    </a:lnTo>
                    <a:lnTo>
                      <a:pt x="409" y="2671"/>
                    </a:lnTo>
                    <a:lnTo>
                      <a:pt x="406" y="2667"/>
                    </a:lnTo>
                    <a:lnTo>
                      <a:pt x="403" y="2662"/>
                    </a:lnTo>
                    <a:lnTo>
                      <a:pt x="400" y="2658"/>
                    </a:lnTo>
                    <a:lnTo>
                      <a:pt x="397" y="2653"/>
                    </a:lnTo>
                    <a:lnTo>
                      <a:pt x="395" y="2647"/>
                    </a:lnTo>
                    <a:lnTo>
                      <a:pt x="393" y="2642"/>
                    </a:lnTo>
                    <a:lnTo>
                      <a:pt x="395" y="2639"/>
                    </a:lnTo>
                    <a:lnTo>
                      <a:pt x="396" y="2636"/>
                    </a:lnTo>
                    <a:lnTo>
                      <a:pt x="397" y="2634"/>
                    </a:lnTo>
                    <a:lnTo>
                      <a:pt x="399" y="2632"/>
                    </a:lnTo>
                    <a:lnTo>
                      <a:pt x="404" y="2628"/>
                    </a:lnTo>
                    <a:lnTo>
                      <a:pt x="408" y="2622"/>
                    </a:lnTo>
                    <a:lnTo>
                      <a:pt x="410" y="2617"/>
                    </a:lnTo>
                    <a:lnTo>
                      <a:pt x="413" y="2612"/>
                    </a:lnTo>
                    <a:lnTo>
                      <a:pt x="415" y="2609"/>
                    </a:lnTo>
                    <a:lnTo>
                      <a:pt x="417" y="2608"/>
                    </a:lnTo>
                    <a:lnTo>
                      <a:pt x="419" y="2607"/>
                    </a:lnTo>
                    <a:lnTo>
                      <a:pt x="422" y="2606"/>
                    </a:lnTo>
                    <a:lnTo>
                      <a:pt x="430" y="2606"/>
                    </a:lnTo>
                    <a:lnTo>
                      <a:pt x="430" y="2641"/>
                    </a:lnTo>
                    <a:lnTo>
                      <a:pt x="431" y="2646"/>
                    </a:lnTo>
                    <a:lnTo>
                      <a:pt x="433" y="2650"/>
                    </a:lnTo>
                    <a:lnTo>
                      <a:pt x="435" y="2655"/>
                    </a:lnTo>
                    <a:lnTo>
                      <a:pt x="439" y="2659"/>
                    </a:lnTo>
                    <a:lnTo>
                      <a:pt x="442" y="2663"/>
                    </a:lnTo>
                    <a:lnTo>
                      <a:pt x="445" y="2666"/>
                    </a:lnTo>
                    <a:lnTo>
                      <a:pt x="447" y="2671"/>
                    </a:lnTo>
                    <a:lnTo>
                      <a:pt x="449" y="2676"/>
                    </a:lnTo>
                    <a:lnTo>
                      <a:pt x="450" y="2688"/>
                    </a:lnTo>
                    <a:lnTo>
                      <a:pt x="451" y="2699"/>
                    </a:lnTo>
                    <a:lnTo>
                      <a:pt x="454" y="2703"/>
                    </a:lnTo>
                    <a:lnTo>
                      <a:pt x="456" y="2707"/>
                    </a:lnTo>
                    <a:lnTo>
                      <a:pt x="459" y="2709"/>
                    </a:lnTo>
                    <a:lnTo>
                      <a:pt x="464" y="2710"/>
                    </a:lnTo>
                    <a:lnTo>
                      <a:pt x="469" y="2710"/>
                    </a:lnTo>
                    <a:lnTo>
                      <a:pt x="473" y="2708"/>
                    </a:lnTo>
                    <a:lnTo>
                      <a:pt x="477" y="2706"/>
                    </a:lnTo>
                    <a:lnTo>
                      <a:pt x="481" y="2702"/>
                    </a:lnTo>
                    <a:lnTo>
                      <a:pt x="484" y="2699"/>
                    </a:lnTo>
                    <a:lnTo>
                      <a:pt x="486" y="2694"/>
                    </a:lnTo>
                    <a:lnTo>
                      <a:pt x="487" y="2690"/>
                    </a:lnTo>
                    <a:lnTo>
                      <a:pt x="488" y="2685"/>
                    </a:lnTo>
                    <a:lnTo>
                      <a:pt x="488" y="2662"/>
                    </a:lnTo>
                    <a:lnTo>
                      <a:pt x="487" y="2657"/>
                    </a:lnTo>
                    <a:lnTo>
                      <a:pt x="485" y="2652"/>
                    </a:lnTo>
                    <a:lnTo>
                      <a:pt x="482" y="2648"/>
                    </a:lnTo>
                    <a:lnTo>
                      <a:pt x="477" y="2644"/>
                    </a:lnTo>
                    <a:lnTo>
                      <a:pt x="474" y="2641"/>
                    </a:lnTo>
                    <a:lnTo>
                      <a:pt x="470" y="2637"/>
                    </a:lnTo>
                    <a:lnTo>
                      <a:pt x="468" y="2632"/>
                    </a:lnTo>
                    <a:lnTo>
                      <a:pt x="466" y="2627"/>
                    </a:lnTo>
                    <a:lnTo>
                      <a:pt x="473" y="2623"/>
                    </a:lnTo>
                    <a:lnTo>
                      <a:pt x="479" y="2620"/>
                    </a:lnTo>
                    <a:lnTo>
                      <a:pt x="486" y="2618"/>
                    </a:lnTo>
                    <a:lnTo>
                      <a:pt x="493" y="2618"/>
                    </a:lnTo>
                    <a:lnTo>
                      <a:pt x="496" y="2619"/>
                    </a:lnTo>
                    <a:lnTo>
                      <a:pt x="499" y="2621"/>
                    </a:lnTo>
                    <a:lnTo>
                      <a:pt x="510" y="2621"/>
                    </a:lnTo>
                    <a:lnTo>
                      <a:pt x="511" y="2615"/>
                    </a:lnTo>
                    <a:lnTo>
                      <a:pt x="512" y="2609"/>
                    </a:lnTo>
                    <a:lnTo>
                      <a:pt x="511" y="2595"/>
                    </a:lnTo>
                    <a:lnTo>
                      <a:pt x="507" y="2584"/>
                    </a:lnTo>
                    <a:lnTo>
                      <a:pt x="503" y="2573"/>
                    </a:lnTo>
                    <a:lnTo>
                      <a:pt x="498" y="2560"/>
                    </a:lnTo>
                    <a:lnTo>
                      <a:pt x="495" y="2553"/>
                    </a:lnTo>
                    <a:lnTo>
                      <a:pt x="491" y="2547"/>
                    </a:lnTo>
                    <a:lnTo>
                      <a:pt x="489" y="2540"/>
                    </a:lnTo>
                    <a:lnTo>
                      <a:pt x="488" y="2533"/>
                    </a:lnTo>
                    <a:lnTo>
                      <a:pt x="488" y="2491"/>
                    </a:lnTo>
                    <a:lnTo>
                      <a:pt x="488" y="2483"/>
                    </a:lnTo>
                    <a:lnTo>
                      <a:pt x="488" y="2475"/>
                    </a:lnTo>
                    <a:lnTo>
                      <a:pt x="488" y="2472"/>
                    </a:lnTo>
                    <a:lnTo>
                      <a:pt x="487" y="2469"/>
                    </a:lnTo>
                    <a:lnTo>
                      <a:pt x="485" y="2466"/>
                    </a:lnTo>
                    <a:lnTo>
                      <a:pt x="483" y="2463"/>
                    </a:lnTo>
                    <a:lnTo>
                      <a:pt x="478" y="2459"/>
                    </a:lnTo>
                    <a:lnTo>
                      <a:pt x="474" y="2454"/>
                    </a:lnTo>
                    <a:lnTo>
                      <a:pt x="472" y="2452"/>
                    </a:lnTo>
                    <a:lnTo>
                      <a:pt x="471" y="2450"/>
                    </a:lnTo>
                    <a:lnTo>
                      <a:pt x="470" y="2447"/>
                    </a:lnTo>
                    <a:lnTo>
                      <a:pt x="469" y="2444"/>
                    </a:lnTo>
                    <a:lnTo>
                      <a:pt x="471" y="2433"/>
                    </a:lnTo>
                    <a:lnTo>
                      <a:pt x="473" y="2423"/>
                    </a:lnTo>
                    <a:lnTo>
                      <a:pt x="475" y="2413"/>
                    </a:lnTo>
                    <a:lnTo>
                      <a:pt x="476" y="2402"/>
                    </a:lnTo>
                    <a:lnTo>
                      <a:pt x="476" y="2373"/>
                    </a:lnTo>
                    <a:lnTo>
                      <a:pt x="476" y="2368"/>
                    </a:lnTo>
                    <a:lnTo>
                      <a:pt x="474" y="2364"/>
                    </a:lnTo>
                    <a:lnTo>
                      <a:pt x="472" y="2362"/>
                    </a:lnTo>
                    <a:lnTo>
                      <a:pt x="469" y="2359"/>
                    </a:lnTo>
                    <a:lnTo>
                      <a:pt x="461" y="2356"/>
                    </a:lnTo>
                    <a:lnTo>
                      <a:pt x="451" y="2353"/>
                    </a:lnTo>
                    <a:lnTo>
                      <a:pt x="440" y="2341"/>
                    </a:lnTo>
                    <a:lnTo>
                      <a:pt x="430" y="2332"/>
                    </a:lnTo>
                    <a:lnTo>
                      <a:pt x="424" y="2332"/>
                    </a:lnTo>
                    <a:lnTo>
                      <a:pt x="418" y="2335"/>
                    </a:lnTo>
                    <a:lnTo>
                      <a:pt x="414" y="2338"/>
                    </a:lnTo>
                    <a:lnTo>
                      <a:pt x="410" y="2341"/>
                    </a:lnTo>
                    <a:lnTo>
                      <a:pt x="406" y="2346"/>
                    </a:lnTo>
                    <a:lnTo>
                      <a:pt x="401" y="2349"/>
                    </a:lnTo>
                    <a:lnTo>
                      <a:pt x="396" y="2351"/>
                    </a:lnTo>
                    <a:lnTo>
                      <a:pt x="390" y="2352"/>
                    </a:lnTo>
                    <a:lnTo>
                      <a:pt x="387" y="2350"/>
                    </a:lnTo>
                    <a:lnTo>
                      <a:pt x="386" y="2346"/>
                    </a:lnTo>
                    <a:lnTo>
                      <a:pt x="391" y="2336"/>
                    </a:lnTo>
                    <a:lnTo>
                      <a:pt x="396" y="2326"/>
                    </a:lnTo>
                    <a:lnTo>
                      <a:pt x="404" y="2315"/>
                    </a:lnTo>
                    <a:lnTo>
                      <a:pt x="411" y="2302"/>
                    </a:lnTo>
                    <a:close/>
                    <a:moveTo>
                      <a:pt x="551" y="2763"/>
                    </a:moveTo>
                    <a:lnTo>
                      <a:pt x="551" y="2756"/>
                    </a:lnTo>
                    <a:lnTo>
                      <a:pt x="550" y="2748"/>
                    </a:lnTo>
                    <a:lnTo>
                      <a:pt x="550" y="2741"/>
                    </a:lnTo>
                    <a:lnTo>
                      <a:pt x="548" y="2733"/>
                    </a:lnTo>
                    <a:lnTo>
                      <a:pt x="545" y="2727"/>
                    </a:lnTo>
                    <a:lnTo>
                      <a:pt x="542" y="2722"/>
                    </a:lnTo>
                    <a:lnTo>
                      <a:pt x="540" y="2720"/>
                    </a:lnTo>
                    <a:lnTo>
                      <a:pt x="536" y="2719"/>
                    </a:lnTo>
                    <a:lnTo>
                      <a:pt x="533" y="2718"/>
                    </a:lnTo>
                    <a:lnTo>
                      <a:pt x="530" y="2718"/>
                    </a:lnTo>
                    <a:lnTo>
                      <a:pt x="520" y="2718"/>
                    </a:lnTo>
                    <a:lnTo>
                      <a:pt x="519" y="2722"/>
                    </a:lnTo>
                    <a:lnTo>
                      <a:pt x="518" y="2726"/>
                    </a:lnTo>
                    <a:lnTo>
                      <a:pt x="520" y="2733"/>
                    </a:lnTo>
                    <a:lnTo>
                      <a:pt x="522" y="2741"/>
                    </a:lnTo>
                    <a:lnTo>
                      <a:pt x="523" y="2752"/>
                    </a:lnTo>
                    <a:lnTo>
                      <a:pt x="523" y="2762"/>
                    </a:lnTo>
                    <a:lnTo>
                      <a:pt x="523" y="2767"/>
                    </a:lnTo>
                    <a:lnTo>
                      <a:pt x="524" y="2773"/>
                    </a:lnTo>
                    <a:lnTo>
                      <a:pt x="526" y="2777"/>
                    </a:lnTo>
                    <a:lnTo>
                      <a:pt x="530" y="2781"/>
                    </a:lnTo>
                    <a:lnTo>
                      <a:pt x="538" y="2786"/>
                    </a:lnTo>
                    <a:lnTo>
                      <a:pt x="544" y="2789"/>
                    </a:lnTo>
                    <a:lnTo>
                      <a:pt x="546" y="2789"/>
                    </a:lnTo>
                    <a:lnTo>
                      <a:pt x="547" y="2789"/>
                    </a:lnTo>
                    <a:lnTo>
                      <a:pt x="549" y="2788"/>
                    </a:lnTo>
                    <a:lnTo>
                      <a:pt x="550" y="2787"/>
                    </a:lnTo>
                    <a:lnTo>
                      <a:pt x="551" y="2778"/>
                    </a:lnTo>
                    <a:lnTo>
                      <a:pt x="551" y="2763"/>
                    </a:lnTo>
                    <a:close/>
                    <a:moveTo>
                      <a:pt x="1169" y="1605"/>
                    </a:moveTo>
                    <a:lnTo>
                      <a:pt x="1172" y="1616"/>
                    </a:lnTo>
                    <a:lnTo>
                      <a:pt x="1174" y="1625"/>
                    </a:lnTo>
                    <a:lnTo>
                      <a:pt x="1178" y="1633"/>
                    </a:lnTo>
                    <a:lnTo>
                      <a:pt x="1181" y="1641"/>
                    </a:lnTo>
                    <a:lnTo>
                      <a:pt x="1184" y="1649"/>
                    </a:lnTo>
                    <a:lnTo>
                      <a:pt x="1187" y="1657"/>
                    </a:lnTo>
                    <a:lnTo>
                      <a:pt x="1188" y="1666"/>
                    </a:lnTo>
                    <a:lnTo>
                      <a:pt x="1189" y="1676"/>
                    </a:lnTo>
                    <a:lnTo>
                      <a:pt x="1189" y="1681"/>
                    </a:lnTo>
                    <a:lnTo>
                      <a:pt x="1187" y="1687"/>
                    </a:lnTo>
                    <a:lnTo>
                      <a:pt x="1186" y="1693"/>
                    </a:lnTo>
                    <a:lnTo>
                      <a:pt x="1183" y="1697"/>
                    </a:lnTo>
                    <a:lnTo>
                      <a:pt x="1180" y="1701"/>
                    </a:lnTo>
                    <a:lnTo>
                      <a:pt x="1176" y="1704"/>
                    </a:lnTo>
                    <a:lnTo>
                      <a:pt x="1171" y="1706"/>
                    </a:lnTo>
                    <a:lnTo>
                      <a:pt x="1165" y="1707"/>
                    </a:lnTo>
                    <a:lnTo>
                      <a:pt x="1159" y="1706"/>
                    </a:lnTo>
                    <a:lnTo>
                      <a:pt x="1154" y="1704"/>
                    </a:lnTo>
                    <a:lnTo>
                      <a:pt x="1150" y="1700"/>
                    </a:lnTo>
                    <a:lnTo>
                      <a:pt x="1146" y="1696"/>
                    </a:lnTo>
                    <a:lnTo>
                      <a:pt x="1141" y="1684"/>
                    </a:lnTo>
                    <a:lnTo>
                      <a:pt x="1135" y="1671"/>
                    </a:lnTo>
                    <a:lnTo>
                      <a:pt x="1131" y="1658"/>
                    </a:lnTo>
                    <a:lnTo>
                      <a:pt x="1127" y="1647"/>
                    </a:lnTo>
                    <a:lnTo>
                      <a:pt x="1123" y="1635"/>
                    </a:lnTo>
                    <a:lnTo>
                      <a:pt x="1120" y="1621"/>
                    </a:lnTo>
                    <a:lnTo>
                      <a:pt x="1116" y="1627"/>
                    </a:lnTo>
                    <a:lnTo>
                      <a:pt x="1114" y="1632"/>
                    </a:lnTo>
                    <a:lnTo>
                      <a:pt x="1112" y="1639"/>
                    </a:lnTo>
                    <a:lnTo>
                      <a:pt x="1111" y="1645"/>
                    </a:lnTo>
                    <a:lnTo>
                      <a:pt x="1108" y="1651"/>
                    </a:lnTo>
                    <a:lnTo>
                      <a:pt x="1107" y="1657"/>
                    </a:lnTo>
                    <a:lnTo>
                      <a:pt x="1105" y="1664"/>
                    </a:lnTo>
                    <a:lnTo>
                      <a:pt x="1102" y="1670"/>
                    </a:lnTo>
                    <a:lnTo>
                      <a:pt x="1098" y="1677"/>
                    </a:lnTo>
                    <a:lnTo>
                      <a:pt x="1093" y="1682"/>
                    </a:lnTo>
                    <a:lnTo>
                      <a:pt x="1091" y="1685"/>
                    </a:lnTo>
                    <a:lnTo>
                      <a:pt x="1089" y="1688"/>
                    </a:lnTo>
                    <a:lnTo>
                      <a:pt x="1088" y="1693"/>
                    </a:lnTo>
                    <a:lnTo>
                      <a:pt x="1087" y="1697"/>
                    </a:lnTo>
                    <a:lnTo>
                      <a:pt x="1087" y="1743"/>
                    </a:lnTo>
                    <a:lnTo>
                      <a:pt x="1087" y="1750"/>
                    </a:lnTo>
                    <a:lnTo>
                      <a:pt x="1084" y="1755"/>
                    </a:lnTo>
                    <a:lnTo>
                      <a:pt x="1080" y="1760"/>
                    </a:lnTo>
                    <a:lnTo>
                      <a:pt x="1076" y="1763"/>
                    </a:lnTo>
                    <a:lnTo>
                      <a:pt x="1070" y="1766"/>
                    </a:lnTo>
                    <a:lnTo>
                      <a:pt x="1065" y="1769"/>
                    </a:lnTo>
                    <a:lnTo>
                      <a:pt x="1058" y="1771"/>
                    </a:lnTo>
                    <a:lnTo>
                      <a:pt x="1051" y="1772"/>
                    </a:lnTo>
                    <a:lnTo>
                      <a:pt x="1042" y="1774"/>
                    </a:lnTo>
                    <a:lnTo>
                      <a:pt x="1035" y="1778"/>
                    </a:lnTo>
                    <a:lnTo>
                      <a:pt x="1028" y="1783"/>
                    </a:lnTo>
                    <a:lnTo>
                      <a:pt x="1021" y="1790"/>
                    </a:lnTo>
                    <a:lnTo>
                      <a:pt x="1018" y="1795"/>
                    </a:lnTo>
                    <a:lnTo>
                      <a:pt x="1015" y="1799"/>
                    </a:lnTo>
                    <a:lnTo>
                      <a:pt x="1013" y="1800"/>
                    </a:lnTo>
                    <a:lnTo>
                      <a:pt x="1011" y="1801"/>
                    </a:lnTo>
                    <a:lnTo>
                      <a:pt x="1009" y="1802"/>
                    </a:lnTo>
                    <a:lnTo>
                      <a:pt x="1006" y="1803"/>
                    </a:lnTo>
                    <a:lnTo>
                      <a:pt x="1003" y="1802"/>
                    </a:lnTo>
                    <a:lnTo>
                      <a:pt x="1001" y="1799"/>
                    </a:lnTo>
                    <a:lnTo>
                      <a:pt x="999" y="1796"/>
                    </a:lnTo>
                    <a:lnTo>
                      <a:pt x="997" y="1792"/>
                    </a:lnTo>
                    <a:lnTo>
                      <a:pt x="988" y="1792"/>
                    </a:lnTo>
                    <a:lnTo>
                      <a:pt x="980" y="1792"/>
                    </a:lnTo>
                    <a:lnTo>
                      <a:pt x="973" y="1792"/>
                    </a:lnTo>
                    <a:lnTo>
                      <a:pt x="965" y="1790"/>
                    </a:lnTo>
                    <a:lnTo>
                      <a:pt x="962" y="1789"/>
                    </a:lnTo>
                    <a:lnTo>
                      <a:pt x="959" y="1787"/>
                    </a:lnTo>
                    <a:lnTo>
                      <a:pt x="956" y="1785"/>
                    </a:lnTo>
                    <a:lnTo>
                      <a:pt x="954" y="1782"/>
                    </a:lnTo>
                    <a:lnTo>
                      <a:pt x="950" y="1774"/>
                    </a:lnTo>
                    <a:lnTo>
                      <a:pt x="946" y="1767"/>
                    </a:lnTo>
                    <a:lnTo>
                      <a:pt x="945" y="1763"/>
                    </a:lnTo>
                    <a:lnTo>
                      <a:pt x="942" y="1760"/>
                    </a:lnTo>
                    <a:lnTo>
                      <a:pt x="940" y="1757"/>
                    </a:lnTo>
                    <a:lnTo>
                      <a:pt x="935" y="1755"/>
                    </a:lnTo>
                    <a:lnTo>
                      <a:pt x="935" y="1801"/>
                    </a:lnTo>
                    <a:lnTo>
                      <a:pt x="934" y="1807"/>
                    </a:lnTo>
                    <a:lnTo>
                      <a:pt x="932" y="1812"/>
                    </a:lnTo>
                    <a:lnTo>
                      <a:pt x="926" y="1810"/>
                    </a:lnTo>
                    <a:lnTo>
                      <a:pt x="920" y="1808"/>
                    </a:lnTo>
                    <a:lnTo>
                      <a:pt x="918" y="1807"/>
                    </a:lnTo>
                    <a:lnTo>
                      <a:pt x="916" y="1805"/>
                    </a:lnTo>
                    <a:lnTo>
                      <a:pt x="914" y="1802"/>
                    </a:lnTo>
                    <a:lnTo>
                      <a:pt x="913" y="1799"/>
                    </a:lnTo>
                    <a:lnTo>
                      <a:pt x="911" y="1786"/>
                    </a:lnTo>
                    <a:lnTo>
                      <a:pt x="910" y="1772"/>
                    </a:lnTo>
                    <a:lnTo>
                      <a:pt x="903" y="1766"/>
                    </a:lnTo>
                    <a:lnTo>
                      <a:pt x="897" y="1760"/>
                    </a:lnTo>
                    <a:lnTo>
                      <a:pt x="894" y="1754"/>
                    </a:lnTo>
                    <a:lnTo>
                      <a:pt x="891" y="1749"/>
                    </a:lnTo>
                    <a:lnTo>
                      <a:pt x="890" y="1746"/>
                    </a:lnTo>
                    <a:lnTo>
                      <a:pt x="888" y="1744"/>
                    </a:lnTo>
                    <a:lnTo>
                      <a:pt x="885" y="1743"/>
                    </a:lnTo>
                    <a:lnTo>
                      <a:pt x="882" y="1742"/>
                    </a:lnTo>
                    <a:lnTo>
                      <a:pt x="879" y="1743"/>
                    </a:lnTo>
                    <a:lnTo>
                      <a:pt x="877" y="1744"/>
                    </a:lnTo>
                    <a:lnTo>
                      <a:pt x="875" y="1745"/>
                    </a:lnTo>
                    <a:lnTo>
                      <a:pt x="874" y="1749"/>
                    </a:lnTo>
                    <a:lnTo>
                      <a:pt x="872" y="1754"/>
                    </a:lnTo>
                    <a:lnTo>
                      <a:pt x="872" y="1759"/>
                    </a:lnTo>
                    <a:lnTo>
                      <a:pt x="872" y="1827"/>
                    </a:lnTo>
                    <a:lnTo>
                      <a:pt x="883" y="1827"/>
                    </a:lnTo>
                    <a:lnTo>
                      <a:pt x="891" y="1827"/>
                    </a:lnTo>
                    <a:lnTo>
                      <a:pt x="899" y="1828"/>
                    </a:lnTo>
                    <a:lnTo>
                      <a:pt x="910" y="1831"/>
                    </a:lnTo>
                    <a:lnTo>
                      <a:pt x="919" y="1839"/>
                    </a:lnTo>
                    <a:lnTo>
                      <a:pt x="929" y="1846"/>
                    </a:lnTo>
                    <a:lnTo>
                      <a:pt x="942" y="1849"/>
                    </a:lnTo>
                    <a:lnTo>
                      <a:pt x="953" y="1852"/>
                    </a:lnTo>
                    <a:lnTo>
                      <a:pt x="965" y="1854"/>
                    </a:lnTo>
                    <a:lnTo>
                      <a:pt x="978" y="1857"/>
                    </a:lnTo>
                    <a:lnTo>
                      <a:pt x="974" y="1870"/>
                    </a:lnTo>
                    <a:lnTo>
                      <a:pt x="969" y="1880"/>
                    </a:lnTo>
                    <a:lnTo>
                      <a:pt x="965" y="1885"/>
                    </a:lnTo>
                    <a:lnTo>
                      <a:pt x="962" y="1890"/>
                    </a:lnTo>
                    <a:lnTo>
                      <a:pt x="958" y="1894"/>
                    </a:lnTo>
                    <a:lnTo>
                      <a:pt x="953" y="1898"/>
                    </a:lnTo>
                    <a:lnTo>
                      <a:pt x="949" y="1900"/>
                    </a:lnTo>
                    <a:lnTo>
                      <a:pt x="945" y="1902"/>
                    </a:lnTo>
                    <a:lnTo>
                      <a:pt x="941" y="1902"/>
                    </a:lnTo>
                    <a:lnTo>
                      <a:pt x="936" y="1903"/>
                    </a:lnTo>
                    <a:lnTo>
                      <a:pt x="932" y="1903"/>
                    </a:lnTo>
                    <a:lnTo>
                      <a:pt x="929" y="1905"/>
                    </a:lnTo>
                    <a:lnTo>
                      <a:pt x="926" y="1907"/>
                    </a:lnTo>
                    <a:lnTo>
                      <a:pt x="923" y="1910"/>
                    </a:lnTo>
                    <a:lnTo>
                      <a:pt x="919" y="1917"/>
                    </a:lnTo>
                    <a:lnTo>
                      <a:pt x="916" y="1926"/>
                    </a:lnTo>
                    <a:lnTo>
                      <a:pt x="914" y="1932"/>
                    </a:lnTo>
                    <a:lnTo>
                      <a:pt x="912" y="1939"/>
                    </a:lnTo>
                    <a:lnTo>
                      <a:pt x="908" y="1954"/>
                    </a:lnTo>
                    <a:lnTo>
                      <a:pt x="903" y="1970"/>
                    </a:lnTo>
                    <a:lnTo>
                      <a:pt x="900" y="1978"/>
                    </a:lnTo>
                    <a:lnTo>
                      <a:pt x="896" y="1984"/>
                    </a:lnTo>
                    <a:lnTo>
                      <a:pt x="894" y="1990"/>
                    </a:lnTo>
                    <a:lnTo>
                      <a:pt x="892" y="1998"/>
                    </a:lnTo>
                    <a:lnTo>
                      <a:pt x="892" y="2036"/>
                    </a:lnTo>
                    <a:lnTo>
                      <a:pt x="892" y="2041"/>
                    </a:lnTo>
                    <a:lnTo>
                      <a:pt x="890" y="2046"/>
                    </a:lnTo>
                    <a:lnTo>
                      <a:pt x="887" y="2050"/>
                    </a:lnTo>
                    <a:lnTo>
                      <a:pt x="883" y="2054"/>
                    </a:lnTo>
                    <a:lnTo>
                      <a:pt x="878" y="2056"/>
                    </a:lnTo>
                    <a:lnTo>
                      <a:pt x="873" y="2060"/>
                    </a:lnTo>
                    <a:lnTo>
                      <a:pt x="868" y="2061"/>
                    </a:lnTo>
                    <a:lnTo>
                      <a:pt x="862" y="2061"/>
                    </a:lnTo>
                    <a:lnTo>
                      <a:pt x="851" y="2060"/>
                    </a:lnTo>
                    <a:lnTo>
                      <a:pt x="842" y="2056"/>
                    </a:lnTo>
                    <a:lnTo>
                      <a:pt x="833" y="2054"/>
                    </a:lnTo>
                    <a:lnTo>
                      <a:pt x="822" y="2052"/>
                    </a:lnTo>
                    <a:lnTo>
                      <a:pt x="797" y="2052"/>
                    </a:lnTo>
                    <a:lnTo>
                      <a:pt x="787" y="2051"/>
                    </a:lnTo>
                    <a:lnTo>
                      <a:pt x="780" y="2049"/>
                    </a:lnTo>
                    <a:lnTo>
                      <a:pt x="772" y="2047"/>
                    </a:lnTo>
                    <a:lnTo>
                      <a:pt x="763" y="2045"/>
                    </a:lnTo>
                    <a:lnTo>
                      <a:pt x="763" y="2011"/>
                    </a:lnTo>
                    <a:lnTo>
                      <a:pt x="757" y="1969"/>
                    </a:lnTo>
                    <a:lnTo>
                      <a:pt x="759" y="1953"/>
                    </a:lnTo>
                    <a:lnTo>
                      <a:pt x="762" y="1939"/>
                    </a:lnTo>
                    <a:lnTo>
                      <a:pt x="765" y="1925"/>
                    </a:lnTo>
                    <a:lnTo>
                      <a:pt x="767" y="1909"/>
                    </a:lnTo>
                    <a:lnTo>
                      <a:pt x="756" y="1911"/>
                    </a:lnTo>
                    <a:lnTo>
                      <a:pt x="747" y="1914"/>
                    </a:lnTo>
                    <a:lnTo>
                      <a:pt x="737" y="1919"/>
                    </a:lnTo>
                    <a:lnTo>
                      <a:pt x="727" y="1923"/>
                    </a:lnTo>
                    <a:lnTo>
                      <a:pt x="716" y="1931"/>
                    </a:lnTo>
                    <a:lnTo>
                      <a:pt x="705" y="1938"/>
                    </a:lnTo>
                    <a:lnTo>
                      <a:pt x="700" y="1941"/>
                    </a:lnTo>
                    <a:lnTo>
                      <a:pt x="695" y="1944"/>
                    </a:lnTo>
                    <a:lnTo>
                      <a:pt x="689" y="1947"/>
                    </a:lnTo>
                    <a:lnTo>
                      <a:pt x="682" y="1947"/>
                    </a:lnTo>
                    <a:lnTo>
                      <a:pt x="653" y="1947"/>
                    </a:lnTo>
                    <a:lnTo>
                      <a:pt x="646" y="1948"/>
                    </a:lnTo>
                    <a:lnTo>
                      <a:pt x="641" y="1950"/>
                    </a:lnTo>
                    <a:lnTo>
                      <a:pt x="637" y="1953"/>
                    </a:lnTo>
                    <a:lnTo>
                      <a:pt x="633" y="1957"/>
                    </a:lnTo>
                    <a:lnTo>
                      <a:pt x="626" y="1967"/>
                    </a:lnTo>
                    <a:lnTo>
                      <a:pt x="618" y="1978"/>
                    </a:lnTo>
                    <a:lnTo>
                      <a:pt x="612" y="1984"/>
                    </a:lnTo>
                    <a:lnTo>
                      <a:pt x="607" y="1989"/>
                    </a:lnTo>
                    <a:lnTo>
                      <a:pt x="602" y="1994"/>
                    </a:lnTo>
                    <a:lnTo>
                      <a:pt x="594" y="1998"/>
                    </a:lnTo>
                    <a:lnTo>
                      <a:pt x="589" y="1999"/>
                    </a:lnTo>
                    <a:lnTo>
                      <a:pt x="585" y="2001"/>
                    </a:lnTo>
                    <a:lnTo>
                      <a:pt x="583" y="2002"/>
                    </a:lnTo>
                    <a:lnTo>
                      <a:pt x="581" y="2004"/>
                    </a:lnTo>
                    <a:lnTo>
                      <a:pt x="580" y="2006"/>
                    </a:lnTo>
                    <a:lnTo>
                      <a:pt x="580" y="2008"/>
                    </a:lnTo>
                    <a:lnTo>
                      <a:pt x="586" y="2020"/>
                    </a:lnTo>
                    <a:lnTo>
                      <a:pt x="592" y="2033"/>
                    </a:lnTo>
                    <a:lnTo>
                      <a:pt x="591" y="2035"/>
                    </a:lnTo>
                    <a:lnTo>
                      <a:pt x="590" y="2036"/>
                    </a:lnTo>
                    <a:lnTo>
                      <a:pt x="589" y="2037"/>
                    </a:lnTo>
                    <a:lnTo>
                      <a:pt x="587" y="2038"/>
                    </a:lnTo>
                    <a:lnTo>
                      <a:pt x="583" y="2040"/>
                    </a:lnTo>
                    <a:lnTo>
                      <a:pt x="579" y="2041"/>
                    </a:lnTo>
                    <a:lnTo>
                      <a:pt x="571" y="2045"/>
                    </a:lnTo>
                    <a:lnTo>
                      <a:pt x="562" y="2048"/>
                    </a:lnTo>
                    <a:lnTo>
                      <a:pt x="555" y="2048"/>
                    </a:lnTo>
                    <a:lnTo>
                      <a:pt x="549" y="2049"/>
                    </a:lnTo>
                    <a:lnTo>
                      <a:pt x="546" y="2049"/>
                    </a:lnTo>
                    <a:lnTo>
                      <a:pt x="543" y="2050"/>
                    </a:lnTo>
                    <a:lnTo>
                      <a:pt x="541" y="2052"/>
                    </a:lnTo>
                    <a:lnTo>
                      <a:pt x="539" y="2055"/>
                    </a:lnTo>
                    <a:lnTo>
                      <a:pt x="533" y="2068"/>
                    </a:lnTo>
                    <a:lnTo>
                      <a:pt x="529" y="2081"/>
                    </a:lnTo>
                    <a:lnTo>
                      <a:pt x="519" y="2096"/>
                    </a:lnTo>
                    <a:lnTo>
                      <a:pt x="508" y="2110"/>
                    </a:lnTo>
                    <a:lnTo>
                      <a:pt x="500" y="2124"/>
                    </a:lnTo>
                    <a:lnTo>
                      <a:pt x="492" y="2134"/>
                    </a:lnTo>
                    <a:lnTo>
                      <a:pt x="487" y="2138"/>
                    </a:lnTo>
                    <a:lnTo>
                      <a:pt x="481" y="2142"/>
                    </a:lnTo>
                    <a:lnTo>
                      <a:pt x="474" y="2146"/>
                    </a:lnTo>
                    <a:lnTo>
                      <a:pt x="467" y="2148"/>
                    </a:lnTo>
                    <a:lnTo>
                      <a:pt x="456" y="2151"/>
                    </a:lnTo>
                    <a:lnTo>
                      <a:pt x="446" y="2156"/>
                    </a:lnTo>
                    <a:lnTo>
                      <a:pt x="437" y="2161"/>
                    </a:lnTo>
                    <a:lnTo>
                      <a:pt x="428" y="2169"/>
                    </a:lnTo>
                    <a:lnTo>
                      <a:pt x="422" y="2175"/>
                    </a:lnTo>
                    <a:lnTo>
                      <a:pt x="417" y="2180"/>
                    </a:lnTo>
                    <a:lnTo>
                      <a:pt x="415" y="2182"/>
                    </a:lnTo>
                    <a:lnTo>
                      <a:pt x="414" y="2185"/>
                    </a:lnTo>
                    <a:lnTo>
                      <a:pt x="413" y="2189"/>
                    </a:lnTo>
                    <a:lnTo>
                      <a:pt x="412" y="2193"/>
                    </a:lnTo>
                    <a:lnTo>
                      <a:pt x="414" y="2203"/>
                    </a:lnTo>
                    <a:lnTo>
                      <a:pt x="416" y="2210"/>
                    </a:lnTo>
                    <a:lnTo>
                      <a:pt x="418" y="2218"/>
                    </a:lnTo>
                    <a:lnTo>
                      <a:pt x="419" y="2227"/>
                    </a:lnTo>
                    <a:lnTo>
                      <a:pt x="419" y="2233"/>
                    </a:lnTo>
                    <a:lnTo>
                      <a:pt x="417" y="2238"/>
                    </a:lnTo>
                    <a:lnTo>
                      <a:pt x="406" y="2236"/>
                    </a:lnTo>
                    <a:lnTo>
                      <a:pt x="393" y="2235"/>
                    </a:lnTo>
                    <a:lnTo>
                      <a:pt x="383" y="2228"/>
                    </a:lnTo>
                    <a:lnTo>
                      <a:pt x="374" y="2224"/>
                    </a:lnTo>
                    <a:lnTo>
                      <a:pt x="367" y="2225"/>
                    </a:lnTo>
                    <a:lnTo>
                      <a:pt x="361" y="2227"/>
                    </a:lnTo>
                    <a:lnTo>
                      <a:pt x="356" y="2231"/>
                    </a:lnTo>
                    <a:lnTo>
                      <a:pt x="351" y="2234"/>
                    </a:lnTo>
                    <a:lnTo>
                      <a:pt x="342" y="2241"/>
                    </a:lnTo>
                    <a:lnTo>
                      <a:pt x="330" y="2247"/>
                    </a:lnTo>
                    <a:lnTo>
                      <a:pt x="322" y="2251"/>
                    </a:lnTo>
                    <a:lnTo>
                      <a:pt x="314" y="2253"/>
                    </a:lnTo>
                    <a:lnTo>
                      <a:pt x="305" y="2256"/>
                    </a:lnTo>
                    <a:lnTo>
                      <a:pt x="296" y="2260"/>
                    </a:lnTo>
                    <a:lnTo>
                      <a:pt x="290" y="2263"/>
                    </a:lnTo>
                    <a:lnTo>
                      <a:pt x="285" y="2268"/>
                    </a:lnTo>
                    <a:lnTo>
                      <a:pt x="283" y="2271"/>
                    </a:lnTo>
                    <a:lnTo>
                      <a:pt x="279" y="2273"/>
                    </a:lnTo>
                    <a:lnTo>
                      <a:pt x="276" y="2274"/>
                    </a:lnTo>
                    <a:lnTo>
                      <a:pt x="273" y="2275"/>
                    </a:lnTo>
                    <a:lnTo>
                      <a:pt x="270" y="2274"/>
                    </a:lnTo>
                    <a:lnTo>
                      <a:pt x="268" y="2273"/>
                    </a:lnTo>
                    <a:lnTo>
                      <a:pt x="266" y="2271"/>
                    </a:lnTo>
                    <a:lnTo>
                      <a:pt x="265" y="2269"/>
                    </a:lnTo>
                    <a:lnTo>
                      <a:pt x="263" y="2264"/>
                    </a:lnTo>
                    <a:lnTo>
                      <a:pt x="260" y="2259"/>
                    </a:lnTo>
                    <a:lnTo>
                      <a:pt x="254" y="2252"/>
                    </a:lnTo>
                    <a:lnTo>
                      <a:pt x="246" y="2248"/>
                    </a:lnTo>
                    <a:lnTo>
                      <a:pt x="243" y="2246"/>
                    </a:lnTo>
                    <a:lnTo>
                      <a:pt x="241" y="2244"/>
                    </a:lnTo>
                    <a:lnTo>
                      <a:pt x="240" y="2241"/>
                    </a:lnTo>
                    <a:lnTo>
                      <a:pt x="239" y="2237"/>
                    </a:lnTo>
                    <a:lnTo>
                      <a:pt x="240" y="2232"/>
                    </a:lnTo>
                    <a:lnTo>
                      <a:pt x="241" y="2226"/>
                    </a:lnTo>
                    <a:lnTo>
                      <a:pt x="242" y="2222"/>
                    </a:lnTo>
                    <a:lnTo>
                      <a:pt x="245" y="2218"/>
                    </a:lnTo>
                    <a:lnTo>
                      <a:pt x="248" y="2214"/>
                    </a:lnTo>
                    <a:lnTo>
                      <a:pt x="251" y="2211"/>
                    </a:lnTo>
                    <a:lnTo>
                      <a:pt x="256" y="2208"/>
                    </a:lnTo>
                    <a:lnTo>
                      <a:pt x="261" y="2205"/>
                    </a:lnTo>
                    <a:lnTo>
                      <a:pt x="268" y="2198"/>
                    </a:lnTo>
                    <a:lnTo>
                      <a:pt x="273" y="2192"/>
                    </a:lnTo>
                    <a:lnTo>
                      <a:pt x="278" y="2186"/>
                    </a:lnTo>
                    <a:lnTo>
                      <a:pt x="282" y="2180"/>
                    </a:lnTo>
                    <a:lnTo>
                      <a:pt x="290" y="2165"/>
                    </a:lnTo>
                    <a:lnTo>
                      <a:pt x="298" y="2150"/>
                    </a:lnTo>
                    <a:lnTo>
                      <a:pt x="307" y="2138"/>
                    </a:lnTo>
                    <a:lnTo>
                      <a:pt x="316" y="2128"/>
                    </a:lnTo>
                    <a:lnTo>
                      <a:pt x="323" y="2118"/>
                    </a:lnTo>
                    <a:lnTo>
                      <a:pt x="330" y="2105"/>
                    </a:lnTo>
                    <a:lnTo>
                      <a:pt x="345" y="2074"/>
                    </a:lnTo>
                    <a:lnTo>
                      <a:pt x="356" y="2046"/>
                    </a:lnTo>
                    <a:lnTo>
                      <a:pt x="365" y="2017"/>
                    </a:lnTo>
                    <a:lnTo>
                      <a:pt x="377" y="1985"/>
                    </a:lnTo>
                    <a:lnTo>
                      <a:pt x="383" y="1969"/>
                    </a:lnTo>
                    <a:lnTo>
                      <a:pt x="389" y="1956"/>
                    </a:lnTo>
                    <a:lnTo>
                      <a:pt x="397" y="1942"/>
                    </a:lnTo>
                    <a:lnTo>
                      <a:pt x="403" y="1927"/>
                    </a:lnTo>
                    <a:lnTo>
                      <a:pt x="405" y="1929"/>
                    </a:lnTo>
                    <a:lnTo>
                      <a:pt x="407" y="1931"/>
                    </a:lnTo>
                    <a:lnTo>
                      <a:pt x="407" y="1939"/>
                    </a:lnTo>
                    <a:lnTo>
                      <a:pt x="408" y="1948"/>
                    </a:lnTo>
                    <a:lnTo>
                      <a:pt x="409" y="1955"/>
                    </a:lnTo>
                    <a:lnTo>
                      <a:pt x="411" y="1962"/>
                    </a:lnTo>
                    <a:lnTo>
                      <a:pt x="419" y="1955"/>
                    </a:lnTo>
                    <a:lnTo>
                      <a:pt x="426" y="1948"/>
                    </a:lnTo>
                    <a:lnTo>
                      <a:pt x="432" y="1940"/>
                    </a:lnTo>
                    <a:lnTo>
                      <a:pt x="437" y="1933"/>
                    </a:lnTo>
                    <a:lnTo>
                      <a:pt x="442" y="1926"/>
                    </a:lnTo>
                    <a:lnTo>
                      <a:pt x="447" y="1919"/>
                    </a:lnTo>
                    <a:lnTo>
                      <a:pt x="454" y="1911"/>
                    </a:lnTo>
                    <a:lnTo>
                      <a:pt x="461" y="1904"/>
                    </a:lnTo>
                    <a:lnTo>
                      <a:pt x="470" y="1898"/>
                    </a:lnTo>
                    <a:lnTo>
                      <a:pt x="478" y="1893"/>
                    </a:lnTo>
                    <a:lnTo>
                      <a:pt x="488" y="1888"/>
                    </a:lnTo>
                    <a:lnTo>
                      <a:pt x="496" y="1884"/>
                    </a:lnTo>
                    <a:lnTo>
                      <a:pt x="504" y="1879"/>
                    </a:lnTo>
                    <a:lnTo>
                      <a:pt x="512" y="1874"/>
                    </a:lnTo>
                    <a:lnTo>
                      <a:pt x="518" y="1868"/>
                    </a:lnTo>
                    <a:lnTo>
                      <a:pt x="524" y="1858"/>
                    </a:lnTo>
                    <a:lnTo>
                      <a:pt x="527" y="1854"/>
                    </a:lnTo>
                    <a:lnTo>
                      <a:pt x="531" y="1850"/>
                    </a:lnTo>
                    <a:lnTo>
                      <a:pt x="534" y="1847"/>
                    </a:lnTo>
                    <a:lnTo>
                      <a:pt x="539" y="1844"/>
                    </a:lnTo>
                    <a:lnTo>
                      <a:pt x="549" y="1841"/>
                    </a:lnTo>
                    <a:lnTo>
                      <a:pt x="560" y="1838"/>
                    </a:lnTo>
                    <a:lnTo>
                      <a:pt x="564" y="1837"/>
                    </a:lnTo>
                    <a:lnTo>
                      <a:pt x="568" y="1835"/>
                    </a:lnTo>
                    <a:lnTo>
                      <a:pt x="571" y="1832"/>
                    </a:lnTo>
                    <a:lnTo>
                      <a:pt x="574" y="1829"/>
                    </a:lnTo>
                    <a:lnTo>
                      <a:pt x="579" y="1823"/>
                    </a:lnTo>
                    <a:lnTo>
                      <a:pt x="585" y="1816"/>
                    </a:lnTo>
                    <a:lnTo>
                      <a:pt x="594" y="1807"/>
                    </a:lnTo>
                    <a:lnTo>
                      <a:pt x="603" y="1798"/>
                    </a:lnTo>
                    <a:lnTo>
                      <a:pt x="612" y="1790"/>
                    </a:lnTo>
                    <a:lnTo>
                      <a:pt x="620" y="1780"/>
                    </a:lnTo>
                    <a:lnTo>
                      <a:pt x="626" y="1770"/>
                    </a:lnTo>
                    <a:lnTo>
                      <a:pt x="631" y="1762"/>
                    </a:lnTo>
                    <a:lnTo>
                      <a:pt x="633" y="1759"/>
                    </a:lnTo>
                    <a:lnTo>
                      <a:pt x="636" y="1756"/>
                    </a:lnTo>
                    <a:lnTo>
                      <a:pt x="640" y="1754"/>
                    </a:lnTo>
                    <a:lnTo>
                      <a:pt x="644" y="1753"/>
                    </a:lnTo>
                    <a:lnTo>
                      <a:pt x="650" y="1754"/>
                    </a:lnTo>
                    <a:lnTo>
                      <a:pt x="657" y="1755"/>
                    </a:lnTo>
                    <a:lnTo>
                      <a:pt x="662" y="1757"/>
                    </a:lnTo>
                    <a:lnTo>
                      <a:pt x="666" y="1760"/>
                    </a:lnTo>
                    <a:lnTo>
                      <a:pt x="671" y="1762"/>
                    </a:lnTo>
                    <a:lnTo>
                      <a:pt x="676" y="1764"/>
                    </a:lnTo>
                    <a:lnTo>
                      <a:pt x="683" y="1766"/>
                    </a:lnTo>
                    <a:lnTo>
                      <a:pt x="689" y="1766"/>
                    </a:lnTo>
                    <a:lnTo>
                      <a:pt x="695" y="1766"/>
                    </a:lnTo>
                    <a:lnTo>
                      <a:pt x="700" y="1764"/>
                    </a:lnTo>
                    <a:lnTo>
                      <a:pt x="705" y="1762"/>
                    </a:lnTo>
                    <a:lnTo>
                      <a:pt x="711" y="1759"/>
                    </a:lnTo>
                    <a:lnTo>
                      <a:pt x="715" y="1755"/>
                    </a:lnTo>
                    <a:lnTo>
                      <a:pt x="718" y="1750"/>
                    </a:lnTo>
                    <a:lnTo>
                      <a:pt x="721" y="1744"/>
                    </a:lnTo>
                    <a:lnTo>
                      <a:pt x="724" y="1739"/>
                    </a:lnTo>
                    <a:lnTo>
                      <a:pt x="727" y="1729"/>
                    </a:lnTo>
                    <a:lnTo>
                      <a:pt x="730" y="1720"/>
                    </a:lnTo>
                    <a:lnTo>
                      <a:pt x="733" y="1716"/>
                    </a:lnTo>
                    <a:lnTo>
                      <a:pt x="735" y="1713"/>
                    </a:lnTo>
                    <a:lnTo>
                      <a:pt x="740" y="1711"/>
                    </a:lnTo>
                    <a:lnTo>
                      <a:pt x="744" y="1710"/>
                    </a:lnTo>
                    <a:lnTo>
                      <a:pt x="752" y="1711"/>
                    </a:lnTo>
                    <a:lnTo>
                      <a:pt x="760" y="1711"/>
                    </a:lnTo>
                    <a:lnTo>
                      <a:pt x="759" y="1707"/>
                    </a:lnTo>
                    <a:lnTo>
                      <a:pt x="758" y="1703"/>
                    </a:lnTo>
                    <a:lnTo>
                      <a:pt x="756" y="1700"/>
                    </a:lnTo>
                    <a:lnTo>
                      <a:pt x="753" y="1698"/>
                    </a:lnTo>
                    <a:lnTo>
                      <a:pt x="747" y="1693"/>
                    </a:lnTo>
                    <a:lnTo>
                      <a:pt x="742" y="1685"/>
                    </a:lnTo>
                    <a:lnTo>
                      <a:pt x="737" y="1679"/>
                    </a:lnTo>
                    <a:lnTo>
                      <a:pt x="734" y="1672"/>
                    </a:lnTo>
                    <a:lnTo>
                      <a:pt x="731" y="1666"/>
                    </a:lnTo>
                    <a:lnTo>
                      <a:pt x="729" y="1659"/>
                    </a:lnTo>
                    <a:lnTo>
                      <a:pt x="727" y="1646"/>
                    </a:lnTo>
                    <a:lnTo>
                      <a:pt x="726" y="1630"/>
                    </a:lnTo>
                    <a:lnTo>
                      <a:pt x="726" y="1624"/>
                    </a:lnTo>
                    <a:lnTo>
                      <a:pt x="728" y="1618"/>
                    </a:lnTo>
                    <a:lnTo>
                      <a:pt x="729" y="1612"/>
                    </a:lnTo>
                    <a:lnTo>
                      <a:pt x="731" y="1607"/>
                    </a:lnTo>
                    <a:lnTo>
                      <a:pt x="733" y="1600"/>
                    </a:lnTo>
                    <a:lnTo>
                      <a:pt x="735" y="1594"/>
                    </a:lnTo>
                    <a:lnTo>
                      <a:pt x="736" y="1588"/>
                    </a:lnTo>
                    <a:lnTo>
                      <a:pt x="736" y="1582"/>
                    </a:lnTo>
                    <a:lnTo>
                      <a:pt x="736" y="1553"/>
                    </a:lnTo>
                    <a:lnTo>
                      <a:pt x="732" y="1542"/>
                    </a:lnTo>
                    <a:lnTo>
                      <a:pt x="727" y="1533"/>
                    </a:lnTo>
                    <a:lnTo>
                      <a:pt x="727" y="1498"/>
                    </a:lnTo>
                    <a:lnTo>
                      <a:pt x="727" y="1493"/>
                    </a:lnTo>
                    <a:lnTo>
                      <a:pt x="725" y="1487"/>
                    </a:lnTo>
                    <a:lnTo>
                      <a:pt x="724" y="1483"/>
                    </a:lnTo>
                    <a:lnTo>
                      <a:pt x="721" y="1480"/>
                    </a:lnTo>
                    <a:lnTo>
                      <a:pt x="715" y="1473"/>
                    </a:lnTo>
                    <a:lnTo>
                      <a:pt x="707" y="1467"/>
                    </a:lnTo>
                    <a:lnTo>
                      <a:pt x="700" y="1460"/>
                    </a:lnTo>
                    <a:lnTo>
                      <a:pt x="693" y="1453"/>
                    </a:lnTo>
                    <a:lnTo>
                      <a:pt x="691" y="1450"/>
                    </a:lnTo>
                    <a:lnTo>
                      <a:pt x="689" y="1446"/>
                    </a:lnTo>
                    <a:lnTo>
                      <a:pt x="688" y="1441"/>
                    </a:lnTo>
                    <a:lnTo>
                      <a:pt x="687" y="1435"/>
                    </a:lnTo>
                    <a:lnTo>
                      <a:pt x="687" y="1428"/>
                    </a:lnTo>
                    <a:lnTo>
                      <a:pt x="688" y="1422"/>
                    </a:lnTo>
                    <a:lnTo>
                      <a:pt x="690" y="1416"/>
                    </a:lnTo>
                    <a:lnTo>
                      <a:pt x="692" y="1410"/>
                    </a:lnTo>
                    <a:lnTo>
                      <a:pt x="694" y="1403"/>
                    </a:lnTo>
                    <a:lnTo>
                      <a:pt x="698" y="1398"/>
                    </a:lnTo>
                    <a:lnTo>
                      <a:pt x="702" y="1393"/>
                    </a:lnTo>
                    <a:lnTo>
                      <a:pt x="707" y="1388"/>
                    </a:lnTo>
                    <a:lnTo>
                      <a:pt x="715" y="1380"/>
                    </a:lnTo>
                    <a:lnTo>
                      <a:pt x="722" y="1373"/>
                    </a:lnTo>
                    <a:lnTo>
                      <a:pt x="729" y="1366"/>
                    </a:lnTo>
                    <a:lnTo>
                      <a:pt x="735" y="1358"/>
                    </a:lnTo>
                    <a:lnTo>
                      <a:pt x="739" y="1352"/>
                    </a:lnTo>
                    <a:lnTo>
                      <a:pt x="740" y="1346"/>
                    </a:lnTo>
                    <a:lnTo>
                      <a:pt x="742" y="1343"/>
                    </a:lnTo>
                    <a:lnTo>
                      <a:pt x="743" y="1341"/>
                    </a:lnTo>
                    <a:lnTo>
                      <a:pt x="745" y="1340"/>
                    </a:lnTo>
                    <a:lnTo>
                      <a:pt x="748" y="1340"/>
                    </a:lnTo>
                    <a:lnTo>
                      <a:pt x="751" y="1340"/>
                    </a:lnTo>
                    <a:lnTo>
                      <a:pt x="755" y="1341"/>
                    </a:lnTo>
                    <a:lnTo>
                      <a:pt x="755" y="1356"/>
                    </a:lnTo>
                    <a:lnTo>
                      <a:pt x="754" y="1367"/>
                    </a:lnTo>
                    <a:lnTo>
                      <a:pt x="752" y="1377"/>
                    </a:lnTo>
                    <a:lnTo>
                      <a:pt x="749" y="1388"/>
                    </a:lnTo>
                    <a:lnTo>
                      <a:pt x="747" y="1397"/>
                    </a:lnTo>
                    <a:lnTo>
                      <a:pt x="744" y="1405"/>
                    </a:lnTo>
                    <a:lnTo>
                      <a:pt x="741" y="1416"/>
                    </a:lnTo>
                    <a:lnTo>
                      <a:pt x="739" y="1426"/>
                    </a:lnTo>
                    <a:lnTo>
                      <a:pt x="737" y="1438"/>
                    </a:lnTo>
                    <a:lnTo>
                      <a:pt x="739" y="1442"/>
                    </a:lnTo>
                    <a:lnTo>
                      <a:pt x="741" y="1446"/>
                    </a:lnTo>
                    <a:lnTo>
                      <a:pt x="744" y="1448"/>
                    </a:lnTo>
                    <a:lnTo>
                      <a:pt x="747" y="1451"/>
                    </a:lnTo>
                    <a:lnTo>
                      <a:pt x="756" y="1455"/>
                    </a:lnTo>
                    <a:lnTo>
                      <a:pt x="764" y="1461"/>
                    </a:lnTo>
                    <a:lnTo>
                      <a:pt x="768" y="1466"/>
                    </a:lnTo>
                    <a:lnTo>
                      <a:pt x="770" y="1471"/>
                    </a:lnTo>
                    <a:lnTo>
                      <a:pt x="770" y="1476"/>
                    </a:lnTo>
                    <a:lnTo>
                      <a:pt x="770" y="1482"/>
                    </a:lnTo>
                    <a:lnTo>
                      <a:pt x="781" y="1483"/>
                    </a:lnTo>
                    <a:lnTo>
                      <a:pt x="791" y="1484"/>
                    </a:lnTo>
                    <a:lnTo>
                      <a:pt x="796" y="1484"/>
                    </a:lnTo>
                    <a:lnTo>
                      <a:pt x="799" y="1483"/>
                    </a:lnTo>
                    <a:lnTo>
                      <a:pt x="801" y="1482"/>
                    </a:lnTo>
                    <a:lnTo>
                      <a:pt x="804" y="1481"/>
                    </a:lnTo>
                    <a:lnTo>
                      <a:pt x="808" y="1477"/>
                    </a:lnTo>
                    <a:lnTo>
                      <a:pt x="812" y="1472"/>
                    </a:lnTo>
                    <a:lnTo>
                      <a:pt x="818" y="1459"/>
                    </a:lnTo>
                    <a:lnTo>
                      <a:pt x="827" y="1447"/>
                    </a:lnTo>
                    <a:lnTo>
                      <a:pt x="843" y="1431"/>
                    </a:lnTo>
                    <a:lnTo>
                      <a:pt x="858" y="1419"/>
                    </a:lnTo>
                    <a:lnTo>
                      <a:pt x="865" y="1413"/>
                    </a:lnTo>
                    <a:lnTo>
                      <a:pt x="871" y="1406"/>
                    </a:lnTo>
                    <a:lnTo>
                      <a:pt x="877" y="1398"/>
                    </a:lnTo>
                    <a:lnTo>
                      <a:pt x="883" y="1389"/>
                    </a:lnTo>
                    <a:lnTo>
                      <a:pt x="888" y="1378"/>
                    </a:lnTo>
                    <a:lnTo>
                      <a:pt x="892" y="1368"/>
                    </a:lnTo>
                    <a:lnTo>
                      <a:pt x="895" y="1359"/>
                    </a:lnTo>
                    <a:lnTo>
                      <a:pt x="896" y="1349"/>
                    </a:lnTo>
                    <a:lnTo>
                      <a:pt x="899" y="1329"/>
                    </a:lnTo>
                    <a:lnTo>
                      <a:pt x="900" y="1307"/>
                    </a:lnTo>
                    <a:lnTo>
                      <a:pt x="902" y="1293"/>
                    </a:lnTo>
                    <a:lnTo>
                      <a:pt x="904" y="1281"/>
                    </a:lnTo>
                    <a:lnTo>
                      <a:pt x="905" y="1270"/>
                    </a:lnTo>
                    <a:lnTo>
                      <a:pt x="905" y="1256"/>
                    </a:lnTo>
                    <a:lnTo>
                      <a:pt x="904" y="1229"/>
                    </a:lnTo>
                    <a:lnTo>
                      <a:pt x="902" y="1206"/>
                    </a:lnTo>
                    <a:lnTo>
                      <a:pt x="898" y="1184"/>
                    </a:lnTo>
                    <a:lnTo>
                      <a:pt x="895" y="1157"/>
                    </a:lnTo>
                    <a:lnTo>
                      <a:pt x="892" y="1129"/>
                    </a:lnTo>
                    <a:lnTo>
                      <a:pt x="889" y="1104"/>
                    </a:lnTo>
                    <a:lnTo>
                      <a:pt x="887" y="1091"/>
                    </a:lnTo>
                    <a:lnTo>
                      <a:pt x="884" y="1080"/>
                    </a:lnTo>
                    <a:lnTo>
                      <a:pt x="879" y="1066"/>
                    </a:lnTo>
                    <a:lnTo>
                      <a:pt x="873" y="1053"/>
                    </a:lnTo>
                    <a:lnTo>
                      <a:pt x="862" y="1028"/>
                    </a:lnTo>
                    <a:lnTo>
                      <a:pt x="854" y="1005"/>
                    </a:lnTo>
                    <a:lnTo>
                      <a:pt x="850" y="994"/>
                    </a:lnTo>
                    <a:lnTo>
                      <a:pt x="848" y="983"/>
                    </a:lnTo>
                    <a:lnTo>
                      <a:pt x="846" y="969"/>
                    </a:lnTo>
                    <a:lnTo>
                      <a:pt x="845" y="955"/>
                    </a:lnTo>
                    <a:lnTo>
                      <a:pt x="844" y="945"/>
                    </a:lnTo>
                    <a:lnTo>
                      <a:pt x="842" y="936"/>
                    </a:lnTo>
                    <a:lnTo>
                      <a:pt x="839" y="928"/>
                    </a:lnTo>
                    <a:lnTo>
                      <a:pt x="836" y="919"/>
                    </a:lnTo>
                    <a:lnTo>
                      <a:pt x="828" y="904"/>
                    </a:lnTo>
                    <a:lnTo>
                      <a:pt x="816" y="887"/>
                    </a:lnTo>
                    <a:lnTo>
                      <a:pt x="809" y="877"/>
                    </a:lnTo>
                    <a:lnTo>
                      <a:pt x="801" y="867"/>
                    </a:lnTo>
                    <a:lnTo>
                      <a:pt x="799" y="863"/>
                    </a:lnTo>
                    <a:lnTo>
                      <a:pt x="797" y="860"/>
                    </a:lnTo>
                    <a:lnTo>
                      <a:pt x="794" y="857"/>
                    </a:lnTo>
                    <a:lnTo>
                      <a:pt x="790" y="856"/>
                    </a:lnTo>
                    <a:lnTo>
                      <a:pt x="787" y="857"/>
                    </a:lnTo>
                    <a:lnTo>
                      <a:pt x="784" y="858"/>
                    </a:lnTo>
                    <a:lnTo>
                      <a:pt x="782" y="861"/>
                    </a:lnTo>
                    <a:lnTo>
                      <a:pt x="781" y="864"/>
                    </a:lnTo>
                    <a:lnTo>
                      <a:pt x="780" y="872"/>
                    </a:lnTo>
                    <a:lnTo>
                      <a:pt x="780" y="879"/>
                    </a:lnTo>
                    <a:lnTo>
                      <a:pt x="779" y="892"/>
                    </a:lnTo>
                    <a:lnTo>
                      <a:pt x="778" y="906"/>
                    </a:lnTo>
                    <a:lnTo>
                      <a:pt x="778" y="912"/>
                    </a:lnTo>
                    <a:lnTo>
                      <a:pt x="778" y="917"/>
                    </a:lnTo>
                    <a:lnTo>
                      <a:pt x="777" y="919"/>
                    </a:lnTo>
                    <a:lnTo>
                      <a:pt x="776" y="921"/>
                    </a:lnTo>
                    <a:lnTo>
                      <a:pt x="775" y="922"/>
                    </a:lnTo>
                    <a:lnTo>
                      <a:pt x="773" y="922"/>
                    </a:lnTo>
                    <a:lnTo>
                      <a:pt x="770" y="922"/>
                    </a:lnTo>
                    <a:lnTo>
                      <a:pt x="768" y="920"/>
                    </a:lnTo>
                    <a:lnTo>
                      <a:pt x="765" y="918"/>
                    </a:lnTo>
                    <a:lnTo>
                      <a:pt x="764" y="915"/>
                    </a:lnTo>
                    <a:lnTo>
                      <a:pt x="764" y="908"/>
                    </a:lnTo>
                    <a:lnTo>
                      <a:pt x="763" y="901"/>
                    </a:lnTo>
                    <a:lnTo>
                      <a:pt x="760" y="892"/>
                    </a:lnTo>
                    <a:lnTo>
                      <a:pt x="758" y="885"/>
                    </a:lnTo>
                    <a:lnTo>
                      <a:pt x="758" y="858"/>
                    </a:lnTo>
                    <a:lnTo>
                      <a:pt x="758" y="850"/>
                    </a:lnTo>
                    <a:lnTo>
                      <a:pt x="758" y="842"/>
                    </a:lnTo>
                    <a:lnTo>
                      <a:pt x="757" y="833"/>
                    </a:lnTo>
                    <a:lnTo>
                      <a:pt x="755" y="825"/>
                    </a:lnTo>
                    <a:lnTo>
                      <a:pt x="751" y="821"/>
                    </a:lnTo>
                    <a:lnTo>
                      <a:pt x="747" y="818"/>
                    </a:lnTo>
                    <a:lnTo>
                      <a:pt x="742" y="816"/>
                    </a:lnTo>
                    <a:lnTo>
                      <a:pt x="735" y="814"/>
                    </a:lnTo>
                    <a:lnTo>
                      <a:pt x="727" y="810"/>
                    </a:lnTo>
                    <a:lnTo>
                      <a:pt x="720" y="808"/>
                    </a:lnTo>
                    <a:lnTo>
                      <a:pt x="712" y="806"/>
                    </a:lnTo>
                    <a:lnTo>
                      <a:pt x="703" y="805"/>
                    </a:lnTo>
                    <a:lnTo>
                      <a:pt x="703" y="798"/>
                    </a:lnTo>
                    <a:lnTo>
                      <a:pt x="703" y="790"/>
                    </a:lnTo>
                    <a:lnTo>
                      <a:pt x="703" y="786"/>
                    </a:lnTo>
                    <a:lnTo>
                      <a:pt x="705" y="782"/>
                    </a:lnTo>
                    <a:lnTo>
                      <a:pt x="708" y="779"/>
                    </a:lnTo>
                    <a:lnTo>
                      <a:pt x="712" y="777"/>
                    </a:lnTo>
                    <a:lnTo>
                      <a:pt x="720" y="773"/>
                    </a:lnTo>
                    <a:lnTo>
                      <a:pt x="729" y="771"/>
                    </a:lnTo>
                    <a:lnTo>
                      <a:pt x="728" y="764"/>
                    </a:lnTo>
                    <a:lnTo>
                      <a:pt x="727" y="757"/>
                    </a:lnTo>
                    <a:lnTo>
                      <a:pt x="727" y="749"/>
                    </a:lnTo>
                    <a:lnTo>
                      <a:pt x="727" y="742"/>
                    </a:lnTo>
                    <a:lnTo>
                      <a:pt x="727" y="736"/>
                    </a:lnTo>
                    <a:lnTo>
                      <a:pt x="726" y="730"/>
                    </a:lnTo>
                    <a:lnTo>
                      <a:pt x="725" y="728"/>
                    </a:lnTo>
                    <a:lnTo>
                      <a:pt x="723" y="724"/>
                    </a:lnTo>
                    <a:lnTo>
                      <a:pt x="721" y="722"/>
                    </a:lnTo>
                    <a:lnTo>
                      <a:pt x="718" y="721"/>
                    </a:lnTo>
                    <a:lnTo>
                      <a:pt x="703" y="718"/>
                    </a:lnTo>
                    <a:lnTo>
                      <a:pt x="688" y="716"/>
                    </a:lnTo>
                    <a:lnTo>
                      <a:pt x="691" y="711"/>
                    </a:lnTo>
                    <a:lnTo>
                      <a:pt x="694" y="708"/>
                    </a:lnTo>
                    <a:lnTo>
                      <a:pt x="697" y="704"/>
                    </a:lnTo>
                    <a:lnTo>
                      <a:pt x="700" y="701"/>
                    </a:lnTo>
                    <a:lnTo>
                      <a:pt x="704" y="698"/>
                    </a:lnTo>
                    <a:lnTo>
                      <a:pt x="710" y="697"/>
                    </a:lnTo>
                    <a:lnTo>
                      <a:pt x="714" y="696"/>
                    </a:lnTo>
                    <a:lnTo>
                      <a:pt x="719" y="696"/>
                    </a:lnTo>
                    <a:lnTo>
                      <a:pt x="723" y="696"/>
                    </a:lnTo>
                    <a:lnTo>
                      <a:pt x="727" y="697"/>
                    </a:lnTo>
                    <a:lnTo>
                      <a:pt x="730" y="698"/>
                    </a:lnTo>
                    <a:lnTo>
                      <a:pt x="733" y="701"/>
                    </a:lnTo>
                    <a:lnTo>
                      <a:pt x="739" y="706"/>
                    </a:lnTo>
                    <a:lnTo>
                      <a:pt x="744" y="712"/>
                    </a:lnTo>
                    <a:lnTo>
                      <a:pt x="749" y="718"/>
                    </a:lnTo>
                    <a:lnTo>
                      <a:pt x="754" y="723"/>
                    </a:lnTo>
                    <a:lnTo>
                      <a:pt x="757" y="725"/>
                    </a:lnTo>
                    <a:lnTo>
                      <a:pt x="761" y="726"/>
                    </a:lnTo>
                    <a:lnTo>
                      <a:pt x="764" y="728"/>
                    </a:lnTo>
                    <a:lnTo>
                      <a:pt x="769" y="728"/>
                    </a:lnTo>
                    <a:lnTo>
                      <a:pt x="772" y="728"/>
                    </a:lnTo>
                    <a:lnTo>
                      <a:pt x="774" y="726"/>
                    </a:lnTo>
                    <a:lnTo>
                      <a:pt x="776" y="725"/>
                    </a:lnTo>
                    <a:lnTo>
                      <a:pt x="777" y="724"/>
                    </a:lnTo>
                    <a:lnTo>
                      <a:pt x="779" y="720"/>
                    </a:lnTo>
                    <a:lnTo>
                      <a:pt x="780" y="715"/>
                    </a:lnTo>
                    <a:lnTo>
                      <a:pt x="780" y="703"/>
                    </a:lnTo>
                    <a:lnTo>
                      <a:pt x="780" y="690"/>
                    </a:lnTo>
                    <a:lnTo>
                      <a:pt x="792" y="690"/>
                    </a:lnTo>
                    <a:lnTo>
                      <a:pt x="805" y="690"/>
                    </a:lnTo>
                    <a:lnTo>
                      <a:pt x="810" y="689"/>
                    </a:lnTo>
                    <a:lnTo>
                      <a:pt x="815" y="687"/>
                    </a:lnTo>
                    <a:lnTo>
                      <a:pt x="816" y="686"/>
                    </a:lnTo>
                    <a:lnTo>
                      <a:pt x="817" y="684"/>
                    </a:lnTo>
                    <a:lnTo>
                      <a:pt x="818" y="682"/>
                    </a:lnTo>
                    <a:lnTo>
                      <a:pt x="818" y="679"/>
                    </a:lnTo>
                    <a:lnTo>
                      <a:pt x="818" y="676"/>
                    </a:lnTo>
                    <a:lnTo>
                      <a:pt x="816" y="673"/>
                    </a:lnTo>
                    <a:lnTo>
                      <a:pt x="814" y="669"/>
                    </a:lnTo>
                    <a:lnTo>
                      <a:pt x="812" y="667"/>
                    </a:lnTo>
                    <a:lnTo>
                      <a:pt x="806" y="663"/>
                    </a:lnTo>
                    <a:lnTo>
                      <a:pt x="801" y="657"/>
                    </a:lnTo>
                    <a:lnTo>
                      <a:pt x="798" y="651"/>
                    </a:lnTo>
                    <a:lnTo>
                      <a:pt x="794" y="646"/>
                    </a:lnTo>
                    <a:lnTo>
                      <a:pt x="790" y="641"/>
                    </a:lnTo>
                    <a:lnTo>
                      <a:pt x="786" y="637"/>
                    </a:lnTo>
                    <a:lnTo>
                      <a:pt x="781" y="634"/>
                    </a:lnTo>
                    <a:lnTo>
                      <a:pt x="776" y="632"/>
                    </a:lnTo>
                    <a:lnTo>
                      <a:pt x="771" y="631"/>
                    </a:lnTo>
                    <a:lnTo>
                      <a:pt x="764" y="630"/>
                    </a:lnTo>
                    <a:lnTo>
                      <a:pt x="759" y="631"/>
                    </a:lnTo>
                    <a:lnTo>
                      <a:pt x="755" y="634"/>
                    </a:lnTo>
                    <a:lnTo>
                      <a:pt x="753" y="637"/>
                    </a:lnTo>
                    <a:lnTo>
                      <a:pt x="751" y="643"/>
                    </a:lnTo>
                    <a:lnTo>
                      <a:pt x="748" y="654"/>
                    </a:lnTo>
                    <a:lnTo>
                      <a:pt x="744" y="665"/>
                    </a:lnTo>
                    <a:lnTo>
                      <a:pt x="735" y="655"/>
                    </a:lnTo>
                    <a:lnTo>
                      <a:pt x="729" y="646"/>
                    </a:lnTo>
                    <a:lnTo>
                      <a:pt x="726" y="640"/>
                    </a:lnTo>
                    <a:lnTo>
                      <a:pt x="722" y="636"/>
                    </a:lnTo>
                    <a:lnTo>
                      <a:pt x="718" y="633"/>
                    </a:lnTo>
                    <a:lnTo>
                      <a:pt x="712" y="629"/>
                    </a:lnTo>
                    <a:lnTo>
                      <a:pt x="715" y="626"/>
                    </a:lnTo>
                    <a:lnTo>
                      <a:pt x="718" y="623"/>
                    </a:lnTo>
                    <a:lnTo>
                      <a:pt x="721" y="622"/>
                    </a:lnTo>
                    <a:lnTo>
                      <a:pt x="724" y="620"/>
                    </a:lnTo>
                    <a:lnTo>
                      <a:pt x="732" y="619"/>
                    </a:lnTo>
                    <a:lnTo>
                      <a:pt x="742" y="617"/>
                    </a:lnTo>
                    <a:lnTo>
                      <a:pt x="754" y="612"/>
                    </a:lnTo>
                    <a:lnTo>
                      <a:pt x="765" y="607"/>
                    </a:lnTo>
                    <a:lnTo>
                      <a:pt x="770" y="604"/>
                    </a:lnTo>
                    <a:lnTo>
                      <a:pt x="775" y="600"/>
                    </a:lnTo>
                    <a:lnTo>
                      <a:pt x="779" y="596"/>
                    </a:lnTo>
                    <a:lnTo>
                      <a:pt x="782" y="591"/>
                    </a:lnTo>
                    <a:lnTo>
                      <a:pt x="787" y="597"/>
                    </a:lnTo>
                    <a:lnTo>
                      <a:pt x="791" y="603"/>
                    </a:lnTo>
                    <a:lnTo>
                      <a:pt x="794" y="609"/>
                    </a:lnTo>
                    <a:lnTo>
                      <a:pt x="797" y="616"/>
                    </a:lnTo>
                    <a:lnTo>
                      <a:pt x="803" y="628"/>
                    </a:lnTo>
                    <a:lnTo>
                      <a:pt x="810" y="641"/>
                    </a:lnTo>
                    <a:lnTo>
                      <a:pt x="814" y="647"/>
                    </a:lnTo>
                    <a:lnTo>
                      <a:pt x="818" y="651"/>
                    </a:lnTo>
                    <a:lnTo>
                      <a:pt x="824" y="654"/>
                    </a:lnTo>
                    <a:lnTo>
                      <a:pt x="829" y="657"/>
                    </a:lnTo>
                    <a:lnTo>
                      <a:pt x="839" y="662"/>
                    </a:lnTo>
                    <a:lnTo>
                      <a:pt x="850" y="668"/>
                    </a:lnTo>
                    <a:lnTo>
                      <a:pt x="857" y="673"/>
                    </a:lnTo>
                    <a:lnTo>
                      <a:pt x="863" y="678"/>
                    </a:lnTo>
                    <a:lnTo>
                      <a:pt x="867" y="683"/>
                    </a:lnTo>
                    <a:lnTo>
                      <a:pt x="871" y="688"/>
                    </a:lnTo>
                    <a:lnTo>
                      <a:pt x="876" y="693"/>
                    </a:lnTo>
                    <a:lnTo>
                      <a:pt x="881" y="697"/>
                    </a:lnTo>
                    <a:lnTo>
                      <a:pt x="887" y="702"/>
                    </a:lnTo>
                    <a:lnTo>
                      <a:pt x="894" y="705"/>
                    </a:lnTo>
                    <a:lnTo>
                      <a:pt x="908" y="708"/>
                    </a:lnTo>
                    <a:lnTo>
                      <a:pt x="922" y="710"/>
                    </a:lnTo>
                    <a:lnTo>
                      <a:pt x="928" y="712"/>
                    </a:lnTo>
                    <a:lnTo>
                      <a:pt x="934" y="714"/>
                    </a:lnTo>
                    <a:lnTo>
                      <a:pt x="941" y="716"/>
                    </a:lnTo>
                    <a:lnTo>
                      <a:pt x="947" y="721"/>
                    </a:lnTo>
                    <a:lnTo>
                      <a:pt x="953" y="724"/>
                    </a:lnTo>
                    <a:lnTo>
                      <a:pt x="958" y="728"/>
                    </a:lnTo>
                    <a:lnTo>
                      <a:pt x="962" y="732"/>
                    </a:lnTo>
                    <a:lnTo>
                      <a:pt x="968" y="736"/>
                    </a:lnTo>
                    <a:lnTo>
                      <a:pt x="973" y="746"/>
                    </a:lnTo>
                    <a:lnTo>
                      <a:pt x="978" y="755"/>
                    </a:lnTo>
                    <a:lnTo>
                      <a:pt x="980" y="759"/>
                    </a:lnTo>
                    <a:lnTo>
                      <a:pt x="983" y="763"/>
                    </a:lnTo>
                    <a:lnTo>
                      <a:pt x="987" y="767"/>
                    </a:lnTo>
                    <a:lnTo>
                      <a:pt x="992" y="770"/>
                    </a:lnTo>
                    <a:lnTo>
                      <a:pt x="1004" y="774"/>
                    </a:lnTo>
                    <a:lnTo>
                      <a:pt x="1016" y="778"/>
                    </a:lnTo>
                    <a:lnTo>
                      <a:pt x="1024" y="782"/>
                    </a:lnTo>
                    <a:lnTo>
                      <a:pt x="1030" y="787"/>
                    </a:lnTo>
                    <a:lnTo>
                      <a:pt x="1035" y="793"/>
                    </a:lnTo>
                    <a:lnTo>
                      <a:pt x="1039" y="798"/>
                    </a:lnTo>
                    <a:lnTo>
                      <a:pt x="1047" y="810"/>
                    </a:lnTo>
                    <a:lnTo>
                      <a:pt x="1055" y="825"/>
                    </a:lnTo>
                    <a:lnTo>
                      <a:pt x="1065" y="840"/>
                    </a:lnTo>
                    <a:lnTo>
                      <a:pt x="1074" y="854"/>
                    </a:lnTo>
                    <a:lnTo>
                      <a:pt x="1077" y="861"/>
                    </a:lnTo>
                    <a:lnTo>
                      <a:pt x="1080" y="868"/>
                    </a:lnTo>
                    <a:lnTo>
                      <a:pt x="1083" y="877"/>
                    </a:lnTo>
                    <a:lnTo>
                      <a:pt x="1084" y="886"/>
                    </a:lnTo>
                    <a:lnTo>
                      <a:pt x="1084" y="957"/>
                    </a:lnTo>
                    <a:lnTo>
                      <a:pt x="1084" y="971"/>
                    </a:lnTo>
                    <a:lnTo>
                      <a:pt x="1086" y="985"/>
                    </a:lnTo>
                    <a:lnTo>
                      <a:pt x="1088" y="991"/>
                    </a:lnTo>
                    <a:lnTo>
                      <a:pt x="1090" y="997"/>
                    </a:lnTo>
                    <a:lnTo>
                      <a:pt x="1093" y="1003"/>
                    </a:lnTo>
                    <a:lnTo>
                      <a:pt x="1097" y="1009"/>
                    </a:lnTo>
                    <a:lnTo>
                      <a:pt x="1112" y="1024"/>
                    </a:lnTo>
                    <a:lnTo>
                      <a:pt x="1126" y="1040"/>
                    </a:lnTo>
                    <a:lnTo>
                      <a:pt x="1117" y="1042"/>
                    </a:lnTo>
                    <a:lnTo>
                      <a:pt x="1108" y="1044"/>
                    </a:lnTo>
                    <a:lnTo>
                      <a:pt x="1104" y="1045"/>
                    </a:lnTo>
                    <a:lnTo>
                      <a:pt x="1100" y="1047"/>
                    </a:lnTo>
                    <a:lnTo>
                      <a:pt x="1097" y="1050"/>
                    </a:lnTo>
                    <a:lnTo>
                      <a:pt x="1095" y="1053"/>
                    </a:lnTo>
                    <a:lnTo>
                      <a:pt x="1094" y="1059"/>
                    </a:lnTo>
                    <a:lnTo>
                      <a:pt x="1094" y="1065"/>
                    </a:lnTo>
                    <a:lnTo>
                      <a:pt x="1094" y="1072"/>
                    </a:lnTo>
                    <a:lnTo>
                      <a:pt x="1094" y="1078"/>
                    </a:lnTo>
                    <a:lnTo>
                      <a:pt x="1094" y="1086"/>
                    </a:lnTo>
                    <a:lnTo>
                      <a:pt x="1093" y="1093"/>
                    </a:lnTo>
                    <a:lnTo>
                      <a:pt x="1094" y="1097"/>
                    </a:lnTo>
                    <a:lnTo>
                      <a:pt x="1094" y="1100"/>
                    </a:lnTo>
                    <a:lnTo>
                      <a:pt x="1096" y="1103"/>
                    </a:lnTo>
                    <a:lnTo>
                      <a:pt x="1098" y="1106"/>
                    </a:lnTo>
                    <a:lnTo>
                      <a:pt x="1100" y="1108"/>
                    </a:lnTo>
                    <a:lnTo>
                      <a:pt x="1103" y="1109"/>
                    </a:lnTo>
                    <a:lnTo>
                      <a:pt x="1105" y="1109"/>
                    </a:lnTo>
                    <a:lnTo>
                      <a:pt x="1108" y="1110"/>
                    </a:lnTo>
                    <a:lnTo>
                      <a:pt x="1115" y="1109"/>
                    </a:lnTo>
                    <a:lnTo>
                      <a:pt x="1122" y="1110"/>
                    </a:lnTo>
                    <a:lnTo>
                      <a:pt x="1130" y="1114"/>
                    </a:lnTo>
                    <a:lnTo>
                      <a:pt x="1136" y="1119"/>
                    </a:lnTo>
                    <a:lnTo>
                      <a:pt x="1143" y="1126"/>
                    </a:lnTo>
                    <a:lnTo>
                      <a:pt x="1149" y="1133"/>
                    </a:lnTo>
                    <a:lnTo>
                      <a:pt x="1164" y="1150"/>
                    </a:lnTo>
                    <a:lnTo>
                      <a:pt x="1176" y="1167"/>
                    </a:lnTo>
                    <a:lnTo>
                      <a:pt x="1181" y="1176"/>
                    </a:lnTo>
                    <a:lnTo>
                      <a:pt x="1185" y="1186"/>
                    </a:lnTo>
                    <a:lnTo>
                      <a:pt x="1190" y="1195"/>
                    </a:lnTo>
                    <a:lnTo>
                      <a:pt x="1194" y="1206"/>
                    </a:lnTo>
                    <a:lnTo>
                      <a:pt x="1203" y="1234"/>
                    </a:lnTo>
                    <a:lnTo>
                      <a:pt x="1211" y="1259"/>
                    </a:lnTo>
                    <a:lnTo>
                      <a:pt x="1220" y="1284"/>
                    </a:lnTo>
                    <a:lnTo>
                      <a:pt x="1231" y="1311"/>
                    </a:lnTo>
                    <a:lnTo>
                      <a:pt x="1237" y="1323"/>
                    </a:lnTo>
                    <a:lnTo>
                      <a:pt x="1242" y="1333"/>
                    </a:lnTo>
                    <a:lnTo>
                      <a:pt x="1247" y="1342"/>
                    </a:lnTo>
                    <a:lnTo>
                      <a:pt x="1253" y="1354"/>
                    </a:lnTo>
                    <a:lnTo>
                      <a:pt x="1254" y="1360"/>
                    </a:lnTo>
                    <a:lnTo>
                      <a:pt x="1256" y="1365"/>
                    </a:lnTo>
                    <a:lnTo>
                      <a:pt x="1258" y="1370"/>
                    </a:lnTo>
                    <a:lnTo>
                      <a:pt x="1260" y="1374"/>
                    </a:lnTo>
                    <a:lnTo>
                      <a:pt x="1266" y="1383"/>
                    </a:lnTo>
                    <a:lnTo>
                      <a:pt x="1273" y="1392"/>
                    </a:lnTo>
                    <a:lnTo>
                      <a:pt x="1277" y="1398"/>
                    </a:lnTo>
                    <a:lnTo>
                      <a:pt x="1282" y="1404"/>
                    </a:lnTo>
                    <a:lnTo>
                      <a:pt x="1284" y="1408"/>
                    </a:lnTo>
                    <a:lnTo>
                      <a:pt x="1287" y="1410"/>
                    </a:lnTo>
                    <a:lnTo>
                      <a:pt x="1289" y="1412"/>
                    </a:lnTo>
                    <a:lnTo>
                      <a:pt x="1293" y="1414"/>
                    </a:lnTo>
                    <a:lnTo>
                      <a:pt x="1305" y="1417"/>
                    </a:lnTo>
                    <a:lnTo>
                      <a:pt x="1318" y="1421"/>
                    </a:lnTo>
                    <a:lnTo>
                      <a:pt x="1313" y="1429"/>
                    </a:lnTo>
                    <a:lnTo>
                      <a:pt x="1306" y="1437"/>
                    </a:lnTo>
                    <a:lnTo>
                      <a:pt x="1303" y="1440"/>
                    </a:lnTo>
                    <a:lnTo>
                      <a:pt x="1301" y="1444"/>
                    </a:lnTo>
                    <a:lnTo>
                      <a:pt x="1300" y="1448"/>
                    </a:lnTo>
                    <a:lnTo>
                      <a:pt x="1300" y="1453"/>
                    </a:lnTo>
                    <a:lnTo>
                      <a:pt x="1301" y="1465"/>
                    </a:lnTo>
                    <a:lnTo>
                      <a:pt x="1304" y="1474"/>
                    </a:lnTo>
                    <a:lnTo>
                      <a:pt x="1306" y="1484"/>
                    </a:lnTo>
                    <a:lnTo>
                      <a:pt x="1308" y="1496"/>
                    </a:lnTo>
                    <a:lnTo>
                      <a:pt x="1307" y="1502"/>
                    </a:lnTo>
                    <a:lnTo>
                      <a:pt x="1305" y="1506"/>
                    </a:lnTo>
                    <a:lnTo>
                      <a:pt x="1303" y="1511"/>
                    </a:lnTo>
                    <a:lnTo>
                      <a:pt x="1300" y="1515"/>
                    </a:lnTo>
                    <a:lnTo>
                      <a:pt x="1296" y="1519"/>
                    </a:lnTo>
                    <a:lnTo>
                      <a:pt x="1293" y="1524"/>
                    </a:lnTo>
                    <a:lnTo>
                      <a:pt x="1290" y="1529"/>
                    </a:lnTo>
                    <a:lnTo>
                      <a:pt x="1288" y="1535"/>
                    </a:lnTo>
                    <a:lnTo>
                      <a:pt x="1285" y="1545"/>
                    </a:lnTo>
                    <a:lnTo>
                      <a:pt x="1283" y="1557"/>
                    </a:lnTo>
                    <a:lnTo>
                      <a:pt x="1280" y="1561"/>
                    </a:lnTo>
                    <a:lnTo>
                      <a:pt x="1277" y="1565"/>
                    </a:lnTo>
                    <a:lnTo>
                      <a:pt x="1273" y="1567"/>
                    </a:lnTo>
                    <a:lnTo>
                      <a:pt x="1269" y="1568"/>
                    </a:lnTo>
                    <a:lnTo>
                      <a:pt x="1265" y="1567"/>
                    </a:lnTo>
                    <a:lnTo>
                      <a:pt x="1262" y="1567"/>
                    </a:lnTo>
                    <a:lnTo>
                      <a:pt x="1260" y="1565"/>
                    </a:lnTo>
                    <a:lnTo>
                      <a:pt x="1258" y="1564"/>
                    </a:lnTo>
                    <a:lnTo>
                      <a:pt x="1254" y="1559"/>
                    </a:lnTo>
                    <a:lnTo>
                      <a:pt x="1250" y="1554"/>
                    </a:lnTo>
                    <a:lnTo>
                      <a:pt x="1246" y="1540"/>
                    </a:lnTo>
                    <a:lnTo>
                      <a:pt x="1244" y="1525"/>
                    </a:lnTo>
                    <a:lnTo>
                      <a:pt x="1241" y="1510"/>
                    </a:lnTo>
                    <a:lnTo>
                      <a:pt x="1237" y="1497"/>
                    </a:lnTo>
                    <a:lnTo>
                      <a:pt x="1235" y="1490"/>
                    </a:lnTo>
                    <a:lnTo>
                      <a:pt x="1231" y="1485"/>
                    </a:lnTo>
                    <a:lnTo>
                      <a:pt x="1226" y="1481"/>
                    </a:lnTo>
                    <a:lnTo>
                      <a:pt x="1219" y="1478"/>
                    </a:lnTo>
                    <a:lnTo>
                      <a:pt x="1213" y="1474"/>
                    </a:lnTo>
                    <a:lnTo>
                      <a:pt x="1209" y="1470"/>
                    </a:lnTo>
                    <a:lnTo>
                      <a:pt x="1206" y="1468"/>
                    </a:lnTo>
                    <a:lnTo>
                      <a:pt x="1204" y="1467"/>
                    </a:lnTo>
                    <a:lnTo>
                      <a:pt x="1201" y="1465"/>
                    </a:lnTo>
                    <a:lnTo>
                      <a:pt x="1198" y="1465"/>
                    </a:lnTo>
                    <a:lnTo>
                      <a:pt x="1196" y="1465"/>
                    </a:lnTo>
                    <a:lnTo>
                      <a:pt x="1193" y="1466"/>
                    </a:lnTo>
                    <a:lnTo>
                      <a:pt x="1191" y="1467"/>
                    </a:lnTo>
                    <a:lnTo>
                      <a:pt x="1190" y="1468"/>
                    </a:lnTo>
                    <a:lnTo>
                      <a:pt x="1188" y="1472"/>
                    </a:lnTo>
                    <a:lnTo>
                      <a:pt x="1188" y="1477"/>
                    </a:lnTo>
                    <a:lnTo>
                      <a:pt x="1188" y="1488"/>
                    </a:lnTo>
                    <a:lnTo>
                      <a:pt x="1188" y="1500"/>
                    </a:lnTo>
                    <a:lnTo>
                      <a:pt x="1188" y="1506"/>
                    </a:lnTo>
                    <a:lnTo>
                      <a:pt x="1187" y="1511"/>
                    </a:lnTo>
                    <a:lnTo>
                      <a:pt x="1186" y="1515"/>
                    </a:lnTo>
                    <a:lnTo>
                      <a:pt x="1184" y="1520"/>
                    </a:lnTo>
                    <a:lnTo>
                      <a:pt x="1178" y="1526"/>
                    </a:lnTo>
                    <a:lnTo>
                      <a:pt x="1173" y="1531"/>
                    </a:lnTo>
                    <a:lnTo>
                      <a:pt x="1174" y="1537"/>
                    </a:lnTo>
                    <a:lnTo>
                      <a:pt x="1175" y="1542"/>
                    </a:lnTo>
                    <a:lnTo>
                      <a:pt x="1178" y="1546"/>
                    </a:lnTo>
                    <a:lnTo>
                      <a:pt x="1181" y="1551"/>
                    </a:lnTo>
                    <a:lnTo>
                      <a:pt x="1184" y="1555"/>
                    </a:lnTo>
                    <a:lnTo>
                      <a:pt x="1187" y="1560"/>
                    </a:lnTo>
                    <a:lnTo>
                      <a:pt x="1190" y="1565"/>
                    </a:lnTo>
                    <a:lnTo>
                      <a:pt x="1192" y="1570"/>
                    </a:lnTo>
                    <a:lnTo>
                      <a:pt x="1189" y="1572"/>
                    </a:lnTo>
                    <a:lnTo>
                      <a:pt x="1186" y="1573"/>
                    </a:lnTo>
                    <a:lnTo>
                      <a:pt x="1177" y="1571"/>
                    </a:lnTo>
                    <a:lnTo>
                      <a:pt x="1168" y="1569"/>
                    </a:lnTo>
                    <a:lnTo>
                      <a:pt x="1165" y="1569"/>
                    </a:lnTo>
                    <a:lnTo>
                      <a:pt x="1163" y="1571"/>
                    </a:lnTo>
                    <a:lnTo>
                      <a:pt x="1162" y="1573"/>
                    </a:lnTo>
                    <a:lnTo>
                      <a:pt x="1162" y="1575"/>
                    </a:lnTo>
                    <a:lnTo>
                      <a:pt x="1161" y="1582"/>
                    </a:lnTo>
                    <a:lnTo>
                      <a:pt x="1162" y="1588"/>
                    </a:lnTo>
                    <a:lnTo>
                      <a:pt x="1162" y="1593"/>
                    </a:lnTo>
                    <a:lnTo>
                      <a:pt x="1163" y="1598"/>
                    </a:lnTo>
                    <a:lnTo>
                      <a:pt x="1165" y="1602"/>
                    </a:lnTo>
                    <a:lnTo>
                      <a:pt x="1169" y="1605"/>
                    </a:lnTo>
                    <a:close/>
                    <a:moveTo>
                      <a:pt x="848" y="0"/>
                    </a:moveTo>
                    <a:lnTo>
                      <a:pt x="845" y="3"/>
                    </a:lnTo>
                    <a:lnTo>
                      <a:pt x="843" y="6"/>
                    </a:lnTo>
                    <a:lnTo>
                      <a:pt x="844" y="17"/>
                    </a:lnTo>
                    <a:lnTo>
                      <a:pt x="845" y="28"/>
                    </a:lnTo>
                    <a:lnTo>
                      <a:pt x="846" y="37"/>
                    </a:lnTo>
                    <a:lnTo>
                      <a:pt x="847" y="50"/>
                    </a:lnTo>
                    <a:lnTo>
                      <a:pt x="847" y="56"/>
                    </a:lnTo>
                    <a:lnTo>
                      <a:pt x="846" y="61"/>
                    </a:lnTo>
                    <a:lnTo>
                      <a:pt x="845" y="66"/>
                    </a:lnTo>
                    <a:lnTo>
                      <a:pt x="843" y="71"/>
                    </a:lnTo>
                    <a:lnTo>
                      <a:pt x="841" y="77"/>
                    </a:lnTo>
                    <a:lnTo>
                      <a:pt x="838" y="82"/>
                    </a:lnTo>
                    <a:lnTo>
                      <a:pt x="835" y="87"/>
                    </a:lnTo>
                    <a:lnTo>
                      <a:pt x="831" y="91"/>
                    </a:lnTo>
                    <a:lnTo>
                      <a:pt x="798" y="91"/>
                    </a:lnTo>
                    <a:lnTo>
                      <a:pt x="794" y="96"/>
                    </a:lnTo>
                    <a:lnTo>
                      <a:pt x="790" y="100"/>
                    </a:lnTo>
                    <a:lnTo>
                      <a:pt x="789" y="102"/>
                    </a:lnTo>
                    <a:lnTo>
                      <a:pt x="786" y="105"/>
                    </a:lnTo>
                    <a:lnTo>
                      <a:pt x="784" y="106"/>
                    </a:lnTo>
                    <a:lnTo>
                      <a:pt x="781" y="106"/>
                    </a:lnTo>
                    <a:lnTo>
                      <a:pt x="770" y="102"/>
                    </a:lnTo>
                    <a:lnTo>
                      <a:pt x="758" y="98"/>
                    </a:lnTo>
                    <a:lnTo>
                      <a:pt x="755" y="98"/>
                    </a:lnTo>
                    <a:lnTo>
                      <a:pt x="752" y="99"/>
                    </a:lnTo>
                    <a:lnTo>
                      <a:pt x="750" y="101"/>
                    </a:lnTo>
                    <a:lnTo>
                      <a:pt x="748" y="103"/>
                    </a:lnTo>
                    <a:lnTo>
                      <a:pt x="745" y="108"/>
                    </a:lnTo>
                    <a:lnTo>
                      <a:pt x="741" y="113"/>
                    </a:lnTo>
                    <a:lnTo>
                      <a:pt x="736" y="117"/>
                    </a:lnTo>
                    <a:lnTo>
                      <a:pt x="731" y="120"/>
                    </a:lnTo>
                    <a:lnTo>
                      <a:pt x="727" y="122"/>
                    </a:lnTo>
                    <a:lnTo>
                      <a:pt x="722" y="125"/>
                    </a:lnTo>
                    <a:lnTo>
                      <a:pt x="713" y="128"/>
                    </a:lnTo>
                    <a:lnTo>
                      <a:pt x="701" y="130"/>
                    </a:lnTo>
                    <a:lnTo>
                      <a:pt x="686" y="134"/>
                    </a:lnTo>
                    <a:lnTo>
                      <a:pt x="671" y="135"/>
                    </a:lnTo>
                    <a:lnTo>
                      <a:pt x="658" y="136"/>
                    </a:lnTo>
                    <a:lnTo>
                      <a:pt x="641" y="137"/>
                    </a:lnTo>
                    <a:lnTo>
                      <a:pt x="629" y="136"/>
                    </a:lnTo>
                    <a:lnTo>
                      <a:pt x="618" y="135"/>
                    </a:lnTo>
                    <a:lnTo>
                      <a:pt x="607" y="133"/>
                    </a:lnTo>
                    <a:lnTo>
                      <a:pt x="597" y="130"/>
                    </a:lnTo>
                    <a:lnTo>
                      <a:pt x="578" y="123"/>
                    </a:lnTo>
                    <a:lnTo>
                      <a:pt x="559" y="116"/>
                    </a:lnTo>
                    <a:lnTo>
                      <a:pt x="541" y="108"/>
                    </a:lnTo>
                    <a:lnTo>
                      <a:pt x="521" y="101"/>
                    </a:lnTo>
                    <a:lnTo>
                      <a:pt x="511" y="98"/>
                    </a:lnTo>
                    <a:lnTo>
                      <a:pt x="500" y="95"/>
                    </a:lnTo>
                    <a:lnTo>
                      <a:pt x="489" y="93"/>
                    </a:lnTo>
                    <a:lnTo>
                      <a:pt x="476" y="92"/>
                    </a:lnTo>
                    <a:lnTo>
                      <a:pt x="467" y="91"/>
                    </a:lnTo>
                    <a:lnTo>
                      <a:pt x="458" y="88"/>
                    </a:lnTo>
                    <a:lnTo>
                      <a:pt x="449" y="85"/>
                    </a:lnTo>
                    <a:lnTo>
                      <a:pt x="440" y="84"/>
                    </a:lnTo>
                    <a:lnTo>
                      <a:pt x="409" y="84"/>
                    </a:lnTo>
                    <a:lnTo>
                      <a:pt x="400" y="82"/>
                    </a:lnTo>
                    <a:lnTo>
                      <a:pt x="386" y="82"/>
                    </a:lnTo>
                    <a:lnTo>
                      <a:pt x="386" y="93"/>
                    </a:lnTo>
                    <a:lnTo>
                      <a:pt x="384" y="102"/>
                    </a:lnTo>
                    <a:lnTo>
                      <a:pt x="381" y="113"/>
                    </a:lnTo>
                    <a:lnTo>
                      <a:pt x="378" y="123"/>
                    </a:lnTo>
                    <a:lnTo>
                      <a:pt x="391" y="129"/>
                    </a:lnTo>
                    <a:lnTo>
                      <a:pt x="402" y="135"/>
                    </a:lnTo>
                    <a:lnTo>
                      <a:pt x="413" y="140"/>
                    </a:lnTo>
                    <a:lnTo>
                      <a:pt x="426" y="147"/>
                    </a:lnTo>
                    <a:lnTo>
                      <a:pt x="438" y="157"/>
                    </a:lnTo>
                    <a:lnTo>
                      <a:pt x="449" y="169"/>
                    </a:lnTo>
                    <a:lnTo>
                      <a:pt x="460" y="175"/>
                    </a:lnTo>
                    <a:lnTo>
                      <a:pt x="469" y="181"/>
                    </a:lnTo>
                    <a:lnTo>
                      <a:pt x="472" y="185"/>
                    </a:lnTo>
                    <a:lnTo>
                      <a:pt x="476" y="190"/>
                    </a:lnTo>
                    <a:lnTo>
                      <a:pt x="479" y="194"/>
                    </a:lnTo>
                    <a:lnTo>
                      <a:pt x="483" y="199"/>
                    </a:lnTo>
                    <a:lnTo>
                      <a:pt x="486" y="205"/>
                    </a:lnTo>
                    <a:lnTo>
                      <a:pt x="487" y="211"/>
                    </a:lnTo>
                    <a:lnTo>
                      <a:pt x="488" y="218"/>
                    </a:lnTo>
                    <a:lnTo>
                      <a:pt x="489" y="223"/>
                    </a:lnTo>
                    <a:lnTo>
                      <a:pt x="490" y="229"/>
                    </a:lnTo>
                    <a:lnTo>
                      <a:pt x="492" y="234"/>
                    </a:lnTo>
                    <a:lnTo>
                      <a:pt x="494" y="239"/>
                    </a:lnTo>
                    <a:lnTo>
                      <a:pt x="498" y="244"/>
                    </a:lnTo>
                    <a:lnTo>
                      <a:pt x="512" y="256"/>
                    </a:lnTo>
                    <a:lnTo>
                      <a:pt x="525" y="266"/>
                    </a:lnTo>
                    <a:lnTo>
                      <a:pt x="530" y="271"/>
                    </a:lnTo>
                    <a:lnTo>
                      <a:pt x="534" y="278"/>
                    </a:lnTo>
                    <a:lnTo>
                      <a:pt x="536" y="281"/>
                    </a:lnTo>
                    <a:lnTo>
                      <a:pt x="538" y="285"/>
                    </a:lnTo>
                    <a:lnTo>
                      <a:pt x="539" y="288"/>
                    </a:lnTo>
                    <a:lnTo>
                      <a:pt x="539" y="293"/>
                    </a:lnTo>
                    <a:lnTo>
                      <a:pt x="539" y="328"/>
                    </a:lnTo>
                    <a:lnTo>
                      <a:pt x="539" y="333"/>
                    </a:lnTo>
                    <a:lnTo>
                      <a:pt x="540" y="337"/>
                    </a:lnTo>
                    <a:lnTo>
                      <a:pt x="542" y="340"/>
                    </a:lnTo>
                    <a:lnTo>
                      <a:pt x="544" y="344"/>
                    </a:lnTo>
                    <a:lnTo>
                      <a:pt x="549" y="350"/>
                    </a:lnTo>
                    <a:lnTo>
                      <a:pt x="555" y="355"/>
                    </a:lnTo>
                    <a:lnTo>
                      <a:pt x="561" y="362"/>
                    </a:lnTo>
                    <a:lnTo>
                      <a:pt x="567" y="368"/>
                    </a:lnTo>
                    <a:lnTo>
                      <a:pt x="569" y="371"/>
                    </a:lnTo>
                    <a:lnTo>
                      <a:pt x="571" y="375"/>
                    </a:lnTo>
                    <a:lnTo>
                      <a:pt x="572" y="379"/>
                    </a:lnTo>
                    <a:lnTo>
                      <a:pt x="572" y="383"/>
                    </a:lnTo>
                    <a:lnTo>
                      <a:pt x="572" y="388"/>
                    </a:lnTo>
                    <a:lnTo>
                      <a:pt x="571" y="392"/>
                    </a:lnTo>
                    <a:lnTo>
                      <a:pt x="570" y="395"/>
                    </a:lnTo>
                    <a:lnTo>
                      <a:pt x="568" y="398"/>
                    </a:lnTo>
                    <a:lnTo>
                      <a:pt x="565" y="401"/>
                    </a:lnTo>
                    <a:lnTo>
                      <a:pt x="562" y="403"/>
                    </a:lnTo>
                    <a:lnTo>
                      <a:pt x="559" y="404"/>
                    </a:lnTo>
                    <a:lnTo>
                      <a:pt x="556" y="405"/>
                    </a:lnTo>
                    <a:lnTo>
                      <a:pt x="524" y="405"/>
                    </a:lnTo>
                    <a:lnTo>
                      <a:pt x="512" y="407"/>
                    </a:lnTo>
                    <a:lnTo>
                      <a:pt x="498" y="412"/>
                    </a:lnTo>
                    <a:lnTo>
                      <a:pt x="488" y="414"/>
                    </a:lnTo>
                    <a:lnTo>
                      <a:pt x="478" y="419"/>
                    </a:lnTo>
                    <a:lnTo>
                      <a:pt x="475" y="421"/>
                    </a:lnTo>
                    <a:lnTo>
                      <a:pt x="472" y="425"/>
                    </a:lnTo>
                    <a:lnTo>
                      <a:pt x="470" y="429"/>
                    </a:lnTo>
                    <a:lnTo>
                      <a:pt x="469" y="433"/>
                    </a:lnTo>
                    <a:lnTo>
                      <a:pt x="470" y="437"/>
                    </a:lnTo>
                    <a:lnTo>
                      <a:pt x="472" y="441"/>
                    </a:lnTo>
                    <a:lnTo>
                      <a:pt x="474" y="445"/>
                    </a:lnTo>
                    <a:lnTo>
                      <a:pt x="478" y="447"/>
                    </a:lnTo>
                    <a:lnTo>
                      <a:pt x="488" y="450"/>
                    </a:lnTo>
                    <a:lnTo>
                      <a:pt x="497" y="451"/>
                    </a:lnTo>
                    <a:lnTo>
                      <a:pt x="507" y="453"/>
                    </a:lnTo>
                    <a:lnTo>
                      <a:pt x="517" y="456"/>
                    </a:lnTo>
                    <a:lnTo>
                      <a:pt x="520" y="458"/>
                    </a:lnTo>
                    <a:lnTo>
                      <a:pt x="523" y="461"/>
                    </a:lnTo>
                    <a:lnTo>
                      <a:pt x="525" y="464"/>
                    </a:lnTo>
                    <a:lnTo>
                      <a:pt x="525" y="469"/>
                    </a:lnTo>
                    <a:lnTo>
                      <a:pt x="524" y="474"/>
                    </a:lnTo>
                    <a:lnTo>
                      <a:pt x="521" y="477"/>
                    </a:lnTo>
                    <a:lnTo>
                      <a:pt x="518" y="480"/>
                    </a:lnTo>
                    <a:lnTo>
                      <a:pt x="515" y="483"/>
                    </a:lnTo>
                    <a:lnTo>
                      <a:pt x="511" y="492"/>
                    </a:lnTo>
                    <a:lnTo>
                      <a:pt x="508" y="499"/>
                    </a:lnTo>
                    <a:lnTo>
                      <a:pt x="506" y="508"/>
                    </a:lnTo>
                    <a:lnTo>
                      <a:pt x="506" y="518"/>
                    </a:lnTo>
                    <a:lnTo>
                      <a:pt x="498" y="518"/>
                    </a:lnTo>
                    <a:lnTo>
                      <a:pt x="489" y="519"/>
                    </a:lnTo>
                    <a:lnTo>
                      <a:pt x="486" y="520"/>
                    </a:lnTo>
                    <a:lnTo>
                      <a:pt x="483" y="522"/>
                    </a:lnTo>
                    <a:lnTo>
                      <a:pt x="481" y="524"/>
                    </a:lnTo>
                    <a:lnTo>
                      <a:pt x="481" y="528"/>
                    </a:lnTo>
                    <a:lnTo>
                      <a:pt x="481" y="534"/>
                    </a:lnTo>
                    <a:lnTo>
                      <a:pt x="482" y="538"/>
                    </a:lnTo>
                    <a:lnTo>
                      <a:pt x="483" y="542"/>
                    </a:lnTo>
                    <a:lnTo>
                      <a:pt x="485" y="545"/>
                    </a:lnTo>
                    <a:lnTo>
                      <a:pt x="489" y="552"/>
                    </a:lnTo>
                    <a:lnTo>
                      <a:pt x="496" y="560"/>
                    </a:lnTo>
                    <a:lnTo>
                      <a:pt x="503" y="563"/>
                    </a:lnTo>
                    <a:lnTo>
                      <a:pt x="510" y="567"/>
                    </a:lnTo>
                    <a:lnTo>
                      <a:pt x="512" y="574"/>
                    </a:lnTo>
                    <a:lnTo>
                      <a:pt x="512" y="583"/>
                    </a:lnTo>
                    <a:lnTo>
                      <a:pt x="512" y="587"/>
                    </a:lnTo>
                    <a:lnTo>
                      <a:pt x="514" y="590"/>
                    </a:lnTo>
                    <a:lnTo>
                      <a:pt x="515" y="592"/>
                    </a:lnTo>
                    <a:lnTo>
                      <a:pt x="518" y="594"/>
                    </a:lnTo>
                    <a:lnTo>
                      <a:pt x="523" y="597"/>
                    </a:lnTo>
                    <a:lnTo>
                      <a:pt x="529" y="599"/>
                    </a:lnTo>
                    <a:lnTo>
                      <a:pt x="565" y="594"/>
                    </a:lnTo>
                    <a:lnTo>
                      <a:pt x="578" y="595"/>
                    </a:lnTo>
                    <a:lnTo>
                      <a:pt x="589" y="597"/>
                    </a:lnTo>
                    <a:lnTo>
                      <a:pt x="600" y="599"/>
                    </a:lnTo>
                    <a:lnTo>
                      <a:pt x="613" y="600"/>
                    </a:lnTo>
                    <a:lnTo>
                      <a:pt x="612" y="610"/>
                    </a:lnTo>
                    <a:lnTo>
                      <a:pt x="611" y="620"/>
                    </a:lnTo>
                    <a:lnTo>
                      <a:pt x="610" y="629"/>
                    </a:lnTo>
                    <a:lnTo>
                      <a:pt x="610" y="640"/>
                    </a:lnTo>
                    <a:lnTo>
                      <a:pt x="610" y="649"/>
                    </a:lnTo>
                    <a:lnTo>
                      <a:pt x="613" y="656"/>
                    </a:lnTo>
                    <a:lnTo>
                      <a:pt x="615" y="659"/>
                    </a:lnTo>
                    <a:lnTo>
                      <a:pt x="617" y="661"/>
                    </a:lnTo>
                    <a:lnTo>
                      <a:pt x="620" y="663"/>
                    </a:lnTo>
                    <a:lnTo>
                      <a:pt x="625" y="664"/>
                    </a:lnTo>
                    <a:lnTo>
                      <a:pt x="636" y="664"/>
                    </a:lnTo>
                    <a:lnTo>
                      <a:pt x="645" y="664"/>
                    </a:lnTo>
                    <a:lnTo>
                      <a:pt x="656" y="664"/>
                    </a:lnTo>
                    <a:lnTo>
                      <a:pt x="667" y="664"/>
                    </a:lnTo>
                    <a:lnTo>
                      <a:pt x="663" y="650"/>
                    </a:lnTo>
                    <a:lnTo>
                      <a:pt x="661" y="637"/>
                    </a:lnTo>
                    <a:lnTo>
                      <a:pt x="659" y="625"/>
                    </a:lnTo>
                    <a:lnTo>
                      <a:pt x="658" y="610"/>
                    </a:lnTo>
                    <a:lnTo>
                      <a:pt x="658" y="579"/>
                    </a:lnTo>
                    <a:lnTo>
                      <a:pt x="686" y="579"/>
                    </a:lnTo>
                    <a:lnTo>
                      <a:pt x="693" y="581"/>
                    </a:lnTo>
                    <a:lnTo>
                      <a:pt x="700" y="583"/>
                    </a:lnTo>
                    <a:lnTo>
                      <a:pt x="706" y="582"/>
                    </a:lnTo>
                    <a:lnTo>
                      <a:pt x="713" y="581"/>
                    </a:lnTo>
                    <a:lnTo>
                      <a:pt x="718" y="580"/>
                    </a:lnTo>
                    <a:lnTo>
                      <a:pt x="723" y="577"/>
                    </a:lnTo>
                    <a:lnTo>
                      <a:pt x="728" y="574"/>
                    </a:lnTo>
                    <a:lnTo>
                      <a:pt x="731" y="571"/>
                    </a:lnTo>
                    <a:lnTo>
                      <a:pt x="733" y="566"/>
                    </a:lnTo>
                    <a:lnTo>
                      <a:pt x="734" y="561"/>
                    </a:lnTo>
                    <a:lnTo>
                      <a:pt x="733" y="556"/>
                    </a:lnTo>
                    <a:lnTo>
                      <a:pt x="732" y="552"/>
                    </a:lnTo>
                    <a:lnTo>
                      <a:pt x="729" y="549"/>
                    </a:lnTo>
                    <a:lnTo>
                      <a:pt x="726" y="546"/>
                    </a:lnTo>
                    <a:lnTo>
                      <a:pt x="722" y="544"/>
                    </a:lnTo>
                    <a:lnTo>
                      <a:pt x="718" y="543"/>
                    </a:lnTo>
                    <a:lnTo>
                      <a:pt x="713" y="542"/>
                    </a:lnTo>
                    <a:lnTo>
                      <a:pt x="708" y="542"/>
                    </a:lnTo>
                    <a:lnTo>
                      <a:pt x="684" y="542"/>
                    </a:lnTo>
                    <a:lnTo>
                      <a:pt x="669" y="536"/>
                    </a:lnTo>
                    <a:lnTo>
                      <a:pt x="654" y="531"/>
                    </a:lnTo>
                    <a:lnTo>
                      <a:pt x="647" y="532"/>
                    </a:lnTo>
                    <a:lnTo>
                      <a:pt x="642" y="533"/>
                    </a:lnTo>
                    <a:lnTo>
                      <a:pt x="637" y="535"/>
                    </a:lnTo>
                    <a:lnTo>
                      <a:pt x="633" y="537"/>
                    </a:lnTo>
                    <a:lnTo>
                      <a:pt x="624" y="542"/>
                    </a:lnTo>
                    <a:lnTo>
                      <a:pt x="612" y="545"/>
                    </a:lnTo>
                    <a:lnTo>
                      <a:pt x="600" y="546"/>
                    </a:lnTo>
                    <a:lnTo>
                      <a:pt x="588" y="546"/>
                    </a:lnTo>
                    <a:lnTo>
                      <a:pt x="583" y="546"/>
                    </a:lnTo>
                    <a:lnTo>
                      <a:pt x="578" y="546"/>
                    </a:lnTo>
                    <a:lnTo>
                      <a:pt x="572" y="548"/>
                    </a:lnTo>
                    <a:lnTo>
                      <a:pt x="565" y="550"/>
                    </a:lnTo>
                    <a:lnTo>
                      <a:pt x="563" y="547"/>
                    </a:lnTo>
                    <a:lnTo>
                      <a:pt x="562" y="545"/>
                    </a:lnTo>
                    <a:lnTo>
                      <a:pt x="562" y="532"/>
                    </a:lnTo>
                    <a:lnTo>
                      <a:pt x="564" y="520"/>
                    </a:lnTo>
                    <a:lnTo>
                      <a:pt x="567" y="509"/>
                    </a:lnTo>
                    <a:lnTo>
                      <a:pt x="571" y="496"/>
                    </a:lnTo>
                    <a:lnTo>
                      <a:pt x="574" y="488"/>
                    </a:lnTo>
                    <a:lnTo>
                      <a:pt x="578" y="481"/>
                    </a:lnTo>
                    <a:lnTo>
                      <a:pt x="581" y="478"/>
                    </a:lnTo>
                    <a:lnTo>
                      <a:pt x="585" y="476"/>
                    </a:lnTo>
                    <a:lnTo>
                      <a:pt x="588" y="475"/>
                    </a:lnTo>
                    <a:lnTo>
                      <a:pt x="593" y="474"/>
                    </a:lnTo>
                    <a:lnTo>
                      <a:pt x="599" y="475"/>
                    </a:lnTo>
                    <a:lnTo>
                      <a:pt x="603" y="478"/>
                    </a:lnTo>
                    <a:lnTo>
                      <a:pt x="606" y="480"/>
                    </a:lnTo>
                    <a:lnTo>
                      <a:pt x="611" y="483"/>
                    </a:lnTo>
                    <a:lnTo>
                      <a:pt x="619" y="487"/>
                    </a:lnTo>
                    <a:lnTo>
                      <a:pt x="627" y="490"/>
                    </a:lnTo>
                    <a:lnTo>
                      <a:pt x="634" y="494"/>
                    </a:lnTo>
                    <a:lnTo>
                      <a:pt x="640" y="499"/>
                    </a:lnTo>
                    <a:lnTo>
                      <a:pt x="646" y="489"/>
                    </a:lnTo>
                    <a:lnTo>
                      <a:pt x="651" y="480"/>
                    </a:lnTo>
                    <a:lnTo>
                      <a:pt x="657" y="469"/>
                    </a:lnTo>
                    <a:lnTo>
                      <a:pt x="662" y="458"/>
                    </a:lnTo>
                    <a:lnTo>
                      <a:pt x="665" y="452"/>
                    </a:lnTo>
                    <a:lnTo>
                      <a:pt x="669" y="446"/>
                    </a:lnTo>
                    <a:lnTo>
                      <a:pt x="673" y="440"/>
                    </a:lnTo>
                    <a:lnTo>
                      <a:pt x="677" y="435"/>
                    </a:lnTo>
                    <a:lnTo>
                      <a:pt x="683" y="431"/>
                    </a:lnTo>
                    <a:lnTo>
                      <a:pt x="688" y="428"/>
                    </a:lnTo>
                    <a:lnTo>
                      <a:pt x="694" y="426"/>
                    </a:lnTo>
                    <a:lnTo>
                      <a:pt x="701" y="425"/>
                    </a:lnTo>
                    <a:lnTo>
                      <a:pt x="707" y="426"/>
                    </a:lnTo>
                    <a:lnTo>
                      <a:pt x="714" y="427"/>
                    </a:lnTo>
                    <a:lnTo>
                      <a:pt x="719" y="428"/>
                    </a:lnTo>
                    <a:lnTo>
                      <a:pt x="725" y="430"/>
                    </a:lnTo>
                    <a:lnTo>
                      <a:pt x="730" y="431"/>
                    </a:lnTo>
                    <a:lnTo>
                      <a:pt x="735" y="433"/>
                    </a:lnTo>
                    <a:lnTo>
                      <a:pt x="742" y="434"/>
                    </a:lnTo>
                    <a:lnTo>
                      <a:pt x="748" y="434"/>
                    </a:lnTo>
                    <a:lnTo>
                      <a:pt x="761" y="433"/>
                    </a:lnTo>
                    <a:lnTo>
                      <a:pt x="773" y="432"/>
                    </a:lnTo>
                    <a:lnTo>
                      <a:pt x="784" y="430"/>
                    </a:lnTo>
                    <a:lnTo>
                      <a:pt x="798" y="429"/>
                    </a:lnTo>
                    <a:lnTo>
                      <a:pt x="821" y="429"/>
                    </a:lnTo>
                    <a:lnTo>
                      <a:pt x="941" y="410"/>
                    </a:lnTo>
                    <a:lnTo>
                      <a:pt x="939" y="403"/>
                    </a:lnTo>
                    <a:lnTo>
                      <a:pt x="934" y="398"/>
                    </a:lnTo>
                    <a:lnTo>
                      <a:pt x="929" y="393"/>
                    </a:lnTo>
                    <a:lnTo>
                      <a:pt x="923" y="388"/>
                    </a:lnTo>
                    <a:lnTo>
                      <a:pt x="913" y="375"/>
                    </a:lnTo>
                    <a:lnTo>
                      <a:pt x="904" y="364"/>
                    </a:lnTo>
                    <a:lnTo>
                      <a:pt x="901" y="357"/>
                    </a:lnTo>
                    <a:lnTo>
                      <a:pt x="899" y="351"/>
                    </a:lnTo>
                    <a:lnTo>
                      <a:pt x="897" y="344"/>
                    </a:lnTo>
                    <a:lnTo>
                      <a:pt x="897" y="336"/>
                    </a:lnTo>
                    <a:lnTo>
                      <a:pt x="897" y="309"/>
                    </a:lnTo>
                    <a:lnTo>
                      <a:pt x="890" y="253"/>
                    </a:lnTo>
                    <a:lnTo>
                      <a:pt x="891" y="250"/>
                    </a:lnTo>
                    <a:lnTo>
                      <a:pt x="892" y="247"/>
                    </a:lnTo>
                    <a:lnTo>
                      <a:pt x="894" y="244"/>
                    </a:lnTo>
                    <a:lnTo>
                      <a:pt x="896" y="242"/>
                    </a:lnTo>
                    <a:lnTo>
                      <a:pt x="900" y="239"/>
                    </a:lnTo>
                    <a:lnTo>
                      <a:pt x="906" y="236"/>
                    </a:lnTo>
                    <a:lnTo>
                      <a:pt x="913" y="234"/>
                    </a:lnTo>
                    <a:lnTo>
                      <a:pt x="919" y="232"/>
                    </a:lnTo>
                    <a:lnTo>
                      <a:pt x="925" y="229"/>
                    </a:lnTo>
                    <a:lnTo>
                      <a:pt x="930" y="225"/>
                    </a:lnTo>
                    <a:lnTo>
                      <a:pt x="935" y="219"/>
                    </a:lnTo>
                    <a:lnTo>
                      <a:pt x="939" y="213"/>
                    </a:lnTo>
                    <a:lnTo>
                      <a:pt x="942" y="207"/>
                    </a:lnTo>
                    <a:lnTo>
                      <a:pt x="944" y="202"/>
                    </a:lnTo>
                    <a:lnTo>
                      <a:pt x="949" y="191"/>
                    </a:lnTo>
                    <a:lnTo>
                      <a:pt x="955" y="178"/>
                    </a:lnTo>
                    <a:lnTo>
                      <a:pt x="967" y="168"/>
                    </a:lnTo>
                    <a:lnTo>
                      <a:pt x="977" y="157"/>
                    </a:lnTo>
                    <a:lnTo>
                      <a:pt x="985" y="143"/>
                    </a:lnTo>
                    <a:lnTo>
                      <a:pt x="991" y="128"/>
                    </a:lnTo>
                    <a:lnTo>
                      <a:pt x="997" y="114"/>
                    </a:lnTo>
                    <a:lnTo>
                      <a:pt x="1002" y="97"/>
                    </a:lnTo>
                    <a:lnTo>
                      <a:pt x="1002" y="91"/>
                    </a:lnTo>
                    <a:lnTo>
                      <a:pt x="993" y="97"/>
                    </a:lnTo>
                    <a:lnTo>
                      <a:pt x="986" y="105"/>
                    </a:lnTo>
                    <a:lnTo>
                      <a:pt x="981" y="108"/>
                    </a:lnTo>
                    <a:lnTo>
                      <a:pt x="977" y="111"/>
                    </a:lnTo>
                    <a:lnTo>
                      <a:pt x="972" y="112"/>
                    </a:lnTo>
                    <a:lnTo>
                      <a:pt x="968" y="114"/>
                    </a:lnTo>
                    <a:lnTo>
                      <a:pt x="957" y="116"/>
                    </a:lnTo>
                    <a:lnTo>
                      <a:pt x="946" y="117"/>
                    </a:lnTo>
                    <a:lnTo>
                      <a:pt x="945" y="110"/>
                    </a:lnTo>
                    <a:lnTo>
                      <a:pt x="945" y="102"/>
                    </a:lnTo>
                    <a:lnTo>
                      <a:pt x="945" y="99"/>
                    </a:lnTo>
                    <a:lnTo>
                      <a:pt x="944" y="95"/>
                    </a:lnTo>
                    <a:lnTo>
                      <a:pt x="943" y="92"/>
                    </a:lnTo>
                    <a:lnTo>
                      <a:pt x="941" y="89"/>
                    </a:lnTo>
                    <a:lnTo>
                      <a:pt x="939" y="87"/>
                    </a:lnTo>
                    <a:lnTo>
                      <a:pt x="936" y="85"/>
                    </a:lnTo>
                    <a:lnTo>
                      <a:pt x="933" y="84"/>
                    </a:lnTo>
                    <a:lnTo>
                      <a:pt x="930" y="84"/>
                    </a:lnTo>
                    <a:lnTo>
                      <a:pt x="924" y="84"/>
                    </a:lnTo>
                    <a:lnTo>
                      <a:pt x="918" y="83"/>
                    </a:lnTo>
                    <a:lnTo>
                      <a:pt x="915" y="82"/>
                    </a:lnTo>
                    <a:lnTo>
                      <a:pt x="912" y="81"/>
                    </a:lnTo>
                    <a:lnTo>
                      <a:pt x="910" y="79"/>
                    </a:lnTo>
                    <a:lnTo>
                      <a:pt x="907" y="77"/>
                    </a:lnTo>
                    <a:lnTo>
                      <a:pt x="904" y="71"/>
                    </a:lnTo>
                    <a:lnTo>
                      <a:pt x="899" y="66"/>
                    </a:lnTo>
                    <a:lnTo>
                      <a:pt x="887" y="56"/>
                    </a:lnTo>
                    <a:lnTo>
                      <a:pt x="876" y="46"/>
                    </a:lnTo>
                    <a:lnTo>
                      <a:pt x="871" y="41"/>
                    </a:lnTo>
                    <a:lnTo>
                      <a:pt x="867" y="35"/>
                    </a:lnTo>
                    <a:lnTo>
                      <a:pt x="864" y="29"/>
                    </a:lnTo>
                    <a:lnTo>
                      <a:pt x="861" y="22"/>
                    </a:lnTo>
                    <a:lnTo>
                      <a:pt x="858" y="14"/>
                    </a:lnTo>
                    <a:lnTo>
                      <a:pt x="857" y="9"/>
                    </a:lnTo>
                    <a:lnTo>
                      <a:pt x="854" y="4"/>
                    </a:lnTo>
                    <a:lnTo>
                      <a:pt x="848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ysClr val="windowText" lastClr="000000">
                    <a:lumMod val="50000"/>
                    <a:lumOff val="50000"/>
                  </a:sysClr>
                </a:solidFill>
                <a:round/>
                <a:headEnd/>
                <a:tailEnd/>
              </a:ln>
            </p:spPr>
          </p:sp>
          <p:sp>
            <p:nvSpPr>
              <p:cNvPr id="17" name="Dem._People's_Republic_of_Korea"/>
              <p:cNvSpPr>
                <a:spLocks/>
              </p:cNvSpPr>
              <p:nvPr/>
            </p:nvSpPr>
            <p:spPr bwMode="auto">
              <a:xfrm>
                <a:off x="5766145" y="2606046"/>
                <a:ext cx="267430" cy="451177"/>
              </a:xfrm>
              <a:custGeom>
                <a:avLst/>
                <a:gdLst/>
                <a:ahLst/>
                <a:cxnLst>
                  <a:cxn ang="0">
                    <a:pos x="460" y="50"/>
                  </a:cxn>
                  <a:cxn ang="0">
                    <a:pos x="455" y="79"/>
                  </a:cxn>
                  <a:cxn ang="0">
                    <a:pos x="436" y="101"/>
                  </a:cxn>
                  <a:cxn ang="0">
                    <a:pos x="431" y="168"/>
                  </a:cxn>
                  <a:cxn ang="0">
                    <a:pos x="449" y="243"/>
                  </a:cxn>
                  <a:cxn ang="0">
                    <a:pos x="465" y="313"/>
                  </a:cxn>
                  <a:cxn ang="0">
                    <a:pos x="462" y="358"/>
                  </a:cxn>
                  <a:cxn ang="0">
                    <a:pos x="427" y="411"/>
                  </a:cxn>
                  <a:cxn ang="0">
                    <a:pos x="398" y="466"/>
                  </a:cxn>
                  <a:cxn ang="0">
                    <a:pos x="373" y="510"/>
                  </a:cxn>
                  <a:cxn ang="0">
                    <a:pos x="354" y="575"/>
                  </a:cxn>
                  <a:cxn ang="0">
                    <a:pos x="363" y="643"/>
                  </a:cxn>
                  <a:cxn ang="0">
                    <a:pos x="386" y="657"/>
                  </a:cxn>
                  <a:cxn ang="0">
                    <a:pos x="475" y="687"/>
                  </a:cxn>
                  <a:cxn ang="0">
                    <a:pos x="524" y="702"/>
                  </a:cxn>
                  <a:cxn ang="0">
                    <a:pos x="564" y="731"/>
                  </a:cxn>
                  <a:cxn ang="0">
                    <a:pos x="530" y="779"/>
                  </a:cxn>
                  <a:cxn ang="0">
                    <a:pos x="498" y="791"/>
                  </a:cxn>
                  <a:cxn ang="0">
                    <a:pos x="431" y="812"/>
                  </a:cxn>
                  <a:cxn ang="0">
                    <a:pos x="407" y="873"/>
                  </a:cxn>
                  <a:cxn ang="0">
                    <a:pos x="413" y="901"/>
                  </a:cxn>
                  <a:cxn ang="0">
                    <a:pos x="382" y="923"/>
                  </a:cxn>
                  <a:cxn ang="0">
                    <a:pos x="334" y="919"/>
                  </a:cxn>
                  <a:cxn ang="0">
                    <a:pos x="282" y="951"/>
                  </a:cxn>
                  <a:cxn ang="0">
                    <a:pos x="266" y="967"/>
                  </a:cxn>
                  <a:cxn ang="0">
                    <a:pos x="231" y="948"/>
                  </a:cxn>
                  <a:cxn ang="0">
                    <a:pos x="173" y="930"/>
                  </a:cxn>
                  <a:cxn ang="0">
                    <a:pos x="145" y="925"/>
                  </a:cxn>
                  <a:cxn ang="0">
                    <a:pos x="152" y="894"/>
                  </a:cxn>
                  <a:cxn ang="0">
                    <a:pos x="172" y="836"/>
                  </a:cxn>
                  <a:cxn ang="0">
                    <a:pos x="195" y="824"/>
                  </a:cxn>
                  <a:cxn ang="0">
                    <a:pos x="206" y="779"/>
                  </a:cxn>
                  <a:cxn ang="0">
                    <a:pos x="180" y="742"/>
                  </a:cxn>
                  <a:cxn ang="0">
                    <a:pos x="138" y="721"/>
                  </a:cxn>
                  <a:cxn ang="0">
                    <a:pos x="98" y="732"/>
                  </a:cxn>
                  <a:cxn ang="0">
                    <a:pos x="50" y="754"/>
                  </a:cxn>
                  <a:cxn ang="0">
                    <a:pos x="8" y="734"/>
                  </a:cxn>
                  <a:cxn ang="0">
                    <a:pos x="1" y="686"/>
                  </a:cxn>
                  <a:cxn ang="0">
                    <a:pos x="36" y="627"/>
                  </a:cxn>
                  <a:cxn ang="0">
                    <a:pos x="69" y="579"/>
                  </a:cxn>
                  <a:cxn ang="0">
                    <a:pos x="80" y="513"/>
                  </a:cxn>
                  <a:cxn ang="0">
                    <a:pos x="91" y="457"/>
                  </a:cxn>
                  <a:cxn ang="0">
                    <a:pos x="84" y="395"/>
                  </a:cxn>
                  <a:cxn ang="0">
                    <a:pos x="80" y="356"/>
                  </a:cxn>
                  <a:cxn ang="0">
                    <a:pos x="137" y="345"/>
                  </a:cxn>
                  <a:cxn ang="0">
                    <a:pos x="237" y="342"/>
                  </a:cxn>
                  <a:cxn ang="0">
                    <a:pos x="254" y="315"/>
                  </a:cxn>
                  <a:cxn ang="0">
                    <a:pos x="270" y="279"/>
                  </a:cxn>
                  <a:cxn ang="0">
                    <a:pos x="275" y="237"/>
                  </a:cxn>
                  <a:cxn ang="0">
                    <a:pos x="314" y="226"/>
                  </a:cxn>
                  <a:cxn ang="0">
                    <a:pos x="323" y="198"/>
                  </a:cxn>
                  <a:cxn ang="0">
                    <a:pos x="352" y="165"/>
                  </a:cxn>
                  <a:cxn ang="0">
                    <a:pos x="376" y="129"/>
                  </a:cxn>
                  <a:cxn ang="0">
                    <a:pos x="384" y="9"/>
                  </a:cxn>
                </a:cxnLst>
                <a:rect l="0" t="0" r="r" b="b"/>
                <a:pathLst>
                  <a:path w="564" h="968">
                    <a:moveTo>
                      <a:pt x="419" y="0"/>
                    </a:moveTo>
                    <a:lnTo>
                      <a:pt x="430" y="16"/>
                    </a:lnTo>
                    <a:lnTo>
                      <a:pt x="440" y="31"/>
                    </a:lnTo>
                    <a:lnTo>
                      <a:pt x="446" y="37"/>
                    </a:lnTo>
                    <a:lnTo>
                      <a:pt x="452" y="43"/>
                    </a:lnTo>
                    <a:lnTo>
                      <a:pt x="460" y="50"/>
                    </a:lnTo>
                    <a:lnTo>
                      <a:pt x="467" y="56"/>
                    </a:lnTo>
                    <a:lnTo>
                      <a:pt x="468" y="62"/>
                    </a:lnTo>
                    <a:lnTo>
                      <a:pt x="466" y="68"/>
                    </a:lnTo>
                    <a:lnTo>
                      <a:pt x="464" y="72"/>
                    </a:lnTo>
                    <a:lnTo>
                      <a:pt x="460" y="75"/>
                    </a:lnTo>
                    <a:lnTo>
                      <a:pt x="455" y="79"/>
                    </a:lnTo>
                    <a:lnTo>
                      <a:pt x="450" y="81"/>
                    </a:lnTo>
                    <a:lnTo>
                      <a:pt x="446" y="83"/>
                    </a:lnTo>
                    <a:lnTo>
                      <a:pt x="442" y="85"/>
                    </a:lnTo>
                    <a:lnTo>
                      <a:pt x="439" y="89"/>
                    </a:lnTo>
                    <a:lnTo>
                      <a:pt x="437" y="93"/>
                    </a:lnTo>
                    <a:lnTo>
                      <a:pt x="436" y="101"/>
                    </a:lnTo>
                    <a:lnTo>
                      <a:pt x="436" y="109"/>
                    </a:lnTo>
                    <a:lnTo>
                      <a:pt x="436" y="117"/>
                    </a:lnTo>
                    <a:lnTo>
                      <a:pt x="436" y="125"/>
                    </a:lnTo>
                    <a:lnTo>
                      <a:pt x="433" y="133"/>
                    </a:lnTo>
                    <a:lnTo>
                      <a:pt x="431" y="142"/>
                    </a:lnTo>
                    <a:lnTo>
                      <a:pt x="431" y="168"/>
                    </a:lnTo>
                    <a:lnTo>
                      <a:pt x="431" y="189"/>
                    </a:lnTo>
                    <a:lnTo>
                      <a:pt x="431" y="212"/>
                    </a:lnTo>
                    <a:lnTo>
                      <a:pt x="431" y="238"/>
                    </a:lnTo>
                    <a:lnTo>
                      <a:pt x="437" y="239"/>
                    </a:lnTo>
                    <a:lnTo>
                      <a:pt x="443" y="241"/>
                    </a:lnTo>
                    <a:lnTo>
                      <a:pt x="449" y="243"/>
                    </a:lnTo>
                    <a:lnTo>
                      <a:pt x="454" y="248"/>
                    </a:lnTo>
                    <a:lnTo>
                      <a:pt x="459" y="251"/>
                    </a:lnTo>
                    <a:lnTo>
                      <a:pt x="463" y="256"/>
                    </a:lnTo>
                    <a:lnTo>
                      <a:pt x="465" y="261"/>
                    </a:lnTo>
                    <a:lnTo>
                      <a:pt x="465" y="267"/>
                    </a:lnTo>
                    <a:lnTo>
                      <a:pt x="465" y="313"/>
                    </a:lnTo>
                    <a:lnTo>
                      <a:pt x="469" y="323"/>
                    </a:lnTo>
                    <a:lnTo>
                      <a:pt x="472" y="334"/>
                    </a:lnTo>
                    <a:lnTo>
                      <a:pt x="472" y="341"/>
                    </a:lnTo>
                    <a:lnTo>
                      <a:pt x="470" y="347"/>
                    </a:lnTo>
                    <a:lnTo>
                      <a:pt x="467" y="353"/>
                    </a:lnTo>
                    <a:lnTo>
                      <a:pt x="462" y="358"/>
                    </a:lnTo>
                    <a:lnTo>
                      <a:pt x="452" y="362"/>
                    </a:lnTo>
                    <a:lnTo>
                      <a:pt x="445" y="367"/>
                    </a:lnTo>
                    <a:lnTo>
                      <a:pt x="440" y="378"/>
                    </a:lnTo>
                    <a:lnTo>
                      <a:pt x="437" y="392"/>
                    </a:lnTo>
                    <a:lnTo>
                      <a:pt x="433" y="402"/>
                    </a:lnTo>
                    <a:lnTo>
                      <a:pt x="427" y="411"/>
                    </a:lnTo>
                    <a:lnTo>
                      <a:pt x="423" y="421"/>
                    </a:lnTo>
                    <a:lnTo>
                      <a:pt x="418" y="429"/>
                    </a:lnTo>
                    <a:lnTo>
                      <a:pt x="413" y="437"/>
                    </a:lnTo>
                    <a:lnTo>
                      <a:pt x="408" y="446"/>
                    </a:lnTo>
                    <a:lnTo>
                      <a:pt x="403" y="455"/>
                    </a:lnTo>
                    <a:lnTo>
                      <a:pt x="398" y="466"/>
                    </a:lnTo>
                    <a:lnTo>
                      <a:pt x="396" y="472"/>
                    </a:lnTo>
                    <a:lnTo>
                      <a:pt x="393" y="479"/>
                    </a:lnTo>
                    <a:lnTo>
                      <a:pt x="390" y="484"/>
                    </a:lnTo>
                    <a:lnTo>
                      <a:pt x="386" y="489"/>
                    </a:lnTo>
                    <a:lnTo>
                      <a:pt x="379" y="498"/>
                    </a:lnTo>
                    <a:lnTo>
                      <a:pt x="373" y="510"/>
                    </a:lnTo>
                    <a:lnTo>
                      <a:pt x="367" y="522"/>
                    </a:lnTo>
                    <a:lnTo>
                      <a:pt x="363" y="533"/>
                    </a:lnTo>
                    <a:lnTo>
                      <a:pt x="359" y="543"/>
                    </a:lnTo>
                    <a:lnTo>
                      <a:pt x="357" y="553"/>
                    </a:lnTo>
                    <a:lnTo>
                      <a:pt x="355" y="564"/>
                    </a:lnTo>
                    <a:lnTo>
                      <a:pt x="354" y="575"/>
                    </a:lnTo>
                    <a:lnTo>
                      <a:pt x="353" y="586"/>
                    </a:lnTo>
                    <a:lnTo>
                      <a:pt x="352" y="599"/>
                    </a:lnTo>
                    <a:lnTo>
                      <a:pt x="361" y="610"/>
                    </a:lnTo>
                    <a:lnTo>
                      <a:pt x="370" y="622"/>
                    </a:lnTo>
                    <a:lnTo>
                      <a:pt x="366" y="632"/>
                    </a:lnTo>
                    <a:lnTo>
                      <a:pt x="363" y="643"/>
                    </a:lnTo>
                    <a:lnTo>
                      <a:pt x="363" y="647"/>
                    </a:lnTo>
                    <a:lnTo>
                      <a:pt x="365" y="650"/>
                    </a:lnTo>
                    <a:lnTo>
                      <a:pt x="367" y="652"/>
                    </a:lnTo>
                    <a:lnTo>
                      <a:pt x="370" y="653"/>
                    </a:lnTo>
                    <a:lnTo>
                      <a:pt x="378" y="656"/>
                    </a:lnTo>
                    <a:lnTo>
                      <a:pt x="386" y="657"/>
                    </a:lnTo>
                    <a:lnTo>
                      <a:pt x="400" y="661"/>
                    </a:lnTo>
                    <a:lnTo>
                      <a:pt x="412" y="665"/>
                    </a:lnTo>
                    <a:lnTo>
                      <a:pt x="424" y="668"/>
                    </a:lnTo>
                    <a:lnTo>
                      <a:pt x="438" y="673"/>
                    </a:lnTo>
                    <a:lnTo>
                      <a:pt x="458" y="680"/>
                    </a:lnTo>
                    <a:lnTo>
                      <a:pt x="475" y="687"/>
                    </a:lnTo>
                    <a:lnTo>
                      <a:pt x="483" y="690"/>
                    </a:lnTo>
                    <a:lnTo>
                      <a:pt x="493" y="693"/>
                    </a:lnTo>
                    <a:lnTo>
                      <a:pt x="502" y="695"/>
                    </a:lnTo>
                    <a:lnTo>
                      <a:pt x="512" y="697"/>
                    </a:lnTo>
                    <a:lnTo>
                      <a:pt x="519" y="699"/>
                    </a:lnTo>
                    <a:lnTo>
                      <a:pt x="524" y="702"/>
                    </a:lnTo>
                    <a:lnTo>
                      <a:pt x="529" y="705"/>
                    </a:lnTo>
                    <a:lnTo>
                      <a:pt x="533" y="708"/>
                    </a:lnTo>
                    <a:lnTo>
                      <a:pt x="543" y="715"/>
                    </a:lnTo>
                    <a:lnTo>
                      <a:pt x="552" y="723"/>
                    </a:lnTo>
                    <a:lnTo>
                      <a:pt x="558" y="726"/>
                    </a:lnTo>
                    <a:lnTo>
                      <a:pt x="564" y="731"/>
                    </a:lnTo>
                    <a:lnTo>
                      <a:pt x="558" y="742"/>
                    </a:lnTo>
                    <a:lnTo>
                      <a:pt x="552" y="752"/>
                    </a:lnTo>
                    <a:lnTo>
                      <a:pt x="545" y="763"/>
                    </a:lnTo>
                    <a:lnTo>
                      <a:pt x="538" y="772"/>
                    </a:lnTo>
                    <a:lnTo>
                      <a:pt x="534" y="776"/>
                    </a:lnTo>
                    <a:lnTo>
                      <a:pt x="530" y="779"/>
                    </a:lnTo>
                    <a:lnTo>
                      <a:pt x="526" y="782"/>
                    </a:lnTo>
                    <a:lnTo>
                      <a:pt x="521" y="785"/>
                    </a:lnTo>
                    <a:lnTo>
                      <a:pt x="516" y="788"/>
                    </a:lnTo>
                    <a:lnTo>
                      <a:pt x="510" y="790"/>
                    </a:lnTo>
                    <a:lnTo>
                      <a:pt x="504" y="791"/>
                    </a:lnTo>
                    <a:lnTo>
                      <a:pt x="498" y="791"/>
                    </a:lnTo>
                    <a:lnTo>
                      <a:pt x="451" y="791"/>
                    </a:lnTo>
                    <a:lnTo>
                      <a:pt x="446" y="792"/>
                    </a:lnTo>
                    <a:lnTo>
                      <a:pt x="442" y="794"/>
                    </a:lnTo>
                    <a:lnTo>
                      <a:pt x="438" y="797"/>
                    </a:lnTo>
                    <a:lnTo>
                      <a:pt x="436" y="802"/>
                    </a:lnTo>
                    <a:lnTo>
                      <a:pt x="431" y="812"/>
                    </a:lnTo>
                    <a:lnTo>
                      <a:pt x="427" y="824"/>
                    </a:lnTo>
                    <a:lnTo>
                      <a:pt x="420" y="838"/>
                    </a:lnTo>
                    <a:lnTo>
                      <a:pt x="414" y="852"/>
                    </a:lnTo>
                    <a:lnTo>
                      <a:pt x="411" y="858"/>
                    </a:lnTo>
                    <a:lnTo>
                      <a:pt x="408" y="865"/>
                    </a:lnTo>
                    <a:lnTo>
                      <a:pt x="407" y="873"/>
                    </a:lnTo>
                    <a:lnTo>
                      <a:pt x="406" y="881"/>
                    </a:lnTo>
                    <a:lnTo>
                      <a:pt x="407" y="886"/>
                    </a:lnTo>
                    <a:lnTo>
                      <a:pt x="409" y="891"/>
                    </a:lnTo>
                    <a:lnTo>
                      <a:pt x="411" y="895"/>
                    </a:lnTo>
                    <a:lnTo>
                      <a:pt x="413" y="901"/>
                    </a:lnTo>
                    <a:lnTo>
                      <a:pt x="413" y="901"/>
                    </a:lnTo>
                    <a:lnTo>
                      <a:pt x="408" y="903"/>
                    </a:lnTo>
                    <a:lnTo>
                      <a:pt x="402" y="907"/>
                    </a:lnTo>
                    <a:lnTo>
                      <a:pt x="397" y="911"/>
                    </a:lnTo>
                    <a:lnTo>
                      <a:pt x="392" y="916"/>
                    </a:lnTo>
                    <a:lnTo>
                      <a:pt x="387" y="920"/>
                    </a:lnTo>
                    <a:lnTo>
                      <a:pt x="382" y="923"/>
                    </a:lnTo>
                    <a:lnTo>
                      <a:pt x="376" y="926"/>
                    </a:lnTo>
                    <a:lnTo>
                      <a:pt x="369" y="928"/>
                    </a:lnTo>
                    <a:lnTo>
                      <a:pt x="359" y="925"/>
                    </a:lnTo>
                    <a:lnTo>
                      <a:pt x="352" y="923"/>
                    </a:lnTo>
                    <a:lnTo>
                      <a:pt x="344" y="920"/>
                    </a:lnTo>
                    <a:lnTo>
                      <a:pt x="334" y="919"/>
                    </a:lnTo>
                    <a:lnTo>
                      <a:pt x="301" y="919"/>
                    </a:lnTo>
                    <a:lnTo>
                      <a:pt x="297" y="912"/>
                    </a:lnTo>
                    <a:lnTo>
                      <a:pt x="291" y="906"/>
                    </a:lnTo>
                    <a:lnTo>
                      <a:pt x="288" y="926"/>
                    </a:lnTo>
                    <a:lnTo>
                      <a:pt x="284" y="946"/>
                    </a:lnTo>
                    <a:lnTo>
                      <a:pt x="282" y="951"/>
                    </a:lnTo>
                    <a:lnTo>
                      <a:pt x="280" y="955"/>
                    </a:lnTo>
                    <a:lnTo>
                      <a:pt x="278" y="959"/>
                    </a:lnTo>
                    <a:lnTo>
                      <a:pt x="276" y="962"/>
                    </a:lnTo>
                    <a:lnTo>
                      <a:pt x="273" y="964"/>
                    </a:lnTo>
                    <a:lnTo>
                      <a:pt x="270" y="966"/>
                    </a:lnTo>
                    <a:lnTo>
                      <a:pt x="266" y="967"/>
                    </a:lnTo>
                    <a:lnTo>
                      <a:pt x="261" y="968"/>
                    </a:lnTo>
                    <a:lnTo>
                      <a:pt x="257" y="967"/>
                    </a:lnTo>
                    <a:lnTo>
                      <a:pt x="252" y="964"/>
                    </a:lnTo>
                    <a:lnTo>
                      <a:pt x="249" y="961"/>
                    </a:lnTo>
                    <a:lnTo>
                      <a:pt x="245" y="958"/>
                    </a:lnTo>
                    <a:lnTo>
                      <a:pt x="231" y="948"/>
                    </a:lnTo>
                    <a:lnTo>
                      <a:pt x="218" y="938"/>
                    </a:lnTo>
                    <a:lnTo>
                      <a:pt x="211" y="935"/>
                    </a:lnTo>
                    <a:lnTo>
                      <a:pt x="205" y="932"/>
                    </a:lnTo>
                    <a:lnTo>
                      <a:pt x="196" y="930"/>
                    </a:lnTo>
                    <a:lnTo>
                      <a:pt x="188" y="929"/>
                    </a:lnTo>
                    <a:lnTo>
                      <a:pt x="173" y="930"/>
                    </a:lnTo>
                    <a:lnTo>
                      <a:pt x="158" y="932"/>
                    </a:lnTo>
                    <a:lnTo>
                      <a:pt x="155" y="932"/>
                    </a:lnTo>
                    <a:lnTo>
                      <a:pt x="152" y="931"/>
                    </a:lnTo>
                    <a:lnTo>
                      <a:pt x="149" y="930"/>
                    </a:lnTo>
                    <a:lnTo>
                      <a:pt x="147" y="928"/>
                    </a:lnTo>
                    <a:lnTo>
                      <a:pt x="145" y="925"/>
                    </a:lnTo>
                    <a:lnTo>
                      <a:pt x="144" y="922"/>
                    </a:lnTo>
                    <a:lnTo>
                      <a:pt x="143" y="919"/>
                    </a:lnTo>
                    <a:lnTo>
                      <a:pt x="143" y="916"/>
                    </a:lnTo>
                    <a:lnTo>
                      <a:pt x="145" y="910"/>
                    </a:lnTo>
                    <a:lnTo>
                      <a:pt x="148" y="904"/>
                    </a:lnTo>
                    <a:lnTo>
                      <a:pt x="152" y="894"/>
                    </a:lnTo>
                    <a:lnTo>
                      <a:pt x="155" y="886"/>
                    </a:lnTo>
                    <a:lnTo>
                      <a:pt x="158" y="878"/>
                    </a:lnTo>
                    <a:lnTo>
                      <a:pt x="162" y="868"/>
                    </a:lnTo>
                    <a:lnTo>
                      <a:pt x="166" y="854"/>
                    </a:lnTo>
                    <a:lnTo>
                      <a:pt x="169" y="839"/>
                    </a:lnTo>
                    <a:lnTo>
                      <a:pt x="172" y="836"/>
                    </a:lnTo>
                    <a:lnTo>
                      <a:pt x="174" y="835"/>
                    </a:lnTo>
                    <a:lnTo>
                      <a:pt x="176" y="833"/>
                    </a:lnTo>
                    <a:lnTo>
                      <a:pt x="179" y="833"/>
                    </a:lnTo>
                    <a:lnTo>
                      <a:pt x="185" y="831"/>
                    </a:lnTo>
                    <a:lnTo>
                      <a:pt x="191" y="829"/>
                    </a:lnTo>
                    <a:lnTo>
                      <a:pt x="195" y="824"/>
                    </a:lnTo>
                    <a:lnTo>
                      <a:pt x="198" y="820"/>
                    </a:lnTo>
                    <a:lnTo>
                      <a:pt x="202" y="816"/>
                    </a:lnTo>
                    <a:lnTo>
                      <a:pt x="204" y="810"/>
                    </a:lnTo>
                    <a:lnTo>
                      <a:pt x="206" y="800"/>
                    </a:lnTo>
                    <a:lnTo>
                      <a:pt x="207" y="789"/>
                    </a:lnTo>
                    <a:lnTo>
                      <a:pt x="206" y="779"/>
                    </a:lnTo>
                    <a:lnTo>
                      <a:pt x="204" y="772"/>
                    </a:lnTo>
                    <a:lnTo>
                      <a:pt x="201" y="765"/>
                    </a:lnTo>
                    <a:lnTo>
                      <a:pt x="197" y="759"/>
                    </a:lnTo>
                    <a:lnTo>
                      <a:pt x="192" y="752"/>
                    </a:lnTo>
                    <a:lnTo>
                      <a:pt x="187" y="747"/>
                    </a:lnTo>
                    <a:lnTo>
                      <a:pt x="180" y="742"/>
                    </a:lnTo>
                    <a:lnTo>
                      <a:pt x="173" y="737"/>
                    </a:lnTo>
                    <a:lnTo>
                      <a:pt x="163" y="731"/>
                    </a:lnTo>
                    <a:lnTo>
                      <a:pt x="154" y="725"/>
                    </a:lnTo>
                    <a:lnTo>
                      <a:pt x="149" y="723"/>
                    </a:lnTo>
                    <a:lnTo>
                      <a:pt x="144" y="721"/>
                    </a:lnTo>
                    <a:lnTo>
                      <a:pt x="138" y="721"/>
                    </a:lnTo>
                    <a:lnTo>
                      <a:pt x="132" y="720"/>
                    </a:lnTo>
                    <a:lnTo>
                      <a:pt x="125" y="721"/>
                    </a:lnTo>
                    <a:lnTo>
                      <a:pt x="119" y="722"/>
                    </a:lnTo>
                    <a:lnTo>
                      <a:pt x="114" y="723"/>
                    </a:lnTo>
                    <a:lnTo>
                      <a:pt x="108" y="725"/>
                    </a:lnTo>
                    <a:lnTo>
                      <a:pt x="98" y="732"/>
                    </a:lnTo>
                    <a:lnTo>
                      <a:pt x="88" y="738"/>
                    </a:lnTo>
                    <a:lnTo>
                      <a:pt x="78" y="744"/>
                    </a:lnTo>
                    <a:lnTo>
                      <a:pt x="68" y="749"/>
                    </a:lnTo>
                    <a:lnTo>
                      <a:pt x="63" y="751"/>
                    </a:lnTo>
                    <a:lnTo>
                      <a:pt x="57" y="753"/>
                    </a:lnTo>
                    <a:lnTo>
                      <a:pt x="50" y="754"/>
                    </a:lnTo>
                    <a:lnTo>
                      <a:pt x="43" y="754"/>
                    </a:lnTo>
                    <a:lnTo>
                      <a:pt x="39" y="751"/>
                    </a:lnTo>
                    <a:lnTo>
                      <a:pt x="34" y="746"/>
                    </a:lnTo>
                    <a:lnTo>
                      <a:pt x="24" y="743"/>
                    </a:lnTo>
                    <a:lnTo>
                      <a:pt x="15" y="740"/>
                    </a:lnTo>
                    <a:lnTo>
                      <a:pt x="8" y="734"/>
                    </a:lnTo>
                    <a:lnTo>
                      <a:pt x="3" y="728"/>
                    </a:lnTo>
                    <a:lnTo>
                      <a:pt x="2" y="718"/>
                    </a:lnTo>
                    <a:lnTo>
                      <a:pt x="1" y="712"/>
                    </a:lnTo>
                    <a:lnTo>
                      <a:pt x="1" y="705"/>
                    </a:lnTo>
                    <a:lnTo>
                      <a:pt x="0" y="695"/>
                    </a:lnTo>
                    <a:lnTo>
                      <a:pt x="1" y="686"/>
                    </a:lnTo>
                    <a:lnTo>
                      <a:pt x="2" y="678"/>
                    </a:lnTo>
                    <a:lnTo>
                      <a:pt x="4" y="670"/>
                    </a:lnTo>
                    <a:lnTo>
                      <a:pt x="7" y="663"/>
                    </a:lnTo>
                    <a:lnTo>
                      <a:pt x="15" y="651"/>
                    </a:lnTo>
                    <a:lnTo>
                      <a:pt x="24" y="638"/>
                    </a:lnTo>
                    <a:lnTo>
                      <a:pt x="36" y="627"/>
                    </a:lnTo>
                    <a:lnTo>
                      <a:pt x="46" y="614"/>
                    </a:lnTo>
                    <a:lnTo>
                      <a:pt x="51" y="608"/>
                    </a:lnTo>
                    <a:lnTo>
                      <a:pt x="57" y="601"/>
                    </a:lnTo>
                    <a:lnTo>
                      <a:pt x="62" y="594"/>
                    </a:lnTo>
                    <a:lnTo>
                      <a:pt x="66" y="586"/>
                    </a:lnTo>
                    <a:lnTo>
                      <a:pt x="69" y="579"/>
                    </a:lnTo>
                    <a:lnTo>
                      <a:pt x="72" y="572"/>
                    </a:lnTo>
                    <a:lnTo>
                      <a:pt x="74" y="566"/>
                    </a:lnTo>
                    <a:lnTo>
                      <a:pt x="75" y="558"/>
                    </a:lnTo>
                    <a:lnTo>
                      <a:pt x="76" y="545"/>
                    </a:lnTo>
                    <a:lnTo>
                      <a:pt x="78" y="529"/>
                    </a:lnTo>
                    <a:lnTo>
                      <a:pt x="80" y="513"/>
                    </a:lnTo>
                    <a:lnTo>
                      <a:pt x="84" y="499"/>
                    </a:lnTo>
                    <a:lnTo>
                      <a:pt x="87" y="492"/>
                    </a:lnTo>
                    <a:lnTo>
                      <a:pt x="89" y="486"/>
                    </a:lnTo>
                    <a:lnTo>
                      <a:pt x="90" y="478"/>
                    </a:lnTo>
                    <a:lnTo>
                      <a:pt x="90" y="469"/>
                    </a:lnTo>
                    <a:lnTo>
                      <a:pt x="91" y="457"/>
                    </a:lnTo>
                    <a:lnTo>
                      <a:pt x="91" y="446"/>
                    </a:lnTo>
                    <a:lnTo>
                      <a:pt x="89" y="433"/>
                    </a:lnTo>
                    <a:lnTo>
                      <a:pt x="87" y="421"/>
                    </a:lnTo>
                    <a:lnTo>
                      <a:pt x="84" y="411"/>
                    </a:lnTo>
                    <a:lnTo>
                      <a:pt x="84" y="403"/>
                    </a:lnTo>
                    <a:lnTo>
                      <a:pt x="84" y="395"/>
                    </a:lnTo>
                    <a:lnTo>
                      <a:pt x="82" y="385"/>
                    </a:lnTo>
                    <a:lnTo>
                      <a:pt x="78" y="378"/>
                    </a:lnTo>
                    <a:lnTo>
                      <a:pt x="75" y="371"/>
                    </a:lnTo>
                    <a:lnTo>
                      <a:pt x="76" y="366"/>
                    </a:lnTo>
                    <a:lnTo>
                      <a:pt x="78" y="361"/>
                    </a:lnTo>
                    <a:lnTo>
                      <a:pt x="80" y="356"/>
                    </a:lnTo>
                    <a:lnTo>
                      <a:pt x="83" y="352"/>
                    </a:lnTo>
                    <a:lnTo>
                      <a:pt x="88" y="349"/>
                    </a:lnTo>
                    <a:lnTo>
                      <a:pt x="93" y="347"/>
                    </a:lnTo>
                    <a:lnTo>
                      <a:pt x="98" y="346"/>
                    </a:lnTo>
                    <a:lnTo>
                      <a:pt x="103" y="345"/>
                    </a:lnTo>
                    <a:lnTo>
                      <a:pt x="137" y="345"/>
                    </a:lnTo>
                    <a:lnTo>
                      <a:pt x="167" y="345"/>
                    </a:lnTo>
                    <a:lnTo>
                      <a:pt x="197" y="345"/>
                    </a:lnTo>
                    <a:lnTo>
                      <a:pt x="231" y="345"/>
                    </a:lnTo>
                    <a:lnTo>
                      <a:pt x="234" y="344"/>
                    </a:lnTo>
                    <a:lnTo>
                      <a:pt x="236" y="344"/>
                    </a:lnTo>
                    <a:lnTo>
                      <a:pt x="237" y="342"/>
                    </a:lnTo>
                    <a:lnTo>
                      <a:pt x="239" y="341"/>
                    </a:lnTo>
                    <a:lnTo>
                      <a:pt x="241" y="337"/>
                    </a:lnTo>
                    <a:lnTo>
                      <a:pt x="244" y="331"/>
                    </a:lnTo>
                    <a:lnTo>
                      <a:pt x="248" y="326"/>
                    </a:lnTo>
                    <a:lnTo>
                      <a:pt x="251" y="321"/>
                    </a:lnTo>
                    <a:lnTo>
                      <a:pt x="254" y="315"/>
                    </a:lnTo>
                    <a:lnTo>
                      <a:pt x="258" y="309"/>
                    </a:lnTo>
                    <a:lnTo>
                      <a:pt x="262" y="299"/>
                    </a:lnTo>
                    <a:lnTo>
                      <a:pt x="266" y="292"/>
                    </a:lnTo>
                    <a:lnTo>
                      <a:pt x="268" y="288"/>
                    </a:lnTo>
                    <a:lnTo>
                      <a:pt x="269" y="284"/>
                    </a:lnTo>
                    <a:lnTo>
                      <a:pt x="270" y="279"/>
                    </a:lnTo>
                    <a:lnTo>
                      <a:pt x="270" y="274"/>
                    </a:lnTo>
                    <a:lnTo>
                      <a:pt x="270" y="246"/>
                    </a:lnTo>
                    <a:lnTo>
                      <a:pt x="271" y="243"/>
                    </a:lnTo>
                    <a:lnTo>
                      <a:pt x="272" y="240"/>
                    </a:lnTo>
                    <a:lnTo>
                      <a:pt x="273" y="238"/>
                    </a:lnTo>
                    <a:lnTo>
                      <a:pt x="275" y="237"/>
                    </a:lnTo>
                    <a:lnTo>
                      <a:pt x="280" y="235"/>
                    </a:lnTo>
                    <a:lnTo>
                      <a:pt x="287" y="234"/>
                    </a:lnTo>
                    <a:lnTo>
                      <a:pt x="294" y="233"/>
                    </a:lnTo>
                    <a:lnTo>
                      <a:pt x="300" y="232"/>
                    </a:lnTo>
                    <a:lnTo>
                      <a:pt x="307" y="230"/>
                    </a:lnTo>
                    <a:lnTo>
                      <a:pt x="314" y="226"/>
                    </a:lnTo>
                    <a:lnTo>
                      <a:pt x="316" y="224"/>
                    </a:lnTo>
                    <a:lnTo>
                      <a:pt x="318" y="221"/>
                    </a:lnTo>
                    <a:lnTo>
                      <a:pt x="320" y="217"/>
                    </a:lnTo>
                    <a:lnTo>
                      <a:pt x="321" y="213"/>
                    </a:lnTo>
                    <a:lnTo>
                      <a:pt x="322" y="206"/>
                    </a:lnTo>
                    <a:lnTo>
                      <a:pt x="323" y="198"/>
                    </a:lnTo>
                    <a:lnTo>
                      <a:pt x="324" y="192"/>
                    </a:lnTo>
                    <a:lnTo>
                      <a:pt x="327" y="186"/>
                    </a:lnTo>
                    <a:lnTo>
                      <a:pt x="330" y="182"/>
                    </a:lnTo>
                    <a:lnTo>
                      <a:pt x="333" y="178"/>
                    </a:lnTo>
                    <a:lnTo>
                      <a:pt x="343" y="171"/>
                    </a:lnTo>
                    <a:lnTo>
                      <a:pt x="352" y="165"/>
                    </a:lnTo>
                    <a:lnTo>
                      <a:pt x="360" y="157"/>
                    </a:lnTo>
                    <a:lnTo>
                      <a:pt x="368" y="150"/>
                    </a:lnTo>
                    <a:lnTo>
                      <a:pt x="372" y="146"/>
                    </a:lnTo>
                    <a:lnTo>
                      <a:pt x="374" y="141"/>
                    </a:lnTo>
                    <a:lnTo>
                      <a:pt x="375" y="136"/>
                    </a:lnTo>
                    <a:lnTo>
                      <a:pt x="376" y="129"/>
                    </a:lnTo>
                    <a:lnTo>
                      <a:pt x="376" y="47"/>
                    </a:lnTo>
                    <a:lnTo>
                      <a:pt x="373" y="38"/>
                    </a:lnTo>
                    <a:lnTo>
                      <a:pt x="369" y="28"/>
                    </a:lnTo>
                    <a:lnTo>
                      <a:pt x="369" y="18"/>
                    </a:lnTo>
                    <a:lnTo>
                      <a:pt x="369" y="9"/>
                    </a:lnTo>
                    <a:lnTo>
                      <a:pt x="384" y="9"/>
                    </a:lnTo>
                    <a:lnTo>
                      <a:pt x="396" y="10"/>
                    </a:lnTo>
                    <a:lnTo>
                      <a:pt x="403" y="9"/>
                    </a:lnTo>
                    <a:lnTo>
                      <a:pt x="409" y="7"/>
                    </a:lnTo>
                    <a:lnTo>
                      <a:pt x="414" y="4"/>
                    </a:lnTo>
                    <a:lnTo>
                      <a:pt x="419" y="0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solidFill>
                  <a:sysClr val="windowText" lastClr="000000">
                    <a:lumMod val="50000"/>
                    <a:lumOff val="50000"/>
                  </a:sysClr>
                </a:solidFill>
                <a:round/>
                <a:headEnd/>
                <a:tailEnd/>
              </a:ln>
            </p:spPr>
          </p:sp>
          <p:sp>
            <p:nvSpPr>
              <p:cNvPr id="18" name="China,_Macao_SAR"/>
              <p:cNvSpPr>
                <a:spLocks/>
              </p:cNvSpPr>
              <p:nvPr/>
            </p:nvSpPr>
            <p:spPr bwMode="auto">
              <a:xfrm>
                <a:off x="5526807" y="4431670"/>
                <a:ext cx="10800" cy="12581"/>
              </a:xfrm>
              <a:custGeom>
                <a:avLst/>
                <a:gdLst/>
                <a:ahLst/>
                <a:cxnLst>
                  <a:cxn ang="0">
                    <a:pos x="1" y="3"/>
                  </a:cxn>
                  <a:cxn ang="0">
                    <a:pos x="0" y="8"/>
                  </a:cxn>
                  <a:cxn ang="0">
                    <a:pos x="0" y="12"/>
                  </a:cxn>
                  <a:cxn ang="0">
                    <a:pos x="0" y="14"/>
                  </a:cxn>
                  <a:cxn ang="0">
                    <a:pos x="1" y="17"/>
                  </a:cxn>
                  <a:cxn ang="0">
                    <a:pos x="3" y="18"/>
                  </a:cxn>
                  <a:cxn ang="0">
                    <a:pos x="5" y="20"/>
                  </a:cxn>
                  <a:cxn ang="0">
                    <a:pos x="9" y="23"/>
                  </a:cxn>
                  <a:cxn ang="0">
                    <a:pos x="14" y="27"/>
                  </a:cxn>
                  <a:cxn ang="0">
                    <a:pos x="19" y="32"/>
                  </a:cxn>
                  <a:cxn ang="0">
                    <a:pos x="25" y="37"/>
                  </a:cxn>
                  <a:cxn ang="0">
                    <a:pos x="30" y="38"/>
                  </a:cxn>
                  <a:cxn ang="0">
                    <a:pos x="33" y="39"/>
                  </a:cxn>
                  <a:cxn ang="0">
                    <a:pos x="37" y="41"/>
                  </a:cxn>
                  <a:cxn ang="0">
                    <a:pos x="41" y="41"/>
                  </a:cxn>
                  <a:cxn ang="0">
                    <a:pos x="45" y="41"/>
                  </a:cxn>
                  <a:cxn ang="0">
                    <a:pos x="49" y="38"/>
                  </a:cxn>
                  <a:cxn ang="0">
                    <a:pos x="52" y="35"/>
                  </a:cxn>
                  <a:cxn ang="0">
                    <a:pos x="55" y="31"/>
                  </a:cxn>
                  <a:cxn ang="0">
                    <a:pos x="57" y="27"/>
                  </a:cxn>
                  <a:cxn ang="0">
                    <a:pos x="58" y="23"/>
                  </a:cxn>
                  <a:cxn ang="0">
                    <a:pos x="59" y="18"/>
                  </a:cxn>
                  <a:cxn ang="0">
                    <a:pos x="59" y="13"/>
                  </a:cxn>
                  <a:cxn ang="0">
                    <a:pos x="59" y="11"/>
                  </a:cxn>
                  <a:cxn ang="0">
                    <a:pos x="58" y="9"/>
                  </a:cxn>
                  <a:cxn ang="0">
                    <a:pos x="56" y="8"/>
                  </a:cxn>
                  <a:cxn ang="0">
                    <a:pos x="53" y="8"/>
                  </a:cxn>
                  <a:cxn ang="0">
                    <a:pos x="49" y="5"/>
                  </a:cxn>
                  <a:cxn ang="0">
                    <a:pos x="44" y="4"/>
                  </a:cxn>
                  <a:cxn ang="0">
                    <a:pos x="39" y="1"/>
                  </a:cxn>
                  <a:cxn ang="0">
                    <a:pos x="34" y="0"/>
                  </a:cxn>
                  <a:cxn ang="0">
                    <a:pos x="29" y="0"/>
                  </a:cxn>
                  <a:cxn ang="0">
                    <a:pos x="23" y="0"/>
                  </a:cxn>
                  <a:cxn ang="0">
                    <a:pos x="13" y="2"/>
                  </a:cxn>
                  <a:cxn ang="0">
                    <a:pos x="1" y="3"/>
                  </a:cxn>
                </a:cxnLst>
                <a:rect l="0" t="0" r="r" b="b"/>
                <a:pathLst>
                  <a:path w="59" h="41">
                    <a:moveTo>
                      <a:pt x="1" y="3"/>
                    </a:moveTo>
                    <a:lnTo>
                      <a:pt x="0" y="8"/>
                    </a:lnTo>
                    <a:lnTo>
                      <a:pt x="0" y="12"/>
                    </a:lnTo>
                    <a:lnTo>
                      <a:pt x="0" y="14"/>
                    </a:lnTo>
                    <a:lnTo>
                      <a:pt x="1" y="17"/>
                    </a:lnTo>
                    <a:lnTo>
                      <a:pt x="3" y="18"/>
                    </a:lnTo>
                    <a:lnTo>
                      <a:pt x="5" y="20"/>
                    </a:lnTo>
                    <a:lnTo>
                      <a:pt x="9" y="23"/>
                    </a:lnTo>
                    <a:lnTo>
                      <a:pt x="14" y="27"/>
                    </a:lnTo>
                    <a:lnTo>
                      <a:pt x="19" y="32"/>
                    </a:lnTo>
                    <a:lnTo>
                      <a:pt x="25" y="37"/>
                    </a:lnTo>
                    <a:lnTo>
                      <a:pt x="30" y="38"/>
                    </a:lnTo>
                    <a:lnTo>
                      <a:pt x="33" y="39"/>
                    </a:lnTo>
                    <a:lnTo>
                      <a:pt x="37" y="41"/>
                    </a:lnTo>
                    <a:lnTo>
                      <a:pt x="41" y="41"/>
                    </a:lnTo>
                    <a:lnTo>
                      <a:pt x="45" y="41"/>
                    </a:lnTo>
                    <a:lnTo>
                      <a:pt x="49" y="38"/>
                    </a:lnTo>
                    <a:lnTo>
                      <a:pt x="52" y="35"/>
                    </a:lnTo>
                    <a:lnTo>
                      <a:pt x="55" y="31"/>
                    </a:lnTo>
                    <a:lnTo>
                      <a:pt x="57" y="27"/>
                    </a:lnTo>
                    <a:lnTo>
                      <a:pt x="58" y="23"/>
                    </a:lnTo>
                    <a:lnTo>
                      <a:pt x="59" y="18"/>
                    </a:lnTo>
                    <a:lnTo>
                      <a:pt x="59" y="13"/>
                    </a:lnTo>
                    <a:lnTo>
                      <a:pt x="59" y="11"/>
                    </a:lnTo>
                    <a:lnTo>
                      <a:pt x="58" y="9"/>
                    </a:lnTo>
                    <a:lnTo>
                      <a:pt x="56" y="8"/>
                    </a:lnTo>
                    <a:lnTo>
                      <a:pt x="53" y="8"/>
                    </a:lnTo>
                    <a:lnTo>
                      <a:pt x="49" y="5"/>
                    </a:lnTo>
                    <a:lnTo>
                      <a:pt x="44" y="4"/>
                    </a:lnTo>
                    <a:lnTo>
                      <a:pt x="39" y="1"/>
                    </a:lnTo>
                    <a:lnTo>
                      <a:pt x="34" y="0"/>
                    </a:lnTo>
                    <a:lnTo>
                      <a:pt x="29" y="0"/>
                    </a:lnTo>
                    <a:lnTo>
                      <a:pt x="23" y="0"/>
                    </a:lnTo>
                    <a:lnTo>
                      <a:pt x="13" y="2"/>
                    </a:lnTo>
                    <a:lnTo>
                      <a:pt x="1" y="3"/>
                    </a:lnTo>
                    <a:close/>
                  </a:path>
                </a:pathLst>
              </a:custGeom>
              <a:solidFill>
                <a:srgbClr val="333333"/>
              </a:solidFill>
              <a:ln w="3175">
                <a:solidFill>
                  <a:sysClr val="windowText" lastClr="000000">
                    <a:lumMod val="50000"/>
                    <a:lumOff val="50000"/>
                  </a:sysClr>
                </a:solidFill>
                <a:prstDash val="solid"/>
                <a:round/>
                <a:headEnd/>
                <a:tailEnd/>
              </a:ln>
            </p:spPr>
          </p:sp>
          <p:sp>
            <p:nvSpPr>
              <p:cNvPr id="19" name="China,_Hong_Kong_SAR"/>
              <p:cNvSpPr>
                <a:spLocks/>
              </p:cNvSpPr>
              <p:nvPr/>
            </p:nvSpPr>
            <p:spPr bwMode="auto">
              <a:xfrm>
                <a:off x="5545983" y="4407598"/>
                <a:ext cx="25343" cy="28138"/>
              </a:xfrm>
              <a:custGeom>
                <a:avLst/>
                <a:gdLst/>
                <a:ahLst/>
                <a:cxnLst>
                  <a:cxn ang="0">
                    <a:pos x="1" y="3"/>
                  </a:cxn>
                  <a:cxn ang="0">
                    <a:pos x="0" y="8"/>
                  </a:cxn>
                  <a:cxn ang="0">
                    <a:pos x="0" y="12"/>
                  </a:cxn>
                  <a:cxn ang="0">
                    <a:pos x="0" y="14"/>
                  </a:cxn>
                  <a:cxn ang="0">
                    <a:pos x="1" y="17"/>
                  </a:cxn>
                  <a:cxn ang="0">
                    <a:pos x="3" y="18"/>
                  </a:cxn>
                  <a:cxn ang="0">
                    <a:pos x="5" y="20"/>
                  </a:cxn>
                  <a:cxn ang="0">
                    <a:pos x="9" y="23"/>
                  </a:cxn>
                  <a:cxn ang="0">
                    <a:pos x="14" y="27"/>
                  </a:cxn>
                  <a:cxn ang="0">
                    <a:pos x="19" y="32"/>
                  </a:cxn>
                  <a:cxn ang="0">
                    <a:pos x="25" y="37"/>
                  </a:cxn>
                  <a:cxn ang="0">
                    <a:pos x="30" y="38"/>
                  </a:cxn>
                  <a:cxn ang="0">
                    <a:pos x="33" y="39"/>
                  </a:cxn>
                  <a:cxn ang="0">
                    <a:pos x="37" y="41"/>
                  </a:cxn>
                  <a:cxn ang="0">
                    <a:pos x="41" y="41"/>
                  </a:cxn>
                  <a:cxn ang="0">
                    <a:pos x="45" y="41"/>
                  </a:cxn>
                  <a:cxn ang="0">
                    <a:pos x="49" y="38"/>
                  </a:cxn>
                  <a:cxn ang="0">
                    <a:pos x="52" y="35"/>
                  </a:cxn>
                  <a:cxn ang="0">
                    <a:pos x="55" y="31"/>
                  </a:cxn>
                  <a:cxn ang="0">
                    <a:pos x="57" y="27"/>
                  </a:cxn>
                  <a:cxn ang="0">
                    <a:pos x="58" y="23"/>
                  </a:cxn>
                  <a:cxn ang="0">
                    <a:pos x="59" y="18"/>
                  </a:cxn>
                  <a:cxn ang="0">
                    <a:pos x="59" y="13"/>
                  </a:cxn>
                  <a:cxn ang="0">
                    <a:pos x="59" y="11"/>
                  </a:cxn>
                  <a:cxn ang="0">
                    <a:pos x="58" y="9"/>
                  </a:cxn>
                  <a:cxn ang="0">
                    <a:pos x="56" y="8"/>
                  </a:cxn>
                  <a:cxn ang="0">
                    <a:pos x="53" y="8"/>
                  </a:cxn>
                  <a:cxn ang="0">
                    <a:pos x="49" y="5"/>
                  </a:cxn>
                  <a:cxn ang="0">
                    <a:pos x="44" y="4"/>
                  </a:cxn>
                  <a:cxn ang="0">
                    <a:pos x="39" y="1"/>
                  </a:cxn>
                  <a:cxn ang="0">
                    <a:pos x="34" y="0"/>
                  </a:cxn>
                  <a:cxn ang="0">
                    <a:pos x="29" y="0"/>
                  </a:cxn>
                  <a:cxn ang="0">
                    <a:pos x="23" y="0"/>
                  </a:cxn>
                  <a:cxn ang="0">
                    <a:pos x="13" y="2"/>
                  </a:cxn>
                  <a:cxn ang="0">
                    <a:pos x="1" y="3"/>
                  </a:cxn>
                </a:cxnLst>
                <a:rect l="0" t="0" r="r" b="b"/>
                <a:pathLst>
                  <a:path w="59" h="41">
                    <a:moveTo>
                      <a:pt x="1" y="3"/>
                    </a:moveTo>
                    <a:lnTo>
                      <a:pt x="0" y="8"/>
                    </a:lnTo>
                    <a:lnTo>
                      <a:pt x="0" y="12"/>
                    </a:lnTo>
                    <a:lnTo>
                      <a:pt x="0" y="14"/>
                    </a:lnTo>
                    <a:lnTo>
                      <a:pt x="1" y="17"/>
                    </a:lnTo>
                    <a:lnTo>
                      <a:pt x="3" y="18"/>
                    </a:lnTo>
                    <a:lnTo>
                      <a:pt x="5" y="20"/>
                    </a:lnTo>
                    <a:lnTo>
                      <a:pt x="9" y="23"/>
                    </a:lnTo>
                    <a:lnTo>
                      <a:pt x="14" y="27"/>
                    </a:lnTo>
                    <a:lnTo>
                      <a:pt x="19" y="32"/>
                    </a:lnTo>
                    <a:lnTo>
                      <a:pt x="25" y="37"/>
                    </a:lnTo>
                    <a:lnTo>
                      <a:pt x="30" y="38"/>
                    </a:lnTo>
                    <a:lnTo>
                      <a:pt x="33" y="39"/>
                    </a:lnTo>
                    <a:lnTo>
                      <a:pt x="37" y="41"/>
                    </a:lnTo>
                    <a:lnTo>
                      <a:pt x="41" y="41"/>
                    </a:lnTo>
                    <a:lnTo>
                      <a:pt x="45" y="41"/>
                    </a:lnTo>
                    <a:lnTo>
                      <a:pt x="49" y="38"/>
                    </a:lnTo>
                    <a:lnTo>
                      <a:pt x="52" y="35"/>
                    </a:lnTo>
                    <a:lnTo>
                      <a:pt x="55" y="31"/>
                    </a:lnTo>
                    <a:lnTo>
                      <a:pt x="57" y="27"/>
                    </a:lnTo>
                    <a:lnTo>
                      <a:pt x="58" y="23"/>
                    </a:lnTo>
                    <a:lnTo>
                      <a:pt x="59" y="18"/>
                    </a:lnTo>
                    <a:lnTo>
                      <a:pt x="59" y="13"/>
                    </a:lnTo>
                    <a:lnTo>
                      <a:pt x="59" y="11"/>
                    </a:lnTo>
                    <a:lnTo>
                      <a:pt x="58" y="9"/>
                    </a:lnTo>
                    <a:lnTo>
                      <a:pt x="56" y="8"/>
                    </a:lnTo>
                    <a:lnTo>
                      <a:pt x="53" y="8"/>
                    </a:lnTo>
                    <a:lnTo>
                      <a:pt x="49" y="5"/>
                    </a:lnTo>
                    <a:lnTo>
                      <a:pt x="44" y="4"/>
                    </a:lnTo>
                    <a:lnTo>
                      <a:pt x="39" y="1"/>
                    </a:lnTo>
                    <a:lnTo>
                      <a:pt x="34" y="0"/>
                    </a:lnTo>
                    <a:lnTo>
                      <a:pt x="29" y="0"/>
                    </a:lnTo>
                    <a:lnTo>
                      <a:pt x="23" y="0"/>
                    </a:lnTo>
                    <a:lnTo>
                      <a:pt x="13" y="2"/>
                    </a:lnTo>
                    <a:lnTo>
                      <a:pt x="1" y="3"/>
                    </a:lnTo>
                    <a:close/>
                  </a:path>
                </a:pathLst>
              </a:custGeom>
              <a:solidFill>
                <a:srgbClr val="000000"/>
              </a:solidFill>
              <a:ln w="3175">
                <a:solidFill>
                  <a:sysClr val="windowText" lastClr="000000">
                    <a:lumMod val="50000"/>
                    <a:lumOff val="50000"/>
                  </a:sysClr>
                </a:solidFill>
                <a:prstDash val="solid"/>
                <a:round/>
                <a:headEnd/>
                <a:tailEnd/>
              </a:ln>
            </p:spPr>
          </p:sp>
          <p:sp>
            <p:nvSpPr>
              <p:cNvPr id="20" name="China"/>
              <p:cNvSpPr>
                <a:spLocks noEditPoints="1"/>
              </p:cNvSpPr>
              <p:nvPr/>
            </p:nvSpPr>
            <p:spPr bwMode="auto">
              <a:xfrm>
                <a:off x="2757547" y="2032675"/>
                <a:ext cx="3237823" cy="2782258"/>
              </a:xfrm>
              <a:custGeom>
                <a:avLst/>
                <a:gdLst/>
                <a:ahLst/>
                <a:cxnLst>
                  <a:cxn ang="0">
                    <a:pos x="5188" y="5848"/>
                  </a:cxn>
                  <a:cxn ang="0">
                    <a:pos x="5420" y="5811"/>
                  </a:cxn>
                  <a:cxn ang="0">
                    <a:pos x="5501" y="5575"/>
                  </a:cxn>
                  <a:cxn ang="0">
                    <a:pos x="4788" y="446"/>
                  </a:cxn>
                  <a:cxn ang="0">
                    <a:pos x="4821" y="103"/>
                  </a:cxn>
                  <a:cxn ang="0">
                    <a:pos x="5394" y="138"/>
                  </a:cxn>
                  <a:cxn ang="0">
                    <a:pos x="5870" y="365"/>
                  </a:cxn>
                  <a:cxn ang="0">
                    <a:pos x="6231" y="497"/>
                  </a:cxn>
                  <a:cxn ang="0">
                    <a:pos x="6571" y="279"/>
                  </a:cxn>
                  <a:cxn ang="0">
                    <a:pos x="6571" y="900"/>
                  </a:cxn>
                  <a:cxn ang="0">
                    <a:pos x="6619" y="1402"/>
                  </a:cxn>
                  <a:cxn ang="0">
                    <a:pos x="6385" y="1679"/>
                  </a:cxn>
                  <a:cxn ang="0">
                    <a:pos x="6049" y="2125"/>
                  </a:cxn>
                  <a:cxn ang="0">
                    <a:pos x="5939" y="1876"/>
                  </a:cxn>
                  <a:cxn ang="0">
                    <a:pos x="5681" y="2150"/>
                  </a:cxn>
                  <a:cxn ang="0">
                    <a:pos x="5618" y="2445"/>
                  </a:cxn>
                  <a:cxn ang="0">
                    <a:pos x="5928" y="2446"/>
                  </a:cxn>
                  <a:cxn ang="0">
                    <a:pos x="6250" y="2475"/>
                  </a:cxn>
                  <a:cxn ang="0">
                    <a:pos x="6043" y="2669"/>
                  </a:cxn>
                  <a:cxn ang="0">
                    <a:pos x="6160" y="2955"/>
                  </a:cxn>
                  <a:cxn ang="0">
                    <a:pos x="6454" y="3254"/>
                  </a:cxn>
                  <a:cxn ang="0">
                    <a:pos x="6448" y="3525"/>
                  </a:cxn>
                  <a:cxn ang="0">
                    <a:pos x="6667" y="3575"/>
                  </a:cxn>
                  <a:cxn ang="0">
                    <a:pos x="6619" y="3794"/>
                  </a:cxn>
                  <a:cxn ang="0">
                    <a:pos x="6531" y="4182"/>
                  </a:cxn>
                  <a:cxn ang="0">
                    <a:pos x="6481" y="4420"/>
                  </a:cxn>
                  <a:cxn ang="0">
                    <a:pos x="6362" y="4622"/>
                  </a:cxn>
                  <a:cxn ang="0">
                    <a:pos x="6225" y="4808"/>
                  </a:cxn>
                  <a:cxn ang="0">
                    <a:pos x="5943" y="4992"/>
                  </a:cxn>
                  <a:cxn ang="0">
                    <a:pos x="5741" y="5122"/>
                  </a:cxn>
                  <a:cxn ang="0">
                    <a:pos x="5385" y="5372"/>
                  </a:cxn>
                  <a:cxn ang="0">
                    <a:pos x="5280" y="5487"/>
                  </a:cxn>
                  <a:cxn ang="0">
                    <a:pos x="5094" y="5386"/>
                  </a:cxn>
                  <a:cxn ang="0">
                    <a:pos x="4770" y="5274"/>
                  </a:cxn>
                  <a:cxn ang="0">
                    <a:pos x="4437" y="5369"/>
                  </a:cxn>
                  <a:cxn ang="0">
                    <a:pos x="4079" y="5502"/>
                  </a:cxn>
                  <a:cxn ang="0">
                    <a:pos x="3954" y="5654"/>
                  </a:cxn>
                  <a:cxn ang="0">
                    <a:pos x="3699" y="5422"/>
                  </a:cxn>
                  <a:cxn ang="0">
                    <a:pos x="3548" y="4834"/>
                  </a:cxn>
                  <a:cxn ang="0">
                    <a:pos x="3212" y="4605"/>
                  </a:cxn>
                  <a:cxn ang="0">
                    <a:pos x="2743" y="4768"/>
                  </a:cxn>
                  <a:cxn ang="0">
                    <a:pos x="2221" y="4811"/>
                  </a:cxn>
                  <a:cxn ang="0">
                    <a:pos x="1710" y="4890"/>
                  </a:cxn>
                  <a:cxn ang="0">
                    <a:pos x="1187" y="4596"/>
                  </a:cxn>
                  <a:cxn ang="0">
                    <a:pos x="706" y="4408"/>
                  </a:cxn>
                  <a:cxn ang="0">
                    <a:pos x="575" y="3918"/>
                  </a:cxn>
                  <a:cxn ang="0">
                    <a:pos x="188" y="3516"/>
                  </a:cxn>
                  <a:cxn ang="0">
                    <a:pos x="3" y="3145"/>
                  </a:cxn>
                  <a:cxn ang="0">
                    <a:pos x="230" y="2812"/>
                  </a:cxn>
                  <a:cxn ang="0">
                    <a:pos x="616" y="2702"/>
                  </a:cxn>
                  <a:cxn ang="0">
                    <a:pos x="898" y="2321"/>
                  </a:cxn>
                  <a:cxn ang="0">
                    <a:pos x="1073" y="2097"/>
                  </a:cxn>
                  <a:cxn ang="0">
                    <a:pos x="1321" y="1890"/>
                  </a:cxn>
                  <a:cxn ang="0">
                    <a:pos x="1479" y="1560"/>
                  </a:cxn>
                  <a:cxn ang="0">
                    <a:pos x="1938" y="1593"/>
                  </a:cxn>
                  <a:cxn ang="0">
                    <a:pos x="2210" y="2049"/>
                  </a:cxn>
                  <a:cxn ang="0">
                    <a:pos x="2685" y="2303"/>
                  </a:cxn>
                  <a:cxn ang="0">
                    <a:pos x="3369" y="2270"/>
                  </a:cxn>
                  <a:cxn ang="0">
                    <a:pos x="3930" y="2299"/>
                  </a:cxn>
                  <a:cxn ang="0">
                    <a:pos x="4556" y="1838"/>
                  </a:cxn>
                  <a:cxn ang="0">
                    <a:pos x="4789" y="1562"/>
                  </a:cxn>
                  <a:cxn ang="0">
                    <a:pos x="5112" y="1166"/>
                  </a:cxn>
                  <a:cxn ang="0">
                    <a:pos x="4876" y="1047"/>
                  </a:cxn>
                </a:cxnLst>
                <a:rect l="0" t="0" r="r" b="b"/>
                <a:pathLst>
                  <a:path w="6772" h="5917">
                    <a:moveTo>
                      <a:pt x="5424" y="5550"/>
                    </a:moveTo>
                    <a:lnTo>
                      <a:pt x="5422" y="5560"/>
                    </a:lnTo>
                    <a:lnTo>
                      <a:pt x="5420" y="5571"/>
                    </a:lnTo>
                    <a:lnTo>
                      <a:pt x="5418" y="5575"/>
                    </a:lnTo>
                    <a:lnTo>
                      <a:pt x="5415" y="5578"/>
                    </a:lnTo>
                    <a:lnTo>
                      <a:pt x="5412" y="5580"/>
                    </a:lnTo>
                    <a:lnTo>
                      <a:pt x="5406" y="5581"/>
                    </a:lnTo>
                    <a:lnTo>
                      <a:pt x="5402" y="5580"/>
                    </a:lnTo>
                    <a:lnTo>
                      <a:pt x="5397" y="5579"/>
                    </a:lnTo>
                    <a:lnTo>
                      <a:pt x="5393" y="5579"/>
                    </a:lnTo>
                    <a:lnTo>
                      <a:pt x="5389" y="5580"/>
                    </a:lnTo>
                    <a:lnTo>
                      <a:pt x="5386" y="5582"/>
                    </a:lnTo>
                    <a:lnTo>
                      <a:pt x="5383" y="5584"/>
                    </a:lnTo>
                    <a:lnTo>
                      <a:pt x="5377" y="5589"/>
                    </a:lnTo>
                    <a:lnTo>
                      <a:pt x="5372" y="5596"/>
                    </a:lnTo>
                    <a:lnTo>
                      <a:pt x="5367" y="5602"/>
                    </a:lnTo>
                    <a:lnTo>
                      <a:pt x="5362" y="5607"/>
                    </a:lnTo>
                    <a:lnTo>
                      <a:pt x="5359" y="5609"/>
                    </a:lnTo>
                    <a:lnTo>
                      <a:pt x="5356" y="5610"/>
                    </a:lnTo>
                    <a:lnTo>
                      <a:pt x="5352" y="5611"/>
                    </a:lnTo>
                    <a:lnTo>
                      <a:pt x="5347" y="5612"/>
                    </a:lnTo>
                    <a:lnTo>
                      <a:pt x="5325" y="5612"/>
                    </a:lnTo>
                    <a:lnTo>
                      <a:pt x="5315" y="5616"/>
                    </a:lnTo>
                    <a:lnTo>
                      <a:pt x="5305" y="5621"/>
                    </a:lnTo>
                    <a:lnTo>
                      <a:pt x="5280" y="5621"/>
                    </a:lnTo>
                    <a:lnTo>
                      <a:pt x="5280" y="5629"/>
                    </a:lnTo>
                    <a:lnTo>
                      <a:pt x="5278" y="5636"/>
                    </a:lnTo>
                    <a:lnTo>
                      <a:pt x="5275" y="5642"/>
                    </a:lnTo>
                    <a:lnTo>
                      <a:pt x="5271" y="5649"/>
                    </a:lnTo>
                    <a:lnTo>
                      <a:pt x="5243" y="5649"/>
                    </a:lnTo>
                    <a:lnTo>
                      <a:pt x="5243" y="5664"/>
                    </a:lnTo>
                    <a:lnTo>
                      <a:pt x="5240" y="5678"/>
                    </a:lnTo>
                    <a:lnTo>
                      <a:pt x="5237" y="5686"/>
                    </a:lnTo>
                    <a:lnTo>
                      <a:pt x="5232" y="5692"/>
                    </a:lnTo>
                    <a:lnTo>
                      <a:pt x="5227" y="5698"/>
                    </a:lnTo>
                    <a:lnTo>
                      <a:pt x="5222" y="5702"/>
                    </a:lnTo>
                    <a:lnTo>
                      <a:pt x="5211" y="5713"/>
                    </a:lnTo>
                    <a:lnTo>
                      <a:pt x="5199" y="5725"/>
                    </a:lnTo>
                    <a:lnTo>
                      <a:pt x="5195" y="5730"/>
                    </a:lnTo>
                    <a:lnTo>
                      <a:pt x="5189" y="5734"/>
                    </a:lnTo>
                    <a:lnTo>
                      <a:pt x="5187" y="5737"/>
                    </a:lnTo>
                    <a:lnTo>
                      <a:pt x="5185" y="5739"/>
                    </a:lnTo>
                    <a:lnTo>
                      <a:pt x="5184" y="5742"/>
                    </a:lnTo>
                    <a:lnTo>
                      <a:pt x="5183" y="5745"/>
                    </a:lnTo>
                    <a:lnTo>
                      <a:pt x="5184" y="5755"/>
                    </a:lnTo>
                    <a:lnTo>
                      <a:pt x="5185" y="5764"/>
                    </a:lnTo>
                    <a:lnTo>
                      <a:pt x="5186" y="5773"/>
                    </a:lnTo>
                    <a:lnTo>
                      <a:pt x="5187" y="5783"/>
                    </a:lnTo>
                    <a:lnTo>
                      <a:pt x="5186" y="5799"/>
                    </a:lnTo>
                    <a:lnTo>
                      <a:pt x="5183" y="5811"/>
                    </a:lnTo>
                    <a:lnTo>
                      <a:pt x="5180" y="5825"/>
                    </a:lnTo>
                    <a:lnTo>
                      <a:pt x="5178" y="5839"/>
                    </a:lnTo>
                    <a:lnTo>
                      <a:pt x="5180" y="5843"/>
                    </a:lnTo>
                    <a:lnTo>
                      <a:pt x="5182" y="5845"/>
                    </a:lnTo>
                    <a:lnTo>
                      <a:pt x="5184" y="5847"/>
                    </a:lnTo>
                    <a:lnTo>
                      <a:pt x="5188" y="5848"/>
                    </a:lnTo>
                    <a:lnTo>
                      <a:pt x="5192" y="5851"/>
                    </a:lnTo>
                    <a:lnTo>
                      <a:pt x="5195" y="5852"/>
                    </a:lnTo>
                    <a:lnTo>
                      <a:pt x="5199" y="5854"/>
                    </a:lnTo>
                    <a:lnTo>
                      <a:pt x="5202" y="5857"/>
                    </a:lnTo>
                    <a:lnTo>
                      <a:pt x="5207" y="5863"/>
                    </a:lnTo>
                    <a:lnTo>
                      <a:pt x="5215" y="5867"/>
                    </a:lnTo>
                    <a:lnTo>
                      <a:pt x="5222" y="5871"/>
                    </a:lnTo>
                    <a:lnTo>
                      <a:pt x="5230" y="5873"/>
                    </a:lnTo>
                    <a:lnTo>
                      <a:pt x="5234" y="5874"/>
                    </a:lnTo>
                    <a:lnTo>
                      <a:pt x="5237" y="5876"/>
                    </a:lnTo>
                    <a:lnTo>
                      <a:pt x="5239" y="5879"/>
                    </a:lnTo>
                    <a:lnTo>
                      <a:pt x="5241" y="5882"/>
                    </a:lnTo>
                    <a:lnTo>
                      <a:pt x="5245" y="5888"/>
                    </a:lnTo>
                    <a:lnTo>
                      <a:pt x="5250" y="5893"/>
                    </a:lnTo>
                    <a:lnTo>
                      <a:pt x="5254" y="5897"/>
                    </a:lnTo>
                    <a:lnTo>
                      <a:pt x="5259" y="5899"/>
                    </a:lnTo>
                    <a:lnTo>
                      <a:pt x="5264" y="5900"/>
                    </a:lnTo>
                    <a:lnTo>
                      <a:pt x="5270" y="5901"/>
                    </a:lnTo>
                    <a:lnTo>
                      <a:pt x="5280" y="5901"/>
                    </a:lnTo>
                    <a:lnTo>
                      <a:pt x="5292" y="5901"/>
                    </a:lnTo>
                    <a:lnTo>
                      <a:pt x="5298" y="5902"/>
                    </a:lnTo>
                    <a:lnTo>
                      <a:pt x="5303" y="5904"/>
                    </a:lnTo>
                    <a:lnTo>
                      <a:pt x="5307" y="5908"/>
                    </a:lnTo>
                    <a:lnTo>
                      <a:pt x="5311" y="5910"/>
                    </a:lnTo>
                    <a:lnTo>
                      <a:pt x="5315" y="5913"/>
                    </a:lnTo>
                    <a:lnTo>
                      <a:pt x="5319" y="5915"/>
                    </a:lnTo>
                    <a:lnTo>
                      <a:pt x="5324" y="5917"/>
                    </a:lnTo>
                    <a:lnTo>
                      <a:pt x="5329" y="5917"/>
                    </a:lnTo>
                    <a:lnTo>
                      <a:pt x="5333" y="5917"/>
                    </a:lnTo>
                    <a:lnTo>
                      <a:pt x="5335" y="5916"/>
                    </a:lnTo>
                    <a:lnTo>
                      <a:pt x="5338" y="5915"/>
                    </a:lnTo>
                    <a:lnTo>
                      <a:pt x="5340" y="5913"/>
                    </a:lnTo>
                    <a:lnTo>
                      <a:pt x="5343" y="5908"/>
                    </a:lnTo>
                    <a:lnTo>
                      <a:pt x="5345" y="5901"/>
                    </a:lnTo>
                    <a:lnTo>
                      <a:pt x="5347" y="5887"/>
                    </a:lnTo>
                    <a:lnTo>
                      <a:pt x="5352" y="5872"/>
                    </a:lnTo>
                    <a:lnTo>
                      <a:pt x="5354" y="5868"/>
                    </a:lnTo>
                    <a:lnTo>
                      <a:pt x="5357" y="5866"/>
                    </a:lnTo>
                    <a:lnTo>
                      <a:pt x="5360" y="5864"/>
                    </a:lnTo>
                    <a:lnTo>
                      <a:pt x="5364" y="5863"/>
                    </a:lnTo>
                    <a:lnTo>
                      <a:pt x="5373" y="5862"/>
                    </a:lnTo>
                    <a:lnTo>
                      <a:pt x="5383" y="5861"/>
                    </a:lnTo>
                    <a:lnTo>
                      <a:pt x="5390" y="5860"/>
                    </a:lnTo>
                    <a:lnTo>
                      <a:pt x="5396" y="5859"/>
                    </a:lnTo>
                    <a:lnTo>
                      <a:pt x="5402" y="5856"/>
                    </a:lnTo>
                    <a:lnTo>
                      <a:pt x="5407" y="5851"/>
                    </a:lnTo>
                    <a:lnTo>
                      <a:pt x="5410" y="5847"/>
                    </a:lnTo>
                    <a:lnTo>
                      <a:pt x="5410" y="5845"/>
                    </a:lnTo>
                    <a:lnTo>
                      <a:pt x="5410" y="5842"/>
                    </a:lnTo>
                    <a:lnTo>
                      <a:pt x="5410" y="5839"/>
                    </a:lnTo>
                    <a:lnTo>
                      <a:pt x="5409" y="5833"/>
                    </a:lnTo>
                    <a:lnTo>
                      <a:pt x="5409" y="5826"/>
                    </a:lnTo>
                    <a:lnTo>
                      <a:pt x="5412" y="5819"/>
                    </a:lnTo>
                    <a:lnTo>
                      <a:pt x="5415" y="5815"/>
                    </a:lnTo>
                    <a:lnTo>
                      <a:pt x="5417" y="5813"/>
                    </a:lnTo>
                    <a:lnTo>
                      <a:pt x="5420" y="5811"/>
                    </a:lnTo>
                    <a:lnTo>
                      <a:pt x="5422" y="5810"/>
                    </a:lnTo>
                    <a:lnTo>
                      <a:pt x="5425" y="5810"/>
                    </a:lnTo>
                    <a:lnTo>
                      <a:pt x="5454" y="5810"/>
                    </a:lnTo>
                    <a:lnTo>
                      <a:pt x="5461" y="5805"/>
                    </a:lnTo>
                    <a:lnTo>
                      <a:pt x="5468" y="5800"/>
                    </a:lnTo>
                    <a:lnTo>
                      <a:pt x="5471" y="5797"/>
                    </a:lnTo>
                    <a:lnTo>
                      <a:pt x="5473" y="5794"/>
                    </a:lnTo>
                    <a:lnTo>
                      <a:pt x="5475" y="5789"/>
                    </a:lnTo>
                    <a:lnTo>
                      <a:pt x="5475" y="5785"/>
                    </a:lnTo>
                    <a:lnTo>
                      <a:pt x="5475" y="5782"/>
                    </a:lnTo>
                    <a:lnTo>
                      <a:pt x="5474" y="5779"/>
                    </a:lnTo>
                    <a:lnTo>
                      <a:pt x="5472" y="5777"/>
                    </a:lnTo>
                    <a:lnTo>
                      <a:pt x="5469" y="5776"/>
                    </a:lnTo>
                    <a:lnTo>
                      <a:pt x="5463" y="5772"/>
                    </a:lnTo>
                    <a:lnTo>
                      <a:pt x="5459" y="5767"/>
                    </a:lnTo>
                    <a:lnTo>
                      <a:pt x="5455" y="5755"/>
                    </a:lnTo>
                    <a:lnTo>
                      <a:pt x="5452" y="5745"/>
                    </a:lnTo>
                    <a:lnTo>
                      <a:pt x="5451" y="5734"/>
                    </a:lnTo>
                    <a:lnTo>
                      <a:pt x="5450" y="5722"/>
                    </a:lnTo>
                    <a:lnTo>
                      <a:pt x="5451" y="5720"/>
                    </a:lnTo>
                    <a:lnTo>
                      <a:pt x="5452" y="5718"/>
                    </a:lnTo>
                    <a:lnTo>
                      <a:pt x="5454" y="5717"/>
                    </a:lnTo>
                    <a:lnTo>
                      <a:pt x="5456" y="5716"/>
                    </a:lnTo>
                    <a:lnTo>
                      <a:pt x="5460" y="5714"/>
                    </a:lnTo>
                    <a:lnTo>
                      <a:pt x="5464" y="5711"/>
                    </a:lnTo>
                    <a:lnTo>
                      <a:pt x="5468" y="5704"/>
                    </a:lnTo>
                    <a:lnTo>
                      <a:pt x="5469" y="5699"/>
                    </a:lnTo>
                    <a:lnTo>
                      <a:pt x="5470" y="5694"/>
                    </a:lnTo>
                    <a:lnTo>
                      <a:pt x="5469" y="5688"/>
                    </a:lnTo>
                    <a:lnTo>
                      <a:pt x="5468" y="5676"/>
                    </a:lnTo>
                    <a:lnTo>
                      <a:pt x="5468" y="5663"/>
                    </a:lnTo>
                    <a:lnTo>
                      <a:pt x="5469" y="5661"/>
                    </a:lnTo>
                    <a:lnTo>
                      <a:pt x="5470" y="5659"/>
                    </a:lnTo>
                    <a:lnTo>
                      <a:pt x="5472" y="5657"/>
                    </a:lnTo>
                    <a:lnTo>
                      <a:pt x="5474" y="5656"/>
                    </a:lnTo>
                    <a:lnTo>
                      <a:pt x="5479" y="5654"/>
                    </a:lnTo>
                    <a:lnTo>
                      <a:pt x="5483" y="5652"/>
                    </a:lnTo>
                    <a:lnTo>
                      <a:pt x="5490" y="5646"/>
                    </a:lnTo>
                    <a:lnTo>
                      <a:pt x="5496" y="5641"/>
                    </a:lnTo>
                    <a:lnTo>
                      <a:pt x="5501" y="5636"/>
                    </a:lnTo>
                    <a:lnTo>
                      <a:pt x="5506" y="5630"/>
                    </a:lnTo>
                    <a:lnTo>
                      <a:pt x="5511" y="5626"/>
                    </a:lnTo>
                    <a:lnTo>
                      <a:pt x="5516" y="5622"/>
                    </a:lnTo>
                    <a:lnTo>
                      <a:pt x="5518" y="5621"/>
                    </a:lnTo>
                    <a:lnTo>
                      <a:pt x="5519" y="5619"/>
                    </a:lnTo>
                    <a:lnTo>
                      <a:pt x="5521" y="5617"/>
                    </a:lnTo>
                    <a:lnTo>
                      <a:pt x="5521" y="5614"/>
                    </a:lnTo>
                    <a:lnTo>
                      <a:pt x="5521" y="5611"/>
                    </a:lnTo>
                    <a:lnTo>
                      <a:pt x="5520" y="5609"/>
                    </a:lnTo>
                    <a:lnTo>
                      <a:pt x="5518" y="5607"/>
                    </a:lnTo>
                    <a:lnTo>
                      <a:pt x="5516" y="5605"/>
                    </a:lnTo>
                    <a:lnTo>
                      <a:pt x="5513" y="5601"/>
                    </a:lnTo>
                    <a:lnTo>
                      <a:pt x="5510" y="5596"/>
                    </a:lnTo>
                    <a:lnTo>
                      <a:pt x="5506" y="5586"/>
                    </a:lnTo>
                    <a:lnTo>
                      <a:pt x="5503" y="5578"/>
                    </a:lnTo>
                    <a:lnTo>
                      <a:pt x="5501" y="5575"/>
                    </a:lnTo>
                    <a:lnTo>
                      <a:pt x="5498" y="5572"/>
                    </a:lnTo>
                    <a:lnTo>
                      <a:pt x="5495" y="5569"/>
                    </a:lnTo>
                    <a:lnTo>
                      <a:pt x="5490" y="5567"/>
                    </a:lnTo>
                    <a:lnTo>
                      <a:pt x="5482" y="5564"/>
                    </a:lnTo>
                    <a:lnTo>
                      <a:pt x="5474" y="5564"/>
                    </a:lnTo>
                    <a:lnTo>
                      <a:pt x="5466" y="5564"/>
                    </a:lnTo>
                    <a:lnTo>
                      <a:pt x="5456" y="5562"/>
                    </a:lnTo>
                    <a:lnTo>
                      <a:pt x="5448" y="5558"/>
                    </a:lnTo>
                    <a:lnTo>
                      <a:pt x="5441" y="5554"/>
                    </a:lnTo>
                    <a:lnTo>
                      <a:pt x="5433" y="5552"/>
                    </a:lnTo>
                    <a:lnTo>
                      <a:pt x="5424" y="5550"/>
                    </a:lnTo>
                    <a:close/>
                    <a:moveTo>
                      <a:pt x="4643" y="748"/>
                    </a:moveTo>
                    <a:lnTo>
                      <a:pt x="4663" y="748"/>
                    </a:lnTo>
                    <a:lnTo>
                      <a:pt x="4682" y="750"/>
                    </a:lnTo>
                    <a:lnTo>
                      <a:pt x="4700" y="752"/>
                    </a:lnTo>
                    <a:lnTo>
                      <a:pt x="4719" y="756"/>
                    </a:lnTo>
                    <a:lnTo>
                      <a:pt x="4730" y="759"/>
                    </a:lnTo>
                    <a:lnTo>
                      <a:pt x="4739" y="764"/>
                    </a:lnTo>
                    <a:lnTo>
                      <a:pt x="4743" y="766"/>
                    </a:lnTo>
                    <a:lnTo>
                      <a:pt x="4747" y="768"/>
                    </a:lnTo>
                    <a:lnTo>
                      <a:pt x="4753" y="769"/>
                    </a:lnTo>
                    <a:lnTo>
                      <a:pt x="4759" y="770"/>
                    </a:lnTo>
                    <a:lnTo>
                      <a:pt x="4776" y="770"/>
                    </a:lnTo>
                    <a:lnTo>
                      <a:pt x="4776" y="715"/>
                    </a:lnTo>
                    <a:lnTo>
                      <a:pt x="4777" y="704"/>
                    </a:lnTo>
                    <a:lnTo>
                      <a:pt x="4781" y="695"/>
                    </a:lnTo>
                    <a:lnTo>
                      <a:pt x="4785" y="685"/>
                    </a:lnTo>
                    <a:lnTo>
                      <a:pt x="4790" y="677"/>
                    </a:lnTo>
                    <a:lnTo>
                      <a:pt x="4803" y="660"/>
                    </a:lnTo>
                    <a:lnTo>
                      <a:pt x="4817" y="642"/>
                    </a:lnTo>
                    <a:lnTo>
                      <a:pt x="4822" y="637"/>
                    </a:lnTo>
                    <a:lnTo>
                      <a:pt x="4827" y="632"/>
                    </a:lnTo>
                    <a:lnTo>
                      <a:pt x="4830" y="630"/>
                    </a:lnTo>
                    <a:lnTo>
                      <a:pt x="4832" y="628"/>
                    </a:lnTo>
                    <a:lnTo>
                      <a:pt x="4833" y="626"/>
                    </a:lnTo>
                    <a:lnTo>
                      <a:pt x="4833" y="622"/>
                    </a:lnTo>
                    <a:lnTo>
                      <a:pt x="4833" y="617"/>
                    </a:lnTo>
                    <a:lnTo>
                      <a:pt x="4831" y="612"/>
                    </a:lnTo>
                    <a:lnTo>
                      <a:pt x="4829" y="608"/>
                    </a:lnTo>
                    <a:lnTo>
                      <a:pt x="4826" y="603"/>
                    </a:lnTo>
                    <a:lnTo>
                      <a:pt x="4819" y="596"/>
                    </a:lnTo>
                    <a:lnTo>
                      <a:pt x="4811" y="590"/>
                    </a:lnTo>
                    <a:lnTo>
                      <a:pt x="4801" y="584"/>
                    </a:lnTo>
                    <a:lnTo>
                      <a:pt x="4794" y="576"/>
                    </a:lnTo>
                    <a:lnTo>
                      <a:pt x="4791" y="572"/>
                    </a:lnTo>
                    <a:lnTo>
                      <a:pt x="4789" y="568"/>
                    </a:lnTo>
                    <a:lnTo>
                      <a:pt x="4787" y="563"/>
                    </a:lnTo>
                    <a:lnTo>
                      <a:pt x="4787" y="557"/>
                    </a:lnTo>
                    <a:lnTo>
                      <a:pt x="4787" y="546"/>
                    </a:lnTo>
                    <a:lnTo>
                      <a:pt x="4789" y="537"/>
                    </a:lnTo>
                    <a:lnTo>
                      <a:pt x="4790" y="527"/>
                    </a:lnTo>
                    <a:lnTo>
                      <a:pt x="4791" y="516"/>
                    </a:lnTo>
                    <a:lnTo>
                      <a:pt x="4791" y="482"/>
                    </a:lnTo>
                    <a:lnTo>
                      <a:pt x="4791" y="469"/>
                    </a:lnTo>
                    <a:lnTo>
                      <a:pt x="4789" y="457"/>
                    </a:lnTo>
                    <a:lnTo>
                      <a:pt x="4788" y="446"/>
                    </a:lnTo>
                    <a:lnTo>
                      <a:pt x="4785" y="434"/>
                    </a:lnTo>
                    <a:lnTo>
                      <a:pt x="4783" y="424"/>
                    </a:lnTo>
                    <a:lnTo>
                      <a:pt x="4782" y="413"/>
                    </a:lnTo>
                    <a:lnTo>
                      <a:pt x="4780" y="400"/>
                    </a:lnTo>
                    <a:lnTo>
                      <a:pt x="4780" y="388"/>
                    </a:lnTo>
                    <a:lnTo>
                      <a:pt x="4780" y="382"/>
                    </a:lnTo>
                    <a:lnTo>
                      <a:pt x="4781" y="377"/>
                    </a:lnTo>
                    <a:lnTo>
                      <a:pt x="4783" y="372"/>
                    </a:lnTo>
                    <a:lnTo>
                      <a:pt x="4785" y="368"/>
                    </a:lnTo>
                    <a:lnTo>
                      <a:pt x="4791" y="361"/>
                    </a:lnTo>
                    <a:lnTo>
                      <a:pt x="4798" y="354"/>
                    </a:lnTo>
                    <a:lnTo>
                      <a:pt x="4805" y="347"/>
                    </a:lnTo>
                    <a:lnTo>
                      <a:pt x="4812" y="339"/>
                    </a:lnTo>
                    <a:lnTo>
                      <a:pt x="4814" y="335"/>
                    </a:lnTo>
                    <a:lnTo>
                      <a:pt x="4816" y="331"/>
                    </a:lnTo>
                    <a:lnTo>
                      <a:pt x="4817" y="327"/>
                    </a:lnTo>
                    <a:lnTo>
                      <a:pt x="4817" y="320"/>
                    </a:lnTo>
                    <a:lnTo>
                      <a:pt x="4817" y="311"/>
                    </a:lnTo>
                    <a:lnTo>
                      <a:pt x="4816" y="301"/>
                    </a:lnTo>
                    <a:lnTo>
                      <a:pt x="4815" y="292"/>
                    </a:lnTo>
                    <a:lnTo>
                      <a:pt x="4812" y="283"/>
                    </a:lnTo>
                    <a:lnTo>
                      <a:pt x="4808" y="276"/>
                    </a:lnTo>
                    <a:lnTo>
                      <a:pt x="4803" y="269"/>
                    </a:lnTo>
                    <a:lnTo>
                      <a:pt x="4797" y="262"/>
                    </a:lnTo>
                    <a:lnTo>
                      <a:pt x="4789" y="256"/>
                    </a:lnTo>
                    <a:lnTo>
                      <a:pt x="4780" y="253"/>
                    </a:lnTo>
                    <a:lnTo>
                      <a:pt x="4770" y="250"/>
                    </a:lnTo>
                    <a:lnTo>
                      <a:pt x="4760" y="248"/>
                    </a:lnTo>
                    <a:lnTo>
                      <a:pt x="4751" y="245"/>
                    </a:lnTo>
                    <a:lnTo>
                      <a:pt x="4742" y="242"/>
                    </a:lnTo>
                    <a:lnTo>
                      <a:pt x="4736" y="237"/>
                    </a:lnTo>
                    <a:lnTo>
                      <a:pt x="4733" y="235"/>
                    </a:lnTo>
                    <a:lnTo>
                      <a:pt x="4731" y="232"/>
                    </a:lnTo>
                    <a:lnTo>
                      <a:pt x="4730" y="228"/>
                    </a:lnTo>
                    <a:lnTo>
                      <a:pt x="4730" y="223"/>
                    </a:lnTo>
                    <a:lnTo>
                      <a:pt x="4733" y="214"/>
                    </a:lnTo>
                    <a:lnTo>
                      <a:pt x="4736" y="204"/>
                    </a:lnTo>
                    <a:lnTo>
                      <a:pt x="4732" y="196"/>
                    </a:lnTo>
                    <a:lnTo>
                      <a:pt x="4727" y="188"/>
                    </a:lnTo>
                    <a:lnTo>
                      <a:pt x="4728" y="185"/>
                    </a:lnTo>
                    <a:lnTo>
                      <a:pt x="4729" y="181"/>
                    </a:lnTo>
                    <a:lnTo>
                      <a:pt x="4731" y="178"/>
                    </a:lnTo>
                    <a:lnTo>
                      <a:pt x="4734" y="177"/>
                    </a:lnTo>
                    <a:lnTo>
                      <a:pt x="4740" y="173"/>
                    </a:lnTo>
                    <a:lnTo>
                      <a:pt x="4746" y="169"/>
                    </a:lnTo>
                    <a:lnTo>
                      <a:pt x="4759" y="155"/>
                    </a:lnTo>
                    <a:lnTo>
                      <a:pt x="4769" y="141"/>
                    </a:lnTo>
                    <a:lnTo>
                      <a:pt x="4774" y="135"/>
                    </a:lnTo>
                    <a:lnTo>
                      <a:pt x="4781" y="130"/>
                    </a:lnTo>
                    <a:lnTo>
                      <a:pt x="4788" y="124"/>
                    </a:lnTo>
                    <a:lnTo>
                      <a:pt x="4796" y="121"/>
                    </a:lnTo>
                    <a:lnTo>
                      <a:pt x="4801" y="119"/>
                    </a:lnTo>
                    <a:lnTo>
                      <a:pt x="4805" y="116"/>
                    </a:lnTo>
                    <a:lnTo>
                      <a:pt x="4810" y="113"/>
                    </a:lnTo>
                    <a:lnTo>
                      <a:pt x="4814" y="110"/>
                    </a:lnTo>
                    <a:lnTo>
                      <a:pt x="4821" y="103"/>
                    </a:lnTo>
                    <a:lnTo>
                      <a:pt x="4827" y="95"/>
                    </a:lnTo>
                    <a:lnTo>
                      <a:pt x="4834" y="88"/>
                    </a:lnTo>
                    <a:lnTo>
                      <a:pt x="4842" y="82"/>
                    </a:lnTo>
                    <a:lnTo>
                      <a:pt x="4846" y="80"/>
                    </a:lnTo>
                    <a:lnTo>
                      <a:pt x="4850" y="78"/>
                    </a:lnTo>
                    <a:lnTo>
                      <a:pt x="4855" y="77"/>
                    </a:lnTo>
                    <a:lnTo>
                      <a:pt x="4860" y="76"/>
                    </a:lnTo>
                    <a:lnTo>
                      <a:pt x="4907" y="76"/>
                    </a:lnTo>
                    <a:lnTo>
                      <a:pt x="4914" y="76"/>
                    </a:lnTo>
                    <a:lnTo>
                      <a:pt x="4921" y="73"/>
                    </a:lnTo>
                    <a:lnTo>
                      <a:pt x="4928" y="70"/>
                    </a:lnTo>
                    <a:lnTo>
                      <a:pt x="4933" y="66"/>
                    </a:lnTo>
                    <a:lnTo>
                      <a:pt x="4944" y="57"/>
                    </a:lnTo>
                    <a:lnTo>
                      <a:pt x="4958" y="50"/>
                    </a:lnTo>
                    <a:lnTo>
                      <a:pt x="4974" y="44"/>
                    </a:lnTo>
                    <a:lnTo>
                      <a:pt x="4990" y="39"/>
                    </a:lnTo>
                    <a:lnTo>
                      <a:pt x="5006" y="36"/>
                    </a:lnTo>
                    <a:lnTo>
                      <a:pt x="5024" y="35"/>
                    </a:lnTo>
                    <a:lnTo>
                      <a:pt x="5071" y="35"/>
                    </a:lnTo>
                    <a:lnTo>
                      <a:pt x="5079" y="35"/>
                    </a:lnTo>
                    <a:lnTo>
                      <a:pt x="5086" y="34"/>
                    </a:lnTo>
                    <a:lnTo>
                      <a:pt x="5094" y="32"/>
                    </a:lnTo>
                    <a:lnTo>
                      <a:pt x="5101" y="30"/>
                    </a:lnTo>
                    <a:lnTo>
                      <a:pt x="5113" y="24"/>
                    </a:lnTo>
                    <a:lnTo>
                      <a:pt x="5126" y="18"/>
                    </a:lnTo>
                    <a:lnTo>
                      <a:pt x="5138" y="11"/>
                    </a:lnTo>
                    <a:lnTo>
                      <a:pt x="5151" y="5"/>
                    </a:lnTo>
                    <a:lnTo>
                      <a:pt x="5158" y="3"/>
                    </a:lnTo>
                    <a:lnTo>
                      <a:pt x="5165" y="1"/>
                    </a:lnTo>
                    <a:lnTo>
                      <a:pt x="5172" y="0"/>
                    </a:lnTo>
                    <a:lnTo>
                      <a:pt x="5181" y="0"/>
                    </a:lnTo>
                    <a:lnTo>
                      <a:pt x="5187" y="0"/>
                    </a:lnTo>
                    <a:lnTo>
                      <a:pt x="5193" y="2"/>
                    </a:lnTo>
                    <a:lnTo>
                      <a:pt x="5198" y="4"/>
                    </a:lnTo>
                    <a:lnTo>
                      <a:pt x="5203" y="7"/>
                    </a:lnTo>
                    <a:lnTo>
                      <a:pt x="5213" y="15"/>
                    </a:lnTo>
                    <a:lnTo>
                      <a:pt x="5221" y="23"/>
                    </a:lnTo>
                    <a:lnTo>
                      <a:pt x="5230" y="31"/>
                    </a:lnTo>
                    <a:lnTo>
                      <a:pt x="5240" y="38"/>
                    </a:lnTo>
                    <a:lnTo>
                      <a:pt x="5244" y="41"/>
                    </a:lnTo>
                    <a:lnTo>
                      <a:pt x="5250" y="44"/>
                    </a:lnTo>
                    <a:lnTo>
                      <a:pt x="5255" y="45"/>
                    </a:lnTo>
                    <a:lnTo>
                      <a:pt x="5262" y="45"/>
                    </a:lnTo>
                    <a:lnTo>
                      <a:pt x="5313" y="45"/>
                    </a:lnTo>
                    <a:lnTo>
                      <a:pt x="5331" y="62"/>
                    </a:lnTo>
                    <a:lnTo>
                      <a:pt x="5346" y="77"/>
                    </a:lnTo>
                    <a:lnTo>
                      <a:pt x="5354" y="84"/>
                    </a:lnTo>
                    <a:lnTo>
                      <a:pt x="5361" y="92"/>
                    </a:lnTo>
                    <a:lnTo>
                      <a:pt x="5368" y="102"/>
                    </a:lnTo>
                    <a:lnTo>
                      <a:pt x="5375" y="112"/>
                    </a:lnTo>
                    <a:lnTo>
                      <a:pt x="5380" y="119"/>
                    </a:lnTo>
                    <a:lnTo>
                      <a:pt x="5384" y="127"/>
                    </a:lnTo>
                    <a:lnTo>
                      <a:pt x="5386" y="130"/>
                    </a:lnTo>
                    <a:lnTo>
                      <a:pt x="5388" y="133"/>
                    </a:lnTo>
                    <a:lnTo>
                      <a:pt x="5391" y="136"/>
                    </a:lnTo>
                    <a:lnTo>
                      <a:pt x="5394" y="138"/>
                    </a:lnTo>
                    <a:lnTo>
                      <a:pt x="5402" y="142"/>
                    </a:lnTo>
                    <a:lnTo>
                      <a:pt x="5411" y="144"/>
                    </a:lnTo>
                    <a:lnTo>
                      <a:pt x="5419" y="146"/>
                    </a:lnTo>
                    <a:lnTo>
                      <a:pt x="5427" y="147"/>
                    </a:lnTo>
                    <a:lnTo>
                      <a:pt x="5444" y="148"/>
                    </a:lnTo>
                    <a:lnTo>
                      <a:pt x="5461" y="152"/>
                    </a:lnTo>
                    <a:lnTo>
                      <a:pt x="5476" y="158"/>
                    </a:lnTo>
                    <a:lnTo>
                      <a:pt x="5488" y="163"/>
                    </a:lnTo>
                    <a:lnTo>
                      <a:pt x="5501" y="169"/>
                    </a:lnTo>
                    <a:lnTo>
                      <a:pt x="5512" y="176"/>
                    </a:lnTo>
                    <a:lnTo>
                      <a:pt x="5523" y="184"/>
                    </a:lnTo>
                    <a:lnTo>
                      <a:pt x="5533" y="192"/>
                    </a:lnTo>
                    <a:lnTo>
                      <a:pt x="5543" y="202"/>
                    </a:lnTo>
                    <a:lnTo>
                      <a:pt x="5554" y="214"/>
                    </a:lnTo>
                    <a:lnTo>
                      <a:pt x="5560" y="220"/>
                    </a:lnTo>
                    <a:lnTo>
                      <a:pt x="5566" y="225"/>
                    </a:lnTo>
                    <a:lnTo>
                      <a:pt x="5573" y="229"/>
                    </a:lnTo>
                    <a:lnTo>
                      <a:pt x="5580" y="233"/>
                    </a:lnTo>
                    <a:lnTo>
                      <a:pt x="5594" y="241"/>
                    </a:lnTo>
                    <a:lnTo>
                      <a:pt x="5609" y="250"/>
                    </a:lnTo>
                    <a:lnTo>
                      <a:pt x="5615" y="256"/>
                    </a:lnTo>
                    <a:lnTo>
                      <a:pt x="5620" y="262"/>
                    </a:lnTo>
                    <a:lnTo>
                      <a:pt x="5624" y="270"/>
                    </a:lnTo>
                    <a:lnTo>
                      <a:pt x="5628" y="276"/>
                    </a:lnTo>
                    <a:lnTo>
                      <a:pt x="5631" y="283"/>
                    </a:lnTo>
                    <a:lnTo>
                      <a:pt x="5637" y="290"/>
                    </a:lnTo>
                    <a:lnTo>
                      <a:pt x="5642" y="297"/>
                    </a:lnTo>
                    <a:lnTo>
                      <a:pt x="5649" y="302"/>
                    </a:lnTo>
                    <a:lnTo>
                      <a:pt x="5657" y="307"/>
                    </a:lnTo>
                    <a:lnTo>
                      <a:pt x="5666" y="311"/>
                    </a:lnTo>
                    <a:lnTo>
                      <a:pt x="5674" y="314"/>
                    </a:lnTo>
                    <a:lnTo>
                      <a:pt x="5682" y="317"/>
                    </a:lnTo>
                    <a:lnTo>
                      <a:pt x="5690" y="320"/>
                    </a:lnTo>
                    <a:lnTo>
                      <a:pt x="5699" y="324"/>
                    </a:lnTo>
                    <a:lnTo>
                      <a:pt x="5707" y="328"/>
                    </a:lnTo>
                    <a:lnTo>
                      <a:pt x="5715" y="333"/>
                    </a:lnTo>
                    <a:lnTo>
                      <a:pt x="5733" y="347"/>
                    </a:lnTo>
                    <a:lnTo>
                      <a:pt x="5748" y="361"/>
                    </a:lnTo>
                    <a:lnTo>
                      <a:pt x="5757" y="367"/>
                    </a:lnTo>
                    <a:lnTo>
                      <a:pt x="5765" y="371"/>
                    </a:lnTo>
                    <a:lnTo>
                      <a:pt x="5770" y="373"/>
                    </a:lnTo>
                    <a:lnTo>
                      <a:pt x="5775" y="374"/>
                    </a:lnTo>
                    <a:lnTo>
                      <a:pt x="5781" y="375"/>
                    </a:lnTo>
                    <a:lnTo>
                      <a:pt x="5787" y="375"/>
                    </a:lnTo>
                    <a:lnTo>
                      <a:pt x="5795" y="374"/>
                    </a:lnTo>
                    <a:lnTo>
                      <a:pt x="5802" y="372"/>
                    </a:lnTo>
                    <a:lnTo>
                      <a:pt x="5810" y="369"/>
                    </a:lnTo>
                    <a:lnTo>
                      <a:pt x="5816" y="366"/>
                    </a:lnTo>
                    <a:lnTo>
                      <a:pt x="5823" y="363"/>
                    </a:lnTo>
                    <a:lnTo>
                      <a:pt x="5829" y="360"/>
                    </a:lnTo>
                    <a:lnTo>
                      <a:pt x="5838" y="358"/>
                    </a:lnTo>
                    <a:lnTo>
                      <a:pt x="5846" y="357"/>
                    </a:lnTo>
                    <a:lnTo>
                      <a:pt x="5853" y="357"/>
                    </a:lnTo>
                    <a:lnTo>
                      <a:pt x="5858" y="359"/>
                    </a:lnTo>
                    <a:lnTo>
                      <a:pt x="5864" y="362"/>
                    </a:lnTo>
                    <a:lnTo>
                      <a:pt x="5870" y="365"/>
                    </a:lnTo>
                    <a:lnTo>
                      <a:pt x="5875" y="368"/>
                    </a:lnTo>
                    <a:lnTo>
                      <a:pt x="5880" y="370"/>
                    </a:lnTo>
                    <a:lnTo>
                      <a:pt x="5886" y="372"/>
                    </a:lnTo>
                    <a:lnTo>
                      <a:pt x="5893" y="373"/>
                    </a:lnTo>
                    <a:lnTo>
                      <a:pt x="5905" y="373"/>
                    </a:lnTo>
                    <a:lnTo>
                      <a:pt x="5916" y="372"/>
                    </a:lnTo>
                    <a:lnTo>
                      <a:pt x="5921" y="371"/>
                    </a:lnTo>
                    <a:lnTo>
                      <a:pt x="5926" y="369"/>
                    </a:lnTo>
                    <a:lnTo>
                      <a:pt x="5931" y="367"/>
                    </a:lnTo>
                    <a:lnTo>
                      <a:pt x="5936" y="364"/>
                    </a:lnTo>
                    <a:lnTo>
                      <a:pt x="5940" y="360"/>
                    </a:lnTo>
                    <a:lnTo>
                      <a:pt x="5942" y="355"/>
                    </a:lnTo>
                    <a:lnTo>
                      <a:pt x="5944" y="353"/>
                    </a:lnTo>
                    <a:lnTo>
                      <a:pt x="5945" y="350"/>
                    </a:lnTo>
                    <a:lnTo>
                      <a:pt x="5947" y="349"/>
                    </a:lnTo>
                    <a:lnTo>
                      <a:pt x="5950" y="349"/>
                    </a:lnTo>
                    <a:lnTo>
                      <a:pt x="5955" y="349"/>
                    </a:lnTo>
                    <a:lnTo>
                      <a:pt x="5959" y="350"/>
                    </a:lnTo>
                    <a:lnTo>
                      <a:pt x="5962" y="353"/>
                    </a:lnTo>
                    <a:lnTo>
                      <a:pt x="5965" y="355"/>
                    </a:lnTo>
                    <a:lnTo>
                      <a:pt x="5971" y="359"/>
                    </a:lnTo>
                    <a:lnTo>
                      <a:pt x="5978" y="364"/>
                    </a:lnTo>
                    <a:lnTo>
                      <a:pt x="5988" y="368"/>
                    </a:lnTo>
                    <a:lnTo>
                      <a:pt x="5996" y="372"/>
                    </a:lnTo>
                    <a:lnTo>
                      <a:pt x="6003" y="374"/>
                    </a:lnTo>
                    <a:lnTo>
                      <a:pt x="6012" y="376"/>
                    </a:lnTo>
                    <a:lnTo>
                      <a:pt x="6028" y="377"/>
                    </a:lnTo>
                    <a:lnTo>
                      <a:pt x="6048" y="377"/>
                    </a:lnTo>
                    <a:lnTo>
                      <a:pt x="6052" y="377"/>
                    </a:lnTo>
                    <a:lnTo>
                      <a:pt x="6057" y="376"/>
                    </a:lnTo>
                    <a:lnTo>
                      <a:pt x="6060" y="374"/>
                    </a:lnTo>
                    <a:lnTo>
                      <a:pt x="6064" y="372"/>
                    </a:lnTo>
                    <a:lnTo>
                      <a:pt x="6069" y="370"/>
                    </a:lnTo>
                    <a:lnTo>
                      <a:pt x="6073" y="368"/>
                    </a:lnTo>
                    <a:lnTo>
                      <a:pt x="6077" y="366"/>
                    </a:lnTo>
                    <a:lnTo>
                      <a:pt x="6081" y="366"/>
                    </a:lnTo>
                    <a:lnTo>
                      <a:pt x="6093" y="367"/>
                    </a:lnTo>
                    <a:lnTo>
                      <a:pt x="6105" y="368"/>
                    </a:lnTo>
                    <a:lnTo>
                      <a:pt x="6104" y="379"/>
                    </a:lnTo>
                    <a:lnTo>
                      <a:pt x="6103" y="390"/>
                    </a:lnTo>
                    <a:lnTo>
                      <a:pt x="6103" y="395"/>
                    </a:lnTo>
                    <a:lnTo>
                      <a:pt x="6104" y="400"/>
                    </a:lnTo>
                    <a:lnTo>
                      <a:pt x="6106" y="404"/>
                    </a:lnTo>
                    <a:lnTo>
                      <a:pt x="6109" y="409"/>
                    </a:lnTo>
                    <a:lnTo>
                      <a:pt x="6126" y="416"/>
                    </a:lnTo>
                    <a:lnTo>
                      <a:pt x="6140" y="423"/>
                    </a:lnTo>
                    <a:lnTo>
                      <a:pt x="6160" y="450"/>
                    </a:lnTo>
                    <a:lnTo>
                      <a:pt x="6179" y="473"/>
                    </a:lnTo>
                    <a:lnTo>
                      <a:pt x="6185" y="478"/>
                    </a:lnTo>
                    <a:lnTo>
                      <a:pt x="6190" y="483"/>
                    </a:lnTo>
                    <a:lnTo>
                      <a:pt x="6196" y="486"/>
                    </a:lnTo>
                    <a:lnTo>
                      <a:pt x="6202" y="490"/>
                    </a:lnTo>
                    <a:lnTo>
                      <a:pt x="6209" y="492"/>
                    </a:lnTo>
                    <a:lnTo>
                      <a:pt x="6216" y="495"/>
                    </a:lnTo>
                    <a:lnTo>
                      <a:pt x="6223" y="497"/>
                    </a:lnTo>
                    <a:lnTo>
                      <a:pt x="6231" y="497"/>
                    </a:lnTo>
                    <a:lnTo>
                      <a:pt x="6239" y="496"/>
                    </a:lnTo>
                    <a:lnTo>
                      <a:pt x="6246" y="495"/>
                    </a:lnTo>
                    <a:lnTo>
                      <a:pt x="6252" y="491"/>
                    </a:lnTo>
                    <a:lnTo>
                      <a:pt x="6257" y="488"/>
                    </a:lnTo>
                    <a:lnTo>
                      <a:pt x="6269" y="481"/>
                    </a:lnTo>
                    <a:lnTo>
                      <a:pt x="6280" y="473"/>
                    </a:lnTo>
                    <a:lnTo>
                      <a:pt x="6287" y="470"/>
                    </a:lnTo>
                    <a:lnTo>
                      <a:pt x="6295" y="469"/>
                    </a:lnTo>
                    <a:lnTo>
                      <a:pt x="6302" y="469"/>
                    </a:lnTo>
                    <a:lnTo>
                      <a:pt x="6309" y="470"/>
                    </a:lnTo>
                    <a:lnTo>
                      <a:pt x="6316" y="471"/>
                    </a:lnTo>
                    <a:lnTo>
                      <a:pt x="6324" y="471"/>
                    </a:lnTo>
                    <a:lnTo>
                      <a:pt x="6328" y="471"/>
                    </a:lnTo>
                    <a:lnTo>
                      <a:pt x="6331" y="470"/>
                    </a:lnTo>
                    <a:lnTo>
                      <a:pt x="6334" y="468"/>
                    </a:lnTo>
                    <a:lnTo>
                      <a:pt x="6337" y="466"/>
                    </a:lnTo>
                    <a:lnTo>
                      <a:pt x="6341" y="461"/>
                    </a:lnTo>
                    <a:lnTo>
                      <a:pt x="6344" y="457"/>
                    </a:lnTo>
                    <a:lnTo>
                      <a:pt x="6347" y="452"/>
                    </a:lnTo>
                    <a:lnTo>
                      <a:pt x="6348" y="446"/>
                    </a:lnTo>
                    <a:lnTo>
                      <a:pt x="6350" y="441"/>
                    </a:lnTo>
                    <a:lnTo>
                      <a:pt x="6354" y="435"/>
                    </a:lnTo>
                    <a:lnTo>
                      <a:pt x="6357" y="431"/>
                    </a:lnTo>
                    <a:lnTo>
                      <a:pt x="6361" y="428"/>
                    </a:lnTo>
                    <a:lnTo>
                      <a:pt x="6371" y="422"/>
                    </a:lnTo>
                    <a:lnTo>
                      <a:pt x="6381" y="417"/>
                    </a:lnTo>
                    <a:lnTo>
                      <a:pt x="6390" y="412"/>
                    </a:lnTo>
                    <a:lnTo>
                      <a:pt x="6399" y="406"/>
                    </a:lnTo>
                    <a:lnTo>
                      <a:pt x="6403" y="403"/>
                    </a:lnTo>
                    <a:lnTo>
                      <a:pt x="6406" y="400"/>
                    </a:lnTo>
                    <a:lnTo>
                      <a:pt x="6410" y="397"/>
                    </a:lnTo>
                    <a:lnTo>
                      <a:pt x="6412" y="394"/>
                    </a:lnTo>
                    <a:lnTo>
                      <a:pt x="6416" y="386"/>
                    </a:lnTo>
                    <a:lnTo>
                      <a:pt x="6418" y="377"/>
                    </a:lnTo>
                    <a:lnTo>
                      <a:pt x="6420" y="369"/>
                    </a:lnTo>
                    <a:lnTo>
                      <a:pt x="6423" y="361"/>
                    </a:lnTo>
                    <a:lnTo>
                      <a:pt x="6427" y="353"/>
                    </a:lnTo>
                    <a:lnTo>
                      <a:pt x="6432" y="344"/>
                    </a:lnTo>
                    <a:lnTo>
                      <a:pt x="6440" y="337"/>
                    </a:lnTo>
                    <a:lnTo>
                      <a:pt x="6447" y="331"/>
                    </a:lnTo>
                    <a:lnTo>
                      <a:pt x="6455" y="326"/>
                    </a:lnTo>
                    <a:lnTo>
                      <a:pt x="6462" y="321"/>
                    </a:lnTo>
                    <a:lnTo>
                      <a:pt x="6471" y="317"/>
                    </a:lnTo>
                    <a:lnTo>
                      <a:pt x="6479" y="312"/>
                    </a:lnTo>
                    <a:lnTo>
                      <a:pt x="6486" y="307"/>
                    </a:lnTo>
                    <a:lnTo>
                      <a:pt x="6495" y="300"/>
                    </a:lnTo>
                    <a:lnTo>
                      <a:pt x="6502" y="288"/>
                    </a:lnTo>
                    <a:lnTo>
                      <a:pt x="6508" y="278"/>
                    </a:lnTo>
                    <a:lnTo>
                      <a:pt x="6512" y="273"/>
                    </a:lnTo>
                    <a:lnTo>
                      <a:pt x="6516" y="270"/>
                    </a:lnTo>
                    <a:lnTo>
                      <a:pt x="6521" y="268"/>
                    </a:lnTo>
                    <a:lnTo>
                      <a:pt x="6528" y="266"/>
                    </a:lnTo>
                    <a:lnTo>
                      <a:pt x="6540" y="268"/>
                    </a:lnTo>
                    <a:lnTo>
                      <a:pt x="6552" y="270"/>
                    </a:lnTo>
                    <a:lnTo>
                      <a:pt x="6561" y="274"/>
                    </a:lnTo>
                    <a:lnTo>
                      <a:pt x="6571" y="279"/>
                    </a:lnTo>
                    <a:lnTo>
                      <a:pt x="6590" y="291"/>
                    </a:lnTo>
                    <a:lnTo>
                      <a:pt x="6611" y="304"/>
                    </a:lnTo>
                    <a:lnTo>
                      <a:pt x="6611" y="384"/>
                    </a:lnTo>
                    <a:lnTo>
                      <a:pt x="6611" y="388"/>
                    </a:lnTo>
                    <a:lnTo>
                      <a:pt x="6612" y="392"/>
                    </a:lnTo>
                    <a:lnTo>
                      <a:pt x="6613" y="396"/>
                    </a:lnTo>
                    <a:lnTo>
                      <a:pt x="6615" y="399"/>
                    </a:lnTo>
                    <a:lnTo>
                      <a:pt x="6620" y="406"/>
                    </a:lnTo>
                    <a:lnTo>
                      <a:pt x="6625" y="412"/>
                    </a:lnTo>
                    <a:lnTo>
                      <a:pt x="6631" y="418"/>
                    </a:lnTo>
                    <a:lnTo>
                      <a:pt x="6636" y="424"/>
                    </a:lnTo>
                    <a:lnTo>
                      <a:pt x="6642" y="431"/>
                    </a:lnTo>
                    <a:lnTo>
                      <a:pt x="6646" y="440"/>
                    </a:lnTo>
                    <a:lnTo>
                      <a:pt x="6655" y="463"/>
                    </a:lnTo>
                    <a:lnTo>
                      <a:pt x="6663" y="486"/>
                    </a:lnTo>
                    <a:lnTo>
                      <a:pt x="6670" y="507"/>
                    </a:lnTo>
                    <a:lnTo>
                      <a:pt x="6676" y="528"/>
                    </a:lnTo>
                    <a:lnTo>
                      <a:pt x="6680" y="548"/>
                    </a:lnTo>
                    <a:lnTo>
                      <a:pt x="6684" y="570"/>
                    </a:lnTo>
                    <a:lnTo>
                      <a:pt x="6686" y="594"/>
                    </a:lnTo>
                    <a:lnTo>
                      <a:pt x="6686" y="620"/>
                    </a:lnTo>
                    <a:lnTo>
                      <a:pt x="6686" y="678"/>
                    </a:lnTo>
                    <a:lnTo>
                      <a:pt x="6687" y="689"/>
                    </a:lnTo>
                    <a:lnTo>
                      <a:pt x="6689" y="699"/>
                    </a:lnTo>
                    <a:lnTo>
                      <a:pt x="6691" y="708"/>
                    </a:lnTo>
                    <a:lnTo>
                      <a:pt x="6695" y="717"/>
                    </a:lnTo>
                    <a:lnTo>
                      <a:pt x="6698" y="727"/>
                    </a:lnTo>
                    <a:lnTo>
                      <a:pt x="6701" y="736"/>
                    </a:lnTo>
                    <a:lnTo>
                      <a:pt x="6703" y="745"/>
                    </a:lnTo>
                    <a:lnTo>
                      <a:pt x="6703" y="757"/>
                    </a:lnTo>
                    <a:lnTo>
                      <a:pt x="6703" y="761"/>
                    </a:lnTo>
                    <a:lnTo>
                      <a:pt x="6702" y="765"/>
                    </a:lnTo>
                    <a:lnTo>
                      <a:pt x="6701" y="769"/>
                    </a:lnTo>
                    <a:lnTo>
                      <a:pt x="6699" y="772"/>
                    </a:lnTo>
                    <a:lnTo>
                      <a:pt x="6692" y="778"/>
                    </a:lnTo>
                    <a:lnTo>
                      <a:pt x="6686" y="782"/>
                    </a:lnTo>
                    <a:lnTo>
                      <a:pt x="6669" y="789"/>
                    </a:lnTo>
                    <a:lnTo>
                      <a:pt x="6651" y="796"/>
                    </a:lnTo>
                    <a:lnTo>
                      <a:pt x="6640" y="801"/>
                    </a:lnTo>
                    <a:lnTo>
                      <a:pt x="6629" y="808"/>
                    </a:lnTo>
                    <a:lnTo>
                      <a:pt x="6621" y="814"/>
                    </a:lnTo>
                    <a:lnTo>
                      <a:pt x="6613" y="822"/>
                    </a:lnTo>
                    <a:lnTo>
                      <a:pt x="6606" y="830"/>
                    </a:lnTo>
                    <a:lnTo>
                      <a:pt x="6600" y="840"/>
                    </a:lnTo>
                    <a:lnTo>
                      <a:pt x="6596" y="851"/>
                    </a:lnTo>
                    <a:lnTo>
                      <a:pt x="6592" y="863"/>
                    </a:lnTo>
                    <a:lnTo>
                      <a:pt x="6590" y="867"/>
                    </a:lnTo>
                    <a:lnTo>
                      <a:pt x="6587" y="870"/>
                    </a:lnTo>
                    <a:lnTo>
                      <a:pt x="6584" y="873"/>
                    </a:lnTo>
                    <a:lnTo>
                      <a:pt x="6579" y="876"/>
                    </a:lnTo>
                    <a:lnTo>
                      <a:pt x="6576" y="879"/>
                    </a:lnTo>
                    <a:lnTo>
                      <a:pt x="6573" y="882"/>
                    </a:lnTo>
                    <a:lnTo>
                      <a:pt x="6571" y="886"/>
                    </a:lnTo>
                    <a:lnTo>
                      <a:pt x="6570" y="891"/>
                    </a:lnTo>
                    <a:lnTo>
                      <a:pt x="6570" y="896"/>
                    </a:lnTo>
                    <a:lnTo>
                      <a:pt x="6571" y="900"/>
                    </a:lnTo>
                    <a:lnTo>
                      <a:pt x="6573" y="904"/>
                    </a:lnTo>
                    <a:lnTo>
                      <a:pt x="6575" y="907"/>
                    </a:lnTo>
                    <a:lnTo>
                      <a:pt x="6581" y="913"/>
                    </a:lnTo>
                    <a:lnTo>
                      <a:pt x="6588" y="918"/>
                    </a:lnTo>
                    <a:lnTo>
                      <a:pt x="6603" y="928"/>
                    </a:lnTo>
                    <a:lnTo>
                      <a:pt x="6620" y="938"/>
                    </a:lnTo>
                    <a:lnTo>
                      <a:pt x="6630" y="948"/>
                    </a:lnTo>
                    <a:lnTo>
                      <a:pt x="6640" y="956"/>
                    </a:lnTo>
                    <a:lnTo>
                      <a:pt x="6648" y="964"/>
                    </a:lnTo>
                    <a:lnTo>
                      <a:pt x="6655" y="972"/>
                    </a:lnTo>
                    <a:lnTo>
                      <a:pt x="6670" y="991"/>
                    </a:lnTo>
                    <a:lnTo>
                      <a:pt x="6684" y="1012"/>
                    </a:lnTo>
                    <a:lnTo>
                      <a:pt x="6701" y="1035"/>
                    </a:lnTo>
                    <a:lnTo>
                      <a:pt x="6715" y="1054"/>
                    </a:lnTo>
                    <a:lnTo>
                      <a:pt x="6731" y="1074"/>
                    </a:lnTo>
                    <a:lnTo>
                      <a:pt x="6746" y="1098"/>
                    </a:lnTo>
                    <a:lnTo>
                      <a:pt x="6755" y="1109"/>
                    </a:lnTo>
                    <a:lnTo>
                      <a:pt x="6763" y="1121"/>
                    </a:lnTo>
                    <a:lnTo>
                      <a:pt x="6767" y="1126"/>
                    </a:lnTo>
                    <a:lnTo>
                      <a:pt x="6769" y="1132"/>
                    </a:lnTo>
                    <a:lnTo>
                      <a:pt x="6771" y="1138"/>
                    </a:lnTo>
                    <a:lnTo>
                      <a:pt x="6772" y="1146"/>
                    </a:lnTo>
                    <a:lnTo>
                      <a:pt x="6771" y="1152"/>
                    </a:lnTo>
                    <a:lnTo>
                      <a:pt x="6770" y="1157"/>
                    </a:lnTo>
                    <a:lnTo>
                      <a:pt x="6768" y="1162"/>
                    </a:lnTo>
                    <a:lnTo>
                      <a:pt x="6765" y="1166"/>
                    </a:lnTo>
                    <a:lnTo>
                      <a:pt x="6758" y="1173"/>
                    </a:lnTo>
                    <a:lnTo>
                      <a:pt x="6749" y="1180"/>
                    </a:lnTo>
                    <a:lnTo>
                      <a:pt x="6740" y="1185"/>
                    </a:lnTo>
                    <a:lnTo>
                      <a:pt x="6730" y="1192"/>
                    </a:lnTo>
                    <a:lnTo>
                      <a:pt x="6726" y="1195"/>
                    </a:lnTo>
                    <a:lnTo>
                      <a:pt x="6721" y="1199"/>
                    </a:lnTo>
                    <a:lnTo>
                      <a:pt x="6717" y="1205"/>
                    </a:lnTo>
                    <a:lnTo>
                      <a:pt x="6714" y="1210"/>
                    </a:lnTo>
                    <a:lnTo>
                      <a:pt x="6709" y="1214"/>
                    </a:lnTo>
                    <a:lnTo>
                      <a:pt x="6704" y="1217"/>
                    </a:lnTo>
                    <a:lnTo>
                      <a:pt x="6698" y="1219"/>
                    </a:lnTo>
                    <a:lnTo>
                      <a:pt x="6691" y="1220"/>
                    </a:lnTo>
                    <a:lnTo>
                      <a:pt x="6679" y="1219"/>
                    </a:lnTo>
                    <a:lnTo>
                      <a:pt x="6664" y="1219"/>
                    </a:lnTo>
                    <a:lnTo>
                      <a:pt x="6664" y="1228"/>
                    </a:lnTo>
                    <a:lnTo>
                      <a:pt x="6664" y="1238"/>
                    </a:lnTo>
                    <a:lnTo>
                      <a:pt x="6668" y="1248"/>
                    </a:lnTo>
                    <a:lnTo>
                      <a:pt x="6671" y="1257"/>
                    </a:lnTo>
                    <a:lnTo>
                      <a:pt x="6671" y="1339"/>
                    </a:lnTo>
                    <a:lnTo>
                      <a:pt x="6670" y="1346"/>
                    </a:lnTo>
                    <a:lnTo>
                      <a:pt x="6669" y="1351"/>
                    </a:lnTo>
                    <a:lnTo>
                      <a:pt x="6667" y="1356"/>
                    </a:lnTo>
                    <a:lnTo>
                      <a:pt x="6663" y="1360"/>
                    </a:lnTo>
                    <a:lnTo>
                      <a:pt x="6655" y="1367"/>
                    </a:lnTo>
                    <a:lnTo>
                      <a:pt x="6647" y="1375"/>
                    </a:lnTo>
                    <a:lnTo>
                      <a:pt x="6638" y="1381"/>
                    </a:lnTo>
                    <a:lnTo>
                      <a:pt x="6628" y="1388"/>
                    </a:lnTo>
                    <a:lnTo>
                      <a:pt x="6625" y="1392"/>
                    </a:lnTo>
                    <a:lnTo>
                      <a:pt x="6622" y="1396"/>
                    </a:lnTo>
                    <a:lnTo>
                      <a:pt x="6619" y="1402"/>
                    </a:lnTo>
                    <a:lnTo>
                      <a:pt x="6618" y="1408"/>
                    </a:lnTo>
                    <a:lnTo>
                      <a:pt x="6617" y="1416"/>
                    </a:lnTo>
                    <a:lnTo>
                      <a:pt x="6616" y="1423"/>
                    </a:lnTo>
                    <a:lnTo>
                      <a:pt x="6615" y="1427"/>
                    </a:lnTo>
                    <a:lnTo>
                      <a:pt x="6613" y="1431"/>
                    </a:lnTo>
                    <a:lnTo>
                      <a:pt x="6611" y="1434"/>
                    </a:lnTo>
                    <a:lnTo>
                      <a:pt x="6609" y="1436"/>
                    </a:lnTo>
                    <a:lnTo>
                      <a:pt x="6602" y="1440"/>
                    </a:lnTo>
                    <a:lnTo>
                      <a:pt x="6595" y="1442"/>
                    </a:lnTo>
                    <a:lnTo>
                      <a:pt x="6589" y="1443"/>
                    </a:lnTo>
                    <a:lnTo>
                      <a:pt x="6582" y="1444"/>
                    </a:lnTo>
                    <a:lnTo>
                      <a:pt x="6575" y="1445"/>
                    </a:lnTo>
                    <a:lnTo>
                      <a:pt x="6570" y="1447"/>
                    </a:lnTo>
                    <a:lnTo>
                      <a:pt x="6568" y="1448"/>
                    </a:lnTo>
                    <a:lnTo>
                      <a:pt x="6567" y="1450"/>
                    </a:lnTo>
                    <a:lnTo>
                      <a:pt x="6566" y="1453"/>
                    </a:lnTo>
                    <a:lnTo>
                      <a:pt x="6565" y="1456"/>
                    </a:lnTo>
                    <a:lnTo>
                      <a:pt x="6565" y="1484"/>
                    </a:lnTo>
                    <a:lnTo>
                      <a:pt x="6565" y="1489"/>
                    </a:lnTo>
                    <a:lnTo>
                      <a:pt x="6564" y="1494"/>
                    </a:lnTo>
                    <a:lnTo>
                      <a:pt x="6563" y="1498"/>
                    </a:lnTo>
                    <a:lnTo>
                      <a:pt x="6561" y="1502"/>
                    </a:lnTo>
                    <a:lnTo>
                      <a:pt x="6557" y="1509"/>
                    </a:lnTo>
                    <a:lnTo>
                      <a:pt x="6553" y="1519"/>
                    </a:lnTo>
                    <a:lnTo>
                      <a:pt x="6549" y="1525"/>
                    </a:lnTo>
                    <a:lnTo>
                      <a:pt x="6546" y="1531"/>
                    </a:lnTo>
                    <a:lnTo>
                      <a:pt x="6543" y="1536"/>
                    </a:lnTo>
                    <a:lnTo>
                      <a:pt x="6539" y="1541"/>
                    </a:lnTo>
                    <a:lnTo>
                      <a:pt x="6536" y="1547"/>
                    </a:lnTo>
                    <a:lnTo>
                      <a:pt x="6534" y="1551"/>
                    </a:lnTo>
                    <a:lnTo>
                      <a:pt x="6532" y="1552"/>
                    </a:lnTo>
                    <a:lnTo>
                      <a:pt x="6531" y="1554"/>
                    </a:lnTo>
                    <a:lnTo>
                      <a:pt x="6529" y="1554"/>
                    </a:lnTo>
                    <a:lnTo>
                      <a:pt x="6526" y="1555"/>
                    </a:lnTo>
                    <a:lnTo>
                      <a:pt x="6492" y="1555"/>
                    </a:lnTo>
                    <a:lnTo>
                      <a:pt x="6462" y="1555"/>
                    </a:lnTo>
                    <a:lnTo>
                      <a:pt x="6432" y="1555"/>
                    </a:lnTo>
                    <a:lnTo>
                      <a:pt x="6398" y="1555"/>
                    </a:lnTo>
                    <a:lnTo>
                      <a:pt x="6393" y="1556"/>
                    </a:lnTo>
                    <a:lnTo>
                      <a:pt x="6388" y="1557"/>
                    </a:lnTo>
                    <a:lnTo>
                      <a:pt x="6383" y="1559"/>
                    </a:lnTo>
                    <a:lnTo>
                      <a:pt x="6378" y="1562"/>
                    </a:lnTo>
                    <a:lnTo>
                      <a:pt x="6375" y="1566"/>
                    </a:lnTo>
                    <a:lnTo>
                      <a:pt x="6373" y="1571"/>
                    </a:lnTo>
                    <a:lnTo>
                      <a:pt x="6371" y="1576"/>
                    </a:lnTo>
                    <a:lnTo>
                      <a:pt x="6370" y="1581"/>
                    </a:lnTo>
                    <a:lnTo>
                      <a:pt x="6373" y="1588"/>
                    </a:lnTo>
                    <a:lnTo>
                      <a:pt x="6377" y="1595"/>
                    </a:lnTo>
                    <a:lnTo>
                      <a:pt x="6379" y="1605"/>
                    </a:lnTo>
                    <a:lnTo>
                      <a:pt x="6379" y="1613"/>
                    </a:lnTo>
                    <a:lnTo>
                      <a:pt x="6379" y="1621"/>
                    </a:lnTo>
                    <a:lnTo>
                      <a:pt x="6382" y="1631"/>
                    </a:lnTo>
                    <a:lnTo>
                      <a:pt x="6384" y="1643"/>
                    </a:lnTo>
                    <a:lnTo>
                      <a:pt x="6386" y="1656"/>
                    </a:lnTo>
                    <a:lnTo>
                      <a:pt x="6386" y="1667"/>
                    </a:lnTo>
                    <a:lnTo>
                      <a:pt x="6385" y="1679"/>
                    </a:lnTo>
                    <a:lnTo>
                      <a:pt x="6385" y="1688"/>
                    </a:lnTo>
                    <a:lnTo>
                      <a:pt x="6384" y="1696"/>
                    </a:lnTo>
                    <a:lnTo>
                      <a:pt x="6382" y="1702"/>
                    </a:lnTo>
                    <a:lnTo>
                      <a:pt x="6379" y="1709"/>
                    </a:lnTo>
                    <a:lnTo>
                      <a:pt x="6375" y="1723"/>
                    </a:lnTo>
                    <a:lnTo>
                      <a:pt x="6373" y="1739"/>
                    </a:lnTo>
                    <a:lnTo>
                      <a:pt x="6371" y="1755"/>
                    </a:lnTo>
                    <a:lnTo>
                      <a:pt x="6370" y="1768"/>
                    </a:lnTo>
                    <a:lnTo>
                      <a:pt x="6369" y="1776"/>
                    </a:lnTo>
                    <a:lnTo>
                      <a:pt x="6367" y="1782"/>
                    </a:lnTo>
                    <a:lnTo>
                      <a:pt x="6364" y="1789"/>
                    </a:lnTo>
                    <a:lnTo>
                      <a:pt x="6361" y="1796"/>
                    </a:lnTo>
                    <a:lnTo>
                      <a:pt x="6357" y="1804"/>
                    </a:lnTo>
                    <a:lnTo>
                      <a:pt x="6352" y="1811"/>
                    </a:lnTo>
                    <a:lnTo>
                      <a:pt x="6346" y="1818"/>
                    </a:lnTo>
                    <a:lnTo>
                      <a:pt x="6341" y="1824"/>
                    </a:lnTo>
                    <a:lnTo>
                      <a:pt x="6331" y="1837"/>
                    </a:lnTo>
                    <a:lnTo>
                      <a:pt x="6319" y="1848"/>
                    </a:lnTo>
                    <a:lnTo>
                      <a:pt x="6310" y="1861"/>
                    </a:lnTo>
                    <a:lnTo>
                      <a:pt x="6302" y="1873"/>
                    </a:lnTo>
                    <a:lnTo>
                      <a:pt x="6299" y="1880"/>
                    </a:lnTo>
                    <a:lnTo>
                      <a:pt x="6297" y="1888"/>
                    </a:lnTo>
                    <a:lnTo>
                      <a:pt x="6296" y="1896"/>
                    </a:lnTo>
                    <a:lnTo>
                      <a:pt x="6295" y="1905"/>
                    </a:lnTo>
                    <a:lnTo>
                      <a:pt x="6296" y="1915"/>
                    </a:lnTo>
                    <a:lnTo>
                      <a:pt x="6296" y="1922"/>
                    </a:lnTo>
                    <a:lnTo>
                      <a:pt x="6297" y="1928"/>
                    </a:lnTo>
                    <a:lnTo>
                      <a:pt x="6298" y="1938"/>
                    </a:lnTo>
                    <a:lnTo>
                      <a:pt x="6293" y="1934"/>
                    </a:lnTo>
                    <a:lnTo>
                      <a:pt x="6289" y="1932"/>
                    </a:lnTo>
                    <a:lnTo>
                      <a:pt x="6284" y="1930"/>
                    </a:lnTo>
                    <a:lnTo>
                      <a:pt x="6278" y="1929"/>
                    </a:lnTo>
                    <a:lnTo>
                      <a:pt x="6269" y="1930"/>
                    </a:lnTo>
                    <a:lnTo>
                      <a:pt x="6260" y="1933"/>
                    </a:lnTo>
                    <a:lnTo>
                      <a:pt x="6253" y="1937"/>
                    </a:lnTo>
                    <a:lnTo>
                      <a:pt x="6247" y="1943"/>
                    </a:lnTo>
                    <a:lnTo>
                      <a:pt x="6233" y="1954"/>
                    </a:lnTo>
                    <a:lnTo>
                      <a:pt x="6218" y="1964"/>
                    </a:lnTo>
                    <a:lnTo>
                      <a:pt x="6210" y="1969"/>
                    </a:lnTo>
                    <a:lnTo>
                      <a:pt x="6201" y="1970"/>
                    </a:lnTo>
                    <a:lnTo>
                      <a:pt x="6193" y="1971"/>
                    </a:lnTo>
                    <a:lnTo>
                      <a:pt x="6185" y="1972"/>
                    </a:lnTo>
                    <a:lnTo>
                      <a:pt x="6177" y="1974"/>
                    </a:lnTo>
                    <a:lnTo>
                      <a:pt x="6172" y="1977"/>
                    </a:lnTo>
                    <a:lnTo>
                      <a:pt x="6167" y="1980"/>
                    </a:lnTo>
                    <a:lnTo>
                      <a:pt x="6163" y="1985"/>
                    </a:lnTo>
                    <a:lnTo>
                      <a:pt x="6155" y="1994"/>
                    </a:lnTo>
                    <a:lnTo>
                      <a:pt x="6146" y="2005"/>
                    </a:lnTo>
                    <a:lnTo>
                      <a:pt x="6136" y="2016"/>
                    </a:lnTo>
                    <a:lnTo>
                      <a:pt x="6128" y="2026"/>
                    </a:lnTo>
                    <a:lnTo>
                      <a:pt x="6118" y="2035"/>
                    </a:lnTo>
                    <a:lnTo>
                      <a:pt x="6109" y="2045"/>
                    </a:lnTo>
                    <a:lnTo>
                      <a:pt x="6093" y="2067"/>
                    </a:lnTo>
                    <a:lnTo>
                      <a:pt x="6080" y="2087"/>
                    </a:lnTo>
                    <a:lnTo>
                      <a:pt x="6066" y="2105"/>
                    </a:lnTo>
                    <a:lnTo>
                      <a:pt x="6049" y="2125"/>
                    </a:lnTo>
                    <a:lnTo>
                      <a:pt x="6045" y="2130"/>
                    </a:lnTo>
                    <a:lnTo>
                      <a:pt x="6042" y="2134"/>
                    </a:lnTo>
                    <a:lnTo>
                      <a:pt x="6040" y="2139"/>
                    </a:lnTo>
                    <a:lnTo>
                      <a:pt x="6038" y="2144"/>
                    </a:lnTo>
                    <a:lnTo>
                      <a:pt x="6034" y="2153"/>
                    </a:lnTo>
                    <a:lnTo>
                      <a:pt x="6031" y="2164"/>
                    </a:lnTo>
                    <a:lnTo>
                      <a:pt x="6028" y="2171"/>
                    </a:lnTo>
                    <a:lnTo>
                      <a:pt x="6025" y="2177"/>
                    </a:lnTo>
                    <a:lnTo>
                      <a:pt x="6022" y="2182"/>
                    </a:lnTo>
                    <a:lnTo>
                      <a:pt x="6018" y="2186"/>
                    </a:lnTo>
                    <a:lnTo>
                      <a:pt x="6009" y="2193"/>
                    </a:lnTo>
                    <a:lnTo>
                      <a:pt x="5996" y="2202"/>
                    </a:lnTo>
                    <a:lnTo>
                      <a:pt x="5991" y="2209"/>
                    </a:lnTo>
                    <a:lnTo>
                      <a:pt x="5984" y="2215"/>
                    </a:lnTo>
                    <a:lnTo>
                      <a:pt x="5980" y="2217"/>
                    </a:lnTo>
                    <a:lnTo>
                      <a:pt x="5975" y="2219"/>
                    </a:lnTo>
                    <a:lnTo>
                      <a:pt x="5971" y="2220"/>
                    </a:lnTo>
                    <a:lnTo>
                      <a:pt x="5966" y="2220"/>
                    </a:lnTo>
                    <a:lnTo>
                      <a:pt x="5962" y="2219"/>
                    </a:lnTo>
                    <a:lnTo>
                      <a:pt x="5959" y="2218"/>
                    </a:lnTo>
                    <a:lnTo>
                      <a:pt x="5957" y="2216"/>
                    </a:lnTo>
                    <a:lnTo>
                      <a:pt x="5955" y="2213"/>
                    </a:lnTo>
                    <a:lnTo>
                      <a:pt x="5953" y="2206"/>
                    </a:lnTo>
                    <a:lnTo>
                      <a:pt x="5950" y="2198"/>
                    </a:lnTo>
                    <a:lnTo>
                      <a:pt x="5947" y="2187"/>
                    </a:lnTo>
                    <a:lnTo>
                      <a:pt x="5945" y="2178"/>
                    </a:lnTo>
                    <a:lnTo>
                      <a:pt x="5944" y="2169"/>
                    </a:lnTo>
                    <a:lnTo>
                      <a:pt x="5943" y="2158"/>
                    </a:lnTo>
                    <a:lnTo>
                      <a:pt x="5941" y="2142"/>
                    </a:lnTo>
                    <a:lnTo>
                      <a:pt x="5939" y="2127"/>
                    </a:lnTo>
                    <a:lnTo>
                      <a:pt x="5937" y="2112"/>
                    </a:lnTo>
                    <a:lnTo>
                      <a:pt x="5936" y="2095"/>
                    </a:lnTo>
                    <a:lnTo>
                      <a:pt x="5936" y="2067"/>
                    </a:lnTo>
                    <a:lnTo>
                      <a:pt x="5936" y="2049"/>
                    </a:lnTo>
                    <a:lnTo>
                      <a:pt x="5936" y="2033"/>
                    </a:lnTo>
                    <a:lnTo>
                      <a:pt x="5936" y="2025"/>
                    </a:lnTo>
                    <a:lnTo>
                      <a:pt x="5937" y="2017"/>
                    </a:lnTo>
                    <a:lnTo>
                      <a:pt x="5939" y="2008"/>
                    </a:lnTo>
                    <a:lnTo>
                      <a:pt x="5942" y="2000"/>
                    </a:lnTo>
                    <a:lnTo>
                      <a:pt x="5949" y="1979"/>
                    </a:lnTo>
                    <a:lnTo>
                      <a:pt x="5957" y="1960"/>
                    </a:lnTo>
                    <a:lnTo>
                      <a:pt x="5959" y="1951"/>
                    </a:lnTo>
                    <a:lnTo>
                      <a:pt x="5961" y="1942"/>
                    </a:lnTo>
                    <a:lnTo>
                      <a:pt x="5963" y="1931"/>
                    </a:lnTo>
                    <a:lnTo>
                      <a:pt x="5963" y="1920"/>
                    </a:lnTo>
                    <a:lnTo>
                      <a:pt x="5963" y="1917"/>
                    </a:lnTo>
                    <a:lnTo>
                      <a:pt x="5962" y="1914"/>
                    </a:lnTo>
                    <a:lnTo>
                      <a:pt x="5961" y="1912"/>
                    </a:lnTo>
                    <a:lnTo>
                      <a:pt x="5959" y="1909"/>
                    </a:lnTo>
                    <a:lnTo>
                      <a:pt x="5954" y="1904"/>
                    </a:lnTo>
                    <a:lnTo>
                      <a:pt x="5949" y="1899"/>
                    </a:lnTo>
                    <a:lnTo>
                      <a:pt x="5945" y="1893"/>
                    </a:lnTo>
                    <a:lnTo>
                      <a:pt x="5944" y="1885"/>
                    </a:lnTo>
                    <a:lnTo>
                      <a:pt x="5943" y="1881"/>
                    </a:lnTo>
                    <a:lnTo>
                      <a:pt x="5941" y="1878"/>
                    </a:lnTo>
                    <a:lnTo>
                      <a:pt x="5939" y="1876"/>
                    </a:lnTo>
                    <a:lnTo>
                      <a:pt x="5936" y="1876"/>
                    </a:lnTo>
                    <a:lnTo>
                      <a:pt x="5933" y="1876"/>
                    </a:lnTo>
                    <a:lnTo>
                      <a:pt x="5931" y="1877"/>
                    </a:lnTo>
                    <a:lnTo>
                      <a:pt x="5930" y="1880"/>
                    </a:lnTo>
                    <a:lnTo>
                      <a:pt x="5928" y="1883"/>
                    </a:lnTo>
                    <a:lnTo>
                      <a:pt x="5927" y="1886"/>
                    </a:lnTo>
                    <a:lnTo>
                      <a:pt x="5925" y="1888"/>
                    </a:lnTo>
                    <a:lnTo>
                      <a:pt x="5924" y="1891"/>
                    </a:lnTo>
                    <a:lnTo>
                      <a:pt x="5920" y="1893"/>
                    </a:lnTo>
                    <a:lnTo>
                      <a:pt x="5913" y="1895"/>
                    </a:lnTo>
                    <a:lnTo>
                      <a:pt x="5905" y="1895"/>
                    </a:lnTo>
                    <a:lnTo>
                      <a:pt x="5889" y="1894"/>
                    </a:lnTo>
                    <a:lnTo>
                      <a:pt x="5876" y="1893"/>
                    </a:lnTo>
                    <a:lnTo>
                      <a:pt x="5862" y="1891"/>
                    </a:lnTo>
                    <a:lnTo>
                      <a:pt x="5848" y="1890"/>
                    </a:lnTo>
                    <a:lnTo>
                      <a:pt x="5841" y="1890"/>
                    </a:lnTo>
                    <a:lnTo>
                      <a:pt x="5834" y="1891"/>
                    </a:lnTo>
                    <a:lnTo>
                      <a:pt x="5828" y="1892"/>
                    </a:lnTo>
                    <a:lnTo>
                      <a:pt x="5822" y="1894"/>
                    </a:lnTo>
                    <a:lnTo>
                      <a:pt x="5817" y="1897"/>
                    </a:lnTo>
                    <a:lnTo>
                      <a:pt x="5812" y="1900"/>
                    </a:lnTo>
                    <a:lnTo>
                      <a:pt x="5807" y="1904"/>
                    </a:lnTo>
                    <a:lnTo>
                      <a:pt x="5803" y="1910"/>
                    </a:lnTo>
                    <a:lnTo>
                      <a:pt x="5800" y="1919"/>
                    </a:lnTo>
                    <a:lnTo>
                      <a:pt x="5797" y="1927"/>
                    </a:lnTo>
                    <a:lnTo>
                      <a:pt x="5793" y="1931"/>
                    </a:lnTo>
                    <a:lnTo>
                      <a:pt x="5790" y="1934"/>
                    </a:lnTo>
                    <a:lnTo>
                      <a:pt x="5787" y="1938"/>
                    </a:lnTo>
                    <a:lnTo>
                      <a:pt x="5785" y="1944"/>
                    </a:lnTo>
                    <a:lnTo>
                      <a:pt x="5792" y="1946"/>
                    </a:lnTo>
                    <a:lnTo>
                      <a:pt x="5798" y="1947"/>
                    </a:lnTo>
                    <a:lnTo>
                      <a:pt x="5801" y="1949"/>
                    </a:lnTo>
                    <a:lnTo>
                      <a:pt x="5803" y="1950"/>
                    </a:lnTo>
                    <a:lnTo>
                      <a:pt x="5804" y="1952"/>
                    </a:lnTo>
                    <a:lnTo>
                      <a:pt x="5805" y="1955"/>
                    </a:lnTo>
                    <a:lnTo>
                      <a:pt x="5805" y="1959"/>
                    </a:lnTo>
                    <a:lnTo>
                      <a:pt x="5803" y="1962"/>
                    </a:lnTo>
                    <a:lnTo>
                      <a:pt x="5802" y="1964"/>
                    </a:lnTo>
                    <a:lnTo>
                      <a:pt x="5799" y="1968"/>
                    </a:lnTo>
                    <a:lnTo>
                      <a:pt x="5794" y="1972"/>
                    </a:lnTo>
                    <a:lnTo>
                      <a:pt x="5789" y="1977"/>
                    </a:lnTo>
                    <a:lnTo>
                      <a:pt x="5781" y="1988"/>
                    </a:lnTo>
                    <a:lnTo>
                      <a:pt x="5773" y="1999"/>
                    </a:lnTo>
                    <a:lnTo>
                      <a:pt x="5768" y="2009"/>
                    </a:lnTo>
                    <a:lnTo>
                      <a:pt x="5760" y="2020"/>
                    </a:lnTo>
                    <a:lnTo>
                      <a:pt x="5754" y="2032"/>
                    </a:lnTo>
                    <a:lnTo>
                      <a:pt x="5748" y="2042"/>
                    </a:lnTo>
                    <a:lnTo>
                      <a:pt x="5743" y="2053"/>
                    </a:lnTo>
                    <a:lnTo>
                      <a:pt x="5738" y="2065"/>
                    </a:lnTo>
                    <a:lnTo>
                      <a:pt x="5728" y="2078"/>
                    </a:lnTo>
                    <a:lnTo>
                      <a:pt x="5716" y="2092"/>
                    </a:lnTo>
                    <a:lnTo>
                      <a:pt x="5709" y="2104"/>
                    </a:lnTo>
                    <a:lnTo>
                      <a:pt x="5703" y="2115"/>
                    </a:lnTo>
                    <a:lnTo>
                      <a:pt x="5697" y="2126"/>
                    </a:lnTo>
                    <a:lnTo>
                      <a:pt x="5689" y="2139"/>
                    </a:lnTo>
                    <a:lnTo>
                      <a:pt x="5681" y="2150"/>
                    </a:lnTo>
                    <a:lnTo>
                      <a:pt x="5673" y="2159"/>
                    </a:lnTo>
                    <a:lnTo>
                      <a:pt x="5670" y="2163"/>
                    </a:lnTo>
                    <a:lnTo>
                      <a:pt x="5666" y="2169"/>
                    </a:lnTo>
                    <a:lnTo>
                      <a:pt x="5663" y="2175"/>
                    </a:lnTo>
                    <a:lnTo>
                      <a:pt x="5661" y="2181"/>
                    </a:lnTo>
                    <a:lnTo>
                      <a:pt x="5660" y="2189"/>
                    </a:lnTo>
                    <a:lnTo>
                      <a:pt x="5660" y="2198"/>
                    </a:lnTo>
                    <a:lnTo>
                      <a:pt x="5660" y="2205"/>
                    </a:lnTo>
                    <a:lnTo>
                      <a:pt x="5659" y="2213"/>
                    </a:lnTo>
                    <a:lnTo>
                      <a:pt x="5655" y="2227"/>
                    </a:lnTo>
                    <a:lnTo>
                      <a:pt x="5652" y="2239"/>
                    </a:lnTo>
                    <a:lnTo>
                      <a:pt x="5648" y="2250"/>
                    </a:lnTo>
                    <a:lnTo>
                      <a:pt x="5645" y="2264"/>
                    </a:lnTo>
                    <a:lnTo>
                      <a:pt x="5644" y="2278"/>
                    </a:lnTo>
                    <a:lnTo>
                      <a:pt x="5641" y="2293"/>
                    </a:lnTo>
                    <a:lnTo>
                      <a:pt x="5639" y="2295"/>
                    </a:lnTo>
                    <a:lnTo>
                      <a:pt x="5637" y="2297"/>
                    </a:lnTo>
                    <a:lnTo>
                      <a:pt x="5633" y="2299"/>
                    </a:lnTo>
                    <a:lnTo>
                      <a:pt x="5630" y="2299"/>
                    </a:lnTo>
                    <a:lnTo>
                      <a:pt x="5624" y="2300"/>
                    </a:lnTo>
                    <a:lnTo>
                      <a:pt x="5617" y="2300"/>
                    </a:lnTo>
                    <a:lnTo>
                      <a:pt x="5606" y="2301"/>
                    </a:lnTo>
                    <a:lnTo>
                      <a:pt x="5596" y="2303"/>
                    </a:lnTo>
                    <a:lnTo>
                      <a:pt x="5574" y="2303"/>
                    </a:lnTo>
                    <a:lnTo>
                      <a:pt x="5555" y="2302"/>
                    </a:lnTo>
                    <a:lnTo>
                      <a:pt x="5545" y="2303"/>
                    </a:lnTo>
                    <a:lnTo>
                      <a:pt x="5536" y="2304"/>
                    </a:lnTo>
                    <a:lnTo>
                      <a:pt x="5526" y="2308"/>
                    </a:lnTo>
                    <a:lnTo>
                      <a:pt x="5515" y="2312"/>
                    </a:lnTo>
                    <a:lnTo>
                      <a:pt x="5511" y="2315"/>
                    </a:lnTo>
                    <a:lnTo>
                      <a:pt x="5507" y="2318"/>
                    </a:lnTo>
                    <a:lnTo>
                      <a:pt x="5504" y="2322"/>
                    </a:lnTo>
                    <a:lnTo>
                      <a:pt x="5502" y="2327"/>
                    </a:lnTo>
                    <a:lnTo>
                      <a:pt x="5500" y="2332"/>
                    </a:lnTo>
                    <a:lnTo>
                      <a:pt x="5499" y="2338"/>
                    </a:lnTo>
                    <a:lnTo>
                      <a:pt x="5498" y="2343"/>
                    </a:lnTo>
                    <a:lnTo>
                      <a:pt x="5498" y="2349"/>
                    </a:lnTo>
                    <a:lnTo>
                      <a:pt x="5499" y="2357"/>
                    </a:lnTo>
                    <a:lnTo>
                      <a:pt x="5501" y="2366"/>
                    </a:lnTo>
                    <a:lnTo>
                      <a:pt x="5503" y="2373"/>
                    </a:lnTo>
                    <a:lnTo>
                      <a:pt x="5506" y="2382"/>
                    </a:lnTo>
                    <a:lnTo>
                      <a:pt x="5509" y="2391"/>
                    </a:lnTo>
                    <a:lnTo>
                      <a:pt x="5512" y="2400"/>
                    </a:lnTo>
                    <a:lnTo>
                      <a:pt x="5514" y="2404"/>
                    </a:lnTo>
                    <a:lnTo>
                      <a:pt x="5517" y="2408"/>
                    </a:lnTo>
                    <a:lnTo>
                      <a:pt x="5520" y="2411"/>
                    </a:lnTo>
                    <a:lnTo>
                      <a:pt x="5524" y="2415"/>
                    </a:lnTo>
                    <a:lnTo>
                      <a:pt x="5530" y="2419"/>
                    </a:lnTo>
                    <a:lnTo>
                      <a:pt x="5536" y="2423"/>
                    </a:lnTo>
                    <a:lnTo>
                      <a:pt x="5541" y="2426"/>
                    </a:lnTo>
                    <a:lnTo>
                      <a:pt x="5547" y="2428"/>
                    </a:lnTo>
                    <a:lnTo>
                      <a:pt x="5560" y="2431"/>
                    </a:lnTo>
                    <a:lnTo>
                      <a:pt x="5573" y="2434"/>
                    </a:lnTo>
                    <a:lnTo>
                      <a:pt x="5593" y="2439"/>
                    </a:lnTo>
                    <a:lnTo>
                      <a:pt x="5610" y="2444"/>
                    </a:lnTo>
                    <a:lnTo>
                      <a:pt x="5618" y="2445"/>
                    </a:lnTo>
                    <a:lnTo>
                      <a:pt x="5627" y="2447"/>
                    </a:lnTo>
                    <a:lnTo>
                      <a:pt x="5637" y="2448"/>
                    </a:lnTo>
                    <a:lnTo>
                      <a:pt x="5647" y="2448"/>
                    </a:lnTo>
                    <a:lnTo>
                      <a:pt x="5657" y="2447"/>
                    </a:lnTo>
                    <a:lnTo>
                      <a:pt x="5667" y="2446"/>
                    </a:lnTo>
                    <a:lnTo>
                      <a:pt x="5675" y="2443"/>
                    </a:lnTo>
                    <a:lnTo>
                      <a:pt x="5683" y="2440"/>
                    </a:lnTo>
                    <a:lnTo>
                      <a:pt x="5690" y="2438"/>
                    </a:lnTo>
                    <a:lnTo>
                      <a:pt x="5700" y="2435"/>
                    </a:lnTo>
                    <a:lnTo>
                      <a:pt x="5709" y="2434"/>
                    </a:lnTo>
                    <a:lnTo>
                      <a:pt x="5718" y="2433"/>
                    </a:lnTo>
                    <a:lnTo>
                      <a:pt x="5725" y="2434"/>
                    </a:lnTo>
                    <a:lnTo>
                      <a:pt x="5730" y="2436"/>
                    </a:lnTo>
                    <a:lnTo>
                      <a:pt x="5734" y="2438"/>
                    </a:lnTo>
                    <a:lnTo>
                      <a:pt x="5737" y="2442"/>
                    </a:lnTo>
                    <a:lnTo>
                      <a:pt x="5740" y="2447"/>
                    </a:lnTo>
                    <a:lnTo>
                      <a:pt x="5743" y="2453"/>
                    </a:lnTo>
                    <a:lnTo>
                      <a:pt x="5745" y="2458"/>
                    </a:lnTo>
                    <a:lnTo>
                      <a:pt x="5747" y="2464"/>
                    </a:lnTo>
                    <a:lnTo>
                      <a:pt x="5750" y="2474"/>
                    </a:lnTo>
                    <a:lnTo>
                      <a:pt x="5753" y="2483"/>
                    </a:lnTo>
                    <a:lnTo>
                      <a:pt x="5755" y="2492"/>
                    </a:lnTo>
                    <a:lnTo>
                      <a:pt x="5757" y="2503"/>
                    </a:lnTo>
                    <a:lnTo>
                      <a:pt x="5758" y="2509"/>
                    </a:lnTo>
                    <a:lnTo>
                      <a:pt x="5761" y="2513"/>
                    </a:lnTo>
                    <a:lnTo>
                      <a:pt x="5765" y="2516"/>
                    </a:lnTo>
                    <a:lnTo>
                      <a:pt x="5769" y="2519"/>
                    </a:lnTo>
                    <a:lnTo>
                      <a:pt x="5780" y="2524"/>
                    </a:lnTo>
                    <a:lnTo>
                      <a:pt x="5791" y="2529"/>
                    </a:lnTo>
                    <a:lnTo>
                      <a:pt x="5799" y="2533"/>
                    </a:lnTo>
                    <a:lnTo>
                      <a:pt x="5807" y="2538"/>
                    </a:lnTo>
                    <a:lnTo>
                      <a:pt x="5815" y="2542"/>
                    </a:lnTo>
                    <a:lnTo>
                      <a:pt x="5823" y="2547"/>
                    </a:lnTo>
                    <a:lnTo>
                      <a:pt x="5828" y="2551"/>
                    </a:lnTo>
                    <a:lnTo>
                      <a:pt x="5833" y="2553"/>
                    </a:lnTo>
                    <a:lnTo>
                      <a:pt x="5857" y="2553"/>
                    </a:lnTo>
                    <a:lnTo>
                      <a:pt x="5860" y="2552"/>
                    </a:lnTo>
                    <a:lnTo>
                      <a:pt x="5862" y="2550"/>
                    </a:lnTo>
                    <a:lnTo>
                      <a:pt x="5864" y="2547"/>
                    </a:lnTo>
                    <a:lnTo>
                      <a:pt x="5868" y="2545"/>
                    </a:lnTo>
                    <a:lnTo>
                      <a:pt x="5874" y="2540"/>
                    </a:lnTo>
                    <a:lnTo>
                      <a:pt x="5880" y="2532"/>
                    </a:lnTo>
                    <a:lnTo>
                      <a:pt x="5883" y="2524"/>
                    </a:lnTo>
                    <a:lnTo>
                      <a:pt x="5884" y="2515"/>
                    </a:lnTo>
                    <a:lnTo>
                      <a:pt x="5885" y="2512"/>
                    </a:lnTo>
                    <a:lnTo>
                      <a:pt x="5886" y="2508"/>
                    </a:lnTo>
                    <a:lnTo>
                      <a:pt x="5888" y="2503"/>
                    </a:lnTo>
                    <a:lnTo>
                      <a:pt x="5892" y="2500"/>
                    </a:lnTo>
                    <a:lnTo>
                      <a:pt x="5900" y="2495"/>
                    </a:lnTo>
                    <a:lnTo>
                      <a:pt x="5906" y="2490"/>
                    </a:lnTo>
                    <a:lnTo>
                      <a:pt x="5912" y="2484"/>
                    </a:lnTo>
                    <a:lnTo>
                      <a:pt x="5917" y="2478"/>
                    </a:lnTo>
                    <a:lnTo>
                      <a:pt x="5921" y="2471"/>
                    </a:lnTo>
                    <a:lnTo>
                      <a:pt x="5925" y="2464"/>
                    </a:lnTo>
                    <a:lnTo>
                      <a:pt x="5927" y="2456"/>
                    </a:lnTo>
                    <a:lnTo>
                      <a:pt x="5928" y="2446"/>
                    </a:lnTo>
                    <a:lnTo>
                      <a:pt x="5928" y="2425"/>
                    </a:lnTo>
                    <a:lnTo>
                      <a:pt x="5936" y="2424"/>
                    </a:lnTo>
                    <a:lnTo>
                      <a:pt x="5944" y="2423"/>
                    </a:lnTo>
                    <a:lnTo>
                      <a:pt x="5950" y="2419"/>
                    </a:lnTo>
                    <a:lnTo>
                      <a:pt x="5957" y="2415"/>
                    </a:lnTo>
                    <a:lnTo>
                      <a:pt x="5969" y="2406"/>
                    </a:lnTo>
                    <a:lnTo>
                      <a:pt x="5983" y="2395"/>
                    </a:lnTo>
                    <a:lnTo>
                      <a:pt x="5988" y="2390"/>
                    </a:lnTo>
                    <a:lnTo>
                      <a:pt x="5993" y="2386"/>
                    </a:lnTo>
                    <a:lnTo>
                      <a:pt x="5996" y="2384"/>
                    </a:lnTo>
                    <a:lnTo>
                      <a:pt x="5999" y="2383"/>
                    </a:lnTo>
                    <a:lnTo>
                      <a:pt x="6002" y="2382"/>
                    </a:lnTo>
                    <a:lnTo>
                      <a:pt x="6006" y="2382"/>
                    </a:lnTo>
                    <a:lnTo>
                      <a:pt x="6019" y="2384"/>
                    </a:lnTo>
                    <a:lnTo>
                      <a:pt x="6031" y="2386"/>
                    </a:lnTo>
                    <a:lnTo>
                      <a:pt x="6061" y="2386"/>
                    </a:lnTo>
                    <a:lnTo>
                      <a:pt x="6072" y="2384"/>
                    </a:lnTo>
                    <a:lnTo>
                      <a:pt x="6096" y="2384"/>
                    </a:lnTo>
                    <a:lnTo>
                      <a:pt x="6097" y="2386"/>
                    </a:lnTo>
                    <a:lnTo>
                      <a:pt x="6098" y="2389"/>
                    </a:lnTo>
                    <a:lnTo>
                      <a:pt x="6097" y="2395"/>
                    </a:lnTo>
                    <a:lnTo>
                      <a:pt x="6096" y="2401"/>
                    </a:lnTo>
                    <a:lnTo>
                      <a:pt x="6133" y="2401"/>
                    </a:lnTo>
                    <a:lnTo>
                      <a:pt x="6142" y="2399"/>
                    </a:lnTo>
                    <a:lnTo>
                      <a:pt x="6165" y="2399"/>
                    </a:lnTo>
                    <a:lnTo>
                      <a:pt x="6168" y="2395"/>
                    </a:lnTo>
                    <a:lnTo>
                      <a:pt x="6170" y="2390"/>
                    </a:lnTo>
                    <a:lnTo>
                      <a:pt x="6172" y="2386"/>
                    </a:lnTo>
                    <a:lnTo>
                      <a:pt x="6172" y="2381"/>
                    </a:lnTo>
                    <a:lnTo>
                      <a:pt x="6182" y="2381"/>
                    </a:lnTo>
                    <a:lnTo>
                      <a:pt x="6190" y="2382"/>
                    </a:lnTo>
                    <a:lnTo>
                      <a:pt x="6197" y="2382"/>
                    </a:lnTo>
                    <a:lnTo>
                      <a:pt x="6206" y="2382"/>
                    </a:lnTo>
                    <a:lnTo>
                      <a:pt x="6221" y="2381"/>
                    </a:lnTo>
                    <a:lnTo>
                      <a:pt x="6232" y="2378"/>
                    </a:lnTo>
                    <a:lnTo>
                      <a:pt x="6245" y="2374"/>
                    </a:lnTo>
                    <a:lnTo>
                      <a:pt x="6259" y="2371"/>
                    </a:lnTo>
                    <a:lnTo>
                      <a:pt x="6260" y="2376"/>
                    </a:lnTo>
                    <a:lnTo>
                      <a:pt x="6257" y="2380"/>
                    </a:lnTo>
                    <a:lnTo>
                      <a:pt x="6254" y="2384"/>
                    </a:lnTo>
                    <a:lnTo>
                      <a:pt x="6253" y="2388"/>
                    </a:lnTo>
                    <a:lnTo>
                      <a:pt x="6252" y="2394"/>
                    </a:lnTo>
                    <a:lnTo>
                      <a:pt x="6253" y="2404"/>
                    </a:lnTo>
                    <a:lnTo>
                      <a:pt x="6255" y="2413"/>
                    </a:lnTo>
                    <a:lnTo>
                      <a:pt x="6258" y="2422"/>
                    </a:lnTo>
                    <a:lnTo>
                      <a:pt x="6261" y="2430"/>
                    </a:lnTo>
                    <a:lnTo>
                      <a:pt x="6264" y="2438"/>
                    </a:lnTo>
                    <a:lnTo>
                      <a:pt x="6268" y="2446"/>
                    </a:lnTo>
                    <a:lnTo>
                      <a:pt x="6270" y="2456"/>
                    </a:lnTo>
                    <a:lnTo>
                      <a:pt x="6271" y="2466"/>
                    </a:lnTo>
                    <a:lnTo>
                      <a:pt x="6270" y="2470"/>
                    </a:lnTo>
                    <a:lnTo>
                      <a:pt x="6268" y="2473"/>
                    </a:lnTo>
                    <a:lnTo>
                      <a:pt x="6264" y="2476"/>
                    </a:lnTo>
                    <a:lnTo>
                      <a:pt x="6260" y="2479"/>
                    </a:lnTo>
                    <a:lnTo>
                      <a:pt x="6255" y="2481"/>
                    </a:lnTo>
                    <a:lnTo>
                      <a:pt x="6250" y="2475"/>
                    </a:lnTo>
                    <a:lnTo>
                      <a:pt x="6245" y="2472"/>
                    </a:lnTo>
                    <a:lnTo>
                      <a:pt x="6239" y="2470"/>
                    </a:lnTo>
                    <a:lnTo>
                      <a:pt x="6233" y="2468"/>
                    </a:lnTo>
                    <a:lnTo>
                      <a:pt x="6221" y="2466"/>
                    </a:lnTo>
                    <a:lnTo>
                      <a:pt x="6206" y="2466"/>
                    </a:lnTo>
                    <a:lnTo>
                      <a:pt x="6198" y="2467"/>
                    </a:lnTo>
                    <a:lnTo>
                      <a:pt x="6191" y="2468"/>
                    </a:lnTo>
                    <a:lnTo>
                      <a:pt x="6188" y="2470"/>
                    </a:lnTo>
                    <a:lnTo>
                      <a:pt x="6185" y="2472"/>
                    </a:lnTo>
                    <a:lnTo>
                      <a:pt x="6182" y="2474"/>
                    </a:lnTo>
                    <a:lnTo>
                      <a:pt x="6179" y="2479"/>
                    </a:lnTo>
                    <a:lnTo>
                      <a:pt x="6177" y="2482"/>
                    </a:lnTo>
                    <a:lnTo>
                      <a:pt x="6176" y="2486"/>
                    </a:lnTo>
                    <a:lnTo>
                      <a:pt x="6175" y="2490"/>
                    </a:lnTo>
                    <a:lnTo>
                      <a:pt x="6176" y="2494"/>
                    </a:lnTo>
                    <a:lnTo>
                      <a:pt x="6177" y="2502"/>
                    </a:lnTo>
                    <a:lnTo>
                      <a:pt x="6178" y="2512"/>
                    </a:lnTo>
                    <a:lnTo>
                      <a:pt x="6147" y="2512"/>
                    </a:lnTo>
                    <a:lnTo>
                      <a:pt x="6146" y="2518"/>
                    </a:lnTo>
                    <a:lnTo>
                      <a:pt x="6144" y="2523"/>
                    </a:lnTo>
                    <a:lnTo>
                      <a:pt x="6143" y="2529"/>
                    </a:lnTo>
                    <a:lnTo>
                      <a:pt x="6140" y="2533"/>
                    </a:lnTo>
                    <a:lnTo>
                      <a:pt x="6137" y="2539"/>
                    </a:lnTo>
                    <a:lnTo>
                      <a:pt x="6134" y="2543"/>
                    </a:lnTo>
                    <a:lnTo>
                      <a:pt x="6130" y="2547"/>
                    </a:lnTo>
                    <a:lnTo>
                      <a:pt x="6125" y="2552"/>
                    </a:lnTo>
                    <a:lnTo>
                      <a:pt x="6115" y="2557"/>
                    </a:lnTo>
                    <a:lnTo>
                      <a:pt x="6106" y="2560"/>
                    </a:lnTo>
                    <a:lnTo>
                      <a:pt x="6102" y="2561"/>
                    </a:lnTo>
                    <a:lnTo>
                      <a:pt x="6098" y="2565"/>
                    </a:lnTo>
                    <a:lnTo>
                      <a:pt x="6095" y="2568"/>
                    </a:lnTo>
                    <a:lnTo>
                      <a:pt x="6092" y="2573"/>
                    </a:lnTo>
                    <a:lnTo>
                      <a:pt x="6117" y="2573"/>
                    </a:lnTo>
                    <a:lnTo>
                      <a:pt x="6114" y="2583"/>
                    </a:lnTo>
                    <a:lnTo>
                      <a:pt x="6111" y="2593"/>
                    </a:lnTo>
                    <a:lnTo>
                      <a:pt x="6109" y="2597"/>
                    </a:lnTo>
                    <a:lnTo>
                      <a:pt x="6107" y="2601"/>
                    </a:lnTo>
                    <a:lnTo>
                      <a:pt x="6106" y="2606"/>
                    </a:lnTo>
                    <a:lnTo>
                      <a:pt x="6106" y="2611"/>
                    </a:lnTo>
                    <a:lnTo>
                      <a:pt x="6098" y="2611"/>
                    </a:lnTo>
                    <a:lnTo>
                      <a:pt x="6089" y="2611"/>
                    </a:lnTo>
                    <a:lnTo>
                      <a:pt x="6089" y="2627"/>
                    </a:lnTo>
                    <a:lnTo>
                      <a:pt x="6089" y="2641"/>
                    </a:lnTo>
                    <a:lnTo>
                      <a:pt x="6089" y="2648"/>
                    </a:lnTo>
                    <a:lnTo>
                      <a:pt x="6088" y="2653"/>
                    </a:lnTo>
                    <a:lnTo>
                      <a:pt x="6086" y="2659"/>
                    </a:lnTo>
                    <a:lnTo>
                      <a:pt x="6084" y="2664"/>
                    </a:lnTo>
                    <a:lnTo>
                      <a:pt x="6081" y="2668"/>
                    </a:lnTo>
                    <a:lnTo>
                      <a:pt x="6077" y="2672"/>
                    </a:lnTo>
                    <a:lnTo>
                      <a:pt x="6072" y="2674"/>
                    </a:lnTo>
                    <a:lnTo>
                      <a:pt x="6067" y="2675"/>
                    </a:lnTo>
                    <a:lnTo>
                      <a:pt x="6061" y="2674"/>
                    </a:lnTo>
                    <a:lnTo>
                      <a:pt x="6056" y="2673"/>
                    </a:lnTo>
                    <a:lnTo>
                      <a:pt x="6051" y="2672"/>
                    </a:lnTo>
                    <a:lnTo>
                      <a:pt x="6047" y="2670"/>
                    </a:lnTo>
                    <a:lnTo>
                      <a:pt x="6043" y="2669"/>
                    </a:lnTo>
                    <a:lnTo>
                      <a:pt x="6038" y="2667"/>
                    </a:lnTo>
                    <a:lnTo>
                      <a:pt x="6033" y="2666"/>
                    </a:lnTo>
                    <a:lnTo>
                      <a:pt x="6027" y="2666"/>
                    </a:lnTo>
                    <a:lnTo>
                      <a:pt x="6025" y="2666"/>
                    </a:lnTo>
                    <a:lnTo>
                      <a:pt x="6022" y="2667"/>
                    </a:lnTo>
                    <a:lnTo>
                      <a:pt x="6020" y="2668"/>
                    </a:lnTo>
                    <a:lnTo>
                      <a:pt x="6018" y="2670"/>
                    </a:lnTo>
                    <a:lnTo>
                      <a:pt x="6016" y="2674"/>
                    </a:lnTo>
                    <a:lnTo>
                      <a:pt x="6015" y="2680"/>
                    </a:lnTo>
                    <a:lnTo>
                      <a:pt x="6015" y="2684"/>
                    </a:lnTo>
                    <a:lnTo>
                      <a:pt x="6017" y="2687"/>
                    </a:lnTo>
                    <a:lnTo>
                      <a:pt x="6019" y="2690"/>
                    </a:lnTo>
                    <a:lnTo>
                      <a:pt x="6022" y="2692"/>
                    </a:lnTo>
                    <a:lnTo>
                      <a:pt x="6029" y="2696"/>
                    </a:lnTo>
                    <a:lnTo>
                      <a:pt x="6036" y="2698"/>
                    </a:lnTo>
                    <a:lnTo>
                      <a:pt x="6038" y="2703"/>
                    </a:lnTo>
                    <a:lnTo>
                      <a:pt x="6039" y="2710"/>
                    </a:lnTo>
                    <a:lnTo>
                      <a:pt x="6038" y="2714"/>
                    </a:lnTo>
                    <a:lnTo>
                      <a:pt x="6036" y="2717"/>
                    </a:lnTo>
                    <a:lnTo>
                      <a:pt x="6034" y="2721"/>
                    </a:lnTo>
                    <a:lnTo>
                      <a:pt x="6032" y="2723"/>
                    </a:lnTo>
                    <a:lnTo>
                      <a:pt x="6026" y="2729"/>
                    </a:lnTo>
                    <a:lnTo>
                      <a:pt x="6022" y="2736"/>
                    </a:lnTo>
                    <a:lnTo>
                      <a:pt x="6016" y="2750"/>
                    </a:lnTo>
                    <a:lnTo>
                      <a:pt x="6012" y="2765"/>
                    </a:lnTo>
                    <a:lnTo>
                      <a:pt x="6010" y="2768"/>
                    </a:lnTo>
                    <a:lnTo>
                      <a:pt x="6005" y="2771"/>
                    </a:lnTo>
                    <a:lnTo>
                      <a:pt x="6001" y="2773"/>
                    </a:lnTo>
                    <a:lnTo>
                      <a:pt x="5996" y="2776"/>
                    </a:lnTo>
                    <a:lnTo>
                      <a:pt x="5997" y="2793"/>
                    </a:lnTo>
                    <a:lnTo>
                      <a:pt x="5999" y="2806"/>
                    </a:lnTo>
                    <a:lnTo>
                      <a:pt x="6001" y="2821"/>
                    </a:lnTo>
                    <a:lnTo>
                      <a:pt x="6002" y="2836"/>
                    </a:lnTo>
                    <a:lnTo>
                      <a:pt x="6002" y="2884"/>
                    </a:lnTo>
                    <a:lnTo>
                      <a:pt x="6002" y="2889"/>
                    </a:lnTo>
                    <a:lnTo>
                      <a:pt x="6003" y="2893"/>
                    </a:lnTo>
                    <a:lnTo>
                      <a:pt x="6005" y="2898"/>
                    </a:lnTo>
                    <a:lnTo>
                      <a:pt x="6007" y="2903"/>
                    </a:lnTo>
                    <a:lnTo>
                      <a:pt x="6010" y="2906"/>
                    </a:lnTo>
                    <a:lnTo>
                      <a:pt x="6013" y="2909"/>
                    </a:lnTo>
                    <a:lnTo>
                      <a:pt x="6017" y="2912"/>
                    </a:lnTo>
                    <a:lnTo>
                      <a:pt x="6022" y="2914"/>
                    </a:lnTo>
                    <a:lnTo>
                      <a:pt x="6032" y="2917"/>
                    </a:lnTo>
                    <a:lnTo>
                      <a:pt x="6043" y="2918"/>
                    </a:lnTo>
                    <a:lnTo>
                      <a:pt x="6052" y="2919"/>
                    </a:lnTo>
                    <a:lnTo>
                      <a:pt x="6063" y="2921"/>
                    </a:lnTo>
                    <a:lnTo>
                      <a:pt x="6077" y="2930"/>
                    </a:lnTo>
                    <a:lnTo>
                      <a:pt x="6090" y="2940"/>
                    </a:lnTo>
                    <a:lnTo>
                      <a:pt x="6101" y="2942"/>
                    </a:lnTo>
                    <a:lnTo>
                      <a:pt x="6110" y="2943"/>
                    </a:lnTo>
                    <a:lnTo>
                      <a:pt x="6120" y="2943"/>
                    </a:lnTo>
                    <a:lnTo>
                      <a:pt x="6131" y="2945"/>
                    </a:lnTo>
                    <a:lnTo>
                      <a:pt x="6139" y="2947"/>
                    </a:lnTo>
                    <a:lnTo>
                      <a:pt x="6146" y="2949"/>
                    </a:lnTo>
                    <a:lnTo>
                      <a:pt x="6153" y="2952"/>
                    </a:lnTo>
                    <a:lnTo>
                      <a:pt x="6160" y="2955"/>
                    </a:lnTo>
                    <a:lnTo>
                      <a:pt x="6165" y="2960"/>
                    </a:lnTo>
                    <a:lnTo>
                      <a:pt x="6171" y="2964"/>
                    </a:lnTo>
                    <a:lnTo>
                      <a:pt x="6176" y="2970"/>
                    </a:lnTo>
                    <a:lnTo>
                      <a:pt x="6182" y="2976"/>
                    </a:lnTo>
                    <a:lnTo>
                      <a:pt x="6187" y="2978"/>
                    </a:lnTo>
                    <a:lnTo>
                      <a:pt x="6193" y="2980"/>
                    </a:lnTo>
                    <a:lnTo>
                      <a:pt x="6198" y="2984"/>
                    </a:lnTo>
                    <a:lnTo>
                      <a:pt x="6203" y="2989"/>
                    </a:lnTo>
                    <a:lnTo>
                      <a:pt x="6207" y="2993"/>
                    </a:lnTo>
                    <a:lnTo>
                      <a:pt x="6211" y="2998"/>
                    </a:lnTo>
                    <a:lnTo>
                      <a:pt x="6218" y="3007"/>
                    </a:lnTo>
                    <a:lnTo>
                      <a:pt x="6227" y="3018"/>
                    </a:lnTo>
                    <a:lnTo>
                      <a:pt x="6235" y="3027"/>
                    </a:lnTo>
                    <a:lnTo>
                      <a:pt x="6244" y="3035"/>
                    </a:lnTo>
                    <a:lnTo>
                      <a:pt x="6247" y="3040"/>
                    </a:lnTo>
                    <a:lnTo>
                      <a:pt x="6250" y="3045"/>
                    </a:lnTo>
                    <a:lnTo>
                      <a:pt x="6252" y="3051"/>
                    </a:lnTo>
                    <a:lnTo>
                      <a:pt x="6254" y="3057"/>
                    </a:lnTo>
                    <a:lnTo>
                      <a:pt x="6256" y="3062"/>
                    </a:lnTo>
                    <a:lnTo>
                      <a:pt x="6258" y="3067"/>
                    </a:lnTo>
                    <a:lnTo>
                      <a:pt x="6261" y="3073"/>
                    </a:lnTo>
                    <a:lnTo>
                      <a:pt x="6264" y="3076"/>
                    </a:lnTo>
                    <a:lnTo>
                      <a:pt x="6272" y="3083"/>
                    </a:lnTo>
                    <a:lnTo>
                      <a:pt x="6280" y="3089"/>
                    </a:lnTo>
                    <a:lnTo>
                      <a:pt x="6299" y="3100"/>
                    </a:lnTo>
                    <a:lnTo>
                      <a:pt x="6318" y="3115"/>
                    </a:lnTo>
                    <a:lnTo>
                      <a:pt x="6334" y="3126"/>
                    </a:lnTo>
                    <a:lnTo>
                      <a:pt x="6349" y="3138"/>
                    </a:lnTo>
                    <a:lnTo>
                      <a:pt x="6358" y="3147"/>
                    </a:lnTo>
                    <a:lnTo>
                      <a:pt x="6365" y="3156"/>
                    </a:lnTo>
                    <a:lnTo>
                      <a:pt x="6369" y="3161"/>
                    </a:lnTo>
                    <a:lnTo>
                      <a:pt x="6373" y="3165"/>
                    </a:lnTo>
                    <a:lnTo>
                      <a:pt x="6377" y="3168"/>
                    </a:lnTo>
                    <a:lnTo>
                      <a:pt x="6384" y="3171"/>
                    </a:lnTo>
                    <a:lnTo>
                      <a:pt x="6394" y="3172"/>
                    </a:lnTo>
                    <a:lnTo>
                      <a:pt x="6402" y="3172"/>
                    </a:lnTo>
                    <a:lnTo>
                      <a:pt x="6412" y="3172"/>
                    </a:lnTo>
                    <a:lnTo>
                      <a:pt x="6422" y="3174"/>
                    </a:lnTo>
                    <a:lnTo>
                      <a:pt x="6429" y="3177"/>
                    </a:lnTo>
                    <a:lnTo>
                      <a:pt x="6436" y="3180"/>
                    </a:lnTo>
                    <a:lnTo>
                      <a:pt x="6442" y="3183"/>
                    </a:lnTo>
                    <a:lnTo>
                      <a:pt x="6448" y="3188"/>
                    </a:lnTo>
                    <a:lnTo>
                      <a:pt x="6459" y="3196"/>
                    </a:lnTo>
                    <a:lnTo>
                      <a:pt x="6473" y="3204"/>
                    </a:lnTo>
                    <a:lnTo>
                      <a:pt x="6488" y="3210"/>
                    </a:lnTo>
                    <a:lnTo>
                      <a:pt x="6502" y="3216"/>
                    </a:lnTo>
                    <a:lnTo>
                      <a:pt x="6508" y="3220"/>
                    </a:lnTo>
                    <a:lnTo>
                      <a:pt x="6514" y="3224"/>
                    </a:lnTo>
                    <a:lnTo>
                      <a:pt x="6519" y="3229"/>
                    </a:lnTo>
                    <a:lnTo>
                      <a:pt x="6524" y="3236"/>
                    </a:lnTo>
                    <a:lnTo>
                      <a:pt x="6512" y="3240"/>
                    </a:lnTo>
                    <a:lnTo>
                      <a:pt x="6501" y="3244"/>
                    </a:lnTo>
                    <a:lnTo>
                      <a:pt x="6489" y="3246"/>
                    </a:lnTo>
                    <a:lnTo>
                      <a:pt x="6476" y="3248"/>
                    </a:lnTo>
                    <a:lnTo>
                      <a:pt x="6464" y="3251"/>
                    </a:lnTo>
                    <a:lnTo>
                      <a:pt x="6454" y="3254"/>
                    </a:lnTo>
                    <a:lnTo>
                      <a:pt x="6444" y="3257"/>
                    </a:lnTo>
                    <a:lnTo>
                      <a:pt x="6432" y="3258"/>
                    </a:lnTo>
                    <a:lnTo>
                      <a:pt x="6409" y="3258"/>
                    </a:lnTo>
                    <a:lnTo>
                      <a:pt x="6400" y="3261"/>
                    </a:lnTo>
                    <a:lnTo>
                      <a:pt x="6391" y="3265"/>
                    </a:lnTo>
                    <a:lnTo>
                      <a:pt x="6379" y="3268"/>
                    </a:lnTo>
                    <a:lnTo>
                      <a:pt x="6370" y="3270"/>
                    </a:lnTo>
                    <a:lnTo>
                      <a:pt x="6366" y="3273"/>
                    </a:lnTo>
                    <a:lnTo>
                      <a:pt x="6362" y="3275"/>
                    </a:lnTo>
                    <a:lnTo>
                      <a:pt x="6358" y="3278"/>
                    </a:lnTo>
                    <a:lnTo>
                      <a:pt x="6354" y="3282"/>
                    </a:lnTo>
                    <a:lnTo>
                      <a:pt x="6377" y="3290"/>
                    </a:lnTo>
                    <a:lnTo>
                      <a:pt x="6398" y="3296"/>
                    </a:lnTo>
                    <a:lnTo>
                      <a:pt x="6409" y="3298"/>
                    </a:lnTo>
                    <a:lnTo>
                      <a:pt x="6420" y="3301"/>
                    </a:lnTo>
                    <a:lnTo>
                      <a:pt x="6431" y="3302"/>
                    </a:lnTo>
                    <a:lnTo>
                      <a:pt x="6445" y="3303"/>
                    </a:lnTo>
                    <a:lnTo>
                      <a:pt x="6457" y="3303"/>
                    </a:lnTo>
                    <a:lnTo>
                      <a:pt x="6468" y="3302"/>
                    </a:lnTo>
                    <a:lnTo>
                      <a:pt x="6479" y="3301"/>
                    </a:lnTo>
                    <a:lnTo>
                      <a:pt x="6491" y="3301"/>
                    </a:lnTo>
                    <a:lnTo>
                      <a:pt x="6499" y="3301"/>
                    </a:lnTo>
                    <a:lnTo>
                      <a:pt x="6506" y="3302"/>
                    </a:lnTo>
                    <a:lnTo>
                      <a:pt x="6511" y="3305"/>
                    </a:lnTo>
                    <a:lnTo>
                      <a:pt x="6517" y="3307"/>
                    </a:lnTo>
                    <a:lnTo>
                      <a:pt x="6529" y="3314"/>
                    </a:lnTo>
                    <a:lnTo>
                      <a:pt x="6541" y="3321"/>
                    </a:lnTo>
                    <a:lnTo>
                      <a:pt x="6558" y="3329"/>
                    </a:lnTo>
                    <a:lnTo>
                      <a:pt x="6573" y="3336"/>
                    </a:lnTo>
                    <a:lnTo>
                      <a:pt x="6579" y="3340"/>
                    </a:lnTo>
                    <a:lnTo>
                      <a:pt x="6585" y="3345"/>
                    </a:lnTo>
                    <a:lnTo>
                      <a:pt x="6587" y="3347"/>
                    </a:lnTo>
                    <a:lnTo>
                      <a:pt x="6588" y="3351"/>
                    </a:lnTo>
                    <a:lnTo>
                      <a:pt x="6589" y="3354"/>
                    </a:lnTo>
                    <a:lnTo>
                      <a:pt x="6589" y="3359"/>
                    </a:lnTo>
                    <a:lnTo>
                      <a:pt x="6589" y="3363"/>
                    </a:lnTo>
                    <a:lnTo>
                      <a:pt x="6587" y="3366"/>
                    </a:lnTo>
                    <a:lnTo>
                      <a:pt x="6584" y="3369"/>
                    </a:lnTo>
                    <a:lnTo>
                      <a:pt x="6579" y="3370"/>
                    </a:lnTo>
                    <a:lnTo>
                      <a:pt x="6571" y="3373"/>
                    </a:lnTo>
                    <a:lnTo>
                      <a:pt x="6562" y="3376"/>
                    </a:lnTo>
                    <a:lnTo>
                      <a:pt x="6552" y="3382"/>
                    </a:lnTo>
                    <a:lnTo>
                      <a:pt x="6541" y="3390"/>
                    </a:lnTo>
                    <a:lnTo>
                      <a:pt x="6529" y="3399"/>
                    </a:lnTo>
                    <a:lnTo>
                      <a:pt x="6517" y="3409"/>
                    </a:lnTo>
                    <a:lnTo>
                      <a:pt x="6512" y="3415"/>
                    </a:lnTo>
                    <a:lnTo>
                      <a:pt x="6508" y="3421"/>
                    </a:lnTo>
                    <a:lnTo>
                      <a:pt x="6504" y="3428"/>
                    </a:lnTo>
                    <a:lnTo>
                      <a:pt x="6500" y="3435"/>
                    </a:lnTo>
                    <a:lnTo>
                      <a:pt x="6493" y="3453"/>
                    </a:lnTo>
                    <a:lnTo>
                      <a:pt x="6487" y="3468"/>
                    </a:lnTo>
                    <a:lnTo>
                      <a:pt x="6480" y="3483"/>
                    </a:lnTo>
                    <a:lnTo>
                      <a:pt x="6471" y="3499"/>
                    </a:lnTo>
                    <a:lnTo>
                      <a:pt x="6461" y="3511"/>
                    </a:lnTo>
                    <a:lnTo>
                      <a:pt x="6452" y="3520"/>
                    </a:lnTo>
                    <a:lnTo>
                      <a:pt x="6448" y="3525"/>
                    </a:lnTo>
                    <a:lnTo>
                      <a:pt x="6444" y="3532"/>
                    </a:lnTo>
                    <a:lnTo>
                      <a:pt x="6441" y="3538"/>
                    </a:lnTo>
                    <a:lnTo>
                      <a:pt x="6438" y="3545"/>
                    </a:lnTo>
                    <a:lnTo>
                      <a:pt x="6440" y="3545"/>
                    </a:lnTo>
                    <a:lnTo>
                      <a:pt x="6442" y="3546"/>
                    </a:lnTo>
                    <a:lnTo>
                      <a:pt x="6453" y="3544"/>
                    </a:lnTo>
                    <a:lnTo>
                      <a:pt x="6463" y="3542"/>
                    </a:lnTo>
                    <a:lnTo>
                      <a:pt x="6472" y="3542"/>
                    </a:lnTo>
                    <a:lnTo>
                      <a:pt x="6480" y="3541"/>
                    </a:lnTo>
                    <a:lnTo>
                      <a:pt x="6483" y="3542"/>
                    </a:lnTo>
                    <a:lnTo>
                      <a:pt x="6486" y="3542"/>
                    </a:lnTo>
                    <a:lnTo>
                      <a:pt x="6490" y="3543"/>
                    </a:lnTo>
                    <a:lnTo>
                      <a:pt x="6495" y="3545"/>
                    </a:lnTo>
                    <a:lnTo>
                      <a:pt x="6498" y="3548"/>
                    </a:lnTo>
                    <a:lnTo>
                      <a:pt x="6502" y="3551"/>
                    </a:lnTo>
                    <a:lnTo>
                      <a:pt x="6505" y="3555"/>
                    </a:lnTo>
                    <a:lnTo>
                      <a:pt x="6510" y="3556"/>
                    </a:lnTo>
                    <a:lnTo>
                      <a:pt x="6513" y="3556"/>
                    </a:lnTo>
                    <a:lnTo>
                      <a:pt x="6515" y="3553"/>
                    </a:lnTo>
                    <a:lnTo>
                      <a:pt x="6517" y="3551"/>
                    </a:lnTo>
                    <a:lnTo>
                      <a:pt x="6519" y="3549"/>
                    </a:lnTo>
                    <a:lnTo>
                      <a:pt x="6522" y="3543"/>
                    </a:lnTo>
                    <a:lnTo>
                      <a:pt x="6527" y="3538"/>
                    </a:lnTo>
                    <a:lnTo>
                      <a:pt x="6536" y="3525"/>
                    </a:lnTo>
                    <a:lnTo>
                      <a:pt x="6545" y="3516"/>
                    </a:lnTo>
                    <a:lnTo>
                      <a:pt x="6552" y="3512"/>
                    </a:lnTo>
                    <a:lnTo>
                      <a:pt x="6557" y="3509"/>
                    </a:lnTo>
                    <a:lnTo>
                      <a:pt x="6564" y="3508"/>
                    </a:lnTo>
                    <a:lnTo>
                      <a:pt x="6571" y="3507"/>
                    </a:lnTo>
                    <a:lnTo>
                      <a:pt x="6579" y="3508"/>
                    </a:lnTo>
                    <a:lnTo>
                      <a:pt x="6587" y="3509"/>
                    </a:lnTo>
                    <a:lnTo>
                      <a:pt x="6593" y="3512"/>
                    </a:lnTo>
                    <a:lnTo>
                      <a:pt x="6599" y="3515"/>
                    </a:lnTo>
                    <a:lnTo>
                      <a:pt x="6611" y="3522"/>
                    </a:lnTo>
                    <a:lnTo>
                      <a:pt x="6625" y="3531"/>
                    </a:lnTo>
                    <a:lnTo>
                      <a:pt x="6632" y="3534"/>
                    </a:lnTo>
                    <a:lnTo>
                      <a:pt x="6639" y="3536"/>
                    </a:lnTo>
                    <a:lnTo>
                      <a:pt x="6646" y="3538"/>
                    </a:lnTo>
                    <a:lnTo>
                      <a:pt x="6652" y="3538"/>
                    </a:lnTo>
                    <a:lnTo>
                      <a:pt x="6665" y="3539"/>
                    </a:lnTo>
                    <a:lnTo>
                      <a:pt x="6681" y="3539"/>
                    </a:lnTo>
                    <a:lnTo>
                      <a:pt x="6681" y="3548"/>
                    </a:lnTo>
                    <a:lnTo>
                      <a:pt x="6680" y="3551"/>
                    </a:lnTo>
                    <a:lnTo>
                      <a:pt x="6677" y="3555"/>
                    </a:lnTo>
                    <a:lnTo>
                      <a:pt x="6674" y="3556"/>
                    </a:lnTo>
                    <a:lnTo>
                      <a:pt x="6671" y="3558"/>
                    </a:lnTo>
                    <a:lnTo>
                      <a:pt x="6663" y="3565"/>
                    </a:lnTo>
                    <a:lnTo>
                      <a:pt x="6656" y="3570"/>
                    </a:lnTo>
                    <a:lnTo>
                      <a:pt x="6651" y="3577"/>
                    </a:lnTo>
                    <a:lnTo>
                      <a:pt x="6645" y="3586"/>
                    </a:lnTo>
                    <a:lnTo>
                      <a:pt x="6650" y="3589"/>
                    </a:lnTo>
                    <a:lnTo>
                      <a:pt x="6655" y="3585"/>
                    </a:lnTo>
                    <a:lnTo>
                      <a:pt x="6659" y="3579"/>
                    </a:lnTo>
                    <a:lnTo>
                      <a:pt x="6661" y="3577"/>
                    </a:lnTo>
                    <a:lnTo>
                      <a:pt x="6663" y="3576"/>
                    </a:lnTo>
                    <a:lnTo>
                      <a:pt x="6667" y="3575"/>
                    </a:lnTo>
                    <a:lnTo>
                      <a:pt x="6670" y="3574"/>
                    </a:lnTo>
                    <a:lnTo>
                      <a:pt x="6675" y="3577"/>
                    </a:lnTo>
                    <a:lnTo>
                      <a:pt x="6679" y="3581"/>
                    </a:lnTo>
                    <a:lnTo>
                      <a:pt x="6687" y="3587"/>
                    </a:lnTo>
                    <a:lnTo>
                      <a:pt x="6692" y="3592"/>
                    </a:lnTo>
                    <a:lnTo>
                      <a:pt x="6699" y="3598"/>
                    </a:lnTo>
                    <a:lnTo>
                      <a:pt x="6703" y="3605"/>
                    </a:lnTo>
                    <a:lnTo>
                      <a:pt x="6706" y="3645"/>
                    </a:lnTo>
                    <a:lnTo>
                      <a:pt x="6703" y="3646"/>
                    </a:lnTo>
                    <a:lnTo>
                      <a:pt x="6700" y="3647"/>
                    </a:lnTo>
                    <a:lnTo>
                      <a:pt x="6688" y="3646"/>
                    </a:lnTo>
                    <a:lnTo>
                      <a:pt x="6679" y="3645"/>
                    </a:lnTo>
                    <a:lnTo>
                      <a:pt x="6670" y="3642"/>
                    </a:lnTo>
                    <a:lnTo>
                      <a:pt x="6659" y="3640"/>
                    </a:lnTo>
                    <a:lnTo>
                      <a:pt x="6658" y="3645"/>
                    </a:lnTo>
                    <a:lnTo>
                      <a:pt x="6665" y="3655"/>
                    </a:lnTo>
                    <a:lnTo>
                      <a:pt x="6672" y="3664"/>
                    </a:lnTo>
                    <a:lnTo>
                      <a:pt x="6675" y="3670"/>
                    </a:lnTo>
                    <a:lnTo>
                      <a:pt x="6677" y="3675"/>
                    </a:lnTo>
                    <a:lnTo>
                      <a:pt x="6679" y="3680"/>
                    </a:lnTo>
                    <a:lnTo>
                      <a:pt x="6679" y="3686"/>
                    </a:lnTo>
                    <a:lnTo>
                      <a:pt x="6679" y="3692"/>
                    </a:lnTo>
                    <a:lnTo>
                      <a:pt x="6678" y="3699"/>
                    </a:lnTo>
                    <a:lnTo>
                      <a:pt x="6677" y="3704"/>
                    </a:lnTo>
                    <a:lnTo>
                      <a:pt x="6675" y="3709"/>
                    </a:lnTo>
                    <a:lnTo>
                      <a:pt x="6673" y="3714"/>
                    </a:lnTo>
                    <a:lnTo>
                      <a:pt x="6672" y="3719"/>
                    </a:lnTo>
                    <a:lnTo>
                      <a:pt x="6671" y="3726"/>
                    </a:lnTo>
                    <a:lnTo>
                      <a:pt x="6670" y="3732"/>
                    </a:lnTo>
                    <a:lnTo>
                      <a:pt x="6671" y="3738"/>
                    </a:lnTo>
                    <a:lnTo>
                      <a:pt x="6672" y="3744"/>
                    </a:lnTo>
                    <a:lnTo>
                      <a:pt x="6675" y="3749"/>
                    </a:lnTo>
                    <a:lnTo>
                      <a:pt x="6677" y="3754"/>
                    </a:lnTo>
                    <a:lnTo>
                      <a:pt x="6680" y="3759"/>
                    </a:lnTo>
                    <a:lnTo>
                      <a:pt x="6682" y="3764"/>
                    </a:lnTo>
                    <a:lnTo>
                      <a:pt x="6683" y="3770"/>
                    </a:lnTo>
                    <a:lnTo>
                      <a:pt x="6684" y="3776"/>
                    </a:lnTo>
                    <a:lnTo>
                      <a:pt x="6684" y="3782"/>
                    </a:lnTo>
                    <a:lnTo>
                      <a:pt x="6683" y="3787"/>
                    </a:lnTo>
                    <a:lnTo>
                      <a:pt x="6681" y="3791"/>
                    </a:lnTo>
                    <a:lnTo>
                      <a:pt x="6678" y="3795"/>
                    </a:lnTo>
                    <a:lnTo>
                      <a:pt x="6675" y="3799"/>
                    </a:lnTo>
                    <a:lnTo>
                      <a:pt x="6672" y="3802"/>
                    </a:lnTo>
                    <a:lnTo>
                      <a:pt x="6667" y="3804"/>
                    </a:lnTo>
                    <a:lnTo>
                      <a:pt x="6661" y="3806"/>
                    </a:lnTo>
                    <a:lnTo>
                      <a:pt x="6658" y="3797"/>
                    </a:lnTo>
                    <a:lnTo>
                      <a:pt x="6655" y="3790"/>
                    </a:lnTo>
                    <a:lnTo>
                      <a:pt x="6653" y="3786"/>
                    </a:lnTo>
                    <a:lnTo>
                      <a:pt x="6651" y="3783"/>
                    </a:lnTo>
                    <a:lnTo>
                      <a:pt x="6648" y="3779"/>
                    </a:lnTo>
                    <a:lnTo>
                      <a:pt x="6644" y="3776"/>
                    </a:lnTo>
                    <a:lnTo>
                      <a:pt x="6638" y="3783"/>
                    </a:lnTo>
                    <a:lnTo>
                      <a:pt x="6630" y="3789"/>
                    </a:lnTo>
                    <a:lnTo>
                      <a:pt x="6627" y="3791"/>
                    </a:lnTo>
                    <a:lnTo>
                      <a:pt x="6623" y="3792"/>
                    </a:lnTo>
                    <a:lnTo>
                      <a:pt x="6619" y="3794"/>
                    </a:lnTo>
                    <a:lnTo>
                      <a:pt x="6614" y="3794"/>
                    </a:lnTo>
                    <a:lnTo>
                      <a:pt x="6614" y="3806"/>
                    </a:lnTo>
                    <a:lnTo>
                      <a:pt x="6618" y="3811"/>
                    </a:lnTo>
                    <a:lnTo>
                      <a:pt x="6621" y="3815"/>
                    </a:lnTo>
                    <a:lnTo>
                      <a:pt x="6622" y="3820"/>
                    </a:lnTo>
                    <a:lnTo>
                      <a:pt x="6622" y="3826"/>
                    </a:lnTo>
                    <a:lnTo>
                      <a:pt x="6622" y="3832"/>
                    </a:lnTo>
                    <a:lnTo>
                      <a:pt x="6620" y="3839"/>
                    </a:lnTo>
                    <a:lnTo>
                      <a:pt x="6617" y="3844"/>
                    </a:lnTo>
                    <a:lnTo>
                      <a:pt x="6614" y="3850"/>
                    </a:lnTo>
                    <a:lnTo>
                      <a:pt x="6611" y="3859"/>
                    </a:lnTo>
                    <a:lnTo>
                      <a:pt x="6606" y="3868"/>
                    </a:lnTo>
                    <a:lnTo>
                      <a:pt x="6603" y="3872"/>
                    </a:lnTo>
                    <a:lnTo>
                      <a:pt x="6600" y="3874"/>
                    </a:lnTo>
                    <a:lnTo>
                      <a:pt x="6596" y="3876"/>
                    </a:lnTo>
                    <a:lnTo>
                      <a:pt x="6592" y="3878"/>
                    </a:lnTo>
                    <a:lnTo>
                      <a:pt x="6590" y="3882"/>
                    </a:lnTo>
                    <a:lnTo>
                      <a:pt x="6595" y="3889"/>
                    </a:lnTo>
                    <a:lnTo>
                      <a:pt x="6600" y="3897"/>
                    </a:lnTo>
                    <a:lnTo>
                      <a:pt x="6602" y="3900"/>
                    </a:lnTo>
                    <a:lnTo>
                      <a:pt x="6603" y="3904"/>
                    </a:lnTo>
                    <a:lnTo>
                      <a:pt x="6604" y="3907"/>
                    </a:lnTo>
                    <a:lnTo>
                      <a:pt x="6604" y="3912"/>
                    </a:lnTo>
                    <a:lnTo>
                      <a:pt x="6604" y="3929"/>
                    </a:lnTo>
                    <a:lnTo>
                      <a:pt x="6604" y="3944"/>
                    </a:lnTo>
                    <a:lnTo>
                      <a:pt x="6602" y="3959"/>
                    </a:lnTo>
                    <a:lnTo>
                      <a:pt x="6598" y="3975"/>
                    </a:lnTo>
                    <a:lnTo>
                      <a:pt x="6592" y="3995"/>
                    </a:lnTo>
                    <a:lnTo>
                      <a:pt x="6586" y="4012"/>
                    </a:lnTo>
                    <a:lnTo>
                      <a:pt x="6583" y="4020"/>
                    </a:lnTo>
                    <a:lnTo>
                      <a:pt x="6581" y="4029"/>
                    </a:lnTo>
                    <a:lnTo>
                      <a:pt x="6579" y="4039"/>
                    </a:lnTo>
                    <a:lnTo>
                      <a:pt x="6578" y="4050"/>
                    </a:lnTo>
                    <a:lnTo>
                      <a:pt x="6577" y="4059"/>
                    </a:lnTo>
                    <a:lnTo>
                      <a:pt x="6576" y="4068"/>
                    </a:lnTo>
                    <a:lnTo>
                      <a:pt x="6573" y="4075"/>
                    </a:lnTo>
                    <a:lnTo>
                      <a:pt x="6570" y="4082"/>
                    </a:lnTo>
                    <a:lnTo>
                      <a:pt x="6563" y="4097"/>
                    </a:lnTo>
                    <a:lnTo>
                      <a:pt x="6556" y="4112"/>
                    </a:lnTo>
                    <a:lnTo>
                      <a:pt x="6554" y="4116"/>
                    </a:lnTo>
                    <a:lnTo>
                      <a:pt x="6552" y="4118"/>
                    </a:lnTo>
                    <a:lnTo>
                      <a:pt x="6548" y="4120"/>
                    </a:lnTo>
                    <a:lnTo>
                      <a:pt x="6545" y="4122"/>
                    </a:lnTo>
                    <a:lnTo>
                      <a:pt x="6539" y="4124"/>
                    </a:lnTo>
                    <a:lnTo>
                      <a:pt x="6531" y="4126"/>
                    </a:lnTo>
                    <a:lnTo>
                      <a:pt x="6528" y="4128"/>
                    </a:lnTo>
                    <a:lnTo>
                      <a:pt x="6525" y="4130"/>
                    </a:lnTo>
                    <a:lnTo>
                      <a:pt x="6522" y="4133"/>
                    </a:lnTo>
                    <a:lnTo>
                      <a:pt x="6520" y="4136"/>
                    </a:lnTo>
                    <a:lnTo>
                      <a:pt x="6518" y="4144"/>
                    </a:lnTo>
                    <a:lnTo>
                      <a:pt x="6518" y="4153"/>
                    </a:lnTo>
                    <a:lnTo>
                      <a:pt x="6518" y="4160"/>
                    </a:lnTo>
                    <a:lnTo>
                      <a:pt x="6520" y="4166"/>
                    </a:lnTo>
                    <a:lnTo>
                      <a:pt x="6524" y="4171"/>
                    </a:lnTo>
                    <a:lnTo>
                      <a:pt x="6528" y="4176"/>
                    </a:lnTo>
                    <a:lnTo>
                      <a:pt x="6531" y="4182"/>
                    </a:lnTo>
                    <a:lnTo>
                      <a:pt x="6534" y="4188"/>
                    </a:lnTo>
                    <a:lnTo>
                      <a:pt x="6536" y="4194"/>
                    </a:lnTo>
                    <a:lnTo>
                      <a:pt x="6537" y="4201"/>
                    </a:lnTo>
                    <a:lnTo>
                      <a:pt x="6537" y="4209"/>
                    </a:lnTo>
                    <a:lnTo>
                      <a:pt x="6537" y="4215"/>
                    </a:lnTo>
                    <a:lnTo>
                      <a:pt x="6536" y="4221"/>
                    </a:lnTo>
                    <a:lnTo>
                      <a:pt x="6535" y="4228"/>
                    </a:lnTo>
                    <a:lnTo>
                      <a:pt x="6528" y="4233"/>
                    </a:lnTo>
                    <a:lnTo>
                      <a:pt x="6522" y="4240"/>
                    </a:lnTo>
                    <a:lnTo>
                      <a:pt x="6527" y="4248"/>
                    </a:lnTo>
                    <a:lnTo>
                      <a:pt x="6533" y="4255"/>
                    </a:lnTo>
                    <a:lnTo>
                      <a:pt x="6535" y="4261"/>
                    </a:lnTo>
                    <a:lnTo>
                      <a:pt x="6536" y="4267"/>
                    </a:lnTo>
                    <a:lnTo>
                      <a:pt x="6536" y="4273"/>
                    </a:lnTo>
                    <a:lnTo>
                      <a:pt x="6536" y="4278"/>
                    </a:lnTo>
                    <a:lnTo>
                      <a:pt x="6535" y="4289"/>
                    </a:lnTo>
                    <a:lnTo>
                      <a:pt x="6535" y="4302"/>
                    </a:lnTo>
                    <a:lnTo>
                      <a:pt x="6535" y="4307"/>
                    </a:lnTo>
                    <a:lnTo>
                      <a:pt x="6537" y="4311"/>
                    </a:lnTo>
                    <a:lnTo>
                      <a:pt x="6540" y="4314"/>
                    </a:lnTo>
                    <a:lnTo>
                      <a:pt x="6544" y="4318"/>
                    </a:lnTo>
                    <a:lnTo>
                      <a:pt x="6547" y="4322"/>
                    </a:lnTo>
                    <a:lnTo>
                      <a:pt x="6550" y="4325"/>
                    </a:lnTo>
                    <a:lnTo>
                      <a:pt x="6553" y="4330"/>
                    </a:lnTo>
                    <a:lnTo>
                      <a:pt x="6554" y="4334"/>
                    </a:lnTo>
                    <a:lnTo>
                      <a:pt x="6554" y="4350"/>
                    </a:lnTo>
                    <a:lnTo>
                      <a:pt x="6544" y="4350"/>
                    </a:lnTo>
                    <a:lnTo>
                      <a:pt x="6534" y="4344"/>
                    </a:lnTo>
                    <a:lnTo>
                      <a:pt x="6522" y="4339"/>
                    </a:lnTo>
                    <a:lnTo>
                      <a:pt x="6516" y="4340"/>
                    </a:lnTo>
                    <a:lnTo>
                      <a:pt x="6511" y="4341"/>
                    </a:lnTo>
                    <a:lnTo>
                      <a:pt x="6507" y="4344"/>
                    </a:lnTo>
                    <a:lnTo>
                      <a:pt x="6503" y="4347"/>
                    </a:lnTo>
                    <a:lnTo>
                      <a:pt x="6496" y="4357"/>
                    </a:lnTo>
                    <a:lnTo>
                      <a:pt x="6489" y="4367"/>
                    </a:lnTo>
                    <a:lnTo>
                      <a:pt x="6496" y="4369"/>
                    </a:lnTo>
                    <a:lnTo>
                      <a:pt x="6501" y="4372"/>
                    </a:lnTo>
                    <a:lnTo>
                      <a:pt x="6503" y="4374"/>
                    </a:lnTo>
                    <a:lnTo>
                      <a:pt x="6505" y="4377"/>
                    </a:lnTo>
                    <a:lnTo>
                      <a:pt x="6506" y="4380"/>
                    </a:lnTo>
                    <a:lnTo>
                      <a:pt x="6506" y="4383"/>
                    </a:lnTo>
                    <a:lnTo>
                      <a:pt x="6506" y="4385"/>
                    </a:lnTo>
                    <a:lnTo>
                      <a:pt x="6505" y="4387"/>
                    </a:lnTo>
                    <a:lnTo>
                      <a:pt x="6503" y="4389"/>
                    </a:lnTo>
                    <a:lnTo>
                      <a:pt x="6501" y="4390"/>
                    </a:lnTo>
                    <a:lnTo>
                      <a:pt x="6495" y="4391"/>
                    </a:lnTo>
                    <a:lnTo>
                      <a:pt x="6489" y="4393"/>
                    </a:lnTo>
                    <a:lnTo>
                      <a:pt x="6486" y="4394"/>
                    </a:lnTo>
                    <a:lnTo>
                      <a:pt x="6484" y="4396"/>
                    </a:lnTo>
                    <a:lnTo>
                      <a:pt x="6482" y="4398"/>
                    </a:lnTo>
                    <a:lnTo>
                      <a:pt x="6480" y="4401"/>
                    </a:lnTo>
                    <a:lnTo>
                      <a:pt x="6478" y="4408"/>
                    </a:lnTo>
                    <a:lnTo>
                      <a:pt x="6478" y="4415"/>
                    </a:lnTo>
                    <a:lnTo>
                      <a:pt x="6478" y="4417"/>
                    </a:lnTo>
                    <a:lnTo>
                      <a:pt x="6479" y="4419"/>
                    </a:lnTo>
                    <a:lnTo>
                      <a:pt x="6481" y="4420"/>
                    </a:lnTo>
                    <a:lnTo>
                      <a:pt x="6483" y="4421"/>
                    </a:lnTo>
                    <a:lnTo>
                      <a:pt x="6488" y="4423"/>
                    </a:lnTo>
                    <a:lnTo>
                      <a:pt x="6495" y="4424"/>
                    </a:lnTo>
                    <a:lnTo>
                      <a:pt x="6501" y="4425"/>
                    </a:lnTo>
                    <a:lnTo>
                      <a:pt x="6506" y="4426"/>
                    </a:lnTo>
                    <a:lnTo>
                      <a:pt x="6508" y="4427"/>
                    </a:lnTo>
                    <a:lnTo>
                      <a:pt x="6509" y="4429"/>
                    </a:lnTo>
                    <a:lnTo>
                      <a:pt x="6510" y="4430"/>
                    </a:lnTo>
                    <a:lnTo>
                      <a:pt x="6511" y="4434"/>
                    </a:lnTo>
                    <a:lnTo>
                      <a:pt x="6510" y="4437"/>
                    </a:lnTo>
                    <a:lnTo>
                      <a:pt x="6508" y="4438"/>
                    </a:lnTo>
                    <a:lnTo>
                      <a:pt x="6505" y="4439"/>
                    </a:lnTo>
                    <a:lnTo>
                      <a:pt x="6502" y="4441"/>
                    </a:lnTo>
                    <a:lnTo>
                      <a:pt x="6492" y="4444"/>
                    </a:lnTo>
                    <a:lnTo>
                      <a:pt x="6485" y="4447"/>
                    </a:lnTo>
                    <a:lnTo>
                      <a:pt x="6481" y="4448"/>
                    </a:lnTo>
                    <a:lnTo>
                      <a:pt x="6478" y="4450"/>
                    </a:lnTo>
                    <a:lnTo>
                      <a:pt x="6475" y="4452"/>
                    </a:lnTo>
                    <a:lnTo>
                      <a:pt x="6472" y="4456"/>
                    </a:lnTo>
                    <a:lnTo>
                      <a:pt x="6464" y="4466"/>
                    </a:lnTo>
                    <a:lnTo>
                      <a:pt x="6458" y="4475"/>
                    </a:lnTo>
                    <a:lnTo>
                      <a:pt x="6453" y="4485"/>
                    </a:lnTo>
                    <a:lnTo>
                      <a:pt x="6448" y="4497"/>
                    </a:lnTo>
                    <a:lnTo>
                      <a:pt x="6449" y="4505"/>
                    </a:lnTo>
                    <a:lnTo>
                      <a:pt x="6451" y="4513"/>
                    </a:lnTo>
                    <a:lnTo>
                      <a:pt x="6450" y="4517"/>
                    </a:lnTo>
                    <a:lnTo>
                      <a:pt x="6439" y="4517"/>
                    </a:lnTo>
                    <a:lnTo>
                      <a:pt x="6428" y="4517"/>
                    </a:lnTo>
                    <a:lnTo>
                      <a:pt x="6418" y="4516"/>
                    </a:lnTo>
                    <a:lnTo>
                      <a:pt x="6406" y="4517"/>
                    </a:lnTo>
                    <a:lnTo>
                      <a:pt x="6401" y="4520"/>
                    </a:lnTo>
                    <a:lnTo>
                      <a:pt x="6397" y="4523"/>
                    </a:lnTo>
                    <a:lnTo>
                      <a:pt x="6394" y="4526"/>
                    </a:lnTo>
                    <a:lnTo>
                      <a:pt x="6392" y="4531"/>
                    </a:lnTo>
                    <a:lnTo>
                      <a:pt x="6389" y="4541"/>
                    </a:lnTo>
                    <a:lnTo>
                      <a:pt x="6386" y="4554"/>
                    </a:lnTo>
                    <a:lnTo>
                      <a:pt x="6379" y="4559"/>
                    </a:lnTo>
                    <a:lnTo>
                      <a:pt x="6372" y="4564"/>
                    </a:lnTo>
                    <a:lnTo>
                      <a:pt x="6377" y="4568"/>
                    </a:lnTo>
                    <a:lnTo>
                      <a:pt x="6385" y="4571"/>
                    </a:lnTo>
                    <a:lnTo>
                      <a:pt x="6388" y="4573"/>
                    </a:lnTo>
                    <a:lnTo>
                      <a:pt x="6391" y="4575"/>
                    </a:lnTo>
                    <a:lnTo>
                      <a:pt x="6393" y="4578"/>
                    </a:lnTo>
                    <a:lnTo>
                      <a:pt x="6393" y="4581"/>
                    </a:lnTo>
                    <a:lnTo>
                      <a:pt x="6393" y="4584"/>
                    </a:lnTo>
                    <a:lnTo>
                      <a:pt x="6392" y="4588"/>
                    </a:lnTo>
                    <a:lnTo>
                      <a:pt x="6390" y="4590"/>
                    </a:lnTo>
                    <a:lnTo>
                      <a:pt x="6389" y="4593"/>
                    </a:lnTo>
                    <a:lnTo>
                      <a:pt x="6384" y="4597"/>
                    </a:lnTo>
                    <a:lnTo>
                      <a:pt x="6377" y="4601"/>
                    </a:lnTo>
                    <a:lnTo>
                      <a:pt x="6372" y="4606"/>
                    </a:lnTo>
                    <a:lnTo>
                      <a:pt x="6367" y="4610"/>
                    </a:lnTo>
                    <a:lnTo>
                      <a:pt x="6365" y="4613"/>
                    </a:lnTo>
                    <a:lnTo>
                      <a:pt x="6364" y="4616"/>
                    </a:lnTo>
                    <a:lnTo>
                      <a:pt x="6363" y="4619"/>
                    </a:lnTo>
                    <a:lnTo>
                      <a:pt x="6362" y="4622"/>
                    </a:lnTo>
                    <a:lnTo>
                      <a:pt x="6366" y="4630"/>
                    </a:lnTo>
                    <a:lnTo>
                      <a:pt x="6370" y="4639"/>
                    </a:lnTo>
                    <a:lnTo>
                      <a:pt x="6370" y="4642"/>
                    </a:lnTo>
                    <a:lnTo>
                      <a:pt x="6369" y="4645"/>
                    </a:lnTo>
                    <a:lnTo>
                      <a:pt x="6368" y="4648"/>
                    </a:lnTo>
                    <a:lnTo>
                      <a:pt x="6366" y="4650"/>
                    </a:lnTo>
                    <a:lnTo>
                      <a:pt x="6362" y="4654"/>
                    </a:lnTo>
                    <a:lnTo>
                      <a:pt x="6357" y="4660"/>
                    </a:lnTo>
                    <a:lnTo>
                      <a:pt x="6353" y="4664"/>
                    </a:lnTo>
                    <a:lnTo>
                      <a:pt x="6348" y="4669"/>
                    </a:lnTo>
                    <a:lnTo>
                      <a:pt x="6346" y="4670"/>
                    </a:lnTo>
                    <a:lnTo>
                      <a:pt x="6344" y="4672"/>
                    </a:lnTo>
                    <a:lnTo>
                      <a:pt x="6341" y="4673"/>
                    </a:lnTo>
                    <a:lnTo>
                      <a:pt x="6338" y="4673"/>
                    </a:lnTo>
                    <a:lnTo>
                      <a:pt x="6330" y="4671"/>
                    </a:lnTo>
                    <a:lnTo>
                      <a:pt x="6320" y="4669"/>
                    </a:lnTo>
                    <a:lnTo>
                      <a:pt x="6319" y="4669"/>
                    </a:lnTo>
                    <a:lnTo>
                      <a:pt x="6317" y="4670"/>
                    </a:lnTo>
                    <a:lnTo>
                      <a:pt x="6316" y="4671"/>
                    </a:lnTo>
                    <a:lnTo>
                      <a:pt x="6315" y="4673"/>
                    </a:lnTo>
                    <a:lnTo>
                      <a:pt x="6314" y="4676"/>
                    </a:lnTo>
                    <a:lnTo>
                      <a:pt x="6313" y="4680"/>
                    </a:lnTo>
                    <a:lnTo>
                      <a:pt x="6315" y="4685"/>
                    </a:lnTo>
                    <a:lnTo>
                      <a:pt x="6317" y="4690"/>
                    </a:lnTo>
                    <a:lnTo>
                      <a:pt x="6316" y="4695"/>
                    </a:lnTo>
                    <a:lnTo>
                      <a:pt x="6313" y="4699"/>
                    </a:lnTo>
                    <a:lnTo>
                      <a:pt x="6310" y="4702"/>
                    </a:lnTo>
                    <a:lnTo>
                      <a:pt x="6305" y="4705"/>
                    </a:lnTo>
                    <a:lnTo>
                      <a:pt x="6301" y="4708"/>
                    </a:lnTo>
                    <a:lnTo>
                      <a:pt x="6297" y="4711"/>
                    </a:lnTo>
                    <a:lnTo>
                      <a:pt x="6292" y="4714"/>
                    </a:lnTo>
                    <a:lnTo>
                      <a:pt x="6290" y="4720"/>
                    </a:lnTo>
                    <a:lnTo>
                      <a:pt x="6288" y="4728"/>
                    </a:lnTo>
                    <a:lnTo>
                      <a:pt x="6286" y="4737"/>
                    </a:lnTo>
                    <a:lnTo>
                      <a:pt x="6285" y="4740"/>
                    </a:lnTo>
                    <a:lnTo>
                      <a:pt x="6283" y="4743"/>
                    </a:lnTo>
                    <a:lnTo>
                      <a:pt x="6281" y="4746"/>
                    </a:lnTo>
                    <a:lnTo>
                      <a:pt x="6277" y="4746"/>
                    </a:lnTo>
                    <a:lnTo>
                      <a:pt x="6269" y="4738"/>
                    </a:lnTo>
                    <a:lnTo>
                      <a:pt x="6260" y="4732"/>
                    </a:lnTo>
                    <a:lnTo>
                      <a:pt x="6255" y="4732"/>
                    </a:lnTo>
                    <a:lnTo>
                      <a:pt x="6252" y="4734"/>
                    </a:lnTo>
                    <a:lnTo>
                      <a:pt x="6249" y="4737"/>
                    </a:lnTo>
                    <a:lnTo>
                      <a:pt x="6246" y="4741"/>
                    </a:lnTo>
                    <a:lnTo>
                      <a:pt x="6242" y="4750"/>
                    </a:lnTo>
                    <a:lnTo>
                      <a:pt x="6239" y="4760"/>
                    </a:lnTo>
                    <a:lnTo>
                      <a:pt x="6234" y="4770"/>
                    </a:lnTo>
                    <a:lnTo>
                      <a:pt x="6229" y="4780"/>
                    </a:lnTo>
                    <a:lnTo>
                      <a:pt x="6226" y="4784"/>
                    </a:lnTo>
                    <a:lnTo>
                      <a:pt x="6223" y="4787"/>
                    </a:lnTo>
                    <a:lnTo>
                      <a:pt x="6219" y="4791"/>
                    </a:lnTo>
                    <a:lnTo>
                      <a:pt x="6214" y="4794"/>
                    </a:lnTo>
                    <a:lnTo>
                      <a:pt x="6216" y="4798"/>
                    </a:lnTo>
                    <a:lnTo>
                      <a:pt x="6219" y="4802"/>
                    </a:lnTo>
                    <a:lnTo>
                      <a:pt x="6222" y="4805"/>
                    </a:lnTo>
                    <a:lnTo>
                      <a:pt x="6225" y="4808"/>
                    </a:lnTo>
                    <a:lnTo>
                      <a:pt x="6229" y="4810"/>
                    </a:lnTo>
                    <a:lnTo>
                      <a:pt x="6231" y="4813"/>
                    </a:lnTo>
                    <a:lnTo>
                      <a:pt x="6233" y="4816"/>
                    </a:lnTo>
                    <a:lnTo>
                      <a:pt x="6234" y="4820"/>
                    </a:lnTo>
                    <a:lnTo>
                      <a:pt x="6231" y="4834"/>
                    </a:lnTo>
                    <a:lnTo>
                      <a:pt x="6227" y="4847"/>
                    </a:lnTo>
                    <a:lnTo>
                      <a:pt x="6226" y="4855"/>
                    </a:lnTo>
                    <a:lnTo>
                      <a:pt x="6225" y="4863"/>
                    </a:lnTo>
                    <a:lnTo>
                      <a:pt x="6224" y="4867"/>
                    </a:lnTo>
                    <a:lnTo>
                      <a:pt x="6223" y="4870"/>
                    </a:lnTo>
                    <a:lnTo>
                      <a:pt x="6221" y="4873"/>
                    </a:lnTo>
                    <a:lnTo>
                      <a:pt x="6219" y="4876"/>
                    </a:lnTo>
                    <a:lnTo>
                      <a:pt x="6212" y="4879"/>
                    </a:lnTo>
                    <a:lnTo>
                      <a:pt x="6203" y="4880"/>
                    </a:lnTo>
                    <a:lnTo>
                      <a:pt x="6189" y="4889"/>
                    </a:lnTo>
                    <a:lnTo>
                      <a:pt x="6174" y="4898"/>
                    </a:lnTo>
                    <a:lnTo>
                      <a:pt x="6166" y="4902"/>
                    </a:lnTo>
                    <a:lnTo>
                      <a:pt x="6160" y="4907"/>
                    </a:lnTo>
                    <a:lnTo>
                      <a:pt x="6157" y="4910"/>
                    </a:lnTo>
                    <a:lnTo>
                      <a:pt x="6155" y="4914"/>
                    </a:lnTo>
                    <a:lnTo>
                      <a:pt x="6153" y="4919"/>
                    </a:lnTo>
                    <a:lnTo>
                      <a:pt x="6153" y="4923"/>
                    </a:lnTo>
                    <a:lnTo>
                      <a:pt x="6147" y="4924"/>
                    </a:lnTo>
                    <a:lnTo>
                      <a:pt x="6142" y="4924"/>
                    </a:lnTo>
                    <a:lnTo>
                      <a:pt x="6134" y="4923"/>
                    </a:lnTo>
                    <a:lnTo>
                      <a:pt x="6127" y="4922"/>
                    </a:lnTo>
                    <a:lnTo>
                      <a:pt x="6100" y="4922"/>
                    </a:lnTo>
                    <a:lnTo>
                      <a:pt x="6099" y="4936"/>
                    </a:lnTo>
                    <a:lnTo>
                      <a:pt x="6100" y="4950"/>
                    </a:lnTo>
                    <a:lnTo>
                      <a:pt x="6089" y="4950"/>
                    </a:lnTo>
                    <a:lnTo>
                      <a:pt x="6080" y="4950"/>
                    </a:lnTo>
                    <a:lnTo>
                      <a:pt x="6071" y="4950"/>
                    </a:lnTo>
                    <a:lnTo>
                      <a:pt x="6060" y="4950"/>
                    </a:lnTo>
                    <a:lnTo>
                      <a:pt x="6048" y="4945"/>
                    </a:lnTo>
                    <a:lnTo>
                      <a:pt x="6035" y="4939"/>
                    </a:lnTo>
                    <a:lnTo>
                      <a:pt x="6031" y="4940"/>
                    </a:lnTo>
                    <a:lnTo>
                      <a:pt x="6027" y="4944"/>
                    </a:lnTo>
                    <a:lnTo>
                      <a:pt x="6024" y="4947"/>
                    </a:lnTo>
                    <a:lnTo>
                      <a:pt x="6020" y="4950"/>
                    </a:lnTo>
                    <a:lnTo>
                      <a:pt x="6014" y="4955"/>
                    </a:lnTo>
                    <a:lnTo>
                      <a:pt x="6009" y="4959"/>
                    </a:lnTo>
                    <a:lnTo>
                      <a:pt x="6002" y="4964"/>
                    </a:lnTo>
                    <a:lnTo>
                      <a:pt x="5998" y="4970"/>
                    </a:lnTo>
                    <a:lnTo>
                      <a:pt x="5992" y="4978"/>
                    </a:lnTo>
                    <a:lnTo>
                      <a:pt x="5986" y="4984"/>
                    </a:lnTo>
                    <a:lnTo>
                      <a:pt x="5983" y="4987"/>
                    </a:lnTo>
                    <a:lnTo>
                      <a:pt x="5980" y="4989"/>
                    </a:lnTo>
                    <a:lnTo>
                      <a:pt x="5975" y="4990"/>
                    </a:lnTo>
                    <a:lnTo>
                      <a:pt x="5970" y="4990"/>
                    </a:lnTo>
                    <a:lnTo>
                      <a:pt x="5963" y="4987"/>
                    </a:lnTo>
                    <a:lnTo>
                      <a:pt x="5956" y="4985"/>
                    </a:lnTo>
                    <a:lnTo>
                      <a:pt x="5954" y="4985"/>
                    </a:lnTo>
                    <a:lnTo>
                      <a:pt x="5950" y="4986"/>
                    </a:lnTo>
                    <a:lnTo>
                      <a:pt x="5948" y="4987"/>
                    </a:lnTo>
                    <a:lnTo>
                      <a:pt x="5946" y="4988"/>
                    </a:lnTo>
                    <a:lnTo>
                      <a:pt x="5943" y="4992"/>
                    </a:lnTo>
                    <a:lnTo>
                      <a:pt x="5941" y="4997"/>
                    </a:lnTo>
                    <a:lnTo>
                      <a:pt x="5939" y="5011"/>
                    </a:lnTo>
                    <a:lnTo>
                      <a:pt x="5937" y="5023"/>
                    </a:lnTo>
                    <a:lnTo>
                      <a:pt x="5907" y="5023"/>
                    </a:lnTo>
                    <a:lnTo>
                      <a:pt x="5904" y="5027"/>
                    </a:lnTo>
                    <a:lnTo>
                      <a:pt x="5902" y="5032"/>
                    </a:lnTo>
                    <a:lnTo>
                      <a:pt x="5900" y="5037"/>
                    </a:lnTo>
                    <a:lnTo>
                      <a:pt x="5899" y="5042"/>
                    </a:lnTo>
                    <a:lnTo>
                      <a:pt x="5901" y="5046"/>
                    </a:lnTo>
                    <a:lnTo>
                      <a:pt x="5903" y="5051"/>
                    </a:lnTo>
                    <a:lnTo>
                      <a:pt x="5903" y="5054"/>
                    </a:lnTo>
                    <a:lnTo>
                      <a:pt x="5902" y="5057"/>
                    </a:lnTo>
                    <a:lnTo>
                      <a:pt x="5900" y="5059"/>
                    </a:lnTo>
                    <a:lnTo>
                      <a:pt x="5898" y="5061"/>
                    </a:lnTo>
                    <a:lnTo>
                      <a:pt x="5893" y="5065"/>
                    </a:lnTo>
                    <a:lnTo>
                      <a:pt x="5889" y="5069"/>
                    </a:lnTo>
                    <a:lnTo>
                      <a:pt x="5887" y="5073"/>
                    </a:lnTo>
                    <a:lnTo>
                      <a:pt x="5885" y="5078"/>
                    </a:lnTo>
                    <a:lnTo>
                      <a:pt x="5884" y="5080"/>
                    </a:lnTo>
                    <a:lnTo>
                      <a:pt x="5883" y="5081"/>
                    </a:lnTo>
                    <a:lnTo>
                      <a:pt x="5881" y="5082"/>
                    </a:lnTo>
                    <a:lnTo>
                      <a:pt x="5879" y="5083"/>
                    </a:lnTo>
                    <a:lnTo>
                      <a:pt x="5870" y="5082"/>
                    </a:lnTo>
                    <a:lnTo>
                      <a:pt x="5861" y="5080"/>
                    </a:lnTo>
                    <a:lnTo>
                      <a:pt x="5854" y="5076"/>
                    </a:lnTo>
                    <a:lnTo>
                      <a:pt x="5848" y="5071"/>
                    </a:lnTo>
                    <a:lnTo>
                      <a:pt x="5843" y="5066"/>
                    </a:lnTo>
                    <a:lnTo>
                      <a:pt x="5836" y="5060"/>
                    </a:lnTo>
                    <a:lnTo>
                      <a:pt x="5831" y="5052"/>
                    </a:lnTo>
                    <a:lnTo>
                      <a:pt x="5827" y="5045"/>
                    </a:lnTo>
                    <a:lnTo>
                      <a:pt x="5817" y="5031"/>
                    </a:lnTo>
                    <a:lnTo>
                      <a:pt x="5805" y="5017"/>
                    </a:lnTo>
                    <a:lnTo>
                      <a:pt x="5799" y="5012"/>
                    </a:lnTo>
                    <a:lnTo>
                      <a:pt x="5792" y="5007"/>
                    </a:lnTo>
                    <a:lnTo>
                      <a:pt x="5784" y="5004"/>
                    </a:lnTo>
                    <a:lnTo>
                      <a:pt x="5774" y="5002"/>
                    </a:lnTo>
                    <a:lnTo>
                      <a:pt x="5773" y="5006"/>
                    </a:lnTo>
                    <a:lnTo>
                      <a:pt x="5782" y="5017"/>
                    </a:lnTo>
                    <a:lnTo>
                      <a:pt x="5787" y="5027"/>
                    </a:lnTo>
                    <a:lnTo>
                      <a:pt x="5792" y="5039"/>
                    </a:lnTo>
                    <a:lnTo>
                      <a:pt x="5796" y="5051"/>
                    </a:lnTo>
                    <a:lnTo>
                      <a:pt x="5801" y="5066"/>
                    </a:lnTo>
                    <a:lnTo>
                      <a:pt x="5805" y="5078"/>
                    </a:lnTo>
                    <a:lnTo>
                      <a:pt x="5807" y="5091"/>
                    </a:lnTo>
                    <a:lnTo>
                      <a:pt x="5809" y="5106"/>
                    </a:lnTo>
                    <a:lnTo>
                      <a:pt x="5807" y="5111"/>
                    </a:lnTo>
                    <a:lnTo>
                      <a:pt x="5805" y="5116"/>
                    </a:lnTo>
                    <a:lnTo>
                      <a:pt x="5801" y="5119"/>
                    </a:lnTo>
                    <a:lnTo>
                      <a:pt x="5796" y="5122"/>
                    </a:lnTo>
                    <a:lnTo>
                      <a:pt x="5791" y="5123"/>
                    </a:lnTo>
                    <a:lnTo>
                      <a:pt x="5785" y="5124"/>
                    </a:lnTo>
                    <a:lnTo>
                      <a:pt x="5777" y="5125"/>
                    </a:lnTo>
                    <a:lnTo>
                      <a:pt x="5771" y="5125"/>
                    </a:lnTo>
                    <a:lnTo>
                      <a:pt x="5760" y="5123"/>
                    </a:lnTo>
                    <a:lnTo>
                      <a:pt x="5747" y="5121"/>
                    </a:lnTo>
                    <a:lnTo>
                      <a:pt x="5741" y="5122"/>
                    </a:lnTo>
                    <a:lnTo>
                      <a:pt x="5736" y="5123"/>
                    </a:lnTo>
                    <a:lnTo>
                      <a:pt x="5732" y="5124"/>
                    </a:lnTo>
                    <a:lnTo>
                      <a:pt x="5727" y="5126"/>
                    </a:lnTo>
                    <a:lnTo>
                      <a:pt x="5723" y="5129"/>
                    </a:lnTo>
                    <a:lnTo>
                      <a:pt x="5719" y="5132"/>
                    </a:lnTo>
                    <a:lnTo>
                      <a:pt x="5716" y="5136"/>
                    </a:lnTo>
                    <a:lnTo>
                      <a:pt x="5714" y="5142"/>
                    </a:lnTo>
                    <a:lnTo>
                      <a:pt x="5712" y="5147"/>
                    </a:lnTo>
                    <a:lnTo>
                      <a:pt x="5712" y="5152"/>
                    </a:lnTo>
                    <a:lnTo>
                      <a:pt x="5711" y="5157"/>
                    </a:lnTo>
                    <a:lnTo>
                      <a:pt x="5708" y="5161"/>
                    </a:lnTo>
                    <a:lnTo>
                      <a:pt x="5697" y="5172"/>
                    </a:lnTo>
                    <a:lnTo>
                      <a:pt x="5686" y="5179"/>
                    </a:lnTo>
                    <a:lnTo>
                      <a:pt x="5675" y="5186"/>
                    </a:lnTo>
                    <a:lnTo>
                      <a:pt x="5662" y="5194"/>
                    </a:lnTo>
                    <a:lnTo>
                      <a:pt x="5655" y="5207"/>
                    </a:lnTo>
                    <a:lnTo>
                      <a:pt x="5649" y="5218"/>
                    </a:lnTo>
                    <a:lnTo>
                      <a:pt x="5645" y="5222"/>
                    </a:lnTo>
                    <a:lnTo>
                      <a:pt x="5641" y="5224"/>
                    </a:lnTo>
                    <a:lnTo>
                      <a:pt x="5637" y="5225"/>
                    </a:lnTo>
                    <a:lnTo>
                      <a:pt x="5632" y="5225"/>
                    </a:lnTo>
                    <a:lnTo>
                      <a:pt x="5622" y="5227"/>
                    </a:lnTo>
                    <a:lnTo>
                      <a:pt x="5612" y="5227"/>
                    </a:lnTo>
                    <a:lnTo>
                      <a:pt x="5609" y="5228"/>
                    </a:lnTo>
                    <a:lnTo>
                      <a:pt x="5606" y="5229"/>
                    </a:lnTo>
                    <a:lnTo>
                      <a:pt x="5604" y="5231"/>
                    </a:lnTo>
                    <a:lnTo>
                      <a:pt x="5602" y="5233"/>
                    </a:lnTo>
                    <a:lnTo>
                      <a:pt x="5599" y="5237"/>
                    </a:lnTo>
                    <a:lnTo>
                      <a:pt x="5595" y="5242"/>
                    </a:lnTo>
                    <a:lnTo>
                      <a:pt x="5585" y="5250"/>
                    </a:lnTo>
                    <a:lnTo>
                      <a:pt x="5573" y="5259"/>
                    </a:lnTo>
                    <a:lnTo>
                      <a:pt x="5542" y="5259"/>
                    </a:lnTo>
                    <a:lnTo>
                      <a:pt x="5542" y="5264"/>
                    </a:lnTo>
                    <a:lnTo>
                      <a:pt x="5543" y="5269"/>
                    </a:lnTo>
                    <a:lnTo>
                      <a:pt x="5542" y="5274"/>
                    </a:lnTo>
                    <a:lnTo>
                      <a:pt x="5540" y="5277"/>
                    </a:lnTo>
                    <a:lnTo>
                      <a:pt x="5537" y="5280"/>
                    </a:lnTo>
                    <a:lnTo>
                      <a:pt x="5533" y="5284"/>
                    </a:lnTo>
                    <a:lnTo>
                      <a:pt x="5524" y="5288"/>
                    </a:lnTo>
                    <a:lnTo>
                      <a:pt x="5513" y="5290"/>
                    </a:lnTo>
                    <a:lnTo>
                      <a:pt x="5505" y="5293"/>
                    </a:lnTo>
                    <a:lnTo>
                      <a:pt x="5499" y="5296"/>
                    </a:lnTo>
                    <a:lnTo>
                      <a:pt x="5492" y="5300"/>
                    </a:lnTo>
                    <a:lnTo>
                      <a:pt x="5486" y="5305"/>
                    </a:lnTo>
                    <a:lnTo>
                      <a:pt x="5484" y="5310"/>
                    </a:lnTo>
                    <a:lnTo>
                      <a:pt x="5482" y="5315"/>
                    </a:lnTo>
                    <a:lnTo>
                      <a:pt x="5478" y="5318"/>
                    </a:lnTo>
                    <a:lnTo>
                      <a:pt x="5475" y="5321"/>
                    </a:lnTo>
                    <a:lnTo>
                      <a:pt x="5466" y="5326"/>
                    </a:lnTo>
                    <a:lnTo>
                      <a:pt x="5456" y="5331"/>
                    </a:lnTo>
                    <a:lnTo>
                      <a:pt x="5440" y="5341"/>
                    </a:lnTo>
                    <a:lnTo>
                      <a:pt x="5425" y="5348"/>
                    </a:lnTo>
                    <a:lnTo>
                      <a:pt x="5410" y="5355"/>
                    </a:lnTo>
                    <a:lnTo>
                      <a:pt x="5393" y="5363"/>
                    </a:lnTo>
                    <a:lnTo>
                      <a:pt x="5388" y="5367"/>
                    </a:lnTo>
                    <a:lnTo>
                      <a:pt x="5385" y="5372"/>
                    </a:lnTo>
                    <a:lnTo>
                      <a:pt x="5382" y="5377"/>
                    </a:lnTo>
                    <a:lnTo>
                      <a:pt x="5381" y="5382"/>
                    </a:lnTo>
                    <a:lnTo>
                      <a:pt x="5377" y="5393"/>
                    </a:lnTo>
                    <a:lnTo>
                      <a:pt x="5374" y="5406"/>
                    </a:lnTo>
                    <a:lnTo>
                      <a:pt x="5369" y="5414"/>
                    </a:lnTo>
                    <a:lnTo>
                      <a:pt x="5365" y="5421"/>
                    </a:lnTo>
                    <a:lnTo>
                      <a:pt x="5363" y="5434"/>
                    </a:lnTo>
                    <a:lnTo>
                      <a:pt x="5361" y="5445"/>
                    </a:lnTo>
                    <a:lnTo>
                      <a:pt x="5356" y="5455"/>
                    </a:lnTo>
                    <a:lnTo>
                      <a:pt x="5353" y="5465"/>
                    </a:lnTo>
                    <a:lnTo>
                      <a:pt x="5354" y="5468"/>
                    </a:lnTo>
                    <a:lnTo>
                      <a:pt x="5355" y="5470"/>
                    </a:lnTo>
                    <a:lnTo>
                      <a:pt x="5357" y="5472"/>
                    </a:lnTo>
                    <a:lnTo>
                      <a:pt x="5359" y="5473"/>
                    </a:lnTo>
                    <a:lnTo>
                      <a:pt x="5365" y="5476"/>
                    </a:lnTo>
                    <a:lnTo>
                      <a:pt x="5370" y="5478"/>
                    </a:lnTo>
                    <a:lnTo>
                      <a:pt x="5378" y="5483"/>
                    </a:lnTo>
                    <a:lnTo>
                      <a:pt x="5385" y="5487"/>
                    </a:lnTo>
                    <a:lnTo>
                      <a:pt x="5390" y="5491"/>
                    </a:lnTo>
                    <a:lnTo>
                      <a:pt x="5396" y="5497"/>
                    </a:lnTo>
                    <a:lnTo>
                      <a:pt x="5400" y="5501"/>
                    </a:lnTo>
                    <a:lnTo>
                      <a:pt x="5405" y="5505"/>
                    </a:lnTo>
                    <a:lnTo>
                      <a:pt x="5406" y="5507"/>
                    </a:lnTo>
                    <a:lnTo>
                      <a:pt x="5409" y="5511"/>
                    </a:lnTo>
                    <a:lnTo>
                      <a:pt x="5410" y="5513"/>
                    </a:lnTo>
                    <a:lnTo>
                      <a:pt x="5410" y="5516"/>
                    </a:lnTo>
                    <a:lnTo>
                      <a:pt x="5410" y="5521"/>
                    </a:lnTo>
                    <a:lnTo>
                      <a:pt x="5407" y="5526"/>
                    </a:lnTo>
                    <a:lnTo>
                      <a:pt x="5404" y="5529"/>
                    </a:lnTo>
                    <a:lnTo>
                      <a:pt x="5400" y="5532"/>
                    </a:lnTo>
                    <a:lnTo>
                      <a:pt x="5391" y="5537"/>
                    </a:lnTo>
                    <a:lnTo>
                      <a:pt x="5382" y="5543"/>
                    </a:lnTo>
                    <a:lnTo>
                      <a:pt x="5374" y="5549"/>
                    </a:lnTo>
                    <a:lnTo>
                      <a:pt x="5366" y="5554"/>
                    </a:lnTo>
                    <a:lnTo>
                      <a:pt x="5355" y="5555"/>
                    </a:lnTo>
                    <a:lnTo>
                      <a:pt x="5345" y="5556"/>
                    </a:lnTo>
                    <a:lnTo>
                      <a:pt x="5340" y="5556"/>
                    </a:lnTo>
                    <a:lnTo>
                      <a:pt x="5335" y="5557"/>
                    </a:lnTo>
                    <a:lnTo>
                      <a:pt x="5331" y="5559"/>
                    </a:lnTo>
                    <a:lnTo>
                      <a:pt x="5326" y="5562"/>
                    </a:lnTo>
                    <a:lnTo>
                      <a:pt x="5317" y="5560"/>
                    </a:lnTo>
                    <a:lnTo>
                      <a:pt x="5316" y="5556"/>
                    </a:lnTo>
                    <a:lnTo>
                      <a:pt x="5316" y="5552"/>
                    </a:lnTo>
                    <a:lnTo>
                      <a:pt x="5317" y="5543"/>
                    </a:lnTo>
                    <a:lnTo>
                      <a:pt x="5319" y="5533"/>
                    </a:lnTo>
                    <a:lnTo>
                      <a:pt x="5318" y="5529"/>
                    </a:lnTo>
                    <a:lnTo>
                      <a:pt x="5316" y="5525"/>
                    </a:lnTo>
                    <a:lnTo>
                      <a:pt x="5313" y="5522"/>
                    </a:lnTo>
                    <a:lnTo>
                      <a:pt x="5310" y="5520"/>
                    </a:lnTo>
                    <a:lnTo>
                      <a:pt x="5301" y="5516"/>
                    </a:lnTo>
                    <a:lnTo>
                      <a:pt x="5291" y="5511"/>
                    </a:lnTo>
                    <a:lnTo>
                      <a:pt x="5287" y="5507"/>
                    </a:lnTo>
                    <a:lnTo>
                      <a:pt x="5284" y="5504"/>
                    </a:lnTo>
                    <a:lnTo>
                      <a:pt x="5282" y="5500"/>
                    </a:lnTo>
                    <a:lnTo>
                      <a:pt x="5281" y="5496"/>
                    </a:lnTo>
                    <a:lnTo>
                      <a:pt x="5280" y="5487"/>
                    </a:lnTo>
                    <a:lnTo>
                      <a:pt x="5280" y="5476"/>
                    </a:lnTo>
                    <a:lnTo>
                      <a:pt x="5280" y="5410"/>
                    </a:lnTo>
                    <a:lnTo>
                      <a:pt x="5284" y="5393"/>
                    </a:lnTo>
                    <a:lnTo>
                      <a:pt x="5284" y="5363"/>
                    </a:lnTo>
                    <a:lnTo>
                      <a:pt x="5279" y="5362"/>
                    </a:lnTo>
                    <a:lnTo>
                      <a:pt x="5272" y="5370"/>
                    </a:lnTo>
                    <a:lnTo>
                      <a:pt x="5263" y="5378"/>
                    </a:lnTo>
                    <a:lnTo>
                      <a:pt x="5258" y="5371"/>
                    </a:lnTo>
                    <a:lnTo>
                      <a:pt x="5253" y="5362"/>
                    </a:lnTo>
                    <a:lnTo>
                      <a:pt x="5249" y="5374"/>
                    </a:lnTo>
                    <a:lnTo>
                      <a:pt x="5245" y="5384"/>
                    </a:lnTo>
                    <a:lnTo>
                      <a:pt x="5242" y="5388"/>
                    </a:lnTo>
                    <a:lnTo>
                      <a:pt x="5239" y="5392"/>
                    </a:lnTo>
                    <a:lnTo>
                      <a:pt x="5234" y="5394"/>
                    </a:lnTo>
                    <a:lnTo>
                      <a:pt x="5229" y="5395"/>
                    </a:lnTo>
                    <a:lnTo>
                      <a:pt x="5189" y="5395"/>
                    </a:lnTo>
                    <a:lnTo>
                      <a:pt x="5192" y="5388"/>
                    </a:lnTo>
                    <a:lnTo>
                      <a:pt x="5195" y="5382"/>
                    </a:lnTo>
                    <a:lnTo>
                      <a:pt x="5197" y="5376"/>
                    </a:lnTo>
                    <a:lnTo>
                      <a:pt x="5198" y="5369"/>
                    </a:lnTo>
                    <a:lnTo>
                      <a:pt x="5198" y="5362"/>
                    </a:lnTo>
                    <a:lnTo>
                      <a:pt x="5194" y="5361"/>
                    </a:lnTo>
                    <a:lnTo>
                      <a:pt x="5189" y="5365"/>
                    </a:lnTo>
                    <a:lnTo>
                      <a:pt x="5185" y="5370"/>
                    </a:lnTo>
                    <a:lnTo>
                      <a:pt x="5183" y="5372"/>
                    </a:lnTo>
                    <a:lnTo>
                      <a:pt x="5181" y="5373"/>
                    </a:lnTo>
                    <a:lnTo>
                      <a:pt x="5177" y="5374"/>
                    </a:lnTo>
                    <a:lnTo>
                      <a:pt x="5174" y="5375"/>
                    </a:lnTo>
                    <a:lnTo>
                      <a:pt x="5168" y="5374"/>
                    </a:lnTo>
                    <a:lnTo>
                      <a:pt x="5162" y="5372"/>
                    </a:lnTo>
                    <a:lnTo>
                      <a:pt x="5157" y="5370"/>
                    </a:lnTo>
                    <a:lnTo>
                      <a:pt x="5152" y="5366"/>
                    </a:lnTo>
                    <a:lnTo>
                      <a:pt x="5146" y="5363"/>
                    </a:lnTo>
                    <a:lnTo>
                      <a:pt x="5141" y="5361"/>
                    </a:lnTo>
                    <a:lnTo>
                      <a:pt x="5135" y="5359"/>
                    </a:lnTo>
                    <a:lnTo>
                      <a:pt x="5129" y="5359"/>
                    </a:lnTo>
                    <a:lnTo>
                      <a:pt x="5128" y="5354"/>
                    </a:lnTo>
                    <a:lnTo>
                      <a:pt x="5128" y="5350"/>
                    </a:lnTo>
                    <a:lnTo>
                      <a:pt x="5126" y="5345"/>
                    </a:lnTo>
                    <a:lnTo>
                      <a:pt x="5124" y="5342"/>
                    </a:lnTo>
                    <a:lnTo>
                      <a:pt x="5120" y="5337"/>
                    </a:lnTo>
                    <a:lnTo>
                      <a:pt x="5117" y="5335"/>
                    </a:lnTo>
                    <a:lnTo>
                      <a:pt x="5114" y="5333"/>
                    </a:lnTo>
                    <a:lnTo>
                      <a:pt x="5109" y="5332"/>
                    </a:lnTo>
                    <a:lnTo>
                      <a:pt x="5105" y="5333"/>
                    </a:lnTo>
                    <a:lnTo>
                      <a:pt x="5101" y="5335"/>
                    </a:lnTo>
                    <a:lnTo>
                      <a:pt x="5099" y="5338"/>
                    </a:lnTo>
                    <a:lnTo>
                      <a:pt x="5098" y="5343"/>
                    </a:lnTo>
                    <a:lnTo>
                      <a:pt x="5104" y="5355"/>
                    </a:lnTo>
                    <a:lnTo>
                      <a:pt x="5109" y="5367"/>
                    </a:lnTo>
                    <a:lnTo>
                      <a:pt x="5109" y="5372"/>
                    </a:lnTo>
                    <a:lnTo>
                      <a:pt x="5108" y="5375"/>
                    </a:lnTo>
                    <a:lnTo>
                      <a:pt x="5107" y="5377"/>
                    </a:lnTo>
                    <a:lnTo>
                      <a:pt x="5105" y="5380"/>
                    </a:lnTo>
                    <a:lnTo>
                      <a:pt x="5100" y="5383"/>
                    </a:lnTo>
                    <a:lnTo>
                      <a:pt x="5094" y="5386"/>
                    </a:lnTo>
                    <a:lnTo>
                      <a:pt x="5086" y="5388"/>
                    </a:lnTo>
                    <a:lnTo>
                      <a:pt x="5079" y="5389"/>
                    </a:lnTo>
                    <a:lnTo>
                      <a:pt x="5071" y="5389"/>
                    </a:lnTo>
                    <a:lnTo>
                      <a:pt x="5063" y="5389"/>
                    </a:lnTo>
                    <a:lnTo>
                      <a:pt x="5053" y="5389"/>
                    </a:lnTo>
                    <a:lnTo>
                      <a:pt x="5044" y="5388"/>
                    </a:lnTo>
                    <a:lnTo>
                      <a:pt x="5035" y="5387"/>
                    </a:lnTo>
                    <a:lnTo>
                      <a:pt x="5025" y="5386"/>
                    </a:lnTo>
                    <a:lnTo>
                      <a:pt x="5021" y="5387"/>
                    </a:lnTo>
                    <a:lnTo>
                      <a:pt x="5017" y="5389"/>
                    </a:lnTo>
                    <a:lnTo>
                      <a:pt x="5015" y="5393"/>
                    </a:lnTo>
                    <a:lnTo>
                      <a:pt x="5013" y="5398"/>
                    </a:lnTo>
                    <a:lnTo>
                      <a:pt x="5004" y="5400"/>
                    </a:lnTo>
                    <a:lnTo>
                      <a:pt x="4997" y="5402"/>
                    </a:lnTo>
                    <a:lnTo>
                      <a:pt x="4989" y="5404"/>
                    </a:lnTo>
                    <a:lnTo>
                      <a:pt x="4981" y="5405"/>
                    </a:lnTo>
                    <a:lnTo>
                      <a:pt x="4931" y="5405"/>
                    </a:lnTo>
                    <a:lnTo>
                      <a:pt x="4896" y="5414"/>
                    </a:lnTo>
                    <a:lnTo>
                      <a:pt x="4888" y="5413"/>
                    </a:lnTo>
                    <a:lnTo>
                      <a:pt x="4881" y="5411"/>
                    </a:lnTo>
                    <a:lnTo>
                      <a:pt x="4876" y="5407"/>
                    </a:lnTo>
                    <a:lnTo>
                      <a:pt x="4870" y="5403"/>
                    </a:lnTo>
                    <a:lnTo>
                      <a:pt x="4859" y="5393"/>
                    </a:lnTo>
                    <a:lnTo>
                      <a:pt x="4848" y="5384"/>
                    </a:lnTo>
                    <a:lnTo>
                      <a:pt x="4840" y="5380"/>
                    </a:lnTo>
                    <a:lnTo>
                      <a:pt x="4831" y="5376"/>
                    </a:lnTo>
                    <a:lnTo>
                      <a:pt x="4828" y="5375"/>
                    </a:lnTo>
                    <a:lnTo>
                      <a:pt x="4825" y="5372"/>
                    </a:lnTo>
                    <a:lnTo>
                      <a:pt x="4823" y="5369"/>
                    </a:lnTo>
                    <a:lnTo>
                      <a:pt x="4822" y="5364"/>
                    </a:lnTo>
                    <a:lnTo>
                      <a:pt x="4822" y="5358"/>
                    </a:lnTo>
                    <a:lnTo>
                      <a:pt x="4823" y="5352"/>
                    </a:lnTo>
                    <a:lnTo>
                      <a:pt x="4825" y="5347"/>
                    </a:lnTo>
                    <a:lnTo>
                      <a:pt x="4827" y="5342"/>
                    </a:lnTo>
                    <a:lnTo>
                      <a:pt x="4833" y="5332"/>
                    </a:lnTo>
                    <a:lnTo>
                      <a:pt x="4841" y="5323"/>
                    </a:lnTo>
                    <a:lnTo>
                      <a:pt x="4849" y="5315"/>
                    </a:lnTo>
                    <a:lnTo>
                      <a:pt x="4857" y="5305"/>
                    </a:lnTo>
                    <a:lnTo>
                      <a:pt x="4864" y="5296"/>
                    </a:lnTo>
                    <a:lnTo>
                      <a:pt x="4872" y="5284"/>
                    </a:lnTo>
                    <a:lnTo>
                      <a:pt x="4866" y="5279"/>
                    </a:lnTo>
                    <a:lnTo>
                      <a:pt x="4859" y="5276"/>
                    </a:lnTo>
                    <a:lnTo>
                      <a:pt x="4853" y="5275"/>
                    </a:lnTo>
                    <a:lnTo>
                      <a:pt x="4846" y="5274"/>
                    </a:lnTo>
                    <a:lnTo>
                      <a:pt x="4837" y="5274"/>
                    </a:lnTo>
                    <a:lnTo>
                      <a:pt x="4827" y="5274"/>
                    </a:lnTo>
                    <a:lnTo>
                      <a:pt x="4819" y="5288"/>
                    </a:lnTo>
                    <a:lnTo>
                      <a:pt x="4811" y="5298"/>
                    </a:lnTo>
                    <a:lnTo>
                      <a:pt x="4804" y="5297"/>
                    </a:lnTo>
                    <a:lnTo>
                      <a:pt x="4799" y="5295"/>
                    </a:lnTo>
                    <a:lnTo>
                      <a:pt x="4794" y="5291"/>
                    </a:lnTo>
                    <a:lnTo>
                      <a:pt x="4790" y="5287"/>
                    </a:lnTo>
                    <a:lnTo>
                      <a:pt x="4786" y="5282"/>
                    </a:lnTo>
                    <a:lnTo>
                      <a:pt x="4782" y="5278"/>
                    </a:lnTo>
                    <a:lnTo>
                      <a:pt x="4775" y="5275"/>
                    </a:lnTo>
                    <a:lnTo>
                      <a:pt x="4770" y="5274"/>
                    </a:lnTo>
                    <a:lnTo>
                      <a:pt x="4756" y="5275"/>
                    </a:lnTo>
                    <a:lnTo>
                      <a:pt x="4744" y="5277"/>
                    </a:lnTo>
                    <a:lnTo>
                      <a:pt x="4732" y="5278"/>
                    </a:lnTo>
                    <a:lnTo>
                      <a:pt x="4718" y="5279"/>
                    </a:lnTo>
                    <a:lnTo>
                      <a:pt x="4702" y="5279"/>
                    </a:lnTo>
                    <a:lnTo>
                      <a:pt x="4687" y="5280"/>
                    </a:lnTo>
                    <a:lnTo>
                      <a:pt x="4680" y="5280"/>
                    </a:lnTo>
                    <a:lnTo>
                      <a:pt x="4673" y="5279"/>
                    </a:lnTo>
                    <a:lnTo>
                      <a:pt x="4666" y="5277"/>
                    </a:lnTo>
                    <a:lnTo>
                      <a:pt x="4658" y="5274"/>
                    </a:lnTo>
                    <a:lnTo>
                      <a:pt x="4650" y="5269"/>
                    </a:lnTo>
                    <a:lnTo>
                      <a:pt x="4643" y="5264"/>
                    </a:lnTo>
                    <a:lnTo>
                      <a:pt x="4637" y="5258"/>
                    </a:lnTo>
                    <a:lnTo>
                      <a:pt x="4630" y="5251"/>
                    </a:lnTo>
                    <a:lnTo>
                      <a:pt x="4623" y="5245"/>
                    </a:lnTo>
                    <a:lnTo>
                      <a:pt x="4617" y="5241"/>
                    </a:lnTo>
                    <a:lnTo>
                      <a:pt x="4613" y="5239"/>
                    </a:lnTo>
                    <a:lnTo>
                      <a:pt x="4609" y="5238"/>
                    </a:lnTo>
                    <a:lnTo>
                      <a:pt x="4604" y="5237"/>
                    </a:lnTo>
                    <a:lnTo>
                      <a:pt x="4599" y="5237"/>
                    </a:lnTo>
                    <a:lnTo>
                      <a:pt x="4591" y="5237"/>
                    </a:lnTo>
                    <a:lnTo>
                      <a:pt x="4584" y="5238"/>
                    </a:lnTo>
                    <a:lnTo>
                      <a:pt x="4576" y="5238"/>
                    </a:lnTo>
                    <a:lnTo>
                      <a:pt x="4568" y="5239"/>
                    </a:lnTo>
                    <a:lnTo>
                      <a:pt x="4570" y="5249"/>
                    </a:lnTo>
                    <a:lnTo>
                      <a:pt x="4573" y="5259"/>
                    </a:lnTo>
                    <a:lnTo>
                      <a:pt x="4576" y="5268"/>
                    </a:lnTo>
                    <a:lnTo>
                      <a:pt x="4577" y="5279"/>
                    </a:lnTo>
                    <a:lnTo>
                      <a:pt x="4576" y="5285"/>
                    </a:lnTo>
                    <a:lnTo>
                      <a:pt x="4574" y="5288"/>
                    </a:lnTo>
                    <a:lnTo>
                      <a:pt x="4571" y="5291"/>
                    </a:lnTo>
                    <a:lnTo>
                      <a:pt x="4566" y="5293"/>
                    </a:lnTo>
                    <a:lnTo>
                      <a:pt x="4557" y="5298"/>
                    </a:lnTo>
                    <a:lnTo>
                      <a:pt x="4546" y="5303"/>
                    </a:lnTo>
                    <a:lnTo>
                      <a:pt x="4542" y="5306"/>
                    </a:lnTo>
                    <a:lnTo>
                      <a:pt x="4539" y="5310"/>
                    </a:lnTo>
                    <a:lnTo>
                      <a:pt x="4537" y="5315"/>
                    </a:lnTo>
                    <a:lnTo>
                      <a:pt x="4534" y="5320"/>
                    </a:lnTo>
                    <a:lnTo>
                      <a:pt x="4532" y="5324"/>
                    </a:lnTo>
                    <a:lnTo>
                      <a:pt x="4529" y="5327"/>
                    </a:lnTo>
                    <a:lnTo>
                      <a:pt x="4525" y="5330"/>
                    </a:lnTo>
                    <a:lnTo>
                      <a:pt x="4520" y="5331"/>
                    </a:lnTo>
                    <a:lnTo>
                      <a:pt x="4508" y="5331"/>
                    </a:lnTo>
                    <a:lnTo>
                      <a:pt x="4495" y="5329"/>
                    </a:lnTo>
                    <a:lnTo>
                      <a:pt x="4489" y="5330"/>
                    </a:lnTo>
                    <a:lnTo>
                      <a:pt x="4485" y="5332"/>
                    </a:lnTo>
                    <a:lnTo>
                      <a:pt x="4482" y="5335"/>
                    </a:lnTo>
                    <a:lnTo>
                      <a:pt x="4479" y="5339"/>
                    </a:lnTo>
                    <a:lnTo>
                      <a:pt x="4474" y="5349"/>
                    </a:lnTo>
                    <a:lnTo>
                      <a:pt x="4468" y="5357"/>
                    </a:lnTo>
                    <a:lnTo>
                      <a:pt x="4465" y="5361"/>
                    </a:lnTo>
                    <a:lnTo>
                      <a:pt x="4461" y="5363"/>
                    </a:lnTo>
                    <a:lnTo>
                      <a:pt x="4457" y="5365"/>
                    </a:lnTo>
                    <a:lnTo>
                      <a:pt x="4453" y="5366"/>
                    </a:lnTo>
                    <a:lnTo>
                      <a:pt x="4446" y="5369"/>
                    </a:lnTo>
                    <a:lnTo>
                      <a:pt x="4437" y="5369"/>
                    </a:lnTo>
                    <a:lnTo>
                      <a:pt x="4419" y="5366"/>
                    </a:lnTo>
                    <a:lnTo>
                      <a:pt x="4399" y="5367"/>
                    </a:lnTo>
                    <a:lnTo>
                      <a:pt x="4385" y="5369"/>
                    </a:lnTo>
                    <a:lnTo>
                      <a:pt x="4372" y="5369"/>
                    </a:lnTo>
                    <a:lnTo>
                      <a:pt x="4365" y="5369"/>
                    </a:lnTo>
                    <a:lnTo>
                      <a:pt x="4360" y="5371"/>
                    </a:lnTo>
                    <a:lnTo>
                      <a:pt x="4354" y="5373"/>
                    </a:lnTo>
                    <a:lnTo>
                      <a:pt x="4347" y="5377"/>
                    </a:lnTo>
                    <a:lnTo>
                      <a:pt x="4341" y="5382"/>
                    </a:lnTo>
                    <a:lnTo>
                      <a:pt x="4338" y="5388"/>
                    </a:lnTo>
                    <a:lnTo>
                      <a:pt x="4335" y="5394"/>
                    </a:lnTo>
                    <a:lnTo>
                      <a:pt x="4334" y="5402"/>
                    </a:lnTo>
                    <a:lnTo>
                      <a:pt x="4334" y="5417"/>
                    </a:lnTo>
                    <a:lnTo>
                      <a:pt x="4335" y="5434"/>
                    </a:lnTo>
                    <a:lnTo>
                      <a:pt x="4307" y="5434"/>
                    </a:lnTo>
                    <a:lnTo>
                      <a:pt x="4276" y="5410"/>
                    </a:lnTo>
                    <a:lnTo>
                      <a:pt x="4270" y="5414"/>
                    </a:lnTo>
                    <a:lnTo>
                      <a:pt x="4265" y="5418"/>
                    </a:lnTo>
                    <a:lnTo>
                      <a:pt x="4261" y="5420"/>
                    </a:lnTo>
                    <a:lnTo>
                      <a:pt x="4259" y="5422"/>
                    </a:lnTo>
                    <a:lnTo>
                      <a:pt x="4255" y="5423"/>
                    </a:lnTo>
                    <a:lnTo>
                      <a:pt x="4252" y="5424"/>
                    </a:lnTo>
                    <a:lnTo>
                      <a:pt x="4248" y="5423"/>
                    </a:lnTo>
                    <a:lnTo>
                      <a:pt x="4245" y="5422"/>
                    </a:lnTo>
                    <a:lnTo>
                      <a:pt x="4242" y="5420"/>
                    </a:lnTo>
                    <a:lnTo>
                      <a:pt x="4239" y="5417"/>
                    </a:lnTo>
                    <a:lnTo>
                      <a:pt x="4234" y="5410"/>
                    </a:lnTo>
                    <a:lnTo>
                      <a:pt x="4230" y="5403"/>
                    </a:lnTo>
                    <a:lnTo>
                      <a:pt x="4224" y="5406"/>
                    </a:lnTo>
                    <a:lnTo>
                      <a:pt x="4219" y="5409"/>
                    </a:lnTo>
                    <a:lnTo>
                      <a:pt x="4214" y="5412"/>
                    </a:lnTo>
                    <a:lnTo>
                      <a:pt x="4210" y="5416"/>
                    </a:lnTo>
                    <a:lnTo>
                      <a:pt x="4206" y="5421"/>
                    </a:lnTo>
                    <a:lnTo>
                      <a:pt x="4203" y="5427"/>
                    </a:lnTo>
                    <a:lnTo>
                      <a:pt x="4200" y="5432"/>
                    </a:lnTo>
                    <a:lnTo>
                      <a:pt x="4198" y="5438"/>
                    </a:lnTo>
                    <a:lnTo>
                      <a:pt x="4192" y="5463"/>
                    </a:lnTo>
                    <a:lnTo>
                      <a:pt x="4184" y="5490"/>
                    </a:lnTo>
                    <a:lnTo>
                      <a:pt x="4169" y="5491"/>
                    </a:lnTo>
                    <a:lnTo>
                      <a:pt x="4157" y="5491"/>
                    </a:lnTo>
                    <a:lnTo>
                      <a:pt x="4151" y="5492"/>
                    </a:lnTo>
                    <a:lnTo>
                      <a:pt x="4144" y="5494"/>
                    </a:lnTo>
                    <a:lnTo>
                      <a:pt x="4138" y="5496"/>
                    </a:lnTo>
                    <a:lnTo>
                      <a:pt x="4133" y="5500"/>
                    </a:lnTo>
                    <a:lnTo>
                      <a:pt x="4129" y="5507"/>
                    </a:lnTo>
                    <a:lnTo>
                      <a:pt x="4125" y="5515"/>
                    </a:lnTo>
                    <a:lnTo>
                      <a:pt x="4124" y="5519"/>
                    </a:lnTo>
                    <a:lnTo>
                      <a:pt x="4122" y="5521"/>
                    </a:lnTo>
                    <a:lnTo>
                      <a:pt x="4118" y="5523"/>
                    </a:lnTo>
                    <a:lnTo>
                      <a:pt x="4114" y="5524"/>
                    </a:lnTo>
                    <a:lnTo>
                      <a:pt x="4109" y="5523"/>
                    </a:lnTo>
                    <a:lnTo>
                      <a:pt x="4104" y="5522"/>
                    </a:lnTo>
                    <a:lnTo>
                      <a:pt x="4100" y="5519"/>
                    </a:lnTo>
                    <a:lnTo>
                      <a:pt x="4096" y="5516"/>
                    </a:lnTo>
                    <a:lnTo>
                      <a:pt x="4088" y="5508"/>
                    </a:lnTo>
                    <a:lnTo>
                      <a:pt x="4079" y="5502"/>
                    </a:lnTo>
                    <a:lnTo>
                      <a:pt x="4074" y="5508"/>
                    </a:lnTo>
                    <a:lnTo>
                      <a:pt x="4071" y="5516"/>
                    </a:lnTo>
                    <a:lnTo>
                      <a:pt x="4068" y="5522"/>
                    </a:lnTo>
                    <a:lnTo>
                      <a:pt x="4067" y="5528"/>
                    </a:lnTo>
                    <a:lnTo>
                      <a:pt x="4065" y="5542"/>
                    </a:lnTo>
                    <a:lnTo>
                      <a:pt x="4065" y="5557"/>
                    </a:lnTo>
                    <a:lnTo>
                      <a:pt x="4065" y="5562"/>
                    </a:lnTo>
                    <a:lnTo>
                      <a:pt x="4066" y="5567"/>
                    </a:lnTo>
                    <a:lnTo>
                      <a:pt x="4068" y="5570"/>
                    </a:lnTo>
                    <a:lnTo>
                      <a:pt x="4069" y="5574"/>
                    </a:lnTo>
                    <a:lnTo>
                      <a:pt x="4071" y="5578"/>
                    </a:lnTo>
                    <a:lnTo>
                      <a:pt x="4073" y="5581"/>
                    </a:lnTo>
                    <a:lnTo>
                      <a:pt x="4074" y="5585"/>
                    </a:lnTo>
                    <a:lnTo>
                      <a:pt x="4074" y="5590"/>
                    </a:lnTo>
                    <a:lnTo>
                      <a:pt x="4073" y="5596"/>
                    </a:lnTo>
                    <a:lnTo>
                      <a:pt x="4072" y="5601"/>
                    </a:lnTo>
                    <a:lnTo>
                      <a:pt x="4070" y="5605"/>
                    </a:lnTo>
                    <a:lnTo>
                      <a:pt x="4067" y="5609"/>
                    </a:lnTo>
                    <a:lnTo>
                      <a:pt x="4065" y="5613"/>
                    </a:lnTo>
                    <a:lnTo>
                      <a:pt x="4061" y="5618"/>
                    </a:lnTo>
                    <a:lnTo>
                      <a:pt x="4060" y="5622"/>
                    </a:lnTo>
                    <a:lnTo>
                      <a:pt x="4059" y="5629"/>
                    </a:lnTo>
                    <a:lnTo>
                      <a:pt x="4060" y="5633"/>
                    </a:lnTo>
                    <a:lnTo>
                      <a:pt x="4061" y="5636"/>
                    </a:lnTo>
                    <a:lnTo>
                      <a:pt x="4063" y="5639"/>
                    </a:lnTo>
                    <a:lnTo>
                      <a:pt x="4066" y="5642"/>
                    </a:lnTo>
                    <a:lnTo>
                      <a:pt x="4073" y="5646"/>
                    </a:lnTo>
                    <a:lnTo>
                      <a:pt x="4080" y="5652"/>
                    </a:lnTo>
                    <a:lnTo>
                      <a:pt x="4087" y="5656"/>
                    </a:lnTo>
                    <a:lnTo>
                      <a:pt x="4094" y="5660"/>
                    </a:lnTo>
                    <a:lnTo>
                      <a:pt x="4097" y="5663"/>
                    </a:lnTo>
                    <a:lnTo>
                      <a:pt x="4099" y="5666"/>
                    </a:lnTo>
                    <a:lnTo>
                      <a:pt x="4100" y="5669"/>
                    </a:lnTo>
                    <a:lnTo>
                      <a:pt x="4100" y="5673"/>
                    </a:lnTo>
                    <a:lnTo>
                      <a:pt x="4098" y="5678"/>
                    </a:lnTo>
                    <a:lnTo>
                      <a:pt x="4096" y="5683"/>
                    </a:lnTo>
                    <a:lnTo>
                      <a:pt x="4077" y="5683"/>
                    </a:lnTo>
                    <a:lnTo>
                      <a:pt x="4067" y="5679"/>
                    </a:lnTo>
                    <a:lnTo>
                      <a:pt x="4057" y="5676"/>
                    </a:lnTo>
                    <a:lnTo>
                      <a:pt x="4051" y="5681"/>
                    </a:lnTo>
                    <a:lnTo>
                      <a:pt x="4045" y="5686"/>
                    </a:lnTo>
                    <a:lnTo>
                      <a:pt x="4040" y="5685"/>
                    </a:lnTo>
                    <a:lnTo>
                      <a:pt x="4034" y="5683"/>
                    </a:lnTo>
                    <a:lnTo>
                      <a:pt x="4029" y="5678"/>
                    </a:lnTo>
                    <a:lnTo>
                      <a:pt x="4026" y="5674"/>
                    </a:lnTo>
                    <a:lnTo>
                      <a:pt x="4023" y="5669"/>
                    </a:lnTo>
                    <a:lnTo>
                      <a:pt x="4021" y="5663"/>
                    </a:lnTo>
                    <a:lnTo>
                      <a:pt x="4020" y="5657"/>
                    </a:lnTo>
                    <a:lnTo>
                      <a:pt x="4019" y="5649"/>
                    </a:lnTo>
                    <a:lnTo>
                      <a:pt x="4008" y="5649"/>
                    </a:lnTo>
                    <a:lnTo>
                      <a:pt x="3998" y="5650"/>
                    </a:lnTo>
                    <a:lnTo>
                      <a:pt x="3990" y="5649"/>
                    </a:lnTo>
                    <a:lnTo>
                      <a:pt x="3979" y="5647"/>
                    </a:lnTo>
                    <a:lnTo>
                      <a:pt x="3974" y="5652"/>
                    </a:lnTo>
                    <a:lnTo>
                      <a:pt x="3969" y="5655"/>
                    </a:lnTo>
                    <a:lnTo>
                      <a:pt x="3954" y="5654"/>
                    </a:lnTo>
                    <a:lnTo>
                      <a:pt x="3940" y="5649"/>
                    </a:lnTo>
                    <a:lnTo>
                      <a:pt x="3926" y="5646"/>
                    </a:lnTo>
                    <a:lnTo>
                      <a:pt x="3910" y="5645"/>
                    </a:lnTo>
                    <a:lnTo>
                      <a:pt x="3899" y="5644"/>
                    </a:lnTo>
                    <a:lnTo>
                      <a:pt x="3889" y="5642"/>
                    </a:lnTo>
                    <a:lnTo>
                      <a:pt x="3884" y="5642"/>
                    </a:lnTo>
                    <a:lnTo>
                      <a:pt x="3879" y="5642"/>
                    </a:lnTo>
                    <a:lnTo>
                      <a:pt x="3875" y="5643"/>
                    </a:lnTo>
                    <a:lnTo>
                      <a:pt x="3870" y="5645"/>
                    </a:lnTo>
                    <a:lnTo>
                      <a:pt x="3862" y="5650"/>
                    </a:lnTo>
                    <a:lnTo>
                      <a:pt x="3857" y="5656"/>
                    </a:lnTo>
                    <a:lnTo>
                      <a:pt x="3854" y="5658"/>
                    </a:lnTo>
                    <a:lnTo>
                      <a:pt x="3851" y="5660"/>
                    </a:lnTo>
                    <a:lnTo>
                      <a:pt x="3848" y="5661"/>
                    </a:lnTo>
                    <a:lnTo>
                      <a:pt x="3844" y="5662"/>
                    </a:lnTo>
                    <a:lnTo>
                      <a:pt x="3838" y="5662"/>
                    </a:lnTo>
                    <a:lnTo>
                      <a:pt x="3832" y="5661"/>
                    </a:lnTo>
                    <a:lnTo>
                      <a:pt x="3828" y="5659"/>
                    </a:lnTo>
                    <a:lnTo>
                      <a:pt x="3824" y="5657"/>
                    </a:lnTo>
                    <a:lnTo>
                      <a:pt x="3820" y="5654"/>
                    </a:lnTo>
                    <a:lnTo>
                      <a:pt x="3816" y="5650"/>
                    </a:lnTo>
                    <a:lnTo>
                      <a:pt x="3813" y="5647"/>
                    </a:lnTo>
                    <a:lnTo>
                      <a:pt x="3810" y="5643"/>
                    </a:lnTo>
                    <a:lnTo>
                      <a:pt x="3804" y="5635"/>
                    </a:lnTo>
                    <a:lnTo>
                      <a:pt x="3800" y="5625"/>
                    </a:lnTo>
                    <a:lnTo>
                      <a:pt x="3796" y="5613"/>
                    </a:lnTo>
                    <a:lnTo>
                      <a:pt x="3794" y="5603"/>
                    </a:lnTo>
                    <a:lnTo>
                      <a:pt x="3788" y="5603"/>
                    </a:lnTo>
                    <a:lnTo>
                      <a:pt x="3783" y="5605"/>
                    </a:lnTo>
                    <a:lnTo>
                      <a:pt x="3777" y="5607"/>
                    </a:lnTo>
                    <a:lnTo>
                      <a:pt x="3773" y="5610"/>
                    </a:lnTo>
                    <a:lnTo>
                      <a:pt x="3769" y="5612"/>
                    </a:lnTo>
                    <a:lnTo>
                      <a:pt x="3764" y="5614"/>
                    </a:lnTo>
                    <a:lnTo>
                      <a:pt x="3759" y="5616"/>
                    </a:lnTo>
                    <a:lnTo>
                      <a:pt x="3754" y="5616"/>
                    </a:lnTo>
                    <a:lnTo>
                      <a:pt x="3748" y="5616"/>
                    </a:lnTo>
                    <a:lnTo>
                      <a:pt x="3744" y="5614"/>
                    </a:lnTo>
                    <a:lnTo>
                      <a:pt x="3741" y="5610"/>
                    </a:lnTo>
                    <a:lnTo>
                      <a:pt x="3739" y="5606"/>
                    </a:lnTo>
                    <a:lnTo>
                      <a:pt x="3735" y="5597"/>
                    </a:lnTo>
                    <a:lnTo>
                      <a:pt x="3732" y="5586"/>
                    </a:lnTo>
                    <a:lnTo>
                      <a:pt x="3725" y="5568"/>
                    </a:lnTo>
                    <a:lnTo>
                      <a:pt x="3720" y="5550"/>
                    </a:lnTo>
                    <a:lnTo>
                      <a:pt x="3718" y="5533"/>
                    </a:lnTo>
                    <a:lnTo>
                      <a:pt x="3717" y="5514"/>
                    </a:lnTo>
                    <a:lnTo>
                      <a:pt x="3719" y="5492"/>
                    </a:lnTo>
                    <a:lnTo>
                      <a:pt x="3724" y="5472"/>
                    </a:lnTo>
                    <a:lnTo>
                      <a:pt x="3725" y="5463"/>
                    </a:lnTo>
                    <a:lnTo>
                      <a:pt x="3724" y="5454"/>
                    </a:lnTo>
                    <a:lnTo>
                      <a:pt x="3723" y="5449"/>
                    </a:lnTo>
                    <a:lnTo>
                      <a:pt x="3720" y="5445"/>
                    </a:lnTo>
                    <a:lnTo>
                      <a:pt x="3718" y="5440"/>
                    </a:lnTo>
                    <a:lnTo>
                      <a:pt x="3715" y="5436"/>
                    </a:lnTo>
                    <a:lnTo>
                      <a:pt x="3710" y="5431"/>
                    </a:lnTo>
                    <a:lnTo>
                      <a:pt x="3704" y="5426"/>
                    </a:lnTo>
                    <a:lnTo>
                      <a:pt x="3699" y="5422"/>
                    </a:lnTo>
                    <a:lnTo>
                      <a:pt x="3692" y="5419"/>
                    </a:lnTo>
                    <a:lnTo>
                      <a:pt x="3686" y="5416"/>
                    </a:lnTo>
                    <a:lnTo>
                      <a:pt x="3680" y="5413"/>
                    </a:lnTo>
                    <a:lnTo>
                      <a:pt x="3674" y="5410"/>
                    </a:lnTo>
                    <a:lnTo>
                      <a:pt x="3668" y="5405"/>
                    </a:lnTo>
                    <a:lnTo>
                      <a:pt x="3660" y="5399"/>
                    </a:lnTo>
                    <a:lnTo>
                      <a:pt x="3655" y="5391"/>
                    </a:lnTo>
                    <a:lnTo>
                      <a:pt x="3650" y="5384"/>
                    </a:lnTo>
                    <a:lnTo>
                      <a:pt x="3646" y="5377"/>
                    </a:lnTo>
                    <a:lnTo>
                      <a:pt x="3642" y="5370"/>
                    </a:lnTo>
                    <a:lnTo>
                      <a:pt x="3638" y="5362"/>
                    </a:lnTo>
                    <a:lnTo>
                      <a:pt x="3631" y="5355"/>
                    </a:lnTo>
                    <a:lnTo>
                      <a:pt x="3625" y="5348"/>
                    </a:lnTo>
                    <a:lnTo>
                      <a:pt x="3619" y="5343"/>
                    </a:lnTo>
                    <a:lnTo>
                      <a:pt x="3613" y="5338"/>
                    </a:lnTo>
                    <a:lnTo>
                      <a:pt x="3605" y="5334"/>
                    </a:lnTo>
                    <a:lnTo>
                      <a:pt x="3599" y="5331"/>
                    </a:lnTo>
                    <a:lnTo>
                      <a:pt x="3586" y="5327"/>
                    </a:lnTo>
                    <a:lnTo>
                      <a:pt x="3572" y="5324"/>
                    </a:lnTo>
                    <a:lnTo>
                      <a:pt x="3559" y="5322"/>
                    </a:lnTo>
                    <a:lnTo>
                      <a:pt x="3544" y="5320"/>
                    </a:lnTo>
                    <a:lnTo>
                      <a:pt x="3529" y="5316"/>
                    </a:lnTo>
                    <a:lnTo>
                      <a:pt x="3513" y="5310"/>
                    </a:lnTo>
                    <a:lnTo>
                      <a:pt x="3509" y="5308"/>
                    </a:lnTo>
                    <a:lnTo>
                      <a:pt x="3506" y="5306"/>
                    </a:lnTo>
                    <a:lnTo>
                      <a:pt x="3503" y="5303"/>
                    </a:lnTo>
                    <a:lnTo>
                      <a:pt x="3501" y="5300"/>
                    </a:lnTo>
                    <a:lnTo>
                      <a:pt x="3498" y="5294"/>
                    </a:lnTo>
                    <a:lnTo>
                      <a:pt x="3495" y="5287"/>
                    </a:lnTo>
                    <a:lnTo>
                      <a:pt x="3493" y="5271"/>
                    </a:lnTo>
                    <a:lnTo>
                      <a:pt x="3489" y="5253"/>
                    </a:lnTo>
                    <a:lnTo>
                      <a:pt x="3485" y="5239"/>
                    </a:lnTo>
                    <a:lnTo>
                      <a:pt x="3482" y="5224"/>
                    </a:lnTo>
                    <a:lnTo>
                      <a:pt x="3483" y="5211"/>
                    </a:lnTo>
                    <a:lnTo>
                      <a:pt x="3485" y="5199"/>
                    </a:lnTo>
                    <a:lnTo>
                      <a:pt x="3488" y="5187"/>
                    </a:lnTo>
                    <a:lnTo>
                      <a:pt x="3491" y="5176"/>
                    </a:lnTo>
                    <a:lnTo>
                      <a:pt x="3502" y="5154"/>
                    </a:lnTo>
                    <a:lnTo>
                      <a:pt x="3513" y="5129"/>
                    </a:lnTo>
                    <a:lnTo>
                      <a:pt x="3520" y="5111"/>
                    </a:lnTo>
                    <a:lnTo>
                      <a:pt x="3525" y="5095"/>
                    </a:lnTo>
                    <a:lnTo>
                      <a:pt x="3529" y="5077"/>
                    </a:lnTo>
                    <a:lnTo>
                      <a:pt x="3535" y="5059"/>
                    </a:lnTo>
                    <a:lnTo>
                      <a:pt x="3545" y="5026"/>
                    </a:lnTo>
                    <a:lnTo>
                      <a:pt x="3555" y="4997"/>
                    </a:lnTo>
                    <a:lnTo>
                      <a:pt x="3558" y="4984"/>
                    </a:lnTo>
                    <a:lnTo>
                      <a:pt x="3561" y="4968"/>
                    </a:lnTo>
                    <a:lnTo>
                      <a:pt x="3563" y="4953"/>
                    </a:lnTo>
                    <a:lnTo>
                      <a:pt x="3563" y="4935"/>
                    </a:lnTo>
                    <a:lnTo>
                      <a:pt x="3563" y="4887"/>
                    </a:lnTo>
                    <a:lnTo>
                      <a:pt x="3563" y="4876"/>
                    </a:lnTo>
                    <a:lnTo>
                      <a:pt x="3561" y="4867"/>
                    </a:lnTo>
                    <a:lnTo>
                      <a:pt x="3559" y="4857"/>
                    </a:lnTo>
                    <a:lnTo>
                      <a:pt x="3556" y="4849"/>
                    </a:lnTo>
                    <a:lnTo>
                      <a:pt x="3553" y="4841"/>
                    </a:lnTo>
                    <a:lnTo>
                      <a:pt x="3548" y="4834"/>
                    </a:lnTo>
                    <a:lnTo>
                      <a:pt x="3543" y="4826"/>
                    </a:lnTo>
                    <a:lnTo>
                      <a:pt x="3538" y="4819"/>
                    </a:lnTo>
                    <a:lnTo>
                      <a:pt x="3514" y="4791"/>
                    </a:lnTo>
                    <a:lnTo>
                      <a:pt x="3489" y="4759"/>
                    </a:lnTo>
                    <a:lnTo>
                      <a:pt x="3484" y="4751"/>
                    </a:lnTo>
                    <a:lnTo>
                      <a:pt x="3480" y="4742"/>
                    </a:lnTo>
                    <a:lnTo>
                      <a:pt x="3476" y="4734"/>
                    </a:lnTo>
                    <a:lnTo>
                      <a:pt x="3473" y="4726"/>
                    </a:lnTo>
                    <a:lnTo>
                      <a:pt x="3471" y="4718"/>
                    </a:lnTo>
                    <a:lnTo>
                      <a:pt x="3469" y="4709"/>
                    </a:lnTo>
                    <a:lnTo>
                      <a:pt x="3467" y="4700"/>
                    </a:lnTo>
                    <a:lnTo>
                      <a:pt x="3466" y="4690"/>
                    </a:lnTo>
                    <a:lnTo>
                      <a:pt x="3465" y="4679"/>
                    </a:lnTo>
                    <a:lnTo>
                      <a:pt x="3462" y="4669"/>
                    </a:lnTo>
                    <a:lnTo>
                      <a:pt x="3459" y="4658"/>
                    </a:lnTo>
                    <a:lnTo>
                      <a:pt x="3455" y="4650"/>
                    </a:lnTo>
                    <a:lnTo>
                      <a:pt x="3453" y="4646"/>
                    </a:lnTo>
                    <a:lnTo>
                      <a:pt x="3450" y="4642"/>
                    </a:lnTo>
                    <a:lnTo>
                      <a:pt x="3447" y="4639"/>
                    </a:lnTo>
                    <a:lnTo>
                      <a:pt x="3443" y="4636"/>
                    </a:lnTo>
                    <a:lnTo>
                      <a:pt x="3440" y="4634"/>
                    </a:lnTo>
                    <a:lnTo>
                      <a:pt x="3436" y="4632"/>
                    </a:lnTo>
                    <a:lnTo>
                      <a:pt x="3430" y="4630"/>
                    </a:lnTo>
                    <a:lnTo>
                      <a:pt x="3425" y="4630"/>
                    </a:lnTo>
                    <a:lnTo>
                      <a:pt x="3417" y="4632"/>
                    </a:lnTo>
                    <a:lnTo>
                      <a:pt x="3410" y="4633"/>
                    </a:lnTo>
                    <a:lnTo>
                      <a:pt x="3403" y="4636"/>
                    </a:lnTo>
                    <a:lnTo>
                      <a:pt x="3397" y="4639"/>
                    </a:lnTo>
                    <a:lnTo>
                      <a:pt x="3391" y="4643"/>
                    </a:lnTo>
                    <a:lnTo>
                      <a:pt x="3386" y="4647"/>
                    </a:lnTo>
                    <a:lnTo>
                      <a:pt x="3381" y="4652"/>
                    </a:lnTo>
                    <a:lnTo>
                      <a:pt x="3375" y="4657"/>
                    </a:lnTo>
                    <a:lnTo>
                      <a:pt x="3366" y="4669"/>
                    </a:lnTo>
                    <a:lnTo>
                      <a:pt x="3356" y="4681"/>
                    </a:lnTo>
                    <a:lnTo>
                      <a:pt x="3351" y="4686"/>
                    </a:lnTo>
                    <a:lnTo>
                      <a:pt x="3344" y="4693"/>
                    </a:lnTo>
                    <a:lnTo>
                      <a:pt x="3338" y="4697"/>
                    </a:lnTo>
                    <a:lnTo>
                      <a:pt x="3331" y="4702"/>
                    </a:lnTo>
                    <a:lnTo>
                      <a:pt x="3331" y="4702"/>
                    </a:lnTo>
                    <a:lnTo>
                      <a:pt x="3315" y="4694"/>
                    </a:lnTo>
                    <a:lnTo>
                      <a:pt x="3302" y="4686"/>
                    </a:lnTo>
                    <a:lnTo>
                      <a:pt x="3287" y="4680"/>
                    </a:lnTo>
                    <a:lnTo>
                      <a:pt x="3271" y="4676"/>
                    </a:lnTo>
                    <a:lnTo>
                      <a:pt x="3251" y="4673"/>
                    </a:lnTo>
                    <a:lnTo>
                      <a:pt x="3231" y="4671"/>
                    </a:lnTo>
                    <a:lnTo>
                      <a:pt x="3223" y="4669"/>
                    </a:lnTo>
                    <a:lnTo>
                      <a:pt x="3217" y="4666"/>
                    </a:lnTo>
                    <a:lnTo>
                      <a:pt x="3214" y="4664"/>
                    </a:lnTo>
                    <a:lnTo>
                      <a:pt x="3212" y="4661"/>
                    </a:lnTo>
                    <a:lnTo>
                      <a:pt x="3211" y="4656"/>
                    </a:lnTo>
                    <a:lnTo>
                      <a:pt x="3211" y="4652"/>
                    </a:lnTo>
                    <a:lnTo>
                      <a:pt x="3211" y="4641"/>
                    </a:lnTo>
                    <a:lnTo>
                      <a:pt x="3211" y="4630"/>
                    </a:lnTo>
                    <a:lnTo>
                      <a:pt x="3212" y="4620"/>
                    </a:lnTo>
                    <a:lnTo>
                      <a:pt x="3212" y="4609"/>
                    </a:lnTo>
                    <a:lnTo>
                      <a:pt x="3212" y="4605"/>
                    </a:lnTo>
                    <a:lnTo>
                      <a:pt x="3211" y="4600"/>
                    </a:lnTo>
                    <a:lnTo>
                      <a:pt x="3209" y="4597"/>
                    </a:lnTo>
                    <a:lnTo>
                      <a:pt x="3206" y="4593"/>
                    </a:lnTo>
                    <a:lnTo>
                      <a:pt x="3201" y="4588"/>
                    </a:lnTo>
                    <a:lnTo>
                      <a:pt x="3195" y="4583"/>
                    </a:lnTo>
                    <a:lnTo>
                      <a:pt x="3187" y="4580"/>
                    </a:lnTo>
                    <a:lnTo>
                      <a:pt x="3177" y="4577"/>
                    </a:lnTo>
                    <a:lnTo>
                      <a:pt x="3168" y="4575"/>
                    </a:lnTo>
                    <a:lnTo>
                      <a:pt x="3160" y="4573"/>
                    </a:lnTo>
                    <a:lnTo>
                      <a:pt x="3159" y="4561"/>
                    </a:lnTo>
                    <a:lnTo>
                      <a:pt x="3158" y="4549"/>
                    </a:lnTo>
                    <a:lnTo>
                      <a:pt x="3156" y="4536"/>
                    </a:lnTo>
                    <a:lnTo>
                      <a:pt x="3153" y="4525"/>
                    </a:lnTo>
                    <a:lnTo>
                      <a:pt x="3151" y="4520"/>
                    </a:lnTo>
                    <a:lnTo>
                      <a:pt x="3147" y="4514"/>
                    </a:lnTo>
                    <a:lnTo>
                      <a:pt x="3144" y="4510"/>
                    </a:lnTo>
                    <a:lnTo>
                      <a:pt x="3141" y="4507"/>
                    </a:lnTo>
                    <a:lnTo>
                      <a:pt x="3137" y="4504"/>
                    </a:lnTo>
                    <a:lnTo>
                      <a:pt x="3132" y="4502"/>
                    </a:lnTo>
                    <a:lnTo>
                      <a:pt x="3127" y="4501"/>
                    </a:lnTo>
                    <a:lnTo>
                      <a:pt x="3122" y="4500"/>
                    </a:lnTo>
                    <a:lnTo>
                      <a:pt x="3113" y="4501"/>
                    </a:lnTo>
                    <a:lnTo>
                      <a:pt x="3106" y="4503"/>
                    </a:lnTo>
                    <a:lnTo>
                      <a:pt x="3099" y="4506"/>
                    </a:lnTo>
                    <a:lnTo>
                      <a:pt x="3093" y="4510"/>
                    </a:lnTo>
                    <a:lnTo>
                      <a:pt x="3086" y="4514"/>
                    </a:lnTo>
                    <a:lnTo>
                      <a:pt x="3080" y="4519"/>
                    </a:lnTo>
                    <a:lnTo>
                      <a:pt x="3073" y="4523"/>
                    </a:lnTo>
                    <a:lnTo>
                      <a:pt x="3065" y="4526"/>
                    </a:lnTo>
                    <a:lnTo>
                      <a:pt x="3036" y="4537"/>
                    </a:lnTo>
                    <a:lnTo>
                      <a:pt x="3011" y="4549"/>
                    </a:lnTo>
                    <a:lnTo>
                      <a:pt x="2998" y="4554"/>
                    </a:lnTo>
                    <a:lnTo>
                      <a:pt x="2985" y="4558"/>
                    </a:lnTo>
                    <a:lnTo>
                      <a:pt x="2970" y="4561"/>
                    </a:lnTo>
                    <a:lnTo>
                      <a:pt x="2955" y="4562"/>
                    </a:lnTo>
                    <a:lnTo>
                      <a:pt x="2906" y="4562"/>
                    </a:lnTo>
                    <a:lnTo>
                      <a:pt x="2898" y="4562"/>
                    </a:lnTo>
                    <a:lnTo>
                      <a:pt x="2890" y="4564"/>
                    </a:lnTo>
                    <a:lnTo>
                      <a:pt x="2883" y="4566"/>
                    </a:lnTo>
                    <a:lnTo>
                      <a:pt x="2877" y="4569"/>
                    </a:lnTo>
                    <a:lnTo>
                      <a:pt x="2871" y="4573"/>
                    </a:lnTo>
                    <a:lnTo>
                      <a:pt x="2866" y="4578"/>
                    </a:lnTo>
                    <a:lnTo>
                      <a:pt x="2860" y="4583"/>
                    </a:lnTo>
                    <a:lnTo>
                      <a:pt x="2855" y="4589"/>
                    </a:lnTo>
                    <a:lnTo>
                      <a:pt x="2847" y="4601"/>
                    </a:lnTo>
                    <a:lnTo>
                      <a:pt x="2840" y="4616"/>
                    </a:lnTo>
                    <a:lnTo>
                      <a:pt x="2833" y="4632"/>
                    </a:lnTo>
                    <a:lnTo>
                      <a:pt x="2827" y="4647"/>
                    </a:lnTo>
                    <a:lnTo>
                      <a:pt x="2822" y="4658"/>
                    </a:lnTo>
                    <a:lnTo>
                      <a:pt x="2816" y="4669"/>
                    </a:lnTo>
                    <a:lnTo>
                      <a:pt x="2810" y="4678"/>
                    </a:lnTo>
                    <a:lnTo>
                      <a:pt x="2803" y="4686"/>
                    </a:lnTo>
                    <a:lnTo>
                      <a:pt x="2790" y="4704"/>
                    </a:lnTo>
                    <a:lnTo>
                      <a:pt x="2774" y="4724"/>
                    </a:lnTo>
                    <a:lnTo>
                      <a:pt x="2759" y="4747"/>
                    </a:lnTo>
                    <a:lnTo>
                      <a:pt x="2743" y="4768"/>
                    </a:lnTo>
                    <a:lnTo>
                      <a:pt x="2735" y="4777"/>
                    </a:lnTo>
                    <a:lnTo>
                      <a:pt x="2726" y="4785"/>
                    </a:lnTo>
                    <a:lnTo>
                      <a:pt x="2720" y="4788"/>
                    </a:lnTo>
                    <a:lnTo>
                      <a:pt x="2714" y="4790"/>
                    </a:lnTo>
                    <a:lnTo>
                      <a:pt x="2708" y="4793"/>
                    </a:lnTo>
                    <a:lnTo>
                      <a:pt x="2701" y="4794"/>
                    </a:lnTo>
                    <a:lnTo>
                      <a:pt x="2694" y="4795"/>
                    </a:lnTo>
                    <a:lnTo>
                      <a:pt x="2686" y="4795"/>
                    </a:lnTo>
                    <a:lnTo>
                      <a:pt x="2682" y="4795"/>
                    </a:lnTo>
                    <a:lnTo>
                      <a:pt x="2679" y="4796"/>
                    </a:lnTo>
                    <a:lnTo>
                      <a:pt x="2676" y="4797"/>
                    </a:lnTo>
                    <a:lnTo>
                      <a:pt x="2673" y="4799"/>
                    </a:lnTo>
                    <a:lnTo>
                      <a:pt x="2664" y="4808"/>
                    </a:lnTo>
                    <a:lnTo>
                      <a:pt x="2656" y="4817"/>
                    </a:lnTo>
                    <a:lnTo>
                      <a:pt x="2650" y="4826"/>
                    </a:lnTo>
                    <a:lnTo>
                      <a:pt x="2645" y="4836"/>
                    </a:lnTo>
                    <a:lnTo>
                      <a:pt x="2639" y="4844"/>
                    </a:lnTo>
                    <a:lnTo>
                      <a:pt x="2631" y="4851"/>
                    </a:lnTo>
                    <a:lnTo>
                      <a:pt x="2627" y="4853"/>
                    </a:lnTo>
                    <a:lnTo>
                      <a:pt x="2623" y="4855"/>
                    </a:lnTo>
                    <a:lnTo>
                      <a:pt x="2618" y="4857"/>
                    </a:lnTo>
                    <a:lnTo>
                      <a:pt x="2612" y="4857"/>
                    </a:lnTo>
                    <a:lnTo>
                      <a:pt x="2593" y="4857"/>
                    </a:lnTo>
                    <a:lnTo>
                      <a:pt x="2576" y="4859"/>
                    </a:lnTo>
                    <a:lnTo>
                      <a:pt x="2560" y="4859"/>
                    </a:lnTo>
                    <a:lnTo>
                      <a:pt x="2541" y="4860"/>
                    </a:lnTo>
                    <a:lnTo>
                      <a:pt x="2522" y="4851"/>
                    </a:lnTo>
                    <a:lnTo>
                      <a:pt x="2504" y="4843"/>
                    </a:lnTo>
                    <a:lnTo>
                      <a:pt x="2496" y="4840"/>
                    </a:lnTo>
                    <a:lnTo>
                      <a:pt x="2487" y="4838"/>
                    </a:lnTo>
                    <a:lnTo>
                      <a:pt x="2478" y="4836"/>
                    </a:lnTo>
                    <a:lnTo>
                      <a:pt x="2467" y="4835"/>
                    </a:lnTo>
                    <a:lnTo>
                      <a:pt x="2453" y="4836"/>
                    </a:lnTo>
                    <a:lnTo>
                      <a:pt x="2442" y="4838"/>
                    </a:lnTo>
                    <a:lnTo>
                      <a:pt x="2429" y="4839"/>
                    </a:lnTo>
                    <a:lnTo>
                      <a:pt x="2416" y="4840"/>
                    </a:lnTo>
                    <a:lnTo>
                      <a:pt x="2381" y="4840"/>
                    </a:lnTo>
                    <a:lnTo>
                      <a:pt x="2351" y="4839"/>
                    </a:lnTo>
                    <a:lnTo>
                      <a:pt x="2335" y="4838"/>
                    </a:lnTo>
                    <a:lnTo>
                      <a:pt x="2319" y="4835"/>
                    </a:lnTo>
                    <a:lnTo>
                      <a:pt x="2304" y="4829"/>
                    </a:lnTo>
                    <a:lnTo>
                      <a:pt x="2287" y="4823"/>
                    </a:lnTo>
                    <a:lnTo>
                      <a:pt x="2281" y="4819"/>
                    </a:lnTo>
                    <a:lnTo>
                      <a:pt x="2275" y="4815"/>
                    </a:lnTo>
                    <a:lnTo>
                      <a:pt x="2270" y="4811"/>
                    </a:lnTo>
                    <a:lnTo>
                      <a:pt x="2265" y="4806"/>
                    </a:lnTo>
                    <a:lnTo>
                      <a:pt x="2259" y="4802"/>
                    </a:lnTo>
                    <a:lnTo>
                      <a:pt x="2254" y="4797"/>
                    </a:lnTo>
                    <a:lnTo>
                      <a:pt x="2248" y="4795"/>
                    </a:lnTo>
                    <a:lnTo>
                      <a:pt x="2241" y="4794"/>
                    </a:lnTo>
                    <a:lnTo>
                      <a:pt x="2236" y="4795"/>
                    </a:lnTo>
                    <a:lnTo>
                      <a:pt x="2232" y="4797"/>
                    </a:lnTo>
                    <a:lnTo>
                      <a:pt x="2229" y="4799"/>
                    </a:lnTo>
                    <a:lnTo>
                      <a:pt x="2226" y="4804"/>
                    </a:lnTo>
                    <a:lnTo>
                      <a:pt x="2224" y="4807"/>
                    </a:lnTo>
                    <a:lnTo>
                      <a:pt x="2221" y="4811"/>
                    </a:lnTo>
                    <a:lnTo>
                      <a:pt x="2218" y="4814"/>
                    </a:lnTo>
                    <a:lnTo>
                      <a:pt x="2214" y="4816"/>
                    </a:lnTo>
                    <a:lnTo>
                      <a:pt x="2200" y="4817"/>
                    </a:lnTo>
                    <a:lnTo>
                      <a:pt x="2186" y="4818"/>
                    </a:lnTo>
                    <a:lnTo>
                      <a:pt x="2183" y="4820"/>
                    </a:lnTo>
                    <a:lnTo>
                      <a:pt x="2180" y="4822"/>
                    </a:lnTo>
                    <a:lnTo>
                      <a:pt x="2177" y="4824"/>
                    </a:lnTo>
                    <a:lnTo>
                      <a:pt x="2175" y="4827"/>
                    </a:lnTo>
                    <a:lnTo>
                      <a:pt x="2172" y="4834"/>
                    </a:lnTo>
                    <a:lnTo>
                      <a:pt x="2171" y="4840"/>
                    </a:lnTo>
                    <a:lnTo>
                      <a:pt x="2169" y="4855"/>
                    </a:lnTo>
                    <a:lnTo>
                      <a:pt x="2166" y="4871"/>
                    </a:lnTo>
                    <a:lnTo>
                      <a:pt x="2164" y="4880"/>
                    </a:lnTo>
                    <a:lnTo>
                      <a:pt x="2161" y="4889"/>
                    </a:lnTo>
                    <a:lnTo>
                      <a:pt x="2157" y="4896"/>
                    </a:lnTo>
                    <a:lnTo>
                      <a:pt x="2154" y="4903"/>
                    </a:lnTo>
                    <a:lnTo>
                      <a:pt x="2144" y="4917"/>
                    </a:lnTo>
                    <a:lnTo>
                      <a:pt x="2132" y="4932"/>
                    </a:lnTo>
                    <a:lnTo>
                      <a:pt x="2132" y="4932"/>
                    </a:lnTo>
                    <a:lnTo>
                      <a:pt x="2121" y="4929"/>
                    </a:lnTo>
                    <a:lnTo>
                      <a:pt x="2109" y="4929"/>
                    </a:lnTo>
                    <a:lnTo>
                      <a:pt x="2099" y="4929"/>
                    </a:lnTo>
                    <a:lnTo>
                      <a:pt x="2086" y="4930"/>
                    </a:lnTo>
                    <a:lnTo>
                      <a:pt x="2086" y="4868"/>
                    </a:lnTo>
                    <a:lnTo>
                      <a:pt x="2084" y="4863"/>
                    </a:lnTo>
                    <a:lnTo>
                      <a:pt x="2082" y="4860"/>
                    </a:lnTo>
                    <a:lnTo>
                      <a:pt x="2078" y="4856"/>
                    </a:lnTo>
                    <a:lnTo>
                      <a:pt x="2074" y="4854"/>
                    </a:lnTo>
                    <a:lnTo>
                      <a:pt x="2069" y="4861"/>
                    </a:lnTo>
                    <a:lnTo>
                      <a:pt x="2064" y="4866"/>
                    </a:lnTo>
                    <a:lnTo>
                      <a:pt x="2058" y="4871"/>
                    </a:lnTo>
                    <a:lnTo>
                      <a:pt x="2052" y="4876"/>
                    </a:lnTo>
                    <a:lnTo>
                      <a:pt x="2041" y="4883"/>
                    </a:lnTo>
                    <a:lnTo>
                      <a:pt x="2027" y="4890"/>
                    </a:lnTo>
                    <a:lnTo>
                      <a:pt x="2014" y="4894"/>
                    </a:lnTo>
                    <a:lnTo>
                      <a:pt x="1999" y="4898"/>
                    </a:lnTo>
                    <a:lnTo>
                      <a:pt x="1984" y="4900"/>
                    </a:lnTo>
                    <a:lnTo>
                      <a:pt x="1967" y="4903"/>
                    </a:lnTo>
                    <a:lnTo>
                      <a:pt x="1933" y="4900"/>
                    </a:lnTo>
                    <a:lnTo>
                      <a:pt x="1905" y="4897"/>
                    </a:lnTo>
                    <a:lnTo>
                      <a:pt x="1877" y="4893"/>
                    </a:lnTo>
                    <a:lnTo>
                      <a:pt x="1844" y="4888"/>
                    </a:lnTo>
                    <a:lnTo>
                      <a:pt x="1832" y="4884"/>
                    </a:lnTo>
                    <a:lnTo>
                      <a:pt x="1822" y="4879"/>
                    </a:lnTo>
                    <a:lnTo>
                      <a:pt x="1818" y="4877"/>
                    </a:lnTo>
                    <a:lnTo>
                      <a:pt x="1813" y="4875"/>
                    </a:lnTo>
                    <a:lnTo>
                      <a:pt x="1807" y="4873"/>
                    </a:lnTo>
                    <a:lnTo>
                      <a:pt x="1800" y="4873"/>
                    </a:lnTo>
                    <a:lnTo>
                      <a:pt x="1788" y="4874"/>
                    </a:lnTo>
                    <a:lnTo>
                      <a:pt x="1776" y="4875"/>
                    </a:lnTo>
                    <a:lnTo>
                      <a:pt x="1766" y="4878"/>
                    </a:lnTo>
                    <a:lnTo>
                      <a:pt x="1756" y="4881"/>
                    </a:lnTo>
                    <a:lnTo>
                      <a:pt x="1745" y="4884"/>
                    </a:lnTo>
                    <a:lnTo>
                      <a:pt x="1735" y="4887"/>
                    </a:lnTo>
                    <a:lnTo>
                      <a:pt x="1724" y="4889"/>
                    </a:lnTo>
                    <a:lnTo>
                      <a:pt x="1710" y="4890"/>
                    </a:lnTo>
                    <a:lnTo>
                      <a:pt x="1702" y="4889"/>
                    </a:lnTo>
                    <a:lnTo>
                      <a:pt x="1695" y="4885"/>
                    </a:lnTo>
                    <a:lnTo>
                      <a:pt x="1687" y="4882"/>
                    </a:lnTo>
                    <a:lnTo>
                      <a:pt x="1681" y="4877"/>
                    </a:lnTo>
                    <a:lnTo>
                      <a:pt x="1674" y="4873"/>
                    </a:lnTo>
                    <a:lnTo>
                      <a:pt x="1668" y="4870"/>
                    </a:lnTo>
                    <a:lnTo>
                      <a:pt x="1659" y="4867"/>
                    </a:lnTo>
                    <a:lnTo>
                      <a:pt x="1651" y="4866"/>
                    </a:lnTo>
                    <a:lnTo>
                      <a:pt x="1636" y="4872"/>
                    </a:lnTo>
                    <a:lnTo>
                      <a:pt x="1620" y="4877"/>
                    </a:lnTo>
                    <a:lnTo>
                      <a:pt x="1610" y="4877"/>
                    </a:lnTo>
                    <a:lnTo>
                      <a:pt x="1599" y="4875"/>
                    </a:lnTo>
                    <a:lnTo>
                      <a:pt x="1590" y="4873"/>
                    </a:lnTo>
                    <a:lnTo>
                      <a:pt x="1582" y="4869"/>
                    </a:lnTo>
                    <a:lnTo>
                      <a:pt x="1573" y="4865"/>
                    </a:lnTo>
                    <a:lnTo>
                      <a:pt x="1566" y="4860"/>
                    </a:lnTo>
                    <a:lnTo>
                      <a:pt x="1559" y="4854"/>
                    </a:lnTo>
                    <a:lnTo>
                      <a:pt x="1552" y="4848"/>
                    </a:lnTo>
                    <a:lnTo>
                      <a:pt x="1537" y="4835"/>
                    </a:lnTo>
                    <a:lnTo>
                      <a:pt x="1524" y="4821"/>
                    </a:lnTo>
                    <a:lnTo>
                      <a:pt x="1515" y="4814"/>
                    </a:lnTo>
                    <a:lnTo>
                      <a:pt x="1507" y="4807"/>
                    </a:lnTo>
                    <a:lnTo>
                      <a:pt x="1499" y="4800"/>
                    </a:lnTo>
                    <a:lnTo>
                      <a:pt x="1489" y="4794"/>
                    </a:lnTo>
                    <a:lnTo>
                      <a:pt x="1461" y="4778"/>
                    </a:lnTo>
                    <a:lnTo>
                      <a:pt x="1436" y="4765"/>
                    </a:lnTo>
                    <a:lnTo>
                      <a:pt x="1423" y="4759"/>
                    </a:lnTo>
                    <a:lnTo>
                      <a:pt x="1409" y="4754"/>
                    </a:lnTo>
                    <a:lnTo>
                      <a:pt x="1394" y="4750"/>
                    </a:lnTo>
                    <a:lnTo>
                      <a:pt x="1378" y="4744"/>
                    </a:lnTo>
                    <a:lnTo>
                      <a:pt x="1370" y="4741"/>
                    </a:lnTo>
                    <a:lnTo>
                      <a:pt x="1364" y="4737"/>
                    </a:lnTo>
                    <a:lnTo>
                      <a:pt x="1359" y="4732"/>
                    </a:lnTo>
                    <a:lnTo>
                      <a:pt x="1355" y="4727"/>
                    </a:lnTo>
                    <a:lnTo>
                      <a:pt x="1350" y="4721"/>
                    </a:lnTo>
                    <a:lnTo>
                      <a:pt x="1345" y="4714"/>
                    </a:lnTo>
                    <a:lnTo>
                      <a:pt x="1339" y="4709"/>
                    </a:lnTo>
                    <a:lnTo>
                      <a:pt x="1333" y="4704"/>
                    </a:lnTo>
                    <a:lnTo>
                      <a:pt x="1321" y="4698"/>
                    </a:lnTo>
                    <a:lnTo>
                      <a:pt x="1309" y="4693"/>
                    </a:lnTo>
                    <a:lnTo>
                      <a:pt x="1297" y="4689"/>
                    </a:lnTo>
                    <a:lnTo>
                      <a:pt x="1285" y="4685"/>
                    </a:lnTo>
                    <a:lnTo>
                      <a:pt x="1274" y="4681"/>
                    </a:lnTo>
                    <a:lnTo>
                      <a:pt x="1262" y="4677"/>
                    </a:lnTo>
                    <a:lnTo>
                      <a:pt x="1250" y="4673"/>
                    </a:lnTo>
                    <a:lnTo>
                      <a:pt x="1238" y="4667"/>
                    </a:lnTo>
                    <a:lnTo>
                      <a:pt x="1232" y="4663"/>
                    </a:lnTo>
                    <a:lnTo>
                      <a:pt x="1227" y="4658"/>
                    </a:lnTo>
                    <a:lnTo>
                      <a:pt x="1222" y="4654"/>
                    </a:lnTo>
                    <a:lnTo>
                      <a:pt x="1219" y="4649"/>
                    </a:lnTo>
                    <a:lnTo>
                      <a:pt x="1213" y="4639"/>
                    </a:lnTo>
                    <a:lnTo>
                      <a:pt x="1207" y="4627"/>
                    </a:lnTo>
                    <a:lnTo>
                      <a:pt x="1201" y="4617"/>
                    </a:lnTo>
                    <a:lnTo>
                      <a:pt x="1195" y="4606"/>
                    </a:lnTo>
                    <a:lnTo>
                      <a:pt x="1191" y="4601"/>
                    </a:lnTo>
                    <a:lnTo>
                      <a:pt x="1187" y="4596"/>
                    </a:lnTo>
                    <a:lnTo>
                      <a:pt x="1182" y="4592"/>
                    </a:lnTo>
                    <a:lnTo>
                      <a:pt x="1176" y="4588"/>
                    </a:lnTo>
                    <a:lnTo>
                      <a:pt x="1166" y="4583"/>
                    </a:lnTo>
                    <a:lnTo>
                      <a:pt x="1158" y="4580"/>
                    </a:lnTo>
                    <a:lnTo>
                      <a:pt x="1149" y="4578"/>
                    </a:lnTo>
                    <a:lnTo>
                      <a:pt x="1139" y="4577"/>
                    </a:lnTo>
                    <a:lnTo>
                      <a:pt x="1121" y="4576"/>
                    </a:lnTo>
                    <a:lnTo>
                      <a:pt x="1100" y="4573"/>
                    </a:lnTo>
                    <a:lnTo>
                      <a:pt x="1086" y="4570"/>
                    </a:lnTo>
                    <a:lnTo>
                      <a:pt x="1074" y="4566"/>
                    </a:lnTo>
                    <a:lnTo>
                      <a:pt x="1069" y="4565"/>
                    </a:lnTo>
                    <a:lnTo>
                      <a:pt x="1061" y="4563"/>
                    </a:lnTo>
                    <a:lnTo>
                      <a:pt x="1055" y="4562"/>
                    </a:lnTo>
                    <a:lnTo>
                      <a:pt x="1048" y="4562"/>
                    </a:lnTo>
                    <a:lnTo>
                      <a:pt x="1043" y="4562"/>
                    </a:lnTo>
                    <a:lnTo>
                      <a:pt x="1039" y="4565"/>
                    </a:lnTo>
                    <a:lnTo>
                      <a:pt x="1035" y="4567"/>
                    </a:lnTo>
                    <a:lnTo>
                      <a:pt x="1031" y="4571"/>
                    </a:lnTo>
                    <a:lnTo>
                      <a:pt x="1027" y="4575"/>
                    </a:lnTo>
                    <a:lnTo>
                      <a:pt x="1024" y="4578"/>
                    </a:lnTo>
                    <a:lnTo>
                      <a:pt x="1020" y="4580"/>
                    </a:lnTo>
                    <a:lnTo>
                      <a:pt x="1015" y="4581"/>
                    </a:lnTo>
                    <a:lnTo>
                      <a:pt x="1007" y="4580"/>
                    </a:lnTo>
                    <a:lnTo>
                      <a:pt x="998" y="4579"/>
                    </a:lnTo>
                    <a:lnTo>
                      <a:pt x="992" y="4576"/>
                    </a:lnTo>
                    <a:lnTo>
                      <a:pt x="986" y="4572"/>
                    </a:lnTo>
                    <a:lnTo>
                      <a:pt x="973" y="4565"/>
                    </a:lnTo>
                    <a:lnTo>
                      <a:pt x="959" y="4558"/>
                    </a:lnTo>
                    <a:lnTo>
                      <a:pt x="954" y="4548"/>
                    </a:lnTo>
                    <a:lnTo>
                      <a:pt x="949" y="4539"/>
                    </a:lnTo>
                    <a:lnTo>
                      <a:pt x="942" y="4532"/>
                    </a:lnTo>
                    <a:lnTo>
                      <a:pt x="937" y="4525"/>
                    </a:lnTo>
                    <a:lnTo>
                      <a:pt x="924" y="4512"/>
                    </a:lnTo>
                    <a:lnTo>
                      <a:pt x="910" y="4502"/>
                    </a:lnTo>
                    <a:lnTo>
                      <a:pt x="880" y="4483"/>
                    </a:lnTo>
                    <a:lnTo>
                      <a:pt x="846" y="4462"/>
                    </a:lnTo>
                    <a:lnTo>
                      <a:pt x="837" y="4456"/>
                    </a:lnTo>
                    <a:lnTo>
                      <a:pt x="826" y="4452"/>
                    </a:lnTo>
                    <a:lnTo>
                      <a:pt x="817" y="4450"/>
                    </a:lnTo>
                    <a:lnTo>
                      <a:pt x="807" y="4449"/>
                    </a:lnTo>
                    <a:lnTo>
                      <a:pt x="797" y="4448"/>
                    </a:lnTo>
                    <a:lnTo>
                      <a:pt x="787" y="4447"/>
                    </a:lnTo>
                    <a:lnTo>
                      <a:pt x="776" y="4445"/>
                    </a:lnTo>
                    <a:lnTo>
                      <a:pt x="765" y="4441"/>
                    </a:lnTo>
                    <a:lnTo>
                      <a:pt x="758" y="4437"/>
                    </a:lnTo>
                    <a:lnTo>
                      <a:pt x="752" y="4431"/>
                    </a:lnTo>
                    <a:lnTo>
                      <a:pt x="746" y="4425"/>
                    </a:lnTo>
                    <a:lnTo>
                      <a:pt x="741" y="4419"/>
                    </a:lnTo>
                    <a:lnTo>
                      <a:pt x="736" y="4414"/>
                    </a:lnTo>
                    <a:lnTo>
                      <a:pt x="730" y="4409"/>
                    </a:lnTo>
                    <a:lnTo>
                      <a:pt x="727" y="4408"/>
                    </a:lnTo>
                    <a:lnTo>
                      <a:pt x="724" y="4406"/>
                    </a:lnTo>
                    <a:lnTo>
                      <a:pt x="719" y="4406"/>
                    </a:lnTo>
                    <a:lnTo>
                      <a:pt x="715" y="4405"/>
                    </a:lnTo>
                    <a:lnTo>
                      <a:pt x="710" y="4406"/>
                    </a:lnTo>
                    <a:lnTo>
                      <a:pt x="706" y="4408"/>
                    </a:lnTo>
                    <a:lnTo>
                      <a:pt x="703" y="4410"/>
                    </a:lnTo>
                    <a:lnTo>
                      <a:pt x="700" y="4413"/>
                    </a:lnTo>
                    <a:lnTo>
                      <a:pt x="694" y="4421"/>
                    </a:lnTo>
                    <a:lnTo>
                      <a:pt x="686" y="4428"/>
                    </a:lnTo>
                    <a:lnTo>
                      <a:pt x="668" y="4419"/>
                    </a:lnTo>
                    <a:lnTo>
                      <a:pt x="650" y="4410"/>
                    </a:lnTo>
                    <a:lnTo>
                      <a:pt x="643" y="4403"/>
                    </a:lnTo>
                    <a:lnTo>
                      <a:pt x="638" y="4397"/>
                    </a:lnTo>
                    <a:lnTo>
                      <a:pt x="636" y="4393"/>
                    </a:lnTo>
                    <a:lnTo>
                      <a:pt x="633" y="4389"/>
                    </a:lnTo>
                    <a:lnTo>
                      <a:pt x="632" y="4385"/>
                    </a:lnTo>
                    <a:lnTo>
                      <a:pt x="632" y="4380"/>
                    </a:lnTo>
                    <a:lnTo>
                      <a:pt x="632" y="4328"/>
                    </a:lnTo>
                    <a:lnTo>
                      <a:pt x="631" y="4318"/>
                    </a:lnTo>
                    <a:lnTo>
                      <a:pt x="630" y="4309"/>
                    </a:lnTo>
                    <a:lnTo>
                      <a:pt x="628" y="4301"/>
                    </a:lnTo>
                    <a:lnTo>
                      <a:pt x="626" y="4294"/>
                    </a:lnTo>
                    <a:lnTo>
                      <a:pt x="624" y="4285"/>
                    </a:lnTo>
                    <a:lnTo>
                      <a:pt x="622" y="4277"/>
                    </a:lnTo>
                    <a:lnTo>
                      <a:pt x="621" y="4268"/>
                    </a:lnTo>
                    <a:lnTo>
                      <a:pt x="620" y="4258"/>
                    </a:lnTo>
                    <a:lnTo>
                      <a:pt x="620" y="4213"/>
                    </a:lnTo>
                    <a:lnTo>
                      <a:pt x="628" y="4204"/>
                    </a:lnTo>
                    <a:lnTo>
                      <a:pt x="636" y="4198"/>
                    </a:lnTo>
                    <a:lnTo>
                      <a:pt x="644" y="4193"/>
                    </a:lnTo>
                    <a:lnTo>
                      <a:pt x="651" y="4189"/>
                    </a:lnTo>
                    <a:lnTo>
                      <a:pt x="669" y="4181"/>
                    </a:lnTo>
                    <a:lnTo>
                      <a:pt x="686" y="4169"/>
                    </a:lnTo>
                    <a:lnTo>
                      <a:pt x="690" y="4167"/>
                    </a:lnTo>
                    <a:lnTo>
                      <a:pt x="695" y="4163"/>
                    </a:lnTo>
                    <a:lnTo>
                      <a:pt x="698" y="4160"/>
                    </a:lnTo>
                    <a:lnTo>
                      <a:pt x="700" y="4156"/>
                    </a:lnTo>
                    <a:lnTo>
                      <a:pt x="703" y="4147"/>
                    </a:lnTo>
                    <a:lnTo>
                      <a:pt x="705" y="4139"/>
                    </a:lnTo>
                    <a:lnTo>
                      <a:pt x="706" y="4119"/>
                    </a:lnTo>
                    <a:lnTo>
                      <a:pt x="706" y="4099"/>
                    </a:lnTo>
                    <a:lnTo>
                      <a:pt x="705" y="4088"/>
                    </a:lnTo>
                    <a:lnTo>
                      <a:pt x="703" y="4079"/>
                    </a:lnTo>
                    <a:lnTo>
                      <a:pt x="700" y="4070"/>
                    </a:lnTo>
                    <a:lnTo>
                      <a:pt x="695" y="4062"/>
                    </a:lnTo>
                    <a:lnTo>
                      <a:pt x="689" y="4055"/>
                    </a:lnTo>
                    <a:lnTo>
                      <a:pt x="682" y="4048"/>
                    </a:lnTo>
                    <a:lnTo>
                      <a:pt x="674" y="4042"/>
                    </a:lnTo>
                    <a:lnTo>
                      <a:pt x="666" y="4037"/>
                    </a:lnTo>
                    <a:lnTo>
                      <a:pt x="655" y="4032"/>
                    </a:lnTo>
                    <a:lnTo>
                      <a:pt x="645" y="4029"/>
                    </a:lnTo>
                    <a:lnTo>
                      <a:pt x="640" y="4027"/>
                    </a:lnTo>
                    <a:lnTo>
                      <a:pt x="636" y="4025"/>
                    </a:lnTo>
                    <a:lnTo>
                      <a:pt x="631" y="4022"/>
                    </a:lnTo>
                    <a:lnTo>
                      <a:pt x="627" y="4018"/>
                    </a:lnTo>
                    <a:lnTo>
                      <a:pt x="611" y="3993"/>
                    </a:lnTo>
                    <a:lnTo>
                      <a:pt x="597" y="3970"/>
                    </a:lnTo>
                    <a:lnTo>
                      <a:pt x="591" y="3959"/>
                    </a:lnTo>
                    <a:lnTo>
                      <a:pt x="586" y="3946"/>
                    </a:lnTo>
                    <a:lnTo>
                      <a:pt x="581" y="3933"/>
                    </a:lnTo>
                    <a:lnTo>
                      <a:pt x="575" y="3918"/>
                    </a:lnTo>
                    <a:lnTo>
                      <a:pt x="566" y="3885"/>
                    </a:lnTo>
                    <a:lnTo>
                      <a:pt x="558" y="3855"/>
                    </a:lnTo>
                    <a:lnTo>
                      <a:pt x="551" y="3825"/>
                    </a:lnTo>
                    <a:lnTo>
                      <a:pt x="542" y="3797"/>
                    </a:lnTo>
                    <a:lnTo>
                      <a:pt x="537" y="3785"/>
                    </a:lnTo>
                    <a:lnTo>
                      <a:pt x="532" y="3771"/>
                    </a:lnTo>
                    <a:lnTo>
                      <a:pt x="526" y="3759"/>
                    </a:lnTo>
                    <a:lnTo>
                      <a:pt x="517" y="3746"/>
                    </a:lnTo>
                    <a:lnTo>
                      <a:pt x="509" y="3735"/>
                    </a:lnTo>
                    <a:lnTo>
                      <a:pt x="499" y="3723"/>
                    </a:lnTo>
                    <a:lnTo>
                      <a:pt x="487" y="3713"/>
                    </a:lnTo>
                    <a:lnTo>
                      <a:pt x="474" y="3703"/>
                    </a:lnTo>
                    <a:lnTo>
                      <a:pt x="465" y="3680"/>
                    </a:lnTo>
                    <a:lnTo>
                      <a:pt x="455" y="3659"/>
                    </a:lnTo>
                    <a:lnTo>
                      <a:pt x="452" y="3655"/>
                    </a:lnTo>
                    <a:lnTo>
                      <a:pt x="449" y="3651"/>
                    </a:lnTo>
                    <a:lnTo>
                      <a:pt x="446" y="3647"/>
                    </a:lnTo>
                    <a:lnTo>
                      <a:pt x="443" y="3644"/>
                    </a:lnTo>
                    <a:lnTo>
                      <a:pt x="439" y="3641"/>
                    </a:lnTo>
                    <a:lnTo>
                      <a:pt x="433" y="3640"/>
                    </a:lnTo>
                    <a:lnTo>
                      <a:pt x="428" y="3637"/>
                    </a:lnTo>
                    <a:lnTo>
                      <a:pt x="423" y="3637"/>
                    </a:lnTo>
                    <a:lnTo>
                      <a:pt x="415" y="3637"/>
                    </a:lnTo>
                    <a:lnTo>
                      <a:pt x="408" y="3638"/>
                    </a:lnTo>
                    <a:lnTo>
                      <a:pt x="400" y="3641"/>
                    </a:lnTo>
                    <a:lnTo>
                      <a:pt x="394" y="3643"/>
                    </a:lnTo>
                    <a:lnTo>
                      <a:pt x="388" y="3644"/>
                    </a:lnTo>
                    <a:lnTo>
                      <a:pt x="381" y="3646"/>
                    </a:lnTo>
                    <a:lnTo>
                      <a:pt x="373" y="3647"/>
                    </a:lnTo>
                    <a:lnTo>
                      <a:pt x="365" y="3647"/>
                    </a:lnTo>
                    <a:lnTo>
                      <a:pt x="360" y="3647"/>
                    </a:lnTo>
                    <a:lnTo>
                      <a:pt x="355" y="3646"/>
                    </a:lnTo>
                    <a:lnTo>
                      <a:pt x="351" y="3644"/>
                    </a:lnTo>
                    <a:lnTo>
                      <a:pt x="346" y="3642"/>
                    </a:lnTo>
                    <a:lnTo>
                      <a:pt x="338" y="3636"/>
                    </a:lnTo>
                    <a:lnTo>
                      <a:pt x="332" y="3630"/>
                    </a:lnTo>
                    <a:lnTo>
                      <a:pt x="326" y="3622"/>
                    </a:lnTo>
                    <a:lnTo>
                      <a:pt x="318" y="3615"/>
                    </a:lnTo>
                    <a:lnTo>
                      <a:pt x="311" y="3607"/>
                    </a:lnTo>
                    <a:lnTo>
                      <a:pt x="302" y="3602"/>
                    </a:lnTo>
                    <a:lnTo>
                      <a:pt x="287" y="3593"/>
                    </a:lnTo>
                    <a:lnTo>
                      <a:pt x="274" y="3582"/>
                    </a:lnTo>
                    <a:lnTo>
                      <a:pt x="261" y="3572"/>
                    </a:lnTo>
                    <a:lnTo>
                      <a:pt x="247" y="3562"/>
                    </a:lnTo>
                    <a:lnTo>
                      <a:pt x="240" y="3558"/>
                    </a:lnTo>
                    <a:lnTo>
                      <a:pt x="232" y="3555"/>
                    </a:lnTo>
                    <a:lnTo>
                      <a:pt x="225" y="3551"/>
                    </a:lnTo>
                    <a:lnTo>
                      <a:pt x="218" y="3549"/>
                    </a:lnTo>
                    <a:lnTo>
                      <a:pt x="211" y="3547"/>
                    </a:lnTo>
                    <a:lnTo>
                      <a:pt x="204" y="3544"/>
                    </a:lnTo>
                    <a:lnTo>
                      <a:pt x="198" y="3539"/>
                    </a:lnTo>
                    <a:lnTo>
                      <a:pt x="193" y="3533"/>
                    </a:lnTo>
                    <a:lnTo>
                      <a:pt x="191" y="3529"/>
                    </a:lnTo>
                    <a:lnTo>
                      <a:pt x="189" y="3524"/>
                    </a:lnTo>
                    <a:lnTo>
                      <a:pt x="188" y="3520"/>
                    </a:lnTo>
                    <a:lnTo>
                      <a:pt x="188" y="3516"/>
                    </a:lnTo>
                    <a:lnTo>
                      <a:pt x="188" y="3508"/>
                    </a:lnTo>
                    <a:lnTo>
                      <a:pt x="190" y="3499"/>
                    </a:lnTo>
                    <a:lnTo>
                      <a:pt x="191" y="3490"/>
                    </a:lnTo>
                    <a:lnTo>
                      <a:pt x="192" y="3482"/>
                    </a:lnTo>
                    <a:lnTo>
                      <a:pt x="192" y="3477"/>
                    </a:lnTo>
                    <a:lnTo>
                      <a:pt x="191" y="3473"/>
                    </a:lnTo>
                    <a:lnTo>
                      <a:pt x="190" y="3468"/>
                    </a:lnTo>
                    <a:lnTo>
                      <a:pt x="188" y="3464"/>
                    </a:lnTo>
                    <a:lnTo>
                      <a:pt x="184" y="3457"/>
                    </a:lnTo>
                    <a:lnTo>
                      <a:pt x="179" y="3452"/>
                    </a:lnTo>
                    <a:lnTo>
                      <a:pt x="172" y="3447"/>
                    </a:lnTo>
                    <a:lnTo>
                      <a:pt x="166" y="3444"/>
                    </a:lnTo>
                    <a:lnTo>
                      <a:pt x="152" y="3437"/>
                    </a:lnTo>
                    <a:lnTo>
                      <a:pt x="136" y="3431"/>
                    </a:lnTo>
                    <a:lnTo>
                      <a:pt x="130" y="3427"/>
                    </a:lnTo>
                    <a:lnTo>
                      <a:pt x="124" y="3423"/>
                    </a:lnTo>
                    <a:lnTo>
                      <a:pt x="120" y="3419"/>
                    </a:lnTo>
                    <a:lnTo>
                      <a:pt x="114" y="3415"/>
                    </a:lnTo>
                    <a:lnTo>
                      <a:pt x="110" y="3409"/>
                    </a:lnTo>
                    <a:lnTo>
                      <a:pt x="105" y="3405"/>
                    </a:lnTo>
                    <a:lnTo>
                      <a:pt x="100" y="3402"/>
                    </a:lnTo>
                    <a:lnTo>
                      <a:pt x="93" y="3399"/>
                    </a:lnTo>
                    <a:lnTo>
                      <a:pt x="94" y="3388"/>
                    </a:lnTo>
                    <a:lnTo>
                      <a:pt x="95" y="3378"/>
                    </a:lnTo>
                    <a:lnTo>
                      <a:pt x="97" y="3370"/>
                    </a:lnTo>
                    <a:lnTo>
                      <a:pt x="99" y="3363"/>
                    </a:lnTo>
                    <a:lnTo>
                      <a:pt x="104" y="3346"/>
                    </a:lnTo>
                    <a:lnTo>
                      <a:pt x="108" y="3326"/>
                    </a:lnTo>
                    <a:lnTo>
                      <a:pt x="108" y="3326"/>
                    </a:lnTo>
                    <a:lnTo>
                      <a:pt x="114" y="3305"/>
                    </a:lnTo>
                    <a:lnTo>
                      <a:pt x="121" y="3286"/>
                    </a:lnTo>
                    <a:lnTo>
                      <a:pt x="123" y="3277"/>
                    </a:lnTo>
                    <a:lnTo>
                      <a:pt x="125" y="3267"/>
                    </a:lnTo>
                    <a:lnTo>
                      <a:pt x="126" y="3257"/>
                    </a:lnTo>
                    <a:lnTo>
                      <a:pt x="127" y="3246"/>
                    </a:lnTo>
                    <a:lnTo>
                      <a:pt x="126" y="3236"/>
                    </a:lnTo>
                    <a:lnTo>
                      <a:pt x="125" y="3228"/>
                    </a:lnTo>
                    <a:lnTo>
                      <a:pt x="123" y="3220"/>
                    </a:lnTo>
                    <a:lnTo>
                      <a:pt x="121" y="3211"/>
                    </a:lnTo>
                    <a:lnTo>
                      <a:pt x="117" y="3204"/>
                    </a:lnTo>
                    <a:lnTo>
                      <a:pt x="113" y="3196"/>
                    </a:lnTo>
                    <a:lnTo>
                      <a:pt x="109" y="3190"/>
                    </a:lnTo>
                    <a:lnTo>
                      <a:pt x="104" y="3182"/>
                    </a:lnTo>
                    <a:lnTo>
                      <a:pt x="99" y="3177"/>
                    </a:lnTo>
                    <a:lnTo>
                      <a:pt x="93" y="3171"/>
                    </a:lnTo>
                    <a:lnTo>
                      <a:pt x="86" y="3167"/>
                    </a:lnTo>
                    <a:lnTo>
                      <a:pt x="79" y="3163"/>
                    </a:lnTo>
                    <a:lnTo>
                      <a:pt x="72" y="3160"/>
                    </a:lnTo>
                    <a:lnTo>
                      <a:pt x="64" y="3158"/>
                    </a:lnTo>
                    <a:lnTo>
                      <a:pt x="55" y="3155"/>
                    </a:lnTo>
                    <a:lnTo>
                      <a:pt x="47" y="3155"/>
                    </a:lnTo>
                    <a:lnTo>
                      <a:pt x="33" y="3158"/>
                    </a:lnTo>
                    <a:lnTo>
                      <a:pt x="21" y="3160"/>
                    </a:lnTo>
                    <a:lnTo>
                      <a:pt x="11" y="3159"/>
                    </a:lnTo>
                    <a:lnTo>
                      <a:pt x="0" y="3155"/>
                    </a:lnTo>
                    <a:lnTo>
                      <a:pt x="3" y="3145"/>
                    </a:lnTo>
                    <a:lnTo>
                      <a:pt x="8" y="3137"/>
                    </a:lnTo>
                    <a:lnTo>
                      <a:pt x="13" y="3130"/>
                    </a:lnTo>
                    <a:lnTo>
                      <a:pt x="18" y="3122"/>
                    </a:lnTo>
                    <a:lnTo>
                      <a:pt x="23" y="3115"/>
                    </a:lnTo>
                    <a:lnTo>
                      <a:pt x="27" y="3107"/>
                    </a:lnTo>
                    <a:lnTo>
                      <a:pt x="29" y="3103"/>
                    </a:lnTo>
                    <a:lnTo>
                      <a:pt x="30" y="3098"/>
                    </a:lnTo>
                    <a:lnTo>
                      <a:pt x="31" y="3094"/>
                    </a:lnTo>
                    <a:lnTo>
                      <a:pt x="31" y="3089"/>
                    </a:lnTo>
                    <a:lnTo>
                      <a:pt x="30" y="3075"/>
                    </a:lnTo>
                    <a:lnTo>
                      <a:pt x="28" y="3062"/>
                    </a:lnTo>
                    <a:lnTo>
                      <a:pt x="23" y="3051"/>
                    </a:lnTo>
                    <a:lnTo>
                      <a:pt x="17" y="3038"/>
                    </a:lnTo>
                    <a:lnTo>
                      <a:pt x="19" y="3034"/>
                    </a:lnTo>
                    <a:lnTo>
                      <a:pt x="22" y="3029"/>
                    </a:lnTo>
                    <a:lnTo>
                      <a:pt x="24" y="3025"/>
                    </a:lnTo>
                    <a:lnTo>
                      <a:pt x="27" y="3021"/>
                    </a:lnTo>
                    <a:lnTo>
                      <a:pt x="35" y="3013"/>
                    </a:lnTo>
                    <a:lnTo>
                      <a:pt x="42" y="3007"/>
                    </a:lnTo>
                    <a:lnTo>
                      <a:pt x="49" y="3000"/>
                    </a:lnTo>
                    <a:lnTo>
                      <a:pt x="54" y="2993"/>
                    </a:lnTo>
                    <a:lnTo>
                      <a:pt x="56" y="2989"/>
                    </a:lnTo>
                    <a:lnTo>
                      <a:pt x="58" y="2984"/>
                    </a:lnTo>
                    <a:lnTo>
                      <a:pt x="59" y="2979"/>
                    </a:lnTo>
                    <a:lnTo>
                      <a:pt x="59" y="2974"/>
                    </a:lnTo>
                    <a:lnTo>
                      <a:pt x="59" y="2924"/>
                    </a:lnTo>
                    <a:lnTo>
                      <a:pt x="53" y="2894"/>
                    </a:lnTo>
                    <a:lnTo>
                      <a:pt x="60" y="2891"/>
                    </a:lnTo>
                    <a:lnTo>
                      <a:pt x="68" y="2890"/>
                    </a:lnTo>
                    <a:lnTo>
                      <a:pt x="75" y="2889"/>
                    </a:lnTo>
                    <a:lnTo>
                      <a:pt x="82" y="2889"/>
                    </a:lnTo>
                    <a:lnTo>
                      <a:pt x="89" y="2888"/>
                    </a:lnTo>
                    <a:lnTo>
                      <a:pt x="97" y="2888"/>
                    </a:lnTo>
                    <a:lnTo>
                      <a:pt x="104" y="2887"/>
                    </a:lnTo>
                    <a:lnTo>
                      <a:pt x="112" y="2884"/>
                    </a:lnTo>
                    <a:lnTo>
                      <a:pt x="118" y="2882"/>
                    </a:lnTo>
                    <a:lnTo>
                      <a:pt x="123" y="2879"/>
                    </a:lnTo>
                    <a:lnTo>
                      <a:pt x="128" y="2876"/>
                    </a:lnTo>
                    <a:lnTo>
                      <a:pt x="132" y="2871"/>
                    </a:lnTo>
                    <a:lnTo>
                      <a:pt x="140" y="2863"/>
                    </a:lnTo>
                    <a:lnTo>
                      <a:pt x="150" y="2856"/>
                    </a:lnTo>
                    <a:lnTo>
                      <a:pt x="160" y="2849"/>
                    </a:lnTo>
                    <a:lnTo>
                      <a:pt x="168" y="2840"/>
                    </a:lnTo>
                    <a:lnTo>
                      <a:pt x="175" y="2832"/>
                    </a:lnTo>
                    <a:lnTo>
                      <a:pt x="183" y="2824"/>
                    </a:lnTo>
                    <a:lnTo>
                      <a:pt x="190" y="2815"/>
                    </a:lnTo>
                    <a:lnTo>
                      <a:pt x="198" y="2809"/>
                    </a:lnTo>
                    <a:lnTo>
                      <a:pt x="202" y="2807"/>
                    </a:lnTo>
                    <a:lnTo>
                      <a:pt x="208" y="2805"/>
                    </a:lnTo>
                    <a:lnTo>
                      <a:pt x="213" y="2804"/>
                    </a:lnTo>
                    <a:lnTo>
                      <a:pt x="219" y="2804"/>
                    </a:lnTo>
                    <a:lnTo>
                      <a:pt x="222" y="2804"/>
                    </a:lnTo>
                    <a:lnTo>
                      <a:pt x="224" y="2805"/>
                    </a:lnTo>
                    <a:lnTo>
                      <a:pt x="226" y="2806"/>
                    </a:lnTo>
                    <a:lnTo>
                      <a:pt x="228" y="2808"/>
                    </a:lnTo>
                    <a:lnTo>
                      <a:pt x="230" y="2812"/>
                    </a:lnTo>
                    <a:lnTo>
                      <a:pt x="231" y="2819"/>
                    </a:lnTo>
                    <a:lnTo>
                      <a:pt x="232" y="2825"/>
                    </a:lnTo>
                    <a:lnTo>
                      <a:pt x="233" y="2832"/>
                    </a:lnTo>
                    <a:lnTo>
                      <a:pt x="236" y="2838"/>
                    </a:lnTo>
                    <a:lnTo>
                      <a:pt x="238" y="2844"/>
                    </a:lnTo>
                    <a:lnTo>
                      <a:pt x="242" y="2850"/>
                    </a:lnTo>
                    <a:lnTo>
                      <a:pt x="246" y="2855"/>
                    </a:lnTo>
                    <a:lnTo>
                      <a:pt x="251" y="2859"/>
                    </a:lnTo>
                    <a:lnTo>
                      <a:pt x="256" y="2862"/>
                    </a:lnTo>
                    <a:lnTo>
                      <a:pt x="261" y="2864"/>
                    </a:lnTo>
                    <a:lnTo>
                      <a:pt x="268" y="2866"/>
                    </a:lnTo>
                    <a:lnTo>
                      <a:pt x="274" y="2867"/>
                    </a:lnTo>
                    <a:lnTo>
                      <a:pt x="281" y="2867"/>
                    </a:lnTo>
                    <a:lnTo>
                      <a:pt x="330" y="2867"/>
                    </a:lnTo>
                    <a:lnTo>
                      <a:pt x="338" y="2867"/>
                    </a:lnTo>
                    <a:lnTo>
                      <a:pt x="345" y="2865"/>
                    </a:lnTo>
                    <a:lnTo>
                      <a:pt x="353" y="2863"/>
                    </a:lnTo>
                    <a:lnTo>
                      <a:pt x="359" y="2860"/>
                    </a:lnTo>
                    <a:lnTo>
                      <a:pt x="365" y="2858"/>
                    </a:lnTo>
                    <a:lnTo>
                      <a:pt x="372" y="2855"/>
                    </a:lnTo>
                    <a:lnTo>
                      <a:pt x="380" y="2853"/>
                    </a:lnTo>
                    <a:lnTo>
                      <a:pt x="388" y="2851"/>
                    </a:lnTo>
                    <a:lnTo>
                      <a:pt x="389" y="2836"/>
                    </a:lnTo>
                    <a:lnTo>
                      <a:pt x="391" y="2823"/>
                    </a:lnTo>
                    <a:lnTo>
                      <a:pt x="394" y="2810"/>
                    </a:lnTo>
                    <a:lnTo>
                      <a:pt x="398" y="2798"/>
                    </a:lnTo>
                    <a:lnTo>
                      <a:pt x="402" y="2785"/>
                    </a:lnTo>
                    <a:lnTo>
                      <a:pt x="406" y="2773"/>
                    </a:lnTo>
                    <a:lnTo>
                      <a:pt x="408" y="2759"/>
                    </a:lnTo>
                    <a:lnTo>
                      <a:pt x="409" y="2744"/>
                    </a:lnTo>
                    <a:lnTo>
                      <a:pt x="416" y="2747"/>
                    </a:lnTo>
                    <a:lnTo>
                      <a:pt x="422" y="2750"/>
                    </a:lnTo>
                    <a:lnTo>
                      <a:pt x="428" y="2754"/>
                    </a:lnTo>
                    <a:lnTo>
                      <a:pt x="433" y="2758"/>
                    </a:lnTo>
                    <a:lnTo>
                      <a:pt x="440" y="2763"/>
                    </a:lnTo>
                    <a:lnTo>
                      <a:pt x="445" y="2765"/>
                    </a:lnTo>
                    <a:lnTo>
                      <a:pt x="452" y="2767"/>
                    </a:lnTo>
                    <a:lnTo>
                      <a:pt x="459" y="2768"/>
                    </a:lnTo>
                    <a:lnTo>
                      <a:pt x="517" y="2768"/>
                    </a:lnTo>
                    <a:lnTo>
                      <a:pt x="524" y="2768"/>
                    </a:lnTo>
                    <a:lnTo>
                      <a:pt x="529" y="2767"/>
                    </a:lnTo>
                    <a:lnTo>
                      <a:pt x="533" y="2765"/>
                    </a:lnTo>
                    <a:lnTo>
                      <a:pt x="537" y="2763"/>
                    </a:lnTo>
                    <a:lnTo>
                      <a:pt x="546" y="2757"/>
                    </a:lnTo>
                    <a:lnTo>
                      <a:pt x="556" y="2753"/>
                    </a:lnTo>
                    <a:lnTo>
                      <a:pt x="568" y="2750"/>
                    </a:lnTo>
                    <a:lnTo>
                      <a:pt x="579" y="2748"/>
                    </a:lnTo>
                    <a:lnTo>
                      <a:pt x="584" y="2746"/>
                    </a:lnTo>
                    <a:lnTo>
                      <a:pt x="589" y="2743"/>
                    </a:lnTo>
                    <a:lnTo>
                      <a:pt x="593" y="2740"/>
                    </a:lnTo>
                    <a:lnTo>
                      <a:pt x="596" y="2735"/>
                    </a:lnTo>
                    <a:lnTo>
                      <a:pt x="602" y="2724"/>
                    </a:lnTo>
                    <a:lnTo>
                      <a:pt x="607" y="2715"/>
                    </a:lnTo>
                    <a:lnTo>
                      <a:pt x="609" y="2710"/>
                    </a:lnTo>
                    <a:lnTo>
                      <a:pt x="612" y="2707"/>
                    </a:lnTo>
                    <a:lnTo>
                      <a:pt x="616" y="2702"/>
                    </a:lnTo>
                    <a:lnTo>
                      <a:pt x="620" y="2699"/>
                    </a:lnTo>
                    <a:lnTo>
                      <a:pt x="628" y="2694"/>
                    </a:lnTo>
                    <a:lnTo>
                      <a:pt x="637" y="2691"/>
                    </a:lnTo>
                    <a:lnTo>
                      <a:pt x="645" y="2688"/>
                    </a:lnTo>
                    <a:lnTo>
                      <a:pt x="653" y="2686"/>
                    </a:lnTo>
                    <a:lnTo>
                      <a:pt x="669" y="2682"/>
                    </a:lnTo>
                    <a:lnTo>
                      <a:pt x="686" y="2675"/>
                    </a:lnTo>
                    <a:lnTo>
                      <a:pt x="698" y="2671"/>
                    </a:lnTo>
                    <a:lnTo>
                      <a:pt x="707" y="2668"/>
                    </a:lnTo>
                    <a:lnTo>
                      <a:pt x="716" y="2665"/>
                    </a:lnTo>
                    <a:lnTo>
                      <a:pt x="727" y="2661"/>
                    </a:lnTo>
                    <a:lnTo>
                      <a:pt x="734" y="2651"/>
                    </a:lnTo>
                    <a:lnTo>
                      <a:pt x="741" y="2639"/>
                    </a:lnTo>
                    <a:lnTo>
                      <a:pt x="778" y="2627"/>
                    </a:lnTo>
                    <a:lnTo>
                      <a:pt x="811" y="2613"/>
                    </a:lnTo>
                    <a:lnTo>
                      <a:pt x="818" y="2609"/>
                    </a:lnTo>
                    <a:lnTo>
                      <a:pt x="824" y="2604"/>
                    </a:lnTo>
                    <a:lnTo>
                      <a:pt x="830" y="2599"/>
                    </a:lnTo>
                    <a:lnTo>
                      <a:pt x="836" y="2594"/>
                    </a:lnTo>
                    <a:lnTo>
                      <a:pt x="841" y="2587"/>
                    </a:lnTo>
                    <a:lnTo>
                      <a:pt x="844" y="2580"/>
                    </a:lnTo>
                    <a:lnTo>
                      <a:pt x="846" y="2572"/>
                    </a:lnTo>
                    <a:lnTo>
                      <a:pt x="848" y="2564"/>
                    </a:lnTo>
                    <a:lnTo>
                      <a:pt x="849" y="2555"/>
                    </a:lnTo>
                    <a:lnTo>
                      <a:pt x="851" y="2549"/>
                    </a:lnTo>
                    <a:lnTo>
                      <a:pt x="854" y="2543"/>
                    </a:lnTo>
                    <a:lnTo>
                      <a:pt x="858" y="2537"/>
                    </a:lnTo>
                    <a:lnTo>
                      <a:pt x="866" y="2526"/>
                    </a:lnTo>
                    <a:lnTo>
                      <a:pt x="874" y="2516"/>
                    </a:lnTo>
                    <a:lnTo>
                      <a:pt x="882" y="2507"/>
                    </a:lnTo>
                    <a:lnTo>
                      <a:pt x="889" y="2495"/>
                    </a:lnTo>
                    <a:lnTo>
                      <a:pt x="892" y="2490"/>
                    </a:lnTo>
                    <a:lnTo>
                      <a:pt x="894" y="2484"/>
                    </a:lnTo>
                    <a:lnTo>
                      <a:pt x="896" y="2476"/>
                    </a:lnTo>
                    <a:lnTo>
                      <a:pt x="896" y="2469"/>
                    </a:lnTo>
                    <a:lnTo>
                      <a:pt x="896" y="2418"/>
                    </a:lnTo>
                    <a:lnTo>
                      <a:pt x="897" y="2415"/>
                    </a:lnTo>
                    <a:lnTo>
                      <a:pt x="897" y="2412"/>
                    </a:lnTo>
                    <a:lnTo>
                      <a:pt x="899" y="2410"/>
                    </a:lnTo>
                    <a:lnTo>
                      <a:pt x="900" y="2408"/>
                    </a:lnTo>
                    <a:lnTo>
                      <a:pt x="905" y="2405"/>
                    </a:lnTo>
                    <a:lnTo>
                      <a:pt x="910" y="2402"/>
                    </a:lnTo>
                    <a:lnTo>
                      <a:pt x="915" y="2399"/>
                    </a:lnTo>
                    <a:lnTo>
                      <a:pt x="919" y="2396"/>
                    </a:lnTo>
                    <a:lnTo>
                      <a:pt x="922" y="2394"/>
                    </a:lnTo>
                    <a:lnTo>
                      <a:pt x="924" y="2390"/>
                    </a:lnTo>
                    <a:lnTo>
                      <a:pt x="924" y="2388"/>
                    </a:lnTo>
                    <a:lnTo>
                      <a:pt x="925" y="2385"/>
                    </a:lnTo>
                    <a:lnTo>
                      <a:pt x="924" y="2379"/>
                    </a:lnTo>
                    <a:lnTo>
                      <a:pt x="922" y="2373"/>
                    </a:lnTo>
                    <a:lnTo>
                      <a:pt x="919" y="2368"/>
                    </a:lnTo>
                    <a:lnTo>
                      <a:pt x="916" y="2362"/>
                    </a:lnTo>
                    <a:lnTo>
                      <a:pt x="909" y="2352"/>
                    </a:lnTo>
                    <a:lnTo>
                      <a:pt x="903" y="2341"/>
                    </a:lnTo>
                    <a:lnTo>
                      <a:pt x="900" y="2330"/>
                    </a:lnTo>
                    <a:lnTo>
                      <a:pt x="898" y="2321"/>
                    </a:lnTo>
                    <a:lnTo>
                      <a:pt x="897" y="2312"/>
                    </a:lnTo>
                    <a:lnTo>
                      <a:pt x="896" y="2303"/>
                    </a:lnTo>
                    <a:lnTo>
                      <a:pt x="896" y="2285"/>
                    </a:lnTo>
                    <a:lnTo>
                      <a:pt x="896" y="2264"/>
                    </a:lnTo>
                    <a:lnTo>
                      <a:pt x="897" y="2242"/>
                    </a:lnTo>
                    <a:lnTo>
                      <a:pt x="900" y="2223"/>
                    </a:lnTo>
                    <a:lnTo>
                      <a:pt x="902" y="2203"/>
                    </a:lnTo>
                    <a:lnTo>
                      <a:pt x="903" y="2181"/>
                    </a:lnTo>
                    <a:lnTo>
                      <a:pt x="903" y="2177"/>
                    </a:lnTo>
                    <a:lnTo>
                      <a:pt x="901" y="2173"/>
                    </a:lnTo>
                    <a:lnTo>
                      <a:pt x="899" y="2170"/>
                    </a:lnTo>
                    <a:lnTo>
                      <a:pt x="896" y="2168"/>
                    </a:lnTo>
                    <a:lnTo>
                      <a:pt x="892" y="2164"/>
                    </a:lnTo>
                    <a:lnTo>
                      <a:pt x="887" y="2163"/>
                    </a:lnTo>
                    <a:lnTo>
                      <a:pt x="883" y="2162"/>
                    </a:lnTo>
                    <a:lnTo>
                      <a:pt x="879" y="2162"/>
                    </a:lnTo>
                    <a:lnTo>
                      <a:pt x="829" y="2162"/>
                    </a:lnTo>
                    <a:lnTo>
                      <a:pt x="826" y="2159"/>
                    </a:lnTo>
                    <a:lnTo>
                      <a:pt x="822" y="2157"/>
                    </a:lnTo>
                    <a:lnTo>
                      <a:pt x="820" y="2156"/>
                    </a:lnTo>
                    <a:lnTo>
                      <a:pt x="819" y="2154"/>
                    </a:lnTo>
                    <a:lnTo>
                      <a:pt x="818" y="2152"/>
                    </a:lnTo>
                    <a:lnTo>
                      <a:pt x="818" y="2150"/>
                    </a:lnTo>
                    <a:lnTo>
                      <a:pt x="818" y="2147"/>
                    </a:lnTo>
                    <a:lnTo>
                      <a:pt x="819" y="2144"/>
                    </a:lnTo>
                    <a:lnTo>
                      <a:pt x="820" y="2142"/>
                    </a:lnTo>
                    <a:lnTo>
                      <a:pt x="822" y="2140"/>
                    </a:lnTo>
                    <a:lnTo>
                      <a:pt x="826" y="2136"/>
                    </a:lnTo>
                    <a:lnTo>
                      <a:pt x="832" y="2134"/>
                    </a:lnTo>
                    <a:lnTo>
                      <a:pt x="848" y="2132"/>
                    </a:lnTo>
                    <a:lnTo>
                      <a:pt x="862" y="2131"/>
                    </a:lnTo>
                    <a:lnTo>
                      <a:pt x="876" y="2129"/>
                    </a:lnTo>
                    <a:lnTo>
                      <a:pt x="886" y="2128"/>
                    </a:lnTo>
                    <a:lnTo>
                      <a:pt x="898" y="2125"/>
                    </a:lnTo>
                    <a:lnTo>
                      <a:pt x="910" y="2122"/>
                    </a:lnTo>
                    <a:lnTo>
                      <a:pt x="931" y="2116"/>
                    </a:lnTo>
                    <a:lnTo>
                      <a:pt x="950" y="2112"/>
                    </a:lnTo>
                    <a:lnTo>
                      <a:pt x="968" y="2108"/>
                    </a:lnTo>
                    <a:lnTo>
                      <a:pt x="989" y="2102"/>
                    </a:lnTo>
                    <a:lnTo>
                      <a:pt x="997" y="2098"/>
                    </a:lnTo>
                    <a:lnTo>
                      <a:pt x="1004" y="2093"/>
                    </a:lnTo>
                    <a:lnTo>
                      <a:pt x="1009" y="2090"/>
                    </a:lnTo>
                    <a:lnTo>
                      <a:pt x="1013" y="2088"/>
                    </a:lnTo>
                    <a:lnTo>
                      <a:pt x="1017" y="2087"/>
                    </a:lnTo>
                    <a:lnTo>
                      <a:pt x="1022" y="2086"/>
                    </a:lnTo>
                    <a:lnTo>
                      <a:pt x="1027" y="2087"/>
                    </a:lnTo>
                    <a:lnTo>
                      <a:pt x="1032" y="2089"/>
                    </a:lnTo>
                    <a:lnTo>
                      <a:pt x="1038" y="2091"/>
                    </a:lnTo>
                    <a:lnTo>
                      <a:pt x="1042" y="2093"/>
                    </a:lnTo>
                    <a:lnTo>
                      <a:pt x="1046" y="2096"/>
                    </a:lnTo>
                    <a:lnTo>
                      <a:pt x="1051" y="2098"/>
                    </a:lnTo>
                    <a:lnTo>
                      <a:pt x="1056" y="2100"/>
                    </a:lnTo>
                    <a:lnTo>
                      <a:pt x="1062" y="2100"/>
                    </a:lnTo>
                    <a:lnTo>
                      <a:pt x="1067" y="2100"/>
                    </a:lnTo>
                    <a:lnTo>
                      <a:pt x="1070" y="2099"/>
                    </a:lnTo>
                    <a:lnTo>
                      <a:pt x="1073" y="2097"/>
                    </a:lnTo>
                    <a:lnTo>
                      <a:pt x="1076" y="2095"/>
                    </a:lnTo>
                    <a:lnTo>
                      <a:pt x="1082" y="2090"/>
                    </a:lnTo>
                    <a:lnTo>
                      <a:pt x="1087" y="2084"/>
                    </a:lnTo>
                    <a:lnTo>
                      <a:pt x="1093" y="2077"/>
                    </a:lnTo>
                    <a:lnTo>
                      <a:pt x="1098" y="2072"/>
                    </a:lnTo>
                    <a:lnTo>
                      <a:pt x="1101" y="2070"/>
                    </a:lnTo>
                    <a:lnTo>
                      <a:pt x="1104" y="2068"/>
                    </a:lnTo>
                    <a:lnTo>
                      <a:pt x="1108" y="2067"/>
                    </a:lnTo>
                    <a:lnTo>
                      <a:pt x="1112" y="2067"/>
                    </a:lnTo>
                    <a:lnTo>
                      <a:pt x="1114" y="2067"/>
                    </a:lnTo>
                    <a:lnTo>
                      <a:pt x="1117" y="2068"/>
                    </a:lnTo>
                    <a:lnTo>
                      <a:pt x="1118" y="2070"/>
                    </a:lnTo>
                    <a:lnTo>
                      <a:pt x="1121" y="2071"/>
                    </a:lnTo>
                    <a:lnTo>
                      <a:pt x="1125" y="2075"/>
                    </a:lnTo>
                    <a:lnTo>
                      <a:pt x="1129" y="2078"/>
                    </a:lnTo>
                    <a:lnTo>
                      <a:pt x="1147" y="2065"/>
                    </a:lnTo>
                    <a:lnTo>
                      <a:pt x="1147" y="2034"/>
                    </a:lnTo>
                    <a:lnTo>
                      <a:pt x="1135" y="2034"/>
                    </a:lnTo>
                    <a:lnTo>
                      <a:pt x="1123" y="2032"/>
                    </a:lnTo>
                    <a:lnTo>
                      <a:pt x="1117" y="2030"/>
                    </a:lnTo>
                    <a:lnTo>
                      <a:pt x="1113" y="2027"/>
                    </a:lnTo>
                    <a:lnTo>
                      <a:pt x="1112" y="2025"/>
                    </a:lnTo>
                    <a:lnTo>
                      <a:pt x="1110" y="2022"/>
                    </a:lnTo>
                    <a:lnTo>
                      <a:pt x="1110" y="2020"/>
                    </a:lnTo>
                    <a:lnTo>
                      <a:pt x="1109" y="2017"/>
                    </a:lnTo>
                    <a:lnTo>
                      <a:pt x="1110" y="2010"/>
                    </a:lnTo>
                    <a:lnTo>
                      <a:pt x="1111" y="2004"/>
                    </a:lnTo>
                    <a:lnTo>
                      <a:pt x="1113" y="1998"/>
                    </a:lnTo>
                    <a:lnTo>
                      <a:pt x="1115" y="1991"/>
                    </a:lnTo>
                    <a:lnTo>
                      <a:pt x="1122" y="1980"/>
                    </a:lnTo>
                    <a:lnTo>
                      <a:pt x="1127" y="1968"/>
                    </a:lnTo>
                    <a:lnTo>
                      <a:pt x="1132" y="1945"/>
                    </a:lnTo>
                    <a:lnTo>
                      <a:pt x="1136" y="1924"/>
                    </a:lnTo>
                    <a:lnTo>
                      <a:pt x="1138" y="1903"/>
                    </a:lnTo>
                    <a:lnTo>
                      <a:pt x="1138" y="1879"/>
                    </a:lnTo>
                    <a:lnTo>
                      <a:pt x="1181" y="1879"/>
                    </a:lnTo>
                    <a:lnTo>
                      <a:pt x="1188" y="1883"/>
                    </a:lnTo>
                    <a:lnTo>
                      <a:pt x="1195" y="1885"/>
                    </a:lnTo>
                    <a:lnTo>
                      <a:pt x="1204" y="1884"/>
                    </a:lnTo>
                    <a:lnTo>
                      <a:pt x="1213" y="1880"/>
                    </a:lnTo>
                    <a:lnTo>
                      <a:pt x="1221" y="1876"/>
                    </a:lnTo>
                    <a:lnTo>
                      <a:pt x="1228" y="1872"/>
                    </a:lnTo>
                    <a:lnTo>
                      <a:pt x="1236" y="1868"/>
                    </a:lnTo>
                    <a:lnTo>
                      <a:pt x="1244" y="1864"/>
                    </a:lnTo>
                    <a:lnTo>
                      <a:pt x="1252" y="1862"/>
                    </a:lnTo>
                    <a:lnTo>
                      <a:pt x="1261" y="1861"/>
                    </a:lnTo>
                    <a:lnTo>
                      <a:pt x="1267" y="1861"/>
                    </a:lnTo>
                    <a:lnTo>
                      <a:pt x="1272" y="1862"/>
                    </a:lnTo>
                    <a:lnTo>
                      <a:pt x="1277" y="1863"/>
                    </a:lnTo>
                    <a:lnTo>
                      <a:pt x="1281" y="1865"/>
                    </a:lnTo>
                    <a:lnTo>
                      <a:pt x="1288" y="1870"/>
                    </a:lnTo>
                    <a:lnTo>
                      <a:pt x="1297" y="1876"/>
                    </a:lnTo>
                    <a:lnTo>
                      <a:pt x="1304" y="1881"/>
                    </a:lnTo>
                    <a:lnTo>
                      <a:pt x="1312" y="1887"/>
                    </a:lnTo>
                    <a:lnTo>
                      <a:pt x="1316" y="1889"/>
                    </a:lnTo>
                    <a:lnTo>
                      <a:pt x="1321" y="1890"/>
                    </a:lnTo>
                    <a:lnTo>
                      <a:pt x="1326" y="1891"/>
                    </a:lnTo>
                    <a:lnTo>
                      <a:pt x="1331" y="1891"/>
                    </a:lnTo>
                    <a:lnTo>
                      <a:pt x="1341" y="1890"/>
                    </a:lnTo>
                    <a:lnTo>
                      <a:pt x="1352" y="1889"/>
                    </a:lnTo>
                    <a:lnTo>
                      <a:pt x="1352" y="1873"/>
                    </a:lnTo>
                    <a:lnTo>
                      <a:pt x="1352" y="1859"/>
                    </a:lnTo>
                    <a:lnTo>
                      <a:pt x="1352" y="1851"/>
                    </a:lnTo>
                    <a:lnTo>
                      <a:pt x="1354" y="1845"/>
                    </a:lnTo>
                    <a:lnTo>
                      <a:pt x="1357" y="1838"/>
                    </a:lnTo>
                    <a:lnTo>
                      <a:pt x="1361" y="1832"/>
                    </a:lnTo>
                    <a:lnTo>
                      <a:pt x="1365" y="1828"/>
                    </a:lnTo>
                    <a:lnTo>
                      <a:pt x="1370" y="1823"/>
                    </a:lnTo>
                    <a:lnTo>
                      <a:pt x="1374" y="1820"/>
                    </a:lnTo>
                    <a:lnTo>
                      <a:pt x="1380" y="1817"/>
                    </a:lnTo>
                    <a:lnTo>
                      <a:pt x="1390" y="1812"/>
                    </a:lnTo>
                    <a:lnTo>
                      <a:pt x="1400" y="1808"/>
                    </a:lnTo>
                    <a:lnTo>
                      <a:pt x="1409" y="1802"/>
                    </a:lnTo>
                    <a:lnTo>
                      <a:pt x="1416" y="1795"/>
                    </a:lnTo>
                    <a:lnTo>
                      <a:pt x="1419" y="1792"/>
                    </a:lnTo>
                    <a:lnTo>
                      <a:pt x="1421" y="1788"/>
                    </a:lnTo>
                    <a:lnTo>
                      <a:pt x="1423" y="1783"/>
                    </a:lnTo>
                    <a:lnTo>
                      <a:pt x="1423" y="1777"/>
                    </a:lnTo>
                    <a:lnTo>
                      <a:pt x="1423" y="1771"/>
                    </a:lnTo>
                    <a:lnTo>
                      <a:pt x="1422" y="1764"/>
                    </a:lnTo>
                    <a:lnTo>
                      <a:pt x="1420" y="1759"/>
                    </a:lnTo>
                    <a:lnTo>
                      <a:pt x="1418" y="1754"/>
                    </a:lnTo>
                    <a:lnTo>
                      <a:pt x="1413" y="1744"/>
                    </a:lnTo>
                    <a:lnTo>
                      <a:pt x="1407" y="1734"/>
                    </a:lnTo>
                    <a:lnTo>
                      <a:pt x="1400" y="1725"/>
                    </a:lnTo>
                    <a:lnTo>
                      <a:pt x="1395" y="1715"/>
                    </a:lnTo>
                    <a:lnTo>
                      <a:pt x="1393" y="1709"/>
                    </a:lnTo>
                    <a:lnTo>
                      <a:pt x="1391" y="1704"/>
                    </a:lnTo>
                    <a:lnTo>
                      <a:pt x="1390" y="1698"/>
                    </a:lnTo>
                    <a:lnTo>
                      <a:pt x="1390" y="1692"/>
                    </a:lnTo>
                    <a:lnTo>
                      <a:pt x="1390" y="1681"/>
                    </a:lnTo>
                    <a:lnTo>
                      <a:pt x="1391" y="1672"/>
                    </a:lnTo>
                    <a:lnTo>
                      <a:pt x="1393" y="1664"/>
                    </a:lnTo>
                    <a:lnTo>
                      <a:pt x="1394" y="1656"/>
                    </a:lnTo>
                    <a:lnTo>
                      <a:pt x="1398" y="1639"/>
                    </a:lnTo>
                    <a:lnTo>
                      <a:pt x="1401" y="1620"/>
                    </a:lnTo>
                    <a:lnTo>
                      <a:pt x="1402" y="1611"/>
                    </a:lnTo>
                    <a:lnTo>
                      <a:pt x="1401" y="1603"/>
                    </a:lnTo>
                    <a:lnTo>
                      <a:pt x="1401" y="1598"/>
                    </a:lnTo>
                    <a:lnTo>
                      <a:pt x="1402" y="1594"/>
                    </a:lnTo>
                    <a:lnTo>
                      <a:pt x="1404" y="1591"/>
                    </a:lnTo>
                    <a:lnTo>
                      <a:pt x="1407" y="1587"/>
                    </a:lnTo>
                    <a:lnTo>
                      <a:pt x="1411" y="1583"/>
                    </a:lnTo>
                    <a:lnTo>
                      <a:pt x="1416" y="1579"/>
                    </a:lnTo>
                    <a:lnTo>
                      <a:pt x="1420" y="1576"/>
                    </a:lnTo>
                    <a:lnTo>
                      <a:pt x="1425" y="1574"/>
                    </a:lnTo>
                    <a:lnTo>
                      <a:pt x="1436" y="1571"/>
                    </a:lnTo>
                    <a:lnTo>
                      <a:pt x="1446" y="1568"/>
                    </a:lnTo>
                    <a:lnTo>
                      <a:pt x="1457" y="1566"/>
                    </a:lnTo>
                    <a:lnTo>
                      <a:pt x="1468" y="1564"/>
                    </a:lnTo>
                    <a:lnTo>
                      <a:pt x="1474" y="1562"/>
                    </a:lnTo>
                    <a:lnTo>
                      <a:pt x="1479" y="1560"/>
                    </a:lnTo>
                    <a:lnTo>
                      <a:pt x="1484" y="1557"/>
                    </a:lnTo>
                    <a:lnTo>
                      <a:pt x="1489" y="1554"/>
                    </a:lnTo>
                    <a:lnTo>
                      <a:pt x="1497" y="1549"/>
                    </a:lnTo>
                    <a:lnTo>
                      <a:pt x="1503" y="1543"/>
                    </a:lnTo>
                    <a:lnTo>
                      <a:pt x="1508" y="1537"/>
                    </a:lnTo>
                    <a:lnTo>
                      <a:pt x="1512" y="1531"/>
                    </a:lnTo>
                    <a:lnTo>
                      <a:pt x="1516" y="1525"/>
                    </a:lnTo>
                    <a:lnTo>
                      <a:pt x="1521" y="1518"/>
                    </a:lnTo>
                    <a:lnTo>
                      <a:pt x="1524" y="1511"/>
                    </a:lnTo>
                    <a:lnTo>
                      <a:pt x="1527" y="1504"/>
                    </a:lnTo>
                    <a:lnTo>
                      <a:pt x="1531" y="1490"/>
                    </a:lnTo>
                    <a:lnTo>
                      <a:pt x="1534" y="1474"/>
                    </a:lnTo>
                    <a:lnTo>
                      <a:pt x="1536" y="1458"/>
                    </a:lnTo>
                    <a:lnTo>
                      <a:pt x="1537" y="1440"/>
                    </a:lnTo>
                    <a:lnTo>
                      <a:pt x="1583" y="1440"/>
                    </a:lnTo>
                    <a:lnTo>
                      <a:pt x="1594" y="1428"/>
                    </a:lnTo>
                    <a:lnTo>
                      <a:pt x="1604" y="1420"/>
                    </a:lnTo>
                    <a:lnTo>
                      <a:pt x="1615" y="1411"/>
                    </a:lnTo>
                    <a:lnTo>
                      <a:pt x="1627" y="1401"/>
                    </a:lnTo>
                    <a:lnTo>
                      <a:pt x="1638" y="1407"/>
                    </a:lnTo>
                    <a:lnTo>
                      <a:pt x="1646" y="1415"/>
                    </a:lnTo>
                    <a:lnTo>
                      <a:pt x="1653" y="1422"/>
                    </a:lnTo>
                    <a:lnTo>
                      <a:pt x="1660" y="1432"/>
                    </a:lnTo>
                    <a:lnTo>
                      <a:pt x="1673" y="1450"/>
                    </a:lnTo>
                    <a:lnTo>
                      <a:pt x="1686" y="1471"/>
                    </a:lnTo>
                    <a:lnTo>
                      <a:pt x="1700" y="1488"/>
                    </a:lnTo>
                    <a:lnTo>
                      <a:pt x="1712" y="1503"/>
                    </a:lnTo>
                    <a:lnTo>
                      <a:pt x="1725" y="1517"/>
                    </a:lnTo>
                    <a:lnTo>
                      <a:pt x="1737" y="1530"/>
                    </a:lnTo>
                    <a:lnTo>
                      <a:pt x="1763" y="1557"/>
                    </a:lnTo>
                    <a:lnTo>
                      <a:pt x="1791" y="1587"/>
                    </a:lnTo>
                    <a:lnTo>
                      <a:pt x="1801" y="1577"/>
                    </a:lnTo>
                    <a:lnTo>
                      <a:pt x="1809" y="1566"/>
                    </a:lnTo>
                    <a:lnTo>
                      <a:pt x="1813" y="1561"/>
                    </a:lnTo>
                    <a:lnTo>
                      <a:pt x="1817" y="1557"/>
                    </a:lnTo>
                    <a:lnTo>
                      <a:pt x="1823" y="1555"/>
                    </a:lnTo>
                    <a:lnTo>
                      <a:pt x="1829" y="1554"/>
                    </a:lnTo>
                    <a:lnTo>
                      <a:pt x="1837" y="1555"/>
                    </a:lnTo>
                    <a:lnTo>
                      <a:pt x="1843" y="1557"/>
                    </a:lnTo>
                    <a:lnTo>
                      <a:pt x="1848" y="1560"/>
                    </a:lnTo>
                    <a:lnTo>
                      <a:pt x="1853" y="1564"/>
                    </a:lnTo>
                    <a:lnTo>
                      <a:pt x="1858" y="1568"/>
                    </a:lnTo>
                    <a:lnTo>
                      <a:pt x="1864" y="1572"/>
                    </a:lnTo>
                    <a:lnTo>
                      <a:pt x="1870" y="1575"/>
                    </a:lnTo>
                    <a:lnTo>
                      <a:pt x="1877" y="1576"/>
                    </a:lnTo>
                    <a:lnTo>
                      <a:pt x="1891" y="1569"/>
                    </a:lnTo>
                    <a:lnTo>
                      <a:pt x="1905" y="1563"/>
                    </a:lnTo>
                    <a:lnTo>
                      <a:pt x="1910" y="1563"/>
                    </a:lnTo>
                    <a:lnTo>
                      <a:pt x="1915" y="1565"/>
                    </a:lnTo>
                    <a:lnTo>
                      <a:pt x="1919" y="1566"/>
                    </a:lnTo>
                    <a:lnTo>
                      <a:pt x="1923" y="1569"/>
                    </a:lnTo>
                    <a:lnTo>
                      <a:pt x="1927" y="1572"/>
                    </a:lnTo>
                    <a:lnTo>
                      <a:pt x="1930" y="1576"/>
                    </a:lnTo>
                    <a:lnTo>
                      <a:pt x="1932" y="1579"/>
                    </a:lnTo>
                    <a:lnTo>
                      <a:pt x="1934" y="1584"/>
                    </a:lnTo>
                    <a:lnTo>
                      <a:pt x="1938" y="1593"/>
                    </a:lnTo>
                    <a:lnTo>
                      <a:pt x="1941" y="1604"/>
                    </a:lnTo>
                    <a:lnTo>
                      <a:pt x="1943" y="1614"/>
                    </a:lnTo>
                    <a:lnTo>
                      <a:pt x="1945" y="1625"/>
                    </a:lnTo>
                    <a:lnTo>
                      <a:pt x="1947" y="1635"/>
                    </a:lnTo>
                    <a:lnTo>
                      <a:pt x="1951" y="1643"/>
                    </a:lnTo>
                    <a:lnTo>
                      <a:pt x="1955" y="1650"/>
                    </a:lnTo>
                    <a:lnTo>
                      <a:pt x="1959" y="1658"/>
                    </a:lnTo>
                    <a:lnTo>
                      <a:pt x="1969" y="1671"/>
                    </a:lnTo>
                    <a:lnTo>
                      <a:pt x="1982" y="1685"/>
                    </a:lnTo>
                    <a:lnTo>
                      <a:pt x="1986" y="1692"/>
                    </a:lnTo>
                    <a:lnTo>
                      <a:pt x="1989" y="1700"/>
                    </a:lnTo>
                    <a:lnTo>
                      <a:pt x="1991" y="1708"/>
                    </a:lnTo>
                    <a:lnTo>
                      <a:pt x="1993" y="1716"/>
                    </a:lnTo>
                    <a:lnTo>
                      <a:pt x="1995" y="1724"/>
                    </a:lnTo>
                    <a:lnTo>
                      <a:pt x="1998" y="1730"/>
                    </a:lnTo>
                    <a:lnTo>
                      <a:pt x="2000" y="1733"/>
                    </a:lnTo>
                    <a:lnTo>
                      <a:pt x="2002" y="1735"/>
                    </a:lnTo>
                    <a:lnTo>
                      <a:pt x="2005" y="1737"/>
                    </a:lnTo>
                    <a:lnTo>
                      <a:pt x="2010" y="1739"/>
                    </a:lnTo>
                    <a:lnTo>
                      <a:pt x="2015" y="1741"/>
                    </a:lnTo>
                    <a:lnTo>
                      <a:pt x="2020" y="1744"/>
                    </a:lnTo>
                    <a:lnTo>
                      <a:pt x="2024" y="1746"/>
                    </a:lnTo>
                    <a:lnTo>
                      <a:pt x="2027" y="1749"/>
                    </a:lnTo>
                    <a:lnTo>
                      <a:pt x="2033" y="1756"/>
                    </a:lnTo>
                    <a:lnTo>
                      <a:pt x="2039" y="1763"/>
                    </a:lnTo>
                    <a:lnTo>
                      <a:pt x="2043" y="1773"/>
                    </a:lnTo>
                    <a:lnTo>
                      <a:pt x="2047" y="1782"/>
                    </a:lnTo>
                    <a:lnTo>
                      <a:pt x="2050" y="1792"/>
                    </a:lnTo>
                    <a:lnTo>
                      <a:pt x="2052" y="1804"/>
                    </a:lnTo>
                    <a:lnTo>
                      <a:pt x="2064" y="1839"/>
                    </a:lnTo>
                    <a:lnTo>
                      <a:pt x="2073" y="1870"/>
                    </a:lnTo>
                    <a:lnTo>
                      <a:pt x="2077" y="1886"/>
                    </a:lnTo>
                    <a:lnTo>
                      <a:pt x="2081" y="1901"/>
                    </a:lnTo>
                    <a:lnTo>
                      <a:pt x="2083" y="1919"/>
                    </a:lnTo>
                    <a:lnTo>
                      <a:pt x="2083" y="1937"/>
                    </a:lnTo>
                    <a:lnTo>
                      <a:pt x="2083" y="1956"/>
                    </a:lnTo>
                    <a:lnTo>
                      <a:pt x="2082" y="1973"/>
                    </a:lnTo>
                    <a:lnTo>
                      <a:pt x="2080" y="1989"/>
                    </a:lnTo>
                    <a:lnTo>
                      <a:pt x="2079" y="2005"/>
                    </a:lnTo>
                    <a:lnTo>
                      <a:pt x="2077" y="2019"/>
                    </a:lnTo>
                    <a:lnTo>
                      <a:pt x="2075" y="2036"/>
                    </a:lnTo>
                    <a:lnTo>
                      <a:pt x="2074" y="2053"/>
                    </a:lnTo>
                    <a:lnTo>
                      <a:pt x="2074" y="2071"/>
                    </a:lnTo>
                    <a:lnTo>
                      <a:pt x="2085" y="2069"/>
                    </a:lnTo>
                    <a:lnTo>
                      <a:pt x="2097" y="2070"/>
                    </a:lnTo>
                    <a:lnTo>
                      <a:pt x="2107" y="2071"/>
                    </a:lnTo>
                    <a:lnTo>
                      <a:pt x="2119" y="2072"/>
                    </a:lnTo>
                    <a:lnTo>
                      <a:pt x="2131" y="2071"/>
                    </a:lnTo>
                    <a:lnTo>
                      <a:pt x="2141" y="2068"/>
                    </a:lnTo>
                    <a:lnTo>
                      <a:pt x="2151" y="2064"/>
                    </a:lnTo>
                    <a:lnTo>
                      <a:pt x="2160" y="2060"/>
                    </a:lnTo>
                    <a:lnTo>
                      <a:pt x="2168" y="2056"/>
                    </a:lnTo>
                    <a:lnTo>
                      <a:pt x="2179" y="2051"/>
                    </a:lnTo>
                    <a:lnTo>
                      <a:pt x="2188" y="2049"/>
                    </a:lnTo>
                    <a:lnTo>
                      <a:pt x="2200" y="2048"/>
                    </a:lnTo>
                    <a:lnTo>
                      <a:pt x="2210" y="2049"/>
                    </a:lnTo>
                    <a:lnTo>
                      <a:pt x="2219" y="2051"/>
                    </a:lnTo>
                    <a:lnTo>
                      <a:pt x="2227" y="2054"/>
                    </a:lnTo>
                    <a:lnTo>
                      <a:pt x="2238" y="2056"/>
                    </a:lnTo>
                    <a:lnTo>
                      <a:pt x="2259" y="2054"/>
                    </a:lnTo>
                    <a:lnTo>
                      <a:pt x="2278" y="2050"/>
                    </a:lnTo>
                    <a:lnTo>
                      <a:pt x="2297" y="2047"/>
                    </a:lnTo>
                    <a:lnTo>
                      <a:pt x="2318" y="2045"/>
                    </a:lnTo>
                    <a:lnTo>
                      <a:pt x="2325" y="2046"/>
                    </a:lnTo>
                    <a:lnTo>
                      <a:pt x="2331" y="2046"/>
                    </a:lnTo>
                    <a:lnTo>
                      <a:pt x="2337" y="2048"/>
                    </a:lnTo>
                    <a:lnTo>
                      <a:pt x="2342" y="2049"/>
                    </a:lnTo>
                    <a:lnTo>
                      <a:pt x="2352" y="2055"/>
                    </a:lnTo>
                    <a:lnTo>
                      <a:pt x="2361" y="2060"/>
                    </a:lnTo>
                    <a:lnTo>
                      <a:pt x="2370" y="2066"/>
                    </a:lnTo>
                    <a:lnTo>
                      <a:pt x="2380" y="2072"/>
                    </a:lnTo>
                    <a:lnTo>
                      <a:pt x="2390" y="2078"/>
                    </a:lnTo>
                    <a:lnTo>
                      <a:pt x="2401" y="2084"/>
                    </a:lnTo>
                    <a:lnTo>
                      <a:pt x="2431" y="2094"/>
                    </a:lnTo>
                    <a:lnTo>
                      <a:pt x="2457" y="2102"/>
                    </a:lnTo>
                    <a:lnTo>
                      <a:pt x="2484" y="2111"/>
                    </a:lnTo>
                    <a:lnTo>
                      <a:pt x="2513" y="2122"/>
                    </a:lnTo>
                    <a:lnTo>
                      <a:pt x="2518" y="2124"/>
                    </a:lnTo>
                    <a:lnTo>
                      <a:pt x="2523" y="2128"/>
                    </a:lnTo>
                    <a:lnTo>
                      <a:pt x="2525" y="2132"/>
                    </a:lnTo>
                    <a:lnTo>
                      <a:pt x="2528" y="2136"/>
                    </a:lnTo>
                    <a:lnTo>
                      <a:pt x="2530" y="2142"/>
                    </a:lnTo>
                    <a:lnTo>
                      <a:pt x="2532" y="2146"/>
                    </a:lnTo>
                    <a:lnTo>
                      <a:pt x="2535" y="2151"/>
                    </a:lnTo>
                    <a:lnTo>
                      <a:pt x="2539" y="2155"/>
                    </a:lnTo>
                    <a:lnTo>
                      <a:pt x="2544" y="2158"/>
                    </a:lnTo>
                    <a:lnTo>
                      <a:pt x="2548" y="2159"/>
                    </a:lnTo>
                    <a:lnTo>
                      <a:pt x="2554" y="2159"/>
                    </a:lnTo>
                    <a:lnTo>
                      <a:pt x="2559" y="2158"/>
                    </a:lnTo>
                    <a:lnTo>
                      <a:pt x="2563" y="2157"/>
                    </a:lnTo>
                    <a:lnTo>
                      <a:pt x="2569" y="2157"/>
                    </a:lnTo>
                    <a:lnTo>
                      <a:pt x="2574" y="2156"/>
                    </a:lnTo>
                    <a:lnTo>
                      <a:pt x="2580" y="2157"/>
                    </a:lnTo>
                    <a:lnTo>
                      <a:pt x="2595" y="2162"/>
                    </a:lnTo>
                    <a:lnTo>
                      <a:pt x="2611" y="2170"/>
                    </a:lnTo>
                    <a:lnTo>
                      <a:pt x="2616" y="2172"/>
                    </a:lnTo>
                    <a:lnTo>
                      <a:pt x="2620" y="2175"/>
                    </a:lnTo>
                    <a:lnTo>
                      <a:pt x="2623" y="2179"/>
                    </a:lnTo>
                    <a:lnTo>
                      <a:pt x="2625" y="2183"/>
                    </a:lnTo>
                    <a:lnTo>
                      <a:pt x="2628" y="2192"/>
                    </a:lnTo>
                    <a:lnTo>
                      <a:pt x="2630" y="2203"/>
                    </a:lnTo>
                    <a:lnTo>
                      <a:pt x="2632" y="2214"/>
                    </a:lnTo>
                    <a:lnTo>
                      <a:pt x="2634" y="2225"/>
                    </a:lnTo>
                    <a:lnTo>
                      <a:pt x="2636" y="2230"/>
                    </a:lnTo>
                    <a:lnTo>
                      <a:pt x="2638" y="2236"/>
                    </a:lnTo>
                    <a:lnTo>
                      <a:pt x="2641" y="2240"/>
                    </a:lnTo>
                    <a:lnTo>
                      <a:pt x="2644" y="2245"/>
                    </a:lnTo>
                    <a:lnTo>
                      <a:pt x="2658" y="2262"/>
                    </a:lnTo>
                    <a:lnTo>
                      <a:pt x="2671" y="2277"/>
                    </a:lnTo>
                    <a:lnTo>
                      <a:pt x="2676" y="2286"/>
                    </a:lnTo>
                    <a:lnTo>
                      <a:pt x="2681" y="2294"/>
                    </a:lnTo>
                    <a:lnTo>
                      <a:pt x="2685" y="2303"/>
                    </a:lnTo>
                    <a:lnTo>
                      <a:pt x="2689" y="2314"/>
                    </a:lnTo>
                    <a:lnTo>
                      <a:pt x="2693" y="2323"/>
                    </a:lnTo>
                    <a:lnTo>
                      <a:pt x="2696" y="2331"/>
                    </a:lnTo>
                    <a:lnTo>
                      <a:pt x="2700" y="2339"/>
                    </a:lnTo>
                    <a:lnTo>
                      <a:pt x="2704" y="2347"/>
                    </a:lnTo>
                    <a:lnTo>
                      <a:pt x="2709" y="2353"/>
                    </a:lnTo>
                    <a:lnTo>
                      <a:pt x="2715" y="2359"/>
                    </a:lnTo>
                    <a:lnTo>
                      <a:pt x="2720" y="2366"/>
                    </a:lnTo>
                    <a:lnTo>
                      <a:pt x="2727" y="2371"/>
                    </a:lnTo>
                    <a:lnTo>
                      <a:pt x="2734" y="2376"/>
                    </a:lnTo>
                    <a:lnTo>
                      <a:pt x="2741" y="2380"/>
                    </a:lnTo>
                    <a:lnTo>
                      <a:pt x="2748" y="2384"/>
                    </a:lnTo>
                    <a:lnTo>
                      <a:pt x="2757" y="2387"/>
                    </a:lnTo>
                    <a:lnTo>
                      <a:pt x="2765" y="2389"/>
                    </a:lnTo>
                    <a:lnTo>
                      <a:pt x="2773" y="2391"/>
                    </a:lnTo>
                    <a:lnTo>
                      <a:pt x="2782" y="2393"/>
                    </a:lnTo>
                    <a:lnTo>
                      <a:pt x="2791" y="2393"/>
                    </a:lnTo>
                    <a:lnTo>
                      <a:pt x="2809" y="2393"/>
                    </a:lnTo>
                    <a:lnTo>
                      <a:pt x="2824" y="2391"/>
                    </a:lnTo>
                    <a:lnTo>
                      <a:pt x="2839" y="2389"/>
                    </a:lnTo>
                    <a:lnTo>
                      <a:pt x="2853" y="2387"/>
                    </a:lnTo>
                    <a:lnTo>
                      <a:pt x="2867" y="2383"/>
                    </a:lnTo>
                    <a:lnTo>
                      <a:pt x="2880" y="2378"/>
                    </a:lnTo>
                    <a:lnTo>
                      <a:pt x="2895" y="2372"/>
                    </a:lnTo>
                    <a:lnTo>
                      <a:pt x="2910" y="2365"/>
                    </a:lnTo>
                    <a:lnTo>
                      <a:pt x="2917" y="2359"/>
                    </a:lnTo>
                    <a:lnTo>
                      <a:pt x="2923" y="2354"/>
                    </a:lnTo>
                    <a:lnTo>
                      <a:pt x="2928" y="2349"/>
                    </a:lnTo>
                    <a:lnTo>
                      <a:pt x="2933" y="2344"/>
                    </a:lnTo>
                    <a:lnTo>
                      <a:pt x="2937" y="2338"/>
                    </a:lnTo>
                    <a:lnTo>
                      <a:pt x="2942" y="2332"/>
                    </a:lnTo>
                    <a:lnTo>
                      <a:pt x="2948" y="2326"/>
                    </a:lnTo>
                    <a:lnTo>
                      <a:pt x="2955" y="2321"/>
                    </a:lnTo>
                    <a:lnTo>
                      <a:pt x="2969" y="2312"/>
                    </a:lnTo>
                    <a:lnTo>
                      <a:pt x="2983" y="2302"/>
                    </a:lnTo>
                    <a:lnTo>
                      <a:pt x="2995" y="2294"/>
                    </a:lnTo>
                    <a:lnTo>
                      <a:pt x="3009" y="2288"/>
                    </a:lnTo>
                    <a:lnTo>
                      <a:pt x="3021" y="2282"/>
                    </a:lnTo>
                    <a:lnTo>
                      <a:pt x="3036" y="2277"/>
                    </a:lnTo>
                    <a:lnTo>
                      <a:pt x="3050" y="2274"/>
                    </a:lnTo>
                    <a:lnTo>
                      <a:pt x="3068" y="2273"/>
                    </a:lnTo>
                    <a:lnTo>
                      <a:pt x="3095" y="2273"/>
                    </a:lnTo>
                    <a:lnTo>
                      <a:pt x="3118" y="2273"/>
                    </a:lnTo>
                    <a:lnTo>
                      <a:pt x="3142" y="2273"/>
                    </a:lnTo>
                    <a:lnTo>
                      <a:pt x="3164" y="2272"/>
                    </a:lnTo>
                    <a:lnTo>
                      <a:pt x="3187" y="2272"/>
                    </a:lnTo>
                    <a:lnTo>
                      <a:pt x="3210" y="2271"/>
                    </a:lnTo>
                    <a:lnTo>
                      <a:pt x="3234" y="2271"/>
                    </a:lnTo>
                    <a:lnTo>
                      <a:pt x="3261" y="2271"/>
                    </a:lnTo>
                    <a:lnTo>
                      <a:pt x="3274" y="2270"/>
                    </a:lnTo>
                    <a:lnTo>
                      <a:pt x="3285" y="2269"/>
                    </a:lnTo>
                    <a:lnTo>
                      <a:pt x="3297" y="2267"/>
                    </a:lnTo>
                    <a:lnTo>
                      <a:pt x="3310" y="2267"/>
                    </a:lnTo>
                    <a:lnTo>
                      <a:pt x="3359" y="2267"/>
                    </a:lnTo>
                    <a:lnTo>
                      <a:pt x="3364" y="2267"/>
                    </a:lnTo>
                    <a:lnTo>
                      <a:pt x="3369" y="2270"/>
                    </a:lnTo>
                    <a:lnTo>
                      <a:pt x="3373" y="2273"/>
                    </a:lnTo>
                    <a:lnTo>
                      <a:pt x="3377" y="2278"/>
                    </a:lnTo>
                    <a:lnTo>
                      <a:pt x="3381" y="2283"/>
                    </a:lnTo>
                    <a:lnTo>
                      <a:pt x="3385" y="2288"/>
                    </a:lnTo>
                    <a:lnTo>
                      <a:pt x="3389" y="2292"/>
                    </a:lnTo>
                    <a:lnTo>
                      <a:pt x="3394" y="2295"/>
                    </a:lnTo>
                    <a:lnTo>
                      <a:pt x="3428" y="2311"/>
                    </a:lnTo>
                    <a:lnTo>
                      <a:pt x="3458" y="2323"/>
                    </a:lnTo>
                    <a:lnTo>
                      <a:pt x="3489" y="2333"/>
                    </a:lnTo>
                    <a:lnTo>
                      <a:pt x="3526" y="2343"/>
                    </a:lnTo>
                    <a:lnTo>
                      <a:pt x="3538" y="2347"/>
                    </a:lnTo>
                    <a:lnTo>
                      <a:pt x="3549" y="2351"/>
                    </a:lnTo>
                    <a:lnTo>
                      <a:pt x="3560" y="2355"/>
                    </a:lnTo>
                    <a:lnTo>
                      <a:pt x="3570" y="2360"/>
                    </a:lnTo>
                    <a:lnTo>
                      <a:pt x="3581" y="2365"/>
                    </a:lnTo>
                    <a:lnTo>
                      <a:pt x="3592" y="2368"/>
                    </a:lnTo>
                    <a:lnTo>
                      <a:pt x="3603" y="2371"/>
                    </a:lnTo>
                    <a:lnTo>
                      <a:pt x="3617" y="2371"/>
                    </a:lnTo>
                    <a:lnTo>
                      <a:pt x="3628" y="2371"/>
                    </a:lnTo>
                    <a:lnTo>
                      <a:pt x="3640" y="2369"/>
                    </a:lnTo>
                    <a:lnTo>
                      <a:pt x="3650" y="2367"/>
                    </a:lnTo>
                    <a:lnTo>
                      <a:pt x="3660" y="2365"/>
                    </a:lnTo>
                    <a:lnTo>
                      <a:pt x="3670" y="2361"/>
                    </a:lnTo>
                    <a:lnTo>
                      <a:pt x="3680" y="2359"/>
                    </a:lnTo>
                    <a:lnTo>
                      <a:pt x="3691" y="2357"/>
                    </a:lnTo>
                    <a:lnTo>
                      <a:pt x="3703" y="2357"/>
                    </a:lnTo>
                    <a:lnTo>
                      <a:pt x="3707" y="2357"/>
                    </a:lnTo>
                    <a:lnTo>
                      <a:pt x="3710" y="2358"/>
                    </a:lnTo>
                    <a:lnTo>
                      <a:pt x="3713" y="2359"/>
                    </a:lnTo>
                    <a:lnTo>
                      <a:pt x="3715" y="2361"/>
                    </a:lnTo>
                    <a:lnTo>
                      <a:pt x="3718" y="2367"/>
                    </a:lnTo>
                    <a:lnTo>
                      <a:pt x="3722" y="2374"/>
                    </a:lnTo>
                    <a:lnTo>
                      <a:pt x="3724" y="2381"/>
                    </a:lnTo>
                    <a:lnTo>
                      <a:pt x="3727" y="2388"/>
                    </a:lnTo>
                    <a:lnTo>
                      <a:pt x="3730" y="2396"/>
                    </a:lnTo>
                    <a:lnTo>
                      <a:pt x="3734" y="2402"/>
                    </a:lnTo>
                    <a:lnTo>
                      <a:pt x="3739" y="2407"/>
                    </a:lnTo>
                    <a:lnTo>
                      <a:pt x="3744" y="2411"/>
                    </a:lnTo>
                    <a:lnTo>
                      <a:pt x="3751" y="2414"/>
                    </a:lnTo>
                    <a:lnTo>
                      <a:pt x="3757" y="2416"/>
                    </a:lnTo>
                    <a:lnTo>
                      <a:pt x="3769" y="2418"/>
                    </a:lnTo>
                    <a:lnTo>
                      <a:pt x="3784" y="2418"/>
                    </a:lnTo>
                    <a:lnTo>
                      <a:pt x="3790" y="2418"/>
                    </a:lnTo>
                    <a:lnTo>
                      <a:pt x="3795" y="2417"/>
                    </a:lnTo>
                    <a:lnTo>
                      <a:pt x="3800" y="2415"/>
                    </a:lnTo>
                    <a:lnTo>
                      <a:pt x="3804" y="2412"/>
                    </a:lnTo>
                    <a:lnTo>
                      <a:pt x="3813" y="2406"/>
                    </a:lnTo>
                    <a:lnTo>
                      <a:pt x="3820" y="2398"/>
                    </a:lnTo>
                    <a:lnTo>
                      <a:pt x="3826" y="2389"/>
                    </a:lnTo>
                    <a:lnTo>
                      <a:pt x="3833" y="2380"/>
                    </a:lnTo>
                    <a:lnTo>
                      <a:pt x="3842" y="2372"/>
                    </a:lnTo>
                    <a:lnTo>
                      <a:pt x="3851" y="2365"/>
                    </a:lnTo>
                    <a:lnTo>
                      <a:pt x="3874" y="2348"/>
                    </a:lnTo>
                    <a:lnTo>
                      <a:pt x="3894" y="2331"/>
                    </a:lnTo>
                    <a:lnTo>
                      <a:pt x="3912" y="2315"/>
                    </a:lnTo>
                    <a:lnTo>
                      <a:pt x="3930" y="2299"/>
                    </a:lnTo>
                    <a:lnTo>
                      <a:pt x="3947" y="2284"/>
                    </a:lnTo>
                    <a:lnTo>
                      <a:pt x="3966" y="2268"/>
                    </a:lnTo>
                    <a:lnTo>
                      <a:pt x="3976" y="2261"/>
                    </a:lnTo>
                    <a:lnTo>
                      <a:pt x="3988" y="2254"/>
                    </a:lnTo>
                    <a:lnTo>
                      <a:pt x="3999" y="2247"/>
                    </a:lnTo>
                    <a:lnTo>
                      <a:pt x="4012" y="2240"/>
                    </a:lnTo>
                    <a:lnTo>
                      <a:pt x="4038" y="2229"/>
                    </a:lnTo>
                    <a:lnTo>
                      <a:pt x="4060" y="2219"/>
                    </a:lnTo>
                    <a:lnTo>
                      <a:pt x="4082" y="2211"/>
                    </a:lnTo>
                    <a:lnTo>
                      <a:pt x="4104" y="2204"/>
                    </a:lnTo>
                    <a:lnTo>
                      <a:pt x="4127" y="2198"/>
                    </a:lnTo>
                    <a:lnTo>
                      <a:pt x="4149" y="2191"/>
                    </a:lnTo>
                    <a:lnTo>
                      <a:pt x="4173" y="2184"/>
                    </a:lnTo>
                    <a:lnTo>
                      <a:pt x="4199" y="2176"/>
                    </a:lnTo>
                    <a:lnTo>
                      <a:pt x="4209" y="2173"/>
                    </a:lnTo>
                    <a:lnTo>
                      <a:pt x="4216" y="2170"/>
                    </a:lnTo>
                    <a:lnTo>
                      <a:pt x="4223" y="2165"/>
                    </a:lnTo>
                    <a:lnTo>
                      <a:pt x="4229" y="2160"/>
                    </a:lnTo>
                    <a:lnTo>
                      <a:pt x="4235" y="2156"/>
                    </a:lnTo>
                    <a:lnTo>
                      <a:pt x="4243" y="2151"/>
                    </a:lnTo>
                    <a:lnTo>
                      <a:pt x="4250" y="2147"/>
                    </a:lnTo>
                    <a:lnTo>
                      <a:pt x="4259" y="2143"/>
                    </a:lnTo>
                    <a:lnTo>
                      <a:pt x="4271" y="2145"/>
                    </a:lnTo>
                    <a:lnTo>
                      <a:pt x="4282" y="2146"/>
                    </a:lnTo>
                    <a:lnTo>
                      <a:pt x="4295" y="2145"/>
                    </a:lnTo>
                    <a:lnTo>
                      <a:pt x="4305" y="2142"/>
                    </a:lnTo>
                    <a:lnTo>
                      <a:pt x="4314" y="2138"/>
                    </a:lnTo>
                    <a:lnTo>
                      <a:pt x="4324" y="2132"/>
                    </a:lnTo>
                    <a:lnTo>
                      <a:pt x="4341" y="2120"/>
                    </a:lnTo>
                    <a:lnTo>
                      <a:pt x="4361" y="2107"/>
                    </a:lnTo>
                    <a:lnTo>
                      <a:pt x="4375" y="2100"/>
                    </a:lnTo>
                    <a:lnTo>
                      <a:pt x="4389" y="2094"/>
                    </a:lnTo>
                    <a:lnTo>
                      <a:pt x="4395" y="2091"/>
                    </a:lnTo>
                    <a:lnTo>
                      <a:pt x="4400" y="2088"/>
                    </a:lnTo>
                    <a:lnTo>
                      <a:pt x="4406" y="2083"/>
                    </a:lnTo>
                    <a:lnTo>
                      <a:pt x="4411" y="2076"/>
                    </a:lnTo>
                    <a:lnTo>
                      <a:pt x="4417" y="2069"/>
                    </a:lnTo>
                    <a:lnTo>
                      <a:pt x="4420" y="2061"/>
                    </a:lnTo>
                    <a:lnTo>
                      <a:pt x="4423" y="2053"/>
                    </a:lnTo>
                    <a:lnTo>
                      <a:pt x="4425" y="2045"/>
                    </a:lnTo>
                    <a:lnTo>
                      <a:pt x="4430" y="2030"/>
                    </a:lnTo>
                    <a:lnTo>
                      <a:pt x="4438" y="2012"/>
                    </a:lnTo>
                    <a:lnTo>
                      <a:pt x="4453" y="1984"/>
                    </a:lnTo>
                    <a:lnTo>
                      <a:pt x="4469" y="1959"/>
                    </a:lnTo>
                    <a:lnTo>
                      <a:pt x="4477" y="1948"/>
                    </a:lnTo>
                    <a:lnTo>
                      <a:pt x="4485" y="1935"/>
                    </a:lnTo>
                    <a:lnTo>
                      <a:pt x="4496" y="1923"/>
                    </a:lnTo>
                    <a:lnTo>
                      <a:pt x="4506" y="1910"/>
                    </a:lnTo>
                    <a:lnTo>
                      <a:pt x="4524" y="1893"/>
                    </a:lnTo>
                    <a:lnTo>
                      <a:pt x="4539" y="1877"/>
                    </a:lnTo>
                    <a:lnTo>
                      <a:pt x="4546" y="1869"/>
                    </a:lnTo>
                    <a:lnTo>
                      <a:pt x="4552" y="1860"/>
                    </a:lnTo>
                    <a:lnTo>
                      <a:pt x="4554" y="1855"/>
                    </a:lnTo>
                    <a:lnTo>
                      <a:pt x="4555" y="1849"/>
                    </a:lnTo>
                    <a:lnTo>
                      <a:pt x="4556" y="1844"/>
                    </a:lnTo>
                    <a:lnTo>
                      <a:pt x="4556" y="1838"/>
                    </a:lnTo>
                    <a:lnTo>
                      <a:pt x="4555" y="1823"/>
                    </a:lnTo>
                    <a:lnTo>
                      <a:pt x="4553" y="1811"/>
                    </a:lnTo>
                    <a:lnTo>
                      <a:pt x="4548" y="1800"/>
                    </a:lnTo>
                    <a:lnTo>
                      <a:pt x="4544" y="1788"/>
                    </a:lnTo>
                    <a:lnTo>
                      <a:pt x="4540" y="1777"/>
                    </a:lnTo>
                    <a:lnTo>
                      <a:pt x="4536" y="1765"/>
                    </a:lnTo>
                    <a:lnTo>
                      <a:pt x="4533" y="1753"/>
                    </a:lnTo>
                    <a:lnTo>
                      <a:pt x="4532" y="1739"/>
                    </a:lnTo>
                    <a:lnTo>
                      <a:pt x="4533" y="1728"/>
                    </a:lnTo>
                    <a:lnTo>
                      <a:pt x="4535" y="1718"/>
                    </a:lnTo>
                    <a:lnTo>
                      <a:pt x="4539" y="1707"/>
                    </a:lnTo>
                    <a:lnTo>
                      <a:pt x="4544" y="1699"/>
                    </a:lnTo>
                    <a:lnTo>
                      <a:pt x="4547" y="1695"/>
                    </a:lnTo>
                    <a:lnTo>
                      <a:pt x="4551" y="1691"/>
                    </a:lnTo>
                    <a:lnTo>
                      <a:pt x="4554" y="1688"/>
                    </a:lnTo>
                    <a:lnTo>
                      <a:pt x="4558" y="1685"/>
                    </a:lnTo>
                    <a:lnTo>
                      <a:pt x="4562" y="1682"/>
                    </a:lnTo>
                    <a:lnTo>
                      <a:pt x="4567" y="1681"/>
                    </a:lnTo>
                    <a:lnTo>
                      <a:pt x="4572" y="1680"/>
                    </a:lnTo>
                    <a:lnTo>
                      <a:pt x="4577" y="1679"/>
                    </a:lnTo>
                    <a:lnTo>
                      <a:pt x="4584" y="1680"/>
                    </a:lnTo>
                    <a:lnTo>
                      <a:pt x="4590" y="1681"/>
                    </a:lnTo>
                    <a:lnTo>
                      <a:pt x="4595" y="1683"/>
                    </a:lnTo>
                    <a:lnTo>
                      <a:pt x="4600" y="1687"/>
                    </a:lnTo>
                    <a:lnTo>
                      <a:pt x="4610" y="1693"/>
                    </a:lnTo>
                    <a:lnTo>
                      <a:pt x="4618" y="1700"/>
                    </a:lnTo>
                    <a:lnTo>
                      <a:pt x="4626" y="1707"/>
                    </a:lnTo>
                    <a:lnTo>
                      <a:pt x="4635" y="1714"/>
                    </a:lnTo>
                    <a:lnTo>
                      <a:pt x="4641" y="1717"/>
                    </a:lnTo>
                    <a:lnTo>
                      <a:pt x="4646" y="1719"/>
                    </a:lnTo>
                    <a:lnTo>
                      <a:pt x="4652" y="1720"/>
                    </a:lnTo>
                    <a:lnTo>
                      <a:pt x="4658" y="1720"/>
                    </a:lnTo>
                    <a:lnTo>
                      <a:pt x="4663" y="1720"/>
                    </a:lnTo>
                    <a:lnTo>
                      <a:pt x="4669" y="1719"/>
                    </a:lnTo>
                    <a:lnTo>
                      <a:pt x="4674" y="1718"/>
                    </a:lnTo>
                    <a:lnTo>
                      <a:pt x="4678" y="1716"/>
                    </a:lnTo>
                    <a:lnTo>
                      <a:pt x="4685" y="1710"/>
                    </a:lnTo>
                    <a:lnTo>
                      <a:pt x="4692" y="1704"/>
                    </a:lnTo>
                    <a:lnTo>
                      <a:pt x="4700" y="1698"/>
                    </a:lnTo>
                    <a:lnTo>
                      <a:pt x="4707" y="1691"/>
                    </a:lnTo>
                    <a:lnTo>
                      <a:pt x="4715" y="1683"/>
                    </a:lnTo>
                    <a:lnTo>
                      <a:pt x="4725" y="1677"/>
                    </a:lnTo>
                    <a:lnTo>
                      <a:pt x="4737" y="1672"/>
                    </a:lnTo>
                    <a:lnTo>
                      <a:pt x="4751" y="1669"/>
                    </a:lnTo>
                    <a:lnTo>
                      <a:pt x="4757" y="1667"/>
                    </a:lnTo>
                    <a:lnTo>
                      <a:pt x="4761" y="1664"/>
                    </a:lnTo>
                    <a:lnTo>
                      <a:pt x="4763" y="1662"/>
                    </a:lnTo>
                    <a:lnTo>
                      <a:pt x="4765" y="1660"/>
                    </a:lnTo>
                    <a:lnTo>
                      <a:pt x="4766" y="1657"/>
                    </a:lnTo>
                    <a:lnTo>
                      <a:pt x="4767" y="1653"/>
                    </a:lnTo>
                    <a:lnTo>
                      <a:pt x="4772" y="1624"/>
                    </a:lnTo>
                    <a:lnTo>
                      <a:pt x="4775" y="1597"/>
                    </a:lnTo>
                    <a:lnTo>
                      <a:pt x="4777" y="1585"/>
                    </a:lnTo>
                    <a:lnTo>
                      <a:pt x="4782" y="1574"/>
                    </a:lnTo>
                    <a:lnTo>
                      <a:pt x="4785" y="1567"/>
                    </a:lnTo>
                    <a:lnTo>
                      <a:pt x="4789" y="1562"/>
                    </a:lnTo>
                    <a:lnTo>
                      <a:pt x="4793" y="1557"/>
                    </a:lnTo>
                    <a:lnTo>
                      <a:pt x="4798" y="1552"/>
                    </a:lnTo>
                    <a:lnTo>
                      <a:pt x="4819" y="1532"/>
                    </a:lnTo>
                    <a:lnTo>
                      <a:pt x="4837" y="1515"/>
                    </a:lnTo>
                    <a:lnTo>
                      <a:pt x="4846" y="1506"/>
                    </a:lnTo>
                    <a:lnTo>
                      <a:pt x="4855" y="1498"/>
                    </a:lnTo>
                    <a:lnTo>
                      <a:pt x="4867" y="1491"/>
                    </a:lnTo>
                    <a:lnTo>
                      <a:pt x="4879" y="1482"/>
                    </a:lnTo>
                    <a:lnTo>
                      <a:pt x="4908" y="1468"/>
                    </a:lnTo>
                    <a:lnTo>
                      <a:pt x="4935" y="1453"/>
                    </a:lnTo>
                    <a:lnTo>
                      <a:pt x="4940" y="1449"/>
                    </a:lnTo>
                    <a:lnTo>
                      <a:pt x="4945" y="1445"/>
                    </a:lnTo>
                    <a:lnTo>
                      <a:pt x="4951" y="1440"/>
                    </a:lnTo>
                    <a:lnTo>
                      <a:pt x="4955" y="1435"/>
                    </a:lnTo>
                    <a:lnTo>
                      <a:pt x="4958" y="1430"/>
                    </a:lnTo>
                    <a:lnTo>
                      <a:pt x="4960" y="1423"/>
                    </a:lnTo>
                    <a:lnTo>
                      <a:pt x="4962" y="1416"/>
                    </a:lnTo>
                    <a:lnTo>
                      <a:pt x="4962" y="1409"/>
                    </a:lnTo>
                    <a:lnTo>
                      <a:pt x="4962" y="1346"/>
                    </a:lnTo>
                    <a:lnTo>
                      <a:pt x="4963" y="1332"/>
                    </a:lnTo>
                    <a:lnTo>
                      <a:pt x="4965" y="1320"/>
                    </a:lnTo>
                    <a:lnTo>
                      <a:pt x="4967" y="1309"/>
                    </a:lnTo>
                    <a:lnTo>
                      <a:pt x="4970" y="1298"/>
                    </a:lnTo>
                    <a:lnTo>
                      <a:pt x="4973" y="1288"/>
                    </a:lnTo>
                    <a:lnTo>
                      <a:pt x="4976" y="1276"/>
                    </a:lnTo>
                    <a:lnTo>
                      <a:pt x="4978" y="1265"/>
                    </a:lnTo>
                    <a:lnTo>
                      <a:pt x="4978" y="1251"/>
                    </a:lnTo>
                    <a:lnTo>
                      <a:pt x="4978" y="1242"/>
                    </a:lnTo>
                    <a:lnTo>
                      <a:pt x="4977" y="1234"/>
                    </a:lnTo>
                    <a:lnTo>
                      <a:pt x="4976" y="1226"/>
                    </a:lnTo>
                    <a:lnTo>
                      <a:pt x="4974" y="1219"/>
                    </a:lnTo>
                    <a:lnTo>
                      <a:pt x="4970" y="1205"/>
                    </a:lnTo>
                    <a:lnTo>
                      <a:pt x="4965" y="1188"/>
                    </a:lnTo>
                    <a:lnTo>
                      <a:pt x="4984" y="1186"/>
                    </a:lnTo>
                    <a:lnTo>
                      <a:pt x="5001" y="1185"/>
                    </a:lnTo>
                    <a:lnTo>
                      <a:pt x="5010" y="1183"/>
                    </a:lnTo>
                    <a:lnTo>
                      <a:pt x="5018" y="1180"/>
                    </a:lnTo>
                    <a:lnTo>
                      <a:pt x="5024" y="1176"/>
                    </a:lnTo>
                    <a:lnTo>
                      <a:pt x="5031" y="1169"/>
                    </a:lnTo>
                    <a:lnTo>
                      <a:pt x="5037" y="1160"/>
                    </a:lnTo>
                    <a:lnTo>
                      <a:pt x="5042" y="1151"/>
                    </a:lnTo>
                    <a:lnTo>
                      <a:pt x="5045" y="1147"/>
                    </a:lnTo>
                    <a:lnTo>
                      <a:pt x="5048" y="1143"/>
                    </a:lnTo>
                    <a:lnTo>
                      <a:pt x="5052" y="1141"/>
                    </a:lnTo>
                    <a:lnTo>
                      <a:pt x="5057" y="1140"/>
                    </a:lnTo>
                    <a:lnTo>
                      <a:pt x="5061" y="1140"/>
                    </a:lnTo>
                    <a:lnTo>
                      <a:pt x="5066" y="1141"/>
                    </a:lnTo>
                    <a:lnTo>
                      <a:pt x="5070" y="1142"/>
                    </a:lnTo>
                    <a:lnTo>
                      <a:pt x="5074" y="1144"/>
                    </a:lnTo>
                    <a:lnTo>
                      <a:pt x="5080" y="1149"/>
                    </a:lnTo>
                    <a:lnTo>
                      <a:pt x="5087" y="1154"/>
                    </a:lnTo>
                    <a:lnTo>
                      <a:pt x="5094" y="1158"/>
                    </a:lnTo>
                    <a:lnTo>
                      <a:pt x="5100" y="1162"/>
                    </a:lnTo>
                    <a:lnTo>
                      <a:pt x="5104" y="1164"/>
                    </a:lnTo>
                    <a:lnTo>
                      <a:pt x="5108" y="1165"/>
                    </a:lnTo>
                    <a:lnTo>
                      <a:pt x="5112" y="1166"/>
                    </a:lnTo>
                    <a:lnTo>
                      <a:pt x="5116" y="1166"/>
                    </a:lnTo>
                    <a:lnTo>
                      <a:pt x="5120" y="1166"/>
                    </a:lnTo>
                    <a:lnTo>
                      <a:pt x="5124" y="1165"/>
                    </a:lnTo>
                    <a:lnTo>
                      <a:pt x="5127" y="1163"/>
                    </a:lnTo>
                    <a:lnTo>
                      <a:pt x="5129" y="1161"/>
                    </a:lnTo>
                    <a:lnTo>
                      <a:pt x="5132" y="1156"/>
                    </a:lnTo>
                    <a:lnTo>
                      <a:pt x="5135" y="1149"/>
                    </a:lnTo>
                    <a:lnTo>
                      <a:pt x="5137" y="1140"/>
                    </a:lnTo>
                    <a:lnTo>
                      <a:pt x="5139" y="1132"/>
                    </a:lnTo>
                    <a:lnTo>
                      <a:pt x="5141" y="1124"/>
                    </a:lnTo>
                    <a:lnTo>
                      <a:pt x="5145" y="1116"/>
                    </a:lnTo>
                    <a:lnTo>
                      <a:pt x="5159" y="1098"/>
                    </a:lnTo>
                    <a:lnTo>
                      <a:pt x="5171" y="1081"/>
                    </a:lnTo>
                    <a:lnTo>
                      <a:pt x="5175" y="1072"/>
                    </a:lnTo>
                    <a:lnTo>
                      <a:pt x="5180" y="1063"/>
                    </a:lnTo>
                    <a:lnTo>
                      <a:pt x="5183" y="1052"/>
                    </a:lnTo>
                    <a:lnTo>
                      <a:pt x="5183" y="1041"/>
                    </a:lnTo>
                    <a:lnTo>
                      <a:pt x="5183" y="1036"/>
                    </a:lnTo>
                    <a:lnTo>
                      <a:pt x="5181" y="1033"/>
                    </a:lnTo>
                    <a:lnTo>
                      <a:pt x="5177" y="1029"/>
                    </a:lnTo>
                    <a:lnTo>
                      <a:pt x="5173" y="1026"/>
                    </a:lnTo>
                    <a:lnTo>
                      <a:pt x="5165" y="1022"/>
                    </a:lnTo>
                    <a:lnTo>
                      <a:pt x="5157" y="1017"/>
                    </a:lnTo>
                    <a:lnTo>
                      <a:pt x="5149" y="1011"/>
                    </a:lnTo>
                    <a:lnTo>
                      <a:pt x="5141" y="1005"/>
                    </a:lnTo>
                    <a:lnTo>
                      <a:pt x="5134" y="999"/>
                    </a:lnTo>
                    <a:lnTo>
                      <a:pt x="5127" y="995"/>
                    </a:lnTo>
                    <a:lnTo>
                      <a:pt x="5118" y="992"/>
                    </a:lnTo>
                    <a:lnTo>
                      <a:pt x="5110" y="990"/>
                    </a:lnTo>
                    <a:lnTo>
                      <a:pt x="5101" y="988"/>
                    </a:lnTo>
                    <a:lnTo>
                      <a:pt x="5090" y="988"/>
                    </a:lnTo>
                    <a:lnTo>
                      <a:pt x="5078" y="989"/>
                    </a:lnTo>
                    <a:lnTo>
                      <a:pt x="5067" y="989"/>
                    </a:lnTo>
                    <a:lnTo>
                      <a:pt x="5055" y="989"/>
                    </a:lnTo>
                    <a:lnTo>
                      <a:pt x="5043" y="986"/>
                    </a:lnTo>
                    <a:lnTo>
                      <a:pt x="5037" y="984"/>
                    </a:lnTo>
                    <a:lnTo>
                      <a:pt x="5031" y="980"/>
                    </a:lnTo>
                    <a:lnTo>
                      <a:pt x="5026" y="977"/>
                    </a:lnTo>
                    <a:lnTo>
                      <a:pt x="5022" y="972"/>
                    </a:lnTo>
                    <a:lnTo>
                      <a:pt x="5017" y="968"/>
                    </a:lnTo>
                    <a:lnTo>
                      <a:pt x="5013" y="965"/>
                    </a:lnTo>
                    <a:lnTo>
                      <a:pt x="5006" y="963"/>
                    </a:lnTo>
                    <a:lnTo>
                      <a:pt x="5000" y="962"/>
                    </a:lnTo>
                    <a:lnTo>
                      <a:pt x="4994" y="963"/>
                    </a:lnTo>
                    <a:lnTo>
                      <a:pt x="4988" y="964"/>
                    </a:lnTo>
                    <a:lnTo>
                      <a:pt x="4983" y="966"/>
                    </a:lnTo>
                    <a:lnTo>
                      <a:pt x="4978" y="968"/>
                    </a:lnTo>
                    <a:lnTo>
                      <a:pt x="4970" y="974"/>
                    </a:lnTo>
                    <a:lnTo>
                      <a:pt x="4962" y="983"/>
                    </a:lnTo>
                    <a:lnTo>
                      <a:pt x="4955" y="991"/>
                    </a:lnTo>
                    <a:lnTo>
                      <a:pt x="4947" y="1000"/>
                    </a:lnTo>
                    <a:lnTo>
                      <a:pt x="4939" y="1009"/>
                    </a:lnTo>
                    <a:lnTo>
                      <a:pt x="4929" y="1017"/>
                    </a:lnTo>
                    <a:lnTo>
                      <a:pt x="4910" y="1028"/>
                    </a:lnTo>
                    <a:lnTo>
                      <a:pt x="4892" y="1039"/>
                    </a:lnTo>
                    <a:lnTo>
                      <a:pt x="4876" y="1047"/>
                    </a:lnTo>
                    <a:lnTo>
                      <a:pt x="4858" y="1053"/>
                    </a:lnTo>
                    <a:lnTo>
                      <a:pt x="4841" y="1058"/>
                    </a:lnTo>
                    <a:lnTo>
                      <a:pt x="4821" y="1062"/>
                    </a:lnTo>
                    <a:lnTo>
                      <a:pt x="4801" y="1064"/>
                    </a:lnTo>
                    <a:lnTo>
                      <a:pt x="4780" y="1065"/>
                    </a:lnTo>
                    <a:lnTo>
                      <a:pt x="4770" y="1064"/>
                    </a:lnTo>
                    <a:lnTo>
                      <a:pt x="4762" y="1063"/>
                    </a:lnTo>
                    <a:lnTo>
                      <a:pt x="4755" y="1061"/>
                    </a:lnTo>
                    <a:lnTo>
                      <a:pt x="4747" y="1058"/>
                    </a:lnTo>
                    <a:lnTo>
                      <a:pt x="4740" y="1054"/>
                    </a:lnTo>
                    <a:lnTo>
                      <a:pt x="4734" y="1050"/>
                    </a:lnTo>
                    <a:lnTo>
                      <a:pt x="4728" y="1045"/>
                    </a:lnTo>
                    <a:lnTo>
                      <a:pt x="4723" y="1039"/>
                    </a:lnTo>
                    <a:lnTo>
                      <a:pt x="4712" y="1028"/>
                    </a:lnTo>
                    <a:lnTo>
                      <a:pt x="4703" y="1020"/>
                    </a:lnTo>
                    <a:lnTo>
                      <a:pt x="4698" y="1015"/>
                    </a:lnTo>
                    <a:lnTo>
                      <a:pt x="4695" y="1011"/>
                    </a:lnTo>
                    <a:lnTo>
                      <a:pt x="4692" y="1005"/>
                    </a:lnTo>
                    <a:lnTo>
                      <a:pt x="4691" y="998"/>
                    </a:lnTo>
                    <a:lnTo>
                      <a:pt x="4694" y="986"/>
                    </a:lnTo>
                    <a:lnTo>
                      <a:pt x="4697" y="974"/>
                    </a:lnTo>
                    <a:lnTo>
                      <a:pt x="4696" y="959"/>
                    </a:lnTo>
                    <a:lnTo>
                      <a:pt x="4692" y="945"/>
                    </a:lnTo>
                    <a:lnTo>
                      <a:pt x="4688" y="932"/>
                    </a:lnTo>
                    <a:lnTo>
                      <a:pt x="4683" y="921"/>
                    </a:lnTo>
                    <a:lnTo>
                      <a:pt x="4670" y="898"/>
                    </a:lnTo>
                    <a:lnTo>
                      <a:pt x="4653" y="872"/>
                    </a:lnTo>
                    <a:lnTo>
                      <a:pt x="4644" y="858"/>
                    </a:lnTo>
                    <a:lnTo>
                      <a:pt x="4634" y="847"/>
                    </a:lnTo>
                    <a:lnTo>
                      <a:pt x="4630" y="841"/>
                    </a:lnTo>
                    <a:lnTo>
                      <a:pt x="4627" y="835"/>
                    </a:lnTo>
                    <a:lnTo>
                      <a:pt x="4625" y="828"/>
                    </a:lnTo>
                    <a:lnTo>
                      <a:pt x="4625" y="820"/>
                    </a:lnTo>
                    <a:lnTo>
                      <a:pt x="4626" y="810"/>
                    </a:lnTo>
                    <a:lnTo>
                      <a:pt x="4627" y="800"/>
                    </a:lnTo>
                    <a:lnTo>
                      <a:pt x="4630" y="792"/>
                    </a:lnTo>
                    <a:lnTo>
                      <a:pt x="4633" y="784"/>
                    </a:lnTo>
                    <a:lnTo>
                      <a:pt x="4638" y="775"/>
                    </a:lnTo>
                    <a:lnTo>
                      <a:pt x="4640" y="767"/>
                    </a:lnTo>
                    <a:lnTo>
                      <a:pt x="4642" y="759"/>
                    </a:lnTo>
                    <a:lnTo>
                      <a:pt x="4643" y="748"/>
                    </a:lnTo>
                    <a:close/>
                  </a:path>
                </a:pathLst>
              </a:custGeom>
              <a:solidFill>
                <a:srgbClr val="333333"/>
              </a:solidFill>
              <a:ln w="9525">
                <a:solidFill>
                  <a:sysClr val="windowText" lastClr="000000">
                    <a:lumMod val="50000"/>
                    <a:lumOff val="50000"/>
                  </a:sysClr>
                </a:solidFill>
                <a:round/>
                <a:headEnd/>
                <a:tailEnd/>
              </a:ln>
            </p:spPr>
          </p:sp>
        </p:grpSp>
      </p:grpSp>
      <p:sp>
        <p:nvSpPr>
          <p:cNvPr id="104" name="TextBox 103"/>
          <p:cNvSpPr txBox="1"/>
          <p:nvPr/>
        </p:nvSpPr>
        <p:spPr>
          <a:xfrm>
            <a:off x="281352" y="942534"/>
            <a:ext cx="7242975" cy="46166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2400" b="1" dirty="0" smtClean="0"/>
              <a:t>Old age share of total dependency, 2010</a:t>
            </a:r>
            <a:endParaRPr lang="en-GB" sz="2400" b="1" dirty="0"/>
          </a:p>
        </p:txBody>
      </p:sp>
      <p:sp>
        <p:nvSpPr>
          <p:cNvPr id="105" name="TextBox 104"/>
          <p:cNvSpPr txBox="1"/>
          <p:nvPr/>
        </p:nvSpPr>
        <p:spPr>
          <a:xfrm>
            <a:off x="2283785" y="6536377"/>
            <a:ext cx="70403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 smtClean="0"/>
              <a:t>per 100</a:t>
            </a:r>
            <a:endParaRPr lang="en-GB" sz="1200" dirty="0"/>
          </a:p>
        </p:txBody>
      </p:sp>
    </p:spTree>
    <p:extLst>
      <p:ext uri="{BB962C8B-B14F-4D97-AF65-F5344CB8AC3E}">
        <p14:creationId xmlns:p14="http://schemas.microsoft.com/office/powerpoint/2010/main" val="3807079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387AB-6973-4212-A159-824E18AD3B24}" type="slidenum">
              <a:rPr lang="en-AU" smtClean="0"/>
              <a:pPr/>
              <a:t>22</a:t>
            </a:fld>
            <a:endParaRPr lang="en-AU"/>
          </a:p>
        </p:txBody>
      </p:sp>
      <p:grpSp>
        <p:nvGrpSpPr>
          <p:cNvPr id="5" name="Asia and others"/>
          <p:cNvGrpSpPr/>
          <p:nvPr/>
        </p:nvGrpSpPr>
        <p:grpSpPr>
          <a:xfrm>
            <a:off x="785812" y="-747464"/>
            <a:ext cx="7572376" cy="7523692"/>
            <a:chOff x="0" y="0"/>
            <a:chExt cx="7572376" cy="7523692"/>
          </a:xfrm>
        </p:grpSpPr>
        <p:pic>
          <p:nvPicPr>
            <p:cNvPr id="6" name="Legend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751416" y="6720417"/>
              <a:ext cx="542925" cy="803275"/>
            </a:xfrm>
            <a:prstGeom prst="rect">
              <a:avLst/>
            </a:prstGeom>
            <a:noFill/>
          </p:spPr>
        </p:pic>
        <p:sp>
          <p:nvSpPr>
            <p:cNvPr id="7" name="Frame"/>
            <p:cNvSpPr>
              <a:spLocks noEditPoints="1"/>
            </p:cNvSpPr>
            <p:nvPr/>
          </p:nvSpPr>
          <p:spPr bwMode="auto">
            <a:xfrm>
              <a:off x="0" y="0"/>
              <a:ext cx="7572376" cy="7514167"/>
            </a:xfrm>
            <a:custGeom>
              <a:avLst/>
              <a:gdLst/>
              <a:ahLst/>
              <a:cxnLst>
                <a:cxn ang="0">
                  <a:pos x="19" y="0"/>
                </a:cxn>
                <a:cxn ang="0">
                  <a:pos x="16561" y="0"/>
                </a:cxn>
                <a:cxn ang="0">
                  <a:pos x="16561" y="37"/>
                </a:cxn>
                <a:cxn ang="0">
                  <a:pos x="19" y="37"/>
                </a:cxn>
                <a:cxn ang="0">
                  <a:pos x="19" y="0"/>
                </a:cxn>
                <a:cxn ang="0">
                  <a:pos x="16561" y="0"/>
                </a:cxn>
                <a:cxn ang="0">
                  <a:pos x="16580" y="0"/>
                </a:cxn>
                <a:cxn ang="0">
                  <a:pos x="16580" y="19"/>
                </a:cxn>
                <a:cxn ang="0">
                  <a:pos x="16561" y="19"/>
                </a:cxn>
                <a:cxn ang="0">
                  <a:pos x="16561" y="0"/>
                </a:cxn>
                <a:cxn ang="0">
                  <a:pos x="16580" y="19"/>
                </a:cxn>
                <a:cxn ang="0">
                  <a:pos x="16580" y="14321"/>
                </a:cxn>
                <a:cxn ang="0">
                  <a:pos x="16543" y="14321"/>
                </a:cxn>
                <a:cxn ang="0">
                  <a:pos x="16543" y="19"/>
                </a:cxn>
                <a:cxn ang="0">
                  <a:pos x="16580" y="19"/>
                </a:cxn>
                <a:cxn ang="0">
                  <a:pos x="16580" y="14321"/>
                </a:cxn>
                <a:cxn ang="0">
                  <a:pos x="16580" y="14340"/>
                </a:cxn>
                <a:cxn ang="0">
                  <a:pos x="16561" y="14340"/>
                </a:cxn>
                <a:cxn ang="0">
                  <a:pos x="16561" y="14321"/>
                </a:cxn>
                <a:cxn ang="0">
                  <a:pos x="16580" y="14321"/>
                </a:cxn>
                <a:cxn ang="0">
                  <a:pos x="16561" y="14340"/>
                </a:cxn>
                <a:cxn ang="0">
                  <a:pos x="19" y="14340"/>
                </a:cxn>
                <a:cxn ang="0">
                  <a:pos x="19" y="14303"/>
                </a:cxn>
                <a:cxn ang="0">
                  <a:pos x="16561" y="14303"/>
                </a:cxn>
                <a:cxn ang="0">
                  <a:pos x="16561" y="14340"/>
                </a:cxn>
                <a:cxn ang="0">
                  <a:pos x="19" y="14340"/>
                </a:cxn>
                <a:cxn ang="0">
                  <a:pos x="0" y="14340"/>
                </a:cxn>
                <a:cxn ang="0">
                  <a:pos x="0" y="14321"/>
                </a:cxn>
                <a:cxn ang="0">
                  <a:pos x="19" y="14321"/>
                </a:cxn>
                <a:cxn ang="0">
                  <a:pos x="19" y="14340"/>
                </a:cxn>
                <a:cxn ang="0">
                  <a:pos x="0" y="14321"/>
                </a:cxn>
                <a:cxn ang="0">
                  <a:pos x="0" y="19"/>
                </a:cxn>
                <a:cxn ang="0">
                  <a:pos x="37" y="19"/>
                </a:cxn>
                <a:cxn ang="0">
                  <a:pos x="37" y="14321"/>
                </a:cxn>
                <a:cxn ang="0">
                  <a:pos x="0" y="14321"/>
                </a:cxn>
                <a:cxn ang="0">
                  <a:pos x="0" y="19"/>
                </a:cxn>
                <a:cxn ang="0">
                  <a:pos x="0" y="0"/>
                </a:cxn>
                <a:cxn ang="0">
                  <a:pos x="19" y="0"/>
                </a:cxn>
                <a:cxn ang="0">
                  <a:pos x="19" y="19"/>
                </a:cxn>
                <a:cxn ang="0">
                  <a:pos x="0" y="19"/>
                </a:cxn>
              </a:cxnLst>
              <a:rect l="0" t="0" r="r" b="b"/>
              <a:pathLst>
                <a:path w="16580" h="14340">
                  <a:moveTo>
                    <a:pt x="19" y="0"/>
                  </a:moveTo>
                  <a:lnTo>
                    <a:pt x="16561" y="0"/>
                  </a:lnTo>
                  <a:lnTo>
                    <a:pt x="16561" y="37"/>
                  </a:lnTo>
                  <a:lnTo>
                    <a:pt x="19" y="37"/>
                  </a:lnTo>
                  <a:lnTo>
                    <a:pt x="19" y="0"/>
                  </a:lnTo>
                  <a:close/>
                  <a:moveTo>
                    <a:pt x="16561" y="0"/>
                  </a:moveTo>
                  <a:lnTo>
                    <a:pt x="16580" y="0"/>
                  </a:lnTo>
                  <a:lnTo>
                    <a:pt x="16580" y="19"/>
                  </a:lnTo>
                  <a:lnTo>
                    <a:pt x="16561" y="19"/>
                  </a:lnTo>
                  <a:lnTo>
                    <a:pt x="16561" y="0"/>
                  </a:lnTo>
                  <a:close/>
                  <a:moveTo>
                    <a:pt x="16580" y="19"/>
                  </a:moveTo>
                  <a:lnTo>
                    <a:pt x="16580" y="14321"/>
                  </a:lnTo>
                  <a:lnTo>
                    <a:pt x="16543" y="14321"/>
                  </a:lnTo>
                  <a:lnTo>
                    <a:pt x="16543" y="19"/>
                  </a:lnTo>
                  <a:lnTo>
                    <a:pt x="16580" y="19"/>
                  </a:lnTo>
                  <a:close/>
                  <a:moveTo>
                    <a:pt x="16580" y="14321"/>
                  </a:moveTo>
                  <a:lnTo>
                    <a:pt x="16580" y="14340"/>
                  </a:lnTo>
                  <a:lnTo>
                    <a:pt x="16561" y="14340"/>
                  </a:lnTo>
                  <a:lnTo>
                    <a:pt x="16561" y="14321"/>
                  </a:lnTo>
                  <a:lnTo>
                    <a:pt x="16580" y="14321"/>
                  </a:lnTo>
                  <a:close/>
                  <a:moveTo>
                    <a:pt x="16561" y="14340"/>
                  </a:moveTo>
                  <a:lnTo>
                    <a:pt x="19" y="14340"/>
                  </a:lnTo>
                  <a:lnTo>
                    <a:pt x="19" y="14303"/>
                  </a:lnTo>
                  <a:lnTo>
                    <a:pt x="16561" y="14303"/>
                  </a:lnTo>
                  <a:lnTo>
                    <a:pt x="16561" y="14340"/>
                  </a:lnTo>
                  <a:close/>
                  <a:moveTo>
                    <a:pt x="19" y="14340"/>
                  </a:moveTo>
                  <a:lnTo>
                    <a:pt x="0" y="14340"/>
                  </a:lnTo>
                  <a:lnTo>
                    <a:pt x="0" y="14321"/>
                  </a:lnTo>
                  <a:lnTo>
                    <a:pt x="19" y="14321"/>
                  </a:lnTo>
                  <a:lnTo>
                    <a:pt x="19" y="14340"/>
                  </a:lnTo>
                  <a:close/>
                  <a:moveTo>
                    <a:pt x="0" y="14321"/>
                  </a:moveTo>
                  <a:lnTo>
                    <a:pt x="0" y="19"/>
                  </a:lnTo>
                  <a:lnTo>
                    <a:pt x="37" y="19"/>
                  </a:lnTo>
                  <a:lnTo>
                    <a:pt x="37" y="14321"/>
                  </a:lnTo>
                  <a:lnTo>
                    <a:pt x="0" y="14321"/>
                  </a:lnTo>
                  <a:close/>
                  <a:moveTo>
                    <a:pt x="0" y="19"/>
                  </a:moveTo>
                  <a:lnTo>
                    <a:pt x="0" y="0"/>
                  </a:lnTo>
                  <a:lnTo>
                    <a:pt x="19" y="0"/>
                  </a:lnTo>
                  <a:lnTo>
                    <a:pt x="19" y="19"/>
                  </a:lnTo>
                  <a:lnTo>
                    <a:pt x="0" y="19"/>
                  </a:lnTo>
                  <a:close/>
                </a:path>
              </a:pathLst>
            </a:custGeom>
            <a:solidFill>
              <a:sysClr val="window" lastClr="FFFFFF">
                <a:lumMod val="95000"/>
              </a:sysClr>
            </a:solidFill>
            <a:ln w="9525">
              <a:solidFill>
                <a:sysClr val="window" lastClr="FFFFFF">
                  <a:lumMod val="95000"/>
                </a:sysClr>
              </a:solidFill>
              <a:round/>
              <a:headEnd/>
              <a:tailEnd/>
            </a:ln>
          </p:spPr>
        </p:sp>
        <p:grpSp>
          <p:nvGrpSpPr>
            <p:cNvPr id="8" name="Other"/>
            <p:cNvGrpSpPr/>
            <p:nvPr/>
          </p:nvGrpSpPr>
          <p:grpSpPr>
            <a:xfrm>
              <a:off x="11425" y="16055"/>
              <a:ext cx="7551720" cy="7488115"/>
              <a:chOff x="11425" y="16055"/>
              <a:chExt cx="7929437" cy="6619779"/>
            </a:xfrm>
          </p:grpSpPr>
          <p:sp>
            <p:nvSpPr>
              <p:cNvPr id="66" name="America"/>
              <p:cNvSpPr>
                <a:spLocks noEditPoints="1"/>
              </p:cNvSpPr>
              <p:nvPr/>
            </p:nvSpPr>
            <p:spPr bwMode="auto">
              <a:xfrm>
                <a:off x="7269688" y="75540"/>
                <a:ext cx="604056" cy="648617"/>
              </a:xfrm>
              <a:custGeom>
                <a:avLst/>
                <a:gdLst/>
                <a:ahLst/>
                <a:cxnLst>
                  <a:cxn ang="0">
                    <a:pos x="20" y="1379"/>
                  </a:cxn>
                  <a:cxn ang="0">
                    <a:pos x="59" y="1380"/>
                  </a:cxn>
                  <a:cxn ang="0">
                    <a:pos x="76" y="1352"/>
                  </a:cxn>
                  <a:cxn ang="0">
                    <a:pos x="89" y="1332"/>
                  </a:cxn>
                  <a:cxn ang="0">
                    <a:pos x="62" y="1326"/>
                  </a:cxn>
                  <a:cxn ang="0">
                    <a:pos x="34" y="1349"/>
                  </a:cxn>
                  <a:cxn ang="0">
                    <a:pos x="4" y="1358"/>
                  </a:cxn>
                  <a:cxn ang="0">
                    <a:pos x="182" y="1333"/>
                  </a:cxn>
                  <a:cxn ang="0">
                    <a:pos x="170" y="1336"/>
                  </a:cxn>
                  <a:cxn ang="0">
                    <a:pos x="151" y="1367"/>
                  </a:cxn>
                  <a:cxn ang="0">
                    <a:pos x="202" y="1356"/>
                  </a:cxn>
                  <a:cxn ang="0">
                    <a:pos x="192" y="1340"/>
                  </a:cxn>
                  <a:cxn ang="0">
                    <a:pos x="745" y="1067"/>
                  </a:cxn>
                  <a:cxn ang="0">
                    <a:pos x="768" y="1061"/>
                  </a:cxn>
                  <a:cxn ang="0">
                    <a:pos x="832" y="1015"/>
                  </a:cxn>
                  <a:cxn ang="0">
                    <a:pos x="835" y="994"/>
                  </a:cxn>
                  <a:cxn ang="0">
                    <a:pos x="800" y="1004"/>
                  </a:cxn>
                  <a:cxn ang="0">
                    <a:pos x="753" y="1033"/>
                  </a:cxn>
                  <a:cxn ang="0">
                    <a:pos x="603" y="1079"/>
                  </a:cxn>
                  <a:cxn ang="0">
                    <a:pos x="562" y="1078"/>
                  </a:cxn>
                  <a:cxn ang="0">
                    <a:pos x="565" y="1093"/>
                  </a:cxn>
                  <a:cxn ang="0">
                    <a:pos x="596" y="1110"/>
                  </a:cxn>
                  <a:cxn ang="0">
                    <a:pos x="612" y="1107"/>
                  </a:cxn>
                  <a:cxn ang="0">
                    <a:pos x="476" y="1133"/>
                  </a:cxn>
                  <a:cxn ang="0">
                    <a:pos x="458" y="1147"/>
                  </a:cxn>
                  <a:cxn ang="0">
                    <a:pos x="482" y="1158"/>
                  </a:cxn>
                  <a:cxn ang="0">
                    <a:pos x="918" y="792"/>
                  </a:cxn>
                  <a:cxn ang="0">
                    <a:pos x="957" y="818"/>
                  </a:cxn>
                  <a:cxn ang="0">
                    <a:pos x="971" y="796"/>
                  </a:cxn>
                  <a:cxn ang="0">
                    <a:pos x="955" y="788"/>
                  </a:cxn>
                  <a:cxn ang="0">
                    <a:pos x="974" y="656"/>
                  </a:cxn>
                  <a:cxn ang="0">
                    <a:pos x="963" y="693"/>
                  </a:cxn>
                  <a:cxn ang="0">
                    <a:pos x="984" y="718"/>
                  </a:cxn>
                  <a:cxn ang="0">
                    <a:pos x="1012" y="723"/>
                  </a:cxn>
                  <a:cxn ang="0">
                    <a:pos x="1003" y="669"/>
                  </a:cxn>
                  <a:cxn ang="0">
                    <a:pos x="979" y="655"/>
                  </a:cxn>
                  <a:cxn ang="0">
                    <a:pos x="1091" y="539"/>
                  </a:cxn>
                  <a:cxn ang="0">
                    <a:pos x="1062" y="546"/>
                  </a:cxn>
                  <a:cxn ang="0">
                    <a:pos x="1085" y="571"/>
                  </a:cxn>
                  <a:cxn ang="0">
                    <a:pos x="1105" y="546"/>
                  </a:cxn>
                  <a:cxn ang="0">
                    <a:pos x="1119" y="477"/>
                  </a:cxn>
                  <a:cxn ang="0">
                    <a:pos x="1118" y="501"/>
                  </a:cxn>
                  <a:cxn ang="0">
                    <a:pos x="1151" y="488"/>
                  </a:cxn>
                  <a:cxn ang="0">
                    <a:pos x="1177" y="464"/>
                  </a:cxn>
                  <a:cxn ang="0">
                    <a:pos x="1212" y="87"/>
                  </a:cxn>
                  <a:cxn ang="0">
                    <a:pos x="1188" y="109"/>
                  </a:cxn>
                  <a:cxn ang="0">
                    <a:pos x="1230" y="128"/>
                  </a:cxn>
                  <a:cxn ang="0">
                    <a:pos x="1256" y="108"/>
                  </a:cxn>
                  <a:cxn ang="0">
                    <a:pos x="1232" y="90"/>
                  </a:cxn>
                  <a:cxn ang="0">
                    <a:pos x="1178" y="4"/>
                  </a:cxn>
                  <a:cxn ang="0">
                    <a:pos x="1179" y="26"/>
                  </a:cxn>
                  <a:cxn ang="0">
                    <a:pos x="1206" y="31"/>
                  </a:cxn>
                  <a:cxn ang="0">
                    <a:pos x="1236" y="60"/>
                  </a:cxn>
                  <a:cxn ang="0">
                    <a:pos x="1250" y="49"/>
                  </a:cxn>
                  <a:cxn ang="0">
                    <a:pos x="1215" y="6"/>
                  </a:cxn>
                </a:cxnLst>
                <a:rect l="0" t="0" r="r" b="b"/>
                <a:pathLst>
                  <a:path w="1260" h="1395">
                    <a:moveTo>
                      <a:pt x="0" y="1375"/>
                    </a:moveTo>
                    <a:lnTo>
                      <a:pt x="2" y="1385"/>
                    </a:lnTo>
                    <a:lnTo>
                      <a:pt x="4" y="1395"/>
                    </a:lnTo>
                    <a:lnTo>
                      <a:pt x="11" y="1389"/>
                    </a:lnTo>
                    <a:lnTo>
                      <a:pt x="17" y="1382"/>
                    </a:lnTo>
                    <a:lnTo>
                      <a:pt x="20" y="1379"/>
                    </a:lnTo>
                    <a:lnTo>
                      <a:pt x="24" y="1377"/>
                    </a:lnTo>
                    <a:lnTo>
                      <a:pt x="29" y="1375"/>
                    </a:lnTo>
                    <a:lnTo>
                      <a:pt x="33" y="1375"/>
                    </a:lnTo>
                    <a:lnTo>
                      <a:pt x="44" y="1378"/>
                    </a:lnTo>
                    <a:lnTo>
                      <a:pt x="56" y="1381"/>
                    </a:lnTo>
                    <a:lnTo>
                      <a:pt x="59" y="1380"/>
                    </a:lnTo>
                    <a:lnTo>
                      <a:pt x="62" y="1379"/>
                    </a:lnTo>
                    <a:lnTo>
                      <a:pt x="64" y="1376"/>
                    </a:lnTo>
                    <a:lnTo>
                      <a:pt x="65" y="1373"/>
                    </a:lnTo>
                    <a:lnTo>
                      <a:pt x="68" y="1366"/>
                    </a:lnTo>
                    <a:lnTo>
                      <a:pt x="71" y="1359"/>
                    </a:lnTo>
                    <a:lnTo>
                      <a:pt x="76" y="1352"/>
                    </a:lnTo>
                    <a:lnTo>
                      <a:pt x="82" y="1347"/>
                    </a:lnTo>
                    <a:lnTo>
                      <a:pt x="85" y="1345"/>
                    </a:lnTo>
                    <a:lnTo>
                      <a:pt x="87" y="1342"/>
                    </a:lnTo>
                    <a:lnTo>
                      <a:pt x="89" y="1339"/>
                    </a:lnTo>
                    <a:lnTo>
                      <a:pt x="89" y="1335"/>
                    </a:lnTo>
                    <a:lnTo>
                      <a:pt x="89" y="1332"/>
                    </a:lnTo>
                    <a:lnTo>
                      <a:pt x="87" y="1328"/>
                    </a:lnTo>
                    <a:lnTo>
                      <a:pt x="85" y="1326"/>
                    </a:lnTo>
                    <a:lnTo>
                      <a:pt x="81" y="1325"/>
                    </a:lnTo>
                    <a:lnTo>
                      <a:pt x="74" y="1324"/>
                    </a:lnTo>
                    <a:lnTo>
                      <a:pt x="67" y="1325"/>
                    </a:lnTo>
                    <a:lnTo>
                      <a:pt x="62" y="1326"/>
                    </a:lnTo>
                    <a:lnTo>
                      <a:pt x="59" y="1330"/>
                    </a:lnTo>
                    <a:lnTo>
                      <a:pt x="56" y="1332"/>
                    </a:lnTo>
                    <a:lnTo>
                      <a:pt x="53" y="1335"/>
                    </a:lnTo>
                    <a:lnTo>
                      <a:pt x="47" y="1341"/>
                    </a:lnTo>
                    <a:lnTo>
                      <a:pt x="40" y="1346"/>
                    </a:lnTo>
                    <a:lnTo>
                      <a:pt x="34" y="1349"/>
                    </a:lnTo>
                    <a:lnTo>
                      <a:pt x="27" y="1351"/>
                    </a:lnTo>
                    <a:lnTo>
                      <a:pt x="19" y="1351"/>
                    </a:lnTo>
                    <a:lnTo>
                      <a:pt x="12" y="1352"/>
                    </a:lnTo>
                    <a:lnTo>
                      <a:pt x="9" y="1353"/>
                    </a:lnTo>
                    <a:lnTo>
                      <a:pt x="6" y="1355"/>
                    </a:lnTo>
                    <a:lnTo>
                      <a:pt x="4" y="1358"/>
                    </a:lnTo>
                    <a:lnTo>
                      <a:pt x="3" y="1361"/>
                    </a:lnTo>
                    <a:lnTo>
                      <a:pt x="1" y="1368"/>
                    </a:lnTo>
                    <a:lnTo>
                      <a:pt x="0" y="1375"/>
                    </a:lnTo>
                    <a:close/>
                    <a:moveTo>
                      <a:pt x="187" y="1337"/>
                    </a:moveTo>
                    <a:lnTo>
                      <a:pt x="185" y="1335"/>
                    </a:lnTo>
                    <a:lnTo>
                      <a:pt x="182" y="1333"/>
                    </a:lnTo>
                    <a:lnTo>
                      <a:pt x="180" y="1332"/>
                    </a:lnTo>
                    <a:lnTo>
                      <a:pt x="177" y="1332"/>
                    </a:lnTo>
                    <a:lnTo>
                      <a:pt x="174" y="1332"/>
                    </a:lnTo>
                    <a:lnTo>
                      <a:pt x="173" y="1333"/>
                    </a:lnTo>
                    <a:lnTo>
                      <a:pt x="171" y="1334"/>
                    </a:lnTo>
                    <a:lnTo>
                      <a:pt x="170" y="1336"/>
                    </a:lnTo>
                    <a:lnTo>
                      <a:pt x="167" y="1341"/>
                    </a:lnTo>
                    <a:lnTo>
                      <a:pt x="165" y="1345"/>
                    </a:lnTo>
                    <a:lnTo>
                      <a:pt x="160" y="1350"/>
                    </a:lnTo>
                    <a:lnTo>
                      <a:pt x="156" y="1355"/>
                    </a:lnTo>
                    <a:lnTo>
                      <a:pt x="153" y="1361"/>
                    </a:lnTo>
                    <a:lnTo>
                      <a:pt x="151" y="1367"/>
                    </a:lnTo>
                    <a:lnTo>
                      <a:pt x="154" y="1368"/>
                    </a:lnTo>
                    <a:lnTo>
                      <a:pt x="157" y="1369"/>
                    </a:lnTo>
                    <a:lnTo>
                      <a:pt x="167" y="1365"/>
                    </a:lnTo>
                    <a:lnTo>
                      <a:pt x="177" y="1361"/>
                    </a:lnTo>
                    <a:lnTo>
                      <a:pt x="201" y="1361"/>
                    </a:lnTo>
                    <a:lnTo>
                      <a:pt x="202" y="1356"/>
                    </a:lnTo>
                    <a:lnTo>
                      <a:pt x="202" y="1351"/>
                    </a:lnTo>
                    <a:lnTo>
                      <a:pt x="202" y="1349"/>
                    </a:lnTo>
                    <a:lnTo>
                      <a:pt x="201" y="1347"/>
                    </a:lnTo>
                    <a:lnTo>
                      <a:pt x="199" y="1345"/>
                    </a:lnTo>
                    <a:lnTo>
                      <a:pt x="196" y="1343"/>
                    </a:lnTo>
                    <a:lnTo>
                      <a:pt x="192" y="1340"/>
                    </a:lnTo>
                    <a:lnTo>
                      <a:pt x="187" y="1337"/>
                    </a:lnTo>
                    <a:close/>
                    <a:moveTo>
                      <a:pt x="742" y="1064"/>
                    </a:moveTo>
                    <a:lnTo>
                      <a:pt x="742" y="1065"/>
                    </a:lnTo>
                    <a:lnTo>
                      <a:pt x="743" y="1066"/>
                    </a:lnTo>
                    <a:lnTo>
                      <a:pt x="744" y="1067"/>
                    </a:lnTo>
                    <a:lnTo>
                      <a:pt x="745" y="1067"/>
                    </a:lnTo>
                    <a:lnTo>
                      <a:pt x="749" y="1067"/>
                    </a:lnTo>
                    <a:lnTo>
                      <a:pt x="752" y="1067"/>
                    </a:lnTo>
                    <a:lnTo>
                      <a:pt x="757" y="1067"/>
                    </a:lnTo>
                    <a:lnTo>
                      <a:pt x="761" y="1065"/>
                    </a:lnTo>
                    <a:lnTo>
                      <a:pt x="764" y="1063"/>
                    </a:lnTo>
                    <a:lnTo>
                      <a:pt x="768" y="1061"/>
                    </a:lnTo>
                    <a:lnTo>
                      <a:pt x="775" y="1055"/>
                    </a:lnTo>
                    <a:lnTo>
                      <a:pt x="781" y="1049"/>
                    </a:lnTo>
                    <a:lnTo>
                      <a:pt x="800" y="1037"/>
                    </a:lnTo>
                    <a:lnTo>
                      <a:pt x="818" y="1028"/>
                    </a:lnTo>
                    <a:lnTo>
                      <a:pt x="825" y="1022"/>
                    </a:lnTo>
                    <a:lnTo>
                      <a:pt x="832" y="1015"/>
                    </a:lnTo>
                    <a:lnTo>
                      <a:pt x="834" y="1012"/>
                    </a:lnTo>
                    <a:lnTo>
                      <a:pt x="836" y="1008"/>
                    </a:lnTo>
                    <a:lnTo>
                      <a:pt x="837" y="1003"/>
                    </a:lnTo>
                    <a:lnTo>
                      <a:pt x="837" y="998"/>
                    </a:lnTo>
                    <a:lnTo>
                      <a:pt x="837" y="996"/>
                    </a:lnTo>
                    <a:lnTo>
                      <a:pt x="835" y="994"/>
                    </a:lnTo>
                    <a:lnTo>
                      <a:pt x="833" y="993"/>
                    </a:lnTo>
                    <a:lnTo>
                      <a:pt x="830" y="992"/>
                    </a:lnTo>
                    <a:lnTo>
                      <a:pt x="823" y="993"/>
                    </a:lnTo>
                    <a:lnTo>
                      <a:pt x="817" y="994"/>
                    </a:lnTo>
                    <a:lnTo>
                      <a:pt x="808" y="999"/>
                    </a:lnTo>
                    <a:lnTo>
                      <a:pt x="800" y="1004"/>
                    </a:lnTo>
                    <a:lnTo>
                      <a:pt x="792" y="1009"/>
                    </a:lnTo>
                    <a:lnTo>
                      <a:pt x="783" y="1014"/>
                    </a:lnTo>
                    <a:lnTo>
                      <a:pt x="775" y="1018"/>
                    </a:lnTo>
                    <a:lnTo>
                      <a:pt x="766" y="1023"/>
                    </a:lnTo>
                    <a:lnTo>
                      <a:pt x="759" y="1027"/>
                    </a:lnTo>
                    <a:lnTo>
                      <a:pt x="753" y="1033"/>
                    </a:lnTo>
                    <a:lnTo>
                      <a:pt x="748" y="1039"/>
                    </a:lnTo>
                    <a:lnTo>
                      <a:pt x="745" y="1047"/>
                    </a:lnTo>
                    <a:lnTo>
                      <a:pt x="742" y="1055"/>
                    </a:lnTo>
                    <a:lnTo>
                      <a:pt x="742" y="1064"/>
                    </a:lnTo>
                    <a:close/>
                    <a:moveTo>
                      <a:pt x="613" y="1083"/>
                    </a:moveTo>
                    <a:lnTo>
                      <a:pt x="603" y="1079"/>
                    </a:lnTo>
                    <a:lnTo>
                      <a:pt x="593" y="1076"/>
                    </a:lnTo>
                    <a:lnTo>
                      <a:pt x="583" y="1075"/>
                    </a:lnTo>
                    <a:lnTo>
                      <a:pt x="573" y="1073"/>
                    </a:lnTo>
                    <a:lnTo>
                      <a:pt x="567" y="1075"/>
                    </a:lnTo>
                    <a:lnTo>
                      <a:pt x="563" y="1077"/>
                    </a:lnTo>
                    <a:lnTo>
                      <a:pt x="562" y="1078"/>
                    </a:lnTo>
                    <a:lnTo>
                      <a:pt x="560" y="1080"/>
                    </a:lnTo>
                    <a:lnTo>
                      <a:pt x="559" y="1082"/>
                    </a:lnTo>
                    <a:lnTo>
                      <a:pt x="559" y="1084"/>
                    </a:lnTo>
                    <a:lnTo>
                      <a:pt x="560" y="1088"/>
                    </a:lnTo>
                    <a:lnTo>
                      <a:pt x="562" y="1091"/>
                    </a:lnTo>
                    <a:lnTo>
                      <a:pt x="565" y="1093"/>
                    </a:lnTo>
                    <a:lnTo>
                      <a:pt x="570" y="1094"/>
                    </a:lnTo>
                    <a:lnTo>
                      <a:pt x="578" y="1097"/>
                    </a:lnTo>
                    <a:lnTo>
                      <a:pt x="587" y="1100"/>
                    </a:lnTo>
                    <a:lnTo>
                      <a:pt x="591" y="1105"/>
                    </a:lnTo>
                    <a:lnTo>
                      <a:pt x="594" y="1109"/>
                    </a:lnTo>
                    <a:lnTo>
                      <a:pt x="596" y="1110"/>
                    </a:lnTo>
                    <a:lnTo>
                      <a:pt x="599" y="1112"/>
                    </a:lnTo>
                    <a:lnTo>
                      <a:pt x="601" y="1112"/>
                    </a:lnTo>
                    <a:lnTo>
                      <a:pt x="604" y="1113"/>
                    </a:lnTo>
                    <a:lnTo>
                      <a:pt x="607" y="1112"/>
                    </a:lnTo>
                    <a:lnTo>
                      <a:pt x="610" y="1110"/>
                    </a:lnTo>
                    <a:lnTo>
                      <a:pt x="612" y="1107"/>
                    </a:lnTo>
                    <a:lnTo>
                      <a:pt x="613" y="1103"/>
                    </a:lnTo>
                    <a:lnTo>
                      <a:pt x="614" y="1092"/>
                    </a:lnTo>
                    <a:lnTo>
                      <a:pt x="613" y="1083"/>
                    </a:lnTo>
                    <a:close/>
                    <a:moveTo>
                      <a:pt x="492" y="1146"/>
                    </a:moveTo>
                    <a:lnTo>
                      <a:pt x="492" y="1133"/>
                    </a:lnTo>
                    <a:lnTo>
                      <a:pt x="476" y="1133"/>
                    </a:lnTo>
                    <a:lnTo>
                      <a:pt x="473" y="1134"/>
                    </a:lnTo>
                    <a:lnTo>
                      <a:pt x="471" y="1135"/>
                    </a:lnTo>
                    <a:lnTo>
                      <a:pt x="468" y="1136"/>
                    </a:lnTo>
                    <a:lnTo>
                      <a:pt x="466" y="1138"/>
                    </a:lnTo>
                    <a:lnTo>
                      <a:pt x="462" y="1143"/>
                    </a:lnTo>
                    <a:lnTo>
                      <a:pt x="458" y="1147"/>
                    </a:lnTo>
                    <a:lnTo>
                      <a:pt x="458" y="1162"/>
                    </a:lnTo>
                    <a:lnTo>
                      <a:pt x="464" y="1162"/>
                    </a:lnTo>
                    <a:lnTo>
                      <a:pt x="471" y="1162"/>
                    </a:lnTo>
                    <a:lnTo>
                      <a:pt x="475" y="1161"/>
                    </a:lnTo>
                    <a:lnTo>
                      <a:pt x="478" y="1161"/>
                    </a:lnTo>
                    <a:lnTo>
                      <a:pt x="482" y="1158"/>
                    </a:lnTo>
                    <a:lnTo>
                      <a:pt x="486" y="1157"/>
                    </a:lnTo>
                    <a:lnTo>
                      <a:pt x="488" y="1155"/>
                    </a:lnTo>
                    <a:lnTo>
                      <a:pt x="490" y="1152"/>
                    </a:lnTo>
                    <a:lnTo>
                      <a:pt x="491" y="1149"/>
                    </a:lnTo>
                    <a:lnTo>
                      <a:pt x="492" y="1146"/>
                    </a:lnTo>
                    <a:close/>
                    <a:moveTo>
                      <a:pt x="918" y="792"/>
                    </a:moveTo>
                    <a:lnTo>
                      <a:pt x="918" y="802"/>
                    </a:lnTo>
                    <a:lnTo>
                      <a:pt x="921" y="817"/>
                    </a:lnTo>
                    <a:lnTo>
                      <a:pt x="924" y="832"/>
                    </a:lnTo>
                    <a:lnTo>
                      <a:pt x="929" y="833"/>
                    </a:lnTo>
                    <a:lnTo>
                      <a:pt x="944" y="826"/>
                    </a:lnTo>
                    <a:lnTo>
                      <a:pt x="957" y="818"/>
                    </a:lnTo>
                    <a:lnTo>
                      <a:pt x="962" y="814"/>
                    </a:lnTo>
                    <a:lnTo>
                      <a:pt x="966" y="809"/>
                    </a:lnTo>
                    <a:lnTo>
                      <a:pt x="968" y="806"/>
                    </a:lnTo>
                    <a:lnTo>
                      <a:pt x="970" y="803"/>
                    </a:lnTo>
                    <a:lnTo>
                      <a:pt x="970" y="800"/>
                    </a:lnTo>
                    <a:lnTo>
                      <a:pt x="971" y="796"/>
                    </a:lnTo>
                    <a:lnTo>
                      <a:pt x="970" y="794"/>
                    </a:lnTo>
                    <a:lnTo>
                      <a:pt x="968" y="792"/>
                    </a:lnTo>
                    <a:lnTo>
                      <a:pt x="967" y="791"/>
                    </a:lnTo>
                    <a:lnTo>
                      <a:pt x="965" y="789"/>
                    </a:lnTo>
                    <a:lnTo>
                      <a:pt x="960" y="788"/>
                    </a:lnTo>
                    <a:lnTo>
                      <a:pt x="955" y="788"/>
                    </a:lnTo>
                    <a:lnTo>
                      <a:pt x="945" y="789"/>
                    </a:lnTo>
                    <a:lnTo>
                      <a:pt x="936" y="791"/>
                    </a:lnTo>
                    <a:lnTo>
                      <a:pt x="928" y="792"/>
                    </a:lnTo>
                    <a:lnTo>
                      <a:pt x="918" y="792"/>
                    </a:lnTo>
                    <a:close/>
                    <a:moveTo>
                      <a:pt x="979" y="655"/>
                    </a:moveTo>
                    <a:lnTo>
                      <a:pt x="974" y="656"/>
                    </a:lnTo>
                    <a:lnTo>
                      <a:pt x="967" y="657"/>
                    </a:lnTo>
                    <a:lnTo>
                      <a:pt x="966" y="665"/>
                    </a:lnTo>
                    <a:lnTo>
                      <a:pt x="965" y="673"/>
                    </a:lnTo>
                    <a:lnTo>
                      <a:pt x="963" y="681"/>
                    </a:lnTo>
                    <a:lnTo>
                      <a:pt x="963" y="690"/>
                    </a:lnTo>
                    <a:lnTo>
                      <a:pt x="963" y="693"/>
                    </a:lnTo>
                    <a:lnTo>
                      <a:pt x="964" y="696"/>
                    </a:lnTo>
                    <a:lnTo>
                      <a:pt x="966" y="698"/>
                    </a:lnTo>
                    <a:lnTo>
                      <a:pt x="968" y="700"/>
                    </a:lnTo>
                    <a:lnTo>
                      <a:pt x="973" y="704"/>
                    </a:lnTo>
                    <a:lnTo>
                      <a:pt x="978" y="710"/>
                    </a:lnTo>
                    <a:lnTo>
                      <a:pt x="984" y="718"/>
                    </a:lnTo>
                    <a:lnTo>
                      <a:pt x="990" y="725"/>
                    </a:lnTo>
                    <a:lnTo>
                      <a:pt x="998" y="731"/>
                    </a:lnTo>
                    <a:lnTo>
                      <a:pt x="1006" y="739"/>
                    </a:lnTo>
                    <a:lnTo>
                      <a:pt x="1012" y="738"/>
                    </a:lnTo>
                    <a:lnTo>
                      <a:pt x="1012" y="730"/>
                    </a:lnTo>
                    <a:lnTo>
                      <a:pt x="1012" y="723"/>
                    </a:lnTo>
                    <a:lnTo>
                      <a:pt x="1012" y="712"/>
                    </a:lnTo>
                    <a:lnTo>
                      <a:pt x="1011" y="700"/>
                    </a:lnTo>
                    <a:lnTo>
                      <a:pt x="1009" y="689"/>
                    </a:lnTo>
                    <a:lnTo>
                      <a:pt x="1007" y="679"/>
                    </a:lnTo>
                    <a:lnTo>
                      <a:pt x="1005" y="673"/>
                    </a:lnTo>
                    <a:lnTo>
                      <a:pt x="1003" y="669"/>
                    </a:lnTo>
                    <a:lnTo>
                      <a:pt x="1000" y="665"/>
                    </a:lnTo>
                    <a:lnTo>
                      <a:pt x="996" y="662"/>
                    </a:lnTo>
                    <a:lnTo>
                      <a:pt x="993" y="659"/>
                    </a:lnTo>
                    <a:lnTo>
                      <a:pt x="989" y="657"/>
                    </a:lnTo>
                    <a:lnTo>
                      <a:pt x="984" y="656"/>
                    </a:lnTo>
                    <a:lnTo>
                      <a:pt x="979" y="655"/>
                    </a:lnTo>
                    <a:close/>
                    <a:moveTo>
                      <a:pt x="1105" y="546"/>
                    </a:moveTo>
                    <a:lnTo>
                      <a:pt x="1103" y="544"/>
                    </a:lnTo>
                    <a:lnTo>
                      <a:pt x="1101" y="542"/>
                    </a:lnTo>
                    <a:lnTo>
                      <a:pt x="1099" y="541"/>
                    </a:lnTo>
                    <a:lnTo>
                      <a:pt x="1096" y="540"/>
                    </a:lnTo>
                    <a:lnTo>
                      <a:pt x="1091" y="539"/>
                    </a:lnTo>
                    <a:lnTo>
                      <a:pt x="1085" y="538"/>
                    </a:lnTo>
                    <a:lnTo>
                      <a:pt x="1077" y="530"/>
                    </a:lnTo>
                    <a:lnTo>
                      <a:pt x="1070" y="521"/>
                    </a:lnTo>
                    <a:lnTo>
                      <a:pt x="1061" y="521"/>
                    </a:lnTo>
                    <a:lnTo>
                      <a:pt x="1061" y="534"/>
                    </a:lnTo>
                    <a:lnTo>
                      <a:pt x="1062" y="546"/>
                    </a:lnTo>
                    <a:lnTo>
                      <a:pt x="1062" y="558"/>
                    </a:lnTo>
                    <a:lnTo>
                      <a:pt x="1061" y="571"/>
                    </a:lnTo>
                    <a:lnTo>
                      <a:pt x="1067" y="572"/>
                    </a:lnTo>
                    <a:lnTo>
                      <a:pt x="1073" y="572"/>
                    </a:lnTo>
                    <a:lnTo>
                      <a:pt x="1079" y="572"/>
                    </a:lnTo>
                    <a:lnTo>
                      <a:pt x="1085" y="571"/>
                    </a:lnTo>
                    <a:lnTo>
                      <a:pt x="1090" y="568"/>
                    </a:lnTo>
                    <a:lnTo>
                      <a:pt x="1095" y="566"/>
                    </a:lnTo>
                    <a:lnTo>
                      <a:pt x="1099" y="561"/>
                    </a:lnTo>
                    <a:lnTo>
                      <a:pt x="1102" y="557"/>
                    </a:lnTo>
                    <a:lnTo>
                      <a:pt x="1104" y="552"/>
                    </a:lnTo>
                    <a:lnTo>
                      <a:pt x="1105" y="546"/>
                    </a:lnTo>
                    <a:close/>
                    <a:moveTo>
                      <a:pt x="1153" y="455"/>
                    </a:moveTo>
                    <a:lnTo>
                      <a:pt x="1145" y="458"/>
                    </a:lnTo>
                    <a:lnTo>
                      <a:pt x="1136" y="462"/>
                    </a:lnTo>
                    <a:lnTo>
                      <a:pt x="1130" y="466"/>
                    </a:lnTo>
                    <a:lnTo>
                      <a:pt x="1124" y="471"/>
                    </a:lnTo>
                    <a:lnTo>
                      <a:pt x="1119" y="477"/>
                    </a:lnTo>
                    <a:lnTo>
                      <a:pt x="1114" y="485"/>
                    </a:lnTo>
                    <a:lnTo>
                      <a:pt x="1109" y="492"/>
                    </a:lnTo>
                    <a:lnTo>
                      <a:pt x="1105" y="501"/>
                    </a:lnTo>
                    <a:lnTo>
                      <a:pt x="1109" y="501"/>
                    </a:lnTo>
                    <a:lnTo>
                      <a:pt x="1114" y="502"/>
                    </a:lnTo>
                    <a:lnTo>
                      <a:pt x="1118" y="501"/>
                    </a:lnTo>
                    <a:lnTo>
                      <a:pt x="1122" y="500"/>
                    </a:lnTo>
                    <a:lnTo>
                      <a:pt x="1126" y="499"/>
                    </a:lnTo>
                    <a:lnTo>
                      <a:pt x="1129" y="498"/>
                    </a:lnTo>
                    <a:lnTo>
                      <a:pt x="1136" y="494"/>
                    </a:lnTo>
                    <a:lnTo>
                      <a:pt x="1145" y="490"/>
                    </a:lnTo>
                    <a:lnTo>
                      <a:pt x="1151" y="488"/>
                    </a:lnTo>
                    <a:lnTo>
                      <a:pt x="1157" y="485"/>
                    </a:lnTo>
                    <a:lnTo>
                      <a:pt x="1162" y="482"/>
                    </a:lnTo>
                    <a:lnTo>
                      <a:pt x="1166" y="478"/>
                    </a:lnTo>
                    <a:lnTo>
                      <a:pt x="1171" y="474"/>
                    </a:lnTo>
                    <a:lnTo>
                      <a:pt x="1175" y="469"/>
                    </a:lnTo>
                    <a:lnTo>
                      <a:pt x="1177" y="464"/>
                    </a:lnTo>
                    <a:lnTo>
                      <a:pt x="1179" y="458"/>
                    </a:lnTo>
                    <a:lnTo>
                      <a:pt x="1173" y="457"/>
                    </a:lnTo>
                    <a:lnTo>
                      <a:pt x="1166" y="455"/>
                    </a:lnTo>
                    <a:lnTo>
                      <a:pt x="1160" y="455"/>
                    </a:lnTo>
                    <a:lnTo>
                      <a:pt x="1153" y="455"/>
                    </a:lnTo>
                    <a:close/>
                    <a:moveTo>
                      <a:pt x="1212" y="87"/>
                    </a:moveTo>
                    <a:lnTo>
                      <a:pt x="1199" y="87"/>
                    </a:lnTo>
                    <a:lnTo>
                      <a:pt x="1186" y="87"/>
                    </a:lnTo>
                    <a:lnTo>
                      <a:pt x="1186" y="95"/>
                    </a:lnTo>
                    <a:lnTo>
                      <a:pt x="1186" y="104"/>
                    </a:lnTo>
                    <a:lnTo>
                      <a:pt x="1186" y="107"/>
                    </a:lnTo>
                    <a:lnTo>
                      <a:pt x="1188" y="109"/>
                    </a:lnTo>
                    <a:lnTo>
                      <a:pt x="1191" y="112"/>
                    </a:lnTo>
                    <a:lnTo>
                      <a:pt x="1194" y="113"/>
                    </a:lnTo>
                    <a:lnTo>
                      <a:pt x="1202" y="114"/>
                    </a:lnTo>
                    <a:lnTo>
                      <a:pt x="1210" y="115"/>
                    </a:lnTo>
                    <a:lnTo>
                      <a:pt x="1219" y="122"/>
                    </a:lnTo>
                    <a:lnTo>
                      <a:pt x="1230" y="128"/>
                    </a:lnTo>
                    <a:lnTo>
                      <a:pt x="1260" y="128"/>
                    </a:lnTo>
                    <a:lnTo>
                      <a:pt x="1260" y="118"/>
                    </a:lnTo>
                    <a:lnTo>
                      <a:pt x="1260" y="115"/>
                    </a:lnTo>
                    <a:lnTo>
                      <a:pt x="1259" y="113"/>
                    </a:lnTo>
                    <a:lnTo>
                      <a:pt x="1258" y="111"/>
                    </a:lnTo>
                    <a:lnTo>
                      <a:pt x="1256" y="108"/>
                    </a:lnTo>
                    <a:lnTo>
                      <a:pt x="1252" y="105"/>
                    </a:lnTo>
                    <a:lnTo>
                      <a:pt x="1248" y="101"/>
                    </a:lnTo>
                    <a:lnTo>
                      <a:pt x="1244" y="98"/>
                    </a:lnTo>
                    <a:lnTo>
                      <a:pt x="1240" y="94"/>
                    </a:lnTo>
                    <a:lnTo>
                      <a:pt x="1236" y="92"/>
                    </a:lnTo>
                    <a:lnTo>
                      <a:pt x="1232" y="90"/>
                    </a:lnTo>
                    <a:lnTo>
                      <a:pt x="1222" y="87"/>
                    </a:lnTo>
                    <a:lnTo>
                      <a:pt x="1212" y="87"/>
                    </a:lnTo>
                    <a:close/>
                    <a:moveTo>
                      <a:pt x="1185" y="0"/>
                    </a:moveTo>
                    <a:lnTo>
                      <a:pt x="1182" y="0"/>
                    </a:lnTo>
                    <a:lnTo>
                      <a:pt x="1180" y="2"/>
                    </a:lnTo>
                    <a:lnTo>
                      <a:pt x="1178" y="4"/>
                    </a:lnTo>
                    <a:lnTo>
                      <a:pt x="1176" y="6"/>
                    </a:lnTo>
                    <a:lnTo>
                      <a:pt x="1174" y="12"/>
                    </a:lnTo>
                    <a:lnTo>
                      <a:pt x="1174" y="18"/>
                    </a:lnTo>
                    <a:lnTo>
                      <a:pt x="1174" y="21"/>
                    </a:lnTo>
                    <a:lnTo>
                      <a:pt x="1176" y="23"/>
                    </a:lnTo>
                    <a:lnTo>
                      <a:pt x="1179" y="26"/>
                    </a:lnTo>
                    <a:lnTo>
                      <a:pt x="1182" y="26"/>
                    </a:lnTo>
                    <a:lnTo>
                      <a:pt x="1190" y="27"/>
                    </a:lnTo>
                    <a:lnTo>
                      <a:pt x="1199" y="27"/>
                    </a:lnTo>
                    <a:lnTo>
                      <a:pt x="1202" y="28"/>
                    </a:lnTo>
                    <a:lnTo>
                      <a:pt x="1204" y="29"/>
                    </a:lnTo>
                    <a:lnTo>
                      <a:pt x="1206" y="31"/>
                    </a:lnTo>
                    <a:lnTo>
                      <a:pt x="1208" y="33"/>
                    </a:lnTo>
                    <a:lnTo>
                      <a:pt x="1212" y="38"/>
                    </a:lnTo>
                    <a:lnTo>
                      <a:pt x="1216" y="43"/>
                    </a:lnTo>
                    <a:lnTo>
                      <a:pt x="1224" y="50"/>
                    </a:lnTo>
                    <a:lnTo>
                      <a:pt x="1232" y="58"/>
                    </a:lnTo>
                    <a:lnTo>
                      <a:pt x="1236" y="60"/>
                    </a:lnTo>
                    <a:lnTo>
                      <a:pt x="1240" y="62"/>
                    </a:lnTo>
                    <a:lnTo>
                      <a:pt x="1245" y="64"/>
                    </a:lnTo>
                    <a:lnTo>
                      <a:pt x="1250" y="65"/>
                    </a:lnTo>
                    <a:lnTo>
                      <a:pt x="1252" y="61"/>
                    </a:lnTo>
                    <a:lnTo>
                      <a:pt x="1252" y="56"/>
                    </a:lnTo>
                    <a:lnTo>
                      <a:pt x="1250" y="49"/>
                    </a:lnTo>
                    <a:lnTo>
                      <a:pt x="1246" y="43"/>
                    </a:lnTo>
                    <a:lnTo>
                      <a:pt x="1242" y="34"/>
                    </a:lnTo>
                    <a:lnTo>
                      <a:pt x="1237" y="24"/>
                    </a:lnTo>
                    <a:lnTo>
                      <a:pt x="1231" y="17"/>
                    </a:lnTo>
                    <a:lnTo>
                      <a:pt x="1223" y="11"/>
                    </a:lnTo>
                    <a:lnTo>
                      <a:pt x="1215" y="6"/>
                    </a:lnTo>
                    <a:lnTo>
                      <a:pt x="1206" y="3"/>
                    </a:lnTo>
                    <a:lnTo>
                      <a:pt x="1195" y="1"/>
                    </a:lnTo>
                    <a:lnTo>
                      <a:pt x="1185" y="0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solidFill>
                  <a:sysClr val="window" lastClr="FFFFFF">
                    <a:lumMod val="85000"/>
                  </a:sysClr>
                </a:solidFill>
                <a:round/>
                <a:headEnd/>
                <a:tailEnd/>
              </a:ln>
            </p:spPr>
          </p:sp>
          <p:grpSp>
            <p:nvGrpSpPr>
              <p:cNvPr id="67" name="Oceania"/>
              <p:cNvGrpSpPr/>
              <p:nvPr/>
            </p:nvGrpSpPr>
            <p:grpSpPr>
              <a:xfrm>
                <a:off x="7010807" y="5310803"/>
                <a:ext cx="930055" cy="1325031"/>
                <a:chOff x="7010807" y="5310803"/>
                <a:chExt cx="930055" cy="1325031"/>
              </a:xfrm>
            </p:grpSpPr>
            <p:sp>
              <p:nvSpPr>
                <p:cNvPr id="102" name="Australia"/>
                <p:cNvSpPr>
                  <a:spLocks noEditPoints="1"/>
                </p:cNvSpPr>
                <p:nvPr/>
              </p:nvSpPr>
              <p:spPr bwMode="auto">
                <a:xfrm>
                  <a:off x="7010807" y="6070611"/>
                  <a:ext cx="930055" cy="565223"/>
                </a:xfrm>
                <a:custGeom>
                  <a:avLst/>
                  <a:gdLst/>
                  <a:ahLst/>
                  <a:cxnLst>
                    <a:cxn ang="0">
                      <a:pos x="1193" y="254"/>
                    </a:cxn>
                    <a:cxn ang="0">
                      <a:pos x="1167" y="238"/>
                    </a:cxn>
                    <a:cxn ang="0">
                      <a:pos x="320" y="601"/>
                    </a:cxn>
                    <a:cxn ang="0">
                      <a:pos x="215" y="644"/>
                    </a:cxn>
                    <a:cxn ang="0">
                      <a:pos x="205" y="669"/>
                    </a:cxn>
                    <a:cxn ang="0">
                      <a:pos x="289" y="690"/>
                    </a:cxn>
                    <a:cxn ang="0">
                      <a:pos x="372" y="604"/>
                    </a:cxn>
                    <a:cxn ang="0">
                      <a:pos x="172" y="682"/>
                    </a:cxn>
                    <a:cxn ang="0">
                      <a:pos x="140" y="718"/>
                    </a:cxn>
                    <a:cxn ang="0">
                      <a:pos x="1130" y="669"/>
                    </a:cxn>
                    <a:cxn ang="0">
                      <a:pos x="1078" y="741"/>
                    </a:cxn>
                    <a:cxn ang="0">
                      <a:pos x="1101" y="768"/>
                    </a:cxn>
                    <a:cxn ang="0">
                      <a:pos x="1172" y="707"/>
                    </a:cxn>
                    <a:cxn ang="0">
                      <a:pos x="1491" y="980"/>
                    </a:cxn>
                    <a:cxn ang="0">
                      <a:pos x="1496" y="1032"/>
                    </a:cxn>
                    <a:cxn ang="0">
                      <a:pos x="1565" y="1005"/>
                    </a:cxn>
                    <a:cxn ang="0">
                      <a:pos x="176" y="885"/>
                    </a:cxn>
                    <a:cxn ang="0">
                      <a:pos x="118" y="950"/>
                    </a:cxn>
                    <a:cxn ang="0">
                      <a:pos x="131" y="1034"/>
                    </a:cxn>
                    <a:cxn ang="0">
                      <a:pos x="52" y="1069"/>
                    </a:cxn>
                    <a:cxn ang="0">
                      <a:pos x="11" y="1116"/>
                    </a:cxn>
                    <a:cxn ang="0">
                      <a:pos x="26" y="1190"/>
                    </a:cxn>
                    <a:cxn ang="0">
                      <a:pos x="1871" y="17"/>
                    </a:cxn>
                    <a:cxn ang="0">
                      <a:pos x="1888" y="72"/>
                    </a:cxn>
                    <a:cxn ang="0">
                      <a:pos x="1868" y="170"/>
                    </a:cxn>
                    <a:cxn ang="0">
                      <a:pos x="1845" y="271"/>
                    </a:cxn>
                    <a:cxn ang="0">
                      <a:pos x="1861" y="375"/>
                    </a:cxn>
                    <a:cxn ang="0">
                      <a:pos x="1879" y="543"/>
                    </a:cxn>
                    <a:cxn ang="0">
                      <a:pos x="1856" y="642"/>
                    </a:cxn>
                    <a:cxn ang="0">
                      <a:pos x="1816" y="802"/>
                    </a:cxn>
                    <a:cxn ang="0">
                      <a:pos x="1788" y="907"/>
                    </a:cxn>
                    <a:cxn ang="0">
                      <a:pos x="1714" y="1043"/>
                    </a:cxn>
                    <a:cxn ang="0">
                      <a:pos x="1661" y="1163"/>
                    </a:cxn>
                    <a:cxn ang="0">
                      <a:pos x="1595" y="1169"/>
                    </a:cxn>
                    <a:cxn ang="0">
                      <a:pos x="1452" y="1087"/>
                    </a:cxn>
                    <a:cxn ang="0">
                      <a:pos x="1247" y="1051"/>
                    </a:cxn>
                    <a:cxn ang="0">
                      <a:pos x="1114" y="1040"/>
                    </a:cxn>
                    <a:cxn ang="0">
                      <a:pos x="969" y="967"/>
                    </a:cxn>
                    <a:cxn ang="0">
                      <a:pos x="992" y="890"/>
                    </a:cxn>
                    <a:cxn ang="0">
                      <a:pos x="999" y="712"/>
                    </a:cxn>
                    <a:cxn ang="0">
                      <a:pos x="1039" y="622"/>
                    </a:cxn>
                    <a:cxn ang="0">
                      <a:pos x="1111" y="630"/>
                    </a:cxn>
                    <a:cxn ang="0">
                      <a:pos x="1143" y="540"/>
                    </a:cxn>
                    <a:cxn ang="0">
                      <a:pos x="1188" y="434"/>
                    </a:cxn>
                    <a:cxn ang="0">
                      <a:pos x="1138" y="371"/>
                    </a:cxn>
                    <a:cxn ang="0">
                      <a:pos x="1085" y="455"/>
                    </a:cxn>
                    <a:cxn ang="0">
                      <a:pos x="1050" y="485"/>
                    </a:cxn>
                    <a:cxn ang="0">
                      <a:pos x="982" y="492"/>
                    </a:cxn>
                    <a:cxn ang="0">
                      <a:pos x="897" y="550"/>
                    </a:cxn>
                    <a:cxn ang="0">
                      <a:pos x="829" y="562"/>
                    </a:cxn>
                    <a:cxn ang="0">
                      <a:pos x="753" y="584"/>
                    </a:cxn>
                    <a:cxn ang="0">
                      <a:pos x="690" y="563"/>
                    </a:cxn>
                    <a:cxn ang="0">
                      <a:pos x="606" y="559"/>
                    </a:cxn>
                    <a:cxn ang="0">
                      <a:pos x="530" y="572"/>
                    </a:cxn>
                    <a:cxn ang="0">
                      <a:pos x="458" y="540"/>
                    </a:cxn>
                    <a:cxn ang="0">
                      <a:pos x="434" y="586"/>
                    </a:cxn>
                    <a:cxn ang="0">
                      <a:pos x="511" y="606"/>
                    </a:cxn>
                    <a:cxn ang="0">
                      <a:pos x="552" y="676"/>
                    </a:cxn>
                    <a:cxn ang="0">
                      <a:pos x="514" y="727"/>
                    </a:cxn>
                    <a:cxn ang="0">
                      <a:pos x="456" y="750"/>
                    </a:cxn>
                    <a:cxn ang="0">
                      <a:pos x="324" y="790"/>
                    </a:cxn>
                    <a:cxn ang="0">
                      <a:pos x="222" y="806"/>
                    </a:cxn>
                  </a:cxnLst>
                  <a:rect l="0" t="0" r="r" b="b"/>
                  <a:pathLst>
                    <a:path w="1941" h="1211">
                      <a:moveTo>
                        <a:pt x="1152" y="279"/>
                      </a:moveTo>
                      <a:lnTo>
                        <a:pt x="1154" y="280"/>
                      </a:lnTo>
                      <a:lnTo>
                        <a:pt x="1157" y="280"/>
                      </a:lnTo>
                      <a:lnTo>
                        <a:pt x="1161" y="280"/>
                      </a:lnTo>
                      <a:lnTo>
                        <a:pt x="1164" y="279"/>
                      </a:lnTo>
                      <a:lnTo>
                        <a:pt x="1167" y="277"/>
                      </a:lnTo>
                      <a:lnTo>
                        <a:pt x="1169" y="275"/>
                      </a:lnTo>
                      <a:lnTo>
                        <a:pt x="1175" y="271"/>
                      </a:lnTo>
                      <a:lnTo>
                        <a:pt x="1180" y="265"/>
                      </a:lnTo>
                      <a:lnTo>
                        <a:pt x="1186" y="261"/>
                      </a:lnTo>
                      <a:lnTo>
                        <a:pt x="1191" y="256"/>
                      </a:lnTo>
                      <a:lnTo>
                        <a:pt x="1193" y="254"/>
                      </a:lnTo>
                      <a:lnTo>
                        <a:pt x="1195" y="250"/>
                      </a:lnTo>
                      <a:lnTo>
                        <a:pt x="1196" y="247"/>
                      </a:lnTo>
                      <a:lnTo>
                        <a:pt x="1196" y="244"/>
                      </a:lnTo>
                      <a:lnTo>
                        <a:pt x="1196" y="242"/>
                      </a:lnTo>
                      <a:lnTo>
                        <a:pt x="1195" y="240"/>
                      </a:lnTo>
                      <a:lnTo>
                        <a:pt x="1194" y="238"/>
                      </a:lnTo>
                      <a:lnTo>
                        <a:pt x="1192" y="237"/>
                      </a:lnTo>
                      <a:lnTo>
                        <a:pt x="1188" y="235"/>
                      </a:lnTo>
                      <a:lnTo>
                        <a:pt x="1183" y="234"/>
                      </a:lnTo>
                      <a:lnTo>
                        <a:pt x="1178" y="235"/>
                      </a:lnTo>
                      <a:lnTo>
                        <a:pt x="1172" y="236"/>
                      </a:lnTo>
                      <a:lnTo>
                        <a:pt x="1167" y="238"/>
                      </a:lnTo>
                      <a:lnTo>
                        <a:pt x="1164" y="242"/>
                      </a:lnTo>
                      <a:lnTo>
                        <a:pt x="1160" y="251"/>
                      </a:lnTo>
                      <a:lnTo>
                        <a:pt x="1157" y="261"/>
                      </a:lnTo>
                      <a:lnTo>
                        <a:pt x="1155" y="270"/>
                      </a:lnTo>
                      <a:lnTo>
                        <a:pt x="1152" y="279"/>
                      </a:lnTo>
                      <a:close/>
                      <a:moveTo>
                        <a:pt x="344" y="581"/>
                      </a:moveTo>
                      <a:lnTo>
                        <a:pt x="340" y="582"/>
                      </a:lnTo>
                      <a:lnTo>
                        <a:pt x="337" y="583"/>
                      </a:lnTo>
                      <a:lnTo>
                        <a:pt x="334" y="585"/>
                      </a:lnTo>
                      <a:lnTo>
                        <a:pt x="332" y="588"/>
                      </a:lnTo>
                      <a:lnTo>
                        <a:pt x="327" y="595"/>
                      </a:lnTo>
                      <a:lnTo>
                        <a:pt x="320" y="601"/>
                      </a:lnTo>
                      <a:lnTo>
                        <a:pt x="311" y="605"/>
                      </a:lnTo>
                      <a:lnTo>
                        <a:pt x="303" y="609"/>
                      </a:lnTo>
                      <a:lnTo>
                        <a:pt x="295" y="612"/>
                      </a:lnTo>
                      <a:lnTo>
                        <a:pt x="285" y="617"/>
                      </a:lnTo>
                      <a:lnTo>
                        <a:pt x="271" y="628"/>
                      </a:lnTo>
                      <a:lnTo>
                        <a:pt x="258" y="637"/>
                      </a:lnTo>
                      <a:lnTo>
                        <a:pt x="252" y="641"/>
                      </a:lnTo>
                      <a:lnTo>
                        <a:pt x="245" y="644"/>
                      </a:lnTo>
                      <a:lnTo>
                        <a:pt x="238" y="646"/>
                      </a:lnTo>
                      <a:lnTo>
                        <a:pt x="228" y="646"/>
                      </a:lnTo>
                      <a:lnTo>
                        <a:pt x="221" y="646"/>
                      </a:lnTo>
                      <a:lnTo>
                        <a:pt x="215" y="644"/>
                      </a:lnTo>
                      <a:lnTo>
                        <a:pt x="210" y="642"/>
                      </a:lnTo>
                      <a:lnTo>
                        <a:pt x="204" y="640"/>
                      </a:lnTo>
                      <a:lnTo>
                        <a:pt x="193" y="635"/>
                      </a:lnTo>
                      <a:lnTo>
                        <a:pt x="180" y="630"/>
                      </a:lnTo>
                      <a:lnTo>
                        <a:pt x="178" y="632"/>
                      </a:lnTo>
                      <a:lnTo>
                        <a:pt x="177" y="635"/>
                      </a:lnTo>
                      <a:lnTo>
                        <a:pt x="177" y="641"/>
                      </a:lnTo>
                      <a:lnTo>
                        <a:pt x="180" y="645"/>
                      </a:lnTo>
                      <a:lnTo>
                        <a:pt x="183" y="650"/>
                      </a:lnTo>
                      <a:lnTo>
                        <a:pt x="187" y="654"/>
                      </a:lnTo>
                      <a:lnTo>
                        <a:pt x="196" y="661"/>
                      </a:lnTo>
                      <a:lnTo>
                        <a:pt x="205" y="669"/>
                      </a:lnTo>
                      <a:lnTo>
                        <a:pt x="214" y="682"/>
                      </a:lnTo>
                      <a:lnTo>
                        <a:pt x="224" y="691"/>
                      </a:lnTo>
                      <a:lnTo>
                        <a:pt x="229" y="695"/>
                      </a:lnTo>
                      <a:lnTo>
                        <a:pt x="236" y="698"/>
                      </a:lnTo>
                      <a:lnTo>
                        <a:pt x="243" y="699"/>
                      </a:lnTo>
                      <a:lnTo>
                        <a:pt x="250" y="700"/>
                      </a:lnTo>
                      <a:lnTo>
                        <a:pt x="273" y="700"/>
                      </a:lnTo>
                      <a:lnTo>
                        <a:pt x="277" y="699"/>
                      </a:lnTo>
                      <a:lnTo>
                        <a:pt x="279" y="698"/>
                      </a:lnTo>
                      <a:lnTo>
                        <a:pt x="282" y="697"/>
                      </a:lnTo>
                      <a:lnTo>
                        <a:pt x="284" y="694"/>
                      </a:lnTo>
                      <a:lnTo>
                        <a:pt x="289" y="690"/>
                      </a:lnTo>
                      <a:lnTo>
                        <a:pt x="294" y="685"/>
                      </a:lnTo>
                      <a:lnTo>
                        <a:pt x="306" y="676"/>
                      </a:lnTo>
                      <a:lnTo>
                        <a:pt x="317" y="668"/>
                      </a:lnTo>
                      <a:lnTo>
                        <a:pt x="327" y="659"/>
                      </a:lnTo>
                      <a:lnTo>
                        <a:pt x="339" y="650"/>
                      </a:lnTo>
                      <a:lnTo>
                        <a:pt x="347" y="643"/>
                      </a:lnTo>
                      <a:lnTo>
                        <a:pt x="353" y="637"/>
                      </a:lnTo>
                      <a:lnTo>
                        <a:pt x="359" y="632"/>
                      </a:lnTo>
                      <a:lnTo>
                        <a:pt x="364" y="626"/>
                      </a:lnTo>
                      <a:lnTo>
                        <a:pt x="367" y="618"/>
                      </a:lnTo>
                      <a:lnTo>
                        <a:pt x="370" y="611"/>
                      </a:lnTo>
                      <a:lnTo>
                        <a:pt x="372" y="604"/>
                      </a:lnTo>
                      <a:lnTo>
                        <a:pt x="374" y="595"/>
                      </a:lnTo>
                      <a:lnTo>
                        <a:pt x="372" y="590"/>
                      </a:lnTo>
                      <a:lnTo>
                        <a:pt x="370" y="587"/>
                      </a:lnTo>
                      <a:lnTo>
                        <a:pt x="367" y="585"/>
                      </a:lnTo>
                      <a:lnTo>
                        <a:pt x="364" y="583"/>
                      </a:lnTo>
                      <a:lnTo>
                        <a:pt x="355" y="582"/>
                      </a:lnTo>
                      <a:lnTo>
                        <a:pt x="344" y="581"/>
                      </a:lnTo>
                      <a:close/>
                      <a:moveTo>
                        <a:pt x="192" y="700"/>
                      </a:moveTo>
                      <a:lnTo>
                        <a:pt x="186" y="697"/>
                      </a:lnTo>
                      <a:lnTo>
                        <a:pt x="181" y="692"/>
                      </a:lnTo>
                      <a:lnTo>
                        <a:pt x="177" y="687"/>
                      </a:lnTo>
                      <a:lnTo>
                        <a:pt x="172" y="682"/>
                      </a:lnTo>
                      <a:lnTo>
                        <a:pt x="168" y="676"/>
                      </a:lnTo>
                      <a:lnTo>
                        <a:pt x="163" y="672"/>
                      </a:lnTo>
                      <a:lnTo>
                        <a:pt x="161" y="670"/>
                      </a:lnTo>
                      <a:lnTo>
                        <a:pt x="158" y="669"/>
                      </a:lnTo>
                      <a:lnTo>
                        <a:pt x="155" y="668"/>
                      </a:lnTo>
                      <a:lnTo>
                        <a:pt x="152" y="668"/>
                      </a:lnTo>
                      <a:lnTo>
                        <a:pt x="148" y="669"/>
                      </a:lnTo>
                      <a:lnTo>
                        <a:pt x="144" y="671"/>
                      </a:lnTo>
                      <a:lnTo>
                        <a:pt x="142" y="673"/>
                      </a:lnTo>
                      <a:lnTo>
                        <a:pt x="141" y="678"/>
                      </a:lnTo>
                      <a:lnTo>
                        <a:pt x="141" y="710"/>
                      </a:lnTo>
                      <a:lnTo>
                        <a:pt x="140" y="718"/>
                      </a:lnTo>
                      <a:lnTo>
                        <a:pt x="137" y="726"/>
                      </a:lnTo>
                      <a:lnTo>
                        <a:pt x="139" y="727"/>
                      </a:lnTo>
                      <a:lnTo>
                        <a:pt x="141" y="728"/>
                      </a:lnTo>
                      <a:lnTo>
                        <a:pt x="150" y="726"/>
                      </a:lnTo>
                      <a:lnTo>
                        <a:pt x="156" y="722"/>
                      </a:lnTo>
                      <a:lnTo>
                        <a:pt x="165" y="718"/>
                      </a:lnTo>
                      <a:lnTo>
                        <a:pt x="174" y="716"/>
                      </a:lnTo>
                      <a:lnTo>
                        <a:pt x="182" y="715"/>
                      </a:lnTo>
                      <a:lnTo>
                        <a:pt x="192" y="715"/>
                      </a:lnTo>
                      <a:lnTo>
                        <a:pt x="191" y="708"/>
                      </a:lnTo>
                      <a:lnTo>
                        <a:pt x="192" y="700"/>
                      </a:lnTo>
                      <a:close/>
                      <a:moveTo>
                        <a:pt x="1130" y="669"/>
                      </a:moveTo>
                      <a:lnTo>
                        <a:pt x="1127" y="670"/>
                      </a:lnTo>
                      <a:lnTo>
                        <a:pt x="1125" y="671"/>
                      </a:lnTo>
                      <a:lnTo>
                        <a:pt x="1124" y="672"/>
                      </a:lnTo>
                      <a:lnTo>
                        <a:pt x="1122" y="675"/>
                      </a:lnTo>
                      <a:lnTo>
                        <a:pt x="1120" y="681"/>
                      </a:lnTo>
                      <a:lnTo>
                        <a:pt x="1116" y="686"/>
                      </a:lnTo>
                      <a:lnTo>
                        <a:pt x="1110" y="695"/>
                      </a:lnTo>
                      <a:lnTo>
                        <a:pt x="1104" y="702"/>
                      </a:lnTo>
                      <a:lnTo>
                        <a:pt x="1098" y="710"/>
                      </a:lnTo>
                      <a:lnTo>
                        <a:pt x="1091" y="718"/>
                      </a:lnTo>
                      <a:lnTo>
                        <a:pt x="1083" y="729"/>
                      </a:lnTo>
                      <a:lnTo>
                        <a:pt x="1078" y="741"/>
                      </a:lnTo>
                      <a:lnTo>
                        <a:pt x="1076" y="747"/>
                      </a:lnTo>
                      <a:lnTo>
                        <a:pt x="1075" y="753"/>
                      </a:lnTo>
                      <a:lnTo>
                        <a:pt x="1074" y="759"/>
                      </a:lnTo>
                      <a:lnTo>
                        <a:pt x="1074" y="767"/>
                      </a:lnTo>
                      <a:lnTo>
                        <a:pt x="1074" y="777"/>
                      </a:lnTo>
                      <a:lnTo>
                        <a:pt x="1077" y="777"/>
                      </a:lnTo>
                      <a:lnTo>
                        <a:pt x="1080" y="777"/>
                      </a:lnTo>
                      <a:lnTo>
                        <a:pt x="1084" y="777"/>
                      </a:lnTo>
                      <a:lnTo>
                        <a:pt x="1087" y="776"/>
                      </a:lnTo>
                      <a:lnTo>
                        <a:pt x="1092" y="774"/>
                      </a:lnTo>
                      <a:lnTo>
                        <a:pt x="1095" y="773"/>
                      </a:lnTo>
                      <a:lnTo>
                        <a:pt x="1101" y="768"/>
                      </a:lnTo>
                      <a:lnTo>
                        <a:pt x="1108" y="765"/>
                      </a:lnTo>
                      <a:lnTo>
                        <a:pt x="1122" y="760"/>
                      </a:lnTo>
                      <a:lnTo>
                        <a:pt x="1134" y="758"/>
                      </a:lnTo>
                      <a:lnTo>
                        <a:pt x="1140" y="757"/>
                      </a:lnTo>
                      <a:lnTo>
                        <a:pt x="1147" y="755"/>
                      </a:lnTo>
                      <a:lnTo>
                        <a:pt x="1152" y="752"/>
                      </a:lnTo>
                      <a:lnTo>
                        <a:pt x="1157" y="748"/>
                      </a:lnTo>
                      <a:lnTo>
                        <a:pt x="1163" y="742"/>
                      </a:lnTo>
                      <a:lnTo>
                        <a:pt x="1166" y="735"/>
                      </a:lnTo>
                      <a:lnTo>
                        <a:pt x="1169" y="728"/>
                      </a:lnTo>
                      <a:lnTo>
                        <a:pt x="1171" y="721"/>
                      </a:lnTo>
                      <a:lnTo>
                        <a:pt x="1172" y="707"/>
                      </a:lnTo>
                      <a:lnTo>
                        <a:pt x="1172" y="690"/>
                      </a:lnTo>
                      <a:lnTo>
                        <a:pt x="1172" y="682"/>
                      </a:lnTo>
                      <a:lnTo>
                        <a:pt x="1172" y="673"/>
                      </a:lnTo>
                      <a:lnTo>
                        <a:pt x="1161" y="672"/>
                      </a:lnTo>
                      <a:lnTo>
                        <a:pt x="1151" y="671"/>
                      </a:lnTo>
                      <a:lnTo>
                        <a:pt x="1141" y="670"/>
                      </a:lnTo>
                      <a:lnTo>
                        <a:pt x="1130" y="669"/>
                      </a:lnTo>
                      <a:close/>
                      <a:moveTo>
                        <a:pt x="1507" y="971"/>
                      </a:moveTo>
                      <a:lnTo>
                        <a:pt x="1502" y="972"/>
                      </a:lnTo>
                      <a:lnTo>
                        <a:pt x="1498" y="974"/>
                      </a:lnTo>
                      <a:lnTo>
                        <a:pt x="1494" y="976"/>
                      </a:lnTo>
                      <a:lnTo>
                        <a:pt x="1491" y="980"/>
                      </a:lnTo>
                      <a:lnTo>
                        <a:pt x="1487" y="984"/>
                      </a:lnTo>
                      <a:lnTo>
                        <a:pt x="1485" y="988"/>
                      </a:lnTo>
                      <a:lnTo>
                        <a:pt x="1483" y="995"/>
                      </a:lnTo>
                      <a:lnTo>
                        <a:pt x="1481" y="1000"/>
                      </a:lnTo>
                      <a:lnTo>
                        <a:pt x="1477" y="1011"/>
                      </a:lnTo>
                      <a:lnTo>
                        <a:pt x="1474" y="1023"/>
                      </a:lnTo>
                      <a:lnTo>
                        <a:pt x="1474" y="1033"/>
                      </a:lnTo>
                      <a:lnTo>
                        <a:pt x="1476" y="1034"/>
                      </a:lnTo>
                      <a:lnTo>
                        <a:pt x="1479" y="1035"/>
                      </a:lnTo>
                      <a:lnTo>
                        <a:pt x="1485" y="1035"/>
                      </a:lnTo>
                      <a:lnTo>
                        <a:pt x="1491" y="1034"/>
                      </a:lnTo>
                      <a:lnTo>
                        <a:pt x="1496" y="1032"/>
                      </a:lnTo>
                      <a:lnTo>
                        <a:pt x="1500" y="1030"/>
                      </a:lnTo>
                      <a:lnTo>
                        <a:pt x="1509" y="1026"/>
                      </a:lnTo>
                      <a:lnTo>
                        <a:pt x="1521" y="1022"/>
                      </a:lnTo>
                      <a:lnTo>
                        <a:pt x="1531" y="1021"/>
                      </a:lnTo>
                      <a:lnTo>
                        <a:pt x="1540" y="1021"/>
                      </a:lnTo>
                      <a:lnTo>
                        <a:pt x="1546" y="1020"/>
                      </a:lnTo>
                      <a:lnTo>
                        <a:pt x="1550" y="1019"/>
                      </a:lnTo>
                      <a:lnTo>
                        <a:pt x="1554" y="1016"/>
                      </a:lnTo>
                      <a:lnTo>
                        <a:pt x="1559" y="1013"/>
                      </a:lnTo>
                      <a:lnTo>
                        <a:pt x="1561" y="1011"/>
                      </a:lnTo>
                      <a:lnTo>
                        <a:pt x="1564" y="1008"/>
                      </a:lnTo>
                      <a:lnTo>
                        <a:pt x="1565" y="1005"/>
                      </a:lnTo>
                      <a:lnTo>
                        <a:pt x="1566" y="1002"/>
                      </a:lnTo>
                      <a:lnTo>
                        <a:pt x="1568" y="995"/>
                      </a:lnTo>
                      <a:lnTo>
                        <a:pt x="1568" y="986"/>
                      </a:lnTo>
                      <a:lnTo>
                        <a:pt x="1568" y="979"/>
                      </a:lnTo>
                      <a:lnTo>
                        <a:pt x="1567" y="973"/>
                      </a:lnTo>
                      <a:lnTo>
                        <a:pt x="1557" y="973"/>
                      </a:lnTo>
                      <a:lnTo>
                        <a:pt x="1546" y="972"/>
                      </a:lnTo>
                      <a:lnTo>
                        <a:pt x="1522" y="976"/>
                      </a:lnTo>
                      <a:lnTo>
                        <a:pt x="1515" y="973"/>
                      </a:lnTo>
                      <a:lnTo>
                        <a:pt x="1507" y="971"/>
                      </a:lnTo>
                      <a:close/>
                      <a:moveTo>
                        <a:pt x="189" y="868"/>
                      </a:moveTo>
                      <a:lnTo>
                        <a:pt x="176" y="885"/>
                      </a:lnTo>
                      <a:lnTo>
                        <a:pt x="165" y="901"/>
                      </a:lnTo>
                      <a:lnTo>
                        <a:pt x="161" y="910"/>
                      </a:lnTo>
                      <a:lnTo>
                        <a:pt x="158" y="919"/>
                      </a:lnTo>
                      <a:lnTo>
                        <a:pt x="156" y="929"/>
                      </a:lnTo>
                      <a:lnTo>
                        <a:pt x="154" y="940"/>
                      </a:lnTo>
                      <a:lnTo>
                        <a:pt x="141" y="941"/>
                      </a:lnTo>
                      <a:lnTo>
                        <a:pt x="130" y="941"/>
                      </a:lnTo>
                      <a:lnTo>
                        <a:pt x="125" y="943"/>
                      </a:lnTo>
                      <a:lnTo>
                        <a:pt x="121" y="945"/>
                      </a:lnTo>
                      <a:lnTo>
                        <a:pt x="120" y="946"/>
                      </a:lnTo>
                      <a:lnTo>
                        <a:pt x="119" y="948"/>
                      </a:lnTo>
                      <a:lnTo>
                        <a:pt x="118" y="950"/>
                      </a:lnTo>
                      <a:lnTo>
                        <a:pt x="118" y="952"/>
                      </a:lnTo>
                      <a:lnTo>
                        <a:pt x="118" y="994"/>
                      </a:lnTo>
                      <a:lnTo>
                        <a:pt x="119" y="999"/>
                      </a:lnTo>
                      <a:lnTo>
                        <a:pt x="120" y="1004"/>
                      </a:lnTo>
                      <a:lnTo>
                        <a:pt x="122" y="1008"/>
                      </a:lnTo>
                      <a:lnTo>
                        <a:pt x="125" y="1011"/>
                      </a:lnTo>
                      <a:lnTo>
                        <a:pt x="128" y="1015"/>
                      </a:lnTo>
                      <a:lnTo>
                        <a:pt x="130" y="1020"/>
                      </a:lnTo>
                      <a:lnTo>
                        <a:pt x="132" y="1025"/>
                      </a:lnTo>
                      <a:lnTo>
                        <a:pt x="132" y="1030"/>
                      </a:lnTo>
                      <a:lnTo>
                        <a:pt x="132" y="1032"/>
                      </a:lnTo>
                      <a:lnTo>
                        <a:pt x="131" y="1034"/>
                      </a:lnTo>
                      <a:lnTo>
                        <a:pt x="129" y="1036"/>
                      </a:lnTo>
                      <a:lnTo>
                        <a:pt x="127" y="1037"/>
                      </a:lnTo>
                      <a:lnTo>
                        <a:pt x="123" y="1039"/>
                      </a:lnTo>
                      <a:lnTo>
                        <a:pt x="117" y="1041"/>
                      </a:lnTo>
                      <a:lnTo>
                        <a:pt x="104" y="1045"/>
                      </a:lnTo>
                      <a:lnTo>
                        <a:pt x="94" y="1049"/>
                      </a:lnTo>
                      <a:lnTo>
                        <a:pt x="83" y="1053"/>
                      </a:lnTo>
                      <a:lnTo>
                        <a:pt x="72" y="1059"/>
                      </a:lnTo>
                      <a:lnTo>
                        <a:pt x="65" y="1062"/>
                      </a:lnTo>
                      <a:lnTo>
                        <a:pt x="57" y="1065"/>
                      </a:lnTo>
                      <a:lnTo>
                        <a:pt x="54" y="1067"/>
                      </a:lnTo>
                      <a:lnTo>
                        <a:pt x="52" y="1069"/>
                      </a:lnTo>
                      <a:lnTo>
                        <a:pt x="51" y="1071"/>
                      </a:lnTo>
                      <a:lnTo>
                        <a:pt x="50" y="1076"/>
                      </a:lnTo>
                      <a:lnTo>
                        <a:pt x="51" y="1084"/>
                      </a:lnTo>
                      <a:lnTo>
                        <a:pt x="51" y="1092"/>
                      </a:lnTo>
                      <a:lnTo>
                        <a:pt x="51" y="1095"/>
                      </a:lnTo>
                      <a:lnTo>
                        <a:pt x="50" y="1097"/>
                      </a:lnTo>
                      <a:lnTo>
                        <a:pt x="48" y="1098"/>
                      </a:lnTo>
                      <a:lnTo>
                        <a:pt x="45" y="1100"/>
                      </a:lnTo>
                      <a:lnTo>
                        <a:pt x="39" y="1101"/>
                      </a:lnTo>
                      <a:lnTo>
                        <a:pt x="33" y="1105"/>
                      </a:lnTo>
                      <a:lnTo>
                        <a:pt x="21" y="1110"/>
                      </a:lnTo>
                      <a:lnTo>
                        <a:pt x="11" y="1116"/>
                      </a:lnTo>
                      <a:lnTo>
                        <a:pt x="7" y="1120"/>
                      </a:lnTo>
                      <a:lnTo>
                        <a:pt x="4" y="1124"/>
                      </a:lnTo>
                      <a:lnTo>
                        <a:pt x="1" y="1129"/>
                      </a:lnTo>
                      <a:lnTo>
                        <a:pt x="0" y="1135"/>
                      </a:lnTo>
                      <a:lnTo>
                        <a:pt x="3" y="1140"/>
                      </a:lnTo>
                      <a:lnTo>
                        <a:pt x="7" y="1145"/>
                      </a:lnTo>
                      <a:lnTo>
                        <a:pt x="14" y="1155"/>
                      </a:lnTo>
                      <a:lnTo>
                        <a:pt x="20" y="1166"/>
                      </a:lnTo>
                      <a:lnTo>
                        <a:pt x="23" y="1171"/>
                      </a:lnTo>
                      <a:lnTo>
                        <a:pt x="25" y="1176"/>
                      </a:lnTo>
                      <a:lnTo>
                        <a:pt x="26" y="1182"/>
                      </a:lnTo>
                      <a:lnTo>
                        <a:pt x="26" y="1190"/>
                      </a:lnTo>
                      <a:lnTo>
                        <a:pt x="26" y="1200"/>
                      </a:lnTo>
                      <a:lnTo>
                        <a:pt x="26" y="1211"/>
                      </a:lnTo>
                      <a:lnTo>
                        <a:pt x="1941" y="1211"/>
                      </a:lnTo>
                      <a:lnTo>
                        <a:pt x="1941" y="0"/>
                      </a:lnTo>
                      <a:lnTo>
                        <a:pt x="1930" y="2"/>
                      </a:lnTo>
                      <a:lnTo>
                        <a:pt x="1894" y="2"/>
                      </a:lnTo>
                      <a:lnTo>
                        <a:pt x="1885" y="3"/>
                      </a:lnTo>
                      <a:lnTo>
                        <a:pt x="1878" y="6"/>
                      </a:lnTo>
                      <a:lnTo>
                        <a:pt x="1875" y="8"/>
                      </a:lnTo>
                      <a:lnTo>
                        <a:pt x="1873" y="10"/>
                      </a:lnTo>
                      <a:lnTo>
                        <a:pt x="1872" y="13"/>
                      </a:lnTo>
                      <a:lnTo>
                        <a:pt x="1871" y="17"/>
                      </a:lnTo>
                      <a:lnTo>
                        <a:pt x="1871" y="46"/>
                      </a:lnTo>
                      <a:lnTo>
                        <a:pt x="1870" y="51"/>
                      </a:lnTo>
                      <a:lnTo>
                        <a:pt x="1869" y="57"/>
                      </a:lnTo>
                      <a:lnTo>
                        <a:pt x="1869" y="59"/>
                      </a:lnTo>
                      <a:lnTo>
                        <a:pt x="1870" y="60"/>
                      </a:lnTo>
                      <a:lnTo>
                        <a:pt x="1871" y="62"/>
                      </a:lnTo>
                      <a:lnTo>
                        <a:pt x="1873" y="63"/>
                      </a:lnTo>
                      <a:lnTo>
                        <a:pt x="1876" y="64"/>
                      </a:lnTo>
                      <a:lnTo>
                        <a:pt x="1880" y="66"/>
                      </a:lnTo>
                      <a:lnTo>
                        <a:pt x="1883" y="68"/>
                      </a:lnTo>
                      <a:lnTo>
                        <a:pt x="1886" y="70"/>
                      </a:lnTo>
                      <a:lnTo>
                        <a:pt x="1888" y="72"/>
                      </a:lnTo>
                      <a:lnTo>
                        <a:pt x="1890" y="75"/>
                      </a:lnTo>
                      <a:lnTo>
                        <a:pt x="1892" y="81"/>
                      </a:lnTo>
                      <a:lnTo>
                        <a:pt x="1893" y="89"/>
                      </a:lnTo>
                      <a:lnTo>
                        <a:pt x="1892" y="99"/>
                      </a:lnTo>
                      <a:lnTo>
                        <a:pt x="1888" y="107"/>
                      </a:lnTo>
                      <a:lnTo>
                        <a:pt x="1884" y="116"/>
                      </a:lnTo>
                      <a:lnTo>
                        <a:pt x="1880" y="123"/>
                      </a:lnTo>
                      <a:lnTo>
                        <a:pt x="1875" y="130"/>
                      </a:lnTo>
                      <a:lnTo>
                        <a:pt x="1871" y="138"/>
                      </a:lnTo>
                      <a:lnTo>
                        <a:pt x="1869" y="147"/>
                      </a:lnTo>
                      <a:lnTo>
                        <a:pt x="1868" y="157"/>
                      </a:lnTo>
                      <a:lnTo>
                        <a:pt x="1868" y="170"/>
                      </a:lnTo>
                      <a:lnTo>
                        <a:pt x="1869" y="180"/>
                      </a:lnTo>
                      <a:lnTo>
                        <a:pt x="1870" y="190"/>
                      </a:lnTo>
                      <a:lnTo>
                        <a:pt x="1870" y="203"/>
                      </a:lnTo>
                      <a:lnTo>
                        <a:pt x="1870" y="228"/>
                      </a:lnTo>
                      <a:lnTo>
                        <a:pt x="1870" y="233"/>
                      </a:lnTo>
                      <a:lnTo>
                        <a:pt x="1868" y="238"/>
                      </a:lnTo>
                      <a:lnTo>
                        <a:pt x="1866" y="242"/>
                      </a:lnTo>
                      <a:lnTo>
                        <a:pt x="1864" y="245"/>
                      </a:lnTo>
                      <a:lnTo>
                        <a:pt x="1857" y="253"/>
                      </a:lnTo>
                      <a:lnTo>
                        <a:pt x="1851" y="261"/>
                      </a:lnTo>
                      <a:lnTo>
                        <a:pt x="1847" y="266"/>
                      </a:lnTo>
                      <a:lnTo>
                        <a:pt x="1845" y="271"/>
                      </a:lnTo>
                      <a:lnTo>
                        <a:pt x="1843" y="276"/>
                      </a:lnTo>
                      <a:lnTo>
                        <a:pt x="1842" y="282"/>
                      </a:lnTo>
                      <a:lnTo>
                        <a:pt x="1840" y="292"/>
                      </a:lnTo>
                      <a:lnTo>
                        <a:pt x="1840" y="304"/>
                      </a:lnTo>
                      <a:lnTo>
                        <a:pt x="1840" y="333"/>
                      </a:lnTo>
                      <a:lnTo>
                        <a:pt x="1841" y="338"/>
                      </a:lnTo>
                      <a:lnTo>
                        <a:pt x="1842" y="342"/>
                      </a:lnTo>
                      <a:lnTo>
                        <a:pt x="1844" y="346"/>
                      </a:lnTo>
                      <a:lnTo>
                        <a:pt x="1846" y="349"/>
                      </a:lnTo>
                      <a:lnTo>
                        <a:pt x="1851" y="355"/>
                      </a:lnTo>
                      <a:lnTo>
                        <a:pt x="1855" y="362"/>
                      </a:lnTo>
                      <a:lnTo>
                        <a:pt x="1861" y="375"/>
                      </a:lnTo>
                      <a:lnTo>
                        <a:pt x="1865" y="386"/>
                      </a:lnTo>
                      <a:lnTo>
                        <a:pt x="1867" y="398"/>
                      </a:lnTo>
                      <a:lnTo>
                        <a:pt x="1868" y="411"/>
                      </a:lnTo>
                      <a:lnTo>
                        <a:pt x="1868" y="466"/>
                      </a:lnTo>
                      <a:lnTo>
                        <a:pt x="1868" y="482"/>
                      </a:lnTo>
                      <a:lnTo>
                        <a:pt x="1869" y="495"/>
                      </a:lnTo>
                      <a:lnTo>
                        <a:pt x="1870" y="509"/>
                      </a:lnTo>
                      <a:lnTo>
                        <a:pt x="1871" y="524"/>
                      </a:lnTo>
                      <a:lnTo>
                        <a:pt x="1872" y="529"/>
                      </a:lnTo>
                      <a:lnTo>
                        <a:pt x="1874" y="534"/>
                      </a:lnTo>
                      <a:lnTo>
                        <a:pt x="1876" y="539"/>
                      </a:lnTo>
                      <a:lnTo>
                        <a:pt x="1879" y="543"/>
                      </a:lnTo>
                      <a:lnTo>
                        <a:pt x="1881" y="547"/>
                      </a:lnTo>
                      <a:lnTo>
                        <a:pt x="1883" y="551"/>
                      </a:lnTo>
                      <a:lnTo>
                        <a:pt x="1884" y="556"/>
                      </a:lnTo>
                      <a:lnTo>
                        <a:pt x="1885" y="561"/>
                      </a:lnTo>
                      <a:lnTo>
                        <a:pt x="1884" y="579"/>
                      </a:lnTo>
                      <a:lnTo>
                        <a:pt x="1882" y="595"/>
                      </a:lnTo>
                      <a:lnTo>
                        <a:pt x="1880" y="602"/>
                      </a:lnTo>
                      <a:lnTo>
                        <a:pt x="1877" y="609"/>
                      </a:lnTo>
                      <a:lnTo>
                        <a:pt x="1873" y="616"/>
                      </a:lnTo>
                      <a:lnTo>
                        <a:pt x="1869" y="625"/>
                      </a:lnTo>
                      <a:lnTo>
                        <a:pt x="1863" y="634"/>
                      </a:lnTo>
                      <a:lnTo>
                        <a:pt x="1856" y="642"/>
                      </a:lnTo>
                      <a:lnTo>
                        <a:pt x="1854" y="647"/>
                      </a:lnTo>
                      <a:lnTo>
                        <a:pt x="1853" y="652"/>
                      </a:lnTo>
                      <a:lnTo>
                        <a:pt x="1852" y="657"/>
                      </a:lnTo>
                      <a:lnTo>
                        <a:pt x="1851" y="663"/>
                      </a:lnTo>
                      <a:lnTo>
                        <a:pt x="1851" y="754"/>
                      </a:lnTo>
                      <a:lnTo>
                        <a:pt x="1851" y="760"/>
                      </a:lnTo>
                      <a:lnTo>
                        <a:pt x="1849" y="767"/>
                      </a:lnTo>
                      <a:lnTo>
                        <a:pt x="1847" y="772"/>
                      </a:lnTo>
                      <a:lnTo>
                        <a:pt x="1843" y="777"/>
                      </a:lnTo>
                      <a:lnTo>
                        <a:pt x="1835" y="786"/>
                      </a:lnTo>
                      <a:lnTo>
                        <a:pt x="1825" y="794"/>
                      </a:lnTo>
                      <a:lnTo>
                        <a:pt x="1816" y="802"/>
                      </a:lnTo>
                      <a:lnTo>
                        <a:pt x="1808" y="811"/>
                      </a:lnTo>
                      <a:lnTo>
                        <a:pt x="1805" y="816"/>
                      </a:lnTo>
                      <a:lnTo>
                        <a:pt x="1801" y="822"/>
                      </a:lnTo>
                      <a:lnTo>
                        <a:pt x="1800" y="828"/>
                      </a:lnTo>
                      <a:lnTo>
                        <a:pt x="1799" y="834"/>
                      </a:lnTo>
                      <a:lnTo>
                        <a:pt x="1799" y="868"/>
                      </a:lnTo>
                      <a:lnTo>
                        <a:pt x="1797" y="872"/>
                      </a:lnTo>
                      <a:lnTo>
                        <a:pt x="1795" y="878"/>
                      </a:lnTo>
                      <a:lnTo>
                        <a:pt x="1793" y="885"/>
                      </a:lnTo>
                      <a:lnTo>
                        <a:pt x="1792" y="892"/>
                      </a:lnTo>
                      <a:lnTo>
                        <a:pt x="1791" y="899"/>
                      </a:lnTo>
                      <a:lnTo>
                        <a:pt x="1788" y="907"/>
                      </a:lnTo>
                      <a:lnTo>
                        <a:pt x="1781" y="918"/>
                      </a:lnTo>
                      <a:lnTo>
                        <a:pt x="1773" y="927"/>
                      </a:lnTo>
                      <a:lnTo>
                        <a:pt x="1765" y="936"/>
                      </a:lnTo>
                      <a:lnTo>
                        <a:pt x="1758" y="944"/>
                      </a:lnTo>
                      <a:lnTo>
                        <a:pt x="1750" y="951"/>
                      </a:lnTo>
                      <a:lnTo>
                        <a:pt x="1741" y="959"/>
                      </a:lnTo>
                      <a:lnTo>
                        <a:pt x="1734" y="969"/>
                      </a:lnTo>
                      <a:lnTo>
                        <a:pt x="1729" y="980"/>
                      </a:lnTo>
                      <a:lnTo>
                        <a:pt x="1723" y="997"/>
                      </a:lnTo>
                      <a:lnTo>
                        <a:pt x="1720" y="1011"/>
                      </a:lnTo>
                      <a:lnTo>
                        <a:pt x="1718" y="1027"/>
                      </a:lnTo>
                      <a:lnTo>
                        <a:pt x="1714" y="1043"/>
                      </a:lnTo>
                      <a:lnTo>
                        <a:pt x="1710" y="1063"/>
                      </a:lnTo>
                      <a:lnTo>
                        <a:pt x="1706" y="1081"/>
                      </a:lnTo>
                      <a:lnTo>
                        <a:pt x="1701" y="1098"/>
                      </a:lnTo>
                      <a:lnTo>
                        <a:pt x="1695" y="1118"/>
                      </a:lnTo>
                      <a:lnTo>
                        <a:pt x="1691" y="1126"/>
                      </a:lnTo>
                      <a:lnTo>
                        <a:pt x="1684" y="1134"/>
                      </a:lnTo>
                      <a:lnTo>
                        <a:pt x="1681" y="1141"/>
                      </a:lnTo>
                      <a:lnTo>
                        <a:pt x="1678" y="1147"/>
                      </a:lnTo>
                      <a:lnTo>
                        <a:pt x="1674" y="1153"/>
                      </a:lnTo>
                      <a:lnTo>
                        <a:pt x="1668" y="1158"/>
                      </a:lnTo>
                      <a:lnTo>
                        <a:pt x="1665" y="1162"/>
                      </a:lnTo>
                      <a:lnTo>
                        <a:pt x="1661" y="1163"/>
                      </a:lnTo>
                      <a:lnTo>
                        <a:pt x="1657" y="1164"/>
                      </a:lnTo>
                      <a:lnTo>
                        <a:pt x="1653" y="1165"/>
                      </a:lnTo>
                      <a:lnTo>
                        <a:pt x="1645" y="1166"/>
                      </a:lnTo>
                      <a:lnTo>
                        <a:pt x="1637" y="1168"/>
                      </a:lnTo>
                      <a:lnTo>
                        <a:pt x="1632" y="1171"/>
                      </a:lnTo>
                      <a:lnTo>
                        <a:pt x="1625" y="1173"/>
                      </a:lnTo>
                      <a:lnTo>
                        <a:pt x="1620" y="1175"/>
                      </a:lnTo>
                      <a:lnTo>
                        <a:pt x="1613" y="1175"/>
                      </a:lnTo>
                      <a:lnTo>
                        <a:pt x="1608" y="1175"/>
                      </a:lnTo>
                      <a:lnTo>
                        <a:pt x="1604" y="1174"/>
                      </a:lnTo>
                      <a:lnTo>
                        <a:pt x="1599" y="1172"/>
                      </a:lnTo>
                      <a:lnTo>
                        <a:pt x="1595" y="1169"/>
                      </a:lnTo>
                      <a:lnTo>
                        <a:pt x="1587" y="1164"/>
                      </a:lnTo>
                      <a:lnTo>
                        <a:pt x="1578" y="1160"/>
                      </a:lnTo>
                      <a:lnTo>
                        <a:pt x="1561" y="1155"/>
                      </a:lnTo>
                      <a:lnTo>
                        <a:pt x="1547" y="1150"/>
                      </a:lnTo>
                      <a:lnTo>
                        <a:pt x="1540" y="1147"/>
                      </a:lnTo>
                      <a:lnTo>
                        <a:pt x="1533" y="1143"/>
                      </a:lnTo>
                      <a:lnTo>
                        <a:pt x="1527" y="1139"/>
                      </a:lnTo>
                      <a:lnTo>
                        <a:pt x="1520" y="1134"/>
                      </a:lnTo>
                      <a:lnTo>
                        <a:pt x="1497" y="1115"/>
                      </a:lnTo>
                      <a:lnTo>
                        <a:pt x="1475" y="1098"/>
                      </a:lnTo>
                      <a:lnTo>
                        <a:pt x="1465" y="1092"/>
                      </a:lnTo>
                      <a:lnTo>
                        <a:pt x="1452" y="1087"/>
                      </a:lnTo>
                      <a:lnTo>
                        <a:pt x="1440" y="1083"/>
                      </a:lnTo>
                      <a:lnTo>
                        <a:pt x="1424" y="1081"/>
                      </a:lnTo>
                      <a:lnTo>
                        <a:pt x="1385" y="1077"/>
                      </a:lnTo>
                      <a:lnTo>
                        <a:pt x="1350" y="1073"/>
                      </a:lnTo>
                      <a:lnTo>
                        <a:pt x="1315" y="1069"/>
                      </a:lnTo>
                      <a:lnTo>
                        <a:pt x="1276" y="1064"/>
                      </a:lnTo>
                      <a:lnTo>
                        <a:pt x="1271" y="1062"/>
                      </a:lnTo>
                      <a:lnTo>
                        <a:pt x="1266" y="1060"/>
                      </a:lnTo>
                      <a:lnTo>
                        <a:pt x="1261" y="1058"/>
                      </a:lnTo>
                      <a:lnTo>
                        <a:pt x="1256" y="1055"/>
                      </a:lnTo>
                      <a:lnTo>
                        <a:pt x="1252" y="1053"/>
                      </a:lnTo>
                      <a:lnTo>
                        <a:pt x="1247" y="1051"/>
                      </a:lnTo>
                      <a:lnTo>
                        <a:pt x="1243" y="1049"/>
                      </a:lnTo>
                      <a:lnTo>
                        <a:pt x="1237" y="1049"/>
                      </a:lnTo>
                      <a:lnTo>
                        <a:pt x="1220" y="1050"/>
                      </a:lnTo>
                      <a:lnTo>
                        <a:pt x="1205" y="1052"/>
                      </a:lnTo>
                      <a:lnTo>
                        <a:pt x="1190" y="1055"/>
                      </a:lnTo>
                      <a:lnTo>
                        <a:pt x="1173" y="1056"/>
                      </a:lnTo>
                      <a:lnTo>
                        <a:pt x="1165" y="1055"/>
                      </a:lnTo>
                      <a:lnTo>
                        <a:pt x="1157" y="1054"/>
                      </a:lnTo>
                      <a:lnTo>
                        <a:pt x="1151" y="1052"/>
                      </a:lnTo>
                      <a:lnTo>
                        <a:pt x="1143" y="1050"/>
                      </a:lnTo>
                      <a:lnTo>
                        <a:pt x="1130" y="1045"/>
                      </a:lnTo>
                      <a:lnTo>
                        <a:pt x="1114" y="1040"/>
                      </a:lnTo>
                      <a:lnTo>
                        <a:pt x="1096" y="1035"/>
                      </a:lnTo>
                      <a:lnTo>
                        <a:pt x="1080" y="1031"/>
                      </a:lnTo>
                      <a:lnTo>
                        <a:pt x="1064" y="1026"/>
                      </a:lnTo>
                      <a:lnTo>
                        <a:pt x="1047" y="1019"/>
                      </a:lnTo>
                      <a:lnTo>
                        <a:pt x="1036" y="1013"/>
                      </a:lnTo>
                      <a:lnTo>
                        <a:pt x="1026" y="1009"/>
                      </a:lnTo>
                      <a:lnTo>
                        <a:pt x="1017" y="1005"/>
                      </a:lnTo>
                      <a:lnTo>
                        <a:pt x="1008" y="999"/>
                      </a:lnTo>
                      <a:lnTo>
                        <a:pt x="1004" y="993"/>
                      </a:lnTo>
                      <a:lnTo>
                        <a:pt x="999" y="987"/>
                      </a:lnTo>
                      <a:lnTo>
                        <a:pt x="983" y="977"/>
                      </a:lnTo>
                      <a:lnTo>
                        <a:pt x="969" y="967"/>
                      </a:lnTo>
                      <a:lnTo>
                        <a:pt x="963" y="959"/>
                      </a:lnTo>
                      <a:lnTo>
                        <a:pt x="959" y="953"/>
                      </a:lnTo>
                      <a:lnTo>
                        <a:pt x="956" y="945"/>
                      </a:lnTo>
                      <a:lnTo>
                        <a:pt x="956" y="936"/>
                      </a:lnTo>
                      <a:lnTo>
                        <a:pt x="956" y="930"/>
                      </a:lnTo>
                      <a:lnTo>
                        <a:pt x="957" y="925"/>
                      </a:lnTo>
                      <a:lnTo>
                        <a:pt x="959" y="920"/>
                      </a:lnTo>
                      <a:lnTo>
                        <a:pt x="962" y="917"/>
                      </a:lnTo>
                      <a:lnTo>
                        <a:pt x="968" y="910"/>
                      </a:lnTo>
                      <a:lnTo>
                        <a:pt x="977" y="903"/>
                      </a:lnTo>
                      <a:lnTo>
                        <a:pt x="985" y="896"/>
                      </a:lnTo>
                      <a:lnTo>
                        <a:pt x="992" y="890"/>
                      </a:lnTo>
                      <a:lnTo>
                        <a:pt x="995" y="886"/>
                      </a:lnTo>
                      <a:lnTo>
                        <a:pt x="998" y="882"/>
                      </a:lnTo>
                      <a:lnTo>
                        <a:pt x="1001" y="877"/>
                      </a:lnTo>
                      <a:lnTo>
                        <a:pt x="1003" y="871"/>
                      </a:lnTo>
                      <a:lnTo>
                        <a:pt x="1007" y="855"/>
                      </a:lnTo>
                      <a:lnTo>
                        <a:pt x="1010" y="839"/>
                      </a:lnTo>
                      <a:lnTo>
                        <a:pt x="1012" y="824"/>
                      </a:lnTo>
                      <a:lnTo>
                        <a:pt x="1013" y="807"/>
                      </a:lnTo>
                      <a:lnTo>
                        <a:pt x="1013" y="776"/>
                      </a:lnTo>
                      <a:lnTo>
                        <a:pt x="999" y="742"/>
                      </a:lnTo>
                      <a:lnTo>
                        <a:pt x="999" y="724"/>
                      </a:lnTo>
                      <a:lnTo>
                        <a:pt x="999" y="712"/>
                      </a:lnTo>
                      <a:lnTo>
                        <a:pt x="998" y="700"/>
                      </a:lnTo>
                      <a:lnTo>
                        <a:pt x="998" y="692"/>
                      </a:lnTo>
                      <a:lnTo>
                        <a:pt x="999" y="684"/>
                      </a:lnTo>
                      <a:lnTo>
                        <a:pt x="1000" y="676"/>
                      </a:lnTo>
                      <a:lnTo>
                        <a:pt x="1001" y="669"/>
                      </a:lnTo>
                      <a:lnTo>
                        <a:pt x="1005" y="663"/>
                      </a:lnTo>
                      <a:lnTo>
                        <a:pt x="1008" y="656"/>
                      </a:lnTo>
                      <a:lnTo>
                        <a:pt x="1013" y="651"/>
                      </a:lnTo>
                      <a:lnTo>
                        <a:pt x="1018" y="644"/>
                      </a:lnTo>
                      <a:lnTo>
                        <a:pt x="1027" y="635"/>
                      </a:lnTo>
                      <a:lnTo>
                        <a:pt x="1035" y="626"/>
                      </a:lnTo>
                      <a:lnTo>
                        <a:pt x="1039" y="622"/>
                      </a:lnTo>
                      <a:lnTo>
                        <a:pt x="1043" y="618"/>
                      </a:lnTo>
                      <a:lnTo>
                        <a:pt x="1048" y="616"/>
                      </a:lnTo>
                      <a:lnTo>
                        <a:pt x="1054" y="616"/>
                      </a:lnTo>
                      <a:lnTo>
                        <a:pt x="1062" y="616"/>
                      </a:lnTo>
                      <a:lnTo>
                        <a:pt x="1068" y="618"/>
                      </a:lnTo>
                      <a:lnTo>
                        <a:pt x="1074" y="620"/>
                      </a:lnTo>
                      <a:lnTo>
                        <a:pt x="1080" y="623"/>
                      </a:lnTo>
                      <a:lnTo>
                        <a:pt x="1085" y="626"/>
                      </a:lnTo>
                      <a:lnTo>
                        <a:pt x="1092" y="628"/>
                      </a:lnTo>
                      <a:lnTo>
                        <a:pt x="1098" y="630"/>
                      </a:lnTo>
                      <a:lnTo>
                        <a:pt x="1105" y="630"/>
                      </a:lnTo>
                      <a:lnTo>
                        <a:pt x="1111" y="630"/>
                      </a:lnTo>
                      <a:lnTo>
                        <a:pt x="1116" y="628"/>
                      </a:lnTo>
                      <a:lnTo>
                        <a:pt x="1122" y="625"/>
                      </a:lnTo>
                      <a:lnTo>
                        <a:pt x="1125" y="620"/>
                      </a:lnTo>
                      <a:lnTo>
                        <a:pt x="1129" y="616"/>
                      </a:lnTo>
                      <a:lnTo>
                        <a:pt x="1131" y="611"/>
                      </a:lnTo>
                      <a:lnTo>
                        <a:pt x="1133" y="605"/>
                      </a:lnTo>
                      <a:lnTo>
                        <a:pt x="1135" y="600"/>
                      </a:lnTo>
                      <a:lnTo>
                        <a:pt x="1138" y="590"/>
                      </a:lnTo>
                      <a:lnTo>
                        <a:pt x="1141" y="581"/>
                      </a:lnTo>
                      <a:lnTo>
                        <a:pt x="1141" y="547"/>
                      </a:lnTo>
                      <a:lnTo>
                        <a:pt x="1142" y="543"/>
                      </a:lnTo>
                      <a:lnTo>
                        <a:pt x="1143" y="540"/>
                      </a:lnTo>
                      <a:lnTo>
                        <a:pt x="1146" y="537"/>
                      </a:lnTo>
                      <a:lnTo>
                        <a:pt x="1149" y="534"/>
                      </a:lnTo>
                      <a:lnTo>
                        <a:pt x="1154" y="528"/>
                      </a:lnTo>
                      <a:lnTo>
                        <a:pt x="1160" y="522"/>
                      </a:lnTo>
                      <a:lnTo>
                        <a:pt x="1171" y="503"/>
                      </a:lnTo>
                      <a:lnTo>
                        <a:pt x="1181" y="487"/>
                      </a:lnTo>
                      <a:lnTo>
                        <a:pt x="1185" y="478"/>
                      </a:lnTo>
                      <a:lnTo>
                        <a:pt x="1188" y="469"/>
                      </a:lnTo>
                      <a:lnTo>
                        <a:pt x="1190" y="460"/>
                      </a:lnTo>
                      <a:lnTo>
                        <a:pt x="1190" y="448"/>
                      </a:lnTo>
                      <a:lnTo>
                        <a:pt x="1190" y="441"/>
                      </a:lnTo>
                      <a:lnTo>
                        <a:pt x="1188" y="434"/>
                      </a:lnTo>
                      <a:lnTo>
                        <a:pt x="1186" y="429"/>
                      </a:lnTo>
                      <a:lnTo>
                        <a:pt x="1182" y="423"/>
                      </a:lnTo>
                      <a:lnTo>
                        <a:pt x="1175" y="412"/>
                      </a:lnTo>
                      <a:lnTo>
                        <a:pt x="1165" y="400"/>
                      </a:lnTo>
                      <a:lnTo>
                        <a:pt x="1161" y="389"/>
                      </a:lnTo>
                      <a:lnTo>
                        <a:pt x="1158" y="380"/>
                      </a:lnTo>
                      <a:lnTo>
                        <a:pt x="1156" y="376"/>
                      </a:lnTo>
                      <a:lnTo>
                        <a:pt x="1153" y="372"/>
                      </a:lnTo>
                      <a:lnTo>
                        <a:pt x="1149" y="370"/>
                      </a:lnTo>
                      <a:lnTo>
                        <a:pt x="1144" y="369"/>
                      </a:lnTo>
                      <a:lnTo>
                        <a:pt x="1140" y="370"/>
                      </a:lnTo>
                      <a:lnTo>
                        <a:pt x="1138" y="371"/>
                      </a:lnTo>
                      <a:lnTo>
                        <a:pt x="1135" y="372"/>
                      </a:lnTo>
                      <a:lnTo>
                        <a:pt x="1133" y="374"/>
                      </a:lnTo>
                      <a:lnTo>
                        <a:pt x="1129" y="379"/>
                      </a:lnTo>
                      <a:lnTo>
                        <a:pt x="1124" y="384"/>
                      </a:lnTo>
                      <a:lnTo>
                        <a:pt x="1111" y="396"/>
                      </a:lnTo>
                      <a:lnTo>
                        <a:pt x="1101" y="406"/>
                      </a:lnTo>
                      <a:lnTo>
                        <a:pt x="1097" y="412"/>
                      </a:lnTo>
                      <a:lnTo>
                        <a:pt x="1093" y="418"/>
                      </a:lnTo>
                      <a:lnTo>
                        <a:pt x="1091" y="426"/>
                      </a:lnTo>
                      <a:lnTo>
                        <a:pt x="1089" y="434"/>
                      </a:lnTo>
                      <a:lnTo>
                        <a:pt x="1086" y="445"/>
                      </a:lnTo>
                      <a:lnTo>
                        <a:pt x="1085" y="455"/>
                      </a:lnTo>
                      <a:lnTo>
                        <a:pt x="1083" y="464"/>
                      </a:lnTo>
                      <a:lnTo>
                        <a:pt x="1079" y="474"/>
                      </a:lnTo>
                      <a:lnTo>
                        <a:pt x="1075" y="482"/>
                      </a:lnTo>
                      <a:lnTo>
                        <a:pt x="1071" y="488"/>
                      </a:lnTo>
                      <a:lnTo>
                        <a:pt x="1069" y="491"/>
                      </a:lnTo>
                      <a:lnTo>
                        <a:pt x="1066" y="493"/>
                      </a:lnTo>
                      <a:lnTo>
                        <a:pt x="1063" y="494"/>
                      </a:lnTo>
                      <a:lnTo>
                        <a:pt x="1058" y="495"/>
                      </a:lnTo>
                      <a:lnTo>
                        <a:pt x="1056" y="494"/>
                      </a:lnTo>
                      <a:lnTo>
                        <a:pt x="1054" y="491"/>
                      </a:lnTo>
                      <a:lnTo>
                        <a:pt x="1052" y="488"/>
                      </a:lnTo>
                      <a:lnTo>
                        <a:pt x="1050" y="485"/>
                      </a:lnTo>
                      <a:lnTo>
                        <a:pt x="1045" y="481"/>
                      </a:lnTo>
                      <a:lnTo>
                        <a:pt x="1039" y="476"/>
                      </a:lnTo>
                      <a:lnTo>
                        <a:pt x="1033" y="473"/>
                      </a:lnTo>
                      <a:lnTo>
                        <a:pt x="1025" y="472"/>
                      </a:lnTo>
                      <a:lnTo>
                        <a:pt x="1021" y="472"/>
                      </a:lnTo>
                      <a:lnTo>
                        <a:pt x="1018" y="473"/>
                      </a:lnTo>
                      <a:lnTo>
                        <a:pt x="1015" y="474"/>
                      </a:lnTo>
                      <a:lnTo>
                        <a:pt x="1013" y="476"/>
                      </a:lnTo>
                      <a:lnTo>
                        <a:pt x="1007" y="481"/>
                      </a:lnTo>
                      <a:lnTo>
                        <a:pt x="1000" y="484"/>
                      </a:lnTo>
                      <a:lnTo>
                        <a:pt x="991" y="488"/>
                      </a:lnTo>
                      <a:lnTo>
                        <a:pt x="982" y="492"/>
                      </a:lnTo>
                      <a:lnTo>
                        <a:pt x="973" y="496"/>
                      </a:lnTo>
                      <a:lnTo>
                        <a:pt x="965" y="502"/>
                      </a:lnTo>
                      <a:lnTo>
                        <a:pt x="958" y="508"/>
                      </a:lnTo>
                      <a:lnTo>
                        <a:pt x="953" y="513"/>
                      </a:lnTo>
                      <a:lnTo>
                        <a:pt x="948" y="520"/>
                      </a:lnTo>
                      <a:lnTo>
                        <a:pt x="942" y="527"/>
                      </a:lnTo>
                      <a:lnTo>
                        <a:pt x="936" y="534"/>
                      </a:lnTo>
                      <a:lnTo>
                        <a:pt x="929" y="540"/>
                      </a:lnTo>
                      <a:lnTo>
                        <a:pt x="922" y="544"/>
                      </a:lnTo>
                      <a:lnTo>
                        <a:pt x="913" y="547"/>
                      </a:lnTo>
                      <a:lnTo>
                        <a:pt x="905" y="549"/>
                      </a:lnTo>
                      <a:lnTo>
                        <a:pt x="897" y="550"/>
                      </a:lnTo>
                      <a:lnTo>
                        <a:pt x="887" y="550"/>
                      </a:lnTo>
                      <a:lnTo>
                        <a:pt x="877" y="551"/>
                      </a:lnTo>
                      <a:lnTo>
                        <a:pt x="868" y="550"/>
                      </a:lnTo>
                      <a:lnTo>
                        <a:pt x="858" y="550"/>
                      </a:lnTo>
                      <a:lnTo>
                        <a:pt x="850" y="550"/>
                      </a:lnTo>
                      <a:lnTo>
                        <a:pt x="840" y="550"/>
                      </a:lnTo>
                      <a:lnTo>
                        <a:pt x="838" y="550"/>
                      </a:lnTo>
                      <a:lnTo>
                        <a:pt x="837" y="551"/>
                      </a:lnTo>
                      <a:lnTo>
                        <a:pt x="836" y="553"/>
                      </a:lnTo>
                      <a:lnTo>
                        <a:pt x="835" y="554"/>
                      </a:lnTo>
                      <a:lnTo>
                        <a:pt x="833" y="558"/>
                      </a:lnTo>
                      <a:lnTo>
                        <a:pt x="829" y="562"/>
                      </a:lnTo>
                      <a:lnTo>
                        <a:pt x="823" y="568"/>
                      </a:lnTo>
                      <a:lnTo>
                        <a:pt x="817" y="570"/>
                      </a:lnTo>
                      <a:lnTo>
                        <a:pt x="811" y="572"/>
                      </a:lnTo>
                      <a:lnTo>
                        <a:pt x="804" y="572"/>
                      </a:lnTo>
                      <a:lnTo>
                        <a:pt x="775" y="572"/>
                      </a:lnTo>
                      <a:lnTo>
                        <a:pt x="770" y="577"/>
                      </a:lnTo>
                      <a:lnTo>
                        <a:pt x="766" y="581"/>
                      </a:lnTo>
                      <a:lnTo>
                        <a:pt x="764" y="582"/>
                      </a:lnTo>
                      <a:lnTo>
                        <a:pt x="762" y="584"/>
                      </a:lnTo>
                      <a:lnTo>
                        <a:pt x="759" y="584"/>
                      </a:lnTo>
                      <a:lnTo>
                        <a:pt x="756" y="585"/>
                      </a:lnTo>
                      <a:lnTo>
                        <a:pt x="753" y="584"/>
                      </a:lnTo>
                      <a:lnTo>
                        <a:pt x="751" y="582"/>
                      </a:lnTo>
                      <a:lnTo>
                        <a:pt x="749" y="579"/>
                      </a:lnTo>
                      <a:lnTo>
                        <a:pt x="747" y="577"/>
                      </a:lnTo>
                      <a:lnTo>
                        <a:pt x="739" y="571"/>
                      </a:lnTo>
                      <a:lnTo>
                        <a:pt x="732" y="565"/>
                      </a:lnTo>
                      <a:lnTo>
                        <a:pt x="729" y="562"/>
                      </a:lnTo>
                      <a:lnTo>
                        <a:pt x="726" y="560"/>
                      </a:lnTo>
                      <a:lnTo>
                        <a:pt x="722" y="559"/>
                      </a:lnTo>
                      <a:lnTo>
                        <a:pt x="717" y="559"/>
                      </a:lnTo>
                      <a:lnTo>
                        <a:pt x="707" y="559"/>
                      </a:lnTo>
                      <a:lnTo>
                        <a:pt x="698" y="561"/>
                      </a:lnTo>
                      <a:lnTo>
                        <a:pt x="690" y="563"/>
                      </a:lnTo>
                      <a:lnTo>
                        <a:pt x="682" y="567"/>
                      </a:lnTo>
                      <a:lnTo>
                        <a:pt x="674" y="570"/>
                      </a:lnTo>
                      <a:lnTo>
                        <a:pt x="666" y="572"/>
                      </a:lnTo>
                      <a:lnTo>
                        <a:pt x="657" y="574"/>
                      </a:lnTo>
                      <a:lnTo>
                        <a:pt x="648" y="574"/>
                      </a:lnTo>
                      <a:lnTo>
                        <a:pt x="641" y="574"/>
                      </a:lnTo>
                      <a:lnTo>
                        <a:pt x="635" y="572"/>
                      </a:lnTo>
                      <a:lnTo>
                        <a:pt x="628" y="570"/>
                      </a:lnTo>
                      <a:lnTo>
                        <a:pt x="623" y="567"/>
                      </a:lnTo>
                      <a:lnTo>
                        <a:pt x="618" y="563"/>
                      </a:lnTo>
                      <a:lnTo>
                        <a:pt x="612" y="561"/>
                      </a:lnTo>
                      <a:lnTo>
                        <a:pt x="606" y="559"/>
                      </a:lnTo>
                      <a:lnTo>
                        <a:pt x="598" y="559"/>
                      </a:lnTo>
                      <a:lnTo>
                        <a:pt x="593" y="558"/>
                      </a:lnTo>
                      <a:lnTo>
                        <a:pt x="589" y="558"/>
                      </a:lnTo>
                      <a:lnTo>
                        <a:pt x="584" y="558"/>
                      </a:lnTo>
                      <a:lnTo>
                        <a:pt x="580" y="560"/>
                      </a:lnTo>
                      <a:lnTo>
                        <a:pt x="576" y="566"/>
                      </a:lnTo>
                      <a:lnTo>
                        <a:pt x="571" y="572"/>
                      </a:lnTo>
                      <a:lnTo>
                        <a:pt x="562" y="572"/>
                      </a:lnTo>
                      <a:lnTo>
                        <a:pt x="553" y="572"/>
                      </a:lnTo>
                      <a:lnTo>
                        <a:pt x="544" y="572"/>
                      </a:lnTo>
                      <a:lnTo>
                        <a:pt x="534" y="572"/>
                      </a:lnTo>
                      <a:lnTo>
                        <a:pt x="530" y="572"/>
                      </a:lnTo>
                      <a:lnTo>
                        <a:pt x="526" y="571"/>
                      </a:lnTo>
                      <a:lnTo>
                        <a:pt x="523" y="569"/>
                      </a:lnTo>
                      <a:lnTo>
                        <a:pt x="520" y="567"/>
                      </a:lnTo>
                      <a:lnTo>
                        <a:pt x="513" y="561"/>
                      </a:lnTo>
                      <a:lnTo>
                        <a:pt x="508" y="556"/>
                      </a:lnTo>
                      <a:lnTo>
                        <a:pt x="503" y="550"/>
                      </a:lnTo>
                      <a:lnTo>
                        <a:pt x="497" y="545"/>
                      </a:lnTo>
                      <a:lnTo>
                        <a:pt x="494" y="543"/>
                      </a:lnTo>
                      <a:lnTo>
                        <a:pt x="491" y="542"/>
                      </a:lnTo>
                      <a:lnTo>
                        <a:pt x="486" y="541"/>
                      </a:lnTo>
                      <a:lnTo>
                        <a:pt x="482" y="540"/>
                      </a:lnTo>
                      <a:lnTo>
                        <a:pt x="458" y="540"/>
                      </a:lnTo>
                      <a:lnTo>
                        <a:pt x="450" y="541"/>
                      </a:lnTo>
                      <a:lnTo>
                        <a:pt x="442" y="543"/>
                      </a:lnTo>
                      <a:lnTo>
                        <a:pt x="435" y="546"/>
                      </a:lnTo>
                      <a:lnTo>
                        <a:pt x="428" y="550"/>
                      </a:lnTo>
                      <a:lnTo>
                        <a:pt x="423" y="555"/>
                      </a:lnTo>
                      <a:lnTo>
                        <a:pt x="418" y="561"/>
                      </a:lnTo>
                      <a:lnTo>
                        <a:pt x="414" y="568"/>
                      </a:lnTo>
                      <a:lnTo>
                        <a:pt x="410" y="576"/>
                      </a:lnTo>
                      <a:lnTo>
                        <a:pt x="412" y="585"/>
                      </a:lnTo>
                      <a:lnTo>
                        <a:pt x="421" y="585"/>
                      </a:lnTo>
                      <a:lnTo>
                        <a:pt x="429" y="585"/>
                      </a:lnTo>
                      <a:lnTo>
                        <a:pt x="434" y="586"/>
                      </a:lnTo>
                      <a:lnTo>
                        <a:pt x="437" y="587"/>
                      </a:lnTo>
                      <a:lnTo>
                        <a:pt x="441" y="589"/>
                      </a:lnTo>
                      <a:lnTo>
                        <a:pt x="445" y="593"/>
                      </a:lnTo>
                      <a:lnTo>
                        <a:pt x="448" y="597"/>
                      </a:lnTo>
                      <a:lnTo>
                        <a:pt x="449" y="601"/>
                      </a:lnTo>
                      <a:lnTo>
                        <a:pt x="449" y="606"/>
                      </a:lnTo>
                      <a:lnTo>
                        <a:pt x="449" y="612"/>
                      </a:lnTo>
                      <a:lnTo>
                        <a:pt x="467" y="612"/>
                      </a:lnTo>
                      <a:lnTo>
                        <a:pt x="482" y="607"/>
                      </a:lnTo>
                      <a:lnTo>
                        <a:pt x="498" y="602"/>
                      </a:lnTo>
                      <a:lnTo>
                        <a:pt x="505" y="603"/>
                      </a:lnTo>
                      <a:lnTo>
                        <a:pt x="511" y="606"/>
                      </a:lnTo>
                      <a:lnTo>
                        <a:pt x="518" y="609"/>
                      </a:lnTo>
                      <a:lnTo>
                        <a:pt x="524" y="612"/>
                      </a:lnTo>
                      <a:lnTo>
                        <a:pt x="531" y="614"/>
                      </a:lnTo>
                      <a:lnTo>
                        <a:pt x="537" y="617"/>
                      </a:lnTo>
                      <a:lnTo>
                        <a:pt x="539" y="618"/>
                      </a:lnTo>
                      <a:lnTo>
                        <a:pt x="541" y="620"/>
                      </a:lnTo>
                      <a:lnTo>
                        <a:pt x="542" y="624"/>
                      </a:lnTo>
                      <a:lnTo>
                        <a:pt x="543" y="627"/>
                      </a:lnTo>
                      <a:lnTo>
                        <a:pt x="541" y="638"/>
                      </a:lnTo>
                      <a:lnTo>
                        <a:pt x="538" y="650"/>
                      </a:lnTo>
                      <a:lnTo>
                        <a:pt x="546" y="663"/>
                      </a:lnTo>
                      <a:lnTo>
                        <a:pt x="552" y="676"/>
                      </a:lnTo>
                      <a:lnTo>
                        <a:pt x="552" y="679"/>
                      </a:lnTo>
                      <a:lnTo>
                        <a:pt x="551" y="681"/>
                      </a:lnTo>
                      <a:lnTo>
                        <a:pt x="549" y="682"/>
                      </a:lnTo>
                      <a:lnTo>
                        <a:pt x="547" y="683"/>
                      </a:lnTo>
                      <a:lnTo>
                        <a:pt x="542" y="685"/>
                      </a:lnTo>
                      <a:lnTo>
                        <a:pt x="538" y="687"/>
                      </a:lnTo>
                      <a:lnTo>
                        <a:pt x="532" y="692"/>
                      </a:lnTo>
                      <a:lnTo>
                        <a:pt x="527" y="697"/>
                      </a:lnTo>
                      <a:lnTo>
                        <a:pt x="523" y="702"/>
                      </a:lnTo>
                      <a:lnTo>
                        <a:pt x="520" y="710"/>
                      </a:lnTo>
                      <a:lnTo>
                        <a:pt x="517" y="718"/>
                      </a:lnTo>
                      <a:lnTo>
                        <a:pt x="514" y="727"/>
                      </a:lnTo>
                      <a:lnTo>
                        <a:pt x="512" y="730"/>
                      </a:lnTo>
                      <a:lnTo>
                        <a:pt x="510" y="733"/>
                      </a:lnTo>
                      <a:lnTo>
                        <a:pt x="507" y="736"/>
                      </a:lnTo>
                      <a:lnTo>
                        <a:pt x="503" y="736"/>
                      </a:lnTo>
                      <a:lnTo>
                        <a:pt x="497" y="735"/>
                      </a:lnTo>
                      <a:lnTo>
                        <a:pt x="491" y="733"/>
                      </a:lnTo>
                      <a:lnTo>
                        <a:pt x="485" y="733"/>
                      </a:lnTo>
                      <a:lnTo>
                        <a:pt x="481" y="736"/>
                      </a:lnTo>
                      <a:lnTo>
                        <a:pt x="477" y="738"/>
                      </a:lnTo>
                      <a:lnTo>
                        <a:pt x="473" y="740"/>
                      </a:lnTo>
                      <a:lnTo>
                        <a:pt x="466" y="745"/>
                      </a:lnTo>
                      <a:lnTo>
                        <a:pt x="456" y="750"/>
                      </a:lnTo>
                      <a:lnTo>
                        <a:pt x="437" y="757"/>
                      </a:lnTo>
                      <a:lnTo>
                        <a:pt x="419" y="763"/>
                      </a:lnTo>
                      <a:lnTo>
                        <a:pt x="400" y="767"/>
                      </a:lnTo>
                      <a:lnTo>
                        <a:pt x="380" y="772"/>
                      </a:lnTo>
                      <a:lnTo>
                        <a:pt x="371" y="774"/>
                      </a:lnTo>
                      <a:lnTo>
                        <a:pt x="364" y="776"/>
                      </a:lnTo>
                      <a:lnTo>
                        <a:pt x="358" y="779"/>
                      </a:lnTo>
                      <a:lnTo>
                        <a:pt x="352" y="782"/>
                      </a:lnTo>
                      <a:lnTo>
                        <a:pt x="346" y="785"/>
                      </a:lnTo>
                      <a:lnTo>
                        <a:pt x="338" y="788"/>
                      </a:lnTo>
                      <a:lnTo>
                        <a:pt x="332" y="789"/>
                      </a:lnTo>
                      <a:lnTo>
                        <a:pt x="324" y="790"/>
                      </a:lnTo>
                      <a:lnTo>
                        <a:pt x="313" y="787"/>
                      </a:lnTo>
                      <a:lnTo>
                        <a:pt x="303" y="784"/>
                      </a:lnTo>
                      <a:lnTo>
                        <a:pt x="294" y="789"/>
                      </a:lnTo>
                      <a:lnTo>
                        <a:pt x="283" y="797"/>
                      </a:lnTo>
                      <a:lnTo>
                        <a:pt x="266" y="797"/>
                      </a:lnTo>
                      <a:lnTo>
                        <a:pt x="250" y="796"/>
                      </a:lnTo>
                      <a:lnTo>
                        <a:pt x="243" y="796"/>
                      </a:lnTo>
                      <a:lnTo>
                        <a:pt x="236" y="798"/>
                      </a:lnTo>
                      <a:lnTo>
                        <a:pt x="233" y="799"/>
                      </a:lnTo>
                      <a:lnTo>
                        <a:pt x="228" y="801"/>
                      </a:lnTo>
                      <a:lnTo>
                        <a:pt x="225" y="803"/>
                      </a:lnTo>
                      <a:lnTo>
                        <a:pt x="222" y="806"/>
                      </a:lnTo>
                      <a:lnTo>
                        <a:pt x="222" y="835"/>
                      </a:lnTo>
                      <a:lnTo>
                        <a:pt x="222" y="838"/>
                      </a:lnTo>
                      <a:lnTo>
                        <a:pt x="221" y="840"/>
                      </a:lnTo>
                      <a:lnTo>
                        <a:pt x="219" y="842"/>
                      </a:lnTo>
                      <a:lnTo>
                        <a:pt x="217" y="844"/>
                      </a:lnTo>
                      <a:lnTo>
                        <a:pt x="211" y="848"/>
                      </a:lnTo>
                      <a:lnTo>
                        <a:pt x="205" y="850"/>
                      </a:lnTo>
                      <a:lnTo>
                        <a:pt x="199" y="853"/>
                      </a:lnTo>
                      <a:lnTo>
                        <a:pt x="195" y="857"/>
                      </a:lnTo>
                      <a:lnTo>
                        <a:pt x="192" y="862"/>
                      </a:lnTo>
                      <a:lnTo>
                        <a:pt x="189" y="86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solidFill>
                    <a:sysClr val="window" lastClr="FFFFFF">
                      <a:lumMod val="85000"/>
                    </a:sysClr>
                  </a:solidFill>
                  <a:round/>
                  <a:headEnd/>
                  <a:tailEnd/>
                </a:ln>
              </p:spPr>
            </p:sp>
            <p:sp>
              <p:nvSpPr>
                <p:cNvPr id="103" name="PNG"/>
                <p:cNvSpPr>
                  <a:spLocks/>
                </p:cNvSpPr>
                <p:nvPr/>
              </p:nvSpPr>
              <p:spPr bwMode="auto">
                <a:xfrm>
                  <a:off x="7892921" y="5310803"/>
                  <a:ext cx="47941" cy="555957"/>
                </a:xfrm>
                <a:custGeom>
                  <a:avLst/>
                  <a:gdLst/>
                  <a:ahLst/>
                  <a:cxnLst>
                    <a:cxn ang="0">
                      <a:pos x="59" y="2"/>
                    </a:cxn>
                    <a:cxn ang="0">
                      <a:pos x="40" y="671"/>
                    </a:cxn>
                    <a:cxn ang="0">
                      <a:pos x="42" y="676"/>
                    </a:cxn>
                    <a:cxn ang="0">
                      <a:pos x="44" y="680"/>
                    </a:cxn>
                    <a:cxn ang="0">
                      <a:pos x="44" y="684"/>
                    </a:cxn>
                    <a:cxn ang="0">
                      <a:pos x="42" y="689"/>
                    </a:cxn>
                    <a:cxn ang="0">
                      <a:pos x="40" y="692"/>
                    </a:cxn>
                    <a:cxn ang="0">
                      <a:pos x="37" y="695"/>
                    </a:cxn>
                    <a:cxn ang="0">
                      <a:pos x="30" y="700"/>
                    </a:cxn>
                    <a:cxn ang="0">
                      <a:pos x="24" y="706"/>
                    </a:cxn>
                    <a:cxn ang="0">
                      <a:pos x="14" y="719"/>
                    </a:cxn>
                    <a:cxn ang="0">
                      <a:pos x="7" y="731"/>
                    </a:cxn>
                    <a:cxn ang="0">
                      <a:pos x="4" y="737"/>
                    </a:cxn>
                    <a:cxn ang="0">
                      <a:pos x="2" y="743"/>
                    </a:cxn>
                    <a:cxn ang="0">
                      <a:pos x="0" y="751"/>
                    </a:cxn>
                    <a:cxn ang="0">
                      <a:pos x="0" y="759"/>
                    </a:cxn>
                    <a:cxn ang="0">
                      <a:pos x="1" y="770"/>
                    </a:cxn>
                    <a:cxn ang="0">
                      <a:pos x="3" y="781"/>
                    </a:cxn>
                    <a:cxn ang="0">
                      <a:pos x="7" y="790"/>
                    </a:cxn>
                    <a:cxn ang="0">
                      <a:pos x="11" y="799"/>
                    </a:cxn>
                    <a:cxn ang="0">
                      <a:pos x="24" y="817"/>
                    </a:cxn>
                    <a:cxn ang="0">
                      <a:pos x="35" y="837"/>
                    </a:cxn>
                    <a:cxn ang="0">
                      <a:pos x="35" y="1204"/>
                    </a:cxn>
                    <a:cxn ang="0">
                      <a:pos x="48" y="1203"/>
                    </a:cxn>
                    <a:cxn ang="0">
                      <a:pos x="63" y="1202"/>
                    </a:cxn>
                    <a:cxn ang="0">
                      <a:pos x="73" y="1202"/>
                    </a:cxn>
                    <a:cxn ang="0">
                      <a:pos x="84" y="1203"/>
                    </a:cxn>
                    <a:cxn ang="0">
                      <a:pos x="94" y="1203"/>
                    </a:cxn>
                    <a:cxn ang="0">
                      <a:pos x="104" y="1203"/>
                    </a:cxn>
                    <a:cxn ang="0">
                      <a:pos x="104" y="0"/>
                    </a:cxn>
                    <a:cxn ang="0">
                      <a:pos x="92" y="1"/>
                    </a:cxn>
                    <a:cxn ang="0">
                      <a:pos x="81" y="2"/>
                    </a:cxn>
                    <a:cxn ang="0">
                      <a:pos x="69" y="2"/>
                    </a:cxn>
                    <a:cxn ang="0">
                      <a:pos x="59" y="2"/>
                    </a:cxn>
                  </a:cxnLst>
                  <a:rect l="0" t="0" r="r" b="b"/>
                  <a:pathLst>
                    <a:path w="104" h="1204">
                      <a:moveTo>
                        <a:pt x="59" y="2"/>
                      </a:moveTo>
                      <a:lnTo>
                        <a:pt x="40" y="671"/>
                      </a:lnTo>
                      <a:lnTo>
                        <a:pt x="42" y="676"/>
                      </a:lnTo>
                      <a:lnTo>
                        <a:pt x="44" y="680"/>
                      </a:lnTo>
                      <a:lnTo>
                        <a:pt x="44" y="684"/>
                      </a:lnTo>
                      <a:lnTo>
                        <a:pt x="42" y="689"/>
                      </a:lnTo>
                      <a:lnTo>
                        <a:pt x="40" y="692"/>
                      </a:lnTo>
                      <a:lnTo>
                        <a:pt x="37" y="695"/>
                      </a:lnTo>
                      <a:lnTo>
                        <a:pt x="30" y="700"/>
                      </a:lnTo>
                      <a:lnTo>
                        <a:pt x="24" y="706"/>
                      </a:lnTo>
                      <a:lnTo>
                        <a:pt x="14" y="719"/>
                      </a:lnTo>
                      <a:lnTo>
                        <a:pt x="7" y="731"/>
                      </a:lnTo>
                      <a:lnTo>
                        <a:pt x="4" y="737"/>
                      </a:lnTo>
                      <a:lnTo>
                        <a:pt x="2" y="743"/>
                      </a:lnTo>
                      <a:lnTo>
                        <a:pt x="0" y="751"/>
                      </a:lnTo>
                      <a:lnTo>
                        <a:pt x="0" y="759"/>
                      </a:lnTo>
                      <a:lnTo>
                        <a:pt x="1" y="770"/>
                      </a:lnTo>
                      <a:lnTo>
                        <a:pt x="3" y="781"/>
                      </a:lnTo>
                      <a:lnTo>
                        <a:pt x="7" y="790"/>
                      </a:lnTo>
                      <a:lnTo>
                        <a:pt x="11" y="799"/>
                      </a:lnTo>
                      <a:lnTo>
                        <a:pt x="24" y="817"/>
                      </a:lnTo>
                      <a:lnTo>
                        <a:pt x="35" y="837"/>
                      </a:lnTo>
                      <a:lnTo>
                        <a:pt x="35" y="1204"/>
                      </a:lnTo>
                      <a:lnTo>
                        <a:pt x="48" y="1203"/>
                      </a:lnTo>
                      <a:lnTo>
                        <a:pt x="63" y="1202"/>
                      </a:lnTo>
                      <a:lnTo>
                        <a:pt x="73" y="1202"/>
                      </a:lnTo>
                      <a:lnTo>
                        <a:pt x="84" y="1203"/>
                      </a:lnTo>
                      <a:lnTo>
                        <a:pt x="94" y="1203"/>
                      </a:lnTo>
                      <a:lnTo>
                        <a:pt x="104" y="1203"/>
                      </a:lnTo>
                      <a:lnTo>
                        <a:pt x="104" y="0"/>
                      </a:lnTo>
                      <a:lnTo>
                        <a:pt x="92" y="1"/>
                      </a:lnTo>
                      <a:lnTo>
                        <a:pt x="81" y="2"/>
                      </a:lnTo>
                      <a:lnTo>
                        <a:pt x="69" y="2"/>
                      </a:lnTo>
                      <a:lnTo>
                        <a:pt x="59" y="2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solidFill>
                    <a:sysClr val="window" lastClr="FFFFFF">
                      <a:lumMod val="85000"/>
                    </a:sysClr>
                  </a:solidFill>
                  <a:round/>
                  <a:headEnd/>
                  <a:tailEnd/>
                </a:ln>
              </p:spPr>
            </p:sp>
          </p:grpSp>
          <p:grpSp>
            <p:nvGrpSpPr>
              <p:cNvPr id="68" name="Europe"/>
              <p:cNvGrpSpPr/>
              <p:nvPr/>
            </p:nvGrpSpPr>
            <p:grpSpPr>
              <a:xfrm>
                <a:off x="11425" y="16055"/>
                <a:ext cx="6999382" cy="2835381"/>
                <a:chOff x="11425" y="16055"/>
                <a:chExt cx="6999382" cy="2835381"/>
              </a:xfrm>
            </p:grpSpPr>
            <p:sp>
              <p:nvSpPr>
                <p:cNvPr id="79" name="Russia"/>
                <p:cNvSpPr>
                  <a:spLocks noEditPoints="1"/>
                </p:cNvSpPr>
                <p:nvPr/>
              </p:nvSpPr>
              <p:spPr bwMode="auto">
                <a:xfrm>
                  <a:off x="586717" y="16055"/>
                  <a:ext cx="6424090" cy="2835381"/>
                </a:xfrm>
                <a:custGeom>
                  <a:avLst/>
                  <a:gdLst/>
                  <a:ahLst/>
                  <a:cxnLst>
                    <a:cxn ang="0">
                      <a:pos x="4297" y="1716"/>
                    </a:cxn>
                    <a:cxn ang="0">
                      <a:pos x="4385" y="1800"/>
                    </a:cxn>
                    <a:cxn ang="0">
                      <a:pos x="4511" y="1112"/>
                    </a:cxn>
                    <a:cxn ang="0">
                      <a:pos x="4898" y="984"/>
                    </a:cxn>
                    <a:cxn ang="0">
                      <a:pos x="5036" y="239"/>
                    </a:cxn>
                    <a:cxn ang="0">
                      <a:pos x="4814" y="248"/>
                    </a:cxn>
                    <a:cxn ang="0">
                      <a:pos x="5974" y="271"/>
                    </a:cxn>
                    <a:cxn ang="0">
                      <a:pos x="6083" y="254"/>
                    </a:cxn>
                    <a:cxn ang="0">
                      <a:pos x="6266" y="765"/>
                    </a:cxn>
                    <a:cxn ang="0">
                      <a:pos x="8237" y="665"/>
                    </a:cxn>
                    <a:cxn ang="0">
                      <a:pos x="8433" y="909"/>
                    </a:cxn>
                    <a:cxn ang="0">
                      <a:pos x="10685" y="313"/>
                    </a:cxn>
                    <a:cxn ang="0">
                      <a:pos x="13150" y="1739"/>
                    </a:cxn>
                    <a:cxn ang="0">
                      <a:pos x="13164" y="3359"/>
                    </a:cxn>
                    <a:cxn ang="0">
                      <a:pos x="12248" y="3782"/>
                    </a:cxn>
                    <a:cxn ang="0">
                      <a:pos x="11634" y="3355"/>
                    </a:cxn>
                    <a:cxn ang="0">
                      <a:pos x="1975" y="2559"/>
                    </a:cxn>
                    <a:cxn ang="0">
                      <a:pos x="2917" y="1687"/>
                    </a:cxn>
                    <a:cxn ang="0">
                      <a:pos x="2455" y="2271"/>
                    </a:cxn>
                    <a:cxn ang="0">
                      <a:pos x="2828" y="2323"/>
                    </a:cxn>
                    <a:cxn ang="0">
                      <a:pos x="3514" y="2076"/>
                    </a:cxn>
                    <a:cxn ang="0">
                      <a:pos x="4035" y="2090"/>
                    </a:cxn>
                    <a:cxn ang="0">
                      <a:pos x="4684" y="2037"/>
                    </a:cxn>
                    <a:cxn ang="0">
                      <a:pos x="4956" y="1631"/>
                    </a:cxn>
                    <a:cxn ang="0">
                      <a:pos x="4944" y="2424"/>
                    </a:cxn>
                    <a:cxn ang="0">
                      <a:pos x="5437" y="2321"/>
                    </a:cxn>
                    <a:cxn ang="0">
                      <a:pos x="5330" y="1606"/>
                    </a:cxn>
                    <a:cxn ang="0">
                      <a:pos x="5726" y="1813"/>
                    </a:cxn>
                    <a:cxn ang="0">
                      <a:pos x="5928" y="1325"/>
                    </a:cxn>
                    <a:cxn ang="0">
                      <a:pos x="6227" y="929"/>
                    </a:cxn>
                    <a:cxn ang="0">
                      <a:pos x="6687" y="858"/>
                    </a:cxn>
                    <a:cxn ang="0">
                      <a:pos x="6962" y="1246"/>
                    </a:cxn>
                    <a:cxn ang="0">
                      <a:pos x="7652" y="1237"/>
                    </a:cxn>
                    <a:cxn ang="0">
                      <a:pos x="8180" y="1298"/>
                    </a:cxn>
                    <a:cxn ang="0">
                      <a:pos x="8551" y="1071"/>
                    </a:cxn>
                    <a:cxn ang="0">
                      <a:pos x="9121" y="955"/>
                    </a:cxn>
                    <a:cxn ang="0">
                      <a:pos x="10092" y="915"/>
                    </a:cxn>
                    <a:cxn ang="0">
                      <a:pos x="10742" y="489"/>
                    </a:cxn>
                    <a:cxn ang="0">
                      <a:pos x="12018" y="148"/>
                    </a:cxn>
                    <a:cxn ang="0">
                      <a:pos x="12579" y="258"/>
                    </a:cxn>
                    <a:cxn ang="0">
                      <a:pos x="12017" y="620"/>
                    </a:cxn>
                    <a:cxn ang="0">
                      <a:pos x="12553" y="1194"/>
                    </a:cxn>
                    <a:cxn ang="0">
                      <a:pos x="12752" y="1805"/>
                    </a:cxn>
                    <a:cxn ang="0">
                      <a:pos x="12395" y="2330"/>
                    </a:cxn>
                    <a:cxn ang="0">
                      <a:pos x="11733" y="1439"/>
                    </a:cxn>
                    <a:cxn ang="0">
                      <a:pos x="11492" y="2106"/>
                    </a:cxn>
                    <a:cxn ang="0">
                      <a:pos x="10743" y="2670"/>
                    </a:cxn>
                    <a:cxn ang="0">
                      <a:pos x="11094" y="3234"/>
                    </a:cxn>
                    <a:cxn ang="0">
                      <a:pos x="11952" y="4578"/>
                    </a:cxn>
                    <a:cxn ang="0">
                      <a:pos x="11444" y="4272"/>
                    </a:cxn>
                    <a:cxn ang="0">
                      <a:pos x="10210" y="3996"/>
                    </a:cxn>
                    <a:cxn ang="0">
                      <a:pos x="9353" y="4629"/>
                    </a:cxn>
                    <a:cxn ang="0">
                      <a:pos x="7578" y="4698"/>
                    </a:cxn>
                    <a:cxn ang="0">
                      <a:pos x="6571" y="5207"/>
                    </a:cxn>
                    <a:cxn ang="0">
                      <a:pos x="5261" y="4506"/>
                    </a:cxn>
                    <a:cxn ang="0">
                      <a:pos x="3890" y="4445"/>
                    </a:cxn>
                    <a:cxn ang="0">
                      <a:pos x="3300" y="4803"/>
                    </a:cxn>
                    <a:cxn ang="0">
                      <a:pos x="2104" y="4768"/>
                    </a:cxn>
                    <a:cxn ang="0">
                      <a:pos x="1740" y="5747"/>
                    </a:cxn>
                    <a:cxn ang="0">
                      <a:pos x="837" y="5385"/>
                    </a:cxn>
                    <a:cxn ang="0">
                      <a:pos x="1042" y="4883"/>
                    </a:cxn>
                    <a:cxn ang="0">
                      <a:pos x="985" y="3822"/>
                    </a:cxn>
                    <a:cxn ang="0">
                      <a:pos x="1482" y="2735"/>
                    </a:cxn>
                  </a:cxnLst>
                  <a:rect l="0" t="0" r="r" b="b"/>
                  <a:pathLst>
                    <a:path w="13396" h="6117">
                      <a:moveTo>
                        <a:pt x="3776" y="1827"/>
                      </a:moveTo>
                      <a:lnTo>
                        <a:pt x="3764" y="1830"/>
                      </a:lnTo>
                      <a:lnTo>
                        <a:pt x="3755" y="1833"/>
                      </a:lnTo>
                      <a:lnTo>
                        <a:pt x="3746" y="1836"/>
                      </a:lnTo>
                      <a:lnTo>
                        <a:pt x="3735" y="1840"/>
                      </a:lnTo>
                      <a:lnTo>
                        <a:pt x="3731" y="1842"/>
                      </a:lnTo>
                      <a:lnTo>
                        <a:pt x="3728" y="1845"/>
                      </a:lnTo>
                      <a:lnTo>
                        <a:pt x="3726" y="1849"/>
                      </a:lnTo>
                      <a:lnTo>
                        <a:pt x="3723" y="1853"/>
                      </a:lnTo>
                      <a:lnTo>
                        <a:pt x="3714" y="1863"/>
                      </a:lnTo>
                      <a:lnTo>
                        <a:pt x="3703" y="1872"/>
                      </a:lnTo>
                      <a:lnTo>
                        <a:pt x="3696" y="1881"/>
                      </a:lnTo>
                      <a:lnTo>
                        <a:pt x="3691" y="1892"/>
                      </a:lnTo>
                      <a:lnTo>
                        <a:pt x="3686" y="1901"/>
                      </a:lnTo>
                      <a:lnTo>
                        <a:pt x="3679" y="1911"/>
                      </a:lnTo>
                      <a:lnTo>
                        <a:pt x="3690" y="1913"/>
                      </a:lnTo>
                      <a:lnTo>
                        <a:pt x="3700" y="1914"/>
                      </a:lnTo>
                      <a:lnTo>
                        <a:pt x="3704" y="1915"/>
                      </a:lnTo>
                      <a:lnTo>
                        <a:pt x="3708" y="1917"/>
                      </a:lnTo>
                      <a:lnTo>
                        <a:pt x="3711" y="1920"/>
                      </a:lnTo>
                      <a:lnTo>
                        <a:pt x="3712" y="1924"/>
                      </a:lnTo>
                      <a:lnTo>
                        <a:pt x="3712" y="1926"/>
                      </a:lnTo>
                      <a:lnTo>
                        <a:pt x="3711" y="1928"/>
                      </a:lnTo>
                      <a:lnTo>
                        <a:pt x="3708" y="1930"/>
                      </a:lnTo>
                      <a:lnTo>
                        <a:pt x="3707" y="1931"/>
                      </a:lnTo>
                      <a:lnTo>
                        <a:pt x="3703" y="1933"/>
                      </a:lnTo>
                      <a:lnTo>
                        <a:pt x="3698" y="1935"/>
                      </a:lnTo>
                      <a:lnTo>
                        <a:pt x="3694" y="1937"/>
                      </a:lnTo>
                      <a:lnTo>
                        <a:pt x="3690" y="1939"/>
                      </a:lnTo>
                      <a:lnTo>
                        <a:pt x="3688" y="1940"/>
                      </a:lnTo>
                      <a:lnTo>
                        <a:pt x="3687" y="1942"/>
                      </a:lnTo>
                      <a:lnTo>
                        <a:pt x="3686" y="1944"/>
                      </a:lnTo>
                      <a:lnTo>
                        <a:pt x="3686" y="1947"/>
                      </a:lnTo>
                      <a:lnTo>
                        <a:pt x="3686" y="1951"/>
                      </a:lnTo>
                      <a:lnTo>
                        <a:pt x="3687" y="1954"/>
                      </a:lnTo>
                      <a:lnTo>
                        <a:pt x="3689" y="1956"/>
                      </a:lnTo>
                      <a:lnTo>
                        <a:pt x="3692" y="1959"/>
                      </a:lnTo>
                      <a:lnTo>
                        <a:pt x="3695" y="1960"/>
                      </a:lnTo>
                      <a:lnTo>
                        <a:pt x="3698" y="1962"/>
                      </a:lnTo>
                      <a:lnTo>
                        <a:pt x="3701" y="1962"/>
                      </a:lnTo>
                      <a:lnTo>
                        <a:pt x="3705" y="1963"/>
                      </a:lnTo>
                      <a:lnTo>
                        <a:pt x="3712" y="1962"/>
                      </a:lnTo>
                      <a:lnTo>
                        <a:pt x="3717" y="1961"/>
                      </a:lnTo>
                      <a:lnTo>
                        <a:pt x="3722" y="1959"/>
                      </a:lnTo>
                      <a:lnTo>
                        <a:pt x="3726" y="1956"/>
                      </a:lnTo>
                      <a:lnTo>
                        <a:pt x="3735" y="1950"/>
                      </a:lnTo>
                      <a:lnTo>
                        <a:pt x="3746" y="1946"/>
                      </a:lnTo>
                      <a:lnTo>
                        <a:pt x="3760" y="1941"/>
                      </a:lnTo>
                      <a:lnTo>
                        <a:pt x="3775" y="1939"/>
                      </a:lnTo>
                      <a:lnTo>
                        <a:pt x="3781" y="1936"/>
                      </a:lnTo>
                      <a:lnTo>
                        <a:pt x="3787" y="1932"/>
                      </a:lnTo>
                      <a:lnTo>
                        <a:pt x="3792" y="1928"/>
                      </a:lnTo>
                      <a:lnTo>
                        <a:pt x="3797" y="1922"/>
                      </a:lnTo>
                      <a:lnTo>
                        <a:pt x="3800" y="1915"/>
                      </a:lnTo>
                      <a:lnTo>
                        <a:pt x="3802" y="1908"/>
                      </a:lnTo>
                      <a:lnTo>
                        <a:pt x="3803" y="1900"/>
                      </a:lnTo>
                      <a:lnTo>
                        <a:pt x="3804" y="1893"/>
                      </a:lnTo>
                      <a:lnTo>
                        <a:pt x="3804" y="1847"/>
                      </a:lnTo>
                      <a:lnTo>
                        <a:pt x="3803" y="1843"/>
                      </a:lnTo>
                      <a:lnTo>
                        <a:pt x="3801" y="1840"/>
                      </a:lnTo>
                      <a:lnTo>
                        <a:pt x="3798" y="1837"/>
                      </a:lnTo>
                      <a:lnTo>
                        <a:pt x="3793" y="1835"/>
                      </a:lnTo>
                      <a:lnTo>
                        <a:pt x="3784" y="1830"/>
                      </a:lnTo>
                      <a:lnTo>
                        <a:pt x="3776" y="1827"/>
                      </a:lnTo>
                      <a:close/>
                      <a:moveTo>
                        <a:pt x="4219" y="1369"/>
                      </a:moveTo>
                      <a:lnTo>
                        <a:pt x="4223" y="1377"/>
                      </a:lnTo>
                      <a:lnTo>
                        <a:pt x="4226" y="1387"/>
                      </a:lnTo>
                      <a:lnTo>
                        <a:pt x="4225" y="1392"/>
                      </a:lnTo>
                      <a:lnTo>
                        <a:pt x="4222" y="1397"/>
                      </a:lnTo>
                      <a:lnTo>
                        <a:pt x="4218" y="1401"/>
                      </a:lnTo>
                      <a:lnTo>
                        <a:pt x="4214" y="1405"/>
                      </a:lnTo>
                      <a:lnTo>
                        <a:pt x="4210" y="1409"/>
                      </a:lnTo>
                      <a:lnTo>
                        <a:pt x="4207" y="1413"/>
                      </a:lnTo>
                      <a:lnTo>
                        <a:pt x="4204" y="1418"/>
                      </a:lnTo>
                      <a:lnTo>
                        <a:pt x="4203" y="1423"/>
                      </a:lnTo>
                      <a:lnTo>
                        <a:pt x="4203" y="1448"/>
                      </a:lnTo>
                      <a:lnTo>
                        <a:pt x="4201" y="1455"/>
                      </a:lnTo>
                      <a:lnTo>
                        <a:pt x="4199" y="1462"/>
                      </a:lnTo>
                      <a:lnTo>
                        <a:pt x="4197" y="1464"/>
                      </a:lnTo>
                      <a:lnTo>
                        <a:pt x="4193" y="1464"/>
                      </a:lnTo>
                      <a:lnTo>
                        <a:pt x="4181" y="1453"/>
                      </a:lnTo>
                      <a:lnTo>
                        <a:pt x="4168" y="1443"/>
                      </a:lnTo>
                      <a:lnTo>
                        <a:pt x="4161" y="1443"/>
                      </a:lnTo>
                      <a:lnTo>
                        <a:pt x="4157" y="1445"/>
                      </a:lnTo>
                      <a:lnTo>
                        <a:pt x="4153" y="1448"/>
                      </a:lnTo>
                      <a:lnTo>
                        <a:pt x="4149" y="1452"/>
                      </a:lnTo>
                      <a:lnTo>
                        <a:pt x="4143" y="1461"/>
                      </a:lnTo>
                      <a:lnTo>
                        <a:pt x="4135" y="1471"/>
                      </a:lnTo>
                      <a:lnTo>
                        <a:pt x="4127" y="1481"/>
                      </a:lnTo>
                      <a:lnTo>
                        <a:pt x="4119" y="1490"/>
                      </a:lnTo>
                      <a:lnTo>
                        <a:pt x="4116" y="1496"/>
                      </a:lnTo>
                      <a:lnTo>
                        <a:pt x="4114" y="1501"/>
                      </a:lnTo>
                      <a:lnTo>
                        <a:pt x="4113" y="1507"/>
                      </a:lnTo>
                      <a:lnTo>
                        <a:pt x="4112" y="1513"/>
                      </a:lnTo>
                      <a:lnTo>
                        <a:pt x="4112" y="1543"/>
                      </a:lnTo>
                      <a:lnTo>
                        <a:pt x="4117" y="1544"/>
                      </a:lnTo>
                      <a:lnTo>
                        <a:pt x="4122" y="1544"/>
                      </a:lnTo>
                      <a:lnTo>
                        <a:pt x="4129" y="1543"/>
                      </a:lnTo>
                      <a:lnTo>
                        <a:pt x="4137" y="1542"/>
                      </a:lnTo>
                      <a:lnTo>
                        <a:pt x="4145" y="1542"/>
                      </a:lnTo>
                      <a:lnTo>
                        <a:pt x="4152" y="1542"/>
                      </a:lnTo>
                      <a:lnTo>
                        <a:pt x="4154" y="1543"/>
                      </a:lnTo>
                      <a:lnTo>
                        <a:pt x="4157" y="1544"/>
                      </a:lnTo>
                      <a:lnTo>
                        <a:pt x="4158" y="1546"/>
                      </a:lnTo>
                      <a:lnTo>
                        <a:pt x="4159" y="1550"/>
                      </a:lnTo>
                      <a:lnTo>
                        <a:pt x="4157" y="1558"/>
                      </a:lnTo>
                      <a:lnTo>
                        <a:pt x="4153" y="1565"/>
                      </a:lnTo>
                      <a:lnTo>
                        <a:pt x="4158" y="1566"/>
                      </a:lnTo>
                      <a:lnTo>
                        <a:pt x="4163" y="1567"/>
                      </a:lnTo>
                      <a:lnTo>
                        <a:pt x="4164" y="1578"/>
                      </a:lnTo>
                      <a:lnTo>
                        <a:pt x="4164" y="1588"/>
                      </a:lnTo>
                      <a:lnTo>
                        <a:pt x="4164" y="1597"/>
                      </a:lnTo>
                      <a:lnTo>
                        <a:pt x="4163" y="1608"/>
                      </a:lnTo>
                      <a:lnTo>
                        <a:pt x="4176" y="1604"/>
                      </a:lnTo>
                      <a:lnTo>
                        <a:pt x="4187" y="1601"/>
                      </a:lnTo>
                      <a:lnTo>
                        <a:pt x="4190" y="1602"/>
                      </a:lnTo>
                      <a:lnTo>
                        <a:pt x="4191" y="1603"/>
                      </a:lnTo>
                      <a:lnTo>
                        <a:pt x="4192" y="1606"/>
                      </a:lnTo>
                      <a:lnTo>
                        <a:pt x="4193" y="1608"/>
                      </a:lnTo>
                      <a:lnTo>
                        <a:pt x="4193" y="1614"/>
                      </a:lnTo>
                      <a:lnTo>
                        <a:pt x="4193" y="1620"/>
                      </a:lnTo>
                      <a:lnTo>
                        <a:pt x="4193" y="1625"/>
                      </a:lnTo>
                      <a:lnTo>
                        <a:pt x="4192" y="1629"/>
                      </a:lnTo>
                      <a:lnTo>
                        <a:pt x="4191" y="1635"/>
                      </a:lnTo>
                      <a:lnTo>
                        <a:pt x="4189" y="1639"/>
                      </a:lnTo>
                      <a:lnTo>
                        <a:pt x="4186" y="1642"/>
                      </a:lnTo>
                      <a:lnTo>
                        <a:pt x="4183" y="1643"/>
                      </a:lnTo>
                      <a:lnTo>
                        <a:pt x="4180" y="1644"/>
                      </a:lnTo>
                      <a:lnTo>
                        <a:pt x="4177" y="1645"/>
                      </a:lnTo>
                      <a:lnTo>
                        <a:pt x="4170" y="1646"/>
                      </a:lnTo>
                      <a:lnTo>
                        <a:pt x="4162" y="1647"/>
                      </a:lnTo>
                      <a:lnTo>
                        <a:pt x="4159" y="1648"/>
                      </a:lnTo>
                      <a:lnTo>
                        <a:pt x="4156" y="1650"/>
                      </a:lnTo>
                      <a:lnTo>
                        <a:pt x="4153" y="1653"/>
                      </a:lnTo>
                      <a:lnTo>
                        <a:pt x="4151" y="1655"/>
                      </a:lnTo>
                      <a:lnTo>
                        <a:pt x="4149" y="1658"/>
                      </a:lnTo>
                      <a:lnTo>
                        <a:pt x="4147" y="1662"/>
                      </a:lnTo>
                      <a:lnTo>
                        <a:pt x="4147" y="1666"/>
                      </a:lnTo>
                      <a:lnTo>
                        <a:pt x="4146" y="1670"/>
                      </a:lnTo>
                      <a:lnTo>
                        <a:pt x="4147" y="1673"/>
                      </a:lnTo>
                      <a:lnTo>
                        <a:pt x="4150" y="1676"/>
                      </a:lnTo>
                      <a:lnTo>
                        <a:pt x="4153" y="1678"/>
                      </a:lnTo>
                      <a:lnTo>
                        <a:pt x="4157" y="1680"/>
                      </a:lnTo>
                      <a:lnTo>
                        <a:pt x="4165" y="1685"/>
                      </a:lnTo>
                      <a:lnTo>
                        <a:pt x="4174" y="1688"/>
                      </a:lnTo>
                      <a:lnTo>
                        <a:pt x="4182" y="1691"/>
                      </a:lnTo>
                      <a:lnTo>
                        <a:pt x="4191" y="1696"/>
                      </a:lnTo>
                      <a:lnTo>
                        <a:pt x="4196" y="1699"/>
                      </a:lnTo>
                      <a:lnTo>
                        <a:pt x="4199" y="1704"/>
                      </a:lnTo>
                      <a:lnTo>
                        <a:pt x="4201" y="1708"/>
                      </a:lnTo>
                      <a:lnTo>
                        <a:pt x="4203" y="1713"/>
                      </a:lnTo>
                      <a:lnTo>
                        <a:pt x="4205" y="1719"/>
                      </a:lnTo>
                      <a:lnTo>
                        <a:pt x="4208" y="1722"/>
                      </a:lnTo>
                      <a:lnTo>
                        <a:pt x="4211" y="1725"/>
                      </a:lnTo>
                      <a:lnTo>
                        <a:pt x="4216" y="1726"/>
                      </a:lnTo>
                      <a:lnTo>
                        <a:pt x="4222" y="1725"/>
                      </a:lnTo>
                      <a:lnTo>
                        <a:pt x="4228" y="1722"/>
                      </a:lnTo>
                      <a:lnTo>
                        <a:pt x="4232" y="1717"/>
                      </a:lnTo>
                      <a:lnTo>
                        <a:pt x="4235" y="1713"/>
                      </a:lnTo>
                      <a:lnTo>
                        <a:pt x="4241" y="1701"/>
                      </a:lnTo>
                      <a:lnTo>
                        <a:pt x="4247" y="1688"/>
                      </a:lnTo>
                      <a:lnTo>
                        <a:pt x="4255" y="1696"/>
                      </a:lnTo>
                      <a:lnTo>
                        <a:pt x="4263" y="1702"/>
                      </a:lnTo>
                      <a:lnTo>
                        <a:pt x="4265" y="1703"/>
                      </a:lnTo>
                      <a:lnTo>
                        <a:pt x="4267" y="1704"/>
                      </a:lnTo>
                      <a:lnTo>
                        <a:pt x="4269" y="1705"/>
                      </a:lnTo>
                      <a:lnTo>
                        <a:pt x="4269" y="1707"/>
                      </a:lnTo>
                      <a:lnTo>
                        <a:pt x="4269" y="1738"/>
                      </a:lnTo>
                      <a:lnTo>
                        <a:pt x="4273" y="1740"/>
                      </a:lnTo>
                      <a:lnTo>
                        <a:pt x="4276" y="1742"/>
                      </a:lnTo>
                      <a:lnTo>
                        <a:pt x="4279" y="1732"/>
                      </a:lnTo>
                      <a:lnTo>
                        <a:pt x="4280" y="1724"/>
                      </a:lnTo>
                      <a:lnTo>
                        <a:pt x="4283" y="1720"/>
                      </a:lnTo>
                      <a:lnTo>
                        <a:pt x="4285" y="1716"/>
                      </a:lnTo>
                      <a:lnTo>
                        <a:pt x="4287" y="1714"/>
                      </a:lnTo>
                      <a:lnTo>
                        <a:pt x="4291" y="1713"/>
                      </a:lnTo>
                      <a:lnTo>
                        <a:pt x="4295" y="1714"/>
                      </a:lnTo>
                      <a:lnTo>
                        <a:pt x="4297" y="1716"/>
                      </a:lnTo>
                      <a:lnTo>
                        <a:pt x="4299" y="1720"/>
                      </a:lnTo>
                      <a:lnTo>
                        <a:pt x="4300" y="1725"/>
                      </a:lnTo>
                      <a:lnTo>
                        <a:pt x="4301" y="1734"/>
                      </a:lnTo>
                      <a:lnTo>
                        <a:pt x="4304" y="1743"/>
                      </a:lnTo>
                      <a:lnTo>
                        <a:pt x="4305" y="1745"/>
                      </a:lnTo>
                      <a:lnTo>
                        <a:pt x="4308" y="1748"/>
                      </a:lnTo>
                      <a:lnTo>
                        <a:pt x="4311" y="1749"/>
                      </a:lnTo>
                      <a:lnTo>
                        <a:pt x="4313" y="1750"/>
                      </a:lnTo>
                      <a:lnTo>
                        <a:pt x="4319" y="1752"/>
                      </a:lnTo>
                      <a:lnTo>
                        <a:pt x="4325" y="1752"/>
                      </a:lnTo>
                      <a:lnTo>
                        <a:pt x="4341" y="1751"/>
                      </a:lnTo>
                      <a:lnTo>
                        <a:pt x="4354" y="1749"/>
                      </a:lnTo>
                      <a:lnTo>
                        <a:pt x="4360" y="1748"/>
                      </a:lnTo>
                      <a:lnTo>
                        <a:pt x="4366" y="1745"/>
                      </a:lnTo>
                      <a:lnTo>
                        <a:pt x="4373" y="1742"/>
                      </a:lnTo>
                      <a:lnTo>
                        <a:pt x="4380" y="1738"/>
                      </a:lnTo>
                      <a:lnTo>
                        <a:pt x="4363" y="1719"/>
                      </a:lnTo>
                      <a:lnTo>
                        <a:pt x="4348" y="1701"/>
                      </a:lnTo>
                      <a:lnTo>
                        <a:pt x="4342" y="1692"/>
                      </a:lnTo>
                      <a:lnTo>
                        <a:pt x="4336" y="1681"/>
                      </a:lnTo>
                      <a:lnTo>
                        <a:pt x="4335" y="1676"/>
                      </a:lnTo>
                      <a:lnTo>
                        <a:pt x="4333" y="1670"/>
                      </a:lnTo>
                      <a:lnTo>
                        <a:pt x="4332" y="1664"/>
                      </a:lnTo>
                      <a:lnTo>
                        <a:pt x="4332" y="1657"/>
                      </a:lnTo>
                      <a:lnTo>
                        <a:pt x="4332" y="1636"/>
                      </a:lnTo>
                      <a:lnTo>
                        <a:pt x="4332" y="1629"/>
                      </a:lnTo>
                      <a:lnTo>
                        <a:pt x="4331" y="1623"/>
                      </a:lnTo>
                      <a:lnTo>
                        <a:pt x="4329" y="1618"/>
                      </a:lnTo>
                      <a:lnTo>
                        <a:pt x="4328" y="1613"/>
                      </a:lnTo>
                      <a:lnTo>
                        <a:pt x="4326" y="1608"/>
                      </a:lnTo>
                      <a:lnTo>
                        <a:pt x="4324" y="1602"/>
                      </a:lnTo>
                      <a:lnTo>
                        <a:pt x="4323" y="1597"/>
                      </a:lnTo>
                      <a:lnTo>
                        <a:pt x="4323" y="1590"/>
                      </a:lnTo>
                      <a:lnTo>
                        <a:pt x="4323" y="1579"/>
                      </a:lnTo>
                      <a:lnTo>
                        <a:pt x="4323" y="1567"/>
                      </a:lnTo>
                      <a:lnTo>
                        <a:pt x="4324" y="1562"/>
                      </a:lnTo>
                      <a:lnTo>
                        <a:pt x="4325" y="1557"/>
                      </a:lnTo>
                      <a:lnTo>
                        <a:pt x="4327" y="1552"/>
                      </a:lnTo>
                      <a:lnTo>
                        <a:pt x="4330" y="1546"/>
                      </a:lnTo>
                      <a:lnTo>
                        <a:pt x="4334" y="1540"/>
                      </a:lnTo>
                      <a:lnTo>
                        <a:pt x="4340" y="1535"/>
                      </a:lnTo>
                      <a:lnTo>
                        <a:pt x="4342" y="1532"/>
                      </a:lnTo>
                      <a:lnTo>
                        <a:pt x="4344" y="1530"/>
                      </a:lnTo>
                      <a:lnTo>
                        <a:pt x="4345" y="1527"/>
                      </a:lnTo>
                      <a:lnTo>
                        <a:pt x="4346" y="1523"/>
                      </a:lnTo>
                      <a:lnTo>
                        <a:pt x="4345" y="1512"/>
                      </a:lnTo>
                      <a:lnTo>
                        <a:pt x="4344" y="1502"/>
                      </a:lnTo>
                      <a:lnTo>
                        <a:pt x="4342" y="1493"/>
                      </a:lnTo>
                      <a:lnTo>
                        <a:pt x="4341" y="1481"/>
                      </a:lnTo>
                      <a:lnTo>
                        <a:pt x="4341" y="1468"/>
                      </a:lnTo>
                      <a:lnTo>
                        <a:pt x="4345" y="1468"/>
                      </a:lnTo>
                      <a:lnTo>
                        <a:pt x="4349" y="1467"/>
                      </a:lnTo>
                      <a:lnTo>
                        <a:pt x="4353" y="1466"/>
                      </a:lnTo>
                      <a:lnTo>
                        <a:pt x="4356" y="1464"/>
                      </a:lnTo>
                      <a:lnTo>
                        <a:pt x="4359" y="1461"/>
                      </a:lnTo>
                      <a:lnTo>
                        <a:pt x="4361" y="1458"/>
                      </a:lnTo>
                      <a:lnTo>
                        <a:pt x="4362" y="1455"/>
                      </a:lnTo>
                      <a:lnTo>
                        <a:pt x="4363" y="1451"/>
                      </a:lnTo>
                      <a:lnTo>
                        <a:pt x="4359" y="1442"/>
                      </a:lnTo>
                      <a:lnTo>
                        <a:pt x="4355" y="1431"/>
                      </a:lnTo>
                      <a:lnTo>
                        <a:pt x="4355" y="1429"/>
                      </a:lnTo>
                      <a:lnTo>
                        <a:pt x="4356" y="1427"/>
                      </a:lnTo>
                      <a:lnTo>
                        <a:pt x="4358" y="1426"/>
                      </a:lnTo>
                      <a:lnTo>
                        <a:pt x="4360" y="1425"/>
                      </a:lnTo>
                      <a:lnTo>
                        <a:pt x="4365" y="1424"/>
                      </a:lnTo>
                      <a:lnTo>
                        <a:pt x="4371" y="1423"/>
                      </a:lnTo>
                      <a:lnTo>
                        <a:pt x="4377" y="1424"/>
                      </a:lnTo>
                      <a:lnTo>
                        <a:pt x="4381" y="1425"/>
                      </a:lnTo>
                      <a:lnTo>
                        <a:pt x="4386" y="1427"/>
                      </a:lnTo>
                      <a:lnTo>
                        <a:pt x="4390" y="1429"/>
                      </a:lnTo>
                      <a:lnTo>
                        <a:pt x="4391" y="1425"/>
                      </a:lnTo>
                      <a:lnTo>
                        <a:pt x="4392" y="1420"/>
                      </a:lnTo>
                      <a:lnTo>
                        <a:pt x="4389" y="1410"/>
                      </a:lnTo>
                      <a:lnTo>
                        <a:pt x="4386" y="1398"/>
                      </a:lnTo>
                      <a:lnTo>
                        <a:pt x="4387" y="1395"/>
                      </a:lnTo>
                      <a:lnTo>
                        <a:pt x="4389" y="1393"/>
                      </a:lnTo>
                      <a:lnTo>
                        <a:pt x="4392" y="1391"/>
                      </a:lnTo>
                      <a:lnTo>
                        <a:pt x="4396" y="1390"/>
                      </a:lnTo>
                      <a:lnTo>
                        <a:pt x="4400" y="1389"/>
                      </a:lnTo>
                      <a:lnTo>
                        <a:pt x="4404" y="1388"/>
                      </a:lnTo>
                      <a:lnTo>
                        <a:pt x="4408" y="1386"/>
                      </a:lnTo>
                      <a:lnTo>
                        <a:pt x="4411" y="1384"/>
                      </a:lnTo>
                      <a:lnTo>
                        <a:pt x="4414" y="1373"/>
                      </a:lnTo>
                      <a:lnTo>
                        <a:pt x="4417" y="1363"/>
                      </a:lnTo>
                      <a:lnTo>
                        <a:pt x="4420" y="1361"/>
                      </a:lnTo>
                      <a:lnTo>
                        <a:pt x="4426" y="1360"/>
                      </a:lnTo>
                      <a:lnTo>
                        <a:pt x="4428" y="1359"/>
                      </a:lnTo>
                      <a:lnTo>
                        <a:pt x="4430" y="1358"/>
                      </a:lnTo>
                      <a:lnTo>
                        <a:pt x="4431" y="1357"/>
                      </a:lnTo>
                      <a:lnTo>
                        <a:pt x="4431" y="1355"/>
                      </a:lnTo>
                      <a:lnTo>
                        <a:pt x="4431" y="1352"/>
                      </a:lnTo>
                      <a:lnTo>
                        <a:pt x="4430" y="1348"/>
                      </a:lnTo>
                      <a:lnTo>
                        <a:pt x="4428" y="1345"/>
                      </a:lnTo>
                      <a:lnTo>
                        <a:pt x="4425" y="1343"/>
                      </a:lnTo>
                      <a:lnTo>
                        <a:pt x="4419" y="1340"/>
                      </a:lnTo>
                      <a:lnTo>
                        <a:pt x="4412" y="1337"/>
                      </a:lnTo>
                      <a:lnTo>
                        <a:pt x="4403" y="1334"/>
                      </a:lnTo>
                      <a:lnTo>
                        <a:pt x="4394" y="1332"/>
                      </a:lnTo>
                      <a:lnTo>
                        <a:pt x="4386" y="1330"/>
                      </a:lnTo>
                      <a:lnTo>
                        <a:pt x="4377" y="1328"/>
                      </a:lnTo>
                      <a:lnTo>
                        <a:pt x="4366" y="1325"/>
                      </a:lnTo>
                      <a:lnTo>
                        <a:pt x="4357" y="1320"/>
                      </a:lnTo>
                      <a:lnTo>
                        <a:pt x="4352" y="1312"/>
                      </a:lnTo>
                      <a:lnTo>
                        <a:pt x="4346" y="1305"/>
                      </a:lnTo>
                      <a:lnTo>
                        <a:pt x="4343" y="1304"/>
                      </a:lnTo>
                      <a:lnTo>
                        <a:pt x="4341" y="1304"/>
                      </a:lnTo>
                      <a:lnTo>
                        <a:pt x="4337" y="1304"/>
                      </a:lnTo>
                      <a:lnTo>
                        <a:pt x="4335" y="1305"/>
                      </a:lnTo>
                      <a:lnTo>
                        <a:pt x="4330" y="1308"/>
                      </a:lnTo>
                      <a:lnTo>
                        <a:pt x="4325" y="1312"/>
                      </a:lnTo>
                      <a:lnTo>
                        <a:pt x="4322" y="1315"/>
                      </a:lnTo>
                      <a:lnTo>
                        <a:pt x="4318" y="1317"/>
                      </a:lnTo>
                      <a:lnTo>
                        <a:pt x="4314" y="1318"/>
                      </a:lnTo>
                      <a:lnTo>
                        <a:pt x="4308" y="1319"/>
                      </a:lnTo>
                      <a:lnTo>
                        <a:pt x="4300" y="1320"/>
                      </a:lnTo>
                      <a:lnTo>
                        <a:pt x="4290" y="1323"/>
                      </a:lnTo>
                      <a:lnTo>
                        <a:pt x="4287" y="1324"/>
                      </a:lnTo>
                      <a:lnTo>
                        <a:pt x="4285" y="1326"/>
                      </a:lnTo>
                      <a:lnTo>
                        <a:pt x="4283" y="1327"/>
                      </a:lnTo>
                      <a:lnTo>
                        <a:pt x="4280" y="1330"/>
                      </a:lnTo>
                      <a:lnTo>
                        <a:pt x="4278" y="1335"/>
                      </a:lnTo>
                      <a:lnTo>
                        <a:pt x="4276" y="1340"/>
                      </a:lnTo>
                      <a:lnTo>
                        <a:pt x="4274" y="1346"/>
                      </a:lnTo>
                      <a:lnTo>
                        <a:pt x="4271" y="1352"/>
                      </a:lnTo>
                      <a:lnTo>
                        <a:pt x="4270" y="1354"/>
                      </a:lnTo>
                      <a:lnTo>
                        <a:pt x="4268" y="1356"/>
                      </a:lnTo>
                      <a:lnTo>
                        <a:pt x="4265" y="1357"/>
                      </a:lnTo>
                      <a:lnTo>
                        <a:pt x="4263" y="1358"/>
                      </a:lnTo>
                      <a:lnTo>
                        <a:pt x="4250" y="1361"/>
                      </a:lnTo>
                      <a:lnTo>
                        <a:pt x="4241" y="1363"/>
                      </a:lnTo>
                      <a:lnTo>
                        <a:pt x="4231" y="1365"/>
                      </a:lnTo>
                      <a:lnTo>
                        <a:pt x="4219" y="1369"/>
                      </a:lnTo>
                      <a:close/>
                      <a:moveTo>
                        <a:pt x="4345" y="1816"/>
                      </a:moveTo>
                      <a:lnTo>
                        <a:pt x="4345" y="1820"/>
                      </a:lnTo>
                      <a:lnTo>
                        <a:pt x="4347" y="1824"/>
                      </a:lnTo>
                      <a:lnTo>
                        <a:pt x="4349" y="1828"/>
                      </a:lnTo>
                      <a:lnTo>
                        <a:pt x="4352" y="1832"/>
                      </a:lnTo>
                      <a:lnTo>
                        <a:pt x="4359" y="1837"/>
                      </a:lnTo>
                      <a:lnTo>
                        <a:pt x="4369" y="1842"/>
                      </a:lnTo>
                      <a:lnTo>
                        <a:pt x="4380" y="1849"/>
                      </a:lnTo>
                      <a:lnTo>
                        <a:pt x="4392" y="1857"/>
                      </a:lnTo>
                      <a:lnTo>
                        <a:pt x="4398" y="1861"/>
                      </a:lnTo>
                      <a:lnTo>
                        <a:pt x="4403" y="1864"/>
                      </a:lnTo>
                      <a:lnTo>
                        <a:pt x="4405" y="1866"/>
                      </a:lnTo>
                      <a:lnTo>
                        <a:pt x="4407" y="1868"/>
                      </a:lnTo>
                      <a:lnTo>
                        <a:pt x="4408" y="1871"/>
                      </a:lnTo>
                      <a:lnTo>
                        <a:pt x="4409" y="1874"/>
                      </a:lnTo>
                      <a:lnTo>
                        <a:pt x="4409" y="1883"/>
                      </a:lnTo>
                      <a:lnTo>
                        <a:pt x="4411" y="1894"/>
                      </a:lnTo>
                      <a:lnTo>
                        <a:pt x="4412" y="1898"/>
                      </a:lnTo>
                      <a:lnTo>
                        <a:pt x="4414" y="1901"/>
                      </a:lnTo>
                      <a:lnTo>
                        <a:pt x="4417" y="1903"/>
                      </a:lnTo>
                      <a:lnTo>
                        <a:pt x="4421" y="1903"/>
                      </a:lnTo>
                      <a:lnTo>
                        <a:pt x="4434" y="1896"/>
                      </a:lnTo>
                      <a:lnTo>
                        <a:pt x="4446" y="1886"/>
                      </a:lnTo>
                      <a:lnTo>
                        <a:pt x="4457" y="1884"/>
                      </a:lnTo>
                      <a:lnTo>
                        <a:pt x="4465" y="1880"/>
                      </a:lnTo>
                      <a:lnTo>
                        <a:pt x="4469" y="1877"/>
                      </a:lnTo>
                      <a:lnTo>
                        <a:pt x="4471" y="1874"/>
                      </a:lnTo>
                      <a:lnTo>
                        <a:pt x="4473" y="1870"/>
                      </a:lnTo>
                      <a:lnTo>
                        <a:pt x="4474" y="1866"/>
                      </a:lnTo>
                      <a:lnTo>
                        <a:pt x="4473" y="1862"/>
                      </a:lnTo>
                      <a:lnTo>
                        <a:pt x="4472" y="1857"/>
                      </a:lnTo>
                      <a:lnTo>
                        <a:pt x="4471" y="1854"/>
                      </a:lnTo>
                      <a:lnTo>
                        <a:pt x="4469" y="1852"/>
                      </a:lnTo>
                      <a:lnTo>
                        <a:pt x="4464" y="1847"/>
                      </a:lnTo>
                      <a:lnTo>
                        <a:pt x="4458" y="1843"/>
                      </a:lnTo>
                      <a:lnTo>
                        <a:pt x="4450" y="1839"/>
                      </a:lnTo>
                      <a:lnTo>
                        <a:pt x="4444" y="1835"/>
                      </a:lnTo>
                      <a:lnTo>
                        <a:pt x="4438" y="1829"/>
                      </a:lnTo>
                      <a:lnTo>
                        <a:pt x="4434" y="1823"/>
                      </a:lnTo>
                      <a:lnTo>
                        <a:pt x="4427" y="1811"/>
                      </a:lnTo>
                      <a:lnTo>
                        <a:pt x="4420" y="1801"/>
                      </a:lnTo>
                      <a:lnTo>
                        <a:pt x="4412" y="1792"/>
                      </a:lnTo>
                      <a:lnTo>
                        <a:pt x="4403" y="1783"/>
                      </a:lnTo>
                      <a:lnTo>
                        <a:pt x="4394" y="1789"/>
                      </a:lnTo>
                      <a:lnTo>
                        <a:pt x="4388" y="1796"/>
                      </a:lnTo>
                      <a:lnTo>
                        <a:pt x="4385" y="1800"/>
                      </a:lnTo>
                      <a:lnTo>
                        <a:pt x="4381" y="1802"/>
                      </a:lnTo>
                      <a:lnTo>
                        <a:pt x="4377" y="1805"/>
                      </a:lnTo>
                      <a:lnTo>
                        <a:pt x="4372" y="1806"/>
                      </a:lnTo>
                      <a:lnTo>
                        <a:pt x="4362" y="1807"/>
                      </a:lnTo>
                      <a:lnTo>
                        <a:pt x="4354" y="1807"/>
                      </a:lnTo>
                      <a:lnTo>
                        <a:pt x="4350" y="1808"/>
                      </a:lnTo>
                      <a:lnTo>
                        <a:pt x="4347" y="1810"/>
                      </a:lnTo>
                      <a:lnTo>
                        <a:pt x="4345" y="1812"/>
                      </a:lnTo>
                      <a:lnTo>
                        <a:pt x="4345" y="1816"/>
                      </a:lnTo>
                      <a:close/>
                      <a:moveTo>
                        <a:pt x="4124" y="1575"/>
                      </a:moveTo>
                      <a:lnTo>
                        <a:pt x="4115" y="1575"/>
                      </a:lnTo>
                      <a:lnTo>
                        <a:pt x="4111" y="1575"/>
                      </a:lnTo>
                      <a:lnTo>
                        <a:pt x="4107" y="1577"/>
                      </a:lnTo>
                      <a:lnTo>
                        <a:pt x="4104" y="1579"/>
                      </a:lnTo>
                      <a:lnTo>
                        <a:pt x="4101" y="1581"/>
                      </a:lnTo>
                      <a:lnTo>
                        <a:pt x="4098" y="1583"/>
                      </a:lnTo>
                      <a:lnTo>
                        <a:pt x="4097" y="1586"/>
                      </a:lnTo>
                      <a:lnTo>
                        <a:pt x="4095" y="1589"/>
                      </a:lnTo>
                      <a:lnTo>
                        <a:pt x="4095" y="1592"/>
                      </a:lnTo>
                      <a:lnTo>
                        <a:pt x="4096" y="1597"/>
                      </a:lnTo>
                      <a:lnTo>
                        <a:pt x="4098" y="1600"/>
                      </a:lnTo>
                      <a:lnTo>
                        <a:pt x="4102" y="1603"/>
                      </a:lnTo>
                      <a:lnTo>
                        <a:pt x="4106" y="1606"/>
                      </a:lnTo>
                      <a:lnTo>
                        <a:pt x="4112" y="1609"/>
                      </a:lnTo>
                      <a:lnTo>
                        <a:pt x="4116" y="1612"/>
                      </a:lnTo>
                      <a:lnTo>
                        <a:pt x="4119" y="1615"/>
                      </a:lnTo>
                      <a:lnTo>
                        <a:pt x="4121" y="1620"/>
                      </a:lnTo>
                      <a:lnTo>
                        <a:pt x="4122" y="1629"/>
                      </a:lnTo>
                      <a:lnTo>
                        <a:pt x="4121" y="1639"/>
                      </a:lnTo>
                      <a:lnTo>
                        <a:pt x="4135" y="1639"/>
                      </a:lnTo>
                      <a:lnTo>
                        <a:pt x="4137" y="1634"/>
                      </a:lnTo>
                      <a:lnTo>
                        <a:pt x="4140" y="1628"/>
                      </a:lnTo>
                      <a:lnTo>
                        <a:pt x="4142" y="1622"/>
                      </a:lnTo>
                      <a:lnTo>
                        <a:pt x="4143" y="1616"/>
                      </a:lnTo>
                      <a:lnTo>
                        <a:pt x="4137" y="1611"/>
                      </a:lnTo>
                      <a:lnTo>
                        <a:pt x="4130" y="1606"/>
                      </a:lnTo>
                      <a:lnTo>
                        <a:pt x="4127" y="1598"/>
                      </a:lnTo>
                      <a:lnTo>
                        <a:pt x="4125" y="1591"/>
                      </a:lnTo>
                      <a:lnTo>
                        <a:pt x="4124" y="1584"/>
                      </a:lnTo>
                      <a:lnTo>
                        <a:pt x="4124" y="1575"/>
                      </a:lnTo>
                      <a:close/>
                      <a:moveTo>
                        <a:pt x="5153" y="784"/>
                      </a:moveTo>
                      <a:lnTo>
                        <a:pt x="5143" y="782"/>
                      </a:lnTo>
                      <a:lnTo>
                        <a:pt x="5133" y="782"/>
                      </a:lnTo>
                      <a:lnTo>
                        <a:pt x="5124" y="782"/>
                      </a:lnTo>
                      <a:lnTo>
                        <a:pt x="5113" y="782"/>
                      </a:lnTo>
                      <a:lnTo>
                        <a:pt x="5108" y="782"/>
                      </a:lnTo>
                      <a:lnTo>
                        <a:pt x="5105" y="784"/>
                      </a:lnTo>
                      <a:lnTo>
                        <a:pt x="5102" y="786"/>
                      </a:lnTo>
                      <a:lnTo>
                        <a:pt x="5099" y="789"/>
                      </a:lnTo>
                      <a:lnTo>
                        <a:pt x="5094" y="795"/>
                      </a:lnTo>
                      <a:lnTo>
                        <a:pt x="5089" y="802"/>
                      </a:lnTo>
                      <a:lnTo>
                        <a:pt x="5085" y="808"/>
                      </a:lnTo>
                      <a:lnTo>
                        <a:pt x="5079" y="816"/>
                      </a:lnTo>
                      <a:lnTo>
                        <a:pt x="5076" y="818"/>
                      </a:lnTo>
                      <a:lnTo>
                        <a:pt x="5073" y="820"/>
                      </a:lnTo>
                      <a:lnTo>
                        <a:pt x="5069" y="821"/>
                      </a:lnTo>
                      <a:lnTo>
                        <a:pt x="5065" y="821"/>
                      </a:lnTo>
                      <a:lnTo>
                        <a:pt x="5058" y="821"/>
                      </a:lnTo>
                      <a:lnTo>
                        <a:pt x="5051" y="821"/>
                      </a:lnTo>
                      <a:lnTo>
                        <a:pt x="5048" y="821"/>
                      </a:lnTo>
                      <a:lnTo>
                        <a:pt x="5046" y="822"/>
                      </a:lnTo>
                      <a:lnTo>
                        <a:pt x="5044" y="823"/>
                      </a:lnTo>
                      <a:lnTo>
                        <a:pt x="5042" y="825"/>
                      </a:lnTo>
                      <a:lnTo>
                        <a:pt x="5038" y="829"/>
                      </a:lnTo>
                      <a:lnTo>
                        <a:pt x="5035" y="833"/>
                      </a:lnTo>
                      <a:lnTo>
                        <a:pt x="5026" y="837"/>
                      </a:lnTo>
                      <a:lnTo>
                        <a:pt x="5015" y="842"/>
                      </a:lnTo>
                      <a:lnTo>
                        <a:pt x="5010" y="849"/>
                      </a:lnTo>
                      <a:lnTo>
                        <a:pt x="5006" y="857"/>
                      </a:lnTo>
                      <a:lnTo>
                        <a:pt x="5001" y="860"/>
                      </a:lnTo>
                      <a:lnTo>
                        <a:pt x="4994" y="863"/>
                      </a:lnTo>
                      <a:lnTo>
                        <a:pt x="4987" y="867"/>
                      </a:lnTo>
                      <a:lnTo>
                        <a:pt x="4982" y="872"/>
                      </a:lnTo>
                      <a:lnTo>
                        <a:pt x="4976" y="874"/>
                      </a:lnTo>
                      <a:lnTo>
                        <a:pt x="4968" y="875"/>
                      </a:lnTo>
                      <a:lnTo>
                        <a:pt x="4962" y="872"/>
                      </a:lnTo>
                      <a:lnTo>
                        <a:pt x="4956" y="867"/>
                      </a:lnTo>
                      <a:lnTo>
                        <a:pt x="4944" y="873"/>
                      </a:lnTo>
                      <a:lnTo>
                        <a:pt x="4931" y="878"/>
                      </a:lnTo>
                      <a:lnTo>
                        <a:pt x="4917" y="882"/>
                      </a:lnTo>
                      <a:lnTo>
                        <a:pt x="4904" y="885"/>
                      </a:lnTo>
                      <a:lnTo>
                        <a:pt x="4892" y="887"/>
                      </a:lnTo>
                      <a:lnTo>
                        <a:pt x="4877" y="888"/>
                      </a:lnTo>
                      <a:lnTo>
                        <a:pt x="4874" y="887"/>
                      </a:lnTo>
                      <a:lnTo>
                        <a:pt x="4872" y="886"/>
                      </a:lnTo>
                      <a:lnTo>
                        <a:pt x="4871" y="885"/>
                      </a:lnTo>
                      <a:lnTo>
                        <a:pt x="4869" y="883"/>
                      </a:lnTo>
                      <a:lnTo>
                        <a:pt x="4866" y="879"/>
                      </a:lnTo>
                      <a:lnTo>
                        <a:pt x="4862" y="876"/>
                      </a:lnTo>
                      <a:lnTo>
                        <a:pt x="4857" y="874"/>
                      </a:lnTo>
                      <a:lnTo>
                        <a:pt x="4851" y="872"/>
                      </a:lnTo>
                      <a:lnTo>
                        <a:pt x="4846" y="871"/>
                      </a:lnTo>
                      <a:lnTo>
                        <a:pt x="4841" y="871"/>
                      </a:lnTo>
                      <a:lnTo>
                        <a:pt x="4830" y="870"/>
                      </a:lnTo>
                      <a:lnTo>
                        <a:pt x="4818" y="869"/>
                      </a:lnTo>
                      <a:lnTo>
                        <a:pt x="4818" y="891"/>
                      </a:lnTo>
                      <a:lnTo>
                        <a:pt x="4817" y="897"/>
                      </a:lnTo>
                      <a:lnTo>
                        <a:pt x="4816" y="902"/>
                      </a:lnTo>
                      <a:lnTo>
                        <a:pt x="4813" y="906"/>
                      </a:lnTo>
                      <a:lnTo>
                        <a:pt x="4810" y="909"/>
                      </a:lnTo>
                      <a:lnTo>
                        <a:pt x="4806" y="912"/>
                      </a:lnTo>
                      <a:lnTo>
                        <a:pt x="4801" y="914"/>
                      </a:lnTo>
                      <a:lnTo>
                        <a:pt x="4797" y="915"/>
                      </a:lnTo>
                      <a:lnTo>
                        <a:pt x="4791" y="916"/>
                      </a:lnTo>
                      <a:lnTo>
                        <a:pt x="4791" y="894"/>
                      </a:lnTo>
                      <a:lnTo>
                        <a:pt x="4777" y="894"/>
                      </a:lnTo>
                      <a:lnTo>
                        <a:pt x="4770" y="895"/>
                      </a:lnTo>
                      <a:lnTo>
                        <a:pt x="4763" y="898"/>
                      </a:lnTo>
                      <a:lnTo>
                        <a:pt x="4758" y="901"/>
                      </a:lnTo>
                      <a:lnTo>
                        <a:pt x="4753" y="906"/>
                      </a:lnTo>
                      <a:lnTo>
                        <a:pt x="4748" y="912"/>
                      </a:lnTo>
                      <a:lnTo>
                        <a:pt x="4745" y="920"/>
                      </a:lnTo>
                      <a:lnTo>
                        <a:pt x="4743" y="923"/>
                      </a:lnTo>
                      <a:lnTo>
                        <a:pt x="4741" y="926"/>
                      </a:lnTo>
                      <a:lnTo>
                        <a:pt x="4737" y="928"/>
                      </a:lnTo>
                      <a:lnTo>
                        <a:pt x="4734" y="929"/>
                      </a:lnTo>
                      <a:lnTo>
                        <a:pt x="4723" y="926"/>
                      </a:lnTo>
                      <a:lnTo>
                        <a:pt x="4713" y="922"/>
                      </a:lnTo>
                      <a:lnTo>
                        <a:pt x="4707" y="923"/>
                      </a:lnTo>
                      <a:lnTo>
                        <a:pt x="4707" y="945"/>
                      </a:lnTo>
                      <a:lnTo>
                        <a:pt x="4693" y="946"/>
                      </a:lnTo>
                      <a:lnTo>
                        <a:pt x="4678" y="948"/>
                      </a:lnTo>
                      <a:lnTo>
                        <a:pt x="4669" y="954"/>
                      </a:lnTo>
                      <a:lnTo>
                        <a:pt x="4659" y="958"/>
                      </a:lnTo>
                      <a:lnTo>
                        <a:pt x="4645" y="957"/>
                      </a:lnTo>
                      <a:lnTo>
                        <a:pt x="4633" y="958"/>
                      </a:lnTo>
                      <a:lnTo>
                        <a:pt x="4633" y="984"/>
                      </a:lnTo>
                      <a:lnTo>
                        <a:pt x="4632" y="987"/>
                      </a:lnTo>
                      <a:lnTo>
                        <a:pt x="4630" y="990"/>
                      </a:lnTo>
                      <a:lnTo>
                        <a:pt x="4627" y="992"/>
                      </a:lnTo>
                      <a:lnTo>
                        <a:pt x="4623" y="995"/>
                      </a:lnTo>
                      <a:lnTo>
                        <a:pt x="4618" y="1003"/>
                      </a:lnTo>
                      <a:lnTo>
                        <a:pt x="4615" y="1014"/>
                      </a:lnTo>
                      <a:lnTo>
                        <a:pt x="4610" y="1006"/>
                      </a:lnTo>
                      <a:lnTo>
                        <a:pt x="4605" y="1000"/>
                      </a:lnTo>
                      <a:lnTo>
                        <a:pt x="4594" y="1013"/>
                      </a:lnTo>
                      <a:lnTo>
                        <a:pt x="4586" y="1025"/>
                      </a:lnTo>
                      <a:lnTo>
                        <a:pt x="4582" y="1030"/>
                      </a:lnTo>
                      <a:lnTo>
                        <a:pt x="4577" y="1034"/>
                      </a:lnTo>
                      <a:lnTo>
                        <a:pt x="4575" y="1036"/>
                      </a:lnTo>
                      <a:lnTo>
                        <a:pt x="4572" y="1037"/>
                      </a:lnTo>
                      <a:lnTo>
                        <a:pt x="4568" y="1039"/>
                      </a:lnTo>
                      <a:lnTo>
                        <a:pt x="4564" y="1039"/>
                      </a:lnTo>
                      <a:lnTo>
                        <a:pt x="4562" y="1039"/>
                      </a:lnTo>
                      <a:lnTo>
                        <a:pt x="4561" y="1037"/>
                      </a:lnTo>
                      <a:lnTo>
                        <a:pt x="4560" y="1036"/>
                      </a:lnTo>
                      <a:lnTo>
                        <a:pt x="4559" y="1034"/>
                      </a:lnTo>
                      <a:lnTo>
                        <a:pt x="4558" y="1031"/>
                      </a:lnTo>
                      <a:lnTo>
                        <a:pt x="4556" y="1028"/>
                      </a:lnTo>
                      <a:lnTo>
                        <a:pt x="4550" y="1024"/>
                      </a:lnTo>
                      <a:lnTo>
                        <a:pt x="4545" y="1020"/>
                      </a:lnTo>
                      <a:lnTo>
                        <a:pt x="4539" y="1027"/>
                      </a:lnTo>
                      <a:lnTo>
                        <a:pt x="4534" y="1036"/>
                      </a:lnTo>
                      <a:lnTo>
                        <a:pt x="4531" y="1041"/>
                      </a:lnTo>
                      <a:lnTo>
                        <a:pt x="4528" y="1045"/>
                      </a:lnTo>
                      <a:lnTo>
                        <a:pt x="4534" y="1054"/>
                      </a:lnTo>
                      <a:lnTo>
                        <a:pt x="4541" y="1063"/>
                      </a:lnTo>
                      <a:lnTo>
                        <a:pt x="4540" y="1067"/>
                      </a:lnTo>
                      <a:lnTo>
                        <a:pt x="4537" y="1069"/>
                      </a:lnTo>
                      <a:lnTo>
                        <a:pt x="4534" y="1071"/>
                      </a:lnTo>
                      <a:lnTo>
                        <a:pt x="4531" y="1072"/>
                      </a:lnTo>
                      <a:lnTo>
                        <a:pt x="4540" y="1077"/>
                      </a:lnTo>
                      <a:lnTo>
                        <a:pt x="4547" y="1083"/>
                      </a:lnTo>
                      <a:lnTo>
                        <a:pt x="4549" y="1086"/>
                      </a:lnTo>
                      <a:lnTo>
                        <a:pt x="4552" y="1090"/>
                      </a:lnTo>
                      <a:lnTo>
                        <a:pt x="4553" y="1095"/>
                      </a:lnTo>
                      <a:lnTo>
                        <a:pt x="4553" y="1100"/>
                      </a:lnTo>
                      <a:lnTo>
                        <a:pt x="4552" y="1105"/>
                      </a:lnTo>
                      <a:lnTo>
                        <a:pt x="4549" y="1111"/>
                      </a:lnTo>
                      <a:lnTo>
                        <a:pt x="4547" y="1113"/>
                      </a:lnTo>
                      <a:lnTo>
                        <a:pt x="4545" y="1114"/>
                      </a:lnTo>
                      <a:lnTo>
                        <a:pt x="4543" y="1115"/>
                      </a:lnTo>
                      <a:lnTo>
                        <a:pt x="4540" y="1116"/>
                      </a:lnTo>
                      <a:lnTo>
                        <a:pt x="4532" y="1115"/>
                      </a:lnTo>
                      <a:lnTo>
                        <a:pt x="4526" y="1113"/>
                      </a:lnTo>
                      <a:lnTo>
                        <a:pt x="4521" y="1110"/>
                      </a:lnTo>
                      <a:lnTo>
                        <a:pt x="4515" y="1106"/>
                      </a:lnTo>
                      <a:lnTo>
                        <a:pt x="4511" y="1112"/>
                      </a:lnTo>
                      <a:lnTo>
                        <a:pt x="4506" y="1116"/>
                      </a:lnTo>
                      <a:lnTo>
                        <a:pt x="4502" y="1119"/>
                      </a:lnTo>
                      <a:lnTo>
                        <a:pt x="4496" y="1121"/>
                      </a:lnTo>
                      <a:lnTo>
                        <a:pt x="4492" y="1125"/>
                      </a:lnTo>
                      <a:lnTo>
                        <a:pt x="4489" y="1128"/>
                      </a:lnTo>
                      <a:lnTo>
                        <a:pt x="4485" y="1131"/>
                      </a:lnTo>
                      <a:lnTo>
                        <a:pt x="4479" y="1132"/>
                      </a:lnTo>
                      <a:lnTo>
                        <a:pt x="4473" y="1127"/>
                      </a:lnTo>
                      <a:lnTo>
                        <a:pt x="4468" y="1121"/>
                      </a:lnTo>
                      <a:lnTo>
                        <a:pt x="4454" y="1121"/>
                      </a:lnTo>
                      <a:lnTo>
                        <a:pt x="4453" y="1128"/>
                      </a:lnTo>
                      <a:lnTo>
                        <a:pt x="4453" y="1134"/>
                      </a:lnTo>
                      <a:lnTo>
                        <a:pt x="4461" y="1146"/>
                      </a:lnTo>
                      <a:lnTo>
                        <a:pt x="4469" y="1159"/>
                      </a:lnTo>
                      <a:lnTo>
                        <a:pt x="4465" y="1163"/>
                      </a:lnTo>
                      <a:lnTo>
                        <a:pt x="4460" y="1166"/>
                      </a:lnTo>
                      <a:lnTo>
                        <a:pt x="4456" y="1171"/>
                      </a:lnTo>
                      <a:lnTo>
                        <a:pt x="4454" y="1177"/>
                      </a:lnTo>
                      <a:lnTo>
                        <a:pt x="4451" y="1180"/>
                      </a:lnTo>
                      <a:lnTo>
                        <a:pt x="4450" y="1182"/>
                      </a:lnTo>
                      <a:lnTo>
                        <a:pt x="4448" y="1185"/>
                      </a:lnTo>
                      <a:lnTo>
                        <a:pt x="4445" y="1186"/>
                      </a:lnTo>
                      <a:lnTo>
                        <a:pt x="4433" y="1188"/>
                      </a:lnTo>
                      <a:lnTo>
                        <a:pt x="4419" y="1189"/>
                      </a:lnTo>
                      <a:lnTo>
                        <a:pt x="4410" y="1192"/>
                      </a:lnTo>
                      <a:lnTo>
                        <a:pt x="4402" y="1194"/>
                      </a:lnTo>
                      <a:lnTo>
                        <a:pt x="4397" y="1196"/>
                      </a:lnTo>
                      <a:lnTo>
                        <a:pt x="4392" y="1198"/>
                      </a:lnTo>
                      <a:lnTo>
                        <a:pt x="4388" y="1200"/>
                      </a:lnTo>
                      <a:lnTo>
                        <a:pt x="4385" y="1203"/>
                      </a:lnTo>
                      <a:lnTo>
                        <a:pt x="4378" y="1210"/>
                      </a:lnTo>
                      <a:lnTo>
                        <a:pt x="4370" y="1215"/>
                      </a:lnTo>
                      <a:lnTo>
                        <a:pt x="4356" y="1218"/>
                      </a:lnTo>
                      <a:lnTo>
                        <a:pt x="4344" y="1223"/>
                      </a:lnTo>
                      <a:lnTo>
                        <a:pt x="4344" y="1235"/>
                      </a:lnTo>
                      <a:lnTo>
                        <a:pt x="4373" y="1235"/>
                      </a:lnTo>
                      <a:lnTo>
                        <a:pt x="4378" y="1237"/>
                      </a:lnTo>
                      <a:lnTo>
                        <a:pt x="4382" y="1238"/>
                      </a:lnTo>
                      <a:lnTo>
                        <a:pt x="4384" y="1239"/>
                      </a:lnTo>
                      <a:lnTo>
                        <a:pt x="4386" y="1241"/>
                      </a:lnTo>
                      <a:lnTo>
                        <a:pt x="4387" y="1242"/>
                      </a:lnTo>
                      <a:lnTo>
                        <a:pt x="4387" y="1244"/>
                      </a:lnTo>
                      <a:lnTo>
                        <a:pt x="4387" y="1247"/>
                      </a:lnTo>
                      <a:lnTo>
                        <a:pt x="4386" y="1249"/>
                      </a:lnTo>
                      <a:lnTo>
                        <a:pt x="4384" y="1251"/>
                      </a:lnTo>
                      <a:lnTo>
                        <a:pt x="4382" y="1252"/>
                      </a:lnTo>
                      <a:lnTo>
                        <a:pt x="4378" y="1255"/>
                      </a:lnTo>
                      <a:lnTo>
                        <a:pt x="4373" y="1256"/>
                      </a:lnTo>
                      <a:lnTo>
                        <a:pt x="4366" y="1258"/>
                      </a:lnTo>
                      <a:lnTo>
                        <a:pt x="4362" y="1261"/>
                      </a:lnTo>
                      <a:lnTo>
                        <a:pt x="4360" y="1262"/>
                      </a:lnTo>
                      <a:lnTo>
                        <a:pt x="4358" y="1265"/>
                      </a:lnTo>
                      <a:lnTo>
                        <a:pt x="4358" y="1267"/>
                      </a:lnTo>
                      <a:lnTo>
                        <a:pt x="4357" y="1269"/>
                      </a:lnTo>
                      <a:lnTo>
                        <a:pt x="4358" y="1273"/>
                      </a:lnTo>
                      <a:lnTo>
                        <a:pt x="4360" y="1276"/>
                      </a:lnTo>
                      <a:lnTo>
                        <a:pt x="4362" y="1278"/>
                      </a:lnTo>
                      <a:lnTo>
                        <a:pt x="4365" y="1281"/>
                      </a:lnTo>
                      <a:lnTo>
                        <a:pt x="4370" y="1286"/>
                      </a:lnTo>
                      <a:lnTo>
                        <a:pt x="4374" y="1291"/>
                      </a:lnTo>
                      <a:lnTo>
                        <a:pt x="4375" y="1294"/>
                      </a:lnTo>
                      <a:lnTo>
                        <a:pt x="4377" y="1296"/>
                      </a:lnTo>
                      <a:lnTo>
                        <a:pt x="4379" y="1298"/>
                      </a:lnTo>
                      <a:lnTo>
                        <a:pt x="4382" y="1299"/>
                      </a:lnTo>
                      <a:lnTo>
                        <a:pt x="4396" y="1302"/>
                      </a:lnTo>
                      <a:lnTo>
                        <a:pt x="4409" y="1306"/>
                      </a:lnTo>
                      <a:lnTo>
                        <a:pt x="4416" y="1310"/>
                      </a:lnTo>
                      <a:lnTo>
                        <a:pt x="4422" y="1315"/>
                      </a:lnTo>
                      <a:lnTo>
                        <a:pt x="4429" y="1319"/>
                      </a:lnTo>
                      <a:lnTo>
                        <a:pt x="4435" y="1325"/>
                      </a:lnTo>
                      <a:lnTo>
                        <a:pt x="4440" y="1330"/>
                      </a:lnTo>
                      <a:lnTo>
                        <a:pt x="4446" y="1333"/>
                      </a:lnTo>
                      <a:lnTo>
                        <a:pt x="4454" y="1336"/>
                      </a:lnTo>
                      <a:lnTo>
                        <a:pt x="4462" y="1337"/>
                      </a:lnTo>
                      <a:lnTo>
                        <a:pt x="4469" y="1337"/>
                      </a:lnTo>
                      <a:lnTo>
                        <a:pt x="4475" y="1337"/>
                      </a:lnTo>
                      <a:lnTo>
                        <a:pt x="4482" y="1336"/>
                      </a:lnTo>
                      <a:lnTo>
                        <a:pt x="4487" y="1333"/>
                      </a:lnTo>
                      <a:lnTo>
                        <a:pt x="4493" y="1326"/>
                      </a:lnTo>
                      <a:lnTo>
                        <a:pt x="4497" y="1317"/>
                      </a:lnTo>
                      <a:lnTo>
                        <a:pt x="4505" y="1310"/>
                      </a:lnTo>
                      <a:lnTo>
                        <a:pt x="4512" y="1303"/>
                      </a:lnTo>
                      <a:lnTo>
                        <a:pt x="4515" y="1299"/>
                      </a:lnTo>
                      <a:lnTo>
                        <a:pt x="4516" y="1295"/>
                      </a:lnTo>
                      <a:lnTo>
                        <a:pt x="4518" y="1290"/>
                      </a:lnTo>
                      <a:lnTo>
                        <a:pt x="4518" y="1284"/>
                      </a:lnTo>
                      <a:lnTo>
                        <a:pt x="4516" y="1276"/>
                      </a:lnTo>
                      <a:lnTo>
                        <a:pt x="4511" y="1267"/>
                      </a:lnTo>
                      <a:lnTo>
                        <a:pt x="4535" y="1267"/>
                      </a:lnTo>
                      <a:lnTo>
                        <a:pt x="4540" y="1266"/>
                      </a:lnTo>
                      <a:lnTo>
                        <a:pt x="4544" y="1263"/>
                      </a:lnTo>
                      <a:lnTo>
                        <a:pt x="4547" y="1260"/>
                      </a:lnTo>
                      <a:lnTo>
                        <a:pt x="4549" y="1256"/>
                      </a:lnTo>
                      <a:lnTo>
                        <a:pt x="4552" y="1247"/>
                      </a:lnTo>
                      <a:lnTo>
                        <a:pt x="4553" y="1235"/>
                      </a:lnTo>
                      <a:lnTo>
                        <a:pt x="4555" y="1223"/>
                      </a:lnTo>
                      <a:lnTo>
                        <a:pt x="4557" y="1213"/>
                      </a:lnTo>
                      <a:lnTo>
                        <a:pt x="4559" y="1207"/>
                      </a:lnTo>
                      <a:lnTo>
                        <a:pt x="4561" y="1202"/>
                      </a:lnTo>
                      <a:lnTo>
                        <a:pt x="4564" y="1197"/>
                      </a:lnTo>
                      <a:lnTo>
                        <a:pt x="4569" y="1192"/>
                      </a:lnTo>
                      <a:lnTo>
                        <a:pt x="4575" y="1206"/>
                      </a:lnTo>
                      <a:lnTo>
                        <a:pt x="4581" y="1220"/>
                      </a:lnTo>
                      <a:lnTo>
                        <a:pt x="4585" y="1224"/>
                      </a:lnTo>
                      <a:lnTo>
                        <a:pt x="4587" y="1221"/>
                      </a:lnTo>
                      <a:lnTo>
                        <a:pt x="4590" y="1219"/>
                      </a:lnTo>
                      <a:lnTo>
                        <a:pt x="4593" y="1217"/>
                      </a:lnTo>
                      <a:lnTo>
                        <a:pt x="4597" y="1216"/>
                      </a:lnTo>
                      <a:lnTo>
                        <a:pt x="4601" y="1214"/>
                      </a:lnTo>
                      <a:lnTo>
                        <a:pt x="4603" y="1212"/>
                      </a:lnTo>
                      <a:lnTo>
                        <a:pt x="4605" y="1210"/>
                      </a:lnTo>
                      <a:lnTo>
                        <a:pt x="4606" y="1206"/>
                      </a:lnTo>
                      <a:lnTo>
                        <a:pt x="4605" y="1197"/>
                      </a:lnTo>
                      <a:lnTo>
                        <a:pt x="4602" y="1189"/>
                      </a:lnTo>
                      <a:lnTo>
                        <a:pt x="4599" y="1181"/>
                      </a:lnTo>
                      <a:lnTo>
                        <a:pt x="4598" y="1170"/>
                      </a:lnTo>
                      <a:lnTo>
                        <a:pt x="4599" y="1161"/>
                      </a:lnTo>
                      <a:lnTo>
                        <a:pt x="4602" y="1150"/>
                      </a:lnTo>
                      <a:lnTo>
                        <a:pt x="4607" y="1153"/>
                      </a:lnTo>
                      <a:lnTo>
                        <a:pt x="4611" y="1156"/>
                      </a:lnTo>
                      <a:lnTo>
                        <a:pt x="4614" y="1160"/>
                      </a:lnTo>
                      <a:lnTo>
                        <a:pt x="4616" y="1165"/>
                      </a:lnTo>
                      <a:lnTo>
                        <a:pt x="4618" y="1170"/>
                      </a:lnTo>
                      <a:lnTo>
                        <a:pt x="4620" y="1174"/>
                      </a:lnTo>
                      <a:lnTo>
                        <a:pt x="4623" y="1180"/>
                      </a:lnTo>
                      <a:lnTo>
                        <a:pt x="4629" y="1183"/>
                      </a:lnTo>
                      <a:lnTo>
                        <a:pt x="4632" y="1172"/>
                      </a:lnTo>
                      <a:lnTo>
                        <a:pt x="4635" y="1162"/>
                      </a:lnTo>
                      <a:lnTo>
                        <a:pt x="4648" y="1155"/>
                      </a:lnTo>
                      <a:lnTo>
                        <a:pt x="4663" y="1148"/>
                      </a:lnTo>
                      <a:lnTo>
                        <a:pt x="4668" y="1140"/>
                      </a:lnTo>
                      <a:lnTo>
                        <a:pt x="4673" y="1132"/>
                      </a:lnTo>
                      <a:lnTo>
                        <a:pt x="4675" y="1128"/>
                      </a:lnTo>
                      <a:lnTo>
                        <a:pt x="4678" y="1125"/>
                      </a:lnTo>
                      <a:lnTo>
                        <a:pt x="4682" y="1122"/>
                      </a:lnTo>
                      <a:lnTo>
                        <a:pt x="4687" y="1121"/>
                      </a:lnTo>
                      <a:lnTo>
                        <a:pt x="4694" y="1120"/>
                      </a:lnTo>
                      <a:lnTo>
                        <a:pt x="4701" y="1117"/>
                      </a:lnTo>
                      <a:lnTo>
                        <a:pt x="4706" y="1113"/>
                      </a:lnTo>
                      <a:lnTo>
                        <a:pt x="4711" y="1107"/>
                      </a:lnTo>
                      <a:lnTo>
                        <a:pt x="4720" y="1095"/>
                      </a:lnTo>
                      <a:lnTo>
                        <a:pt x="4729" y="1081"/>
                      </a:lnTo>
                      <a:lnTo>
                        <a:pt x="4731" y="1080"/>
                      </a:lnTo>
                      <a:lnTo>
                        <a:pt x="4733" y="1078"/>
                      </a:lnTo>
                      <a:lnTo>
                        <a:pt x="4736" y="1078"/>
                      </a:lnTo>
                      <a:lnTo>
                        <a:pt x="4740" y="1078"/>
                      </a:lnTo>
                      <a:lnTo>
                        <a:pt x="4746" y="1079"/>
                      </a:lnTo>
                      <a:lnTo>
                        <a:pt x="4752" y="1079"/>
                      </a:lnTo>
                      <a:lnTo>
                        <a:pt x="4763" y="1080"/>
                      </a:lnTo>
                      <a:lnTo>
                        <a:pt x="4776" y="1080"/>
                      </a:lnTo>
                      <a:lnTo>
                        <a:pt x="4781" y="1080"/>
                      </a:lnTo>
                      <a:lnTo>
                        <a:pt x="4786" y="1079"/>
                      </a:lnTo>
                      <a:lnTo>
                        <a:pt x="4790" y="1077"/>
                      </a:lnTo>
                      <a:lnTo>
                        <a:pt x="4796" y="1075"/>
                      </a:lnTo>
                      <a:lnTo>
                        <a:pt x="4799" y="1072"/>
                      </a:lnTo>
                      <a:lnTo>
                        <a:pt x="4803" y="1068"/>
                      </a:lnTo>
                      <a:lnTo>
                        <a:pt x="4806" y="1063"/>
                      </a:lnTo>
                      <a:lnTo>
                        <a:pt x="4809" y="1059"/>
                      </a:lnTo>
                      <a:lnTo>
                        <a:pt x="4821" y="1047"/>
                      </a:lnTo>
                      <a:lnTo>
                        <a:pt x="4834" y="1036"/>
                      </a:lnTo>
                      <a:lnTo>
                        <a:pt x="4839" y="1030"/>
                      </a:lnTo>
                      <a:lnTo>
                        <a:pt x="4844" y="1025"/>
                      </a:lnTo>
                      <a:lnTo>
                        <a:pt x="4846" y="1023"/>
                      </a:lnTo>
                      <a:lnTo>
                        <a:pt x="4849" y="1021"/>
                      </a:lnTo>
                      <a:lnTo>
                        <a:pt x="4852" y="1020"/>
                      </a:lnTo>
                      <a:lnTo>
                        <a:pt x="4857" y="1020"/>
                      </a:lnTo>
                      <a:lnTo>
                        <a:pt x="4862" y="1022"/>
                      </a:lnTo>
                      <a:lnTo>
                        <a:pt x="4868" y="1023"/>
                      </a:lnTo>
                      <a:lnTo>
                        <a:pt x="4877" y="1023"/>
                      </a:lnTo>
                      <a:lnTo>
                        <a:pt x="4877" y="1011"/>
                      </a:lnTo>
                      <a:lnTo>
                        <a:pt x="4877" y="997"/>
                      </a:lnTo>
                      <a:lnTo>
                        <a:pt x="4878" y="992"/>
                      </a:lnTo>
                      <a:lnTo>
                        <a:pt x="4880" y="988"/>
                      </a:lnTo>
                      <a:lnTo>
                        <a:pt x="4882" y="986"/>
                      </a:lnTo>
                      <a:lnTo>
                        <a:pt x="4884" y="985"/>
                      </a:lnTo>
                      <a:lnTo>
                        <a:pt x="4886" y="984"/>
                      </a:lnTo>
                      <a:lnTo>
                        <a:pt x="4889" y="984"/>
                      </a:lnTo>
                      <a:lnTo>
                        <a:pt x="4898" y="984"/>
                      </a:lnTo>
                      <a:lnTo>
                        <a:pt x="4907" y="984"/>
                      </a:lnTo>
                      <a:lnTo>
                        <a:pt x="4916" y="984"/>
                      </a:lnTo>
                      <a:lnTo>
                        <a:pt x="4926" y="984"/>
                      </a:lnTo>
                      <a:lnTo>
                        <a:pt x="4934" y="984"/>
                      </a:lnTo>
                      <a:lnTo>
                        <a:pt x="4941" y="984"/>
                      </a:lnTo>
                      <a:lnTo>
                        <a:pt x="4948" y="982"/>
                      </a:lnTo>
                      <a:lnTo>
                        <a:pt x="4955" y="979"/>
                      </a:lnTo>
                      <a:lnTo>
                        <a:pt x="4961" y="975"/>
                      </a:lnTo>
                      <a:lnTo>
                        <a:pt x="4966" y="971"/>
                      </a:lnTo>
                      <a:lnTo>
                        <a:pt x="4970" y="969"/>
                      </a:lnTo>
                      <a:lnTo>
                        <a:pt x="4972" y="968"/>
                      </a:lnTo>
                      <a:lnTo>
                        <a:pt x="4975" y="967"/>
                      </a:lnTo>
                      <a:lnTo>
                        <a:pt x="4979" y="966"/>
                      </a:lnTo>
                      <a:lnTo>
                        <a:pt x="5026" y="966"/>
                      </a:lnTo>
                      <a:lnTo>
                        <a:pt x="5030" y="966"/>
                      </a:lnTo>
                      <a:lnTo>
                        <a:pt x="5032" y="964"/>
                      </a:lnTo>
                      <a:lnTo>
                        <a:pt x="5035" y="962"/>
                      </a:lnTo>
                      <a:lnTo>
                        <a:pt x="5036" y="959"/>
                      </a:lnTo>
                      <a:lnTo>
                        <a:pt x="5040" y="952"/>
                      </a:lnTo>
                      <a:lnTo>
                        <a:pt x="5045" y="946"/>
                      </a:lnTo>
                      <a:lnTo>
                        <a:pt x="5048" y="943"/>
                      </a:lnTo>
                      <a:lnTo>
                        <a:pt x="5052" y="942"/>
                      </a:lnTo>
                      <a:lnTo>
                        <a:pt x="5057" y="941"/>
                      </a:lnTo>
                      <a:lnTo>
                        <a:pt x="5061" y="941"/>
                      </a:lnTo>
                      <a:lnTo>
                        <a:pt x="5069" y="941"/>
                      </a:lnTo>
                      <a:lnTo>
                        <a:pt x="5078" y="940"/>
                      </a:lnTo>
                      <a:lnTo>
                        <a:pt x="5094" y="937"/>
                      </a:lnTo>
                      <a:lnTo>
                        <a:pt x="5107" y="932"/>
                      </a:lnTo>
                      <a:lnTo>
                        <a:pt x="5114" y="929"/>
                      </a:lnTo>
                      <a:lnTo>
                        <a:pt x="5120" y="925"/>
                      </a:lnTo>
                      <a:lnTo>
                        <a:pt x="5124" y="919"/>
                      </a:lnTo>
                      <a:lnTo>
                        <a:pt x="5128" y="913"/>
                      </a:lnTo>
                      <a:lnTo>
                        <a:pt x="5132" y="903"/>
                      </a:lnTo>
                      <a:lnTo>
                        <a:pt x="5135" y="893"/>
                      </a:lnTo>
                      <a:lnTo>
                        <a:pt x="5139" y="884"/>
                      </a:lnTo>
                      <a:lnTo>
                        <a:pt x="5143" y="874"/>
                      </a:lnTo>
                      <a:lnTo>
                        <a:pt x="5154" y="867"/>
                      </a:lnTo>
                      <a:lnTo>
                        <a:pt x="5166" y="861"/>
                      </a:lnTo>
                      <a:lnTo>
                        <a:pt x="5168" y="857"/>
                      </a:lnTo>
                      <a:lnTo>
                        <a:pt x="5168" y="853"/>
                      </a:lnTo>
                      <a:lnTo>
                        <a:pt x="5168" y="848"/>
                      </a:lnTo>
                      <a:lnTo>
                        <a:pt x="5168" y="843"/>
                      </a:lnTo>
                      <a:lnTo>
                        <a:pt x="5171" y="827"/>
                      </a:lnTo>
                      <a:lnTo>
                        <a:pt x="5172" y="812"/>
                      </a:lnTo>
                      <a:lnTo>
                        <a:pt x="5172" y="807"/>
                      </a:lnTo>
                      <a:lnTo>
                        <a:pt x="5171" y="803"/>
                      </a:lnTo>
                      <a:lnTo>
                        <a:pt x="5168" y="800"/>
                      </a:lnTo>
                      <a:lnTo>
                        <a:pt x="5165" y="797"/>
                      </a:lnTo>
                      <a:lnTo>
                        <a:pt x="5159" y="790"/>
                      </a:lnTo>
                      <a:lnTo>
                        <a:pt x="5153" y="784"/>
                      </a:lnTo>
                      <a:close/>
                      <a:moveTo>
                        <a:pt x="4637" y="129"/>
                      </a:moveTo>
                      <a:lnTo>
                        <a:pt x="4631" y="130"/>
                      </a:lnTo>
                      <a:lnTo>
                        <a:pt x="4625" y="133"/>
                      </a:lnTo>
                      <a:lnTo>
                        <a:pt x="4620" y="135"/>
                      </a:lnTo>
                      <a:lnTo>
                        <a:pt x="4615" y="138"/>
                      </a:lnTo>
                      <a:lnTo>
                        <a:pt x="4606" y="144"/>
                      </a:lnTo>
                      <a:lnTo>
                        <a:pt x="4594" y="150"/>
                      </a:lnTo>
                      <a:lnTo>
                        <a:pt x="4582" y="153"/>
                      </a:lnTo>
                      <a:lnTo>
                        <a:pt x="4570" y="158"/>
                      </a:lnTo>
                      <a:lnTo>
                        <a:pt x="4562" y="162"/>
                      </a:lnTo>
                      <a:lnTo>
                        <a:pt x="4553" y="165"/>
                      </a:lnTo>
                      <a:lnTo>
                        <a:pt x="4544" y="167"/>
                      </a:lnTo>
                      <a:lnTo>
                        <a:pt x="4535" y="168"/>
                      </a:lnTo>
                      <a:lnTo>
                        <a:pt x="4528" y="171"/>
                      </a:lnTo>
                      <a:lnTo>
                        <a:pt x="4522" y="174"/>
                      </a:lnTo>
                      <a:lnTo>
                        <a:pt x="4520" y="176"/>
                      </a:lnTo>
                      <a:lnTo>
                        <a:pt x="4518" y="179"/>
                      </a:lnTo>
                      <a:lnTo>
                        <a:pt x="4517" y="183"/>
                      </a:lnTo>
                      <a:lnTo>
                        <a:pt x="4517" y="186"/>
                      </a:lnTo>
                      <a:lnTo>
                        <a:pt x="4517" y="190"/>
                      </a:lnTo>
                      <a:lnTo>
                        <a:pt x="4519" y="192"/>
                      </a:lnTo>
                      <a:lnTo>
                        <a:pt x="4521" y="194"/>
                      </a:lnTo>
                      <a:lnTo>
                        <a:pt x="4523" y="195"/>
                      </a:lnTo>
                      <a:lnTo>
                        <a:pt x="4530" y="196"/>
                      </a:lnTo>
                      <a:lnTo>
                        <a:pt x="4536" y="197"/>
                      </a:lnTo>
                      <a:lnTo>
                        <a:pt x="4546" y="195"/>
                      </a:lnTo>
                      <a:lnTo>
                        <a:pt x="4553" y="192"/>
                      </a:lnTo>
                      <a:lnTo>
                        <a:pt x="4561" y="189"/>
                      </a:lnTo>
                      <a:lnTo>
                        <a:pt x="4570" y="186"/>
                      </a:lnTo>
                      <a:lnTo>
                        <a:pt x="4577" y="190"/>
                      </a:lnTo>
                      <a:lnTo>
                        <a:pt x="4584" y="192"/>
                      </a:lnTo>
                      <a:lnTo>
                        <a:pt x="4587" y="191"/>
                      </a:lnTo>
                      <a:lnTo>
                        <a:pt x="4590" y="190"/>
                      </a:lnTo>
                      <a:lnTo>
                        <a:pt x="4592" y="187"/>
                      </a:lnTo>
                      <a:lnTo>
                        <a:pt x="4594" y="184"/>
                      </a:lnTo>
                      <a:lnTo>
                        <a:pt x="4598" y="178"/>
                      </a:lnTo>
                      <a:lnTo>
                        <a:pt x="4602" y="173"/>
                      </a:lnTo>
                      <a:lnTo>
                        <a:pt x="4612" y="167"/>
                      </a:lnTo>
                      <a:lnTo>
                        <a:pt x="4622" y="162"/>
                      </a:lnTo>
                      <a:lnTo>
                        <a:pt x="4634" y="158"/>
                      </a:lnTo>
                      <a:lnTo>
                        <a:pt x="4646" y="156"/>
                      </a:lnTo>
                      <a:lnTo>
                        <a:pt x="4651" y="154"/>
                      </a:lnTo>
                      <a:lnTo>
                        <a:pt x="4656" y="152"/>
                      </a:lnTo>
                      <a:lnTo>
                        <a:pt x="4657" y="150"/>
                      </a:lnTo>
                      <a:lnTo>
                        <a:pt x="4658" y="148"/>
                      </a:lnTo>
                      <a:lnTo>
                        <a:pt x="4659" y="146"/>
                      </a:lnTo>
                      <a:lnTo>
                        <a:pt x="4659" y="143"/>
                      </a:lnTo>
                      <a:lnTo>
                        <a:pt x="4659" y="140"/>
                      </a:lnTo>
                      <a:lnTo>
                        <a:pt x="4657" y="137"/>
                      </a:lnTo>
                      <a:lnTo>
                        <a:pt x="4655" y="135"/>
                      </a:lnTo>
                      <a:lnTo>
                        <a:pt x="4651" y="133"/>
                      </a:lnTo>
                      <a:lnTo>
                        <a:pt x="4644" y="130"/>
                      </a:lnTo>
                      <a:lnTo>
                        <a:pt x="4637" y="129"/>
                      </a:lnTo>
                      <a:close/>
                      <a:moveTo>
                        <a:pt x="4642" y="182"/>
                      </a:moveTo>
                      <a:lnTo>
                        <a:pt x="4650" y="194"/>
                      </a:lnTo>
                      <a:lnTo>
                        <a:pt x="4642" y="196"/>
                      </a:lnTo>
                      <a:lnTo>
                        <a:pt x="4636" y="198"/>
                      </a:lnTo>
                      <a:lnTo>
                        <a:pt x="4630" y="202"/>
                      </a:lnTo>
                      <a:lnTo>
                        <a:pt x="4622" y="206"/>
                      </a:lnTo>
                      <a:lnTo>
                        <a:pt x="4616" y="209"/>
                      </a:lnTo>
                      <a:lnTo>
                        <a:pt x="4610" y="212"/>
                      </a:lnTo>
                      <a:lnTo>
                        <a:pt x="4607" y="213"/>
                      </a:lnTo>
                      <a:lnTo>
                        <a:pt x="4605" y="215"/>
                      </a:lnTo>
                      <a:lnTo>
                        <a:pt x="4604" y="219"/>
                      </a:lnTo>
                      <a:lnTo>
                        <a:pt x="4603" y="222"/>
                      </a:lnTo>
                      <a:lnTo>
                        <a:pt x="4604" y="226"/>
                      </a:lnTo>
                      <a:lnTo>
                        <a:pt x="4606" y="229"/>
                      </a:lnTo>
                      <a:lnTo>
                        <a:pt x="4609" y="232"/>
                      </a:lnTo>
                      <a:lnTo>
                        <a:pt x="4612" y="233"/>
                      </a:lnTo>
                      <a:lnTo>
                        <a:pt x="4621" y="236"/>
                      </a:lnTo>
                      <a:lnTo>
                        <a:pt x="4631" y="238"/>
                      </a:lnTo>
                      <a:lnTo>
                        <a:pt x="4631" y="248"/>
                      </a:lnTo>
                      <a:lnTo>
                        <a:pt x="4631" y="256"/>
                      </a:lnTo>
                      <a:lnTo>
                        <a:pt x="4632" y="260"/>
                      </a:lnTo>
                      <a:lnTo>
                        <a:pt x="4634" y="263"/>
                      </a:lnTo>
                      <a:lnTo>
                        <a:pt x="4637" y="266"/>
                      </a:lnTo>
                      <a:lnTo>
                        <a:pt x="4640" y="269"/>
                      </a:lnTo>
                      <a:lnTo>
                        <a:pt x="4651" y="250"/>
                      </a:lnTo>
                      <a:lnTo>
                        <a:pt x="4661" y="232"/>
                      </a:lnTo>
                      <a:lnTo>
                        <a:pt x="4666" y="224"/>
                      </a:lnTo>
                      <a:lnTo>
                        <a:pt x="4672" y="218"/>
                      </a:lnTo>
                      <a:lnTo>
                        <a:pt x="4676" y="215"/>
                      </a:lnTo>
                      <a:lnTo>
                        <a:pt x="4680" y="213"/>
                      </a:lnTo>
                      <a:lnTo>
                        <a:pt x="4685" y="212"/>
                      </a:lnTo>
                      <a:lnTo>
                        <a:pt x="4690" y="212"/>
                      </a:lnTo>
                      <a:lnTo>
                        <a:pt x="4700" y="213"/>
                      </a:lnTo>
                      <a:lnTo>
                        <a:pt x="4712" y="214"/>
                      </a:lnTo>
                      <a:lnTo>
                        <a:pt x="4721" y="213"/>
                      </a:lnTo>
                      <a:lnTo>
                        <a:pt x="4730" y="212"/>
                      </a:lnTo>
                      <a:lnTo>
                        <a:pt x="4740" y="210"/>
                      </a:lnTo>
                      <a:lnTo>
                        <a:pt x="4748" y="207"/>
                      </a:lnTo>
                      <a:lnTo>
                        <a:pt x="4755" y="202"/>
                      </a:lnTo>
                      <a:lnTo>
                        <a:pt x="4761" y="197"/>
                      </a:lnTo>
                      <a:lnTo>
                        <a:pt x="4763" y="194"/>
                      </a:lnTo>
                      <a:lnTo>
                        <a:pt x="4764" y="190"/>
                      </a:lnTo>
                      <a:lnTo>
                        <a:pt x="4765" y="185"/>
                      </a:lnTo>
                      <a:lnTo>
                        <a:pt x="4766" y="181"/>
                      </a:lnTo>
                      <a:lnTo>
                        <a:pt x="4762" y="173"/>
                      </a:lnTo>
                      <a:lnTo>
                        <a:pt x="4757" y="165"/>
                      </a:lnTo>
                      <a:lnTo>
                        <a:pt x="4757" y="153"/>
                      </a:lnTo>
                      <a:lnTo>
                        <a:pt x="4757" y="142"/>
                      </a:lnTo>
                      <a:lnTo>
                        <a:pt x="4748" y="145"/>
                      </a:lnTo>
                      <a:lnTo>
                        <a:pt x="4739" y="150"/>
                      </a:lnTo>
                      <a:lnTo>
                        <a:pt x="4727" y="153"/>
                      </a:lnTo>
                      <a:lnTo>
                        <a:pt x="4718" y="155"/>
                      </a:lnTo>
                      <a:lnTo>
                        <a:pt x="4707" y="156"/>
                      </a:lnTo>
                      <a:lnTo>
                        <a:pt x="4696" y="158"/>
                      </a:lnTo>
                      <a:lnTo>
                        <a:pt x="4679" y="161"/>
                      </a:lnTo>
                      <a:lnTo>
                        <a:pt x="4665" y="164"/>
                      </a:lnTo>
                      <a:lnTo>
                        <a:pt x="4658" y="167"/>
                      </a:lnTo>
                      <a:lnTo>
                        <a:pt x="4653" y="170"/>
                      </a:lnTo>
                      <a:lnTo>
                        <a:pt x="4647" y="175"/>
                      </a:lnTo>
                      <a:lnTo>
                        <a:pt x="4642" y="182"/>
                      </a:lnTo>
                      <a:close/>
                      <a:moveTo>
                        <a:pt x="5047" y="170"/>
                      </a:moveTo>
                      <a:lnTo>
                        <a:pt x="5038" y="170"/>
                      </a:lnTo>
                      <a:lnTo>
                        <a:pt x="5038" y="180"/>
                      </a:lnTo>
                      <a:lnTo>
                        <a:pt x="5038" y="190"/>
                      </a:lnTo>
                      <a:lnTo>
                        <a:pt x="5031" y="198"/>
                      </a:lnTo>
                      <a:lnTo>
                        <a:pt x="5021" y="206"/>
                      </a:lnTo>
                      <a:lnTo>
                        <a:pt x="5019" y="210"/>
                      </a:lnTo>
                      <a:lnTo>
                        <a:pt x="5018" y="215"/>
                      </a:lnTo>
                      <a:lnTo>
                        <a:pt x="5017" y="220"/>
                      </a:lnTo>
                      <a:lnTo>
                        <a:pt x="5017" y="225"/>
                      </a:lnTo>
                      <a:lnTo>
                        <a:pt x="5017" y="233"/>
                      </a:lnTo>
                      <a:lnTo>
                        <a:pt x="5017" y="240"/>
                      </a:lnTo>
                      <a:lnTo>
                        <a:pt x="5031" y="240"/>
                      </a:lnTo>
                      <a:lnTo>
                        <a:pt x="5034" y="240"/>
                      </a:lnTo>
                      <a:lnTo>
                        <a:pt x="5036" y="239"/>
                      </a:lnTo>
                      <a:lnTo>
                        <a:pt x="5039" y="237"/>
                      </a:lnTo>
                      <a:lnTo>
                        <a:pt x="5041" y="235"/>
                      </a:lnTo>
                      <a:lnTo>
                        <a:pt x="5044" y="230"/>
                      </a:lnTo>
                      <a:lnTo>
                        <a:pt x="5046" y="225"/>
                      </a:lnTo>
                      <a:lnTo>
                        <a:pt x="5049" y="219"/>
                      </a:lnTo>
                      <a:lnTo>
                        <a:pt x="5052" y="213"/>
                      </a:lnTo>
                      <a:lnTo>
                        <a:pt x="5055" y="211"/>
                      </a:lnTo>
                      <a:lnTo>
                        <a:pt x="5057" y="209"/>
                      </a:lnTo>
                      <a:lnTo>
                        <a:pt x="5060" y="208"/>
                      </a:lnTo>
                      <a:lnTo>
                        <a:pt x="5063" y="207"/>
                      </a:lnTo>
                      <a:lnTo>
                        <a:pt x="5075" y="206"/>
                      </a:lnTo>
                      <a:lnTo>
                        <a:pt x="5087" y="203"/>
                      </a:lnTo>
                      <a:lnTo>
                        <a:pt x="5091" y="201"/>
                      </a:lnTo>
                      <a:lnTo>
                        <a:pt x="5095" y="198"/>
                      </a:lnTo>
                      <a:lnTo>
                        <a:pt x="5098" y="194"/>
                      </a:lnTo>
                      <a:lnTo>
                        <a:pt x="5098" y="189"/>
                      </a:lnTo>
                      <a:lnTo>
                        <a:pt x="5098" y="180"/>
                      </a:lnTo>
                      <a:lnTo>
                        <a:pt x="5085" y="178"/>
                      </a:lnTo>
                      <a:lnTo>
                        <a:pt x="5073" y="175"/>
                      </a:lnTo>
                      <a:lnTo>
                        <a:pt x="5061" y="172"/>
                      </a:lnTo>
                      <a:lnTo>
                        <a:pt x="5047" y="170"/>
                      </a:lnTo>
                      <a:close/>
                      <a:moveTo>
                        <a:pt x="5178" y="84"/>
                      </a:moveTo>
                      <a:lnTo>
                        <a:pt x="5178" y="92"/>
                      </a:lnTo>
                      <a:lnTo>
                        <a:pt x="5179" y="99"/>
                      </a:lnTo>
                      <a:lnTo>
                        <a:pt x="5179" y="102"/>
                      </a:lnTo>
                      <a:lnTo>
                        <a:pt x="5179" y="106"/>
                      </a:lnTo>
                      <a:lnTo>
                        <a:pt x="5178" y="110"/>
                      </a:lnTo>
                      <a:lnTo>
                        <a:pt x="5177" y="113"/>
                      </a:lnTo>
                      <a:lnTo>
                        <a:pt x="5171" y="122"/>
                      </a:lnTo>
                      <a:lnTo>
                        <a:pt x="5163" y="128"/>
                      </a:lnTo>
                      <a:lnTo>
                        <a:pt x="5159" y="133"/>
                      </a:lnTo>
                      <a:lnTo>
                        <a:pt x="5157" y="136"/>
                      </a:lnTo>
                      <a:lnTo>
                        <a:pt x="5155" y="140"/>
                      </a:lnTo>
                      <a:lnTo>
                        <a:pt x="5154" y="145"/>
                      </a:lnTo>
                      <a:lnTo>
                        <a:pt x="5155" y="148"/>
                      </a:lnTo>
                      <a:lnTo>
                        <a:pt x="5156" y="151"/>
                      </a:lnTo>
                      <a:lnTo>
                        <a:pt x="5158" y="153"/>
                      </a:lnTo>
                      <a:lnTo>
                        <a:pt x="5160" y="155"/>
                      </a:lnTo>
                      <a:lnTo>
                        <a:pt x="5166" y="157"/>
                      </a:lnTo>
                      <a:lnTo>
                        <a:pt x="5173" y="158"/>
                      </a:lnTo>
                      <a:lnTo>
                        <a:pt x="5180" y="157"/>
                      </a:lnTo>
                      <a:lnTo>
                        <a:pt x="5186" y="155"/>
                      </a:lnTo>
                      <a:lnTo>
                        <a:pt x="5191" y="152"/>
                      </a:lnTo>
                      <a:lnTo>
                        <a:pt x="5195" y="148"/>
                      </a:lnTo>
                      <a:lnTo>
                        <a:pt x="5205" y="139"/>
                      </a:lnTo>
                      <a:lnTo>
                        <a:pt x="5215" y="128"/>
                      </a:lnTo>
                      <a:lnTo>
                        <a:pt x="5226" y="121"/>
                      </a:lnTo>
                      <a:lnTo>
                        <a:pt x="5236" y="114"/>
                      </a:lnTo>
                      <a:lnTo>
                        <a:pt x="5240" y="111"/>
                      </a:lnTo>
                      <a:lnTo>
                        <a:pt x="5244" y="107"/>
                      </a:lnTo>
                      <a:lnTo>
                        <a:pt x="5246" y="101"/>
                      </a:lnTo>
                      <a:lnTo>
                        <a:pt x="5247" y="95"/>
                      </a:lnTo>
                      <a:lnTo>
                        <a:pt x="5247" y="89"/>
                      </a:lnTo>
                      <a:lnTo>
                        <a:pt x="5238" y="88"/>
                      </a:lnTo>
                      <a:lnTo>
                        <a:pt x="5231" y="88"/>
                      </a:lnTo>
                      <a:lnTo>
                        <a:pt x="5222" y="88"/>
                      </a:lnTo>
                      <a:lnTo>
                        <a:pt x="5214" y="88"/>
                      </a:lnTo>
                      <a:lnTo>
                        <a:pt x="5204" y="87"/>
                      </a:lnTo>
                      <a:lnTo>
                        <a:pt x="5195" y="86"/>
                      </a:lnTo>
                      <a:lnTo>
                        <a:pt x="5187" y="84"/>
                      </a:lnTo>
                      <a:lnTo>
                        <a:pt x="5178" y="84"/>
                      </a:lnTo>
                      <a:close/>
                      <a:moveTo>
                        <a:pt x="4937" y="158"/>
                      </a:moveTo>
                      <a:lnTo>
                        <a:pt x="4937" y="153"/>
                      </a:lnTo>
                      <a:lnTo>
                        <a:pt x="4937" y="148"/>
                      </a:lnTo>
                      <a:lnTo>
                        <a:pt x="4937" y="146"/>
                      </a:lnTo>
                      <a:lnTo>
                        <a:pt x="4937" y="143"/>
                      </a:lnTo>
                      <a:lnTo>
                        <a:pt x="4936" y="141"/>
                      </a:lnTo>
                      <a:lnTo>
                        <a:pt x="4934" y="140"/>
                      </a:lnTo>
                      <a:lnTo>
                        <a:pt x="4930" y="137"/>
                      </a:lnTo>
                      <a:lnTo>
                        <a:pt x="4925" y="136"/>
                      </a:lnTo>
                      <a:lnTo>
                        <a:pt x="4920" y="136"/>
                      </a:lnTo>
                      <a:lnTo>
                        <a:pt x="4915" y="135"/>
                      </a:lnTo>
                      <a:lnTo>
                        <a:pt x="4905" y="130"/>
                      </a:lnTo>
                      <a:lnTo>
                        <a:pt x="4895" y="127"/>
                      </a:lnTo>
                      <a:lnTo>
                        <a:pt x="4886" y="127"/>
                      </a:lnTo>
                      <a:lnTo>
                        <a:pt x="4886" y="139"/>
                      </a:lnTo>
                      <a:lnTo>
                        <a:pt x="4887" y="143"/>
                      </a:lnTo>
                      <a:lnTo>
                        <a:pt x="4889" y="147"/>
                      </a:lnTo>
                      <a:lnTo>
                        <a:pt x="4892" y="150"/>
                      </a:lnTo>
                      <a:lnTo>
                        <a:pt x="4895" y="152"/>
                      </a:lnTo>
                      <a:lnTo>
                        <a:pt x="4899" y="155"/>
                      </a:lnTo>
                      <a:lnTo>
                        <a:pt x="4903" y="158"/>
                      </a:lnTo>
                      <a:lnTo>
                        <a:pt x="4906" y="162"/>
                      </a:lnTo>
                      <a:lnTo>
                        <a:pt x="4909" y="166"/>
                      </a:lnTo>
                      <a:lnTo>
                        <a:pt x="4914" y="175"/>
                      </a:lnTo>
                      <a:lnTo>
                        <a:pt x="4918" y="183"/>
                      </a:lnTo>
                      <a:lnTo>
                        <a:pt x="4920" y="187"/>
                      </a:lnTo>
                      <a:lnTo>
                        <a:pt x="4923" y="191"/>
                      </a:lnTo>
                      <a:lnTo>
                        <a:pt x="4926" y="193"/>
                      </a:lnTo>
                      <a:lnTo>
                        <a:pt x="4931" y="193"/>
                      </a:lnTo>
                      <a:lnTo>
                        <a:pt x="4933" y="193"/>
                      </a:lnTo>
                      <a:lnTo>
                        <a:pt x="4935" y="191"/>
                      </a:lnTo>
                      <a:lnTo>
                        <a:pt x="4936" y="189"/>
                      </a:lnTo>
                      <a:lnTo>
                        <a:pt x="4937" y="185"/>
                      </a:lnTo>
                      <a:lnTo>
                        <a:pt x="4937" y="158"/>
                      </a:lnTo>
                      <a:close/>
                      <a:moveTo>
                        <a:pt x="4958" y="215"/>
                      </a:moveTo>
                      <a:lnTo>
                        <a:pt x="4952" y="215"/>
                      </a:lnTo>
                      <a:lnTo>
                        <a:pt x="4947" y="217"/>
                      </a:lnTo>
                      <a:lnTo>
                        <a:pt x="4947" y="224"/>
                      </a:lnTo>
                      <a:lnTo>
                        <a:pt x="4947" y="230"/>
                      </a:lnTo>
                      <a:lnTo>
                        <a:pt x="4947" y="236"/>
                      </a:lnTo>
                      <a:lnTo>
                        <a:pt x="4946" y="242"/>
                      </a:lnTo>
                      <a:lnTo>
                        <a:pt x="4937" y="251"/>
                      </a:lnTo>
                      <a:lnTo>
                        <a:pt x="4932" y="258"/>
                      </a:lnTo>
                      <a:lnTo>
                        <a:pt x="4932" y="260"/>
                      </a:lnTo>
                      <a:lnTo>
                        <a:pt x="4933" y="261"/>
                      </a:lnTo>
                      <a:lnTo>
                        <a:pt x="4934" y="263"/>
                      </a:lnTo>
                      <a:lnTo>
                        <a:pt x="4936" y="264"/>
                      </a:lnTo>
                      <a:lnTo>
                        <a:pt x="4940" y="265"/>
                      </a:lnTo>
                      <a:lnTo>
                        <a:pt x="4944" y="265"/>
                      </a:lnTo>
                      <a:lnTo>
                        <a:pt x="4953" y="260"/>
                      </a:lnTo>
                      <a:lnTo>
                        <a:pt x="4962" y="254"/>
                      </a:lnTo>
                      <a:lnTo>
                        <a:pt x="4972" y="253"/>
                      </a:lnTo>
                      <a:lnTo>
                        <a:pt x="4981" y="254"/>
                      </a:lnTo>
                      <a:lnTo>
                        <a:pt x="4982" y="250"/>
                      </a:lnTo>
                      <a:lnTo>
                        <a:pt x="4982" y="246"/>
                      </a:lnTo>
                      <a:lnTo>
                        <a:pt x="4982" y="240"/>
                      </a:lnTo>
                      <a:lnTo>
                        <a:pt x="4980" y="234"/>
                      </a:lnTo>
                      <a:lnTo>
                        <a:pt x="4979" y="229"/>
                      </a:lnTo>
                      <a:lnTo>
                        <a:pt x="4976" y="225"/>
                      </a:lnTo>
                      <a:lnTo>
                        <a:pt x="4973" y="221"/>
                      </a:lnTo>
                      <a:lnTo>
                        <a:pt x="4969" y="218"/>
                      </a:lnTo>
                      <a:lnTo>
                        <a:pt x="4963" y="217"/>
                      </a:lnTo>
                      <a:lnTo>
                        <a:pt x="4958" y="215"/>
                      </a:lnTo>
                      <a:close/>
                      <a:moveTo>
                        <a:pt x="4866" y="233"/>
                      </a:moveTo>
                      <a:lnTo>
                        <a:pt x="4866" y="246"/>
                      </a:lnTo>
                      <a:lnTo>
                        <a:pt x="4867" y="248"/>
                      </a:lnTo>
                      <a:lnTo>
                        <a:pt x="4868" y="251"/>
                      </a:lnTo>
                      <a:lnTo>
                        <a:pt x="4864" y="261"/>
                      </a:lnTo>
                      <a:lnTo>
                        <a:pt x="4860" y="271"/>
                      </a:lnTo>
                      <a:lnTo>
                        <a:pt x="4863" y="272"/>
                      </a:lnTo>
                      <a:lnTo>
                        <a:pt x="4866" y="274"/>
                      </a:lnTo>
                      <a:lnTo>
                        <a:pt x="4870" y="272"/>
                      </a:lnTo>
                      <a:lnTo>
                        <a:pt x="4873" y="269"/>
                      </a:lnTo>
                      <a:lnTo>
                        <a:pt x="4876" y="266"/>
                      </a:lnTo>
                      <a:lnTo>
                        <a:pt x="4880" y="263"/>
                      </a:lnTo>
                      <a:lnTo>
                        <a:pt x="4889" y="257"/>
                      </a:lnTo>
                      <a:lnTo>
                        <a:pt x="4897" y="252"/>
                      </a:lnTo>
                      <a:lnTo>
                        <a:pt x="4900" y="249"/>
                      </a:lnTo>
                      <a:lnTo>
                        <a:pt x="4903" y="245"/>
                      </a:lnTo>
                      <a:lnTo>
                        <a:pt x="4905" y="240"/>
                      </a:lnTo>
                      <a:lnTo>
                        <a:pt x="4907" y="235"/>
                      </a:lnTo>
                      <a:lnTo>
                        <a:pt x="4906" y="229"/>
                      </a:lnTo>
                      <a:lnTo>
                        <a:pt x="4895" y="229"/>
                      </a:lnTo>
                      <a:lnTo>
                        <a:pt x="4886" y="231"/>
                      </a:lnTo>
                      <a:lnTo>
                        <a:pt x="4876" y="232"/>
                      </a:lnTo>
                      <a:lnTo>
                        <a:pt x="4866" y="233"/>
                      </a:lnTo>
                      <a:close/>
                      <a:moveTo>
                        <a:pt x="4809" y="250"/>
                      </a:moveTo>
                      <a:lnTo>
                        <a:pt x="4803" y="251"/>
                      </a:lnTo>
                      <a:lnTo>
                        <a:pt x="4798" y="251"/>
                      </a:lnTo>
                      <a:lnTo>
                        <a:pt x="4792" y="251"/>
                      </a:lnTo>
                      <a:lnTo>
                        <a:pt x="4787" y="249"/>
                      </a:lnTo>
                      <a:lnTo>
                        <a:pt x="4783" y="245"/>
                      </a:lnTo>
                      <a:lnTo>
                        <a:pt x="4779" y="241"/>
                      </a:lnTo>
                      <a:lnTo>
                        <a:pt x="4776" y="239"/>
                      </a:lnTo>
                      <a:lnTo>
                        <a:pt x="4774" y="238"/>
                      </a:lnTo>
                      <a:lnTo>
                        <a:pt x="4772" y="237"/>
                      </a:lnTo>
                      <a:lnTo>
                        <a:pt x="4769" y="237"/>
                      </a:lnTo>
                      <a:lnTo>
                        <a:pt x="4768" y="229"/>
                      </a:lnTo>
                      <a:lnTo>
                        <a:pt x="4772" y="225"/>
                      </a:lnTo>
                      <a:lnTo>
                        <a:pt x="4776" y="222"/>
                      </a:lnTo>
                      <a:lnTo>
                        <a:pt x="4780" y="221"/>
                      </a:lnTo>
                      <a:lnTo>
                        <a:pt x="4785" y="220"/>
                      </a:lnTo>
                      <a:lnTo>
                        <a:pt x="4797" y="220"/>
                      </a:lnTo>
                      <a:lnTo>
                        <a:pt x="4809" y="221"/>
                      </a:lnTo>
                      <a:lnTo>
                        <a:pt x="4812" y="220"/>
                      </a:lnTo>
                      <a:lnTo>
                        <a:pt x="4814" y="219"/>
                      </a:lnTo>
                      <a:lnTo>
                        <a:pt x="4817" y="220"/>
                      </a:lnTo>
                      <a:lnTo>
                        <a:pt x="4819" y="221"/>
                      </a:lnTo>
                      <a:lnTo>
                        <a:pt x="4820" y="223"/>
                      </a:lnTo>
                      <a:lnTo>
                        <a:pt x="4821" y="226"/>
                      </a:lnTo>
                      <a:lnTo>
                        <a:pt x="4822" y="232"/>
                      </a:lnTo>
                      <a:lnTo>
                        <a:pt x="4823" y="238"/>
                      </a:lnTo>
                      <a:lnTo>
                        <a:pt x="4822" y="240"/>
                      </a:lnTo>
                      <a:lnTo>
                        <a:pt x="4821" y="242"/>
                      </a:lnTo>
                      <a:lnTo>
                        <a:pt x="4820" y="245"/>
                      </a:lnTo>
                      <a:lnTo>
                        <a:pt x="4818" y="246"/>
                      </a:lnTo>
                      <a:lnTo>
                        <a:pt x="4814" y="248"/>
                      </a:lnTo>
                      <a:lnTo>
                        <a:pt x="4809" y="250"/>
                      </a:lnTo>
                      <a:close/>
                      <a:moveTo>
                        <a:pt x="4677" y="299"/>
                      </a:moveTo>
                      <a:lnTo>
                        <a:pt x="4683" y="304"/>
                      </a:lnTo>
                      <a:lnTo>
                        <a:pt x="4688" y="306"/>
                      </a:lnTo>
                      <a:lnTo>
                        <a:pt x="4693" y="307"/>
                      </a:lnTo>
                      <a:lnTo>
                        <a:pt x="4700" y="307"/>
                      </a:lnTo>
                      <a:lnTo>
                        <a:pt x="4709" y="308"/>
                      </a:lnTo>
                      <a:lnTo>
                        <a:pt x="4720" y="310"/>
                      </a:lnTo>
                      <a:lnTo>
                        <a:pt x="4723" y="309"/>
                      </a:lnTo>
                      <a:lnTo>
                        <a:pt x="4727" y="308"/>
                      </a:lnTo>
                      <a:lnTo>
                        <a:pt x="4730" y="307"/>
                      </a:lnTo>
                      <a:lnTo>
                        <a:pt x="4733" y="306"/>
                      </a:lnTo>
                      <a:lnTo>
                        <a:pt x="4739" y="300"/>
                      </a:lnTo>
                      <a:lnTo>
                        <a:pt x="4744" y="295"/>
                      </a:lnTo>
                      <a:lnTo>
                        <a:pt x="4743" y="283"/>
                      </a:lnTo>
                      <a:lnTo>
                        <a:pt x="4732" y="283"/>
                      </a:lnTo>
                      <a:lnTo>
                        <a:pt x="4723" y="282"/>
                      </a:lnTo>
                      <a:lnTo>
                        <a:pt x="4714" y="282"/>
                      </a:lnTo>
                      <a:lnTo>
                        <a:pt x="4705" y="283"/>
                      </a:lnTo>
                      <a:lnTo>
                        <a:pt x="4697" y="285"/>
                      </a:lnTo>
                      <a:lnTo>
                        <a:pt x="4690" y="288"/>
                      </a:lnTo>
                      <a:lnTo>
                        <a:pt x="4684" y="293"/>
                      </a:lnTo>
                      <a:lnTo>
                        <a:pt x="4677" y="299"/>
                      </a:lnTo>
                      <a:close/>
                      <a:moveTo>
                        <a:pt x="5168" y="1336"/>
                      </a:moveTo>
                      <a:lnTo>
                        <a:pt x="5153" y="1334"/>
                      </a:lnTo>
                      <a:lnTo>
                        <a:pt x="5139" y="1335"/>
                      </a:lnTo>
                      <a:lnTo>
                        <a:pt x="5132" y="1334"/>
                      </a:lnTo>
                      <a:lnTo>
                        <a:pt x="5126" y="1333"/>
                      </a:lnTo>
                      <a:lnTo>
                        <a:pt x="5123" y="1333"/>
                      </a:lnTo>
                      <a:lnTo>
                        <a:pt x="5120" y="1333"/>
                      </a:lnTo>
                      <a:lnTo>
                        <a:pt x="5117" y="1333"/>
                      </a:lnTo>
                      <a:lnTo>
                        <a:pt x="5114" y="1335"/>
                      </a:lnTo>
                      <a:lnTo>
                        <a:pt x="5107" y="1344"/>
                      </a:lnTo>
                      <a:lnTo>
                        <a:pt x="5102" y="1355"/>
                      </a:lnTo>
                      <a:lnTo>
                        <a:pt x="5095" y="1360"/>
                      </a:lnTo>
                      <a:lnTo>
                        <a:pt x="5089" y="1365"/>
                      </a:lnTo>
                      <a:lnTo>
                        <a:pt x="5084" y="1371"/>
                      </a:lnTo>
                      <a:lnTo>
                        <a:pt x="5078" y="1379"/>
                      </a:lnTo>
                      <a:lnTo>
                        <a:pt x="5087" y="1383"/>
                      </a:lnTo>
                      <a:lnTo>
                        <a:pt x="5095" y="1388"/>
                      </a:lnTo>
                      <a:lnTo>
                        <a:pt x="5098" y="1390"/>
                      </a:lnTo>
                      <a:lnTo>
                        <a:pt x="5102" y="1392"/>
                      </a:lnTo>
                      <a:lnTo>
                        <a:pt x="5106" y="1393"/>
                      </a:lnTo>
                      <a:lnTo>
                        <a:pt x="5112" y="1394"/>
                      </a:lnTo>
                      <a:lnTo>
                        <a:pt x="5118" y="1391"/>
                      </a:lnTo>
                      <a:lnTo>
                        <a:pt x="5123" y="1388"/>
                      </a:lnTo>
                      <a:lnTo>
                        <a:pt x="5135" y="1387"/>
                      </a:lnTo>
                      <a:lnTo>
                        <a:pt x="5146" y="1386"/>
                      </a:lnTo>
                      <a:lnTo>
                        <a:pt x="5156" y="1385"/>
                      </a:lnTo>
                      <a:lnTo>
                        <a:pt x="5168" y="1384"/>
                      </a:lnTo>
                      <a:lnTo>
                        <a:pt x="5171" y="1382"/>
                      </a:lnTo>
                      <a:lnTo>
                        <a:pt x="5174" y="1380"/>
                      </a:lnTo>
                      <a:lnTo>
                        <a:pt x="5176" y="1376"/>
                      </a:lnTo>
                      <a:lnTo>
                        <a:pt x="5178" y="1373"/>
                      </a:lnTo>
                      <a:lnTo>
                        <a:pt x="5179" y="1365"/>
                      </a:lnTo>
                      <a:lnTo>
                        <a:pt x="5179" y="1357"/>
                      </a:lnTo>
                      <a:lnTo>
                        <a:pt x="5178" y="1351"/>
                      </a:lnTo>
                      <a:lnTo>
                        <a:pt x="5175" y="1345"/>
                      </a:lnTo>
                      <a:lnTo>
                        <a:pt x="5172" y="1339"/>
                      </a:lnTo>
                      <a:lnTo>
                        <a:pt x="5168" y="1336"/>
                      </a:lnTo>
                      <a:close/>
                      <a:moveTo>
                        <a:pt x="5293" y="1370"/>
                      </a:moveTo>
                      <a:lnTo>
                        <a:pt x="5295" y="1384"/>
                      </a:lnTo>
                      <a:lnTo>
                        <a:pt x="5297" y="1396"/>
                      </a:lnTo>
                      <a:lnTo>
                        <a:pt x="5316" y="1396"/>
                      </a:lnTo>
                      <a:lnTo>
                        <a:pt x="5324" y="1395"/>
                      </a:lnTo>
                      <a:lnTo>
                        <a:pt x="5331" y="1393"/>
                      </a:lnTo>
                      <a:lnTo>
                        <a:pt x="5334" y="1392"/>
                      </a:lnTo>
                      <a:lnTo>
                        <a:pt x="5336" y="1389"/>
                      </a:lnTo>
                      <a:lnTo>
                        <a:pt x="5337" y="1386"/>
                      </a:lnTo>
                      <a:lnTo>
                        <a:pt x="5338" y="1383"/>
                      </a:lnTo>
                      <a:lnTo>
                        <a:pt x="5338" y="1380"/>
                      </a:lnTo>
                      <a:lnTo>
                        <a:pt x="5337" y="1376"/>
                      </a:lnTo>
                      <a:lnTo>
                        <a:pt x="5335" y="1374"/>
                      </a:lnTo>
                      <a:lnTo>
                        <a:pt x="5334" y="1372"/>
                      </a:lnTo>
                      <a:lnTo>
                        <a:pt x="5329" y="1370"/>
                      </a:lnTo>
                      <a:lnTo>
                        <a:pt x="5323" y="1369"/>
                      </a:lnTo>
                      <a:lnTo>
                        <a:pt x="5308" y="1368"/>
                      </a:lnTo>
                      <a:lnTo>
                        <a:pt x="5293" y="1370"/>
                      </a:lnTo>
                      <a:close/>
                      <a:moveTo>
                        <a:pt x="5375" y="1315"/>
                      </a:moveTo>
                      <a:lnTo>
                        <a:pt x="5375" y="1320"/>
                      </a:lnTo>
                      <a:lnTo>
                        <a:pt x="5374" y="1326"/>
                      </a:lnTo>
                      <a:lnTo>
                        <a:pt x="5378" y="1336"/>
                      </a:lnTo>
                      <a:lnTo>
                        <a:pt x="5381" y="1347"/>
                      </a:lnTo>
                      <a:lnTo>
                        <a:pt x="5390" y="1347"/>
                      </a:lnTo>
                      <a:lnTo>
                        <a:pt x="5397" y="1346"/>
                      </a:lnTo>
                      <a:lnTo>
                        <a:pt x="5401" y="1344"/>
                      </a:lnTo>
                      <a:lnTo>
                        <a:pt x="5406" y="1342"/>
                      </a:lnTo>
                      <a:lnTo>
                        <a:pt x="5411" y="1339"/>
                      </a:lnTo>
                      <a:lnTo>
                        <a:pt x="5418" y="1336"/>
                      </a:lnTo>
                      <a:lnTo>
                        <a:pt x="5425" y="1332"/>
                      </a:lnTo>
                      <a:lnTo>
                        <a:pt x="5428" y="1329"/>
                      </a:lnTo>
                      <a:lnTo>
                        <a:pt x="5430" y="1327"/>
                      </a:lnTo>
                      <a:lnTo>
                        <a:pt x="5431" y="1323"/>
                      </a:lnTo>
                      <a:lnTo>
                        <a:pt x="5431" y="1319"/>
                      </a:lnTo>
                      <a:lnTo>
                        <a:pt x="5431" y="1316"/>
                      </a:lnTo>
                      <a:lnTo>
                        <a:pt x="5429" y="1313"/>
                      </a:lnTo>
                      <a:lnTo>
                        <a:pt x="5427" y="1312"/>
                      </a:lnTo>
                      <a:lnTo>
                        <a:pt x="5423" y="1310"/>
                      </a:lnTo>
                      <a:lnTo>
                        <a:pt x="5416" y="1309"/>
                      </a:lnTo>
                      <a:lnTo>
                        <a:pt x="5410" y="1309"/>
                      </a:lnTo>
                      <a:lnTo>
                        <a:pt x="5401" y="1311"/>
                      </a:lnTo>
                      <a:lnTo>
                        <a:pt x="5392" y="1313"/>
                      </a:lnTo>
                      <a:lnTo>
                        <a:pt x="5384" y="1315"/>
                      </a:lnTo>
                      <a:lnTo>
                        <a:pt x="5375" y="1315"/>
                      </a:lnTo>
                      <a:close/>
                      <a:moveTo>
                        <a:pt x="5439" y="1487"/>
                      </a:moveTo>
                      <a:lnTo>
                        <a:pt x="5439" y="1499"/>
                      </a:lnTo>
                      <a:lnTo>
                        <a:pt x="5440" y="1509"/>
                      </a:lnTo>
                      <a:lnTo>
                        <a:pt x="5441" y="1513"/>
                      </a:lnTo>
                      <a:lnTo>
                        <a:pt x="5444" y="1516"/>
                      </a:lnTo>
                      <a:lnTo>
                        <a:pt x="5447" y="1518"/>
                      </a:lnTo>
                      <a:lnTo>
                        <a:pt x="5451" y="1519"/>
                      </a:lnTo>
                      <a:lnTo>
                        <a:pt x="5460" y="1519"/>
                      </a:lnTo>
                      <a:lnTo>
                        <a:pt x="5468" y="1517"/>
                      </a:lnTo>
                      <a:lnTo>
                        <a:pt x="5475" y="1514"/>
                      </a:lnTo>
                      <a:lnTo>
                        <a:pt x="5483" y="1510"/>
                      </a:lnTo>
                      <a:lnTo>
                        <a:pt x="5489" y="1505"/>
                      </a:lnTo>
                      <a:lnTo>
                        <a:pt x="5494" y="1499"/>
                      </a:lnTo>
                      <a:lnTo>
                        <a:pt x="5495" y="1496"/>
                      </a:lnTo>
                      <a:lnTo>
                        <a:pt x="5496" y="1493"/>
                      </a:lnTo>
                      <a:lnTo>
                        <a:pt x="5497" y="1488"/>
                      </a:lnTo>
                      <a:lnTo>
                        <a:pt x="5497" y="1484"/>
                      </a:lnTo>
                      <a:lnTo>
                        <a:pt x="5496" y="1480"/>
                      </a:lnTo>
                      <a:lnTo>
                        <a:pt x="5494" y="1477"/>
                      </a:lnTo>
                      <a:lnTo>
                        <a:pt x="5490" y="1475"/>
                      </a:lnTo>
                      <a:lnTo>
                        <a:pt x="5486" y="1474"/>
                      </a:lnTo>
                      <a:lnTo>
                        <a:pt x="5478" y="1471"/>
                      </a:lnTo>
                      <a:lnTo>
                        <a:pt x="5471" y="1470"/>
                      </a:lnTo>
                      <a:lnTo>
                        <a:pt x="5464" y="1470"/>
                      </a:lnTo>
                      <a:lnTo>
                        <a:pt x="5456" y="1471"/>
                      </a:lnTo>
                      <a:lnTo>
                        <a:pt x="5449" y="1473"/>
                      </a:lnTo>
                      <a:lnTo>
                        <a:pt x="5444" y="1476"/>
                      </a:lnTo>
                      <a:lnTo>
                        <a:pt x="5442" y="1479"/>
                      </a:lnTo>
                      <a:lnTo>
                        <a:pt x="5441" y="1481"/>
                      </a:lnTo>
                      <a:lnTo>
                        <a:pt x="5440" y="1484"/>
                      </a:lnTo>
                      <a:lnTo>
                        <a:pt x="5439" y="1487"/>
                      </a:lnTo>
                      <a:close/>
                      <a:moveTo>
                        <a:pt x="6016" y="70"/>
                      </a:moveTo>
                      <a:lnTo>
                        <a:pt x="6013" y="73"/>
                      </a:lnTo>
                      <a:lnTo>
                        <a:pt x="6011" y="77"/>
                      </a:lnTo>
                      <a:lnTo>
                        <a:pt x="6009" y="81"/>
                      </a:lnTo>
                      <a:lnTo>
                        <a:pt x="6008" y="84"/>
                      </a:lnTo>
                      <a:lnTo>
                        <a:pt x="6006" y="92"/>
                      </a:lnTo>
                      <a:lnTo>
                        <a:pt x="6006" y="101"/>
                      </a:lnTo>
                      <a:lnTo>
                        <a:pt x="6006" y="107"/>
                      </a:lnTo>
                      <a:lnTo>
                        <a:pt x="6007" y="112"/>
                      </a:lnTo>
                      <a:lnTo>
                        <a:pt x="6008" y="117"/>
                      </a:lnTo>
                      <a:lnTo>
                        <a:pt x="6006" y="121"/>
                      </a:lnTo>
                      <a:lnTo>
                        <a:pt x="6003" y="124"/>
                      </a:lnTo>
                      <a:lnTo>
                        <a:pt x="6000" y="126"/>
                      </a:lnTo>
                      <a:lnTo>
                        <a:pt x="5995" y="126"/>
                      </a:lnTo>
                      <a:lnTo>
                        <a:pt x="5991" y="127"/>
                      </a:lnTo>
                      <a:lnTo>
                        <a:pt x="5983" y="132"/>
                      </a:lnTo>
                      <a:lnTo>
                        <a:pt x="5976" y="136"/>
                      </a:lnTo>
                      <a:lnTo>
                        <a:pt x="5969" y="141"/>
                      </a:lnTo>
                      <a:lnTo>
                        <a:pt x="5962" y="148"/>
                      </a:lnTo>
                      <a:lnTo>
                        <a:pt x="5957" y="153"/>
                      </a:lnTo>
                      <a:lnTo>
                        <a:pt x="5952" y="157"/>
                      </a:lnTo>
                      <a:lnTo>
                        <a:pt x="5949" y="163"/>
                      </a:lnTo>
                      <a:lnTo>
                        <a:pt x="5946" y="169"/>
                      </a:lnTo>
                      <a:lnTo>
                        <a:pt x="5941" y="180"/>
                      </a:lnTo>
                      <a:lnTo>
                        <a:pt x="5937" y="194"/>
                      </a:lnTo>
                      <a:lnTo>
                        <a:pt x="5935" y="200"/>
                      </a:lnTo>
                      <a:lnTo>
                        <a:pt x="5932" y="206"/>
                      </a:lnTo>
                      <a:lnTo>
                        <a:pt x="5930" y="210"/>
                      </a:lnTo>
                      <a:lnTo>
                        <a:pt x="5926" y="215"/>
                      </a:lnTo>
                      <a:lnTo>
                        <a:pt x="5919" y="224"/>
                      </a:lnTo>
                      <a:lnTo>
                        <a:pt x="5912" y="234"/>
                      </a:lnTo>
                      <a:lnTo>
                        <a:pt x="5915" y="236"/>
                      </a:lnTo>
                      <a:lnTo>
                        <a:pt x="5919" y="237"/>
                      </a:lnTo>
                      <a:lnTo>
                        <a:pt x="5922" y="238"/>
                      </a:lnTo>
                      <a:lnTo>
                        <a:pt x="5925" y="238"/>
                      </a:lnTo>
                      <a:lnTo>
                        <a:pt x="5932" y="237"/>
                      </a:lnTo>
                      <a:lnTo>
                        <a:pt x="5940" y="238"/>
                      </a:lnTo>
                      <a:lnTo>
                        <a:pt x="5946" y="240"/>
                      </a:lnTo>
                      <a:lnTo>
                        <a:pt x="5951" y="243"/>
                      </a:lnTo>
                      <a:lnTo>
                        <a:pt x="5956" y="248"/>
                      </a:lnTo>
                      <a:lnTo>
                        <a:pt x="5960" y="252"/>
                      </a:lnTo>
                      <a:lnTo>
                        <a:pt x="5968" y="262"/>
                      </a:lnTo>
                      <a:lnTo>
                        <a:pt x="5974" y="271"/>
                      </a:lnTo>
                      <a:lnTo>
                        <a:pt x="5980" y="275"/>
                      </a:lnTo>
                      <a:lnTo>
                        <a:pt x="5985" y="277"/>
                      </a:lnTo>
                      <a:lnTo>
                        <a:pt x="5991" y="278"/>
                      </a:lnTo>
                      <a:lnTo>
                        <a:pt x="5999" y="279"/>
                      </a:lnTo>
                      <a:lnTo>
                        <a:pt x="6003" y="278"/>
                      </a:lnTo>
                      <a:lnTo>
                        <a:pt x="6007" y="278"/>
                      </a:lnTo>
                      <a:lnTo>
                        <a:pt x="6011" y="276"/>
                      </a:lnTo>
                      <a:lnTo>
                        <a:pt x="6014" y="274"/>
                      </a:lnTo>
                      <a:lnTo>
                        <a:pt x="6020" y="269"/>
                      </a:lnTo>
                      <a:lnTo>
                        <a:pt x="6027" y="264"/>
                      </a:lnTo>
                      <a:lnTo>
                        <a:pt x="6032" y="258"/>
                      </a:lnTo>
                      <a:lnTo>
                        <a:pt x="6038" y="253"/>
                      </a:lnTo>
                      <a:lnTo>
                        <a:pt x="6045" y="249"/>
                      </a:lnTo>
                      <a:lnTo>
                        <a:pt x="6054" y="246"/>
                      </a:lnTo>
                      <a:lnTo>
                        <a:pt x="6066" y="242"/>
                      </a:lnTo>
                      <a:lnTo>
                        <a:pt x="6077" y="239"/>
                      </a:lnTo>
                      <a:lnTo>
                        <a:pt x="6083" y="237"/>
                      </a:lnTo>
                      <a:lnTo>
                        <a:pt x="6087" y="234"/>
                      </a:lnTo>
                      <a:lnTo>
                        <a:pt x="6089" y="230"/>
                      </a:lnTo>
                      <a:lnTo>
                        <a:pt x="6090" y="225"/>
                      </a:lnTo>
                      <a:lnTo>
                        <a:pt x="6090" y="213"/>
                      </a:lnTo>
                      <a:lnTo>
                        <a:pt x="6088" y="204"/>
                      </a:lnTo>
                      <a:lnTo>
                        <a:pt x="6086" y="195"/>
                      </a:lnTo>
                      <a:lnTo>
                        <a:pt x="6086" y="184"/>
                      </a:lnTo>
                      <a:lnTo>
                        <a:pt x="6088" y="171"/>
                      </a:lnTo>
                      <a:lnTo>
                        <a:pt x="6090" y="156"/>
                      </a:lnTo>
                      <a:lnTo>
                        <a:pt x="6090" y="152"/>
                      </a:lnTo>
                      <a:lnTo>
                        <a:pt x="6088" y="149"/>
                      </a:lnTo>
                      <a:lnTo>
                        <a:pt x="6086" y="146"/>
                      </a:lnTo>
                      <a:lnTo>
                        <a:pt x="6083" y="144"/>
                      </a:lnTo>
                      <a:lnTo>
                        <a:pt x="6075" y="140"/>
                      </a:lnTo>
                      <a:lnTo>
                        <a:pt x="6069" y="134"/>
                      </a:lnTo>
                      <a:lnTo>
                        <a:pt x="6064" y="123"/>
                      </a:lnTo>
                      <a:lnTo>
                        <a:pt x="6060" y="113"/>
                      </a:lnTo>
                      <a:lnTo>
                        <a:pt x="6055" y="111"/>
                      </a:lnTo>
                      <a:lnTo>
                        <a:pt x="6049" y="108"/>
                      </a:lnTo>
                      <a:lnTo>
                        <a:pt x="6046" y="98"/>
                      </a:lnTo>
                      <a:lnTo>
                        <a:pt x="6043" y="91"/>
                      </a:lnTo>
                      <a:lnTo>
                        <a:pt x="6038" y="84"/>
                      </a:lnTo>
                      <a:lnTo>
                        <a:pt x="6032" y="78"/>
                      </a:lnTo>
                      <a:lnTo>
                        <a:pt x="6023" y="75"/>
                      </a:lnTo>
                      <a:lnTo>
                        <a:pt x="6016" y="70"/>
                      </a:lnTo>
                      <a:close/>
                      <a:moveTo>
                        <a:pt x="6071" y="251"/>
                      </a:moveTo>
                      <a:lnTo>
                        <a:pt x="6069" y="252"/>
                      </a:lnTo>
                      <a:lnTo>
                        <a:pt x="6067" y="253"/>
                      </a:lnTo>
                      <a:lnTo>
                        <a:pt x="6065" y="254"/>
                      </a:lnTo>
                      <a:lnTo>
                        <a:pt x="6064" y="257"/>
                      </a:lnTo>
                      <a:lnTo>
                        <a:pt x="6063" y="261"/>
                      </a:lnTo>
                      <a:lnTo>
                        <a:pt x="6061" y="266"/>
                      </a:lnTo>
                      <a:lnTo>
                        <a:pt x="6058" y="271"/>
                      </a:lnTo>
                      <a:lnTo>
                        <a:pt x="6055" y="275"/>
                      </a:lnTo>
                      <a:lnTo>
                        <a:pt x="6051" y="279"/>
                      </a:lnTo>
                      <a:lnTo>
                        <a:pt x="6047" y="282"/>
                      </a:lnTo>
                      <a:lnTo>
                        <a:pt x="6039" y="286"/>
                      </a:lnTo>
                      <a:lnTo>
                        <a:pt x="6030" y="290"/>
                      </a:lnTo>
                      <a:lnTo>
                        <a:pt x="6019" y="293"/>
                      </a:lnTo>
                      <a:lnTo>
                        <a:pt x="6009" y="296"/>
                      </a:lnTo>
                      <a:lnTo>
                        <a:pt x="6004" y="298"/>
                      </a:lnTo>
                      <a:lnTo>
                        <a:pt x="6001" y="300"/>
                      </a:lnTo>
                      <a:lnTo>
                        <a:pt x="5999" y="305"/>
                      </a:lnTo>
                      <a:lnTo>
                        <a:pt x="5998" y="310"/>
                      </a:lnTo>
                      <a:lnTo>
                        <a:pt x="6005" y="322"/>
                      </a:lnTo>
                      <a:lnTo>
                        <a:pt x="6012" y="336"/>
                      </a:lnTo>
                      <a:lnTo>
                        <a:pt x="6011" y="339"/>
                      </a:lnTo>
                      <a:lnTo>
                        <a:pt x="6010" y="341"/>
                      </a:lnTo>
                      <a:lnTo>
                        <a:pt x="6009" y="343"/>
                      </a:lnTo>
                      <a:lnTo>
                        <a:pt x="6007" y="345"/>
                      </a:lnTo>
                      <a:lnTo>
                        <a:pt x="6003" y="348"/>
                      </a:lnTo>
                      <a:lnTo>
                        <a:pt x="6000" y="353"/>
                      </a:lnTo>
                      <a:lnTo>
                        <a:pt x="5998" y="363"/>
                      </a:lnTo>
                      <a:lnTo>
                        <a:pt x="5997" y="371"/>
                      </a:lnTo>
                      <a:lnTo>
                        <a:pt x="5992" y="378"/>
                      </a:lnTo>
                      <a:lnTo>
                        <a:pt x="5989" y="385"/>
                      </a:lnTo>
                      <a:lnTo>
                        <a:pt x="5989" y="388"/>
                      </a:lnTo>
                      <a:lnTo>
                        <a:pt x="5991" y="390"/>
                      </a:lnTo>
                      <a:lnTo>
                        <a:pt x="5993" y="391"/>
                      </a:lnTo>
                      <a:lnTo>
                        <a:pt x="5997" y="391"/>
                      </a:lnTo>
                      <a:lnTo>
                        <a:pt x="6003" y="391"/>
                      </a:lnTo>
                      <a:lnTo>
                        <a:pt x="6009" y="392"/>
                      </a:lnTo>
                      <a:lnTo>
                        <a:pt x="6013" y="393"/>
                      </a:lnTo>
                      <a:lnTo>
                        <a:pt x="6017" y="395"/>
                      </a:lnTo>
                      <a:lnTo>
                        <a:pt x="6020" y="397"/>
                      </a:lnTo>
                      <a:lnTo>
                        <a:pt x="6023" y="400"/>
                      </a:lnTo>
                      <a:lnTo>
                        <a:pt x="6028" y="403"/>
                      </a:lnTo>
                      <a:lnTo>
                        <a:pt x="6030" y="407"/>
                      </a:lnTo>
                      <a:lnTo>
                        <a:pt x="6032" y="411"/>
                      </a:lnTo>
                      <a:lnTo>
                        <a:pt x="6033" y="417"/>
                      </a:lnTo>
                      <a:lnTo>
                        <a:pt x="6034" y="426"/>
                      </a:lnTo>
                      <a:lnTo>
                        <a:pt x="6034" y="436"/>
                      </a:lnTo>
                      <a:lnTo>
                        <a:pt x="6034" y="458"/>
                      </a:lnTo>
                      <a:lnTo>
                        <a:pt x="6038" y="458"/>
                      </a:lnTo>
                      <a:lnTo>
                        <a:pt x="6041" y="459"/>
                      </a:lnTo>
                      <a:lnTo>
                        <a:pt x="6051" y="454"/>
                      </a:lnTo>
                      <a:lnTo>
                        <a:pt x="6062" y="449"/>
                      </a:lnTo>
                      <a:lnTo>
                        <a:pt x="6070" y="450"/>
                      </a:lnTo>
                      <a:lnTo>
                        <a:pt x="6076" y="452"/>
                      </a:lnTo>
                      <a:lnTo>
                        <a:pt x="6083" y="456"/>
                      </a:lnTo>
                      <a:lnTo>
                        <a:pt x="6089" y="461"/>
                      </a:lnTo>
                      <a:lnTo>
                        <a:pt x="6099" y="473"/>
                      </a:lnTo>
                      <a:lnTo>
                        <a:pt x="6112" y="484"/>
                      </a:lnTo>
                      <a:lnTo>
                        <a:pt x="6116" y="487"/>
                      </a:lnTo>
                      <a:lnTo>
                        <a:pt x="6120" y="488"/>
                      </a:lnTo>
                      <a:lnTo>
                        <a:pt x="6125" y="490"/>
                      </a:lnTo>
                      <a:lnTo>
                        <a:pt x="6129" y="490"/>
                      </a:lnTo>
                      <a:lnTo>
                        <a:pt x="6138" y="491"/>
                      </a:lnTo>
                      <a:lnTo>
                        <a:pt x="6149" y="492"/>
                      </a:lnTo>
                      <a:lnTo>
                        <a:pt x="6157" y="494"/>
                      </a:lnTo>
                      <a:lnTo>
                        <a:pt x="6164" y="496"/>
                      </a:lnTo>
                      <a:lnTo>
                        <a:pt x="6173" y="498"/>
                      </a:lnTo>
                      <a:lnTo>
                        <a:pt x="6181" y="500"/>
                      </a:lnTo>
                      <a:lnTo>
                        <a:pt x="6188" y="500"/>
                      </a:lnTo>
                      <a:lnTo>
                        <a:pt x="6195" y="498"/>
                      </a:lnTo>
                      <a:lnTo>
                        <a:pt x="6203" y="496"/>
                      </a:lnTo>
                      <a:lnTo>
                        <a:pt x="6209" y="493"/>
                      </a:lnTo>
                      <a:lnTo>
                        <a:pt x="6214" y="490"/>
                      </a:lnTo>
                      <a:lnTo>
                        <a:pt x="6218" y="485"/>
                      </a:lnTo>
                      <a:lnTo>
                        <a:pt x="6221" y="480"/>
                      </a:lnTo>
                      <a:lnTo>
                        <a:pt x="6222" y="474"/>
                      </a:lnTo>
                      <a:lnTo>
                        <a:pt x="6221" y="467"/>
                      </a:lnTo>
                      <a:lnTo>
                        <a:pt x="6219" y="463"/>
                      </a:lnTo>
                      <a:lnTo>
                        <a:pt x="6217" y="459"/>
                      </a:lnTo>
                      <a:lnTo>
                        <a:pt x="6214" y="455"/>
                      </a:lnTo>
                      <a:lnTo>
                        <a:pt x="6208" y="448"/>
                      </a:lnTo>
                      <a:lnTo>
                        <a:pt x="6201" y="438"/>
                      </a:lnTo>
                      <a:lnTo>
                        <a:pt x="6192" y="424"/>
                      </a:lnTo>
                      <a:lnTo>
                        <a:pt x="6185" y="409"/>
                      </a:lnTo>
                      <a:lnTo>
                        <a:pt x="6198" y="405"/>
                      </a:lnTo>
                      <a:lnTo>
                        <a:pt x="6209" y="402"/>
                      </a:lnTo>
                      <a:lnTo>
                        <a:pt x="6214" y="400"/>
                      </a:lnTo>
                      <a:lnTo>
                        <a:pt x="6218" y="397"/>
                      </a:lnTo>
                      <a:lnTo>
                        <a:pt x="6220" y="396"/>
                      </a:lnTo>
                      <a:lnTo>
                        <a:pt x="6221" y="394"/>
                      </a:lnTo>
                      <a:lnTo>
                        <a:pt x="6221" y="391"/>
                      </a:lnTo>
                      <a:lnTo>
                        <a:pt x="6222" y="389"/>
                      </a:lnTo>
                      <a:lnTo>
                        <a:pt x="6221" y="379"/>
                      </a:lnTo>
                      <a:lnTo>
                        <a:pt x="6219" y="371"/>
                      </a:lnTo>
                      <a:lnTo>
                        <a:pt x="6216" y="364"/>
                      </a:lnTo>
                      <a:lnTo>
                        <a:pt x="6215" y="354"/>
                      </a:lnTo>
                      <a:lnTo>
                        <a:pt x="6204" y="354"/>
                      </a:lnTo>
                      <a:lnTo>
                        <a:pt x="6193" y="355"/>
                      </a:lnTo>
                      <a:lnTo>
                        <a:pt x="6189" y="354"/>
                      </a:lnTo>
                      <a:lnTo>
                        <a:pt x="6185" y="353"/>
                      </a:lnTo>
                      <a:lnTo>
                        <a:pt x="6181" y="351"/>
                      </a:lnTo>
                      <a:lnTo>
                        <a:pt x="6178" y="347"/>
                      </a:lnTo>
                      <a:lnTo>
                        <a:pt x="6174" y="338"/>
                      </a:lnTo>
                      <a:lnTo>
                        <a:pt x="6170" y="330"/>
                      </a:lnTo>
                      <a:lnTo>
                        <a:pt x="6167" y="320"/>
                      </a:lnTo>
                      <a:lnTo>
                        <a:pt x="6165" y="311"/>
                      </a:lnTo>
                      <a:lnTo>
                        <a:pt x="6163" y="295"/>
                      </a:lnTo>
                      <a:lnTo>
                        <a:pt x="6160" y="282"/>
                      </a:lnTo>
                      <a:lnTo>
                        <a:pt x="6158" y="276"/>
                      </a:lnTo>
                      <a:lnTo>
                        <a:pt x="6154" y="270"/>
                      </a:lnTo>
                      <a:lnTo>
                        <a:pt x="6152" y="269"/>
                      </a:lnTo>
                      <a:lnTo>
                        <a:pt x="6150" y="267"/>
                      </a:lnTo>
                      <a:lnTo>
                        <a:pt x="6147" y="266"/>
                      </a:lnTo>
                      <a:lnTo>
                        <a:pt x="6143" y="265"/>
                      </a:lnTo>
                      <a:lnTo>
                        <a:pt x="6143" y="310"/>
                      </a:lnTo>
                      <a:lnTo>
                        <a:pt x="6143" y="313"/>
                      </a:lnTo>
                      <a:lnTo>
                        <a:pt x="6142" y="317"/>
                      </a:lnTo>
                      <a:lnTo>
                        <a:pt x="6141" y="320"/>
                      </a:lnTo>
                      <a:lnTo>
                        <a:pt x="6140" y="322"/>
                      </a:lnTo>
                      <a:lnTo>
                        <a:pt x="6134" y="327"/>
                      </a:lnTo>
                      <a:lnTo>
                        <a:pt x="6129" y="332"/>
                      </a:lnTo>
                      <a:lnTo>
                        <a:pt x="6116" y="339"/>
                      </a:lnTo>
                      <a:lnTo>
                        <a:pt x="6102" y="346"/>
                      </a:lnTo>
                      <a:lnTo>
                        <a:pt x="6101" y="341"/>
                      </a:lnTo>
                      <a:lnTo>
                        <a:pt x="6101" y="337"/>
                      </a:lnTo>
                      <a:lnTo>
                        <a:pt x="6101" y="326"/>
                      </a:lnTo>
                      <a:lnTo>
                        <a:pt x="6102" y="317"/>
                      </a:lnTo>
                      <a:lnTo>
                        <a:pt x="6104" y="308"/>
                      </a:lnTo>
                      <a:lnTo>
                        <a:pt x="6104" y="297"/>
                      </a:lnTo>
                      <a:lnTo>
                        <a:pt x="6104" y="289"/>
                      </a:lnTo>
                      <a:lnTo>
                        <a:pt x="6102" y="281"/>
                      </a:lnTo>
                      <a:lnTo>
                        <a:pt x="6100" y="272"/>
                      </a:lnTo>
                      <a:lnTo>
                        <a:pt x="6096" y="266"/>
                      </a:lnTo>
                      <a:lnTo>
                        <a:pt x="6092" y="260"/>
                      </a:lnTo>
                      <a:lnTo>
                        <a:pt x="6086" y="255"/>
                      </a:lnTo>
                      <a:lnTo>
                        <a:pt x="6083" y="254"/>
                      </a:lnTo>
                      <a:lnTo>
                        <a:pt x="6079" y="252"/>
                      </a:lnTo>
                      <a:lnTo>
                        <a:pt x="6075" y="252"/>
                      </a:lnTo>
                      <a:lnTo>
                        <a:pt x="6071" y="251"/>
                      </a:lnTo>
                      <a:close/>
                      <a:moveTo>
                        <a:pt x="5906" y="276"/>
                      </a:moveTo>
                      <a:lnTo>
                        <a:pt x="5900" y="277"/>
                      </a:lnTo>
                      <a:lnTo>
                        <a:pt x="5895" y="280"/>
                      </a:lnTo>
                      <a:lnTo>
                        <a:pt x="5893" y="282"/>
                      </a:lnTo>
                      <a:lnTo>
                        <a:pt x="5892" y="284"/>
                      </a:lnTo>
                      <a:lnTo>
                        <a:pt x="5891" y="286"/>
                      </a:lnTo>
                      <a:lnTo>
                        <a:pt x="5891" y="289"/>
                      </a:lnTo>
                      <a:lnTo>
                        <a:pt x="5896" y="299"/>
                      </a:lnTo>
                      <a:lnTo>
                        <a:pt x="5903" y="310"/>
                      </a:lnTo>
                      <a:lnTo>
                        <a:pt x="5906" y="319"/>
                      </a:lnTo>
                      <a:lnTo>
                        <a:pt x="5908" y="327"/>
                      </a:lnTo>
                      <a:lnTo>
                        <a:pt x="5909" y="336"/>
                      </a:lnTo>
                      <a:lnTo>
                        <a:pt x="5909" y="346"/>
                      </a:lnTo>
                      <a:lnTo>
                        <a:pt x="5911" y="349"/>
                      </a:lnTo>
                      <a:lnTo>
                        <a:pt x="5912" y="351"/>
                      </a:lnTo>
                      <a:lnTo>
                        <a:pt x="5914" y="353"/>
                      </a:lnTo>
                      <a:lnTo>
                        <a:pt x="5917" y="355"/>
                      </a:lnTo>
                      <a:lnTo>
                        <a:pt x="5923" y="357"/>
                      </a:lnTo>
                      <a:lnTo>
                        <a:pt x="5930" y="357"/>
                      </a:lnTo>
                      <a:lnTo>
                        <a:pt x="5934" y="357"/>
                      </a:lnTo>
                      <a:lnTo>
                        <a:pt x="5938" y="355"/>
                      </a:lnTo>
                      <a:lnTo>
                        <a:pt x="5969" y="355"/>
                      </a:lnTo>
                      <a:lnTo>
                        <a:pt x="5973" y="355"/>
                      </a:lnTo>
                      <a:lnTo>
                        <a:pt x="5976" y="353"/>
                      </a:lnTo>
                      <a:lnTo>
                        <a:pt x="5978" y="351"/>
                      </a:lnTo>
                      <a:lnTo>
                        <a:pt x="5980" y="348"/>
                      </a:lnTo>
                      <a:lnTo>
                        <a:pt x="5982" y="341"/>
                      </a:lnTo>
                      <a:lnTo>
                        <a:pt x="5983" y="333"/>
                      </a:lnTo>
                      <a:lnTo>
                        <a:pt x="5983" y="330"/>
                      </a:lnTo>
                      <a:lnTo>
                        <a:pt x="5981" y="326"/>
                      </a:lnTo>
                      <a:lnTo>
                        <a:pt x="5979" y="324"/>
                      </a:lnTo>
                      <a:lnTo>
                        <a:pt x="5977" y="322"/>
                      </a:lnTo>
                      <a:lnTo>
                        <a:pt x="5971" y="319"/>
                      </a:lnTo>
                      <a:lnTo>
                        <a:pt x="5963" y="318"/>
                      </a:lnTo>
                      <a:lnTo>
                        <a:pt x="5953" y="311"/>
                      </a:lnTo>
                      <a:lnTo>
                        <a:pt x="5943" y="305"/>
                      </a:lnTo>
                      <a:lnTo>
                        <a:pt x="5935" y="304"/>
                      </a:lnTo>
                      <a:lnTo>
                        <a:pt x="5928" y="303"/>
                      </a:lnTo>
                      <a:lnTo>
                        <a:pt x="5925" y="298"/>
                      </a:lnTo>
                      <a:lnTo>
                        <a:pt x="5923" y="295"/>
                      </a:lnTo>
                      <a:lnTo>
                        <a:pt x="5920" y="290"/>
                      </a:lnTo>
                      <a:lnTo>
                        <a:pt x="5919" y="286"/>
                      </a:lnTo>
                      <a:lnTo>
                        <a:pt x="5917" y="282"/>
                      </a:lnTo>
                      <a:lnTo>
                        <a:pt x="5914" y="279"/>
                      </a:lnTo>
                      <a:lnTo>
                        <a:pt x="5911" y="277"/>
                      </a:lnTo>
                      <a:lnTo>
                        <a:pt x="5906" y="276"/>
                      </a:lnTo>
                      <a:close/>
                      <a:moveTo>
                        <a:pt x="6386" y="434"/>
                      </a:moveTo>
                      <a:lnTo>
                        <a:pt x="6375" y="439"/>
                      </a:lnTo>
                      <a:lnTo>
                        <a:pt x="6365" y="442"/>
                      </a:lnTo>
                      <a:lnTo>
                        <a:pt x="6356" y="445"/>
                      </a:lnTo>
                      <a:lnTo>
                        <a:pt x="6345" y="447"/>
                      </a:lnTo>
                      <a:lnTo>
                        <a:pt x="6334" y="449"/>
                      </a:lnTo>
                      <a:lnTo>
                        <a:pt x="6325" y="451"/>
                      </a:lnTo>
                      <a:lnTo>
                        <a:pt x="6321" y="453"/>
                      </a:lnTo>
                      <a:lnTo>
                        <a:pt x="6318" y="455"/>
                      </a:lnTo>
                      <a:lnTo>
                        <a:pt x="6316" y="459"/>
                      </a:lnTo>
                      <a:lnTo>
                        <a:pt x="6315" y="463"/>
                      </a:lnTo>
                      <a:lnTo>
                        <a:pt x="6316" y="469"/>
                      </a:lnTo>
                      <a:lnTo>
                        <a:pt x="6317" y="475"/>
                      </a:lnTo>
                      <a:lnTo>
                        <a:pt x="6320" y="479"/>
                      </a:lnTo>
                      <a:lnTo>
                        <a:pt x="6323" y="484"/>
                      </a:lnTo>
                      <a:lnTo>
                        <a:pt x="6326" y="488"/>
                      </a:lnTo>
                      <a:lnTo>
                        <a:pt x="6328" y="493"/>
                      </a:lnTo>
                      <a:lnTo>
                        <a:pt x="6330" y="498"/>
                      </a:lnTo>
                      <a:lnTo>
                        <a:pt x="6331" y="504"/>
                      </a:lnTo>
                      <a:lnTo>
                        <a:pt x="6330" y="508"/>
                      </a:lnTo>
                      <a:lnTo>
                        <a:pt x="6328" y="510"/>
                      </a:lnTo>
                      <a:lnTo>
                        <a:pt x="6325" y="512"/>
                      </a:lnTo>
                      <a:lnTo>
                        <a:pt x="6322" y="514"/>
                      </a:lnTo>
                      <a:lnTo>
                        <a:pt x="6315" y="520"/>
                      </a:lnTo>
                      <a:lnTo>
                        <a:pt x="6309" y="526"/>
                      </a:lnTo>
                      <a:lnTo>
                        <a:pt x="6307" y="530"/>
                      </a:lnTo>
                      <a:lnTo>
                        <a:pt x="6306" y="534"/>
                      </a:lnTo>
                      <a:lnTo>
                        <a:pt x="6305" y="538"/>
                      </a:lnTo>
                      <a:lnTo>
                        <a:pt x="6305" y="543"/>
                      </a:lnTo>
                      <a:lnTo>
                        <a:pt x="6306" y="551"/>
                      </a:lnTo>
                      <a:lnTo>
                        <a:pt x="6308" y="560"/>
                      </a:lnTo>
                      <a:lnTo>
                        <a:pt x="6305" y="575"/>
                      </a:lnTo>
                      <a:lnTo>
                        <a:pt x="6302" y="591"/>
                      </a:lnTo>
                      <a:lnTo>
                        <a:pt x="6304" y="603"/>
                      </a:lnTo>
                      <a:lnTo>
                        <a:pt x="6306" y="615"/>
                      </a:lnTo>
                      <a:lnTo>
                        <a:pt x="6300" y="625"/>
                      </a:lnTo>
                      <a:lnTo>
                        <a:pt x="6294" y="636"/>
                      </a:lnTo>
                      <a:lnTo>
                        <a:pt x="6295" y="643"/>
                      </a:lnTo>
                      <a:lnTo>
                        <a:pt x="6298" y="649"/>
                      </a:lnTo>
                      <a:lnTo>
                        <a:pt x="6299" y="651"/>
                      </a:lnTo>
                      <a:lnTo>
                        <a:pt x="6301" y="653"/>
                      </a:lnTo>
                      <a:lnTo>
                        <a:pt x="6304" y="655"/>
                      </a:lnTo>
                      <a:lnTo>
                        <a:pt x="6307" y="655"/>
                      </a:lnTo>
                      <a:lnTo>
                        <a:pt x="6311" y="655"/>
                      </a:lnTo>
                      <a:lnTo>
                        <a:pt x="6314" y="653"/>
                      </a:lnTo>
                      <a:lnTo>
                        <a:pt x="6317" y="651"/>
                      </a:lnTo>
                      <a:lnTo>
                        <a:pt x="6319" y="648"/>
                      </a:lnTo>
                      <a:lnTo>
                        <a:pt x="6322" y="642"/>
                      </a:lnTo>
                      <a:lnTo>
                        <a:pt x="6325" y="635"/>
                      </a:lnTo>
                      <a:lnTo>
                        <a:pt x="6329" y="629"/>
                      </a:lnTo>
                      <a:lnTo>
                        <a:pt x="6334" y="625"/>
                      </a:lnTo>
                      <a:lnTo>
                        <a:pt x="6340" y="621"/>
                      </a:lnTo>
                      <a:lnTo>
                        <a:pt x="6346" y="616"/>
                      </a:lnTo>
                      <a:lnTo>
                        <a:pt x="6353" y="608"/>
                      </a:lnTo>
                      <a:lnTo>
                        <a:pt x="6360" y="602"/>
                      </a:lnTo>
                      <a:lnTo>
                        <a:pt x="6364" y="599"/>
                      </a:lnTo>
                      <a:lnTo>
                        <a:pt x="6369" y="597"/>
                      </a:lnTo>
                      <a:lnTo>
                        <a:pt x="6374" y="595"/>
                      </a:lnTo>
                      <a:lnTo>
                        <a:pt x="6379" y="595"/>
                      </a:lnTo>
                      <a:lnTo>
                        <a:pt x="6385" y="594"/>
                      </a:lnTo>
                      <a:lnTo>
                        <a:pt x="6390" y="592"/>
                      </a:lnTo>
                      <a:lnTo>
                        <a:pt x="6395" y="590"/>
                      </a:lnTo>
                      <a:lnTo>
                        <a:pt x="6401" y="588"/>
                      </a:lnTo>
                      <a:lnTo>
                        <a:pt x="6406" y="585"/>
                      </a:lnTo>
                      <a:lnTo>
                        <a:pt x="6410" y="581"/>
                      </a:lnTo>
                      <a:lnTo>
                        <a:pt x="6414" y="577"/>
                      </a:lnTo>
                      <a:lnTo>
                        <a:pt x="6417" y="573"/>
                      </a:lnTo>
                      <a:lnTo>
                        <a:pt x="6423" y="565"/>
                      </a:lnTo>
                      <a:lnTo>
                        <a:pt x="6429" y="554"/>
                      </a:lnTo>
                      <a:lnTo>
                        <a:pt x="6431" y="543"/>
                      </a:lnTo>
                      <a:lnTo>
                        <a:pt x="6432" y="532"/>
                      </a:lnTo>
                      <a:lnTo>
                        <a:pt x="6432" y="509"/>
                      </a:lnTo>
                      <a:lnTo>
                        <a:pt x="6431" y="503"/>
                      </a:lnTo>
                      <a:lnTo>
                        <a:pt x="6429" y="497"/>
                      </a:lnTo>
                      <a:lnTo>
                        <a:pt x="6424" y="492"/>
                      </a:lnTo>
                      <a:lnTo>
                        <a:pt x="6420" y="488"/>
                      </a:lnTo>
                      <a:lnTo>
                        <a:pt x="6415" y="483"/>
                      </a:lnTo>
                      <a:lnTo>
                        <a:pt x="6411" y="479"/>
                      </a:lnTo>
                      <a:lnTo>
                        <a:pt x="6408" y="473"/>
                      </a:lnTo>
                      <a:lnTo>
                        <a:pt x="6406" y="466"/>
                      </a:lnTo>
                      <a:lnTo>
                        <a:pt x="6404" y="454"/>
                      </a:lnTo>
                      <a:lnTo>
                        <a:pt x="6401" y="444"/>
                      </a:lnTo>
                      <a:lnTo>
                        <a:pt x="6399" y="439"/>
                      </a:lnTo>
                      <a:lnTo>
                        <a:pt x="6395" y="436"/>
                      </a:lnTo>
                      <a:lnTo>
                        <a:pt x="6391" y="434"/>
                      </a:lnTo>
                      <a:lnTo>
                        <a:pt x="6386" y="434"/>
                      </a:lnTo>
                      <a:close/>
                      <a:moveTo>
                        <a:pt x="6529" y="519"/>
                      </a:moveTo>
                      <a:lnTo>
                        <a:pt x="6528" y="516"/>
                      </a:lnTo>
                      <a:lnTo>
                        <a:pt x="6527" y="513"/>
                      </a:lnTo>
                      <a:lnTo>
                        <a:pt x="6525" y="511"/>
                      </a:lnTo>
                      <a:lnTo>
                        <a:pt x="6522" y="510"/>
                      </a:lnTo>
                      <a:lnTo>
                        <a:pt x="6519" y="510"/>
                      </a:lnTo>
                      <a:lnTo>
                        <a:pt x="6516" y="511"/>
                      </a:lnTo>
                      <a:lnTo>
                        <a:pt x="6513" y="512"/>
                      </a:lnTo>
                      <a:lnTo>
                        <a:pt x="6509" y="514"/>
                      </a:lnTo>
                      <a:lnTo>
                        <a:pt x="6505" y="518"/>
                      </a:lnTo>
                      <a:lnTo>
                        <a:pt x="6501" y="523"/>
                      </a:lnTo>
                      <a:lnTo>
                        <a:pt x="6497" y="530"/>
                      </a:lnTo>
                      <a:lnTo>
                        <a:pt x="6493" y="536"/>
                      </a:lnTo>
                      <a:lnTo>
                        <a:pt x="6489" y="542"/>
                      </a:lnTo>
                      <a:lnTo>
                        <a:pt x="6484" y="547"/>
                      </a:lnTo>
                      <a:lnTo>
                        <a:pt x="6484" y="558"/>
                      </a:lnTo>
                      <a:lnTo>
                        <a:pt x="6490" y="559"/>
                      </a:lnTo>
                      <a:lnTo>
                        <a:pt x="6495" y="559"/>
                      </a:lnTo>
                      <a:lnTo>
                        <a:pt x="6505" y="559"/>
                      </a:lnTo>
                      <a:lnTo>
                        <a:pt x="6514" y="557"/>
                      </a:lnTo>
                      <a:lnTo>
                        <a:pt x="6523" y="555"/>
                      </a:lnTo>
                      <a:lnTo>
                        <a:pt x="6532" y="555"/>
                      </a:lnTo>
                      <a:lnTo>
                        <a:pt x="6532" y="537"/>
                      </a:lnTo>
                      <a:lnTo>
                        <a:pt x="6532" y="533"/>
                      </a:lnTo>
                      <a:lnTo>
                        <a:pt x="6532" y="527"/>
                      </a:lnTo>
                      <a:lnTo>
                        <a:pt x="6531" y="523"/>
                      </a:lnTo>
                      <a:lnTo>
                        <a:pt x="6529" y="519"/>
                      </a:lnTo>
                      <a:close/>
                      <a:moveTo>
                        <a:pt x="6291" y="719"/>
                      </a:moveTo>
                      <a:lnTo>
                        <a:pt x="6287" y="717"/>
                      </a:lnTo>
                      <a:lnTo>
                        <a:pt x="6283" y="715"/>
                      </a:lnTo>
                      <a:lnTo>
                        <a:pt x="6278" y="714"/>
                      </a:lnTo>
                      <a:lnTo>
                        <a:pt x="6274" y="713"/>
                      </a:lnTo>
                      <a:lnTo>
                        <a:pt x="6270" y="714"/>
                      </a:lnTo>
                      <a:lnTo>
                        <a:pt x="6268" y="716"/>
                      </a:lnTo>
                      <a:lnTo>
                        <a:pt x="6266" y="718"/>
                      </a:lnTo>
                      <a:lnTo>
                        <a:pt x="6265" y="722"/>
                      </a:lnTo>
                      <a:lnTo>
                        <a:pt x="6263" y="731"/>
                      </a:lnTo>
                      <a:lnTo>
                        <a:pt x="6263" y="739"/>
                      </a:lnTo>
                      <a:lnTo>
                        <a:pt x="6260" y="751"/>
                      </a:lnTo>
                      <a:lnTo>
                        <a:pt x="6257" y="763"/>
                      </a:lnTo>
                      <a:lnTo>
                        <a:pt x="6260" y="765"/>
                      </a:lnTo>
                      <a:lnTo>
                        <a:pt x="6263" y="766"/>
                      </a:lnTo>
                      <a:lnTo>
                        <a:pt x="6266" y="765"/>
                      </a:lnTo>
                      <a:lnTo>
                        <a:pt x="6269" y="763"/>
                      </a:lnTo>
                      <a:lnTo>
                        <a:pt x="6272" y="761"/>
                      </a:lnTo>
                      <a:lnTo>
                        <a:pt x="6274" y="758"/>
                      </a:lnTo>
                      <a:lnTo>
                        <a:pt x="6278" y="750"/>
                      </a:lnTo>
                      <a:lnTo>
                        <a:pt x="6284" y="744"/>
                      </a:lnTo>
                      <a:lnTo>
                        <a:pt x="6288" y="741"/>
                      </a:lnTo>
                      <a:lnTo>
                        <a:pt x="6292" y="737"/>
                      </a:lnTo>
                      <a:lnTo>
                        <a:pt x="6294" y="733"/>
                      </a:lnTo>
                      <a:lnTo>
                        <a:pt x="6296" y="728"/>
                      </a:lnTo>
                      <a:lnTo>
                        <a:pt x="6291" y="719"/>
                      </a:lnTo>
                      <a:close/>
                      <a:moveTo>
                        <a:pt x="7035" y="1047"/>
                      </a:moveTo>
                      <a:lnTo>
                        <a:pt x="7002" y="1047"/>
                      </a:lnTo>
                      <a:lnTo>
                        <a:pt x="7001" y="1049"/>
                      </a:lnTo>
                      <a:lnTo>
                        <a:pt x="7000" y="1052"/>
                      </a:lnTo>
                      <a:lnTo>
                        <a:pt x="7003" y="1057"/>
                      </a:lnTo>
                      <a:lnTo>
                        <a:pt x="7007" y="1061"/>
                      </a:lnTo>
                      <a:lnTo>
                        <a:pt x="7012" y="1071"/>
                      </a:lnTo>
                      <a:lnTo>
                        <a:pt x="7016" y="1078"/>
                      </a:lnTo>
                      <a:lnTo>
                        <a:pt x="7020" y="1087"/>
                      </a:lnTo>
                      <a:lnTo>
                        <a:pt x="7022" y="1097"/>
                      </a:lnTo>
                      <a:lnTo>
                        <a:pt x="7038" y="1099"/>
                      </a:lnTo>
                      <a:lnTo>
                        <a:pt x="7052" y="1102"/>
                      </a:lnTo>
                      <a:lnTo>
                        <a:pt x="7058" y="1104"/>
                      </a:lnTo>
                      <a:lnTo>
                        <a:pt x="7063" y="1108"/>
                      </a:lnTo>
                      <a:lnTo>
                        <a:pt x="7067" y="1112"/>
                      </a:lnTo>
                      <a:lnTo>
                        <a:pt x="7070" y="1116"/>
                      </a:lnTo>
                      <a:lnTo>
                        <a:pt x="7074" y="1120"/>
                      </a:lnTo>
                      <a:lnTo>
                        <a:pt x="7078" y="1125"/>
                      </a:lnTo>
                      <a:lnTo>
                        <a:pt x="7084" y="1127"/>
                      </a:lnTo>
                      <a:lnTo>
                        <a:pt x="7089" y="1128"/>
                      </a:lnTo>
                      <a:lnTo>
                        <a:pt x="7102" y="1128"/>
                      </a:lnTo>
                      <a:lnTo>
                        <a:pt x="7102" y="1101"/>
                      </a:lnTo>
                      <a:lnTo>
                        <a:pt x="7108" y="1097"/>
                      </a:lnTo>
                      <a:lnTo>
                        <a:pt x="7113" y="1092"/>
                      </a:lnTo>
                      <a:lnTo>
                        <a:pt x="7114" y="1089"/>
                      </a:lnTo>
                      <a:lnTo>
                        <a:pt x="7116" y="1087"/>
                      </a:lnTo>
                      <a:lnTo>
                        <a:pt x="7116" y="1084"/>
                      </a:lnTo>
                      <a:lnTo>
                        <a:pt x="7117" y="1080"/>
                      </a:lnTo>
                      <a:lnTo>
                        <a:pt x="7116" y="1078"/>
                      </a:lnTo>
                      <a:lnTo>
                        <a:pt x="7115" y="1076"/>
                      </a:lnTo>
                      <a:lnTo>
                        <a:pt x="7113" y="1074"/>
                      </a:lnTo>
                      <a:lnTo>
                        <a:pt x="7109" y="1072"/>
                      </a:lnTo>
                      <a:lnTo>
                        <a:pt x="7105" y="1069"/>
                      </a:lnTo>
                      <a:lnTo>
                        <a:pt x="7101" y="1064"/>
                      </a:lnTo>
                      <a:lnTo>
                        <a:pt x="7100" y="1055"/>
                      </a:lnTo>
                      <a:lnTo>
                        <a:pt x="7098" y="1046"/>
                      </a:lnTo>
                      <a:lnTo>
                        <a:pt x="7096" y="1043"/>
                      </a:lnTo>
                      <a:lnTo>
                        <a:pt x="7094" y="1041"/>
                      </a:lnTo>
                      <a:lnTo>
                        <a:pt x="7091" y="1039"/>
                      </a:lnTo>
                      <a:lnTo>
                        <a:pt x="7089" y="1037"/>
                      </a:lnTo>
                      <a:lnTo>
                        <a:pt x="7081" y="1036"/>
                      </a:lnTo>
                      <a:lnTo>
                        <a:pt x="7074" y="1035"/>
                      </a:lnTo>
                      <a:lnTo>
                        <a:pt x="7069" y="1035"/>
                      </a:lnTo>
                      <a:lnTo>
                        <a:pt x="7064" y="1036"/>
                      </a:lnTo>
                      <a:lnTo>
                        <a:pt x="7060" y="1039"/>
                      </a:lnTo>
                      <a:lnTo>
                        <a:pt x="7055" y="1041"/>
                      </a:lnTo>
                      <a:lnTo>
                        <a:pt x="7050" y="1043"/>
                      </a:lnTo>
                      <a:lnTo>
                        <a:pt x="7046" y="1045"/>
                      </a:lnTo>
                      <a:lnTo>
                        <a:pt x="7041" y="1047"/>
                      </a:lnTo>
                      <a:lnTo>
                        <a:pt x="7035" y="1047"/>
                      </a:lnTo>
                      <a:close/>
                      <a:moveTo>
                        <a:pt x="8186" y="625"/>
                      </a:moveTo>
                      <a:lnTo>
                        <a:pt x="8187" y="623"/>
                      </a:lnTo>
                      <a:lnTo>
                        <a:pt x="8187" y="621"/>
                      </a:lnTo>
                      <a:lnTo>
                        <a:pt x="8187" y="617"/>
                      </a:lnTo>
                      <a:lnTo>
                        <a:pt x="8185" y="615"/>
                      </a:lnTo>
                      <a:lnTo>
                        <a:pt x="8183" y="611"/>
                      </a:lnTo>
                      <a:lnTo>
                        <a:pt x="8181" y="609"/>
                      </a:lnTo>
                      <a:lnTo>
                        <a:pt x="8175" y="607"/>
                      </a:lnTo>
                      <a:lnTo>
                        <a:pt x="8166" y="606"/>
                      </a:lnTo>
                      <a:lnTo>
                        <a:pt x="8156" y="606"/>
                      </a:lnTo>
                      <a:lnTo>
                        <a:pt x="8156" y="622"/>
                      </a:lnTo>
                      <a:lnTo>
                        <a:pt x="8180" y="693"/>
                      </a:lnTo>
                      <a:lnTo>
                        <a:pt x="8180" y="696"/>
                      </a:lnTo>
                      <a:lnTo>
                        <a:pt x="8179" y="701"/>
                      </a:lnTo>
                      <a:lnTo>
                        <a:pt x="8177" y="703"/>
                      </a:lnTo>
                      <a:lnTo>
                        <a:pt x="8174" y="704"/>
                      </a:lnTo>
                      <a:lnTo>
                        <a:pt x="8168" y="701"/>
                      </a:lnTo>
                      <a:lnTo>
                        <a:pt x="8163" y="695"/>
                      </a:lnTo>
                      <a:lnTo>
                        <a:pt x="8157" y="691"/>
                      </a:lnTo>
                      <a:lnTo>
                        <a:pt x="8152" y="688"/>
                      </a:lnTo>
                      <a:lnTo>
                        <a:pt x="8146" y="686"/>
                      </a:lnTo>
                      <a:lnTo>
                        <a:pt x="8138" y="686"/>
                      </a:lnTo>
                      <a:lnTo>
                        <a:pt x="8130" y="687"/>
                      </a:lnTo>
                      <a:lnTo>
                        <a:pt x="8123" y="690"/>
                      </a:lnTo>
                      <a:lnTo>
                        <a:pt x="8118" y="690"/>
                      </a:lnTo>
                      <a:lnTo>
                        <a:pt x="8116" y="680"/>
                      </a:lnTo>
                      <a:lnTo>
                        <a:pt x="8113" y="671"/>
                      </a:lnTo>
                      <a:lnTo>
                        <a:pt x="8108" y="666"/>
                      </a:lnTo>
                      <a:lnTo>
                        <a:pt x="8104" y="664"/>
                      </a:lnTo>
                      <a:lnTo>
                        <a:pt x="8098" y="663"/>
                      </a:lnTo>
                      <a:lnTo>
                        <a:pt x="8093" y="663"/>
                      </a:lnTo>
                      <a:lnTo>
                        <a:pt x="8077" y="666"/>
                      </a:lnTo>
                      <a:lnTo>
                        <a:pt x="8063" y="671"/>
                      </a:lnTo>
                      <a:lnTo>
                        <a:pt x="8028" y="663"/>
                      </a:lnTo>
                      <a:lnTo>
                        <a:pt x="8008" y="663"/>
                      </a:lnTo>
                      <a:lnTo>
                        <a:pt x="8009" y="678"/>
                      </a:lnTo>
                      <a:lnTo>
                        <a:pt x="8010" y="691"/>
                      </a:lnTo>
                      <a:lnTo>
                        <a:pt x="8010" y="705"/>
                      </a:lnTo>
                      <a:lnTo>
                        <a:pt x="8008" y="719"/>
                      </a:lnTo>
                      <a:lnTo>
                        <a:pt x="8033" y="719"/>
                      </a:lnTo>
                      <a:lnTo>
                        <a:pt x="8033" y="729"/>
                      </a:lnTo>
                      <a:lnTo>
                        <a:pt x="8032" y="737"/>
                      </a:lnTo>
                      <a:lnTo>
                        <a:pt x="8030" y="744"/>
                      </a:lnTo>
                      <a:lnTo>
                        <a:pt x="8030" y="753"/>
                      </a:lnTo>
                      <a:lnTo>
                        <a:pt x="8030" y="757"/>
                      </a:lnTo>
                      <a:lnTo>
                        <a:pt x="8031" y="759"/>
                      </a:lnTo>
                      <a:lnTo>
                        <a:pt x="8032" y="761"/>
                      </a:lnTo>
                      <a:lnTo>
                        <a:pt x="8034" y="763"/>
                      </a:lnTo>
                      <a:lnTo>
                        <a:pt x="8038" y="766"/>
                      </a:lnTo>
                      <a:lnTo>
                        <a:pt x="8042" y="769"/>
                      </a:lnTo>
                      <a:lnTo>
                        <a:pt x="8049" y="774"/>
                      </a:lnTo>
                      <a:lnTo>
                        <a:pt x="8056" y="777"/>
                      </a:lnTo>
                      <a:lnTo>
                        <a:pt x="8063" y="779"/>
                      </a:lnTo>
                      <a:lnTo>
                        <a:pt x="8071" y="780"/>
                      </a:lnTo>
                      <a:lnTo>
                        <a:pt x="8072" y="795"/>
                      </a:lnTo>
                      <a:lnTo>
                        <a:pt x="8071" y="809"/>
                      </a:lnTo>
                      <a:lnTo>
                        <a:pt x="8128" y="809"/>
                      </a:lnTo>
                      <a:lnTo>
                        <a:pt x="8135" y="809"/>
                      </a:lnTo>
                      <a:lnTo>
                        <a:pt x="8142" y="812"/>
                      </a:lnTo>
                      <a:lnTo>
                        <a:pt x="8148" y="814"/>
                      </a:lnTo>
                      <a:lnTo>
                        <a:pt x="8154" y="817"/>
                      </a:lnTo>
                      <a:lnTo>
                        <a:pt x="8165" y="823"/>
                      </a:lnTo>
                      <a:lnTo>
                        <a:pt x="8178" y="829"/>
                      </a:lnTo>
                      <a:lnTo>
                        <a:pt x="8187" y="829"/>
                      </a:lnTo>
                      <a:lnTo>
                        <a:pt x="8187" y="786"/>
                      </a:lnTo>
                      <a:lnTo>
                        <a:pt x="8184" y="764"/>
                      </a:lnTo>
                      <a:lnTo>
                        <a:pt x="8185" y="759"/>
                      </a:lnTo>
                      <a:lnTo>
                        <a:pt x="8187" y="753"/>
                      </a:lnTo>
                      <a:lnTo>
                        <a:pt x="8189" y="751"/>
                      </a:lnTo>
                      <a:lnTo>
                        <a:pt x="8191" y="749"/>
                      </a:lnTo>
                      <a:lnTo>
                        <a:pt x="8193" y="748"/>
                      </a:lnTo>
                      <a:lnTo>
                        <a:pt x="8195" y="747"/>
                      </a:lnTo>
                      <a:lnTo>
                        <a:pt x="8210" y="756"/>
                      </a:lnTo>
                      <a:lnTo>
                        <a:pt x="8223" y="763"/>
                      </a:lnTo>
                      <a:lnTo>
                        <a:pt x="8227" y="763"/>
                      </a:lnTo>
                      <a:lnTo>
                        <a:pt x="8229" y="762"/>
                      </a:lnTo>
                      <a:lnTo>
                        <a:pt x="8230" y="760"/>
                      </a:lnTo>
                      <a:lnTo>
                        <a:pt x="8232" y="757"/>
                      </a:lnTo>
                      <a:lnTo>
                        <a:pt x="8233" y="751"/>
                      </a:lnTo>
                      <a:lnTo>
                        <a:pt x="8235" y="745"/>
                      </a:lnTo>
                      <a:lnTo>
                        <a:pt x="8239" y="736"/>
                      </a:lnTo>
                      <a:lnTo>
                        <a:pt x="8243" y="728"/>
                      </a:lnTo>
                      <a:lnTo>
                        <a:pt x="8246" y="724"/>
                      </a:lnTo>
                      <a:lnTo>
                        <a:pt x="8250" y="721"/>
                      </a:lnTo>
                      <a:lnTo>
                        <a:pt x="8253" y="718"/>
                      </a:lnTo>
                      <a:lnTo>
                        <a:pt x="8259" y="717"/>
                      </a:lnTo>
                      <a:lnTo>
                        <a:pt x="8264" y="718"/>
                      </a:lnTo>
                      <a:lnTo>
                        <a:pt x="8264" y="722"/>
                      </a:lnTo>
                      <a:lnTo>
                        <a:pt x="8265" y="727"/>
                      </a:lnTo>
                      <a:lnTo>
                        <a:pt x="8267" y="731"/>
                      </a:lnTo>
                      <a:lnTo>
                        <a:pt x="8270" y="735"/>
                      </a:lnTo>
                      <a:lnTo>
                        <a:pt x="8272" y="737"/>
                      </a:lnTo>
                      <a:lnTo>
                        <a:pt x="8276" y="740"/>
                      </a:lnTo>
                      <a:lnTo>
                        <a:pt x="8279" y="741"/>
                      </a:lnTo>
                      <a:lnTo>
                        <a:pt x="8285" y="742"/>
                      </a:lnTo>
                      <a:lnTo>
                        <a:pt x="8291" y="741"/>
                      </a:lnTo>
                      <a:lnTo>
                        <a:pt x="8297" y="740"/>
                      </a:lnTo>
                      <a:lnTo>
                        <a:pt x="8300" y="738"/>
                      </a:lnTo>
                      <a:lnTo>
                        <a:pt x="8302" y="736"/>
                      </a:lnTo>
                      <a:lnTo>
                        <a:pt x="8303" y="734"/>
                      </a:lnTo>
                      <a:lnTo>
                        <a:pt x="8304" y="731"/>
                      </a:lnTo>
                      <a:lnTo>
                        <a:pt x="8303" y="729"/>
                      </a:lnTo>
                      <a:lnTo>
                        <a:pt x="8302" y="727"/>
                      </a:lnTo>
                      <a:lnTo>
                        <a:pt x="8301" y="724"/>
                      </a:lnTo>
                      <a:lnTo>
                        <a:pt x="8299" y="722"/>
                      </a:lnTo>
                      <a:lnTo>
                        <a:pt x="8295" y="719"/>
                      </a:lnTo>
                      <a:lnTo>
                        <a:pt x="8291" y="715"/>
                      </a:lnTo>
                      <a:lnTo>
                        <a:pt x="8284" y="709"/>
                      </a:lnTo>
                      <a:lnTo>
                        <a:pt x="8278" y="704"/>
                      </a:lnTo>
                      <a:lnTo>
                        <a:pt x="8273" y="697"/>
                      </a:lnTo>
                      <a:lnTo>
                        <a:pt x="8268" y="689"/>
                      </a:lnTo>
                      <a:lnTo>
                        <a:pt x="8264" y="681"/>
                      </a:lnTo>
                      <a:lnTo>
                        <a:pt x="8259" y="674"/>
                      </a:lnTo>
                      <a:lnTo>
                        <a:pt x="8256" y="672"/>
                      </a:lnTo>
                      <a:lnTo>
                        <a:pt x="8251" y="670"/>
                      </a:lnTo>
                      <a:lnTo>
                        <a:pt x="8248" y="667"/>
                      </a:lnTo>
                      <a:lnTo>
                        <a:pt x="8243" y="666"/>
                      </a:lnTo>
                      <a:lnTo>
                        <a:pt x="8237" y="665"/>
                      </a:lnTo>
                      <a:lnTo>
                        <a:pt x="8231" y="663"/>
                      </a:lnTo>
                      <a:lnTo>
                        <a:pt x="8225" y="659"/>
                      </a:lnTo>
                      <a:lnTo>
                        <a:pt x="8219" y="656"/>
                      </a:lnTo>
                      <a:lnTo>
                        <a:pt x="8209" y="650"/>
                      </a:lnTo>
                      <a:lnTo>
                        <a:pt x="8200" y="644"/>
                      </a:lnTo>
                      <a:lnTo>
                        <a:pt x="8192" y="636"/>
                      </a:lnTo>
                      <a:lnTo>
                        <a:pt x="8186" y="625"/>
                      </a:lnTo>
                      <a:close/>
                      <a:moveTo>
                        <a:pt x="7965" y="752"/>
                      </a:moveTo>
                      <a:lnTo>
                        <a:pt x="7956" y="755"/>
                      </a:lnTo>
                      <a:lnTo>
                        <a:pt x="7947" y="756"/>
                      </a:lnTo>
                      <a:lnTo>
                        <a:pt x="7933" y="751"/>
                      </a:lnTo>
                      <a:lnTo>
                        <a:pt x="7920" y="745"/>
                      </a:lnTo>
                      <a:lnTo>
                        <a:pt x="7920" y="748"/>
                      </a:lnTo>
                      <a:lnTo>
                        <a:pt x="7919" y="751"/>
                      </a:lnTo>
                      <a:lnTo>
                        <a:pt x="7920" y="756"/>
                      </a:lnTo>
                      <a:lnTo>
                        <a:pt x="7922" y="759"/>
                      </a:lnTo>
                      <a:lnTo>
                        <a:pt x="7925" y="762"/>
                      </a:lnTo>
                      <a:lnTo>
                        <a:pt x="7927" y="766"/>
                      </a:lnTo>
                      <a:lnTo>
                        <a:pt x="7930" y="770"/>
                      </a:lnTo>
                      <a:lnTo>
                        <a:pt x="7934" y="775"/>
                      </a:lnTo>
                      <a:lnTo>
                        <a:pt x="7937" y="778"/>
                      </a:lnTo>
                      <a:lnTo>
                        <a:pt x="7943" y="780"/>
                      </a:lnTo>
                      <a:lnTo>
                        <a:pt x="7947" y="781"/>
                      </a:lnTo>
                      <a:lnTo>
                        <a:pt x="7951" y="784"/>
                      </a:lnTo>
                      <a:lnTo>
                        <a:pt x="7954" y="785"/>
                      </a:lnTo>
                      <a:lnTo>
                        <a:pt x="7957" y="788"/>
                      </a:lnTo>
                      <a:lnTo>
                        <a:pt x="7960" y="793"/>
                      </a:lnTo>
                      <a:lnTo>
                        <a:pt x="7963" y="798"/>
                      </a:lnTo>
                      <a:lnTo>
                        <a:pt x="7967" y="802"/>
                      </a:lnTo>
                      <a:lnTo>
                        <a:pt x="7972" y="805"/>
                      </a:lnTo>
                      <a:lnTo>
                        <a:pt x="7976" y="808"/>
                      </a:lnTo>
                      <a:lnTo>
                        <a:pt x="7981" y="812"/>
                      </a:lnTo>
                      <a:lnTo>
                        <a:pt x="7986" y="813"/>
                      </a:lnTo>
                      <a:lnTo>
                        <a:pt x="7992" y="815"/>
                      </a:lnTo>
                      <a:lnTo>
                        <a:pt x="7993" y="810"/>
                      </a:lnTo>
                      <a:lnTo>
                        <a:pt x="7993" y="807"/>
                      </a:lnTo>
                      <a:lnTo>
                        <a:pt x="7993" y="802"/>
                      </a:lnTo>
                      <a:lnTo>
                        <a:pt x="7991" y="798"/>
                      </a:lnTo>
                      <a:lnTo>
                        <a:pt x="7988" y="795"/>
                      </a:lnTo>
                      <a:lnTo>
                        <a:pt x="7985" y="792"/>
                      </a:lnTo>
                      <a:lnTo>
                        <a:pt x="7982" y="789"/>
                      </a:lnTo>
                      <a:lnTo>
                        <a:pt x="7979" y="785"/>
                      </a:lnTo>
                      <a:lnTo>
                        <a:pt x="7977" y="780"/>
                      </a:lnTo>
                      <a:lnTo>
                        <a:pt x="7975" y="776"/>
                      </a:lnTo>
                      <a:lnTo>
                        <a:pt x="7974" y="768"/>
                      </a:lnTo>
                      <a:lnTo>
                        <a:pt x="7974" y="761"/>
                      </a:lnTo>
                      <a:lnTo>
                        <a:pt x="7973" y="758"/>
                      </a:lnTo>
                      <a:lnTo>
                        <a:pt x="7971" y="755"/>
                      </a:lnTo>
                      <a:lnTo>
                        <a:pt x="7969" y="753"/>
                      </a:lnTo>
                      <a:lnTo>
                        <a:pt x="7965" y="752"/>
                      </a:lnTo>
                      <a:close/>
                      <a:moveTo>
                        <a:pt x="8317" y="612"/>
                      </a:moveTo>
                      <a:lnTo>
                        <a:pt x="8275" y="612"/>
                      </a:lnTo>
                      <a:lnTo>
                        <a:pt x="8270" y="614"/>
                      </a:lnTo>
                      <a:lnTo>
                        <a:pt x="8264" y="615"/>
                      </a:lnTo>
                      <a:lnTo>
                        <a:pt x="8240" y="615"/>
                      </a:lnTo>
                      <a:lnTo>
                        <a:pt x="8236" y="615"/>
                      </a:lnTo>
                      <a:lnTo>
                        <a:pt x="8232" y="614"/>
                      </a:lnTo>
                      <a:lnTo>
                        <a:pt x="8229" y="611"/>
                      </a:lnTo>
                      <a:lnTo>
                        <a:pt x="8225" y="609"/>
                      </a:lnTo>
                      <a:lnTo>
                        <a:pt x="8220" y="604"/>
                      </a:lnTo>
                      <a:lnTo>
                        <a:pt x="8215" y="599"/>
                      </a:lnTo>
                      <a:lnTo>
                        <a:pt x="8210" y="593"/>
                      </a:lnTo>
                      <a:lnTo>
                        <a:pt x="8205" y="588"/>
                      </a:lnTo>
                      <a:lnTo>
                        <a:pt x="8202" y="586"/>
                      </a:lnTo>
                      <a:lnTo>
                        <a:pt x="8199" y="583"/>
                      </a:lnTo>
                      <a:lnTo>
                        <a:pt x="8194" y="582"/>
                      </a:lnTo>
                      <a:lnTo>
                        <a:pt x="8190" y="582"/>
                      </a:lnTo>
                      <a:lnTo>
                        <a:pt x="8180" y="582"/>
                      </a:lnTo>
                      <a:lnTo>
                        <a:pt x="8185" y="593"/>
                      </a:lnTo>
                      <a:lnTo>
                        <a:pt x="8191" y="601"/>
                      </a:lnTo>
                      <a:lnTo>
                        <a:pt x="8198" y="608"/>
                      </a:lnTo>
                      <a:lnTo>
                        <a:pt x="8205" y="617"/>
                      </a:lnTo>
                      <a:lnTo>
                        <a:pt x="8209" y="623"/>
                      </a:lnTo>
                      <a:lnTo>
                        <a:pt x="8212" y="629"/>
                      </a:lnTo>
                      <a:lnTo>
                        <a:pt x="8214" y="631"/>
                      </a:lnTo>
                      <a:lnTo>
                        <a:pt x="8216" y="633"/>
                      </a:lnTo>
                      <a:lnTo>
                        <a:pt x="8218" y="635"/>
                      </a:lnTo>
                      <a:lnTo>
                        <a:pt x="8221" y="636"/>
                      </a:lnTo>
                      <a:lnTo>
                        <a:pt x="8230" y="636"/>
                      </a:lnTo>
                      <a:lnTo>
                        <a:pt x="8237" y="635"/>
                      </a:lnTo>
                      <a:lnTo>
                        <a:pt x="8240" y="635"/>
                      </a:lnTo>
                      <a:lnTo>
                        <a:pt x="8243" y="635"/>
                      </a:lnTo>
                      <a:lnTo>
                        <a:pt x="8246" y="636"/>
                      </a:lnTo>
                      <a:lnTo>
                        <a:pt x="8249" y="638"/>
                      </a:lnTo>
                      <a:lnTo>
                        <a:pt x="8255" y="644"/>
                      </a:lnTo>
                      <a:lnTo>
                        <a:pt x="8258" y="648"/>
                      </a:lnTo>
                      <a:lnTo>
                        <a:pt x="8261" y="654"/>
                      </a:lnTo>
                      <a:lnTo>
                        <a:pt x="8264" y="660"/>
                      </a:lnTo>
                      <a:lnTo>
                        <a:pt x="8268" y="668"/>
                      </a:lnTo>
                      <a:lnTo>
                        <a:pt x="8273" y="676"/>
                      </a:lnTo>
                      <a:lnTo>
                        <a:pt x="8278" y="683"/>
                      </a:lnTo>
                      <a:lnTo>
                        <a:pt x="8285" y="688"/>
                      </a:lnTo>
                      <a:lnTo>
                        <a:pt x="8292" y="693"/>
                      </a:lnTo>
                      <a:lnTo>
                        <a:pt x="8300" y="697"/>
                      </a:lnTo>
                      <a:lnTo>
                        <a:pt x="8308" y="701"/>
                      </a:lnTo>
                      <a:lnTo>
                        <a:pt x="8318" y="703"/>
                      </a:lnTo>
                      <a:lnTo>
                        <a:pt x="8332" y="708"/>
                      </a:lnTo>
                      <a:lnTo>
                        <a:pt x="8346" y="712"/>
                      </a:lnTo>
                      <a:lnTo>
                        <a:pt x="8393" y="712"/>
                      </a:lnTo>
                      <a:lnTo>
                        <a:pt x="8393" y="658"/>
                      </a:lnTo>
                      <a:lnTo>
                        <a:pt x="8387" y="658"/>
                      </a:lnTo>
                      <a:lnTo>
                        <a:pt x="8381" y="656"/>
                      </a:lnTo>
                      <a:lnTo>
                        <a:pt x="8376" y="654"/>
                      </a:lnTo>
                      <a:lnTo>
                        <a:pt x="8371" y="652"/>
                      </a:lnTo>
                      <a:lnTo>
                        <a:pt x="8366" y="649"/>
                      </a:lnTo>
                      <a:lnTo>
                        <a:pt x="8362" y="645"/>
                      </a:lnTo>
                      <a:lnTo>
                        <a:pt x="8360" y="640"/>
                      </a:lnTo>
                      <a:lnTo>
                        <a:pt x="8359" y="635"/>
                      </a:lnTo>
                      <a:lnTo>
                        <a:pt x="8363" y="630"/>
                      </a:lnTo>
                      <a:lnTo>
                        <a:pt x="8366" y="625"/>
                      </a:lnTo>
                      <a:lnTo>
                        <a:pt x="8366" y="623"/>
                      </a:lnTo>
                      <a:lnTo>
                        <a:pt x="8365" y="621"/>
                      </a:lnTo>
                      <a:lnTo>
                        <a:pt x="8363" y="620"/>
                      </a:lnTo>
                      <a:lnTo>
                        <a:pt x="8361" y="619"/>
                      </a:lnTo>
                      <a:lnTo>
                        <a:pt x="8357" y="617"/>
                      </a:lnTo>
                      <a:lnTo>
                        <a:pt x="8353" y="614"/>
                      </a:lnTo>
                      <a:lnTo>
                        <a:pt x="8349" y="610"/>
                      </a:lnTo>
                      <a:lnTo>
                        <a:pt x="8345" y="608"/>
                      </a:lnTo>
                      <a:lnTo>
                        <a:pt x="8341" y="608"/>
                      </a:lnTo>
                      <a:lnTo>
                        <a:pt x="8336" y="609"/>
                      </a:lnTo>
                      <a:lnTo>
                        <a:pt x="8327" y="611"/>
                      </a:lnTo>
                      <a:lnTo>
                        <a:pt x="8317" y="612"/>
                      </a:lnTo>
                      <a:close/>
                      <a:moveTo>
                        <a:pt x="8341" y="784"/>
                      </a:moveTo>
                      <a:lnTo>
                        <a:pt x="8336" y="784"/>
                      </a:lnTo>
                      <a:lnTo>
                        <a:pt x="8332" y="786"/>
                      </a:lnTo>
                      <a:lnTo>
                        <a:pt x="8330" y="789"/>
                      </a:lnTo>
                      <a:lnTo>
                        <a:pt x="8328" y="793"/>
                      </a:lnTo>
                      <a:lnTo>
                        <a:pt x="8326" y="802"/>
                      </a:lnTo>
                      <a:lnTo>
                        <a:pt x="8325" y="812"/>
                      </a:lnTo>
                      <a:lnTo>
                        <a:pt x="8324" y="820"/>
                      </a:lnTo>
                      <a:lnTo>
                        <a:pt x="8325" y="827"/>
                      </a:lnTo>
                      <a:lnTo>
                        <a:pt x="8327" y="829"/>
                      </a:lnTo>
                      <a:lnTo>
                        <a:pt x="8329" y="831"/>
                      </a:lnTo>
                      <a:lnTo>
                        <a:pt x="8331" y="832"/>
                      </a:lnTo>
                      <a:lnTo>
                        <a:pt x="8334" y="832"/>
                      </a:lnTo>
                      <a:lnTo>
                        <a:pt x="8341" y="832"/>
                      </a:lnTo>
                      <a:lnTo>
                        <a:pt x="8347" y="832"/>
                      </a:lnTo>
                      <a:lnTo>
                        <a:pt x="8355" y="834"/>
                      </a:lnTo>
                      <a:lnTo>
                        <a:pt x="8363" y="836"/>
                      </a:lnTo>
                      <a:lnTo>
                        <a:pt x="8382" y="836"/>
                      </a:lnTo>
                      <a:lnTo>
                        <a:pt x="8384" y="830"/>
                      </a:lnTo>
                      <a:lnTo>
                        <a:pt x="8384" y="824"/>
                      </a:lnTo>
                      <a:lnTo>
                        <a:pt x="8384" y="816"/>
                      </a:lnTo>
                      <a:lnTo>
                        <a:pt x="8381" y="807"/>
                      </a:lnTo>
                      <a:lnTo>
                        <a:pt x="8377" y="800"/>
                      </a:lnTo>
                      <a:lnTo>
                        <a:pt x="8371" y="795"/>
                      </a:lnTo>
                      <a:lnTo>
                        <a:pt x="8364" y="790"/>
                      </a:lnTo>
                      <a:lnTo>
                        <a:pt x="8357" y="787"/>
                      </a:lnTo>
                      <a:lnTo>
                        <a:pt x="8349" y="785"/>
                      </a:lnTo>
                      <a:lnTo>
                        <a:pt x="8341" y="784"/>
                      </a:lnTo>
                      <a:close/>
                      <a:moveTo>
                        <a:pt x="8499" y="793"/>
                      </a:moveTo>
                      <a:lnTo>
                        <a:pt x="8493" y="793"/>
                      </a:lnTo>
                      <a:lnTo>
                        <a:pt x="8488" y="794"/>
                      </a:lnTo>
                      <a:lnTo>
                        <a:pt x="8482" y="796"/>
                      </a:lnTo>
                      <a:lnTo>
                        <a:pt x="8477" y="798"/>
                      </a:lnTo>
                      <a:lnTo>
                        <a:pt x="8468" y="802"/>
                      </a:lnTo>
                      <a:lnTo>
                        <a:pt x="8457" y="806"/>
                      </a:lnTo>
                      <a:lnTo>
                        <a:pt x="8448" y="807"/>
                      </a:lnTo>
                      <a:lnTo>
                        <a:pt x="8441" y="809"/>
                      </a:lnTo>
                      <a:lnTo>
                        <a:pt x="8437" y="810"/>
                      </a:lnTo>
                      <a:lnTo>
                        <a:pt x="8435" y="813"/>
                      </a:lnTo>
                      <a:lnTo>
                        <a:pt x="8433" y="816"/>
                      </a:lnTo>
                      <a:lnTo>
                        <a:pt x="8432" y="819"/>
                      </a:lnTo>
                      <a:lnTo>
                        <a:pt x="8433" y="824"/>
                      </a:lnTo>
                      <a:lnTo>
                        <a:pt x="8436" y="829"/>
                      </a:lnTo>
                      <a:lnTo>
                        <a:pt x="8439" y="833"/>
                      </a:lnTo>
                      <a:lnTo>
                        <a:pt x="8442" y="837"/>
                      </a:lnTo>
                      <a:lnTo>
                        <a:pt x="8446" y="848"/>
                      </a:lnTo>
                      <a:lnTo>
                        <a:pt x="8448" y="857"/>
                      </a:lnTo>
                      <a:lnTo>
                        <a:pt x="8450" y="866"/>
                      </a:lnTo>
                      <a:lnTo>
                        <a:pt x="8451" y="877"/>
                      </a:lnTo>
                      <a:lnTo>
                        <a:pt x="8450" y="883"/>
                      </a:lnTo>
                      <a:lnTo>
                        <a:pt x="8448" y="888"/>
                      </a:lnTo>
                      <a:lnTo>
                        <a:pt x="8445" y="892"/>
                      </a:lnTo>
                      <a:lnTo>
                        <a:pt x="8442" y="897"/>
                      </a:lnTo>
                      <a:lnTo>
                        <a:pt x="8438" y="901"/>
                      </a:lnTo>
                      <a:lnTo>
                        <a:pt x="8435" y="905"/>
                      </a:lnTo>
                      <a:lnTo>
                        <a:pt x="8433" y="909"/>
                      </a:lnTo>
                      <a:lnTo>
                        <a:pt x="8432" y="915"/>
                      </a:lnTo>
                      <a:lnTo>
                        <a:pt x="8433" y="921"/>
                      </a:lnTo>
                      <a:lnTo>
                        <a:pt x="8434" y="928"/>
                      </a:lnTo>
                      <a:lnTo>
                        <a:pt x="8436" y="931"/>
                      </a:lnTo>
                      <a:lnTo>
                        <a:pt x="8438" y="933"/>
                      </a:lnTo>
                      <a:lnTo>
                        <a:pt x="8440" y="934"/>
                      </a:lnTo>
                      <a:lnTo>
                        <a:pt x="8443" y="934"/>
                      </a:lnTo>
                      <a:lnTo>
                        <a:pt x="8445" y="934"/>
                      </a:lnTo>
                      <a:lnTo>
                        <a:pt x="8447" y="933"/>
                      </a:lnTo>
                      <a:lnTo>
                        <a:pt x="8449" y="932"/>
                      </a:lnTo>
                      <a:lnTo>
                        <a:pt x="8450" y="931"/>
                      </a:lnTo>
                      <a:lnTo>
                        <a:pt x="8452" y="927"/>
                      </a:lnTo>
                      <a:lnTo>
                        <a:pt x="8453" y="921"/>
                      </a:lnTo>
                      <a:lnTo>
                        <a:pt x="8456" y="916"/>
                      </a:lnTo>
                      <a:lnTo>
                        <a:pt x="8457" y="910"/>
                      </a:lnTo>
                      <a:lnTo>
                        <a:pt x="8459" y="905"/>
                      </a:lnTo>
                      <a:lnTo>
                        <a:pt x="8462" y="901"/>
                      </a:lnTo>
                      <a:lnTo>
                        <a:pt x="8467" y="897"/>
                      </a:lnTo>
                      <a:lnTo>
                        <a:pt x="8472" y="894"/>
                      </a:lnTo>
                      <a:lnTo>
                        <a:pt x="8477" y="893"/>
                      </a:lnTo>
                      <a:lnTo>
                        <a:pt x="8484" y="892"/>
                      </a:lnTo>
                      <a:lnTo>
                        <a:pt x="8498" y="897"/>
                      </a:lnTo>
                      <a:lnTo>
                        <a:pt x="8511" y="900"/>
                      </a:lnTo>
                      <a:lnTo>
                        <a:pt x="8524" y="899"/>
                      </a:lnTo>
                      <a:lnTo>
                        <a:pt x="8534" y="895"/>
                      </a:lnTo>
                      <a:lnTo>
                        <a:pt x="8546" y="892"/>
                      </a:lnTo>
                      <a:lnTo>
                        <a:pt x="8558" y="890"/>
                      </a:lnTo>
                      <a:lnTo>
                        <a:pt x="8566" y="890"/>
                      </a:lnTo>
                      <a:lnTo>
                        <a:pt x="8574" y="889"/>
                      </a:lnTo>
                      <a:lnTo>
                        <a:pt x="8581" y="887"/>
                      </a:lnTo>
                      <a:lnTo>
                        <a:pt x="8589" y="885"/>
                      </a:lnTo>
                      <a:lnTo>
                        <a:pt x="8593" y="884"/>
                      </a:lnTo>
                      <a:lnTo>
                        <a:pt x="8599" y="882"/>
                      </a:lnTo>
                      <a:lnTo>
                        <a:pt x="8601" y="881"/>
                      </a:lnTo>
                      <a:lnTo>
                        <a:pt x="8602" y="880"/>
                      </a:lnTo>
                      <a:lnTo>
                        <a:pt x="8603" y="878"/>
                      </a:lnTo>
                      <a:lnTo>
                        <a:pt x="8603" y="876"/>
                      </a:lnTo>
                      <a:lnTo>
                        <a:pt x="8603" y="873"/>
                      </a:lnTo>
                      <a:lnTo>
                        <a:pt x="8602" y="870"/>
                      </a:lnTo>
                      <a:lnTo>
                        <a:pt x="8600" y="867"/>
                      </a:lnTo>
                      <a:lnTo>
                        <a:pt x="8596" y="866"/>
                      </a:lnTo>
                      <a:lnTo>
                        <a:pt x="8590" y="862"/>
                      </a:lnTo>
                      <a:lnTo>
                        <a:pt x="8585" y="858"/>
                      </a:lnTo>
                      <a:lnTo>
                        <a:pt x="8577" y="850"/>
                      </a:lnTo>
                      <a:lnTo>
                        <a:pt x="8567" y="843"/>
                      </a:lnTo>
                      <a:lnTo>
                        <a:pt x="8563" y="840"/>
                      </a:lnTo>
                      <a:lnTo>
                        <a:pt x="8559" y="835"/>
                      </a:lnTo>
                      <a:lnTo>
                        <a:pt x="8556" y="830"/>
                      </a:lnTo>
                      <a:lnTo>
                        <a:pt x="8553" y="825"/>
                      </a:lnTo>
                      <a:lnTo>
                        <a:pt x="8551" y="821"/>
                      </a:lnTo>
                      <a:lnTo>
                        <a:pt x="8549" y="818"/>
                      </a:lnTo>
                      <a:lnTo>
                        <a:pt x="8547" y="815"/>
                      </a:lnTo>
                      <a:lnTo>
                        <a:pt x="8544" y="813"/>
                      </a:lnTo>
                      <a:lnTo>
                        <a:pt x="8537" y="808"/>
                      </a:lnTo>
                      <a:lnTo>
                        <a:pt x="8529" y="804"/>
                      </a:lnTo>
                      <a:lnTo>
                        <a:pt x="8522" y="801"/>
                      </a:lnTo>
                      <a:lnTo>
                        <a:pt x="8515" y="797"/>
                      </a:lnTo>
                      <a:lnTo>
                        <a:pt x="8507" y="794"/>
                      </a:lnTo>
                      <a:lnTo>
                        <a:pt x="8499" y="793"/>
                      </a:lnTo>
                      <a:close/>
                      <a:moveTo>
                        <a:pt x="8651" y="565"/>
                      </a:moveTo>
                      <a:lnTo>
                        <a:pt x="8647" y="561"/>
                      </a:lnTo>
                      <a:lnTo>
                        <a:pt x="8642" y="559"/>
                      </a:lnTo>
                      <a:lnTo>
                        <a:pt x="8637" y="557"/>
                      </a:lnTo>
                      <a:lnTo>
                        <a:pt x="8632" y="557"/>
                      </a:lnTo>
                      <a:lnTo>
                        <a:pt x="8621" y="557"/>
                      </a:lnTo>
                      <a:lnTo>
                        <a:pt x="8613" y="559"/>
                      </a:lnTo>
                      <a:lnTo>
                        <a:pt x="8605" y="561"/>
                      </a:lnTo>
                      <a:lnTo>
                        <a:pt x="8596" y="564"/>
                      </a:lnTo>
                      <a:lnTo>
                        <a:pt x="8581" y="570"/>
                      </a:lnTo>
                      <a:lnTo>
                        <a:pt x="8562" y="576"/>
                      </a:lnTo>
                      <a:lnTo>
                        <a:pt x="8558" y="579"/>
                      </a:lnTo>
                      <a:lnTo>
                        <a:pt x="8554" y="582"/>
                      </a:lnTo>
                      <a:lnTo>
                        <a:pt x="8551" y="587"/>
                      </a:lnTo>
                      <a:lnTo>
                        <a:pt x="8549" y="591"/>
                      </a:lnTo>
                      <a:lnTo>
                        <a:pt x="8546" y="596"/>
                      </a:lnTo>
                      <a:lnTo>
                        <a:pt x="8543" y="599"/>
                      </a:lnTo>
                      <a:lnTo>
                        <a:pt x="8539" y="602"/>
                      </a:lnTo>
                      <a:lnTo>
                        <a:pt x="8534" y="603"/>
                      </a:lnTo>
                      <a:lnTo>
                        <a:pt x="8532" y="602"/>
                      </a:lnTo>
                      <a:lnTo>
                        <a:pt x="8530" y="601"/>
                      </a:lnTo>
                      <a:lnTo>
                        <a:pt x="8529" y="599"/>
                      </a:lnTo>
                      <a:lnTo>
                        <a:pt x="8528" y="596"/>
                      </a:lnTo>
                      <a:lnTo>
                        <a:pt x="8528" y="590"/>
                      </a:lnTo>
                      <a:lnTo>
                        <a:pt x="8528" y="583"/>
                      </a:lnTo>
                      <a:lnTo>
                        <a:pt x="8519" y="583"/>
                      </a:lnTo>
                      <a:lnTo>
                        <a:pt x="8505" y="591"/>
                      </a:lnTo>
                      <a:lnTo>
                        <a:pt x="8493" y="597"/>
                      </a:lnTo>
                      <a:lnTo>
                        <a:pt x="8469" y="597"/>
                      </a:lnTo>
                      <a:lnTo>
                        <a:pt x="8456" y="586"/>
                      </a:lnTo>
                      <a:lnTo>
                        <a:pt x="8441" y="574"/>
                      </a:lnTo>
                      <a:lnTo>
                        <a:pt x="8431" y="574"/>
                      </a:lnTo>
                      <a:lnTo>
                        <a:pt x="8420" y="575"/>
                      </a:lnTo>
                      <a:lnTo>
                        <a:pt x="8420" y="587"/>
                      </a:lnTo>
                      <a:lnTo>
                        <a:pt x="8420" y="592"/>
                      </a:lnTo>
                      <a:lnTo>
                        <a:pt x="8422" y="596"/>
                      </a:lnTo>
                      <a:lnTo>
                        <a:pt x="8424" y="599"/>
                      </a:lnTo>
                      <a:lnTo>
                        <a:pt x="8428" y="602"/>
                      </a:lnTo>
                      <a:lnTo>
                        <a:pt x="8435" y="608"/>
                      </a:lnTo>
                      <a:lnTo>
                        <a:pt x="8442" y="616"/>
                      </a:lnTo>
                      <a:lnTo>
                        <a:pt x="8450" y="628"/>
                      </a:lnTo>
                      <a:lnTo>
                        <a:pt x="8458" y="639"/>
                      </a:lnTo>
                      <a:lnTo>
                        <a:pt x="8462" y="645"/>
                      </a:lnTo>
                      <a:lnTo>
                        <a:pt x="8466" y="650"/>
                      </a:lnTo>
                      <a:lnTo>
                        <a:pt x="8471" y="655"/>
                      </a:lnTo>
                      <a:lnTo>
                        <a:pt x="8477" y="660"/>
                      </a:lnTo>
                      <a:lnTo>
                        <a:pt x="8493" y="667"/>
                      </a:lnTo>
                      <a:lnTo>
                        <a:pt x="8508" y="678"/>
                      </a:lnTo>
                      <a:lnTo>
                        <a:pt x="8514" y="676"/>
                      </a:lnTo>
                      <a:lnTo>
                        <a:pt x="8518" y="673"/>
                      </a:lnTo>
                      <a:lnTo>
                        <a:pt x="8522" y="670"/>
                      </a:lnTo>
                      <a:lnTo>
                        <a:pt x="8526" y="666"/>
                      </a:lnTo>
                      <a:lnTo>
                        <a:pt x="8529" y="663"/>
                      </a:lnTo>
                      <a:lnTo>
                        <a:pt x="8533" y="660"/>
                      </a:lnTo>
                      <a:lnTo>
                        <a:pt x="8538" y="658"/>
                      </a:lnTo>
                      <a:lnTo>
                        <a:pt x="8544" y="657"/>
                      </a:lnTo>
                      <a:lnTo>
                        <a:pt x="8558" y="663"/>
                      </a:lnTo>
                      <a:lnTo>
                        <a:pt x="8573" y="670"/>
                      </a:lnTo>
                      <a:lnTo>
                        <a:pt x="8578" y="668"/>
                      </a:lnTo>
                      <a:lnTo>
                        <a:pt x="8583" y="667"/>
                      </a:lnTo>
                      <a:lnTo>
                        <a:pt x="8587" y="665"/>
                      </a:lnTo>
                      <a:lnTo>
                        <a:pt x="8591" y="662"/>
                      </a:lnTo>
                      <a:lnTo>
                        <a:pt x="8595" y="660"/>
                      </a:lnTo>
                      <a:lnTo>
                        <a:pt x="8600" y="658"/>
                      </a:lnTo>
                      <a:lnTo>
                        <a:pt x="8605" y="657"/>
                      </a:lnTo>
                      <a:lnTo>
                        <a:pt x="8610" y="656"/>
                      </a:lnTo>
                      <a:lnTo>
                        <a:pt x="8622" y="658"/>
                      </a:lnTo>
                      <a:lnTo>
                        <a:pt x="8635" y="661"/>
                      </a:lnTo>
                      <a:lnTo>
                        <a:pt x="8649" y="658"/>
                      </a:lnTo>
                      <a:lnTo>
                        <a:pt x="8664" y="654"/>
                      </a:lnTo>
                      <a:lnTo>
                        <a:pt x="8670" y="653"/>
                      </a:lnTo>
                      <a:lnTo>
                        <a:pt x="8676" y="651"/>
                      </a:lnTo>
                      <a:lnTo>
                        <a:pt x="8678" y="650"/>
                      </a:lnTo>
                      <a:lnTo>
                        <a:pt x="8680" y="649"/>
                      </a:lnTo>
                      <a:lnTo>
                        <a:pt x="8682" y="647"/>
                      </a:lnTo>
                      <a:lnTo>
                        <a:pt x="8684" y="645"/>
                      </a:lnTo>
                      <a:lnTo>
                        <a:pt x="8685" y="635"/>
                      </a:lnTo>
                      <a:lnTo>
                        <a:pt x="8685" y="625"/>
                      </a:lnTo>
                      <a:lnTo>
                        <a:pt x="8689" y="615"/>
                      </a:lnTo>
                      <a:lnTo>
                        <a:pt x="8692" y="604"/>
                      </a:lnTo>
                      <a:lnTo>
                        <a:pt x="8692" y="601"/>
                      </a:lnTo>
                      <a:lnTo>
                        <a:pt x="8691" y="599"/>
                      </a:lnTo>
                      <a:lnTo>
                        <a:pt x="8690" y="597"/>
                      </a:lnTo>
                      <a:lnTo>
                        <a:pt x="8688" y="595"/>
                      </a:lnTo>
                      <a:lnTo>
                        <a:pt x="8684" y="592"/>
                      </a:lnTo>
                      <a:lnTo>
                        <a:pt x="8679" y="589"/>
                      </a:lnTo>
                      <a:lnTo>
                        <a:pt x="8671" y="583"/>
                      </a:lnTo>
                      <a:lnTo>
                        <a:pt x="8664" y="578"/>
                      </a:lnTo>
                      <a:lnTo>
                        <a:pt x="8658" y="572"/>
                      </a:lnTo>
                      <a:lnTo>
                        <a:pt x="8651" y="565"/>
                      </a:lnTo>
                      <a:close/>
                      <a:moveTo>
                        <a:pt x="10807" y="167"/>
                      </a:moveTo>
                      <a:lnTo>
                        <a:pt x="10794" y="167"/>
                      </a:lnTo>
                      <a:lnTo>
                        <a:pt x="10783" y="167"/>
                      </a:lnTo>
                      <a:lnTo>
                        <a:pt x="10773" y="167"/>
                      </a:lnTo>
                      <a:lnTo>
                        <a:pt x="10760" y="167"/>
                      </a:lnTo>
                      <a:lnTo>
                        <a:pt x="10750" y="164"/>
                      </a:lnTo>
                      <a:lnTo>
                        <a:pt x="10740" y="161"/>
                      </a:lnTo>
                      <a:lnTo>
                        <a:pt x="10730" y="161"/>
                      </a:lnTo>
                      <a:lnTo>
                        <a:pt x="10729" y="167"/>
                      </a:lnTo>
                      <a:lnTo>
                        <a:pt x="10728" y="172"/>
                      </a:lnTo>
                      <a:lnTo>
                        <a:pt x="10725" y="177"/>
                      </a:lnTo>
                      <a:lnTo>
                        <a:pt x="10721" y="181"/>
                      </a:lnTo>
                      <a:lnTo>
                        <a:pt x="10711" y="189"/>
                      </a:lnTo>
                      <a:lnTo>
                        <a:pt x="10700" y="195"/>
                      </a:lnTo>
                      <a:lnTo>
                        <a:pt x="10696" y="198"/>
                      </a:lnTo>
                      <a:lnTo>
                        <a:pt x="10692" y="202"/>
                      </a:lnTo>
                      <a:lnTo>
                        <a:pt x="10689" y="205"/>
                      </a:lnTo>
                      <a:lnTo>
                        <a:pt x="10687" y="209"/>
                      </a:lnTo>
                      <a:lnTo>
                        <a:pt x="10683" y="219"/>
                      </a:lnTo>
                      <a:lnTo>
                        <a:pt x="10680" y="229"/>
                      </a:lnTo>
                      <a:lnTo>
                        <a:pt x="10677" y="240"/>
                      </a:lnTo>
                      <a:lnTo>
                        <a:pt x="10675" y="251"/>
                      </a:lnTo>
                      <a:lnTo>
                        <a:pt x="10673" y="261"/>
                      </a:lnTo>
                      <a:lnTo>
                        <a:pt x="10673" y="274"/>
                      </a:lnTo>
                      <a:lnTo>
                        <a:pt x="10675" y="284"/>
                      </a:lnTo>
                      <a:lnTo>
                        <a:pt x="10679" y="294"/>
                      </a:lnTo>
                      <a:lnTo>
                        <a:pt x="10680" y="300"/>
                      </a:lnTo>
                      <a:lnTo>
                        <a:pt x="10682" y="307"/>
                      </a:lnTo>
                      <a:lnTo>
                        <a:pt x="10685" y="313"/>
                      </a:lnTo>
                      <a:lnTo>
                        <a:pt x="10689" y="318"/>
                      </a:lnTo>
                      <a:lnTo>
                        <a:pt x="10693" y="321"/>
                      </a:lnTo>
                      <a:lnTo>
                        <a:pt x="10697" y="323"/>
                      </a:lnTo>
                      <a:lnTo>
                        <a:pt x="10701" y="324"/>
                      </a:lnTo>
                      <a:lnTo>
                        <a:pt x="10706" y="325"/>
                      </a:lnTo>
                      <a:lnTo>
                        <a:pt x="10716" y="327"/>
                      </a:lnTo>
                      <a:lnTo>
                        <a:pt x="10725" y="332"/>
                      </a:lnTo>
                      <a:lnTo>
                        <a:pt x="10725" y="325"/>
                      </a:lnTo>
                      <a:lnTo>
                        <a:pt x="10725" y="318"/>
                      </a:lnTo>
                      <a:lnTo>
                        <a:pt x="10726" y="312"/>
                      </a:lnTo>
                      <a:lnTo>
                        <a:pt x="10728" y="308"/>
                      </a:lnTo>
                      <a:lnTo>
                        <a:pt x="10731" y="304"/>
                      </a:lnTo>
                      <a:lnTo>
                        <a:pt x="10735" y="300"/>
                      </a:lnTo>
                      <a:lnTo>
                        <a:pt x="10745" y="294"/>
                      </a:lnTo>
                      <a:lnTo>
                        <a:pt x="10754" y="287"/>
                      </a:lnTo>
                      <a:lnTo>
                        <a:pt x="10759" y="278"/>
                      </a:lnTo>
                      <a:lnTo>
                        <a:pt x="10763" y="267"/>
                      </a:lnTo>
                      <a:lnTo>
                        <a:pt x="10765" y="263"/>
                      </a:lnTo>
                      <a:lnTo>
                        <a:pt x="10768" y="260"/>
                      </a:lnTo>
                      <a:lnTo>
                        <a:pt x="10772" y="258"/>
                      </a:lnTo>
                      <a:lnTo>
                        <a:pt x="10777" y="257"/>
                      </a:lnTo>
                      <a:lnTo>
                        <a:pt x="10800" y="257"/>
                      </a:lnTo>
                      <a:lnTo>
                        <a:pt x="10803" y="257"/>
                      </a:lnTo>
                      <a:lnTo>
                        <a:pt x="10805" y="256"/>
                      </a:lnTo>
                      <a:lnTo>
                        <a:pt x="10806" y="255"/>
                      </a:lnTo>
                      <a:lnTo>
                        <a:pt x="10807" y="253"/>
                      </a:lnTo>
                      <a:lnTo>
                        <a:pt x="10809" y="248"/>
                      </a:lnTo>
                      <a:lnTo>
                        <a:pt x="10809" y="242"/>
                      </a:lnTo>
                      <a:lnTo>
                        <a:pt x="10810" y="236"/>
                      </a:lnTo>
                      <a:lnTo>
                        <a:pt x="10811" y="230"/>
                      </a:lnTo>
                      <a:lnTo>
                        <a:pt x="10813" y="225"/>
                      </a:lnTo>
                      <a:lnTo>
                        <a:pt x="10817" y="222"/>
                      </a:lnTo>
                      <a:lnTo>
                        <a:pt x="10825" y="215"/>
                      </a:lnTo>
                      <a:lnTo>
                        <a:pt x="10833" y="209"/>
                      </a:lnTo>
                      <a:lnTo>
                        <a:pt x="10836" y="206"/>
                      </a:lnTo>
                      <a:lnTo>
                        <a:pt x="10839" y="202"/>
                      </a:lnTo>
                      <a:lnTo>
                        <a:pt x="10840" y="198"/>
                      </a:lnTo>
                      <a:lnTo>
                        <a:pt x="10841" y="193"/>
                      </a:lnTo>
                      <a:lnTo>
                        <a:pt x="10840" y="191"/>
                      </a:lnTo>
                      <a:lnTo>
                        <a:pt x="10839" y="190"/>
                      </a:lnTo>
                      <a:lnTo>
                        <a:pt x="10837" y="189"/>
                      </a:lnTo>
                      <a:lnTo>
                        <a:pt x="10835" y="187"/>
                      </a:lnTo>
                      <a:lnTo>
                        <a:pt x="10831" y="186"/>
                      </a:lnTo>
                      <a:lnTo>
                        <a:pt x="10826" y="184"/>
                      </a:lnTo>
                      <a:lnTo>
                        <a:pt x="10821" y="179"/>
                      </a:lnTo>
                      <a:lnTo>
                        <a:pt x="10818" y="173"/>
                      </a:lnTo>
                      <a:lnTo>
                        <a:pt x="10815" y="171"/>
                      </a:lnTo>
                      <a:lnTo>
                        <a:pt x="10813" y="169"/>
                      </a:lnTo>
                      <a:lnTo>
                        <a:pt x="10810" y="168"/>
                      </a:lnTo>
                      <a:lnTo>
                        <a:pt x="10807" y="167"/>
                      </a:lnTo>
                      <a:close/>
                      <a:moveTo>
                        <a:pt x="12782" y="92"/>
                      </a:moveTo>
                      <a:lnTo>
                        <a:pt x="12759" y="92"/>
                      </a:lnTo>
                      <a:lnTo>
                        <a:pt x="12749" y="93"/>
                      </a:lnTo>
                      <a:lnTo>
                        <a:pt x="12740" y="95"/>
                      </a:lnTo>
                      <a:lnTo>
                        <a:pt x="12731" y="98"/>
                      </a:lnTo>
                      <a:lnTo>
                        <a:pt x="12722" y="101"/>
                      </a:lnTo>
                      <a:lnTo>
                        <a:pt x="12721" y="107"/>
                      </a:lnTo>
                      <a:lnTo>
                        <a:pt x="12725" y="110"/>
                      </a:lnTo>
                      <a:lnTo>
                        <a:pt x="12729" y="112"/>
                      </a:lnTo>
                      <a:lnTo>
                        <a:pt x="12734" y="114"/>
                      </a:lnTo>
                      <a:lnTo>
                        <a:pt x="12739" y="116"/>
                      </a:lnTo>
                      <a:lnTo>
                        <a:pt x="12739" y="132"/>
                      </a:lnTo>
                      <a:lnTo>
                        <a:pt x="12734" y="132"/>
                      </a:lnTo>
                      <a:lnTo>
                        <a:pt x="12729" y="134"/>
                      </a:lnTo>
                      <a:lnTo>
                        <a:pt x="12725" y="136"/>
                      </a:lnTo>
                      <a:lnTo>
                        <a:pt x="12722" y="139"/>
                      </a:lnTo>
                      <a:lnTo>
                        <a:pt x="12716" y="146"/>
                      </a:lnTo>
                      <a:lnTo>
                        <a:pt x="12711" y="156"/>
                      </a:lnTo>
                      <a:lnTo>
                        <a:pt x="12711" y="164"/>
                      </a:lnTo>
                      <a:lnTo>
                        <a:pt x="12722" y="164"/>
                      </a:lnTo>
                      <a:lnTo>
                        <a:pt x="12733" y="164"/>
                      </a:lnTo>
                      <a:lnTo>
                        <a:pt x="12751" y="167"/>
                      </a:lnTo>
                      <a:lnTo>
                        <a:pt x="12783" y="167"/>
                      </a:lnTo>
                      <a:lnTo>
                        <a:pt x="12789" y="168"/>
                      </a:lnTo>
                      <a:lnTo>
                        <a:pt x="12795" y="169"/>
                      </a:lnTo>
                      <a:lnTo>
                        <a:pt x="12798" y="169"/>
                      </a:lnTo>
                      <a:lnTo>
                        <a:pt x="12801" y="167"/>
                      </a:lnTo>
                      <a:lnTo>
                        <a:pt x="12802" y="165"/>
                      </a:lnTo>
                      <a:lnTo>
                        <a:pt x="12803" y="163"/>
                      </a:lnTo>
                      <a:lnTo>
                        <a:pt x="12805" y="156"/>
                      </a:lnTo>
                      <a:lnTo>
                        <a:pt x="12805" y="150"/>
                      </a:lnTo>
                      <a:lnTo>
                        <a:pt x="12805" y="125"/>
                      </a:lnTo>
                      <a:lnTo>
                        <a:pt x="12806" y="122"/>
                      </a:lnTo>
                      <a:lnTo>
                        <a:pt x="12807" y="119"/>
                      </a:lnTo>
                      <a:lnTo>
                        <a:pt x="12809" y="116"/>
                      </a:lnTo>
                      <a:lnTo>
                        <a:pt x="12812" y="114"/>
                      </a:lnTo>
                      <a:lnTo>
                        <a:pt x="12819" y="111"/>
                      </a:lnTo>
                      <a:lnTo>
                        <a:pt x="12826" y="108"/>
                      </a:lnTo>
                      <a:lnTo>
                        <a:pt x="12832" y="104"/>
                      </a:lnTo>
                      <a:lnTo>
                        <a:pt x="12837" y="100"/>
                      </a:lnTo>
                      <a:lnTo>
                        <a:pt x="12841" y="96"/>
                      </a:lnTo>
                      <a:lnTo>
                        <a:pt x="12846" y="92"/>
                      </a:lnTo>
                      <a:lnTo>
                        <a:pt x="12854" y="84"/>
                      </a:lnTo>
                      <a:lnTo>
                        <a:pt x="12862" y="76"/>
                      </a:lnTo>
                      <a:lnTo>
                        <a:pt x="12866" y="72"/>
                      </a:lnTo>
                      <a:lnTo>
                        <a:pt x="12870" y="70"/>
                      </a:lnTo>
                      <a:lnTo>
                        <a:pt x="12875" y="68"/>
                      </a:lnTo>
                      <a:lnTo>
                        <a:pt x="12880" y="68"/>
                      </a:lnTo>
                      <a:lnTo>
                        <a:pt x="12891" y="70"/>
                      </a:lnTo>
                      <a:lnTo>
                        <a:pt x="12900" y="72"/>
                      </a:lnTo>
                      <a:lnTo>
                        <a:pt x="12906" y="72"/>
                      </a:lnTo>
                      <a:lnTo>
                        <a:pt x="12912" y="69"/>
                      </a:lnTo>
                      <a:lnTo>
                        <a:pt x="12916" y="67"/>
                      </a:lnTo>
                      <a:lnTo>
                        <a:pt x="12917" y="65"/>
                      </a:lnTo>
                      <a:lnTo>
                        <a:pt x="12919" y="62"/>
                      </a:lnTo>
                      <a:lnTo>
                        <a:pt x="12919" y="59"/>
                      </a:lnTo>
                      <a:lnTo>
                        <a:pt x="12916" y="50"/>
                      </a:lnTo>
                      <a:lnTo>
                        <a:pt x="12911" y="41"/>
                      </a:lnTo>
                      <a:lnTo>
                        <a:pt x="12920" y="29"/>
                      </a:lnTo>
                      <a:lnTo>
                        <a:pt x="12927" y="15"/>
                      </a:lnTo>
                      <a:lnTo>
                        <a:pt x="12926" y="11"/>
                      </a:lnTo>
                      <a:lnTo>
                        <a:pt x="12924" y="7"/>
                      </a:lnTo>
                      <a:lnTo>
                        <a:pt x="12920" y="4"/>
                      </a:lnTo>
                      <a:lnTo>
                        <a:pt x="12915" y="1"/>
                      </a:lnTo>
                      <a:lnTo>
                        <a:pt x="12909" y="0"/>
                      </a:lnTo>
                      <a:lnTo>
                        <a:pt x="12904" y="0"/>
                      </a:lnTo>
                      <a:lnTo>
                        <a:pt x="12899" y="1"/>
                      </a:lnTo>
                      <a:lnTo>
                        <a:pt x="12895" y="3"/>
                      </a:lnTo>
                      <a:lnTo>
                        <a:pt x="12891" y="12"/>
                      </a:lnTo>
                      <a:lnTo>
                        <a:pt x="12888" y="23"/>
                      </a:lnTo>
                      <a:lnTo>
                        <a:pt x="12884" y="27"/>
                      </a:lnTo>
                      <a:lnTo>
                        <a:pt x="12881" y="29"/>
                      </a:lnTo>
                      <a:lnTo>
                        <a:pt x="12878" y="31"/>
                      </a:lnTo>
                      <a:lnTo>
                        <a:pt x="12875" y="33"/>
                      </a:lnTo>
                      <a:lnTo>
                        <a:pt x="12867" y="36"/>
                      </a:lnTo>
                      <a:lnTo>
                        <a:pt x="12860" y="39"/>
                      </a:lnTo>
                      <a:lnTo>
                        <a:pt x="12848" y="44"/>
                      </a:lnTo>
                      <a:lnTo>
                        <a:pt x="12838" y="51"/>
                      </a:lnTo>
                      <a:lnTo>
                        <a:pt x="12830" y="62"/>
                      </a:lnTo>
                      <a:lnTo>
                        <a:pt x="12821" y="76"/>
                      </a:lnTo>
                      <a:lnTo>
                        <a:pt x="12812" y="80"/>
                      </a:lnTo>
                      <a:lnTo>
                        <a:pt x="12803" y="83"/>
                      </a:lnTo>
                      <a:lnTo>
                        <a:pt x="12797" y="85"/>
                      </a:lnTo>
                      <a:lnTo>
                        <a:pt x="12792" y="88"/>
                      </a:lnTo>
                      <a:lnTo>
                        <a:pt x="12788" y="91"/>
                      </a:lnTo>
                      <a:lnTo>
                        <a:pt x="12782" y="92"/>
                      </a:lnTo>
                      <a:close/>
                      <a:moveTo>
                        <a:pt x="12363" y="1532"/>
                      </a:moveTo>
                      <a:lnTo>
                        <a:pt x="12355" y="1525"/>
                      </a:lnTo>
                      <a:lnTo>
                        <a:pt x="12350" y="1516"/>
                      </a:lnTo>
                      <a:lnTo>
                        <a:pt x="12347" y="1512"/>
                      </a:lnTo>
                      <a:lnTo>
                        <a:pt x="12344" y="1509"/>
                      </a:lnTo>
                      <a:lnTo>
                        <a:pt x="12339" y="1507"/>
                      </a:lnTo>
                      <a:lnTo>
                        <a:pt x="12334" y="1507"/>
                      </a:lnTo>
                      <a:lnTo>
                        <a:pt x="12324" y="1507"/>
                      </a:lnTo>
                      <a:lnTo>
                        <a:pt x="12324" y="1541"/>
                      </a:lnTo>
                      <a:lnTo>
                        <a:pt x="12318" y="1545"/>
                      </a:lnTo>
                      <a:lnTo>
                        <a:pt x="12312" y="1551"/>
                      </a:lnTo>
                      <a:lnTo>
                        <a:pt x="12310" y="1554"/>
                      </a:lnTo>
                      <a:lnTo>
                        <a:pt x="12308" y="1557"/>
                      </a:lnTo>
                      <a:lnTo>
                        <a:pt x="12307" y="1560"/>
                      </a:lnTo>
                      <a:lnTo>
                        <a:pt x="12307" y="1564"/>
                      </a:lnTo>
                      <a:lnTo>
                        <a:pt x="12308" y="1572"/>
                      </a:lnTo>
                      <a:lnTo>
                        <a:pt x="12311" y="1579"/>
                      </a:lnTo>
                      <a:lnTo>
                        <a:pt x="12315" y="1585"/>
                      </a:lnTo>
                      <a:lnTo>
                        <a:pt x="12318" y="1592"/>
                      </a:lnTo>
                      <a:lnTo>
                        <a:pt x="12322" y="1606"/>
                      </a:lnTo>
                      <a:lnTo>
                        <a:pt x="12325" y="1618"/>
                      </a:lnTo>
                      <a:lnTo>
                        <a:pt x="12329" y="1629"/>
                      </a:lnTo>
                      <a:lnTo>
                        <a:pt x="12335" y="1642"/>
                      </a:lnTo>
                      <a:lnTo>
                        <a:pt x="12340" y="1640"/>
                      </a:lnTo>
                      <a:lnTo>
                        <a:pt x="12344" y="1636"/>
                      </a:lnTo>
                      <a:lnTo>
                        <a:pt x="12345" y="1631"/>
                      </a:lnTo>
                      <a:lnTo>
                        <a:pt x="12346" y="1626"/>
                      </a:lnTo>
                      <a:lnTo>
                        <a:pt x="12346" y="1615"/>
                      </a:lnTo>
                      <a:lnTo>
                        <a:pt x="12347" y="1603"/>
                      </a:lnTo>
                      <a:lnTo>
                        <a:pt x="12350" y="1595"/>
                      </a:lnTo>
                      <a:lnTo>
                        <a:pt x="12354" y="1588"/>
                      </a:lnTo>
                      <a:lnTo>
                        <a:pt x="12356" y="1572"/>
                      </a:lnTo>
                      <a:lnTo>
                        <a:pt x="12358" y="1560"/>
                      </a:lnTo>
                      <a:lnTo>
                        <a:pt x="12360" y="1546"/>
                      </a:lnTo>
                      <a:lnTo>
                        <a:pt x="12363" y="1532"/>
                      </a:lnTo>
                      <a:close/>
                      <a:moveTo>
                        <a:pt x="13191" y="1745"/>
                      </a:moveTo>
                      <a:lnTo>
                        <a:pt x="13181" y="1744"/>
                      </a:lnTo>
                      <a:lnTo>
                        <a:pt x="13173" y="1742"/>
                      </a:lnTo>
                      <a:lnTo>
                        <a:pt x="13164" y="1739"/>
                      </a:lnTo>
                      <a:lnTo>
                        <a:pt x="13154" y="1738"/>
                      </a:lnTo>
                      <a:lnTo>
                        <a:pt x="13152" y="1739"/>
                      </a:lnTo>
                      <a:lnTo>
                        <a:pt x="13150" y="1739"/>
                      </a:lnTo>
                      <a:lnTo>
                        <a:pt x="13148" y="1741"/>
                      </a:lnTo>
                      <a:lnTo>
                        <a:pt x="13147" y="1743"/>
                      </a:lnTo>
                      <a:lnTo>
                        <a:pt x="13145" y="1748"/>
                      </a:lnTo>
                      <a:lnTo>
                        <a:pt x="13145" y="1753"/>
                      </a:lnTo>
                      <a:lnTo>
                        <a:pt x="13145" y="1758"/>
                      </a:lnTo>
                      <a:lnTo>
                        <a:pt x="13147" y="1763"/>
                      </a:lnTo>
                      <a:lnTo>
                        <a:pt x="13150" y="1766"/>
                      </a:lnTo>
                      <a:lnTo>
                        <a:pt x="13154" y="1769"/>
                      </a:lnTo>
                      <a:lnTo>
                        <a:pt x="13176" y="1764"/>
                      </a:lnTo>
                      <a:lnTo>
                        <a:pt x="13184" y="1767"/>
                      </a:lnTo>
                      <a:lnTo>
                        <a:pt x="13191" y="1771"/>
                      </a:lnTo>
                      <a:lnTo>
                        <a:pt x="13198" y="1774"/>
                      </a:lnTo>
                      <a:lnTo>
                        <a:pt x="13208" y="1776"/>
                      </a:lnTo>
                      <a:lnTo>
                        <a:pt x="13216" y="1774"/>
                      </a:lnTo>
                      <a:lnTo>
                        <a:pt x="13224" y="1773"/>
                      </a:lnTo>
                      <a:lnTo>
                        <a:pt x="13232" y="1771"/>
                      </a:lnTo>
                      <a:lnTo>
                        <a:pt x="13240" y="1769"/>
                      </a:lnTo>
                      <a:lnTo>
                        <a:pt x="13247" y="1767"/>
                      </a:lnTo>
                      <a:lnTo>
                        <a:pt x="13254" y="1765"/>
                      </a:lnTo>
                      <a:lnTo>
                        <a:pt x="13263" y="1764"/>
                      </a:lnTo>
                      <a:lnTo>
                        <a:pt x="13271" y="1763"/>
                      </a:lnTo>
                      <a:lnTo>
                        <a:pt x="13272" y="1759"/>
                      </a:lnTo>
                      <a:lnTo>
                        <a:pt x="13273" y="1755"/>
                      </a:lnTo>
                      <a:lnTo>
                        <a:pt x="13272" y="1750"/>
                      </a:lnTo>
                      <a:lnTo>
                        <a:pt x="13269" y="1745"/>
                      </a:lnTo>
                      <a:lnTo>
                        <a:pt x="13265" y="1742"/>
                      </a:lnTo>
                      <a:lnTo>
                        <a:pt x="13260" y="1740"/>
                      </a:lnTo>
                      <a:lnTo>
                        <a:pt x="13247" y="1738"/>
                      </a:lnTo>
                      <a:lnTo>
                        <a:pt x="13235" y="1738"/>
                      </a:lnTo>
                      <a:lnTo>
                        <a:pt x="13227" y="1738"/>
                      </a:lnTo>
                      <a:lnTo>
                        <a:pt x="13221" y="1739"/>
                      </a:lnTo>
                      <a:lnTo>
                        <a:pt x="13217" y="1740"/>
                      </a:lnTo>
                      <a:lnTo>
                        <a:pt x="13214" y="1742"/>
                      </a:lnTo>
                      <a:lnTo>
                        <a:pt x="13210" y="1743"/>
                      </a:lnTo>
                      <a:lnTo>
                        <a:pt x="13206" y="1744"/>
                      </a:lnTo>
                      <a:lnTo>
                        <a:pt x="13199" y="1745"/>
                      </a:lnTo>
                      <a:lnTo>
                        <a:pt x="13191" y="1745"/>
                      </a:lnTo>
                      <a:close/>
                      <a:moveTo>
                        <a:pt x="13375" y="1667"/>
                      </a:moveTo>
                      <a:lnTo>
                        <a:pt x="13362" y="1669"/>
                      </a:lnTo>
                      <a:lnTo>
                        <a:pt x="13351" y="1671"/>
                      </a:lnTo>
                      <a:lnTo>
                        <a:pt x="13339" y="1674"/>
                      </a:lnTo>
                      <a:lnTo>
                        <a:pt x="13326" y="1675"/>
                      </a:lnTo>
                      <a:lnTo>
                        <a:pt x="13325" y="1678"/>
                      </a:lnTo>
                      <a:lnTo>
                        <a:pt x="13324" y="1680"/>
                      </a:lnTo>
                      <a:lnTo>
                        <a:pt x="13325" y="1685"/>
                      </a:lnTo>
                      <a:lnTo>
                        <a:pt x="13326" y="1689"/>
                      </a:lnTo>
                      <a:lnTo>
                        <a:pt x="13329" y="1693"/>
                      </a:lnTo>
                      <a:lnTo>
                        <a:pt x="13333" y="1696"/>
                      </a:lnTo>
                      <a:lnTo>
                        <a:pt x="13337" y="1699"/>
                      </a:lnTo>
                      <a:lnTo>
                        <a:pt x="13342" y="1700"/>
                      </a:lnTo>
                      <a:lnTo>
                        <a:pt x="13348" y="1701"/>
                      </a:lnTo>
                      <a:lnTo>
                        <a:pt x="13353" y="1702"/>
                      </a:lnTo>
                      <a:lnTo>
                        <a:pt x="13360" y="1701"/>
                      </a:lnTo>
                      <a:lnTo>
                        <a:pt x="13367" y="1700"/>
                      </a:lnTo>
                      <a:lnTo>
                        <a:pt x="13374" y="1698"/>
                      </a:lnTo>
                      <a:lnTo>
                        <a:pt x="13379" y="1695"/>
                      </a:lnTo>
                      <a:lnTo>
                        <a:pt x="13384" y="1692"/>
                      </a:lnTo>
                      <a:lnTo>
                        <a:pt x="13389" y="1686"/>
                      </a:lnTo>
                      <a:lnTo>
                        <a:pt x="13393" y="1681"/>
                      </a:lnTo>
                      <a:lnTo>
                        <a:pt x="13396" y="1674"/>
                      </a:lnTo>
                      <a:lnTo>
                        <a:pt x="13390" y="1672"/>
                      </a:lnTo>
                      <a:lnTo>
                        <a:pt x="13386" y="1669"/>
                      </a:lnTo>
                      <a:lnTo>
                        <a:pt x="13381" y="1668"/>
                      </a:lnTo>
                      <a:lnTo>
                        <a:pt x="13375" y="1667"/>
                      </a:lnTo>
                      <a:close/>
                      <a:moveTo>
                        <a:pt x="10838" y="3142"/>
                      </a:moveTo>
                      <a:lnTo>
                        <a:pt x="10839" y="3158"/>
                      </a:lnTo>
                      <a:lnTo>
                        <a:pt x="10840" y="3174"/>
                      </a:lnTo>
                      <a:lnTo>
                        <a:pt x="10840" y="3181"/>
                      </a:lnTo>
                      <a:lnTo>
                        <a:pt x="10840" y="3188"/>
                      </a:lnTo>
                      <a:lnTo>
                        <a:pt x="10839" y="3197"/>
                      </a:lnTo>
                      <a:lnTo>
                        <a:pt x="10838" y="3205"/>
                      </a:lnTo>
                      <a:lnTo>
                        <a:pt x="10841" y="3204"/>
                      </a:lnTo>
                      <a:lnTo>
                        <a:pt x="10844" y="3201"/>
                      </a:lnTo>
                      <a:lnTo>
                        <a:pt x="10846" y="3199"/>
                      </a:lnTo>
                      <a:lnTo>
                        <a:pt x="10848" y="3196"/>
                      </a:lnTo>
                      <a:lnTo>
                        <a:pt x="10850" y="3193"/>
                      </a:lnTo>
                      <a:lnTo>
                        <a:pt x="10852" y="3190"/>
                      </a:lnTo>
                      <a:lnTo>
                        <a:pt x="10854" y="3188"/>
                      </a:lnTo>
                      <a:lnTo>
                        <a:pt x="10859" y="3187"/>
                      </a:lnTo>
                      <a:lnTo>
                        <a:pt x="10864" y="3188"/>
                      </a:lnTo>
                      <a:lnTo>
                        <a:pt x="10869" y="3189"/>
                      </a:lnTo>
                      <a:lnTo>
                        <a:pt x="10873" y="3193"/>
                      </a:lnTo>
                      <a:lnTo>
                        <a:pt x="10877" y="3195"/>
                      </a:lnTo>
                      <a:lnTo>
                        <a:pt x="10881" y="3198"/>
                      </a:lnTo>
                      <a:lnTo>
                        <a:pt x="10886" y="3200"/>
                      </a:lnTo>
                      <a:lnTo>
                        <a:pt x="10891" y="3201"/>
                      </a:lnTo>
                      <a:lnTo>
                        <a:pt x="10896" y="3202"/>
                      </a:lnTo>
                      <a:lnTo>
                        <a:pt x="10903" y="3202"/>
                      </a:lnTo>
                      <a:lnTo>
                        <a:pt x="10910" y="3201"/>
                      </a:lnTo>
                      <a:lnTo>
                        <a:pt x="10911" y="3195"/>
                      </a:lnTo>
                      <a:lnTo>
                        <a:pt x="10911" y="3189"/>
                      </a:lnTo>
                      <a:lnTo>
                        <a:pt x="10911" y="3184"/>
                      </a:lnTo>
                      <a:lnTo>
                        <a:pt x="10909" y="3181"/>
                      </a:lnTo>
                      <a:lnTo>
                        <a:pt x="10907" y="3177"/>
                      </a:lnTo>
                      <a:lnTo>
                        <a:pt x="10903" y="3175"/>
                      </a:lnTo>
                      <a:lnTo>
                        <a:pt x="10903" y="3142"/>
                      </a:lnTo>
                      <a:lnTo>
                        <a:pt x="10838" y="3142"/>
                      </a:lnTo>
                      <a:close/>
                      <a:moveTo>
                        <a:pt x="13068" y="2690"/>
                      </a:moveTo>
                      <a:lnTo>
                        <a:pt x="13040" y="2690"/>
                      </a:lnTo>
                      <a:lnTo>
                        <a:pt x="13040" y="2698"/>
                      </a:lnTo>
                      <a:lnTo>
                        <a:pt x="13040" y="2706"/>
                      </a:lnTo>
                      <a:lnTo>
                        <a:pt x="13041" y="2713"/>
                      </a:lnTo>
                      <a:lnTo>
                        <a:pt x="13042" y="2718"/>
                      </a:lnTo>
                      <a:lnTo>
                        <a:pt x="13045" y="2723"/>
                      </a:lnTo>
                      <a:lnTo>
                        <a:pt x="13048" y="2728"/>
                      </a:lnTo>
                      <a:lnTo>
                        <a:pt x="13051" y="2732"/>
                      </a:lnTo>
                      <a:lnTo>
                        <a:pt x="13054" y="2737"/>
                      </a:lnTo>
                      <a:lnTo>
                        <a:pt x="13055" y="2743"/>
                      </a:lnTo>
                      <a:lnTo>
                        <a:pt x="13056" y="2749"/>
                      </a:lnTo>
                      <a:lnTo>
                        <a:pt x="13055" y="2760"/>
                      </a:lnTo>
                      <a:lnTo>
                        <a:pt x="13054" y="2771"/>
                      </a:lnTo>
                      <a:lnTo>
                        <a:pt x="13052" y="2781"/>
                      </a:lnTo>
                      <a:lnTo>
                        <a:pt x="13051" y="2792"/>
                      </a:lnTo>
                      <a:lnTo>
                        <a:pt x="13052" y="2796"/>
                      </a:lnTo>
                      <a:lnTo>
                        <a:pt x="13054" y="2799"/>
                      </a:lnTo>
                      <a:lnTo>
                        <a:pt x="13058" y="2802"/>
                      </a:lnTo>
                      <a:lnTo>
                        <a:pt x="13060" y="2804"/>
                      </a:lnTo>
                      <a:lnTo>
                        <a:pt x="13068" y="2815"/>
                      </a:lnTo>
                      <a:lnTo>
                        <a:pt x="13077" y="2826"/>
                      </a:lnTo>
                      <a:lnTo>
                        <a:pt x="13079" y="2816"/>
                      </a:lnTo>
                      <a:lnTo>
                        <a:pt x="13080" y="2808"/>
                      </a:lnTo>
                      <a:lnTo>
                        <a:pt x="13080" y="2799"/>
                      </a:lnTo>
                      <a:lnTo>
                        <a:pt x="13080" y="2789"/>
                      </a:lnTo>
                      <a:lnTo>
                        <a:pt x="13080" y="2777"/>
                      </a:lnTo>
                      <a:lnTo>
                        <a:pt x="13080" y="2763"/>
                      </a:lnTo>
                      <a:lnTo>
                        <a:pt x="13077" y="2753"/>
                      </a:lnTo>
                      <a:lnTo>
                        <a:pt x="13074" y="2744"/>
                      </a:lnTo>
                      <a:lnTo>
                        <a:pt x="13076" y="2726"/>
                      </a:lnTo>
                      <a:lnTo>
                        <a:pt x="13078" y="2708"/>
                      </a:lnTo>
                      <a:lnTo>
                        <a:pt x="13079" y="2701"/>
                      </a:lnTo>
                      <a:lnTo>
                        <a:pt x="13078" y="2695"/>
                      </a:lnTo>
                      <a:lnTo>
                        <a:pt x="13076" y="2693"/>
                      </a:lnTo>
                      <a:lnTo>
                        <a:pt x="13074" y="2692"/>
                      </a:lnTo>
                      <a:lnTo>
                        <a:pt x="13072" y="2690"/>
                      </a:lnTo>
                      <a:lnTo>
                        <a:pt x="13068" y="2690"/>
                      </a:lnTo>
                      <a:close/>
                      <a:moveTo>
                        <a:pt x="13125" y="2916"/>
                      </a:moveTo>
                      <a:lnTo>
                        <a:pt x="13123" y="2902"/>
                      </a:lnTo>
                      <a:lnTo>
                        <a:pt x="13120" y="2890"/>
                      </a:lnTo>
                      <a:lnTo>
                        <a:pt x="13118" y="2885"/>
                      </a:lnTo>
                      <a:lnTo>
                        <a:pt x="13115" y="2881"/>
                      </a:lnTo>
                      <a:lnTo>
                        <a:pt x="13112" y="2878"/>
                      </a:lnTo>
                      <a:lnTo>
                        <a:pt x="13109" y="2877"/>
                      </a:lnTo>
                      <a:lnTo>
                        <a:pt x="13107" y="2876"/>
                      </a:lnTo>
                      <a:lnTo>
                        <a:pt x="13104" y="2876"/>
                      </a:lnTo>
                      <a:lnTo>
                        <a:pt x="13097" y="2876"/>
                      </a:lnTo>
                      <a:lnTo>
                        <a:pt x="13090" y="2877"/>
                      </a:lnTo>
                      <a:lnTo>
                        <a:pt x="13087" y="2878"/>
                      </a:lnTo>
                      <a:lnTo>
                        <a:pt x="13083" y="2879"/>
                      </a:lnTo>
                      <a:lnTo>
                        <a:pt x="13082" y="2882"/>
                      </a:lnTo>
                      <a:lnTo>
                        <a:pt x="13081" y="2885"/>
                      </a:lnTo>
                      <a:lnTo>
                        <a:pt x="13081" y="2888"/>
                      </a:lnTo>
                      <a:lnTo>
                        <a:pt x="13083" y="2891"/>
                      </a:lnTo>
                      <a:lnTo>
                        <a:pt x="13084" y="2893"/>
                      </a:lnTo>
                      <a:lnTo>
                        <a:pt x="13087" y="2895"/>
                      </a:lnTo>
                      <a:lnTo>
                        <a:pt x="13091" y="2899"/>
                      </a:lnTo>
                      <a:lnTo>
                        <a:pt x="13095" y="2903"/>
                      </a:lnTo>
                      <a:lnTo>
                        <a:pt x="13101" y="2916"/>
                      </a:lnTo>
                      <a:lnTo>
                        <a:pt x="13106" y="2926"/>
                      </a:lnTo>
                      <a:lnTo>
                        <a:pt x="13113" y="2935"/>
                      </a:lnTo>
                      <a:lnTo>
                        <a:pt x="13122" y="2946"/>
                      </a:lnTo>
                      <a:lnTo>
                        <a:pt x="13124" y="2935"/>
                      </a:lnTo>
                      <a:lnTo>
                        <a:pt x="13125" y="2916"/>
                      </a:lnTo>
                      <a:close/>
                      <a:moveTo>
                        <a:pt x="13184" y="3342"/>
                      </a:moveTo>
                      <a:lnTo>
                        <a:pt x="13184" y="3331"/>
                      </a:lnTo>
                      <a:lnTo>
                        <a:pt x="13184" y="3322"/>
                      </a:lnTo>
                      <a:lnTo>
                        <a:pt x="13185" y="3313"/>
                      </a:lnTo>
                      <a:lnTo>
                        <a:pt x="13185" y="3302"/>
                      </a:lnTo>
                      <a:lnTo>
                        <a:pt x="13182" y="3298"/>
                      </a:lnTo>
                      <a:lnTo>
                        <a:pt x="13179" y="3294"/>
                      </a:lnTo>
                      <a:lnTo>
                        <a:pt x="13176" y="3297"/>
                      </a:lnTo>
                      <a:lnTo>
                        <a:pt x="13174" y="3300"/>
                      </a:lnTo>
                      <a:lnTo>
                        <a:pt x="13173" y="3302"/>
                      </a:lnTo>
                      <a:lnTo>
                        <a:pt x="13172" y="3307"/>
                      </a:lnTo>
                      <a:lnTo>
                        <a:pt x="13170" y="3313"/>
                      </a:lnTo>
                      <a:lnTo>
                        <a:pt x="13169" y="3321"/>
                      </a:lnTo>
                      <a:lnTo>
                        <a:pt x="13166" y="3325"/>
                      </a:lnTo>
                      <a:lnTo>
                        <a:pt x="13164" y="3330"/>
                      </a:lnTo>
                      <a:lnTo>
                        <a:pt x="13164" y="3359"/>
                      </a:lnTo>
                      <a:lnTo>
                        <a:pt x="13165" y="3365"/>
                      </a:lnTo>
                      <a:lnTo>
                        <a:pt x="13166" y="3369"/>
                      </a:lnTo>
                      <a:lnTo>
                        <a:pt x="13167" y="3371"/>
                      </a:lnTo>
                      <a:lnTo>
                        <a:pt x="13168" y="3373"/>
                      </a:lnTo>
                      <a:lnTo>
                        <a:pt x="13170" y="3374"/>
                      </a:lnTo>
                      <a:lnTo>
                        <a:pt x="13173" y="3374"/>
                      </a:lnTo>
                      <a:lnTo>
                        <a:pt x="13177" y="3373"/>
                      </a:lnTo>
                      <a:lnTo>
                        <a:pt x="13180" y="3371"/>
                      </a:lnTo>
                      <a:lnTo>
                        <a:pt x="13182" y="3368"/>
                      </a:lnTo>
                      <a:lnTo>
                        <a:pt x="13183" y="3363"/>
                      </a:lnTo>
                      <a:lnTo>
                        <a:pt x="13184" y="3352"/>
                      </a:lnTo>
                      <a:lnTo>
                        <a:pt x="13184" y="3342"/>
                      </a:lnTo>
                      <a:close/>
                      <a:moveTo>
                        <a:pt x="13127" y="3609"/>
                      </a:moveTo>
                      <a:lnTo>
                        <a:pt x="13127" y="3622"/>
                      </a:lnTo>
                      <a:lnTo>
                        <a:pt x="13129" y="3623"/>
                      </a:lnTo>
                      <a:lnTo>
                        <a:pt x="13131" y="3624"/>
                      </a:lnTo>
                      <a:lnTo>
                        <a:pt x="13134" y="3623"/>
                      </a:lnTo>
                      <a:lnTo>
                        <a:pt x="13136" y="3622"/>
                      </a:lnTo>
                      <a:lnTo>
                        <a:pt x="13138" y="3620"/>
                      </a:lnTo>
                      <a:lnTo>
                        <a:pt x="13139" y="3618"/>
                      </a:lnTo>
                      <a:lnTo>
                        <a:pt x="13141" y="3612"/>
                      </a:lnTo>
                      <a:lnTo>
                        <a:pt x="13144" y="3606"/>
                      </a:lnTo>
                      <a:lnTo>
                        <a:pt x="13146" y="3597"/>
                      </a:lnTo>
                      <a:lnTo>
                        <a:pt x="13148" y="3590"/>
                      </a:lnTo>
                      <a:lnTo>
                        <a:pt x="13150" y="3581"/>
                      </a:lnTo>
                      <a:lnTo>
                        <a:pt x="13154" y="3574"/>
                      </a:lnTo>
                      <a:lnTo>
                        <a:pt x="13160" y="3563"/>
                      </a:lnTo>
                      <a:lnTo>
                        <a:pt x="13163" y="3551"/>
                      </a:lnTo>
                      <a:lnTo>
                        <a:pt x="13165" y="3540"/>
                      </a:lnTo>
                      <a:lnTo>
                        <a:pt x="13165" y="3527"/>
                      </a:lnTo>
                      <a:lnTo>
                        <a:pt x="13166" y="3519"/>
                      </a:lnTo>
                      <a:lnTo>
                        <a:pt x="13165" y="3512"/>
                      </a:lnTo>
                      <a:lnTo>
                        <a:pt x="13161" y="3515"/>
                      </a:lnTo>
                      <a:lnTo>
                        <a:pt x="13158" y="3518"/>
                      </a:lnTo>
                      <a:lnTo>
                        <a:pt x="13156" y="3522"/>
                      </a:lnTo>
                      <a:lnTo>
                        <a:pt x="13155" y="3527"/>
                      </a:lnTo>
                      <a:lnTo>
                        <a:pt x="13153" y="3531"/>
                      </a:lnTo>
                      <a:lnTo>
                        <a:pt x="13152" y="3537"/>
                      </a:lnTo>
                      <a:lnTo>
                        <a:pt x="13149" y="3541"/>
                      </a:lnTo>
                      <a:lnTo>
                        <a:pt x="13146" y="3545"/>
                      </a:lnTo>
                      <a:lnTo>
                        <a:pt x="13137" y="3549"/>
                      </a:lnTo>
                      <a:lnTo>
                        <a:pt x="13130" y="3553"/>
                      </a:lnTo>
                      <a:lnTo>
                        <a:pt x="13129" y="3558"/>
                      </a:lnTo>
                      <a:lnTo>
                        <a:pt x="13128" y="3563"/>
                      </a:lnTo>
                      <a:lnTo>
                        <a:pt x="13128" y="3567"/>
                      </a:lnTo>
                      <a:lnTo>
                        <a:pt x="13128" y="3571"/>
                      </a:lnTo>
                      <a:lnTo>
                        <a:pt x="13129" y="3579"/>
                      </a:lnTo>
                      <a:lnTo>
                        <a:pt x="13130" y="3590"/>
                      </a:lnTo>
                      <a:lnTo>
                        <a:pt x="13128" y="3599"/>
                      </a:lnTo>
                      <a:lnTo>
                        <a:pt x="13127" y="3609"/>
                      </a:lnTo>
                      <a:close/>
                      <a:moveTo>
                        <a:pt x="13094" y="3688"/>
                      </a:moveTo>
                      <a:lnTo>
                        <a:pt x="13093" y="3680"/>
                      </a:lnTo>
                      <a:lnTo>
                        <a:pt x="13091" y="3671"/>
                      </a:lnTo>
                      <a:lnTo>
                        <a:pt x="13089" y="3668"/>
                      </a:lnTo>
                      <a:lnTo>
                        <a:pt x="13086" y="3666"/>
                      </a:lnTo>
                      <a:lnTo>
                        <a:pt x="13082" y="3664"/>
                      </a:lnTo>
                      <a:lnTo>
                        <a:pt x="13079" y="3664"/>
                      </a:lnTo>
                      <a:lnTo>
                        <a:pt x="13076" y="3664"/>
                      </a:lnTo>
                      <a:lnTo>
                        <a:pt x="13074" y="3665"/>
                      </a:lnTo>
                      <a:lnTo>
                        <a:pt x="13072" y="3666"/>
                      </a:lnTo>
                      <a:lnTo>
                        <a:pt x="13070" y="3668"/>
                      </a:lnTo>
                      <a:lnTo>
                        <a:pt x="13067" y="3672"/>
                      </a:lnTo>
                      <a:lnTo>
                        <a:pt x="13066" y="3678"/>
                      </a:lnTo>
                      <a:lnTo>
                        <a:pt x="13065" y="3691"/>
                      </a:lnTo>
                      <a:lnTo>
                        <a:pt x="13065" y="3705"/>
                      </a:lnTo>
                      <a:lnTo>
                        <a:pt x="13065" y="3714"/>
                      </a:lnTo>
                      <a:lnTo>
                        <a:pt x="13065" y="3722"/>
                      </a:lnTo>
                      <a:lnTo>
                        <a:pt x="13065" y="3726"/>
                      </a:lnTo>
                      <a:lnTo>
                        <a:pt x="13064" y="3731"/>
                      </a:lnTo>
                      <a:lnTo>
                        <a:pt x="13062" y="3734"/>
                      </a:lnTo>
                      <a:lnTo>
                        <a:pt x="13059" y="3738"/>
                      </a:lnTo>
                      <a:lnTo>
                        <a:pt x="13055" y="3740"/>
                      </a:lnTo>
                      <a:lnTo>
                        <a:pt x="13052" y="3741"/>
                      </a:lnTo>
                      <a:lnTo>
                        <a:pt x="13047" y="3741"/>
                      </a:lnTo>
                      <a:lnTo>
                        <a:pt x="13043" y="3741"/>
                      </a:lnTo>
                      <a:lnTo>
                        <a:pt x="13039" y="3742"/>
                      </a:lnTo>
                      <a:lnTo>
                        <a:pt x="13036" y="3742"/>
                      </a:lnTo>
                      <a:lnTo>
                        <a:pt x="13034" y="3744"/>
                      </a:lnTo>
                      <a:lnTo>
                        <a:pt x="13033" y="3747"/>
                      </a:lnTo>
                      <a:lnTo>
                        <a:pt x="13036" y="3756"/>
                      </a:lnTo>
                      <a:lnTo>
                        <a:pt x="13039" y="3766"/>
                      </a:lnTo>
                      <a:lnTo>
                        <a:pt x="13038" y="3773"/>
                      </a:lnTo>
                      <a:lnTo>
                        <a:pt x="13036" y="3778"/>
                      </a:lnTo>
                      <a:lnTo>
                        <a:pt x="13034" y="3783"/>
                      </a:lnTo>
                      <a:lnTo>
                        <a:pt x="13031" y="3789"/>
                      </a:lnTo>
                      <a:lnTo>
                        <a:pt x="13027" y="3793"/>
                      </a:lnTo>
                      <a:lnTo>
                        <a:pt x="13024" y="3798"/>
                      </a:lnTo>
                      <a:lnTo>
                        <a:pt x="13022" y="3804"/>
                      </a:lnTo>
                      <a:lnTo>
                        <a:pt x="13022" y="3810"/>
                      </a:lnTo>
                      <a:lnTo>
                        <a:pt x="13022" y="3816"/>
                      </a:lnTo>
                      <a:lnTo>
                        <a:pt x="13024" y="3820"/>
                      </a:lnTo>
                      <a:lnTo>
                        <a:pt x="13025" y="3824"/>
                      </a:lnTo>
                      <a:lnTo>
                        <a:pt x="13029" y="3829"/>
                      </a:lnTo>
                      <a:lnTo>
                        <a:pt x="13023" y="3848"/>
                      </a:lnTo>
                      <a:lnTo>
                        <a:pt x="13023" y="3874"/>
                      </a:lnTo>
                      <a:lnTo>
                        <a:pt x="13026" y="3883"/>
                      </a:lnTo>
                      <a:lnTo>
                        <a:pt x="13032" y="3892"/>
                      </a:lnTo>
                      <a:lnTo>
                        <a:pt x="13034" y="3899"/>
                      </a:lnTo>
                      <a:lnTo>
                        <a:pt x="13036" y="3908"/>
                      </a:lnTo>
                      <a:lnTo>
                        <a:pt x="13037" y="3911"/>
                      </a:lnTo>
                      <a:lnTo>
                        <a:pt x="13039" y="3914"/>
                      </a:lnTo>
                      <a:lnTo>
                        <a:pt x="13041" y="3915"/>
                      </a:lnTo>
                      <a:lnTo>
                        <a:pt x="13045" y="3916"/>
                      </a:lnTo>
                      <a:lnTo>
                        <a:pt x="13047" y="3915"/>
                      </a:lnTo>
                      <a:lnTo>
                        <a:pt x="13049" y="3914"/>
                      </a:lnTo>
                      <a:lnTo>
                        <a:pt x="13050" y="3912"/>
                      </a:lnTo>
                      <a:lnTo>
                        <a:pt x="13050" y="3910"/>
                      </a:lnTo>
                      <a:lnTo>
                        <a:pt x="13051" y="3904"/>
                      </a:lnTo>
                      <a:lnTo>
                        <a:pt x="13051" y="3896"/>
                      </a:lnTo>
                      <a:lnTo>
                        <a:pt x="13053" y="3882"/>
                      </a:lnTo>
                      <a:lnTo>
                        <a:pt x="13054" y="3866"/>
                      </a:lnTo>
                      <a:lnTo>
                        <a:pt x="13055" y="3854"/>
                      </a:lnTo>
                      <a:lnTo>
                        <a:pt x="13059" y="3844"/>
                      </a:lnTo>
                      <a:lnTo>
                        <a:pt x="13062" y="3834"/>
                      </a:lnTo>
                      <a:lnTo>
                        <a:pt x="13067" y="3823"/>
                      </a:lnTo>
                      <a:lnTo>
                        <a:pt x="13073" y="3812"/>
                      </a:lnTo>
                      <a:lnTo>
                        <a:pt x="13077" y="3802"/>
                      </a:lnTo>
                      <a:lnTo>
                        <a:pt x="13081" y="3792"/>
                      </a:lnTo>
                      <a:lnTo>
                        <a:pt x="13083" y="3781"/>
                      </a:lnTo>
                      <a:lnTo>
                        <a:pt x="13086" y="3771"/>
                      </a:lnTo>
                      <a:lnTo>
                        <a:pt x="13087" y="3760"/>
                      </a:lnTo>
                      <a:lnTo>
                        <a:pt x="13088" y="3748"/>
                      </a:lnTo>
                      <a:lnTo>
                        <a:pt x="13088" y="3736"/>
                      </a:lnTo>
                      <a:lnTo>
                        <a:pt x="13089" y="3723"/>
                      </a:lnTo>
                      <a:lnTo>
                        <a:pt x="13091" y="3712"/>
                      </a:lnTo>
                      <a:lnTo>
                        <a:pt x="13093" y="3700"/>
                      </a:lnTo>
                      <a:lnTo>
                        <a:pt x="13094" y="3688"/>
                      </a:lnTo>
                      <a:close/>
                      <a:moveTo>
                        <a:pt x="12191" y="3462"/>
                      </a:moveTo>
                      <a:lnTo>
                        <a:pt x="12197" y="3464"/>
                      </a:lnTo>
                      <a:lnTo>
                        <a:pt x="12203" y="3466"/>
                      </a:lnTo>
                      <a:lnTo>
                        <a:pt x="12208" y="3469"/>
                      </a:lnTo>
                      <a:lnTo>
                        <a:pt x="12212" y="3472"/>
                      </a:lnTo>
                      <a:lnTo>
                        <a:pt x="12219" y="3481"/>
                      </a:lnTo>
                      <a:lnTo>
                        <a:pt x="12227" y="3491"/>
                      </a:lnTo>
                      <a:lnTo>
                        <a:pt x="12233" y="3496"/>
                      </a:lnTo>
                      <a:lnTo>
                        <a:pt x="12238" y="3500"/>
                      </a:lnTo>
                      <a:lnTo>
                        <a:pt x="12243" y="3505"/>
                      </a:lnTo>
                      <a:lnTo>
                        <a:pt x="12249" y="3507"/>
                      </a:lnTo>
                      <a:lnTo>
                        <a:pt x="12261" y="3512"/>
                      </a:lnTo>
                      <a:lnTo>
                        <a:pt x="12275" y="3516"/>
                      </a:lnTo>
                      <a:lnTo>
                        <a:pt x="12212" y="3516"/>
                      </a:lnTo>
                      <a:lnTo>
                        <a:pt x="12207" y="3516"/>
                      </a:lnTo>
                      <a:lnTo>
                        <a:pt x="12203" y="3518"/>
                      </a:lnTo>
                      <a:lnTo>
                        <a:pt x="12200" y="3521"/>
                      </a:lnTo>
                      <a:lnTo>
                        <a:pt x="12195" y="3524"/>
                      </a:lnTo>
                      <a:lnTo>
                        <a:pt x="12192" y="3528"/>
                      </a:lnTo>
                      <a:lnTo>
                        <a:pt x="12189" y="3533"/>
                      </a:lnTo>
                      <a:lnTo>
                        <a:pt x="12185" y="3536"/>
                      </a:lnTo>
                      <a:lnTo>
                        <a:pt x="12180" y="3538"/>
                      </a:lnTo>
                      <a:lnTo>
                        <a:pt x="12170" y="3542"/>
                      </a:lnTo>
                      <a:lnTo>
                        <a:pt x="12161" y="3547"/>
                      </a:lnTo>
                      <a:lnTo>
                        <a:pt x="12158" y="3550"/>
                      </a:lnTo>
                      <a:lnTo>
                        <a:pt x="12155" y="3553"/>
                      </a:lnTo>
                      <a:lnTo>
                        <a:pt x="12153" y="3557"/>
                      </a:lnTo>
                      <a:lnTo>
                        <a:pt x="12153" y="3563"/>
                      </a:lnTo>
                      <a:lnTo>
                        <a:pt x="12153" y="3593"/>
                      </a:lnTo>
                      <a:lnTo>
                        <a:pt x="12153" y="3600"/>
                      </a:lnTo>
                      <a:lnTo>
                        <a:pt x="12154" y="3606"/>
                      </a:lnTo>
                      <a:lnTo>
                        <a:pt x="12155" y="3613"/>
                      </a:lnTo>
                      <a:lnTo>
                        <a:pt x="12157" y="3619"/>
                      </a:lnTo>
                      <a:lnTo>
                        <a:pt x="12161" y="3630"/>
                      </a:lnTo>
                      <a:lnTo>
                        <a:pt x="12166" y="3641"/>
                      </a:lnTo>
                      <a:lnTo>
                        <a:pt x="12173" y="3652"/>
                      </a:lnTo>
                      <a:lnTo>
                        <a:pt x="12179" y="3663"/>
                      </a:lnTo>
                      <a:lnTo>
                        <a:pt x="12184" y="3676"/>
                      </a:lnTo>
                      <a:lnTo>
                        <a:pt x="12188" y="3689"/>
                      </a:lnTo>
                      <a:lnTo>
                        <a:pt x="12190" y="3696"/>
                      </a:lnTo>
                      <a:lnTo>
                        <a:pt x="12193" y="3703"/>
                      </a:lnTo>
                      <a:lnTo>
                        <a:pt x="12196" y="3709"/>
                      </a:lnTo>
                      <a:lnTo>
                        <a:pt x="12200" y="3714"/>
                      </a:lnTo>
                      <a:lnTo>
                        <a:pt x="12208" y="3725"/>
                      </a:lnTo>
                      <a:lnTo>
                        <a:pt x="12216" y="3738"/>
                      </a:lnTo>
                      <a:lnTo>
                        <a:pt x="12223" y="3751"/>
                      </a:lnTo>
                      <a:lnTo>
                        <a:pt x="12230" y="3763"/>
                      </a:lnTo>
                      <a:lnTo>
                        <a:pt x="12233" y="3768"/>
                      </a:lnTo>
                      <a:lnTo>
                        <a:pt x="12237" y="3773"/>
                      </a:lnTo>
                      <a:lnTo>
                        <a:pt x="12242" y="3778"/>
                      </a:lnTo>
                      <a:lnTo>
                        <a:pt x="12248" y="3782"/>
                      </a:lnTo>
                      <a:lnTo>
                        <a:pt x="12262" y="3792"/>
                      </a:lnTo>
                      <a:lnTo>
                        <a:pt x="12276" y="3801"/>
                      </a:lnTo>
                      <a:lnTo>
                        <a:pt x="12284" y="3806"/>
                      </a:lnTo>
                      <a:lnTo>
                        <a:pt x="12292" y="3812"/>
                      </a:lnTo>
                      <a:lnTo>
                        <a:pt x="12299" y="3819"/>
                      </a:lnTo>
                      <a:lnTo>
                        <a:pt x="12305" y="3825"/>
                      </a:lnTo>
                      <a:lnTo>
                        <a:pt x="12311" y="3831"/>
                      </a:lnTo>
                      <a:lnTo>
                        <a:pt x="12319" y="3836"/>
                      </a:lnTo>
                      <a:lnTo>
                        <a:pt x="12326" y="3841"/>
                      </a:lnTo>
                      <a:lnTo>
                        <a:pt x="12335" y="3846"/>
                      </a:lnTo>
                      <a:lnTo>
                        <a:pt x="12353" y="3852"/>
                      </a:lnTo>
                      <a:lnTo>
                        <a:pt x="12367" y="3857"/>
                      </a:lnTo>
                      <a:lnTo>
                        <a:pt x="12383" y="3862"/>
                      </a:lnTo>
                      <a:lnTo>
                        <a:pt x="12398" y="3870"/>
                      </a:lnTo>
                      <a:lnTo>
                        <a:pt x="12408" y="3877"/>
                      </a:lnTo>
                      <a:lnTo>
                        <a:pt x="12415" y="3883"/>
                      </a:lnTo>
                      <a:lnTo>
                        <a:pt x="12419" y="3886"/>
                      </a:lnTo>
                      <a:lnTo>
                        <a:pt x="12423" y="3888"/>
                      </a:lnTo>
                      <a:lnTo>
                        <a:pt x="12427" y="3889"/>
                      </a:lnTo>
                      <a:lnTo>
                        <a:pt x="12433" y="3890"/>
                      </a:lnTo>
                      <a:lnTo>
                        <a:pt x="12439" y="3889"/>
                      </a:lnTo>
                      <a:lnTo>
                        <a:pt x="12444" y="3888"/>
                      </a:lnTo>
                      <a:lnTo>
                        <a:pt x="12449" y="3886"/>
                      </a:lnTo>
                      <a:lnTo>
                        <a:pt x="12453" y="3883"/>
                      </a:lnTo>
                      <a:lnTo>
                        <a:pt x="12462" y="3876"/>
                      </a:lnTo>
                      <a:lnTo>
                        <a:pt x="12469" y="3866"/>
                      </a:lnTo>
                      <a:lnTo>
                        <a:pt x="12475" y="3870"/>
                      </a:lnTo>
                      <a:lnTo>
                        <a:pt x="12481" y="3875"/>
                      </a:lnTo>
                      <a:lnTo>
                        <a:pt x="12486" y="3881"/>
                      </a:lnTo>
                      <a:lnTo>
                        <a:pt x="12489" y="3886"/>
                      </a:lnTo>
                      <a:lnTo>
                        <a:pt x="12496" y="3899"/>
                      </a:lnTo>
                      <a:lnTo>
                        <a:pt x="12504" y="3912"/>
                      </a:lnTo>
                      <a:lnTo>
                        <a:pt x="12513" y="3924"/>
                      </a:lnTo>
                      <a:lnTo>
                        <a:pt x="12522" y="3936"/>
                      </a:lnTo>
                      <a:lnTo>
                        <a:pt x="12525" y="3941"/>
                      </a:lnTo>
                      <a:lnTo>
                        <a:pt x="12527" y="3948"/>
                      </a:lnTo>
                      <a:lnTo>
                        <a:pt x="12529" y="3954"/>
                      </a:lnTo>
                      <a:lnTo>
                        <a:pt x="12529" y="3963"/>
                      </a:lnTo>
                      <a:lnTo>
                        <a:pt x="12528" y="3966"/>
                      </a:lnTo>
                      <a:lnTo>
                        <a:pt x="12526" y="3969"/>
                      </a:lnTo>
                      <a:lnTo>
                        <a:pt x="12512" y="3958"/>
                      </a:lnTo>
                      <a:lnTo>
                        <a:pt x="12500" y="3946"/>
                      </a:lnTo>
                      <a:lnTo>
                        <a:pt x="12489" y="3935"/>
                      </a:lnTo>
                      <a:lnTo>
                        <a:pt x="12474" y="3923"/>
                      </a:lnTo>
                      <a:lnTo>
                        <a:pt x="12470" y="3918"/>
                      </a:lnTo>
                      <a:lnTo>
                        <a:pt x="12467" y="3913"/>
                      </a:lnTo>
                      <a:lnTo>
                        <a:pt x="12465" y="3911"/>
                      </a:lnTo>
                      <a:lnTo>
                        <a:pt x="12463" y="3909"/>
                      </a:lnTo>
                      <a:lnTo>
                        <a:pt x="12460" y="3908"/>
                      </a:lnTo>
                      <a:lnTo>
                        <a:pt x="12457" y="3908"/>
                      </a:lnTo>
                      <a:lnTo>
                        <a:pt x="12453" y="3908"/>
                      </a:lnTo>
                      <a:lnTo>
                        <a:pt x="12451" y="3910"/>
                      </a:lnTo>
                      <a:lnTo>
                        <a:pt x="12449" y="3912"/>
                      </a:lnTo>
                      <a:lnTo>
                        <a:pt x="12447" y="3914"/>
                      </a:lnTo>
                      <a:lnTo>
                        <a:pt x="12443" y="3919"/>
                      </a:lnTo>
                      <a:lnTo>
                        <a:pt x="12438" y="3923"/>
                      </a:lnTo>
                      <a:lnTo>
                        <a:pt x="12426" y="3926"/>
                      </a:lnTo>
                      <a:lnTo>
                        <a:pt x="12416" y="3930"/>
                      </a:lnTo>
                      <a:lnTo>
                        <a:pt x="12405" y="3931"/>
                      </a:lnTo>
                      <a:lnTo>
                        <a:pt x="12392" y="3932"/>
                      </a:lnTo>
                      <a:lnTo>
                        <a:pt x="12392" y="3951"/>
                      </a:lnTo>
                      <a:lnTo>
                        <a:pt x="12393" y="3956"/>
                      </a:lnTo>
                      <a:lnTo>
                        <a:pt x="12394" y="3962"/>
                      </a:lnTo>
                      <a:lnTo>
                        <a:pt x="12395" y="3967"/>
                      </a:lnTo>
                      <a:lnTo>
                        <a:pt x="12397" y="3971"/>
                      </a:lnTo>
                      <a:lnTo>
                        <a:pt x="12403" y="3979"/>
                      </a:lnTo>
                      <a:lnTo>
                        <a:pt x="12407" y="3990"/>
                      </a:lnTo>
                      <a:lnTo>
                        <a:pt x="12410" y="3999"/>
                      </a:lnTo>
                      <a:lnTo>
                        <a:pt x="12412" y="4008"/>
                      </a:lnTo>
                      <a:lnTo>
                        <a:pt x="12414" y="4017"/>
                      </a:lnTo>
                      <a:lnTo>
                        <a:pt x="12417" y="4026"/>
                      </a:lnTo>
                      <a:lnTo>
                        <a:pt x="12421" y="4031"/>
                      </a:lnTo>
                      <a:lnTo>
                        <a:pt x="12425" y="4036"/>
                      </a:lnTo>
                      <a:lnTo>
                        <a:pt x="12426" y="4038"/>
                      </a:lnTo>
                      <a:lnTo>
                        <a:pt x="12429" y="4040"/>
                      </a:lnTo>
                      <a:lnTo>
                        <a:pt x="12430" y="4044"/>
                      </a:lnTo>
                      <a:lnTo>
                        <a:pt x="12430" y="4047"/>
                      </a:lnTo>
                      <a:lnTo>
                        <a:pt x="12429" y="4049"/>
                      </a:lnTo>
                      <a:lnTo>
                        <a:pt x="12427" y="4051"/>
                      </a:lnTo>
                      <a:lnTo>
                        <a:pt x="12417" y="4048"/>
                      </a:lnTo>
                      <a:lnTo>
                        <a:pt x="12409" y="4044"/>
                      </a:lnTo>
                      <a:lnTo>
                        <a:pt x="12401" y="4039"/>
                      </a:lnTo>
                      <a:lnTo>
                        <a:pt x="12394" y="4034"/>
                      </a:lnTo>
                      <a:lnTo>
                        <a:pt x="12380" y="4023"/>
                      </a:lnTo>
                      <a:lnTo>
                        <a:pt x="12363" y="4010"/>
                      </a:lnTo>
                      <a:lnTo>
                        <a:pt x="12354" y="4006"/>
                      </a:lnTo>
                      <a:lnTo>
                        <a:pt x="12346" y="4002"/>
                      </a:lnTo>
                      <a:lnTo>
                        <a:pt x="12341" y="4000"/>
                      </a:lnTo>
                      <a:lnTo>
                        <a:pt x="12338" y="3997"/>
                      </a:lnTo>
                      <a:lnTo>
                        <a:pt x="12335" y="3994"/>
                      </a:lnTo>
                      <a:lnTo>
                        <a:pt x="12332" y="3990"/>
                      </a:lnTo>
                      <a:lnTo>
                        <a:pt x="12327" y="3976"/>
                      </a:lnTo>
                      <a:lnTo>
                        <a:pt x="12325" y="3965"/>
                      </a:lnTo>
                      <a:lnTo>
                        <a:pt x="12322" y="3953"/>
                      </a:lnTo>
                      <a:lnTo>
                        <a:pt x="12317" y="3941"/>
                      </a:lnTo>
                      <a:lnTo>
                        <a:pt x="12310" y="3933"/>
                      </a:lnTo>
                      <a:lnTo>
                        <a:pt x="12304" y="3925"/>
                      </a:lnTo>
                      <a:lnTo>
                        <a:pt x="12301" y="3922"/>
                      </a:lnTo>
                      <a:lnTo>
                        <a:pt x="12299" y="3918"/>
                      </a:lnTo>
                      <a:lnTo>
                        <a:pt x="12297" y="3914"/>
                      </a:lnTo>
                      <a:lnTo>
                        <a:pt x="12297" y="3909"/>
                      </a:lnTo>
                      <a:lnTo>
                        <a:pt x="12290" y="3899"/>
                      </a:lnTo>
                      <a:lnTo>
                        <a:pt x="12283" y="3892"/>
                      </a:lnTo>
                      <a:lnTo>
                        <a:pt x="12275" y="3886"/>
                      </a:lnTo>
                      <a:lnTo>
                        <a:pt x="12268" y="3881"/>
                      </a:lnTo>
                      <a:lnTo>
                        <a:pt x="12261" y="3876"/>
                      </a:lnTo>
                      <a:lnTo>
                        <a:pt x="12252" y="3869"/>
                      </a:lnTo>
                      <a:lnTo>
                        <a:pt x="12244" y="3862"/>
                      </a:lnTo>
                      <a:lnTo>
                        <a:pt x="12237" y="3854"/>
                      </a:lnTo>
                      <a:lnTo>
                        <a:pt x="12233" y="3848"/>
                      </a:lnTo>
                      <a:lnTo>
                        <a:pt x="12231" y="3841"/>
                      </a:lnTo>
                      <a:lnTo>
                        <a:pt x="12229" y="3835"/>
                      </a:lnTo>
                      <a:lnTo>
                        <a:pt x="12227" y="3829"/>
                      </a:lnTo>
                      <a:lnTo>
                        <a:pt x="12226" y="3823"/>
                      </a:lnTo>
                      <a:lnTo>
                        <a:pt x="12225" y="3817"/>
                      </a:lnTo>
                      <a:lnTo>
                        <a:pt x="12223" y="3810"/>
                      </a:lnTo>
                      <a:lnTo>
                        <a:pt x="12220" y="3803"/>
                      </a:lnTo>
                      <a:lnTo>
                        <a:pt x="12216" y="3796"/>
                      </a:lnTo>
                      <a:lnTo>
                        <a:pt x="12211" y="3791"/>
                      </a:lnTo>
                      <a:lnTo>
                        <a:pt x="12206" y="3786"/>
                      </a:lnTo>
                      <a:lnTo>
                        <a:pt x="12200" y="3781"/>
                      </a:lnTo>
                      <a:lnTo>
                        <a:pt x="12185" y="3771"/>
                      </a:lnTo>
                      <a:lnTo>
                        <a:pt x="12173" y="3762"/>
                      </a:lnTo>
                      <a:lnTo>
                        <a:pt x="12160" y="3751"/>
                      </a:lnTo>
                      <a:lnTo>
                        <a:pt x="12146" y="3741"/>
                      </a:lnTo>
                      <a:lnTo>
                        <a:pt x="12140" y="3738"/>
                      </a:lnTo>
                      <a:lnTo>
                        <a:pt x="12134" y="3736"/>
                      </a:lnTo>
                      <a:lnTo>
                        <a:pt x="12129" y="3735"/>
                      </a:lnTo>
                      <a:lnTo>
                        <a:pt x="12124" y="3734"/>
                      </a:lnTo>
                      <a:lnTo>
                        <a:pt x="12119" y="3732"/>
                      </a:lnTo>
                      <a:lnTo>
                        <a:pt x="12114" y="3731"/>
                      </a:lnTo>
                      <a:lnTo>
                        <a:pt x="12108" y="3727"/>
                      </a:lnTo>
                      <a:lnTo>
                        <a:pt x="12104" y="3723"/>
                      </a:lnTo>
                      <a:lnTo>
                        <a:pt x="12092" y="3710"/>
                      </a:lnTo>
                      <a:lnTo>
                        <a:pt x="12081" y="3696"/>
                      </a:lnTo>
                      <a:lnTo>
                        <a:pt x="12072" y="3684"/>
                      </a:lnTo>
                      <a:lnTo>
                        <a:pt x="12064" y="3671"/>
                      </a:lnTo>
                      <a:lnTo>
                        <a:pt x="12048" y="3644"/>
                      </a:lnTo>
                      <a:lnTo>
                        <a:pt x="12030" y="3615"/>
                      </a:lnTo>
                      <a:lnTo>
                        <a:pt x="12022" y="3606"/>
                      </a:lnTo>
                      <a:lnTo>
                        <a:pt x="12015" y="3599"/>
                      </a:lnTo>
                      <a:lnTo>
                        <a:pt x="12008" y="3593"/>
                      </a:lnTo>
                      <a:lnTo>
                        <a:pt x="12000" y="3584"/>
                      </a:lnTo>
                      <a:lnTo>
                        <a:pt x="11990" y="3574"/>
                      </a:lnTo>
                      <a:lnTo>
                        <a:pt x="11982" y="3565"/>
                      </a:lnTo>
                      <a:lnTo>
                        <a:pt x="11974" y="3554"/>
                      </a:lnTo>
                      <a:lnTo>
                        <a:pt x="11964" y="3544"/>
                      </a:lnTo>
                      <a:lnTo>
                        <a:pt x="11957" y="3538"/>
                      </a:lnTo>
                      <a:lnTo>
                        <a:pt x="11950" y="3534"/>
                      </a:lnTo>
                      <a:lnTo>
                        <a:pt x="11943" y="3530"/>
                      </a:lnTo>
                      <a:lnTo>
                        <a:pt x="11934" y="3526"/>
                      </a:lnTo>
                      <a:lnTo>
                        <a:pt x="11925" y="3520"/>
                      </a:lnTo>
                      <a:lnTo>
                        <a:pt x="11917" y="3514"/>
                      </a:lnTo>
                      <a:lnTo>
                        <a:pt x="11909" y="3508"/>
                      </a:lnTo>
                      <a:lnTo>
                        <a:pt x="11900" y="3501"/>
                      </a:lnTo>
                      <a:lnTo>
                        <a:pt x="11892" y="3496"/>
                      </a:lnTo>
                      <a:lnTo>
                        <a:pt x="11886" y="3490"/>
                      </a:lnTo>
                      <a:lnTo>
                        <a:pt x="11880" y="3484"/>
                      </a:lnTo>
                      <a:lnTo>
                        <a:pt x="11875" y="3478"/>
                      </a:lnTo>
                      <a:lnTo>
                        <a:pt x="11867" y="3463"/>
                      </a:lnTo>
                      <a:lnTo>
                        <a:pt x="11858" y="3446"/>
                      </a:lnTo>
                      <a:lnTo>
                        <a:pt x="11852" y="3440"/>
                      </a:lnTo>
                      <a:lnTo>
                        <a:pt x="11847" y="3435"/>
                      </a:lnTo>
                      <a:lnTo>
                        <a:pt x="11841" y="3432"/>
                      </a:lnTo>
                      <a:lnTo>
                        <a:pt x="11835" y="3429"/>
                      </a:lnTo>
                      <a:lnTo>
                        <a:pt x="11821" y="3424"/>
                      </a:lnTo>
                      <a:lnTo>
                        <a:pt x="11806" y="3419"/>
                      </a:lnTo>
                      <a:lnTo>
                        <a:pt x="11789" y="3411"/>
                      </a:lnTo>
                      <a:lnTo>
                        <a:pt x="11773" y="3406"/>
                      </a:lnTo>
                      <a:lnTo>
                        <a:pt x="11758" y="3402"/>
                      </a:lnTo>
                      <a:lnTo>
                        <a:pt x="11744" y="3399"/>
                      </a:lnTo>
                      <a:lnTo>
                        <a:pt x="11714" y="3392"/>
                      </a:lnTo>
                      <a:lnTo>
                        <a:pt x="11679" y="3382"/>
                      </a:lnTo>
                      <a:lnTo>
                        <a:pt x="11668" y="3378"/>
                      </a:lnTo>
                      <a:lnTo>
                        <a:pt x="11658" y="3374"/>
                      </a:lnTo>
                      <a:lnTo>
                        <a:pt x="11649" y="3369"/>
                      </a:lnTo>
                      <a:lnTo>
                        <a:pt x="11641" y="3363"/>
                      </a:lnTo>
                      <a:lnTo>
                        <a:pt x="11634" y="3355"/>
                      </a:lnTo>
                      <a:lnTo>
                        <a:pt x="11626" y="3347"/>
                      </a:lnTo>
                      <a:lnTo>
                        <a:pt x="11620" y="3338"/>
                      </a:lnTo>
                      <a:lnTo>
                        <a:pt x="11615" y="3328"/>
                      </a:lnTo>
                      <a:lnTo>
                        <a:pt x="11608" y="3316"/>
                      </a:lnTo>
                      <a:lnTo>
                        <a:pt x="11600" y="3306"/>
                      </a:lnTo>
                      <a:lnTo>
                        <a:pt x="11596" y="3300"/>
                      </a:lnTo>
                      <a:lnTo>
                        <a:pt x="11593" y="3295"/>
                      </a:lnTo>
                      <a:lnTo>
                        <a:pt x="11590" y="3289"/>
                      </a:lnTo>
                      <a:lnTo>
                        <a:pt x="11587" y="3283"/>
                      </a:lnTo>
                      <a:lnTo>
                        <a:pt x="11585" y="3278"/>
                      </a:lnTo>
                      <a:lnTo>
                        <a:pt x="11583" y="3274"/>
                      </a:lnTo>
                      <a:lnTo>
                        <a:pt x="11580" y="3270"/>
                      </a:lnTo>
                      <a:lnTo>
                        <a:pt x="11577" y="3267"/>
                      </a:lnTo>
                      <a:lnTo>
                        <a:pt x="11568" y="3262"/>
                      </a:lnTo>
                      <a:lnTo>
                        <a:pt x="11560" y="3257"/>
                      </a:lnTo>
                      <a:lnTo>
                        <a:pt x="11553" y="3251"/>
                      </a:lnTo>
                      <a:lnTo>
                        <a:pt x="11547" y="3244"/>
                      </a:lnTo>
                      <a:lnTo>
                        <a:pt x="11540" y="3237"/>
                      </a:lnTo>
                      <a:lnTo>
                        <a:pt x="11536" y="3231"/>
                      </a:lnTo>
                      <a:lnTo>
                        <a:pt x="11527" y="3217"/>
                      </a:lnTo>
                      <a:lnTo>
                        <a:pt x="11515" y="3202"/>
                      </a:lnTo>
                      <a:lnTo>
                        <a:pt x="11507" y="3196"/>
                      </a:lnTo>
                      <a:lnTo>
                        <a:pt x="11500" y="3189"/>
                      </a:lnTo>
                      <a:lnTo>
                        <a:pt x="11497" y="3186"/>
                      </a:lnTo>
                      <a:lnTo>
                        <a:pt x="11495" y="3183"/>
                      </a:lnTo>
                      <a:lnTo>
                        <a:pt x="11493" y="3179"/>
                      </a:lnTo>
                      <a:lnTo>
                        <a:pt x="11493" y="3175"/>
                      </a:lnTo>
                      <a:lnTo>
                        <a:pt x="11494" y="3168"/>
                      </a:lnTo>
                      <a:lnTo>
                        <a:pt x="11496" y="3160"/>
                      </a:lnTo>
                      <a:lnTo>
                        <a:pt x="11496" y="3156"/>
                      </a:lnTo>
                      <a:lnTo>
                        <a:pt x="11495" y="3151"/>
                      </a:lnTo>
                      <a:lnTo>
                        <a:pt x="11505" y="3151"/>
                      </a:lnTo>
                      <a:lnTo>
                        <a:pt x="11514" y="3154"/>
                      </a:lnTo>
                      <a:lnTo>
                        <a:pt x="11521" y="3157"/>
                      </a:lnTo>
                      <a:lnTo>
                        <a:pt x="11524" y="3156"/>
                      </a:lnTo>
                      <a:lnTo>
                        <a:pt x="11527" y="3155"/>
                      </a:lnTo>
                      <a:lnTo>
                        <a:pt x="11527" y="3131"/>
                      </a:lnTo>
                      <a:lnTo>
                        <a:pt x="11521" y="3127"/>
                      </a:lnTo>
                      <a:lnTo>
                        <a:pt x="11515" y="3124"/>
                      </a:lnTo>
                      <a:lnTo>
                        <a:pt x="11508" y="3122"/>
                      </a:lnTo>
                      <a:lnTo>
                        <a:pt x="11501" y="3120"/>
                      </a:lnTo>
                      <a:lnTo>
                        <a:pt x="11502" y="3117"/>
                      </a:lnTo>
                      <a:lnTo>
                        <a:pt x="11503" y="3113"/>
                      </a:lnTo>
                      <a:lnTo>
                        <a:pt x="11503" y="3104"/>
                      </a:lnTo>
                      <a:lnTo>
                        <a:pt x="11502" y="3096"/>
                      </a:lnTo>
                      <a:lnTo>
                        <a:pt x="11502" y="3093"/>
                      </a:lnTo>
                      <a:lnTo>
                        <a:pt x="11500" y="3089"/>
                      </a:lnTo>
                      <a:lnTo>
                        <a:pt x="11499" y="3086"/>
                      </a:lnTo>
                      <a:lnTo>
                        <a:pt x="11496" y="3082"/>
                      </a:lnTo>
                      <a:lnTo>
                        <a:pt x="11490" y="3080"/>
                      </a:lnTo>
                      <a:lnTo>
                        <a:pt x="11481" y="3079"/>
                      </a:lnTo>
                      <a:lnTo>
                        <a:pt x="11472" y="3074"/>
                      </a:lnTo>
                      <a:lnTo>
                        <a:pt x="11463" y="3070"/>
                      </a:lnTo>
                      <a:lnTo>
                        <a:pt x="11453" y="3066"/>
                      </a:lnTo>
                      <a:lnTo>
                        <a:pt x="11443" y="3063"/>
                      </a:lnTo>
                      <a:lnTo>
                        <a:pt x="11433" y="3062"/>
                      </a:lnTo>
                      <a:lnTo>
                        <a:pt x="11423" y="3060"/>
                      </a:lnTo>
                      <a:lnTo>
                        <a:pt x="11433" y="3054"/>
                      </a:lnTo>
                      <a:lnTo>
                        <a:pt x="11442" y="3048"/>
                      </a:lnTo>
                      <a:lnTo>
                        <a:pt x="11450" y="3043"/>
                      </a:lnTo>
                      <a:lnTo>
                        <a:pt x="11460" y="3036"/>
                      </a:lnTo>
                      <a:lnTo>
                        <a:pt x="11464" y="3028"/>
                      </a:lnTo>
                      <a:lnTo>
                        <a:pt x="11467" y="3019"/>
                      </a:lnTo>
                      <a:lnTo>
                        <a:pt x="11469" y="3015"/>
                      </a:lnTo>
                      <a:lnTo>
                        <a:pt x="11471" y="3012"/>
                      </a:lnTo>
                      <a:lnTo>
                        <a:pt x="11474" y="3010"/>
                      </a:lnTo>
                      <a:lnTo>
                        <a:pt x="11478" y="3009"/>
                      </a:lnTo>
                      <a:lnTo>
                        <a:pt x="11483" y="3011"/>
                      </a:lnTo>
                      <a:lnTo>
                        <a:pt x="11489" y="3014"/>
                      </a:lnTo>
                      <a:lnTo>
                        <a:pt x="11495" y="3017"/>
                      </a:lnTo>
                      <a:lnTo>
                        <a:pt x="11500" y="3021"/>
                      </a:lnTo>
                      <a:lnTo>
                        <a:pt x="11504" y="3027"/>
                      </a:lnTo>
                      <a:lnTo>
                        <a:pt x="11509" y="3032"/>
                      </a:lnTo>
                      <a:lnTo>
                        <a:pt x="11519" y="3037"/>
                      </a:lnTo>
                      <a:lnTo>
                        <a:pt x="11528" y="3042"/>
                      </a:lnTo>
                      <a:lnTo>
                        <a:pt x="11534" y="3057"/>
                      </a:lnTo>
                      <a:lnTo>
                        <a:pt x="11541" y="3069"/>
                      </a:lnTo>
                      <a:lnTo>
                        <a:pt x="11551" y="3072"/>
                      </a:lnTo>
                      <a:lnTo>
                        <a:pt x="11560" y="3074"/>
                      </a:lnTo>
                      <a:lnTo>
                        <a:pt x="11569" y="3076"/>
                      </a:lnTo>
                      <a:lnTo>
                        <a:pt x="11579" y="3080"/>
                      </a:lnTo>
                      <a:lnTo>
                        <a:pt x="11588" y="3085"/>
                      </a:lnTo>
                      <a:lnTo>
                        <a:pt x="11596" y="3089"/>
                      </a:lnTo>
                      <a:lnTo>
                        <a:pt x="11604" y="3094"/>
                      </a:lnTo>
                      <a:lnTo>
                        <a:pt x="11610" y="3100"/>
                      </a:lnTo>
                      <a:lnTo>
                        <a:pt x="11623" y="3112"/>
                      </a:lnTo>
                      <a:lnTo>
                        <a:pt x="11639" y="3125"/>
                      </a:lnTo>
                      <a:lnTo>
                        <a:pt x="11648" y="3132"/>
                      </a:lnTo>
                      <a:lnTo>
                        <a:pt x="11657" y="3140"/>
                      </a:lnTo>
                      <a:lnTo>
                        <a:pt x="11660" y="3144"/>
                      </a:lnTo>
                      <a:lnTo>
                        <a:pt x="11663" y="3148"/>
                      </a:lnTo>
                      <a:lnTo>
                        <a:pt x="11666" y="3153"/>
                      </a:lnTo>
                      <a:lnTo>
                        <a:pt x="11668" y="3159"/>
                      </a:lnTo>
                      <a:lnTo>
                        <a:pt x="11672" y="3169"/>
                      </a:lnTo>
                      <a:lnTo>
                        <a:pt x="11676" y="3177"/>
                      </a:lnTo>
                      <a:lnTo>
                        <a:pt x="11680" y="3184"/>
                      </a:lnTo>
                      <a:lnTo>
                        <a:pt x="11686" y="3191"/>
                      </a:lnTo>
                      <a:lnTo>
                        <a:pt x="11698" y="3204"/>
                      </a:lnTo>
                      <a:lnTo>
                        <a:pt x="11712" y="3217"/>
                      </a:lnTo>
                      <a:lnTo>
                        <a:pt x="11722" y="3227"/>
                      </a:lnTo>
                      <a:lnTo>
                        <a:pt x="11730" y="3235"/>
                      </a:lnTo>
                      <a:lnTo>
                        <a:pt x="11738" y="3243"/>
                      </a:lnTo>
                      <a:lnTo>
                        <a:pt x="11748" y="3252"/>
                      </a:lnTo>
                      <a:lnTo>
                        <a:pt x="11754" y="3256"/>
                      </a:lnTo>
                      <a:lnTo>
                        <a:pt x="11761" y="3259"/>
                      </a:lnTo>
                      <a:lnTo>
                        <a:pt x="11767" y="3261"/>
                      </a:lnTo>
                      <a:lnTo>
                        <a:pt x="11775" y="3263"/>
                      </a:lnTo>
                      <a:lnTo>
                        <a:pt x="11781" y="3265"/>
                      </a:lnTo>
                      <a:lnTo>
                        <a:pt x="11787" y="3267"/>
                      </a:lnTo>
                      <a:lnTo>
                        <a:pt x="11792" y="3272"/>
                      </a:lnTo>
                      <a:lnTo>
                        <a:pt x="11796" y="3278"/>
                      </a:lnTo>
                      <a:lnTo>
                        <a:pt x="11801" y="3286"/>
                      </a:lnTo>
                      <a:lnTo>
                        <a:pt x="11804" y="3292"/>
                      </a:lnTo>
                      <a:lnTo>
                        <a:pt x="11809" y="3298"/>
                      </a:lnTo>
                      <a:lnTo>
                        <a:pt x="11814" y="3304"/>
                      </a:lnTo>
                      <a:lnTo>
                        <a:pt x="11818" y="3309"/>
                      </a:lnTo>
                      <a:lnTo>
                        <a:pt x="11821" y="3313"/>
                      </a:lnTo>
                      <a:lnTo>
                        <a:pt x="11823" y="3315"/>
                      </a:lnTo>
                      <a:lnTo>
                        <a:pt x="11825" y="3316"/>
                      </a:lnTo>
                      <a:lnTo>
                        <a:pt x="11829" y="3317"/>
                      </a:lnTo>
                      <a:lnTo>
                        <a:pt x="11831" y="3317"/>
                      </a:lnTo>
                      <a:lnTo>
                        <a:pt x="11838" y="3311"/>
                      </a:lnTo>
                      <a:lnTo>
                        <a:pt x="11845" y="3304"/>
                      </a:lnTo>
                      <a:lnTo>
                        <a:pt x="11853" y="3308"/>
                      </a:lnTo>
                      <a:lnTo>
                        <a:pt x="11861" y="3313"/>
                      </a:lnTo>
                      <a:lnTo>
                        <a:pt x="11873" y="3317"/>
                      </a:lnTo>
                      <a:lnTo>
                        <a:pt x="11884" y="3322"/>
                      </a:lnTo>
                      <a:lnTo>
                        <a:pt x="11896" y="3326"/>
                      </a:lnTo>
                      <a:lnTo>
                        <a:pt x="11908" y="3332"/>
                      </a:lnTo>
                      <a:lnTo>
                        <a:pt x="11937" y="3348"/>
                      </a:lnTo>
                      <a:lnTo>
                        <a:pt x="11962" y="3360"/>
                      </a:lnTo>
                      <a:lnTo>
                        <a:pt x="11987" y="3374"/>
                      </a:lnTo>
                      <a:lnTo>
                        <a:pt x="12016" y="3388"/>
                      </a:lnTo>
                      <a:lnTo>
                        <a:pt x="12036" y="3399"/>
                      </a:lnTo>
                      <a:lnTo>
                        <a:pt x="12054" y="3407"/>
                      </a:lnTo>
                      <a:lnTo>
                        <a:pt x="12072" y="3414"/>
                      </a:lnTo>
                      <a:lnTo>
                        <a:pt x="12094" y="3422"/>
                      </a:lnTo>
                      <a:lnTo>
                        <a:pt x="12106" y="3425"/>
                      </a:lnTo>
                      <a:lnTo>
                        <a:pt x="12120" y="3428"/>
                      </a:lnTo>
                      <a:lnTo>
                        <a:pt x="12137" y="3438"/>
                      </a:lnTo>
                      <a:lnTo>
                        <a:pt x="12154" y="3449"/>
                      </a:lnTo>
                      <a:lnTo>
                        <a:pt x="12162" y="3454"/>
                      </a:lnTo>
                      <a:lnTo>
                        <a:pt x="12172" y="3457"/>
                      </a:lnTo>
                      <a:lnTo>
                        <a:pt x="12181" y="3460"/>
                      </a:lnTo>
                      <a:lnTo>
                        <a:pt x="12191" y="3462"/>
                      </a:lnTo>
                      <a:close/>
                      <a:moveTo>
                        <a:pt x="1512" y="2709"/>
                      </a:moveTo>
                      <a:lnTo>
                        <a:pt x="1511" y="2684"/>
                      </a:lnTo>
                      <a:lnTo>
                        <a:pt x="1523" y="2683"/>
                      </a:lnTo>
                      <a:lnTo>
                        <a:pt x="1533" y="2680"/>
                      </a:lnTo>
                      <a:lnTo>
                        <a:pt x="1543" y="2676"/>
                      </a:lnTo>
                      <a:lnTo>
                        <a:pt x="1552" y="2673"/>
                      </a:lnTo>
                      <a:lnTo>
                        <a:pt x="1571" y="2664"/>
                      </a:lnTo>
                      <a:lnTo>
                        <a:pt x="1591" y="2656"/>
                      </a:lnTo>
                      <a:lnTo>
                        <a:pt x="1613" y="2648"/>
                      </a:lnTo>
                      <a:lnTo>
                        <a:pt x="1633" y="2643"/>
                      </a:lnTo>
                      <a:lnTo>
                        <a:pt x="1652" y="2638"/>
                      </a:lnTo>
                      <a:lnTo>
                        <a:pt x="1670" y="2635"/>
                      </a:lnTo>
                      <a:lnTo>
                        <a:pt x="1689" y="2632"/>
                      </a:lnTo>
                      <a:lnTo>
                        <a:pt x="1707" y="2629"/>
                      </a:lnTo>
                      <a:lnTo>
                        <a:pt x="1728" y="2626"/>
                      </a:lnTo>
                      <a:lnTo>
                        <a:pt x="1751" y="2622"/>
                      </a:lnTo>
                      <a:lnTo>
                        <a:pt x="1776" y="2617"/>
                      </a:lnTo>
                      <a:lnTo>
                        <a:pt x="1798" y="2613"/>
                      </a:lnTo>
                      <a:lnTo>
                        <a:pt x="1818" y="2608"/>
                      </a:lnTo>
                      <a:lnTo>
                        <a:pt x="1843" y="2603"/>
                      </a:lnTo>
                      <a:lnTo>
                        <a:pt x="1859" y="2595"/>
                      </a:lnTo>
                      <a:lnTo>
                        <a:pt x="1874" y="2589"/>
                      </a:lnTo>
                      <a:lnTo>
                        <a:pt x="1883" y="2587"/>
                      </a:lnTo>
                      <a:lnTo>
                        <a:pt x="1890" y="2585"/>
                      </a:lnTo>
                      <a:lnTo>
                        <a:pt x="1897" y="2582"/>
                      </a:lnTo>
                      <a:lnTo>
                        <a:pt x="1903" y="2579"/>
                      </a:lnTo>
                      <a:lnTo>
                        <a:pt x="1910" y="2575"/>
                      </a:lnTo>
                      <a:lnTo>
                        <a:pt x="1916" y="2571"/>
                      </a:lnTo>
                      <a:lnTo>
                        <a:pt x="1923" y="2567"/>
                      </a:lnTo>
                      <a:lnTo>
                        <a:pt x="1931" y="2565"/>
                      </a:lnTo>
                      <a:lnTo>
                        <a:pt x="1949" y="2562"/>
                      </a:lnTo>
                      <a:lnTo>
                        <a:pt x="1967" y="2561"/>
                      </a:lnTo>
                      <a:lnTo>
                        <a:pt x="1975" y="2559"/>
                      </a:lnTo>
                      <a:lnTo>
                        <a:pt x="1980" y="2556"/>
                      </a:lnTo>
                      <a:lnTo>
                        <a:pt x="1983" y="2554"/>
                      </a:lnTo>
                      <a:lnTo>
                        <a:pt x="1984" y="2551"/>
                      </a:lnTo>
                      <a:lnTo>
                        <a:pt x="1985" y="2548"/>
                      </a:lnTo>
                      <a:lnTo>
                        <a:pt x="1986" y="2544"/>
                      </a:lnTo>
                      <a:lnTo>
                        <a:pt x="1985" y="2526"/>
                      </a:lnTo>
                      <a:lnTo>
                        <a:pt x="1983" y="2510"/>
                      </a:lnTo>
                      <a:lnTo>
                        <a:pt x="1981" y="2496"/>
                      </a:lnTo>
                      <a:lnTo>
                        <a:pt x="1978" y="2481"/>
                      </a:lnTo>
                      <a:lnTo>
                        <a:pt x="1975" y="2467"/>
                      </a:lnTo>
                      <a:lnTo>
                        <a:pt x="1972" y="2452"/>
                      </a:lnTo>
                      <a:lnTo>
                        <a:pt x="1970" y="2437"/>
                      </a:lnTo>
                      <a:lnTo>
                        <a:pt x="1970" y="2419"/>
                      </a:lnTo>
                      <a:lnTo>
                        <a:pt x="1970" y="2410"/>
                      </a:lnTo>
                      <a:lnTo>
                        <a:pt x="1971" y="2403"/>
                      </a:lnTo>
                      <a:lnTo>
                        <a:pt x="1973" y="2394"/>
                      </a:lnTo>
                      <a:lnTo>
                        <a:pt x="1975" y="2387"/>
                      </a:lnTo>
                      <a:lnTo>
                        <a:pt x="1978" y="2381"/>
                      </a:lnTo>
                      <a:lnTo>
                        <a:pt x="1981" y="2375"/>
                      </a:lnTo>
                      <a:lnTo>
                        <a:pt x="1985" y="2368"/>
                      </a:lnTo>
                      <a:lnTo>
                        <a:pt x="1990" y="2362"/>
                      </a:lnTo>
                      <a:lnTo>
                        <a:pt x="2001" y="2351"/>
                      </a:lnTo>
                      <a:lnTo>
                        <a:pt x="2013" y="2340"/>
                      </a:lnTo>
                      <a:lnTo>
                        <a:pt x="2027" y="2330"/>
                      </a:lnTo>
                      <a:lnTo>
                        <a:pt x="2040" y="2321"/>
                      </a:lnTo>
                      <a:lnTo>
                        <a:pt x="2048" y="2314"/>
                      </a:lnTo>
                      <a:lnTo>
                        <a:pt x="2055" y="2306"/>
                      </a:lnTo>
                      <a:lnTo>
                        <a:pt x="2060" y="2299"/>
                      </a:lnTo>
                      <a:lnTo>
                        <a:pt x="2064" y="2291"/>
                      </a:lnTo>
                      <a:lnTo>
                        <a:pt x="2068" y="2282"/>
                      </a:lnTo>
                      <a:lnTo>
                        <a:pt x="2072" y="2274"/>
                      </a:lnTo>
                      <a:lnTo>
                        <a:pt x="2077" y="2265"/>
                      </a:lnTo>
                      <a:lnTo>
                        <a:pt x="2084" y="2257"/>
                      </a:lnTo>
                      <a:lnTo>
                        <a:pt x="2092" y="2247"/>
                      </a:lnTo>
                      <a:lnTo>
                        <a:pt x="2101" y="2239"/>
                      </a:lnTo>
                      <a:lnTo>
                        <a:pt x="2111" y="2232"/>
                      </a:lnTo>
                      <a:lnTo>
                        <a:pt x="2121" y="2225"/>
                      </a:lnTo>
                      <a:lnTo>
                        <a:pt x="2129" y="2218"/>
                      </a:lnTo>
                      <a:lnTo>
                        <a:pt x="2138" y="2211"/>
                      </a:lnTo>
                      <a:lnTo>
                        <a:pt x="2141" y="2207"/>
                      </a:lnTo>
                      <a:lnTo>
                        <a:pt x="2145" y="2202"/>
                      </a:lnTo>
                      <a:lnTo>
                        <a:pt x="2147" y="2196"/>
                      </a:lnTo>
                      <a:lnTo>
                        <a:pt x="2150" y="2190"/>
                      </a:lnTo>
                      <a:lnTo>
                        <a:pt x="2152" y="2182"/>
                      </a:lnTo>
                      <a:lnTo>
                        <a:pt x="2153" y="2174"/>
                      </a:lnTo>
                      <a:lnTo>
                        <a:pt x="2153" y="2166"/>
                      </a:lnTo>
                      <a:lnTo>
                        <a:pt x="2152" y="2158"/>
                      </a:lnTo>
                      <a:lnTo>
                        <a:pt x="2152" y="2151"/>
                      </a:lnTo>
                      <a:lnTo>
                        <a:pt x="2152" y="2144"/>
                      </a:lnTo>
                      <a:lnTo>
                        <a:pt x="2154" y="2136"/>
                      </a:lnTo>
                      <a:lnTo>
                        <a:pt x="2157" y="2128"/>
                      </a:lnTo>
                      <a:lnTo>
                        <a:pt x="2159" y="2123"/>
                      </a:lnTo>
                      <a:lnTo>
                        <a:pt x="2163" y="2119"/>
                      </a:lnTo>
                      <a:lnTo>
                        <a:pt x="2168" y="2116"/>
                      </a:lnTo>
                      <a:lnTo>
                        <a:pt x="2172" y="2112"/>
                      </a:lnTo>
                      <a:lnTo>
                        <a:pt x="2181" y="2108"/>
                      </a:lnTo>
                      <a:lnTo>
                        <a:pt x="2192" y="2104"/>
                      </a:lnTo>
                      <a:lnTo>
                        <a:pt x="2201" y="2101"/>
                      </a:lnTo>
                      <a:lnTo>
                        <a:pt x="2207" y="2097"/>
                      </a:lnTo>
                      <a:lnTo>
                        <a:pt x="2212" y="2092"/>
                      </a:lnTo>
                      <a:lnTo>
                        <a:pt x="2217" y="2087"/>
                      </a:lnTo>
                      <a:lnTo>
                        <a:pt x="2228" y="2076"/>
                      </a:lnTo>
                      <a:lnTo>
                        <a:pt x="2240" y="2064"/>
                      </a:lnTo>
                      <a:lnTo>
                        <a:pt x="2246" y="2060"/>
                      </a:lnTo>
                      <a:lnTo>
                        <a:pt x="2253" y="2055"/>
                      </a:lnTo>
                      <a:lnTo>
                        <a:pt x="2259" y="2053"/>
                      </a:lnTo>
                      <a:lnTo>
                        <a:pt x="2266" y="2051"/>
                      </a:lnTo>
                      <a:lnTo>
                        <a:pt x="2272" y="2048"/>
                      </a:lnTo>
                      <a:lnTo>
                        <a:pt x="2279" y="2046"/>
                      </a:lnTo>
                      <a:lnTo>
                        <a:pt x="2286" y="2042"/>
                      </a:lnTo>
                      <a:lnTo>
                        <a:pt x="2292" y="2038"/>
                      </a:lnTo>
                      <a:lnTo>
                        <a:pt x="2297" y="2033"/>
                      </a:lnTo>
                      <a:lnTo>
                        <a:pt x="2300" y="2027"/>
                      </a:lnTo>
                      <a:lnTo>
                        <a:pt x="2302" y="2021"/>
                      </a:lnTo>
                      <a:lnTo>
                        <a:pt x="2303" y="2015"/>
                      </a:lnTo>
                      <a:lnTo>
                        <a:pt x="2304" y="2003"/>
                      </a:lnTo>
                      <a:lnTo>
                        <a:pt x="2306" y="1988"/>
                      </a:lnTo>
                      <a:lnTo>
                        <a:pt x="2309" y="1982"/>
                      </a:lnTo>
                      <a:lnTo>
                        <a:pt x="2311" y="1978"/>
                      </a:lnTo>
                      <a:lnTo>
                        <a:pt x="2314" y="1974"/>
                      </a:lnTo>
                      <a:lnTo>
                        <a:pt x="2318" y="1969"/>
                      </a:lnTo>
                      <a:lnTo>
                        <a:pt x="2324" y="1962"/>
                      </a:lnTo>
                      <a:lnTo>
                        <a:pt x="2330" y="1952"/>
                      </a:lnTo>
                      <a:lnTo>
                        <a:pt x="2344" y="1925"/>
                      </a:lnTo>
                      <a:lnTo>
                        <a:pt x="2355" y="1900"/>
                      </a:lnTo>
                      <a:lnTo>
                        <a:pt x="2368" y="1876"/>
                      </a:lnTo>
                      <a:lnTo>
                        <a:pt x="2382" y="1850"/>
                      </a:lnTo>
                      <a:lnTo>
                        <a:pt x="2391" y="1832"/>
                      </a:lnTo>
                      <a:lnTo>
                        <a:pt x="2401" y="1815"/>
                      </a:lnTo>
                      <a:lnTo>
                        <a:pt x="2406" y="1808"/>
                      </a:lnTo>
                      <a:lnTo>
                        <a:pt x="2412" y="1801"/>
                      </a:lnTo>
                      <a:lnTo>
                        <a:pt x="2416" y="1798"/>
                      </a:lnTo>
                      <a:lnTo>
                        <a:pt x="2420" y="1796"/>
                      </a:lnTo>
                      <a:lnTo>
                        <a:pt x="2425" y="1794"/>
                      </a:lnTo>
                      <a:lnTo>
                        <a:pt x="2430" y="1793"/>
                      </a:lnTo>
                      <a:lnTo>
                        <a:pt x="2466" y="1800"/>
                      </a:lnTo>
                      <a:lnTo>
                        <a:pt x="2485" y="1800"/>
                      </a:lnTo>
                      <a:lnTo>
                        <a:pt x="2485" y="1784"/>
                      </a:lnTo>
                      <a:lnTo>
                        <a:pt x="2485" y="1769"/>
                      </a:lnTo>
                      <a:lnTo>
                        <a:pt x="2486" y="1762"/>
                      </a:lnTo>
                      <a:lnTo>
                        <a:pt x="2486" y="1755"/>
                      </a:lnTo>
                      <a:lnTo>
                        <a:pt x="2487" y="1747"/>
                      </a:lnTo>
                      <a:lnTo>
                        <a:pt x="2490" y="1738"/>
                      </a:lnTo>
                      <a:lnTo>
                        <a:pt x="2493" y="1731"/>
                      </a:lnTo>
                      <a:lnTo>
                        <a:pt x="2497" y="1726"/>
                      </a:lnTo>
                      <a:lnTo>
                        <a:pt x="2502" y="1722"/>
                      </a:lnTo>
                      <a:lnTo>
                        <a:pt x="2510" y="1717"/>
                      </a:lnTo>
                      <a:lnTo>
                        <a:pt x="2516" y="1714"/>
                      </a:lnTo>
                      <a:lnTo>
                        <a:pt x="2523" y="1711"/>
                      </a:lnTo>
                      <a:lnTo>
                        <a:pt x="2530" y="1708"/>
                      </a:lnTo>
                      <a:lnTo>
                        <a:pt x="2536" y="1703"/>
                      </a:lnTo>
                      <a:lnTo>
                        <a:pt x="2552" y="1689"/>
                      </a:lnTo>
                      <a:lnTo>
                        <a:pt x="2565" y="1677"/>
                      </a:lnTo>
                      <a:lnTo>
                        <a:pt x="2579" y="1666"/>
                      </a:lnTo>
                      <a:lnTo>
                        <a:pt x="2597" y="1655"/>
                      </a:lnTo>
                      <a:lnTo>
                        <a:pt x="2612" y="1645"/>
                      </a:lnTo>
                      <a:lnTo>
                        <a:pt x="2627" y="1634"/>
                      </a:lnTo>
                      <a:lnTo>
                        <a:pt x="2634" y="1628"/>
                      </a:lnTo>
                      <a:lnTo>
                        <a:pt x="2641" y="1623"/>
                      </a:lnTo>
                      <a:lnTo>
                        <a:pt x="2648" y="1618"/>
                      </a:lnTo>
                      <a:lnTo>
                        <a:pt x="2658" y="1613"/>
                      </a:lnTo>
                      <a:lnTo>
                        <a:pt x="2678" y="1613"/>
                      </a:lnTo>
                      <a:lnTo>
                        <a:pt x="2690" y="1612"/>
                      </a:lnTo>
                      <a:lnTo>
                        <a:pt x="2700" y="1612"/>
                      </a:lnTo>
                      <a:lnTo>
                        <a:pt x="2710" y="1610"/>
                      </a:lnTo>
                      <a:lnTo>
                        <a:pt x="2720" y="1608"/>
                      </a:lnTo>
                      <a:lnTo>
                        <a:pt x="2739" y="1603"/>
                      </a:lnTo>
                      <a:lnTo>
                        <a:pt x="2756" y="1597"/>
                      </a:lnTo>
                      <a:lnTo>
                        <a:pt x="2774" y="1590"/>
                      </a:lnTo>
                      <a:lnTo>
                        <a:pt x="2791" y="1584"/>
                      </a:lnTo>
                      <a:lnTo>
                        <a:pt x="2811" y="1577"/>
                      </a:lnTo>
                      <a:lnTo>
                        <a:pt x="2832" y="1570"/>
                      </a:lnTo>
                      <a:lnTo>
                        <a:pt x="2843" y="1577"/>
                      </a:lnTo>
                      <a:lnTo>
                        <a:pt x="2858" y="1582"/>
                      </a:lnTo>
                      <a:lnTo>
                        <a:pt x="2866" y="1584"/>
                      </a:lnTo>
                      <a:lnTo>
                        <a:pt x="2873" y="1587"/>
                      </a:lnTo>
                      <a:lnTo>
                        <a:pt x="2876" y="1589"/>
                      </a:lnTo>
                      <a:lnTo>
                        <a:pt x="2879" y="1591"/>
                      </a:lnTo>
                      <a:lnTo>
                        <a:pt x="2881" y="1594"/>
                      </a:lnTo>
                      <a:lnTo>
                        <a:pt x="2882" y="1597"/>
                      </a:lnTo>
                      <a:lnTo>
                        <a:pt x="2881" y="1601"/>
                      </a:lnTo>
                      <a:lnTo>
                        <a:pt x="2878" y="1606"/>
                      </a:lnTo>
                      <a:lnTo>
                        <a:pt x="2875" y="1608"/>
                      </a:lnTo>
                      <a:lnTo>
                        <a:pt x="2872" y="1611"/>
                      </a:lnTo>
                      <a:lnTo>
                        <a:pt x="2868" y="1613"/>
                      </a:lnTo>
                      <a:lnTo>
                        <a:pt x="2864" y="1615"/>
                      </a:lnTo>
                      <a:lnTo>
                        <a:pt x="2861" y="1618"/>
                      </a:lnTo>
                      <a:lnTo>
                        <a:pt x="2859" y="1622"/>
                      </a:lnTo>
                      <a:lnTo>
                        <a:pt x="2857" y="1634"/>
                      </a:lnTo>
                      <a:lnTo>
                        <a:pt x="2856" y="1646"/>
                      </a:lnTo>
                      <a:lnTo>
                        <a:pt x="2854" y="1649"/>
                      </a:lnTo>
                      <a:lnTo>
                        <a:pt x="2850" y="1651"/>
                      </a:lnTo>
                      <a:lnTo>
                        <a:pt x="2847" y="1653"/>
                      </a:lnTo>
                      <a:lnTo>
                        <a:pt x="2844" y="1654"/>
                      </a:lnTo>
                      <a:lnTo>
                        <a:pt x="2838" y="1657"/>
                      </a:lnTo>
                      <a:lnTo>
                        <a:pt x="2833" y="1662"/>
                      </a:lnTo>
                      <a:lnTo>
                        <a:pt x="2829" y="1667"/>
                      </a:lnTo>
                      <a:lnTo>
                        <a:pt x="2826" y="1672"/>
                      </a:lnTo>
                      <a:lnTo>
                        <a:pt x="2825" y="1677"/>
                      </a:lnTo>
                      <a:lnTo>
                        <a:pt x="2824" y="1682"/>
                      </a:lnTo>
                      <a:lnTo>
                        <a:pt x="2822" y="1695"/>
                      </a:lnTo>
                      <a:lnTo>
                        <a:pt x="2821" y="1707"/>
                      </a:lnTo>
                      <a:lnTo>
                        <a:pt x="2827" y="1710"/>
                      </a:lnTo>
                      <a:lnTo>
                        <a:pt x="2833" y="1705"/>
                      </a:lnTo>
                      <a:lnTo>
                        <a:pt x="2838" y="1698"/>
                      </a:lnTo>
                      <a:lnTo>
                        <a:pt x="2845" y="1691"/>
                      </a:lnTo>
                      <a:lnTo>
                        <a:pt x="2853" y="1684"/>
                      </a:lnTo>
                      <a:lnTo>
                        <a:pt x="2861" y="1680"/>
                      </a:lnTo>
                      <a:lnTo>
                        <a:pt x="2868" y="1676"/>
                      </a:lnTo>
                      <a:lnTo>
                        <a:pt x="2876" y="1674"/>
                      </a:lnTo>
                      <a:lnTo>
                        <a:pt x="2886" y="1672"/>
                      </a:lnTo>
                      <a:lnTo>
                        <a:pt x="2895" y="1671"/>
                      </a:lnTo>
                      <a:lnTo>
                        <a:pt x="2905" y="1671"/>
                      </a:lnTo>
                      <a:lnTo>
                        <a:pt x="2910" y="1671"/>
                      </a:lnTo>
                      <a:lnTo>
                        <a:pt x="2912" y="1673"/>
                      </a:lnTo>
                      <a:lnTo>
                        <a:pt x="2914" y="1676"/>
                      </a:lnTo>
                      <a:lnTo>
                        <a:pt x="2916" y="1679"/>
                      </a:lnTo>
                      <a:lnTo>
                        <a:pt x="2917" y="1687"/>
                      </a:lnTo>
                      <a:lnTo>
                        <a:pt x="2919" y="1696"/>
                      </a:lnTo>
                      <a:lnTo>
                        <a:pt x="2920" y="1698"/>
                      </a:lnTo>
                      <a:lnTo>
                        <a:pt x="2922" y="1700"/>
                      </a:lnTo>
                      <a:lnTo>
                        <a:pt x="2924" y="1701"/>
                      </a:lnTo>
                      <a:lnTo>
                        <a:pt x="2926" y="1702"/>
                      </a:lnTo>
                      <a:lnTo>
                        <a:pt x="2930" y="1704"/>
                      </a:lnTo>
                      <a:lnTo>
                        <a:pt x="2936" y="1704"/>
                      </a:lnTo>
                      <a:lnTo>
                        <a:pt x="2963" y="1704"/>
                      </a:lnTo>
                      <a:lnTo>
                        <a:pt x="2968" y="1704"/>
                      </a:lnTo>
                      <a:lnTo>
                        <a:pt x="2972" y="1705"/>
                      </a:lnTo>
                      <a:lnTo>
                        <a:pt x="2976" y="1707"/>
                      </a:lnTo>
                      <a:lnTo>
                        <a:pt x="2979" y="1709"/>
                      </a:lnTo>
                      <a:lnTo>
                        <a:pt x="2983" y="1712"/>
                      </a:lnTo>
                      <a:lnTo>
                        <a:pt x="2985" y="1715"/>
                      </a:lnTo>
                      <a:lnTo>
                        <a:pt x="2987" y="1720"/>
                      </a:lnTo>
                      <a:lnTo>
                        <a:pt x="2989" y="1724"/>
                      </a:lnTo>
                      <a:lnTo>
                        <a:pt x="2991" y="1733"/>
                      </a:lnTo>
                      <a:lnTo>
                        <a:pt x="2993" y="1740"/>
                      </a:lnTo>
                      <a:lnTo>
                        <a:pt x="2995" y="1744"/>
                      </a:lnTo>
                      <a:lnTo>
                        <a:pt x="2997" y="1749"/>
                      </a:lnTo>
                      <a:lnTo>
                        <a:pt x="2999" y="1752"/>
                      </a:lnTo>
                      <a:lnTo>
                        <a:pt x="3001" y="1755"/>
                      </a:lnTo>
                      <a:lnTo>
                        <a:pt x="3007" y="1761"/>
                      </a:lnTo>
                      <a:lnTo>
                        <a:pt x="3011" y="1767"/>
                      </a:lnTo>
                      <a:lnTo>
                        <a:pt x="3015" y="1774"/>
                      </a:lnTo>
                      <a:lnTo>
                        <a:pt x="3018" y="1781"/>
                      </a:lnTo>
                      <a:lnTo>
                        <a:pt x="3022" y="1795"/>
                      </a:lnTo>
                      <a:lnTo>
                        <a:pt x="3028" y="1811"/>
                      </a:lnTo>
                      <a:lnTo>
                        <a:pt x="3038" y="1842"/>
                      </a:lnTo>
                      <a:lnTo>
                        <a:pt x="3046" y="1871"/>
                      </a:lnTo>
                      <a:lnTo>
                        <a:pt x="3049" y="1884"/>
                      </a:lnTo>
                      <a:lnTo>
                        <a:pt x="3053" y="1899"/>
                      </a:lnTo>
                      <a:lnTo>
                        <a:pt x="3054" y="1914"/>
                      </a:lnTo>
                      <a:lnTo>
                        <a:pt x="3055" y="1932"/>
                      </a:lnTo>
                      <a:lnTo>
                        <a:pt x="3055" y="1955"/>
                      </a:lnTo>
                      <a:lnTo>
                        <a:pt x="3055" y="1959"/>
                      </a:lnTo>
                      <a:lnTo>
                        <a:pt x="3056" y="1964"/>
                      </a:lnTo>
                      <a:lnTo>
                        <a:pt x="3058" y="1968"/>
                      </a:lnTo>
                      <a:lnTo>
                        <a:pt x="3060" y="1971"/>
                      </a:lnTo>
                      <a:lnTo>
                        <a:pt x="3062" y="1975"/>
                      </a:lnTo>
                      <a:lnTo>
                        <a:pt x="3066" y="1978"/>
                      </a:lnTo>
                      <a:lnTo>
                        <a:pt x="3069" y="1979"/>
                      </a:lnTo>
                      <a:lnTo>
                        <a:pt x="3073" y="1980"/>
                      </a:lnTo>
                      <a:lnTo>
                        <a:pt x="3083" y="1976"/>
                      </a:lnTo>
                      <a:lnTo>
                        <a:pt x="3091" y="1972"/>
                      </a:lnTo>
                      <a:lnTo>
                        <a:pt x="3103" y="1972"/>
                      </a:lnTo>
                      <a:lnTo>
                        <a:pt x="3103" y="1999"/>
                      </a:lnTo>
                      <a:lnTo>
                        <a:pt x="3098" y="2011"/>
                      </a:lnTo>
                      <a:lnTo>
                        <a:pt x="3099" y="2015"/>
                      </a:lnTo>
                      <a:lnTo>
                        <a:pt x="3099" y="2018"/>
                      </a:lnTo>
                      <a:lnTo>
                        <a:pt x="3099" y="2022"/>
                      </a:lnTo>
                      <a:lnTo>
                        <a:pt x="3097" y="2026"/>
                      </a:lnTo>
                      <a:lnTo>
                        <a:pt x="3094" y="2029"/>
                      </a:lnTo>
                      <a:lnTo>
                        <a:pt x="3090" y="2032"/>
                      </a:lnTo>
                      <a:lnTo>
                        <a:pt x="3089" y="2033"/>
                      </a:lnTo>
                      <a:lnTo>
                        <a:pt x="3087" y="2034"/>
                      </a:lnTo>
                      <a:lnTo>
                        <a:pt x="3086" y="2036"/>
                      </a:lnTo>
                      <a:lnTo>
                        <a:pt x="3086" y="2038"/>
                      </a:lnTo>
                      <a:lnTo>
                        <a:pt x="3094" y="2052"/>
                      </a:lnTo>
                      <a:lnTo>
                        <a:pt x="3102" y="2066"/>
                      </a:lnTo>
                      <a:lnTo>
                        <a:pt x="3101" y="2071"/>
                      </a:lnTo>
                      <a:lnTo>
                        <a:pt x="3100" y="2074"/>
                      </a:lnTo>
                      <a:lnTo>
                        <a:pt x="3097" y="2077"/>
                      </a:lnTo>
                      <a:lnTo>
                        <a:pt x="3094" y="2079"/>
                      </a:lnTo>
                      <a:lnTo>
                        <a:pt x="3087" y="2084"/>
                      </a:lnTo>
                      <a:lnTo>
                        <a:pt x="3079" y="2090"/>
                      </a:lnTo>
                      <a:lnTo>
                        <a:pt x="3064" y="2107"/>
                      </a:lnTo>
                      <a:lnTo>
                        <a:pt x="3049" y="2122"/>
                      </a:lnTo>
                      <a:lnTo>
                        <a:pt x="3033" y="2135"/>
                      </a:lnTo>
                      <a:lnTo>
                        <a:pt x="3014" y="2150"/>
                      </a:lnTo>
                      <a:lnTo>
                        <a:pt x="3002" y="2157"/>
                      </a:lnTo>
                      <a:lnTo>
                        <a:pt x="2990" y="2164"/>
                      </a:lnTo>
                      <a:lnTo>
                        <a:pt x="2985" y="2167"/>
                      </a:lnTo>
                      <a:lnTo>
                        <a:pt x="2981" y="2172"/>
                      </a:lnTo>
                      <a:lnTo>
                        <a:pt x="2977" y="2178"/>
                      </a:lnTo>
                      <a:lnTo>
                        <a:pt x="2974" y="2184"/>
                      </a:lnTo>
                      <a:lnTo>
                        <a:pt x="2962" y="2188"/>
                      </a:lnTo>
                      <a:lnTo>
                        <a:pt x="2950" y="2193"/>
                      </a:lnTo>
                      <a:lnTo>
                        <a:pt x="2945" y="2197"/>
                      </a:lnTo>
                      <a:lnTo>
                        <a:pt x="2941" y="2201"/>
                      </a:lnTo>
                      <a:lnTo>
                        <a:pt x="2939" y="2203"/>
                      </a:lnTo>
                      <a:lnTo>
                        <a:pt x="2936" y="2204"/>
                      </a:lnTo>
                      <a:lnTo>
                        <a:pt x="2933" y="2205"/>
                      </a:lnTo>
                      <a:lnTo>
                        <a:pt x="2930" y="2206"/>
                      </a:lnTo>
                      <a:lnTo>
                        <a:pt x="2915" y="2205"/>
                      </a:lnTo>
                      <a:lnTo>
                        <a:pt x="2900" y="2203"/>
                      </a:lnTo>
                      <a:lnTo>
                        <a:pt x="2887" y="2201"/>
                      </a:lnTo>
                      <a:lnTo>
                        <a:pt x="2870" y="2199"/>
                      </a:lnTo>
                      <a:lnTo>
                        <a:pt x="2861" y="2201"/>
                      </a:lnTo>
                      <a:lnTo>
                        <a:pt x="2853" y="2202"/>
                      </a:lnTo>
                      <a:lnTo>
                        <a:pt x="2843" y="2204"/>
                      </a:lnTo>
                      <a:lnTo>
                        <a:pt x="2834" y="2204"/>
                      </a:lnTo>
                      <a:lnTo>
                        <a:pt x="2825" y="2204"/>
                      </a:lnTo>
                      <a:lnTo>
                        <a:pt x="2815" y="2203"/>
                      </a:lnTo>
                      <a:lnTo>
                        <a:pt x="2807" y="2201"/>
                      </a:lnTo>
                      <a:lnTo>
                        <a:pt x="2799" y="2198"/>
                      </a:lnTo>
                      <a:lnTo>
                        <a:pt x="2791" y="2195"/>
                      </a:lnTo>
                      <a:lnTo>
                        <a:pt x="2784" y="2191"/>
                      </a:lnTo>
                      <a:lnTo>
                        <a:pt x="2776" y="2186"/>
                      </a:lnTo>
                      <a:lnTo>
                        <a:pt x="2769" y="2180"/>
                      </a:lnTo>
                      <a:lnTo>
                        <a:pt x="2755" y="2170"/>
                      </a:lnTo>
                      <a:lnTo>
                        <a:pt x="2743" y="2160"/>
                      </a:lnTo>
                      <a:lnTo>
                        <a:pt x="2734" y="2153"/>
                      </a:lnTo>
                      <a:lnTo>
                        <a:pt x="2727" y="2147"/>
                      </a:lnTo>
                      <a:lnTo>
                        <a:pt x="2723" y="2144"/>
                      </a:lnTo>
                      <a:lnTo>
                        <a:pt x="2720" y="2139"/>
                      </a:lnTo>
                      <a:lnTo>
                        <a:pt x="2718" y="2135"/>
                      </a:lnTo>
                      <a:lnTo>
                        <a:pt x="2715" y="2130"/>
                      </a:lnTo>
                      <a:lnTo>
                        <a:pt x="2711" y="2116"/>
                      </a:lnTo>
                      <a:lnTo>
                        <a:pt x="2705" y="2101"/>
                      </a:lnTo>
                      <a:lnTo>
                        <a:pt x="2702" y="2095"/>
                      </a:lnTo>
                      <a:lnTo>
                        <a:pt x="2698" y="2090"/>
                      </a:lnTo>
                      <a:lnTo>
                        <a:pt x="2696" y="2088"/>
                      </a:lnTo>
                      <a:lnTo>
                        <a:pt x="2693" y="2087"/>
                      </a:lnTo>
                      <a:lnTo>
                        <a:pt x="2690" y="2085"/>
                      </a:lnTo>
                      <a:lnTo>
                        <a:pt x="2686" y="2085"/>
                      </a:lnTo>
                      <a:lnTo>
                        <a:pt x="2677" y="2088"/>
                      </a:lnTo>
                      <a:lnTo>
                        <a:pt x="2668" y="2090"/>
                      </a:lnTo>
                      <a:lnTo>
                        <a:pt x="2663" y="2090"/>
                      </a:lnTo>
                      <a:lnTo>
                        <a:pt x="2659" y="2088"/>
                      </a:lnTo>
                      <a:lnTo>
                        <a:pt x="2656" y="2084"/>
                      </a:lnTo>
                      <a:lnTo>
                        <a:pt x="2653" y="2080"/>
                      </a:lnTo>
                      <a:lnTo>
                        <a:pt x="2648" y="2070"/>
                      </a:lnTo>
                      <a:lnTo>
                        <a:pt x="2646" y="2060"/>
                      </a:lnTo>
                      <a:lnTo>
                        <a:pt x="2644" y="2052"/>
                      </a:lnTo>
                      <a:lnTo>
                        <a:pt x="2642" y="2046"/>
                      </a:lnTo>
                      <a:lnTo>
                        <a:pt x="2640" y="2044"/>
                      </a:lnTo>
                      <a:lnTo>
                        <a:pt x="2638" y="2042"/>
                      </a:lnTo>
                      <a:lnTo>
                        <a:pt x="2636" y="2040"/>
                      </a:lnTo>
                      <a:lnTo>
                        <a:pt x="2633" y="2039"/>
                      </a:lnTo>
                      <a:lnTo>
                        <a:pt x="2626" y="2039"/>
                      </a:lnTo>
                      <a:lnTo>
                        <a:pt x="2618" y="2038"/>
                      </a:lnTo>
                      <a:lnTo>
                        <a:pt x="2613" y="2034"/>
                      </a:lnTo>
                      <a:lnTo>
                        <a:pt x="2607" y="2032"/>
                      </a:lnTo>
                      <a:lnTo>
                        <a:pt x="2598" y="2033"/>
                      </a:lnTo>
                      <a:lnTo>
                        <a:pt x="2588" y="2036"/>
                      </a:lnTo>
                      <a:lnTo>
                        <a:pt x="2584" y="2019"/>
                      </a:lnTo>
                      <a:lnTo>
                        <a:pt x="2579" y="2005"/>
                      </a:lnTo>
                      <a:lnTo>
                        <a:pt x="2572" y="1991"/>
                      </a:lnTo>
                      <a:lnTo>
                        <a:pt x="2563" y="1978"/>
                      </a:lnTo>
                      <a:lnTo>
                        <a:pt x="2557" y="1967"/>
                      </a:lnTo>
                      <a:lnTo>
                        <a:pt x="2552" y="1958"/>
                      </a:lnTo>
                      <a:lnTo>
                        <a:pt x="2549" y="1954"/>
                      </a:lnTo>
                      <a:lnTo>
                        <a:pt x="2546" y="1951"/>
                      </a:lnTo>
                      <a:lnTo>
                        <a:pt x="2541" y="1948"/>
                      </a:lnTo>
                      <a:lnTo>
                        <a:pt x="2535" y="1947"/>
                      </a:lnTo>
                      <a:lnTo>
                        <a:pt x="2532" y="1963"/>
                      </a:lnTo>
                      <a:lnTo>
                        <a:pt x="2532" y="2046"/>
                      </a:lnTo>
                      <a:lnTo>
                        <a:pt x="2524" y="2061"/>
                      </a:lnTo>
                      <a:lnTo>
                        <a:pt x="2516" y="2074"/>
                      </a:lnTo>
                      <a:lnTo>
                        <a:pt x="2516" y="2079"/>
                      </a:lnTo>
                      <a:lnTo>
                        <a:pt x="2518" y="2082"/>
                      </a:lnTo>
                      <a:lnTo>
                        <a:pt x="2520" y="2085"/>
                      </a:lnTo>
                      <a:lnTo>
                        <a:pt x="2522" y="2089"/>
                      </a:lnTo>
                      <a:lnTo>
                        <a:pt x="2528" y="2094"/>
                      </a:lnTo>
                      <a:lnTo>
                        <a:pt x="2533" y="2101"/>
                      </a:lnTo>
                      <a:lnTo>
                        <a:pt x="2541" y="2116"/>
                      </a:lnTo>
                      <a:lnTo>
                        <a:pt x="2545" y="2129"/>
                      </a:lnTo>
                      <a:lnTo>
                        <a:pt x="2547" y="2144"/>
                      </a:lnTo>
                      <a:lnTo>
                        <a:pt x="2548" y="2160"/>
                      </a:lnTo>
                      <a:lnTo>
                        <a:pt x="2549" y="2174"/>
                      </a:lnTo>
                      <a:lnTo>
                        <a:pt x="2548" y="2186"/>
                      </a:lnTo>
                      <a:lnTo>
                        <a:pt x="2546" y="2192"/>
                      </a:lnTo>
                      <a:lnTo>
                        <a:pt x="2543" y="2196"/>
                      </a:lnTo>
                      <a:lnTo>
                        <a:pt x="2540" y="2201"/>
                      </a:lnTo>
                      <a:lnTo>
                        <a:pt x="2536" y="2204"/>
                      </a:lnTo>
                      <a:lnTo>
                        <a:pt x="2528" y="2211"/>
                      </a:lnTo>
                      <a:lnTo>
                        <a:pt x="2519" y="2218"/>
                      </a:lnTo>
                      <a:lnTo>
                        <a:pt x="2503" y="2233"/>
                      </a:lnTo>
                      <a:lnTo>
                        <a:pt x="2490" y="2247"/>
                      </a:lnTo>
                      <a:lnTo>
                        <a:pt x="2484" y="2255"/>
                      </a:lnTo>
                      <a:lnTo>
                        <a:pt x="2479" y="2264"/>
                      </a:lnTo>
                      <a:lnTo>
                        <a:pt x="2476" y="2268"/>
                      </a:lnTo>
                      <a:lnTo>
                        <a:pt x="2474" y="2270"/>
                      </a:lnTo>
                      <a:lnTo>
                        <a:pt x="2470" y="2272"/>
                      </a:lnTo>
                      <a:lnTo>
                        <a:pt x="2466" y="2273"/>
                      </a:lnTo>
                      <a:lnTo>
                        <a:pt x="2460" y="2272"/>
                      </a:lnTo>
                      <a:lnTo>
                        <a:pt x="2455" y="2271"/>
                      </a:lnTo>
                      <a:lnTo>
                        <a:pt x="2450" y="2271"/>
                      </a:lnTo>
                      <a:lnTo>
                        <a:pt x="2448" y="2274"/>
                      </a:lnTo>
                      <a:lnTo>
                        <a:pt x="2446" y="2277"/>
                      </a:lnTo>
                      <a:lnTo>
                        <a:pt x="2445" y="2281"/>
                      </a:lnTo>
                      <a:lnTo>
                        <a:pt x="2445" y="2292"/>
                      </a:lnTo>
                      <a:lnTo>
                        <a:pt x="2445" y="2302"/>
                      </a:lnTo>
                      <a:lnTo>
                        <a:pt x="2437" y="2303"/>
                      </a:lnTo>
                      <a:lnTo>
                        <a:pt x="2429" y="2306"/>
                      </a:lnTo>
                      <a:lnTo>
                        <a:pt x="2426" y="2308"/>
                      </a:lnTo>
                      <a:lnTo>
                        <a:pt x="2422" y="2311"/>
                      </a:lnTo>
                      <a:lnTo>
                        <a:pt x="2421" y="2315"/>
                      </a:lnTo>
                      <a:lnTo>
                        <a:pt x="2420" y="2319"/>
                      </a:lnTo>
                      <a:lnTo>
                        <a:pt x="2420" y="2344"/>
                      </a:lnTo>
                      <a:lnTo>
                        <a:pt x="2418" y="2355"/>
                      </a:lnTo>
                      <a:lnTo>
                        <a:pt x="2415" y="2365"/>
                      </a:lnTo>
                      <a:lnTo>
                        <a:pt x="2416" y="2367"/>
                      </a:lnTo>
                      <a:lnTo>
                        <a:pt x="2418" y="2368"/>
                      </a:lnTo>
                      <a:lnTo>
                        <a:pt x="2420" y="2369"/>
                      </a:lnTo>
                      <a:lnTo>
                        <a:pt x="2422" y="2369"/>
                      </a:lnTo>
                      <a:lnTo>
                        <a:pt x="2427" y="2368"/>
                      </a:lnTo>
                      <a:lnTo>
                        <a:pt x="2431" y="2366"/>
                      </a:lnTo>
                      <a:lnTo>
                        <a:pt x="2445" y="2366"/>
                      </a:lnTo>
                      <a:lnTo>
                        <a:pt x="2445" y="2396"/>
                      </a:lnTo>
                      <a:lnTo>
                        <a:pt x="2445" y="2403"/>
                      </a:lnTo>
                      <a:lnTo>
                        <a:pt x="2445" y="2408"/>
                      </a:lnTo>
                      <a:lnTo>
                        <a:pt x="2447" y="2413"/>
                      </a:lnTo>
                      <a:lnTo>
                        <a:pt x="2449" y="2419"/>
                      </a:lnTo>
                      <a:lnTo>
                        <a:pt x="2440" y="2423"/>
                      </a:lnTo>
                      <a:lnTo>
                        <a:pt x="2431" y="2427"/>
                      </a:lnTo>
                      <a:lnTo>
                        <a:pt x="2428" y="2430"/>
                      </a:lnTo>
                      <a:lnTo>
                        <a:pt x="2425" y="2433"/>
                      </a:lnTo>
                      <a:lnTo>
                        <a:pt x="2422" y="2436"/>
                      </a:lnTo>
                      <a:lnTo>
                        <a:pt x="2421" y="2440"/>
                      </a:lnTo>
                      <a:lnTo>
                        <a:pt x="2422" y="2443"/>
                      </a:lnTo>
                      <a:lnTo>
                        <a:pt x="2424" y="2445"/>
                      </a:lnTo>
                      <a:lnTo>
                        <a:pt x="2427" y="2446"/>
                      </a:lnTo>
                      <a:lnTo>
                        <a:pt x="2429" y="2446"/>
                      </a:lnTo>
                      <a:lnTo>
                        <a:pt x="2436" y="2447"/>
                      </a:lnTo>
                      <a:lnTo>
                        <a:pt x="2442" y="2450"/>
                      </a:lnTo>
                      <a:lnTo>
                        <a:pt x="2446" y="2456"/>
                      </a:lnTo>
                      <a:lnTo>
                        <a:pt x="2452" y="2462"/>
                      </a:lnTo>
                      <a:lnTo>
                        <a:pt x="2454" y="2460"/>
                      </a:lnTo>
                      <a:lnTo>
                        <a:pt x="2456" y="2458"/>
                      </a:lnTo>
                      <a:lnTo>
                        <a:pt x="2458" y="2457"/>
                      </a:lnTo>
                      <a:lnTo>
                        <a:pt x="2461" y="2456"/>
                      </a:lnTo>
                      <a:lnTo>
                        <a:pt x="2465" y="2457"/>
                      </a:lnTo>
                      <a:lnTo>
                        <a:pt x="2468" y="2458"/>
                      </a:lnTo>
                      <a:lnTo>
                        <a:pt x="2471" y="2459"/>
                      </a:lnTo>
                      <a:lnTo>
                        <a:pt x="2474" y="2461"/>
                      </a:lnTo>
                      <a:lnTo>
                        <a:pt x="2479" y="2466"/>
                      </a:lnTo>
                      <a:lnTo>
                        <a:pt x="2484" y="2472"/>
                      </a:lnTo>
                      <a:lnTo>
                        <a:pt x="2488" y="2478"/>
                      </a:lnTo>
                      <a:lnTo>
                        <a:pt x="2493" y="2482"/>
                      </a:lnTo>
                      <a:lnTo>
                        <a:pt x="2496" y="2485"/>
                      </a:lnTo>
                      <a:lnTo>
                        <a:pt x="2499" y="2487"/>
                      </a:lnTo>
                      <a:lnTo>
                        <a:pt x="2502" y="2488"/>
                      </a:lnTo>
                      <a:lnTo>
                        <a:pt x="2506" y="2488"/>
                      </a:lnTo>
                      <a:lnTo>
                        <a:pt x="2532" y="2488"/>
                      </a:lnTo>
                      <a:lnTo>
                        <a:pt x="2546" y="2492"/>
                      </a:lnTo>
                      <a:lnTo>
                        <a:pt x="2559" y="2495"/>
                      </a:lnTo>
                      <a:lnTo>
                        <a:pt x="2570" y="2495"/>
                      </a:lnTo>
                      <a:lnTo>
                        <a:pt x="2571" y="2487"/>
                      </a:lnTo>
                      <a:lnTo>
                        <a:pt x="2571" y="2478"/>
                      </a:lnTo>
                      <a:lnTo>
                        <a:pt x="2571" y="2471"/>
                      </a:lnTo>
                      <a:lnTo>
                        <a:pt x="2570" y="2462"/>
                      </a:lnTo>
                      <a:lnTo>
                        <a:pt x="2578" y="2450"/>
                      </a:lnTo>
                      <a:lnTo>
                        <a:pt x="2587" y="2439"/>
                      </a:lnTo>
                      <a:lnTo>
                        <a:pt x="2586" y="2436"/>
                      </a:lnTo>
                      <a:lnTo>
                        <a:pt x="2585" y="2434"/>
                      </a:lnTo>
                      <a:lnTo>
                        <a:pt x="2584" y="2432"/>
                      </a:lnTo>
                      <a:lnTo>
                        <a:pt x="2582" y="2431"/>
                      </a:lnTo>
                      <a:lnTo>
                        <a:pt x="2578" y="2429"/>
                      </a:lnTo>
                      <a:lnTo>
                        <a:pt x="2573" y="2427"/>
                      </a:lnTo>
                      <a:lnTo>
                        <a:pt x="2563" y="2422"/>
                      </a:lnTo>
                      <a:lnTo>
                        <a:pt x="2555" y="2417"/>
                      </a:lnTo>
                      <a:lnTo>
                        <a:pt x="2552" y="2413"/>
                      </a:lnTo>
                      <a:lnTo>
                        <a:pt x="2550" y="2410"/>
                      </a:lnTo>
                      <a:lnTo>
                        <a:pt x="2548" y="2405"/>
                      </a:lnTo>
                      <a:lnTo>
                        <a:pt x="2548" y="2400"/>
                      </a:lnTo>
                      <a:lnTo>
                        <a:pt x="2548" y="2386"/>
                      </a:lnTo>
                      <a:lnTo>
                        <a:pt x="2550" y="2375"/>
                      </a:lnTo>
                      <a:lnTo>
                        <a:pt x="2552" y="2362"/>
                      </a:lnTo>
                      <a:lnTo>
                        <a:pt x="2552" y="2349"/>
                      </a:lnTo>
                      <a:lnTo>
                        <a:pt x="2552" y="2326"/>
                      </a:lnTo>
                      <a:lnTo>
                        <a:pt x="2553" y="2321"/>
                      </a:lnTo>
                      <a:lnTo>
                        <a:pt x="2554" y="2316"/>
                      </a:lnTo>
                      <a:lnTo>
                        <a:pt x="2555" y="2314"/>
                      </a:lnTo>
                      <a:lnTo>
                        <a:pt x="2556" y="2312"/>
                      </a:lnTo>
                      <a:lnTo>
                        <a:pt x="2558" y="2311"/>
                      </a:lnTo>
                      <a:lnTo>
                        <a:pt x="2560" y="2311"/>
                      </a:lnTo>
                      <a:lnTo>
                        <a:pt x="2564" y="2312"/>
                      </a:lnTo>
                      <a:lnTo>
                        <a:pt x="2567" y="2315"/>
                      </a:lnTo>
                      <a:lnTo>
                        <a:pt x="2568" y="2319"/>
                      </a:lnTo>
                      <a:lnTo>
                        <a:pt x="2570" y="2322"/>
                      </a:lnTo>
                      <a:lnTo>
                        <a:pt x="2576" y="2326"/>
                      </a:lnTo>
                      <a:lnTo>
                        <a:pt x="2581" y="2329"/>
                      </a:lnTo>
                      <a:lnTo>
                        <a:pt x="2587" y="2331"/>
                      </a:lnTo>
                      <a:lnTo>
                        <a:pt x="2593" y="2331"/>
                      </a:lnTo>
                      <a:lnTo>
                        <a:pt x="2598" y="2331"/>
                      </a:lnTo>
                      <a:lnTo>
                        <a:pt x="2601" y="2330"/>
                      </a:lnTo>
                      <a:lnTo>
                        <a:pt x="2604" y="2328"/>
                      </a:lnTo>
                      <a:lnTo>
                        <a:pt x="2607" y="2326"/>
                      </a:lnTo>
                      <a:lnTo>
                        <a:pt x="2612" y="2321"/>
                      </a:lnTo>
                      <a:lnTo>
                        <a:pt x="2616" y="2315"/>
                      </a:lnTo>
                      <a:lnTo>
                        <a:pt x="2620" y="2308"/>
                      </a:lnTo>
                      <a:lnTo>
                        <a:pt x="2626" y="2303"/>
                      </a:lnTo>
                      <a:lnTo>
                        <a:pt x="2629" y="2301"/>
                      </a:lnTo>
                      <a:lnTo>
                        <a:pt x="2632" y="2299"/>
                      </a:lnTo>
                      <a:lnTo>
                        <a:pt x="2635" y="2298"/>
                      </a:lnTo>
                      <a:lnTo>
                        <a:pt x="2639" y="2298"/>
                      </a:lnTo>
                      <a:lnTo>
                        <a:pt x="2643" y="2298"/>
                      </a:lnTo>
                      <a:lnTo>
                        <a:pt x="2646" y="2300"/>
                      </a:lnTo>
                      <a:lnTo>
                        <a:pt x="2649" y="2302"/>
                      </a:lnTo>
                      <a:lnTo>
                        <a:pt x="2653" y="2304"/>
                      </a:lnTo>
                      <a:lnTo>
                        <a:pt x="2657" y="2311"/>
                      </a:lnTo>
                      <a:lnTo>
                        <a:pt x="2659" y="2320"/>
                      </a:lnTo>
                      <a:lnTo>
                        <a:pt x="2665" y="2331"/>
                      </a:lnTo>
                      <a:lnTo>
                        <a:pt x="2669" y="2343"/>
                      </a:lnTo>
                      <a:lnTo>
                        <a:pt x="2668" y="2353"/>
                      </a:lnTo>
                      <a:lnTo>
                        <a:pt x="2667" y="2362"/>
                      </a:lnTo>
                      <a:lnTo>
                        <a:pt x="2665" y="2371"/>
                      </a:lnTo>
                      <a:lnTo>
                        <a:pt x="2663" y="2379"/>
                      </a:lnTo>
                      <a:lnTo>
                        <a:pt x="2662" y="2386"/>
                      </a:lnTo>
                      <a:lnTo>
                        <a:pt x="2660" y="2394"/>
                      </a:lnTo>
                      <a:lnTo>
                        <a:pt x="2659" y="2404"/>
                      </a:lnTo>
                      <a:lnTo>
                        <a:pt x="2658" y="2414"/>
                      </a:lnTo>
                      <a:lnTo>
                        <a:pt x="2659" y="2417"/>
                      </a:lnTo>
                      <a:lnTo>
                        <a:pt x="2660" y="2420"/>
                      </a:lnTo>
                      <a:lnTo>
                        <a:pt x="2662" y="2423"/>
                      </a:lnTo>
                      <a:lnTo>
                        <a:pt x="2664" y="2427"/>
                      </a:lnTo>
                      <a:lnTo>
                        <a:pt x="2667" y="2429"/>
                      </a:lnTo>
                      <a:lnTo>
                        <a:pt x="2670" y="2430"/>
                      </a:lnTo>
                      <a:lnTo>
                        <a:pt x="2674" y="2431"/>
                      </a:lnTo>
                      <a:lnTo>
                        <a:pt x="2678" y="2431"/>
                      </a:lnTo>
                      <a:lnTo>
                        <a:pt x="2688" y="2430"/>
                      </a:lnTo>
                      <a:lnTo>
                        <a:pt x="2697" y="2430"/>
                      </a:lnTo>
                      <a:lnTo>
                        <a:pt x="2700" y="2431"/>
                      </a:lnTo>
                      <a:lnTo>
                        <a:pt x="2702" y="2433"/>
                      </a:lnTo>
                      <a:lnTo>
                        <a:pt x="2704" y="2435"/>
                      </a:lnTo>
                      <a:lnTo>
                        <a:pt x="2705" y="2437"/>
                      </a:lnTo>
                      <a:lnTo>
                        <a:pt x="2708" y="2442"/>
                      </a:lnTo>
                      <a:lnTo>
                        <a:pt x="2713" y="2446"/>
                      </a:lnTo>
                      <a:lnTo>
                        <a:pt x="2720" y="2450"/>
                      </a:lnTo>
                      <a:lnTo>
                        <a:pt x="2726" y="2453"/>
                      </a:lnTo>
                      <a:lnTo>
                        <a:pt x="2733" y="2454"/>
                      </a:lnTo>
                      <a:lnTo>
                        <a:pt x="2741" y="2456"/>
                      </a:lnTo>
                      <a:lnTo>
                        <a:pt x="2755" y="2454"/>
                      </a:lnTo>
                      <a:lnTo>
                        <a:pt x="2772" y="2453"/>
                      </a:lnTo>
                      <a:lnTo>
                        <a:pt x="2785" y="2454"/>
                      </a:lnTo>
                      <a:lnTo>
                        <a:pt x="2800" y="2456"/>
                      </a:lnTo>
                      <a:lnTo>
                        <a:pt x="2804" y="2456"/>
                      </a:lnTo>
                      <a:lnTo>
                        <a:pt x="2808" y="2454"/>
                      </a:lnTo>
                      <a:lnTo>
                        <a:pt x="2812" y="2452"/>
                      </a:lnTo>
                      <a:lnTo>
                        <a:pt x="2816" y="2450"/>
                      </a:lnTo>
                      <a:lnTo>
                        <a:pt x="2819" y="2448"/>
                      </a:lnTo>
                      <a:lnTo>
                        <a:pt x="2822" y="2444"/>
                      </a:lnTo>
                      <a:lnTo>
                        <a:pt x="2825" y="2441"/>
                      </a:lnTo>
                      <a:lnTo>
                        <a:pt x="2827" y="2437"/>
                      </a:lnTo>
                      <a:lnTo>
                        <a:pt x="2831" y="2429"/>
                      </a:lnTo>
                      <a:lnTo>
                        <a:pt x="2833" y="2418"/>
                      </a:lnTo>
                      <a:lnTo>
                        <a:pt x="2835" y="2408"/>
                      </a:lnTo>
                      <a:lnTo>
                        <a:pt x="2835" y="2399"/>
                      </a:lnTo>
                      <a:lnTo>
                        <a:pt x="2835" y="2395"/>
                      </a:lnTo>
                      <a:lnTo>
                        <a:pt x="2834" y="2393"/>
                      </a:lnTo>
                      <a:lnTo>
                        <a:pt x="2832" y="2391"/>
                      </a:lnTo>
                      <a:lnTo>
                        <a:pt x="2830" y="2389"/>
                      </a:lnTo>
                      <a:lnTo>
                        <a:pt x="2825" y="2387"/>
                      </a:lnTo>
                      <a:lnTo>
                        <a:pt x="2819" y="2383"/>
                      </a:lnTo>
                      <a:lnTo>
                        <a:pt x="2816" y="2380"/>
                      </a:lnTo>
                      <a:lnTo>
                        <a:pt x="2814" y="2375"/>
                      </a:lnTo>
                      <a:lnTo>
                        <a:pt x="2813" y="2371"/>
                      </a:lnTo>
                      <a:lnTo>
                        <a:pt x="2813" y="2364"/>
                      </a:lnTo>
                      <a:lnTo>
                        <a:pt x="2814" y="2356"/>
                      </a:lnTo>
                      <a:lnTo>
                        <a:pt x="2817" y="2349"/>
                      </a:lnTo>
                      <a:lnTo>
                        <a:pt x="2820" y="2342"/>
                      </a:lnTo>
                      <a:lnTo>
                        <a:pt x="2825" y="2333"/>
                      </a:lnTo>
                      <a:lnTo>
                        <a:pt x="2827" y="2328"/>
                      </a:lnTo>
                      <a:lnTo>
                        <a:pt x="2828" y="2323"/>
                      </a:lnTo>
                      <a:lnTo>
                        <a:pt x="2829" y="2318"/>
                      </a:lnTo>
                      <a:lnTo>
                        <a:pt x="2829" y="2312"/>
                      </a:lnTo>
                      <a:lnTo>
                        <a:pt x="2829" y="2302"/>
                      </a:lnTo>
                      <a:lnTo>
                        <a:pt x="2830" y="2291"/>
                      </a:lnTo>
                      <a:lnTo>
                        <a:pt x="2855" y="2291"/>
                      </a:lnTo>
                      <a:lnTo>
                        <a:pt x="2869" y="2294"/>
                      </a:lnTo>
                      <a:lnTo>
                        <a:pt x="2884" y="2298"/>
                      </a:lnTo>
                      <a:lnTo>
                        <a:pt x="2890" y="2297"/>
                      </a:lnTo>
                      <a:lnTo>
                        <a:pt x="2895" y="2295"/>
                      </a:lnTo>
                      <a:lnTo>
                        <a:pt x="2900" y="2292"/>
                      </a:lnTo>
                      <a:lnTo>
                        <a:pt x="2906" y="2289"/>
                      </a:lnTo>
                      <a:lnTo>
                        <a:pt x="2917" y="2282"/>
                      </a:lnTo>
                      <a:lnTo>
                        <a:pt x="2927" y="2277"/>
                      </a:lnTo>
                      <a:lnTo>
                        <a:pt x="2938" y="2272"/>
                      </a:lnTo>
                      <a:lnTo>
                        <a:pt x="2949" y="2267"/>
                      </a:lnTo>
                      <a:lnTo>
                        <a:pt x="2955" y="2263"/>
                      </a:lnTo>
                      <a:lnTo>
                        <a:pt x="2960" y="2259"/>
                      </a:lnTo>
                      <a:lnTo>
                        <a:pt x="2962" y="2257"/>
                      </a:lnTo>
                      <a:lnTo>
                        <a:pt x="2965" y="2255"/>
                      </a:lnTo>
                      <a:lnTo>
                        <a:pt x="2969" y="2254"/>
                      </a:lnTo>
                      <a:lnTo>
                        <a:pt x="2972" y="2254"/>
                      </a:lnTo>
                      <a:lnTo>
                        <a:pt x="3006" y="2254"/>
                      </a:lnTo>
                      <a:lnTo>
                        <a:pt x="3016" y="2253"/>
                      </a:lnTo>
                      <a:lnTo>
                        <a:pt x="3027" y="2252"/>
                      </a:lnTo>
                      <a:lnTo>
                        <a:pt x="3035" y="2250"/>
                      </a:lnTo>
                      <a:lnTo>
                        <a:pt x="3044" y="2248"/>
                      </a:lnTo>
                      <a:lnTo>
                        <a:pt x="3062" y="2243"/>
                      </a:lnTo>
                      <a:lnTo>
                        <a:pt x="3082" y="2237"/>
                      </a:lnTo>
                      <a:lnTo>
                        <a:pt x="3090" y="2235"/>
                      </a:lnTo>
                      <a:lnTo>
                        <a:pt x="3097" y="2231"/>
                      </a:lnTo>
                      <a:lnTo>
                        <a:pt x="3104" y="2227"/>
                      </a:lnTo>
                      <a:lnTo>
                        <a:pt x="3114" y="2226"/>
                      </a:lnTo>
                      <a:lnTo>
                        <a:pt x="3143" y="2226"/>
                      </a:lnTo>
                      <a:lnTo>
                        <a:pt x="3145" y="2227"/>
                      </a:lnTo>
                      <a:lnTo>
                        <a:pt x="3148" y="2229"/>
                      </a:lnTo>
                      <a:lnTo>
                        <a:pt x="3150" y="2230"/>
                      </a:lnTo>
                      <a:lnTo>
                        <a:pt x="3152" y="2232"/>
                      </a:lnTo>
                      <a:lnTo>
                        <a:pt x="3155" y="2237"/>
                      </a:lnTo>
                      <a:lnTo>
                        <a:pt x="3155" y="2243"/>
                      </a:lnTo>
                      <a:lnTo>
                        <a:pt x="3153" y="2251"/>
                      </a:lnTo>
                      <a:lnTo>
                        <a:pt x="3149" y="2260"/>
                      </a:lnTo>
                      <a:lnTo>
                        <a:pt x="3160" y="2265"/>
                      </a:lnTo>
                      <a:lnTo>
                        <a:pt x="3171" y="2269"/>
                      </a:lnTo>
                      <a:lnTo>
                        <a:pt x="3176" y="2271"/>
                      </a:lnTo>
                      <a:lnTo>
                        <a:pt x="3180" y="2275"/>
                      </a:lnTo>
                      <a:lnTo>
                        <a:pt x="3182" y="2279"/>
                      </a:lnTo>
                      <a:lnTo>
                        <a:pt x="3183" y="2284"/>
                      </a:lnTo>
                      <a:lnTo>
                        <a:pt x="3183" y="2312"/>
                      </a:lnTo>
                      <a:lnTo>
                        <a:pt x="3182" y="2318"/>
                      </a:lnTo>
                      <a:lnTo>
                        <a:pt x="3181" y="2323"/>
                      </a:lnTo>
                      <a:lnTo>
                        <a:pt x="3178" y="2328"/>
                      </a:lnTo>
                      <a:lnTo>
                        <a:pt x="3176" y="2332"/>
                      </a:lnTo>
                      <a:lnTo>
                        <a:pt x="3173" y="2336"/>
                      </a:lnTo>
                      <a:lnTo>
                        <a:pt x="3170" y="2340"/>
                      </a:lnTo>
                      <a:lnTo>
                        <a:pt x="3168" y="2346"/>
                      </a:lnTo>
                      <a:lnTo>
                        <a:pt x="3167" y="2352"/>
                      </a:lnTo>
                      <a:lnTo>
                        <a:pt x="3172" y="2352"/>
                      </a:lnTo>
                      <a:lnTo>
                        <a:pt x="3177" y="2352"/>
                      </a:lnTo>
                      <a:lnTo>
                        <a:pt x="3179" y="2352"/>
                      </a:lnTo>
                      <a:lnTo>
                        <a:pt x="3182" y="2353"/>
                      </a:lnTo>
                      <a:lnTo>
                        <a:pt x="3194" y="2345"/>
                      </a:lnTo>
                      <a:lnTo>
                        <a:pt x="3207" y="2337"/>
                      </a:lnTo>
                      <a:lnTo>
                        <a:pt x="3212" y="2340"/>
                      </a:lnTo>
                      <a:lnTo>
                        <a:pt x="3216" y="2346"/>
                      </a:lnTo>
                      <a:lnTo>
                        <a:pt x="3226" y="2351"/>
                      </a:lnTo>
                      <a:lnTo>
                        <a:pt x="3235" y="2357"/>
                      </a:lnTo>
                      <a:lnTo>
                        <a:pt x="3239" y="2353"/>
                      </a:lnTo>
                      <a:lnTo>
                        <a:pt x="3241" y="2348"/>
                      </a:lnTo>
                      <a:lnTo>
                        <a:pt x="3242" y="2343"/>
                      </a:lnTo>
                      <a:lnTo>
                        <a:pt x="3242" y="2337"/>
                      </a:lnTo>
                      <a:lnTo>
                        <a:pt x="3238" y="2326"/>
                      </a:lnTo>
                      <a:lnTo>
                        <a:pt x="3233" y="2314"/>
                      </a:lnTo>
                      <a:lnTo>
                        <a:pt x="3234" y="2307"/>
                      </a:lnTo>
                      <a:lnTo>
                        <a:pt x="3236" y="2302"/>
                      </a:lnTo>
                      <a:lnTo>
                        <a:pt x="3239" y="2297"/>
                      </a:lnTo>
                      <a:lnTo>
                        <a:pt x="3242" y="2293"/>
                      </a:lnTo>
                      <a:lnTo>
                        <a:pt x="3251" y="2283"/>
                      </a:lnTo>
                      <a:lnTo>
                        <a:pt x="3261" y="2274"/>
                      </a:lnTo>
                      <a:lnTo>
                        <a:pt x="3266" y="2267"/>
                      </a:lnTo>
                      <a:lnTo>
                        <a:pt x="3270" y="2261"/>
                      </a:lnTo>
                      <a:lnTo>
                        <a:pt x="3274" y="2253"/>
                      </a:lnTo>
                      <a:lnTo>
                        <a:pt x="3276" y="2247"/>
                      </a:lnTo>
                      <a:lnTo>
                        <a:pt x="3282" y="2234"/>
                      </a:lnTo>
                      <a:lnTo>
                        <a:pt x="3289" y="2218"/>
                      </a:lnTo>
                      <a:lnTo>
                        <a:pt x="3295" y="2208"/>
                      </a:lnTo>
                      <a:lnTo>
                        <a:pt x="3303" y="2198"/>
                      </a:lnTo>
                      <a:lnTo>
                        <a:pt x="3306" y="2193"/>
                      </a:lnTo>
                      <a:lnTo>
                        <a:pt x="3308" y="2188"/>
                      </a:lnTo>
                      <a:lnTo>
                        <a:pt x="3311" y="2183"/>
                      </a:lnTo>
                      <a:lnTo>
                        <a:pt x="3312" y="2177"/>
                      </a:lnTo>
                      <a:lnTo>
                        <a:pt x="3312" y="2168"/>
                      </a:lnTo>
                      <a:lnTo>
                        <a:pt x="3307" y="2168"/>
                      </a:lnTo>
                      <a:lnTo>
                        <a:pt x="3304" y="2167"/>
                      </a:lnTo>
                      <a:lnTo>
                        <a:pt x="3301" y="2165"/>
                      </a:lnTo>
                      <a:lnTo>
                        <a:pt x="3298" y="2163"/>
                      </a:lnTo>
                      <a:lnTo>
                        <a:pt x="3293" y="2158"/>
                      </a:lnTo>
                      <a:lnTo>
                        <a:pt x="3290" y="2152"/>
                      </a:lnTo>
                      <a:lnTo>
                        <a:pt x="3285" y="2142"/>
                      </a:lnTo>
                      <a:lnTo>
                        <a:pt x="3278" y="2135"/>
                      </a:lnTo>
                      <a:lnTo>
                        <a:pt x="3276" y="2132"/>
                      </a:lnTo>
                      <a:lnTo>
                        <a:pt x="3274" y="2128"/>
                      </a:lnTo>
                      <a:lnTo>
                        <a:pt x="3272" y="2124"/>
                      </a:lnTo>
                      <a:lnTo>
                        <a:pt x="3272" y="2119"/>
                      </a:lnTo>
                      <a:lnTo>
                        <a:pt x="3272" y="2116"/>
                      </a:lnTo>
                      <a:lnTo>
                        <a:pt x="3274" y="2112"/>
                      </a:lnTo>
                      <a:lnTo>
                        <a:pt x="3276" y="2111"/>
                      </a:lnTo>
                      <a:lnTo>
                        <a:pt x="3281" y="2110"/>
                      </a:lnTo>
                      <a:lnTo>
                        <a:pt x="3288" y="2108"/>
                      </a:lnTo>
                      <a:lnTo>
                        <a:pt x="3295" y="2105"/>
                      </a:lnTo>
                      <a:lnTo>
                        <a:pt x="3305" y="2098"/>
                      </a:lnTo>
                      <a:lnTo>
                        <a:pt x="3314" y="2091"/>
                      </a:lnTo>
                      <a:lnTo>
                        <a:pt x="3323" y="2082"/>
                      </a:lnTo>
                      <a:lnTo>
                        <a:pt x="3332" y="2073"/>
                      </a:lnTo>
                      <a:lnTo>
                        <a:pt x="3346" y="2061"/>
                      </a:lnTo>
                      <a:lnTo>
                        <a:pt x="3357" y="2047"/>
                      </a:lnTo>
                      <a:lnTo>
                        <a:pt x="3363" y="2041"/>
                      </a:lnTo>
                      <a:lnTo>
                        <a:pt x="3368" y="2036"/>
                      </a:lnTo>
                      <a:lnTo>
                        <a:pt x="3371" y="2033"/>
                      </a:lnTo>
                      <a:lnTo>
                        <a:pt x="3373" y="2032"/>
                      </a:lnTo>
                      <a:lnTo>
                        <a:pt x="3377" y="2029"/>
                      </a:lnTo>
                      <a:lnTo>
                        <a:pt x="3380" y="2029"/>
                      </a:lnTo>
                      <a:lnTo>
                        <a:pt x="3387" y="2031"/>
                      </a:lnTo>
                      <a:lnTo>
                        <a:pt x="3394" y="2031"/>
                      </a:lnTo>
                      <a:lnTo>
                        <a:pt x="3398" y="2031"/>
                      </a:lnTo>
                      <a:lnTo>
                        <a:pt x="3402" y="2028"/>
                      </a:lnTo>
                      <a:lnTo>
                        <a:pt x="3404" y="2026"/>
                      </a:lnTo>
                      <a:lnTo>
                        <a:pt x="3407" y="2024"/>
                      </a:lnTo>
                      <a:lnTo>
                        <a:pt x="3408" y="2021"/>
                      </a:lnTo>
                      <a:lnTo>
                        <a:pt x="3410" y="2017"/>
                      </a:lnTo>
                      <a:lnTo>
                        <a:pt x="3411" y="2013"/>
                      </a:lnTo>
                      <a:lnTo>
                        <a:pt x="3411" y="2010"/>
                      </a:lnTo>
                      <a:lnTo>
                        <a:pt x="3411" y="1994"/>
                      </a:lnTo>
                      <a:lnTo>
                        <a:pt x="3411" y="1981"/>
                      </a:lnTo>
                      <a:lnTo>
                        <a:pt x="3412" y="1967"/>
                      </a:lnTo>
                      <a:lnTo>
                        <a:pt x="3412" y="1953"/>
                      </a:lnTo>
                      <a:lnTo>
                        <a:pt x="3414" y="1937"/>
                      </a:lnTo>
                      <a:lnTo>
                        <a:pt x="3415" y="1922"/>
                      </a:lnTo>
                      <a:lnTo>
                        <a:pt x="3415" y="1909"/>
                      </a:lnTo>
                      <a:lnTo>
                        <a:pt x="3415" y="1902"/>
                      </a:lnTo>
                      <a:lnTo>
                        <a:pt x="3415" y="1901"/>
                      </a:lnTo>
                      <a:lnTo>
                        <a:pt x="3416" y="1901"/>
                      </a:lnTo>
                      <a:lnTo>
                        <a:pt x="3416" y="1901"/>
                      </a:lnTo>
                      <a:lnTo>
                        <a:pt x="3417" y="1903"/>
                      </a:lnTo>
                      <a:lnTo>
                        <a:pt x="3420" y="1908"/>
                      </a:lnTo>
                      <a:lnTo>
                        <a:pt x="3427" y="1915"/>
                      </a:lnTo>
                      <a:lnTo>
                        <a:pt x="3430" y="1920"/>
                      </a:lnTo>
                      <a:lnTo>
                        <a:pt x="3435" y="1923"/>
                      </a:lnTo>
                      <a:lnTo>
                        <a:pt x="3440" y="1927"/>
                      </a:lnTo>
                      <a:lnTo>
                        <a:pt x="3446" y="1931"/>
                      </a:lnTo>
                      <a:lnTo>
                        <a:pt x="3460" y="1936"/>
                      </a:lnTo>
                      <a:lnTo>
                        <a:pt x="3473" y="1939"/>
                      </a:lnTo>
                      <a:lnTo>
                        <a:pt x="3479" y="1941"/>
                      </a:lnTo>
                      <a:lnTo>
                        <a:pt x="3486" y="1943"/>
                      </a:lnTo>
                      <a:lnTo>
                        <a:pt x="3492" y="1948"/>
                      </a:lnTo>
                      <a:lnTo>
                        <a:pt x="3496" y="1952"/>
                      </a:lnTo>
                      <a:lnTo>
                        <a:pt x="3503" y="1952"/>
                      </a:lnTo>
                      <a:lnTo>
                        <a:pt x="3510" y="1951"/>
                      </a:lnTo>
                      <a:lnTo>
                        <a:pt x="3517" y="1952"/>
                      </a:lnTo>
                      <a:lnTo>
                        <a:pt x="3524" y="1955"/>
                      </a:lnTo>
                      <a:lnTo>
                        <a:pt x="3530" y="1959"/>
                      </a:lnTo>
                      <a:lnTo>
                        <a:pt x="3534" y="1965"/>
                      </a:lnTo>
                      <a:lnTo>
                        <a:pt x="3539" y="1971"/>
                      </a:lnTo>
                      <a:lnTo>
                        <a:pt x="3542" y="1979"/>
                      </a:lnTo>
                      <a:lnTo>
                        <a:pt x="3544" y="1987"/>
                      </a:lnTo>
                      <a:lnTo>
                        <a:pt x="3544" y="1994"/>
                      </a:lnTo>
                      <a:lnTo>
                        <a:pt x="3544" y="2023"/>
                      </a:lnTo>
                      <a:lnTo>
                        <a:pt x="3546" y="2037"/>
                      </a:lnTo>
                      <a:lnTo>
                        <a:pt x="3548" y="2049"/>
                      </a:lnTo>
                      <a:lnTo>
                        <a:pt x="3548" y="2055"/>
                      </a:lnTo>
                      <a:lnTo>
                        <a:pt x="3548" y="2060"/>
                      </a:lnTo>
                      <a:lnTo>
                        <a:pt x="3548" y="2065"/>
                      </a:lnTo>
                      <a:lnTo>
                        <a:pt x="3545" y="2069"/>
                      </a:lnTo>
                      <a:lnTo>
                        <a:pt x="3543" y="2071"/>
                      </a:lnTo>
                      <a:lnTo>
                        <a:pt x="3539" y="2072"/>
                      </a:lnTo>
                      <a:lnTo>
                        <a:pt x="3535" y="2073"/>
                      </a:lnTo>
                      <a:lnTo>
                        <a:pt x="3531" y="2073"/>
                      </a:lnTo>
                      <a:lnTo>
                        <a:pt x="3522" y="2074"/>
                      </a:lnTo>
                      <a:lnTo>
                        <a:pt x="3514" y="2076"/>
                      </a:lnTo>
                      <a:lnTo>
                        <a:pt x="3505" y="2076"/>
                      </a:lnTo>
                      <a:lnTo>
                        <a:pt x="3496" y="2077"/>
                      </a:lnTo>
                      <a:lnTo>
                        <a:pt x="3483" y="2076"/>
                      </a:lnTo>
                      <a:lnTo>
                        <a:pt x="3470" y="2076"/>
                      </a:lnTo>
                      <a:lnTo>
                        <a:pt x="3459" y="2075"/>
                      </a:lnTo>
                      <a:lnTo>
                        <a:pt x="3445" y="2074"/>
                      </a:lnTo>
                      <a:lnTo>
                        <a:pt x="3439" y="2075"/>
                      </a:lnTo>
                      <a:lnTo>
                        <a:pt x="3435" y="2078"/>
                      </a:lnTo>
                      <a:lnTo>
                        <a:pt x="3431" y="2081"/>
                      </a:lnTo>
                      <a:lnTo>
                        <a:pt x="3427" y="2085"/>
                      </a:lnTo>
                      <a:lnTo>
                        <a:pt x="3421" y="2097"/>
                      </a:lnTo>
                      <a:lnTo>
                        <a:pt x="3417" y="2109"/>
                      </a:lnTo>
                      <a:lnTo>
                        <a:pt x="3414" y="2113"/>
                      </a:lnTo>
                      <a:lnTo>
                        <a:pt x="3410" y="2118"/>
                      </a:lnTo>
                      <a:lnTo>
                        <a:pt x="3406" y="2121"/>
                      </a:lnTo>
                      <a:lnTo>
                        <a:pt x="3402" y="2123"/>
                      </a:lnTo>
                      <a:lnTo>
                        <a:pt x="3398" y="2126"/>
                      </a:lnTo>
                      <a:lnTo>
                        <a:pt x="3394" y="2129"/>
                      </a:lnTo>
                      <a:lnTo>
                        <a:pt x="3391" y="2133"/>
                      </a:lnTo>
                      <a:lnTo>
                        <a:pt x="3390" y="2138"/>
                      </a:lnTo>
                      <a:lnTo>
                        <a:pt x="3391" y="2146"/>
                      </a:lnTo>
                      <a:lnTo>
                        <a:pt x="3392" y="2152"/>
                      </a:lnTo>
                      <a:lnTo>
                        <a:pt x="3396" y="2158"/>
                      </a:lnTo>
                      <a:lnTo>
                        <a:pt x="3399" y="2163"/>
                      </a:lnTo>
                      <a:lnTo>
                        <a:pt x="3407" y="2174"/>
                      </a:lnTo>
                      <a:lnTo>
                        <a:pt x="3417" y="2183"/>
                      </a:lnTo>
                      <a:lnTo>
                        <a:pt x="3422" y="2188"/>
                      </a:lnTo>
                      <a:lnTo>
                        <a:pt x="3428" y="2194"/>
                      </a:lnTo>
                      <a:lnTo>
                        <a:pt x="3431" y="2196"/>
                      </a:lnTo>
                      <a:lnTo>
                        <a:pt x="3434" y="2198"/>
                      </a:lnTo>
                      <a:lnTo>
                        <a:pt x="3437" y="2201"/>
                      </a:lnTo>
                      <a:lnTo>
                        <a:pt x="3441" y="2201"/>
                      </a:lnTo>
                      <a:lnTo>
                        <a:pt x="3454" y="2199"/>
                      </a:lnTo>
                      <a:lnTo>
                        <a:pt x="3465" y="2196"/>
                      </a:lnTo>
                      <a:lnTo>
                        <a:pt x="3475" y="2194"/>
                      </a:lnTo>
                      <a:lnTo>
                        <a:pt x="3488" y="2192"/>
                      </a:lnTo>
                      <a:lnTo>
                        <a:pt x="3501" y="2192"/>
                      </a:lnTo>
                      <a:lnTo>
                        <a:pt x="3513" y="2193"/>
                      </a:lnTo>
                      <a:lnTo>
                        <a:pt x="3519" y="2193"/>
                      </a:lnTo>
                      <a:lnTo>
                        <a:pt x="3524" y="2192"/>
                      </a:lnTo>
                      <a:lnTo>
                        <a:pt x="3529" y="2190"/>
                      </a:lnTo>
                      <a:lnTo>
                        <a:pt x="3534" y="2186"/>
                      </a:lnTo>
                      <a:lnTo>
                        <a:pt x="3542" y="2180"/>
                      </a:lnTo>
                      <a:lnTo>
                        <a:pt x="3548" y="2173"/>
                      </a:lnTo>
                      <a:lnTo>
                        <a:pt x="3553" y="2166"/>
                      </a:lnTo>
                      <a:lnTo>
                        <a:pt x="3557" y="2160"/>
                      </a:lnTo>
                      <a:lnTo>
                        <a:pt x="3567" y="2147"/>
                      </a:lnTo>
                      <a:lnTo>
                        <a:pt x="3578" y="2131"/>
                      </a:lnTo>
                      <a:lnTo>
                        <a:pt x="3585" y="2121"/>
                      </a:lnTo>
                      <a:lnTo>
                        <a:pt x="3591" y="2110"/>
                      </a:lnTo>
                      <a:lnTo>
                        <a:pt x="3594" y="2106"/>
                      </a:lnTo>
                      <a:lnTo>
                        <a:pt x="3598" y="2103"/>
                      </a:lnTo>
                      <a:lnTo>
                        <a:pt x="3603" y="2100"/>
                      </a:lnTo>
                      <a:lnTo>
                        <a:pt x="3608" y="2100"/>
                      </a:lnTo>
                      <a:lnTo>
                        <a:pt x="3621" y="2102"/>
                      </a:lnTo>
                      <a:lnTo>
                        <a:pt x="3635" y="2104"/>
                      </a:lnTo>
                      <a:lnTo>
                        <a:pt x="3643" y="2104"/>
                      </a:lnTo>
                      <a:lnTo>
                        <a:pt x="3650" y="2105"/>
                      </a:lnTo>
                      <a:lnTo>
                        <a:pt x="3658" y="2105"/>
                      </a:lnTo>
                      <a:lnTo>
                        <a:pt x="3666" y="2105"/>
                      </a:lnTo>
                      <a:lnTo>
                        <a:pt x="3676" y="2104"/>
                      </a:lnTo>
                      <a:lnTo>
                        <a:pt x="3685" y="2103"/>
                      </a:lnTo>
                      <a:lnTo>
                        <a:pt x="3693" y="2100"/>
                      </a:lnTo>
                      <a:lnTo>
                        <a:pt x="3703" y="2098"/>
                      </a:lnTo>
                      <a:lnTo>
                        <a:pt x="3716" y="2097"/>
                      </a:lnTo>
                      <a:lnTo>
                        <a:pt x="3727" y="2097"/>
                      </a:lnTo>
                      <a:lnTo>
                        <a:pt x="3733" y="2096"/>
                      </a:lnTo>
                      <a:lnTo>
                        <a:pt x="3739" y="2095"/>
                      </a:lnTo>
                      <a:lnTo>
                        <a:pt x="3745" y="2094"/>
                      </a:lnTo>
                      <a:lnTo>
                        <a:pt x="3751" y="2092"/>
                      </a:lnTo>
                      <a:lnTo>
                        <a:pt x="3759" y="2078"/>
                      </a:lnTo>
                      <a:lnTo>
                        <a:pt x="3768" y="2063"/>
                      </a:lnTo>
                      <a:lnTo>
                        <a:pt x="3772" y="2061"/>
                      </a:lnTo>
                      <a:lnTo>
                        <a:pt x="3775" y="2060"/>
                      </a:lnTo>
                      <a:lnTo>
                        <a:pt x="3779" y="2059"/>
                      </a:lnTo>
                      <a:lnTo>
                        <a:pt x="3783" y="2059"/>
                      </a:lnTo>
                      <a:lnTo>
                        <a:pt x="3792" y="2060"/>
                      </a:lnTo>
                      <a:lnTo>
                        <a:pt x="3802" y="2061"/>
                      </a:lnTo>
                      <a:lnTo>
                        <a:pt x="3813" y="2059"/>
                      </a:lnTo>
                      <a:lnTo>
                        <a:pt x="3822" y="2056"/>
                      </a:lnTo>
                      <a:lnTo>
                        <a:pt x="3832" y="2052"/>
                      </a:lnTo>
                      <a:lnTo>
                        <a:pt x="3842" y="2047"/>
                      </a:lnTo>
                      <a:lnTo>
                        <a:pt x="3861" y="2037"/>
                      </a:lnTo>
                      <a:lnTo>
                        <a:pt x="3878" y="2028"/>
                      </a:lnTo>
                      <a:lnTo>
                        <a:pt x="3888" y="2025"/>
                      </a:lnTo>
                      <a:lnTo>
                        <a:pt x="3897" y="2023"/>
                      </a:lnTo>
                      <a:lnTo>
                        <a:pt x="3907" y="2021"/>
                      </a:lnTo>
                      <a:lnTo>
                        <a:pt x="3919" y="2021"/>
                      </a:lnTo>
                      <a:lnTo>
                        <a:pt x="3927" y="2021"/>
                      </a:lnTo>
                      <a:lnTo>
                        <a:pt x="3930" y="2029"/>
                      </a:lnTo>
                      <a:lnTo>
                        <a:pt x="3933" y="2037"/>
                      </a:lnTo>
                      <a:lnTo>
                        <a:pt x="3936" y="2040"/>
                      </a:lnTo>
                      <a:lnTo>
                        <a:pt x="3940" y="2042"/>
                      </a:lnTo>
                      <a:lnTo>
                        <a:pt x="3943" y="2043"/>
                      </a:lnTo>
                      <a:lnTo>
                        <a:pt x="3947" y="2044"/>
                      </a:lnTo>
                      <a:lnTo>
                        <a:pt x="3950" y="2043"/>
                      </a:lnTo>
                      <a:lnTo>
                        <a:pt x="3952" y="2042"/>
                      </a:lnTo>
                      <a:lnTo>
                        <a:pt x="3955" y="2041"/>
                      </a:lnTo>
                      <a:lnTo>
                        <a:pt x="3957" y="2038"/>
                      </a:lnTo>
                      <a:lnTo>
                        <a:pt x="3960" y="2033"/>
                      </a:lnTo>
                      <a:lnTo>
                        <a:pt x="3960" y="2026"/>
                      </a:lnTo>
                      <a:lnTo>
                        <a:pt x="3959" y="2020"/>
                      </a:lnTo>
                      <a:lnTo>
                        <a:pt x="3957" y="2013"/>
                      </a:lnTo>
                      <a:lnTo>
                        <a:pt x="3958" y="2009"/>
                      </a:lnTo>
                      <a:lnTo>
                        <a:pt x="3960" y="2005"/>
                      </a:lnTo>
                      <a:lnTo>
                        <a:pt x="3964" y="2003"/>
                      </a:lnTo>
                      <a:lnTo>
                        <a:pt x="3969" y="2000"/>
                      </a:lnTo>
                      <a:lnTo>
                        <a:pt x="3980" y="1998"/>
                      </a:lnTo>
                      <a:lnTo>
                        <a:pt x="3991" y="1997"/>
                      </a:lnTo>
                      <a:lnTo>
                        <a:pt x="4000" y="1992"/>
                      </a:lnTo>
                      <a:lnTo>
                        <a:pt x="4007" y="1987"/>
                      </a:lnTo>
                      <a:lnTo>
                        <a:pt x="4021" y="1980"/>
                      </a:lnTo>
                      <a:lnTo>
                        <a:pt x="4035" y="1975"/>
                      </a:lnTo>
                      <a:lnTo>
                        <a:pt x="4041" y="1972"/>
                      </a:lnTo>
                      <a:lnTo>
                        <a:pt x="4048" y="1970"/>
                      </a:lnTo>
                      <a:lnTo>
                        <a:pt x="4056" y="1969"/>
                      </a:lnTo>
                      <a:lnTo>
                        <a:pt x="4064" y="1968"/>
                      </a:lnTo>
                      <a:lnTo>
                        <a:pt x="4067" y="1969"/>
                      </a:lnTo>
                      <a:lnTo>
                        <a:pt x="4070" y="1971"/>
                      </a:lnTo>
                      <a:lnTo>
                        <a:pt x="4072" y="1974"/>
                      </a:lnTo>
                      <a:lnTo>
                        <a:pt x="4073" y="1978"/>
                      </a:lnTo>
                      <a:lnTo>
                        <a:pt x="4073" y="1986"/>
                      </a:lnTo>
                      <a:lnTo>
                        <a:pt x="4061" y="1985"/>
                      </a:lnTo>
                      <a:lnTo>
                        <a:pt x="4049" y="1985"/>
                      </a:lnTo>
                      <a:lnTo>
                        <a:pt x="4043" y="1986"/>
                      </a:lnTo>
                      <a:lnTo>
                        <a:pt x="4039" y="1988"/>
                      </a:lnTo>
                      <a:lnTo>
                        <a:pt x="4038" y="1989"/>
                      </a:lnTo>
                      <a:lnTo>
                        <a:pt x="4037" y="1991"/>
                      </a:lnTo>
                      <a:lnTo>
                        <a:pt x="4036" y="1993"/>
                      </a:lnTo>
                      <a:lnTo>
                        <a:pt x="4036" y="1996"/>
                      </a:lnTo>
                      <a:lnTo>
                        <a:pt x="4040" y="2007"/>
                      </a:lnTo>
                      <a:lnTo>
                        <a:pt x="4046" y="2017"/>
                      </a:lnTo>
                      <a:lnTo>
                        <a:pt x="4035" y="2018"/>
                      </a:lnTo>
                      <a:lnTo>
                        <a:pt x="4023" y="2019"/>
                      </a:lnTo>
                      <a:lnTo>
                        <a:pt x="4018" y="2020"/>
                      </a:lnTo>
                      <a:lnTo>
                        <a:pt x="4014" y="2022"/>
                      </a:lnTo>
                      <a:lnTo>
                        <a:pt x="4013" y="2023"/>
                      </a:lnTo>
                      <a:lnTo>
                        <a:pt x="4012" y="2024"/>
                      </a:lnTo>
                      <a:lnTo>
                        <a:pt x="4011" y="2027"/>
                      </a:lnTo>
                      <a:lnTo>
                        <a:pt x="4011" y="2029"/>
                      </a:lnTo>
                      <a:lnTo>
                        <a:pt x="4013" y="2037"/>
                      </a:lnTo>
                      <a:lnTo>
                        <a:pt x="4016" y="2044"/>
                      </a:lnTo>
                      <a:lnTo>
                        <a:pt x="4016" y="2046"/>
                      </a:lnTo>
                      <a:lnTo>
                        <a:pt x="4015" y="2049"/>
                      </a:lnTo>
                      <a:lnTo>
                        <a:pt x="4013" y="2050"/>
                      </a:lnTo>
                      <a:lnTo>
                        <a:pt x="4011" y="2052"/>
                      </a:lnTo>
                      <a:lnTo>
                        <a:pt x="4006" y="2054"/>
                      </a:lnTo>
                      <a:lnTo>
                        <a:pt x="4000" y="2056"/>
                      </a:lnTo>
                      <a:lnTo>
                        <a:pt x="3994" y="2061"/>
                      </a:lnTo>
                      <a:lnTo>
                        <a:pt x="3989" y="2065"/>
                      </a:lnTo>
                      <a:lnTo>
                        <a:pt x="3986" y="2067"/>
                      </a:lnTo>
                      <a:lnTo>
                        <a:pt x="3984" y="2069"/>
                      </a:lnTo>
                      <a:lnTo>
                        <a:pt x="3981" y="2070"/>
                      </a:lnTo>
                      <a:lnTo>
                        <a:pt x="3977" y="2070"/>
                      </a:lnTo>
                      <a:lnTo>
                        <a:pt x="3955" y="2070"/>
                      </a:lnTo>
                      <a:lnTo>
                        <a:pt x="3952" y="2070"/>
                      </a:lnTo>
                      <a:lnTo>
                        <a:pt x="3949" y="2071"/>
                      </a:lnTo>
                      <a:lnTo>
                        <a:pt x="3947" y="2073"/>
                      </a:lnTo>
                      <a:lnTo>
                        <a:pt x="3945" y="2075"/>
                      </a:lnTo>
                      <a:lnTo>
                        <a:pt x="3943" y="2077"/>
                      </a:lnTo>
                      <a:lnTo>
                        <a:pt x="3942" y="2080"/>
                      </a:lnTo>
                      <a:lnTo>
                        <a:pt x="3941" y="2083"/>
                      </a:lnTo>
                      <a:lnTo>
                        <a:pt x="3941" y="2087"/>
                      </a:lnTo>
                      <a:lnTo>
                        <a:pt x="3942" y="2090"/>
                      </a:lnTo>
                      <a:lnTo>
                        <a:pt x="3944" y="2091"/>
                      </a:lnTo>
                      <a:lnTo>
                        <a:pt x="3947" y="2093"/>
                      </a:lnTo>
                      <a:lnTo>
                        <a:pt x="3949" y="2095"/>
                      </a:lnTo>
                      <a:lnTo>
                        <a:pt x="3955" y="2101"/>
                      </a:lnTo>
                      <a:lnTo>
                        <a:pt x="3962" y="2104"/>
                      </a:lnTo>
                      <a:lnTo>
                        <a:pt x="3970" y="2107"/>
                      </a:lnTo>
                      <a:lnTo>
                        <a:pt x="3979" y="2108"/>
                      </a:lnTo>
                      <a:lnTo>
                        <a:pt x="3988" y="2107"/>
                      </a:lnTo>
                      <a:lnTo>
                        <a:pt x="3997" y="2105"/>
                      </a:lnTo>
                      <a:lnTo>
                        <a:pt x="4004" y="2102"/>
                      </a:lnTo>
                      <a:lnTo>
                        <a:pt x="4011" y="2098"/>
                      </a:lnTo>
                      <a:lnTo>
                        <a:pt x="4018" y="2095"/>
                      </a:lnTo>
                      <a:lnTo>
                        <a:pt x="4027" y="2092"/>
                      </a:lnTo>
                      <a:lnTo>
                        <a:pt x="4035" y="2090"/>
                      </a:lnTo>
                      <a:lnTo>
                        <a:pt x="4044" y="2089"/>
                      </a:lnTo>
                      <a:lnTo>
                        <a:pt x="4058" y="2089"/>
                      </a:lnTo>
                      <a:lnTo>
                        <a:pt x="4058" y="2123"/>
                      </a:lnTo>
                      <a:lnTo>
                        <a:pt x="4061" y="2126"/>
                      </a:lnTo>
                      <a:lnTo>
                        <a:pt x="4065" y="2127"/>
                      </a:lnTo>
                      <a:lnTo>
                        <a:pt x="4069" y="2126"/>
                      </a:lnTo>
                      <a:lnTo>
                        <a:pt x="4072" y="2125"/>
                      </a:lnTo>
                      <a:lnTo>
                        <a:pt x="4074" y="2122"/>
                      </a:lnTo>
                      <a:lnTo>
                        <a:pt x="4076" y="2119"/>
                      </a:lnTo>
                      <a:lnTo>
                        <a:pt x="4079" y="2110"/>
                      </a:lnTo>
                      <a:lnTo>
                        <a:pt x="4084" y="2102"/>
                      </a:lnTo>
                      <a:lnTo>
                        <a:pt x="4090" y="2090"/>
                      </a:lnTo>
                      <a:lnTo>
                        <a:pt x="4097" y="2078"/>
                      </a:lnTo>
                      <a:lnTo>
                        <a:pt x="4105" y="2068"/>
                      </a:lnTo>
                      <a:lnTo>
                        <a:pt x="4114" y="2056"/>
                      </a:lnTo>
                      <a:lnTo>
                        <a:pt x="4118" y="2050"/>
                      </a:lnTo>
                      <a:lnTo>
                        <a:pt x="4121" y="2044"/>
                      </a:lnTo>
                      <a:lnTo>
                        <a:pt x="4123" y="2042"/>
                      </a:lnTo>
                      <a:lnTo>
                        <a:pt x="4126" y="2040"/>
                      </a:lnTo>
                      <a:lnTo>
                        <a:pt x="4128" y="2038"/>
                      </a:lnTo>
                      <a:lnTo>
                        <a:pt x="4132" y="2038"/>
                      </a:lnTo>
                      <a:lnTo>
                        <a:pt x="4142" y="2039"/>
                      </a:lnTo>
                      <a:lnTo>
                        <a:pt x="4150" y="2040"/>
                      </a:lnTo>
                      <a:lnTo>
                        <a:pt x="4157" y="2043"/>
                      </a:lnTo>
                      <a:lnTo>
                        <a:pt x="4164" y="2045"/>
                      </a:lnTo>
                      <a:lnTo>
                        <a:pt x="4172" y="2048"/>
                      </a:lnTo>
                      <a:lnTo>
                        <a:pt x="4180" y="2051"/>
                      </a:lnTo>
                      <a:lnTo>
                        <a:pt x="4188" y="2052"/>
                      </a:lnTo>
                      <a:lnTo>
                        <a:pt x="4198" y="2053"/>
                      </a:lnTo>
                      <a:lnTo>
                        <a:pt x="4220" y="2053"/>
                      </a:lnTo>
                      <a:lnTo>
                        <a:pt x="4228" y="2057"/>
                      </a:lnTo>
                      <a:lnTo>
                        <a:pt x="4235" y="2063"/>
                      </a:lnTo>
                      <a:lnTo>
                        <a:pt x="4238" y="2063"/>
                      </a:lnTo>
                      <a:lnTo>
                        <a:pt x="4240" y="2062"/>
                      </a:lnTo>
                      <a:lnTo>
                        <a:pt x="4242" y="2061"/>
                      </a:lnTo>
                      <a:lnTo>
                        <a:pt x="4244" y="2059"/>
                      </a:lnTo>
                      <a:lnTo>
                        <a:pt x="4247" y="2054"/>
                      </a:lnTo>
                      <a:lnTo>
                        <a:pt x="4250" y="2049"/>
                      </a:lnTo>
                      <a:lnTo>
                        <a:pt x="4254" y="2044"/>
                      </a:lnTo>
                      <a:lnTo>
                        <a:pt x="4257" y="2040"/>
                      </a:lnTo>
                      <a:lnTo>
                        <a:pt x="4259" y="2038"/>
                      </a:lnTo>
                      <a:lnTo>
                        <a:pt x="4261" y="2037"/>
                      </a:lnTo>
                      <a:lnTo>
                        <a:pt x="4263" y="2036"/>
                      </a:lnTo>
                      <a:lnTo>
                        <a:pt x="4266" y="2036"/>
                      </a:lnTo>
                      <a:lnTo>
                        <a:pt x="4274" y="2036"/>
                      </a:lnTo>
                      <a:lnTo>
                        <a:pt x="4282" y="2038"/>
                      </a:lnTo>
                      <a:lnTo>
                        <a:pt x="4289" y="2040"/>
                      </a:lnTo>
                      <a:lnTo>
                        <a:pt x="4297" y="2040"/>
                      </a:lnTo>
                      <a:lnTo>
                        <a:pt x="4301" y="2040"/>
                      </a:lnTo>
                      <a:lnTo>
                        <a:pt x="4305" y="2039"/>
                      </a:lnTo>
                      <a:lnTo>
                        <a:pt x="4308" y="2037"/>
                      </a:lnTo>
                      <a:lnTo>
                        <a:pt x="4311" y="2035"/>
                      </a:lnTo>
                      <a:lnTo>
                        <a:pt x="4316" y="2028"/>
                      </a:lnTo>
                      <a:lnTo>
                        <a:pt x="4321" y="2022"/>
                      </a:lnTo>
                      <a:lnTo>
                        <a:pt x="4325" y="2016"/>
                      </a:lnTo>
                      <a:lnTo>
                        <a:pt x="4330" y="2010"/>
                      </a:lnTo>
                      <a:lnTo>
                        <a:pt x="4332" y="2008"/>
                      </a:lnTo>
                      <a:lnTo>
                        <a:pt x="4336" y="2006"/>
                      </a:lnTo>
                      <a:lnTo>
                        <a:pt x="4340" y="2005"/>
                      </a:lnTo>
                      <a:lnTo>
                        <a:pt x="4344" y="2005"/>
                      </a:lnTo>
                      <a:lnTo>
                        <a:pt x="4353" y="2005"/>
                      </a:lnTo>
                      <a:lnTo>
                        <a:pt x="4353" y="2018"/>
                      </a:lnTo>
                      <a:lnTo>
                        <a:pt x="4352" y="2025"/>
                      </a:lnTo>
                      <a:lnTo>
                        <a:pt x="4350" y="2031"/>
                      </a:lnTo>
                      <a:lnTo>
                        <a:pt x="4347" y="2037"/>
                      </a:lnTo>
                      <a:lnTo>
                        <a:pt x="4343" y="2042"/>
                      </a:lnTo>
                      <a:lnTo>
                        <a:pt x="4339" y="2047"/>
                      </a:lnTo>
                      <a:lnTo>
                        <a:pt x="4335" y="2052"/>
                      </a:lnTo>
                      <a:lnTo>
                        <a:pt x="4333" y="2059"/>
                      </a:lnTo>
                      <a:lnTo>
                        <a:pt x="4332" y="2066"/>
                      </a:lnTo>
                      <a:lnTo>
                        <a:pt x="4332" y="2090"/>
                      </a:lnTo>
                      <a:lnTo>
                        <a:pt x="4335" y="2094"/>
                      </a:lnTo>
                      <a:lnTo>
                        <a:pt x="4340" y="2096"/>
                      </a:lnTo>
                      <a:lnTo>
                        <a:pt x="4344" y="2098"/>
                      </a:lnTo>
                      <a:lnTo>
                        <a:pt x="4348" y="2098"/>
                      </a:lnTo>
                      <a:lnTo>
                        <a:pt x="4351" y="2098"/>
                      </a:lnTo>
                      <a:lnTo>
                        <a:pt x="4353" y="2097"/>
                      </a:lnTo>
                      <a:lnTo>
                        <a:pt x="4355" y="2095"/>
                      </a:lnTo>
                      <a:lnTo>
                        <a:pt x="4356" y="2093"/>
                      </a:lnTo>
                      <a:lnTo>
                        <a:pt x="4357" y="2088"/>
                      </a:lnTo>
                      <a:lnTo>
                        <a:pt x="4359" y="2080"/>
                      </a:lnTo>
                      <a:lnTo>
                        <a:pt x="4360" y="2074"/>
                      </a:lnTo>
                      <a:lnTo>
                        <a:pt x="4361" y="2068"/>
                      </a:lnTo>
                      <a:lnTo>
                        <a:pt x="4363" y="2066"/>
                      </a:lnTo>
                      <a:lnTo>
                        <a:pt x="4364" y="2065"/>
                      </a:lnTo>
                      <a:lnTo>
                        <a:pt x="4366" y="2063"/>
                      </a:lnTo>
                      <a:lnTo>
                        <a:pt x="4370" y="2063"/>
                      </a:lnTo>
                      <a:lnTo>
                        <a:pt x="4420" y="2063"/>
                      </a:lnTo>
                      <a:lnTo>
                        <a:pt x="4425" y="2062"/>
                      </a:lnTo>
                      <a:lnTo>
                        <a:pt x="4428" y="2061"/>
                      </a:lnTo>
                      <a:lnTo>
                        <a:pt x="4431" y="2059"/>
                      </a:lnTo>
                      <a:lnTo>
                        <a:pt x="4434" y="2055"/>
                      </a:lnTo>
                      <a:lnTo>
                        <a:pt x="4439" y="2049"/>
                      </a:lnTo>
                      <a:lnTo>
                        <a:pt x="4445" y="2044"/>
                      </a:lnTo>
                      <a:lnTo>
                        <a:pt x="4455" y="2039"/>
                      </a:lnTo>
                      <a:lnTo>
                        <a:pt x="4463" y="2035"/>
                      </a:lnTo>
                      <a:lnTo>
                        <a:pt x="4467" y="2033"/>
                      </a:lnTo>
                      <a:lnTo>
                        <a:pt x="4470" y="2029"/>
                      </a:lnTo>
                      <a:lnTo>
                        <a:pt x="4472" y="2025"/>
                      </a:lnTo>
                      <a:lnTo>
                        <a:pt x="4472" y="2021"/>
                      </a:lnTo>
                      <a:lnTo>
                        <a:pt x="4472" y="2013"/>
                      </a:lnTo>
                      <a:lnTo>
                        <a:pt x="4472" y="2006"/>
                      </a:lnTo>
                      <a:lnTo>
                        <a:pt x="4470" y="1999"/>
                      </a:lnTo>
                      <a:lnTo>
                        <a:pt x="4466" y="1992"/>
                      </a:lnTo>
                      <a:lnTo>
                        <a:pt x="4464" y="1990"/>
                      </a:lnTo>
                      <a:lnTo>
                        <a:pt x="4461" y="1989"/>
                      </a:lnTo>
                      <a:lnTo>
                        <a:pt x="4459" y="1989"/>
                      </a:lnTo>
                      <a:lnTo>
                        <a:pt x="4456" y="1988"/>
                      </a:lnTo>
                      <a:lnTo>
                        <a:pt x="4449" y="1989"/>
                      </a:lnTo>
                      <a:lnTo>
                        <a:pt x="4443" y="1989"/>
                      </a:lnTo>
                      <a:lnTo>
                        <a:pt x="4443" y="1972"/>
                      </a:lnTo>
                      <a:lnTo>
                        <a:pt x="4444" y="1962"/>
                      </a:lnTo>
                      <a:lnTo>
                        <a:pt x="4445" y="1954"/>
                      </a:lnTo>
                      <a:lnTo>
                        <a:pt x="4448" y="1946"/>
                      </a:lnTo>
                      <a:lnTo>
                        <a:pt x="4450" y="1937"/>
                      </a:lnTo>
                      <a:lnTo>
                        <a:pt x="4453" y="1929"/>
                      </a:lnTo>
                      <a:lnTo>
                        <a:pt x="4455" y="1921"/>
                      </a:lnTo>
                      <a:lnTo>
                        <a:pt x="4457" y="1912"/>
                      </a:lnTo>
                      <a:lnTo>
                        <a:pt x="4458" y="1902"/>
                      </a:lnTo>
                      <a:lnTo>
                        <a:pt x="4465" y="1902"/>
                      </a:lnTo>
                      <a:lnTo>
                        <a:pt x="4470" y="1903"/>
                      </a:lnTo>
                      <a:lnTo>
                        <a:pt x="4474" y="1905"/>
                      </a:lnTo>
                      <a:lnTo>
                        <a:pt x="4477" y="1908"/>
                      </a:lnTo>
                      <a:lnTo>
                        <a:pt x="4480" y="1911"/>
                      </a:lnTo>
                      <a:lnTo>
                        <a:pt x="4484" y="1914"/>
                      </a:lnTo>
                      <a:lnTo>
                        <a:pt x="4488" y="1918"/>
                      </a:lnTo>
                      <a:lnTo>
                        <a:pt x="4492" y="1920"/>
                      </a:lnTo>
                      <a:lnTo>
                        <a:pt x="4496" y="1922"/>
                      </a:lnTo>
                      <a:lnTo>
                        <a:pt x="4499" y="1917"/>
                      </a:lnTo>
                      <a:lnTo>
                        <a:pt x="4500" y="1911"/>
                      </a:lnTo>
                      <a:lnTo>
                        <a:pt x="4500" y="1873"/>
                      </a:lnTo>
                      <a:lnTo>
                        <a:pt x="4500" y="1867"/>
                      </a:lnTo>
                      <a:lnTo>
                        <a:pt x="4503" y="1862"/>
                      </a:lnTo>
                      <a:lnTo>
                        <a:pt x="4504" y="1859"/>
                      </a:lnTo>
                      <a:lnTo>
                        <a:pt x="4506" y="1857"/>
                      </a:lnTo>
                      <a:lnTo>
                        <a:pt x="4509" y="1856"/>
                      </a:lnTo>
                      <a:lnTo>
                        <a:pt x="4512" y="1856"/>
                      </a:lnTo>
                      <a:lnTo>
                        <a:pt x="4516" y="1856"/>
                      </a:lnTo>
                      <a:lnTo>
                        <a:pt x="4520" y="1858"/>
                      </a:lnTo>
                      <a:lnTo>
                        <a:pt x="4522" y="1862"/>
                      </a:lnTo>
                      <a:lnTo>
                        <a:pt x="4524" y="1866"/>
                      </a:lnTo>
                      <a:lnTo>
                        <a:pt x="4528" y="1874"/>
                      </a:lnTo>
                      <a:lnTo>
                        <a:pt x="4532" y="1883"/>
                      </a:lnTo>
                      <a:lnTo>
                        <a:pt x="4534" y="1887"/>
                      </a:lnTo>
                      <a:lnTo>
                        <a:pt x="4539" y="1891"/>
                      </a:lnTo>
                      <a:lnTo>
                        <a:pt x="4542" y="1894"/>
                      </a:lnTo>
                      <a:lnTo>
                        <a:pt x="4546" y="1896"/>
                      </a:lnTo>
                      <a:lnTo>
                        <a:pt x="4550" y="1898"/>
                      </a:lnTo>
                      <a:lnTo>
                        <a:pt x="4554" y="1899"/>
                      </a:lnTo>
                      <a:lnTo>
                        <a:pt x="4559" y="1900"/>
                      </a:lnTo>
                      <a:lnTo>
                        <a:pt x="4564" y="1900"/>
                      </a:lnTo>
                      <a:lnTo>
                        <a:pt x="4600" y="1900"/>
                      </a:lnTo>
                      <a:lnTo>
                        <a:pt x="4606" y="1902"/>
                      </a:lnTo>
                      <a:lnTo>
                        <a:pt x="4612" y="1906"/>
                      </a:lnTo>
                      <a:lnTo>
                        <a:pt x="4619" y="1908"/>
                      </a:lnTo>
                      <a:lnTo>
                        <a:pt x="4626" y="1910"/>
                      </a:lnTo>
                      <a:lnTo>
                        <a:pt x="4632" y="1913"/>
                      </a:lnTo>
                      <a:lnTo>
                        <a:pt x="4637" y="1917"/>
                      </a:lnTo>
                      <a:lnTo>
                        <a:pt x="4648" y="1925"/>
                      </a:lnTo>
                      <a:lnTo>
                        <a:pt x="4659" y="1935"/>
                      </a:lnTo>
                      <a:lnTo>
                        <a:pt x="4671" y="1948"/>
                      </a:lnTo>
                      <a:lnTo>
                        <a:pt x="4679" y="1960"/>
                      </a:lnTo>
                      <a:lnTo>
                        <a:pt x="4683" y="1966"/>
                      </a:lnTo>
                      <a:lnTo>
                        <a:pt x="4686" y="1974"/>
                      </a:lnTo>
                      <a:lnTo>
                        <a:pt x="4687" y="1981"/>
                      </a:lnTo>
                      <a:lnTo>
                        <a:pt x="4688" y="1990"/>
                      </a:lnTo>
                      <a:lnTo>
                        <a:pt x="4687" y="1995"/>
                      </a:lnTo>
                      <a:lnTo>
                        <a:pt x="4686" y="1999"/>
                      </a:lnTo>
                      <a:lnTo>
                        <a:pt x="4685" y="2005"/>
                      </a:lnTo>
                      <a:lnTo>
                        <a:pt x="4683" y="2009"/>
                      </a:lnTo>
                      <a:lnTo>
                        <a:pt x="4680" y="2013"/>
                      </a:lnTo>
                      <a:lnTo>
                        <a:pt x="4678" y="2017"/>
                      </a:lnTo>
                      <a:lnTo>
                        <a:pt x="4677" y="2021"/>
                      </a:lnTo>
                      <a:lnTo>
                        <a:pt x="4677" y="2027"/>
                      </a:lnTo>
                      <a:lnTo>
                        <a:pt x="4677" y="2031"/>
                      </a:lnTo>
                      <a:lnTo>
                        <a:pt x="4678" y="2034"/>
                      </a:lnTo>
                      <a:lnTo>
                        <a:pt x="4680" y="2036"/>
                      </a:lnTo>
                      <a:lnTo>
                        <a:pt x="4684" y="2037"/>
                      </a:lnTo>
                      <a:lnTo>
                        <a:pt x="4692" y="2036"/>
                      </a:lnTo>
                      <a:lnTo>
                        <a:pt x="4697" y="2033"/>
                      </a:lnTo>
                      <a:lnTo>
                        <a:pt x="4703" y="2028"/>
                      </a:lnTo>
                      <a:lnTo>
                        <a:pt x="4711" y="2024"/>
                      </a:lnTo>
                      <a:lnTo>
                        <a:pt x="4718" y="2022"/>
                      </a:lnTo>
                      <a:lnTo>
                        <a:pt x="4724" y="2021"/>
                      </a:lnTo>
                      <a:lnTo>
                        <a:pt x="4729" y="2022"/>
                      </a:lnTo>
                      <a:lnTo>
                        <a:pt x="4733" y="2023"/>
                      </a:lnTo>
                      <a:lnTo>
                        <a:pt x="4736" y="2026"/>
                      </a:lnTo>
                      <a:lnTo>
                        <a:pt x="4740" y="2029"/>
                      </a:lnTo>
                      <a:lnTo>
                        <a:pt x="4746" y="2038"/>
                      </a:lnTo>
                      <a:lnTo>
                        <a:pt x="4753" y="2045"/>
                      </a:lnTo>
                      <a:lnTo>
                        <a:pt x="4759" y="2049"/>
                      </a:lnTo>
                      <a:lnTo>
                        <a:pt x="4765" y="2053"/>
                      </a:lnTo>
                      <a:lnTo>
                        <a:pt x="4772" y="2055"/>
                      </a:lnTo>
                      <a:lnTo>
                        <a:pt x="4779" y="2056"/>
                      </a:lnTo>
                      <a:lnTo>
                        <a:pt x="4792" y="2059"/>
                      </a:lnTo>
                      <a:lnTo>
                        <a:pt x="4809" y="2061"/>
                      </a:lnTo>
                      <a:lnTo>
                        <a:pt x="4809" y="2081"/>
                      </a:lnTo>
                      <a:lnTo>
                        <a:pt x="4807" y="2088"/>
                      </a:lnTo>
                      <a:lnTo>
                        <a:pt x="4803" y="2095"/>
                      </a:lnTo>
                      <a:lnTo>
                        <a:pt x="4798" y="2093"/>
                      </a:lnTo>
                      <a:lnTo>
                        <a:pt x="4793" y="2091"/>
                      </a:lnTo>
                      <a:lnTo>
                        <a:pt x="4789" y="2088"/>
                      </a:lnTo>
                      <a:lnTo>
                        <a:pt x="4785" y="2084"/>
                      </a:lnTo>
                      <a:lnTo>
                        <a:pt x="4782" y="2081"/>
                      </a:lnTo>
                      <a:lnTo>
                        <a:pt x="4778" y="2078"/>
                      </a:lnTo>
                      <a:lnTo>
                        <a:pt x="4774" y="2076"/>
                      </a:lnTo>
                      <a:lnTo>
                        <a:pt x="4769" y="2076"/>
                      </a:lnTo>
                      <a:lnTo>
                        <a:pt x="4766" y="2077"/>
                      </a:lnTo>
                      <a:lnTo>
                        <a:pt x="4763" y="2078"/>
                      </a:lnTo>
                      <a:lnTo>
                        <a:pt x="4763" y="2088"/>
                      </a:lnTo>
                      <a:lnTo>
                        <a:pt x="4766" y="2093"/>
                      </a:lnTo>
                      <a:lnTo>
                        <a:pt x="4771" y="2097"/>
                      </a:lnTo>
                      <a:lnTo>
                        <a:pt x="4780" y="2109"/>
                      </a:lnTo>
                      <a:lnTo>
                        <a:pt x="4789" y="2120"/>
                      </a:lnTo>
                      <a:lnTo>
                        <a:pt x="4798" y="2132"/>
                      </a:lnTo>
                      <a:lnTo>
                        <a:pt x="4805" y="2145"/>
                      </a:lnTo>
                      <a:lnTo>
                        <a:pt x="4814" y="2149"/>
                      </a:lnTo>
                      <a:lnTo>
                        <a:pt x="4825" y="2152"/>
                      </a:lnTo>
                      <a:lnTo>
                        <a:pt x="4827" y="2154"/>
                      </a:lnTo>
                      <a:lnTo>
                        <a:pt x="4828" y="2156"/>
                      </a:lnTo>
                      <a:lnTo>
                        <a:pt x="4829" y="2158"/>
                      </a:lnTo>
                      <a:lnTo>
                        <a:pt x="4830" y="2161"/>
                      </a:lnTo>
                      <a:lnTo>
                        <a:pt x="4830" y="2166"/>
                      </a:lnTo>
                      <a:lnTo>
                        <a:pt x="4832" y="2172"/>
                      </a:lnTo>
                      <a:lnTo>
                        <a:pt x="4837" y="2179"/>
                      </a:lnTo>
                      <a:lnTo>
                        <a:pt x="4842" y="2186"/>
                      </a:lnTo>
                      <a:lnTo>
                        <a:pt x="4845" y="2198"/>
                      </a:lnTo>
                      <a:lnTo>
                        <a:pt x="4846" y="2209"/>
                      </a:lnTo>
                      <a:lnTo>
                        <a:pt x="4847" y="2220"/>
                      </a:lnTo>
                      <a:lnTo>
                        <a:pt x="4849" y="2233"/>
                      </a:lnTo>
                      <a:lnTo>
                        <a:pt x="4857" y="2233"/>
                      </a:lnTo>
                      <a:lnTo>
                        <a:pt x="4861" y="2232"/>
                      </a:lnTo>
                      <a:lnTo>
                        <a:pt x="4864" y="2231"/>
                      </a:lnTo>
                      <a:lnTo>
                        <a:pt x="4867" y="2229"/>
                      </a:lnTo>
                      <a:lnTo>
                        <a:pt x="4869" y="2226"/>
                      </a:lnTo>
                      <a:lnTo>
                        <a:pt x="4870" y="2223"/>
                      </a:lnTo>
                      <a:lnTo>
                        <a:pt x="4872" y="2220"/>
                      </a:lnTo>
                      <a:lnTo>
                        <a:pt x="4872" y="2216"/>
                      </a:lnTo>
                      <a:lnTo>
                        <a:pt x="4873" y="2212"/>
                      </a:lnTo>
                      <a:lnTo>
                        <a:pt x="4872" y="2205"/>
                      </a:lnTo>
                      <a:lnTo>
                        <a:pt x="4871" y="2197"/>
                      </a:lnTo>
                      <a:lnTo>
                        <a:pt x="4869" y="2190"/>
                      </a:lnTo>
                      <a:lnTo>
                        <a:pt x="4867" y="2184"/>
                      </a:lnTo>
                      <a:lnTo>
                        <a:pt x="4866" y="2178"/>
                      </a:lnTo>
                      <a:lnTo>
                        <a:pt x="4864" y="2170"/>
                      </a:lnTo>
                      <a:lnTo>
                        <a:pt x="4863" y="2163"/>
                      </a:lnTo>
                      <a:lnTo>
                        <a:pt x="4862" y="2155"/>
                      </a:lnTo>
                      <a:lnTo>
                        <a:pt x="4863" y="2151"/>
                      </a:lnTo>
                      <a:lnTo>
                        <a:pt x="4865" y="2147"/>
                      </a:lnTo>
                      <a:lnTo>
                        <a:pt x="4868" y="2144"/>
                      </a:lnTo>
                      <a:lnTo>
                        <a:pt x="4871" y="2140"/>
                      </a:lnTo>
                      <a:lnTo>
                        <a:pt x="4879" y="2134"/>
                      </a:lnTo>
                      <a:lnTo>
                        <a:pt x="4887" y="2127"/>
                      </a:lnTo>
                      <a:lnTo>
                        <a:pt x="4895" y="2116"/>
                      </a:lnTo>
                      <a:lnTo>
                        <a:pt x="4900" y="2104"/>
                      </a:lnTo>
                      <a:lnTo>
                        <a:pt x="4902" y="2098"/>
                      </a:lnTo>
                      <a:lnTo>
                        <a:pt x="4903" y="2092"/>
                      </a:lnTo>
                      <a:lnTo>
                        <a:pt x="4904" y="2085"/>
                      </a:lnTo>
                      <a:lnTo>
                        <a:pt x="4905" y="2078"/>
                      </a:lnTo>
                      <a:lnTo>
                        <a:pt x="4904" y="2069"/>
                      </a:lnTo>
                      <a:lnTo>
                        <a:pt x="4902" y="2061"/>
                      </a:lnTo>
                      <a:lnTo>
                        <a:pt x="4901" y="2057"/>
                      </a:lnTo>
                      <a:lnTo>
                        <a:pt x="4899" y="2054"/>
                      </a:lnTo>
                      <a:lnTo>
                        <a:pt x="4896" y="2052"/>
                      </a:lnTo>
                      <a:lnTo>
                        <a:pt x="4892" y="2052"/>
                      </a:lnTo>
                      <a:lnTo>
                        <a:pt x="4885" y="2056"/>
                      </a:lnTo>
                      <a:lnTo>
                        <a:pt x="4877" y="2061"/>
                      </a:lnTo>
                      <a:lnTo>
                        <a:pt x="4874" y="2060"/>
                      </a:lnTo>
                      <a:lnTo>
                        <a:pt x="4872" y="2059"/>
                      </a:lnTo>
                      <a:lnTo>
                        <a:pt x="4870" y="2055"/>
                      </a:lnTo>
                      <a:lnTo>
                        <a:pt x="4869" y="2052"/>
                      </a:lnTo>
                      <a:lnTo>
                        <a:pt x="4868" y="2045"/>
                      </a:lnTo>
                      <a:lnTo>
                        <a:pt x="4868" y="2038"/>
                      </a:lnTo>
                      <a:lnTo>
                        <a:pt x="4867" y="2029"/>
                      </a:lnTo>
                      <a:lnTo>
                        <a:pt x="4866" y="2021"/>
                      </a:lnTo>
                      <a:lnTo>
                        <a:pt x="4866" y="2016"/>
                      </a:lnTo>
                      <a:lnTo>
                        <a:pt x="4867" y="2012"/>
                      </a:lnTo>
                      <a:lnTo>
                        <a:pt x="4869" y="2008"/>
                      </a:lnTo>
                      <a:lnTo>
                        <a:pt x="4871" y="2005"/>
                      </a:lnTo>
                      <a:lnTo>
                        <a:pt x="4873" y="2000"/>
                      </a:lnTo>
                      <a:lnTo>
                        <a:pt x="4875" y="1996"/>
                      </a:lnTo>
                      <a:lnTo>
                        <a:pt x="4876" y="1992"/>
                      </a:lnTo>
                      <a:lnTo>
                        <a:pt x="4877" y="1988"/>
                      </a:lnTo>
                      <a:lnTo>
                        <a:pt x="4877" y="1960"/>
                      </a:lnTo>
                      <a:lnTo>
                        <a:pt x="4872" y="1959"/>
                      </a:lnTo>
                      <a:lnTo>
                        <a:pt x="4867" y="1965"/>
                      </a:lnTo>
                      <a:lnTo>
                        <a:pt x="4863" y="1971"/>
                      </a:lnTo>
                      <a:lnTo>
                        <a:pt x="4860" y="1974"/>
                      </a:lnTo>
                      <a:lnTo>
                        <a:pt x="4858" y="1976"/>
                      </a:lnTo>
                      <a:lnTo>
                        <a:pt x="4854" y="1977"/>
                      </a:lnTo>
                      <a:lnTo>
                        <a:pt x="4850" y="1979"/>
                      </a:lnTo>
                      <a:lnTo>
                        <a:pt x="4847" y="1968"/>
                      </a:lnTo>
                      <a:lnTo>
                        <a:pt x="4844" y="1960"/>
                      </a:lnTo>
                      <a:lnTo>
                        <a:pt x="4841" y="1956"/>
                      </a:lnTo>
                      <a:lnTo>
                        <a:pt x="4838" y="1954"/>
                      </a:lnTo>
                      <a:lnTo>
                        <a:pt x="4834" y="1951"/>
                      </a:lnTo>
                      <a:lnTo>
                        <a:pt x="4829" y="1950"/>
                      </a:lnTo>
                      <a:lnTo>
                        <a:pt x="4813" y="1949"/>
                      </a:lnTo>
                      <a:lnTo>
                        <a:pt x="4798" y="1950"/>
                      </a:lnTo>
                      <a:lnTo>
                        <a:pt x="4798" y="1941"/>
                      </a:lnTo>
                      <a:lnTo>
                        <a:pt x="4802" y="1932"/>
                      </a:lnTo>
                      <a:lnTo>
                        <a:pt x="4806" y="1922"/>
                      </a:lnTo>
                      <a:lnTo>
                        <a:pt x="4808" y="1911"/>
                      </a:lnTo>
                      <a:lnTo>
                        <a:pt x="4808" y="1902"/>
                      </a:lnTo>
                      <a:lnTo>
                        <a:pt x="4809" y="1894"/>
                      </a:lnTo>
                      <a:lnTo>
                        <a:pt x="4809" y="1883"/>
                      </a:lnTo>
                      <a:lnTo>
                        <a:pt x="4820" y="1883"/>
                      </a:lnTo>
                      <a:lnTo>
                        <a:pt x="4833" y="1883"/>
                      </a:lnTo>
                      <a:lnTo>
                        <a:pt x="4833" y="1875"/>
                      </a:lnTo>
                      <a:lnTo>
                        <a:pt x="4832" y="1870"/>
                      </a:lnTo>
                      <a:lnTo>
                        <a:pt x="4831" y="1865"/>
                      </a:lnTo>
                      <a:lnTo>
                        <a:pt x="4828" y="1861"/>
                      </a:lnTo>
                      <a:lnTo>
                        <a:pt x="4826" y="1856"/>
                      </a:lnTo>
                      <a:lnTo>
                        <a:pt x="4822" y="1852"/>
                      </a:lnTo>
                      <a:lnTo>
                        <a:pt x="4820" y="1847"/>
                      </a:lnTo>
                      <a:lnTo>
                        <a:pt x="4819" y="1843"/>
                      </a:lnTo>
                      <a:lnTo>
                        <a:pt x="4818" y="1837"/>
                      </a:lnTo>
                      <a:lnTo>
                        <a:pt x="4823" y="1830"/>
                      </a:lnTo>
                      <a:lnTo>
                        <a:pt x="4832" y="1825"/>
                      </a:lnTo>
                      <a:lnTo>
                        <a:pt x="4835" y="1811"/>
                      </a:lnTo>
                      <a:lnTo>
                        <a:pt x="4836" y="1798"/>
                      </a:lnTo>
                      <a:lnTo>
                        <a:pt x="4836" y="1786"/>
                      </a:lnTo>
                      <a:lnTo>
                        <a:pt x="4836" y="1771"/>
                      </a:lnTo>
                      <a:lnTo>
                        <a:pt x="4830" y="1762"/>
                      </a:lnTo>
                      <a:lnTo>
                        <a:pt x="4825" y="1752"/>
                      </a:lnTo>
                      <a:lnTo>
                        <a:pt x="4826" y="1743"/>
                      </a:lnTo>
                      <a:lnTo>
                        <a:pt x="4828" y="1736"/>
                      </a:lnTo>
                      <a:lnTo>
                        <a:pt x="4831" y="1729"/>
                      </a:lnTo>
                      <a:lnTo>
                        <a:pt x="4835" y="1721"/>
                      </a:lnTo>
                      <a:lnTo>
                        <a:pt x="4836" y="1716"/>
                      </a:lnTo>
                      <a:lnTo>
                        <a:pt x="4837" y="1712"/>
                      </a:lnTo>
                      <a:lnTo>
                        <a:pt x="4837" y="1708"/>
                      </a:lnTo>
                      <a:lnTo>
                        <a:pt x="4836" y="1704"/>
                      </a:lnTo>
                      <a:lnTo>
                        <a:pt x="4836" y="1701"/>
                      </a:lnTo>
                      <a:lnTo>
                        <a:pt x="4836" y="1697"/>
                      </a:lnTo>
                      <a:lnTo>
                        <a:pt x="4837" y="1693"/>
                      </a:lnTo>
                      <a:lnTo>
                        <a:pt x="4838" y="1688"/>
                      </a:lnTo>
                      <a:lnTo>
                        <a:pt x="4841" y="1685"/>
                      </a:lnTo>
                      <a:lnTo>
                        <a:pt x="4844" y="1682"/>
                      </a:lnTo>
                      <a:lnTo>
                        <a:pt x="4847" y="1680"/>
                      </a:lnTo>
                      <a:lnTo>
                        <a:pt x="4851" y="1679"/>
                      </a:lnTo>
                      <a:lnTo>
                        <a:pt x="4860" y="1676"/>
                      </a:lnTo>
                      <a:lnTo>
                        <a:pt x="4868" y="1672"/>
                      </a:lnTo>
                      <a:lnTo>
                        <a:pt x="4879" y="1664"/>
                      </a:lnTo>
                      <a:lnTo>
                        <a:pt x="4889" y="1656"/>
                      </a:lnTo>
                      <a:lnTo>
                        <a:pt x="4899" y="1648"/>
                      </a:lnTo>
                      <a:lnTo>
                        <a:pt x="4911" y="1641"/>
                      </a:lnTo>
                      <a:lnTo>
                        <a:pt x="4916" y="1639"/>
                      </a:lnTo>
                      <a:lnTo>
                        <a:pt x="4921" y="1639"/>
                      </a:lnTo>
                      <a:lnTo>
                        <a:pt x="4926" y="1639"/>
                      </a:lnTo>
                      <a:lnTo>
                        <a:pt x="4931" y="1639"/>
                      </a:lnTo>
                      <a:lnTo>
                        <a:pt x="4936" y="1639"/>
                      </a:lnTo>
                      <a:lnTo>
                        <a:pt x="4942" y="1639"/>
                      </a:lnTo>
                      <a:lnTo>
                        <a:pt x="4947" y="1638"/>
                      </a:lnTo>
                      <a:lnTo>
                        <a:pt x="4951" y="1635"/>
                      </a:lnTo>
                      <a:lnTo>
                        <a:pt x="4956" y="1631"/>
                      </a:lnTo>
                      <a:lnTo>
                        <a:pt x="4959" y="1627"/>
                      </a:lnTo>
                      <a:lnTo>
                        <a:pt x="4962" y="1623"/>
                      </a:lnTo>
                      <a:lnTo>
                        <a:pt x="4964" y="1619"/>
                      </a:lnTo>
                      <a:lnTo>
                        <a:pt x="4970" y="1610"/>
                      </a:lnTo>
                      <a:lnTo>
                        <a:pt x="4976" y="1600"/>
                      </a:lnTo>
                      <a:lnTo>
                        <a:pt x="4982" y="1594"/>
                      </a:lnTo>
                      <a:lnTo>
                        <a:pt x="4987" y="1590"/>
                      </a:lnTo>
                      <a:lnTo>
                        <a:pt x="4990" y="1587"/>
                      </a:lnTo>
                      <a:lnTo>
                        <a:pt x="4992" y="1584"/>
                      </a:lnTo>
                      <a:lnTo>
                        <a:pt x="4994" y="1581"/>
                      </a:lnTo>
                      <a:lnTo>
                        <a:pt x="4997" y="1577"/>
                      </a:lnTo>
                      <a:lnTo>
                        <a:pt x="4999" y="1567"/>
                      </a:lnTo>
                      <a:lnTo>
                        <a:pt x="5001" y="1558"/>
                      </a:lnTo>
                      <a:lnTo>
                        <a:pt x="5002" y="1550"/>
                      </a:lnTo>
                      <a:lnTo>
                        <a:pt x="5002" y="1541"/>
                      </a:lnTo>
                      <a:lnTo>
                        <a:pt x="5003" y="1533"/>
                      </a:lnTo>
                      <a:lnTo>
                        <a:pt x="5004" y="1525"/>
                      </a:lnTo>
                      <a:lnTo>
                        <a:pt x="5006" y="1516"/>
                      </a:lnTo>
                      <a:lnTo>
                        <a:pt x="5008" y="1507"/>
                      </a:lnTo>
                      <a:lnTo>
                        <a:pt x="5012" y="1497"/>
                      </a:lnTo>
                      <a:lnTo>
                        <a:pt x="5017" y="1488"/>
                      </a:lnTo>
                      <a:lnTo>
                        <a:pt x="5021" y="1480"/>
                      </a:lnTo>
                      <a:lnTo>
                        <a:pt x="5027" y="1473"/>
                      </a:lnTo>
                      <a:lnTo>
                        <a:pt x="5037" y="1457"/>
                      </a:lnTo>
                      <a:lnTo>
                        <a:pt x="5048" y="1441"/>
                      </a:lnTo>
                      <a:lnTo>
                        <a:pt x="5054" y="1429"/>
                      </a:lnTo>
                      <a:lnTo>
                        <a:pt x="5057" y="1419"/>
                      </a:lnTo>
                      <a:lnTo>
                        <a:pt x="5059" y="1414"/>
                      </a:lnTo>
                      <a:lnTo>
                        <a:pt x="5061" y="1410"/>
                      </a:lnTo>
                      <a:lnTo>
                        <a:pt x="5064" y="1405"/>
                      </a:lnTo>
                      <a:lnTo>
                        <a:pt x="5069" y="1402"/>
                      </a:lnTo>
                      <a:lnTo>
                        <a:pt x="5074" y="1416"/>
                      </a:lnTo>
                      <a:lnTo>
                        <a:pt x="5080" y="1429"/>
                      </a:lnTo>
                      <a:lnTo>
                        <a:pt x="5084" y="1434"/>
                      </a:lnTo>
                      <a:lnTo>
                        <a:pt x="5088" y="1439"/>
                      </a:lnTo>
                      <a:lnTo>
                        <a:pt x="5090" y="1441"/>
                      </a:lnTo>
                      <a:lnTo>
                        <a:pt x="5093" y="1442"/>
                      </a:lnTo>
                      <a:lnTo>
                        <a:pt x="5096" y="1443"/>
                      </a:lnTo>
                      <a:lnTo>
                        <a:pt x="5100" y="1443"/>
                      </a:lnTo>
                      <a:lnTo>
                        <a:pt x="5108" y="1442"/>
                      </a:lnTo>
                      <a:lnTo>
                        <a:pt x="5117" y="1439"/>
                      </a:lnTo>
                      <a:lnTo>
                        <a:pt x="5124" y="1437"/>
                      </a:lnTo>
                      <a:lnTo>
                        <a:pt x="5133" y="1434"/>
                      </a:lnTo>
                      <a:lnTo>
                        <a:pt x="5141" y="1434"/>
                      </a:lnTo>
                      <a:lnTo>
                        <a:pt x="5149" y="1436"/>
                      </a:lnTo>
                      <a:lnTo>
                        <a:pt x="5155" y="1437"/>
                      </a:lnTo>
                      <a:lnTo>
                        <a:pt x="5162" y="1439"/>
                      </a:lnTo>
                      <a:lnTo>
                        <a:pt x="5175" y="1445"/>
                      </a:lnTo>
                      <a:lnTo>
                        <a:pt x="5188" y="1452"/>
                      </a:lnTo>
                      <a:lnTo>
                        <a:pt x="5203" y="1459"/>
                      </a:lnTo>
                      <a:lnTo>
                        <a:pt x="5215" y="1466"/>
                      </a:lnTo>
                      <a:lnTo>
                        <a:pt x="5221" y="1470"/>
                      </a:lnTo>
                      <a:lnTo>
                        <a:pt x="5227" y="1474"/>
                      </a:lnTo>
                      <a:lnTo>
                        <a:pt x="5231" y="1480"/>
                      </a:lnTo>
                      <a:lnTo>
                        <a:pt x="5235" y="1486"/>
                      </a:lnTo>
                      <a:lnTo>
                        <a:pt x="5234" y="1492"/>
                      </a:lnTo>
                      <a:lnTo>
                        <a:pt x="5225" y="1493"/>
                      </a:lnTo>
                      <a:lnTo>
                        <a:pt x="5216" y="1495"/>
                      </a:lnTo>
                      <a:lnTo>
                        <a:pt x="5213" y="1496"/>
                      </a:lnTo>
                      <a:lnTo>
                        <a:pt x="5209" y="1498"/>
                      </a:lnTo>
                      <a:lnTo>
                        <a:pt x="5207" y="1501"/>
                      </a:lnTo>
                      <a:lnTo>
                        <a:pt x="5204" y="1504"/>
                      </a:lnTo>
                      <a:lnTo>
                        <a:pt x="5201" y="1513"/>
                      </a:lnTo>
                      <a:lnTo>
                        <a:pt x="5199" y="1522"/>
                      </a:lnTo>
                      <a:lnTo>
                        <a:pt x="5198" y="1530"/>
                      </a:lnTo>
                      <a:lnTo>
                        <a:pt x="5197" y="1537"/>
                      </a:lnTo>
                      <a:lnTo>
                        <a:pt x="5197" y="1554"/>
                      </a:lnTo>
                      <a:lnTo>
                        <a:pt x="5193" y="1572"/>
                      </a:lnTo>
                      <a:lnTo>
                        <a:pt x="5190" y="1585"/>
                      </a:lnTo>
                      <a:lnTo>
                        <a:pt x="5186" y="1596"/>
                      </a:lnTo>
                      <a:lnTo>
                        <a:pt x="5182" y="1608"/>
                      </a:lnTo>
                      <a:lnTo>
                        <a:pt x="5178" y="1621"/>
                      </a:lnTo>
                      <a:lnTo>
                        <a:pt x="5177" y="1623"/>
                      </a:lnTo>
                      <a:lnTo>
                        <a:pt x="5175" y="1625"/>
                      </a:lnTo>
                      <a:lnTo>
                        <a:pt x="5173" y="1627"/>
                      </a:lnTo>
                      <a:lnTo>
                        <a:pt x="5171" y="1628"/>
                      </a:lnTo>
                      <a:lnTo>
                        <a:pt x="5165" y="1630"/>
                      </a:lnTo>
                      <a:lnTo>
                        <a:pt x="5159" y="1632"/>
                      </a:lnTo>
                      <a:lnTo>
                        <a:pt x="5153" y="1634"/>
                      </a:lnTo>
                      <a:lnTo>
                        <a:pt x="5148" y="1636"/>
                      </a:lnTo>
                      <a:lnTo>
                        <a:pt x="5147" y="1637"/>
                      </a:lnTo>
                      <a:lnTo>
                        <a:pt x="5145" y="1639"/>
                      </a:lnTo>
                      <a:lnTo>
                        <a:pt x="5144" y="1641"/>
                      </a:lnTo>
                      <a:lnTo>
                        <a:pt x="5144" y="1644"/>
                      </a:lnTo>
                      <a:lnTo>
                        <a:pt x="5148" y="1657"/>
                      </a:lnTo>
                      <a:lnTo>
                        <a:pt x="5152" y="1671"/>
                      </a:lnTo>
                      <a:lnTo>
                        <a:pt x="5151" y="1681"/>
                      </a:lnTo>
                      <a:lnTo>
                        <a:pt x="5149" y="1689"/>
                      </a:lnTo>
                      <a:lnTo>
                        <a:pt x="5146" y="1699"/>
                      </a:lnTo>
                      <a:lnTo>
                        <a:pt x="5145" y="1709"/>
                      </a:lnTo>
                      <a:lnTo>
                        <a:pt x="5147" y="1712"/>
                      </a:lnTo>
                      <a:lnTo>
                        <a:pt x="5151" y="1714"/>
                      </a:lnTo>
                      <a:lnTo>
                        <a:pt x="5153" y="1719"/>
                      </a:lnTo>
                      <a:lnTo>
                        <a:pt x="5154" y="1723"/>
                      </a:lnTo>
                      <a:lnTo>
                        <a:pt x="5154" y="1727"/>
                      </a:lnTo>
                      <a:lnTo>
                        <a:pt x="5154" y="1732"/>
                      </a:lnTo>
                      <a:lnTo>
                        <a:pt x="5154" y="1749"/>
                      </a:lnTo>
                      <a:lnTo>
                        <a:pt x="5153" y="1764"/>
                      </a:lnTo>
                      <a:lnTo>
                        <a:pt x="5151" y="1778"/>
                      </a:lnTo>
                      <a:lnTo>
                        <a:pt x="5149" y="1792"/>
                      </a:lnTo>
                      <a:lnTo>
                        <a:pt x="5145" y="1819"/>
                      </a:lnTo>
                      <a:lnTo>
                        <a:pt x="5141" y="1851"/>
                      </a:lnTo>
                      <a:lnTo>
                        <a:pt x="5133" y="1852"/>
                      </a:lnTo>
                      <a:lnTo>
                        <a:pt x="5127" y="1852"/>
                      </a:lnTo>
                      <a:lnTo>
                        <a:pt x="5127" y="1894"/>
                      </a:lnTo>
                      <a:lnTo>
                        <a:pt x="5096" y="2056"/>
                      </a:lnTo>
                      <a:lnTo>
                        <a:pt x="5096" y="2064"/>
                      </a:lnTo>
                      <a:lnTo>
                        <a:pt x="5097" y="2071"/>
                      </a:lnTo>
                      <a:lnTo>
                        <a:pt x="5098" y="2076"/>
                      </a:lnTo>
                      <a:lnTo>
                        <a:pt x="5100" y="2082"/>
                      </a:lnTo>
                      <a:lnTo>
                        <a:pt x="5102" y="2088"/>
                      </a:lnTo>
                      <a:lnTo>
                        <a:pt x="5106" y="2093"/>
                      </a:lnTo>
                      <a:lnTo>
                        <a:pt x="5111" y="2098"/>
                      </a:lnTo>
                      <a:lnTo>
                        <a:pt x="5115" y="2103"/>
                      </a:lnTo>
                      <a:lnTo>
                        <a:pt x="5129" y="2112"/>
                      </a:lnTo>
                      <a:lnTo>
                        <a:pt x="5144" y="2122"/>
                      </a:lnTo>
                      <a:lnTo>
                        <a:pt x="5152" y="2132"/>
                      </a:lnTo>
                      <a:lnTo>
                        <a:pt x="5159" y="2141"/>
                      </a:lnTo>
                      <a:lnTo>
                        <a:pt x="5164" y="2152"/>
                      </a:lnTo>
                      <a:lnTo>
                        <a:pt x="5169" y="2165"/>
                      </a:lnTo>
                      <a:lnTo>
                        <a:pt x="5154" y="2169"/>
                      </a:lnTo>
                      <a:lnTo>
                        <a:pt x="5139" y="2173"/>
                      </a:lnTo>
                      <a:lnTo>
                        <a:pt x="5132" y="2175"/>
                      </a:lnTo>
                      <a:lnTo>
                        <a:pt x="5127" y="2178"/>
                      </a:lnTo>
                      <a:lnTo>
                        <a:pt x="5125" y="2180"/>
                      </a:lnTo>
                      <a:lnTo>
                        <a:pt x="5124" y="2183"/>
                      </a:lnTo>
                      <a:lnTo>
                        <a:pt x="5123" y="2186"/>
                      </a:lnTo>
                      <a:lnTo>
                        <a:pt x="5122" y="2189"/>
                      </a:lnTo>
                      <a:lnTo>
                        <a:pt x="5127" y="2201"/>
                      </a:lnTo>
                      <a:lnTo>
                        <a:pt x="5131" y="2212"/>
                      </a:lnTo>
                      <a:lnTo>
                        <a:pt x="5131" y="2222"/>
                      </a:lnTo>
                      <a:lnTo>
                        <a:pt x="5131" y="2231"/>
                      </a:lnTo>
                      <a:lnTo>
                        <a:pt x="5131" y="2239"/>
                      </a:lnTo>
                      <a:lnTo>
                        <a:pt x="5130" y="2249"/>
                      </a:lnTo>
                      <a:lnTo>
                        <a:pt x="5129" y="2261"/>
                      </a:lnTo>
                      <a:lnTo>
                        <a:pt x="5129" y="2270"/>
                      </a:lnTo>
                      <a:lnTo>
                        <a:pt x="5128" y="2280"/>
                      </a:lnTo>
                      <a:lnTo>
                        <a:pt x="5126" y="2291"/>
                      </a:lnTo>
                      <a:lnTo>
                        <a:pt x="5124" y="2295"/>
                      </a:lnTo>
                      <a:lnTo>
                        <a:pt x="5121" y="2297"/>
                      </a:lnTo>
                      <a:lnTo>
                        <a:pt x="5118" y="2299"/>
                      </a:lnTo>
                      <a:lnTo>
                        <a:pt x="5114" y="2300"/>
                      </a:lnTo>
                      <a:lnTo>
                        <a:pt x="5105" y="2301"/>
                      </a:lnTo>
                      <a:lnTo>
                        <a:pt x="5096" y="2304"/>
                      </a:lnTo>
                      <a:lnTo>
                        <a:pt x="5093" y="2305"/>
                      </a:lnTo>
                      <a:lnTo>
                        <a:pt x="5090" y="2308"/>
                      </a:lnTo>
                      <a:lnTo>
                        <a:pt x="5087" y="2310"/>
                      </a:lnTo>
                      <a:lnTo>
                        <a:pt x="5085" y="2314"/>
                      </a:lnTo>
                      <a:lnTo>
                        <a:pt x="5080" y="2320"/>
                      </a:lnTo>
                      <a:lnTo>
                        <a:pt x="5076" y="2326"/>
                      </a:lnTo>
                      <a:lnTo>
                        <a:pt x="5065" y="2337"/>
                      </a:lnTo>
                      <a:lnTo>
                        <a:pt x="5056" y="2350"/>
                      </a:lnTo>
                      <a:lnTo>
                        <a:pt x="5052" y="2360"/>
                      </a:lnTo>
                      <a:lnTo>
                        <a:pt x="5051" y="2369"/>
                      </a:lnTo>
                      <a:lnTo>
                        <a:pt x="5051" y="2374"/>
                      </a:lnTo>
                      <a:lnTo>
                        <a:pt x="5049" y="2378"/>
                      </a:lnTo>
                      <a:lnTo>
                        <a:pt x="5047" y="2381"/>
                      </a:lnTo>
                      <a:lnTo>
                        <a:pt x="5044" y="2385"/>
                      </a:lnTo>
                      <a:lnTo>
                        <a:pt x="5040" y="2387"/>
                      </a:lnTo>
                      <a:lnTo>
                        <a:pt x="5037" y="2388"/>
                      </a:lnTo>
                      <a:lnTo>
                        <a:pt x="5033" y="2389"/>
                      </a:lnTo>
                      <a:lnTo>
                        <a:pt x="5030" y="2390"/>
                      </a:lnTo>
                      <a:lnTo>
                        <a:pt x="5021" y="2390"/>
                      </a:lnTo>
                      <a:lnTo>
                        <a:pt x="5013" y="2390"/>
                      </a:lnTo>
                      <a:lnTo>
                        <a:pt x="5008" y="2391"/>
                      </a:lnTo>
                      <a:lnTo>
                        <a:pt x="5005" y="2393"/>
                      </a:lnTo>
                      <a:lnTo>
                        <a:pt x="5002" y="2397"/>
                      </a:lnTo>
                      <a:lnTo>
                        <a:pt x="5000" y="2402"/>
                      </a:lnTo>
                      <a:lnTo>
                        <a:pt x="4998" y="2406"/>
                      </a:lnTo>
                      <a:lnTo>
                        <a:pt x="4996" y="2411"/>
                      </a:lnTo>
                      <a:lnTo>
                        <a:pt x="4992" y="2415"/>
                      </a:lnTo>
                      <a:lnTo>
                        <a:pt x="4989" y="2419"/>
                      </a:lnTo>
                      <a:lnTo>
                        <a:pt x="4983" y="2423"/>
                      </a:lnTo>
                      <a:lnTo>
                        <a:pt x="4978" y="2425"/>
                      </a:lnTo>
                      <a:lnTo>
                        <a:pt x="4972" y="2427"/>
                      </a:lnTo>
                      <a:lnTo>
                        <a:pt x="4964" y="2428"/>
                      </a:lnTo>
                      <a:lnTo>
                        <a:pt x="4953" y="2427"/>
                      </a:lnTo>
                      <a:lnTo>
                        <a:pt x="4944" y="2424"/>
                      </a:lnTo>
                      <a:lnTo>
                        <a:pt x="4934" y="2422"/>
                      </a:lnTo>
                      <a:lnTo>
                        <a:pt x="4923" y="2421"/>
                      </a:lnTo>
                      <a:lnTo>
                        <a:pt x="4908" y="2425"/>
                      </a:lnTo>
                      <a:lnTo>
                        <a:pt x="4893" y="2430"/>
                      </a:lnTo>
                      <a:lnTo>
                        <a:pt x="4848" y="2430"/>
                      </a:lnTo>
                      <a:lnTo>
                        <a:pt x="4836" y="2432"/>
                      </a:lnTo>
                      <a:lnTo>
                        <a:pt x="4825" y="2435"/>
                      </a:lnTo>
                      <a:lnTo>
                        <a:pt x="4816" y="2436"/>
                      </a:lnTo>
                      <a:lnTo>
                        <a:pt x="4808" y="2438"/>
                      </a:lnTo>
                      <a:lnTo>
                        <a:pt x="4805" y="2440"/>
                      </a:lnTo>
                      <a:lnTo>
                        <a:pt x="4803" y="2442"/>
                      </a:lnTo>
                      <a:lnTo>
                        <a:pt x="4801" y="2445"/>
                      </a:lnTo>
                      <a:lnTo>
                        <a:pt x="4801" y="2448"/>
                      </a:lnTo>
                      <a:lnTo>
                        <a:pt x="4802" y="2454"/>
                      </a:lnTo>
                      <a:lnTo>
                        <a:pt x="4804" y="2460"/>
                      </a:lnTo>
                      <a:lnTo>
                        <a:pt x="4807" y="2464"/>
                      </a:lnTo>
                      <a:lnTo>
                        <a:pt x="4812" y="2467"/>
                      </a:lnTo>
                      <a:lnTo>
                        <a:pt x="4822" y="2473"/>
                      </a:lnTo>
                      <a:lnTo>
                        <a:pt x="4834" y="2479"/>
                      </a:lnTo>
                      <a:lnTo>
                        <a:pt x="4842" y="2487"/>
                      </a:lnTo>
                      <a:lnTo>
                        <a:pt x="4849" y="2493"/>
                      </a:lnTo>
                      <a:lnTo>
                        <a:pt x="4854" y="2496"/>
                      </a:lnTo>
                      <a:lnTo>
                        <a:pt x="4858" y="2499"/>
                      </a:lnTo>
                      <a:lnTo>
                        <a:pt x="4862" y="2501"/>
                      </a:lnTo>
                      <a:lnTo>
                        <a:pt x="4867" y="2503"/>
                      </a:lnTo>
                      <a:lnTo>
                        <a:pt x="4887" y="2509"/>
                      </a:lnTo>
                      <a:lnTo>
                        <a:pt x="4904" y="2514"/>
                      </a:lnTo>
                      <a:lnTo>
                        <a:pt x="4922" y="2516"/>
                      </a:lnTo>
                      <a:lnTo>
                        <a:pt x="4943" y="2517"/>
                      </a:lnTo>
                      <a:lnTo>
                        <a:pt x="4955" y="2516"/>
                      </a:lnTo>
                      <a:lnTo>
                        <a:pt x="4966" y="2515"/>
                      </a:lnTo>
                      <a:lnTo>
                        <a:pt x="4977" y="2514"/>
                      </a:lnTo>
                      <a:lnTo>
                        <a:pt x="4987" y="2512"/>
                      </a:lnTo>
                      <a:lnTo>
                        <a:pt x="4998" y="2509"/>
                      </a:lnTo>
                      <a:lnTo>
                        <a:pt x="5008" y="2507"/>
                      </a:lnTo>
                      <a:lnTo>
                        <a:pt x="5019" y="2506"/>
                      </a:lnTo>
                      <a:lnTo>
                        <a:pt x="5032" y="2505"/>
                      </a:lnTo>
                      <a:lnTo>
                        <a:pt x="5042" y="2510"/>
                      </a:lnTo>
                      <a:lnTo>
                        <a:pt x="5052" y="2515"/>
                      </a:lnTo>
                      <a:lnTo>
                        <a:pt x="5058" y="2514"/>
                      </a:lnTo>
                      <a:lnTo>
                        <a:pt x="5061" y="2510"/>
                      </a:lnTo>
                      <a:lnTo>
                        <a:pt x="5064" y="2507"/>
                      </a:lnTo>
                      <a:lnTo>
                        <a:pt x="5066" y="2503"/>
                      </a:lnTo>
                      <a:lnTo>
                        <a:pt x="5070" y="2493"/>
                      </a:lnTo>
                      <a:lnTo>
                        <a:pt x="5076" y="2485"/>
                      </a:lnTo>
                      <a:lnTo>
                        <a:pt x="5084" y="2478"/>
                      </a:lnTo>
                      <a:lnTo>
                        <a:pt x="5091" y="2475"/>
                      </a:lnTo>
                      <a:lnTo>
                        <a:pt x="5098" y="2472"/>
                      </a:lnTo>
                      <a:lnTo>
                        <a:pt x="5106" y="2468"/>
                      </a:lnTo>
                      <a:lnTo>
                        <a:pt x="5114" y="2462"/>
                      </a:lnTo>
                      <a:lnTo>
                        <a:pt x="5119" y="2456"/>
                      </a:lnTo>
                      <a:lnTo>
                        <a:pt x="5124" y="2449"/>
                      </a:lnTo>
                      <a:lnTo>
                        <a:pt x="5128" y="2442"/>
                      </a:lnTo>
                      <a:lnTo>
                        <a:pt x="5132" y="2436"/>
                      </a:lnTo>
                      <a:lnTo>
                        <a:pt x="5136" y="2430"/>
                      </a:lnTo>
                      <a:lnTo>
                        <a:pt x="5143" y="2425"/>
                      </a:lnTo>
                      <a:lnTo>
                        <a:pt x="5151" y="2421"/>
                      </a:lnTo>
                      <a:lnTo>
                        <a:pt x="5155" y="2420"/>
                      </a:lnTo>
                      <a:lnTo>
                        <a:pt x="5158" y="2418"/>
                      </a:lnTo>
                      <a:lnTo>
                        <a:pt x="5161" y="2415"/>
                      </a:lnTo>
                      <a:lnTo>
                        <a:pt x="5163" y="2413"/>
                      </a:lnTo>
                      <a:lnTo>
                        <a:pt x="5169" y="2407"/>
                      </a:lnTo>
                      <a:lnTo>
                        <a:pt x="5172" y="2400"/>
                      </a:lnTo>
                      <a:lnTo>
                        <a:pt x="5176" y="2393"/>
                      </a:lnTo>
                      <a:lnTo>
                        <a:pt x="5180" y="2387"/>
                      </a:lnTo>
                      <a:lnTo>
                        <a:pt x="5183" y="2385"/>
                      </a:lnTo>
                      <a:lnTo>
                        <a:pt x="5186" y="2383"/>
                      </a:lnTo>
                      <a:lnTo>
                        <a:pt x="5189" y="2381"/>
                      </a:lnTo>
                      <a:lnTo>
                        <a:pt x="5193" y="2380"/>
                      </a:lnTo>
                      <a:lnTo>
                        <a:pt x="5205" y="2378"/>
                      </a:lnTo>
                      <a:lnTo>
                        <a:pt x="5215" y="2375"/>
                      </a:lnTo>
                      <a:lnTo>
                        <a:pt x="5225" y="2372"/>
                      </a:lnTo>
                      <a:lnTo>
                        <a:pt x="5235" y="2365"/>
                      </a:lnTo>
                      <a:lnTo>
                        <a:pt x="5241" y="2361"/>
                      </a:lnTo>
                      <a:lnTo>
                        <a:pt x="5247" y="2357"/>
                      </a:lnTo>
                      <a:lnTo>
                        <a:pt x="5249" y="2355"/>
                      </a:lnTo>
                      <a:lnTo>
                        <a:pt x="5251" y="2352"/>
                      </a:lnTo>
                      <a:lnTo>
                        <a:pt x="5252" y="2349"/>
                      </a:lnTo>
                      <a:lnTo>
                        <a:pt x="5252" y="2345"/>
                      </a:lnTo>
                      <a:lnTo>
                        <a:pt x="5252" y="2312"/>
                      </a:lnTo>
                      <a:lnTo>
                        <a:pt x="5251" y="2306"/>
                      </a:lnTo>
                      <a:lnTo>
                        <a:pt x="5249" y="2301"/>
                      </a:lnTo>
                      <a:lnTo>
                        <a:pt x="5246" y="2296"/>
                      </a:lnTo>
                      <a:lnTo>
                        <a:pt x="5243" y="2290"/>
                      </a:lnTo>
                      <a:lnTo>
                        <a:pt x="5239" y="2278"/>
                      </a:lnTo>
                      <a:lnTo>
                        <a:pt x="5236" y="2268"/>
                      </a:lnTo>
                      <a:lnTo>
                        <a:pt x="5234" y="2257"/>
                      </a:lnTo>
                      <a:lnTo>
                        <a:pt x="5233" y="2244"/>
                      </a:lnTo>
                      <a:lnTo>
                        <a:pt x="5233" y="2222"/>
                      </a:lnTo>
                      <a:lnTo>
                        <a:pt x="5232" y="2215"/>
                      </a:lnTo>
                      <a:lnTo>
                        <a:pt x="5231" y="2209"/>
                      </a:lnTo>
                      <a:lnTo>
                        <a:pt x="5229" y="2203"/>
                      </a:lnTo>
                      <a:lnTo>
                        <a:pt x="5227" y="2197"/>
                      </a:lnTo>
                      <a:lnTo>
                        <a:pt x="5225" y="2192"/>
                      </a:lnTo>
                      <a:lnTo>
                        <a:pt x="5222" y="2186"/>
                      </a:lnTo>
                      <a:lnTo>
                        <a:pt x="5221" y="2180"/>
                      </a:lnTo>
                      <a:lnTo>
                        <a:pt x="5220" y="2173"/>
                      </a:lnTo>
                      <a:lnTo>
                        <a:pt x="5221" y="2166"/>
                      </a:lnTo>
                      <a:lnTo>
                        <a:pt x="5223" y="2160"/>
                      </a:lnTo>
                      <a:lnTo>
                        <a:pt x="5227" y="2156"/>
                      </a:lnTo>
                      <a:lnTo>
                        <a:pt x="5230" y="2151"/>
                      </a:lnTo>
                      <a:lnTo>
                        <a:pt x="5234" y="2147"/>
                      </a:lnTo>
                      <a:lnTo>
                        <a:pt x="5237" y="2141"/>
                      </a:lnTo>
                      <a:lnTo>
                        <a:pt x="5240" y="2136"/>
                      </a:lnTo>
                      <a:lnTo>
                        <a:pt x="5243" y="2130"/>
                      </a:lnTo>
                      <a:lnTo>
                        <a:pt x="5247" y="2119"/>
                      </a:lnTo>
                      <a:lnTo>
                        <a:pt x="5251" y="2106"/>
                      </a:lnTo>
                      <a:lnTo>
                        <a:pt x="5255" y="2102"/>
                      </a:lnTo>
                      <a:lnTo>
                        <a:pt x="5258" y="2098"/>
                      </a:lnTo>
                      <a:lnTo>
                        <a:pt x="5262" y="2096"/>
                      </a:lnTo>
                      <a:lnTo>
                        <a:pt x="5268" y="2095"/>
                      </a:lnTo>
                      <a:lnTo>
                        <a:pt x="5283" y="2099"/>
                      </a:lnTo>
                      <a:lnTo>
                        <a:pt x="5297" y="2103"/>
                      </a:lnTo>
                      <a:lnTo>
                        <a:pt x="5309" y="2102"/>
                      </a:lnTo>
                      <a:lnTo>
                        <a:pt x="5321" y="2101"/>
                      </a:lnTo>
                      <a:lnTo>
                        <a:pt x="5331" y="2099"/>
                      </a:lnTo>
                      <a:lnTo>
                        <a:pt x="5342" y="2097"/>
                      </a:lnTo>
                      <a:lnTo>
                        <a:pt x="5352" y="2094"/>
                      </a:lnTo>
                      <a:lnTo>
                        <a:pt x="5362" y="2092"/>
                      </a:lnTo>
                      <a:lnTo>
                        <a:pt x="5374" y="2091"/>
                      </a:lnTo>
                      <a:lnTo>
                        <a:pt x="5386" y="2090"/>
                      </a:lnTo>
                      <a:lnTo>
                        <a:pt x="5390" y="2091"/>
                      </a:lnTo>
                      <a:lnTo>
                        <a:pt x="5393" y="2092"/>
                      </a:lnTo>
                      <a:lnTo>
                        <a:pt x="5398" y="2094"/>
                      </a:lnTo>
                      <a:lnTo>
                        <a:pt x="5401" y="2096"/>
                      </a:lnTo>
                      <a:lnTo>
                        <a:pt x="5406" y="2101"/>
                      </a:lnTo>
                      <a:lnTo>
                        <a:pt x="5413" y="2106"/>
                      </a:lnTo>
                      <a:lnTo>
                        <a:pt x="5420" y="2110"/>
                      </a:lnTo>
                      <a:lnTo>
                        <a:pt x="5428" y="2114"/>
                      </a:lnTo>
                      <a:lnTo>
                        <a:pt x="5431" y="2118"/>
                      </a:lnTo>
                      <a:lnTo>
                        <a:pt x="5433" y="2120"/>
                      </a:lnTo>
                      <a:lnTo>
                        <a:pt x="5434" y="2124"/>
                      </a:lnTo>
                      <a:lnTo>
                        <a:pt x="5435" y="2127"/>
                      </a:lnTo>
                      <a:lnTo>
                        <a:pt x="5434" y="2140"/>
                      </a:lnTo>
                      <a:lnTo>
                        <a:pt x="5431" y="2152"/>
                      </a:lnTo>
                      <a:lnTo>
                        <a:pt x="5427" y="2162"/>
                      </a:lnTo>
                      <a:lnTo>
                        <a:pt x="5421" y="2173"/>
                      </a:lnTo>
                      <a:lnTo>
                        <a:pt x="5416" y="2183"/>
                      </a:lnTo>
                      <a:lnTo>
                        <a:pt x="5412" y="2193"/>
                      </a:lnTo>
                      <a:lnTo>
                        <a:pt x="5410" y="2206"/>
                      </a:lnTo>
                      <a:lnTo>
                        <a:pt x="5409" y="2218"/>
                      </a:lnTo>
                      <a:lnTo>
                        <a:pt x="5411" y="2233"/>
                      </a:lnTo>
                      <a:lnTo>
                        <a:pt x="5413" y="2247"/>
                      </a:lnTo>
                      <a:lnTo>
                        <a:pt x="5413" y="2258"/>
                      </a:lnTo>
                      <a:lnTo>
                        <a:pt x="5411" y="2268"/>
                      </a:lnTo>
                      <a:lnTo>
                        <a:pt x="5409" y="2276"/>
                      </a:lnTo>
                      <a:lnTo>
                        <a:pt x="5407" y="2286"/>
                      </a:lnTo>
                      <a:lnTo>
                        <a:pt x="5405" y="2294"/>
                      </a:lnTo>
                      <a:lnTo>
                        <a:pt x="5403" y="2303"/>
                      </a:lnTo>
                      <a:lnTo>
                        <a:pt x="5402" y="2312"/>
                      </a:lnTo>
                      <a:lnTo>
                        <a:pt x="5402" y="2323"/>
                      </a:lnTo>
                      <a:lnTo>
                        <a:pt x="5402" y="2327"/>
                      </a:lnTo>
                      <a:lnTo>
                        <a:pt x="5403" y="2330"/>
                      </a:lnTo>
                      <a:lnTo>
                        <a:pt x="5405" y="2333"/>
                      </a:lnTo>
                      <a:lnTo>
                        <a:pt x="5407" y="2336"/>
                      </a:lnTo>
                      <a:lnTo>
                        <a:pt x="5413" y="2342"/>
                      </a:lnTo>
                      <a:lnTo>
                        <a:pt x="5419" y="2347"/>
                      </a:lnTo>
                      <a:lnTo>
                        <a:pt x="5427" y="2354"/>
                      </a:lnTo>
                      <a:lnTo>
                        <a:pt x="5434" y="2360"/>
                      </a:lnTo>
                      <a:lnTo>
                        <a:pt x="5438" y="2363"/>
                      </a:lnTo>
                      <a:lnTo>
                        <a:pt x="5442" y="2365"/>
                      </a:lnTo>
                      <a:lnTo>
                        <a:pt x="5446" y="2366"/>
                      </a:lnTo>
                      <a:lnTo>
                        <a:pt x="5451" y="2366"/>
                      </a:lnTo>
                      <a:lnTo>
                        <a:pt x="5486" y="2366"/>
                      </a:lnTo>
                      <a:lnTo>
                        <a:pt x="5496" y="2364"/>
                      </a:lnTo>
                      <a:lnTo>
                        <a:pt x="5506" y="2361"/>
                      </a:lnTo>
                      <a:lnTo>
                        <a:pt x="5537" y="2361"/>
                      </a:lnTo>
                      <a:lnTo>
                        <a:pt x="5538" y="2354"/>
                      </a:lnTo>
                      <a:lnTo>
                        <a:pt x="5540" y="2348"/>
                      </a:lnTo>
                      <a:lnTo>
                        <a:pt x="5520" y="2346"/>
                      </a:lnTo>
                      <a:lnTo>
                        <a:pt x="5503" y="2342"/>
                      </a:lnTo>
                      <a:lnTo>
                        <a:pt x="5487" y="2336"/>
                      </a:lnTo>
                      <a:lnTo>
                        <a:pt x="5469" y="2330"/>
                      </a:lnTo>
                      <a:lnTo>
                        <a:pt x="5459" y="2327"/>
                      </a:lnTo>
                      <a:lnTo>
                        <a:pt x="5449" y="2326"/>
                      </a:lnTo>
                      <a:lnTo>
                        <a:pt x="5445" y="2325"/>
                      </a:lnTo>
                      <a:lnTo>
                        <a:pt x="5441" y="2323"/>
                      </a:lnTo>
                      <a:lnTo>
                        <a:pt x="5437" y="2321"/>
                      </a:lnTo>
                      <a:lnTo>
                        <a:pt x="5434" y="2317"/>
                      </a:lnTo>
                      <a:lnTo>
                        <a:pt x="5429" y="2309"/>
                      </a:lnTo>
                      <a:lnTo>
                        <a:pt x="5426" y="2302"/>
                      </a:lnTo>
                      <a:lnTo>
                        <a:pt x="5425" y="2294"/>
                      </a:lnTo>
                      <a:lnTo>
                        <a:pt x="5423" y="2284"/>
                      </a:lnTo>
                      <a:lnTo>
                        <a:pt x="5425" y="2279"/>
                      </a:lnTo>
                      <a:lnTo>
                        <a:pt x="5426" y="2274"/>
                      </a:lnTo>
                      <a:lnTo>
                        <a:pt x="5428" y="2270"/>
                      </a:lnTo>
                      <a:lnTo>
                        <a:pt x="5430" y="2266"/>
                      </a:lnTo>
                      <a:lnTo>
                        <a:pt x="5435" y="2258"/>
                      </a:lnTo>
                      <a:lnTo>
                        <a:pt x="5438" y="2248"/>
                      </a:lnTo>
                      <a:lnTo>
                        <a:pt x="5440" y="2239"/>
                      </a:lnTo>
                      <a:lnTo>
                        <a:pt x="5441" y="2230"/>
                      </a:lnTo>
                      <a:lnTo>
                        <a:pt x="5441" y="2221"/>
                      </a:lnTo>
                      <a:lnTo>
                        <a:pt x="5442" y="2211"/>
                      </a:lnTo>
                      <a:lnTo>
                        <a:pt x="5492" y="2207"/>
                      </a:lnTo>
                      <a:lnTo>
                        <a:pt x="5492" y="2176"/>
                      </a:lnTo>
                      <a:lnTo>
                        <a:pt x="5489" y="2162"/>
                      </a:lnTo>
                      <a:lnTo>
                        <a:pt x="5487" y="2149"/>
                      </a:lnTo>
                      <a:lnTo>
                        <a:pt x="5488" y="2139"/>
                      </a:lnTo>
                      <a:lnTo>
                        <a:pt x="5490" y="2132"/>
                      </a:lnTo>
                      <a:lnTo>
                        <a:pt x="5492" y="2124"/>
                      </a:lnTo>
                      <a:lnTo>
                        <a:pt x="5493" y="2114"/>
                      </a:lnTo>
                      <a:lnTo>
                        <a:pt x="5493" y="2107"/>
                      </a:lnTo>
                      <a:lnTo>
                        <a:pt x="5493" y="2100"/>
                      </a:lnTo>
                      <a:lnTo>
                        <a:pt x="5492" y="2096"/>
                      </a:lnTo>
                      <a:lnTo>
                        <a:pt x="5491" y="2093"/>
                      </a:lnTo>
                      <a:lnTo>
                        <a:pt x="5489" y="2091"/>
                      </a:lnTo>
                      <a:lnTo>
                        <a:pt x="5486" y="2089"/>
                      </a:lnTo>
                      <a:lnTo>
                        <a:pt x="5474" y="2085"/>
                      </a:lnTo>
                      <a:lnTo>
                        <a:pt x="5464" y="2082"/>
                      </a:lnTo>
                      <a:lnTo>
                        <a:pt x="5459" y="2080"/>
                      </a:lnTo>
                      <a:lnTo>
                        <a:pt x="5455" y="2077"/>
                      </a:lnTo>
                      <a:lnTo>
                        <a:pt x="5450" y="2074"/>
                      </a:lnTo>
                      <a:lnTo>
                        <a:pt x="5447" y="2069"/>
                      </a:lnTo>
                      <a:lnTo>
                        <a:pt x="5439" y="2050"/>
                      </a:lnTo>
                      <a:lnTo>
                        <a:pt x="5430" y="2034"/>
                      </a:lnTo>
                      <a:lnTo>
                        <a:pt x="5425" y="2026"/>
                      </a:lnTo>
                      <a:lnTo>
                        <a:pt x="5418" y="2021"/>
                      </a:lnTo>
                      <a:lnTo>
                        <a:pt x="5414" y="2019"/>
                      </a:lnTo>
                      <a:lnTo>
                        <a:pt x="5410" y="2018"/>
                      </a:lnTo>
                      <a:lnTo>
                        <a:pt x="5406" y="2017"/>
                      </a:lnTo>
                      <a:lnTo>
                        <a:pt x="5401" y="2016"/>
                      </a:lnTo>
                      <a:lnTo>
                        <a:pt x="5371" y="2016"/>
                      </a:lnTo>
                      <a:lnTo>
                        <a:pt x="5362" y="2018"/>
                      </a:lnTo>
                      <a:lnTo>
                        <a:pt x="5354" y="2020"/>
                      </a:lnTo>
                      <a:lnTo>
                        <a:pt x="5319" y="2020"/>
                      </a:lnTo>
                      <a:lnTo>
                        <a:pt x="5319" y="2029"/>
                      </a:lnTo>
                      <a:lnTo>
                        <a:pt x="5319" y="2039"/>
                      </a:lnTo>
                      <a:lnTo>
                        <a:pt x="5309" y="2039"/>
                      </a:lnTo>
                      <a:lnTo>
                        <a:pt x="5301" y="2039"/>
                      </a:lnTo>
                      <a:lnTo>
                        <a:pt x="5295" y="2037"/>
                      </a:lnTo>
                      <a:lnTo>
                        <a:pt x="5288" y="2035"/>
                      </a:lnTo>
                      <a:lnTo>
                        <a:pt x="5283" y="2033"/>
                      </a:lnTo>
                      <a:lnTo>
                        <a:pt x="5276" y="2029"/>
                      </a:lnTo>
                      <a:lnTo>
                        <a:pt x="5270" y="2027"/>
                      </a:lnTo>
                      <a:lnTo>
                        <a:pt x="5263" y="2026"/>
                      </a:lnTo>
                      <a:lnTo>
                        <a:pt x="5256" y="2026"/>
                      </a:lnTo>
                      <a:lnTo>
                        <a:pt x="5245" y="2027"/>
                      </a:lnTo>
                      <a:lnTo>
                        <a:pt x="5238" y="2029"/>
                      </a:lnTo>
                      <a:lnTo>
                        <a:pt x="5230" y="2033"/>
                      </a:lnTo>
                      <a:lnTo>
                        <a:pt x="5220" y="2036"/>
                      </a:lnTo>
                      <a:lnTo>
                        <a:pt x="5219" y="2023"/>
                      </a:lnTo>
                      <a:lnTo>
                        <a:pt x="5220" y="2011"/>
                      </a:lnTo>
                      <a:lnTo>
                        <a:pt x="5220" y="2006"/>
                      </a:lnTo>
                      <a:lnTo>
                        <a:pt x="5219" y="2002"/>
                      </a:lnTo>
                      <a:lnTo>
                        <a:pt x="5217" y="1998"/>
                      </a:lnTo>
                      <a:lnTo>
                        <a:pt x="5216" y="1995"/>
                      </a:lnTo>
                      <a:lnTo>
                        <a:pt x="5212" y="1988"/>
                      </a:lnTo>
                      <a:lnTo>
                        <a:pt x="5207" y="1983"/>
                      </a:lnTo>
                      <a:lnTo>
                        <a:pt x="5202" y="1977"/>
                      </a:lnTo>
                      <a:lnTo>
                        <a:pt x="5198" y="1970"/>
                      </a:lnTo>
                      <a:lnTo>
                        <a:pt x="5195" y="1966"/>
                      </a:lnTo>
                      <a:lnTo>
                        <a:pt x="5194" y="1963"/>
                      </a:lnTo>
                      <a:lnTo>
                        <a:pt x="5193" y="1959"/>
                      </a:lnTo>
                      <a:lnTo>
                        <a:pt x="5193" y="1954"/>
                      </a:lnTo>
                      <a:lnTo>
                        <a:pt x="5193" y="1951"/>
                      </a:lnTo>
                      <a:lnTo>
                        <a:pt x="5192" y="1948"/>
                      </a:lnTo>
                      <a:lnTo>
                        <a:pt x="5200" y="1941"/>
                      </a:lnTo>
                      <a:lnTo>
                        <a:pt x="5205" y="1934"/>
                      </a:lnTo>
                      <a:lnTo>
                        <a:pt x="5209" y="1927"/>
                      </a:lnTo>
                      <a:lnTo>
                        <a:pt x="5212" y="1920"/>
                      </a:lnTo>
                      <a:lnTo>
                        <a:pt x="5216" y="1902"/>
                      </a:lnTo>
                      <a:lnTo>
                        <a:pt x="5220" y="1883"/>
                      </a:lnTo>
                      <a:lnTo>
                        <a:pt x="5223" y="1875"/>
                      </a:lnTo>
                      <a:lnTo>
                        <a:pt x="5227" y="1867"/>
                      </a:lnTo>
                      <a:lnTo>
                        <a:pt x="5231" y="1859"/>
                      </a:lnTo>
                      <a:lnTo>
                        <a:pt x="5235" y="1852"/>
                      </a:lnTo>
                      <a:lnTo>
                        <a:pt x="5243" y="1843"/>
                      </a:lnTo>
                      <a:lnTo>
                        <a:pt x="5252" y="1836"/>
                      </a:lnTo>
                      <a:lnTo>
                        <a:pt x="5257" y="1833"/>
                      </a:lnTo>
                      <a:lnTo>
                        <a:pt x="5260" y="1828"/>
                      </a:lnTo>
                      <a:lnTo>
                        <a:pt x="5262" y="1823"/>
                      </a:lnTo>
                      <a:lnTo>
                        <a:pt x="5263" y="1818"/>
                      </a:lnTo>
                      <a:lnTo>
                        <a:pt x="5263" y="1794"/>
                      </a:lnTo>
                      <a:lnTo>
                        <a:pt x="5262" y="1789"/>
                      </a:lnTo>
                      <a:lnTo>
                        <a:pt x="5259" y="1784"/>
                      </a:lnTo>
                      <a:lnTo>
                        <a:pt x="5256" y="1781"/>
                      </a:lnTo>
                      <a:lnTo>
                        <a:pt x="5251" y="1777"/>
                      </a:lnTo>
                      <a:lnTo>
                        <a:pt x="5247" y="1772"/>
                      </a:lnTo>
                      <a:lnTo>
                        <a:pt x="5244" y="1768"/>
                      </a:lnTo>
                      <a:lnTo>
                        <a:pt x="5242" y="1764"/>
                      </a:lnTo>
                      <a:lnTo>
                        <a:pt x="5241" y="1759"/>
                      </a:lnTo>
                      <a:lnTo>
                        <a:pt x="5242" y="1753"/>
                      </a:lnTo>
                      <a:lnTo>
                        <a:pt x="5243" y="1748"/>
                      </a:lnTo>
                      <a:lnTo>
                        <a:pt x="5243" y="1711"/>
                      </a:lnTo>
                      <a:lnTo>
                        <a:pt x="5243" y="1708"/>
                      </a:lnTo>
                      <a:lnTo>
                        <a:pt x="5241" y="1705"/>
                      </a:lnTo>
                      <a:lnTo>
                        <a:pt x="5239" y="1703"/>
                      </a:lnTo>
                      <a:lnTo>
                        <a:pt x="5236" y="1701"/>
                      </a:lnTo>
                      <a:lnTo>
                        <a:pt x="5229" y="1698"/>
                      </a:lnTo>
                      <a:lnTo>
                        <a:pt x="5220" y="1695"/>
                      </a:lnTo>
                      <a:lnTo>
                        <a:pt x="5218" y="1693"/>
                      </a:lnTo>
                      <a:lnTo>
                        <a:pt x="5216" y="1689"/>
                      </a:lnTo>
                      <a:lnTo>
                        <a:pt x="5215" y="1687"/>
                      </a:lnTo>
                      <a:lnTo>
                        <a:pt x="5214" y="1684"/>
                      </a:lnTo>
                      <a:lnTo>
                        <a:pt x="5214" y="1677"/>
                      </a:lnTo>
                      <a:lnTo>
                        <a:pt x="5214" y="1670"/>
                      </a:lnTo>
                      <a:lnTo>
                        <a:pt x="5215" y="1662"/>
                      </a:lnTo>
                      <a:lnTo>
                        <a:pt x="5217" y="1654"/>
                      </a:lnTo>
                      <a:lnTo>
                        <a:pt x="5220" y="1647"/>
                      </a:lnTo>
                      <a:lnTo>
                        <a:pt x="5225" y="1639"/>
                      </a:lnTo>
                      <a:lnTo>
                        <a:pt x="5228" y="1629"/>
                      </a:lnTo>
                      <a:lnTo>
                        <a:pt x="5231" y="1621"/>
                      </a:lnTo>
                      <a:lnTo>
                        <a:pt x="5232" y="1618"/>
                      </a:lnTo>
                      <a:lnTo>
                        <a:pt x="5234" y="1614"/>
                      </a:lnTo>
                      <a:lnTo>
                        <a:pt x="5237" y="1611"/>
                      </a:lnTo>
                      <a:lnTo>
                        <a:pt x="5241" y="1608"/>
                      </a:lnTo>
                      <a:lnTo>
                        <a:pt x="5254" y="1599"/>
                      </a:lnTo>
                      <a:lnTo>
                        <a:pt x="5264" y="1591"/>
                      </a:lnTo>
                      <a:lnTo>
                        <a:pt x="5268" y="1587"/>
                      </a:lnTo>
                      <a:lnTo>
                        <a:pt x="5273" y="1582"/>
                      </a:lnTo>
                      <a:lnTo>
                        <a:pt x="5277" y="1577"/>
                      </a:lnTo>
                      <a:lnTo>
                        <a:pt x="5282" y="1569"/>
                      </a:lnTo>
                      <a:lnTo>
                        <a:pt x="5290" y="1556"/>
                      </a:lnTo>
                      <a:lnTo>
                        <a:pt x="5298" y="1542"/>
                      </a:lnTo>
                      <a:lnTo>
                        <a:pt x="5304" y="1529"/>
                      </a:lnTo>
                      <a:lnTo>
                        <a:pt x="5311" y="1516"/>
                      </a:lnTo>
                      <a:lnTo>
                        <a:pt x="5316" y="1503"/>
                      </a:lnTo>
                      <a:lnTo>
                        <a:pt x="5319" y="1489"/>
                      </a:lnTo>
                      <a:lnTo>
                        <a:pt x="5321" y="1474"/>
                      </a:lnTo>
                      <a:lnTo>
                        <a:pt x="5322" y="1457"/>
                      </a:lnTo>
                      <a:lnTo>
                        <a:pt x="5320" y="1445"/>
                      </a:lnTo>
                      <a:lnTo>
                        <a:pt x="5317" y="1431"/>
                      </a:lnTo>
                      <a:lnTo>
                        <a:pt x="5317" y="1428"/>
                      </a:lnTo>
                      <a:lnTo>
                        <a:pt x="5318" y="1424"/>
                      </a:lnTo>
                      <a:lnTo>
                        <a:pt x="5317" y="1423"/>
                      </a:lnTo>
                      <a:lnTo>
                        <a:pt x="5317" y="1421"/>
                      </a:lnTo>
                      <a:lnTo>
                        <a:pt x="5316" y="1420"/>
                      </a:lnTo>
                      <a:lnTo>
                        <a:pt x="5315" y="1420"/>
                      </a:lnTo>
                      <a:lnTo>
                        <a:pt x="5321" y="1421"/>
                      </a:lnTo>
                      <a:lnTo>
                        <a:pt x="5326" y="1422"/>
                      </a:lnTo>
                      <a:lnTo>
                        <a:pt x="5330" y="1424"/>
                      </a:lnTo>
                      <a:lnTo>
                        <a:pt x="5334" y="1427"/>
                      </a:lnTo>
                      <a:lnTo>
                        <a:pt x="5338" y="1431"/>
                      </a:lnTo>
                      <a:lnTo>
                        <a:pt x="5342" y="1436"/>
                      </a:lnTo>
                      <a:lnTo>
                        <a:pt x="5345" y="1441"/>
                      </a:lnTo>
                      <a:lnTo>
                        <a:pt x="5348" y="1446"/>
                      </a:lnTo>
                      <a:lnTo>
                        <a:pt x="5351" y="1451"/>
                      </a:lnTo>
                      <a:lnTo>
                        <a:pt x="5354" y="1455"/>
                      </a:lnTo>
                      <a:lnTo>
                        <a:pt x="5356" y="1459"/>
                      </a:lnTo>
                      <a:lnTo>
                        <a:pt x="5357" y="1465"/>
                      </a:lnTo>
                      <a:lnTo>
                        <a:pt x="5357" y="1473"/>
                      </a:lnTo>
                      <a:lnTo>
                        <a:pt x="5355" y="1481"/>
                      </a:lnTo>
                      <a:lnTo>
                        <a:pt x="5353" y="1488"/>
                      </a:lnTo>
                      <a:lnTo>
                        <a:pt x="5352" y="1498"/>
                      </a:lnTo>
                      <a:lnTo>
                        <a:pt x="5351" y="1509"/>
                      </a:lnTo>
                      <a:lnTo>
                        <a:pt x="5349" y="1519"/>
                      </a:lnTo>
                      <a:lnTo>
                        <a:pt x="5343" y="1532"/>
                      </a:lnTo>
                      <a:lnTo>
                        <a:pt x="5335" y="1543"/>
                      </a:lnTo>
                      <a:lnTo>
                        <a:pt x="5332" y="1549"/>
                      </a:lnTo>
                      <a:lnTo>
                        <a:pt x="5329" y="1554"/>
                      </a:lnTo>
                      <a:lnTo>
                        <a:pt x="5327" y="1560"/>
                      </a:lnTo>
                      <a:lnTo>
                        <a:pt x="5326" y="1567"/>
                      </a:lnTo>
                      <a:lnTo>
                        <a:pt x="5326" y="1590"/>
                      </a:lnTo>
                      <a:lnTo>
                        <a:pt x="5327" y="1596"/>
                      </a:lnTo>
                      <a:lnTo>
                        <a:pt x="5328" y="1600"/>
                      </a:lnTo>
                      <a:lnTo>
                        <a:pt x="5330" y="1606"/>
                      </a:lnTo>
                      <a:lnTo>
                        <a:pt x="5332" y="1610"/>
                      </a:lnTo>
                      <a:lnTo>
                        <a:pt x="5333" y="1614"/>
                      </a:lnTo>
                      <a:lnTo>
                        <a:pt x="5335" y="1619"/>
                      </a:lnTo>
                      <a:lnTo>
                        <a:pt x="5336" y="1623"/>
                      </a:lnTo>
                      <a:lnTo>
                        <a:pt x="5337" y="1629"/>
                      </a:lnTo>
                      <a:lnTo>
                        <a:pt x="5336" y="1642"/>
                      </a:lnTo>
                      <a:lnTo>
                        <a:pt x="5334" y="1653"/>
                      </a:lnTo>
                      <a:lnTo>
                        <a:pt x="5332" y="1664"/>
                      </a:lnTo>
                      <a:lnTo>
                        <a:pt x="5331" y="1677"/>
                      </a:lnTo>
                      <a:lnTo>
                        <a:pt x="5332" y="1687"/>
                      </a:lnTo>
                      <a:lnTo>
                        <a:pt x="5334" y="1697"/>
                      </a:lnTo>
                      <a:lnTo>
                        <a:pt x="5336" y="1701"/>
                      </a:lnTo>
                      <a:lnTo>
                        <a:pt x="5338" y="1705"/>
                      </a:lnTo>
                      <a:lnTo>
                        <a:pt x="5343" y="1707"/>
                      </a:lnTo>
                      <a:lnTo>
                        <a:pt x="5347" y="1707"/>
                      </a:lnTo>
                      <a:lnTo>
                        <a:pt x="5376" y="1707"/>
                      </a:lnTo>
                      <a:lnTo>
                        <a:pt x="5385" y="1708"/>
                      </a:lnTo>
                      <a:lnTo>
                        <a:pt x="5394" y="1709"/>
                      </a:lnTo>
                      <a:lnTo>
                        <a:pt x="5402" y="1710"/>
                      </a:lnTo>
                      <a:lnTo>
                        <a:pt x="5409" y="1712"/>
                      </a:lnTo>
                      <a:lnTo>
                        <a:pt x="5425" y="1717"/>
                      </a:lnTo>
                      <a:lnTo>
                        <a:pt x="5442" y="1724"/>
                      </a:lnTo>
                      <a:lnTo>
                        <a:pt x="5447" y="1727"/>
                      </a:lnTo>
                      <a:lnTo>
                        <a:pt x="5452" y="1730"/>
                      </a:lnTo>
                      <a:lnTo>
                        <a:pt x="5458" y="1733"/>
                      </a:lnTo>
                      <a:lnTo>
                        <a:pt x="5462" y="1737"/>
                      </a:lnTo>
                      <a:lnTo>
                        <a:pt x="5465" y="1741"/>
                      </a:lnTo>
                      <a:lnTo>
                        <a:pt x="5468" y="1747"/>
                      </a:lnTo>
                      <a:lnTo>
                        <a:pt x="5471" y="1752"/>
                      </a:lnTo>
                      <a:lnTo>
                        <a:pt x="5474" y="1758"/>
                      </a:lnTo>
                      <a:lnTo>
                        <a:pt x="5476" y="1765"/>
                      </a:lnTo>
                      <a:lnTo>
                        <a:pt x="5478" y="1772"/>
                      </a:lnTo>
                      <a:lnTo>
                        <a:pt x="5480" y="1776"/>
                      </a:lnTo>
                      <a:lnTo>
                        <a:pt x="5482" y="1778"/>
                      </a:lnTo>
                      <a:lnTo>
                        <a:pt x="5485" y="1780"/>
                      </a:lnTo>
                      <a:lnTo>
                        <a:pt x="5488" y="1780"/>
                      </a:lnTo>
                      <a:lnTo>
                        <a:pt x="5499" y="1776"/>
                      </a:lnTo>
                      <a:lnTo>
                        <a:pt x="5511" y="1769"/>
                      </a:lnTo>
                      <a:lnTo>
                        <a:pt x="5515" y="1769"/>
                      </a:lnTo>
                      <a:lnTo>
                        <a:pt x="5519" y="1768"/>
                      </a:lnTo>
                      <a:lnTo>
                        <a:pt x="5520" y="1767"/>
                      </a:lnTo>
                      <a:lnTo>
                        <a:pt x="5521" y="1766"/>
                      </a:lnTo>
                      <a:lnTo>
                        <a:pt x="5522" y="1765"/>
                      </a:lnTo>
                      <a:lnTo>
                        <a:pt x="5523" y="1763"/>
                      </a:lnTo>
                      <a:lnTo>
                        <a:pt x="5522" y="1761"/>
                      </a:lnTo>
                      <a:lnTo>
                        <a:pt x="5521" y="1758"/>
                      </a:lnTo>
                      <a:lnTo>
                        <a:pt x="5520" y="1756"/>
                      </a:lnTo>
                      <a:lnTo>
                        <a:pt x="5518" y="1755"/>
                      </a:lnTo>
                      <a:lnTo>
                        <a:pt x="5514" y="1751"/>
                      </a:lnTo>
                      <a:lnTo>
                        <a:pt x="5511" y="1747"/>
                      </a:lnTo>
                      <a:lnTo>
                        <a:pt x="5505" y="1734"/>
                      </a:lnTo>
                      <a:lnTo>
                        <a:pt x="5500" y="1724"/>
                      </a:lnTo>
                      <a:lnTo>
                        <a:pt x="5497" y="1717"/>
                      </a:lnTo>
                      <a:lnTo>
                        <a:pt x="5494" y="1713"/>
                      </a:lnTo>
                      <a:lnTo>
                        <a:pt x="5490" y="1708"/>
                      </a:lnTo>
                      <a:lnTo>
                        <a:pt x="5485" y="1704"/>
                      </a:lnTo>
                      <a:lnTo>
                        <a:pt x="5476" y="1700"/>
                      </a:lnTo>
                      <a:lnTo>
                        <a:pt x="5469" y="1697"/>
                      </a:lnTo>
                      <a:lnTo>
                        <a:pt x="5461" y="1696"/>
                      </a:lnTo>
                      <a:lnTo>
                        <a:pt x="5454" y="1696"/>
                      </a:lnTo>
                      <a:lnTo>
                        <a:pt x="5445" y="1695"/>
                      </a:lnTo>
                      <a:lnTo>
                        <a:pt x="5438" y="1694"/>
                      </a:lnTo>
                      <a:lnTo>
                        <a:pt x="5430" y="1691"/>
                      </a:lnTo>
                      <a:lnTo>
                        <a:pt x="5422" y="1686"/>
                      </a:lnTo>
                      <a:lnTo>
                        <a:pt x="5418" y="1682"/>
                      </a:lnTo>
                      <a:lnTo>
                        <a:pt x="5414" y="1677"/>
                      </a:lnTo>
                      <a:lnTo>
                        <a:pt x="5411" y="1673"/>
                      </a:lnTo>
                      <a:lnTo>
                        <a:pt x="5408" y="1668"/>
                      </a:lnTo>
                      <a:lnTo>
                        <a:pt x="5403" y="1657"/>
                      </a:lnTo>
                      <a:lnTo>
                        <a:pt x="5397" y="1647"/>
                      </a:lnTo>
                      <a:lnTo>
                        <a:pt x="5392" y="1640"/>
                      </a:lnTo>
                      <a:lnTo>
                        <a:pt x="5388" y="1632"/>
                      </a:lnTo>
                      <a:lnTo>
                        <a:pt x="5385" y="1626"/>
                      </a:lnTo>
                      <a:lnTo>
                        <a:pt x="5383" y="1620"/>
                      </a:lnTo>
                      <a:lnTo>
                        <a:pt x="5379" y="1606"/>
                      </a:lnTo>
                      <a:lnTo>
                        <a:pt x="5375" y="1590"/>
                      </a:lnTo>
                      <a:lnTo>
                        <a:pt x="5371" y="1582"/>
                      </a:lnTo>
                      <a:lnTo>
                        <a:pt x="5366" y="1574"/>
                      </a:lnTo>
                      <a:lnTo>
                        <a:pt x="5366" y="1566"/>
                      </a:lnTo>
                      <a:lnTo>
                        <a:pt x="5389" y="1566"/>
                      </a:lnTo>
                      <a:lnTo>
                        <a:pt x="5397" y="1561"/>
                      </a:lnTo>
                      <a:lnTo>
                        <a:pt x="5405" y="1557"/>
                      </a:lnTo>
                      <a:lnTo>
                        <a:pt x="5409" y="1558"/>
                      </a:lnTo>
                      <a:lnTo>
                        <a:pt x="5412" y="1560"/>
                      </a:lnTo>
                      <a:lnTo>
                        <a:pt x="5414" y="1563"/>
                      </a:lnTo>
                      <a:lnTo>
                        <a:pt x="5415" y="1566"/>
                      </a:lnTo>
                      <a:lnTo>
                        <a:pt x="5417" y="1575"/>
                      </a:lnTo>
                      <a:lnTo>
                        <a:pt x="5420" y="1585"/>
                      </a:lnTo>
                      <a:lnTo>
                        <a:pt x="5423" y="1591"/>
                      </a:lnTo>
                      <a:lnTo>
                        <a:pt x="5428" y="1596"/>
                      </a:lnTo>
                      <a:lnTo>
                        <a:pt x="5433" y="1600"/>
                      </a:lnTo>
                      <a:lnTo>
                        <a:pt x="5438" y="1604"/>
                      </a:lnTo>
                      <a:lnTo>
                        <a:pt x="5443" y="1607"/>
                      </a:lnTo>
                      <a:lnTo>
                        <a:pt x="5449" y="1609"/>
                      </a:lnTo>
                      <a:lnTo>
                        <a:pt x="5457" y="1610"/>
                      </a:lnTo>
                      <a:lnTo>
                        <a:pt x="5464" y="1610"/>
                      </a:lnTo>
                      <a:lnTo>
                        <a:pt x="5476" y="1610"/>
                      </a:lnTo>
                      <a:lnTo>
                        <a:pt x="5477" y="1607"/>
                      </a:lnTo>
                      <a:lnTo>
                        <a:pt x="5478" y="1603"/>
                      </a:lnTo>
                      <a:lnTo>
                        <a:pt x="5476" y="1597"/>
                      </a:lnTo>
                      <a:lnTo>
                        <a:pt x="5472" y="1592"/>
                      </a:lnTo>
                      <a:lnTo>
                        <a:pt x="5469" y="1586"/>
                      </a:lnTo>
                      <a:lnTo>
                        <a:pt x="5466" y="1580"/>
                      </a:lnTo>
                      <a:lnTo>
                        <a:pt x="5462" y="1574"/>
                      </a:lnTo>
                      <a:lnTo>
                        <a:pt x="5457" y="1570"/>
                      </a:lnTo>
                      <a:lnTo>
                        <a:pt x="5452" y="1566"/>
                      </a:lnTo>
                      <a:lnTo>
                        <a:pt x="5446" y="1563"/>
                      </a:lnTo>
                      <a:lnTo>
                        <a:pt x="5440" y="1561"/>
                      </a:lnTo>
                      <a:lnTo>
                        <a:pt x="5434" y="1560"/>
                      </a:lnTo>
                      <a:lnTo>
                        <a:pt x="5436" y="1556"/>
                      </a:lnTo>
                      <a:lnTo>
                        <a:pt x="5439" y="1552"/>
                      </a:lnTo>
                      <a:lnTo>
                        <a:pt x="5443" y="1550"/>
                      </a:lnTo>
                      <a:lnTo>
                        <a:pt x="5447" y="1547"/>
                      </a:lnTo>
                      <a:lnTo>
                        <a:pt x="5457" y="1544"/>
                      </a:lnTo>
                      <a:lnTo>
                        <a:pt x="5468" y="1542"/>
                      </a:lnTo>
                      <a:lnTo>
                        <a:pt x="5480" y="1538"/>
                      </a:lnTo>
                      <a:lnTo>
                        <a:pt x="5494" y="1536"/>
                      </a:lnTo>
                      <a:lnTo>
                        <a:pt x="5499" y="1537"/>
                      </a:lnTo>
                      <a:lnTo>
                        <a:pt x="5503" y="1538"/>
                      </a:lnTo>
                      <a:lnTo>
                        <a:pt x="5507" y="1539"/>
                      </a:lnTo>
                      <a:lnTo>
                        <a:pt x="5512" y="1541"/>
                      </a:lnTo>
                      <a:lnTo>
                        <a:pt x="5520" y="1544"/>
                      </a:lnTo>
                      <a:lnTo>
                        <a:pt x="5529" y="1547"/>
                      </a:lnTo>
                      <a:lnTo>
                        <a:pt x="5538" y="1549"/>
                      </a:lnTo>
                      <a:lnTo>
                        <a:pt x="5546" y="1550"/>
                      </a:lnTo>
                      <a:lnTo>
                        <a:pt x="5553" y="1552"/>
                      </a:lnTo>
                      <a:lnTo>
                        <a:pt x="5560" y="1555"/>
                      </a:lnTo>
                      <a:lnTo>
                        <a:pt x="5566" y="1558"/>
                      </a:lnTo>
                      <a:lnTo>
                        <a:pt x="5573" y="1562"/>
                      </a:lnTo>
                      <a:lnTo>
                        <a:pt x="5578" y="1567"/>
                      </a:lnTo>
                      <a:lnTo>
                        <a:pt x="5584" y="1573"/>
                      </a:lnTo>
                      <a:lnTo>
                        <a:pt x="5589" y="1580"/>
                      </a:lnTo>
                      <a:lnTo>
                        <a:pt x="5593" y="1586"/>
                      </a:lnTo>
                      <a:lnTo>
                        <a:pt x="5598" y="1592"/>
                      </a:lnTo>
                      <a:lnTo>
                        <a:pt x="5601" y="1598"/>
                      </a:lnTo>
                      <a:lnTo>
                        <a:pt x="5607" y="1611"/>
                      </a:lnTo>
                      <a:lnTo>
                        <a:pt x="5616" y="1624"/>
                      </a:lnTo>
                      <a:lnTo>
                        <a:pt x="5625" y="1632"/>
                      </a:lnTo>
                      <a:lnTo>
                        <a:pt x="5633" y="1640"/>
                      </a:lnTo>
                      <a:lnTo>
                        <a:pt x="5641" y="1645"/>
                      </a:lnTo>
                      <a:lnTo>
                        <a:pt x="5650" y="1650"/>
                      </a:lnTo>
                      <a:lnTo>
                        <a:pt x="5669" y="1657"/>
                      </a:lnTo>
                      <a:lnTo>
                        <a:pt x="5691" y="1666"/>
                      </a:lnTo>
                      <a:lnTo>
                        <a:pt x="5704" y="1671"/>
                      </a:lnTo>
                      <a:lnTo>
                        <a:pt x="5718" y="1676"/>
                      </a:lnTo>
                      <a:lnTo>
                        <a:pt x="5723" y="1678"/>
                      </a:lnTo>
                      <a:lnTo>
                        <a:pt x="5728" y="1682"/>
                      </a:lnTo>
                      <a:lnTo>
                        <a:pt x="5729" y="1684"/>
                      </a:lnTo>
                      <a:lnTo>
                        <a:pt x="5730" y="1687"/>
                      </a:lnTo>
                      <a:lnTo>
                        <a:pt x="5731" y="1691"/>
                      </a:lnTo>
                      <a:lnTo>
                        <a:pt x="5731" y="1694"/>
                      </a:lnTo>
                      <a:lnTo>
                        <a:pt x="5730" y="1703"/>
                      </a:lnTo>
                      <a:lnTo>
                        <a:pt x="5728" y="1710"/>
                      </a:lnTo>
                      <a:lnTo>
                        <a:pt x="5725" y="1717"/>
                      </a:lnTo>
                      <a:lnTo>
                        <a:pt x="5722" y="1725"/>
                      </a:lnTo>
                      <a:lnTo>
                        <a:pt x="5719" y="1732"/>
                      </a:lnTo>
                      <a:lnTo>
                        <a:pt x="5716" y="1739"/>
                      </a:lnTo>
                      <a:lnTo>
                        <a:pt x="5714" y="1747"/>
                      </a:lnTo>
                      <a:lnTo>
                        <a:pt x="5713" y="1756"/>
                      </a:lnTo>
                      <a:lnTo>
                        <a:pt x="5715" y="1769"/>
                      </a:lnTo>
                      <a:lnTo>
                        <a:pt x="5716" y="1784"/>
                      </a:lnTo>
                      <a:lnTo>
                        <a:pt x="5716" y="1791"/>
                      </a:lnTo>
                      <a:lnTo>
                        <a:pt x="5713" y="1798"/>
                      </a:lnTo>
                      <a:lnTo>
                        <a:pt x="5709" y="1805"/>
                      </a:lnTo>
                      <a:lnTo>
                        <a:pt x="5706" y="1811"/>
                      </a:lnTo>
                      <a:lnTo>
                        <a:pt x="5702" y="1817"/>
                      </a:lnTo>
                      <a:lnTo>
                        <a:pt x="5699" y="1823"/>
                      </a:lnTo>
                      <a:lnTo>
                        <a:pt x="5697" y="1830"/>
                      </a:lnTo>
                      <a:lnTo>
                        <a:pt x="5696" y="1838"/>
                      </a:lnTo>
                      <a:lnTo>
                        <a:pt x="5696" y="1851"/>
                      </a:lnTo>
                      <a:lnTo>
                        <a:pt x="5700" y="1854"/>
                      </a:lnTo>
                      <a:lnTo>
                        <a:pt x="5704" y="1849"/>
                      </a:lnTo>
                      <a:lnTo>
                        <a:pt x="5706" y="1843"/>
                      </a:lnTo>
                      <a:lnTo>
                        <a:pt x="5712" y="1833"/>
                      </a:lnTo>
                      <a:lnTo>
                        <a:pt x="5717" y="1822"/>
                      </a:lnTo>
                      <a:lnTo>
                        <a:pt x="5719" y="1818"/>
                      </a:lnTo>
                      <a:lnTo>
                        <a:pt x="5722" y="1815"/>
                      </a:lnTo>
                      <a:lnTo>
                        <a:pt x="5726" y="1813"/>
                      </a:lnTo>
                      <a:lnTo>
                        <a:pt x="5731" y="1812"/>
                      </a:lnTo>
                      <a:lnTo>
                        <a:pt x="5744" y="1815"/>
                      </a:lnTo>
                      <a:lnTo>
                        <a:pt x="5755" y="1819"/>
                      </a:lnTo>
                      <a:lnTo>
                        <a:pt x="5756" y="1824"/>
                      </a:lnTo>
                      <a:lnTo>
                        <a:pt x="5746" y="1838"/>
                      </a:lnTo>
                      <a:lnTo>
                        <a:pt x="5736" y="1851"/>
                      </a:lnTo>
                      <a:lnTo>
                        <a:pt x="5732" y="1857"/>
                      </a:lnTo>
                      <a:lnTo>
                        <a:pt x="5729" y="1865"/>
                      </a:lnTo>
                      <a:lnTo>
                        <a:pt x="5727" y="1873"/>
                      </a:lnTo>
                      <a:lnTo>
                        <a:pt x="5727" y="1882"/>
                      </a:lnTo>
                      <a:lnTo>
                        <a:pt x="5727" y="1886"/>
                      </a:lnTo>
                      <a:lnTo>
                        <a:pt x="5729" y="1891"/>
                      </a:lnTo>
                      <a:lnTo>
                        <a:pt x="5731" y="1894"/>
                      </a:lnTo>
                      <a:lnTo>
                        <a:pt x="5733" y="1897"/>
                      </a:lnTo>
                      <a:lnTo>
                        <a:pt x="5738" y="1903"/>
                      </a:lnTo>
                      <a:lnTo>
                        <a:pt x="5744" y="1910"/>
                      </a:lnTo>
                      <a:lnTo>
                        <a:pt x="5747" y="1917"/>
                      </a:lnTo>
                      <a:lnTo>
                        <a:pt x="5751" y="1922"/>
                      </a:lnTo>
                      <a:lnTo>
                        <a:pt x="5756" y="1927"/>
                      </a:lnTo>
                      <a:lnTo>
                        <a:pt x="5761" y="1932"/>
                      </a:lnTo>
                      <a:lnTo>
                        <a:pt x="5763" y="1935"/>
                      </a:lnTo>
                      <a:lnTo>
                        <a:pt x="5766" y="1939"/>
                      </a:lnTo>
                      <a:lnTo>
                        <a:pt x="5770" y="1941"/>
                      </a:lnTo>
                      <a:lnTo>
                        <a:pt x="5773" y="1942"/>
                      </a:lnTo>
                      <a:lnTo>
                        <a:pt x="5777" y="1942"/>
                      </a:lnTo>
                      <a:lnTo>
                        <a:pt x="5780" y="1941"/>
                      </a:lnTo>
                      <a:lnTo>
                        <a:pt x="5782" y="1939"/>
                      </a:lnTo>
                      <a:lnTo>
                        <a:pt x="5784" y="1937"/>
                      </a:lnTo>
                      <a:lnTo>
                        <a:pt x="5786" y="1934"/>
                      </a:lnTo>
                      <a:lnTo>
                        <a:pt x="5787" y="1931"/>
                      </a:lnTo>
                      <a:lnTo>
                        <a:pt x="5788" y="1927"/>
                      </a:lnTo>
                      <a:lnTo>
                        <a:pt x="5788" y="1924"/>
                      </a:lnTo>
                      <a:lnTo>
                        <a:pt x="5787" y="1918"/>
                      </a:lnTo>
                      <a:lnTo>
                        <a:pt x="5785" y="1913"/>
                      </a:lnTo>
                      <a:lnTo>
                        <a:pt x="5781" y="1909"/>
                      </a:lnTo>
                      <a:lnTo>
                        <a:pt x="5777" y="1905"/>
                      </a:lnTo>
                      <a:lnTo>
                        <a:pt x="5773" y="1902"/>
                      </a:lnTo>
                      <a:lnTo>
                        <a:pt x="5770" y="1898"/>
                      </a:lnTo>
                      <a:lnTo>
                        <a:pt x="5766" y="1893"/>
                      </a:lnTo>
                      <a:lnTo>
                        <a:pt x="5765" y="1886"/>
                      </a:lnTo>
                      <a:lnTo>
                        <a:pt x="5766" y="1884"/>
                      </a:lnTo>
                      <a:lnTo>
                        <a:pt x="5768" y="1881"/>
                      </a:lnTo>
                      <a:lnTo>
                        <a:pt x="5769" y="1879"/>
                      </a:lnTo>
                      <a:lnTo>
                        <a:pt x="5770" y="1877"/>
                      </a:lnTo>
                      <a:lnTo>
                        <a:pt x="5774" y="1873"/>
                      </a:lnTo>
                      <a:lnTo>
                        <a:pt x="5779" y="1870"/>
                      </a:lnTo>
                      <a:lnTo>
                        <a:pt x="5784" y="1866"/>
                      </a:lnTo>
                      <a:lnTo>
                        <a:pt x="5788" y="1862"/>
                      </a:lnTo>
                      <a:lnTo>
                        <a:pt x="5789" y="1859"/>
                      </a:lnTo>
                      <a:lnTo>
                        <a:pt x="5791" y="1857"/>
                      </a:lnTo>
                      <a:lnTo>
                        <a:pt x="5791" y="1855"/>
                      </a:lnTo>
                      <a:lnTo>
                        <a:pt x="5792" y="1852"/>
                      </a:lnTo>
                      <a:lnTo>
                        <a:pt x="5791" y="1848"/>
                      </a:lnTo>
                      <a:lnTo>
                        <a:pt x="5791" y="1845"/>
                      </a:lnTo>
                      <a:lnTo>
                        <a:pt x="5789" y="1842"/>
                      </a:lnTo>
                      <a:lnTo>
                        <a:pt x="5788" y="1839"/>
                      </a:lnTo>
                      <a:lnTo>
                        <a:pt x="5783" y="1834"/>
                      </a:lnTo>
                      <a:lnTo>
                        <a:pt x="5779" y="1828"/>
                      </a:lnTo>
                      <a:lnTo>
                        <a:pt x="5773" y="1824"/>
                      </a:lnTo>
                      <a:lnTo>
                        <a:pt x="5769" y="1819"/>
                      </a:lnTo>
                      <a:lnTo>
                        <a:pt x="5764" y="1813"/>
                      </a:lnTo>
                      <a:lnTo>
                        <a:pt x="5762" y="1806"/>
                      </a:lnTo>
                      <a:lnTo>
                        <a:pt x="5760" y="1792"/>
                      </a:lnTo>
                      <a:lnTo>
                        <a:pt x="5758" y="1780"/>
                      </a:lnTo>
                      <a:lnTo>
                        <a:pt x="5757" y="1767"/>
                      </a:lnTo>
                      <a:lnTo>
                        <a:pt x="5756" y="1753"/>
                      </a:lnTo>
                      <a:lnTo>
                        <a:pt x="5756" y="1747"/>
                      </a:lnTo>
                      <a:lnTo>
                        <a:pt x="5755" y="1741"/>
                      </a:lnTo>
                      <a:lnTo>
                        <a:pt x="5755" y="1738"/>
                      </a:lnTo>
                      <a:lnTo>
                        <a:pt x="5755" y="1735"/>
                      </a:lnTo>
                      <a:lnTo>
                        <a:pt x="5756" y="1733"/>
                      </a:lnTo>
                      <a:lnTo>
                        <a:pt x="5757" y="1730"/>
                      </a:lnTo>
                      <a:lnTo>
                        <a:pt x="5761" y="1726"/>
                      </a:lnTo>
                      <a:lnTo>
                        <a:pt x="5765" y="1723"/>
                      </a:lnTo>
                      <a:lnTo>
                        <a:pt x="5771" y="1721"/>
                      </a:lnTo>
                      <a:lnTo>
                        <a:pt x="5776" y="1717"/>
                      </a:lnTo>
                      <a:lnTo>
                        <a:pt x="5776" y="1692"/>
                      </a:lnTo>
                      <a:lnTo>
                        <a:pt x="5775" y="1685"/>
                      </a:lnTo>
                      <a:lnTo>
                        <a:pt x="5774" y="1680"/>
                      </a:lnTo>
                      <a:lnTo>
                        <a:pt x="5772" y="1675"/>
                      </a:lnTo>
                      <a:lnTo>
                        <a:pt x="5769" y="1671"/>
                      </a:lnTo>
                      <a:lnTo>
                        <a:pt x="5765" y="1669"/>
                      </a:lnTo>
                      <a:lnTo>
                        <a:pt x="5762" y="1668"/>
                      </a:lnTo>
                      <a:lnTo>
                        <a:pt x="5759" y="1667"/>
                      </a:lnTo>
                      <a:lnTo>
                        <a:pt x="5755" y="1667"/>
                      </a:lnTo>
                      <a:lnTo>
                        <a:pt x="5749" y="1667"/>
                      </a:lnTo>
                      <a:lnTo>
                        <a:pt x="5741" y="1666"/>
                      </a:lnTo>
                      <a:lnTo>
                        <a:pt x="5737" y="1664"/>
                      </a:lnTo>
                      <a:lnTo>
                        <a:pt x="5734" y="1660"/>
                      </a:lnTo>
                      <a:lnTo>
                        <a:pt x="5733" y="1656"/>
                      </a:lnTo>
                      <a:lnTo>
                        <a:pt x="5731" y="1652"/>
                      </a:lnTo>
                      <a:lnTo>
                        <a:pt x="5727" y="1636"/>
                      </a:lnTo>
                      <a:lnTo>
                        <a:pt x="5723" y="1621"/>
                      </a:lnTo>
                      <a:lnTo>
                        <a:pt x="5721" y="1606"/>
                      </a:lnTo>
                      <a:lnTo>
                        <a:pt x="5717" y="1589"/>
                      </a:lnTo>
                      <a:lnTo>
                        <a:pt x="5717" y="1585"/>
                      </a:lnTo>
                      <a:lnTo>
                        <a:pt x="5717" y="1582"/>
                      </a:lnTo>
                      <a:lnTo>
                        <a:pt x="5716" y="1579"/>
                      </a:lnTo>
                      <a:lnTo>
                        <a:pt x="5714" y="1577"/>
                      </a:lnTo>
                      <a:lnTo>
                        <a:pt x="5706" y="1575"/>
                      </a:lnTo>
                      <a:lnTo>
                        <a:pt x="5700" y="1577"/>
                      </a:lnTo>
                      <a:lnTo>
                        <a:pt x="5694" y="1578"/>
                      </a:lnTo>
                      <a:lnTo>
                        <a:pt x="5687" y="1578"/>
                      </a:lnTo>
                      <a:lnTo>
                        <a:pt x="5679" y="1578"/>
                      </a:lnTo>
                      <a:lnTo>
                        <a:pt x="5673" y="1575"/>
                      </a:lnTo>
                      <a:lnTo>
                        <a:pt x="5668" y="1573"/>
                      </a:lnTo>
                      <a:lnTo>
                        <a:pt x="5662" y="1571"/>
                      </a:lnTo>
                      <a:lnTo>
                        <a:pt x="5652" y="1568"/>
                      </a:lnTo>
                      <a:lnTo>
                        <a:pt x="5643" y="1564"/>
                      </a:lnTo>
                      <a:lnTo>
                        <a:pt x="5635" y="1561"/>
                      </a:lnTo>
                      <a:lnTo>
                        <a:pt x="5628" y="1556"/>
                      </a:lnTo>
                      <a:lnTo>
                        <a:pt x="5621" y="1551"/>
                      </a:lnTo>
                      <a:lnTo>
                        <a:pt x="5617" y="1543"/>
                      </a:lnTo>
                      <a:lnTo>
                        <a:pt x="5615" y="1540"/>
                      </a:lnTo>
                      <a:lnTo>
                        <a:pt x="5614" y="1536"/>
                      </a:lnTo>
                      <a:lnTo>
                        <a:pt x="5613" y="1532"/>
                      </a:lnTo>
                      <a:lnTo>
                        <a:pt x="5613" y="1527"/>
                      </a:lnTo>
                      <a:lnTo>
                        <a:pt x="5615" y="1512"/>
                      </a:lnTo>
                      <a:lnTo>
                        <a:pt x="5618" y="1498"/>
                      </a:lnTo>
                      <a:lnTo>
                        <a:pt x="5623" y="1472"/>
                      </a:lnTo>
                      <a:lnTo>
                        <a:pt x="5628" y="1449"/>
                      </a:lnTo>
                      <a:lnTo>
                        <a:pt x="5630" y="1426"/>
                      </a:lnTo>
                      <a:lnTo>
                        <a:pt x="5631" y="1400"/>
                      </a:lnTo>
                      <a:lnTo>
                        <a:pt x="5631" y="1377"/>
                      </a:lnTo>
                      <a:lnTo>
                        <a:pt x="5630" y="1374"/>
                      </a:lnTo>
                      <a:lnTo>
                        <a:pt x="5629" y="1371"/>
                      </a:lnTo>
                      <a:lnTo>
                        <a:pt x="5627" y="1368"/>
                      </a:lnTo>
                      <a:lnTo>
                        <a:pt x="5623" y="1366"/>
                      </a:lnTo>
                      <a:lnTo>
                        <a:pt x="5617" y="1363"/>
                      </a:lnTo>
                      <a:lnTo>
                        <a:pt x="5610" y="1360"/>
                      </a:lnTo>
                      <a:lnTo>
                        <a:pt x="5613" y="1355"/>
                      </a:lnTo>
                      <a:lnTo>
                        <a:pt x="5617" y="1352"/>
                      </a:lnTo>
                      <a:lnTo>
                        <a:pt x="5621" y="1350"/>
                      </a:lnTo>
                      <a:lnTo>
                        <a:pt x="5627" y="1348"/>
                      </a:lnTo>
                      <a:lnTo>
                        <a:pt x="5639" y="1350"/>
                      </a:lnTo>
                      <a:lnTo>
                        <a:pt x="5651" y="1350"/>
                      </a:lnTo>
                      <a:lnTo>
                        <a:pt x="5680" y="1350"/>
                      </a:lnTo>
                      <a:lnTo>
                        <a:pt x="5688" y="1348"/>
                      </a:lnTo>
                      <a:lnTo>
                        <a:pt x="5695" y="1347"/>
                      </a:lnTo>
                      <a:lnTo>
                        <a:pt x="5723" y="1347"/>
                      </a:lnTo>
                      <a:lnTo>
                        <a:pt x="5729" y="1347"/>
                      </a:lnTo>
                      <a:lnTo>
                        <a:pt x="5735" y="1346"/>
                      </a:lnTo>
                      <a:lnTo>
                        <a:pt x="5742" y="1344"/>
                      </a:lnTo>
                      <a:lnTo>
                        <a:pt x="5747" y="1343"/>
                      </a:lnTo>
                      <a:lnTo>
                        <a:pt x="5757" y="1338"/>
                      </a:lnTo>
                      <a:lnTo>
                        <a:pt x="5766" y="1333"/>
                      </a:lnTo>
                      <a:lnTo>
                        <a:pt x="5777" y="1328"/>
                      </a:lnTo>
                      <a:lnTo>
                        <a:pt x="5786" y="1323"/>
                      </a:lnTo>
                      <a:lnTo>
                        <a:pt x="5792" y="1320"/>
                      </a:lnTo>
                      <a:lnTo>
                        <a:pt x="5798" y="1319"/>
                      </a:lnTo>
                      <a:lnTo>
                        <a:pt x="5804" y="1318"/>
                      </a:lnTo>
                      <a:lnTo>
                        <a:pt x="5810" y="1317"/>
                      </a:lnTo>
                      <a:lnTo>
                        <a:pt x="5819" y="1319"/>
                      </a:lnTo>
                      <a:lnTo>
                        <a:pt x="5827" y="1322"/>
                      </a:lnTo>
                      <a:lnTo>
                        <a:pt x="5834" y="1324"/>
                      </a:lnTo>
                      <a:lnTo>
                        <a:pt x="5843" y="1325"/>
                      </a:lnTo>
                      <a:lnTo>
                        <a:pt x="5844" y="1330"/>
                      </a:lnTo>
                      <a:lnTo>
                        <a:pt x="5844" y="1335"/>
                      </a:lnTo>
                      <a:lnTo>
                        <a:pt x="5844" y="1340"/>
                      </a:lnTo>
                      <a:lnTo>
                        <a:pt x="5842" y="1345"/>
                      </a:lnTo>
                      <a:lnTo>
                        <a:pt x="5840" y="1351"/>
                      </a:lnTo>
                      <a:lnTo>
                        <a:pt x="5838" y="1356"/>
                      </a:lnTo>
                      <a:lnTo>
                        <a:pt x="5843" y="1359"/>
                      </a:lnTo>
                      <a:lnTo>
                        <a:pt x="5849" y="1360"/>
                      </a:lnTo>
                      <a:lnTo>
                        <a:pt x="5859" y="1358"/>
                      </a:lnTo>
                      <a:lnTo>
                        <a:pt x="5866" y="1355"/>
                      </a:lnTo>
                      <a:lnTo>
                        <a:pt x="5874" y="1352"/>
                      </a:lnTo>
                      <a:lnTo>
                        <a:pt x="5884" y="1350"/>
                      </a:lnTo>
                      <a:lnTo>
                        <a:pt x="5901" y="1350"/>
                      </a:lnTo>
                      <a:lnTo>
                        <a:pt x="5917" y="1348"/>
                      </a:lnTo>
                      <a:lnTo>
                        <a:pt x="5924" y="1346"/>
                      </a:lnTo>
                      <a:lnTo>
                        <a:pt x="5931" y="1343"/>
                      </a:lnTo>
                      <a:lnTo>
                        <a:pt x="5937" y="1339"/>
                      </a:lnTo>
                      <a:lnTo>
                        <a:pt x="5944" y="1333"/>
                      </a:lnTo>
                      <a:lnTo>
                        <a:pt x="5941" y="1330"/>
                      </a:lnTo>
                      <a:lnTo>
                        <a:pt x="5936" y="1327"/>
                      </a:lnTo>
                      <a:lnTo>
                        <a:pt x="5933" y="1326"/>
                      </a:lnTo>
                      <a:lnTo>
                        <a:pt x="5928" y="1325"/>
                      </a:lnTo>
                      <a:lnTo>
                        <a:pt x="5920" y="1324"/>
                      </a:lnTo>
                      <a:lnTo>
                        <a:pt x="5909" y="1322"/>
                      </a:lnTo>
                      <a:lnTo>
                        <a:pt x="5904" y="1319"/>
                      </a:lnTo>
                      <a:lnTo>
                        <a:pt x="5900" y="1317"/>
                      </a:lnTo>
                      <a:lnTo>
                        <a:pt x="5895" y="1314"/>
                      </a:lnTo>
                      <a:lnTo>
                        <a:pt x="5892" y="1311"/>
                      </a:lnTo>
                      <a:lnTo>
                        <a:pt x="5889" y="1307"/>
                      </a:lnTo>
                      <a:lnTo>
                        <a:pt x="5887" y="1303"/>
                      </a:lnTo>
                      <a:lnTo>
                        <a:pt x="5886" y="1299"/>
                      </a:lnTo>
                      <a:lnTo>
                        <a:pt x="5885" y="1292"/>
                      </a:lnTo>
                      <a:lnTo>
                        <a:pt x="5888" y="1281"/>
                      </a:lnTo>
                      <a:lnTo>
                        <a:pt x="5891" y="1269"/>
                      </a:lnTo>
                      <a:lnTo>
                        <a:pt x="5890" y="1261"/>
                      </a:lnTo>
                      <a:lnTo>
                        <a:pt x="5888" y="1255"/>
                      </a:lnTo>
                      <a:lnTo>
                        <a:pt x="5885" y="1250"/>
                      </a:lnTo>
                      <a:lnTo>
                        <a:pt x="5880" y="1245"/>
                      </a:lnTo>
                      <a:lnTo>
                        <a:pt x="5872" y="1234"/>
                      </a:lnTo>
                      <a:lnTo>
                        <a:pt x="5863" y="1223"/>
                      </a:lnTo>
                      <a:lnTo>
                        <a:pt x="5856" y="1216"/>
                      </a:lnTo>
                      <a:lnTo>
                        <a:pt x="5849" y="1207"/>
                      </a:lnTo>
                      <a:lnTo>
                        <a:pt x="5847" y="1203"/>
                      </a:lnTo>
                      <a:lnTo>
                        <a:pt x="5845" y="1199"/>
                      </a:lnTo>
                      <a:lnTo>
                        <a:pt x="5844" y="1194"/>
                      </a:lnTo>
                      <a:lnTo>
                        <a:pt x="5844" y="1189"/>
                      </a:lnTo>
                      <a:lnTo>
                        <a:pt x="5844" y="1187"/>
                      </a:lnTo>
                      <a:lnTo>
                        <a:pt x="5845" y="1185"/>
                      </a:lnTo>
                      <a:lnTo>
                        <a:pt x="5847" y="1184"/>
                      </a:lnTo>
                      <a:lnTo>
                        <a:pt x="5848" y="1182"/>
                      </a:lnTo>
                      <a:lnTo>
                        <a:pt x="5852" y="1181"/>
                      </a:lnTo>
                      <a:lnTo>
                        <a:pt x="5858" y="1181"/>
                      </a:lnTo>
                      <a:lnTo>
                        <a:pt x="5864" y="1181"/>
                      </a:lnTo>
                      <a:lnTo>
                        <a:pt x="5869" y="1182"/>
                      </a:lnTo>
                      <a:lnTo>
                        <a:pt x="5874" y="1185"/>
                      </a:lnTo>
                      <a:lnTo>
                        <a:pt x="5878" y="1187"/>
                      </a:lnTo>
                      <a:lnTo>
                        <a:pt x="5888" y="1192"/>
                      </a:lnTo>
                      <a:lnTo>
                        <a:pt x="5899" y="1197"/>
                      </a:lnTo>
                      <a:lnTo>
                        <a:pt x="5900" y="1193"/>
                      </a:lnTo>
                      <a:lnTo>
                        <a:pt x="5900" y="1190"/>
                      </a:lnTo>
                      <a:lnTo>
                        <a:pt x="5899" y="1185"/>
                      </a:lnTo>
                      <a:lnTo>
                        <a:pt x="5897" y="1182"/>
                      </a:lnTo>
                      <a:lnTo>
                        <a:pt x="5893" y="1180"/>
                      </a:lnTo>
                      <a:lnTo>
                        <a:pt x="5889" y="1177"/>
                      </a:lnTo>
                      <a:lnTo>
                        <a:pt x="5884" y="1176"/>
                      </a:lnTo>
                      <a:lnTo>
                        <a:pt x="5879" y="1173"/>
                      </a:lnTo>
                      <a:lnTo>
                        <a:pt x="5875" y="1171"/>
                      </a:lnTo>
                      <a:lnTo>
                        <a:pt x="5873" y="1167"/>
                      </a:lnTo>
                      <a:lnTo>
                        <a:pt x="5869" y="1158"/>
                      </a:lnTo>
                      <a:lnTo>
                        <a:pt x="5868" y="1148"/>
                      </a:lnTo>
                      <a:lnTo>
                        <a:pt x="5866" y="1140"/>
                      </a:lnTo>
                      <a:lnTo>
                        <a:pt x="5863" y="1130"/>
                      </a:lnTo>
                      <a:lnTo>
                        <a:pt x="5863" y="1121"/>
                      </a:lnTo>
                      <a:lnTo>
                        <a:pt x="5877" y="1121"/>
                      </a:lnTo>
                      <a:lnTo>
                        <a:pt x="5886" y="1131"/>
                      </a:lnTo>
                      <a:lnTo>
                        <a:pt x="5894" y="1138"/>
                      </a:lnTo>
                      <a:lnTo>
                        <a:pt x="5898" y="1141"/>
                      </a:lnTo>
                      <a:lnTo>
                        <a:pt x="5903" y="1143"/>
                      </a:lnTo>
                      <a:lnTo>
                        <a:pt x="5908" y="1145"/>
                      </a:lnTo>
                      <a:lnTo>
                        <a:pt x="5915" y="1145"/>
                      </a:lnTo>
                      <a:lnTo>
                        <a:pt x="5915" y="1130"/>
                      </a:lnTo>
                      <a:lnTo>
                        <a:pt x="5914" y="1125"/>
                      </a:lnTo>
                      <a:lnTo>
                        <a:pt x="5913" y="1121"/>
                      </a:lnTo>
                      <a:lnTo>
                        <a:pt x="5911" y="1118"/>
                      </a:lnTo>
                      <a:lnTo>
                        <a:pt x="5908" y="1115"/>
                      </a:lnTo>
                      <a:lnTo>
                        <a:pt x="5902" y="1110"/>
                      </a:lnTo>
                      <a:lnTo>
                        <a:pt x="5896" y="1105"/>
                      </a:lnTo>
                      <a:lnTo>
                        <a:pt x="5889" y="1101"/>
                      </a:lnTo>
                      <a:lnTo>
                        <a:pt x="5884" y="1096"/>
                      </a:lnTo>
                      <a:lnTo>
                        <a:pt x="5880" y="1092"/>
                      </a:lnTo>
                      <a:lnTo>
                        <a:pt x="5879" y="1089"/>
                      </a:lnTo>
                      <a:lnTo>
                        <a:pt x="5878" y="1085"/>
                      </a:lnTo>
                      <a:lnTo>
                        <a:pt x="5877" y="1081"/>
                      </a:lnTo>
                      <a:lnTo>
                        <a:pt x="5877" y="1070"/>
                      </a:lnTo>
                      <a:lnTo>
                        <a:pt x="5884" y="1069"/>
                      </a:lnTo>
                      <a:lnTo>
                        <a:pt x="5890" y="1069"/>
                      </a:lnTo>
                      <a:lnTo>
                        <a:pt x="5895" y="1070"/>
                      </a:lnTo>
                      <a:lnTo>
                        <a:pt x="5900" y="1072"/>
                      </a:lnTo>
                      <a:lnTo>
                        <a:pt x="5903" y="1075"/>
                      </a:lnTo>
                      <a:lnTo>
                        <a:pt x="5906" y="1078"/>
                      </a:lnTo>
                      <a:lnTo>
                        <a:pt x="5914" y="1087"/>
                      </a:lnTo>
                      <a:lnTo>
                        <a:pt x="5922" y="1096"/>
                      </a:lnTo>
                      <a:lnTo>
                        <a:pt x="5934" y="1095"/>
                      </a:lnTo>
                      <a:lnTo>
                        <a:pt x="5934" y="1081"/>
                      </a:lnTo>
                      <a:lnTo>
                        <a:pt x="5934" y="1074"/>
                      </a:lnTo>
                      <a:lnTo>
                        <a:pt x="5932" y="1068"/>
                      </a:lnTo>
                      <a:lnTo>
                        <a:pt x="5930" y="1062"/>
                      </a:lnTo>
                      <a:lnTo>
                        <a:pt x="5927" y="1057"/>
                      </a:lnTo>
                      <a:lnTo>
                        <a:pt x="5921" y="1047"/>
                      </a:lnTo>
                      <a:lnTo>
                        <a:pt x="5914" y="1035"/>
                      </a:lnTo>
                      <a:lnTo>
                        <a:pt x="5915" y="1030"/>
                      </a:lnTo>
                      <a:lnTo>
                        <a:pt x="5919" y="1029"/>
                      </a:lnTo>
                      <a:lnTo>
                        <a:pt x="5924" y="1029"/>
                      </a:lnTo>
                      <a:lnTo>
                        <a:pt x="5932" y="1030"/>
                      </a:lnTo>
                      <a:lnTo>
                        <a:pt x="5940" y="1034"/>
                      </a:lnTo>
                      <a:lnTo>
                        <a:pt x="5947" y="1037"/>
                      </a:lnTo>
                      <a:lnTo>
                        <a:pt x="5956" y="1039"/>
                      </a:lnTo>
                      <a:lnTo>
                        <a:pt x="5958" y="1039"/>
                      </a:lnTo>
                      <a:lnTo>
                        <a:pt x="5960" y="1037"/>
                      </a:lnTo>
                      <a:lnTo>
                        <a:pt x="5961" y="1035"/>
                      </a:lnTo>
                      <a:lnTo>
                        <a:pt x="5962" y="1033"/>
                      </a:lnTo>
                      <a:lnTo>
                        <a:pt x="5963" y="1028"/>
                      </a:lnTo>
                      <a:lnTo>
                        <a:pt x="5964" y="1023"/>
                      </a:lnTo>
                      <a:lnTo>
                        <a:pt x="5968" y="1011"/>
                      </a:lnTo>
                      <a:lnTo>
                        <a:pt x="5973" y="1000"/>
                      </a:lnTo>
                      <a:lnTo>
                        <a:pt x="5977" y="995"/>
                      </a:lnTo>
                      <a:lnTo>
                        <a:pt x="5981" y="992"/>
                      </a:lnTo>
                      <a:lnTo>
                        <a:pt x="5985" y="990"/>
                      </a:lnTo>
                      <a:lnTo>
                        <a:pt x="5991" y="989"/>
                      </a:lnTo>
                      <a:lnTo>
                        <a:pt x="5995" y="990"/>
                      </a:lnTo>
                      <a:lnTo>
                        <a:pt x="5999" y="992"/>
                      </a:lnTo>
                      <a:lnTo>
                        <a:pt x="6002" y="995"/>
                      </a:lnTo>
                      <a:lnTo>
                        <a:pt x="6004" y="999"/>
                      </a:lnTo>
                      <a:lnTo>
                        <a:pt x="6010" y="995"/>
                      </a:lnTo>
                      <a:lnTo>
                        <a:pt x="6015" y="991"/>
                      </a:lnTo>
                      <a:lnTo>
                        <a:pt x="6019" y="985"/>
                      </a:lnTo>
                      <a:lnTo>
                        <a:pt x="6023" y="979"/>
                      </a:lnTo>
                      <a:lnTo>
                        <a:pt x="6029" y="975"/>
                      </a:lnTo>
                      <a:lnTo>
                        <a:pt x="6034" y="971"/>
                      </a:lnTo>
                      <a:lnTo>
                        <a:pt x="6039" y="968"/>
                      </a:lnTo>
                      <a:lnTo>
                        <a:pt x="6046" y="967"/>
                      </a:lnTo>
                      <a:lnTo>
                        <a:pt x="6056" y="967"/>
                      </a:lnTo>
                      <a:lnTo>
                        <a:pt x="6056" y="972"/>
                      </a:lnTo>
                      <a:lnTo>
                        <a:pt x="6056" y="977"/>
                      </a:lnTo>
                      <a:lnTo>
                        <a:pt x="6058" y="982"/>
                      </a:lnTo>
                      <a:lnTo>
                        <a:pt x="6061" y="986"/>
                      </a:lnTo>
                      <a:lnTo>
                        <a:pt x="6063" y="987"/>
                      </a:lnTo>
                      <a:lnTo>
                        <a:pt x="6066" y="988"/>
                      </a:lnTo>
                      <a:lnTo>
                        <a:pt x="6069" y="988"/>
                      </a:lnTo>
                      <a:lnTo>
                        <a:pt x="6071" y="988"/>
                      </a:lnTo>
                      <a:lnTo>
                        <a:pt x="6077" y="988"/>
                      </a:lnTo>
                      <a:lnTo>
                        <a:pt x="6085" y="988"/>
                      </a:lnTo>
                      <a:lnTo>
                        <a:pt x="6085" y="984"/>
                      </a:lnTo>
                      <a:lnTo>
                        <a:pt x="6087" y="980"/>
                      </a:lnTo>
                      <a:lnTo>
                        <a:pt x="6089" y="977"/>
                      </a:lnTo>
                      <a:lnTo>
                        <a:pt x="6091" y="975"/>
                      </a:lnTo>
                      <a:lnTo>
                        <a:pt x="6096" y="971"/>
                      </a:lnTo>
                      <a:lnTo>
                        <a:pt x="6103" y="969"/>
                      </a:lnTo>
                      <a:lnTo>
                        <a:pt x="6119" y="966"/>
                      </a:lnTo>
                      <a:lnTo>
                        <a:pt x="6135" y="962"/>
                      </a:lnTo>
                      <a:lnTo>
                        <a:pt x="6145" y="959"/>
                      </a:lnTo>
                      <a:lnTo>
                        <a:pt x="6153" y="955"/>
                      </a:lnTo>
                      <a:lnTo>
                        <a:pt x="6156" y="952"/>
                      </a:lnTo>
                      <a:lnTo>
                        <a:pt x="6159" y="950"/>
                      </a:lnTo>
                      <a:lnTo>
                        <a:pt x="6160" y="946"/>
                      </a:lnTo>
                      <a:lnTo>
                        <a:pt x="6161" y="942"/>
                      </a:lnTo>
                      <a:lnTo>
                        <a:pt x="6161" y="933"/>
                      </a:lnTo>
                      <a:lnTo>
                        <a:pt x="6144" y="933"/>
                      </a:lnTo>
                      <a:lnTo>
                        <a:pt x="6132" y="935"/>
                      </a:lnTo>
                      <a:lnTo>
                        <a:pt x="6121" y="937"/>
                      </a:lnTo>
                      <a:lnTo>
                        <a:pt x="6109" y="935"/>
                      </a:lnTo>
                      <a:lnTo>
                        <a:pt x="6098" y="933"/>
                      </a:lnTo>
                      <a:lnTo>
                        <a:pt x="6098" y="922"/>
                      </a:lnTo>
                      <a:lnTo>
                        <a:pt x="6112" y="913"/>
                      </a:lnTo>
                      <a:lnTo>
                        <a:pt x="6122" y="904"/>
                      </a:lnTo>
                      <a:lnTo>
                        <a:pt x="6128" y="901"/>
                      </a:lnTo>
                      <a:lnTo>
                        <a:pt x="6134" y="898"/>
                      </a:lnTo>
                      <a:lnTo>
                        <a:pt x="6141" y="895"/>
                      </a:lnTo>
                      <a:lnTo>
                        <a:pt x="6149" y="894"/>
                      </a:lnTo>
                      <a:lnTo>
                        <a:pt x="6178" y="894"/>
                      </a:lnTo>
                      <a:lnTo>
                        <a:pt x="6187" y="894"/>
                      </a:lnTo>
                      <a:lnTo>
                        <a:pt x="6194" y="891"/>
                      </a:lnTo>
                      <a:lnTo>
                        <a:pt x="6202" y="887"/>
                      </a:lnTo>
                      <a:lnTo>
                        <a:pt x="6210" y="883"/>
                      </a:lnTo>
                      <a:lnTo>
                        <a:pt x="6218" y="880"/>
                      </a:lnTo>
                      <a:lnTo>
                        <a:pt x="6224" y="878"/>
                      </a:lnTo>
                      <a:lnTo>
                        <a:pt x="6229" y="876"/>
                      </a:lnTo>
                      <a:lnTo>
                        <a:pt x="6232" y="875"/>
                      </a:lnTo>
                      <a:lnTo>
                        <a:pt x="6235" y="872"/>
                      </a:lnTo>
                      <a:lnTo>
                        <a:pt x="6237" y="869"/>
                      </a:lnTo>
                      <a:lnTo>
                        <a:pt x="6239" y="872"/>
                      </a:lnTo>
                      <a:lnTo>
                        <a:pt x="6240" y="874"/>
                      </a:lnTo>
                      <a:lnTo>
                        <a:pt x="6239" y="881"/>
                      </a:lnTo>
                      <a:lnTo>
                        <a:pt x="6238" y="888"/>
                      </a:lnTo>
                      <a:lnTo>
                        <a:pt x="6236" y="894"/>
                      </a:lnTo>
                      <a:lnTo>
                        <a:pt x="6233" y="901"/>
                      </a:lnTo>
                      <a:lnTo>
                        <a:pt x="6231" y="907"/>
                      </a:lnTo>
                      <a:lnTo>
                        <a:pt x="6229" y="913"/>
                      </a:lnTo>
                      <a:lnTo>
                        <a:pt x="6228" y="920"/>
                      </a:lnTo>
                      <a:lnTo>
                        <a:pt x="6227" y="929"/>
                      </a:lnTo>
                      <a:lnTo>
                        <a:pt x="6228" y="932"/>
                      </a:lnTo>
                      <a:lnTo>
                        <a:pt x="6229" y="934"/>
                      </a:lnTo>
                      <a:lnTo>
                        <a:pt x="6231" y="936"/>
                      </a:lnTo>
                      <a:lnTo>
                        <a:pt x="6234" y="938"/>
                      </a:lnTo>
                      <a:lnTo>
                        <a:pt x="6240" y="939"/>
                      </a:lnTo>
                      <a:lnTo>
                        <a:pt x="6247" y="940"/>
                      </a:lnTo>
                      <a:lnTo>
                        <a:pt x="6251" y="940"/>
                      </a:lnTo>
                      <a:lnTo>
                        <a:pt x="6256" y="938"/>
                      </a:lnTo>
                      <a:lnTo>
                        <a:pt x="6259" y="936"/>
                      </a:lnTo>
                      <a:lnTo>
                        <a:pt x="6262" y="933"/>
                      </a:lnTo>
                      <a:lnTo>
                        <a:pt x="6268" y="927"/>
                      </a:lnTo>
                      <a:lnTo>
                        <a:pt x="6275" y="920"/>
                      </a:lnTo>
                      <a:lnTo>
                        <a:pt x="6279" y="923"/>
                      </a:lnTo>
                      <a:lnTo>
                        <a:pt x="6283" y="926"/>
                      </a:lnTo>
                      <a:lnTo>
                        <a:pt x="6287" y="928"/>
                      </a:lnTo>
                      <a:lnTo>
                        <a:pt x="6292" y="929"/>
                      </a:lnTo>
                      <a:lnTo>
                        <a:pt x="6294" y="928"/>
                      </a:lnTo>
                      <a:lnTo>
                        <a:pt x="6296" y="927"/>
                      </a:lnTo>
                      <a:lnTo>
                        <a:pt x="6298" y="926"/>
                      </a:lnTo>
                      <a:lnTo>
                        <a:pt x="6299" y="925"/>
                      </a:lnTo>
                      <a:lnTo>
                        <a:pt x="6302" y="920"/>
                      </a:lnTo>
                      <a:lnTo>
                        <a:pt x="6306" y="916"/>
                      </a:lnTo>
                      <a:lnTo>
                        <a:pt x="6314" y="910"/>
                      </a:lnTo>
                      <a:lnTo>
                        <a:pt x="6321" y="905"/>
                      </a:lnTo>
                      <a:lnTo>
                        <a:pt x="6325" y="903"/>
                      </a:lnTo>
                      <a:lnTo>
                        <a:pt x="6328" y="901"/>
                      </a:lnTo>
                      <a:lnTo>
                        <a:pt x="6333" y="900"/>
                      </a:lnTo>
                      <a:lnTo>
                        <a:pt x="6337" y="900"/>
                      </a:lnTo>
                      <a:lnTo>
                        <a:pt x="6345" y="901"/>
                      </a:lnTo>
                      <a:lnTo>
                        <a:pt x="6351" y="902"/>
                      </a:lnTo>
                      <a:lnTo>
                        <a:pt x="6356" y="904"/>
                      </a:lnTo>
                      <a:lnTo>
                        <a:pt x="6362" y="907"/>
                      </a:lnTo>
                      <a:lnTo>
                        <a:pt x="6367" y="909"/>
                      </a:lnTo>
                      <a:lnTo>
                        <a:pt x="6373" y="912"/>
                      </a:lnTo>
                      <a:lnTo>
                        <a:pt x="6379" y="913"/>
                      </a:lnTo>
                      <a:lnTo>
                        <a:pt x="6386" y="914"/>
                      </a:lnTo>
                      <a:lnTo>
                        <a:pt x="6395" y="914"/>
                      </a:lnTo>
                      <a:lnTo>
                        <a:pt x="6364" y="836"/>
                      </a:lnTo>
                      <a:lnTo>
                        <a:pt x="6364" y="815"/>
                      </a:lnTo>
                      <a:lnTo>
                        <a:pt x="6374" y="815"/>
                      </a:lnTo>
                      <a:lnTo>
                        <a:pt x="6383" y="815"/>
                      </a:lnTo>
                      <a:lnTo>
                        <a:pt x="6391" y="815"/>
                      </a:lnTo>
                      <a:lnTo>
                        <a:pt x="6400" y="816"/>
                      </a:lnTo>
                      <a:lnTo>
                        <a:pt x="6407" y="817"/>
                      </a:lnTo>
                      <a:lnTo>
                        <a:pt x="6414" y="819"/>
                      </a:lnTo>
                      <a:lnTo>
                        <a:pt x="6420" y="821"/>
                      </a:lnTo>
                      <a:lnTo>
                        <a:pt x="6428" y="825"/>
                      </a:lnTo>
                      <a:lnTo>
                        <a:pt x="6434" y="828"/>
                      </a:lnTo>
                      <a:lnTo>
                        <a:pt x="6442" y="833"/>
                      </a:lnTo>
                      <a:lnTo>
                        <a:pt x="6446" y="837"/>
                      </a:lnTo>
                      <a:lnTo>
                        <a:pt x="6450" y="841"/>
                      </a:lnTo>
                      <a:lnTo>
                        <a:pt x="6456" y="844"/>
                      </a:lnTo>
                      <a:lnTo>
                        <a:pt x="6461" y="847"/>
                      </a:lnTo>
                      <a:lnTo>
                        <a:pt x="6461" y="827"/>
                      </a:lnTo>
                      <a:lnTo>
                        <a:pt x="6461" y="823"/>
                      </a:lnTo>
                      <a:lnTo>
                        <a:pt x="6460" y="818"/>
                      </a:lnTo>
                      <a:lnTo>
                        <a:pt x="6459" y="814"/>
                      </a:lnTo>
                      <a:lnTo>
                        <a:pt x="6457" y="809"/>
                      </a:lnTo>
                      <a:lnTo>
                        <a:pt x="6455" y="806"/>
                      </a:lnTo>
                      <a:lnTo>
                        <a:pt x="6451" y="803"/>
                      </a:lnTo>
                      <a:lnTo>
                        <a:pt x="6448" y="800"/>
                      </a:lnTo>
                      <a:lnTo>
                        <a:pt x="6444" y="799"/>
                      </a:lnTo>
                      <a:lnTo>
                        <a:pt x="6434" y="797"/>
                      </a:lnTo>
                      <a:lnTo>
                        <a:pt x="6422" y="796"/>
                      </a:lnTo>
                      <a:lnTo>
                        <a:pt x="6418" y="796"/>
                      </a:lnTo>
                      <a:lnTo>
                        <a:pt x="6414" y="794"/>
                      </a:lnTo>
                      <a:lnTo>
                        <a:pt x="6412" y="791"/>
                      </a:lnTo>
                      <a:lnTo>
                        <a:pt x="6411" y="787"/>
                      </a:lnTo>
                      <a:lnTo>
                        <a:pt x="6418" y="774"/>
                      </a:lnTo>
                      <a:lnTo>
                        <a:pt x="6427" y="762"/>
                      </a:lnTo>
                      <a:lnTo>
                        <a:pt x="6426" y="757"/>
                      </a:lnTo>
                      <a:lnTo>
                        <a:pt x="6424" y="752"/>
                      </a:lnTo>
                      <a:lnTo>
                        <a:pt x="6422" y="748"/>
                      </a:lnTo>
                      <a:lnTo>
                        <a:pt x="6419" y="745"/>
                      </a:lnTo>
                      <a:lnTo>
                        <a:pt x="6414" y="738"/>
                      </a:lnTo>
                      <a:lnTo>
                        <a:pt x="6410" y="729"/>
                      </a:lnTo>
                      <a:lnTo>
                        <a:pt x="6407" y="717"/>
                      </a:lnTo>
                      <a:lnTo>
                        <a:pt x="6405" y="708"/>
                      </a:lnTo>
                      <a:lnTo>
                        <a:pt x="6404" y="697"/>
                      </a:lnTo>
                      <a:lnTo>
                        <a:pt x="6404" y="686"/>
                      </a:lnTo>
                      <a:lnTo>
                        <a:pt x="6405" y="678"/>
                      </a:lnTo>
                      <a:lnTo>
                        <a:pt x="6407" y="672"/>
                      </a:lnTo>
                      <a:lnTo>
                        <a:pt x="6411" y="666"/>
                      </a:lnTo>
                      <a:lnTo>
                        <a:pt x="6416" y="661"/>
                      </a:lnTo>
                      <a:lnTo>
                        <a:pt x="6429" y="652"/>
                      </a:lnTo>
                      <a:lnTo>
                        <a:pt x="6442" y="642"/>
                      </a:lnTo>
                      <a:lnTo>
                        <a:pt x="6456" y="630"/>
                      </a:lnTo>
                      <a:lnTo>
                        <a:pt x="6468" y="619"/>
                      </a:lnTo>
                      <a:lnTo>
                        <a:pt x="6480" y="609"/>
                      </a:lnTo>
                      <a:lnTo>
                        <a:pt x="6496" y="599"/>
                      </a:lnTo>
                      <a:lnTo>
                        <a:pt x="6499" y="610"/>
                      </a:lnTo>
                      <a:lnTo>
                        <a:pt x="6500" y="622"/>
                      </a:lnTo>
                      <a:lnTo>
                        <a:pt x="6504" y="623"/>
                      </a:lnTo>
                      <a:lnTo>
                        <a:pt x="6509" y="623"/>
                      </a:lnTo>
                      <a:lnTo>
                        <a:pt x="6514" y="623"/>
                      </a:lnTo>
                      <a:lnTo>
                        <a:pt x="6518" y="621"/>
                      </a:lnTo>
                      <a:lnTo>
                        <a:pt x="6522" y="619"/>
                      </a:lnTo>
                      <a:lnTo>
                        <a:pt x="6525" y="617"/>
                      </a:lnTo>
                      <a:lnTo>
                        <a:pt x="6528" y="615"/>
                      </a:lnTo>
                      <a:lnTo>
                        <a:pt x="6532" y="612"/>
                      </a:lnTo>
                      <a:lnTo>
                        <a:pt x="6536" y="611"/>
                      </a:lnTo>
                      <a:lnTo>
                        <a:pt x="6541" y="611"/>
                      </a:lnTo>
                      <a:lnTo>
                        <a:pt x="6544" y="611"/>
                      </a:lnTo>
                      <a:lnTo>
                        <a:pt x="6547" y="612"/>
                      </a:lnTo>
                      <a:lnTo>
                        <a:pt x="6549" y="614"/>
                      </a:lnTo>
                      <a:lnTo>
                        <a:pt x="6551" y="616"/>
                      </a:lnTo>
                      <a:lnTo>
                        <a:pt x="6553" y="620"/>
                      </a:lnTo>
                      <a:lnTo>
                        <a:pt x="6556" y="626"/>
                      </a:lnTo>
                      <a:lnTo>
                        <a:pt x="6558" y="632"/>
                      </a:lnTo>
                      <a:lnTo>
                        <a:pt x="6561" y="637"/>
                      </a:lnTo>
                      <a:lnTo>
                        <a:pt x="6564" y="643"/>
                      </a:lnTo>
                      <a:lnTo>
                        <a:pt x="6570" y="646"/>
                      </a:lnTo>
                      <a:lnTo>
                        <a:pt x="6584" y="649"/>
                      </a:lnTo>
                      <a:lnTo>
                        <a:pt x="6598" y="654"/>
                      </a:lnTo>
                      <a:lnTo>
                        <a:pt x="6602" y="658"/>
                      </a:lnTo>
                      <a:lnTo>
                        <a:pt x="6605" y="663"/>
                      </a:lnTo>
                      <a:lnTo>
                        <a:pt x="6607" y="670"/>
                      </a:lnTo>
                      <a:lnTo>
                        <a:pt x="6607" y="677"/>
                      </a:lnTo>
                      <a:lnTo>
                        <a:pt x="6612" y="681"/>
                      </a:lnTo>
                      <a:lnTo>
                        <a:pt x="6616" y="685"/>
                      </a:lnTo>
                      <a:lnTo>
                        <a:pt x="6619" y="691"/>
                      </a:lnTo>
                      <a:lnTo>
                        <a:pt x="6619" y="697"/>
                      </a:lnTo>
                      <a:lnTo>
                        <a:pt x="6619" y="712"/>
                      </a:lnTo>
                      <a:lnTo>
                        <a:pt x="6609" y="712"/>
                      </a:lnTo>
                      <a:lnTo>
                        <a:pt x="6599" y="714"/>
                      </a:lnTo>
                      <a:lnTo>
                        <a:pt x="6589" y="715"/>
                      </a:lnTo>
                      <a:lnTo>
                        <a:pt x="6578" y="717"/>
                      </a:lnTo>
                      <a:lnTo>
                        <a:pt x="6578" y="739"/>
                      </a:lnTo>
                      <a:lnTo>
                        <a:pt x="6567" y="741"/>
                      </a:lnTo>
                      <a:lnTo>
                        <a:pt x="6558" y="744"/>
                      </a:lnTo>
                      <a:lnTo>
                        <a:pt x="6557" y="749"/>
                      </a:lnTo>
                      <a:lnTo>
                        <a:pt x="6562" y="751"/>
                      </a:lnTo>
                      <a:lnTo>
                        <a:pt x="6567" y="752"/>
                      </a:lnTo>
                      <a:lnTo>
                        <a:pt x="6592" y="752"/>
                      </a:lnTo>
                      <a:lnTo>
                        <a:pt x="6592" y="767"/>
                      </a:lnTo>
                      <a:lnTo>
                        <a:pt x="6592" y="780"/>
                      </a:lnTo>
                      <a:lnTo>
                        <a:pt x="6595" y="782"/>
                      </a:lnTo>
                      <a:lnTo>
                        <a:pt x="6599" y="784"/>
                      </a:lnTo>
                      <a:lnTo>
                        <a:pt x="6609" y="771"/>
                      </a:lnTo>
                      <a:lnTo>
                        <a:pt x="6618" y="758"/>
                      </a:lnTo>
                      <a:lnTo>
                        <a:pt x="6627" y="760"/>
                      </a:lnTo>
                      <a:lnTo>
                        <a:pt x="6634" y="762"/>
                      </a:lnTo>
                      <a:lnTo>
                        <a:pt x="6637" y="763"/>
                      </a:lnTo>
                      <a:lnTo>
                        <a:pt x="6640" y="765"/>
                      </a:lnTo>
                      <a:lnTo>
                        <a:pt x="6642" y="768"/>
                      </a:lnTo>
                      <a:lnTo>
                        <a:pt x="6642" y="771"/>
                      </a:lnTo>
                      <a:lnTo>
                        <a:pt x="6642" y="776"/>
                      </a:lnTo>
                      <a:lnTo>
                        <a:pt x="6641" y="781"/>
                      </a:lnTo>
                      <a:lnTo>
                        <a:pt x="6640" y="786"/>
                      </a:lnTo>
                      <a:lnTo>
                        <a:pt x="6638" y="790"/>
                      </a:lnTo>
                      <a:lnTo>
                        <a:pt x="6633" y="798"/>
                      </a:lnTo>
                      <a:lnTo>
                        <a:pt x="6626" y="806"/>
                      </a:lnTo>
                      <a:lnTo>
                        <a:pt x="6619" y="810"/>
                      </a:lnTo>
                      <a:lnTo>
                        <a:pt x="6615" y="817"/>
                      </a:lnTo>
                      <a:lnTo>
                        <a:pt x="6613" y="828"/>
                      </a:lnTo>
                      <a:lnTo>
                        <a:pt x="6614" y="838"/>
                      </a:lnTo>
                      <a:lnTo>
                        <a:pt x="6613" y="844"/>
                      </a:lnTo>
                      <a:lnTo>
                        <a:pt x="6613" y="849"/>
                      </a:lnTo>
                      <a:lnTo>
                        <a:pt x="6611" y="853"/>
                      </a:lnTo>
                      <a:lnTo>
                        <a:pt x="6608" y="858"/>
                      </a:lnTo>
                      <a:lnTo>
                        <a:pt x="6594" y="867"/>
                      </a:lnTo>
                      <a:lnTo>
                        <a:pt x="6582" y="877"/>
                      </a:lnTo>
                      <a:lnTo>
                        <a:pt x="6585" y="879"/>
                      </a:lnTo>
                      <a:lnTo>
                        <a:pt x="6588" y="880"/>
                      </a:lnTo>
                      <a:lnTo>
                        <a:pt x="6591" y="881"/>
                      </a:lnTo>
                      <a:lnTo>
                        <a:pt x="6594" y="881"/>
                      </a:lnTo>
                      <a:lnTo>
                        <a:pt x="6607" y="880"/>
                      </a:lnTo>
                      <a:lnTo>
                        <a:pt x="6618" y="877"/>
                      </a:lnTo>
                      <a:lnTo>
                        <a:pt x="6629" y="874"/>
                      </a:lnTo>
                      <a:lnTo>
                        <a:pt x="6641" y="873"/>
                      </a:lnTo>
                      <a:lnTo>
                        <a:pt x="6649" y="872"/>
                      </a:lnTo>
                      <a:lnTo>
                        <a:pt x="6657" y="871"/>
                      </a:lnTo>
                      <a:lnTo>
                        <a:pt x="6664" y="870"/>
                      </a:lnTo>
                      <a:lnTo>
                        <a:pt x="6671" y="866"/>
                      </a:lnTo>
                      <a:lnTo>
                        <a:pt x="6677" y="864"/>
                      </a:lnTo>
                      <a:lnTo>
                        <a:pt x="6683" y="861"/>
                      </a:lnTo>
                      <a:lnTo>
                        <a:pt x="6686" y="859"/>
                      </a:lnTo>
                      <a:lnTo>
                        <a:pt x="6687" y="858"/>
                      </a:lnTo>
                      <a:lnTo>
                        <a:pt x="6689" y="855"/>
                      </a:lnTo>
                      <a:lnTo>
                        <a:pt x="6689" y="852"/>
                      </a:lnTo>
                      <a:lnTo>
                        <a:pt x="6688" y="845"/>
                      </a:lnTo>
                      <a:lnTo>
                        <a:pt x="6686" y="838"/>
                      </a:lnTo>
                      <a:lnTo>
                        <a:pt x="6684" y="832"/>
                      </a:lnTo>
                      <a:lnTo>
                        <a:pt x="6680" y="826"/>
                      </a:lnTo>
                      <a:lnTo>
                        <a:pt x="6672" y="815"/>
                      </a:lnTo>
                      <a:lnTo>
                        <a:pt x="6666" y="801"/>
                      </a:lnTo>
                      <a:lnTo>
                        <a:pt x="6667" y="794"/>
                      </a:lnTo>
                      <a:lnTo>
                        <a:pt x="6673" y="794"/>
                      </a:lnTo>
                      <a:lnTo>
                        <a:pt x="6678" y="795"/>
                      </a:lnTo>
                      <a:lnTo>
                        <a:pt x="6683" y="796"/>
                      </a:lnTo>
                      <a:lnTo>
                        <a:pt x="6687" y="797"/>
                      </a:lnTo>
                      <a:lnTo>
                        <a:pt x="6691" y="799"/>
                      </a:lnTo>
                      <a:lnTo>
                        <a:pt x="6694" y="801"/>
                      </a:lnTo>
                      <a:lnTo>
                        <a:pt x="6698" y="803"/>
                      </a:lnTo>
                      <a:lnTo>
                        <a:pt x="6702" y="804"/>
                      </a:lnTo>
                      <a:lnTo>
                        <a:pt x="6707" y="804"/>
                      </a:lnTo>
                      <a:lnTo>
                        <a:pt x="6712" y="804"/>
                      </a:lnTo>
                      <a:lnTo>
                        <a:pt x="6715" y="802"/>
                      </a:lnTo>
                      <a:lnTo>
                        <a:pt x="6718" y="800"/>
                      </a:lnTo>
                      <a:lnTo>
                        <a:pt x="6720" y="798"/>
                      </a:lnTo>
                      <a:lnTo>
                        <a:pt x="6724" y="792"/>
                      </a:lnTo>
                      <a:lnTo>
                        <a:pt x="6730" y="786"/>
                      </a:lnTo>
                      <a:lnTo>
                        <a:pt x="6742" y="778"/>
                      </a:lnTo>
                      <a:lnTo>
                        <a:pt x="6752" y="773"/>
                      </a:lnTo>
                      <a:lnTo>
                        <a:pt x="6762" y="770"/>
                      </a:lnTo>
                      <a:lnTo>
                        <a:pt x="6776" y="767"/>
                      </a:lnTo>
                      <a:lnTo>
                        <a:pt x="6792" y="764"/>
                      </a:lnTo>
                      <a:lnTo>
                        <a:pt x="6808" y="763"/>
                      </a:lnTo>
                      <a:lnTo>
                        <a:pt x="6823" y="763"/>
                      </a:lnTo>
                      <a:lnTo>
                        <a:pt x="6841" y="763"/>
                      </a:lnTo>
                      <a:lnTo>
                        <a:pt x="6847" y="764"/>
                      </a:lnTo>
                      <a:lnTo>
                        <a:pt x="6853" y="766"/>
                      </a:lnTo>
                      <a:lnTo>
                        <a:pt x="6858" y="769"/>
                      </a:lnTo>
                      <a:lnTo>
                        <a:pt x="6863" y="774"/>
                      </a:lnTo>
                      <a:lnTo>
                        <a:pt x="6870" y="785"/>
                      </a:lnTo>
                      <a:lnTo>
                        <a:pt x="6876" y="798"/>
                      </a:lnTo>
                      <a:lnTo>
                        <a:pt x="6879" y="802"/>
                      </a:lnTo>
                      <a:lnTo>
                        <a:pt x="6884" y="805"/>
                      </a:lnTo>
                      <a:lnTo>
                        <a:pt x="6889" y="807"/>
                      </a:lnTo>
                      <a:lnTo>
                        <a:pt x="6894" y="809"/>
                      </a:lnTo>
                      <a:lnTo>
                        <a:pt x="6899" y="810"/>
                      </a:lnTo>
                      <a:lnTo>
                        <a:pt x="6904" y="813"/>
                      </a:lnTo>
                      <a:lnTo>
                        <a:pt x="6908" y="816"/>
                      </a:lnTo>
                      <a:lnTo>
                        <a:pt x="6912" y="820"/>
                      </a:lnTo>
                      <a:lnTo>
                        <a:pt x="6916" y="829"/>
                      </a:lnTo>
                      <a:lnTo>
                        <a:pt x="6917" y="838"/>
                      </a:lnTo>
                      <a:lnTo>
                        <a:pt x="6918" y="843"/>
                      </a:lnTo>
                      <a:lnTo>
                        <a:pt x="6920" y="847"/>
                      </a:lnTo>
                      <a:lnTo>
                        <a:pt x="6922" y="850"/>
                      </a:lnTo>
                      <a:lnTo>
                        <a:pt x="6926" y="852"/>
                      </a:lnTo>
                      <a:lnTo>
                        <a:pt x="6929" y="846"/>
                      </a:lnTo>
                      <a:lnTo>
                        <a:pt x="6931" y="841"/>
                      </a:lnTo>
                      <a:lnTo>
                        <a:pt x="6932" y="834"/>
                      </a:lnTo>
                      <a:lnTo>
                        <a:pt x="6933" y="827"/>
                      </a:lnTo>
                      <a:lnTo>
                        <a:pt x="6936" y="826"/>
                      </a:lnTo>
                      <a:lnTo>
                        <a:pt x="6941" y="826"/>
                      </a:lnTo>
                      <a:lnTo>
                        <a:pt x="6945" y="827"/>
                      </a:lnTo>
                      <a:lnTo>
                        <a:pt x="6948" y="829"/>
                      </a:lnTo>
                      <a:lnTo>
                        <a:pt x="6950" y="831"/>
                      </a:lnTo>
                      <a:lnTo>
                        <a:pt x="6952" y="835"/>
                      </a:lnTo>
                      <a:lnTo>
                        <a:pt x="6955" y="844"/>
                      </a:lnTo>
                      <a:lnTo>
                        <a:pt x="6957" y="853"/>
                      </a:lnTo>
                      <a:lnTo>
                        <a:pt x="6960" y="861"/>
                      </a:lnTo>
                      <a:lnTo>
                        <a:pt x="6963" y="869"/>
                      </a:lnTo>
                      <a:lnTo>
                        <a:pt x="6965" y="876"/>
                      </a:lnTo>
                      <a:lnTo>
                        <a:pt x="6966" y="884"/>
                      </a:lnTo>
                      <a:lnTo>
                        <a:pt x="6966" y="914"/>
                      </a:lnTo>
                      <a:lnTo>
                        <a:pt x="6967" y="917"/>
                      </a:lnTo>
                      <a:lnTo>
                        <a:pt x="6970" y="919"/>
                      </a:lnTo>
                      <a:lnTo>
                        <a:pt x="6972" y="921"/>
                      </a:lnTo>
                      <a:lnTo>
                        <a:pt x="6975" y="922"/>
                      </a:lnTo>
                      <a:lnTo>
                        <a:pt x="6979" y="923"/>
                      </a:lnTo>
                      <a:lnTo>
                        <a:pt x="6982" y="925"/>
                      </a:lnTo>
                      <a:lnTo>
                        <a:pt x="6985" y="927"/>
                      </a:lnTo>
                      <a:lnTo>
                        <a:pt x="6988" y="930"/>
                      </a:lnTo>
                      <a:lnTo>
                        <a:pt x="6995" y="939"/>
                      </a:lnTo>
                      <a:lnTo>
                        <a:pt x="7001" y="949"/>
                      </a:lnTo>
                      <a:lnTo>
                        <a:pt x="7003" y="954"/>
                      </a:lnTo>
                      <a:lnTo>
                        <a:pt x="7005" y="959"/>
                      </a:lnTo>
                      <a:lnTo>
                        <a:pt x="7006" y="965"/>
                      </a:lnTo>
                      <a:lnTo>
                        <a:pt x="7006" y="971"/>
                      </a:lnTo>
                      <a:lnTo>
                        <a:pt x="7005" y="979"/>
                      </a:lnTo>
                      <a:lnTo>
                        <a:pt x="7004" y="986"/>
                      </a:lnTo>
                      <a:lnTo>
                        <a:pt x="7001" y="993"/>
                      </a:lnTo>
                      <a:lnTo>
                        <a:pt x="6998" y="998"/>
                      </a:lnTo>
                      <a:lnTo>
                        <a:pt x="6988" y="1010"/>
                      </a:lnTo>
                      <a:lnTo>
                        <a:pt x="6979" y="1022"/>
                      </a:lnTo>
                      <a:lnTo>
                        <a:pt x="6975" y="1027"/>
                      </a:lnTo>
                      <a:lnTo>
                        <a:pt x="6972" y="1032"/>
                      </a:lnTo>
                      <a:lnTo>
                        <a:pt x="6970" y="1037"/>
                      </a:lnTo>
                      <a:lnTo>
                        <a:pt x="6967" y="1043"/>
                      </a:lnTo>
                      <a:lnTo>
                        <a:pt x="6964" y="1054"/>
                      </a:lnTo>
                      <a:lnTo>
                        <a:pt x="6962" y="1067"/>
                      </a:lnTo>
                      <a:lnTo>
                        <a:pt x="6958" y="1077"/>
                      </a:lnTo>
                      <a:lnTo>
                        <a:pt x="6955" y="1087"/>
                      </a:lnTo>
                      <a:lnTo>
                        <a:pt x="6952" y="1091"/>
                      </a:lnTo>
                      <a:lnTo>
                        <a:pt x="6949" y="1096"/>
                      </a:lnTo>
                      <a:lnTo>
                        <a:pt x="6946" y="1100"/>
                      </a:lnTo>
                      <a:lnTo>
                        <a:pt x="6942" y="1104"/>
                      </a:lnTo>
                      <a:lnTo>
                        <a:pt x="6936" y="1108"/>
                      </a:lnTo>
                      <a:lnTo>
                        <a:pt x="6930" y="1110"/>
                      </a:lnTo>
                      <a:lnTo>
                        <a:pt x="6925" y="1112"/>
                      </a:lnTo>
                      <a:lnTo>
                        <a:pt x="6919" y="1113"/>
                      </a:lnTo>
                      <a:lnTo>
                        <a:pt x="6914" y="1115"/>
                      </a:lnTo>
                      <a:lnTo>
                        <a:pt x="6908" y="1117"/>
                      </a:lnTo>
                      <a:lnTo>
                        <a:pt x="6904" y="1121"/>
                      </a:lnTo>
                      <a:lnTo>
                        <a:pt x="6902" y="1127"/>
                      </a:lnTo>
                      <a:lnTo>
                        <a:pt x="6906" y="1129"/>
                      </a:lnTo>
                      <a:lnTo>
                        <a:pt x="6910" y="1131"/>
                      </a:lnTo>
                      <a:lnTo>
                        <a:pt x="6914" y="1134"/>
                      </a:lnTo>
                      <a:lnTo>
                        <a:pt x="6915" y="1138"/>
                      </a:lnTo>
                      <a:lnTo>
                        <a:pt x="6914" y="1142"/>
                      </a:lnTo>
                      <a:lnTo>
                        <a:pt x="6913" y="1145"/>
                      </a:lnTo>
                      <a:lnTo>
                        <a:pt x="6912" y="1147"/>
                      </a:lnTo>
                      <a:lnTo>
                        <a:pt x="6909" y="1149"/>
                      </a:lnTo>
                      <a:lnTo>
                        <a:pt x="6905" y="1155"/>
                      </a:lnTo>
                      <a:lnTo>
                        <a:pt x="6901" y="1160"/>
                      </a:lnTo>
                      <a:lnTo>
                        <a:pt x="6895" y="1169"/>
                      </a:lnTo>
                      <a:lnTo>
                        <a:pt x="6889" y="1176"/>
                      </a:lnTo>
                      <a:lnTo>
                        <a:pt x="6883" y="1184"/>
                      </a:lnTo>
                      <a:lnTo>
                        <a:pt x="6876" y="1192"/>
                      </a:lnTo>
                      <a:lnTo>
                        <a:pt x="6871" y="1205"/>
                      </a:lnTo>
                      <a:lnTo>
                        <a:pt x="6866" y="1218"/>
                      </a:lnTo>
                      <a:lnTo>
                        <a:pt x="6862" y="1223"/>
                      </a:lnTo>
                      <a:lnTo>
                        <a:pt x="6858" y="1227"/>
                      </a:lnTo>
                      <a:lnTo>
                        <a:pt x="6853" y="1231"/>
                      </a:lnTo>
                      <a:lnTo>
                        <a:pt x="6851" y="1237"/>
                      </a:lnTo>
                      <a:lnTo>
                        <a:pt x="6859" y="1237"/>
                      </a:lnTo>
                      <a:lnTo>
                        <a:pt x="6867" y="1237"/>
                      </a:lnTo>
                      <a:lnTo>
                        <a:pt x="6867" y="1246"/>
                      </a:lnTo>
                      <a:lnTo>
                        <a:pt x="6860" y="1252"/>
                      </a:lnTo>
                      <a:lnTo>
                        <a:pt x="6853" y="1259"/>
                      </a:lnTo>
                      <a:lnTo>
                        <a:pt x="6848" y="1267"/>
                      </a:lnTo>
                      <a:lnTo>
                        <a:pt x="6845" y="1274"/>
                      </a:lnTo>
                      <a:lnTo>
                        <a:pt x="6842" y="1282"/>
                      </a:lnTo>
                      <a:lnTo>
                        <a:pt x="6841" y="1291"/>
                      </a:lnTo>
                      <a:lnTo>
                        <a:pt x="6840" y="1301"/>
                      </a:lnTo>
                      <a:lnTo>
                        <a:pt x="6839" y="1310"/>
                      </a:lnTo>
                      <a:lnTo>
                        <a:pt x="6839" y="1340"/>
                      </a:lnTo>
                      <a:lnTo>
                        <a:pt x="6835" y="1364"/>
                      </a:lnTo>
                      <a:lnTo>
                        <a:pt x="6836" y="1371"/>
                      </a:lnTo>
                      <a:lnTo>
                        <a:pt x="6851" y="1358"/>
                      </a:lnTo>
                      <a:lnTo>
                        <a:pt x="6866" y="1343"/>
                      </a:lnTo>
                      <a:lnTo>
                        <a:pt x="6875" y="1340"/>
                      </a:lnTo>
                      <a:lnTo>
                        <a:pt x="6886" y="1339"/>
                      </a:lnTo>
                      <a:lnTo>
                        <a:pt x="6889" y="1338"/>
                      </a:lnTo>
                      <a:lnTo>
                        <a:pt x="6891" y="1336"/>
                      </a:lnTo>
                      <a:lnTo>
                        <a:pt x="6892" y="1334"/>
                      </a:lnTo>
                      <a:lnTo>
                        <a:pt x="6893" y="1332"/>
                      </a:lnTo>
                      <a:lnTo>
                        <a:pt x="6895" y="1327"/>
                      </a:lnTo>
                      <a:lnTo>
                        <a:pt x="6895" y="1320"/>
                      </a:lnTo>
                      <a:lnTo>
                        <a:pt x="6887" y="1308"/>
                      </a:lnTo>
                      <a:lnTo>
                        <a:pt x="6877" y="1296"/>
                      </a:lnTo>
                      <a:lnTo>
                        <a:pt x="6878" y="1291"/>
                      </a:lnTo>
                      <a:lnTo>
                        <a:pt x="6879" y="1287"/>
                      </a:lnTo>
                      <a:lnTo>
                        <a:pt x="6883" y="1284"/>
                      </a:lnTo>
                      <a:lnTo>
                        <a:pt x="6886" y="1282"/>
                      </a:lnTo>
                      <a:lnTo>
                        <a:pt x="6892" y="1281"/>
                      </a:lnTo>
                      <a:lnTo>
                        <a:pt x="6897" y="1281"/>
                      </a:lnTo>
                      <a:lnTo>
                        <a:pt x="6900" y="1281"/>
                      </a:lnTo>
                      <a:lnTo>
                        <a:pt x="6902" y="1281"/>
                      </a:lnTo>
                      <a:lnTo>
                        <a:pt x="6905" y="1280"/>
                      </a:lnTo>
                      <a:lnTo>
                        <a:pt x="6907" y="1279"/>
                      </a:lnTo>
                      <a:lnTo>
                        <a:pt x="6914" y="1270"/>
                      </a:lnTo>
                      <a:lnTo>
                        <a:pt x="6918" y="1260"/>
                      </a:lnTo>
                      <a:lnTo>
                        <a:pt x="6921" y="1256"/>
                      </a:lnTo>
                      <a:lnTo>
                        <a:pt x="6924" y="1253"/>
                      </a:lnTo>
                      <a:lnTo>
                        <a:pt x="6927" y="1251"/>
                      </a:lnTo>
                      <a:lnTo>
                        <a:pt x="6932" y="1250"/>
                      </a:lnTo>
                      <a:lnTo>
                        <a:pt x="6943" y="1252"/>
                      </a:lnTo>
                      <a:lnTo>
                        <a:pt x="6952" y="1254"/>
                      </a:lnTo>
                      <a:lnTo>
                        <a:pt x="6955" y="1253"/>
                      </a:lnTo>
                      <a:lnTo>
                        <a:pt x="6957" y="1253"/>
                      </a:lnTo>
                      <a:lnTo>
                        <a:pt x="6958" y="1251"/>
                      </a:lnTo>
                      <a:lnTo>
                        <a:pt x="6960" y="1250"/>
                      </a:lnTo>
                      <a:lnTo>
                        <a:pt x="6962" y="1246"/>
                      </a:lnTo>
                      <a:lnTo>
                        <a:pt x="6963" y="1241"/>
                      </a:lnTo>
                      <a:lnTo>
                        <a:pt x="6964" y="1235"/>
                      </a:lnTo>
                      <a:lnTo>
                        <a:pt x="6966" y="1231"/>
                      </a:lnTo>
                      <a:lnTo>
                        <a:pt x="6969" y="1226"/>
                      </a:lnTo>
                      <a:lnTo>
                        <a:pt x="6973" y="1223"/>
                      </a:lnTo>
                      <a:lnTo>
                        <a:pt x="6979" y="1222"/>
                      </a:lnTo>
                      <a:lnTo>
                        <a:pt x="6987" y="1222"/>
                      </a:lnTo>
                      <a:lnTo>
                        <a:pt x="6993" y="1218"/>
                      </a:lnTo>
                      <a:lnTo>
                        <a:pt x="6999" y="1214"/>
                      </a:lnTo>
                      <a:lnTo>
                        <a:pt x="7001" y="1211"/>
                      </a:lnTo>
                      <a:lnTo>
                        <a:pt x="7002" y="1207"/>
                      </a:lnTo>
                      <a:lnTo>
                        <a:pt x="7003" y="1204"/>
                      </a:lnTo>
                      <a:lnTo>
                        <a:pt x="7004" y="1200"/>
                      </a:lnTo>
                      <a:lnTo>
                        <a:pt x="7003" y="1196"/>
                      </a:lnTo>
                      <a:lnTo>
                        <a:pt x="7002" y="1193"/>
                      </a:lnTo>
                      <a:lnTo>
                        <a:pt x="7000" y="1190"/>
                      </a:lnTo>
                      <a:lnTo>
                        <a:pt x="6998" y="1187"/>
                      </a:lnTo>
                      <a:lnTo>
                        <a:pt x="6994" y="1185"/>
                      </a:lnTo>
                      <a:lnTo>
                        <a:pt x="6991" y="1183"/>
                      </a:lnTo>
                      <a:lnTo>
                        <a:pt x="6987" y="1182"/>
                      </a:lnTo>
                      <a:lnTo>
                        <a:pt x="6983" y="1182"/>
                      </a:lnTo>
                      <a:lnTo>
                        <a:pt x="6970" y="1190"/>
                      </a:lnTo>
                      <a:lnTo>
                        <a:pt x="6957" y="1199"/>
                      </a:lnTo>
                      <a:lnTo>
                        <a:pt x="6936" y="1199"/>
                      </a:lnTo>
                      <a:lnTo>
                        <a:pt x="6936" y="1192"/>
                      </a:lnTo>
                      <a:lnTo>
                        <a:pt x="6937" y="1190"/>
                      </a:lnTo>
                      <a:lnTo>
                        <a:pt x="6938" y="1188"/>
                      </a:lnTo>
                      <a:lnTo>
                        <a:pt x="6940" y="1186"/>
                      </a:lnTo>
                      <a:lnTo>
                        <a:pt x="6942" y="1185"/>
                      </a:lnTo>
                      <a:lnTo>
                        <a:pt x="6947" y="1182"/>
                      </a:lnTo>
                      <a:lnTo>
                        <a:pt x="6951" y="1178"/>
                      </a:lnTo>
                      <a:lnTo>
                        <a:pt x="6956" y="1175"/>
                      </a:lnTo>
                      <a:lnTo>
                        <a:pt x="6960" y="1170"/>
                      </a:lnTo>
                      <a:lnTo>
                        <a:pt x="6963" y="1165"/>
                      </a:lnTo>
                      <a:lnTo>
                        <a:pt x="6964" y="1159"/>
                      </a:lnTo>
                      <a:lnTo>
                        <a:pt x="6965" y="1150"/>
                      </a:lnTo>
                      <a:lnTo>
                        <a:pt x="6969" y="1142"/>
                      </a:lnTo>
                      <a:lnTo>
                        <a:pt x="6971" y="1139"/>
                      </a:lnTo>
                      <a:lnTo>
                        <a:pt x="6974" y="1137"/>
                      </a:lnTo>
                      <a:lnTo>
                        <a:pt x="6977" y="1136"/>
                      </a:lnTo>
                      <a:lnTo>
                        <a:pt x="6981" y="1135"/>
                      </a:lnTo>
                      <a:lnTo>
                        <a:pt x="6991" y="1141"/>
                      </a:lnTo>
                      <a:lnTo>
                        <a:pt x="7001" y="1146"/>
                      </a:lnTo>
                      <a:lnTo>
                        <a:pt x="7006" y="1146"/>
                      </a:lnTo>
                      <a:lnTo>
                        <a:pt x="7010" y="1143"/>
                      </a:lnTo>
                      <a:lnTo>
                        <a:pt x="7014" y="1140"/>
                      </a:lnTo>
                      <a:lnTo>
                        <a:pt x="7017" y="1136"/>
                      </a:lnTo>
                      <a:lnTo>
                        <a:pt x="7020" y="1132"/>
                      </a:lnTo>
                      <a:lnTo>
                        <a:pt x="7024" y="1129"/>
                      </a:lnTo>
                      <a:lnTo>
                        <a:pt x="7029" y="1127"/>
                      </a:lnTo>
                      <a:lnTo>
                        <a:pt x="7034" y="1126"/>
                      </a:lnTo>
                      <a:lnTo>
                        <a:pt x="7038" y="1127"/>
                      </a:lnTo>
                      <a:lnTo>
                        <a:pt x="7042" y="1129"/>
                      </a:lnTo>
                      <a:lnTo>
                        <a:pt x="7044" y="1132"/>
                      </a:lnTo>
                      <a:lnTo>
                        <a:pt x="7046" y="1136"/>
                      </a:lnTo>
                      <a:lnTo>
                        <a:pt x="7047" y="1141"/>
                      </a:lnTo>
                      <a:lnTo>
                        <a:pt x="7048" y="1146"/>
                      </a:lnTo>
                      <a:lnTo>
                        <a:pt x="7048" y="1153"/>
                      </a:lnTo>
                      <a:lnTo>
                        <a:pt x="7047" y="1158"/>
                      </a:lnTo>
                      <a:lnTo>
                        <a:pt x="7056" y="1159"/>
                      </a:lnTo>
                      <a:lnTo>
                        <a:pt x="7064" y="1162"/>
                      </a:lnTo>
                      <a:lnTo>
                        <a:pt x="7071" y="1165"/>
                      </a:lnTo>
                      <a:lnTo>
                        <a:pt x="7079" y="1166"/>
                      </a:lnTo>
                      <a:lnTo>
                        <a:pt x="7083" y="1165"/>
                      </a:lnTo>
                      <a:lnTo>
                        <a:pt x="7085" y="1164"/>
                      </a:lnTo>
                      <a:lnTo>
                        <a:pt x="7087" y="1163"/>
                      </a:lnTo>
                      <a:lnTo>
                        <a:pt x="7089" y="1161"/>
                      </a:lnTo>
                      <a:lnTo>
                        <a:pt x="7092" y="1156"/>
                      </a:lnTo>
                      <a:lnTo>
                        <a:pt x="7095" y="1150"/>
                      </a:lnTo>
                      <a:lnTo>
                        <a:pt x="7107" y="1159"/>
                      </a:lnTo>
                      <a:lnTo>
                        <a:pt x="7120" y="1168"/>
                      </a:lnTo>
                      <a:lnTo>
                        <a:pt x="7127" y="1168"/>
                      </a:lnTo>
                      <a:lnTo>
                        <a:pt x="7133" y="1167"/>
                      </a:lnTo>
                      <a:lnTo>
                        <a:pt x="7136" y="1168"/>
                      </a:lnTo>
                      <a:lnTo>
                        <a:pt x="7138" y="1169"/>
                      </a:lnTo>
                      <a:lnTo>
                        <a:pt x="7140" y="1170"/>
                      </a:lnTo>
                      <a:lnTo>
                        <a:pt x="7142" y="1172"/>
                      </a:lnTo>
                      <a:lnTo>
                        <a:pt x="7144" y="1175"/>
                      </a:lnTo>
                      <a:lnTo>
                        <a:pt x="7147" y="1181"/>
                      </a:lnTo>
                      <a:lnTo>
                        <a:pt x="7155" y="1190"/>
                      </a:lnTo>
                      <a:lnTo>
                        <a:pt x="7163" y="1199"/>
                      </a:lnTo>
                      <a:lnTo>
                        <a:pt x="7175" y="1214"/>
                      </a:lnTo>
                      <a:lnTo>
                        <a:pt x="7184" y="1228"/>
                      </a:lnTo>
                      <a:lnTo>
                        <a:pt x="7192" y="1242"/>
                      </a:lnTo>
                      <a:lnTo>
                        <a:pt x="7202" y="1258"/>
                      </a:lnTo>
                      <a:lnTo>
                        <a:pt x="7207" y="1271"/>
                      </a:lnTo>
                      <a:lnTo>
                        <a:pt x="7211" y="1283"/>
                      </a:lnTo>
                      <a:lnTo>
                        <a:pt x="7213" y="1295"/>
                      </a:lnTo>
                      <a:lnTo>
                        <a:pt x="7215" y="1307"/>
                      </a:lnTo>
                      <a:lnTo>
                        <a:pt x="7217" y="1318"/>
                      </a:lnTo>
                      <a:lnTo>
                        <a:pt x="7221" y="1329"/>
                      </a:lnTo>
                      <a:lnTo>
                        <a:pt x="7224" y="1334"/>
                      </a:lnTo>
                      <a:lnTo>
                        <a:pt x="7228" y="1338"/>
                      </a:lnTo>
                      <a:lnTo>
                        <a:pt x="7232" y="1342"/>
                      </a:lnTo>
                      <a:lnTo>
                        <a:pt x="7237" y="1346"/>
                      </a:lnTo>
                      <a:lnTo>
                        <a:pt x="7240" y="1343"/>
                      </a:lnTo>
                      <a:lnTo>
                        <a:pt x="7242" y="1340"/>
                      </a:lnTo>
                      <a:lnTo>
                        <a:pt x="7243" y="1337"/>
                      </a:lnTo>
                      <a:lnTo>
                        <a:pt x="7243" y="1333"/>
                      </a:lnTo>
                      <a:lnTo>
                        <a:pt x="7242" y="1324"/>
                      </a:lnTo>
                      <a:lnTo>
                        <a:pt x="7240" y="1315"/>
                      </a:lnTo>
                      <a:lnTo>
                        <a:pt x="7236" y="1308"/>
                      </a:lnTo>
                      <a:lnTo>
                        <a:pt x="7232" y="1302"/>
                      </a:lnTo>
                      <a:lnTo>
                        <a:pt x="7227" y="1295"/>
                      </a:lnTo>
                      <a:lnTo>
                        <a:pt x="7223" y="1287"/>
                      </a:lnTo>
                      <a:lnTo>
                        <a:pt x="7220" y="1279"/>
                      </a:lnTo>
                      <a:lnTo>
                        <a:pt x="7219" y="1271"/>
                      </a:lnTo>
                      <a:lnTo>
                        <a:pt x="7220" y="1261"/>
                      </a:lnTo>
                      <a:lnTo>
                        <a:pt x="7221" y="1253"/>
                      </a:lnTo>
                      <a:lnTo>
                        <a:pt x="7221" y="1234"/>
                      </a:lnTo>
                      <a:lnTo>
                        <a:pt x="7203" y="1234"/>
                      </a:lnTo>
                      <a:lnTo>
                        <a:pt x="7203" y="1229"/>
                      </a:lnTo>
                      <a:lnTo>
                        <a:pt x="7202" y="1224"/>
                      </a:lnTo>
                      <a:lnTo>
                        <a:pt x="7200" y="1220"/>
                      </a:lnTo>
                      <a:lnTo>
                        <a:pt x="7198" y="1215"/>
                      </a:lnTo>
                      <a:lnTo>
                        <a:pt x="7193" y="1206"/>
                      </a:lnTo>
                      <a:lnTo>
                        <a:pt x="7188" y="1197"/>
                      </a:lnTo>
                      <a:lnTo>
                        <a:pt x="7195" y="1194"/>
                      </a:lnTo>
                      <a:lnTo>
                        <a:pt x="7202" y="1193"/>
                      </a:lnTo>
                      <a:lnTo>
                        <a:pt x="7209" y="1193"/>
                      </a:lnTo>
                      <a:lnTo>
                        <a:pt x="7216" y="1193"/>
                      </a:lnTo>
                      <a:lnTo>
                        <a:pt x="7266" y="1193"/>
                      </a:lnTo>
                      <a:lnTo>
                        <a:pt x="7270" y="1193"/>
                      </a:lnTo>
                      <a:lnTo>
                        <a:pt x="7274" y="1191"/>
                      </a:lnTo>
                      <a:lnTo>
                        <a:pt x="7278" y="1189"/>
                      </a:lnTo>
                      <a:lnTo>
                        <a:pt x="7281" y="1186"/>
                      </a:lnTo>
                      <a:lnTo>
                        <a:pt x="7288" y="1178"/>
                      </a:lnTo>
                      <a:lnTo>
                        <a:pt x="7294" y="1172"/>
                      </a:lnTo>
                      <a:lnTo>
                        <a:pt x="7302" y="1166"/>
                      </a:lnTo>
                      <a:lnTo>
                        <a:pt x="7310" y="1163"/>
                      </a:lnTo>
                      <a:lnTo>
                        <a:pt x="7319" y="1162"/>
                      </a:lnTo>
                      <a:lnTo>
                        <a:pt x="7329" y="1161"/>
                      </a:lnTo>
                      <a:lnTo>
                        <a:pt x="7337" y="1162"/>
                      </a:lnTo>
                      <a:lnTo>
                        <a:pt x="7346" y="1165"/>
                      </a:lnTo>
                      <a:lnTo>
                        <a:pt x="7353" y="1167"/>
                      </a:lnTo>
                      <a:lnTo>
                        <a:pt x="7362" y="1168"/>
                      </a:lnTo>
                      <a:lnTo>
                        <a:pt x="7398" y="1168"/>
                      </a:lnTo>
                      <a:lnTo>
                        <a:pt x="7408" y="1169"/>
                      </a:lnTo>
                      <a:lnTo>
                        <a:pt x="7416" y="1170"/>
                      </a:lnTo>
                      <a:lnTo>
                        <a:pt x="7424" y="1172"/>
                      </a:lnTo>
                      <a:lnTo>
                        <a:pt x="7435" y="1173"/>
                      </a:lnTo>
                      <a:lnTo>
                        <a:pt x="7472" y="1173"/>
                      </a:lnTo>
                      <a:lnTo>
                        <a:pt x="7473" y="1180"/>
                      </a:lnTo>
                      <a:lnTo>
                        <a:pt x="7473" y="1185"/>
                      </a:lnTo>
                      <a:lnTo>
                        <a:pt x="7471" y="1198"/>
                      </a:lnTo>
                      <a:lnTo>
                        <a:pt x="7468" y="1212"/>
                      </a:lnTo>
                      <a:lnTo>
                        <a:pt x="7468" y="1218"/>
                      </a:lnTo>
                      <a:lnTo>
                        <a:pt x="7470" y="1222"/>
                      </a:lnTo>
                      <a:lnTo>
                        <a:pt x="7473" y="1226"/>
                      </a:lnTo>
                      <a:lnTo>
                        <a:pt x="7477" y="1230"/>
                      </a:lnTo>
                      <a:lnTo>
                        <a:pt x="7488" y="1235"/>
                      </a:lnTo>
                      <a:lnTo>
                        <a:pt x="7499" y="1240"/>
                      </a:lnTo>
                      <a:lnTo>
                        <a:pt x="7507" y="1243"/>
                      </a:lnTo>
                      <a:lnTo>
                        <a:pt x="7516" y="1246"/>
                      </a:lnTo>
                      <a:lnTo>
                        <a:pt x="7524" y="1248"/>
                      </a:lnTo>
                      <a:lnTo>
                        <a:pt x="7533" y="1249"/>
                      </a:lnTo>
                      <a:lnTo>
                        <a:pt x="7564" y="1249"/>
                      </a:lnTo>
                      <a:lnTo>
                        <a:pt x="7570" y="1249"/>
                      </a:lnTo>
                      <a:lnTo>
                        <a:pt x="7574" y="1248"/>
                      </a:lnTo>
                      <a:lnTo>
                        <a:pt x="7578" y="1247"/>
                      </a:lnTo>
                      <a:lnTo>
                        <a:pt x="7582" y="1245"/>
                      </a:lnTo>
                      <a:lnTo>
                        <a:pt x="7585" y="1242"/>
                      </a:lnTo>
                      <a:lnTo>
                        <a:pt x="7588" y="1239"/>
                      </a:lnTo>
                      <a:lnTo>
                        <a:pt x="7590" y="1235"/>
                      </a:lnTo>
                      <a:lnTo>
                        <a:pt x="7592" y="1231"/>
                      </a:lnTo>
                      <a:lnTo>
                        <a:pt x="7593" y="1224"/>
                      </a:lnTo>
                      <a:lnTo>
                        <a:pt x="7593" y="1218"/>
                      </a:lnTo>
                      <a:lnTo>
                        <a:pt x="7593" y="1212"/>
                      </a:lnTo>
                      <a:lnTo>
                        <a:pt x="7592" y="1205"/>
                      </a:lnTo>
                      <a:lnTo>
                        <a:pt x="7598" y="1207"/>
                      </a:lnTo>
                      <a:lnTo>
                        <a:pt x="7603" y="1209"/>
                      </a:lnTo>
                      <a:lnTo>
                        <a:pt x="7641" y="1209"/>
                      </a:lnTo>
                      <a:lnTo>
                        <a:pt x="7641" y="1214"/>
                      </a:lnTo>
                      <a:lnTo>
                        <a:pt x="7642" y="1220"/>
                      </a:lnTo>
                      <a:lnTo>
                        <a:pt x="7644" y="1225"/>
                      </a:lnTo>
                      <a:lnTo>
                        <a:pt x="7646" y="1229"/>
                      </a:lnTo>
                      <a:lnTo>
                        <a:pt x="7649" y="1233"/>
                      </a:lnTo>
                      <a:lnTo>
                        <a:pt x="7652" y="1237"/>
                      </a:lnTo>
                      <a:lnTo>
                        <a:pt x="7657" y="1239"/>
                      </a:lnTo>
                      <a:lnTo>
                        <a:pt x="7662" y="1240"/>
                      </a:lnTo>
                      <a:lnTo>
                        <a:pt x="7670" y="1239"/>
                      </a:lnTo>
                      <a:lnTo>
                        <a:pt x="7677" y="1237"/>
                      </a:lnTo>
                      <a:lnTo>
                        <a:pt x="7685" y="1233"/>
                      </a:lnTo>
                      <a:lnTo>
                        <a:pt x="7690" y="1228"/>
                      </a:lnTo>
                      <a:lnTo>
                        <a:pt x="7701" y="1218"/>
                      </a:lnTo>
                      <a:lnTo>
                        <a:pt x="7713" y="1205"/>
                      </a:lnTo>
                      <a:lnTo>
                        <a:pt x="7720" y="1195"/>
                      </a:lnTo>
                      <a:lnTo>
                        <a:pt x="7728" y="1186"/>
                      </a:lnTo>
                      <a:lnTo>
                        <a:pt x="7735" y="1181"/>
                      </a:lnTo>
                      <a:lnTo>
                        <a:pt x="7743" y="1176"/>
                      </a:lnTo>
                      <a:lnTo>
                        <a:pt x="7745" y="1173"/>
                      </a:lnTo>
                      <a:lnTo>
                        <a:pt x="7747" y="1170"/>
                      </a:lnTo>
                      <a:lnTo>
                        <a:pt x="7749" y="1166"/>
                      </a:lnTo>
                      <a:lnTo>
                        <a:pt x="7749" y="1162"/>
                      </a:lnTo>
                      <a:lnTo>
                        <a:pt x="7749" y="1160"/>
                      </a:lnTo>
                      <a:lnTo>
                        <a:pt x="7748" y="1159"/>
                      </a:lnTo>
                      <a:lnTo>
                        <a:pt x="7746" y="1158"/>
                      </a:lnTo>
                      <a:lnTo>
                        <a:pt x="7744" y="1158"/>
                      </a:lnTo>
                      <a:lnTo>
                        <a:pt x="7731" y="1161"/>
                      </a:lnTo>
                      <a:lnTo>
                        <a:pt x="7720" y="1163"/>
                      </a:lnTo>
                      <a:lnTo>
                        <a:pt x="7710" y="1163"/>
                      </a:lnTo>
                      <a:lnTo>
                        <a:pt x="7702" y="1162"/>
                      </a:lnTo>
                      <a:lnTo>
                        <a:pt x="7694" y="1160"/>
                      </a:lnTo>
                      <a:lnTo>
                        <a:pt x="7686" y="1158"/>
                      </a:lnTo>
                      <a:lnTo>
                        <a:pt x="7670" y="1152"/>
                      </a:lnTo>
                      <a:lnTo>
                        <a:pt x="7653" y="1144"/>
                      </a:lnTo>
                      <a:lnTo>
                        <a:pt x="7647" y="1142"/>
                      </a:lnTo>
                      <a:lnTo>
                        <a:pt x="7641" y="1139"/>
                      </a:lnTo>
                      <a:lnTo>
                        <a:pt x="7636" y="1135"/>
                      </a:lnTo>
                      <a:lnTo>
                        <a:pt x="7631" y="1132"/>
                      </a:lnTo>
                      <a:lnTo>
                        <a:pt x="7627" y="1128"/>
                      </a:lnTo>
                      <a:lnTo>
                        <a:pt x="7623" y="1122"/>
                      </a:lnTo>
                      <a:lnTo>
                        <a:pt x="7621" y="1116"/>
                      </a:lnTo>
                      <a:lnTo>
                        <a:pt x="7621" y="1110"/>
                      </a:lnTo>
                      <a:lnTo>
                        <a:pt x="7631" y="1095"/>
                      </a:lnTo>
                      <a:lnTo>
                        <a:pt x="7640" y="1080"/>
                      </a:lnTo>
                      <a:lnTo>
                        <a:pt x="7640" y="1057"/>
                      </a:lnTo>
                      <a:lnTo>
                        <a:pt x="7641" y="1054"/>
                      </a:lnTo>
                      <a:lnTo>
                        <a:pt x="7643" y="1052"/>
                      </a:lnTo>
                      <a:lnTo>
                        <a:pt x="7645" y="1051"/>
                      </a:lnTo>
                      <a:lnTo>
                        <a:pt x="7648" y="1049"/>
                      </a:lnTo>
                      <a:lnTo>
                        <a:pt x="7652" y="1055"/>
                      </a:lnTo>
                      <a:lnTo>
                        <a:pt x="7657" y="1060"/>
                      </a:lnTo>
                      <a:lnTo>
                        <a:pt x="7661" y="1064"/>
                      </a:lnTo>
                      <a:lnTo>
                        <a:pt x="7666" y="1069"/>
                      </a:lnTo>
                      <a:lnTo>
                        <a:pt x="7672" y="1068"/>
                      </a:lnTo>
                      <a:lnTo>
                        <a:pt x="7672" y="1048"/>
                      </a:lnTo>
                      <a:lnTo>
                        <a:pt x="7699" y="1048"/>
                      </a:lnTo>
                      <a:lnTo>
                        <a:pt x="7702" y="1053"/>
                      </a:lnTo>
                      <a:lnTo>
                        <a:pt x="7705" y="1057"/>
                      </a:lnTo>
                      <a:lnTo>
                        <a:pt x="7709" y="1060"/>
                      </a:lnTo>
                      <a:lnTo>
                        <a:pt x="7714" y="1062"/>
                      </a:lnTo>
                      <a:lnTo>
                        <a:pt x="7719" y="1064"/>
                      </a:lnTo>
                      <a:lnTo>
                        <a:pt x="7724" y="1065"/>
                      </a:lnTo>
                      <a:lnTo>
                        <a:pt x="7729" y="1065"/>
                      </a:lnTo>
                      <a:lnTo>
                        <a:pt x="7735" y="1067"/>
                      </a:lnTo>
                      <a:lnTo>
                        <a:pt x="7743" y="1064"/>
                      </a:lnTo>
                      <a:lnTo>
                        <a:pt x="7751" y="1062"/>
                      </a:lnTo>
                      <a:lnTo>
                        <a:pt x="7754" y="1062"/>
                      </a:lnTo>
                      <a:lnTo>
                        <a:pt x="7756" y="1064"/>
                      </a:lnTo>
                      <a:lnTo>
                        <a:pt x="7758" y="1065"/>
                      </a:lnTo>
                      <a:lnTo>
                        <a:pt x="7760" y="1068"/>
                      </a:lnTo>
                      <a:lnTo>
                        <a:pt x="7763" y="1074"/>
                      </a:lnTo>
                      <a:lnTo>
                        <a:pt x="7767" y="1079"/>
                      </a:lnTo>
                      <a:lnTo>
                        <a:pt x="7771" y="1083"/>
                      </a:lnTo>
                      <a:lnTo>
                        <a:pt x="7776" y="1086"/>
                      </a:lnTo>
                      <a:lnTo>
                        <a:pt x="7781" y="1087"/>
                      </a:lnTo>
                      <a:lnTo>
                        <a:pt x="7787" y="1087"/>
                      </a:lnTo>
                      <a:lnTo>
                        <a:pt x="7801" y="1087"/>
                      </a:lnTo>
                      <a:lnTo>
                        <a:pt x="7801" y="1078"/>
                      </a:lnTo>
                      <a:lnTo>
                        <a:pt x="7798" y="1071"/>
                      </a:lnTo>
                      <a:lnTo>
                        <a:pt x="7795" y="1063"/>
                      </a:lnTo>
                      <a:lnTo>
                        <a:pt x="7795" y="1053"/>
                      </a:lnTo>
                      <a:lnTo>
                        <a:pt x="7799" y="1052"/>
                      </a:lnTo>
                      <a:lnTo>
                        <a:pt x="7802" y="1052"/>
                      </a:lnTo>
                      <a:lnTo>
                        <a:pt x="7811" y="1055"/>
                      </a:lnTo>
                      <a:lnTo>
                        <a:pt x="7820" y="1057"/>
                      </a:lnTo>
                      <a:lnTo>
                        <a:pt x="7831" y="1054"/>
                      </a:lnTo>
                      <a:lnTo>
                        <a:pt x="7841" y="1049"/>
                      </a:lnTo>
                      <a:lnTo>
                        <a:pt x="7855" y="1046"/>
                      </a:lnTo>
                      <a:lnTo>
                        <a:pt x="7866" y="1043"/>
                      </a:lnTo>
                      <a:lnTo>
                        <a:pt x="7878" y="1040"/>
                      </a:lnTo>
                      <a:lnTo>
                        <a:pt x="7892" y="1039"/>
                      </a:lnTo>
                      <a:lnTo>
                        <a:pt x="7894" y="1040"/>
                      </a:lnTo>
                      <a:lnTo>
                        <a:pt x="7896" y="1041"/>
                      </a:lnTo>
                      <a:lnTo>
                        <a:pt x="7898" y="1043"/>
                      </a:lnTo>
                      <a:lnTo>
                        <a:pt x="7899" y="1045"/>
                      </a:lnTo>
                      <a:lnTo>
                        <a:pt x="7900" y="1051"/>
                      </a:lnTo>
                      <a:lnTo>
                        <a:pt x="7900" y="1056"/>
                      </a:lnTo>
                      <a:lnTo>
                        <a:pt x="7906" y="1056"/>
                      </a:lnTo>
                      <a:lnTo>
                        <a:pt x="7913" y="1056"/>
                      </a:lnTo>
                      <a:lnTo>
                        <a:pt x="7919" y="1056"/>
                      </a:lnTo>
                      <a:lnTo>
                        <a:pt x="7925" y="1057"/>
                      </a:lnTo>
                      <a:lnTo>
                        <a:pt x="7929" y="1059"/>
                      </a:lnTo>
                      <a:lnTo>
                        <a:pt x="7932" y="1062"/>
                      </a:lnTo>
                      <a:lnTo>
                        <a:pt x="7935" y="1064"/>
                      </a:lnTo>
                      <a:lnTo>
                        <a:pt x="7937" y="1068"/>
                      </a:lnTo>
                      <a:lnTo>
                        <a:pt x="7942" y="1074"/>
                      </a:lnTo>
                      <a:lnTo>
                        <a:pt x="7945" y="1081"/>
                      </a:lnTo>
                      <a:lnTo>
                        <a:pt x="7947" y="1089"/>
                      </a:lnTo>
                      <a:lnTo>
                        <a:pt x="7949" y="1096"/>
                      </a:lnTo>
                      <a:lnTo>
                        <a:pt x="7952" y="1098"/>
                      </a:lnTo>
                      <a:lnTo>
                        <a:pt x="7956" y="1100"/>
                      </a:lnTo>
                      <a:lnTo>
                        <a:pt x="7959" y="1100"/>
                      </a:lnTo>
                      <a:lnTo>
                        <a:pt x="7963" y="1101"/>
                      </a:lnTo>
                      <a:lnTo>
                        <a:pt x="7972" y="1101"/>
                      </a:lnTo>
                      <a:lnTo>
                        <a:pt x="7980" y="1103"/>
                      </a:lnTo>
                      <a:lnTo>
                        <a:pt x="7990" y="1117"/>
                      </a:lnTo>
                      <a:lnTo>
                        <a:pt x="8002" y="1132"/>
                      </a:lnTo>
                      <a:lnTo>
                        <a:pt x="8008" y="1133"/>
                      </a:lnTo>
                      <a:lnTo>
                        <a:pt x="8012" y="1133"/>
                      </a:lnTo>
                      <a:lnTo>
                        <a:pt x="8017" y="1134"/>
                      </a:lnTo>
                      <a:lnTo>
                        <a:pt x="8021" y="1137"/>
                      </a:lnTo>
                      <a:lnTo>
                        <a:pt x="8023" y="1141"/>
                      </a:lnTo>
                      <a:lnTo>
                        <a:pt x="8024" y="1144"/>
                      </a:lnTo>
                      <a:lnTo>
                        <a:pt x="8024" y="1148"/>
                      </a:lnTo>
                      <a:lnTo>
                        <a:pt x="8024" y="1153"/>
                      </a:lnTo>
                      <a:lnTo>
                        <a:pt x="8023" y="1161"/>
                      </a:lnTo>
                      <a:lnTo>
                        <a:pt x="8024" y="1169"/>
                      </a:lnTo>
                      <a:lnTo>
                        <a:pt x="8025" y="1171"/>
                      </a:lnTo>
                      <a:lnTo>
                        <a:pt x="8028" y="1173"/>
                      </a:lnTo>
                      <a:lnTo>
                        <a:pt x="8030" y="1174"/>
                      </a:lnTo>
                      <a:lnTo>
                        <a:pt x="8032" y="1174"/>
                      </a:lnTo>
                      <a:lnTo>
                        <a:pt x="8037" y="1175"/>
                      </a:lnTo>
                      <a:lnTo>
                        <a:pt x="8041" y="1176"/>
                      </a:lnTo>
                      <a:lnTo>
                        <a:pt x="8049" y="1180"/>
                      </a:lnTo>
                      <a:lnTo>
                        <a:pt x="8058" y="1185"/>
                      </a:lnTo>
                      <a:lnTo>
                        <a:pt x="8064" y="1189"/>
                      </a:lnTo>
                      <a:lnTo>
                        <a:pt x="8069" y="1194"/>
                      </a:lnTo>
                      <a:lnTo>
                        <a:pt x="8074" y="1200"/>
                      </a:lnTo>
                      <a:lnTo>
                        <a:pt x="8078" y="1207"/>
                      </a:lnTo>
                      <a:lnTo>
                        <a:pt x="8082" y="1216"/>
                      </a:lnTo>
                      <a:lnTo>
                        <a:pt x="8087" y="1224"/>
                      </a:lnTo>
                      <a:lnTo>
                        <a:pt x="8087" y="1232"/>
                      </a:lnTo>
                      <a:lnTo>
                        <a:pt x="8070" y="1232"/>
                      </a:lnTo>
                      <a:lnTo>
                        <a:pt x="8060" y="1231"/>
                      </a:lnTo>
                      <a:lnTo>
                        <a:pt x="8048" y="1229"/>
                      </a:lnTo>
                      <a:lnTo>
                        <a:pt x="8047" y="1233"/>
                      </a:lnTo>
                      <a:lnTo>
                        <a:pt x="8050" y="1238"/>
                      </a:lnTo>
                      <a:lnTo>
                        <a:pt x="8053" y="1241"/>
                      </a:lnTo>
                      <a:lnTo>
                        <a:pt x="8058" y="1243"/>
                      </a:lnTo>
                      <a:lnTo>
                        <a:pt x="8062" y="1244"/>
                      </a:lnTo>
                      <a:lnTo>
                        <a:pt x="8071" y="1246"/>
                      </a:lnTo>
                      <a:lnTo>
                        <a:pt x="8080" y="1249"/>
                      </a:lnTo>
                      <a:lnTo>
                        <a:pt x="8086" y="1254"/>
                      </a:lnTo>
                      <a:lnTo>
                        <a:pt x="8089" y="1260"/>
                      </a:lnTo>
                      <a:lnTo>
                        <a:pt x="8092" y="1265"/>
                      </a:lnTo>
                      <a:lnTo>
                        <a:pt x="8095" y="1267"/>
                      </a:lnTo>
                      <a:lnTo>
                        <a:pt x="8098" y="1268"/>
                      </a:lnTo>
                      <a:lnTo>
                        <a:pt x="8102" y="1269"/>
                      </a:lnTo>
                      <a:lnTo>
                        <a:pt x="8110" y="1270"/>
                      </a:lnTo>
                      <a:lnTo>
                        <a:pt x="8120" y="1271"/>
                      </a:lnTo>
                      <a:lnTo>
                        <a:pt x="8121" y="1262"/>
                      </a:lnTo>
                      <a:lnTo>
                        <a:pt x="8123" y="1255"/>
                      </a:lnTo>
                      <a:lnTo>
                        <a:pt x="8125" y="1252"/>
                      </a:lnTo>
                      <a:lnTo>
                        <a:pt x="8127" y="1250"/>
                      </a:lnTo>
                      <a:lnTo>
                        <a:pt x="8129" y="1248"/>
                      </a:lnTo>
                      <a:lnTo>
                        <a:pt x="8133" y="1248"/>
                      </a:lnTo>
                      <a:lnTo>
                        <a:pt x="8135" y="1248"/>
                      </a:lnTo>
                      <a:lnTo>
                        <a:pt x="8137" y="1250"/>
                      </a:lnTo>
                      <a:lnTo>
                        <a:pt x="8139" y="1251"/>
                      </a:lnTo>
                      <a:lnTo>
                        <a:pt x="8141" y="1254"/>
                      </a:lnTo>
                      <a:lnTo>
                        <a:pt x="8144" y="1259"/>
                      </a:lnTo>
                      <a:lnTo>
                        <a:pt x="8147" y="1263"/>
                      </a:lnTo>
                      <a:lnTo>
                        <a:pt x="8150" y="1265"/>
                      </a:lnTo>
                      <a:lnTo>
                        <a:pt x="8154" y="1265"/>
                      </a:lnTo>
                      <a:lnTo>
                        <a:pt x="8157" y="1265"/>
                      </a:lnTo>
                      <a:lnTo>
                        <a:pt x="8161" y="1265"/>
                      </a:lnTo>
                      <a:lnTo>
                        <a:pt x="8162" y="1275"/>
                      </a:lnTo>
                      <a:lnTo>
                        <a:pt x="8156" y="1287"/>
                      </a:lnTo>
                      <a:lnTo>
                        <a:pt x="8150" y="1299"/>
                      </a:lnTo>
                      <a:lnTo>
                        <a:pt x="8155" y="1301"/>
                      </a:lnTo>
                      <a:lnTo>
                        <a:pt x="8160" y="1301"/>
                      </a:lnTo>
                      <a:lnTo>
                        <a:pt x="8168" y="1300"/>
                      </a:lnTo>
                      <a:lnTo>
                        <a:pt x="8178" y="1298"/>
                      </a:lnTo>
                      <a:lnTo>
                        <a:pt x="8180" y="1298"/>
                      </a:lnTo>
                      <a:lnTo>
                        <a:pt x="8181" y="1299"/>
                      </a:lnTo>
                      <a:lnTo>
                        <a:pt x="8183" y="1300"/>
                      </a:lnTo>
                      <a:lnTo>
                        <a:pt x="8184" y="1302"/>
                      </a:lnTo>
                      <a:lnTo>
                        <a:pt x="8186" y="1305"/>
                      </a:lnTo>
                      <a:lnTo>
                        <a:pt x="8188" y="1308"/>
                      </a:lnTo>
                      <a:lnTo>
                        <a:pt x="8201" y="1317"/>
                      </a:lnTo>
                      <a:lnTo>
                        <a:pt x="8212" y="1325"/>
                      </a:lnTo>
                      <a:lnTo>
                        <a:pt x="8224" y="1330"/>
                      </a:lnTo>
                      <a:lnTo>
                        <a:pt x="8236" y="1333"/>
                      </a:lnTo>
                      <a:lnTo>
                        <a:pt x="8247" y="1335"/>
                      </a:lnTo>
                      <a:lnTo>
                        <a:pt x="8260" y="1338"/>
                      </a:lnTo>
                      <a:lnTo>
                        <a:pt x="8272" y="1342"/>
                      </a:lnTo>
                      <a:lnTo>
                        <a:pt x="8282" y="1348"/>
                      </a:lnTo>
                      <a:lnTo>
                        <a:pt x="8292" y="1354"/>
                      </a:lnTo>
                      <a:lnTo>
                        <a:pt x="8301" y="1359"/>
                      </a:lnTo>
                      <a:lnTo>
                        <a:pt x="8310" y="1364"/>
                      </a:lnTo>
                      <a:lnTo>
                        <a:pt x="8321" y="1368"/>
                      </a:lnTo>
                      <a:lnTo>
                        <a:pt x="8332" y="1371"/>
                      </a:lnTo>
                      <a:lnTo>
                        <a:pt x="8345" y="1373"/>
                      </a:lnTo>
                      <a:lnTo>
                        <a:pt x="8346" y="1370"/>
                      </a:lnTo>
                      <a:lnTo>
                        <a:pt x="8347" y="1366"/>
                      </a:lnTo>
                      <a:lnTo>
                        <a:pt x="8336" y="1352"/>
                      </a:lnTo>
                      <a:lnTo>
                        <a:pt x="8325" y="1337"/>
                      </a:lnTo>
                      <a:lnTo>
                        <a:pt x="8325" y="1322"/>
                      </a:lnTo>
                      <a:lnTo>
                        <a:pt x="8341" y="1322"/>
                      </a:lnTo>
                      <a:lnTo>
                        <a:pt x="8345" y="1323"/>
                      </a:lnTo>
                      <a:lnTo>
                        <a:pt x="8347" y="1324"/>
                      </a:lnTo>
                      <a:lnTo>
                        <a:pt x="8350" y="1327"/>
                      </a:lnTo>
                      <a:lnTo>
                        <a:pt x="8351" y="1330"/>
                      </a:lnTo>
                      <a:lnTo>
                        <a:pt x="8354" y="1338"/>
                      </a:lnTo>
                      <a:lnTo>
                        <a:pt x="8357" y="1346"/>
                      </a:lnTo>
                      <a:lnTo>
                        <a:pt x="8361" y="1353"/>
                      </a:lnTo>
                      <a:lnTo>
                        <a:pt x="8365" y="1358"/>
                      </a:lnTo>
                      <a:lnTo>
                        <a:pt x="8370" y="1362"/>
                      </a:lnTo>
                      <a:lnTo>
                        <a:pt x="8375" y="1365"/>
                      </a:lnTo>
                      <a:lnTo>
                        <a:pt x="8381" y="1368"/>
                      </a:lnTo>
                      <a:lnTo>
                        <a:pt x="8387" y="1370"/>
                      </a:lnTo>
                      <a:lnTo>
                        <a:pt x="8393" y="1371"/>
                      </a:lnTo>
                      <a:lnTo>
                        <a:pt x="8401" y="1371"/>
                      </a:lnTo>
                      <a:lnTo>
                        <a:pt x="8414" y="1371"/>
                      </a:lnTo>
                      <a:lnTo>
                        <a:pt x="8414" y="1359"/>
                      </a:lnTo>
                      <a:lnTo>
                        <a:pt x="8414" y="1348"/>
                      </a:lnTo>
                      <a:lnTo>
                        <a:pt x="8414" y="1337"/>
                      </a:lnTo>
                      <a:lnTo>
                        <a:pt x="8414" y="1325"/>
                      </a:lnTo>
                      <a:lnTo>
                        <a:pt x="8410" y="1312"/>
                      </a:lnTo>
                      <a:lnTo>
                        <a:pt x="8406" y="1299"/>
                      </a:lnTo>
                      <a:lnTo>
                        <a:pt x="8405" y="1294"/>
                      </a:lnTo>
                      <a:lnTo>
                        <a:pt x="8403" y="1288"/>
                      </a:lnTo>
                      <a:lnTo>
                        <a:pt x="8402" y="1285"/>
                      </a:lnTo>
                      <a:lnTo>
                        <a:pt x="8401" y="1284"/>
                      </a:lnTo>
                      <a:lnTo>
                        <a:pt x="8399" y="1283"/>
                      </a:lnTo>
                      <a:lnTo>
                        <a:pt x="8396" y="1282"/>
                      </a:lnTo>
                      <a:lnTo>
                        <a:pt x="8390" y="1283"/>
                      </a:lnTo>
                      <a:lnTo>
                        <a:pt x="8383" y="1284"/>
                      </a:lnTo>
                      <a:lnTo>
                        <a:pt x="8376" y="1284"/>
                      </a:lnTo>
                      <a:lnTo>
                        <a:pt x="8367" y="1281"/>
                      </a:lnTo>
                      <a:lnTo>
                        <a:pt x="8361" y="1277"/>
                      </a:lnTo>
                      <a:lnTo>
                        <a:pt x="8355" y="1272"/>
                      </a:lnTo>
                      <a:lnTo>
                        <a:pt x="8351" y="1266"/>
                      </a:lnTo>
                      <a:lnTo>
                        <a:pt x="8347" y="1258"/>
                      </a:lnTo>
                      <a:lnTo>
                        <a:pt x="8345" y="1251"/>
                      </a:lnTo>
                      <a:lnTo>
                        <a:pt x="8345" y="1243"/>
                      </a:lnTo>
                      <a:lnTo>
                        <a:pt x="8345" y="1203"/>
                      </a:lnTo>
                      <a:lnTo>
                        <a:pt x="8341" y="1197"/>
                      </a:lnTo>
                      <a:lnTo>
                        <a:pt x="8343" y="1195"/>
                      </a:lnTo>
                      <a:lnTo>
                        <a:pt x="8346" y="1193"/>
                      </a:lnTo>
                      <a:lnTo>
                        <a:pt x="8348" y="1194"/>
                      </a:lnTo>
                      <a:lnTo>
                        <a:pt x="8350" y="1195"/>
                      </a:lnTo>
                      <a:lnTo>
                        <a:pt x="8351" y="1196"/>
                      </a:lnTo>
                      <a:lnTo>
                        <a:pt x="8352" y="1198"/>
                      </a:lnTo>
                      <a:lnTo>
                        <a:pt x="8354" y="1203"/>
                      </a:lnTo>
                      <a:lnTo>
                        <a:pt x="8357" y="1207"/>
                      </a:lnTo>
                      <a:lnTo>
                        <a:pt x="8362" y="1213"/>
                      </a:lnTo>
                      <a:lnTo>
                        <a:pt x="8368" y="1216"/>
                      </a:lnTo>
                      <a:lnTo>
                        <a:pt x="8376" y="1218"/>
                      </a:lnTo>
                      <a:lnTo>
                        <a:pt x="8383" y="1218"/>
                      </a:lnTo>
                      <a:lnTo>
                        <a:pt x="8394" y="1218"/>
                      </a:lnTo>
                      <a:lnTo>
                        <a:pt x="8406" y="1219"/>
                      </a:lnTo>
                      <a:lnTo>
                        <a:pt x="8410" y="1221"/>
                      </a:lnTo>
                      <a:lnTo>
                        <a:pt x="8415" y="1223"/>
                      </a:lnTo>
                      <a:lnTo>
                        <a:pt x="8419" y="1226"/>
                      </a:lnTo>
                      <a:lnTo>
                        <a:pt x="8422" y="1230"/>
                      </a:lnTo>
                      <a:lnTo>
                        <a:pt x="8432" y="1230"/>
                      </a:lnTo>
                      <a:lnTo>
                        <a:pt x="8439" y="1231"/>
                      </a:lnTo>
                      <a:lnTo>
                        <a:pt x="8446" y="1231"/>
                      </a:lnTo>
                      <a:lnTo>
                        <a:pt x="8455" y="1231"/>
                      </a:lnTo>
                      <a:lnTo>
                        <a:pt x="8470" y="1230"/>
                      </a:lnTo>
                      <a:lnTo>
                        <a:pt x="8482" y="1227"/>
                      </a:lnTo>
                      <a:lnTo>
                        <a:pt x="8496" y="1224"/>
                      </a:lnTo>
                      <a:lnTo>
                        <a:pt x="8510" y="1222"/>
                      </a:lnTo>
                      <a:lnTo>
                        <a:pt x="8510" y="1190"/>
                      </a:lnTo>
                      <a:lnTo>
                        <a:pt x="8510" y="1188"/>
                      </a:lnTo>
                      <a:lnTo>
                        <a:pt x="8511" y="1186"/>
                      </a:lnTo>
                      <a:lnTo>
                        <a:pt x="8513" y="1184"/>
                      </a:lnTo>
                      <a:lnTo>
                        <a:pt x="8515" y="1183"/>
                      </a:lnTo>
                      <a:lnTo>
                        <a:pt x="8519" y="1181"/>
                      </a:lnTo>
                      <a:lnTo>
                        <a:pt x="8524" y="1181"/>
                      </a:lnTo>
                      <a:lnTo>
                        <a:pt x="8545" y="1181"/>
                      </a:lnTo>
                      <a:lnTo>
                        <a:pt x="8564" y="1181"/>
                      </a:lnTo>
                      <a:lnTo>
                        <a:pt x="8583" y="1181"/>
                      </a:lnTo>
                      <a:lnTo>
                        <a:pt x="8605" y="1182"/>
                      </a:lnTo>
                      <a:lnTo>
                        <a:pt x="8618" y="1190"/>
                      </a:lnTo>
                      <a:lnTo>
                        <a:pt x="8632" y="1198"/>
                      </a:lnTo>
                      <a:lnTo>
                        <a:pt x="8656" y="1198"/>
                      </a:lnTo>
                      <a:lnTo>
                        <a:pt x="8659" y="1197"/>
                      </a:lnTo>
                      <a:lnTo>
                        <a:pt x="8662" y="1197"/>
                      </a:lnTo>
                      <a:lnTo>
                        <a:pt x="8665" y="1195"/>
                      </a:lnTo>
                      <a:lnTo>
                        <a:pt x="8668" y="1194"/>
                      </a:lnTo>
                      <a:lnTo>
                        <a:pt x="8671" y="1192"/>
                      </a:lnTo>
                      <a:lnTo>
                        <a:pt x="8673" y="1189"/>
                      </a:lnTo>
                      <a:lnTo>
                        <a:pt x="8674" y="1186"/>
                      </a:lnTo>
                      <a:lnTo>
                        <a:pt x="8674" y="1183"/>
                      </a:lnTo>
                      <a:lnTo>
                        <a:pt x="8674" y="1178"/>
                      </a:lnTo>
                      <a:lnTo>
                        <a:pt x="8673" y="1176"/>
                      </a:lnTo>
                      <a:lnTo>
                        <a:pt x="8671" y="1174"/>
                      </a:lnTo>
                      <a:lnTo>
                        <a:pt x="8669" y="1172"/>
                      </a:lnTo>
                      <a:lnTo>
                        <a:pt x="8663" y="1170"/>
                      </a:lnTo>
                      <a:lnTo>
                        <a:pt x="8656" y="1169"/>
                      </a:lnTo>
                      <a:lnTo>
                        <a:pt x="8648" y="1168"/>
                      </a:lnTo>
                      <a:lnTo>
                        <a:pt x="8640" y="1167"/>
                      </a:lnTo>
                      <a:lnTo>
                        <a:pt x="8637" y="1166"/>
                      </a:lnTo>
                      <a:lnTo>
                        <a:pt x="8633" y="1164"/>
                      </a:lnTo>
                      <a:lnTo>
                        <a:pt x="8630" y="1162"/>
                      </a:lnTo>
                      <a:lnTo>
                        <a:pt x="8627" y="1160"/>
                      </a:lnTo>
                      <a:lnTo>
                        <a:pt x="8620" y="1148"/>
                      </a:lnTo>
                      <a:lnTo>
                        <a:pt x="8614" y="1137"/>
                      </a:lnTo>
                      <a:lnTo>
                        <a:pt x="8607" y="1131"/>
                      </a:lnTo>
                      <a:lnTo>
                        <a:pt x="8601" y="1127"/>
                      </a:lnTo>
                      <a:lnTo>
                        <a:pt x="8594" y="1120"/>
                      </a:lnTo>
                      <a:lnTo>
                        <a:pt x="8589" y="1113"/>
                      </a:lnTo>
                      <a:lnTo>
                        <a:pt x="8590" y="1106"/>
                      </a:lnTo>
                      <a:lnTo>
                        <a:pt x="8617" y="1106"/>
                      </a:lnTo>
                      <a:lnTo>
                        <a:pt x="8623" y="1107"/>
                      </a:lnTo>
                      <a:lnTo>
                        <a:pt x="8629" y="1108"/>
                      </a:lnTo>
                      <a:lnTo>
                        <a:pt x="8634" y="1110"/>
                      </a:lnTo>
                      <a:lnTo>
                        <a:pt x="8639" y="1113"/>
                      </a:lnTo>
                      <a:lnTo>
                        <a:pt x="8648" y="1120"/>
                      </a:lnTo>
                      <a:lnTo>
                        <a:pt x="8657" y="1130"/>
                      </a:lnTo>
                      <a:lnTo>
                        <a:pt x="8661" y="1136"/>
                      </a:lnTo>
                      <a:lnTo>
                        <a:pt x="8665" y="1141"/>
                      </a:lnTo>
                      <a:lnTo>
                        <a:pt x="8668" y="1142"/>
                      </a:lnTo>
                      <a:lnTo>
                        <a:pt x="8670" y="1144"/>
                      </a:lnTo>
                      <a:lnTo>
                        <a:pt x="8673" y="1145"/>
                      </a:lnTo>
                      <a:lnTo>
                        <a:pt x="8676" y="1145"/>
                      </a:lnTo>
                      <a:lnTo>
                        <a:pt x="8682" y="1145"/>
                      </a:lnTo>
                      <a:lnTo>
                        <a:pt x="8688" y="1143"/>
                      </a:lnTo>
                      <a:lnTo>
                        <a:pt x="8689" y="1141"/>
                      </a:lnTo>
                      <a:lnTo>
                        <a:pt x="8691" y="1140"/>
                      </a:lnTo>
                      <a:lnTo>
                        <a:pt x="8692" y="1137"/>
                      </a:lnTo>
                      <a:lnTo>
                        <a:pt x="8692" y="1135"/>
                      </a:lnTo>
                      <a:lnTo>
                        <a:pt x="8692" y="1130"/>
                      </a:lnTo>
                      <a:lnTo>
                        <a:pt x="8691" y="1125"/>
                      </a:lnTo>
                      <a:lnTo>
                        <a:pt x="8689" y="1120"/>
                      </a:lnTo>
                      <a:lnTo>
                        <a:pt x="8687" y="1117"/>
                      </a:lnTo>
                      <a:lnTo>
                        <a:pt x="8681" y="1109"/>
                      </a:lnTo>
                      <a:lnTo>
                        <a:pt x="8675" y="1101"/>
                      </a:lnTo>
                      <a:lnTo>
                        <a:pt x="8674" y="1098"/>
                      </a:lnTo>
                      <a:lnTo>
                        <a:pt x="8673" y="1095"/>
                      </a:lnTo>
                      <a:lnTo>
                        <a:pt x="8672" y="1091"/>
                      </a:lnTo>
                      <a:lnTo>
                        <a:pt x="8670" y="1089"/>
                      </a:lnTo>
                      <a:lnTo>
                        <a:pt x="8660" y="1088"/>
                      </a:lnTo>
                      <a:lnTo>
                        <a:pt x="8650" y="1087"/>
                      </a:lnTo>
                      <a:lnTo>
                        <a:pt x="8646" y="1087"/>
                      </a:lnTo>
                      <a:lnTo>
                        <a:pt x="8642" y="1086"/>
                      </a:lnTo>
                      <a:lnTo>
                        <a:pt x="8638" y="1084"/>
                      </a:lnTo>
                      <a:lnTo>
                        <a:pt x="8634" y="1081"/>
                      </a:lnTo>
                      <a:lnTo>
                        <a:pt x="8622" y="1070"/>
                      </a:lnTo>
                      <a:lnTo>
                        <a:pt x="8614" y="1058"/>
                      </a:lnTo>
                      <a:lnTo>
                        <a:pt x="8606" y="1046"/>
                      </a:lnTo>
                      <a:lnTo>
                        <a:pt x="8595" y="1032"/>
                      </a:lnTo>
                      <a:lnTo>
                        <a:pt x="8585" y="1045"/>
                      </a:lnTo>
                      <a:lnTo>
                        <a:pt x="8576" y="1057"/>
                      </a:lnTo>
                      <a:lnTo>
                        <a:pt x="8571" y="1062"/>
                      </a:lnTo>
                      <a:lnTo>
                        <a:pt x="8565" y="1067"/>
                      </a:lnTo>
                      <a:lnTo>
                        <a:pt x="8562" y="1069"/>
                      </a:lnTo>
                      <a:lnTo>
                        <a:pt x="8558" y="1070"/>
                      </a:lnTo>
                      <a:lnTo>
                        <a:pt x="8555" y="1071"/>
                      </a:lnTo>
                      <a:lnTo>
                        <a:pt x="8551" y="1071"/>
                      </a:lnTo>
                      <a:lnTo>
                        <a:pt x="8546" y="1070"/>
                      </a:lnTo>
                      <a:lnTo>
                        <a:pt x="8542" y="1068"/>
                      </a:lnTo>
                      <a:lnTo>
                        <a:pt x="8538" y="1064"/>
                      </a:lnTo>
                      <a:lnTo>
                        <a:pt x="8535" y="1060"/>
                      </a:lnTo>
                      <a:lnTo>
                        <a:pt x="8532" y="1049"/>
                      </a:lnTo>
                      <a:lnTo>
                        <a:pt x="8530" y="1037"/>
                      </a:lnTo>
                      <a:lnTo>
                        <a:pt x="8541" y="1035"/>
                      </a:lnTo>
                      <a:lnTo>
                        <a:pt x="8551" y="1035"/>
                      </a:lnTo>
                      <a:lnTo>
                        <a:pt x="8555" y="1033"/>
                      </a:lnTo>
                      <a:lnTo>
                        <a:pt x="8558" y="1031"/>
                      </a:lnTo>
                      <a:lnTo>
                        <a:pt x="8561" y="1029"/>
                      </a:lnTo>
                      <a:lnTo>
                        <a:pt x="8563" y="1026"/>
                      </a:lnTo>
                      <a:lnTo>
                        <a:pt x="8565" y="1018"/>
                      </a:lnTo>
                      <a:lnTo>
                        <a:pt x="8566" y="1010"/>
                      </a:lnTo>
                      <a:lnTo>
                        <a:pt x="8565" y="998"/>
                      </a:lnTo>
                      <a:lnTo>
                        <a:pt x="8564" y="990"/>
                      </a:lnTo>
                      <a:lnTo>
                        <a:pt x="8563" y="980"/>
                      </a:lnTo>
                      <a:lnTo>
                        <a:pt x="8561" y="970"/>
                      </a:lnTo>
                      <a:lnTo>
                        <a:pt x="8563" y="968"/>
                      </a:lnTo>
                      <a:lnTo>
                        <a:pt x="8566" y="966"/>
                      </a:lnTo>
                      <a:lnTo>
                        <a:pt x="8574" y="967"/>
                      </a:lnTo>
                      <a:lnTo>
                        <a:pt x="8580" y="969"/>
                      </a:lnTo>
                      <a:lnTo>
                        <a:pt x="8586" y="972"/>
                      </a:lnTo>
                      <a:lnTo>
                        <a:pt x="8592" y="976"/>
                      </a:lnTo>
                      <a:lnTo>
                        <a:pt x="8598" y="980"/>
                      </a:lnTo>
                      <a:lnTo>
                        <a:pt x="8604" y="984"/>
                      </a:lnTo>
                      <a:lnTo>
                        <a:pt x="8610" y="986"/>
                      </a:lnTo>
                      <a:lnTo>
                        <a:pt x="8617" y="987"/>
                      </a:lnTo>
                      <a:lnTo>
                        <a:pt x="8641" y="987"/>
                      </a:lnTo>
                      <a:lnTo>
                        <a:pt x="8645" y="986"/>
                      </a:lnTo>
                      <a:lnTo>
                        <a:pt x="8649" y="985"/>
                      </a:lnTo>
                      <a:lnTo>
                        <a:pt x="8652" y="983"/>
                      </a:lnTo>
                      <a:lnTo>
                        <a:pt x="8656" y="979"/>
                      </a:lnTo>
                      <a:lnTo>
                        <a:pt x="8663" y="974"/>
                      </a:lnTo>
                      <a:lnTo>
                        <a:pt x="8671" y="971"/>
                      </a:lnTo>
                      <a:lnTo>
                        <a:pt x="8694" y="965"/>
                      </a:lnTo>
                      <a:lnTo>
                        <a:pt x="8714" y="960"/>
                      </a:lnTo>
                      <a:lnTo>
                        <a:pt x="8732" y="954"/>
                      </a:lnTo>
                      <a:lnTo>
                        <a:pt x="8754" y="943"/>
                      </a:lnTo>
                      <a:lnTo>
                        <a:pt x="8771" y="935"/>
                      </a:lnTo>
                      <a:lnTo>
                        <a:pt x="8785" y="927"/>
                      </a:lnTo>
                      <a:lnTo>
                        <a:pt x="8793" y="923"/>
                      </a:lnTo>
                      <a:lnTo>
                        <a:pt x="8802" y="921"/>
                      </a:lnTo>
                      <a:lnTo>
                        <a:pt x="8810" y="919"/>
                      </a:lnTo>
                      <a:lnTo>
                        <a:pt x="8819" y="918"/>
                      </a:lnTo>
                      <a:lnTo>
                        <a:pt x="8854" y="918"/>
                      </a:lnTo>
                      <a:lnTo>
                        <a:pt x="8856" y="921"/>
                      </a:lnTo>
                      <a:lnTo>
                        <a:pt x="8856" y="925"/>
                      </a:lnTo>
                      <a:lnTo>
                        <a:pt x="8856" y="928"/>
                      </a:lnTo>
                      <a:lnTo>
                        <a:pt x="8854" y="929"/>
                      </a:lnTo>
                      <a:lnTo>
                        <a:pt x="8852" y="931"/>
                      </a:lnTo>
                      <a:lnTo>
                        <a:pt x="8850" y="932"/>
                      </a:lnTo>
                      <a:lnTo>
                        <a:pt x="8845" y="934"/>
                      </a:lnTo>
                      <a:lnTo>
                        <a:pt x="8841" y="937"/>
                      </a:lnTo>
                      <a:lnTo>
                        <a:pt x="8830" y="943"/>
                      </a:lnTo>
                      <a:lnTo>
                        <a:pt x="8821" y="950"/>
                      </a:lnTo>
                      <a:lnTo>
                        <a:pt x="8813" y="959"/>
                      </a:lnTo>
                      <a:lnTo>
                        <a:pt x="8805" y="969"/>
                      </a:lnTo>
                      <a:lnTo>
                        <a:pt x="8813" y="969"/>
                      </a:lnTo>
                      <a:lnTo>
                        <a:pt x="8821" y="969"/>
                      </a:lnTo>
                      <a:lnTo>
                        <a:pt x="8822" y="977"/>
                      </a:lnTo>
                      <a:lnTo>
                        <a:pt x="8823" y="986"/>
                      </a:lnTo>
                      <a:lnTo>
                        <a:pt x="8823" y="993"/>
                      </a:lnTo>
                      <a:lnTo>
                        <a:pt x="8827" y="1000"/>
                      </a:lnTo>
                      <a:lnTo>
                        <a:pt x="8828" y="1002"/>
                      </a:lnTo>
                      <a:lnTo>
                        <a:pt x="8829" y="1003"/>
                      </a:lnTo>
                      <a:lnTo>
                        <a:pt x="8831" y="1004"/>
                      </a:lnTo>
                      <a:lnTo>
                        <a:pt x="8833" y="1004"/>
                      </a:lnTo>
                      <a:lnTo>
                        <a:pt x="8837" y="1004"/>
                      </a:lnTo>
                      <a:lnTo>
                        <a:pt x="8842" y="1004"/>
                      </a:lnTo>
                      <a:lnTo>
                        <a:pt x="8845" y="1004"/>
                      </a:lnTo>
                      <a:lnTo>
                        <a:pt x="8847" y="1003"/>
                      </a:lnTo>
                      <a:lnTo>
                        <a:pt x="8849" y="1002"/>
                      </a:lnTo>
                      <a:lnTo>
                        <a:pt x="8851" y="1000"/>
                      </a:lnTo>
                      <a:lnTo>
                        <a:pt x="8854" y="996"/>
                      </a:lnTo>
                      <a:lnTo>
                        <a:pt x="8856" y="990"/>
                      </a:lnTo>
                      <a:lnTo>
                        <a:pt x="8859" y="976"/>
                      </a:lnTo>
                      <a:lnTo>
                        <a:pt x="8862" y="964"/>
                      </a:lnTo>
                      <a:lnTo>
                        <a:pt x="8864" y="961"/>
                      </a:lnTo>
                      <a:lnTo>
                        <a:pt x="8866" y="959"/>
                      </a:lnTo>
                      <a:lnTo>
                        <a:pt x="8868" y="957"/>
                      </a:lnTo>
                      <a:lnTo>
                        <a:pt x="8871" y="956"/>
                      </a:lnTo>
                      <a:lnTo>
                        <a:pt x="8878" y="954"/>
                      </a:lnTo>
                      <a:lnTo>
                        <a:pt x="8886" y="954"/>
                      </a:lnTo>
                      <a:lnTo>
                        <a:pt x="8893" y="955"/>
                      </a:lnTo>
                      <a:lnTo>
                        <a:pt x="8901" y="957"/>
                      </a:lnTo>
                      <a:lnTo>
                        <a:pt x="8905" y="958"/>
                      </a:lnTo>
                      <a:lnTo>
                        <a:pt x="8909" y="958"/>
                      </a:lnTo>
                      <a:lnTo>
                        <a:pt x="8911" y="959"/>
                      </a:lnTo>
                      <a:lnTo>
                        <a:pt x="8913" y="960"/>
                      </a:lnTo>
                      <a:lnTo>
                        <a:pt x="8914" y="961"/>
                      </a:lnTo>
                      <a:lnTo>
                        <a:pt x="8915" y="963"/>
                      </a:lnTo>
                      <a:lnTo>
                        <a:pt x="8914" y="966"/>
                      </a:lnTo>
                      <a:lnTo>
                        <a:pt x="8913" y="970"/>
                      </a:lnTo>
                      <a:lnTo>
                        <a:pt x="8911" y="973"/>
                      </a:lnTo>
                      <a:lnTo>
                        <a:pt x="8909" y="975"/>
                      </a:lnTo>
                      <a:lnTo>
                        <a:pt x="8905" y="980"/>
                      </a:lnTo>
                      <a:lnTo>
                        <a:pt x="8900" y="986"/>
                      </a:lnTo>
                      <a:lnTo>
                        <a:pt x="8895" y="990"/>
                      </a:lnTo>
                      <a:lnTo>
                        <a:pt x="8890" y="995"/>
                      </a:lnTo>
                      <a:lnTo>
                        <a:pt x="8889" y="998"/>
                      </a:lnTo>
                      <a:lnTo>
                        <a:pt x="8887" y="1001"/>
                      </a:lnTo>
                      <a:lnTo>
                        <a:pt x="8886" y="1004"/>
                      </a:lnTo>
                      <a:lnTo>
                        <a:pt x="8886" y="1007"/>
                      </a:lnTo>
                      <a:lnTo>
                        <a:pt x="8887" y="1014"/>
                      </a:lnTo>
                      <a:lnTo>
                        <a:pt x="8889" y="1018"/>
                      </a:lnTo>
                      <a:lnTo>
                        <a:pt x="8892" y="1022"/>
                      </a:lnTo>
                      <a:lnTo>
                        <a:pt x="8896" y="1025"/>
                      </a:lnTo>
                      <a:lnTo>
                        <a:pt x="8900" y="1029"/>
                      </a:lnTo>
                      <a:lnTo>
                        <a:pt x="8904" y="1032"/>
                      </a:lnTo>
                      <a:lnTo>
                        <a:pt x="8908" y="1036"/>
                      </a:lnTo>
                      <a:lnTo>
                        <a:pt x="8910" y="1043"/>
                      </a:lnTo>
                      <a:lnTo>
                        <a:pt x="8914" y="1052"/>
                      </a:lnTo>
                      <a:lnTo>
                        <a:pt x="8917" y="1061"/>
                      </a:lnTo>
                      <a:lnTo>
                        <a:pt x="8919" y="1065"/>
                      </a:lnTo>
                      <a:lnTo>
                        <a:pt x="8922" y="1069"/>
                      </a:lnTo>
                      <a:lnTo>
                        <a:pt x="8925" y="1070"/>
                      </a:lnTo>
                      <a:lnTo>
                        <a:pt x="8930" y="1071"/>
                      </a:lnTo>
                      <a:lnTo>
                        <a:pt x="8934" y="1070"/>
                      </a:lnTo>
                      <a:lnTo>
                        <a:pt x="8937" y="1068"/>
                      </a:lnTo>
                      <a:lnTo>
                        <a:pt x="8939" y="1064"/>
                      </a:lnTo>
                      <a:lnTo>
                        <a:pt x="8941" y="1060"/>
                      </a:lnTo>
                      <a:lnTo>
                        <a:pt x="8943" y="1051"/>
                      </a:lnTo>
                      <a:lnTo>
                        <a:pt x="8943" y="1041"/>
                      </a:lnTo>
                      <a:lnTo>
                        <a:pt x="8944" y="1029"/>
                      </a:lnTo>
                      <a:lnTo>
                        <a:pt x="8945" y="1018"/>
                      </a:lnTo>
                      <a:lnTo>
                        <a:pt x="8946" y="1007"/>
                      </a:lnTo>
                      <a:lnTo>
                        <a:pt x="8947" y="995"/>
                      </a:lnTo>
                      <a:lnTo>
                        <a:pt x="8946" y="985"/>
                      </a:lnTo>
                      <a:lnTo>
                        <a:pt x="8944" y="975"/>
                      </a:lnTo>
                      <a:lnTo>
                        <a:pt x="8942" y="967"/>
                      </a:lnTo>
                      <a:lnTo>
                        <a:pt x="8938" y="959"/>
                      </a:lnTo>
                      <a:lnTo>
                        <a:pt x="8931" y="942"/>
                      </a:lnTo>
                      <a:lnTo>
                        <a:pt x="8925" y="923"/>
                      </a:lnTo>
                      <a:lnTo>
                        <a:pt x="8936" y="923"/>
                      </a:lnTo>
                      <a:lnTo>
                        <a:pt x="8947" y="923"/>
                      </a:lnTo>
                      <a:lnTo>
                        <a:pt x="8956" y="922"/>
                      </a:lnTo>
                      <a:lnTo>
                        <a:pt x="8963" y="920"/>
                      </a:lnTo>
                      <a:lnTo>
                        <a:pt x="8971" y="917"/>
                      </a:lnTo>
                      <a:lnTo>
                        <a:pt x="8977" y="912"/>
                      </a:lnTo>
                      <a:lnTo>
                        <a:pt x="8990" y="903"/>
                      </a:lnTo>
                      <a:lnTo>
                        <a:pt x="9006" y="893"/>
                      </a:lnTo>
                      <a:lnTo>
                        <a:pt x="9011" y="891"/>
                      </a:lnTo>
                      <a:lnTo>
                        <a:pt x="9017" y="890"/>
                      </a:lnTo>
                      <a:lnTo>
                        <a:pt x="9022" y="890"/>
                      </a:lnTo>
                      <a:lnTo>
                        <a:pt x="9028" y="890"/>
                      </a:lnTo>
                      <a:lnTo>
                        <a:pt x="9038" y="890"/>
                      </a:lnTo>
                      <a:lnTo>
                        <a:pt x="9049" y="889"/>
                      </a:lnTo>
                      <a:lnTo>
                        <a:pt x="9063" y="885"/>
                      </a:lnTo>
                      <a:lnTo>
                        <a:pt x="9074" y="880"/>
                      </a:lnTo>
                      <a:lnTo>
                        <a:pt x="9080" y="878"/>
                      </a:lnTo>
                      <a:lnTo>
                        <a:pt x="9087" y="877"/>
                      </a:lnTo>
                      <a:lnTo>
                        <a:pt x="9093" y="875"/>
                      </a:lnTo>
                      <a:lnTo>
                        <a:pt x="9100" y="875"/>
                      </a:lnTo>
                      <a:lnTo>
                        <a:pt x="9107" y="875"/>
                      </a:lnTo>
                      <a:lnTo>
                        <a:pt x="9115" y="876"/>
                      </a:lnTo>
                      <a:lnTo>
                        <a:pt x="9118" y="877"/>
                      </a:lnTo>
                      <a:lnTo>
                        <a:pt x="9120" y="878"/>
                      </a:lnTo>
                      <a:lnTo>
                        <a:pt x="9123" y="880"/>
                      </a:lnTo>
                      <a:lnTo>
                        <a:pt x="9124" y="883"/>
                      </a:lnTo>
                      <a:lnTo>
                        <a:pt x="9125" y="890"/>
                      </a:lnTo>
                      <a:lnTo>
                        <a:pt x="9124" y="899"/>
                      </a:lnTo>
                      <a:lnTo>
                        <a:pt x="9137" y="901"/>
                      </a:lnTo>
                      <a:lnTo>
                        <a:pt x="9150" y="904"/>
                      </a:lnTo>
                      <a:lnTo>
                        <a:pt x="9155" y="907"/>
                      </a:lnTo>
                      <a:lnTo>
                        <a:pt x="9159" y="910"/>
                      </a:lnTo>
                      <a:lnTo>
                        <a:pt x="9161" y="915"/>
                      </a:lnTo>
                      <a:lnTo>
                        <a:pt x="9162" y="920"/>
                      </a:lnTo>
                      <a:lnTo>
                        <a:pt x="9162" y="925"/>
                      </a:lnTo>
                      <a:lnTo>
                        <a:pt x="9160" y="928"/>
                      </a:lnTo>
                      <a:lnTo>
                        <a:pt x="9159" y="931"/>
                      </a:lnTo>
                      <a:lnTo>
                        <a:pt x="9156" y="933"/>
                      </a:lnTo>
                      <a:lnTo>
                        <a:pt x="9150" y="937"/>
                      </a:lnTo>
                      <a:lnTo>
                        <a:pt x="9144" y="941"/>
                      </a:lnTo>
                      <a:lnTo>
                        <a:pt x="9137" y="945"/>
                      </a:lnTo>
                      <a:lnTo>
                        <a:pt x="9133" y="949"/>
                      </a:lnTo>
                      <a:lnTo>
                        <a:pt x="9127" y="952"/>
                      </a:lnTo>
                      <a:lnTo>
                        <a:pt x="9121" y="955"/>
                      </a:lnTo>
                      <a:lnTo>
                        <a:pt x="9129" y="962"/>
                      </a:lnTo>
                      <a:lnTo>
                        <a:pt x="9137" y="970"/>
                      </a:lnTo>
                      <a:lnTo>
                        <a:pt x="9145" y="980"/>
                      </a:lnTo>
                      <a:lnTo>
                        <a:pt x="9151" y="990"/>
                      </a:lnTo>
                      <a:lnTo>
                        <a:pt x="9155" y="995"/>
                      </a:lnTo>
                      <a:lnTo>
                        <a:pt x="9159" y="998"/>
                      </a:lnTo>
                      <a:lnTo>
                        <a:pt x="9163" y="1001"/>
                      </a:lnTo>
                      <a:lnTo>
                        <a:pt x="9170" y="1003"/>
                      </a:lnTo>
                      <a:lnTo>
                        <a:pt x="9172" y="988"/>
                      </a:lnTo>
                      <a:lnTo>
                        <a:pt x="9174" y="973"/>
                      </a:lnTo>
                      <a:lnTo>
                        <a:pt x="9176" y="967"/>
                      </a:lnTo>
                      <a:lnTo>
                        <a:pt x="9178" y="962"/>
                      </a:lnTo>
                      <a:lnTo>
                        <a:pt x="9180" y="961"/>
                      </a:lnTo>
                      <a:lnTo>
                        <a:pt x="9182" y="959"/>
                      </a:lnTo>
                      <a:lnTo>
                        <a:pt x="9185" y="959"/>
                      </a:lnTo>
                      <a:lnTo>
                        <a:pt x="9188" y="958"/>
                      </a:lnTo>
                      <a:lnTo>
                        <a:pt x="9199" y="963"/>
                      </a:lnTo>
                      <a:lnTo>
                        <a:pt x="9209" y="967"/>
                      </a:lnTo>
                      <a:lnTo>
                        <a:pt x="9216" y="967"/>
                      </a:lnTo>
                      <a:lnTo>
                        <a:pt x="9223" y="965"/>
                      </a:lnTo>
                      <a:lnTo>
                        <a:pt x="9229" y="962"/>
                      </a:lnTo>
                      <a:lnTo>
                        <a:pt x="9235" y="957"/>
                      </a:lnTo>
                      <a:lnTo>
                        <a:pt x="9241" y="949"/>
                      </a:lnTo>
                      <a:lnTo>
                        <a:pt x="9245" y="943"/>
                      </a:lnTo>
                      <a:lnTo>
                        <a:pt x="9248" y="940"/>
                      </a:lnTo>
                      <a:lnTo>
                        <a:pt x="9251" y="938"/>
                      </a:lnTo>
                      <a:lnTo>
                        <a:pt x="9254" y="936"/>
                      </a:lnTo>
                      <a:lnTo>
                        <a:pt x="9259" y="935"/>
                      </a:lnTo>
                      <a:lnTo>
                        <a:pt x="9266" y="936"/>
                      </a:lnTo>
                      <a:lnTo>
                        <a:pt x="9271" y="939"/>
                      </a:lnTo>
                      <a:lnTo>
                        <a:pt x="9277" y="943"/>
                      </a:lnTo>
                      <a:lnTo>
                        <a:pt x="9282" y="948"/>
                      </a:lnTo>
                      <a:lnTo>
                        <a:pt x="9286" y="950"/>
                      </a:lnTo>
                      <a:lnTo>
                        <a:pt x="9288" y="952"/>
                      </a:lnTo>
                      <a:lnTo>
                        <a:pt x="9291" y="955"/>
                      </a:lnTo>
                      <a:lnTo>
                        <a:pt x="9292" y="958"/>
                      </a:lnTo>
                      <a:lnTo>
                        <a:pt x="9295" y="971"/>
                      </a:lnTo>
                      <a:lnTo>
                        <a:pt x="9296" y="983"/>
                      </a:lnTo>
                      <a:lnTo>
                        <a:pt x="9298" y="994"/>
                      </a:lnTo>
                      <a:lnTo>
                        <a:pt x="9301" y="1006"/>
                      </a:lnTo>
                      <a:lnTo>
                        <a:pt x="9307" y="1006"/>
                      </a:lnTo>
                      <a:lnTo>
                        <a:pt x="9314" y="1000"/>
                      </a:lnTo>
                      <a:lnTo>
                        <a:pt x="9319" y="994"/>
                      </a:lnTo>
                      <a:lnTo>
                        <a:pt x="9322" y="992"/>
                      </a:lnTo>
                      <a:lnTo>
                        <a:pt x="9325" y="990"/>
                      </a:lnTo>
                      <a:lnTo>
                        <a:pt x="9329" y="988"/>
                      </a:lnTo>
                      <a:lnTo>
                        <a:pt x="9333" y="988"/>
                      </a:lnTo>
                      <a:lnTo>
                        <a:pt x="9340" y="991"/>
                      </a:lnTo>
                      <a:lnTo>
                        <a:pt x="9348" y="994"/>
                      </a:lnTo>
                      <a:lnTo>
                        <a:pt x="9365" y="994"/>
                      </a:lnTo>
                      <a:lnTo>
                        <a:pt x="9365" y="980"/>
                      </a:lnTo>
                      <a:lnTo>
                        <a:pt x="9362" y="957"/>
                      </a:lnTo>
                      <a:lnTo>
                        <a:pt x="9366" y="948"/>
                      </a:lnTo>
                      <a:lnTo>
                        <a:pt x="9372" y="942"/>
                      </a:lnTo>
                      <a:lnTo>
                        <a:pt x="9378" y="936"/>
                      </a:lnTo>
                      <a:lnTo>
                        <a:pt x="9385" y="932"/>
                      </a:lnTo>
                      <a:lnTo>
                        <a:pt x="9393" y="929"/>
                      </a:lnTo>
                      <a:lnTo>
                        <a:pt x="9402" y="927"/>
                      </a:lnTo>
                      <a:lnTo>
                        <a:pt x="9411" y="925"/>
                      </a:lnTo>
                      <a:lnTo>
                        <a:pt x="9420" y="923"/>
                      </a:lnTo>
                      <a:lnTo>
                        <a:pt x="9422" y="928"/>
                      </a:lnTo>
                      <a:lnTo>
                        <a:pt x="9424" y="932"/>
                      </a:lnTo>
                      <a:lnTo>
                        <a:pt x="9427" y="936"/>
                      </a:lnTo>
                      <a:lnTo>
                        <a:pt x="9430" y="939"/>
                      </a:lnTo>
                      <a:lnTo>
                        <a:pt x="9436" y="944"/>
                      </a:lnTo>
                      <a:lnTo>
                        <a:pt x="9443" y="947"/>
                      </a:lnTo>
                      <a:lnTo>
                        <a:pt x="9452" y="950"/>
                      </a:lnTo>
                      <a:lnTo>
                        <a:pt x="9461" y="952"/>
                      </a:lnTo>
                      <a:lnTo>
                        <a:pt x="9471" y="955"/>
                      </a:lnTo>
                      <a:lnTo>
                        <a:pt x="9480" y="956"/>
                      </a:lnTo>
                      <a:lnTo>
                        <a:pt x="9480" y="967"/>
                      </a:lnTo>
                      <a:lnTo>
                        <a:pt x="9480" y="977"/>
                      </a:lnTo>
                      <a:lnTo>
                        <a:pt x="9480" y="988"/>
                      </a:lnTo>
                      <a:lnTo>
                        <a:pt x="9480" y="999"/>
                      </a:lnTo>
                      <a:lnTo>
                        <a:pt x="9485" y="1003"/>
                      </a:lnTo>
                      <a:lnTo>
                        <a:pt x="9488" y="998"/>
                      </a:lnTo>
                      <a:lnTo>
                        <a:pt x="9490" y="994"/>
                      </a:lnTo>
                      <a:lnTo>
                        <a:pt x="9492" y="989"/>
                      </a:lnTo>
                      <a:lnTo>
                        <a:pt x="9493" y="984"/>
                      </a:lnTo>
                      <a:lnTo>
                        <a:pt x="9494" y="978"/>
                      </a:lnTo>
                      <a:lnTo>
                        <a:pt x="9496" y="974"/>
                      </a:lnTo>
                      <a:lnTo>
                        <a:pt x="9498" y="969"/>
                      </a:lnTo>
                      <a:lnTo>
                        <a:pt x="9502" y="965"/>
                      </a:lnTo>
                      <a:lnTo>
                        <a:pt x="9506" y="962"/>
                      </a:lnTo>
                      <a:lnTo>
                        <a:pt x="9510" y="960"/>
                      </a:lnTo>
                      <a:lnTo>
                        <a:pt x="9515" y="959"/>
                      </a:lnTo>
                      <a:lnTo>
                        <a:pt x="9520" y="958"/>
                      </a:lnTo>
                      <a:lnTo>
                        <a:pt x="9524" y="957"/>
                      </a:lnTo>
                      <a:lnTo>
                        <a:pt x="9528" y="956"/>
                      </a:lnTo>
                      <a:lnTo>
                        <a:pt x="9531" y="952"/>
                      </a:lnTo>
                      <a:lnTo>
                        <a:pt x="9535" y="949"/>
                      </a:lnTo>
                      <a:lnTo>
                        <a:pt x="9543" y="939"/>
                      </a:lnTo>
                      <a:lnTo>
                        <a:pt x="9548" y="929"/>
                      </a:lnTo>
                      <a:lnTo>
                        <a:pt x="9551" y="925"/>
                      </a:lnTo>
                      <a:lnTo>
                        <a:pt x="9555" y="920"/>
                      </a:lnTo>
                      <a:lnTo>
                        <a:pt x="9559" y="918"/>
                      </a:lnTo>
                      <a:lnTo>
                        <a:pt x="9565" y="916"/>
                      </a:lnTo>
                      <a:lnTo>
                        <a:pt x="9573" y="915"/>
                      </a:lnTo>
                      <a:lnTo>
                        <a:pt x="9580" y="915"/>
                      </a:lnTo>
                      <a:lnTo>
                        <a:pt x="9587" y="914"/>
                      </a:lnTo>
                      <a:lnTo>
                        <a:pt x="9594" y="912"/>
                      </a:lnTo>
                      <a:lnTo>
                        <a:pt x="9599" y="909"/>
                      </a:lnTo>
                      <a:lnTo>
                        <a:pt x="9602" y="906"/>
                      </a:lnTo>
                      <a:lnTo>
                        <a:pt x="9603" y="902"/>
                      </a:lnTo>
                      <a:lnTo>
                        <a:pt x="9605" y="898"/>
                      </a:lnTo>
                      <a:lnTo>
                        <a:pt x="9607" y="889"/>
                      </a:lnTo>
                      <a:lnTo>
                        <a:pt x="9611" y="881"/>
                      </a:lnTo>
                      <a:lnTo>
                        <a:pt x="9616" y="875"/>
                      </a:lnTo>
                      <a:lnTo>
                        <a:pt x="9621" y="870"/>
                      </a:lnTo>
                      <a:lnTo>
                        <a:pt x="9628" y="866"/>
                      </a:lnTo>
                      <a:lnTo>
                        <a:pt x="9633" y="863"/>
                      </a:lnTo>
                      <a:lnTo>
                        <a:pt x="9646" y="859"/>
                      </a:lnTo>
                      <a:lnTo>
                        <a:pt x="9661" y="856"/>
                      </a:lnTo>
                      <a:lnTo>
                        <a:pt x="9661" y="872"/>
                      </a:lnTo>
                      <a:lnTo>
                        <a:pt x="9668" y="872"/>
                      </a:lnTo>
                      <a:lnTo>
                        <a:pt x="9674" y="873"/>
                      </a:lnTo>
                      <a:lnTo>
                        <a:pt x="9677" y="872"/>
                      </a:lnTo>
                      <a:lnTo>
                        <a:pt x="9680" y="870"/>
                      </a:lnTo>
                      <a:lnTo>
                        <a:pt x="9682" y="867"/>
                      </a:lnTo>
                      <a:lnTo>
                        <a:pt x="9683" y="864"/>
                      </a:lnTo>
                      <a:lnTo>
                        <a:pt x="9680" y="857"/>
                      </a:lnTo>
                      <a:lnTo>
                        <a:pt x="9676" y="850"/>
                      </a:lnTo>
                      <a:lnTo>
                        <a:pt x="9677" y="845"/>
                      </a:lnTo>
                      <a:lnTo>
                        <a:pt x="9679" y="841"/>
                      </a:lnTo>
                      <a:lnTo>
                        <a:pt x="9681" y="837"/>
                      </a:lnTo>
                      <a:lnTo>
                        <a:pt x="9686" y="834"/>
                      </a:lnTo>
                      <a:lnTo>
                        <a:pt x="9690" y="831"/>
                      </a:lnTo>
                      <a:lnTo>
                        <a:pt x="9694" y="829"/>
                      </a:lnTo>
                      <a:lnTo>
                        <a:pt x="9699" y="828"/>
                      </a:lnTo>
                      <a:lnTo>
                        <a:pt x="9704" y="827"/>
                      </a:lnTo>
                      <a:lnTo>
                        <a:pt x="9706" y="828"/>
                      </a:lnTo>
                      <a:lnTo>
                        <a:pt x="9708" y="829"/>
                      </a:lnTo>
                      <a:lnTo>
                        <a:pt x="9710" y="827"/>
                      </a:lnTo>
                      <a:lnTo>
                        <a:pt x="9713" y="825"/>
                      </a:lnTo>
                      <a:lnTo>
                        <a:pt x="9722" y="822"/>
                      </a:lnTo>
                      <a:lnTo>
                        <a:pt x="9731" y="820"/>
                      </a:lnTo>
                      <a:lnTo>
                        <a:pt x="9739" y="818"/>
                      </a:lnTo>
                      <a:lnTo>
                        <a:pt x="9748" y="818"/>
                      </a:lnTo>
                      <a:lnTo>
                        <a:pt x="9755" y="817"/>
                      </a:lnTo>
                      <a:lnTo>
                        <a:pt x="9762" y="818"/>
                      </a:lnTo>
                      <a:lnTo>
                        <a:pt x="9778" y="819"/>
                      </a:lnTo>
                      <a:lnTo>
                        <a:pt x="9794" y="818"/>
                      </a:lnTo>
                      <a:lnTo>
                        <a:pt x="9819" y="815"/>
                      </a:lnTo>
                      <a:lnTo>
                        <a:pt x="9842" y="810"/>
                      </a:lnTo>
                      <a:lnTo>
                        <a:pt x="9865" y="808"/>
                      </a:lnTo>
                      <a:lnTo>
                        <a:pt x="9890" y="807"/>
                      </a:lnTo>
                      <a:lnTo>
                        <a:pt x="9902" y="807"/>
                      </a:lnTo>
                      <a:lnTo>
                        <a:pt x="9915" y="808"/>
                      </a:lnTo>
                      <a:lnTo>
                        <a:pt x="9926" y="810"/>
                      </a:lnTo>
                      <a:lnTo>
                        <a:pt x="9936" y="814"/>
                      </a:lnTo>
                      <a:lnTo>
                        <a:pt x="9947" y="818"/>
                      </a:lnTo>
                      <a:lnTo>
                        <a:pt x="9955" y="824"/>
                      </a:lnTo>
                      <a:lnTo>
                        <a:pt x="9959" y="828"/>
                      </a:lnTo>
                      <a:lnTo>
                        <a:pt x="9963" y="832"/>
                      </a:lnTo>
                      <a:lnTo>
                        <a:pt x="9966" y="837"/>
                      </a:lnTo>
                      <a:lnTo>
                        <a:pt x="9970" y="843"/>
                      </a:lnTo>
                      <a:lnTo>
                        <a:pt x="9976" y="854"/>
                      </a:lnTo>
                      <a:lnTo>
                        <a:pt x="9980" y="863"/>
                      </a:lnTo>
                      <a:lnTo>
                        <a:pt x="9984" y="874"/>
                      </a:lnTo>
                      <a:lnTo>
                        <a:pt x="9988" y="885"/>
                      </a:lnTo>
                      <a:lnTo>
                        <a:pt x="9991" y="895"/>
                      </a:lnTo>
                      <a:lnTo>
                        <a:pt x="9994" y="905"/>
                      </a:lnTo>
                      <a:lnTo>
                        <a:pt x="9996" y="909"/>
                      </a:lnTo>
                      <a:lnTo>
                        <a:pt x="10000" y="912"/>
                      </a:lnTo>
                      <a:lnTo>
                        <a:pt x="10004" y="914"/>
                      </a:lnTo>
                      <a:lnTo>
                        <a:pt x="10008" y="915"/>
                      </a:lnTo>
                      <a:lnTo>
                        <a:pt x="10013" y="914"/>
                      </a:lnTo>
                      <a:lnTo>
                        <a:pt x="10016" y="913"/>
                      </a:lnTo>
                      <a:lnTo>
                        <a:pt x="10020" y="911"/>
                      </a:lnTo>
                      <a:lnTo>
                        <a:pt x="10023" y="909"/>
                      </a:lnTo>
                      <a:lnTo>
                        <a:pt x="10028" y="906"/>
                      </a:lnTo>
                      <a:lnTo>
                        <a:pt x="10031" y="904"/>
                      </a:lnTo>
                      <a:lnTo>
                        <a:pt x="10035" y="903"/>
                      </a:lnTo>
                      <a:lnTo>
                        <a:pt x="10040" y="902"/>
                      </a:lnTo>
                      <a:lnTo>
                        <a:pt x="10053" y="903"/>
                      </a:lnTo>
                      <a:lnTo>
                        <a:pt x="10066" y="906"/>
                      </a:lnTo>
                      <a:lnTo>
                        <a:pt x="10078" y="910"/>
                      </a:lnTo>
                      <a:lnTo>
                        <a:pt x="10092" y="915"/>
                      </a:lnTo>
                      <a:lnTo>
                        <a:pt x="10100" y="920"/>
                      </a:lnTo>
                      <a:lnTo>
                        <a:pt x="10109" y="923"/>
                      </a:lnTo>
                      <a:lnTo>
                        <a:pt x="10152" y="923"/>
                      </a:lnTo>
                      <a:lnTo>
                        <a:pt x="10161" y="926"/>
                      </a:lnTo>
                      <a:lnTo>
                        <a:pt x="10187" y="926"/>
                      </a:lnTo>
                      <a:lnTo>
                        <a:pt x="10193" y="929"/>
                      </a:lnTo>
                      <a:lnTo>
                        <a:pt x="10200" y="931"/>
                      </a:lnTo>
                      <a:lnTo>
                        <a:pt x="10231" y="931"/>
                      </a:lnTo>
                      <a:lnTo>
                        <a:pt x="10240" y="932"/>
                      </a:lnTo>
                      <a:lnTo>
                        <a:pt x="10249" y="933"/>
                      </a:lnTo>
                      <a:lnTo>
                        <a:pt x="10254" y="933"/>
                      </a:lnTo>
                      <a:lnTo>
                        <a:pt x="10260" y="932"/>
                      </a:lnTo>
                      <a:lnTo>
                        <a:pt x="10264" y="930"/>
                      </a:lnTo>
                      <a:lnTo>
                        <a:pt x="10268" y="926"/>
                      </a:lnTo>
                      <a:lnTo>
                        <a:pt x="10263" y="914"/>
                      </a:lnTo>
                      <a:lnTo>
                        <a:pt x="10258" y="904"/>
                      </a:lnTo>
                      <a:lnTo>
                        <a:pt x="10254" y="900"/>
                      </a:lnTo>
                      <a:lnTo>
                        <a:pt x="10251" y="895"/>
                      </a:lnTo>
                      <a:lnTo>
                        <a:pt x="10247" y="891"/>
                      </a:lnTo>
                      <a:lnTo>
                        <a:pt x="10242" y="888"/>
                      </a:lnTo>
                      <a:lnTo>
                        <a:pt x="10232" y="883"/>
                      </a:lnTo>
                      <a:lnTo>
                        <a:pt x="10222" y="881"/>
                      </a:lnTo>
                      <a:lnTo>
                        <a:pt x="10212" y="879"/>
                      </a:lnTo>
                      <a:lnTo>
                        <a:pt x="10202" y="876"/>
                      </a:lnTo>
                      <a:lnTo>
                        <a:pt x="10196" y="874"/>
                      </a:lnTo>
                      <a:lnTo>
                        <a:pt x="10192" y="871"/>
                      </a:lnTo>
                      <a:lnTo>
                        <a:pt x="10189" y="867"/>
                      </a:lnTo>
                      <a:lnTo>
                        <a:pt x="10187" y="863"/>
                      </a:lnTo>
                      <a:lnTo>
                        <a:pt x="10185" y="858"/>
                      </a:lnTo>
                      <a:lnTo>
                        <a:pt x="10184" y="853"/>
                      </a:lnTo>
                      <a:lnTo>
                        <a:pt x="10183" y="848"/>
                      </a:lnTo>
                      <a:lnTo>
                        <a:pt x="10183" y="843"/>
                      </a:lnTo>
                      <a:lnTo>
                        <a:pt x="10183" y="820"/>
                      </a:lnTo>
                      <a:lnTo>
                        <a:pt x="10188" y="820"/>
                      </a:lnTo>
                      <a:lnTo>
                        <a:pt x="10193" y="819"/>
                      </a:lnTo>
                      <a:lnTo>
                        <a:pt x="10199" y="817"/>
                      </a:lnTo>
                      <a:lnTo>
                        <a:pt x="10204" y="815"/>
                      </a:lnTo>
                      <a:lnTo>
                        <a:pt x="10212" y="808"/>
                      </a:lnTo>
                      <a:lnTo>
                        <a:pt x="10219" y="801"/>
                      </a:lnTo>
                      <a:lnTo>
                        <a:pt x="10228" y="794"/>
                      </a:lnTo>
                      <a:lnTo>
                        <a:pt x="10236" y="788"/>
                      </a:lnTo>
                      <a:lnTo>
                        <a:pt x="10241" y="786"/>
                      </a:lnTo>
                      <a:lnTo>
                        <a:pt x="10245" y="784"/>
                      </a:lnTo>
                      <a:lnTo>
                        <a:pt x="10251" y="782"/>
                      </a:lnTo>
                      <a:lnTo>
                        <a:pt x="10257" y="782"/>
                      </a:lnTo>
                      <a:lnTo>
                        <a:pt x="10267" y="784"/>
                      </a:lnTo>
                      <a:lnTo>
                        <a:pt x="10278" y="785"/>
                      </a:lnTo>
                      <a:lnTo>
                        <a:pt x="10304" y="785"/>
                      </a:lnTo>
                      <a:lnTo>
                        <a:pt x="10310" y="784"/>
                      </a:lnTo>
                      <a:lnTo>
                        <a:pt x="10315" y="782"/>
                      </a:lnTo>
                      <a:lnTo>
                        <a:pt x="10319" y="779"/>
                      </a:lnTo>
                      <a:lnTo>
                        <a:pt x="10322" y="776"/>
                      </a:lnTo>
                      <a:lnTo>
                        <a:pt x="10329" y="768"/>
                      </a:lnTo>
                      <a:lnTo>
                        <a:pt x="10335" y="760"/>
                      </a:lnTo>
                      <a:lnTo>
                        <a:pt x="10340" y="756"/>
                      </a:lnTo>
                      <a:lnTo>
                        <a:pt x="10345" y="752"/>
                      </a:lnTo>
                      <a:lnTo>
                        <a:pt x="10350" y="750"/>
                      </a:lnTo>
                      <a:lnTo>
                        <a:pt x="10355" y="749"/>
                      </a:lnTo>
                      <a:lnTo>
                        <a:pt x="10367" y="749"/>
                      </a:lnTo>
                      <a:lnTo>
                        <a:pt x="10380" y="747"/>
                      </a:lnTo>
                      <a:lnTo>
                        <a:pt x="10392" y="745"/>
                      </a:lnTo>
                      <a:lnTo>
                        <a:pt x="10403" y="744"/>
                      </a:lnTo>
                      <a:lnTo>
                        <a:pt x="10414" y="742"/>
                      </a:lnTo>
                      <a:lnTo>
                        <a:pt x="10426" y="741"/>
                      </a:lnTo>
                      <a:lnTo>
                        <a:pt x="10435" y="740"/>
                      </a:lnTo>
                      <a:lnTo>
                        <a:pt x="10443" y="738"/>
                      </a:lnTo>
                      <a:lnTo>
                        <a:pt x="10447" y="736"/>
                      </a:lnTo>
                      <a:lnTo>
                        <a:pt x="10449" y="734"/>
                      </a:lnTo>
                      <a:lnTo>
                        <a:pt x="10451" y="731"/>
                      </a:lnTo>
                      <a:lnTo>
                        <a:pt x="10452" y="728"/>
                      </a:lnTo>
                      <a:lnTo>
                        <a:pt x="10452" y="703"/>
                      </a:lnTo>
                      <a:lnTo>
                        <a:pt x="10453" y="697"/>
                      </a:lnTo>
                      <a:lnTo>
                        <a:pt x="10456" y="693"/>
                      </a:lnTo>
                      <a:lnTo>
                        <a:pt x="10458" y="692"/>
                      </a:lnTo>
                      <a:lnTo>
                        <a:pt x="10460" y="690"/>
                      </a:lnTo>
                      <a:lnTo>
                        <a:pt x="10462" y="690"/>
                      </a:lnTo>
                      <a:lnTo>
                        <a:pt x="10464" y="689"/>
                      </a:lnTo>
                      <a:lnTo>
                        <a:pt x="10473" y="690"/>
                      </a:lnTo>
                      <a:lnTo>
                        <a:pt x="10480" y="693"/>
                      </a:lnTo>
                      <a:lnTo>
                        <a:pt x="10489" y="695"/>
                      </a:lnTo>
                      <a:lnTo>
                        <a:pt x="10498" y="696"/>
                      </a:lnTo>
                      <a:lnTo>
                        <a:pt x="10529" y="696"/>
                      </a:lnTo>
                      <a:lnTo>
                        <a:pt x="10537" y="696"/>
                      </a:lnTo>
                      <a:lnTo>
                        <a:pt x="10545" y="695"/>
                      </a:lnTo>
                      <a:lnTo>
                        <a:pt x="10551" y="693"/>
                      </a:lnTo>
                      <a:lnTo>
                        <a:pt x="10557" y="691"/>
                      </a:lnTo>
                      <a:lnTo>
                        <a:pt x="10569" y="685"/>
                      </a:lnTo>
                      <a:lnTo>
                        <a:pt x="10583" y="677"/>
                      </a:lnTo>
                      <a:lnTo>
                        <a:pt x="10589" y="671"/>
                      </a:lnTo>
                      <a:lnTo>
                        <a:pt x="10595" y="664"/>
                      </a:lnTo>
                      <a:lnTo>
                        <a:pt x="10599" y="662"/>
                      </a:lnTo>
                      <a:lnTo>
                        <a:pt x="10602" y="660"/>
                      </a:lnTo>
                      <a:lnTo>
                        <a:pt x="10605" y="659"/>
                      </a:lnTo>
                      <a:lnTo>
                        <a:pt x="10610" y="658"/>
                      </a:lnTo>
                      <a:lnTo>
                        <a:pt x="10614" y="659"/>
                      </a:lnTo>
                      <a:lnTo>
                        <a:pt x="10618" y="660"/>
                      </a:lnTo>
                      <a:lnTo>
                        <a:pt x="10621" y="661"/>
                      </a:lnTo>
                      <a:lnTo>
                        <a:pt x="10625" y="663"/>
                      </a:lnTo>
                      <a:lnTo>
                        <a:pt x="10632" y="668"/>
                      </a:lnTo>
                      <a:lnTo>
                        <a:pt x="10637" y="675"/>
                      </a:lnTo>
                      <a:lnTo>
                        <a:pt x="10643" y="681"/>
                      </a:lnTo>
                      <a:lnTo>
                        <a:pt x="10649" y="686"/>
                      </a:lnTo>
                      <a:lnTo>
                        <a:pt x="10652" y="688"/>
                      </a:lnTo>
                      <a:lnTo>
                        <a:pt x="10657" y="689"/>
                      </a:lnTo>
                      <a:lnTo>
                        <a:pt x="10661" y="690"/>
                      </a:lnTo>
                      <a:lnTo>
                        <a:pt x="10665" y="690"/>
                      </a:lnTo>
                      <a:lnTo>
                        <a:pt x="10693" y="690"/>
                      </a:lnTo>
                      <a:lnTo>
                        <a:pt x="10700" y="690"/>
                      </a:lnTo>
                      <a:lnTo>
                        <a:pt x="10706" y="688"/>
                      </a:lnTo>
                      <a:lnTo>
                        <a:pt x="10711" y="685"/>
                      </a:lnTo>
                      <a:lnTo>
                        <a:pt x="10717" y="681"/>
                      </a:lnTo>
                      <a:lnTo>
                        <a:pt x="10726" y="671"/>
                      </a:lnTo>
                      <a:lnTo>
                        <a:pt x="10735" y="660"/>
                      </a:lnTo>
                      <a:lnTo>
                        <a:pt x="10740" y="654"/>
                      </a:lnTo>
                      <a:lnTo>
                        <a:pt x="10747" y="648"/>
                      </a:lnTo>
                      <a:lnTo>
                        <a:pt x="10749" y="645"/>
                      </a:lnTo>
                      <a:lnTo>
                        <a:pt x="10750" y="642"/>
                      </a:lnTo>
                      <a:lnTo>
                        <a:pt x="10751" y="637"/>
                      </a:lnTo>
                      <a:lnTo>
                        <a:pt x="10752" y="633"/>
                      </a:lnTo>
                      <a:lnTo>
                        <a:pt x="10752" y="598"/>
                      </a:lnTo>
                      <a:lnTo>
                        <a:pt x="10749" y="597"/>
                      </a:lnTo>
                      <a:lnTo>
                        <a:pt x="10746" y="596"/>
                      </a:lnTo>
                      <a:lnTo>
                        <a:pt x="10735" y="600"/>
                      </a:lnTo>
                      <a:lnTo>
                        <a:pt x="10726" y="607"/>
                      </a:lnTo>
                      <a:lnTo>
                        <a:pt x="10718" y="610"/>
                      </a:lnTo>
                      <a:lnTo>
                        <a:pt x="10708" y="610"/>
                      </a:lnTo>
                      <a:lnTo>
                        <a:pt x="10700" y="611"/>
                      </a:lnTo>
                      <a:lnTo>
                        <a:pt x="10691" y="611"/>
                      </a:lnTo>
                      <a:lnTo>
                        <a:pt x="10652" y="611"/>
                      </a:lnTo>
                      <a:lnTo>
                        <a:pt x="10643" y="611"/>
                      </a:lnTo>
                      <a:lnTo>
                        <a:pt x="10636" y="614"/>
                      </a:lnTo>
                      <a:lnTo>
                        <a:pt x="10628" y="616"/>
                      </a:lnTo>
                      <a:lnTo>
                        <a:pt x="10619" y="617"/>
                      </a:lnTo>
                      <a:lnTo>
                        <a:pt x="10613" y="617"/>
                      </a:lnTo>
                      <a:lnTo>
                        <a:pt x="10608" y="614"/>
                      </a:lnTo>
                      <a:lnTo>
                        <a:pt x="10603" y="610"/>
                      </a:lnTo>
                      <a:lnTo>
                        <a:pt x="10599" y="606"/>
                      </a:lnTo>
                      <a:lnTo>
                        <a:pt x="10591" y="597"/>
                      </a:lnTo>
                      <a:lnTo>
                        <a:pt x="10583" y="587"/>
                      </a:lnTo>
                      <a:lnTo>
                        <a:pt x="10578" y="581"/>
                      </a:lnTo>
                      <a:lnTo>
                        <a:pt x="10572" y="577"/>
                      </a:lnTo>
                      <a:lnTo>
                        <a:pt x="10566" y="574"/>
                      </a:lnTo>
                      <a:lnTo>
                        <a:pt x="10561" y="572"/>
                      </a:lnTo>
                      <a:lnTo>
                        <a:pt x="10555" y="569"/>
                      </a:lnTo>
                      <a:lnTo>
                        <a:pt x="10550" y="566"/>
                      </a:lnTo>
                      <a:lnTo>
                        <a:pt x="10545" y="562"/>
                      </a:lnTo>
                      <a:lnTo>
                        <a:pt x="10540" y="557"/>
                      </a:lnTo>
                      <a:lnTo>
                        <a:pt x="10543" y="554"/>
                      </a:lnTo>
                      <a:lnTo>
                        <a:pt x="10545" y="552"/>
                      </a:lnTo>
                      <a:lnTo>
                        <a:pt x="10548" y="553"/>
                      </a:lnTo>
                      <a:lnTo>
                        <a:pt x="10551" y="555"/>
                      </a:lnTo>
                      <a:lnTo>
                        <a:pt x="10577" y="555"/>
                      </a:lnTo>
                      <a:lnTo>
                        <a:pt x="10584" y="554"/>
                      </a:lnTo>
                      <a:lnTo>
                        <a:pt x="10590" y="551"/>
                      </a:lnTo>
                      <a:lnTo>
                        <a:pt x="10595" y="548"/>
                      </a:lnTo>
                      <a:lnTo>
                        <a:pt x="10603" y="546"/>
                      </a:lnTo>
                      <a:lnTo>
                        <a:pt x="10616" y="542"/>
                      </a:lnTo>
                      <a:lnTo>
                        <a:pt x="10628" y="539"/>
                      </a:lnTo>
                      <a:lnTo>
                        <a:pt x="10640" y="537"/>
                      </a:lnTo>
                      <a:lnTo>
                        <a:pt x="10652" y="534"/>
                      </a:lnTo>
                      <a:lnTo>
                        <a:pt x="10662" y="532"/>
                      </a:lnTo>
                      <a:lnTo>
                        <a:pt x="10669" y="531"/>
                      </a:lnTo>
                      <a:lnTo>
                        <a:pt x="10676" y="530"/>
                      </a:lnTo>
                      <a:lnTo>
                        <a:pt x="10685" y="527"/>
                      </a:lnTo>
                      <a:lnTo>
                        <a:pt x="10694" y="527"/>
                      </a:lnTo>
                      <a:lnTo>
                        <a:pt x="10701" y="527"/>
                      </a:lnTo>
                      <a:lnTo>
                        <a:pt x="10705" y="526"/>
                      </a:lnTo>
                      <a:lnTo>
                        <a:pt x="10708" y="525"/>
                      </a:lnTo>
                      <a:lnTo>
                        <a:pt x="10711" y="523"/>
                      </a:lnTo>
                      <a:lnTo>
                        <a:pt x="10714" y="519"/>
                      </a:lnTo>
                      <a:lnTo>
                        <a:pt x="10714" y="509"/>
                      </a:lnTo>
                      <a:lnTo>
                        <a:pt x="10716" y="498"/>
                      </a:lnTo>
                      <a:lnTo>
                        <a:pt x="10719" y="495"/>
                      </a:lnTo>
                      <a:lnTo>
                        <a:pt x="10722" y="494"/>
                      </a:lnTo>
                      <a:lnTo>
                        <a:pt x="10725" y="492"/>
                      </a:lnTo>
                      <a:lnTo>
                        <a:pt x="10728" y="492"/>
                      </a:lnTo>
                      <a:lnTo>
                        <a:pt x="10734" y="490"/>
                      </a:lnTo>
                      <a:lnTo>
                        <a:pt x="10742" y="489"/>
                      </a:lnTo>
                      <a:lnTo>
                        <a:pt x="10757" y="482"/>
                      </a:lnTo>
                      <a:lnTo>
                        <a:pt x="10769" y="477"/>
                      </a:lnTo>
                      <a:lnTo>
                        <a:pt x="10783" y="472"/>
                      </a:lnTo>
                      <a:lnTo>
                        <a:pt x="10799" y="466"/>
                      </a:lnTo>
                      <a:lnTo>
                        <a:pt x="10813" y="461"/>
                      </a:lnTo>
                      <a:lnTo>
                        <a:pt x="10825" y="457"/>
                      </a:lnTo>
                      <a:lnTo>
                        <a:pt x="10838" y="452"/>
                      </a:lnTo>
                      <a:lnTo>
                        <a:pt x="10851" y="445"/>
                      </a:lnTo>
                      <a:lnTo>
                        <a:pt x="10860" y="440"/>
                      </a:lnTo>
                      <a:lnTo>
                        <a:pt x="10867" y="435"/>
                      </a:lnTo>
                      <a:lnTo>
                        <a:pt x="10871" y="433"/>
                      </a:lnTo>
                      <a:lnTo>
                        <a:pt x="10874" y="431"/>
                      </a:lnTo>
                      <a:lnTo>
                        <a:pt x="10878" y="430"/>
                      </a:lnTo>
                      <a:lnTo>
                        <a:pt x="10883" y="429"/>
                      </a:lnTo>
                      <a:lnTo>
                        <a:pt x="10906" y="423"/>
                      </a:lnTo>
                      <a:lnTo>
                        <a:pt x="10926" y="418"/>
                      </a:lnTo>
                      <a:lnTo>
                        <a:pt x="10935" y="416"/>
                      </a:lnTo>
                      <a:lnTo>
                        <a:pt x="10946" y="411"/>
                      </a:lnTo>
                      <a:lnTo>
                        <a:pt x="10956" y="407"/>
                      </a:lnTo>
                      <a:lnTo>
                        <a:pt x="10967" y="402"/>
                      </a:lnTo>
                      <a:lnTo>
                        <a:pt x="10973" y="405"/>
                      </a:lnTo>
                      <a:lnTo>
                        <a:pt x="10976" y="409"/>
                      </a:lnTo>
                      <a:lnTo>
                        <a:pt x="10978" y="411"/>
                      </a:lnTo>
                      <a:lnTo>
                        <a:pt x="10980" y="412"/>
                      </a:lnTo>
                      <a:lnTo>
                        <a:pt x="10983" y="413"/>
                      </a:lnTo>
                      <a:lnTo>
                        <a:pt x="10986" y="413"/>
                      </a:lnTo>
                      <a:lnTo>
                        <a:pt x="11000" y="413"/>
                      </a:lnTo>
                      <a:lnTo>
                        <a:pt x="11014" y="412"/>
                      </a:lnTo>
                      <a:lnTo>
                        <a:pt x="11037" y="412"/>
                      </a:lnTo>
                      <a:lnTo>
                        <a:pt x="11041" y="412"/>
                      </a:lnTo>
                      <a:lnTo>
                        <a:pt x="11045" y="410"/>
                      </a:lnTo>
                      <a:lnTo>
                        <a:pt x="11048" y="408"/>
                      </a:lnTo>
                      <a:lnTo>
                        <a:pt x="11052" y="405"/>
                      </a:lnTo>
                      <a:lnTo>
                        <a:pt x="11070" y="394"/>
                      </a:lnTo>
                      <a:lnTo>
                        <a:pt x="11086" y="382"/>
                      </a:lnTo>
                      <a:lnTo>
                        <a:pt x="11094" y="378"/>
                      </a:lnTo>
                      <a:lnTo>
                        <a:pt x="11102" y="374"/>
                      </a:lnTo>
                      <a:lnTo>
                        <a:pt x="11111" y="372"/>
                      </a:lnTo>
                      <a:lnTo>
                        <a:pt x="11122" y="371"/>
                      </a:lnTo>
                      <a:lnTo>
                        <a:pt x="11141" y="371"/>
                      </a:lnTo>
                      <a:lnTo>
                        <a:pt x="11159" y="372"/>
                      </a:lnTo>
                      <a:lnTo>
                        <a:pt x="11177" y="373"/>
                      </a:lnTo>
                      <a:lnTo>
                        <a:pt x="11196" y="373"/>
                      </a:lnTo>
                      <a:lnTo>
                        <a:pt x="11213" y="371"/>
                      </a:lnTo>
                      <a:lnTo>
                        <a:pt x="11229" y="369"/>
                      </a:lnTo>
                      <a:lnTo>
                        <a:pt x="11236" y="368"/>
                      </a:lnTo>
                      <a:lnTo>
                        <a:pt x="11243" y="367"/>
                      </a:lnTo>
                      <a:lnTo>
                        <a:pt x="11250" y="365"/>
                      </a:lnTo>
                      <a:lnTo>
                        <a:pt x="11259" y="362"/>
                      </a:lnTo>
                      <a:lnTo>
                        <a:pt x="11268" y="356"/>
                      </a:lnTo>
                      <a:lnTo>
                        <a:pt x="11276" y="352"/>
                      </a:lnTo>
                      <a:lnTo>
                        <a:pt x="11280" y="350"/>
                      </a:lnTo>
                      <a:lnTo>
                        <a:pt x="11285" y="349"/>
                      </a:lnTo>
                      <a:lnTo>
                        <a:pt x="11289" y="348"/>
                      </a:lnTo>
                      <a:lnTo>
                        <a:pt x="11295" y="347"/>
                      </a:lnTo>
                      <a:lnTo>
                        <a:pt x="11325" y="347"/>
                      </a:lnTo>
                      <a:lnTo>
                        <a:pt x="11334" y="347"/>
                      </a:lnTo>
                      <a:lnTo>
                        <a:pt x="11343" y="345"/>
                      </a:lnTo>
                      <a:lnTo>
                        <a:pt x="11351" y="343"/>
                      </a:lnTo>
                      <a:lnTo>
                        <a:pt x="11358" y="340"/>
                      </a:lnTo>
                      <a:lnTo>
                        <a:pt x="11366" y="338"/>
                      </a:lnTo>
                      <a:lnTo>
                        <a:pt x="11374" y="336"/>
                      </a:lnTo>
                      <a:lnTo>
                        <a:pt x="11382" y="334"/>
                      </a:lnTo>
                      <a:lnTo>
                        <a:pt x="11392" y="333"/>
                      </a:lnTo>
                      <a:lnTo>
                        <a:pt x="11454" y="333"/>
                      </a:lnTo>
                      <a:lnTo>
                        <a:pt x="11462" y="333"/>
                      </a:lnTo>
                      <a:lnTo>
                        <a:pt x="11468" y="331"/>
                      </a:lnTo>
                      <a:lnTo>
                        <a:pt x="11474" y="327"/>
                      </a:lnTo>
                      <a:lnTo>
                        <a:pt x="11480" y="324"/>
                      </a:lnTo>
                      <a:lnTo>
                        <a:pt x="11486" y="321"/>
                      </a:lnTo>
                      <a:lnTo>
                        <a:pt x="11492" y="318"/>
                      </a:lnTo>
                      <a:lnTo>
                        <a:pt x="11498" y="316"/>
                      </a:lnTo>
                      <a:lnTo>
                        <a:pt x="11506" y="315"/>
                      </a:lnTo>
                      <a:lnTo>
                        <a:pt x="11537" y="315"/>
                      </a:lnTo>
                      <a:lnTo>
                        <a:pt x="11545" y="315"/>
                      </a:lnTo>
                      <a:lnTo>
                        <a:pt x="11551" y="314"/>
                      </a:lnTo>
                      <a:lnTo>
                        <a:pt x="11557" y="312"/>
                      </a:lnTo>
                      <a:lnTo>
                        <a:pt x="11562" y="310"/>
                      </a:lnTo>
                      <a:lnTo>
                        <a:pt x="11575" y="305"/>
                      </a:lnTo>
                      <a:lnTo>
                        <a:pt x="11587" y="300"/>
                      </a:lnTo>
                      <a:lnTo>
                        <a:pt x="11603" y="299"/>
                      </a:lnTo>
                      <a:lnTo>
                        <a:pt x="11616" y="298"/>
                      </a:lnTo>
                      <a:lnTo>
                        <a:pt x="11622" y="298"/>
                      </a:lnTo>
                      <a:lnTo>
                        <a:pt x="11630" y="298"/>
                      </a:lnTo>
                      <a:lnTo>
                        <a:pt x="11637" y="297"/>
                      </a:lnTo>
                      <a:lnTo>
                        <a:pt x="11644" y="295"/>
                      </a:lnTo>
                      <a:lnTo>
                        <a:pt x="11652" y="292"/>
                      </a:lnTo>
                      <a:lnTo>
                        <a:pt x="11660" y="288"/>
                      </a:lnTo>
                      <a:lnTo>
                        <a:pt x="11667" y="284"/>
                      </a:lnTo>
                      <a:lnTo>
                        <a:pt x="11673" y="280"/>
                      </a:lnTo>
                      <a:lnTo>
                        <a:pt x="11679" y="276"/>
                      </a:lnTo>
                      <a:lnTo>
                        <a:pt x="11686" y="272"/>
                      </a:lnTo>
                      <a:lnTo>
                        <a:pt x="11693" y="270"/>
                      </a:lnTo>
                      <a:lnTo>
                        <a:pt x="11702" y="270"/>
                      </a:lnTo>
                      <a:lnTo>
                        <a:pt x="11768" y="270"/>
                      </a:lnTo>
                      <a:lnTo>
                        <a:pt x="11776" y="267"/>
                      </a:lnTo>
                      <a:lnTo>
                        <a:pt x="11781" y="263"/>
                      </a:lnTo>
                      <a:lnTo>
                        <a:pt x="11787" y="261"/>
                      </a:lnTo>
                      <a:lnTo>
                        <a:pt x="11793" y="259"/>
                      </a:lnTo>
                      <a:lnTo>
                        <a:pt x="11800" y="258"/>
                      </a:lnTo>
                      <a:lnTo>
                        <a:pt x="11807" y="258"/>
                      </a:lnTo>
                      <a:lnTo>
                        <a:pt x="11821" y="259"/>
                      </a:lnTo>
                      <a:lnTo>
                        <a:pt x="11836" y="261"/>
                      </a:lnTo>
                      <a:lnTo>
                        <a:pt x="11845" y="260"/>
                      </a:lnTo>
                      <a:lnTo>
                        <a:pt x="11853" y="258"/>
                      </a:lnTo>
                      <a:lnTo>
                        <a:pt x="11861" y="257"/>
                      </a:lnTo>
                      <a:lnTo>
                        <a:pt x="11870" y="256"/>
                      </a:lnTo>
                      <a:lnTo>
                        <a:pt x="11883" y="260"/>
                      </a:lnTo>
                      <a:lnTo>
                        <a:pt x="11898" y="264"/>
                      </a:lnTo>
                      <a:lnTo>
                        <a:pt x="11930" y="264"/>
                      </a:lnTo>
                      <a:lnTo>
                        <a:pt x="11938" y="265"/>
                      </a:lnTo>
                      <a:lnTo>
                        <a:pt x="11946" y="266"/>
                      </a:lnTo>
                      <a:lnTo>
                        <a:pt x="11952" y="269"/>
                      </a:lnTo>
                      <a:lnTo>
                        <a:pt x="11958" y="272"/>
                      </a:lnTo>
                      <a:lnTo>
                        <a:pt x="11964" y="276"/>
                      </a:lnTo>
                      <a:lnTo>
                        <a:pt x="11972" y="278"/>
                      </a:lnTo>
                      <a:lnTo>
                        <a:pt x="11979" y="280"/>
                      </a:lnTo>
                      <a:lnTo>
                        <a:pt x="11986" y="281"/>
                      </a:lnTo>
                      <a:lnTo>
                        <a:pt x="11997" y="280"/>
                      </a:lnTo>
                      <a:lnTo>
                        <a:pt x="12008" y="279"/>
                      </a:lnTo>
                      <a:lnTo>
                        <a:pt x="12017" y="277"/>
                      </a:lnTo>
                      <a:lnTo>
                        <a:pt x="12029" y="276"/>
                      </a:lnTo>
                      <a:lnTo>
                        <a:pt x="12046" y="277"/>
                      </a:lnTo>
                      <a:lnTo>
                        <a:pt x="12062" y="278"/>
                      </a:lnTo>
                      <a:lnTo>
                        <a:pt x="12076" y="278"/>
                      </a:lnTo>
                      <a:lnTo>
                        <a:pt x="12094" y="279"/>
                      </a:lnTo>
                      <a:lnTo>
                        <a:pt x="12106" y="278"/>
                      </a:lnTo>
                      <a:lnTo>
                        <a:pt x="12117" y="277"/>
                      </a:lnTo>
                      <a:lnTo>
                        <a:pt x="12127" y="276"/>
                      </a:lnTo>
                      <a:lnTo>
                        <a:pt x="12137" y="272"/>
                      </a:lnTo>
                      <a:lnTo>
                        <a:pt x="12156" y="265"/>
                      </a:lnTo>
                      <a:lnTo>
                        <a:pt x="12178" y="256"/>
                      </a:lnTo>
                      <a:lnTo>
                        <a:pt x="12172" y="253"/>
                      </a:lnTo>
                      <a:lnTo>
                        <a:pt x="12164" y="252"/>
                      </a:lnTo>
                      <a:lnTo>
                        <a:pt x="12151" y="253"/>
                      </a:lnTo>
                      <a:lnTo>
                        <a:pt x="12138" y="255"/>
                      </a:lnTo>
                      <a:lnTo>
                        <a:pt x="12126" y="257"/>
                      </a:lnTo>
                      <a:lnTo>
                        <a:pt x="12111" y="258"/>
                      </a:lnTo>
                      <a:lnTo>
                        <a:pt x="12097" y="256"/>
                      </a:lnTo>
                      <a:lnTo>
                        <a:pt x="12083" y="254"/>
                      </a:lnTo>
                      <a:lnTo>
                        <a:pt x="12061" y="254"/>
                      </a:lnTo>
                      <a:lnTo>
                        <a:pt x="12055" y="253"/>
                      </a:lnTo>
                      <a:lnTo>
                        <a:pt x="12051" y="251"/>
                      </a:lnTo>
                      <a:lnTo>
                        <a:pt x="12047" y="248"/>
                      </a:lnTo>
                      <a:lnTo>
                        <a:pt x="12042" y="246"/>
                      </a:lnTo>
                      <a:lnTo>
                        <a:pt x="12031" y="239"/>
                      </a:lnTo>
                      <a:lnTo>
                        <a:pt x="12021" y="235"/>
                      </a:lnTo>
                      <a:lnTo>
                        <a:pt x="12010" y="231"/>
                      </a:lnTo>
                      <a:lnTo>
                        <a:pt x="11998" y="227"/>
                      </a:lnTo>
                      <a:lnTo>
                        <a:pt x="11989" y="224"/>
                      </a:lnTo>
                      <a:lnTo>
                        <a:pt x="11980" y="222"/>
                      </a:lnTo>
                      <a:lnTo>
                        <a:pt x="11972" y="219"/>
                      </a:lnTo>
                      <a:lnTo>
                        <a:pt x="11961" y="217"/>
                      </a:lnTo>
                      <a:lnTo>
                        <a:pt x="11953" y="215"/>
                      </a:lnTo>
                      <a:lnTo>
                        <a:pt x="11945" y="214"/>
                      </a:lnTo>
                      <a:lnTo>
                        <a:pt x="11940" y="213"/>
                      </a:lnTo>
                      <a:lnTo>
                        <a:pt x="11938" y="212"/>
                      </a:lnTo>
                      <a:lnTo>
                        <a:pt x="11936" y="209"/>
                      </a:lnTo>
                      <a:lnTo>
                        <a:pt x="11935" y="206"/>
                      </a:lnTo>
                      <a:lnTo>
                        <a:pt x="11935" y="204"/>
                      </a:lnTo>
                      <a:lnTo>
                        <a:pt x="11936" y="202"/>
                      </a:lnTo>
                      <a:lnTo>
                        <a:pt x="11938" y="201"/>
                      </a:lnTo>
                      <a:lnTo>
                        <a:pt x="11939" y="199"/>
                      </a:lnTo>
                      <a:lnTo>
                        <a:pt x="11944" y="197"/>
                      </a:lnTo>
                      <a:lnTo>
                        <a:pt x="11948" y="194"/>
                      </a:lnTo>
                      <a:lnTo>
                        <a:pt x="11956" y="185"/>
                      </a:lnTo>
                      <a:lnTo>
                        <a:pt x="11966" y="176"/>
                      </a:lnTo>
                      <a:lnTo>
                        <a:pt x="11973" y="168"/>
                      </a:lnTo>
                      <a:lnTo>
                        <a:pt x="11979" y="160"/>
                      </a:lnTo>
                      <a:lnTo>
                        <a:pt x="11981" y="155"/>
                      </a:lnTo>
                      <a:lnTo>
                        <a:pt x="11985" y="152"/>
                      </a:lnTo>
                      <a:lnTo>
                        <a:pt x="11988" y="151"/>
                      </a:lnTo>
                      <a:lnTo>
                        <a:pt x="11993" y="150"/>
                      </a:lnTo>
                      <a:lnTo>
                        <a:pt x="12000" y="151"/>
                      </a:lnTo>
                      <a:lnTo>
                        <a:pt x="12005" y="153"/>
                      </a:lnTo>
                      <a:lnTo>
                        <a:pt x="12010" y="157"/>
                      </a:lnTo>
                      <a:lnTo>
                        <a:pt x="12016" y="161"/>
                      </a:lnTo>
                      <a:lnTo>
                        <a:pt x="12018" y="148"/>
                      </a:lnTo>
                      <a:lnTo>
                        <a:pt x="12020" y="135"/>
                      </a:lnTo>
                      <a:lnTo>
                        <a:pt x="12021" y="130"/>
                      </a:lnTo>
                      <a:lnTo>
                        <a:pt x="12025" y="128"/>
                      </a:lnTo>
                      <a:lnTo>
                        <a:pt x="12030" y="126"/>
                      </a:lnTo>
                      <a:lnTo>
                        <a:pt x="12034" y="125"/>
                      </a:lnTo>
                      <a:lnTo>
                        <a:pt x="12044" y="122"/>
                      </a:lnTo>
                      <a:lnTo>
                        <a:pt x="12052" y="119"/>
                      </a:lnTo>
                      <a:lnTo>
                        <a:pt x="12062" y="117"/>
                      </a:lnTo>
                      <a:lnTo>
                        <a:pt x="12071" y="113"/>
                      </a:lnTo>
                      <a:lnTo>
                        <a:pt x="12080" y="108"/>
                      </a:lnTo>
                      <a:lnTo>
                        <a:pt x="12088" y="101"/>
                      </a:lnTo>
                      <a:lnTo>
                        <a:pt x="12092" y="98"/>
                      </a:lnTo>
                      <a:lnTo>
                        <a:pt x="12096" y="96"/>
                      </a:lnTo>
                      <a:lnTo>
                        <a:pt x="12100" y="95"/>
                      </a:lnTo>
                      <a:lnTo>
                        <a:pt x="12106" y="94"/>
                      </a:lnTo>
                      <a:lnTo>
                        <a:pt x="12115" y="95"/>
                      </a:lnTo>
                      <a:lnTo>
                        <a:pt x="12122" y="97"/>
                      </a:lnTo>
                      <a:lnTo>
                        <a:pt x="12129" y="100"/>
                      </a:lnTo>
                      <a:lnTo>
                        <a:pt x="12136" y="104"/>
                      </a:lnTo>
                      <a:lnTo>
                        <a:pt x="12143" y="108"/>
                      </a:lnTo>
                      <a:lnTo>
                        <a:pt x="12150" y="111"/>
                      </a:lnTo>
                      <a:lnTo>
                        <a:pt x="12158" y="113"/>
                      </a:lnTo>
                      <a:lnTo>
                        <a:pt x="12166" y="113"/>
                      </a:lnTo>
                      <a:lnTo>
                        <a:pt x="12187" y="113"/>
                      </a:lnTo>
                      <a:lnTo>
                        <a:pt x="12205" y="112"/>
                      </a:lnTo>
                      <a:lnTo>
                        <a:pt x="12223" y="110"/>
                      </a:lnTo>
                      <a:lnTo>
                        <a:pt x="12243" y="107"/>
                      </a:lnTo>
                      <a:lnTo>
                        <a:pt x="12258" y="100"/>
                      </a:lnTo>
                      <a:lnTo>
                        <a:pt x="12271" y="94"/>
                      </a:lnTo>
                      <a:lnTo>
                        <a:pt x="12281" y="91"/>
                      </a:lnTo>
                      <a:lnTo>
                        <a:pt x="12290" y="89"/>
                      </a:lnTo>
                      <a:lnTo>
                        <a:pt x="12298" y="86"/>
                      </a:lnTo>
                      <a:lnTo>
                        <a:pt x="12307" y="83"/>
                      </a:lnTo>
                      <a:lnTo>
                        <a:pt x="12317" y="83"/>
                      </a:lnTo>
                      <a:lnTo>
                        <a:pt x="12324" y="80"/>
                      </a:lnTo>
                      <a:lnTo>
                        <a:pt x="12332" y="77"/>
                      </a:lnTo>
                      <a:lnTo>
                        <a:pt x="12347" y="73"/>
                      </a:lnTo>
                      <a:lnTo>
                        <a:pt x="12359" y="69"/>
                      </a:lnTo>
                      <a:lnTo>
                        <a:pt x="12370" y="64"/>
                      </a:lnTo>
                      <a:lnTo>
                        <a:pt x="12381" y="58"/>
                      </a:lnTo>
                      <a:lnTo>
                        <a:pt x="12391" y="51"/>
                      </a:lnTo>
                      <a:lnTo>
                        <a:pt x="12403" y="44"/>
                      </a:lnTo>
                      <a:lnTo>
                        <a:pt x="12414" y="38"/>
                      </a:lnTo>
                      <a:lnTo>
                        <a:pt x="12429" y="34"/>
                      </a:lnTo>
                      <a:lnTo>
                        <a:pt x="12430" y="42"/>
                      </a:lnTo>
                      <a:lnTo>
                        <a:pt x="12429" y="50"/>
                      </a:lnTo>
                      <a:lnTo>
                        <a:pt x="12430" y="58"/>
                      </a:lnTo>
                      <a:lnTo>
                        <a:pt x="12431" y="66"/>
                      </a:lnTo>
                      <a:lnTo>
                        <a:pt x="12440" y="78"/>
                      </a:lnTo>
                      <a:lnTo>
                        <a:pt x="12447" y="91"/>
                      </a:lnTo>
                      <a:lnTo>
                        <a:pt x="12435" y="92"/>
                      </a:lnTo>
                      <a:lnTo>
                        <a:pt x="12423" y="93"/>
                      </a:lnTo>
                      <a:lnTo>
                        <a:pt x="12419" y="94"/>
                      </a:lnTo>
                      <a:lnTo>
                        <a:pt x="12414" y="96"/>
                      </a:lnTo>
                      <a:lnTo>
                        <a:pt x="12410" y="99"/>
                      </a:lnTo>
                      <a:lnTo>
                        <a:pt x="12406" y="104"/>
                      </a:lnTo>
                      <a:lnTo>
                        <a:pt x="12412" y="105"/>
                      </a:lnTo>
                      <a:lnTo>
                        <a:pt x="12419" y="105"/>
                      </a:lnTo>
                      <a:lnTo>
                        <a:pt x="12441" y="101"/>
                      </a:lnTo>
                      <a:lnTo>
                        <a:pt x="12452" y="106"/>
                      </a:lnTo>
                      <a:lnTo>
                        <a:pt x="12464" y="109"/>
                      </a:lnTo>
                      <a:lnTo>
                        <a:pt x="12468" y="109"/>
                      </a:lnTo>
                      <a:lnTo>
                        <a:pt x="12472" y="110"/>
                      </a:lnTo>
                      <a:lnTo>
                        <a:pt x="12474" y="111"/>
                      </a:lnTo>
                      <a:lnTo>
                        <a:pt x="12476" y="111"/>
                      </a:lnTo>
                      <a:lnTo>
                        <a:pt x="12476" y="113"/>
                      </a:lnTo>
                      <a:lnTo>
                        <a:pt x="12477" y="115"/>
                      </a:lnTo>
                      <a:lnTo>
                        <a:pt x="12476" y="119"/>
                      </a:lnTo>
                      <a:lnTo>
                        <a:pt x="12475" y="122"/>
                      </a:lnTo>
                      <a:lnTo>
                        <a:pt x="12472" y="125"/>
                      </a:lnTo>
                      <a:lnTo>
                        <a:pt x="12469" y="128"/>
                      </a:lnTo>
                      <a:lnTo>
                        <a:pt x="12461" y="133"/>
                      </a:lnTo>
                      <a:lnTo>
                        <a:pt x="12452" y="137"/>
                      </a:lnTo>
                      <a:lnTo>
                        <a:pt x="12437" y="144"/>
                      </a:lnTo>
                      <a:lnTo>
                        <a:pt x="12421" y="151"/>
                      </a:lnTo>
                      <a:lnTo>
                        <a:pt x="12415" y="156"/>
                      </a:lnTo>
                      <a:lnTo>
                        <a:pt x="12409" y="161"/>
                      </a:lnTo>
                      <a:lnTo>
                        <a:pt x="12405" y="162"/>
                      </a:lnTo>
                      <a:lnTo>
                        <a:pt x="12400" y="164"/>
                      </a:lnTo>
                      <a:lnTo>
                        <a:pt x="12397" y="165"/>
                      </a:lnTo>
                      <a:lnTo>
                        <a:pt x="12396" y="166"/>
                      </a:lnTo>
                      <a:lnTo>
                        <a:pt x="12395" y="168"/>
                      </a:lnTo>
                      <a:lnTo>
                        <a:pt x="12395" y="170"/>
                      </a:lnTo>
                      <a:lnTo>
                        <a:pt x="12395" y="184"/>
                      </a:lnTo>
                      <a:lnTo>
                        <a:pt x="12406" y="184"/>
                      </a:lnTo>
                      <a:lnTo>
                        <a:pt x="12410" y="184"/>
                      </a:lnTo>
                      <a:lnTo>
                        <a:pt x="12414" y="183"/>
                      </a:lnTo>
                      <a:lnTo>
                        <a:pt x="12418" y="181"/>
                      </a:lnTo>
                      <a:lnTo>
                        <a:pt x="12421" y="178"/>
                      </a:lnTo>
                      <a:lnTo>
                        <a:pt x="12424" y="175"/>
                      </a:lnTo>
                      <a:lnTo>
                        <a:pt x="12426" y="171"/>
                      </a:lnTo>
                      <a:lnTo>
                        <a:pt x="12429" y="167"/>
                      </a:lnTo>
                      <a:lnTo>
                        <a:pt x="12430" y="162"/>
                      </a:lnTo>
                      <a:lnTo>
                        <a:pt x="12436" y="170"/>
                      </a:lnTo>
                      <a:lnTo>
                        <a:pt x="12441" y="177"/>
                      </a:lnTo>
                      <a:lnTo>
                        <a:pt x="12443" y="180"/>
                      </a:lnTo>
                      <a:lnTo>
                        <a:pt x="12446" y="183"/>
                      </a:lnTo>
                      <a:lnTo>
                        <a:pt x="12450" y="185"/>
                      </a:lnTo>
                      <a:lnTo>
                        <a:pt x="12454" y="185"/>
                      </a:lnTo>
                      <a:lnTo>
                        <a:pt x="12459" y="185"/>
                      </a:lnTo>
                      <a:lnTo>
                        <a:pt x="12463" y="183"/>
                      </a:lnTo>
                      <a:lnTo>
                        <a:pt x="12465" y="180"/>
                      </a:lnTo>
                      <a:lnTo>
                        <a:pt x="12467" y="177"/>
                      </a:lnTo>
                      <a:lnTo>
                        <a:pt x="12471" y="168"/>
                      </a:lnTo>
                      <a:lnTo>
                        <a:pt x="12474" y="158"/>
                      </a:lnTo>
                      <a:lnTo>
                        <a:pt x="12486" y="163"/>
                      </a:lnTo>
                      <a:lnTo>
                        <a:pt x="12495" y="168"/>
                      </a:lnTo>
                      <a:lnTo>
                        <a:pt x="12499" y="170"/>
                      </a:lnTo>
                      <a:lnTo>
                        <a:pt x="12504" y="172"/>
                      </a:lnTo>
                      <a:lnTo>
                        <a:pt x="12509" y="173"/>
                      </a:lnTo>
                      <a:lnTo>
                        <a:pt x="12516" y="174"/>
                      </a:lnTo>
                      <a:lnTo>
                        <a:pt x="12520" y="173"/>
                      </a:lnTo>
                      <a:lnTo>
                        <a:pt x="12523" y="170"/>
                      </a:lnTo>
                      <a:lnTo>
                        <a:pt x="12520" y="178"/>
                      </a:lnTo>
                      <a:lnTo>
                        <a:pt x="12519" y="185"/>
                      </a:lnTo>
                      <a:lnTo>
                        <a:pt x="12520" y="193"/>
                      </a:lnTo>
                      <a:lnTo>
                        <a:pt x="12522" y="199"/>
                      </a:lnTo>
                      <a:lnTo>
                        <a:pt x="12525" y="204"/>
                      </a:lnTo>
                      <a:lnTo>
                        <a:pt x="12530" y="209"/>
                      </a:lnTo>
                      <a:lnTo>
                        <a:pt x="12535" y="212"/>
                      </a:lnTo>
                      <a:lnTo>
                        <a:pt x="12541" y="215"/>
                      </a:lnTo>
                      <a:lnTo>
                        <a:pt x="12548" y="218"/>
                      </a:lnTo>
                      <a:lnTo>
                        <a:pt x="12555" y="218"/>
                      </a:lnTo>
                      <a:lnTo>
                        <a:pt x="12563" y="219"/>
                      </a:lnTo>
                      <a:lnTo>
                        <a:pt x="12572" y="220"/>
                      </a:lnTo>
                      <a:lnTo>
                        <a:pt x="12575" y="220"/>
                      </a:lnTo>
                      <a:lnTo>
                        <a:pt x="12579" y="219"/>
                      </a:lnTo>
                      <a:lnTo>
                        <a:pt x="12582" y="217"/>
                      </a:lnTo>
                      <a:lnTo>
                        <a:pt x="12585" y="214"/>
                      </a:lnTo>
                      <a:lnTo>
                        <a:pt x="12589" y="209"/>
                      </a:lnTo>
                      <a:lnTo>
                        <a:pt x="12591" y="202"/>
                      </a:lnTo>
                      <a:lnTo>
                        <a:pt x="12593" y="196"/>
                      </a:lnTo>
                      <a:lnTo>
                        <a:pt x="12594" y="190"/>
                      </a:lnTo>
                      <a:lnTo>
                        <a:pt x="12595" y="183"/>
                      </a:lnTo>
                      <a:lnTo>
                        <a:pt x="12598" y="178"/>
                      </a:lnTo>
                      <a:lnTo>
                        <a:pt x="12600" y="176"/>
                      </a:lnTo>
                      <a:lnTo>
                        <a:pt x="12602" y="175"/>
                      </a:lnTo>
                      <a:lnTo>
                        <a:pt x="12605" y="174"/>
                      </a:lnTo>
                      <a:lnTo>
                        <a:pt x="12608" y="174"/>
                      </a:lnTo>
                      <a:lnTo>
                        <a:pt x="12612" y="174"/>
                      </a:lnTo>
                      <a:lnTo>
                        <a:pt x="12615" y="175"/>
                      </a:lnTo>
                      <a:lnTo>
                        <a:pt x="12619" y="177"/>
                      </a:lnTo>
                      <a:lnTo>
                        <a:pt x="12621" y="179"/>
                      </a:lnTo>
                      <a:lnTo>
                        <a:pt x="12624" y="182"/>
                      </a:lnTo>
                      <a:lnTo>
                        <a:pt x="12626" y="185"/>
                      </a:lnTo>
                      <a:lnTo>
                        <a:pt x="12627" y="189"/>
                      </a:lnTo>
                      <a:lnTo>
                        <a:pt x="12627" y="193"/>
                      </a:lnTo>
                      <a:lnTo>
                        <a:pt x="12627" y="196"/>
                      </a:lnTo>
                      <a:lnTo>
                        <a:pt x="12626" y="197"/>
                      </a:lnTo>
                      <a:lnTo>
                        <a:pt x="12624" y="199"/>
                      </a:lnTo>
                      <a:lnTo>
                        <a:pt x="12622" y="200"/>
                      </a:lnTo>
                      <a:lnTo>
                        <a:pt x="12618" y="202"/>
                      </a:lnTo>
                      <a:lnTo>
                        <a:pt x="12612" y="204"/>
                      </a:lnTo>
                      <a:lnTo>
                        <a:pt x="12610" y="204"/>
                      </a:lnTo>
                      <a:lnTo>
                        <a:pt x="12610" y="205"/>
                      </a:lnTo>
                      <a:lnTo>
                        <a:pt x="12610" y="205"/>
                      </a:lnTo>
                      <a:lnTo>
                        <a:pt x="12611" y="205"/>
                      </a:lnTo>
                      <a:lnTo>
                        <a:pt x="12615" y="206"/>
                      </a:lnTo>
                      <a:lnTo>
                        <a:pt x="12621" y="207"/>
                      </a:lnTo>
                      <a:lnTo>
                        <a:pt x="12629" y="209"/>
                      </a:lnTo>
                      <a:lnTo>
                        <a:pt x="12635" y="211"/>
                      </a:lnTo>
                      <a:lnTo>
                        <a:pt x="12637" y="213"/>
                      </a:lnTo>
                      <a:lnTo>
                        <a:pt x="12639" y="215"/>
                      </a:lnTo>
                      <a:lnTo>
                        <a:pt x="12640" y="218"/>
                      </a:lnTo>
                      <a:lnTo>
                        <a:pt x="12641" y="221"/>
                      </a:lnTo>
                      <a:lnTo>
                        <a:pt x="12641" y="226"/>
                      </a:lnTo>
                      <a:lnTo>
                        <a:pt x="12639" y="231"/>
                      </a:lnTo>
                      <a:lnTo>
                        <a:pt x="12638" y="235"/>
                      </a:lnTo>
                      <a:lnTo>
                        <a:pt x="12635" y="239"/>
                      </a:lnTo>
                      <a:lnTo>
                        <a:pt x="12632" y="243"/>
                      </a:lnTo>
                      <a:lnTo>
                        <a:pt x="12627" y="247"/>
                      </a:lnTo>
                      <a:lnTo>
                        <a:pt x="12623" y="249"/>
                      </a:lnTo>
                      <a:lnTo>
                        <a:pt x="12618" y="251"/>
                      </a:lnTo>
                      <a:lnTo>
                        <a:pt x="12605" y="253"/>
                      </a:lnTo>
                      <a:lnTo>
                        <a:pt x="12590" y="254"/>
                      </a:lnTo>
                      <a:lnTo>
                        <a:pt x="12586" y="255"/>
                      </a:lnTo>
                      <a:lnTo>
                        <a:pt x="12582" y="256"/>
                      </a:lnTo>
                      <a:lnTo>
                        <a:pt x="12579" y="258"/>
                      </a:lnTo>
                      <a:lnTo>
                        <a:pt x="12576" y="260"/>
                      </a:lnTo>
                      <a:lnTo>
                        <a:pt x="12570" y="265"/>
                      </a:lnTo>
                      <a:lnTo>
                        <a:pt x="12565" y="270"/>
                      </a:lnTo>
                      <a:lnTo>
                        <a:pt x="12560" y="276"/>
                      </a:lnTo>
                      <a:lnTo>
                        <a:pt x="12554" y="281"/>
                      </a:lnTo>
                      <a:lnTo>
                        <a:pt x="12551" y="282"/>
                      </a:lnTo>
                      <a:lnTo>
                        <a:pt x="12548" y="284"/>
                      </a:lnTo>
                      <a:lnTo>
                        <a:pt x="12544" y="285"/>
                      </a:lnTo>
                      <a:lnTo>
                        <a:pt x="12539" y="285"/>
                      </a:lnTo>
                      <a:lnTo>
                        <a:pt x="12522" y="285"/>
                      </a:lnTo>
                      <a:lnTo>
                        <a:pt x="12506" y="285"/>
                      </a:lnTo>
                      <a:lnTo>
                        <a:pt x="12491" y="285"/>
                      </a:lnTo>
                      <a:lnTo>
                        <a:pt x="12472" y="284"/>
                      </a:lnTo>
                      <a:lnTo>
                        <a:pt x="12466" y="285"/>
                      </a:lnTo>
                      <a:lnTo>
                        <a:pt x="12459" y="286"/>
                      </a:lnTo>
                      <a:lnTo>
                        <a:pt x="12453" y="287"/>
                      </a:lnTo>
                      <a:lnTo>
                        <a:pt x="12447" y="289"/>
                      </a:lnTo>
                      <a:lnTo>
                        <a:pt x="12436" y="293"/>
                      </a:lnTo>
                      <a:lnTo>
                        <a:pt x="12422" y="297"/>
                      </a:lnTo>
                      <a:lnTo>
                        <a:pt x="12413" y="299"/>
                      </a:lnTo>
                      <a:lnTo>
                        <a:pt x="12406" y="302"/>
                      </a:lnTo>
                      <a:lnTo>
                        <a:pt x="12398" y="305"/>
                      </a:lnTo>
                      <a:lnTo>
                        <a:pt x="12390" y="310"/>
                      </a:lnTo>
                      <a:lnTo>
                        <a:pt x="12386" y="313"/>
                      </a:lnTo>
                      <a:lnTo>
                        <a:pt x="12384" y="317"/>
                      </a:lnTo>
                      <a:lnTo>
                        <a:pt x="12382" y="321"/>
                      </a:lnTo>
                      <a:lnTo>
                        <a:pt x="12380" y="326"/>
                      </a:lnTo>
                      <a:lnTo>
                        <a:pt x="12376" y="331"/>
                      </a:lnTo>
                      <a:lnTo>
                        <a:pt x="12373" y="335"/>
                      </a:lnTo>
                      <a:lnTo>
                        <a:pt x="12367" y="338"/>
                      </a:lnTo>
                      <a:lnTo>
                        <a:pt x="12363" y="340"/>
                      </a:lnTo>
                      <a:lnTo>
                        <a:pt x="12358" y="342"/>
                      </a:lnTo>
                      <a:lnTo>
                        <a:pt x="12352" y="343"/>
                      </a:lnTo>
                      <a:lnTo>
                        <a:pt x="12346" y="344"/>
                      </a:lnTo>
                      <a:lnTo>
                        <a:pt x="12339" y="344"/>
                      </a:lnTo>
                      <a:lnTo>
                        <a:pt x="12332" y="343"/>
                      </a:lnTo>
                      <a:lnTo>
                        <a:pt x="12326" y="340"/>
                      </a:lnTo>
                      <a:lnTo>
                        <a:pt x="12320" y="336"/>
                      </a:lnTo>
                      <a:lnTo>
                        <a:pt x="12311" y="333"/>
                      </a:lnTo>
                      <a:lnTo>
                        <a:pt x="12301" y="331"/>
                      </a:lnTo>
                      <a:lnTo>
                        <a:pt x="12291" y="328"/>
                      </a:lnTo>
                      <a:lnTo>
                        <a:pt x="12281" y="327"/>
                      </a:lnTo>
                      <a:lnTo>
                        <a:pt x="12272" y="326"/>
                      </a:lnTo>
                      <a:lnTo>
                        <a:pt x="12252" y="326"/>
                      </a:lnTo>
                      <a:lnTo>
                        <a:pt x="12231" y="327"/>
                      </a:lnTo>
                      <a:lnTo>
                        <a:pt x="12214" y="326"/>
                      </a:lnTo>
                      <a:lnTo>
                        <a:pt x="12201" y="326"/>
                      </a:lnTo>
                      <a:lnTo>
                        <a:pt x="12193" y="327"/>
                      </a:lnTo>
                      <a:lnTo>
                        <a:pt x="12186" y="328"/>
                      </a:lnTo>
                      <a:lnTo>
                        <a:pt x="12180" y="331"/>
                      </a:lnTo>
                      <a:lnTo>
                        <a:pt x="12172" y="333"/>
                      </a:lnTo>
                      <a:lnTo>
                        <a:pt x="12167" y="336"/>
                      </a:lnTo>
                      <a:lnTo>
                        <a:pt x="12165" y="340"/>
                      </a:lnTo>
                      <a:lnTo>
                        <a:pt x="12163" y="344"/>
                      </a:lnTo>
                      <a:lnTo>
                        <a:pt x="12163" y="349"/>
                      </a:lnTo>
                      <a:lnTo>
                        <a:pt x="12163" y="355"/>
                      </a:lnTo>
                      <a:lnTo>
                        <a:pt x="12163" y="361"/>
                      </a:lnTo>
                      <a:lnTo>
                        <a:pt x="12162" y="367"/>
                      </a:lnTo>
                      <a:lnTo>
                        <a:pt x="12161" y="372"/>
                      </a:lnTo>
                      <a:lnTo>
                        <a:pt x="12156" y="384"/>
                      </a:lnTo>
                      <a:lnTo>
                        <a:pt x="12150" y="395"/>
                      </a:lnTo>
                      <a:lnTo>
                        <a:pt x="12144" y="405"/>
                      </a:lnTo>
                      <a:lnTo>
                        <a:pt x="12136" y="413"/>
                      </a:lnTo>
                      <a:lnTo>
                        <a:pt x="12128" y="422"/>
                      </a:lnTo>
                      <a:lnTo>
                        <a:pt x="12120" y="430"/>
                      </a:lnTo>
                      <a:lnTo>
                        <a:pt x="12110" y="437"/>
                      </a:lnTo>
                      <a:lnTo>
                        <a:pt x="12099" y="446"/>
                      </a:lnTo>
                      <a:lnTo>
                        <a:pt x="12095" y="445"/>
                      </a:lnTo>
                      <a:lnTo>
                        <a:pt x="12093" y="437"/>
                      </a:lnTo>
                      <a:lnTo>
                        <a:pt x="12089" y="431"/>
                      </a:lnTo>
                      <a:lnTo>
                        <a:pt x="12084" y="426"/>
                      </a:lnTo>
                      <a:lnTo>
                        <a:pt x="12079" y="420"/>
                      </a:lnTo>
                      <a:lnTo>
                        <a:pt x="12074" y="413"/>
                      </a:lnTo>
                      <a:lnTo>
                        <a:pt x="12070" y="408"/>
                      </a:lnTo>
                      <a:lnTo>
                        <a:pt x="12067" y="406"/>
                      </a:lnTo>
                      <a:lnTo>
                        <a:pt x="12065" y="404"/>
                      </a:lnTo>
                      <a:lnTo>
                        <a:pt x="12062" y="403"/>
                      </a:lnTo>
                      <a:lnTo>
                        <a:pt x="12058" y="403"/>
                      </a:lnTo>
                      <a:lnTo>
                        <a:pt x="12051" y="404"/>
                      </a:lnTo>
                      <a:lnTo>
                        <a:pt x="12045" y="406"/>
                      </a:lnTo>
                      <a:lnTo>
                        <a:pt x="12040" y="408"/>
                      </a:lnTo>
                      <a:lnTo>
                        <a:pt x="12035" y="411"/>
                      </a:lnTo>
                      <a:lnTo>
                        <a:pt x="12030" y="415"/>
                      </a:lnTo>
                      <a:lnTo>
                        <a:pt x="12023" y="418"/>
                      </a:lnTo>
                      <a:lnTo>
                        <a:pt x="12018" y="419"/>
                      </a:lnTo>
                      <a:lnTo>
                        <a:pt x="12011" y="420"/>
                      </a:lnTo>
                      <a:lnTo>
                        <a:pt x="11983" y="420"/>
                      </a:lnTo>
                      <a:lnTo>
                        <a:pt x="11973" y="409"/>
                      </a:lnTo>
                      <a:lnTo>
                        <a:pt x="11963" y="401"/>
                      </a:lnTo>
                      <a:lnTo>
                        <a:pt x="11958" y="397"/>
                      </a:lnTo>
                      <a:lnTo>
                        <a:pt x="11952" y="395"/>
                      </a:lnTo>
                      <a:lnTo>
                        <a:pt x="11946" y="393"/>
                      </a:lnTo>
                      <a:lnTo>
                        <a:pt x="11939" y="393"/>
                      </a:lnTo>
                      <a:lnTo>
                        <a:pt x="11933" y="396"/>
                      </a:lnTo>
                      <a:lnTo>
                        <a:pt x="11928" y="401"/>
                      </a:lnTo>
                      <a:lnTo>
                        <a:pt x="11923" y="402"/>
                      </a:lnTo>
                      <a:lnTo>
                        <a:pt x="11918" y="403"/>
                      </a:lnTo>
                      <a:lnTo>
                        <a:pt x="11912" y="406"/>
                      </a:lnTo>
                      <a:lnTo>
                        <a:pt x="11909" y="410"/>
                      </a:lnTo>
                      <a:lnTo>
                        <a:pt x="11917" y="412"/>
                      </a:lnTo>
                      <a:lnTo>
                        <a:pt x="11923" y="413"/>
                      </a:lnTo>
                      <a:lnTo>
                        <a:pt x="11929" y="415"/>
                      </a:lnTo>
                      <a:lnTo>
                        <a:pt x="11936" y="415"/>
                      </a:lnTo>
                      <a:lnTo>
                        <a:pt x="11937" y="430"/>
                      </a:lnTo>
                      <a:lnTo>
                        <a:pt x="11939" y="445"/>
                      </a:lnTo>
                      <a:lnTo>
                        <a:pt x="11941" y="451"/>
                      </a:lnTo>
                      <a:lnTo>
                        <a:pt x="11945" y="456"/>
                      </a:lnTo>
                      <a:lnTo>
                        <a:pt x="11947" y="458"/>
                      </a:lnTo>
                      <a:lnTo>
                        <a:pt x="11949" y="459"/>
                      </a:lnTo>
                      <a:lnTo>
                        <a:pt x="11952" y="460"/>
                      </a:lnTo>
                      <a:lnTo>
                        <a:pt x="11955" y="460"/>
                      </a:lnTo>
                      <a:lnTo>
                        <a:pt x="11974" y="459"/>
                      </a:lnTo>
                      <a:lnTo>
                        <a:pt x="11989" y="458"/>
                      </a:lnTo>
                      <a:lnTo>
                        <a:pt x="12005" y="456"/>
                      </a:lnTo>
                      <a:lnTo>
                        <a:pt x="12023" y="455"/>
                      </a:lnTo>
                      <a:lnTo>
                        <a:pt x="12038" y="460"/>
                      </a:lnTo>
                      <a:lnTo>
                        <a:pt x="12053" y="467"/>
                      </a:lnTo>
                      <a:lnTo>
                        <a:pt x="12066" y="468"/>
                      </a:lnTo>
                      <a:lnTo>
                        <a:pt x="12078" y="473"/>
                      </a:lnTo>
                      <a:lnTo>
                        <a:pt x="12083" y="476"/>
                      </a:lnTo>
                      <a:lnTo>
                        <a:pt x="12088" y="481"/>
                      </a:lnTo>
                      <a:lnTo>
                        <a:pt x="12090" y="486"/>
                      </a:lnTo>
                      <a:lnTo>
                        <a:pt x="12091" y="492"/>
                      </a:lnTo>
                      <a:lnTo>
                        <a:pt x="12093" y="507"/>
                      </a:lnTo>
                      <a:lnTo>
                        <a:pt x="12096" y="520"/>
                      </a:lnTo>
                      <a:lnTo>
                        <a:pt x="12100" y="530"/>
                      </a:lnTo>
                      <a:lnTo>
                        <a:pt x="12104" y="538"/>
                      </a:lnTo>
                      <a:lnTo>
                        <a:pt x="12106" y="546"/>
                      </a:lnTo>
                      <a:lnTo>
                        <a:pt x="12107" y="555"/>
                      </a:lnTo>
                      <a:lnTo>
                        <a:pt x="12107" y="562"/>
                      </a:lnTo>
                      <a:lnTo>
                        <a:pt x="12105" y="567"/>
                      </a:lnTo>
                      <a:lnTo>
                        <a:pt x="12104" y="570"/>
                      </a:lnTo>
                      <a:lnTo>
                        <a:pt x="12102" y="571"/>
                      </a:lnTo>
                      <a:lnTo>
                        <a:pt x="12100" y="572"/>
                      </a:lnTo>
                      <a:lnTo>
                        <a:pt x="12097" y="573"/>
                      </a:lnTo>
                      <a:lnTo>
                        <a:pt x="12086" y="569"/>
                      </a:lnTo>
                      <a:lnTo>
                        <a:pt x="12073" y="566"/>
                      </a:lnTo>
                      <a:lnTo>
                        <a:pt x="12069" y="566"/>
                      </a:lnTo>
                      <a:lnTo>
                        <a:pt x="12066" y="568"/>
                      </a:lnTo>
                      <a:lnTo>
                        <a:pt x="12064" y="570"/>
                      </a:lnTo>
                      <a:lnTo>
                        <a:pt x="12061" y="572"/>
                      </a:lnTo>
                      <a:lnTo>
                        <a:pt x="12057" y="578"/>
                      </a:lnTo>
                      <a:lnTo>
                        <a:pt x="12051" y="585"/>
                      </a:lnTo>
                      <a:lnTo>
                        <a:pt x="12048" y="589"/>
                      </a:lnTo>
                      <a:lnTo>
                        <a:pt x="12045" y="592"/>
                      </a:lnTo>
                      <a:lnTo>
                        <a:pt x="12041" y="594"/>
                      </a:lnTo>
                      <a:lnTo>
                        <a:pt x="12037" y="596"/>
                      </a:lnTo>
                      <a:lnTo>
                        <a:pt x="12027" y="598"/>
                      </a:lnTo>
                      <a:lnTo>
                        <a:pt x="12017" y="599"/>
                      </a:lnTo>
                      <a:lnTo>
                        <a:pt x="12000" y="601"/>
                      </a:lnTo>
                      <a:lnTo>
                        <a:pt x="11984" y="603"/>
                      </a:lnTo>
                      <a:lnTo>
                        <a:pt x="11977" y="605"/>
                      </a:lnTo>
                      <a:lnTo>
                        <a:pt x="11968" y="607"/>
                      </a:lnTo>
                      <a:lnTo>
                        <a:pt x="11961" y="610"/>
                      </a:lnTo>
                      <a:lnTo>
                        <a:pt x="11952" y="615"/>
                      </a:lnTo>
                      <a:lnTo>
                        <a:pt x="11960" y="617"/>
                      </a:lnTo>
                      <a:lnTo>
                        <a:pt x="11968" y="620"/>
                      </a:lnTo>
                      <a:lnTo>
                        <a:pt x="11972" y="622"/>
                      </a:lnTo>
                      <a:lnTo>
                        <a:pt x="11974" y="624"/>
                      </a:lnTo>
                      <a:lnTo>
                        <a:pt x="11976" y="627"/>
                      </a:lnTo>
                      <a:lnTo>
                        <a:pt x="11976" y="631"/>
                      </a:lnTo>
                      <a:lnTo>
                        <a:pt x="11965" y="644"/>
                      </a:lnTo>
                      <a:lnTo>
                        <a:pt x="11956" y="656"/>
                      </a:lnTo>
                      <a:lnTo>
                        <a:pt x="11956" y="658"/>
                      </a:lnTo>
                      <a:lnTo>
                        <a:pt x="11957" y="660"/>
                      </a:lnTo>
                      <a:lnTo>
                        <a:pt x="11959" y="661"/>
                      </a:lnTo>
                      <a:lnTo>
                        <a:pt x="11961" y="662"/>
                      </a:lnTo>
                      <a:lnTo>
                        <a:pt x="11966" y="663"/>
                      </a:lnTo>
                      <a:lnTo>
                        <a:pt x="11973" y="664"/>
                      </a:lnTo>
                      <a:lnTo>
                        <a:pt x="11981" y="666"/>
                      </a:lnTo>
                      <a:lnTo>
                        <a:pt x="11989" y="667"/>
                      </a:lnTo>
                      <a:lnTo>
                        <a:pt x="11997" y="668"/>
                      </a:lnTo>
                      <a:lnTo>
                        <a:pt x="12007" y="670"/>
                      </a:lnTo>
                      <a:lnTo>
                        <a:pt x="12011" y="659"/>
                      </a:lnTo>
                      <a:lnTo>
                        <a:pt x="12014" y="648"/>
                      </a:lnTo>
                      <a:lnTo>
                        <a:pt x="12015" y="636"/>
                      </a:lnTo>
                      <a:lnTo>
                        <a:pt x="12015" y="625"/>
                      </a:lnTo>
                      <a:lnTo>
                        <a:pt x="12017" y="620"/>
                      </a:lnTo>
                      <a:lnTo>
                        <a:pt x="12019" y="616"/>
                      </a:lnTo>
                      <a:lnTo>
                        <a:pt x="12020" y="615"/>
                      </a:lnTo>
                      <a:lnTo>
                        <a:pt x="12022" y="614"/>
                      </a:lnTo>
                      <a:lnTo>
                        <a:pt x="12024" y="612"/>
                      </a:lnTo>
                      <a:lnTo>
                        <a:pt x="12026" y="612"/>
                      </a:lnTo>
                      <a:lnTo>
                        <a:pt x="12035" y="615"/>
                      </a:lnTo>
                      <a:lnTo>
                        <a:pt x="12043" y="617"/>
                      </a:lnTo>
                      <a:lnTo>
                        <a:pt x="12049" y="617"/>
                      </a:lnTo>
                      <a:lnTo>
                        <a:pt x="12054" y="617"/>
                      </a:lnTo>
                      <a:lnTo>
                        <a:pt x="12060" y="618"/>
                      </a:lnTo>
                      <a:lnTo>
                        <a:pt x="12064" y="621"/>
                      </a:lnTo>
                      <a:lnTo>
                        <a:pt x="12070" y="626"/>
                      </a:lnTo>
                      <a:lnTo>
                        <a:pt x="12075" y="631"/>
                      </a:lnTo>
                      <a:lnTo>
                        <a:pt x="12078" y="634"/>
                      </a:lnTo>
                      <a:lnTo>
                        <a:pt x="12081" y="635"/>
                      </a:lnTo>
                      <a:lnTo>
                        <a:pt x="12084" y="636"/>
                      </a:lnTo>
                      <a:lnTo>
                        <a:pt x="12089" y="637"/>
                      </a:lnTo>
                      <a:lnTo>
                        <a:pt x="12096" y="636"/>
                      </a:lnTo>
                      <a:lnTo>
                        <a:pt x="12101" y="634"/>
                      </a:lnTo>
                      <a:lnTo>
                        <a:pt x="12106" y="630"/>
                      </a:lnTo>
                      <a:lnTo>
                        <a:pt x="12110" y="625"/>
                      </a:lnTo>
                      <a:lnTo>
                        <a:pt x="12114" y="620"/>
                      </a:lnTo>
                      <a:lnTo>
                        <a:pt x="12117" y="612"/>
                      </a:lnTo>
                      <a:lnTo>
                        <a:pt x="12119" y="606"/>
                      </a:lnTo>
                      <a:lnTo>
                        <a:pt x="12120" y="599"/>
                      </a:lnTo>
                      <a:lnTo>
                        <a:pt x="12129" y="600"/>
                      </a:lnTo>
                      <a:lnTo>
                        <a:pt x="12138" y="601"/>
                      </a:lnTo>
                      <a:lnTo>
                        <a:pt x="12147" y="601"/>
                      </a:lnTo>
                      <a:lnTo>
                        <a:pt x="12156" y="601"/>
                      </a:lnTo>
                      <a:lnTo>
                        <a:pt x="12173" y="599"/>
                      </a:lnTo>
                      <a:lnTo>
                        <a:pt x="12192" y="599"/>
                      </a:lnTo>
                      <a:lnTo>
                        <a:pt x="12192" y="610"/>
                      </a:lnTo>
                      <a:lnTo>
                        <a:pt x="12192" y="623"/>
                      </a:lnTo>
                      <a:lnTo>
                        <a:pt x="12193" y="627"/>
                      </a:lnTo>
                      <a:lnTo>
                        <a:pt x="12195" y="630"/>
                      </a:lnTo>
                      <a:lnTo>
                        <a:pt x="12198" y="632"/>
                      </a:lnTo>
                      <a:lnTo>
                        <a:pt x="12203" y="633"/>
                      </a:lnTo>
                      <a:lnTo>
                        <a:pt x="12210" y="637"/>
                      </a:lnTo>
                      <a:lnTo>
                        <a:pt x="12215" y="642"/>
                      </a:lnTo>
                      <a:lnTo>
                        <a:pt x="12218" y="644"/>
                      </a:lnTo>
                      <a:lnTo>
                        <a:pt x="12221" y="645"/>
                      </a:lnTo>
                      <a:lnTo>
                        <a:pt x="12224" y="647"/>
                      </a:lnTo>
                      <a:lnTo>
                        <a:pt x="12229" y="647"/>
                      </a:lnTo>
                      <a:lnTo>
                        <a:pt x="12231" y="647"/>
                      </a:lnTo>
                      <a:lnTo>
                        <a:pt x="12232" y="646"/>
                      </a:lnTo>
                      <a:lnTo>
                        <a:pt x="12232" y="644"/>
                      </a:lnTo>
                      <a:lnTo>
                        <a:pt x="12233" y="642"/>
                      </a:lnTo>
                      <a:lnTo>
                        <a:pt x="12230" y="626"/>
                      </a:lnTo>
                      <a:lnTo>
                        <a:pt x="12227" y="611"/>
                      </a:lnTo>
                      <a:lnTo>
                        <a:pt x="12245" y="611"/>
                      </a:lnTo>
                      <a:lnTo>
                        <a:pt x="12252" y="615"/>
                      </a:lnTo>
                      <a:lnTo>
                        <a:pt x="12260" y="618"/>
                      </a:lnTo>
                      <a:lnTo>
                        <a:pt x="12267" y="619"/>
                      </a:lnTo>
                      <a:lnTo>
                        <a:pt x="12273" y="619"/>
                      </a:lnTo>
                      <a:lnTo>
                        <a:pt x="12279" y="620"/>
                      </a:lnTo>
                      <a:lnTo>
                        <a:pt x="12286" y="622"/>
                      </a:lnTo>
                      <a:lnTo>
                        <a:pt x="12288" y="624"/>
                      </a:lnTo>
                      <a:lnTo>
                        <a:pt x="12290" y="626"/>
                      </a:lnTo>
                      <a:lnTo>
                        <a:pt x="12291" y="628"/>
                      </a:lnTo>
                      <a:lnTo>
                        <a:pt x="12291" y="631"/>
                      </a:lnTo>
                      <a:lnTo>
                        <a:pt x="12291" y="638"/>
                      </a:lnTo>
                      <a:lnTo>
                        <a:pt x="12292" y="645"/>
                      </a:lnTo>
                      <a:lnTo>
                        <a:pt x="12296" y="648"/>
                      </a:lnTo>
                      <a:lnTo>
                        <a:pt x="12302" y="649"/>
                      </a:lnTo>
                      <a:lnTo>
                        <a:pt x="12312" y="658"/>
                      </a:lnTo>
                      <a:lnTo>
                        <a:pt x="12322" y="665"/>
                      </a:lnTo>
                      <a:lnTo>
                        <a:pt x="12322" y="631"/>
                      </a:lnTo>
                      <a:lnTo>
                        <a:pt x="12324" y="628"/>
                      </a:lnTo>
                      <a:lnTo>
                        <a:pt x="12327" y="625"/>
                      </a:lnTo>
                      <a:lnTo>
                        <a:pt x="12330" y="624"/>
                      </a:lnTo>
                      <a:lnTo>
                        <a:pt x="12333" y="622"/>
                      </a:lnTo>
                      <a:lnTo>
                        <a:pt x="12340" y="619"/>
                      </a:lnTo>
                      <a:lnTo>
                        <a:pt x="12347" y="614"/>
                      </a:lnTo>
                      <a:lnTo>
                        <a:pt x="12358" y="618"/>
                      </a:lnTo>
                      <a:lnTo>
                        <a:pt x="12370" y="620"/>
                      </a:lnTo>
                      <a:lnTo>
                        <a:pt x="12398" y="620"/>
                      </a:lnTo>
                      <a:lnTo>
                        <a:pt x="12411" y="617"/>
                      </a:lnTo>
                      <a:lnTo>
                        <a:pt x="12423" y="615"/>
                      </a:lnTo>
                      <a:lnTo>
                        <a:pt x="12432" y="616"/>
                      </a:lnTo>
                      <a:lnTo>
                        <a:pt x="12440" y="619"/>
                      </a:lnTo>
                      <a:lnTo>
                        <a:pt x="12448" y="622"/>
                      </a:lnTo>
                      <a:lnTo>
                        <a:pt x="12457" y="625"/>
                      </a:lnTo>
                      <a:lnTo>
                        <a:pt x="12470" y="627"/>
                      </a:lnTo>
                      <a:lnTo>
                        <a:pt x="12482" y="629"/>
                      </a:lnTo>
                      <a:lnTo>
                        <a:pt x="12488" y="630"/>
                      </a:lnTo>
                      <a:lnTo>
                        <a:pt x="12493" y="632"/>
                      </a:lnTo>
                      <a:lnTo>
                        <a:pt x="12498" y="636"/>
                      </a:lnTo>
                      <a:lnTo>
                        <a:pt x="12502" y="640"/>
                      </a:lnTo>
                      <a:lnTo>
                        <a:pt x="12504" y="644"/>
                      </a:lnTo>
                      <a:lnTo>
                        <a:pt x="12507" y="646"/>
                      </a:lnTo>
                      <a:lnTo>
                        <a:pt x="12510" y="648"/>
                      </a:lnTo>
                      <a:lnTo>
                        <a:pt x="12513" y="649"/>
                      </a:lnTo>
                      <a:lnTo>
                        <a:pt x="12520" y="650"/>
                      </a:lnTo>
                      <a:lnTo>
                        <a:pt x="12527" y="651"/>
                      </a:lnTo>
                      <a:lnTo>
                        <a:pt x="12534" y="652"/>
                      </a:lnTo>
                      <a:lnTo>
                        <a:pt x="12539" y="654"/>
                      </a:lnTo>
                      <a:lnTo>
                        <a:pt x="12543" y="656"/>
                      </a:lnTo>
                      <a:lnTo>
                        <a:pt x="12545" y="658"/>
                      </a:lnTo>
                      <a:lnTo>
                        <a:pt x="12547" y="660"/>
                      </a:lnTo>
                      <a:lnTo>
                        <a:pt x="12549" y="663"/>
                      </a:lnTo>
                      <a:lnTo>
                        <a:pt x="12551" y="678"/>
                      </a:lnTo>
                      <a:lnTo>
                        <a:pt x="12554" y="693"/>
                      </a:lnTo>
                      <a:lnTo>
                        <a:pt x="12558" y="700"/>
                      </a:lnTo>
                      <a:lnTo>
                        <a:pt x="12561" y="707"/>
                      </a:lnTo>
                      <a:lnTo>
                        <a:pt x="12561" y="718"/>
                      </a:lnTo>
                      <a:lnTo>
                        <a:pt x="12556" y="718"/>
                      </a:lnTo>
                      <a:lnTo>
                        <a:pt x="12551" y="719"/>
                      </a:lnTo>
                      <a:lnTo>
                        <a:pt x="12540" y="713"/>
                      </a:lnTo>
                      <a:lnTo>
                        <a:pt x="12530" y="707"/>
                      </a:lnTo>
                      <a:lnTo>
                        <a:pt x="12524" y="708"/>
                      </a:lnTo>
                      <a:lnTo>
                        <a:pt x="12519" y="710"/>
                      </a:lnTo>
                      <a:lnTo>
                        <a:pt x="12515" y="712"/>
                      </a:lnTo>
                      <a:lnTo>
                        <a:pt x="12510" y="715"/>
                      </a:lnTo>
                      <a:lnTo>
                        <a:pt x="12501" y="722"/>
                      </a:lnTo>
                      <a:lnTo>
                        <a:pt x="12492" y="730"/>
                      </a:lnTo>
                      <a:lnTo>
                        <a:pt x="12483" y="734"/>
                      </a:lnTo>
                      <a:lnTo>
                        <a:pt x="12476" y="736"/>
                      </a:lnTo>
                      <a:lnTo>
                        <a:pt x="12468" y="737"/>
                      </a:lnTo>
                      <a:lnTo>
                        <a:pt x="12460" y="738"/>
                      </a:lnTo>
                      <a:lnTo>
                        <a:pt x="12448" y="741"/>
                      </a:lnTo>
                      <a:lnTo>
                        <a:pt x="12438" y="744"/>
                      </a:lnTo>
                      <a:lnTo>
                        <a:pt x="12429" y="749"/>
                      </a:lnTo>
                      <a:lnTo>
                        <a:pt x="12419" y="756"/>
                      </a:lnTo>
                      <a:lnTo>
                        <a:pt x="12412" y="763"/>
                      </a:lnTo>
                      <a:lnTo>
                        <a:pt x="12407" y="771"/>
                      </a:lnTo>
                      <a:lnTo>
                        <a:pt x="12405" y="775"/>
                      </a:lnTo>
                      <a:lnTo>
                        <a:pt x="12404" y="780"/>
                      </a:lnTo>
                      <a:lnTo>
                        <a:pt x="12403" y="786"/>
                      </a:lnTo>
                      <a:lnTo>
                        <a:pt x="12403" y="792"/>
                      </a:lnTo>
                      <a:lnTo>
                        <a:pt x="12403" y="818"/>
                      </a:lnTo>
                      <a:lnTo>
                        <a:pt x="12404" y="827"/>
                      </a:lnTo>
                      <a:lnTo>
                        <a:pt x="12406" y="834"/>
                      </a:lnTo>
                      <a:lnTo>
                        <a:pt x="12408" y="842"/>
                      </a:lnTo>
                      <a:lnTo>
                        <a:pt x="12411" y="850"/>
                      </a:lnTo>
                      <a:lnTo>
                        <a:pt x="12413" y="866"/>
                      </a:lnTo>
                      <a:lnTo>
                        <a:pt x="12416" y="880"/>
                      </a:lnTo>
                      <a:lnTo>
                        <a:pt x="12420" y="894"/>
                      </a:lnTo>
                      <a:lnTo>
                        <a:pt x="12425" y="909"/>
                      </a:lnTo>
                      <a:lnTo>
                        <a:pt x="12434" y="927"/>
                      </a:lnTo>
                      <a:lnTo>
                        <a:pt x="12441" y="941"/>
                      </a:lnTo>
                      <a:lnTo>
                        <a:pt x="12446" y="957"/>
                      </a:lnTo>
                      <a:lnTo>
                        <a:pt x="12452" y="974"/>
                      </a:lnTo>
                      <a:lnTo>
                        <a:pt x="12453" y="979"/>
                      </a:lnTo>
                      <a:lnTo>
                        <a:pt x="12453" y="985"/>
                      </a:lnTo>
                      <a:lnTo>
                        <a:pt x="12455" y="990"/>
                      </a:lnTo>
                      <a:lnTo>
                        <a:pt x="12458" y="994"/>
                      </a:lnTo>
                      <a:lnTo>
                        <a:pt x="12467" y="995"/>
                      </a:lnTo>
                      <a:lnTo>
                        <a:pt x="12477" y="996"/>
                      </a:lnTo>
                      <a:lnTo>
                        <a:pt x="12481" y="999"/>
                      </a:lnTo>
                      <a:lnTo>
                        <a:pt x="12483" y="1003"/>
                      </a:lnTo>
                      <a:lnTo>
                        <a:pt x="12484" y="1007"/>
                      </a:lnTo>
                      <a:lnTo>
                        <a:pt x="12486" y="1013"/>
                      </a:lnTo>
                      <a:lnTo>
                        <a:pt x="12486" y="1023"/>
                      </a:lnTo>
                      <a:lnTo>
                        <a:pt x="12488" y="1034"/>
                      </a:lnTo>
                      <a:lnTo>
                        <a:pt x="12494" y="1052"/>
                      </a:lnTo>
                      <a:lnTo>
                        <a:pt x="12499" y="1068"/>
                      </a:lnTo>
                      <a:lnTo>
                        <a:pt x="12500" y="1076"/>
                      </a:lnTo>
                      <a:lnTo>
                        <a:pt x="12502" y="1084"/>
                      </a:lnTo>
                      <a:lnTo>
                        <a:pt x="12503" y="1092"/>
                      </a:lnTo>
                      <a:lnTo>
                        <a:pt x="12503" y="1103"/>
                      </a:lnTo>
                      <a:lnTo>
                        <a:pt x="12503" y="1126"/>
                      </a:lnTo>
                      <a:lnTo>
                        <a:pt x="12504" y="1134"/>
                      </a:lnTo>
                      <a:lnTo>
                        <a:pt x="12506" y="1141"/>
                      </a:lnTo>
                      <a:lnTo>
                        <a:pt x="12509" y="1147"/>
                      </a:lnTo>
                      <a:lnTo>
                        <a:pt x="12512" y="1155"/>
                      </a:lnTo>
                      <a:lnTo>
                        <a:pt x="12516" y="1163"/>
                      </a:lnTo>
                      <a:lnTo>
                        <a:pt x="12518" y="1169"/>
                      </a:lnTo>
                      <a:lnTo>
                        <a:pt x="12520" y="1172"/>
                      </a:lnTo>
                      <a:lnTo>
                        <a:pt x="12522" y="1174"/>
                      </a:lnTo>
                      <a:lnTo>
                        <a:pt x="12525" y="1177"/>
                      </a:lnTo>
                      <a:lnTo>
                        <a:pt x="12528" y="1178"/>
                      </a:lnTo>
                      <a:lnTo>
                        <a:pt x="12536" y="1182"/>
                      </a:lnTo>
                      <a:lnTo>
                        <a:pt x="12544" y="1183"/>
                      </a:lnTo>
                      <a:lnTo>
                        <a:pt x="12548" y="1184"/>
                      </a:lnTo>
                      <a:lnTo>
                        <a:pt x="12551" y="1185"/>
                      </a:lnTo>
                      <a:lnTo>
                        <a:pt x="12555" y="1187"/>
                      </a:lnTo>
                      <a:lnTo>
                        <a:pt x="12558" y="1190"/>
                      </a:lnTo>
                      <a:lnTo>
                        <a:pt x="12553" y="1194"/>
                      </a:lnTo>
                      <a:lnTo>
                        <a:pt x="12548" y="1196"/>
                      </a:lnTo>
                      <a:lnTo>
                        <a:pt x="12543" y="1198"/>
                      </a:lnTo>
                      <a:lnTo>
                        <a:pt x="12537" y="1200"/>
                      </a:lnTo>
                      <a:lnTo>
                        <a:pt x="12526" y="1201"/>
                      </a:lnTo>
                      <a:lnTo>
                        <a:pt x="12513" y="1205"/>
                      </a:lnTo>
                      <a:lnTo>
                        <a:pt x="12502" y="1211"/>
                      </a:lnTo>
                      <a:lnTo>
                        <a:pt x="12493" y="1217"/>
                      </a:lnTo>
                      <a:lnTo>
                        <a:pt x="12483" y="1223"/>
                      </a:lnTo>
                      <a:lnTo>
                        <a:pt x="12472" y="1229"/>
                      </a:lnTo>
                      <a:lnTo>
                        <a:pt x="12460" y="1234"/>
                      </a:lnTo>
                      <a:lnTo>
                        <a:pt x="12447" y="1241"/>
                      </a:lnTo>
                      <a:lnTo>
                        <a:pt x="12436" y="1242"/>
                      </a:lnTo>
                      <a:lnTo>
                        <a:pt x="12426" y="1243"/>
                      </a:lnTo>
                      <a:lnTo>
                        <a:pt x="12416" y="1243"/>
                      </a:lnTo>
                      <a:lnTo>
                        <a:pt x="12405" y="1244"/>
                      </a:lnTo>
                      <a:lnTo>
                        <a:pt x="12391" y="1249"/>
                      </a:lnTo>
                      <a:lnTo>
                        <a:pt x="12377" y="1252"/>
                      </a:lnTo>
                      <a:lnTo>
                        <a:pt x="12364" y="1254"/>
                      </a:lnTo>
                      <a:lnTo>
                        <a:pt x="12352" y="1256"/>
                      </a:lnTo>
                      <a:lnTo>
                        <a:pt x="12340" y="1258"/>
                      </a:lnTo>
                      <a:lnTo>
                        <a:pt x="12327" y="1260"/>
                      </a:lnTo>
                      <a:lnTo>
                        <a:pt x="12319" y="1262"/>
                      </a:lnTo>
                      <a:lnTo>
                        <a:pt x="12311" y="1262"/>
                      </a:lnTo>
                      <a:lnTo>
                        <a:pt x="12308" y="1263"/>
                      </a:lnTo>
                      <a:lnTo>
                        <a:pt x="12305" y="1265"/>
                      </a:lnTo>
                      <a:lnTo>
                        <a:pt x="12302" y="1267"/>
                      </a:lnTo>
                      <a:lnTo>
                        <a:pt x="12299" y="1269"/>
                      </a:lnTo>
                      <a:lnTo>
                        <a:pt x="12296" y="1274"/>
                      </a:lnTo>
                      <a:lnTo>
                        <a:pt x="12295" y="1278"/>
                      </a:lnTo>
                      <a:lnTo>
                        <a:pt x="12295" y="1283"/>
                      </a:lnTo>
                      <a:lnTo>
                        <a:pt x="12294" y="1289"/>
                      </a:lnTo>
                      <a:lnTo>
                        <a:pt x="12292" y="1304"/>
                      </a:lnTo>
                      <a:lnTo>
                        <a:pt x="12290" y="1318"/>
                      </a:lnTo>
                      <a:lnTo>
                        <a:pt x="12290" y="1385"/>
                      </a:lnTo>
                      <a:lnTo>
                        <a:pt x="12289" y="1394"/>
                      </a:lnTo>
                      <a:lnTo>
                        <a:pt x="12288" y="1402"/>
                      </a:lnTo>
                      <a:lnTo>
                        <a:pt x="12287" y="1411"/>
                      </a:lnTo>
                      <a:lnTo>
                        <a:pt x="12286" y="1420"/>
                      </a:lnTo>
                      <a:lnTo>
                        <a:pt x="12280" y="1421"/>
                      </a:lnTo>
                      <a:lnTo>
                        <a:pt x="12274" y="1421"/>
                      </a:lnTo>
                      <a:lnTo>
                        <a:pt x="12271" y="1421"/>
                      </a:lnTo>
                      <a:lnTo>
                        <a:pt x="12269" y="1419"/>
                      </a:lnTo>
                      <a:lnTo>
                        <a:pt x="12267" y="1417"/>
                      </a:lnTo>
                      <a:lnTo>
                        <a:pt x="12265" y="1414"/>
                      </a:lnTo>
                      <a:lnTo>
                        <a:pt x="12263" y="1408"/>
                      </a:lnTo>
                      <a:lnTo>
                        <a:pt x="12260" y="1401"/>
                      </a:lnTo>
                      <a:lnTo>
                        <a:pt x="12258" y="1397"/>
                      </a:lnTo>
                      <a:lnTo>
                        <a:pt x="12254" y="1395"/>
                      </a:lnTo>
                      <a:lnTo>
                        <a:pt x="12251" y="1393"/>
                      </a:lnTo>
                      <a:lnTo>
                        <a:pt x="12248" y="1391"/>
                      </a:lnTo>
                      <a:lnTo>
                        <a:pt x="12241" y="1388"/>
                      </a:lnTo>
                      <a:lnTo>
                        <a:pt x="12234" y="1385"/>
                      </a:lnTo>
                      <a:lnTo>
                        <a:pt x="12231" y="1382"/>
                      </a:lnTo>
                      <a:lnTo>
                        <a:pt x="12229" y="1380"/>
                      </a:lnTo>
                      <a:lnTo>
                        <a:pt x="12226" y="1375"/>
                      </a:lnTo>
                      <a:lnTo>
                        <a:pt x="12224" y="1372"/>
                      </a:lnTo>
                      <a:lnTo>
                        <a:pt x="12222" y="1369"/>
                      </a:lnTo>
                      <a:lnTo>
                        <a:pt x="12220" y="1367"/>
                      </a:lnTo>
                      <a:lnTo>
                        <a:pt x="12218" y="1365"/>
                      </a:lnTo>
                      <a:lnTo>
                        <a:pt x="12214" y="1364"/>
                      </a:lnTo>
                      <a:lnTo>
                        <a:pt x="12212" y="1365"/>
                      </a:lnTo>
                      <a:lnTo>
                        <a:pt x="12209" y="1366"/>
                      </a:lnTo>
                      <a:lnTo>
                        <a:pt x="12208" y="1368"/>
                      </a:lnTo>
                      <a:lnTo>
                        <a:pt x="12207" y="1371"/>
                      </a:lnTo>
                      <a:lnTo>
                        <a:pt x="12206" y="1379"/>
                      </a:lnTo>
                      <a:lnTo>
                        <a:pt x="12205" y="1386"/>
                      </a:lnTo>
                      <a:lnTo>
                        <a:pt x="12206" y="1390"/>
                      </a:lnTo>
                      <a:lnTo>
                        <a:pt x="12207" y="1393"/>
                      </a:lnTo>
                      <a:lnTo>
                        <a:pt x="12208" y="1396"/>
                      </a:lnTo>
                      <a:lnTo>
                        <a:pt x="12210" y="1399"/>
                      </a:lnTo>
                      <a:lnTo>
                        <a:pt x="12214" y="1405"/>
                      </a:lnTo>
                      <a:lnTo>
                        <a:pt x="12217" y="1413"/>
                      </a:lnTo>
                      <a:lnTo>
                        <a:pt x="12220" y="1425"/>
                      </a:lnTo>
                      <a:lnTo>
                        <a:pt x="12223" y="1436"/>
                      </a:lnTo>
                      <a:lnTo>
                        <a:pt x="12224" y="1447"/>
                      </a:lnTo>
                      <a:lnTo>
                        <a:pt x="12225" y="1459"/>
                      </a:lnTo>
                      <a:lnTo>
                        <a:pt x="12224" y="1468"/>
                      </a:lnTo>
                      <a:lnTo>
                        <a:pt x="12223" y="1476"/>
                      </a:lnTo>
                      <a:lnTo>
                        <a:pt x="12220" y="1483"/>
                      </a:lnTo>
                      <a:lnTo>
                        <a:pt x="12218" y="1490"/>
                      </a:lnTo>
                      <a:lnTo>
                        <a:pt x="12215" y="1497"/>
                      </a:lnTo>
                      <a:lnTo>
                        <a:pt x="12213" y="1504"/>
                      </a:lnTo>
                      <a:lnTo>
                        <a:pt x="12212" y="1512"/>
                      </a:lnTo>
                      <a:lnTo>
                        <a:pt x="12211" y="1521"/>
                      </a:lnTo>
                      <a:lnTo>
                        <a:pt x="12211" y="1543"/>
                      </a:lnTo>
                      <a:lnTo>
                        <a:pt x="12211" y="1546"/>
                      </a:lnTo>
                      <a:lnTo>
                        <a:pt x="12212" y="1549"/>
                      </a:lnTo>
                      <a:lnTo>
                        <a:pt x="12214" y="1550"/>
                      </a:lnTo>
                      <a:lnTo>
                        <a:pt x="12216" y="1551"/>
                      </a:lnTo>
                      <a:lnTo>
                        <a:pt x="12221" y="1552"/>
                      </a:lnTo>
                      <a:lnTo>
                        <a:pt x="12226" y="1552"/>
                      </a:lnTo>
                      <a:lnTo>
                        <a:pt x="12227" y="1556"/>
                      </a:lnTo>
                      <a:lnTo>
                        <a:pt x="12229" y="1560"/>
                      </a:lnTo>
                      <a:lnTo>
                        <a:pt x="12229" y="1565"/>
                      </a:lnTo>
                      <a:lnTo>
                        <a:pt x="12226" y="1570"/>
                      </a:lnTo>
                      <a:lnTo>
                        <a:pt x="12224" y="1574"/>
                      </a:lnTo>
                      <a:lnTo>
                        <a:pt x="12221" y="1579"/>
                      </a:lnTo>
                      <a:lnTo>
                        <a:pt x="12218" y="1583"/>
                      </a:lnTo>
                      <a:lnTo>
                        <a:pt x="12216" y="1588"/>
                      </a:lnTo>
                      <a:lnTo>
                        <a:pt x="12214" y="1592"/>
                      </a:lnTo>
                      <a:lnTo>
                        <a:pt x="12213" y="1598"/>
                      </a:lnTo>
                      <a:lnTo>
                        <a:pt x="12214" y="1606"/>
                      </a:lnTo>
                      <a:lnTo>
                        <a:pt x="12216" y="1613"/>
                      </a:lnTo>
                      <a:lnTo>
                        <a:pt x="12220" y="1619"/>
                      </a:lnTo>
                      <a:lnTo>
                        <a:pt x="12224" y="1624"/>
                      </a:lnTo>
                      <a:lnTo>
                        <a:pt x="12235" y="1635"/>
                      </a:lnTo>
                      <a:lnTo>
                        <a:pt x="12246" y="1646"/>
                      </a:lnTo>
                      <a:lnTo>
                        <a:pt x="12260" y="1659"/>
                      </a:lnTo>
                      <a:lnTo>
                        <a:pt x="12273" y="1670"/>
                      </a:lnTo>
                      <a:lnTo>
                        <a:pt x="12287" y="1679"/>
                      </a:lnTo>
                      <a:lnTo>
                        <a:pt x="12302" y="1689"/>
                      </a:lnTo>
                      <a:lnTo>
                        <a:pt x="12309" y="1694"/>
                      </a:lnTo>
                      <a:lnTo>
                        <a:pt x="12316" y="1697"/>
                      </a:lnTo>
                      <a:lnTo>
                        <a:pt x="12323" y="1699"/>
                      </a:lnTo>
                      <a:lnTo>
                        <a:pt x="12329" y="1701"/>
                      </a:lnTo>
                      <a:lnTo>
                        <a:pt x="12343" y="1703"/>
                      </a:lnTo>
                      <a:lnTo>
                        <a:pt x="12358" y="1706"/>
                      </a:lnTo>
                      <a:lnTo>
                        <a:pt x="12373" y="1709"/>
                      </a:lnTo>
                      <a:lnTo>
                        <a:pt x="12385" y="1712"/>
                      </a:lnTo>
                      <a:lnTo>
                        <a:pt x="12397" y="1715"/>
                      </a:lnTo>
                      <a:lnTo>
                        <a:pt x="12412" y="1720"/>
                      </a:lnTo>
                      <a:lnTo>
                        <a:pt x="12412" y="1710"/>
                      </a:lnTo>
                      <a:lnTo>
                        <a:pt x="12411" y="1700"/>
                      </a:lnTo>
                      <a:lnTo>
                        <a:pt x="12412" y="1695"/>
                      </a:lnTo>
                      <a:lnTo>
                        <a:pt x="12415" y="1691"/>
                      </a:lnTo>
                      <a:lnTo>
                        <a:pt x="12416" y="1688"/>
                      </a:lnTo>
                      <a:lnTo>
                        <a:pt x="12418" y="1687"/>
                      </a:lnTo>
                      <a:lnTo>
                        <a:pt x="12421" y="1686"/>
                      </a:lnTo>
                      <a:lnTo>
                        <a:pt x="12423" y="1686"/>
                      </a:lnTo>
                      <a:lnTo>
                        <a:pt x="12433" y="1686"/>
                      </a:lnTo>
                      <a:lnTo>
                        <a:pt x="12440" y="1687"/>
                      </a:lnTo>
                      <a:lnTo>
                        <a:pt x="12447" y="1688"/>
                      </a:lnTo>
                      <a:lnTo>
                        <a:pt x="12455" y="1691"/>
                      </a:lnTo>
                      <a:lnTo>
                        <a:pt x="12463" y="1693"/>
                      </a:lnTo>
                      <a:lnTo>
                        <a:pt x="12469" y="1694"/>
                      </a:lnTo>
                      <a:lnTo>
                        <a:pt x="12472" y="1695"/>
                      </a:lnTo>
                      <a:lnTo>
                        <a:pt x="12474" y="1696"/>
                      </a:lnTo>
                      <a:lnTo>
                        <a:pt x="12477" y="1698"/>
                      </a:lnTo>
                      <a:lnTo>
                        <a:pt x="12479" y="1700"/>
                      </a:lnTo>
                      <a:lnTo>
                        <a:pt x="12481" y="1712"/>
                      </a:lnTo>
                      <a:lnTo>
                        <a:pt x="12481" y="1724"/>
                      </a:lnTo>
                      <a:lnTo>
                        <a:pt x="12486" y="1732"/>
                      </a:lnTo>
                      <a:lnTo>
                        <a:pt x="12491" y="1738"/>
                      </a:lnTo>
                      <a:lnTo>
                        <a:pt x="12497" y="1743"/>
                      </a:lnTo>
                      <a:lnTo>
                        <a:pt x="12503" y="1749"/>
                      </a:lnTo>
                      <a:lnTo>
                        <a:pt x="12515" y="1762"/>
                      </a:lnTo>
                      <a:lnTo>
                        <a:pt x="12523" y="1776"/>
                      </a:lnTo>
                      <a:lnTo>
                        <a:pt x="12528" y="1781"/>
                      </a:lnTo>
                      <a:lnTo>
                        <a:pt x="12533" y="1787"/>
                      </a:lnTo>
                      <a:lnTo>
                        <a:pt x="12539" y="1792"/>
                      </a:lnTo>
                      <a:lnTo>
                        <a:pt x="12547" y="1796"/>
                      </a:lnTo>
                      <a:lnTo>
                        <a:pt x="12556" y="1800"/>
                      </a:lnTo>
                      <a:lnTo>
                        <a:pt x="12564" y="1804"/>
                      </a:lnTo>
                      <a:lnTo>
                        <a:pt x="12572" y="1806"/>
                      </a:lnTo>
                      <a:lnTo>
                        <a:pt x="12580" y="1808"/>
                      </a:lnTo>
                      <a:lnTo>
                        <a:pt x="12595" y="1813"/>
                      </a:lnTo>
                      <a:lnTo>
                        <a:pt x="12612" y="1819"/>
                      </a:lnTo>
                      <a:lnTo>
                        <a:pt x="12614" y="1815"/>
                      </a:lnTo>
                      <a:lnTo>
                        <a:pt x="12616" y="1811"/>
                      </a:lnTo>
                      <a:lnTo>
                        <a:pt x="12617" y="1807"/>
                      </a:lnTo>
                      <a:lnTo>
                        <a:pt x="12617" y="1802"/>
                      </a:lnTo>
                      <a:lnTo>
                        <a:pt x="12615" y="1790"/>
                      </a:lnTo>
                      <a:lnTo>
                        <a:pt x="12612" y="1779"/>
                      </a:lnTo>
                      <a:lnTo>
                        <a:pt x="12612" y="1766"/>
                      </a:lnTo>
                      <a:lnTo>
                        <a:pt x="12623" y="1764"/>
                      </a:lnTo>
                      <a:lnTo>
                        <a:pt x="12634" y="1762"/>
                      </a:lnTo>
                      <a:lnTo>
                        <a:pt x="12643" y="1763"/>
                      </a:lnTo>
                      <a:lnTo>
                        <a:pt x="12651" y="1764"/>
                      </a:lnTo>
                      <a:lnTo>
                        <a:pt x="12659" y="1767"/>
                      </a:lnTo>
                      <a:lnTo>
                        <a:pt x="12666" y="1770"/>
                      </a:lnTo>
                      <a:lnTo>
                        <a:pt x="12680" y="1778"/>
                      </a:lnTo>
                      <a:lnTo>
                        <a:pt x="12698" y="1784"/>
                      </a:lnTo>
                      <a:lnTo>
                        <a:pt x="12713" y="1788"/>
                      </a:lnTo>
                      <a:lnTo>
                        <a:pt x="12729" y="1793"/>
                      </a:lnTo>
                      <a:lnTo>
                        <a:pt x="12737" y="1796"/>
                      </a:lnTo>
                      <a:lnTo>
                        <a:pt x="12746" y="1799"/>
                      </a:lnTo>
                      <a:lnTo>
                        <a:pt x="12749" y="1801"/>
                      </a:lnTo>
                      <a:lnTo>
                        <a:pt x="12752" y="1805"/>
                      </a:lnTo>
                      <a:lnTo>
                        <a:pt x="12753" y="1808"/>
                      </a:lnTo>
                      <a:lnTo>
                        <a:pt x="12754" y="1812"/>
                      </a:lnTo>
                      <a:lnTo>
                        <a:pt x="12753" y="1817"/>
                      </a:lnTo>
                      <a:lnTo>
                        <a:pt x="12752" y="1821"/>
                      </a:lnTo>
                      <a:lnTo>
                        <a:pt x="12751" y="1825"/>
                      </a:lnTo>
                      <a:lnTo>
                        <a:pt x="12749" y="1828"/>
                      </a:lnTo>
                      <a:lnTo>
                        <a:pt x="12743" y="1835"/>
                      </a:lnTo>
                      <a:lnTo>
                        <a:pt x="12735" y="1840"/>
                      </a:lnTo>
                      <a:lnTo>
                        <a:pt x="12727" y="1843"/>
                      </a:lnTo>
                      <a:lnTo>
                        <a:pt x="12718" y="1846"/>
                      </a:lnTo>
                      <a:lnTo>
                        <a:pt x="12707" y="1847"/>
                      </a:lnTo>
                      <a:lnTo>
                        <a:pt x="12698" y="1848"/>
                      </a:lnTo>
                      <a:lnTo>
                        <a:pt x="12693" y="1847"/>
                      </a:lnTo>
                      <a:lnTo>
                        <a:pt x="12689" y="1845"/>
                      </a:lnTo>
                      <a:lnTo>
                        <a:pt x="12684" y="1842"/>
                      </a:lnTo>
                      <a:lnTo>
                        <a:pt x="12680" y="1839"/>
                      </a:lnTo>
                      <a:lnTo>
                        <a:pt x="12677" y="1836"/>
                      </a:lnTo>
                      <a:lnTo>
                        <a:pt x="12673" y="1832"/>
                      </a:lnTo>
                      <a:lnTo>
                        <a:pt x="12669" y="1829"/>
                      </a:lnTo>
                      <a:lnTo>
                        <a:pt x="12664" y="1827"/>
                      </a:lnTo>
                      <a:lnTo>
                        <a:pt x="12664" y="1843"/>
                      </a:lnTo>
                      <a:lnTo>
                        <a:pt x="12664" y="1858"/>
                      </a:lnTo>
                      <a:lnTo>
                        <a:pt x="12669" y="1861"/>
                      </a:lnTo>
                      <a:lnTo>
                        <a:pt x="12674" y="1862"/>
                      </a:lnTo>
                      <a:lnTo>
                        <a:pt x="12679" y="1864"/>
                      </a:lnTo>
                      <a:lnTo>
                        <a:pt x="12683" y="1867"/>
                      </a:lnTo>
                      <a:lnTo>
                        <a:pt x="12686" y="1871"/>
                      </a:lnTo>
                      <a:lnTo>
                        <a:pt x="12687" y="1874"/>
                      </a:lnTo>
                      <a:lnTo>
                        <a:pt x="12688" y="1878"/>
                      </a:lnTo>
                      <a:lnTo>
                        <a:pt x="12689" y="1883"/>
                      </a:lnTo>
                      <a:lnTo>
                        <a:pt x="12691" y="1892"/>
                      </a:lnTo>
                      <a:lnTo>
                        <a:pt x="12695" y="1899"/>
                      </a:lnTo>
                      <a:lnTo>
                        <a:pt x="12699" y="1905"/>
                      </a:lnTo>
                      <a:lnTo>
                        <a:pt x="12704" y="1911"/>
                      </a:lnTo>
                      <a:lnTo>
                        <a:pt x="12716" y="1921"/>
                      </a:lnTo>
                      <a:lnTo>
                        <a:pt x="12730" y="1931"/>
                      </a:lnTo>
                      <a:lnTo>
                        <a:pt x="12739" y="1936"/>
                      </a:lnTo>
                      <a:lnTo>
                        <a:pt x="12749" y="1940"/>
                      </a:lnTo>
                      <a:lnTo>
                        <a:pt x="12759" y="1944"/>
                      </a:lnTo>
                      <a:lnTo>
                        <a:pt x="12769" y="1949"/>
                      </a:lnTo>
                      <a:lnTo>
                        <a:pt x="12783" y="1955"/>
                      </a:lnTo>
                      <a:lnTo>
                        <a:pt x="12794" y="1959"/>
                      </a:lnTo>
                      <a:lnTo>
                        <a:pt x="12801" y="1961"/>
                      </a:lnTo>
                      <a:lnTo>
                        <a:pt x="12807" y="1963"/>
                      </a:lnTo>
                      <a:lnTo>
                        <a:pt x="12814" y="1964"/>
                      </a:lnTo>
                      <a:lnTo>
                        <a:pt x="12821" y="1964"/>
                      </a:lnTo>
                      <a:lnTo>
                        <a:pt x="12865" y="1964"/>
                      </a:lnTo>
                      <a:lnTo>
                        <a:pt x="12867" y="1964"/>
                      </a:lnTo>
                      <a:lnTo>
                        <a:pt x="12869" y="1965"/>
                      </a:lnTo>
                      <a:lnTo>
                        <a:pt x="12870" y="1967"/>
                      </a:lnTo>
                      <a:lnTo>
                        <a:pt x="12871" y="1969"/>
                      </a:lnTo>
                      <a:lnTo>
                        <a:pt x="12872" y="1974"/>
                      </a:lnTo>
                      <a:lnTo>
                        <a:pt x="12872" y="1979"/>
                      </a:lnTo>
                      <a:lnTo>
                        <a:pt x="12871" y="1993"/>
                      </a:lnTo>
                      <a:lnTo>
                        <a:pt x="12868" y="2007"/>
                      </a:lnTo>
                      <a:lnTo>
                        <a:pt x="12866" y="2018"/>
                      </a:lnTo>
                      <a:lnTo>
                        <a:pt x="12864" y="2028"/>
                      </a:lnTo>
                      <a:lnTo>
                        <a:pt x="12862" y="2033"/>
                      </a:lnTo>
                      <a:lnTo>
                        <a:pt x="12859" y="2036"/>
                      </a:lnTo>
                      <a:lnTo>
                        <a:pt x="12855" y="2038"/>
                      </a:lnTo>
                      <a:lnTo>
                        <a:pt x="12850" y="2039"/>
                      </a:lnTo>
                      <a:lnTo>
                        <a:pt x="12845" y="2039"/>
                      </a:lnTo>
                      <a:lnTo>
                        <a:pt x="12841" y="2037"/>
                      </a:lnTo>
                      <a:lnTo>
                        <a:pt x="12837" y="2035"/>
                      </a:lnTo>
                      <a:lnTo>
                        <a:pt x="12834" y="2031"/>
                      </a:lnTo>
                      <a:lnTo>
                        <a:pt x="12827" y="2034"/>
                      </a:lnTo>
                      <a:lnTo>
                        <a:pt x="12822" y="2038"/>
                      </a:lnTo>
                      <a:lnTo>
                        <a:pt x="12822" y="2047"/>
                      </a:lnTo>
                      <a:lnTo>
                        <a:pt x="12821" y="2055"/>
                      </a:lnTo>
                      <a:lnTo>
                        <a:pt x="12819" y="2064"/>
                      </a:lnTo>
                      <a:lnTo>
                        <a:pt x="12819" y="2073"/>
                      </a:lnTo>
                      <a:lnTo>
                        <a:pt x="12819" y="2112"/>
                      </a:lnTo>
                      <a:lnTo>
                        <a:pt x="12819" y="2123"/>
                      </a:lnTo>
                      <a:lnTo>
                        <a:pt x="12821" y="2132"/>
                      </a:lnTo>
                      <a:lnTo>
                        <a:pt x="12823" y="2140"/>
                      </a:lnTo>
                      <a:lnTo>
                        <a:pt x="12825" y="2151"/>
                      </a:lnTo>
                      <a:lnTo>
                        <a:pt x="12827" y="2161"/>
                      </a:lnTo>
                      <a:lnTo>
                        <a:pt x="12832" y="2170"/>
                      </a:lnTo>
                      <a:lnTo>
                        <a:pt x="12834" y="2175"/>
                      </a:lnTo>
                      <a:lnTo>
                        <a:pt x="12838" y="2178"/>
                      </a:lnTo>
                      <a:lnTo>
                        <a:pt x="12841" y="2181"/>
                      </a:lnTo>
                      <a:lnTo>
                        <a:pt x="12846" y="2183"/>
                      </a:lnTo>
                      <a:lnTo>
                        <a:pt x="12861" y="2188"/>
                      </a:lnTo>
                      <a:lnTo>
                        <a:pt x="12873" y="2194"/>
                      </a:lnTo>
                      <a:lnTo>
                        <a:pt x="12884" y="2202"/>
                      </a:lnTo>
                      <a:lnTo>
                        <a:pt x="12896" y="2210"/>
                      </a:lnTo>
                      <a:lnTo>
                        <a:pt x="12901" y="2213"/>
                      </a:lnTo>
                      <a:lnTo>
                        <a:pt x="12906" y="2216"/>
                      </a:lnTo>
                      <a:lnTo>
                        <a:pt x="12908" y="2218"/>
                      </a:lnTo>
                      <a:lnTo>
                        <a:pt x="12910" y="2220"/>
                      </a:lnTo>
                      <a:lnTo>
                        <a:pt x="12911" y="2222"/>
                      </a:lnTo>
                      <a:lnTo>
                        <a:pt x="12911" y="2225"/>
                      </a:lnTo>
                      <a:lnTo>
                        <a:pt x="12911" y="2229"/>
                      </a:lnTo>
                      <a:lnTo>
                        <a:pt x="12909" y="2231"/>
                      </a:lnTo>
                      <a:lnTo>
                        <a:pt x="12907" y="2232"/>
                      </a:lnTo>
                      <a:lnTo>
                        <a:pt x="12904" y="2233"/>
                      </a:lnTo>
                      <a:lnTo>
                        <a:pt x="12898" y="2234"/>
                      </a:lnTo>
                      <a:lnTo>
                        <a:pt x="12892" y="2234"/>
                      </a:lnTo>
                      <a:lnTo>
                        <a:pt x="12882" y="2232"/>
                      </a:lnTo>
                      <a:lnTo>
                        <a:pt x="12872" y="2229"/>
                      </a:lnTo>
                      <a:lnTo>
                        <a:pt x="12871" y="2234"/>
                      </a:lnTo>
                      <a:lnTo>
                        <a:pt x="12870" y="2239"/>
                      </a:lnTo>
                      <a:lnTo>
                        <a:pt x="12872" y="2250"/>
                      </a:lnTo>
                      <a:lnTo>
                        <a:pt x="12875" y="2262"/>
                      </a:lnTo>
                      <a:lnTo>
                        <a:pt x="12875" y="2321"/>
                      </a:lnTo>
                      <a:lnTo>
                        <a:pt x="12876" y="2326"/>
                      </a:lnTo>
                      <a:lnTo>
                        <a:pt x="12878" y="2331"/>
                      </a:lnTo>
                      <a:lnTo>
                        <a:pt x="12882" y="2335"/>
                      </a:lnTo>
                      <a:lnTo>
                        <a:pt x="12886" y="2339"/>
                      </a:lnTo>
                      <a:lnTo>
                        <a:pt x="12892" y="2348"/>
                      </a:lnTo>
                      <a:lnTo>
                        <a:pt x="12897" y="2354"/>
                      </a:lnTo>
                      <a:lnTo>
                        <a:pt x="12904" y="2359"/>
                      </a:lnTo>
                      <a:lnTo>
                        <a:pt x="12911" y="2365"/>
                      </a:lnTo>
                      <a:lnTo>
                        <a:pt x="12920" y="2376"/>
                      </a:lnTo>
                      <a:lnTo>
                        <a:pt x="12928" y="2386"/>
                      </a:lnTo>
                      <a:lnTo>
                        <a:pt x="12946" y="2402"/>
                      </a:lnTo>
                      <a:lnTo>
                        <a:pt x="12960" y="2417"/>
                      </a:lnTo>
                      <a:lnTo>
                        <a:pt x="12966" y="2424"/>
                      </a:lnTo>
                      <a:lnTo>
                        <a:pt x="12972" y="2434"/>
                      </a:lnTo>
                      <a:lnTo>
                        <a:pt x="12977" y="2444"/>
                      </a:lnTo>
                      <a:lnTo>
                        <a:pt x="12982" y="2454"/>
                      </a:lnTo>
                      <a:lnTo>
                        <a:pt x="12986" y="2464"/>
                      </a:lnTo>
                      <a:lnTo>
                        <a:pt x="12991" y="2472"/>
                      </a:lnTo>
                      <a:lnTo>
                        <a:pt x="12996" y="2479"/>
                      </a:lnTo>
                      <a:lnTo>
                        <a:pt x="13001" y="2489"/>
                      </a:lnTo>
                      <a:lnTo>
                        <a:pt x="13006" y="2501"/>
                      </a:lnTo>
                      <a:lnTo>
                        <a:pt x="13009" y="2513"/>
                      </a:lnTo>
                      <a:lnTo>
                        <a:pt x="13011" y="2523"/>
                      </a:lnTo>
                      <a:lnTo>
                        <a:pt x="13013" y="2533"/>
                      </a:lnTo>
                      <a:lnTo>
                        <a:pt x="13015" y="2555"/>
                      </a:lnTo>
                      <a:lnTo>
                        <a:pt x="13018" y="2580"/>
                      </a:lnTo>
                      <a:lnTo>
                        <a:pt x="13020" y="2588"/>
                      </a:lnTo>
                      <a:lnTo>
                        <a:pt x="13023" y="2595"/>
                      </a:lnTo>
                      <a:lnTo>
                        <a:pt x="13025" y="2603"/>
                      </a:lnTo>
                      <a:lnTo>
                        <a:pt x="13026" y="2611"/>
                      </a:lnTo>
                      <a:lnTo>
                        <a:pt x="13014" y="2609"/>
                      </a:lnTo>
                      <a:lnTo>
                        <a:pt x="13003" y="2606"/>
                      </a:lnTo>
                      <a:lnTo>
                        <a:pt x="12992" y="2603"/>
                      </a:lnTo>
                      <a:lnTo>
                        <a:pt x="12982" y="2599"/>
                      </a:lnTo>
                      <a:lnTo>
                        <a:pt x="12961" y="2590"/>
                      </a:lnTo>
                      <a:lnTo>
                        <a:pt x="12937" y="2582"/>
                      </a:lnTo>
                      <a:lnTo>
                        <a:pt x="12926" y="2578"/>
                      </a:lnTo>
                      <a:lnTo>
                        <a:pt x="12916" y="2574"/>
                      </a:lnTo>
                      <a:lnTo>
                        <a:pt x="12906" y="2570"/>
                      </a:lnTo>
                      <a:lnTo>
                        <a:pt x="12895" y="2564"/>
                      </a:lnTo>
                      <a:lnTo>
                        <a:pt x="12886" y="2558"/>
                      </a:lnTo>
                      <a:lnTo>
                        <a:pt x="12877" y="2553"/>
                      </a:lnTo>
                      <a:lnTo>
                        <a:pt x="12870" y="2547"/>
                      </a:lnTo>
                      <a:lnTo>
                        <a:pt x="12863" y="2542"/>
                      </a:lnTo>
                      <a:lnTo>
                        <a:pt x="12855" y="2535"/>
                      </a:lnTo>
                      <a:lnTo>
                        <a:pt x="12848" y="2530"/>
                      </a:lnTo>
                      <a:lnTo>
                        <a:pt x="12840" y="2524"/>
                      </a:lnTo>
                      <a:lnTo>
                        <a:pt x="12831" y="2519"/>
                      </a:lnTo>
                      <a:lnTo>
                        <a:pt x="12818" y="2513"/>
                      </a:lnTo>
                      <a:lnTo>
                        <a:pt x="12806" y="2507"/>
                      </a:lnTo>
                      <a:lnTo>
                        <a:pt x="12794" y="2501"/>
                      </a:lnTo>
                      <a:lnTo>
                        <a:pt x="12781" y="2495"/>
                      </a:lnTo>
                      <a:lnTo>
                        <a:pt x="12758" y="2484"/>
                      </a:lnTo>
                      <a:lnTo>
                        <a:pt x="12738" y="2474"/>
                      </a:lnTo>
                      <a:lnTo>
                        <a:pt x="12718" y="2465"/>
                      </a:lnTo>
                      <a:lnTo>
                        <a:pt x="12694" y="2456"/>
                      </a:lnTo>
                      <a:lnTo>
                        <a:pt x="12682" y="2450"/>
                      </a:lnTo>
                      <a:lnTo>
                        <a:pt x="12673" y="2445"/>
                      </a:lnTo>
                      <a:lnTo>
                        <a:pt x="12663" y="2439"/>
                      </a:lnTo>
                      <a:lnTo>
                        <a:pt x="12651" y="2434"/>
                      </a:lnTo>
                      <a:lnTo>
                        <a:pt x="12614" y="2418"/>
                      </a:lnTo>
                      <a:lnTo>
                        <a:pt x="12582" y="2406"/>
                      </a:lnTo>
                      <a:lnTo>
                        <a:pt x="12549" y="2394"/>
                      </a:lnTo>
                      <a:lnTo>
                        <a:pt x="12510" y="2382"/>
                      </a:lnTo>
                      <a:lnTo>
                        <a:pt x="12493" y="2377"/>
                      </a:lnTo>
                      <a:lnTo>
                        <a:pt x="12478" y="2373"/>
                      </a:lnTo>
                      <a:lnTo>
                        <a:pt x="12464" y="2367"/>
                      </a:lnTo>
                      <a:lnTo>
                        <a:pt x="12447" y="2360"/>
                      </a:lnTo>
                      <a:lnTo>
                        <a:pt x="12432" y="2351"/>
                      </a:lnTo>
                      <a:lnTo>
                        <a:pt x="12418" y="2342"/>
                      </a:lnTo>
                      <a:lnTo>
                        <a:pt x="12411" y="2337"/>
                      </a:lnTo>
                      <a:lnTo>
                        <a:pt x="12404" y="2334"/>
                      </a:lnTo>
                      <a:lnTo>
                        <a:pt x="12395" y="2330"/>
                      </a:lnTo>
                      <a:lnTo>
                        <a:pt x="12387" y="2328"/>
                      </a:lnTo>
                      <a:lnTo>
                        <a:pt x="12372" y="2324"/>
                      </a:lnTo>
                      <a:lnTo>
                        <a:pt x="12358" y="2322"/>
                      </a:lnTo>
                      <a:lnTo>
                        <a:pt x="12344" y="2320"/>
                      </a:lnTo>
                      <a:lnTo>
                        <a:pt x="12329" y="2316"/>
                      </a:lnTo>
                      <a:lnTo>
                        <a:pt x="12317" y="2311"/>
                      </a:lnTo>
                      <a:lnTo>
                        <a:pt x="12306" y="2306"/>
                      </a:lnTo>
                      <a:lnTo>
                        <a:pt x="12297" y="2301"/>
                      </a:lnTo>
                      <a:lnTo>
                        <a:pt x="12289" y="2296"/>
                      </a:lnTo>
                      <a:lnTo>
                        <a:pt x="12280" y="2290"/>
                      </a:lnTo>
                      <a:lnTo>
                        <a:pt x="12271" y="2284"/>
                      </a:lnTo>
                      <a:lnTo>
                        <a:pt x="12261" y="2279"/>
                      </a:lnTo>
                      <a:lnTo>
                        <a:pt x="12249" y="2274"/>
                      </a:lnTo>
                      <a:lnTo>
                        <a:pt x="12227" y="2267"/>
                      </a:lnTo>
                      <a:lnTo>
                        <a:pt x="12209" y="2259"/>
                      </a:lnTo>
                      <a:lnTo>
                        <a:pt x="12191" y="2251"/>
                      </a:lnTo>
                      <a:lnTo>
                        <a:pt x="12175" y="2244"/>
                      </a:lnTo>
                      <a:lnTo>
                        <a:pt x="12158" y="2235"/>
                      </a:lnTo>
                      <a:lnTo>
                        <a:pt x="12141" y="2225"/>
                      </a:lnTo>
                      <a:lnTo>
                        <a:pt x="12125" y="2214"/>
                      </a:lnTo>
                      <a:lnTo>
                        <a:pt x="12107" y="2201"/>
                      </a:lnTo>
                      <a:lnTo>
                        <a:pt x="12096" y="2191"/>
                      </a:lnTo>
                      <a:lnTo>
                        <a:pt x="12086" y="2184"/>
                      </a:lnTo>
                      <a:lnTo>
                        <a:pt x="12075" y="2176"/>
                      </a:lnTo>
                      <a:lnTo>
                        <a:pt x="12064" y="2167"/>
                      </a:lnTo>
                      <a:lnTo>
                        <a:pt x="12054" y="2161"/>
                      </a:lnTo>
                      <a:lnTo>
                        <a:pt x="12047" y="2155"/>
                      </a:lnTo>
                      <a:lnTo>
                        <a:pt x="12043" y="2152"/>
                      </a:lnTo>
                      <a:lnTo>
                        <a:pt x="12040" y="2149"/>
                      </a:lnTo>
                      <a:lnTo>
                        <a:pt x="12037" y="2145"/>
                      </a:lnTo>
                      <a:lnTo>
                        <a:pt x="12034" y="2140"/>
                      </a:lnTo>
                      <a:lnTo>
                        <a:pt x="12032" y="2134"/>
                      </a:lnTo>
                      <a:lnTo>
                        <a:pt x="12031" y="2130"/>
                      </a:lnTo>
                      <a:lnTo>
                        <a:pt x="12031" y="2125"/>
                      </a:lnTo>
                      <a:lnTo>
                        <a:pt x="12031" y="2120"/>
                      </a:lnTo>
                      <a:lnTo>
                        <a:pt x="12031" y="2110"/>
                      </a:lnTo>
                      <a:lnTo>
                        <a:pt x="12032" y="2099"/>
                      </a:lnTo>
                      <a:lnTo>
                        <a:pt x="12032" y="2050"/>
                      </a:lnTo>
                      <a:lnTo>
                        <a:pt x="12031" y="2041"/>
                      </a:lnTo>
                      <a:lnTo>
                        <a:pt x="12027" y="2033"/>
                      </a:lnTo>
                      <a:lnTo>
                        <a:pt x="12023" y="2024"/>
                      </a:lnTo>
                      <a:lnTo>
                        <a:pt x="12018" y="2016"/>
                      </a:lnTo>
                      <a:lnTo>
                        <a:pt x="12014" y="2011"/>
                      </a:lnTo>
                      <a:lnTo>
                        <a:pt x="12009" y="2006"/>
                      </a:lnTo>
                      <a:lnTo>
                        <a:pt x="12007" y="2003"/>
                      </a:lnTo>
                      <a:lnTo>
                        <a:pt x="12005" y="1999"/>
                      </a:lnTo>
                      <a:lnTo>
                        <a:pt x="12004" y="1996"/>
                      </a:lnTo>
                      <a:lnTo>
                        <a:pt x="12003" y="1992"/>
                      </a:lnTo>
                      <a:lnTo>
                        <a:pt x="12004" y="1989"/>
                      </a:lnTo>
                      <a:lnTo>
                        <a:pt x="12006" y="1986"/>
                      </a:lnTo>
                      <a:lnTo>
                        <a:pt x="12008" y="1983"/>
                      </a:lnTo>
                      <a:lnTo>
                        <a:pt x="12010" y="1981"/>
                      </a:lnTo>
                      <a:lnTo>
                        <a:pt x="12016" y="1976"/>
                      </a:lnTo>
                      <a:lnTo>
                        <a:pt x="12022" y="1970"/>
                      </a:lnTo>
                      <a:lnTo>
                        <a:pt x="12030" y="1957"/>
                      </a:lnTo>
                      <a:lnTo>
                        <a:pt x="12035" y="1946"/>
                      </a:lnTo>
                      <a:lnTo>
                        <a:pt x="12040" y="1933"/>
                      </a:lnTo>
                      <a:lnTo>
                        <a:pt x="12045" y="1919"/>
                      </a:lnTo>
                      <a:lnTo>
                        <a:pt x="12048" y="1911"/>
                      </a:lnTo>
                      <a:lnTo>
                        <a:pt x="12053" y="1904"/>
                      </a:lnTo>
                      <a:lnTo>
                        <a:pt x="12055" y="1901"/>
                      </a:lnTo>
                      <a:lnTo>
                        <a:pt x="12058" y="1898"/>
                      </a:lnTo>
                      <a:lnTo>
                        <a:pt x="12059" y="1894"/>
                      </a:lnTo>
                      <a:lnTo>
                        <a:pt x="12059" y="1890"/>
                      </a:lnTo>
                      <a:lnTo>
                        <a:pt x="12059" y="1881"/>
                      </a:lnTo>
                      <a:lnTo>
                        <a:pt x="12058" y="1873"/>
                      </a:lnTo>
                      <a:lnTo>
                        <a:pt x="12055" y="1867"/>
                      </a:lnTo>
                      <a:lnTo>
                        <a:pt x="12052" y="1859"/>
                      </a:lnTo>
                      <a:lnTo>
                        <a:pt x="12047" y="1846"/>
                      </a:lnTo>
                      <a:lnTo>
                        <a:pt x="12040" y="1832"/>
                      </a:lnTo>
                      <a:lnTo>
                        <a:pt x="12037" y="1822"/>
                      </a:lnTo>
                      <a:lnTo>
                        <a:pt x="12035" y="1814"/>
                      </a:lnTo>
                      <a:lnTo>
                        <a:pt x="12034" y="1806"/>
                      </a:lnTo>
                      <a:lnTo>
                        <a:pt x="12033" y="1798"/>
                      </a:lnTo>
                      <a:lnTo>
                        <a:pt x="12031" y="1782"/>
                      </a:lnTo>
                      <a:lnTo>
                        <a:pt x="12025" y="1764"/>
                      </a:lnTo>
                      <a:lnTo>
                        <a:pt x="12018" y="1744"/>
                      </a:lnTo>
                      <a:lnTo>
                        <a:pt x="12010" y="1728"/>
                      </a:lnTo>
                      <a:lnTo>
                        <a:pt x="12002" y="1711"/>
                      </a:lnTo>
                      <a:lnTo>
                        <a:pt x="11993" y="1692"/>
                      </a:lnTo>
                      <a:lnTo>
                        <a:pt x="11989" y="1680"/>
                      </a:lnTo>
                      <a:lnTo>
                        <a:pt x="11986" y="1669"/>
                      </a:lnTo>
                      <a:lnTo>
                        <a:pt x="11983" y="1657"/>
                      </a:lnTo>
                      <a:lnTo>
                        <a:pt x="11978" y="1646"/>
                      </a:lnTo>
                      <a:lnTo>
                        <a:pt x="11965" y="1623"/>
                      </a:lnTo>
                      <a:lnTo>
                        <a:pt x="11953" y="1602"/>
                      </a:lnTo>
                      <a:lnTo>
                        <a:pt x="11949" y="1593"/>
                      </a:lnTo>
                      <a:lnTo>
                        <a:pt x="11944" y="1582"/>
                      </a:lnTo>
                      <a:lnTo>
                        <a:pt x="11940" y="1570"/>
                      </a:lnTo>
                      <a:lnTo>
                        <a:pt x="11939" y="1557"/>
                      </a:lnTo>
                      <a:lnTo>
                        <a:pt x="11944" y="1555"/>
                      </a:lnTo>
                      <a:lnTo>
                        <a:pt x="11948" y="1553"/>
                      </a:lnTo>
                      <a:lnTo>
                        <a:pt x="11952" y="1550"/>
                      </a:lnTo>
                      <a:lnTo>
                        <a:pt x="11955" y="1546"/>
                      </a:lnTo>
                      <a:lnTo>
                        <a:pt x="11960" y="1539"/>
                      </a:lnTo>
                      <a:lnTo>
                        <a:pt x="11964" y="1531"/>
                      </a:lnTo>
                      <a:lnTo>
                        <a:pt x="11967" y="1522"/>
                      </a:lnTo>
                      <a:lnTo>
                        <a:pt x="11968" y="1511"/>
                      </a:lnTo>
                      <a:lnTo>
                        <a:pt x="11970" y="1501"/>
                      </a:lnTo>
                      <a:lnTo>
                        <a:pt x="11972" y="1490"/>
                      </a:lnTo>
                      <a:lnTo>
                        <a:pt x="11960" y="1496"/>
                      </a:lnTo>
                      <a:lnTo>
                        <a:pt x="11951" y="1502"/>
                      </a:lnTo>
                      <a:lnTo>
                        <a:pt x="11947" y="1505"/>
                      </a:lnTo>
                      <a:lnTo>
                        <a:pt x="11943" y="1507"/>
                      </a:lnTo>
                      <a:lnTo>
                        <a:pt x="11936" y="1508"/>
                      </a:lnTo>
                      <a:lnTo>
                        <a:pt x="11931" y="1509"/>
                      </a:lnTo>
                      <a:lnTo>
                        <a:pt x="11927" y="1508"/>
                      </a:lnTo>
                      <a:lnTo>
                        <a:pt x="11923" y="1507"/>
                      </a:lnTo>
                      <a:lnTo>
                        <a:pt x="11921" y="1505"/>
                      </a:lnTo>
                      <a:lnTo>
                        <a:pt x="11918" y="1502"/>
                      </a:lnTo>
                      <a:lnTo>
                        <a:pt x="11915" y="1494"/>
                      </a:lnTo>
                      <a:lnTo>
                        <a:pt x="11912" y="1484"/>
                      </a:lnTo>
                      <a:lnTo>
                        <a:pt x="11909" y="1476"/>
                      </a:lnTo>
                      <a:lnTo>
                        <a:pt x="11906" y="1468"/>
                      </a:lnTo>
                      <a:lnTo>
                        <a:pt x="11903" y="1465"/>
                      </a:lnTo>
                      <a:lnTo>
                        <a:pt x="11901" y="1462"/>
                      </a:lnTo>
                      <a:lnTo>
                        <a:pt x="11897" y="1461"/>
                      </a:lnTo>
                      <a:lnTo>
                        <a:pt x="11893" y="1460"/>
                      </a:lnTo>
                      <a:lnTo>
                        <a:pt x="11878" y="1465"/>
                      </a:lnTo>
                      <a:lnTo>
                        <a:pt x="11863" y="1469"/>
                      </a:lnTo>
                      <a:lnTo>
                        <a:pt x="11853" y="1468"/>
                      </a:lnTo>
                      <a:lnTo>
                        <a:pt x="11843" y="1467"/>
                      </a:lnTo>
                      <a:lnTo>
                        <a:pt x="11834" y="1468"/>
                      </a:lnTo>
                      <a:lnTo>
                        <a:pt x="11824" y="1469"/>
                      </a:lnTo>
                      <a:lnTo>
                        <a:pt x="11820" y="1469"/>
                      </a:lnTo>
                      <a:lnTo>
                        <a:pt x="11817" y="1468"/>
                      </a:lnTo>
                      <a:lnTo>
                        <a:pt x="11814" y="1466"/>
                      </a:lnTo>
                      <a:lnTo>
                        <a:pt x="11812" y="1465"/>
                      </a:lnTo>
                      <a:lnTo>
                        <a:pt x="11808" y="1459"/>
                      </a:lnTo>
                      <a:lnTo>
                        <a:pt x="11804" y="1453"/>
                      </a:lnTo>
                      <a:lnTo>
                        <a:pt x="11801" y="1446"/>
                      </a:lnTo>
                      <a:lnTo>
                        <a:pt x="11797" y="1439"/>
                      </a:lnTo>
                      <a:lnTo>
                        <a:pt x="11793" y="1432"/>
                      </a:lnTo>
                      <a:lnTo>
                        <a:pt x="11788" y="1426"/>
                      </a:lnTo>
                      <a:lnTo>
                        <a:pt x="11785" y="1424"/>
                      </a:lnTo>
                      <a:lnTo>
                        <a:pt x="11782" y="1422"/>
                      </a:lnTo>
                      <a:lnTo>
                        <a:pt x="11778" y="1422"/>
                      </a:lnTo>
                      <a:lnTo>
                        <a:pt x="11774" y="1421"/>
                      </a:lnTo>
                      <a:lnTo>
                        <a:pt x="11766" y="1418"/>
                      </a:lnTo>
                      <a:lnTo>
                        <a:pt x="11761" y="1414"/>
                      </a:lnTo>
                      <a:lnTo>
                        <a:pt x="11755" y="1410"/>
                      </a:lnTo>
                      <a:lnTo>
                        <a:pt x="11749" y="1404"/>
                      </a:lnTo>
                      <a:lnTo>
                        <a:pt x="11739" y="1399"/>
                      </a:lnTo>
                      <a:lnTo>
                        <a:pt x="11730" y="1395"/>
                      </a:lnTo>
                      <a:lnTo>
                        <a:pt x="11721" y="1391"/>
                      </a:lnTo>
                      <a:lnTo>
                        <a:pt x="11712" y="1385"/>
                      </a:lnTo>
                      <a:lnTo>
                        <a:pt x="11703" y="1374"/>
                      </a:lnTo>
                      <a:lnTo>
                        <a:pt x="11696" y="1363"/>
                      </a:lnTo>
                      <a:lnTo>
                        <a:pt x="11692" y="1359"/>
                      </a:lnTo>
                      <a:lnTo>
                        <a:pt x="11688" y="1355"/>
                      </a:lnTo>
                      <a:lnTo>
                        <a:pt x="11681" y="1352"/>
                      </a:lnTo>
                      <a:lnTo>
                        <a:pt x="11675" y="1352"/>
                      </a:lnTo>
                      <a:lnTo>
                        <a:pt x="11673" y="1352"/>
                      </a:lnTo>
                      <a:lnTo>
                        <a:pt x="11671" y="1353"/>
                      </a:lnTo>
                      <a:lnTo>
                        <a:pt x="11669" y="1355"/>
                      </a:lnTo>
                      <a:lnTo>
                        <a:pt x="11668" y="1358"/>
                      </a:lnTo>
                      <a:lnTo>
                        <a:pt x="11667" y="1364"/>
                      </a:lnTo>
                      <a:lnTo>
                        <a:pt x="11665" y="1370"/>
                      </a:lnTo>
                      <a:lnTo>
                        <a:pt x="11662" y="1375"/>
                      </a:lnTo>
                      <a:lnTo>
                        <a:pt x="11657" y="1380"/>
                      </a:lnTo>
                      <a:lnTo>
                        <a:pt x="11654" y="1382"/>
                      </a:lnTo>
                      <a:lnTo>
                        <a:pt x="11653" y="1384"/>
                      </a:lnTo>
                      <a:lnTo>
                        <a:pt x="11652" y="1386"/>
                      </a:lnTo>
                      <a:lnTo>
                        <a:pt x="11651" y="1389"/>
                      </a:lnTo>
                      <a:lnTo>
                        <a:pt x="11652" y="1394"/>
                      </a:lnTo>
                      <a:lnTo>
                        <a:pt x="11653" y="1398"/>
                      </a:lnTo>
                      <a:lnTo>
                        <a:pt x="11655" y="1402"/>
                      </a:lnTo>
                      <a:lnTo>
                        <a:pt x="11658" y="1405"/>
                      </a:lnTo>
                      <a:lnTo>
                        <a:pt x="11665" y="1412"/>
                      </a:lnTo>
                      <a:lnTo>
                        <a:pt x="11672" y="1419"/>
                      </a:lnTo>
                      <a:lnTo>
                        <a:pt x="11676" y="1425"/>
                      </a:lnTo>
                      <a:lnTo>
                        <a:pt x="11680" y="1431"/>
                      </a:lnTo>
                      <a:lnTo>
                        <a:pt x="11683" y="1434"/>
                      </a:lnTo>
                      <a:lnTo>
                        <a:pt x="11686" y="1437"/>
                      </a:lnTo>
                      <a:lnTo>
                        <a:pt x="11689" y="1439"/>
                      </a:lnTo>
                      <a:lnTo>
                        <a:pt x="11693" y="1439"/>
                      </a:lnTo>
                      <a:lnTo>
                        <a:pt x="11722" y="1439"/>
                      </a:lnTo>
                      <a:lnTo>
                        <a:pt x="11733" y="1439"/>
                      </a:lnTo>
                      <a:lnTo>
                        <a:pt x="11746" y="1440"/>
                      </a:lnTo>
                      <a:lnTo>
                        <a:pt x="11751" y="1441"/>
                      </a:lnTo>
                      <a:lnTo>
                        <a:pt x="11755" y="1443"/>
                      </a:lnTo>
                      <a:lnTo>
                        <a:pt x="11756" y="1444"/>
                      </a:lnTo>
                      <a:lnTo>
                        <a:pt x="11757" y="1446"/>
                      </a:lnTo>
                      <a:lnTo>
                        <a:pt x="11758" y="1448"/>
                      </a:lnTo>
                      <a:lnTo>
                        <a:pt x="11758" y="1451"/>
                      </a:lnTo>
                      <a:lnTo>
                        <a:pt x="11758" y="1455"/>
                      </a:lnTo>
                      <a:lnTo>
                        <a:pt x="11756" y="1460"/>
                      </a:lnTo>
                      <a:lnTo>
                        <a:pt x="11754" y="1464"/>
                      </a:lnTo>
                      <a:lnTo>
                        <a:pt x="11752" y="1468"/>
                      </a:lnTo>
                      <a:lnTo>
                        <a:pt x="11749" y="1471"/>
                      </a:lnTo>
                      <a:lnTo>
                        <a:pt x="11747" y="1475"/>
                      </a:lnTo>
                      <a:lnTo>
                        <a:pt x="11745" y="1479"/>
                      </a:lnTo>
                      <a:lnTo>
                        <a:pt x="11745" y="1483"/>
                      </a:lnTo>
                      <a:lnTo>
                        <a:pt x="11745" y="1489"/>
                      </a:lnTo>
                      <a:lnTo>
                        <a:pt x="11746" y="1495"/>
                      </a:lnTo>
                      <a:lnTo>
                        <a:pt x="11748" y="1500"/>
                      </a:lnTo>
                      <a:lnTo>
                        <a:pt x="11751" y="1504"/>
                      </a:lnTo>
                      <a:lnTo>
                        <a:pt x="11756" y="1513"/>
                      </a:lnTo>
                      <a:lnTo>
                        <a:pt x="11763" y="1524"/>
                      </a:lnTo>
                      <a:lnTo>
                        <a:pt x="11773" y="1540"/>
                      </a:lnTo>
                      <a:lnTo>
                        <a:pt x="11779" y="1557"/>
                      </a:lnTo>
                      <a:lnTo>
                        <a:pt x="11782" y="1564"/>
                      </a:lnTo>
                      <a:lnTo>
                        <a:pt x="11783" y="1573"/>
                      </a:lnTo>
                      <a:lnTo>
                        <a:pt x="11784" y="1583"/>
                      </a:lnTo>
                      <a:lnTo>
                        <a:pt x="11785" y="1592"/>
                      </a:lnTo>
                      <a:lnTo>
                        <a:pt x="11784" y="1597"/>
                      </a:lnTo>
                      <a:lnTo>
                        <a:pt x="11783" y="1601"/>
                      </a:lnTo>
                      <a:lnTo>
                        <a:pt x="11782" y="1606"/>
                      </a:lnTo>
                      <a:lnTo>
                        <a:pt x="11780" y="1610"/>
                      </a:lnTo>
                      <a:lnTo>
                        <a:pt x="11777" y="1613"/>
                      </a:lnTo>
                      <a:lnTo>
                        <a:pt x="11774" y="1615"/>
                      </a:lnTo>
                      <a:lnTo>
                        <a:pt x="11769" y="1617"/>
                      </a:lnTo>
                      <a:lnTo>
                        <a:pt x="11765" y="1617"/>
                      </a:lnTo>
                      <a:lnTo>
                        <a:pt x="11763" y="1617"/>
                      </a:lnTo>
                      <a:lnTo>
                        <a:pt x="11760" y="1616"/>
                      </a:lnTo>
                      <a:lnTo>
                        <a:pt x="11758" y="1614"/>
                      </a:lnTo>
                      <a:lnTo>
                        <a:pt x="11757" y="1612"/>
                      </a:lnTo>
                      <a:lnTo>
                        <a:pt x="11754" y="1608"/>
                      </a:lnTo>
                      <a:lnTo>
                        <a:pt x="11749" y="1604"/>
                      </a:lnTo>
                      <a:lnTo>
                        <a:pt x="11739" y="1600"/>
                      </a:lnTo>
                      <a:lnTo>
                        <a:pt x="11729" y="1598"/>
                      </a:lnTo>
                      <a:lnTo>
                        <a:pt x="11724" y="1608"/>
                      </a:lnTo>
                      <a:lnTo>
                        <a:pt x="11720" y="1615"/>
                      </a:lnTo>
                      <a:lnTo>
                        <a:pt x="11717" y="1618"/>
                      </a:lnTo>
                      <a:lnTo>
                        <a:pt x="11712" y="1621"/>
                      </a:lnTo>
                      <a:lnTo>
                        <a:pt x="11708" y="1622"/>
                      </a:lnTo>
                      <a:lnTo>
                        <a:pt x="11704" y="1623"/>
                      </a:lnTo>
                      <a:lnTo>
                        <a:pt x="11701" y="1623"/>
                      </a:lnTo>
                      <a:lnTo>
                        <a:pt x="11699" y="1622"/>
                      </a:lnTo>
                      <a:lnTo>
                        <a:pt x="11696" y="1621"/>
                      </a:lnTo>
                      <a:lnTo>
                        <a:pt x="11695" y="1619"/>
                      </a:lnTo>
                      <a:lnTo>
                        <a:pt x="11691" y="1615"/>
                      </a:lnTo>
                      <a:lnTo>
                        <a:pt x="11686" y="1612"/>
                      </a:lnTo>
                      <a:lnTo>
                        <a:pt x="11677" y="1606"/>
                      </a:lnTo>
                      <a:lnTo>
                        <a:pt x="11669" y="1600"/>
                      </a:lnTo>
                      <a:lnTo>
                        <a:pt x="11661" y="1596"/>
                      </a:lnTo>
                      <a:lnTo>
                        <a:pt x="11651" y="1591"/>
                      </a:lnTo>
                      <a:lnTo>
                        <a:pt x="11644" y="1588"/>
                      </a:lnTo>
                      <a:lnTo>
                        <a:pt x="11638" y="1585"/>
                      </a:lnTo>
                      <a:lnTo>
                        <a:pt x="11632" y="1584"/>
                      </a:lnTo>
                      <a:lnTo>
                        <a:pt x="11624" y="1582"/>
                      </a:lnTo>
                      <a:lnTo>
                        <a:pt x="11618" y="1581"/>
                      </a:lnTo>
                      <a:lnTo>
                        <a:pt x="11612" y="1578"/>
                      </a:lnTo>
                      <a:lnTo>
                        <a:pt x="11606" y="1575"/>
                      </a:lnTo>
                      <a:lnTo>
                        <a:pt x="11600" y="1571"/>
                      </a:lnTo>
                      <a:lnTo>
                        <a:pt x="11591" y="1557"/>
                      </a:lnTo>
                      <a:lnTo>
                        <a:pt x="11582" y="1544"/>
                      </a:lnTo>
                      <a:lnTo>
                        <a:pt x="11577" y="1543"/>
                      </a:lnTo>
                      <a:lnTo>
                        <a:pt x="11572" y="1544"/>
                      </a:lnTo>
                      <a:lnTo>
                        <a:pt x="11566" y="1545"/>
                      </a:lnTo>
                      <a:lnTo>
                        <a:pt x="11560" y="1546"/>
                      </a:lnTo>
                      <a:lnTo>
                        <a:pt x="11551" y="1545"/>
                      </a:lnTo>
                      <a:lnTo>
                        <a:pt x="11543" y="1544"/>
                      </a:lnTo>
                      <a:lnTo>
                        <a:pt x="11534" y="1543"/>
                      </a:lnTo>
                      <a:lnTo>
                        <a:pt x="11525" y="1542"/>
                      </a:lnTo>
                      <a:lnTo>
                        <a:pt x="11520" y="1543"/>
                      </a:lnTo>
                      <a:lnTo>
                        <a:pt x="11516" y="1544"/>
                      </a:lnTo>
                      <a:lnTo>
                        <a:pt x="11512" y="1547"/>
                      </a:lnTo>
                      <a:lnTo>
                        <a:pt x="11508" y="1551"/>
                      </a:lnTo>
                      <a:lnTo>
                        <a:pt x="11502" y="1559"/>
                      </a:lnTo>
                      <a:lnTo>
                        <a:pt x="11496" y="1567"/>
                      </a:lnTo>
                      <a:lnTo>
                        <a:pt x="11487" y="1580"/>
                      </a:lnTo>
                      <a:lnTo>
                        <a:pt x="11477" y="1591"/>
                      </a:lnTo>
                      <a:lnTo>
                        <a:pt x="11474" y="1593"/>
                      </a:lnTo>
                      <a:lnTo>
                        <a:pt x="11472" y="1595"/>
                      </a:lnTo>
                      <a:lnTo>
                        <a:pt x="11470" y="1597"/>
                      </a:lnTo>
                      <a:lnTo>
                        <a:pt x="11469" y="1600"/>
                      </a:lnTo>
                      <a:lnTo>
                        <a:pt x="11469" y="1607"/>
                      </a:lnTo>
                      <a:lnTo>
                        <a:pt x="11470" y="1612"/>
                      </a:lnTo>
                      <a:lnTo>
                        <a:pt x="11472" y="1616"/>
                      </a:lnTo>
                      <a:lnTo>
                        <a:pt x="11474" y="1620"/>
                      </a:lnTo>
                      <a:lnTo>
                        <a:pt x="11479" y="1629"/>
                      </a:lnTo>
                      <a:lnTo>
                        <a:pt x="11484" y="1640"/>
                      </a:lnTo>
                      <a:lnTo>
                        <a:pt x="11491" y="1664"/>
                      </a:lnTo>
                      <a:lnTo>
                        <a:pt x="11496" y="1684"/>
                      </a:lnTo>
                      <a:lnTo>
                        <a:pt x="11501" y="1706"/>
                      </a:lnTo>
                      <a:lnTo>
                        <a:pt x="11508" y="1730"/>
                      </a:lnTo>
                      <a:lnTo>
                        <a:pt x="11516" y="1743"/>
                      </a:lnTo>
                      <a:lnTo>
                        <a:pt x="11526" y="1756"/>
                      </a:lnTo>
                      <a:lnTo>
                        <a:pt x="11531" y="1766"/>
                      </a:lnTo>
                      <a:lnTo>
                        <a:pt x="11535" y="1776"/>
                      </a:lnTo>
                      <a:lnTo>
                        <a:pt x="11538" y="1785"/>
                      </a:lnTo>
                      <a:lnTo>
                        <a:pt x="11540" y="1793"/>
                      </a:lnTo>
                      <a:lnTo>
                        <a:pt x="11543" y="1813"/>
                      </a:lnTo>
                      <a:lnTo>
                        <a:pt x="11544" y="1834"/>
                      </a:lnTo>
                      <a:lnTo>
                        <a:pt x="11544" y="1840"/>
                      </a:lnTo>
                      <a:lnTo>
                        <a:pt x="11545" y="1845"/>
                      </a:lnTo>
                      <a:lnTo>
                        <a:pt x="11547" y="1850"/>
                      </a:lnTo>
                      <a:lnTo>
                        <a:pt x="11549" y="1854"/>
                      </a:lnTo>
                      <a:lnTo>
                        <a:pt x="11553" y="1864"/>
                      </a:lnTo>
                      <a:lnTo>
                        <a:pt x="11558" y="1874"/>
                      </a:lnTo>
                      <a:lnTo>
                        <a:pt x="11563" y="1884"/>
                      </a:lnTo>
                      <a:lnTo>
                        <a:pt x="11568" y="1895"/>
                      </a:lnTo>
                      <a:lnTo>
                        <a:pt x="11576" y="1904"/>
                      </a:lnTo>
                      <a:lnTo>
                        <a:pt x="11583" y="1912"/>
                      </a:lnTo>
                      <a:lnTo>
                        <a:pt x="11591" y="1919"/>
                      </a:lnTo>
                      <a:lnTo>
                        <a:pt x="11602" y="1923"/>
                      </a:lnTo>
                      <a:lnTo>
                        <a:pt x="11607" y="1925"/>
                      </a:lnTo>
                      <a:lnTo>
                        <a:pt x="11612" y="1926"/>
                      </a:lnTo>
                      <a:lnTo>
                        <a:pt x="11618" y="1927"/>
                      </a:lnTo>
                      <a:lnTo>
                        <a:pt x="11623" y="1927"/>
                      </a:lnTo>
                      <a:lnTo>
                        <a:pt x="11632" y="1927"/>
                      </a:lnTo>
                      <a:lnTo>
                        <a:pt x="11640" y="1925"/>
                      </a:lnTo>
                      <a:lnTo>
                        <a:pt x="11646" y="1922"/>
                      </a:lnTo>
                      <a:lnTo>
                        <a:pt x="11653" y="1919"/>
                      </a:lnTo>
                      <a:lnTo>
                        <a:pt x="11660" y="1915"/>
                      </a:lnTo>
                      <a:lnTo>
                        <a:pt x="11666" y="1912"/>
                      </a:lnTo>
                      <a:lnTo>
                        <a:pt x="11674" y="1910"/>
                      </a:lnTo>
                      <a:lnTo>
                        <a:pt x="11682" y="1909"/>
                      </a:lnTo>
                      <a:lnTo>
                        <a:pt x="11694" y="1910"/>
                      </a:lnTo>
                      <a:lnTo>
                        <a:pt x="11706" y="1910"/>
                      </a:lnTo>
                      <a:lnTo>
                        <a:pt x="11707" y="1912"/>
                      </a:lnTo>
                      <a:lnTo>
                        <a:pt x="11707" y="1915"/>
                      </a:lnTo>
                      <a:lnTo>
                        <a:pt x="11706" y="1921"/>
                      </a:lnTo>
                      <a:lnTo>
                        <a:pt x="11703" y="1924"/>
                      </a:lnTo>
                      <a:lnTo>
                        <a:pt x="11700" y="1927"/>
                      </a:lnTo>
                      <a:lnTo>
                        <a:pt x="11697" y="1931"/>
                      </a:lnTo>
                      <a:lnTo>
                        <a:pt x="11689" y="1942"/>
                      </a:lnTo>
                      <a:lnTo>
                        <a:pt x="11680" y="1954"/>
                      </a:lnTo>
                      <a:lnTo>
                        <a:pt x="11676" y="1968"/>
                      </a:lnTo>
                      <a:lnTo>
                        <a:pt x="11672" y="1982"/>
                      </a:lnTo>
                      <a:lnTo>
                        <a:pt x="11667" y="1985"/>
                      </a:lnTo>
                      <a:lnTo>
                        <a:pt x="11662" y="1987"/>
                      </a:lnTo>
                      <a:lnTo>
                        <a:pt x="11655" y="1987"/>
                      </a:lnTo>
                      <a:lnTo>
                        <a:pt x="11650" y="1987"/>
                      </a:lnTo>
                      <a:lnTo>
                        <a:pt x="11638" y="1985"/>
                      </a:lnTo>
                      <a:lnTo>
                        <a:pt x="11624" y="1986"/>
                      </a:lnTo>
                      <a:lnTo>
                        <a:pt x="11623" y="1994"/>
                      </a:lnTo>
                      <a:lnTo>
                        <a:pt x="11622" y="2003"/>
                      </a:lnTo>
                      <a:lnTo>
                        <a:pt x="11619" y="2010"/>
                      </a:lnTo>
                      <a:lnTo>
                        <a:pt x="11616" y="2017"/>
                      </a:lnTo>
                      <a:lnTo>
                        <a:pt x="11614" y="2023"/>
                      </a:lnTo>
                      <a:lnTo>
                        <a:pt x="11611" y="2029"/>
                      </a:lnTo>
                      <a:lnTo>
                        <a:pt x="11610" y="2033"/>
                      </a:lnTo>
                      <a:lnTo>
                        <a:pt x="11608" y="2035"/>
                      </a:lnTo>
                      <a:lnTo>
                        <a:pt x="11606" y="2036"/>
                      </a:lnTo>
                      <a:lnTo>
                        <a:pt x="11603" y="2037"/>
                      </a:lnTo>
                      <a:lnTo>
                        <a:pt x="11591" y="2032"/>
                      </a:lnTo>
                      <a:lnTo>
                        <a:pt x="11580" y="2027"/>
                      </a:lnTo>
                      <a:lnTo>
                        <a:pt x="11573" y="2027"/>
                      </a:lnTo>
                      <a:lnTo>
                        <a:pt x="11565" y="2027"/>
                      </a:lnTo>
                      <a:lnTo>
                        <a:pt x="11558" y="2028"/>
                      </a:lnTo>
                      <a:lnTo>
                        <a:pt x="11551" y="2031"/>
                      </a:lnTo>
                      <a:lnTo>
                        <a:pt x="11547" y="2034"/>
                      </a:lnTo>
                      <a:lnTo>
                        <a:pt x="11544" y="2037"/>
                      </a:lnTo>
                      <a:lnTo>
                        <a:pt x="11541" y="2041"/>
                      </a:lnTo>
                      <a:lnTo>
                        <a:pt x="11538" y="2045"/>
                      </a:lnTo>
                      <a:lnTo>
                        <a:pt x="11531" y="2054"/>
                      </a:lnTo>
                      <a:lnTo>
                        <a:pt x="11524" y="2062"/>
                      </a:lnTo>
                      <a:lnTo>
                        <a:pt x="11517" y="2070"/>
                      </a:lnTo>
                      <a:lnTo>
                        <a:pt x="11508" y="2078"/>
                      </a:lnTo>
                      <a:lnTo>
                        <a:pt x="11504" y="2089"/>
                      </a:lnTo>
                      <a:lnTo>
                        <a:pt x="11500" y="2097"/>
                      </a:lnTo>
                      <a:lnTo>
                        <a:pt x="11498" y="2101"/>
                      </a:lnTo>
                      <a:lnTo>
                        <a:pt x="11495" y="2104"/>
                      </a:lnTo>
                      <a:lnTo>
                        <a:pt x="11492" y="2106"/>
                      </a:lnTo>
                      <a:lnTo>
                        <a:pt x="11487" y="2106"/>
                      </a:lnTo>
                      <a:lnTo>
                        <a:pt x="11473" y="2107"/>
                      </a:lnTo>
                      <a:lnTo>
                        <a:pt x="11462" y="2108"/>
                      </a:lnTo>
                      <a:lnTo>
                        <a:pt x="11455" y="2109"/>
                      </a:lnTo>
                      <a:lnTo>
                        <a:pt x="11450" y="2112"/>
                      </a:lnTo>
                      <a:lnTo>
                        <a:pt x="11445" y="2116"/>
                      </a:lnTo>
                      <a:lnTo>
                        <a:pt x="11440" y="2120"/>
                      </a:lnTo>
                      <a:lnTo>
                        <a:pt x="11430" y="2133"/>
                      </a:lnTo>
                      <a:lnTo>
                        <a:pt x="11419" y="2147"/>
                      </a:lnTo>
                      <a:lnTo>
                        <a:pt x="11414" y="2150"/>
                      </a:lnTo>
                      <a:lnTo>
                        <a:pt x="11408" y="2152"/>
                      </a:lnTo>
                      <a:lnTo>
                        <a:pt x="11402" y="2159"/>
                      </a:lnTo>
                      <a:lnTo>
                        <a:pt x="11395" y="2165"/>
                      </a:lnTo>
                      <a:lnTo>
                        <a:pt x="11391" y="2167"/>
                      </a:lnTo>
                      <a:lnTo>
                        <a:pt x="11387" y="2169"/>
                      </a:lnTo>
                      <a:lnTo>
                        <a:pt x="11383" y="2170"/>
                      </a:lnTo>
                      <a:lnTo>
                        <a:pt x="11378" y="2170"/>
                      </a:lnTo>
                      <a:lnTo>
                        <a:pt x="11364" y="2170"/>
                      </a:lnTo>
                      <a:lnTo>
                        <a:pt x="11363" y="2165"/>
                      </a:lnTo>
                      <a:lnTo>
                        <a:pt x="11363" y="2160"/>
                      </a:lnTo>
                      <a:lnTo>
                        <a:pt x="11363" y="2157"/>
                      </a:lnTo>
                      <a:lnTo>
                        <a:pt x="11364" y="2153"/>
                      </a:lnTo>
                      <a:lnTo>
                        <a:pt x="11365" y="2150"/>
                      </a:lnTo>
                      <a:lnTo>
                        <a:pt x="11367" y="2148"/>
                      </a:lnTo>
                      <a:lnTo>
                        <a:pt x="11373" y="2142"/>
                      </a:lnTo>
                      <a:lnTo>
                        <a:pt x="11378" y="2137"/>
                      </a:lnTo>
                      <a:lnTo>
                        <a:pt x="11383" y="2133"/>
                      </a:lnTo>
                      <a:lnTo>
                        <a:pt x="11388" y="2128"/>
                      </a:lnTo>
                      <a:lnTo>
                        <a:pt x="11391" y="2125"/>
                      </a:lnTo>
                      <a:lnTo>
                        <a:pt x="11392" y="2122"/>
                      </a:lnTo>
                      <a:lnTo>
                        <a:pt x="11394" y="2119"/>
                      </a:lnTo>
                      <a:lnTo>
                        <a:pt x="11395" y="2114"/>
                      </a:lnTo>
                      <a:lnTo>
                        <a:pt x="11386" y="2112"/>
                      </a:lnTo>
                      <a:lnTo>
                        <a:pt x="11358" y="2112"/>
                      </a:lnTo>
                      <a:lnTo>
                        <a:pt x="11347" y="2114"/>
                      </a:lnTo>
                      <a:lnTo>
                        <a:pt x="11335" y="2117"/>
                      </a:lnTo>
                      <a:lnTo>
                        <a:pt x="11328" y="2116"/>
                      </a:lnTo>
                      <a:lnTo>
                        <a:pt x="11322" y="2113"/>
                      </a:lnTo>
                      <a:lnTo>
                        <a:pt x="11317" y="2110"/>
                      </a:lnTo>
                      <a:lnTo>
                        <a:pt x="11311" y="2107"/>
                      </a:lnTo>
                      <a:lnTo>
                        <a:pt x="11306" y="2104"/>
                      </a:lnTo>
                      <a:lnTo>
                        <a:pt x="11301" y="2101"/>
                      </a:lnTo>
                      <a:lnTo>
                        <a:pt x="11295" y="2099"/>
                      </a:lnTo>
                      <a:lnTo>
                        <a:pt x="11289" y="2098"/>
                      </a:lnTo>
                      <a:lnTo>
                        <a:pt x="11282" y="2099"/>
                      </a:lnTo>
                      <a:lnTo>
                        <a:pt x="11278" y="2101"/>
                      </a:lnTo>
                      <a:lnTo>
                        <a:pt x="11274" y="2104"/>
                      </a:lnTo>
                      <a:lnTo>
                        <a:pt x="11269" y="2106"/>
                      </a:lnTo>
                      <a:lnTo>
                        <a:pt x="11253" y="2117"/>
                      </a:lnTo>
                      <a:lnTo>
                        <a:pt x="11240" y="2124"/>
                      </a:lnTo>
                      <a:lnTo>
                        <a:pt x="11233" y="2128"/>
                      </a:lnTo>
                      <a:lnTo>
                        <a:pt x="11225" y="2131"/>
                      </a:lnTo>
                      <a:lnTo>
                        <a:pt x="11218" y="2134"/>
                      </a:lnTo>
                      <a:lnTo>
                        <a:pt x="11209" y="2136"/>
                      </a:lnTo>
                      <a:lnTo>
                        <a:pt x="11198" y="2138"/>
                      </a:lnTo>
                      <a:lnTo>
                        <a:pt x="11189" y="2139"/>
                      </a:lnTo>
                      <a:lnTo>
                        <a:pt x="11180" y="2140"/>
                      </a:lnTo>
                      <a:lnTo>
                        <a:pt x="11169" y="2141"/>
                      </a:lnTo>
                      <a:lnTo>
                        <a:pt x="11161" y="2142"/>
                      </a:lnTo>
                      <a:lnTo>
                        <a:pt x="11153" y="2145"/>
                      </a:lnTo>
                      <a:lnTo>
                        <a:pt x="11150" y="2147"/>
                      </a:lnTo>
                      <a:lnTo>
                        <a:pt x="11147" y="2150"/>
                      </a:lnTo>
                      <a:lnTo>
                        <a:pt x="11145" y="2153"/>
                      </a:lnTo>
                      <a:lnTo>
                        <a:pt x="11145" y="2157"/>
                      </a:lnTo>
                      <a:lnTo>
                        <a:pt x="11156" y="2169"/>
                      </a:lnTo>
                      <a:lnTo>
                        <a:pt x="11168" y="2182"/>
                      </a:lnTo>
                      <a:lnTo>
                        <a:pt x="11165" y="2186"/>
                      </a:lnTo>
                      <a:lnTo>
                        <a:pt x="11162" y="2191"/>
                      </a:lnTo>
                      <a:lnTo>
                        <a:pt x="11160" y="2196"/>
                      </a:lnTo>
                      <a:lnTo>
                        <a:pt x="11159" y="2201"/>
                      </a:lnTo>
                      <a:lnTo>
                        <a:pt x="11159" y="2206"/>
                      </a:lnTo>
                      <a:lnTo>
                        <a:pt x="11159" y="2210"/>
                      </a:lnTo>
                      <a:lnTo>
                        <a:pt x="11159" y="2219"/>
                      </a:lnTo>
                      <a:lnTo>
                        <a:pt x="11159" y="2231"/>
                      </a:lnTo>
                      <a:lnTo>
                        <a:pt x="11163" y="2231"/>
                      </a:lnTo>
                      <a:lnTo>
                        <a:pt x="11167" y="2232"/>
                      </a:lnTo>
                      <a:lnTo>
                        <a:pt x="11172" y="2233"/>
                      </a:lnTo>
                      <a:lnTo>
                        <a:pt x="11175" y="2235"/>
                      </a:lnTo>
                      <a:lnTo>
                        <a:pt x="11178" y="2238"/>
                      </a:lnTo>
                      <a:lnTo>
                        <a:pt x="11181" y="2241"/>
                      </a:lnTo>
                      <a:lnTo>
                        <a:pt x="11182" y="2244"/>
                      </a:lnTo>
                      <a:lnTo>
                        <a:pt x="11183" y="2248"/>
                      </a:lnTo>
                      <a:lnTo>
                        <a:pt x="11182" y="2254"/>
                      </a:lnTo>
                      <a:lnTo>
                        <a:pt x="11179" y="2259"/>
                      </a:lnTo>
                      <a:lnTo>
                        <a:pt x="11177" y="2261"/>
                      </a:lnTo>
                      <a:lnTo>
                        <a:pt x="11175" y="2263"/>
                      </a:lnTo>
                      <a:lnTo>
                        <a:pt x="11172" y="2263"/>
                      </a:lnTo>
                      <a:lnTo>
                        <a:pt x="11169" y="2264"/>
                      </a:lnTo>
                      <a:lnTo>
                        <a:pt x="11127" y="2264"/>
                      </a:lnTo>
                      <a:lnTo>
                        <a:pt x="11118" y="2264"/>
                      </a:lnTo>
                      <a:lnTo>
                        <a:pt x="11108" y="2267"/>
                      </a:lnTo>
                      <a:lnTo>
                        <a:pt x="11105" y="2269"/>
                      </a:lnTo>
                      <a:lnTo>
                        <a:pt x="11102" y="2271"/>
                      </a:lnTo>
                      <a:lnTo>
                        <a:pt x="11099" y="2274"/>
                      </a:lnTo>
                      <a:lnTo>
                        <a:pt x="11097" y="2279"/>
                      </a:lnTo>
                      <a:lnTo>
                        <a:pt x="11096" y="2290"/>
                      </a:lnTo>
                      <a:lnTo>
                        <a:pt x="11097" y="2300"/>
                      </a:lnTo>
                      <a:lnTo>
                        <a:pt x="11088" y="2302"/>
                      </a:lnTo>
                      <a:lnTo>
                        <a:pt x="11079" y="2304"/>
                      </a:lnTo>
                      <a:lnTo>
                        <a:pt x="11072" y="2306"/>
                      </a:lnTo>
                      <a:lnTo>
                        <a:pt x="11066" y="2310"/>
                      </a:lnTo>
                      <a:lnTo>
                        <a:pt x="11051" y="2318"/>
                      </a:lnTo>
                      <a:lnTo>
                        <a:pt x="11037" y="2326"/>
                      </a:lnTo>
                      <a:lnTo>
                        <a:pt x="11028" y="2331"/>
                      </a:lnTo>
                      <a:lnTo>
                        <a:pt x="11020" y="2334"/>
                      </a:lnTo>
                      <a:lnTo>
                        <a:pt x="11012" y="2338"/>
                      </a:lnTo>
                      <a:lnTo>
                        <a:pt x="11005" y="2343"/>
                      </a:lnTo>
                      <a:lnTo>
                        <a:pt x="11012" y="2347"/>
                      </a:lnTo>
                      <a:lnTo>
                        <a:pt x="11019" y="2351"/>
                      </a:lnTo>
                      <a:lnTo>
                        <a:pt x="11021" y="2353"/>
                      </a:lnTo>
                      <a:lnTo>
                        <a:pt x="11024" y="2356"/>
                      </a:lnTo>
                      <a:lnTo>
                        <a:pt x="11025" y="2359"/>
                      </a:lnTo>
                      <a:lnTo>
                        <a:pt x="11025" y="2363"/>
                      </a:lnTo>
                      <a:lnTo>
                        <a:pt x="11025" y="2374"/>
                      </a:lnTo>
                      <a:lnTo>
                        <a:pt x="11022" y="2383"/>
                      </a:lnTo>
                      <a:lnTo>
                        <a:pt x="11020" y="2387"/>
                      </a:lnTo>
                      <a:lnTo>
                        <a:pt x="11017" y="2390"/>
                      </a:lnTo>
                      <a:lnTo>
                        <a:pt x="11014" y="2392"/>
                      </a:lnTo>
                      <a:lnTo>
                        <a:pt x="11009" y="2393"/>
                      </a:lnTo>
                      <a:lnTo>
                        <a:pt x="11006" y="2392"/>
                      </a:lnTo>
                      <a:lnTo>
                        <a:pt x="11004" y="2391"/>
                      </a:lnTo>
                      <a:lnTo>
                        <a:pt x="11003" y="2388"/>
                      </a:lnTo>
                      <a:lnTo>
                        <a:pt x="11002" y="2385"/>
                      </a:lnTo>
                      <a:lnTo>
                        <a:pt x="11001" y="2378"/>
                      </a:lnTo>
                      <a:lnTo>
                        <a:pt x="11000" y="2371"/>
                      </a:lnTo>
                      <a:lnTo>
                        <a:pt x="10998" y="2366"/>
                      </a:lnTo>
                      <a:lnTo>
                        <a:pt x="10997" y="2363"/>
                      </a:lnTo>
                      <a:lnTo>
                        <a:pt x="10995" y="2360"/>
                      </a:lnTo>
                      <a:lnTo>
                        <a:pt x="10993" y="2357"/>
                      </a:lnTo>
                      <a:lnTo>
                        <a:pt x="10990" y="2355"/>
                      </a:lnTo>
                      <a:lnTo>
                        <a:pt x="10987" y="2354"/>
                      </a:lnTo>
                      <a:lnTo>
                        <a:pt x="10983" y="2353"/>
                      </a:lnTo>
                      <a:lnTo>
                        <a:pt x="10980" y="2353"/>
                      </a:lnTo>
                      <a:lnTo>
                        <a:pt x="10967" y="2354"/>
                      </a:lnTo>
                      <a:lnTo>
                        <a:pt x="10957" y="2356"/>
                      </a:lnTo>
                      <a:lnTo>
                        <a:pt x="10948" y="2360"/>
                      </a:lnTo>
                      <a:lnTo>
                        <a:pt x="10938" y="2365"/>
                      </a:lnTo>
                      <a:lnTo>
                        <a:pt x="10929" y="2372"/>
                      </a:lnTo>
                      <a:lnTo>
                        <a:pt x="10921" y="2377"/>
                      </a:lnTo>
                      <a:lnTo>
                        <a:pt x="10910" y="2382"/>
                      </a:lnTo>
                      <a:lnTo>
                        <a:pt x="10899" y="2387"/>
                      </a:lnTo>
                      <a:lnTo>
                        <a:pt x="10881" y="2392"/>
                      </a:lnTo>
                      <a:lnTo>
                        <a:pt x="10866" y="2396"/>
                      </a:lnTo>
                      <a:lnTo>
                        <a:pt x="10859" y="2400"/>
                      </a:lnTo>
                      <a:lnTo>
                        <a:pt x="10851" y="2403"/>
                      </a:lnTo>
                      <a:lnTo>
                        <a:pt x="10843" y="2407"/>
                      </a:lnTo>
                      <a:lnTo>
                        <a:pt x="10836" y="2412"/>
                      </a:lnTo>
                      <a:lnTo>
                        <a:pt x="10819" y="2424"/>
                      </a:lnTo>
                      <a:lnTo>
                        <a:pt x="10805" y="2436"/>
                      </a:lnTo>
                      <a:lnTo>
                        <a:pt x="10790" y="2447"/>
                      </a:lnTo>
                      <a:lnTo>
                        <a:pt x="10773" y="2459"/>
                      </a:lnTo>
                      <a:lnTo>
                        <a:pt x="10760" y="2465"/>
                      </a:lnTo>
                      <a:lnTo>
                        <a:pt x="10750" y="2471"/>
                      </a:lnTo>
                      <a:lnTo>
                        <a:pt x="10739" y="2478"/>
                      </a:lnTo>
                      <a:lnTo>
                        <a:pt x="10729" y="2487"/>
                      </a:lnTo>
                      <a:lnTo>
                        <a:pt x="10723" y="2491"/>
                      </a:lnTo>
                      <a:lnTo>
                        <a:pt x="10717" y="2495"/>
                      </a:lnTo>
                      <a:lnTo>
                        <a:pt x="10715" y="2497"/>
                      </a:lnTo>
                      <a:lnTo>
                        <a:pt x="10712" y="2499"/>
                      </a:lnTo>
                      <a:lnTo>
                        <a:pt x="10711" y="2502"/>
                      </a:lnTo>
                      <a:lnTo>
                        <a:pt x="10711" y="2505"/>
                      </a:lnTo>
                      <a:lnTo>
                        <a:pt x="10712" y="2518"/>
                      </a:lnTo>
                      <a:lnTo>
                        <a:pt x="10715" y="2528"/>
                      </a:lnTo>
                      <a:lnTo>
                        <a:pt x="10718" y="2538"/>
                      </a:lnTo>
                      <a:lnTo>
                        <a:pt x="10721" y="2550"/>
                      </a:lnTo>
                      <a:lnTo>
                        <a:pt x="10721" y="2559"/>
                      </a:lnTo>
                      <a:lnTo>
                        <a:pt x="10723" y="2567"/>
                      </a:lnTo>
                      <a:lnTo>
                        <a:pt x="10732" y="2583"/>
                      </a:lnTo>
                      <a:lnTo>
                        <a:pt x="10739" y="2597"/>
                      </a:lnTo>
                      <a:lnTo>
                        <a:pt x="10744" y="2604"/>
                      </a:lnTo>
                      <a:lnTo>
                        <a:pt x="10746" y="2611"/>
                      </a:lnTo>
                      <a:lnTo>
                        <a:pt x="10748" y="2618"/>
                      </a:lnTo>
                      <a:lnTo>
                        <a:pt x="10748" y="2628"/>
                      </a:lnTo>
                      <a:lnTo>
                        <a:pt x="10747" y="2636"/>
                      </a:lnTo>
                      <a:lnTo>
                        <a:pt x="10745" y="2643"/>
                      </a:lnTo>
                      <a:lnTo>
                        <a:pt x="10743" y="2651"/>
                      </a:lnTo>
                      <a:lnTo>
                        <a:pt x="10742" y="2660"/>
                      </a:lnTo>
                      <a:lnTo>
                        <a:pt x="10743" y="2670"/>
                      </a:lnTo>
                      <a:lnTo>
                        <a:pt x="10745" y="2679"/>
                      </a:lnTo>
                      <a:lnTo>
                        <a:pt x="10748" y="2689"/>
                      </a:lnTo>
                      <a:lnTo>
                        <a:pt x="10750" y="2699"/>
                      </a:lnTo>
                      <a:lnTo>
                        <a:pt x="10750" y="2707"/>
                      </a:lnTo>
                      <a:lnTo>
                        <a:pt x="10749" y="2715"/>
                      </a:lnTo>
                      <a:lnTo>
                        <a:pt x="10747" y="2722"/>
                      </a:lnTo>
                      <a:lnTo>
                        <a:pt x="10745" y="2728"/>
                      </a:lnTo>
                      <a:lnTo>
                        <a:pt x="10740" y="2742"/>
                      </a:lnTo>
                      <a:lnTo>
                        <a:pt x="10737" y="2757"/>
                      </a:lnTo>
                      <a:lnTo>
                        <a:pt x="10733" y="2784"/>
                      </a:lnTo>
                      <a:lnTo>
                        <a:pt x="10728" y="2807"/>
                      </a:lnTo>
                      <a:lnTo>
                        <a:pt x="10723" y="2830"/>
                      </a:lnTo>
                      <a:lnTo>
                        <a:pt x="10715" y="2855"/>
                      </a:lnTo>
                      <a:lnTo>
                        <a:pt x="10709" y="2867"/>
                      </a:lnTo>
                      <a:lnTo>
                        <a:pt x="10703" y="2877"/>
                      </a:lnTo>
                      <a:lnTo>
                        <a:pt x="10700" y="2883"/>
                      </a:lnTo>
                      <a:lnTo>
                        <a:pt x="10697" y="2889"/>
                      </a:lnTo>
                      <a:lnTo>
                        <a:pt x="10696" y="2894"/>
                      </a:lnTo>
                      <a:lnTo>
                        <a:pt x="10695" y="2901"/>
                      </a:lnTo>
                      <a:lnTo>
                        <a:pt x="10689" y="2902"/>
                      </a:lnTo>
                      <a:lnTo>
                        <a:pt x="10682" y="2905"/>
                      </a:lnTo>
                      <a:lnTo>
                        <a:pt x="10680" y="2907"/>
                      </a:lnTo>
                      <a:lnTo>
                        <a:pt x="10679" y="2911"/>
                      </a:lnTo>
                      <a:lnTo>
                        <a:pt x="10678" y="2913"/>
                      </a:lnTo>
                      <a:lnTo>
                        <a:pt x="10677" y="2916"/>
                      </a:lnTo>
                      <a:lnTo>
                        <a:pt x="10678" y="2921"/>
                      </a:lnTo>
                      <a:lnTo>
                        <a:pt x="10679" y="2925"/>
                      </a:lnTo>
                      <a:lnTo>
                        <a:pt x="10681" y="2929"/>
                      </a:lnTo>
                      <a:lnTo>
                        <a:pt x="10683" y="2932"/>
                      </a:lnTo>
                      <a:lnTo>
                        <a:pt x="10686" y="2936"/>
                      </a:lnTo>
                      <a:lnTo>
                        <a:pt x="10687" y="2940"/>
                      </a:lnTo>
                      <a:lnTo>
                        <a:pt x="10688" y="2944"/>
                      </a:lnTo>
                      <a:lnTo>
                        <a:pt x="10689" y="2949"/>
                      </a:lnTo>
                      <a:lnTo>
                        <a:pt x="10689" y="2973"/>
                      </a:lnTo>
                      <a:lnTo>
                        <a:pt x="10688" y="2988"/>
                      </a:lnTo>
                      <a:lnTo>
                        <a:pt x="10685" y="3002"/>
                      </a:lnTo>
                      <a:lnTo>
                        <a:pt x="10682" y="3015"/>
                      </a:lnTo>
                      <a:lnTo>
                        <a:pt x="10680" y="3031"/>
                      </a:lnTo>
                      <a:lnTo>
                        <a:pt x="10678" y="3062"/>
                      </a:lnTo>
                      <a:lnTo>
                        <a:pt x="10675" y="3089"/>
                      </a:lnTo>
                      <a:lnTo>
                        <a:pt x="10673" y="3116"/>
                      </a:lnTo>
                      <a:lnTo>
                        <a:pt x="10671" y="3147"/>
                      </a:lnTo>
                      <a:lnTo>
                        <a:pt x="10669" y="3160"/>
                      </a:lnTo>
                      <a:lnTo>
                        <a:pt x="10667" y="3172"/>
                      </a:lnTo>
                      <a:lnTo>
                        <a:pt x="10664" y="3183"/>
                      </a:lnTo>
                      <a:lnTo>
                        <a:pt x="10661" y="3194"/>
                      </a:lnTo>
                      <a:lnTo>
                        <a:pt x="10658" y="3204"/>
                      </a:lnTo>
                      <a:lnTo>
                        <a:pt x="10654" y="3215"/>
                      </a:lnTo>
                      <a:lnTo>
                        <a:pt x="10652" y="3227"/>
                      </a:lnTo>
                      <a:lnTo>
                        <a:pt x="10651" y="3239"/>
                      </a:lnTo>
                      <a:lnTo>
                        <a:pt x="10651" y="3253"/>
                      </a:lnTo>
                      <a:lnTo>
                        <a:pt x="10652" y="3265"/>
                      </a:lnTo>
                      <a:lnTo>
                        <a:pt x="10652" y="3276"/>
                      </a:lnTo>
                      <a:lnTo>
                        <a:pt x="10652" y="3290"/>
                      </a:lnTo>
                      <a:lnTo>
                        <a:pt x="10660" y="3291"/>
                      </a:lnTo>
                      <a:lnTo>
                        <a:pt x="10666" y="3291"/>
                      </a:lnTo>
                      <a:lnTo>
                        <a:pt x="10677" y="3285"/>
                      </a:lnTo>
                      <a:lnTo>
                        <a:pt x="10690" y="3280"/>
                      </a:lnTo>
                      <a:lnTo>
                        <a:pt x="10715" y="3280"/>
                      </a:lnTo>
                      <a:lnTo>
                        <a:pt x="10723" y="3279"/>
                      </a:lnTo>
                      <a:lnTo>
                        <a:pt x="10731" y="3278"/>
                      </a:lnTo>
                      <a:lnTo>
                        <a:pt x="10738" y="3275"/>
                      </a:lnTo>
                      <a:lnTo>
                        <a:pt x="10746" y="3272"/>
                      </a:lnTo>
                      <a:lnTo>
                        <a:pt x="10758" y="3265"/>
                      </a:lnTo>
                      <a:lnTo>
                        <a:pt x="10771" y="3257"/>
                      </a:lnTo>
                      <a:lnTo>
                        <a:pt x="10783" y="3249"/>
                      </a:lnTo>
                      <a:lnTo>
                        <a:pt x="10796" y="3241"/>
                      </a:lnTo>
                      <a:lnTo>
                        <a:pt x="10804" y="3238"/>
                      </a:lnTo>
                      <a:lnTo>
                        <a:pt x="10811" y="3236"/>
                      </a:lnTo>
                      <a:lnTo>
                        <a:pt x="10819" y="3234"/>
                      </a:lnTo>
                      <a:lnTo>
                        <a:pt x="10828" y="3234"/>
                      </a:lnTo>
                      <a:lnTo>
                        <a:pt x="10831" y="3234"/>
                      </a:lnTo>
                      <a:lnTo>
                        <a:pt x="10834" y="3235"/>
                      </a:lnTo>
                      <a:lnTo>
                        <a:pt x="10836" y="3237"/>
                      </a:lnTo>
                      <a:lnTo>
                        <a:pt x="10838" y="3238"/>
                      </a:lnTo>
                      <a:lnTo>
                        <a:pt x="10842" y="3243"/>
                      </a:lnTo>
                      <a:lnTo>
                        <a:pt x="10844" y="3250"/>
                      </a:lnTo>
                      <a:lnTo>
                        <a:pt x="10847" y="3256"/>
                      </a:lnTo>
                      <a:lnTo>
                        <a:pt x="10850" y="3262"/>
                      </a:lnTo>
                      <a:lnTo>
                        <a:pt x="10854" y="3267"/>
                      </a:lnTo>
                      <a:lnTo>
                        <a:pt x="10860" y="3272"/>
                      </a:lnTo>
                      <a:lnTo>
                        <a:pt x="10871" y="3279"/>
                      </a:lnTo>
                      <a:lnTo>
                        <a:pt x="10881" y="3286"/>
                      </a:lnTo>
                      <a:lnTo>
                        <a:pt x="10886" y="3289"/>
                      </a:lnTo>
                      <a:lnTo>
                        <a:pt x="10891" y="3293"/>
                      </a:lnTo>
                      <a:lnTo>
                        <a:pt x="10895" y="3298"/>
                      </a:lnTo>
                      <a:lnTo>
                        <a:pt x="10899" y="3304"/>
                      </a:lnTo>
                      <a:lnTo>
                        <a:pt x="10905" y="3316"/>
                      </a:lnTo>
                      <a:lnTo>
                        <a:pt x="10910" y="3327"/>
                      </a:lnTo>
                      <a:lnTo>
                        <a:pt x="10916" y="3338"/>
                      </a:lnTo>
                      <a:lnTo>
                        <a:pt x="10924" y="3349"/>
                      </a:lnTo>
                      <a:lnTo>
                        <a:pt x="10933" y="3363"/>
                      </a:lnTo>
                      <a:lnTo>
                        <a:pt x="10943" y="3375"/>
                      </a:lnTo>
                      <a:lnTo>
                        <a:pt x="10945" y="3380"/>
                      </a:lnTo>
                      <a:lnTo>
                        <a:pt x="10948" y="3384"/>
                      </a:lnTo>
                      <a:lnTo>
                        <a:pt x="10949" y="3386"/>
                      </a:lnTo>
                      <a:lnTo>
                        <a:pt x="10950" y="3388"/>
                      </a:lnTo>
                      <a:lnTo>
                        <a:pt x="10952" y="3389"/>
                      </a:lnTo>
                      <a:lnTo>
                        <a:pt x="10955" y="3389"/>
                      </a:lnTo>
                      <a:lnTo>
                        <a:pt x="10959" y="3388"/>
                      </a:lnTo>
                      <a:lnTo>
                        <a:pt x="10962" y="3387"/>
                      </a:lnTo>
                      <a:lnTo>
                        <a:pt x="10965" y="3384"/>
                      </a:lnTo>
                      <a:lnTo>
                        <a:pt x="10968" y="3381"/>
                      </a:lnTo>
                      <a:lnTo>
                        <a:pt x="10971" y="3377"/>
                      </a:lnTo>
                      <a:lnTo>
                        <a:pt x="10972" y="3372"/>
                      </a:lnTo>
                      <a:lnTo>
                        <a:pt x="10972" y="3367"/>
                      </a:lnTo>
                      <a:lnTo>
                        <a:pt x="10973" y="3363"/>
                      </a:lnTo>
                      <a:lnTo>
                        <a:pt x="10972" y="3349"/>
                      </a:lnTo>
                      <a:lnTo>
                        <a:pt x="10968" y="3337"/>
                      </a:lnTo>
                      <a:lnTo>
                        <a:pt x="10965" y="3325"/>
                      </a:lnTo>
                      <a:lnTo>
                        <a:pt x="10963" y="3311"/>
                      </a:lnTo>
                      <a:lnTo>
                        <a:pt x="10962" y="3308"/>
                      </a:lnTo>
                      <a:lnTo>
                        <a:pt x="10960" y="3306"/>
                      </a:lnTo>
                      <a:lnTo>
                        <a:pt x="10958" y="3303"/>
                      </a:lnTo>
                      <a:lnTo>
                        <a:pt x="10955" y="3301"/>
                      </a:lnTo>
                      <a:lnTo>
                        <a:pt x="10949" y="3299"/>
                      </a:lnTo>
                      <a:lnTo>
                        <a:pt x="10943" y="3297"/>
                      </a:lnTo>
                      <a:lnTo>
                        <a:pt x="10935" y="3296"/>
                      </a:lnTo>
                      <a:lnTo>
                        <a:pt x="10929" y="3293"/>
                      </a:lnTo>
                      <a:lnTo>
                        <a:pt x="10927" y="3291"/>
                      </a:lnTo>
                      <a:lnTo>
                        <a:pt x="10925" y="3289"/>
                      </a:lnTo>
                      <a:lnTo>
                        <a:pt x="10924" y="3287"/>
                      </a:lnTo>
                      <a:lnTo>
                        <a:pt x="10924" y="3284"/>
                      </a:lnTo>
                      <a:lnTo>
                        <a:pt x="10924" y="3259"/>
                      </a:lnTo>
                      <a:lnTo>
                        <a:pt x="10924" y="3254"/>
                      </a:lnTo>
                      <a:lnTo>
                        <a:pt x="10926" y="3247"/>
                      </a:lnTo>
                      <a:lnTo>
                        <a:pt x="10928" y="3242"/>
                      </a:lnTo>
                      <a:lnTo>
                        <a:pt x="10932" y="3237"/>
                      </a:lnTo>
                      <a:lnTo>
                        <a:pt x="10936" y="3234"/>
                      </a:lnTo>
                      <a:lnTo>
                        <a:pt x="10940" y="3231"/>
                      </a:lnTo>
                      <a:lnTo>
                        <a:pt x="10947" y="3229"/>
                      </a:lnTo>
                      <a:lnTo>
                        <a:pt x="10952" y="3228"/>
                      </a:lnTo>
                      <a:lnTo>
                        <a:pt x="10955" y="3229"/>
                      </a:lnTo>
                      <a:lnTo>
                        <a:pt x="10957" y="3230"/>
                      </a:lnTo>
                      <a:lnTo>
                        <a:pt x="10959" y="3232"/>
                      </a:lnTo>
                      <a:lnTo>
                        <a:pt x="10960" y="3235"/>
                      </a:lnTo>
                      <a:lnTo>
                        <a:pt x="10961" y="3242"/>
                      </a:lnTo>
                      <a:lnTo>
                        <a:pt x="10961" y="3250"/>
                      </a:lnTo>
                      <a:lnTo>
                        <a:pt x="10961" y="3272"/>
                      </a:lnTo>
                      <a:lnTo>
                        <a:pt x="10962" y="3275"/>
                      </a:lnTo>
                      <a:lnTo>
                        <a:pt x="10963" y="3278"/>
                      </a:lnTo>
                      <a:lnTo>
                        <a:pt x="10965" y="3281"/>
                      </a:lnTo>
                      <a:lnTo>
                        <a:pt x="10967" y="3283"/>
                      </a:lnTo>
                      <a:lnTo>
                        <a:pt x="10973" y="3286"/>
                      </a:lnTo>
                      <a:lnTo>
                        <a:pt x="10980" y="3288"/>
                      </a:lnTo>
                      <a:lnTo>
                        <a:pt x="10991" y="3290"/>
                      </a:lnTo>
                      <a:lnTo>
                        <a:pt x="11001" y="3292"/>
                      </a:lnTo>
                      <a:lnTo>
                        <a:pt x="11012" y="3293"/>
                      </a:lnTo>
                      <a:lnTo>
                        <a:pt x="11023" y="3294"/>
                      </a:lnTo>
                      <a:lnTo>
                        <a:pt x="11024" y="3301"/>
                      </a:lnTo>
                      <a:lnTo>
                        <a:pt x="11024" y="3308"/>
                      </a:lnTo>
                      <a:lnTo>
                        <a:pt x="11020" y="3320"/>
                      </a:lnTo>
                      <a:lnTo>
                        <a:pt x="11015" y="3331"/>
                      </a:lnTo>
                      <a:lnTo>
                        <a:pt x="11015" y="3339"/>
                      </a:lnTo>
                      <a:lnTo>
                        <a:pt x="11016" y="3345"/>
                      </a:lnTo>
                      <a:lnTo>
                        <a:pt x="11017" y="3352"/>
                      </a:lnTo>
                      <a:lnTo>
                        <a:pt x="11019" y="3358"/>
                      </a:lnTo>
                      <a:lnTo>
                        <a:pt x="11022" y="3364"/>
                      </a:lnTo>
                      <a:lnTo>
                        <a:pt x="11026" y="3368"/>
                      </a:lnTo>
                      <a:lnTo>
                        <a:pt x="11029" y="3370"/>
                      </a:lnTo>
                      <a:lnTo>
                        <a:pt x="11031" y="3371"/>
                      </a:lnTo>
                      <a:lnTo>
                        <a:pt x="11034" y="3372"/>
                      </a:lnTo>
                      <a:lnTo>
                        <a:pt x="11037" y="3372"/>
                      </a:lnTo>
                      <a:lnTo>
                        <a:pt x="11042" y="3371"/>
                      </a:lnTo>
                      <a:lnTo>
                        <a:pt x="11045" y="3369"/>
                      </a:lnTo>
                      <a:lnTo>
                        <a:pt x="11048" y="3366"/>
                      </a:lnTo>
                      <a:lnTo>
                        <a:pt x="11050" y="3363"/>
                      </a:lnTo>
                      <a:lnTo>
                        <a:pt x="11054" y="3353"/>
                      </a:lnTo>
                      <a:lnTo>
                        <a:pt x="11058" y="3343"/>
                      </a:lnTo>
                      <a:lnTo>
                        <a:pt x="11063" y="3330"/>
                      </a:lnTo>
                      <a:lnTo>
                        <a:pt x="11066" y="3319"/>
                      </a:lnTo>
                      <a:lnTo>
                        <a:pt x="11069" y="3309"/>
                      </a:lnTo>
                      <a:lnTo>
                        <a:pt x="11071" y="3297"/>
                      </a:lnTo>
                      <a:lnTo>
                        <a:pt x="11074" y="3275"/>
                      </a:lnTo>
                      <a:lnTo>
                        <a:pt x="11078" y="3250"/>
                      </a:lnTo>
                      <a:lnTo>
                        <a:pt x="11094" y="3250"/>
                      </a:lnTo>
                      <a:lnTo>
                        <a:pt x="11094" y="3242"/>
                      </a:lnTo>
                      <a:lnTo>
                        <a:pt x="11094" y="3234"/>
                      </a:lnTo>
                      <a:lnTo>
                        <a:pt x="11093" y="3229"/>
                      </a:lnTo>
                      <a:lnTo>
                        <a:pt x="11092" y="3224"/>
                      </a:lnTo>
                      <a:lnTo>
                        <a:pt x="11091" y="3222"/>
                      </a:lnTo>
                      <a:lnTo>
                        <a:pt x="11090" y="3219"/>
                      </a:lnTo>
                      <a:lnTo>
                        <a:pt x="11088" y="3217"/>
                      </a:lnTo>
                      <a:lnTo>
                        <a:pt x="11086" y="3216"/>
                      </a:lnTo>
                      <a:lnTo>
                        <a:pt x="11074" y="3216"/>
                      </a:lnTo>
                      <a:lnTo>
                        <a:pt x="11064" y="3215"/>
                      </a:lnTo>
                      <a:lnTo>
                        <a:pt x="11060" y="3211"/>
                      </a:lnTo>
                      <a:lnTo>
                        <a:pt x="11055" y="3207"/>
                      </a:lnTo>
                      <a:lnTo>
                        <a:pt x="11054" y="3203"/>
                      </a:lnTo>
                      <a:lnTo>
                        <a:pt x="11052" y="3198"/>
                      </a:lnTo>
                      <a:lnTo>
                        <a:pt x="11051" y="3186"/>
                      </a:lnTo>
                      <a:lnTo>
                        <a:pt x="11049" y="3174"/>
                      </a:lnTo>
                      <a:lnTo>
                        <a:pt x="11054" y="3172"/>
                      </a:lnTo>
                      <a:lnTo>
                        <a:pt x="11088" y="3180"/>
                      </a:lnTo>
                      <a:lnTo>
                        <a:pt x="11095" y="3178"/>
                      </a:lnTo>
                      <a:lnTo>
                        <a:pt x="11101" y="3175"/>
                      </a:lnTo>
                      <a:lnTo>
                        <a:pt x="11106" y="3171"/>
                      </a:lnTo>
                      <a:lnTo>
                        <a:pt x="11111" y="3167"/>
                      </a:lnTo>
                      <a:lnTo>
                        <a:pt x="11117" y="3161"/>
                      </a:lnTo>
                      <a:lnTo>
                        <a:pt x="11122" y="3157"/>
                      </a:lnTo>
                      <a:lnTo>
                        <a:pt x="11128" y="3153"/>
                      </a:lnTo>
                      <a:lnTo>
                        <a:pt x="11135" y="3151"/>
                      </a:lnTo>
                      <a:lnTo>
                        <a:pt x="11148" y="3150"/>
                      </a:lnTo>
                      <a:lnTo>
                        <a:pt x="11160" y="3151"/>
                      </a:lnTo>
                      <a:lnTo>
                        <a:pt x="11174" y="3151"/>
                      </a:lnTo>
                      <a:lnTo>
                        <a:pt x="11186" y="3153"/>
                      </a:lnTo>
                      <a:lnTo>
                        <a:pt x="11198" y="3156"/>
                      </a:lnTo>
                      <a:lnTo>
                        <a:pt x="11211" y="3161"/>
                      </a:lnTo>
                      <a:lnTo>
                        <a:pt x="11225" y="3165"/>
                      </a:lnTo>
                      <a:lnTo>
                        <a:pt x="11241" y="3169"/>
                      </a:lnTo>
                      <a:lnTo>
                        <a:pt x="11243" y="3170"/>
                      </a:lnTo>
                      <a:lnTo>
                        <a:pt x="11244" y="3172"/>
                      </a:lnTo>
                      <a:lnTo>
                        <a:pt x="11245" y="3174"/>
                      </a:lnTo>
                      <a:lnTo>
                        <a:pt x="11245" y="3177"/>
                      </a:lnTo>
                      <a:lnTo>
                        <a:pt x="11245" y="3182"/>
                      </a:lnTo>
                      <a:lnTo>
                        <a:pt x="11245" y="3187"/>
                      </a:lnTo>
                      <a:lnTo>
                        <a:pt x="11252" y="3188"/>
                      </a:lnTo>
                      <a:lnTo>
                        <a:pt x="11259" y="3188"/>
                      </a:lnTo>
                      <a:lnTo>
                        <a:pt x="11269" y="3188"/>
                      </a:lnTo>
                      <a:lnTo>
                        <a:pt x="11278" y="3187"/>
                      </a:lnTo>
                      <a:lnTo>
                        <a:pt x="11288" y="3187"/>
                      </a:lnTo>
                      <a:lnTo>
                        <a:pt x="11298" y="3186"/>
                      </a:lnTo>
                      <a:lnTo>
                        <a:pt x="11307" y="3187"/>
                      </a:lnTo>
                      <a:lnTo>
                        <a:pt x="11317" y="3187"/>
                      </a:lnTo>
                      <a:lnTo>
                        <a:pt x="11325" y="3188"/>
                      </a:lnTo>
                      <a:lnTo>
                        <a:pt x="11335" y="3188"/>
                      </a:lnTo>
                      <a:lnTo>
                        <a:pt x="11441" y="3188"/>
                      </a:lnTo>
                      <a:lnTo>
                        <a:pt x="11444" y="3189"/>
                      </a:lnTo>
                      <a:lnTo>
                        <a:pt x="11447" y="3190"/>
                      </a:lnTo>
                      <a:lnTo>
                        <a:pt x="11449" y="3191"/>
                      </a:lnTo>
                      <a:lnTo>
                        <a:pt x="11451" y="3194"/>
                      </a:lnTo>
                      <a:lnTo>
                        <a:pt x="11453" y="3200"/>
                      </a:lnTo>
                      <a:lnTo>
                        <a:pt x="11454" y="3205"/>
                      </a:lnTo>
                      <a:lnTo>
                        <a:pt x="11453" y="3215"/>
                      </a:lnTo>
                      <a:lnTo>
                        <a:pt x="11450" y="3224"/>
                      </a:lnTo>
                      <a:lnTo>
                        <a:pt x="11447" y="3233"/>
                      </a:lnTo>
                      <a:lnTo>
                        <a:pt x="11444" y="3242"/>
                      </a:lnTo>
                      <a:lnTo>
                        <a:pt x="11455" y="3245"/>
                      </a:lnTo>
                      <a:lnTo>
                        <a:pt x="11466" y="3250"/>
                      </a:lnTo>
                      <a:lnTo>
                        <a:pt x="11471" y="3252"/>
                      </a:lnTo>
                      <a:lnTo>
                        <a:pt x="11475" y="3255"/>
                      </a:lnTo>
                      <a:lnTo>
                        <a:pt x="11480" y="3258"/>
                      </a:lnTo>
                      <a:lnTo>
                        <a:pt x="11484" y="3263"/>
                      </a:lnTo>
                      <a:lnTo>
                        <a:pt x="11488" y="3267"/>
                      </a:lnTo>
                      <a:lnTo>
                        <a:pt x="11491" y="3271"/>
                      </a:lnTo>
                      <a:lnTo>
                        <a:pt x="11495" y="3275"/>
                      </a:lnTo>
                      <a:lnTo>
                        <a:pt x="11500" y="3278"/>
                      </a:lnTo>
                      <a:lnTo>
                        <a:pt x="11511" y="3284"/>
                      </a:lnTo>
                      <a:lnTo>
                        <a:pt x="11522" y="3289"/>
                      </a:lnTo>
                      <a:lnTo>
                        <a:pt x="11532" y="3294"/>
                      </a:lnTo>
                      <a:lnTo>
                        <a:pt x="11545" y="3299"/>
                      </a:lnTo>
                      <a:lnTo>
                        <a:pt x="11555" y="3302"/>
                      </a:lnTo>
                      <a:lnTo>
                        <a:pt x="11565" y="3308"/>
                      </a:lnTo>
                      <a:lnTo>
                        <a:pt x="11569" y="3313"/>
                      </a:lnTo>
                      <a:lnTo>
                        <a:pt x="11573" y="3318"/>
                      </a:lnTo>
                      <a:lnTo>
                        <a:pt x="11575" y="3324"/>
                      </a:lnTo>
                      <a:lnTo>
                        <a:pt x="11577" y="3329"/>
                      </a:lnTo>
                      <a:lnTo>
                        <a:pt x="11578" y="3336"/>
                      </a:lnTo>
                      <a:lnTo>
                        <a:pt x="11579" y="3342"/>
                      </a:lnTo>
                      <a:lnTo>
                        <a:pt x="11581" y="3349"/>
                      </a:lnTo>
                      <a:lnTo>
                        <a:pt x="11584" y="3355"/>
                      </a:lnTo>
                      <a:lnTo>
                        <a:pt x="11587" y="3365"/>
                      </a:lnTo>
                      <a:lnTo>
                        <a:pt x="11590" y="3375"/>
                      </a:lnTo>
                      <a:lnTo>
                        <a:pt x="11590" y="3406"/>
                      </a:lnTo>
                      <a:lnTo>
                        <a:pt x="11590" y="3416"/>
                      </a:lnTo>
                      <a:lnTo>
                        <a:pt x="11592" y="3425"/>
                      </a:lnTo>
                      <a:lnTo>
                        <a:pt x="11595" y="3432"/>
                      </a:lnTo>
                      <a:lnTo>
                        <a:pt x="11598" y="3439"/>
                      </a:lnTo>
                      <a:lnTo>
                        <a:pt x="11604" y="3446"/>
                      </a:lnTo>
                      <a:lnTo>
                        <a:pt x="11609" y="3453"/>
                      </a:lnTo>
                      <a:lnTo>
                        <a:pt x="11615" y="3458"/>
                      </a:lnTo>
                      <a:lnTo>
                        <a:pt x="11621" y="3464"/>
                      </a:lnTo>
                      <a:lnTo>
                        <a:pt x="11634" y="3474"/>
                      </a:lnTo>
                      <a:lnTo>
                        <a:pt x="11647" y="3487"/>
                      </a:lnTo>
                      <a:lnTo>
                        <a:pt x="11653" y="3493"/>
                      </a:lnTo>
                      <a:lnTo>
                        <a:pt x="11660" y="3500"/>
                      </a:lnTo>
                      <a:lnTo>
                        <a:pt x="11666" y="3509"/>
                      </a:lnTo>
                      <a:lnTo>
                        <a:pt x="11671" y="3517"/>
                      </a:lnTo>
                      <a:lnTo>
                        <a:pt x="11674" y="3533"/>
                      </a:lnTo>
                      <a:lnTo>
                        <a:pt x="11679" y="3548"/>
                      </a:lnTo>
                      <a:lnTo>
                        <a:pt x="11688" y="3554"/>
                      </a:lnTo>
                      <a:lnTo>
                        <a:pt x="11698" y="3561"/>
                      </a:lnTo>
                      <a:lnTo>
                        <a:pt x="11715" y="3575"/>
                      </a:lnTo>
                      <a:lnTo>
                        <a:pt x="11729" y="3587"/>
                      </a:lnTo>
                      <a:lnTo>
                        <a:pt x="11745" y="3599"/>
                      </a:lnTo>
                      <a:lnTo>
                        <a:pt x="11764" y="3609"/>
                      </a:lnTo>
                      <a:lnTo>
                        <a:pt x="11773" y="3614"/>
                      </a:lnTo>
                      <a:lnTo>
                        <a:pt x="11780" y="3620"/>
                      </a:lnTo>
                      <a:lnTo>
                        <a:pt x="11786" y="3626"/>
                      </a:lnTo>
                      <a:lnTo>
                        <a:pt x="11791" y="3633"/>
                      </a:lnTo>
                      <a:lnTo>
                        <a:pt x="11800" y="3648"/>
                      </a:lnTo>
                      <a:lnTo>
                        <a:pt x="11807" y="3665"/>
                      </a:lnTo>
                      <a:lnTo>
                        <a:pt x="11814" y="3681"/>
                      </a:lnTo>
                      <a:lnTo>
                        <a:pt x="11820" y="3694"/>
                      </a:lnTo>
                      <a:lnTo>
                        <a:pt x="11825" y="3708"/>
                      </a:lnTo>
                      <a:lnTo>
                        <a:pt x="11832" y="3723"/>
                      </a:lnTo>
                      <a:lnTo>
                        <a:pt x="11836" y="3735"/>
                      </a:lnTo>
                      <a:lnTo>
                        <a:pt x="11840" y="3746"/>
                      </a:lnTo>
                      <a:lnTo>
                        <a:pt x="11843" y="3755"/>
                      </a:lnTo>
                      <a:lnTo>
                        <a:pt x="11850" y="3766"/>
                      </a:lnTo>
                      <a:lnTo>
                        <a:pt x="11858" y="3775"/>
                      </a:lnTo>
                      <a:lnTo>
                        <a:pt x="11867" y="3783"/>
                      </a:lnTo>
                      <a:lnTo>
                        <a:pt x="11875" y="3790"/>
                      </a:lnTo>
                      <a:lnTo>
                        <a:pt x="11884" y="3797"/>
                      </a:lnTo>
                      <a:lnTo>
                        <a:pt x="11892" y="3804"/>
                      </a:lnTo>
                      <a:lnTo>
                        <a:pt x="11898" y="3811"/>
                      </a:lnTo>
                      <a:lnTo>
                        <a:pt x="11900" y="3817"/>
                      </a:lnTo>
                      <a:lnTo>
                        <a:pt x="11902" y="3821"/>
                      </a:lnTo>
                      <a:lnTo>
                        <a:pt x="11903" y="3826"/>
                      </a:lnTo>
                      <a:lnTo>
                        <a:pt x="11903" y="3832"/>
                      </a:lnTo>
                      <a:lnTo>
                        <a:pt x="11903" y="3838"/>
                      </a:lnTo>
                      <a:lnTo>
                        <a:pt x="11901" y="3844"/>
                      </a:lnTo>
                      <a:lnTo>
                        <a:pt x="11900" y="3849"/>
                      </a:lnTo>
                      <a:lnTo>
                        <a:pt x="11897" y="3854"/>
                      </a:lnTo>
                      <a:lnTo>
                        <a:pt x="11895" y="3858"/>
                      </a:lnTo>
                      <a:lnTo>
                        <a:pt x="11894" y="3863"/>
                      </a:lnTo>
                      <a:lnTo>
                        <a:pt x="11892" y="3868"/>
                      </a:lnTo>
                      <a:lnTo>
                        <a:pt x="11892" y="3875"/>
                      </a:lnTo>
                      <a:lnTo>
                        <a:pt x="11892" y="3892"/>
                      </a:lnTo>
                      <a:lnTo>
                        <a:pt x="11894" y="3908"/>
                      </a:lnTo>
                      <a:lnTo>
                        <a:pt x="11897" y="3922"/>
                      </a:lnTo>
                      <a:lnTo>
                        <a:pt x="11900" y="3937"/>
                      </a:lnTo>
                      <a:lnTo>
                        <a:pt x="11904" y="3951"/>
                      </a:lnTo>
                      <a:lnTo>
                        <a:pt x="11908" y="3966"/>
                      </a:lnTo>
                      <a:lnTo>
                        <a:pt x="11911" y="3981"/>
                      </a:lnTo>
                      <a:lnTo>
                        <a:pt x="11915" y="3999"/>
                      </a:lnTo>
                      <a:lnTo>
                        <a:pt x="11917" y="4020"/>
                      </a:lnTo>
                      <a:lnTo>
                        <a:pt x="11920" y="4037"/>
                      </a:lnTo>
                      <a:lnTo>
                        <a:pt x="11923" y="4047"/>
                      </a:lnTo>
                      <a:lnTo>
                        <a:pt x="11926" y="4055"/>
                      </a:lnTo>
                      <a:lnTo>
                        <a:pt x="11929" y="4064"/>
                      </a:lnTo>
                      <a:lnTo>
                        <a:pt x="11934" y="4074"/>
                      </a:lnTo>
                      <a:lnTo>
                        <a:pt x="11943" y="4085"/>
                      </a:lnTo>
                      <a:lnTo>
                        <a:pt x="11952" y="4094"/>
                      </a:lnTo>
                      <a:lnTo>
                        <a:pt x="11955" y="4100"/>
                      </a:lnTo>
                      <a:lnTo>
                        <a:pt x="11959" y="4105"/>
                      </a:lnTo>
                      <a:lnTo>
                        <a:pt x="11961" y="4111"/>
                      </a:lnTo>
                      <a:lnTo>
                        <a:pt x="11961" y="4117"/>
                      </a:lnTo>
                      <a:lnTo>
                        <a:pt x="11961" y="4139"/>
                      </a:lnTo>
                      <a:lnTo>
                        <a:pt x="11960" y="4158"/>
                      </a:lnTo>
                      <a:lnTo>
                        <a:pt x="11959" y="4177"/>
                      </a:lnTo>
                      <a:lnTo>
                        <a:pt x="11959" y="4199"/>
                      </a:lnTo>
                      <a:lnTo>
                        <a:pt x="11963" y="4213"/>
                      </a:lnTo>
                      <a:lnTo>
                        <a:pt x="11968" y="4225"/>
                      </a:lnTo>
                      <a:lnTo>
                        <a:pt x="11970" y="4231"/>
                      </a:lnTo>
                      <a:lnTo>
                        <a:pt x="11973" y="4237"/>
                      </a:lnTo>
                      <a:lnTo>
                        <a:pt x="11974" y="4245"/>
                      </a:lnTo>
                      <a:lnTo>
                        <a:pt x="11974" y="4252"/>
                      </a:lnTo>
                      <a:lnTo>
                        <a:pt x="11974" y="4359"/>
                      </a:lnTo>
                      <a:lnTo>
                        <a:pt x="11962" y="4441"/>
                      </a:lnTo>
                      <a:lnTo>
                        <a:pt x="11962" y="4556"/>
                      </a:lnTo>
                      <a:lnTo>
                        <a:pt x="11961" y="4561"/>
                      </a:lnTo>
                      <a:lnTo>
                        <a:pt x="11959" y="4566"/>
                      </a:lnTo>
                      <a:lnTo>
                        <a:pt x="11957" y="4570"/>
                      </a:lnTo>
                      <a:lnTo>
                        <a:pt x="11955" y="4574"/>
                      </a:lnTo>
                      <a:lnTo>
                        <a:pt x="11952" y="4578"/>
                      </a:lnTo>
                      <a:lnTo>
                        <a:pt x="11950" y="4583"/>
                      </a:lnTo>
                      <a:lnTo>
                        <a:pt x="11948" y="4587"/>
                      </a:lnTo>
                      <a:lnTo>
                        <a:pt x="11948" y="4593"/>
                      </a:lnTo>
                      <a:lnTo>
                        <a:pt x="11948" y="4630"/>
                      </a:lnTo>
                      <a:lnTo>
                        <a:pt x="11947" y="4649"/>
                      </a:lnTo>
                      <a:lnTo>
                        <a:pt x="11945" y="4666"/>
                      </a:lnTo>
                      <a:lnTo>
                        <a:pt x="11941" y="4682"/>
                      </a:lnTo>
                      <a:lnTo>
                        <a:pt x="11939" y="4701"/>
                      </a:lnTo>
                      <a:lnTo>
                        <a:pt x="11937" y="4714"/>
                      </a:lnTo>
                      <a:lnTo>
                        <a:pt x="11936" y="4726"/>
                      </a:lnTo>
                      <a:lnTo>
                        <a:pt x="11935" y="4737"/>
                      </a:lnTo>
                      <a:lnTo>
                        <a:pt x="11931" y="4748"/>
                      </a:lnTo>
                      <a:lnTo>
                        <a:pt x="11925" y="4759"/>
                      </a:lnTo>
                      <a:lnTo>
                        <a:pt x="11920" y="4768"/>
                      </a:lnTo>
                      <a:lnTo>
                        <a:pt x="11914" y="4776"/>
                      </a:lnTo>
                      <a:lnTo>
                        <a:pt x="11907" y="4785"/>
                      </a:lnTo>
                      <a:lnTo>
                        <a:pt x="11901" y="4793"/>
                      </a:lnTo>
                      <a:lnTo>
                        <a:pt x="11896" y="4801"/>
                      </a:lnTo>
                      <a:lnTo>
                        <a:pt x="11890" y="4811"/>
                      </a:lnTo>
                      <a:lnTo>
                        <a:pt x="11884" y="4821"/>
                      </a:lnTo>
                      <a:lnTo>
                        <a:pt x="11879" y="4830"/>
                      </a:lnTo>
                      <a:lnTo>
                        <a:pt x="11875" y="4839"/>
                      </a:lnTo>
                      <a:lnTo>
                        <a:pt x="11870" y="4847"/>
                      </a:lnTo>
                      <a:lnTo>
                        <a:pt x="11865" y="4853"/>
                      </a:lnTo>
                      <a:lnTo>
                        <a:pt x="11853" y="4868"/>
                      </a:lnTo>
                      <a:lnTo>
                        <a:pt x="11843" y="4885"/>
                      </a:lnTo>
                      <a:lnTo>
                        <a:pt x="11834" y="4901"/>
                      </a:lnTo>
                      <a:lnTo>
                        <a:pt x="11824" y="4915"/>
                      </a:lnTo>
                      <a:lnTo>
                        <a:pt x="11814" y="4929"/>
                      </a:lnTo>
                      <a:lnTo>
                        <a:pt x="11803" y="4940"/>
                      </a:lnTo>
                      <a:lnTo>
                        <a:pt x="11796" y="4945"/>
                      </a:lnTo>
                      <a:lnTo>
                        <a:pt x="11790" y="4951"/>
                      </a:lnTo>
                      <a:lnTo>
                        <a:pt x="11783" y="4954"/>
                      </a:lnTo>
                      <a:lnTo>
                        <a:pt x="11776" y="4958"/>
                      </a:lnTo>
                      <a:lnTo>
                        <a:pt x="11768" y="4960"/>
                      </a:lnTo>
                      <a:lnTo>
                        <a:pt x="11760" y="4962"/>
                      </a:lnTo>
                      <a:lnTo>
                        <a:pt x="11752" y="4963"/>
                      </a:lnTo>
                      <a:lnTo>
                        <a:pt x="11744" y="4964"/>
                      </a:lnTo>
                      <a:lnTo>
                        <a:pt x="11729" y="4962"/>
                      </a:lnTo>
                      <a:lnTo>
                        <a:pt x="11716" y="4959"/>
                      </a:lnTo>
                      <a:lnTo>
                        <a:pt x="11704" y="4957"/>
                      </a:lnTo>
                      <a:lnTo>
                        <a:pt x="11693" y="4956"/>
                      </a:lnTo>
                      <a:lnTo>
                        <a:pt x="11688" y="4954"/>
                      </a:lnTo>
                      <a:lnTo>
                        <a:pt x="11683" y="4952"/>
                      </a:lnTo>
                      <a:lnTo>
                        <a:pt x="11679" y="4948"/>
                      </a:lnTo>
                      <a:lnTo>
                        <a:pt x="11675" y="4944"/>
                      </a:lnTo>
                      <a:lnTo>
                        <a:pt x="11671" y="4952"/>
                      </a:lnTo>
                      <a:lnTo>
                        <a:pt x="11666" y="4957"/>
                      </a:lnTo>
                      <a:lnTo>
                        <a:pt x="11660" y="4960"/>
                      </a:lnTo>
                      <a:lnTo>
                        <a:pt x="11651" y="4961"/>
                      </a:lnTo>
                      <a:lnTo>
                        <a:pt x="11619" y="4948"/>
                      </a:lnTo>
                      <a:lnTo>
                        <a:pt x="11617" y="4951"/>
                      </a:lnTo>
                      <a:lnTo>
                        <a:pt x="11616" y="4953"/>
                      </a:lnTo>
                      <a:lnTo>
                        <a:pt x="11618" y="4965"/>
                      </a:lnTo>
                      <a:lnTo>
                        <a:pt x="11619" y="4976"/>
                      </a:lnTo>
                      <a:lnTo>
                        <a:pt x="11619" y="4982"/>
                      </a:lnTo>
                      <a:lnTo>
                        <a:pt x="11618" y="4987"/>
                      </a:lnTo>
                      <a:lnTo>
                        <a:pt x="11616" y="4991"/>
                      </a:lnTo>
                      <a:lnTo>
                        <a:pt x="11615" y="4995"/>
                      </a:lnTo>
                      <a:lnTo>
                        <a:pt x="11613" y="4999"/>
                      </a:lnTo>
                      <a:lnTo>
                        <a:pt x="11612" y="5003"/>
                      </a:lnTo>
                      <a:lnTo>
                        <a:pt x="11611" y="5009"/>
                      </a:lnTo>
                      <a:lnTo>
                        <a:pt x="11610" y="5014"/>
                      </a:lnTo>
                      <a:lnTo>
                        <a:pt x="11613" y="5019"/>
                      </a:lnTo>
                      <a:lnTo>
                        <a:pt x="11618" y="5023"/>
                      </a:lnTo>
                      <a:lnTo>
                        <a:pt x="11622" y="5030"/>
                      </a:lnTo>
                      <a:lnTo>
                        <a:pt x="11626" y="5037"/>
                      </a:lnTo>
                      <a:lnTo>
                        <a:pt x="11629" y="5043"/>
                      </a:lnTo>
                      <a:lnTo>
                        <a:pt x="11631" y="5051"/>
                      </a:lnTo>
                      <a:lnTo>
                        <a:pt x="11626" y="5059"/>
                      </a:lnTo>
                      <a:lnTo>
                        <a:pt x="11621" y="5067"/>
                      </a:lnTo>
                      <a:lnTo>
                        <a:pt x="11619" y="5070"/>
                      </a:lnTo>
                      <a:lnTo>
                        <a:pt x="11616" y="5072"/>
                      </a:lnTo>
                      <a:lnTo>
                        <a:pt x="11612" y="5074"/>
                      </a:lnTo>
                      <a:lnTo>
                        <a:pt x="11608" y="5074"/>
                      </a:lnTo>
                      <a:lnTo>
                        <a:pt x="11595" y="5073"/>
                      </a:lnTo>
                      <a:lnTo>
                        <a:pt x="11585" y="5071"/>
                      </a:lnTo>
                      <a:lnTo>
                        <a:pt x="11574" y="5069"/>
                      </a:lnTo>
                      <a:lnTo>
                        <a:pt x="11561" y="5068"/>
                      </a:lnTo>
                      <a:lnTo>
                        <a:pt x="11558" y="5069"/>
                      </a:lnTo>
                      <a:lnTo>
                        <a:pt x="11556" y="5072"/>
                      </a:lnTo>
                      <a:lnTo>
                        <a:pt x="11555" y="5075"/>
                      </a:lnTo>
                      <a:lnTo>
                        <a:pt x="11554" y="5078"/>
                      </a:lnTo>
                      <a:lnTo>
                        <a:pt x="11554" y="5089"/>
                      </a:lnTo>
                      <a:lnTo>
                        <a:pt x="11585" y="5089"/>
                      </a:lnTo>
                      <a:lnTo>
                        <a:pt x="11586" y="5092"/>
                      </a:lnTo>
                      <a:lnTo>
                        <a:pt x="11587" y="5095"/>
                      </a:lnTo>
                      <a:lnTo>
                        <a:pt x="11585" y="5106"/>
                      </a:lnTo>
                      <a:lnTo>
                        <a:pt x="11582" y="5118"/>
                      </a:lnTo>
                      <a:lnTo>
                        <a:pt x="11581" y="5122"/>
                      </a:lnTo>
                      <a:lnTo>
                        <a:pt x="11581" y="5126"/>
                      </a:lnTo>
                      <a:lnTo>
                        <a:pt x="11574" y="5120"/>
                      </a:lnTo>
                      <a:lnTo>
                        <a:pt x="11566" y="5113"/>
                      </a:lnTo>
                      <a:lnTo>
                        <a:pt x="11560" y="5107"/>
                      </a:lnTo>
                      <a:lnTo>
                        <a:pt x="11554" y="5101"/>
                      </a:lnTo>
                      <a:lnTo>
                        <a:pt x="11544" y="5086"/>
                      </a:lnTo>
                      <a:lnTo>
                        <a:pt x="11533" y="5070"/>
                      </a:lnTo>
                      <a:lnTo>
                        <a:pt x="11536" y="5065"/>
                      </a:lnTo>
                      <a:lnTo>
                        <a:pt x="11540" y="5059"/>
                      </a:lnTo>
                      <a:lnTo>
                        <a:pt x="11545" y="5055"/>
                      </a:lnTo>
                      <a:lnTo>
                        <a:pt x="11549" y="5052"/>
                      </a:lnTo>
                      <a:lnTo>
                        <a:pt x="11559" y="5045"/>
                      </a:lnTo>
                      <a:lnTo>
                        <a:pt x="11568" y="5040"/>
                      </a:lnTo>
                      <a:lnTo>
                        <a:pt x="11577" y="5033"/>
                      </a:lnTo>
                      <a:lnTo>
                        <a:pt x="11584" y="5026"/>
                      </a:lnTo>
                      <a:lnTo>
                        <a:pt x="11587" y="5022"/>
                      </a:lnTo>
                      <a:lnTo>
                        <a:pt x="11589" y="5017"/>
                      </a:lnTo>
                      <a:lnTo>
                        <a:pt x="11590" y="5012"/>
                      </a:lnTo>
                      <a:lnTo>
                        <a:pt x="11591" y="5006"/>
                      </a:lnTo>
                      <a:lnTo>
                        <a:pt x="11590" y="4998"/>
                      </a:lnTo>
                      <a:lnTo>
                        <a:pt x="11588" y="4992"/>
                      </a:lnTo>
                      <a:lnTo>
                        <a:pt x="11586" y="4986"/>
                      </a:lnTo>
                      <a:lnTo>
                        <a:pt x="11582" y="4981"/>
                      </a:lnTo>
                      <a:lnTo>
                        <a:pt x="11574" y="4969"/>
                      </a:lnTo>
                      <a:lnTo>
                        <a:pt x="11565" y="4958"/>
                      </a:lnTo>
                      <a:lnTo>
                        <a:pt x="11550" y="4934"/>
                      </a:lnTo>
                      <a:lnTo>
                        <a:pt x="11534" y="4914"/>
                      </a:lnTo>
                      <a:lnTo>
                        <a:pt x="11520" y="4895"/>
                      </a:lnTo>
                      <a:lnTo>
                        <a:pt x="11503" y="4872"/>
                      </a:lnTo>
                      <a:lnTo>
                        <a:pt x="11489" y="4851"/>
                      </a:lnTo>
                      <a:lnTo>
                        <a:pt x="11474" y="4832"/>
                      </a:lnTo>
                      <a:lnTo>
                        <a:pt x="11467" y="4824"/>
                      </a:lnTo>
                      <a:lnTo>
                        <a:pt x="11459" y="4816"/>
                      </a:lnTo>
                      <a:lnTo>
                        <a:pt x="11449" y="4808"/>
                      </a:lnTo>
                      <a:lnTo>
                        <a:pt x="11439" y="4798"/>
                      </a:lnTo>
                      <a:lnTo>
                        <a:pt x="11422" y="4788"/>
                      </a:lnTo>
                      <a:lnTo>
                        <a:pt x="11407" y="4778"/>
                      </a:lnTo>
                      <a:lnTo>
                        <a:pt x="11400" y="4773"/>
                      </a:lnTo>
                      <a:lnTo>
                        <a:pt x="11394" y="4767"/>
                      </a:lnTo>
                      <a:lnTo>
                        <a:pt x="11392" y="4764"/>
                      </a:lnTo>
                      <a:lnTo>
                        <a:pt x="11390" y="4760"/>
                      </a:lnTo>
                      <a:lnTo>
                        <a:pt x="11389" y="4756"/>
                      </a:lnTo>
                      <a:lnTo>
                        <a:pt x="11389" y="4751"/>
                      </a:lnTo>
                      <a:lnTo>
                        <a:pt x="11390" y="4746"/>
                      </a:lnTo>
                      <a:lnTo>
                        <a:pt x="11392" y="4742"/>
                      </a:lnTo>
                      <a:lnTo>
                        <a:pt x="11395" y="4739"/>
                      </a:lnTo>
                      <a:lnTo>
                        <a:pt x="11398" y="4736"/>
                      </a:lnTo>
                      <a:lnTo>
                        <a:pt x="11403" y="4733"/>
                      </a:lnTo>
                      <a:lnTo>
                        <a:pt x="11406" y="4730"/>
                      </a:lnTo>
                      <a:lnTo>
                        <a:pt x="11409" y="4727"/>
                      </a:lnTo>
                      <a:lnTo>
                        <a:pt x="11411" y="4723"/>
                      </a:lnTo>
                      <a:lnTo>
                        <a:pt x="11415" y="4711"/>
                      </a:lnTo>
                      <a:lnTo>
                        <a:pt x="11419" y="4700"/>
                      </a:lnTo>
                      <a:lnTo>
                        <a:pt x="11425" y="4690"/>
                      </a:lnTo>
                      <a:lnTo>
                        <a:pt x="11432" y="4682"/>
                      </a:lnTo>
                      <a:lnTo>
                        <a:pt x="11440" y="4674"/>
                      </a:lnTo>
                      <a:lnTo>
                        <a:pt x="11448" y="4668"/>
                      </a:lnTo>
                      <a:lnTo>
                        <a:pt x="11459" y="4661"/>
                      </a:lnTo>
                      <a:lnTo>
                        <a:pt x="11470" y="4656"/>
                      </a:lnTo>
                      <a:lnTo>
                        <a:pt x="11488" y="4649"/>
                      </a:lnTo>
                      <a:lnTo>
                        <a:pt x="11505" y="4642"/>
                      </a:lnTo>
                      <a:lnTo>
                        <a:pt x="11511" y="4638"/>
                      </a:lnTo>
                      <a:lnTo>
                        <a:pt x="11518" y="4632"/>
                      </a:lnTo>
                      <a:lnTo>
                        <a:pt x="11520" y="4629"/>
                      </a:lnTo>
                      <a:lnTo>
                        <a:pt x="11521" y="4625"/>
                      </a:lnTo>
                      <a:lnTo>
                        <a:pt x="11522" y="4621"/>
                      </a:lnTo>
                      <a:lnTo>
                        <a:pt x="11522" y="4617"/>
                      </a:lnTo>
                      <a:lnTo>
                        <a:pt x="11522" y="4605"/>
                      </a:lnTo>
                      <a:lnTo>
                        <a:pt x="11520" y="4596"/>
                      </a:lnTo>
                      <a:lnTo>
                        <a:pt x="11517" y="4587"/>
                      </a:lnTo>
                      <a:lnTo>
                        <a:pt x="11514" y="4577"/>
                      </a:lnTo>
                      <a:lnTo>
                        <a:pt x="11510" y="4568"/>
                      </a:lnTo>
                      <a:lnTo>
                        <a:pt x="11508" y="4559"/>
                      </a:lnTo>
                      <a:lnTo>
                        <a:pt x="11506" y="4549"/>
                      </a:lnTo>
                      <a:lnTo>
                        <a:pt x="11505" y="4538"/>
                      </a:lnTo>
                      <a:lnTo>
                        <a:pt x="11505" y="4480"/>
                      </a:lnTo>
                      <a:lnTo>
                        <a:pt x="11505" y="4454"/>
                      </a:lnTo>
                      <a:lnTo>
                        <a:pt x="11503" y="4430"/>
                      </a:lnTo>
                      <a:lnTo>
                        <a:pt x="11499" y="4408"/>
                      </a:lnTo>
                      <a:lnTo>
                        <a:pt x="11495" y="4388"/>
                      </a:lnTo>
                      <a:lnTo>
                        <a:pt x="11489" y="4367"/>
                      </a:lnTo>
                      <a:lnTo>
                        <a:pt x="11482" y="4346"/>
                      </a:lnTo>
                      <a:lnTo>
                        <a:pt x="11474" y="4323"/>
                      </a:lnTo>
                      <a:lnTo>
                        <a:pt x="11465" y="4300"/>
                      </a:lnTo>
                      <a:lnTo>
                        <a:pt x="11461" y="4291"/>
                      </a:lnTo>
                      <a:lnTo>
                        <a:pt x="11455" y="4284"/>
                      </a:lnTo>
                      <a:lnTo>
                        <a:pt x="11450" y="4278"/>
                      </a:lnTo>
                      <a:lnTo>
                        <a:pt x="11444" y="4272"/>
                      </a:lnTo>
                      <a:lnTo>
                        <a:pt x="11439" y="4266"/>
                      </a:lnTo>
                      <a:lnTo>
                        <a:pt x="11434" y="4259"/>
                      </a:lnTo>
                      <a:lnTo>
                        <a:pt x="11432" y="4256"/>
                      </a:lnTo>
                      <a:lnTo>
                        <a:pt x="11431" y="4252"/>
                      </a:lnTo>
                      <a:lnTo>
                        <a:pt x="11430" y="4248"/>
                      </a:lnTo>
                      <a:lnTo>
                        <a:pt x="11430" y="4244"/>
                      </a:lnTo>
                      <a:lnTo>
                        <a:pt x="11430" y="4164"/>
                      </a:lnTo>
                      <a:lnTo>
                        <a:pt x="11409" y="4151"/>
                      </a:lnTo>
                      <a:lnTo>
                        <a:pt x="11390" y="4139"/>
                      </a:lnTo>
                      <a:lnTo>
                        <a:pt x="11380" y="4134"/>
                      </a:lnTo>
                      <a:lnTo>
                        <a:pt x="11371" y="4130"/>
                      </a:lnTo>
                      <a:lnTo>
                        <a:pt x="11359" y="4128"/>
                      </a:lnTo>
                      <a:lnTo>
                        <a:pt x="11347" y="4126"/>
                      </a:lnTo>
                      <a:lnTo>
                        <a:pt x="11340" y="4128"/>
                      </a:lnTo>
                      <a:lnTo>
                        <a:pt x="11335" y="4130"/>
                      </a:lnTo>
                      <a:lnTo>
                        <a:pt x="11331" y="4133"/>
                      </a:lnTo>
                      <a:lnTo>
                        <a:pt x="11327" y="4138"/>
                      </a:lnTo>
                      <a:lnTo>
                        <a:pt x="11321" y="4148"/>
                      </a:lnTo>
                      <a:lnTo>
                        <a:pt x="11314" y="4160"/>
                      </a:lnTo>
                      <a:lnTo>
                        <a:pt x="11305" y="4167"/>
                      </a:lnTo>
                      <a:lnTo>
                        <a:pt x="11298" y="4172"/>
                      </a:lnTo>
                      <a:lnTo>
                        <a:pt x="11290" y="4177"/>
                      </a:lnTo>
                      <a:lnTo>
                        <a:pt x="11281" y="4181"/>
                      </a:lnTo>
                      <a:lnTo>
                        <a:pt x="11274" y="4186"/>
                      </a:lnTo>
                      <a:lnTo>
                        <a:pt x="11266" y="4191"/>
                      </a:lnTo>
                      <a:lnTo>
                        <a:pt x="11259" y="4197"/>
                      </a:lnTo>
                      <a:lnTo>
                        <a:pt x="11251" y="4204"/>
                      </a:lnTo>
                      <a:lnTo>
                        <a:pt x="11246" y="4213"/>
                      </a:lnTo>
                      <a:lnTo>
                        <a:pt x="11242" y="4221"/>
                      </a:lnTo>
                      <a:lnTo>
                        <a:pt x="11239" y="4229"/>
                      </a:lnTo>
                      <a:lnTo>
                        <a:pt x="11237" y="4237"/>
                      </a:lnTo>
                      <a:lnTo>
                        <a:pt x="11235" y="4246"/>
                      </a:lnTo>
                      <a:lnTo>
                        <a:pt x="11231" y="4254"/>
                      </a:lnTo>
                      <a:lnTo>
                        <a:pt x="11229" y="4257"/>
                      </a:lnTo>
                      <a:lnTo>
                        <a:pt x="11225" y="4260"/>
                      </a:lnTo>
                      <a:lnTo>
                        <a:pt x="11222" y="4263"/>
                      </a:lnTo>
                      <a:lnTo>
                        <a:pt x="11218" y="4266"/>
                      </a:lnTo>
                      <a:lnTo>
                        <a:pt x="11209" y="4272"/>
                      </a:lnTo>
                      <a:lnTo>
                        <a:pt x="11200" y="4277"/>
                      </a:lnTo>
                      <a:lnTo>
                        <a:pt x="11190" y="4282"/>
                      </a:lnTo>
                      <a:lnTo>
                        <a:pt x="11180" y="4288"/>
                      </a:lnTo>
                      <a:lnTo>
                        <a:pt x="11176" y="4291"/>
                      </a:lnTo>
                      <a:lnTo>
                        <a:pt x="11173" y="4295"/>
                      </a:lnTo>
                      <a:lnTo>
                        <a:pt x="11169" y="4301"/>
                      </a:lnTo>
                      <a:lnTo>
                        <a:pt x="11167" y="4306"/>
                      </a:lnTo>
                      <a:lnTo>
                        <a:pt x="11166" y="4312"/>
                      </a:lnTo>
                      <a:lnTo>
                        <a:pt x="11163" y="4317"/>
                      </a:lnTo>
                      <a:lnTo>
                        <a:pt x="11160" y="4321"/>
                      </a:lnTo>
                      <a:lnTo>
                        <a:pt x="11156" y="4326"/>
                      </a:lnTo>
                      <a:lnTo>
                        <a:pt x="11153" y="4328"/>
                      </a:lnTo>
                      <a:lnTo>
                        <a:pt x="11150" y="4330"/>
                      </a:lnTo>
                      <a:lnTo>
                        <a:pt x="11147" y="4331"/>
                      </a:lnTo>
                      <a:lnTo>
                        <a:pt x="11143" y="4331"/>
                      </a:lnTo>
                      <a:lnTo>
                        <a:pt x="11135" y="4331"/>
                      </a:lnTo>
                      <a:lnTo>
                        <a:pt x="11128" y="4330"/>
                      </a:lnTo>
                      <a:lnTo>
                        <a:pt x="11121" y="4329"/>
                      </a:lnTo>
                      <a:lnTo>
                        <a:pt x="11114" y="4329"/>
                      </a:lnTo>
                      <a:lnTo>
                        <a:pt x="11106" y="4330"/>
                      </a:lnTo>
                      <a:lnTo>
                        <a:pt x="11099" y="4333"/>
                      </a:lnTo>
                      <a:lnTo>
                        <a:pt x="11088" y="4341"/>
                      </a:lnTo>
                      <a:lnTo>
                        <a:pt x="11076" y="4348"/>
                      </a:lnTo>
                      <a:lnTo>
                        <a:pt x="11071" y="4351"/>
                      </a:lnTo>
                      <a:lnTo>
                        <a:pt x="11065" y="4355"/>
                      </a:lnTo>
                      <a:lnTo>
                        <a:pt x="11058" y="4356"/>
                      </a:lnTo>
                      <a:lnTo>
                        <a:pt x="11050" y="4357"/>
                      </a:lnTo>
                      <a:lnTo>
                        <a:pt x="11042" y="4357"/>
                      </a:lnTo>
                      <a:lnTo>
                        <a:pt x="11035" y="4355"/>
                      </a:lnTo>
                      <a:lnTo>
                        <a:pt x="11028" y="4352"/>
                      </a:lnTo>
                      <a:lnTo>
                        <a:pt x="11021" y="4350"/>
                      </a:lnTo>
                      <a:lnTo>
                        <a:pt x="11015" y="4346"/>
                      </a:lnTo>
                      <a:lnTo>
                        <a:pt x="11009" y="4343"/>
                      </a:lnTo>
                      <a:lnTo>
                        <a:pt x="11004" y="4338"/>
                      </a:lnTo>
                      <a:lnTo>
                        <a:pt x="10998" y="4333"/>
                      </a:lnTo>
                      <a:lnTo>
                        <a:pt x="10979" y="4310"/>
                      </a:lnTo>
                      <a:lnTo>
                        <a:pt x="10959" y="4283"/>
                      </a:lnTo>
                      <a:lnTo>
                        <a:pt x="10945" y="4276"/>
                      </a:lnTo>
                      <a:lnTo>
                        <a:pt x="10928" y="4269"/>
                      </a:lnTo>
                      <a:lnTo>
                        <a:pt x="10925" y="4264"/>
                      </a:lnTo>
                      <a:lnTo>
                        <a:pt x="10923" y="4260"/>
                      </a:lnTo>
                      <a:lnTo>
                        <a:pt x="10922" y="4255"/>
                      </a:lnTo>
                      <a:lnTo>
                        <a:pt x="10922" y="4250"/>
                      </a:lnTo>
                      <a:lnTo>
                        <a:pt x="10923" y="4239"/>
                      </a:lnTo>
                      <a:lnTo>
                        <a:pt x="10924" y="4228"/>
                      </a:lnTo>
                      <a:lnTo>
                        <a:pt x="10912" y="4227"/>
                      </a:lnTo>
                      <a:lnTo>
                        <a:pt x="10900" y="4226"/>
                      </a:lnTo>
                      <a:lnTo>
                        <a:pt x="10896" y="4226"/>
                      </a:lnTo>
                      <a:lnTo>
                        <a:pt x="10892" y="4228"/>
                      </a:lnTo>
                      <a:lnTo>
                        <a:pt x="10888" y="4230"/>
                      </a:lnTo>
                      <a:lnTo>
                        <a:pt x="10883" y="4232"/>
                      </a:lnTo>
                      <a:lnTo>
                        <a:pt x="10879" y="4234"/>
                      </a:lnTo>
                      <a:lnTo>
                        <a:pt x="10876" y="4236"/>
                      </a:lnTo>
                      <a:lnTo>
                        <a:pt x="10871" y="4237"/>
                      </a:lnTo>
                      <a:lnTo>
                        <a:pt x="10867" y="4237"/>
                      </a:lnTo>
                      <a:lnTo>
                        <a:pt x="10847" y="4237"/>
                      </a:lnTo>
                      <a:lnTo>
                        <a:pt x="10831" y="4236"/>
                      </a:lnTo>
                      <a:lnTo>
                        <a:pt x="10822" y="4234"/>
                      </a:lnTo>
                      <a:lnTo>
                        <a:pt x="10815" y="4232"/>
                      </a:lnTo>
                      <a:lnTo>
                        <a:pt x="10807" y="4228"/>
                      </a:lnTo>
                      <a:lnTo>
                        <a:pt x="10797" y="4224"/>
                      </a:lnTo>
                      <a:lnTo>
                        <a:pt x="10790" y="4219"/>
                      </a:lnTo>
                      <a:lnTo>
                        <a:pt x="10784" y="4215"/>
                      </a:lnTo>
                      <a:lnTo>
                        <a:pt x="10781" y="4213"/>
                      </a:lnTo>
                      <a:lnTo>
                        <a:pt x="10778" y="4210"/>
                      </a:lnTo>
                      <a:lnTo>
                        <a:pt x="10774" y="4209"/>
                      </a:lnTo>
                      <a:lnTo>
                        <a:pt x="10769" y="4209"/>
                      </a:lnTo>
                      <a:lnTo>
                        <a:pt x="10766" y="4209"/>
                      </a:lnTo>
                      <a:lnTo>
                        <a:pt x="10764" y="4210"/>
                      </a:lnTo>
                      <a:lnTo>
                        <a:pt x="10763" y="4213"/>
                      </a:lnTo>
                      <a:lnTo>
                        <a:pt x="10761" y="4215"/>
                      </a:lnTo>
                      <a:lnTo>
                        <a:pt x="10759" y="4220"/>
                      </a:lnTo>
                      <a:lnTo>
                        <a:pt x="10755" y="4224"/>
                      </a:lnTo>
                      <a:lnTo>
                        <a:pt x="10750" y="4227"/>
                      </a:lnTo>
                      <a:lnTo>
                        <a:pt x="10745" y="4229"/>
                      </a:lnTo>
                      <a:lnTo>
                        <a:pt x="10740" y="4231"/>
                      </a:lnTo>
                      <a:lnTo>
                        <a:pt x="10735" y="4232"/>
                      </a:lnTo>
                      <a:lnTo>
                        <a:pt x="10724" y="4233"/>
                      </a:lnTo>
                      <a:lnTo>
                        <a:pt x="10712" y="4233"/>
                      </a:lnTo>
                      <a:lnTo>
                        <a:pt x="10705" y="4232"/>
                      </a:lnTo>
                      <a:lnTo>
                        <a:pt x="10699" y="4230"/>
                      </a:lnTo>
                      <a:lnTo>
                        <a:pt x="10694" y="4228"/>
                      </a:lnTo>
                      <a:lnTo>
                        <a:pt x="10689" y="4225"/>
                      </a:lnTo>
                      <a:lnTo>
                        <a:pt x="10683" y="4222"/>
                      </a:lnTo>
                      <a:lnTo>
                        <a:pt x="10677" y="4219"/>
                      </a:lnTo>
                      <a:lnTo>
                        <a:pt x="10672" y="4217"/>
                      </a:lnTo>
                      <a:lnTo>
                        <a:pt x="10665" y="4217"/>
                      </a:lnTo>
                      <a:lnTo>
                        <a:pt x="10657" y="4218"/>
                      </a:lnTo>
                      <a:lnTo>
                        <a:pt x="10648" y="4220"/>
                      </a:lnTo>
                      <a:lnTo>
                        <a:pt x="10642" y="4223"/>
                      </a:lnTo>
                      <a:lnTo>
                        <a:pt x="10635" y="4226"/>
                      </a:lnTo>
                      <a:lnTo>
                        <a:pt x="10629" y="4229"/>
                      </a:lnTo>
                      <a:lnTo>
                        <a:pt x="10621" y="4232"/>
                      </a:lnTo>
                      <a:lnTo>
                        <a:pt x="10614" y="4234"/>
                      </a:lnTo>
                      <a:lnTo>
                        <a:pt x="10606" y="4235"/>
                      </a:lnTo>
                      <a:lnTo>
                        <a:pt x="10600" y="4235"/>
                      </a:lnTo>
                      <a:lnTo>
                        <a:pt x="10594" y="4234"/>
                      </a:lnTo>
                      <a:lnTo>
                        <a:pt x="10589" y="4233"/>
                      </a:lnTo>
                      <a:lnTo>
                        <a:pt x="10584" y="4231"/>
                      </a:lnTo>
                      <a:lnTo>
                        <a:pt x="10576" y="4227"/>
                      </a:lnTo>
                      <a:lnTo>
                        <a:pt x="10567" y="4221"/>
                      </a:lnTo>
                      <a:lnTo>
                        <a:pt x="10552" y="4207"/>
                      </a:lnTo>
                      <a:lnTo>
                        <a:pt x="10534" y="4193"/>
                      </a:lnTo>
                      <a:lnTo>
                        <a:pt x="10526" y="4188"/>
                      </a:lnTo>
                      <a:lnTo>
                        <a:pt x="10518" y="4184"/>
                      </a:lnTo>
                      <a:lnTo>
                        <a:pt x="10509" y="4180"/>
                      </a:lnTo>
                      <a:lnTo>
                        <a:pt x="10501" y="4177"/>
                      </a:lnTo>
                      <a:lnTo>
                        <a:pt x="10493" y="4174"/>
                      </a:lnTo>
                      <a:lnTo>
                        <a:pt x="10485" y="4171"/>
                      </a:lnTo>
                      <a:lnTo>
                        <a:pt x="10476" y="4167"/>
                      </a:lnTo>
                      <a:lnTo>
                        <a:pt x="10468" y="4162"/>
                      </a:lnTo>
                      <a:lnTo>
                        <a:pt x="10461" y="4157"/>
                      </a:lnTo>
                      <a:lnTo>
                        <a:pt x="10456" y="4150"/>
                      </a:lnTo>
                      <a:lnTo>
                        <a:pt x="10450" y="4143"/>
                      </a:lnTo>
                      <a:lnTo>
                        <a:pt x="10447" y="4136"/>
                      </a:lnTo>
                      <a:lnTo>
                        <a:pt x="10443" y="4130"/>
                      </a:lnTo>
                      <a:lnTo>
                        <a:pt x="10439" y="4122"/>
                      </a:lnTo>
                      <a:lnTo>
                        <a:pt x="10434" y="4116"/>
                      </a:lnTo>
                      <a:lnTo>
                        <a:pt x="10428" y="4110"/>
                      </a:lnTo>
                      <a:lnTo>
                        <a:pt x="10413" y="4101"/>
                      </a:lnTo>
                      <a:lnTo>
                        <a:pt x="10399" y="4093"/>
                      </a:lnTo>
                      <a:lnTo>
                        <a:pt x="10392" y="4089"/>
                      </a:lnTo>
                      <a:lnTo>
                        <a:pt x="10385" y="4085"/>
                      </a:lnTo>
                      <a:lnTo>
                        <a:pt x="10379" y="4080"/>
                      </a:lnTo>
                      <a:lnTo>
                        <a:pt x="10373" y="4074"/>
                      </a:lnTo>
                      <a:lnTo>
                        <a:pt x="10362" y="4062"/>
                      </a:lnTo>
                      <a:lnTo>
                        <a:pt x="10352" y="4052"/>
                      </a:lnTo>
                      <a:lnTo>
                        <a:pt x="10342" y="4044"/>
                      </a:lnTo>
                      <a:lnTo>
                        <a:pt x="10331" y="4036"/>
                      </a:lnTo>
                      <a:lnTo>
                        <a:pt x="10320" y="4029"/>
                      </a:lnTo>
                      <a:lnTo>
                        <a:pt x="10307" y="4023"/>
                      </a:lnTo>
                      <a:lnTo>
                        <a:pt x="10295" y="4018"/>
                      </a:lnTo>
                      <a:lnTo>
                        <a:pt x="10280" y="4012"/>
                      </a:lnTo>
                      <a:lnTo>
                        <a:pt x="10263" y="4008"/>
                      </a:lnTo>
                      <a:lnTo>
                        <a:pt x="10246" y="4007"/>
                      </a:lnTo>
                      <a:lnTo>
                        <a:pt x="10238" y="4006"/>
                      </a:lnTo>
                      <a:lnTo>
                        <a:pt x="10230" y="4004"/>
                      </a:lnTo>
                      <a:lnTo>
                        <a:pt x="10221" y="4002"/>
                      </a:lnTo>
                      <a:lnTo>
                        <a:pt x="10213" y="3998"/>
                      </a:lnTo>
                      <a:lnTo>
                        <a:pt x="10210" y="3996"/>
                      </a:lnTo>
                      <a:lnTo>
                        <a:pt x="10207" y="3993"/>
                      </a:lnTo>
                      <a:lnTo>
                        <a:pt x="10205" y="3990"/>
                      </a:lnTo>
                      <a:lnTo>
                        <a:pt x="10203" y="3987"/>
                      </a:lnTo>
                      <a:lnTo>
                        <a:pt x="10199" y="3979"/>
                      </a:lnTo>
                      <a:lnTo>
                        <a:pt x="10194" y="3972"/>
                      </a:lnTo>
                      <a:lnTo>
                        <a:pt x="10187" y="3962"/>
                      </a:lnTo>
                      <a:lnTo>
                        <a:pt x="10180" y="3952"/>
                      </a:lnTo>
                      <a:lnTo>
                        <a:pt x="10173" y="3944"/>
                      </a:lnTo>
                      <a:lnTo>
                        <a:pt x="10165" y="3937"/>
                      </a:lnTo>
                      <a:lnTo>
                        <a:pt x="10150" y="3922"/>
                      </a:lnTo>
                      <a:lnTo>
                        <a:pt x="10132" y="3905"/>
                      </a:lnTo>
                      <a:lnTo>
                        <a:pt x="10081" y="3905"/>
                      </a:lnTo>
                      <a:lnTo>
                        <a:pt x="10074" y="3905"/>
                      </a:lnTo>
                      <a:lnTo>
                        <a:pt x="10069" y="3904"/>
                      </a:lnTo>
                      <a:lnTo>
                        <a:pt x="10063" y="3901"/>
                      </a:lnTo>
                      <a:lnTo>
                        <a:pt x="10059" y="3898"/>
                      </a:lnTo>
                      <a:lnTo>
                        <a:pt x="10049" y="3891"/>
                      </a:lnTo>
                      <a:lnTo>
                        <a:pt x="10040" y="3883"/>
                      </a:lnTo>
                      <a:lnTo>
                        <a:pt x="10032" y="3875"/>
                      </a:lnTo>
                      <a:lnTo>
                        <a:pt x="10022" y="3867"/>
                      </a:lnTo>
                      <a:lnTo>
                        <a:pt x="10017" y="3864"/>
                      </a:lnTo>
                      <a:lnTo>
                        <a:pt x="10012" y="3862"/>
                      </a:lnTo>
                      <a:lnTo>
                        <a:pt x="10006" y="3860"/>
                      </a:lnTo>
                      <a:lnTo>
                        <a:pt x="10000" y="3860"/>
                      </a:lnTo>
                      <a:lnTo>
                        <a:pt x="9991" y="3860"/>
                      </a:lnTo>
                      <a:lnTo>
                        <a:pt x="9984" y="3861"/>
                      </a:lnTo>
                      <a:lnTo>
                        <a:pt x="9977" y="3863"/>
                      </a:lnTo>
                      <a:lnTo>
                        <a:pt x="9970" y="3865"/>
                      </a:lnTo>
                      <a:lnTo>
                        <a:pt x="9957" y="3871"/>
                      </a:lnTo>
                      <a:lnTo>
                        <a:pt x="9945" y="3878"/>
                      </a:lnTo>
                      <a:lnTo>
                        <a:pt x="9932" y="3884"/>
                      </a:lnTo>
                      <a:lnTo>
                        <a:pt x="9920" y="3890"/>
                      </a:lnTo>
                      <a:lnTo>
                        <a:pt x="9913" y="3892"/>
                      </a:lnTo>
                      <a:lnTo>
                        <a:pt x="9905" y="3894"/>
                      </a:lnTo>
                      <a:lnTo>
                        <a:pt x="9898" y="3895"/>
                      </a:lnTo>
                      <a:lnTo>
                        <a:pt x="9890" y="3895"/>
                      </a:lnTo>
                      <a:lnTo>
                        <a:pt x="9843" y="3895"/>
                      </a:lnTo>
                      <a:lnTo>
                        <a:pt x="9825" y="3896"/>
                      </a:lnTo>
                      <a:lnTo>
                        <a:pt x="9809" y="3899"/>
                      </a:lnTo>
                      <a:lnTo>
                        <a:pt x="9793" y="3904"/>
                      </a:lnTo>
                      <a:lnTo>
                        <a:pt x="9777" y="3910"/>
                      </a:lnTo>
                      <a:lnTo>
                        <a:pt x="9763" y="3917"/>
                      </a:lnTo>
                      <a:lnTo>
                        <a:pt x="9752" y="3926"/>
                      </a:lnTo>
                      <a:lnTo>
                        <a:pt x="9747" y="3930"/>
                      </a:lnTo>
                      <a:lnTo>
                        <a:pt x="9740" y="3933"/>
                      </a:lnTo>
                      <a:lnTo>
                        <a:pt x="9733" y="3936"/>
                      </a:lnTo>
                      <a:lnTo>
                        <a:pt x="9726" y="3936"/>
                      </a:lnTo>
                      <a:lnTo>
                        <a:pt x="9679" y="3936"/>
                      </a:lnTo>
                      <a:lnTo>
                        <a:pt x="9674" y="3937"/>
                      </a:lnTo>
                      <a:lnTo>
                        <a:pt x="9669" y="3938"/>
                      </a:lnTo>
                      <a:lnTo>
                        <a:pt x="9665" y="3940"/>
                      </a:lnTo>
                      <a:lnTo>
                        <a:pt x="9661" y="3942"/>
                      </a:lnTo>
                      <a:lnTo>
                        <a:pt x="9653" y="3948"/>
                      </a:lnTo>
                      <a:lnTo>
                        <a:pt x="9646" y="3955"/>
                      </a:lnTo>
                      <a:lnTo>
                        <a:pt x="9640" y="3963"/>
                      </a:lnTo>
                      <a:lnTo>
                        <a:pt x="9633" y="3970"/>
                      </a:lnTo>
                      <a:lnTo>
                        <a:pt x="9629" y="3973"/>
                      </a:lnTo>
                      <a:lnTo>
                        <a:pt x="9624" y="3976"/>
                      </a:lnTo>
                      <a:lnTo>
                        <a:pt x="9620" y="3979"/>
                      </a:lnTo>
                      <a:lnTo>
                        <a:pt x="9615" y="3981"/>
                      </a:lnTo>
                      <a:lnTo>
                        <a:pt x="9607" y="3984"/>
                      </a:lnTo>
                      <a:lnTo>
                        <a:pt x="9600" y="3990"/>
                      </a:lnTo>
                      <a:lnTo>
                        <a:pt x="9593" y="3995"/>
                      </a:lnTo>
                      <a:lnTo>
                        <a:pt x="9588" y="4001"/>
                      </a:lnTo>
                      <a:lnTo>
                        <a:pt x="9578" y="4015"/>
                      </a:lnTo>
                      <a:lnTo>
                        <a:pt x="9565" y="4029"/>
                      </a:lnTo>
                      <a:lnTo>
                        <a:pt x="9559" y="4033"/>
                      </a:lnTo>
                      <a:lnTo>
                        <a:pt x="9553" y="4037"/>
                      </a:lnTo>
                      <a:lnTo>
                        <a:pt x="9550" y="4038"/>
                      </a:lnTo>
                      <a:lnTo>
                        <a:pt x="9548" y="4041"/>
                      </a:lnTo>
                      <a:lnTo>
                        <a:pt x="9547" y="4045"/>
                      </a:lnTo>
                      <a:lnTo>
                        <a:pt x="9546" y="4048"/>
                      </a:lnTo>
                      <a:lnTo>
                        <a:pt x="9551" y="4056"/>
                      </a:lnTo>
                      <a:lnTo>
                        <a:pt x="9555" y="4064"/>
                      </a:lnTo>
                      <a:lnTo>
                        <a:pt x="9552" y="4074"/>
                      </a:lnTo>
                      <a:lnTo>
                        <a:pt x="9549" y="4083"/>
                      </a:lnTo>
                      <a:lnTo>
                        <a:pt x="9549" y="4088"/>
                      </a:lnTo>
                      <a:lnTo>
                        <a:pt x="9550" y="4092"/>
                      </a:lnTo>
                      <a:lnTo>
                        <a:pt x="9552" y="4095"/>
                      </a:lnTo>
                      <a:lnTo>
                        <a:pt x="9555" y="4097"/>
                      </a:lnTo>
                      <a:lnTo>
                        <a:pt x="9561" y="4102"/>
                      </a:lnTo>
                      <a:lnTo>
                        <a:pt x="9570" y="4105"/>
                      </a:lnTo>
                      <a:lnTo>
                        <a:pt x="9579" y="4108"/>
                      </a:lnTo>
                      <a:lnTo>
                        <a:pt x="9589" y="4110"/>
                      </a:lnTo>
                      <a:lnTo>
                        <a:pt x="9599" y="4113"/>
                      </a:lnTo>
                      <a:lnTo>
                        <a:pt x="9608" y="4116"/>
                      </a:lnTo>
                      <a:lnTo>
                        <a:pt x="9616" y="4122"/>
                      </a:lnTo>
                      <a:lnTo>
                        <a:pt x="9622" y="4129"/>
                      </a:lnTo>
                      <a:lnTo>
                        <a:pt x="9627" y="4136"/>
                      </a:lnTo>
                      <a:lnTo>
                        <a:pt x="9631" y="4143"/>
                      </a:lnTo>
                      <a:lnTo>
                        <a:pt x="9634" y="4152"/>
                      </a:lnTo>
                      <a:lnTo>
                        <a:pt x="9635" y="4161"/>
                      </a:lnTo>
                      <a:lnTo>
                        <a:pt x="9636" y="4171"/>
                      </a:lnTo>
                      <a:lnTo>
                        <a:pt x="9636" y="4180"/>
                      </a:lnTo>
                      <a:lnTo>
                        <a:pt x="9636" y="4187"/>
                      </a:lnTo>
                      <a:lnTo>
                        <a:pt x="9635" y="4191"/>
                      </a:lnTo>
                      <a:lnTo>
                        <a:pt x="9633" y="4195"/>
                      </a:lnTo>
                      <a:lnTo>
                        <a:pt x="9631" y="4199"/>
                      </a:lnTo>
                      <a:lnTo>
                        <a:pt x="9624" y="4207"/>
                      </a:lnTo>
                      <a:lnTo>
                        <a:pt x="9617" y="4214"/>
                      </a:lnTo>
                      <a:lnTo>
                        <a:pt x="9610" y="4221"/>
                      </a:lnTo>
                      <a:lnTo>
                        <a:pt x="9604" y="4228"/>
                      </a:lnTo>
                      <a:lnTo>
                        <a:pt x="9602" y="4232"/>
                      </a:lnTo>
                      <a:lnTo>
                        <a:pt x="9600" y="4237"/>
                      </a:lnTo>
                      <a:lnTo>
                        <a:pt x="9599" y="4242"/>
                      </a:lnTo>
                      <a:lnTo>
                        <a:pt x="9599" y="4248"/>
                      </a:lnTo>
                      <a:lnTo>
                        <a:pt x="9599" y="4260"/>
                      </a:lnTo>
                      <a:lnTo>
                        <a:pt x="9601" y="4273"/>
                      </a:lnTo>
                      <a:lnTo>
                        <a:pt x="9602" y="4284"/>
                      </a:lnTo>
                      <a:lnTo>
                        <a:pt x="9604" y="4294"/>
                      </a:lnTo>
                      <a:lnTo>
                        <a:pt x="9607" y="4306"/>
                      </a:lnTo>
                      <a:lnTo>
                        <a:pt x="9608" y="4317"/>
                      </a:lnTo>
                      <a:lnTo>
                        <a:pt x="9610" y="4329"/>
                      </a:lnTo>
                      <a:lnTo>
                        <a:pt x="9610" y="4342"/>
                      </a:lnTo>
                      <a:lnTo>
                        <a:pt x="9610" y="4376"/>
                      </a:lnTo>
                      <a:lnTo>
                        <a:pt x="9609" y="4387"/>
                      </a:lnTo>
                      <a:lnTo>
                        <a:pt x="9608" y="4397"/>
                      </a:lnTo>
                      <a:lnTo>
                        <a:pt x="9606" y="4406"/>
                      </a:lnTo>
                      <a:lnTo>
                        <a:pt x="9606" y="4417"/>
                      </a:lnTo>
                      <a:lnTo>
                        <a:pt x="9606" y="4423"/>
                      </a:lnTo>
                      <a:lnTo>
                        <a:pt x="9608" y="4428"/>
                      </a:lnTo>
                      <a:lnTo>
                        <a:pt x="9610" y="4432"/>
                      </a:lnTo>
                      <a:lnTo>
                        <a:pt x="9613" y="4436"/>
                      </a:lnTo>
                      <a:lnTo>
                        <a:pt x="9620" y="4444"/>
                      </a:lnTo>
                      <a:lnTo>
                        <a:pt x="9630" y="4450"/>
                      </a:lnTo>
                      <a:lnTo>
                        <a:pt x="9638" y="4456"/>
                      </a:lnTo>
                      <a:lnTo>
                        <a:pt x="9645" y="4463"/>
                      </a:lnTo>
                      <a:lnTo>
                        <a:pt x="9648" y="4468"/>
                      </a:lnTo>
                      <a:lnTo>
                        <a:pt x="9650" y="4472"/>
                      </a:lnTo>
                      <a:lnTo>
                        <a:pt x="9652" y="4477"/>
                      </a:lnTo>
                      <a:lnTo>
                        <a:pt x="9652" y="4482"/>
                      </a:lnTo>
                      <a:lnTo>
                        <a:pt x="9652" y="4486"/>
                      </a:lnTo>
                      <a:lnTo>
                        <a:pt x="9651" y="4488"/>
                      </a:lnTo>
                      <a:lnTo>
                        <a:pt x="9649" y="4490"/>
                      </a:lnTo>
                      <a:lnTo>
                        <a:pt x="9646" y="4492"/>
                      </a:lnTo>
                      <a:lnTo>
                        <a:pt x="9641" y="4497"/>
                      </a:lnTo>
                      <a:lnTo>
                        <a:pt x="9636" y="4502"/>
                      </a:lnTo>
                      <a:lnTo>
                        <a:pt x="9622" y="4520"/>
                      </a:lnTo>
                      <a:lnTo>
                        <a:pt x="9609" y="4537"/>
                      </a:lnTo>
                      <a:lnTo>
                        <a:pt x="9604" y="4545"/>
                      </a:lnTo>
                      <a:lnTo>
                        <a:pt x="9600" y="4555"/>
                      </a:lnTo>
                      <a:lnTo>
                        <a:pt x="9596" y="4564"/>
                      </a:lnTo>
                      <a:lnTo>
                        <a:pt x="9595" y="4575"/>
                      </a:lnTo>
                      <a:lnTo>
                        <a:pt x="9595" y="4630"/>
                      </a:lnTo>
                      <a:lnTo>
                        <a:pt x="9578" y="4630"/>
                      </a:lnTo>
                      <a:lnTo>
                        <a:pt x="9572" y="4629"/>
                      </a:lnTo>
                      <a:lnTo>
                        <a:pt x="9566" y="4628"/>
                      </a:lnTo>
                      <a:lnTo>
                        <a:pt x="9562" y="4626"/>
                      </a:lnTo>
                      <a:lnTo>
                        <a:pt x="9558" y="4624"/>
                      </a:lnTo>
                      <a:lnTo>
                        <a:pt x="9549" y="4619"/>
                      </a:lnTo>
                      <a:lnTo>
                        <a:pt x="9538" y="4616"/>
                      </a:lnTo>
                      <a:lnTo>
                        <a:pt x="9519" y="4612"/>
                      </a:lnTo>
                      <a:lnTo>
                        <a:pt x="9501" y="4610"/>
                      </a:lnTo>
                      <a:lnTo>
                        <a:pt x="9482" y="4608"/>
                      </a:lnTo>
                      <a:lnTo>
                        <a:pt x="9462" y="4608"/>
                      </a:lnTo>
                      <a:lnTo>
                        <a:pt x="9453" y="4592"/>
                      </a:lnTo>
                      <a:lnTo>
                        <a:pt x="9445" y="4576"/>
                      </a:lnTo>
                      <a:lnTo>
                        <a:pt x="9441" y="4570"/>
                      </a:lnTo>
                      <a:lnTo>
                        <a:pt x="9435" y="4565"/>
                      </a:lnTo>
                      <a:lnTo>
                        <a:pt x="9432" y="4564"/>
                      </a:lnTo>
                      <a:lnTo>
                        <a:pt x="9429" y="4562"/>
                      </a:lnTo>
                      <a:lnTo>
                        <a:pt x="9424" y="4561"/>
                      </a:lnTo>
                      <a:lnTo>
                        <a:pt x="9420" y="4561"/>
                      </a:lnTo>
                      <a:lnTo>
                        <a:pt x="9416" y="4562"/>
                      </a:lnTo>
                      <a:lnTo>
                        <a:pt x="9412" y="4563"/>
                      </a:lnTo>
                      <a:lnTo>
                        <a:pt x="9409" y="4566"/>
                      </a:lnTo>
                      <a:lnTo>
                        <a:pt x="9406" y="4568"/>
                      </a:lnTo>
                      <a:lnTo>
                        <a:pt x="9401" y="4575"/>
                      </a:lnTo>
                      <a:lnTo>
                        <a:pt x="9394" y="4583"/>
                      </a:lnTo>
                      <a:lnTo>
                        <a:pt x="9386" y="4589"/>
                      </a:lnTo>
                      <a:lnTo>
                        <a:pt x="9380" y="4594"/>
                      </a:lnTo>
                      <a:lnTo>
                        <a:pt x="9373" y="4600"/>
                      </a:lnTo>
                      <a:lnTo>
                        <a:pt x="9367" y="4608"/>
                      </a:lnTo>
                      <a:lnTo>
                        <a:pt x="9364" y="4616"/>
                      </a:lnTo>
                      <a:lnTo>
                        <a:pt x="9361" y="4623"/>
                      </a:lnTo>
                      <a:lnTo>
                        <a:pt x="9358" y="4626"/>
                      </a:lnTo>
                      <a:lnTo>
                        <a:pt x="9356" y="4628"/>
                      </a:lnTo>
                      <a:lnTo>
                        <a:pt x="9353" y="4629"/>
                      </a:lnTo>
                      <a:lnTo>
                        <a:pt x="9349" y="4630"/>
                      </a:lnTo>
                      <a:lnTo>
                        <a:pt x="9325" y="4629"/>
                      </a:lnTo>
                      <a:lnTo>
                        <a:pt x="9304" y="4626"/>
                      </a:lnTo>
                      <a:lnTo>
                        <a:pt x="9284" y="4622"/>
                      </a:lnTo>
                      <a:lnTo>
                        <a:pt x="9261" y="4616"/>
                      </a:lnTo>
                      <a:lnTo>
                        <a:pt x="9253" y="4612"/>
                      </a:lnTo>
                      <a:lnTo>
                        <a:pt x="9247" y="4607"/>
                      </a:lnTo>
                      <a:lnTo>
                        <a:pt x="9244" y="4605"/>
                      </a:lnTo>
                      <a:lnTo>
                        <a:pt x="9241" y="4603"/>
                      </a:lnTo>
                      <a:lnTo>
                        <a:pt x="9237" y="4602"/>
                      </a:lnTo>
                      <a:lnTo>
                        <a:pt x="9233" y="4601"/>
                      </a:lnTo>
                      <a:lnTo>
                        <a:pt x="9225" y="4602"/>
                      </a:lnTo>
                      <a:lnTo>
                        <a:pt x="9219" y="4604"/>
                      </a:lnTo>
                      <a:lnTo>
                        <a:pt x="9214" y="4608"/>
                      </a:lnTo>
                      <a:lnTo>
                        <a:pt x="9209" y="4614"/>
                      </a:lnTo>
                      <a:lnTo>
                        <a:pt x="9201" y="4625"/>
                      </a:lnTo>
                      <a:lnTo>
                        <a:pt x="9192" y="4636"/>
                      </a:lnTo>
                      <a:lnTo>
                        <a:pt x="9173" y="4661"/>
                      </a:lnTo>
                      <a:lnTo>
                        <a:pt x="9153" y="4682"/>
                      </a:lnTo>
                      <a:lnTo>
                        <a:pt x="9148" y="4687"/>
                      </a:lnTo>
                      <a:lnTo>
                        <a:pt x="9143" y="4691"/>
                      </a:lnTo>
                      <a:lnTo>
                        <a:pt x="9136" y="4695"/>
                      </a:lnTo>
                      <a:lnTo>
                        <a:pt x="9130" y="4698"/>
                      </a:lnTo>
                      <a:lnTo>
                        <a:pt x="9124" y="4700"/>
                      </a:lnTo>
                      <a:lnTo>
                        <a:pt x="9117" y="4702"/>
                      </a:lnTo>
                      <a:lnTo>
                        <a:pt x="9109" y="4703"/>
                      </a:lnTo>
                      <a:lnTo>
                        <a:pt x="9102" y="4704"/>
                      </a:lnTo>
                      <a:lnTo>
                        <a:pt x="9101" y="4710"/>
                      </a:lnTo>
                      <a:lnTo>
                        <a:pt x="9099" y="4716"/>
                      </a:lnTo>
                      <a:lnTo>
                        <a:pt x="9097" y="4721"/>
                      </a:lnTo>
                      <a:lnTo>
                        <a:pt x="9095" y="4727"/>
                      </a:lnTo>
                      <a:lnTo>
                        <a:pt x="9089" y="4737"/>
                      </a:lnTo>
                      <a:lnTo>
                        <a:pt x="9081" y="4745"/>
                      </a:lnTo>
                      <a:lnTo>
                        <a:pt x="9072" y="4754"/>
                      </a:lnTo>
                      <a:lnTo>
                        <a:pt x="9063" y="4760"/>
                      </a:lnTo>
                      <a:lnTo>
                        <a:pt x="9051" y="4767"/>
                      </a:lnTo>
                      <a:lnTo>
                        <a:pt x="9040" y="4772"/>
                      </a:lnTo>
                      <a:lnTo>
                        <a:pt x="9034" y="4775"/>
                      </a:lnTo>
                      <a:lnTo>
                        <a:pt x="9029" y="4780"/>
                      </a:lnTo>
                      <a:lnTo>
                        <a:pt x="9023" y="4785"/>
                      </a:lnTo>
                      <a:lnTo>
                        <a:pt x="9019" y="4790"/>
                      </a:lnTo>
                      <a:lnTo>
                        <a:pt x="9011" y="4800"/>
                      </a:lnTo>
                      <a:lnTo>
                        <a:pt x="9004" y="4812"/>
                      </a:lnTo>
                      <a:lnTo>
                        <a:pt x="8995" y="4822"/>
                      </a:lnTo>
                      <a:lnTo>
                        <a:pt x="8987" y="4830"/>
                      </a:lnTo>
                      <a:lnTo>
                        <a:pt x="8982" y="4834"/>
                      </a:lnTo>
                      <a:lnTo>
                        <a:pt x="8977" y="4837"/>
                      </a:lnTo>
                      <a:lnTo>
                        <a:pt x="8971" y="4839"/>
                      </a:lnTo>
                      <a:lnTo>
                        <a:pt x="8963" y="4839"/>
                      </a:lnTo>
                      <a:lnTo>
                        <a:pt x="8915" y="4839"/>
                      </a:lnTo>
                      <a:lnTo>
                        <a:pt x="8904" y="4840"/>
                      </a:lnTo>
                      <a:lnTo>
                        <a:pt x="8895" y="4841"/>
                      </a:lnTo>
                      <a:lnTo>
                        <a:pt x="8886" y="4843"/>
                      </a:lnTo>
                      <a:lnTo>
                        <a:pt x="8876" y="4845"/>
                      </a:lnTo>
                      <a:lnTo>
                        <a:pt x="8860" y="4851"/>
                      </a:lnTo>
                      <a:lnTo>
                        <a:pt x="8844" y="4858"/>
                      </a:lnTo>
                      <a:lnTo>
                        <a:pt x="8829" y="4865"/>
                      </a:lnTo>
                      <a:lnTo>
                        <a:pt x="8812" y="4871"/>
                      </a:lnTo>
                      <a:lnTo>
                        <a:pt x="8803" y="4874"/>
                      </a:lnTo>
                      <a:lnTo>
                        <a:pt x="8793" y="4875"/>
                      </a:lnTo>
                      <a:lnTo>
                        <a:pt x="8784" y="4877"/>
                      </a:lnTo>
                      <a:lnTo>
                        <a:pt x="8774" y="4877"/>
                      </a:lnTo>
                      <a:lnTo>
                        <a:pt x="8717" y="4877"/>
                      </a:lnTo>
                      <a:lnTo>
                        <a:pt x="8710" y="4879"/>
                      </a:lnTo>
                      <a:lnTo>
                        <a:pt x="8704" y="4881"/>
                      </a:lnTo>
                      <a:lnTo>
                        <a:pt x="8698" y="4881"/>
                      </a:lnTo>
                      <a:lnTo>
                        <a:pt x="8690" y="4882"/>
                      </a:lnTo>
                      <a:lnTo>
                        <a:pt x="8673" y="4880"/>
                      </a:lnTo>
                      <a:lnTo>
                        <a:pt x="8660" y="4878"/>
                      </a:lnTo>
                      <a:lnTo>
                        <a:pt x="8645" y="4875"/>
                      </a:lnTo>
                      <a:lnTo>
                        <a:pt x="8630" y="4872"/>
                      </a:lnTo>
                      <a:lnTo>
                        <a:pt x="8613" y="4871"/>
                      </a:lnTo>
                      <a:lnTo>
                        <a:pt x="8599" y="4870"/>
                      </a:lnTo>
                      <a:lnTo>
                        <a:pt x="8592" y="4869"/>
                      </a:lnTo>
                      <a:lnTo>
                        <a:pt x="8585" y="4866"/>
                      </a:lnTo>
                      <a:lnTo>
                        <a:pt x="8579" y="4862"/>
                      </a:lnTo>
                      <a:lnTo>
                        <a:pt x="8573" y="4858"/>
                      </a:lnTo>
                      <a:lnTo>
                        <a:pt x="8562" y="4848"/>
                      </a:lnTo>
                      <a:lnTo>
                        <a:pt x="8554" y="4837"/>
                      </a:lnTo>
                      <a:lnTo>
                        <a:pt x="8550" y="4831"/>
                      </a:lnTo>
                      <a:lnTo>
                        <a:pt x="8545" y="4828"/>
                      </a:lnTo>
                      <a:lnTo>
                        <a:pt x="8538" y="4825"/>
                      </a:lnTo>
                      <a:lnTo>
                        <a:pt x="8532" y="4825"/>
                      </a:lnTo>
                      <a:lnTo>
                        <a:pt x="8518" y="4825"/>
                      </a:lnTo>
                      <a:lnTo>
                        <a:pt x="8505" y="4827"/>
                      </a:lnTo>
                      <a:lnTo>
                        <a:pt x="8494" y="4828"/>
                      </a:lnTo>
                      <a:lnTo>
                        <a:pt x="8479" y="4829"/>
                      </a:lnTo>
                      <a:lnTo>
                        <a:pt x="8472" y="4829"/>
                      </a:lnTo>
                      <a:lnTo>
                        <a:pt x="8466" y="4828"/>
                      </a:lnTo>
                      <a:lnTo>
                        <a:pt x="8460" y="4827"/>
                      </a:lnTo>
                      <a:lnTo>
                        <a:pt x="8455" y="4825"/>
                      </a:lnTo>
                      <a:lnTo>
                        <a:pt x="8443" y="4820"/>
                      </a:lnTo>
                      <a:lnTo>
                        <a:pt x="8433" y="4815"/>
                      </a:lnTo>
                      <a:lnTo>
                        <a:pt x="8422" y="4809"/>
                      </a:lnTo>
                      <a:lnTo>
                        <a:pt x="8412" y="4803"/>
                      </a:lnTo>
                      <a:lnTo>
                        <a:pt x="8400" y="4798"/>
                      </a:lnTo>
                      <a:lnTo>
                        <a:pt x="8387" y="4794"/>
                      </a:lnTo>
                      <a:lnTo>
                        <a:pt x="8379" y="4792"/>
                      </a:lnTo>
                      <a:lnTo>
                        <a:pt x="8371" y="4792"/>
                      </a:lnTo>
                      <a:lnTo>
                        <a:pt x="8364" y="4791"/>
                      </a:lnTo>
                      <a:lnTo>
                        <a:pt x="8357" y="4792"/>
                      </a:lnTo>
                      <a:lnTo>
                        <a:pt x="8343" y="4793"/>
                      </a:lnTo>
                      <a:lnTo>
                        <a:pt x="8326" y="4794"/>
                      </a:lnTo>
                      <a:lnTo>
                        <a:pt x="8310" y="4793"/>
                      </a:lnTo>
                      <a:lnTo>
                        <a:pt x="8296" y="4792"/>
                      </a:lnTo>
                      <a:lnTo>
                        <a:pt x="8281" y="4792"/>
                      </a:lnTo>
                      <a:lnTo>
                        <a:pt x="8266" y="4794"/>
                      </a:lnTo>
                      <a:lnTo>
                        <a:pt x="8258" y="4796"/>
                      </a:lnTo>
                      <a:lnTo>
                        <a:pt x="8251" y="4799"/>
                      </a:lnTo>
                      <a:lnTo>
                        <a:pt x="8245" y="4803"/>
                      </a:lnTo>
                      <a:lnTo>
                        <a:pt x="8240" y="4808"/>
                      </a:lnTo>
                      <a:lnTo>
                        <a:pt x="8235" y="4813"/>
                      </a:lnTo>
                      <a:lnTo>
                        <a:pt x="8229" y="4818"/>
                      </a:lnTo>
                      <a:lnTo>
                        <a:pt x="8222" y="4823"/>
                      </a:lnTo>
                      <a:lnTo>
                        <a:pt x="8216" y="4827"/>
                      </a:lnTo>
                      <a:lnTo>
                        <a:pt x="8211" y="4829"/>
                      </a:lnTo>
                      <a:lnTo>
                        <a:pt x="8206" y="4830"/>
                      </a:lnTo>
                      <a:lnTo>
                        <a:pt x="8201" y="4831"/>
                      </a:lnTo>
                      <a:lnTo>
                        <a:pt x="8195" y="4831"/>
                      </a:lnTo>
                      <a:lnTo>
                        <a:pt x="8186" y="4831"/>
                      </a:lnTo>
                      <a:lnTo>
                        <a:pt x="8176" y="4831"/>
                      </a:lnTo>
                      <a:lnTo>
                        <a:pt x="8166" y="4831"/>
                      </a:lnTo>
                      <a:lnTo>
                        <a:pt x="8158" y="4832"/>
                      </a:lnTo>
                      <a:lnTo>
                        <a:pt x="8153" y="4834"/>
                      </a:lnTo>
                      <a:lnTo>
                        <a:pt x="8150" y="4837"/>
                      </a:lnTo>
                      <a:lnTo>
                        <a:pt x="8146" y="4840"/>
                      </a:lnTo>
                      <a:lnTo>
                        <a:pt x="8143" y="4844"/>
                      </a:lnTo>
                      <a:lnTo>
                        <a:pt x="8136" y="4852"/>
                      </a:lnTo>
                      <a:lnTo>
                        <a:pt x="8131" y="4861"/>
                      </a:lnTo>
                      <a:lnTo>
                        <a:pt x="8127" y="4870"/>
                      </a:lnTo>
                      <a:lnTo>
                        <a:pt x="8123" y="4878"/>
                      </a:lnTo>
                      <a:lnTo>
                        <a:pt x="8115" y="4895"/>
                      </a:lnTo>
                      <a:lnTo>
                        <a:pt x="8104" y="4912"/>
                      </a:lnTo>
                      <a:lnTo>
                        <a:pt x="8052" y="4912"/>
                      </a:lnTo>
                      <a:lnTo>
                        <a:pt x="8039" y="4912"/>
                      </a:lnTo>
                      <a:lnTo>
                        <a:pt x="8027" y="4910"/>
                      </a:lnTo>
                      <a:lnTo>
                        <a:pt x="8014" y="4907"/>
                      </a:lnTo>
                      <a:lnTo>
                        <a:pt x="8002" y="4904"/>
                      </a:lnTo>
                      <a:lnTo>
                        <a:pt x="7990" y="4899"/>
                      </a:lnTo>
                      <a:lnTo>
                        <a:pt x="7980" y="4893"/>
                      </a:lnTo>
                      <a:lnTo>
                        <a:pt x="7970" y="4886"/>
                      </a:lnTo>
                      <a:lnTo>
                        <a:pt x="7960" y="4878"/>
                      </a:lnTo>
                      <a:lnTo>
                        <a:pt x="7952" y="4870"/>
                      </a:lnTo>
                      <a:lnTo>
                        <a:pt x="7944" y="4860"/>
                      </a:lnTo>
                      <a:lnTo>
                        <a:pt x="7936" y="4851"/>
                      </a:lnTo>
                      <a:lnTo>
                        <a:pt x="7930" y="4840"/>
                      </a:lnTo>
                      <a:lnTo>
                        <a:pt x="7924" y="4829"/>
                      </a:lnTo>
                      <a:lnTo>
                        <a:pt x="7919" y="4817"/>
                      </a:lnTo>
                      <a:lnTo>
                        <a:pt x="7915" y="4804"/>
                      </a:lnTo>
                      <a:lnTo>
                        <a:pt x="7912" y="4791"/>
                      </a:lnTo>
                      <a:lnTo>
                        <a:pt x="7910" y="4786"/>
                      </a:lnTo>
                      <a:lnTo>
                        <a:pt x="7908" y="4780"/>
                      </a:lnTo>
                      <a:lnTo>
                        <a:pt x="7906" y="4774"/>
                      </a:lnTo>
                      <a:lnTo>
                        <a:pt x="7903" y="4769"/>
                      </a:lnTo>
                      <a:lnTo>
                        <a:pt x="7896" y="4761"/>
                      </a:lnTo>
                      <a:lnTo>
                        <a:pt x="7888" y="4755"/>
                      </a:lnTo>
                      <a:lnTo>
                        <a:pt x="7877" y="4748"/>
                      </a:lnTo>
                      <a:lnTo>
                        <a:pt x="7867" y="4743"/>
                      </a:lnTo>
                      <a:lnTo>
                        <a:pt x="7856" y="4738"/>
                      </a:lnTo>
                      <a:lnTo>
                        <a:pt x="7843" y="4734"/>
                      </a:lnTo>
                      <a:lnTo>
                        <a:pt x="7820" y="4726"/>
                      </a:lnTo>
                      <a:lnTo>
                        <a:pt x="7800" y="4717"/>
                      </a:lnTo>
                      <a:lnTo>
                        <a:pt x="7789" y="4713"/>
                      </a:lnTo>
                      <a:lnTo>
                        <a:pt x="7779" y="4711"/>
                      </a:lnTo>
                      <a:lnTo>
                        <a:pt x="7767" y="4709"/>
                      </a:lnTo>
                      <a:lnTo>
                        <a:pt x="7755" y="4708"/>
                      </a:lnTo>
                      <a:lnTo>
                        <a:pt x="7735" y="4709"/>
                      </a:lnTo>
                      <a:lnTo>
                        <a:pt x="7719" y="4712"/>
                      </a:lnTo>
                      <a:lnTo>
                        <a:pt x="7701" y="4714"/>
                      </a:lnTo>
                      <a:lnTo>
                        <a:pt x="7681" y="4715"/>
                      </a:lnTo>
                      <a:lnTo>
                        <a:pt x="7669" y="4713"/>
                      </a:lnTo>
                      <a:lnTo>
                        <a:pt x="7658" y="4710"/>
                      </a:lnTo>
                      <a:lnTo>
                        <a:pt x="7602" y="4710"/>
                      </a:lnTo>
                      <a:lnTo>
                        <a:pt x="7595" y="4710"/>
                      </a:lnTo>
                      <a:lnTo>
                        <a:pt x="7590" y="4708"/>
                      </a:lnTo>
                      <a:lnTo>
                        <a:pt x="7586" y="4705"/>
                      </a:lnTo>
                      <a:lnTo>
                        <a:pt x="7582" y="4702"/>
                      </a:lnTo>
                      <a:lnTo>
                        <a:pt x="7578" y="4698"/>
                      </a:lnTo>
                      <a:lnTo>
                        <a:pt x="7573" y="4695"/>
                      </a:lnTo>
                      <a:lnTo>
                        <a:pt x="7569" y="4691"/>
                      </a:lnTo>
                      <a:lnTo>
                        <a:pt x="7562" y="4689"/>
                      </a:lnTo>
                      <a:lnTo>
                        <a:pt x="7553" y="4687"/>
                      </a:lnTo>
                      <a:lnTo>
                        <a:pt x="7544" y="4687"/>
                      </a:lnTo>
                      <a:lnTo>
                        <a:pt x="7535" y="4688"/>
                      </a:lnTo>
                      <a:lnTo>
                        <a:pt x="7525" y="4689"/>
                      </a:lnTo>
                      <a:lnTo>
                        <a:pt x="7519" y="4683"/>
                      </a:lnTo>
                      <a:lnTo>
                        <a:pt x="7512" y="4680"/>
                      </a:lnTo>
                      <a:lnTo>
                        <a:pt x="7507" y="4680"/>
                      </a:lnTo>
                      <a:lnTo>
                        <a:pt x="7503" y="4682"/>
                      </a:lnTo>
                      <a:lnTo>
                        <a:pt x="7500" y="4684"/>
                      </a:lnTo>
                      <a:lnTo>
                        <a:pt x="7496" y="4687"/>
                      </a:lnTo>
                      <a:lnTo>
                        <a:pt x="7496" y="4734"/>
                      </a:lnTo>
                      <a:lnTo>
                        <a:pt x="7496" y="4739"/>
                      </a:lnTo>
                      <a:lnTo>
                        <a:pt x="7495" y="4743"/>
                      </a:lnTo>
                      <a:lnTo>
                        <a:pt x="7493" y="4747"/>
                      </a:lnTo>
                      <a:lnTo>
                        <a:pt x="7491" y="4752"/>
                      </a:lnTo>
                      <a:lnTo>
                        <a:pt x="7485" y="4759"/>
                      </a:lnTo>
                      <a:lnTo>
                        <a:pt x="7478" y="4765"/>
                      </a:lnTo>
                      <a:lnTo>
                        <a:pt x="7472" y="4772"/>
                      </a:lnTo>
                      <a:lnTo>
                        <a:pt x="7466" y="4780"/>
                      </a:lnTo>
                      <a:lnTo>
                        <a:pt x="7464" y="4783"/>
                      </a:lnTo>
                      <a:lnTo>
                        <a:pt x="7462" y="4787"/>
                      </a:lnTo>
                      <a:lnTo>
                        <a:pt x="7461" y="4792"/>
                      </a:lnTo>
                      <a:lnTo>
                        <a:pt x="7461" y="4797"/>
                      </a:lnTo>
                      <a:lnTo>
                        <a:pt x="7461" y="4852"/>
                      </a:lnTo>
                      <a:lnTo>
                        <a:pt x="7461" y="4859"/>
                      </a:lnTo>
                      <a:lnTo>
                        <a:pt x="7463" y="4866"/>
                      </a:lnTo>
                      <a:lnTo>
                        <a:pt x="7466" y="4871"/>
                      </a:lnTo>
                      <a:lnTo>
                        <a:pt x="7469" y="4876"/>
                      </a:lnTo>
                      <a:lnTo>
                        <a:pt x="7478" y="4884"/>
                      </a:lnTo>
                      <a:lnTo>
                        <a:pt x="7488" y="4893"/>
                      </a:lnTo>
                      <a:lnTo>
                        <a:pt x="7498" y="4900"/>
                      </a:lnTo>
                      <a:lnTo>
                        <a:pt x="7506" y="4909"/>
                      </a:lnTo>
                      <a:lnTo>
                        <a:pt x="7510" y="4913"/>
                      </a:lnTo>
                      <a:lnTo>
                        <a:pt x="7513" y="4918"/>
                      </a:lnTo>
                      <a:lnTo>
                        <a:pt x="7515" y="4925"/>
                      </a:lnTo>
                      <a:lnTo>
                        <a:pt x="7516" y="4932"/>
                      </a:lnTo>
                      <a:lnTo>
                        <a:pt x="7515" y="4942"/>
                      </a:lnTo>
                      <a:lnTo>
                        <a:pt x="7512" y="4952"/>
                      </a:lnTo>
                      <a:lnTo>
                        <a:pt x="7509" y="4961"/>
                      </a:lnTo>
                      <a:lnTo>
                        <a:pt x="7508" y="4972"/>
                      </a:lnTo>
                      <a:lnTo>
                        <a:pt x="7509" y="4980"/>
                      </a:lnTo>
                      <a:lnTo>
                        <a:pt x="7512" y="4987"/>
                      </a:lnTo>
                      <a:lnTo>
                        <a:pt x="7515" y="4993"/>
                      </a:lnTo>
                      <a:lnTo>
                        <a:pt x="7519" y="4998"/>
                      </a:lnTo>
                      <a:lnTo>
                        <a:pt x="7523" y="5004"/>
                      </a:lnTo>
                      <a:lnTo>
                        <a:pt x="7526" y="5011"/>
                      </a:lnTo>
                      <a:lnTo>
                        <a:pt x="7528" y="5018"/>
                      </a:lnTo>
                      <a:lnTo>
                        <a:pt x="7529" y="5025"/>
                      </a:lnTo>
                      <a:lnTo>
                        <a:pt x="7529" y="5031"/>
                      </a:lnTo>
                      <a:lnTo>
                        <a:pt x="7528" y="5037"/>
                      </a:lnTo>
                      <a:lnTo>
                        <a:pt x="7526" y="5042"/>
                      </a:lnTo>
                      <a:lnTo>
                        <a:pt x="7524" y="5047"/>
                      </a:lnTo>
                      <a:lnTo>
                        <a:pt x="7521" y="5052"/>
                      </a:lnTo>
                      <a:lnTo>
                        <a:pt x="7517" y="5056"/>
                      </a:lnTo>
                      <a:lnTo>
                        <a:pt x="7513" y="5059"/>
                      </a:lnTo>
                      <a:lnTo>
                        <a:pt x="7508" y="5064"/>
                      </a:lnTo>
                      <a:lnTo>
                        <a:pt x="7498" y="5069"/>
                      </a:lnTo>
                      <a:lnTo>
                        <a:pt x="7487" y="5073"/>
                      </a:lnTo>
                      <a:lnTo>
                        <a:pt x="7474" y="5076"/>
                      </a:lnTo>
                      <a:lnTo>
                        <a:pt x="7462" y="5076"/>
                      </a:lnTo>
                      <a:lnTo>
                        <a:pt x="7441" y="5076"/>
                      </a:lnTo>
                      <a:lnTo>
                        <a:pt x="7421" y="5074"/>
                      </a:lnTo>
                      <a:lnTo>
                        <a:pt x="7404" y="5071"/>
                      </a:lnTo>
                      <a:lnTo>
                        <a:pt x="7386" y="5068"/>
                      </a:lnTo>
                      <a:lnTo>
                        <a:pt x="7369" y="5065"/>
                      </a:lnTo>
                      <a:lnTo>
                        <a:pt x="7351" y="5063"/>
                      </a:lnTo>
                      <a:lnTo>
                        <a:pt x="7332" y="5060"/>
                      </a:lnTo>
                      <a:lnTo>
                        <a:pt x="7310" y="5059"/>
                      </a:lnTo>
                      <a:lnTo>
                        <a:pt x="7304" y="5060"/>
                      </a:lnTo>
                      <a:lnTo>
                        <a:pt x="7298" y="5061"/>
                      </a:lnTo>
                      <a:lnTo>
                        <a:pt x="7293" y="5063"/>
                      </a:lnTo>
                      <a:lnTo>
                        <a:pt x="7288" y="5065"/>
                      </a:lnTo>
                      <a:lnTo>
                        <a:pt x="7277" y="5071"/>
                      </a:lnTo>
                      <a:lnTo>
                        <a:pt x="7268" y="5076"/>
                      </a:lnTo>
                      <a:lnTo>
                        <a:pt x="7259" y="5082"/>
                      </a:lnTo>
                      <a:lnTo>
                        <a:pt x="7249" y="5087"/>
                      </a:lnTo>
                      <a:lnTo>
                        <a:pt x="7243" y="5091"/>
                      </a:lnTo>
                      <a:lnTo>
                        <a:pt x="7238" y="5092"/>
                      </a:lnTo>
                      <a:lnTo>
                        <a:pt x="7232" y="5093"/>
                      </a:lnTo>
                      <a:lnTo>
                        <a:pt x="7226" y="5094"/>
                      </a:lnTo>
                      <a:lnTo>
                        <a:pt x="7220" y="5093"/>
                      </a:lnTo>
                      <a:lnTo>
                        <a:pt x="7215" y="5091"/>
                      </a:lnTo>
                      <a:lnTo>
                        <a:pt x="7211" y="5088"/>
                      </a:lnTo>
                      <a:lnTo>
                        <a:pt x="7208" y="5085"/>
                      </a:lnTo>
                      <a:lnTo>
                        <a:pt x="7204" y="5082"/>
                      </a:lnTo>
                      <a:lnTo>
                        <a:pt x="7200" y="5079"/>
                      </a:lnTo>
                      <a:lnTo>
                        <a:pt x="7195" y="5076"/>
                      </a:lnTo>
                      <a:lnTo>
                        <a:pt x="7190" y="5074"/>
                      </a:lnTo>
                      <a:lnTo>
                        <a:pt x="7178" y="5072"/>
                      </a:lnTo>
                      <a:lnTo>
                        <a:pt x="7167" y="5069"/>
                      </a:lnTo>
                      <a:lnTo>
                        <a:pt x="7163" y="5067"/>
                      </a:lnTo>
                      <a:lnTo>
                        <a:pt x="7159" y="5064"/>
                      </a:lnTo>
                      <a:lnTo>
                        <a:pt x="7155" y="5059"/>
                      </a:lnTo>
                      <a:lnTo>
                        <a:pt x="7152" y="5055"/>
                      </a:lnTo>
                      <a:lnTo>
                        <a:pt x="7145" y="5044"/>
                      </a:lnTo>
                      <a:lnTo>
                        <a:pt x="7138" y="5032"/>
                      </a:lnTo>
                      <a:lnTo>
                        <a:pt x="7131" y="5022"/>
                      </a:lnTo>
                      <a:lnTo>
                        <a:pt x="7124" y="5013"/>
                      </a:lnTo>
                      <a:lnTo>
                        <a:pt x="7120" y="5009"/>
                      </a:lnTo>
                      <a:lnTo>
                        <a:pt x="7116" y="5004"/>
                      </a:lnTo>
                      <a:lnTo>
                        <a:pt x="7112" y="5001"/>
                      </a:lnTo>
                      <a:lnTo>
                        <a:pt x="7106" y="4998"/>
                      </a:lnTo>
                      <a:lnTo>
                        <a:pt x="7101" y="4996"/>
                      </a:lnTo>
                      <a:lnTo>
                        <a:pt x="7095" y="4995"/>
                      </a:lnTo>
                      <a:lnTo>
                        <a:pt x="7090" y="4994"/>
                      </a:lnTo>
                      <a:lnTo>
                        <a:pt x="7083" y="4993"/>
                      </a:lnTo>
                      <a:lnTo>
                        <a:pt x="7069" y="4995"/>
                      </a:lnTo>
                      <a:lnTo>
                        <a:pt x="7057" y="4998"/>
                      </a:lnTo>
                      <a:lnTo>
                        <a:pt x="7044" y="5001"/>
                      </a:lnTo>
                      <a:lnTo>
                        <a:pt x="7030" y="5002"/>
                      </a:lnTo>
                      <a:lnTo>
                        <a:pt x="6958" y="5002"/>
                      </a:lnTo>
                      <a:lnTo>
                        <a:pt x="6942" y="5001"/>
                      </a:lnTo>
                      <a:lnTo>
                        <a:pt x="6926" y="4999"/>
                      </a:lnTo>
                      <a:lnTo>
                        <a:pt x="6912" y="4997"/>
                      </a:lnTo>
                      <a:lnTo>
                        <a:pt x="6895" y="4996"/>
                      </a:lnTo>
                      <a:lnTo>
                        <a:pt x="6889" y="4996"/>
                      </a:lnTo>
                      <a:lnTo>
                        <a:pt x="6884" y="4997"/>
                      </a:lnTo>
                      <a:lnTo>
                        <a:pt x="6877" y="4998"/>
                      </a:lnTo>
                      <a:lnTo>
                        <a:pt x="6872" y="4999"/>
                      </a:lnTo>
                      <a:lnTo>
                        <a:pt x="6863" y="5004"/>
                      </a:lnTo>
                      <a:lnTo>
                        <a:pt x="6855" y="5010"/>
                      </a:lnTo>
                      <a:lnTo>
                        <a:pt x="6845" y="5016"/>
                      </a:lnTo>
                      <a:lnTo>
                        <a:pt x="6836" y="5022"/>
                      </a:lnTo>
                      <a:lnTo>
                        <a:pt x="6826" y="5028"/>
                      </a:lnTo>
                      <a:lnTo>
                        <a:pt x="6814" y="5033"/>
                      </a:lnTo>
                      <a:lnTo>
                        <a:pt x="6805" y="5037"/>
                      </a:lnTo>
                      <a:lnTo>
                        <a:pt x="6797" y="5038"/>
                      </a:lnTo>
                      <a:lnTo>
                        <a:pt x="6787" y="5038"/>
                      </a:lnTo>
                      <a:lnTo>
                        <a:pt x="6778" y="5038"/>
                      </a:lnTo>
                      <a:lnTo>
                        <a:pt x="6770" y="5038"/>
                      </a:lnTo>
                      <a:lnTo>
                        <a:pt x="6761" y="5040"/>
                      </a:lnTo>
                      <a:lnTo>
                        <a:pt x="6757" y="5041"/>
                      </a:lnTo>
                      <a:lnTo>
                        <a:pt x="6753" y="5043"/>
                      </a:lnTo>
                      <a:lnTo>
                        <a:pt x="6750" y="5045"/>
                      </a:lnTo>
                      <a:lnTo>
                        <a:pt x="6746" y="5048"/>
                      </a:lnTo>
                      <a:lnTo>
                        <a:pt x="6741" y="5057"/>
                      </a:lnTo>
                      <a:lnTo>
                        <a:pt x="6736" y="5067"/>
                      </a:lnTo>
                      <a:lnTo>
                        <a:pt x="6732" y="5070"/>
                      </a:lnTo>
                      <a:lnTo>
                        <a:pt x="6727" y="5071"/>
                      </a:lnTo>
                      <a:lnTo>
                        <a:pt x="6722" y="5072"/>
                      </a:lnTo>
                      <a:lnTo>
                        <a:pt x="6718" y="5072"/>
                      </a:lnTo>
                      <a:lnTo>
                        <a:pt x="6713" y="5072"/>
                      </a:lnTo>
                      <a:lnTo>
                        <a:pt x="6707" y="5073"/>
                      </a:lnTo>
                      <a:lnTo>
                        <a:pt x="6703" y="5074"/>
                      </a:lnTo>
                      <a:lnTo>
                        <a:pt x="6698" y="5076"/>
                      </a:lnTo>
                      <a:lnTo>
                        <a:pt x="6693" y="5080"/>
                      </a:lnTo>
                      <a:lnTo>
                        <a:pt x="6689" y="5085"/>
                      </a:lnTo>
                      <a:lnTo>
                        <a:pt x="6686" y="5089"/>
                      </a:lnTo>
                      <a:lnTo>
                        <a:pt x="6683" y="5095"/>
                      </a:lnTo>
                      <a:lnTo>
                        <a:pt x="6679" y="5100"/>
                      </a:lnTo>
                      <a:lnTo>
                        <a:pt x="6676" y="5104"/>
                      </a:lnTo>
                      <a:lnTo>
                        <a:pt x="6672" y="5108"/>
                      </a:lnTo>
                      <a:lnTo>
                        <a:pt x="6667" y="5112"/>
                      </a:lnTo>
                      <a:lnTo>
                        <a:pt x="6655" y="5118"/>
                      </a:lnTo>
                      <a:lnTo>
                        <a:pt x="6643" y="5123"/>
                      </a:lnTo>
                      <a:lnTo>
                        <a:pt x="6637" y="5126"/>
                      </a:lnTo>
                      <a:lnTo>
                        <a:pt x="6632" y="5129"/>
                      </a:lnTo>
                      <a:lnTo>
                        <a:pt x="6627" y="5133"/>
                      </a:lnTo>
                      <a:lnTo>
                        <a:pt x="6622" y="5138"/>
                      </a:lnTo>
                      <a:lnTo>
                        <a:pt x="6620" y="5141"/>
                      </a:lnTo>
                      <a:lnTo>
                        <a:pt x="6619" y="5144"/>
                      </a:lnTo>
                      <a:lnTo>
                        <a:pt x="6619" y="5149"/>
                      </a:lnTo>
                      <a:lnTo>
                        <a:pt x="6618" y="5152"/>
                      </a:lnTo>
                      <a:lnTo>
                        <a:pt x="6619" y="5160"/>
                      </a:lnTo>
                      <a:lnTo>
                        <a:pt x="6620" y="5167"/>
                      </a:lnTo>
                      <a:lnTo>
                        <a:pt x="6621" y="5174"/>
                      </a:lnTo>
                      <a:lnTo>
                        <a:pt x="6621" y="5181"/>
                      </a:lnTo>
                      <a:lnTo>
                        <a:pt x="6621" y="5184"/>
                      </a:lnTo>
                      <a:lnTo>
                        <a:pt x="6620" y="5186"/>
                      </a:lnTo>
                      <a:lnTo>
                        <a:pt x="6618" y="5189"/>
                      </a:lnTo>
                      <a:lnTo>
                        <a:pt x="6615" y="5190"/>
                      </a:lnTo>
                      <a:lnTo>
                        <a:pt x="6601" y="5196"/>
                      </a:lnTo>
                      <a:lnTo>
                        <a:pt x="6586" y="5202"/>
                      </a:lnTo>
                      <a:lnTo>
                        <a:pt x="6579" y="5206"/>
                      </a:lnTo>
                      <a:lnTo>
                        <a:pt x="6571" y="5207"/>
                      </a:lnTo>
                      <a:lnTo>
                        <a:pt x="6563" y="5208"/>
                      </a:lnTo>
                      <a:lnTo>
                        <a:pt x="6555" y="5208"/>
                      </a:lnTo>
                      <a:lnTo>
                        <a:pt x="6548" y="5208"/>
                      </a:lnTo>
                      <a:lnTo>
                        <a:pt x="6541" y="5209"/>
                      </a:lnTo>
                      <a:lnTo>
                        <a:pt x="6532" y="5211"/>
                      </a:lnTo>
                      <a:lnTo>
                        <a:pt x="6525" y="5214"/>
                      </a:lnTo>
                      <a:lnTo>
                        <a:pt x="6517" y="5221"/>
                      </a:lnTo>
                      <a:lnTo>
                        <a:pt x="6509" y="5228"/>
                      </a:lnTo>
                      <a:lnTo>
                        <a:pt x="6503" y="5237"/>
                      </a:lnTo>
                      <a:lnTo>
                        <a:pt x="6498" y="5245"/>
                      </a:lnTo>
                      <a:lnTo>
                        <a:pt x="6492" y="5252"/>
                      </a:lnTo>
                      <a:lnTo>
                        <a:pt x="6486" y="5258"/>
                      </a:lnTo>
                      <a:lnTo>
                        <a:pt x="6481" y="5261"/>
                      </a:lnTo>
                      <a:lnTo>
                        <a:pt x="6477" y="5263"/>
                      </a:lnTo>
                      <a:lnTo>
                        <a:pt x="6473" y="5264"/>
                      </a:lnTo>
                      <a:lnTo>
                        <a:pt x="6468" y="5265"/>
                      </a:lnTo>
                      <a:lnTo>
                        <a:pt x="6462" y="5264"/>
                      </a:lnTo>
                      <a:lnTo>
                        <a:pt x="6457" y="5264"/>
                      </a:lnTo>
                      <a:lnTo>
                        <a:pt x="6451" y="5263"/>
                      </a:lnTo>
                      <a:lnTo>
                        <a:pt x="6446" y="5261"/>
                      </a:lnTo>
                      <a:lnTo>
                        <a:pt x="6441" y="5259"/>
                      </a:lnTo>
                      <a:lnTo>
                        <a:pt x="6438" y="5258"/>
                      </a:lnTo>
                      <a:lnTo>
                        <a:pt x="6434" y="5257"/>
                      </a:lnTo>
                      <a:lnTo>
                        <a:pt x="6431" y="5255"/>
                      </a:lnTo>
                      <a:lnTo>
                        <a:pt x="6426" y="5250"/>
                      </a:lnTo>
                      <a:lnTo>
                        <a:pt x="6420" y="5245"/>
                      </a:lnTo>
                      <a:lnTo>
                        <a:pt x="6415" y="5239"/>
                      </a:lnTo>
                      <a:lnTo>
                        <a:pt x="6410" y="5233"/>
                      </a:lnTo>
                      <a:lnTo>
                        <a:pt x="6404" y="5227"/>
                      </a:lnTo>
                      <a:lnTo>
                        <a:pt x="6397" y="5224"/>
                      </a:lnTo>
                      <a:lnTo>
                        <a:pt x="6381" y="5219"/>
                      </a:lnTo>
                      <a:lnTo>
                        <a:pt x="6365" y="5217"/>
                      </a:lnTo>
                      <a:lnTo>
                        <a:pt x="6351" y="5216"/>
                      </a:lnTo>
                      <a:lnTo>
                        <a:pt x="6334" y="5212"/>
                      </a:lnTo>
                      <a:lnTo>
                        <a:pt x="6331" y="5210"/>
                      </a:lnTo>
                      <a:lnTo>
                        <a:pt x="6327" y="5207"/>
                      </a:lnTo>
                      <a:lnTo>
                        <a:pt x="6325" y="5203"/>
                      </a:lnTo>
                      <a:lnTo>
                        <a:pt x="6322" y="5200"/>
                      </a:lnTo>
                      <a:lnTo>
                        <a:pt x="6320" y="5196"/>
                      </a:lnTo>
                      <a:lnTo>
                        <a:pt x="6317" y="5193"/>
                      </a:lnTo>
                      <a:lnTo>
                        <a:pt x="6313" y="5191"/>
                      </a:lnTo>
                      <a:lnTo>
                        <a:pt x="6308" y="5190"/>
                      </a:lnTo>
                      <a:lnTo>
                        <a:pt x="6304" y="5191"/>
                      </a:lnTo>
                      <a:lnTo>
                        <a:pt x="6301" y="5193"/>
                      </a:lnTo>
                      <a:lnTo>
                        <a:pt x="6298" y="5195"/>
                      </a:lnTo>
                      <a:lnTo>
                        <a:pt x="6296" y="5198"/>
                      </a:lnTo>
                      <a:lnTo>
                        <a:pt x="6293" y="5206"/>
                      </a:lnTo>
                      <a:lnTo>
                        <a:pt x="6290" y="5214"/>
                      </a:lnTo>
                      <a:lnTo>
                        <a:pt x="6280" y="5230"/>
                      </a:lnTo>
                      <a:lnTo>
                        <a:pt x="6271" y="5245"/>
                      </a:lnTo>
                      <a:lnTo>
                        <a:pt x="6267" y="5255"/>
                      </a:lnTo>
                      <a:lnTo>
                        <a:pt x="6266" y="5267"/>
                      </a:lnTo>
                      <a:lnTo>
                        <a:pt x="6265" y="5271"/>
                      </a:lnTo>
                      <a:lnTo>
                        <a:pt x="6264" y="5276"/>
                      </a:lnTo>
                      <a:lnTo>
                        <a:pt x="6262" y="5281"/>
                      </a:lnTo>
                      <a:lnTo>
                        <a:pt x="6259" y="5285"/>
                      </a:lnTo>
                      <a:lnTo>
                        <a:pt x="6256" y="5290"/>
                      </a:lnTo>
                      <a:lnTo>
                        <a:pt x="6251" y="5293"/>
                      </a:lnTo>
                      <a:lnTo>
                        <a:pt x="6247" y="5296"/>
                      </a:lnTo>
                      <a:lnTo>
                        <a:pt x="6243" y="5298"/>
                      </a:lnTo>
                      <a:lnTo>
                        <a:pt x="6235" y="5301"/>
                      </a:lnTo>
                      <a:lnTo>
                        <a:pt x="6226" y="5302"/>
                      </a:lnTo>
                      <a:lnTo>
                        <a:pt x="6207" y="5303"/>
                      </a:lnTo>
                      <a:lnTo>
                        <a:pt x="6185" y="5302"/>
                      </a:lnTo>
                      <a:lnTo>
                        <a:pt x="6176" y="5301"/>
                      </a:lnTo>
                      <a:lnTo>
                        <a:pt x="6167" y="5299"/>
                      </a:lnTo>
                      <a:lnTo>
                        <a:pt x="6159" y="5296"/>
                      </a:lnTo>
                      <a:lnTo>
                        <a:pt x="6153" y="5291"/>
                      </a:lnTo>
                      <a:lnTo>
                        <a:pt x="6148" y="5285"/>
                      </a:lnTo>
                      <a:lnTo>
                        <a:pt x="6143" y="5278"/>
                      </a:lnTo>
                      <a:lnTo>
                        <a:pt x="6138" y="5271"/>
                      </a:lnTo>
                      <a:lnTo>
                        <a:pt x="6134" y="5263"/>
                      </a:lnTo>
                      <a:lnTo>
                        <a:pt x="6127" y="5244"/>
                      </a:lnTo>
                      <a:lnTo>
                        <a:pt x="6120" y="5225"/>
                      </a:lnTo>
                      <a:lnTo>
                        <a:pt x="6112" y="5207"/>
                      </a:lnTo>
                      <a:lnTo>
                        <a:pt x="6102" y="5188"/>
                      </a:lnTo>
                      <a:lnTo>
                        <a:pt x="6097" y="5182"/>
                      </a:lnTo>
                      <a:lnTo>
                        <a:pt x="6092" y="5177"/>
                      </a:lnTo>
                      <a:lnTo>
                        <a:pt x="6086" y="5172"/>
                      </a:lnTo>
                      <a:lnTo>
                        <a:pt x="6079" y="5168"/>
                      </a:lnTo>
                      <a:lnTo>
                        <a:pt x="6073" y="5165"/>
                      </a:lnTo>
                      <a:lnTo>
                        <a:pt x="6068" y="5161"/>
                      </a:lnTo>
                      <a:lnTo>
                        <a:pt x="6062" y="5156"/>
                      </a:lnTo>
                      <a:lnTo>
                        <a:pt x="6057" y="5151"/>
                      </a:lnTo>
                      <a:lnTo>
                        <a:pt x="6048" y="5138"/>
                      </a:lnTo>
                      <a:lnTo>
                        <a:pt x="6040" y="5127"/>
                      </a:lnTo>
                      <a:lnTo>
                        <a:pt x="6032" y="5116"/>
                      </a:lnTo>
                      <a:lnTo>
                        <a:pt x="6021" y="5105"/>
                      </a:lnTo>
                      <a:lnTo>
                        <a:pt x="5999" y="5083"/>
                      </a:lnTo>
                      <a:lnTo>
                        <a:pt x="5980" y="5063"/>
                      </a:lnTo>
                      <a:lnTo>
                        <a:pt x="5975" y="5058"/>
                      </a:lnTo>
                      <a:lnTo>
                        <a:pt x="5970" y="5054"/>
                      </a:lnTo>
                      <a:lnTo>
                        <a:pt x="5964" y="5050"/>
                      </a:lnTo>
                      <a:lnTo>
                        <a:pt x="5959" y="5047"/>
                      </a:lnTo>
                      <a:lnTo>
                        <a:pt x="5953" y="5045"/>
                      </a:lnTo>
                      <a:lnTo>
                        <a:pt x="5946" y="5043"/>
                      </a:lnTo>
                      <a:lnTo>
                        <a:pt x="5938" y="5042"/>
                      </a:lnTo>
                      <a:lnTo>
                        <a:pt x="5931" y="5041"/>
                      </a:lnTo>
                      <a:lnTo>
                        <a:pt x="5919" y="5042"/>
                      </a:lnTo>
                      <a:lnTo>
                        <a:pt x="5908" y="5045"/>
                      </a:lnTo>
                      <a:lnTo>
                        <a:pt x="5899" y="5049"/>
                      </a:lnTo>
                      <a:lnTo>
                        <a:pt x="5890" y="5054"/>
                      </a:lnTo>
                      <a:lnTo>
                        <a:pt x="5880" y="5058"/>
                      </a:lnTo>
                      <a:lnTo>
                        <a:pt x="5870" y="5063"/>
                      </a:lnTo>
                      <a:lnTo>
                        <a:pt x="5860" y="5066"/>
                      </a:lnTo>
                      <a:lnTo>
                        <a:pt x="5848" y="5067"/>
                      </a:lnTo>
                      <a:lnTo>
                        <a:pt x="5827" y="5068"/>
                      </a:lnTo>
                      <a:lnTo>
                        <a:pt x="5807" y="5067"/>
                      </a:lnTo>
                      <a:lnTo>
                        <a:pt x="5799" y="5065"/>
                      </a:lnTo>
                      <a:lnTo>
                        <a:pt x="5790" y="5061"/>
                      </a:lnTo>
                      <a:lnTo>
                        <a:pt x="5786" y="5058"/>
                      </a:lnTo>
                      <a:lnTo>
                        <a:pt x="5783" y="5055"/>
                      </a:lnTo>
                      <a:lnTo>
                        <a:pt x="5780" y="5052"/>
                      </a:lnTo>
                      <a:lnTo>
                        <a:pt x="5777" y="5048"/>
                      </a:lnTo>
                      <a:lnTo>
                        <a:pt x="5772" y="5033"/>
                      </a:lnTo>
                      <a:lnTo>
                        <a:pt x="5768" y="5019"/>
                      </a:lnTo>
                      <a:lnTo>
                        <a:pt x="5761" y="5014"/>
                      </a:lnTo>
                      <a:lnTo>
                        <a:pt x="5756" y="5010"/>
                      </a:lnTo>
                      <a:lnTo>
                        <a:pt x="5750" y="5007"/>
                      </a:lnTo>
                      <a:lnTo>
                        <a:pt x="5743" y="5004"/>
                      </a:lnTo>
                      <a:lnTo>
                        <a:pt x="5728" y="5003"/>
                      </a:lnTo>
                      <a:lnTo>
                        <a:pt x="5712" y="5002"/>
                      </a:lnTo>
                      <a:lnTo>
                        <a:pt x="5705" y="5003"/>
                      </a:lnTo>
                      <a:lnTo>
                        <a:pt x="5698" y="5006"/>
                      </a:lnTo>
                      <a:lnTo>
                        <a:pt x="5700" y="5019"/>
                      </a:lnTo>
                      <a:lnTo>
                        <a:pt x="5699" y="5033"/>
                      </a:lnTo>
                      <a:lnTo>
                        <a:pt x="5691" y="5035"/>
                      </a:lnTo>
                      <a:lnTo>
                        <a:pt x="5683" y="5037"/>
                      </a:lnTo>
                      <a:lnTo>
                        <a:pt x="5675" y="5040"/>
                      </a:lnTo>
                      <a:lnTo>
                        <a:pt x="5668" y="5043"/>
                      </a:lnTo>
                      <a:lnTo>
                        <a:pt x="5661" y="5047"/>
                      </a:lnTo>
                      <a:lnTo>
                        <a:pt x="5654" y="5050"/>
                      </a:lnTo>
                      <a:lnTo>
                        <a:pt x="5645" y="5052"/>
                      </a:lnTo>
                      <a:lnTo>
                        <a:pt x="5637" y="5053"/>
                      </a:lnTo>
                      <a:lnTo>
                        <a:pt x="5633" y="5052"/>
                      </a:lnTo>
                      <a:lnTo>
                        <a:pt x="5630" y="5051"/>
                      </a:lnTo>
                      <a:lnTo>
                        <a:pt x="5627" y="5050"/>
                      </a:lnTo>
                      <a:lnTo>
                        <a:pt x="5625" y="5048"/>
                      </a:lnTo>
                      <a:lnTo>
                        <a:pt x="5620" y="5044"/>
                      </a:lnTo>
                      <a:lnTo>
                        <a:pt x="5617" y="5038"/>
                      </a:lnTo>
                      <a:lnTo>
                        <a:pt x="5612" y="5023"/>
                      </a:lnTo>
                      <a:lnTo>
                        <a:pt x="5608" y="5008"/>
                      </a:lnTo>
                      <a:lnTo>
                        <a:pt x="5601" y="4985"/>
                      </a:lnTo>
                      <a:lnTo>
                        <a:pt x="5593" y="4964"/>
                      </a:lnTo>
                      <a:lnTo>
                        <a:pt x="5585" y="4944"/>
                      </a:lnTo>
                      <a:lnTo>
                        <a:pt x="5575" y="4922"/>
                      </a:lnTo>
                      <a:lnTo>
                        <a:pt x="5563" y="4901"/>
                      </a:lnTo>
                      <a:lnTo>
                        <a:pt x="5551" y="4881"/>
                      </a:lnTo>
                      <a:lnTo>
                        <a:pt x="5538" y="4865"/>
                      </a:lnTo>
                      <a:lnTo>
                        <a:pt x="5525" y="4848"/>
                      </a:lnTo>
                      <a:lnTo>
                        <a:pt x="5513" y="4832"/>
                      </a:lnTo>
                      <a:lnTo>
                        <a:pt x="5500" y="4815"/>
                      </a:lnTo>
                      <a:lnTo>
                        <a:pt x="5488" y="4796"/>
                      </a:lnTo>
                      <a:lnTo>
                        <a:pt x="5475" y="4774"/>
                      </a:lnTo>
                      <a:lnTo>
                        <a:pt x="5454" y="4735"/>
                      </a:lnTo>
                      <a:lnTo>
                        <a:pt x="5433" y="4701"/>
                      </a:lnTo>
                      <a:lnTo>
                        <a:pt x="5422" y="4684"/>
                      </a:lnTo>
                      <a:lnTo>
                        <a:pt x="5410" y="4668"/>
                      </a:lnTo>
                      <a:lnTo>
                        <a:pt x="5398" y="4651"/>
                      </a:lnTo>
                      <a:lnTo>
                        <a:pt x="5382" y="4632"/>
                      </a:lnTo>
                      <a:lnTo>
                        <a:pt x="5363" y="4610"/>
                      </a:lnTo>
                      <a:lnTo>
                        <a:pt x="5347" y="4590"/>
                      </a:lnTo>
                      <a:lnTo>
                        <a:pt x="5337" y="4581"/>
                      </a:lnTo>
                      <a:lnTo>
                        <a:pt x="5328" y="4571"/>
                      </a:lnTo>
                      <a:lnTo>
                        <a:pt x="5317" y="4563"/>
                      </a:lnTo>
                      <a:lnTo>
                        <a:pt x="5304" y="4554"/>
                      </a:lnTo>
                      <a:lnTo>
                        <a:pt x="5293" y="4547"/>
                      </a:lnTo>
                      <a:lnTo>
                        <a:pt x="5283" y="4542"/>
                      </a:lnTo>
                      <a:lnTo>
                        <a:pt x="5277" y="4539"/>
                      </a:lnTo>
                      <a:lnTo>
                        <a:pt x="5272" y="4536"/>
                      </a:lnTo>
                      <a:lnTo>
                        <a:pt x="5268" y="4533"/>
                      </a:lnTo>
                      <a:lnTo>
                        <a:pt x="5264" y="4528"/>
                      </a:lnTo>
                      <a:lnTo>
                        <a:pt x="5258" y="4526"/>
                      </a:lnTo>
                      <a:lnTo>
                        <a:pt x="5255" y="4522"/>
                      </a:lnTo>
                      <a:lnTo>
                        <a:pt x="5255" y="4518"/>
                      </a:lnTo>
                      <a:lnTo>
                        <a:pt x="5257" y="4514"/>
                      </a:lnTo>
                      <a:lnTo>
                        <a:pt x="5259" y="4510"/>
                      </a:lnTo>
                      <a:lnTo>
                        <a:pt x="5261" y="4506"/>
                      </a:lnTo>
                      <a:lnTo>
                        <a:pt x="5264" y="4503"/>
                      </a:lnTo>
                      <a:lnTo>
                        <a:pt x="5266" y="4499"/>
                      </a:lnTo>
                      <a:lnTo>
                        <a:pt x="5268" y="4494"/>
                      </a:lnTo>
                      <a:lnTo>
                        <a:pt x="5268" y="4489"/>
                      </a:lnTo>
                      <a:lnTo>
                        <a:pt x="5267" y="4478"/>
                      </a:lnTo>
                      <a:lnTo>
                        <a:pt x="5266" y="4465"/>
                      </a:lnTo>
                      <a:lnTo>
                        <a:pt x="5251" y="4463"/>
                      </a:lnTo>
                      <a:lnTo>
                        <a:pt x="5245" y="4466"/>
                      </a:lnTo>
                      <a:lnTo>
                        <a:pt x="5239" y="4471"/>
                      </a:lnTo>
                      <a:lnTo>
                        <a:pt x="5234" y="4475"/>
                      </a:lnTo>
                      <a:lnTo>
                        <a:pt x="5230" y="4479"/>
                      </a:lnTo>
                      <a:lnTo>
                        <a:pt x="5225" y="4484"/>
                      </a:lnTo>
                      <a:lnTo>
                        <a:pt x="5219" y="4488"/>
                      </a:lnTo>
                      <a:lnTo>
                        <a:pt x="5213" y="4491"/>
                      </a:lnTo>
                      <a:lnTo>
                        <a:pt x="5207" y="4494"/>
                      </a:lnTo>
                      <a:lnTo>
                        <a:pt x="5200" y="4497"/>
                      </a:lnTo>
                      <a:lnTo>
                        <a:pt x="5191" y="4497"/>
                      </a:lnTo>
                      <a:lnTo>
                        <a:pt x="5184" y="4497"/>
                      </a:lnTo>
                      <a:lnTo>
                        <a:pt x="5177" y="4497"/>
                      </a:lnTo>
                      <a:lnTo>
                        <a:pt x="5171" y="4497"/>
                      </a:lnTo>
                      <a:lnTo>
                        <a:pt x="5164" y="4498"/>
                      </a:lnTo>
                      <a:lnTo>
                        <a:pt x="5161" y="4500"/>
                      </a:lnTo>
                      <a:lnTo>
                        <a:pt x="5159" y="4501"/>
                      </a:lnTo>
                      <a:lnTo>
                        <a:pt x="5156" y="4504"/>
                      </a:lnTo>
                      <a:lnTo>
                        <a:pt x="5154" y="4506"/>
                      </a:lnTo>
                      <a:lnTo>
                        <a:pt x="5146" y="4518"/>
                      </a:lnTo>
                      <a:lnTo>
                        <a:pt x="5137" y="4530"/>
                      </a:lnTo>
                      <a:lnTo>
                        <a:pt x="5130" y="4540"/>
                      </a:lnTo>
                      <a:lnTo>
                        <a:pt x="5122" y="4549"/>
                      </a:lnTo>
                      <a:lnTo>
                        <a:pt x="5113" y="4559"/>
                      </a:lnTo>
                      <a:lnTo>
                        <a:pt x="5102" y="4567"/>
                      </a:lnTo>
                      <a:lnTo>
                        <a:pt x="5091" y="4574"/>
                      </a:lnTo>
                      <a:lnTo>
                        <a:pt x="5078" y="4583"/>
                      </a:lnTo>
                      <a:lnTo>
                        <a:pt x="5069" y="4591"/>
                      </a:lnTo>
                      <a:lnTo>
                        <a:pt x="5060" y="4599"/>
                      </a:lnTo>
                      <a:lnTo>
                        <a:pt x="5049" y="4601"/>
                      </a:lnTo>
                      <a:lnTo>
                        <a:pt x="5040" y="4602"/>
                      </a:lnTo>
                      <a:lnTo>
                        <a:pt x="5032" y="4602"/>
                      </a:lnTo>
                      <a:lnTo>
                        <a:pt x="5023" y="4602"/>
                      </a:lnTo>
                      <a:lnTo>
                        <a:pt x="5015" y="4603"/>
                      </a:lnTo>
                      <a:lnTo>
                        <a:pt x="5006" y="4603"/>
                      </a:lnTo>
                      <a:lnTo>
                        <a:pt x="4998" y="4605"/>
                      </a:lnTo>
                      <a:lnTo>
                        <a:pt x="4988" y="4608"/>
                      </a:lnTo>
                      <a:lnTo>
                        <a:pt x="4982" y="4612"/>
                      </a:lnTo>
                      <a:lnTo>
                        <a:pt x="4978" y="4616"/>
                      </a:lnTo>
                      <a:lnTo>
                        <a:pt x="4975" y="4621"/>
                      </a:lnTo>
                      <a:lnTo>
                        <a:pt x="4971" y="4626"/>
                      </a:lnTo>
                      <a:lnTo>
                        <a:pt x="4968" y="4631"/>
                      </a:lnTo>
                      <a:lnTo>
                        <a:pt x="4963" y="4635"/>
                      </a:lnTo>
                      <a:lnTo>
                        <a:pt x="4961" y="4638"/>
                      </a:lnTo>
                      <a:lnTo>
                        <a:pt x="4958" y="4639"/>
                      </a:lnTo>
                      <a:lnTo>
                        <a:pt x="4956" y="4639"/>
                      </a:lnTo>
                      <a:lnTo>
                        <a:pt x="4952" y="4640"/>
                      </a:lnTo>
                      <a:lnTo>
                        <a:pt x="4948" y="4636"/>
                      </a:lnTo>
                      <a:lnTo>
                        <a:pt x="4943" y="4634"/>
                      </a:lnTo>
                      <a:lnTo>
                        <a:pt x="4943" y="4623"/>
                      </a:lnTo>
                      <a:lnTo>
                        <a:pt x="4951" y="4605"/>
                      </a:lnTo>
                      <a:lnTo>
                        <a:pt x="4960" y="4590"/>
                      </a:lnTo>
                      <a:lnTo>
                        <a:pt x="4963" y="4583"/>
                      </a:lnTo>
                      <a:lnTo>
                        <a:pt x="4966" y="4574"/>
                      </a:lnTo>
                      <a:lnTo>
                        <a:pt x="4969" y="4566"/>
                      </a:lnTo>
                      <a:lnTo>
                        <a:pt x="4969" y="4557"/>
                      </a:lnTo>
                      <a:lnTo>
                        <a:pt x="4968" y="4548"/>
                      </a:lnTo>
                      <a:lnTo>
                        <a:pt x="4964" y="4542"/>
                      </a:lnTo>
                      <a:lnTo>
                        <a:pt x="4951" y="4543"/>
                      </a:lnTo>
                      <a:lnTo>
                        <a:pt x="4939" y="4542"/>
                      </a:lnTo>
                      <a:lnTo>
                        <a:pt x="4927" y="4541"/>
                      </a:lnTo>
                      <a:lnTo>
                        <a:pt x="4917" y="4538"/>
                      </a:lnTo>
                      <a:lnTo>
                        <a:pt x="4905" y="4535"/>
                      </a:lnTo>
                      <a:lnTo>
                        <a:pt x="4894" y="4533"/>
                      </a:lnTo>
                      <a:lnTo>
                        <a:pt x="4882" y="4531"/>
                      </a:lnTo>
                      <a:lnTo>
                        <a:pt x="4869" y="4530"/>
                      </a:lnTo>
                      <a:lnTo>
                        <a:pt x="4857" y="4531"/>
                      </a:lnTo>
                      <a:lnTo>
                        <a:pt x="4844" y="4533"/>
                      </a:lnTo>
                      <a:lnTo>
                        <a:pt x="4844" y="4546"/>
                      </a:lnTo>
                      <a:lnTo>
                        <a:pt x="4844" y="4561"/>
                      </a:lnTo>
                      <a:lnTo>
                        <a:pt x="4825" y="4561"/>
                      </a:lnTo>
                      <a:lnTo>
                        <a:pt x="4815" y="4550"/>
                      </a:lnTo>
                      <a:lnTo>
                        <a:pt x="4808" y="4538"/>
                      </a:lnTo>
                      <a:lnTo>
                        <a:pt x="4805" y="4533"/>
                      </a:lnTo>
                      <a:lnTo>
                        <a:pt x="4801" y="4529"/>
                      </a:lnTo>
                      <a:lnTo>
                        <a:pt x="4798" y="4528"/>
                      </a:lnTo>
                      <a:lnTo>
                        <a:pt x="4796" y="4527"/>
                      </a:lnTo>
                      <a:lnTo>
                        <a:pt x="4792" y="4526"/>
                      </a:lnTo>
                      <a:lnTo>
                        <a:pt x="4788" y="4526"/>
                      </a:lnTo>
                      <a:lnTo>
                        <a:pt x="4779" y="4526"/>
                      </a:lnTo>
                      <a:lnTo>
                        <a:pt x="4770" y="4528"/>
                      </a:lnTo>
                      <a:lnTo>
                        <a:pt x="4760" y="4530"/>
                      </a:lnTo>
                      <a:lnTo>
                        <a:pt x="4751" y="4530"/>
                      </a:lnTo>
                      <a:lnTo>
                        <a:pt x="4747" y="4530"/>
                      </a:lnTo>
                      <a:lnTo>
                        <a:pt x="4743" y="4529"/>
                      </a:lnTo>
                      <a:lnTo>
                        <a:pt x="4740" y="4528"/>
                      </a:lnTo>
                      <a:lnTo>
                        <a:pt x="4736" y="4525"/>
                      </a:lnTo>
                      <a:lnTo>
                        <a:pt x="4732" y="4519"/>
                      </a:lnTo>
                      <a:lnTo>
                        <a:pt x="4729" y="4512"/>
                      </a:lnTo>
                      <a:lnTo>
                        <a:pt x="4726" y="4504"/>
                      </a:lnTo>
                      <a:lnTo>
                        <a:pt x="4725" y="4496"/>
                      </a:lnTo>
                      <a:lnTo>
                        <a:pt x="4725" y="4486"/>
                      </a:lnTo>
                      <a:lnTo>
                        <a:pt x="4724" y="4477"/>
                      </a:lnTo>
                      <a:lnTo>
                        <a:pt x="4725" y="4466"/>
                      </a:lnTo>
                      <a:lnTo>
                        <a:pt x="4726" y="4457"/>
                      </a:lnTo>
                      <a:lnTo>
                        <a:pt x="4726" y="4448"/>
                      </a:lnTo>
                      <a:lnTo>
                        <a:pt x="4727" y="4436"/>
                      </a:lnTo>
                      <a:lnTo>
                        <a:pt x="4726" y="4425"/>
                      </a:lnTo>
                      <a:lnTo>
                        <a:pt x="4724" y="4415"/>
                      </a:lnTo>
                      <a:lnTo>
                        <a:pt x="4721" y="4405"/>
                      </a:lnTo>
                      <a:lnTo>
                        <a:pt x="4717" y="4396"/>
                      </a:lnTo>
                      <a:lnTo>
                        <a:pt x="4708" y="4377"/>
                      </a:lnTo>
                      <a:lnTo>
                        <a:pt x="4700" y="4357"/>
                      </a:lnTo>
                      <a:lnTo>
                        <a:pt x="4699" y="4344"/>
                      </a:lnTo>
                      <a:lnTo>
                        <a:pt x="4698" y="4331"/>
                      </a:lnTo>
                      <a:lnTo>
                        <a:pt x="4697" y="4324"/>
                      </a:lnTo>
                      <a:lnTo>
                        <a:pt x="4695" y="4320"/>
                      </a:lnTo>
                      <a:lnTo>
                        <a:pt x="4694" y="4318"/>
                      </a:lnTo>
                      <a:lnTo>
                        <a:pt x="4692" y="4317"/>
                      </a:lnTo>
                      <a:lnTo>
                        <a:pt x="4689" y="4316"/>
                      </a:lnTo>
                      <a:lnTo>
                        <a:pt x="4687" y="4316"/>
                      </a:lnTo>
                      <a:lnTo>
                        <a:pt x="4671" y="4319"/>
                      </a:lnTo>
                      <a:lnTo>
                        <a:pt x="4657" y="4323"/>
                      </a:lnTo>
                      <a:lnTo>
                        <a:pt x="4644" y="4322"/>
                      </a:lnTo>
                      <a:lnTo>
                        <a:pt x="4634" y="4321"/>
                      </a:lnTo>
                      <a:lnTo>
                        <a:pt x="4623" y="4319"/>
                      </a:lnTo>
                      <a:lnTo>
                        <a:pt x="4613" y="4317"/>
                      </a:lnTo>
                      <a:lnTo>
                        <a:pt x="4604" y="4315"/>
                      </a:lnTo>
                      <a:lnTo>
                        <a:pt x="4593" y="4313"/>
                      </a:lnTo>
                      <a:lnTo>
                        <a:pt x="4582" y="4312"/>
                      </a:lnTo>
                      <a:lnTo>
                        <a:pt x="4570" y="4311"/>
                      </a:lnTo>
                      <a:lnTo>
                        <a:pt x="4553" y="4312"/>
                      </a:lnTo>
                      <a:lnTo>
                        <a:pt x="4537" y="4315"/>
                      </a:lnTo>
                      <a:lnTo>
                        <a:pt x="4523" y="4319"/>
                      </a:lnTo>
                      <a:lnTo>
                        <a:pt x="4509" y="4324"/>
                      </a:lnTo>
                      <a:lnTo>
                        <a:pt x="4482" y="4337"/>
                      </a:lnTo>
                      <a:lnTo>
                        <a:pt x="4451" y="4351"/>
                      </a:lnTo>
                      <a:lnTo>
                        <a:pt x="4442" y="4360"/>
                      </a:lnTo>
                      <a:lnTo>
                        <a:pt x="4432" y="4366"/>
                      </a:lnTo>
                      <a:lnTo>
                        <a:pt x="4406" y="4371"/>
                      </a:lnTo>
                      <a:lnTo>
                        <a:pt x="4381" y="4375"/>
                      </a:lnTo>
                      <a:lnTo>
                        <a:pt x="4358" y="4376"/>
                      </a:lnTo>
                      <a:lnTo>
                        <a:pt x="4335" y="4376"/>
                      </a:lnTo>
                      <a:lnTo>
                        <a:pt x="4313" y="4376"/>
                      </a:lnTo>
                      <a:lnTo>
                        <a:pt x="4290" y="4376"/>
                      </a:lnTo>
                      <a:lnTo>
                        <a:pt x="4265" y="4377"/>
                      </a:lnTo>
                      <a:lnTo>
                        <a:pt x="4238" y="4380"/>
                      </a:lnTo>
                      <a:lnTo>
                        <a:pt x="4226" y="4383"/>
                      </a:lnTo>
                      <a:lnTo>
                        <a:pt x="4215" y="4387"/>
                      </a:lnTo>
                      <a:lnTo>
                        <a:pt x="4206" y="4391"/>
                      </a:lnTo>
                      <a:lnTo>
                        <a:pt x="4197" y="4396"/>
                      </a:lnTo>
                      <a:lnTo>
                        <a:pt x="4187" y="4401"/>
                      </a:lnTo>
                      <a:lnTo>
                        <a:pt x="4178" y="4405"/>
                      </a:lnTo>
                      <a:lnTo>
                        <a:pt x="4168" y="4407"/>
                      </a:lnTo>
                      <a:lnTo>
                        <a:pt x="4155" y="4408"/>
                      </a:lnTo>
                      <a:lnTo>
                        <a:pt x="4143" y="4408"/>
                      </a:lnTo>
                      <a:lnTo>
                        <a:pt x="4130" y="4406"/>
                      </a:lnTo>
                      <a:lnTo>
                        <a:pt x="4119" y="4405"/>
                      </a:lnTo>
                      <a:lnTo>
                        <a:pt x="4105" y="4404"/>
                      </a:lnTo>
                      <a:lnTo>
                        <a:pt x="4094" y="4404"/>
                      </a:lnTo>
                      <a:lnTo>
                        <a:pt x="4083" y="4406"/>
                      </a:lnTo>
                      <a:lnTo>
                        <a:pt x="4072" y="4408"/>
                      </a:lnTo>
                      <a:lnTo>
                        <a:pt x="4062" y="4411"/>
                      </a:lnTo>
                      <a:lnTo>
                        <a:pt x="4042" y="4416"/>
                      </a:lnTo>
                      <a:lnTo>
                        <a:pt x="4019" y="4421"/>
                      </a:lnTo>
                      <a:lnTo>
                        <a:pt x="4004" y="4422"/>
                      </a:lnTo>
                      <a:lnTo>
                        <a:pt x="3990" y="4423"/>
                      </a:lnTo>
                      <a:lnTo>
                        <a:pt x="3977" y="4424"/>
                      </a:lnTo>
                      <a:lnTo>
                        <a:pt x="3962" y="4428"/>
                      </a:lnTo>
                      <a:lnTo>
                        <a:pt x="3956" y="4430"/>
                      </a:lnTo>
                      <a:lnTo>
                        <a:pt x="3950" y="4434"/>
                      </a:lnTo>
                      <a:lnTo>
                        <a:pt x="3946" y="4438"/>
                      </a:lnTo>
                      <a:lnTo>
                        <a:pt x="3941" y="4444"/>
                      </a:lnTo>
                      <a:lnTo>
                        <a:pt x="3936" y="4447"/>
                      </a:lnTo>
                      <a:lnTo>
                        <a:pt x="3931" y="4451"/>
                      </a:lnTo>
                      <a:lnTo>
                        <a:pt x="3926" y="4453"/>
                      </a:lnTo>
                      <a:lnTo>
                        <a:pt x="3919" y="4454"/>
                      </a:lnTo>
                      <a:lnTo>
                        <a:pt x="3913" y="4453"/>
                      </a:lnTo>
                      <a:lnTo>
                        <a:pt x="3906" y="4452"/>
                      </a:lnTo>
                      <a:lnTo>
                        <a:pt x="3901" y="4450"/>
                      </a:lnTo>
                      <a:lnTo>
                        <a:pt x="3895" y="4447"/>
                      </a:lnTo>
                      <a:lnTo>
                        <a:pt x="3890" y="4445"/>
                      </a:lnTo>
                      <a:lnTo>
                        <a:pt x="3885" y="4442"/>
                      </a:lnTo>
                      <a:lnTo>
                        <a:pt x="3878" y="4441"/>
                      </a:lnTo>
                      <a:lnTo>
                        <a:pt x="3872" y="4440"/>
                      </a:lnTo>
                      <a:lnTo>
                        <a:pt x="3863" y="4441"/>
                      </a:lnTo>
                      <a:lnTo>
                        <a:pt x="3856" y="4442"/>
                      </a:lnTo>
                      <a:lnTo>
                        <a:pt x="3848" y="4444"/>
                      </a:lnTo>
                      <a:lnTo>
                        <a:pt x="3841" y="4446"/>
                      </a:lnTo>
                      <a:lnTo>
                        <a:pt x="3834" y="4448"/>
                      </a:lnTo>
                      <a:lnTo>
                        <a:pt x="3827" y="4450"/>
                      </a:lnTo>
                      <a:lnTo>
                        <a:pt x="3818" y="4451"/>
                      </a:lnTo>
                      <a:lnTo>
                        <a:pt x="3810" y="4452"/>
                      </a:lnTo>
                      <a:lnTo>
                        <a:pt x="3798" y="4451"/>
                      </a:lnTo>
                      <a:lnTo>
                        <a:pt x="3786" y="4449"/>
                      </a:lnTo>
                      <a:lnTo>
                        <a:pt x="3775" y="4448"/>
                      </a:lnTo>
                      <a:lnTo>
                        <a:pt x="3762" y="4447"/>
                      </a:lnTo>
                      <a:lnTo>
                        <a:pt x="3757" y="4447"/>
                      </a:lnTo>
                      <a:lnTo>
                        <a:pt x="3752" y="4448"/>
                      </a:lnTo>
                      <a:lnTo>
                        <a:pt x="3747" y="4450"/>
                      </a:lnTo>
                      <a:lnTo>
                        <a:pt x="3742" y="4452"/>
                      </a:lnTo>
                      <a:lnTo>
                        <a:pt x="3737" y="4455"/>
                      </a:lnTo>
                      <a:lnTo>
                        <a:pt x="3734" y="4458"/>
                      </a:lnTo>
                      <a:lnTo>
                        <a:pt x="3730" y="4462"/>
                      </a:lnTo>
                      <a:lnTo>
                        <a:pt x="3727" y="4466"/>
                      </a:lnTo>
                      <a:lnTo>
                        <a:pt x="3722" y="4476"/>
                      </a:lnTo>
                      <a:lnTo>
                        <a:pt x="3718" y="4487"/>
                      </a:lnTo>
                      <a:lnTo>
                        <a:pt x="3715" y="4498"/>
                      </a:lnTo>
                      <a:lnTo>
                        <a:pt x="3713" y="4510"/>
                      </a:lnTo>
                      <a:lnTo>
                        <a:pt x="3721" y="4508"/>
                      </a:lnTo>
                      <a:lnTo>
                        <a:pt x="3728" y="4507"/>
                      </a:lnTo>
                      <a:lnTo>
                        <a:pt x="3735" y="4508"/>
                      </a:lnTo>
                      <a:lnTo>
                        <a:pt x="3744" y="4510"/>
                      </a:lnTo>
                      <a:lnTo>
                        <a:pt x="3743" y="4518"/>
                      </a:lnTo>
                      <a:lnTo>
                        <a:pt x="3742" y="4527"/>
                      </a:lnTo>
                      <a:lnTo>
                        <a:pt x="3741" y="4534"/>
                      </a:lnTo>
                      <a:lnTo>
                        <a:pt x="3739" y="4542"/>
                      </a:lnTo>
                      <a:lnTo>
                        <a:pt x="3734" y="4547"/>
                      </a:lnTo>
                      <a:lnTo>
                        <a:pt x="3729" y="4553"/>
                      </a:lnTo>
                      <a:lnTo>
                        <a:pt x="3726" y="4555"/>
                      </a:lnTo>
                      <a:lnTo>
                        <a:pt x="3724" y="4557"/>
                      </a:lnTo>
                      <a:lnTo>
                        <a:pt x="3723" y="4560"/>
                      </a:lnTo>
                      <a:lnTo>
                        <a:pt x="3722" y="4563"/>
                      </a:lnTo>
                      <a:lnTo>
                        <a:pt x="3723" y="4569"/>
                      </a:lnTo>
                      <a:lnTo>
                        <a:pt x="3724" y="4574"/>
                      </a:lnTo>
                      <a:lnTo>
                        <a:pt x="3726" y="4578"/>
                      </a:lnTo>
                      <a:lnTo>
                        <a:pt x="3729" y="4582"/>
                      </a:lnTo>
                      <a:lnTo>
                        <a:pt x="3733" y="4585"/>
                      </a:lnTo>
                      <a:lnTo>
                        <a:pt x="3737" y="4588"/>
                      </a:lnTo>
                      <a:lnTo>
                        <a:pt x="3743" y="4590"/>
                      </a:lnTo>
                      <a:lnTo>
                        <a:pt x="3748" y="4592"/>
                      </a:lnTo>
                      <a:lnTo>
                        <a:pt x="3772" y="4598"/>
                      </a:lnTo>
                      <a:lnTo>
                        <a:pt x="3796" y="4606"/>
                      </a:lnTo>
                      <a:lnTo>
                        <a:pt x="3787" y="4612"/>
                      </a:lnTo>
                      <a:lnTo>
                        <a:pt x="3779" y="4617"/>
                      </a:lnTo>
                      <a:lnTo>
                        <a:pt x="3771" y="4619"/>
                      </a:lnTo>
                      <a:lnTo>
                        <a:pt x="3760" y="4620"/>
                      </a:lnTo>
                      <a:lnTo>
                        <a:pt x="3745" y="4618"/>
                      </a:lnTo>
                      <a:lnTo>
                        <a:pt x="3729" y="4616"/>
                      </a:lnTo>
                      <a:lnTo>
                        <a:pt x="3721" y="4617"/>
                      </a:lnTo>
                      <a:lnTo>
                        <a:pt x="3714" y="4619"/>
                      </a:lnTo>
                      <a:lnTo>
                        <a:pt x="3706" y="4623"/>
                      </a:lnTo>
                      <a:lnTo>
                        <a:pt x="3701" y="4627"/>
                      </a:lnTo>
                      <a:lnTo>
                        <a:pt x="3690" y="4639"/>
                      </a:lnTo>
                      <a:lnTo>
                        <a:pt x="3677" y="4651"/>
                      </a:lnTo>
                      <a:lnTo>
                        <a:pt x="3661" y="4663"/>
                      </a:lnTo>
                      <a:lnTo>
                        <a:pt x="3646" y="4675"/>
                      </a:lnTo>
                      <a:lnTo>
                        <a:pt x="3641" y="4681"/>
                      </a:lnTo>
                      <a:lnTo>
                        <a:pt x="3636" y="4688"/>
                      </a:lnTo>
                      <a:lnTo>
                        <a:pt x="3634" y="4692"/>
                      </a:lnTo>
                      <a:lnTo>
                        <a:pt x="3633" y="4697"/>
                      </a:lnTo>
                      <a:lnTo>
                        <a:pt x="3632" y="4701"/>
                      </a:lnTo>
                      <a:lnTo>
                        <a:pt x="3632" y="4706"/>
                      </a:lnTo>
                      <a:lnTo>
                        <a:pt x="3632" y="4711"/>
                      </a:lnTo>
                      <a:lnTo>
                        <a:pt x="3633" y="4716"/>
                      </a:lnTo>
                      <a:lnTo>
                        <a:pt x="3635" y="4720"/>
                      </a:lnTo>
                      <a:lnTo>
                        <a:pt x="3636" y="4726"/>
                      </a:lnTo>
                      <a:lnTo>
                        <a:pt x="3641" y="4734"/>
                      </a:lnTo>
                      <a:lnTo>
                        <a:pt x="3646" y="4741"/>
                      </a:lnTo>
                      <a:lnTo>
                        <a:pt x="3651" y="4749"/>
                      </a:lnTo>
                      <a:lnTo>
                        <a:pt x="3656" y="4758"/>
                      </a:lnTo>
                      <a:lnTo>
                        <a:pt x="3658" y="4762"/>
                      </a:lnTo>
                      <a:lnTo>
                        <a:pt x="3659" y="4767"/>
                      </a:lnTo>
                      <a:lnTo>
                        <a:pt x="3660" y="4771"/>
                      </a:lnTo>
                      <a:lnTo>
                        <a:pt x="3661" y="4777"/>
                      </a:lnTo>
                      <a:lnTo>
                        <a:pt x="3660" y="4784"/>
                      </a:lnTo>
                      <a:lnTo>
                        <a:pt x="3657" y="4790"/>
                      </a:lnTo>
                      <a:lnTo>
                        <a:pt x="3654" y="4795"/>
                      </a:lnTo>
                      <a:lnTo>
                        <a:pt x="3648" y="4799"/>
                      </a:lnTo>
                      <a:lnTo>
                        <a:pt x="3637" y="4806"/>
                      </a:lnTo>
                      <a:lnTo>
                        <a:pt x="3624" y="4813"/>
                      </a:lnTo>
                      <a:lnTo>
                        <a:pt x="3610" y="4819"/>
                      </a:lnTo>
                      <a:lnTo>
                        <a:pt x="3599" y="4826"/>
                      </a:lnTo>
                      <a:lnTo>
                        <a:pt x="3593" y="4830"/>
                      </a:lnTo>
                      <a:lnTo>
                        <a:pt x="3590" y="4836"/>
                      </a:lnTo>
                      <a:lnTo>
                        <a:pt x="3587" y="4842"/>
                      </a:lnTo>
                      <a:lnTo>
                        <a:pt x="3586" y="4848"/>
                      </a:lnTo>
                      <a:lnTo>
                        <a:pt x="3587" y="4853"/>
                      </a:lnTo>
                      <a:lnTo>
                        <a:pt x="3588" y="4857"/>
                      </a:lnTo>
                      <a:lnTo>
                        <a:pt x="3590" y="4861"/>
                      </a:lnTo>
                      <a:lnTo>
                        <a:pt x="3593" y="4865"/>
                      </a:lnTo>
                      <a:lnTo>
                        <a:pt x="3600" y="4869"/>
                      </a:lnTo>
                      <a:lnTo>
                        <a:pt x="3609" y="4872"/>
                      </a:lnTo>
                      <a:lnTo>
                        <a:pt x="3618" y="4875"/>
                      </a:lnTo>
                      <a:lnTo>
                        <a:pt x="3629" y="4877"/>
                      </a:lnTo>
                      <a:lnTo>
                        <a:pt x="3639" y="4881"/>
                      </a:lnTo>
                      <a:lnTo>
                        <a:pt x="3648" y="4886"/>
                      </a:lnTo>
                      <a:lnTo>
                        <a:pt x="3669" y="4904"/>
                      </a:lnTo>
                      <a:lnTo>
                        <a:pt x="3687" y="4922"/>
                      </a:lnTo>
                      <a:lnTo>
                        <a:pt x="3696" y="4930"/>
                      </a:lnTo>
                      <a:lnTo>
                        <a:pt x="3706" y="4936"/>
                      </a:lnTo>
                      <a:lnTo>
                        <a:pt x="3713" y="4938"/>
                      </a:lnTo>
                      <a:lnTo>
                        <a:pt x="3718" y="4939"/>
                      </a:lnTo>
                      <a:lnTo>
                        <a:pt x="3725" y="4940"/>
                      </a:lnTo>
                      <a:lnTo>
                        <a:pt x="3731" y="4941"/>
                      </a:lnTo>
                      <a:lnTo>
                        <a:pt x="3731" y="4960"/>
                      </a:lnTo>
                      <a:lnTo>
                        <a:pt x="3731" y="4964"/>
                      </a:lnTo>
                      <a:lnTo>
                        <a:pt x="3730" y="4967"/>
                      </a:lnTo>
                      <a:lnTo>
                        <a:pt x="3728" y="4970"/>
                      </a:lnTo>
                      <a:lnTo>
                        <a:pt x="3726" y="4973"/>
                      </a:lnTo>
                      <a:lnTo>
                        <a:pt x="3720" y="4978"/>
                      </a:lnTo>
                      <a:lnTo>
                        <a:pt x="3712" y="4981"/>
                      </a:lnTo>
                      <a:lnTo>
                        <a:pt x="3694" y="4984"/>
                      </a:lnTo>
                      <a:lnTo>
                        <a:pt x="3674" y="4986"/>
                      </a:lnTo>
                      <a:lnTo>
                        <a:pt x="3665" y="4989"/>
                      </a:lnTo>
                      <a:lnTo>
                        <a:pt x="3657" y="4992"/>
                      </a:lnTo>
                      <a:lnTo>
                        <a:pt x="3648" y="4994"/>
                      </a:lnTo>
                      <a:lnTo>
                        <a:pt x="3639" y="4996"/>
                      </a:lnTo>
                      <a:lnTo>
                        <a:pt x="3632" y="4995"/>
                      </a:lnTo>
                      <a:lnTo>
                        <a:pt x="3625" y="4994"/>
                      </a:lnTo>
                      <a:lnTo>
                        <a:pt x="3618" y="4992"/>
                      </a:lnTo>
                      <a:lnTo>
                        <a:pt x="3612" y="4989"/>
                      </a:lnTo>
                      <a:lnTo>
                        <a:pt x="3600" y="4983"/>
                      </a:lnTo>
                      <a:lnTo>
                        <a:pt x="3586" y="4976"/>
                      </a:lnTo>
                      <a:lnTo>
                        <a:pt x="3581" y="4967"/>
                      </a:lnTo>
                      <a:lnTo>
                        <a:pt x="3574" y="4959"/>
                      </a:lnTo>
                      <a:lnTo>
                        <a:pt x="3571" y="4956"/>
                      </a:lnTo>
                      <a:lnTo>
                        <a:pt x="3565" y="4953"/>
                      </a:lnTo>
                      <a:lnTo>
                        <a:pt x="3561" y="4952"/>
                      </a:lnTo>
                      <a:lnTo>
                        <a:pt x="3556" y="4951"/>
                      </a:lnTo>
                      <a:lnTo>
                        <a:pt x="3545" y="4952"/>
                      </a:lnTo>
                      <a:lnTo>
                        <a:pt x="3535" y="4955"/>
                      </a:lnTo>
                      <a:lnTo>
                        <a:pt x="3527" y="4959"/>
                      </a:lnTo>
                      <a:lnTo>
                        <a:pt x="3519" y="4964"/>
                      </a:lnTo>
                      <a:lnTo>
                        <a:pt x="3513" y="4971"/>
                      </a:lnTo>
                      <a:lnTo>
                        <a:pt x="3505" y="4980"/>
                      </a:lnTo>
                      <a:lnTo>
                        <a:pt x="3500" y="4989"/>
                      </a:lnTo>
                      <a:lnTo>
                        <a:pt x="3494" y="4998"/>
                      </a:lnTo>
                      <a:lnTo>
                        <a:pt x="3486" y="4994"/>
                      </a:lnTo>
                      <a:lnTo>
                        <a:pt x="3478" y="4990"/>
                      </a:lnTo>
                      <a:lnTo>
                        <a:pt x="3472" y="4986"/>
                      </a:lnTo>
                      <a:lnTo>
                        <a:pt x="3466" y="4981"/>
                      </a:lnTo>
                      <a:lnTo>
                        <a:pt x="3461" y="4974"/>
                      </a:lnTo>
                      <a:lnTo>
                        <a:pt x="3455" y="4969"/>
                      </a:lnTo>
                      <a:lnTo>
                        <a:pt x="3447" y="4965"/>
                      </a:lnTo>
                      <a:lnTo>
                        <a:pt x="3439" y="4960"/>
                      </a:lnTo>
                      <a:lnTo>
                        <a:pt x="3429" y="4955"/>
                      </a:lnTo>
                      <a:lnTo>
                        <a:pt x="3418" y="4951"/>
                      </a:lnTo>
                      <a:lnTo>
                        <a:pt x="3414" y="4947"/>
                      </a:lnTo>
                      <a:lnTo>
                        <a:pt x="3411" y="4943"/>
                      </a:lnTo>
                      <a:lnTo>
                        <a:pt x="3408" y="4939"/>
                      </a:lnTo>
                      <a:lnTo>
                        <a:pt x="3406" y="4934"/>
                      </a:lnTo>
                      <a:lnTo>
                        <a:pt x="3402" y="4911"/>
                      </a:lnTo>
                      <a:lnTo>
                        <a:pt x="3400" y="4890"/>
                      </a:lnTo>
                      <a:lnTo>
                        <a:pt x="3398" y="4880"/>
                      </a:lnTo>
                      <a:lnTo>
                        <a:pt x="3394" y="4871"/>
                      </a:lnTo>
                      <a:lnTo>
                        <a:pt x="3392" y="4867"/>
                      </a:lnTo>
                      <a:lnTo>
                        <a:pt x="3389" y="4862"/>
                      </a:lnTo>
                      <a:lnTo>
                        <a:pt x="3386" y="4857"/>
                      </a:lnTo>
                      <a:lnTo>
                        <a:pt x="3382" y="4853"/>
                      </a:lnTo>
                      <a:lnTo>
                        <a:pt x="3376" y="4847"/>
                      </a:lnTo>
                      <a:lnTo>
                        <a:pt x="3370" y="4843"/>
                      </a:lnTo>
                      <a:lnTo>
                        <a:pt x="3362" y="4840"/>
                      </a:lnTo>
                      <a:lnTo>
                        <a:pt x="3356" y="4837"/>
                      </a:lnTo>
                      <a:lnTo>
                        <a:pt x="3342" y="4831"/>
                      </a:lnTo>
                      <a:lnTo>
                        <a:pt x="3325" y="4825"/>
                      </a:lnTo>
                      <a:lnTo>
                        <a:pt x="3316" y="4818"/>
                      </a:lnTo>
                      <a:lnTo>
                        <a:pt x="3308" y="4810"/>
                      </a:lnTo>
                      <a:lnTo>
                        <a:pt x="3304" y="4806"/>
                      </a:lnTo>
                      <a:lnTo>
                        <a:pt x="3300" y="4803"/>
                      </a:lnTo>
                      <a:lnTo>
                        <a:pt x="3295" y="4801"/>
                      </a:lnTo>
                      <a:lnTo>
                        <a:pt x="3290" y="4801"/>
                      </a:lnTo>
                      <a:lnTo>
                        <a:pt x="3285" y="4801"/>
                      </a:lnTo>
                      <a:lnTo>
                        <a:pt x="3282" y="4803"/>
                      </a:lnTo>
                      <a:lnTo>
                        <a:pt x="3277" y="4806"/>
                      </a:lnTo>
                      <a:lnTo>
                        <a:pt x="3274" y="4810"/>
                      </a:lnTo>
                      <a:lnTo>
                        <a:pt x="3271" y="4813"/>
                      </a:lnTo>
                      <a:lnTo>
                        <a:pt x="3267" y="4815"/>
                      </a:lnTo>
                      <a:lnTo>
                        <a:pt x="3263" y="4817"/>
                      </a:lnTo>
                      <a:lnTo>
                        <a:pt x="3259" y="4818"/>
                      </a:lnTo>
                      <a:lnTo>
                        <a:pt x="3227" y="4818"/>
                      </a:lnTo>
                      <a:lnTo>
                        <a:pt x="3200" y="4817"/>
                      </a:lnTo>
                      <a:lnTo>
                        <a:pt x="3172" y="4817"/>
                      </a:lnTo>
                      <a:lnTo>
                        <a:pt x="3141" y="4817"/>
                      </a:lnTo>
                      <a:lnTo>
                        <a:pt x="3136" y="4813"/>
                      </a:lnTo>
                      <a:lnTo>
                        <a:pt x="3131" y="4809"/>
                      </a:lnTo>
                      <a:lnTo>
                        <a:pt x="3127" y="4805"/>
                      </a:lnTo>
                      <a:lnTo>
                        <a:pt x="3123" y="4802"/>
                      </a:lnTo>
                      <a:lnTo>
                        <a:pt x="3114" y="4798"/>
                      </a:lnTo>
                      <a:lnTo>
                        <a:pt x="3103" y="4796"/>
                      </a:lnTo>
                      <a:lnTo>
                        <a:pt x="3094" y="4793"/>
                      </a:lnTo>
                      <a:lnTo>
                        <a:pt x="3084" y="4791"/>
                      </a:lnTo>
                      <a:lnTo>
                        <a:pt x="3072" y="4787"/>
                      </a:lnTo>
                      <a:lnTo>
                        <a:pt x="3062" y="4782"/>
                      </a:lnTo>
                      <a:lnTo>
                        <a:pt x="3049" y="4773"/>
                      </a:lnTo>
                      <a:lnTo>
                        <a:pt x="3039" y="4764"/>
                      </a:lnTo>
                      <a:lnTo>
                        <a:pt x="3034" y="4760"/>
                      </a:lnTo>
                      <a:lnTo>
                        <a:pt x="3028" y="4757"/>
                      </a:lnTo>
                      <a:lnTo>
                        <a:pt x="3021" y="4755"/>
                      </a:lnTo>
                      <a:lnTo>
                        <a:pt x="3014" y="4754"/>
                      </a:lnTo>
                      <a:lnTo>
                        <a:pt x="3009" y="4755"/>
                      </a:lnTo>
                      <a:lnTo>
                        <a:pt x="3005" y="4757"/>
                      </a:lnTo>
                      <a:lnTo>
                        <a:pt x="3002" y="4761"/>
                      </a:lnTo>
                      <a:lnTo>
                        <a:pt x="2999" y="4765"/>
                      </a:lnTo>
                      <a:lnTo>
                        <a:pt x="2995" y="4776"/>
                      </a:lnTo>
                      <a:lnTo>
                        <a:pt x="2988" y="4787"/>
                      </a:lnTo>
                      <a:lnTo>
                        <a:pt x="2984" y="4783"/>
                      </a:lnTo>
                      <a:lnTo>
                        <a:pt x="2981" y="4778"/>
                      </a:lnTo>
                      <a:lnTo>
                        <a:pt x="2979" y="4774"/>
                      </a:lnTo>
                      <a:lnTo>
                        <a:pt x="2977" y="4769"/>
                      </a:lnTo>
                      <a:lnTo>
                        <a:pt x="2973" y="4760"/>
                      </a:lnTo>
                      <a:lnTo>
                        <a:pt x="2967" y="4751"/>
                      </a:lnTo>
                      <a:lnTo>
                        <a:pt x="2952" y="4741"/>
                      </a:lnTo>
                      <a:lnTo>
                        <a:pt x="2939" y="4732"/>
                      </a:lnTo>
                      <a:lnTo>
                        <a:pt x="2934" y="4725"/>
                      </a:lnTo>
                      <a:lnTo>
                        <a:pt x="2931" y="4717"/>
                      </a:lnTo>
                      <a:lnTo>
                        <a:pt x="2929" y="4710"/>
                      </a:lnTo>
                      <a:lnTo>
                        <a:pt x="2927" y="4703"/>
                      </a:lnTo>
                      <a:lnTo>
                        <a:pt x="2924" y="4696"/>
                      </a:lnTo>
                      <a:lnTo>
                        <a:pt x="2921" y="4690"/>
                      </a:lnTo>
                      <a:lnTo>
                        <a:pt x="2919" y="4687"/>
                      </a:lnTo>
                      <a:lnTo>
                        <a:pt x="2917" y="4685"/>
                      </a:lnTo>
                      <a:lnTo>
                        <a:pt x="2914" y="4683"/>
                      </a:lnTo>
                      <a:lnTo>
                        <a:pt x="2910" y="4682"/>
                      </a:lnTo>
                      <a:lnTo>
                        <a:pt x="2902" y="4680"/>
                      </a:lnTo>
                      <a:lnTo>
                        <a:pt x="2895" y="4680"/>
                      </a:lnTo>
                      <a:lnTo>
                        <a:pt x="2887" y="4680"/>
                      </a:lnTo>
                      <a:lnTo>
                        <a:pt x="2878" y="4680"/>
                      </a:lnTo>
                      <a:lnTo>
                        <a:pt x="2867" y="4680"/>
                      </a:lnTo>
                      <a:lnTo>
                        <a:pt x="2857" y="4681"/>
                      </a:lnTo>
                      <a:lnTo>
                        <a:pt x="2851" y="4681"/>
                      </a:lnTo>
                      <a:lnTo>
                        <a:pt x="2847" y="4681"/>
                      </a:lnTo>
                      <a:lnTo>
                        <a:pt x="2842" y="4679"/>
                      </a:lnTo>
                      <a:lnTo>
                        <a:pt x="2838" y="4675"/>
                      </a:lnTo>
                      <a:lnTo>
                        <a:pt x="2821" y="4651"/>
                      </a:lnTo>
                      <a:lnTo>
                        <a:pt x="2806" y="4628"/>
                      </a:lnTo>
                      <a:lnTo>
                        <a:pt x="2802" y="4623"/>
                      </a:lnTo>
                      <a:lnTo>
                        <a:pt x="2797" y="4618"/>
                      </a:lnTo>
                      <a:lnTo>
                        <a:pt x="2792" y="4614"/>
                      </a:lnTo>
                      <a:lnTo>
                        <a:pt x="2787" y="4611"/>
                      </a:lnTo>
                      <a:lnTo>
                        <a:pt x="2781" y="4607"/>
                      </a:lnTo>
                      <a:lnTo>
                        <a:pt x="2776" y="4605"/>
                      </a:lnTo>
                      <a:lnTo>
                        <a:pt x="2769" y="4604"/>
                      </a:lnTo>
                      <a:lnTo>
                        <a:pt x="2761" y="4603"/>
                      </a:lnTo>
                      <a:lnTo>
                        <a:pt x="2752" y="4604"/>
                      </a:lnTo>
                      <a:lnTo>
                        <a:pt x="2743" y="4606"/>
                      </a:lnTo>
                      <a:lnTo>
                        <a:pt x="2734" y="4608"/>
                      </a:lnTo>
                      <a:lnTo>
                        <a:pt x="2726" y="4611"/>
                      </a:lnTo>
                      <a:lnTo>
                        <a:pt x="2719" y="4614"/>
                      </a:lnTo>
                      <a:lnTo>
                        <a:pt x="2711" y="4616"/>
                      </a:lnTo>
                      <a:lnTo>
                        <a:pt x="2701" y="4618"/>
                      </a:lnTo>
                      <a:lnTo>
                        <a:pt x="2692" y="4618"/>
                      </a:lnTo>
                      <a:lnTo>
                        <a:pt x="2685" y="4617"/>
                      </a:lnTo>
                      <a:lnTo>
                        <a:pt x="2677" y="4616"/>
                      </a:lnTo>
                      <a:lnTo>
                        <a:pt x="2679" y="4607"/>
                      </a:lnTo>
                      <a:lnTo>
                        <a:pt x="2683" y="4600"/>
                      </a:lnTo>
                      <a:lnTo>
                        <a:pt x="2686" y="4593"/>
                      </a:lnTo>
                      <a:lnTo>
                        <a:pt x="2687" y="4585"/>
                      </a:lnTo>
                      <a:lnTo>
                        <a:pt x="2686" y="4581"/>
                      </a:lnTo>
                      <a:lnTo>
                        <a:pt x="2684" y="4578"/>
                      </a:lnTo>
                      <a:lnTo>
                        <a:pt x="2681" y="4576"/>
                      </a:lnTo>
                      <a:lnTo>
                        <a:pt x="2676" y="4575"/>
                      </a:lnTo>
                      <a:lnTo>
                        <a:pt x="2667" y="4575"/>
                      </a:lnTo>
                      <a:lnTo>
                        <a:pt x="2658" y="4575"/>
                      </a:lnTo>
                      <a:lnTo>
                        <a:pt x="2646" y="4576"/>
                      </a:lnTo>
                      <a:lnTo>
                        <a:pt x="2636" y="4578"/>
                      </a:lnTo>
                      <a:lnTo>
                        <a:pt x="2627" y="4582"/>
                      </a:lnTo>
                      <a:lnTo>
                        <a:pt x="2617" y="4585"/>
                      </a:lnTo>
                      <a:lnTo>
                        <a:pt x="2600" y="4594"/>
                      </a:lnTo>
                      <a:lnTo>
                        <a:pt x="2580" y="4603"/>
                      </a:lnTo>
                      <a:lnTo>
                        <a:pt x="2570" y="4607"/>
                      </a:lnTo>
                      <a:lnTo>
                        <a:pt x="2559" y="4611"/>
                      </a:lnTo>
                      <a:lnTo>
                        <a:pt x="2550" y="4613"/>
                      </a:lnTo>
                      <a:lnTo>
                        <a:pt x="2541" y="4614"/>
                      </a:lnTo>
                      <a:lnTo>
                        <a:pt x="2522" y="4616"/>
                      </a:lnTo>
                      <a:lnTo>
                        <a:pt x="2501" y="4618"/>
                      </a:lnTo>
                      <a:lnTo>
                        <a:pt x="2490" y="4620"/>
                      </a:lnTo>
                      <a:lnTo>
                        <a:pt x="2481" y="4623"/>
                      </a:lnTo>
                      <a:lnTo>
                        <a:pt x="2471" y="4627"/>
                      </a:lnTo>
                      <a:lnTo>
                        <a:pt x="2463" y="4630"/>
                      </a:lnTo>
                      <a:lnTo>
                        <a:pt x="2445" y="4640"/>
                      </a:lnTo>
                      <a:lnTo>
                        <a:pt x="2426" y="4649"/>
                      </a:lnTo>
                      <a:lnTo>
                        <a:pt x="2415" y="4651"/>
                      </a:lnTo>
                      <a:lnTo>
                        <a:pt x="2405" y="4652"/>
                      </a:lnTo>
                      <a:lnTo>
                        <a:pt x="2401" y="4653"/>
                      </a:lnTo>
                      <a:lnTo>
                        <a:pt x="2396" y="4654"/>
                      </a:lnTo>
                      <a:lnTo>
                        <a:pt x="2391" y="4655"/>
                      </a:lnTo>
                      <a:lnTo>
                        <a:pt x="2387" y="4658"/>
                      </a:lnTo>
                      <a:lnTo>
                        <a:pt x="2384" y="4662"/>
                      </a:lnTo>
                      <a:lnTo>
                        <a:pt x="2382" y="4667"/>
                      </a:lnTo>
                      <a:lnTo>
                        <a:pt x="2381" y="4671"/>
                      </a:lnTo>
                      <a:lnTo>
                        <a:pt x="2380" y="4676"/>
                      </a:lnTo>
                      <a:lnTo>
                        <a:pt x="2380" y="4686"/>
                      </a:lnTo>
                      <a:lnTo>
                        <a:pt x="2378" y="4697"/>
                      </a:lnTo>
                      <a:lnTo>
                        <a:pt x="2375" y="4701"/>
                      </a:lnTo>
                      <a:lnTo>
                        <a:pt x="2371" y="4705"/>
                      </a:lnTo>
                      <a:lnTo>
                        <a:pt x="2369" y="4708"/>
                      </a:lnTo>
                      <a:lnTo>
                        <a:pt x="2368" y="4710"/>
                      </a:lnTo>
                      <a:lnTo>
                        <a:pt x="2367" y="4712"/>
                      </a:lnTo>
                      <a:lnTo>
                        <a:pt x="2365" y="4715"/>
                      </a:lnTo>
                      <a:lnTo>
                        <a:pt x="2367" y="4725"/>
                      </a:lnTo>
                      <a:lnTo>
                        <a:pt x="2370" y="4733"/>
                      </a:lnTo>
                      <a:lnTo>
                        <a:pt x="2372" y="4741"/>
                      </a:lnTo>
                      <a:lnTo>
                        <a:pt x="2373" y="4751"/>
                      </a:lnTo>
                      <a:lnTo>
                        <a:pt x="2372" y="4759"/>
                      </a:lnTo>
                      <a:lnTo>
                        <a:pt x="2370" y="4766"/>
                      </a:lnTo>
                      <a:lnTo>
                        <a:pt x="2365" y="4772"/>
                      </a:lnTo>
                      <a:lnTo>
                        <a:pt x="2361" y="4778"/>
                      </a:lnTo>
                      <a:lnTo>
                        <a:pt x="2356" y="4784"/>
                      </a:lnTo>
                      <a:lnTo>
                        <a:pt x="2351" y="4790"/>
                      </a:lnTo>
                      <a:lnTo>
                        <a:pt x="2346" y="4796"/>
                      </a:lnTo>
                      <a:lnTo>
                        <a:pt x="2342" y="4803"/>
                      </a:lnTo>
                      <a:lnTo>
                        <a:pt x="2332" y="4792"/>
                      </a:lnTo>
                      <a:lnTo>
                        <a:pt x="2325" y="4781"/>
                      </a:lnTo>
                      <a:lnTo>
                        <a:pt x="2319" y="4770"/>
                      </a:lnTo>
                      <a:lnTo>
                        <a:pt x="2313" y="4759"/>
                      </a:lnTo>
                      <a:lnTo>
                        <a:pt x="2302" y="4736"/>
                      </a:lnTo>
                      <a:lnTo>
                        <a:pt x="2290" y="4711"/>
                      </a:lnTo>
                      <a:lnTo>
                        <a:pt x="2284" y="4698"/>
                      </a:lnTo>
                      <a:lnTo>
                        <a:pt x="2278" y="4685"/>
                      </a:lnTo>
                      <a:lnTo>
                        <a:pt x="2274" y="4680"/>
                      </a:lnTo>
                      <a:lnTo>
                        <a:pt x="2270" y="4676"/>
                      </a:lnTo>
                      <a:lnTo>
                        <a:pt x="2265" y="4674"/>
                      </a:lnTo>
                      <a:lnTo>
                        <a:pt x="2259" y="4673"/>
                      </a:lnTo>
                      <a:lnTo>
                        <a:pt x="2255" y="4673"/>
                      </a:lnTo>
                      <a:lnTo>
                        <a:pt x="2250" y="4675"/>
                      </a:lnTo>
                      <a:lnTo>
                        <a:pt x="2247" y="4677"/>
                      </a:lnTo>
                      <a:lnTo>
                        <a:pt x="2244" y="4679"/>
                      </a:lnTo>
                      <a:lnTo>
                        <a:pt x="2238" y="4685"/>
                      </a:lnTo>
                      <a:lnTo>
                        <a:pt x="2231" y="4691"/>
                      </a:lnTo>
                      <a:lnTo>
                        <a:pt x="2220" y="4698"/>
                      </a:lnTo>
                      <a:lnTo>
                        <a:pt x="2210" y="4703"/>
                      </a:lnTo>
                      <a:lnTo>
                        <a:pt x="2200" y="4708"/>
                      </a:lnTo>
                      <a:lnTo>
                        <a:pt x="2190" y="4715"/>
                      </a:lnTo>
                      <a:lnTo>
                        <a:pt x="2185" y="4719"/>
                      </a:lnTo>
                      <a:lnTo>
                        <a:pt x="2182" y="4725"/>
                      </a:lnTo>
                      <a:lnTo>
                        <a:pt x="2180" y="4730"/>
                      </a:lnTo>
                      <a:lnTo>
                        <a:pt x="2178" y="4735"/>
                      </a:lnTo>
                      <a:lnTo>
                        <a:pt x="2176" y="4741"/>
                      </a:lnTo>
                      <a:lnTo>
                        <a:pt x="2173" y="4745"/>
                      </a:lnTo>
                      <a:lnTo>
                        <a:pt x="2169" y="4749"/>
                      </a:lnTo>
                      <a:lnTo>
                        <a:pt x="2164" y="4754"/>
                      </a:lnTo>
                      <a:lnTo>
                        <a:pt x="2156" y="4757"/>
                      </a:lnTo>
                      <a:lnTo>
                        <a:pt x="2149" y="4759"/>
                      </a:lnTo>
                      <a:lnTo>
                        <a:pt x="2142" y="4761"/>
                      </a:lnTo>
                      <a:lnTo>
                        <a:pt x="2135" y="4762"/>
                      </a:lnTo>
                      <a:lnTo>
                        <a:pt x="2121" y="4764"/>
                      </a:lnTo>
                      <a:lnTo>
                        <a:pt x="2104" y="4768"/>
                      </a:lnTo>
                      <a:lnTo>
                        <a:pt x="2109" y="4777"/>
                      </a:lnTo>
                      <a:lnTo>
                        <a:pt x="2111" y="4788"/>
                      </a:lnTo>
                      <a:lnTo>
                        <a:pt x="2112" y="4797"/>
                      </a:lnTo>
                      <a:lnTo>
                        <a:pt x="2112" y="4808"/>
                      </a:lnTo>
                      <a:lnTo>
                        <a:pt x="2112" y="4815"/>
                      </a:lnTo>
                      <a:lnTo>
                        <a:pt x="2111" y="4820"/>
                      </a:lnTo>
                      <a:lnTo>
                        <a:pt x="2110" y="4826"/>
                      </a:lnTo>
                      <a:lnTo>
                        <a:pt x="2107" y="4831"/>
                      </a:lnTo>
                      <a:lnTo>
                        <a:pt x="2105" y="4837"/>
                      </a:lnTo>
                      <a:lnTo>
                        <a:pt x="2102" y="4841"/>
                      </a:lnTo>
                      <a:lnTo>
                        <a:pt x="2098" y="4845"/>
                      </a:lnTo>
                      <a:lnTo>
                        <a:pt x="2093" y="4848"/>
                      </a:lnTo>
                      <a:lnTo>
                        <a:pt x="2074" y="4857"/>
                      </a:lnTo>
                      <a:lnTo>
                        <a:pt x="2058" y="4863"/>
                      </a:lnTo>
                      <a:lnTo>
                        <a:pt x="2041" y="4869"/>
                      </a:lnTo>
                      <a:lnTo>
                        <a:pt x="2026" y="4873"/>
                      </a:lnTo>
                      <a:lnTo>
                        <a:pt x="1993" y="4879"/>
                      </a:lnTo>
                      <a:lnTo>
                        <a:pt x="1955" y="4884"/>
                      </a:lnTo>
                      <a:lnTo>
                        <a:pt x="1955" y="4905"/>
                      </a:lnTo>
                      <a:lnTo>
                        <a:pt x="1955" y="4915"/>
                      </a:lnTo>
                      <a:lnTo>
                        <a:pt x="1957" y="4925"/>
                      </a:lnTo>
                      <a:lnTo>
                        <a:pt x="1959" y="4933"/>
                      </a:lnTo>
                      <a:lnTo>
                        <a:pt x="1962" y="4941"/>
                      </a:lnTo>
                      <a:lnTo>
                        <a:pt x="1971" y="4957"/>
                      </a:lnTo>
                      <a:lnTo>
                        <a:pt x="1980" y="4971"/>
                      </a:lnTo>
                      <a:lnTo>
                        <a:pt x="1989" y="4987"/>
                      </a:lnTo>
                      <a:lnTo>
                        <a:pt x="1997" y="5002"/>
                      </a:lnTo>
                      <a:lnTo>
                        <a:pt x="2001" y="5011"/>
                      </a:lnTo>
                      <a:lnTo>
                        <a:pt x="2003" y="5019"/>
                      </a:lnTo>
                      <a:lnTo>
                        <a:pt x="2004" y="5028"/>
                      </a:lnTo>
                      <a:lnTo>
                        <a:pt x="2005" y="5039"/>
                      </a:lnTo>
                      <a:lnTo>
                        <a:pt x="2003" y="5051"/>
                      </a:lnTo>
                      <a:lnTo>
                        <a:pt x="2000" y="5063"/>
                      </a:lnTo>
                      <a:lnTo>
                        <a:pt x="2002" y="5068"/>
                      </a:lnTo>
                      <a:lnTo>
                        <a:pt x="2003" y="5072"/>
                      </a:lnTo>
                      <a:lnTo>
                        <a:pt x="2052" y="5072"/>
                      </a:lnTo>
                      <a:lnTo>
                        <a:pt x="2057" y="5072"/>
                      </a:lnTo>
                      <a:lnTo>
                        <a:pt x="2062" y="5073"/>
                      </a:lnTo>
                      <a:lnTo>
                        <a:pt x="2066" y="5074"/>
                      </a:lnTo>
                      <a:lnTo>
                        <a:pt x="2070" y="5076"/>
                      </a:lnTo>
                      <a:lnTo>
                        <a:pt x="2077" y="5081"/>
                      </a:lnTo>
                      <a:lnTo>
                        <a:pt x="2084" y="5088"/>
                      </a:lnTo>
                      <a:lnTo>
                        <a:pt x="2089" y="5097"/>
                      </a:lnTo>
                      <a:lnTo>
                        <a:pt x="2094" y="5105"/>
                      </a:lnTo>
                      <a:lnTo>
                        <a:pt x="2098" y="5114"/>
                      </a:lnTo>
                      <a:lnTo>
                        <a:pt x="2102" y="5124"/>
                      </a:lnTo>
                      <a:lnTo>
                        <a:pt x="2111" y="5144"/>
                      </a:lnTo>
                      <a:lnTo>
                        <a:pt x="2118" y="5164"/>
                      </a:lnTo>
                      <a:lnTo>
                        <a:pt x="2120" y="5173"/>
                      </a:lnTo>
                      <a:lnTo>
                        <a:pt x="2122" y="5184"/>
                      </a:lnTo>
                      <a:lnTo>
                        <a:pt x="2123" y="5194"/>
                      </a:lnTo>
                      <a:lnTo>
                        <a:pt x="2124" y="5206"/>
                      </a:lnTo>
                      <a:lnTo>
                        <a:pt x="2123" y="5211"/>
                      </a:lnTo>
                      <a:lnTo>
                        <a:pt x="2121" y="5216"/>
                      </a:lnTo>
                      <a:lnTo>
                        <a:pt x="2118" y="5219"/>
                      </a:lnTo>
                      <a:lnTo>
                        <a:pt x="2116" y="5223"/>
                      </a:lnTo>
                      <a:lnTo>
                        <a:pt x="2113" y="5227"/>
                      </a:lnTo>
                      <a:lnTo>
                        <a:pt x="2110" y="5230"/>
                      </a:lnTo>
                      <a:lnTo>
                        <a:pt x="2107" y="5236"/>
                      </a:lnTo>
                      <a:lnTo>
                        <a:pt x="2107" y="5241"/>
                      </a:lnTo>
                      <a:lnTo>
                        <a:pt x="2112" y="5250"/>
                      </a:lnTo>
                      <a:lnTo>
                        <a:pt x="2119" y="5259"/>
                      </a:lnTo>
                      <a:lnTo>
                        <a:pt x="2121" y="5267"/>
                      </a:lnTo>
                      <a:lnTo>
                        <a:pt x="2122" y="5273"/>
                      </a:lnTo>
                      <a:lnTo>
                        <a:pt x="2123" y="5279"/>
                      </a:lnTo>
                      <a:lnTo>
                        <a:pt x="2123" y="5285"/>
                      </a:lnTo>
                      <a:lnTo>
                        <a:pt x="2122" y="5298"/>
                      </a:lnTo>
                      <a:lnTo>
                        <a:pt x="2122" y="5312"/>
                      </a:lnTo>
                      <a:lnTo>
                        <a:pt x="2118" y="5311"/>
                      </a:lnTo>
                      <a:lnTo>
                        <a:pt x="2114" y="5309"/>
                      </a:lnTo>
                      <a:lnTo>
                        <a:pt x="2113" y="5320"/>
                      </a:lnTo>
                      <a:lnTo>
                        <a:pt x="2114" y="5330"/>
                      </a:lnTo>
                      <a:lnTo>
                        <a:pt x="2113" y="5336"/>
                      </a:lnTo>
                      <a:lnTo>
                        <a:pt x="2111" y="5341"/>
                      </a:lnTo>
                      <a:lnTo>
                        <a:pt x="2106" y="5344"/>
                      </a:lnTo>
                      <a:lnTo>
                        <a:pt x="2102" y="5349"/>
                      </a:lnTo>
                      <a:lnTo>
                        <a:pt x="2091" y="5354"/>
                      </a:lnTo>
                      <a:lnTo>
                        <a:pt x="2078" y="5359"/>
                      </a:lnTo>
                      <a:lnTo>
                        <a:pt x="2073" y="5362"/>
                      </a:lnTo>
                      <a:lnTo>
                        <a:pt x="2069" y="5366"/>
                      </a:lnTo>
                      <a:lnTo>
                        <a:pt x="2065" y="5369"/>
                      </a:lnTo>
                      <a:lnTo>
                        <a:pt x="2062" y="5373"/>
                      </a:lnTo>
                      <a:lnTo>
                        <a:pt x="2056" y="5382"/>
                      </a:lnTo>
                      <a:lnTo>
                        <a:pt x="2050" y="5392"/>
                      </a:lnTo>
                      <a:lnTo>
                        <a:pt x="2045" y="5390"/>
                      </a:lnTo>
                      <a:lnTo>
                        <a:pt x="2042" y="5386"/>
                      </a:lnTo>
                      <a:lnTo>
                        <a:pt x="2039" y="5382"/>
                      </a:lnTo>
                      <a:lnTo>
                        <a:pt x="2037" y="5379"/>
                      </a:lnTo>
                      <a:lnTo>
                        <a:pt x="2034" y="5375"/>
                      </a:lnTo>
                      <a:lnTo>
                        <a:pt x="2031" y="5371"/>
                      </a:lnTo>
                      <a:lnTo>
                        <a:pt x="2028" y="5369"/>
                      </a:lnTo>
                      <a:lnTo>
                        <a:pt x="2022" y="5368"/>
                      </a:lnTo>
                      <a:lnTo>
                        <a:pt x="2019" y="5369"/>
                      </a:lnTo>
                      <a:lnTo>
                        <a:pt x="2018" y="5370"/>
                      </a:lnTo>
                      <a:lnTo>
                        <a:pt x="2016" y="5373"/>
                      </a:lnTo>
                      <a:lnTo>
                        <a:pt x="2015" y="5376"/>
                      </a:lnTo>
                      <a:lnTo>
                        <a:pt x="2013" y="5382"/>
                      </a:lnTo>
                      <a:lnTo>
                        <a:pt x="2011" y="5388"/>
                      </a:lnTo>
                      <a:lnTo>
                        <a:pt x="2007" y="5391"/>
                      </a:lnTo>
                      <a:lnTo>
                        <a:pt x="2004" y="5393"/>
                      </a:lnTo>
                      <a:lnTo>
                        <a:pt x="2000" y="5394"/>
                      </a:lnTo>
                      <a:lnTo>
                        <a:pt x="1995" y="5394"/>
                      </a:lnTo>
                      <a:lnTo>
                        <a:pt x="1985" y="5394"/>
                      </a:lnTo>
                      <a:lnTo>
                        <a:pt x="1975" y="5393"/>
                      </a:lnTo>
                      <a:lnTo>
                        <a:pt x="1967" y="5393"/>
                      </a:lnTo>
                      <a:lnTo>
                        <a:pt x="1959" y="5392"/>
                      </a:lnTo>
                      <a:lnTo>
                        <a:pt x="1952" y="5391"/>
                      </a:lnTo>
                      <a:lnTo>
                        <a:pt x="1945" y="5389"/>
                      </a:lnTo>
                      <a:lnTo>
                        <a:pt x="1938" y="5387"/>
                      </a:lnTo>
                      <a:lnTo>
                        <a:pt x="1930" y="5386"/>
                      </a:lnTo>
                      <a:lnTo>
                        <a:pt x="1923" y="5385"/>
                      </a:lnTo>
                      <a:lnTo>
                        <a:pt x="1914" y="5384"/>
                      </a:lnTo>
                      <a:lnTo>
                        <a:pt x="1911" y="5385"/>
                      </a:lnTo>
                      <a:lnTo>
                        <a:pt x="1907" y="5386"/>
                      </a:lnTo>
                      <a:lnTo>
                        <a:pt x="1905" y="5388"/>
                      </a:lnTo>
                      <a:lnTo>
                        <a:pt x="1903" y="5391"/>
                      </a:lnTo>
                      <a:lnTo>
                        <a:pt x="1900" y="5398"/>
                      </a:lnTo>
                      <a:lnTo>
                        <a:pt x="1896" y="5405"/>
                      </a:lnTo>
                      <a:lnTo>
                        <a:pt x="1890" y="5409"/>
                      </a:lnTo>
                      <a:lnTo>
                        <a:pt x="1884" y="5412"/>
                      </a:lnTo>
                      <a:lnTo>
                        <a:pt x="1877" y="5414"/>
                      </a:lnTo>
                      <a:lnTo>
                        <a:pt x="1871" y="5415"/>
                      </a:lnTo>
                      <a:lnTo>
                        <a:pt x="1865" y="5417"/>
                      </a:lnTo>
                      <a:lnTo>
                        <a:pt x="1860" y="5420"/>
                      </a:lnTo>
                      <a:lnTo>
                        <a:pt x="1858" y="5422"/>
                      </a:lnTo>
                      <a:lnTo>
                        <a:pt x="1856" y="5424"/>
                      </a:lnTo>
                      <a:lnTo>
                        <a:pt x="1855" y="5427"/>
                      </a:lnTo>
                      <a:lnTo>
                        <a:pt x="1854" y="5431"/>
                      </a:lnTo>
                      <a:lnTo>
                        <a:pt x="1853" y="5438"/>
                      </a:lnTo>
                      <a:lnTo>
                        <a:pt x="1850" y="5444"/>
                      </a:lnTo>
                      <a:lnTo>
                        <a:pt x="1847" y="5449"/>
                      </a:lnTo>
                      <a:lnTo>
                        <a:pt x="1844" y="5454"/>
                      </a:lnTo>
                      <a:lnTo>
                        <a:pt x="1840" y="5458"/>
                      </a:lnTo>
                      <a:lnTo>
                        <a:pt x="1835" y="5463"/>
                      </a:lnTo>
                      <a:lnTo>
                        <a:pt x="1830" y="5467"/>
                      </a:lnTo>
                      <a:lnTo>
                        <a:pt x="1824" y="5470"/>
                      </a:lnTo>
                      <a:lnTo>
                        <a:pt x="1809" y="5476"/>
                      </a:lnTo>
                      <a:lnTo>
                        <a:pt x="1796" y="5481"/>
                      </a:lnTo>
                      <a:lnTo>
                        <a:pt x="1783" y="5486"/>
                      </a:lnTo>
                      <a:lnTo>
                        <a:pt x="1768" y="5491"/>
                      </a:lnTo>
                      <a:lnTo>
                        <a:pt x="1754" y="5493"/>
                      </a:lnTo>
                      <a:lnTo>
                        <a:pt x="1742" y="5493"/>
                      </a:lnTo>
                      <a:lnTo>
                        <a:pt x="1735" y="5493"/>
                      </a:lnTo>
                      <a:lnTo>
                        <a:pt x="1729" y="5494"/>
                      </a:lnTo>
                      <a:lnTo>
                        <a:pt x="1724" y="5497"/>
                      </a:lnTo>
                      <a:lnTo>
                        <a:pt x="1719" y="5501"/>
                      </a:lnTo>
                      <a:lnTo>
                        <a:pt x="1716" y="5505"/>
                      </a:lnTo>
                      <a:lnTo>
                        <a:pt x="1715" y="5509"/>
                      </a:lnTo>
                      <a:lnTo>
                        <a:pt x="1715" y="5514"/>
                      </a:lnTo>
                      <a:lnTo>
                        <a:pt x="1715" y="5521"/>
                      </a:lnTo>
                      <a:lnTo>
                        <a:pt x="1716" y="5539"/>
                      </a:lnTo>
                      <a:lnTo>
                        <a:pt x="1717" y="5556"/>
                      </a:lnTo>
                      <a:lnTo>
                        <a:pt x="1719" y="5573"/>
                      </a:lnTo>
                      <a:lnTo>
                        <a:pt x="1723" y="5591"/>
                      </a:lnTo>
                      <a:lnTo>
                        <a:pt x="1725" y="5595"/>
                      </a:lnTo>
                      <a:lnTo>
                        <a:pt x="1727" y="5598"/>
                      </a:lnTo>
                      <a:lnTo>
                        <a:pt x="1729" y="5603"/>
                      </a:lnTo>
                      <a:lnTo>
                        <a:pt x="1732" y="5606"/>
                      </a:lnTo>
                      <a:lnTo>
                        <a:pt x="1738" y="5611"/>
                      </a:lnTo>
                      <a:lnTo>
                        <a:pt x="1744" y="5618"/>
                      </a:lnTo>
                      <a:lnTo>
                        <a:pt x="1748" y="5624"/>
                      </a:lnTo>
                      <a:lnTo>
                        <a:pt x="1750" y="5631"/>
                      </a:lnTo>
                      <a:lnTo>
                        <a:pt x="1752" y="5637"/>
                      </a:lnTo>
                      <a:lnTo>
                        <a:pt x="1754" y="5644"/>
                      </a:lnTo>
                      <a:lnTo>
                        <a:pt x="1755" y="5656"/>
                      </a:lnTo>
                      <a:lnTo>
                        <a:pt x="1755" y="5672"/>
                      </a:lnTo>
                      <a:lnTo>
                        <a:pt x="1754" y="5679"/>
                      </a:lnTo>
                      <a:lnTo>
                        <a:pt x="1752" y="5686"/>
                      </a:lnTo>
                      <a:lnTo>
                        <a:pt x="1749" y="5692"/>
                      </a:lnTo>
                      <a:lnTo>
                        <a:pt x="1746" y="5697"/>
                      </a:lnTo>
                      <a:lnTo>
                        <a:pt x="1742" y="5702"/>
                      </a:lnTo>
                      <a:lnTo>
                        <a:pt x="1739" y="5708"/>
                      </a:lnTo>
                      <a:lnTo>
                        <a:pt x="1736" y="5715"/>
                      </a:lnTo>
                      <a:lnTo>
                        <a:pt x="1735" y="5722"/>
                      </a:lnTo>
                      <a:lnTo>
                        <a:pt x="1735" y="5732"/>
                      </a:lnTo>
                      <a:lnTo>
                        <a:pt x="1736" y="5741"/>
                      </a:lnTo>
                      <a:lnTo>
                        <a:pt x="1739" y="5744"/>
                      </a:lnTo>
                      <a:lnTo>
                        <a:pt x="1740" y="5747"/>
                      </a:lnTo>
                      <a:lnTo>
                        <a:pt x="1751" y="5729"/>
                      </a:lnTo>
                      <a:lnTo>
                        <a:pt x="1759" y="5711"/>
                      </a:lnTo>
                      <a:lnTo>
                        <a:pt x="1764" y="5704"/>
                      </a:lnTo>
                      <a:lnTo>
                        <a:pt x="1770" y="5697"/>
                      </a:lnTo>
                      <a:lnTo>
                        <a:pt x="1777" y="5691"/>
                      </a:lnTo>
                      <a:lnTo>
                        <a:pt x="1786" y="5686"/>
                      </a:lnTo>
                      <a:lnTo>
                        <a:pt x="1787" y="5695"/>
                      </a:lnTo>
                      <a:lnTo>
                        <a:pt x="1790" y="5703"/>
                      </a:lnTo>
                      <a:lnTo>
                        <a:pt x="1793" y="5711"/>
                      </a:lnTo>
                      <a:lnTo>
                        <a:pt x="1795" y="5721"/>
                      </a:lnTo>
                      <a:lnTo>
                        <a:pt x="1795" y="5724"/>
                      </a:lnTo>
                      <a:lnTo>
                        <a:pt x="1792" y="5727"/>
                      </a:lnTo>
                      <a:lnTo>
                        <a:pt x="1791" y="5729"/>
                      </a:lnTo>
                      <a:lnTo>
                        <a:pt x="1788" y="5731"/>
                      </a:lnTo>
                      <a:lnTo>
                        <a:pt x="1783" y="5735"/>
                      </a:lnTo>
                      <a:lnTo>
                        <a:pt x="1777" y="5739"/>
                      </a:lnTo>
                      <a:lnTo>
                        <a:pt x="1771" y="5745"/>
                      </a:lnTo>
                      <a:lnTo>
                        <a:pt x="1766" y="5750"/>
                      </a:lnTo>
                      <a:lnTo>
                        <a:pt x="1760" y="5756"/>
                      </a:lnTo>
                      <a:lnTo>
                        <a:pt x="1756" y="5761"/>
                      </a:lnTo>
                      <a:lnTo>
                        <a:pt x="1753" y="5767"/>
                      </a:lnTo>
                      <a:lnTo>
                        <a:pt x="1750" y="5774"/>
                      </a:lnTo>
                      <a:lnTo>
                        <a:pt x="1748" y="5781"/>
                      </a:lnTo>
                      <a:lnTo>
                        <a:pt x="1747" y="5789"/>
                      </a:lnTo>
                      <a:lnTo>
                        <a:pt x="1747" y="5800"/>
                      </a:lnTo>
                      <a:lnTo>
                        <a:pt x="1746" y="5810"/>
                      </a:lnTo>
                      <a:lnTo>
                        <a:pt x="1745" y="5814"/>
                      </a:lnTo>
                      <a:lnTo>
                        <a:pt x="1743" y="5818"/>
                      </a:lnTo>
                      <a:lnTo>
                        <a:pt x="1741" y="5821"/>
                      </a:lnTo>
                      <a:lnTo>
                        <a:pt x="1736" y="5824"/>
                      </a:lnTo>
                      <a:lnTo>
                        <a:pt x="1729" y="5831"/>
                      </a:lnTo>
                      <a:lnTo>
                        <a:pt x="1722" y="5836"/>
                      </a:lnTo>
                      <a:lnTo>
                        <a:pt x="1720" y="5839"/>
                      </a:lnTo>
                      <a:lnTo>
                        <a:pt x="1718" y="5843"/>
                      </a:lnTo>
                      <a:lnTo>
                        <a:pt x="1717" y="5846"/>
                      </a:lnTo>
                      <a:lnTo>
                        <a:pt x="1716" y="5851"/>
                      </a:lnTo>
                      <a:lnTo>
                        <a:pt x="1717" y="5855"/>
                      </a:lnTo>
                      <a:lnTo>
                        <a:pt x="1718" y="5859"/>
                      </a:lnTo>
                      <a:lnTo>
                        <a:pt x="1720" y="5862"/>
                      </a:lnTo>
                      <a:lnTo>
                        <a:pt x="1722" y="5865"/>
                      </a:lnTo>
                      <a:lnTo>
                        <a:pt x="1727" y="5871"/>
                      </a:lnTo>
                      <a:lnTo>
                        <a:pt x="1731" y="5878"/>
                      </a:lnTo>
                      <a:lnTo>
                        <a:pt x="1734" y="5889"/>
                      </a:lnTo>
                      <a:lnTo>
                        <a:pt x="1734" y="5899"/>
                      </a:lnTo>
                      <a:lnTo>
                        <a:pt x="1734" y="5908"/>
                      </a:lnTo>
                      <a:lnTo>
                        <a:pt x="1734" y="5920"/>
                      </a:lnTo>
                      <a:lnTo>
                        <a:pt x="1742" y="5949"/>
                      </a:lnTo>
                      <a:lnTo>
                        <a:pt x="1749" y="5975"/>
                      </a:lnTo>
                      <a:lnTo>
                        <a:pt x="1756" y="6001"/>
                      </a:lnTo>
                      <a:lnTo>
                        <a:pt x="1764" y="6030"/>
                      </a:lnTo>
                      <a:lnTo>
                        <a:pt x="1769" y="6043"/>
                      </a:lnTo>
                      <a:lnTo>
                        <a:pt x="1772" y="6056"/>
                      </a:lnTo>
                      <a:lnTo>
                        <a:pt x="1775" y="6068"/>
                      </a:lnTo>
                      <a:lnTo>
                        <a:pt x="1778" y="6079"/>
                      </a:lnTo>
                      <a:lnTo>
                        <a:pt x="1778" y="6079"/>
                      </a:lnTo>
                      <a:lnTo>
                        <a:pt x="1760" y="6085"/>
                      </a:lnTo>
                      <a:lnTo>
                        <a:pt x="1745" y="6089"/>
                      </a:lnTo>
                      <a:lnTo>
                        <a:pt x="1729" y="6094"/>
                      </a:lnTo>
                      <a:lnTo>
                        <a:pt x="1713" y="6100"/>
                      </a:lnTo>
                      <a:lnTo>
                        <a:pt x="1704" y="6105"/>
                      </a:lnTo>
                      <a:lnTo>
                        <a:pt x="1697" y="6112"/>
                      </a:lnTo>
                      <a:lnTo>
                        <a:pt x="1693" y="6114"/>
                      </a:lnTo>
                      <a:lnTo>
                        <a:pt x="1689" y="6116"/>
                      </a:lnTo>
                      <a:lnTo>
                        <a:pt x="1685" y="6117"/>
                      </a:lnTo>
                      <a:lnTo>
                        <a:pt x="1680" y="6117"/>
                      </a:lnTo>
                      <a:lnTo>
                        <a:pt x="1669" y="6116"/>
                      </a:lnTo>
                      <a:lnTo>
                        <a:pt x="1660" y="6114"/>
                      </a:lnTo>
                      <a:lnTo>
                        <a:pt x="1652" y="6109"/>
                      </a:lnTo>
                      <a:lnTo>
                        <a:pt x="1644" y="6104"/>
                      </a:lnTo>
                      <a:lnTo>
                        <a:pt x="1631" y="6091"/>
                      </a:lnTo>
                      <a:lnTo>
                        <a:pt x="1615" y="6076"/>
                      </a:lnTo>
                      <a:lnTo>
                        <a:pt x="1603" y="6066"/>
                      </a:lnTo>
                      <a:lnTo>
                        <a:pt x="1590" y="6057"/>
                      </a:lnTo>
                      <a:lnTo>
                        <a:pt x="1579" y="6048"/>
                      </a:lnTo>
                      <a:lnTo>
                        <a:pt x="1568" y="6041"/>
                      </a:lnTo>
                      <a:lnTo>
                        <a:pt x="1556" y="6033"/>
                      </a:lnTo>
                      <a:lnTo>
                        <a:pt x="1545" y="6024"/>
                      </a:lnTo>
                      <a:lnTo>
                        <a:pt x="1532" y="6015"/>
                      </a:lnTo>
                      <a:lnTo>
                        <a:pt x="1520" y="6003"/>
                      </a:lnTo>
                      <a:lnTo>
                        <a:pt x="1498" y="5988"/>
                      </a:lnTo>
                      <a:lnTo>
                        <a:pt x="1478" y="5974"/>
                      </a:lnTo>
                      <a:lnTo>
                        <a:pt x="1474" y="5970"/>
                      </a:lnTo>
                      <a:lnTo>
                        <a:pt x="1470" y="5965"/>
                      </a:lnTo>
                      <a:lnTo>
                        <a:pt x="1467" y="5960"/>
                      </a:lnTo>
                      <a:lnTo>
                        <a:pt x="1464" y="5956"/>
                      </a:lnTo>
                      <a:lnTo>
                        <a:pt x="1462" y="5951"/>
                      </a:lnTo>
                      <a:lnTo>
                        <a:pt x="1460" y="5945"/>
                      </a:lnTo>
                      <a:lnTo>
                        <a:pt x="1459" y="5938"/>
                      </a:lnTo>
                      <a:lnTo>
                        <a:pt x="1459" y="5932"/>
                      </a:lnTo>
                      <a:lnTo>
                        <a:pt x="1459" y="5924"/>
                      </a:lnTo>
                      <a:lnTo>
                        <a:pt x="1461" y="5918"/>
                      </a:lnTo>
                      <a:lnTo>
                        <a:pt x="1462" y="5911"/>
                      </a:lnTo>
                      <a:lnTo>
                        <a:pt x="1465" y="5905"/>
                      </a:lnTo>
                      <a:lnTo>
                        <a:pt x="1467" y="5900"/>
                      </a:lnTo>
                      <a:lnTo>
                        <a:pt x="1468" y="5894"/>
                      </a:lnTo>
                      <a:lnTo>
                        <a:pt x="1470" y="5887"/>
                      </a:lnTo>
                      <a:lnTo>
                        <a:pt x="1470" y="5879"/>
                      </a:lnTo>
                      <a:lnTo>
                        <a:pt x="1470" y="5872"/>
                      </a:lnTo>
                      <a:lnTo>
                        <a:pt x="1468" y="5865"/>
                      </a:lnTo>
                      <a:lnTo>
                        <a:pt x="1466" y="5858"/>
                      </a:lnTo>
                      <a:lnTo>
                        <a:pt x="1464" y="5851"/>
                      </a:lnTo>
                      <a:lnTo>
                        <a:pt x="1460" y="5845"/>
                      </a:lnTo>
                      <a:lnTo>
                        <a:pt x="1456" y="5840"/>
                      </a:lnTo>
                      <a:lnTo>
                        <a:pt x="1450" y="5834"/>
                      </a:lnTo>
                      <a:lnTo>
                        <a:pt x="1445" y="5830"/>
                      </a:lnTo>
                      <a:lnTo>
                        <a:pt x="1439" y="5825"/>
                      </a:lnTo>
                      <a:lnTo>
                        <a:pt x="1433" y="5821"/>
                      </a:lnTo>
                      <a:lnTo>
                        <a:pt x="1426" y="5818"/>
                      </a:lnTo>
                      <a:lnTo>
                        <a:pt x="1418" y="5815"/>
                      </a:lnTo>
                      <a:lnTo>
                        <a:pt x="1411" y="5813"/>
                      </a:lnTo>
                      <a:lnTo>
                        <a:pt x="1404" y="5812"/>
                      </a:lnTo>
                      <a:lnTo>
                        <a:pt x="1397" y="5811"/>
                      </a:lnTo>
                      <a:lnTo>
                        <a:pt x="1388" y="5811"/>
                      </a:lnTo>
                      <a:lnTo>
                        <a:pt x="1378" y="5811"/>
                      </a:lnTo>
                      <a:lnTo>
                        <a:pt x="1368" y="5813"/>
                      </a:lnTo>
                      <a:lnTo>
                        <a:pt x="1358" y="5815"/>
                      </a:lnTo>
                      <a:lnTo>
                        <a:pt x="1349" y="5818"/>
                      </a:lnTo>
                      <a:lnTo>
                        <a:pt x="1341" y="5820"/>
                      </a:lnTo>
                      <a:lnTo>
                        <a:pt x="1331" y="5822"/>
                      </a:lnTo>
                      <a:lnTo>
                        <a:pt x="1321" y="5824"/>
                      </a:lnTo>
                      <a:lnTo>
                        <a:pt x="1311" y="5824"/>
                      </a:lnTo>
                      <a:lnTo>
                        <a:pt x="1303" y="5824"/>
                      </a:lnTo>
                      <a:lnTo>
                        <a:pt x="1298" y="5823"/>
                      </a:lnTo>
                      <a:lnTo>
                        <a:pt x="1292" y="5821"/>
                      </a:lnTo>
                      <a:lnTo>
                        <a:pt x="1288" y="5819"/>
                      </a:lnTo>
                      <a:lnTo>
                        <a:pt x="1278" y="5813"/>
                      </a:lnTo>
                      <a:lnTo>
                        <a:pt x="1270" y="5805"/>
                      </a:lnTo>
                      <a:lnTo>
                        <a:pt x="1256" y="5786"/>
                      </a:lnTo>
                      <a:lnTo>
                        <a:pt x="1240" y="5765"/>
                      </a:lnTo>
                      <a:lnTo>
                        <a:pt x="1234" y="5758"/>
                      </a:lnTo>
                      <a:lnTo>
                        <a:pt x="1227" y="5752"/>
                      </a:lnTo>
                      <a:lnTo>
                        <a:pt x="1220" y="5747"/>
                      </a:lnTo>
                      <a:lnTo>
                        <a:pt x="1214" y="5743"/>
                      </a:lnTo>
                      <a:lnTo>
                        <a:pt x="1200" y="5733"/>
                      </a:lnTo>
                      <a:lnTo>
                        <a:pt x="1184" y="5723"/>
                      </a:lnTo>
                      <a:lnTo>
                        <a:pt x="1184" y="5612"/>
                      </a:lnTo>
                      <a:lnTo>
                        <a:pt x="1053" y="5612"/>
                      </a:lnTo>
                      <a:lnTo>
                        <a:pt x="1049" y="5612"/>
                      </a:lnTo>
                      <a:lnTo>
                        <a:pt x="1046" y="5611"/>
                      </a:lnTo>
                      <a:lnTo>
                        <a:pt x="1043" y="5610"/>
                      </a:lnTo>
                      <a:lnTo>
                        <a:pt x="1041" y="5608"/>
                      </a:lnTo>
                      <a:lnTo>
                        <a:pt x="1038" y="5603"/>
                      </a:lnTo>
                      <a:lnTo>
                        <a:pt x="1035" y="5597"/>
                      </a:lnTo>
                      <a:lnTo>
                        <a:pt x="1032" y="5590"/>
                      </a:lnTo>
                      <a:lnTo>
                        <a:pt x="1029" y="5584"/>
                      </a:lnTo>
                      <a:lnTo>
                        <a:pt x="1026" y="5577"/>
                      </a:lnTo>
                      <a:lnTo>
                        <a:pt x="1021" y="5570"/>
                      </a:lnTo>
                      <a:lnTo>
                        <a:pt x="1008" y="5562"/>
                      </a:lnTo>
                      <a:lnTo>
                        <a:pt x="994" y="5554"/>
                      </a:lnTo>
                      <a:lnTo>
                        <a:pt x="983" y="5546"/>
                      </a:lnTo>
                      <a:lnTo>
                        <a:pt x="974" y="5538"/>
                      </a:lnTo>
                      <a:lnTo>
                        <a:pt x="964" y="5532"/>
                      </a:lnTo>
                      <a:lnTo>
                        <a:pt x="955" y="5523"/>
                      </a:lnTo>
                      <a:lnTo>
                        <a:pt x="946" y="5512"/>
                      </a:lnTo>
                      <a:lnTo>
                        <a:pt x="938" y="5502"/>
                      </a:lnTo>
                      <a:lnTo>
                        <a:pt x="932" y="5498"/>
                      </a:lnTo>
                      <a:lnTo>
                        <a:pt x="927" y="5494"/>
                      </a:lnTo>
                      <a:lnTo>
                        <a:pt x="922" y="5492"/>
                      </a:lnTo>
                      <a:lnTo>
                        <a:pt x="915" y="5490"/>
                      </a:lnTo>
                      <a:lnTo>
                        <a:pt x="905" y="5490"/>
                      </a:lnTo>
                      <a:lnTo>
                        <a:pt x="897" y="5491"/>
                      </a:lnTo>
                      <a:lnTo>
                        <a:pt x="889" y="5493"/>
                      </a:lnTo>
                      <a:lnTo>
                        <a:pt x="880" y="5493"/>
                      </a:lnTo>
                      <a:lnTo>
                        <a:pt x="875" y="5490"/>
                      </a:lnTo>
                      <a:lnTo>
                        <a:pt x="870" y="5486"/>
                      </a:lnTo>
                      <a:lnTo>
                        <a:pt x="865" y="5482"/>
                      </a:lnTo>
                      <a:lnTo>
                        <a:pt x="859" y="5476"/>
                      </a:lnTo>
                      <a:lnTo>
                        <a:pt x="857" y="5473"/>
                      </a:lnTo>
                      <a:lnTo>
                        <a:pt x="856" y="5470"/>
                      </a:lnTo>
                      <a:lnTo>
                        <a:pt x="855" y="5467"/>
                      </a:lnTo>
                      <a:lnTo>
                        <a:pt x="854" y="5463"/>
                      </a:lnTo>
                      <a:lnTo>
                        <a:pt x="854" y="5439"/>
                      </a:lnTo>
                      <a:lnTo>
                        <a:pt x="854" y="5431"/>
                      </a:lnTo>
                      <a:lnTo>
                        <a:pt x="853" y="5424"/>
                      </a:lnTo>
                      <a:lnTo>
                        <a:pt x="851" y="5417"/>
                      </a:lnTo>
                      <a:lnTo>
                        <a:pt x="848" y="5412"/>
                      </a:lnTo>
                      <a:lnTo>
                        <a:pt x="843" y="5399"/>
                      </a:lnTo>
                      <a:lnTo>
                        <a:pt x="837" y="5385"/>
                      </a:lnTo>
                      <a:lnTo>
                        <a:pt x="830" y="5365"/>
                      </a:lnTo>
                      <a:lnTo>
                        <a:pt x="824" y="5347"/>
                      </a:lnTo>
                      <a:lnTo>
                        <a:pt x="819" y="5338"/>
                      </a:lnTo>
                      <a:lnTo>
                        <a:pt x="815" y="5329"/>
                      </a:lnTo>
                      <a:lnTo>
                        <a:pt x="810" y="5320"/>
                      </a:lnTo>
                      <a:lnTo>
                        <a:pt x="804" y="5310"/>
                      </a:lnTo>
                      <a:lnTo>
                        <a:pt x="801" y="5306"/>
                      </a:lnTo>
                      <a:lnTo>
                        <a:pt x="797" y="5303"/>
                      </a:lnTo>
                      <a:lnTo>
                        <a:pt x="792" y="5300"/>
                      </a:lnTo>
                      <a:lnTo>
                        <a:pt x="788" y="5298"/>
                      </a:lnTo>
                      <a:lnTo>
                        <a:pt x="780" y="5294"/>
                      </a:lnTo>
                      <a:lnTo>
                        <a:pt x="772" y="5286"/>
                      </a:lnTo>
                      <a:lnTo>
                        <a:pt x="767" y="5280"/>
                      </a:lnTo>
                      <a:lnTo>
                        <a:pt x="762" y="5274"/>
                      </a:lnTo>
                      <a:lnTo>
                        <a:pt x="758" y="5267"/>
                      </a:lnTo>
                      <a:lnTo>
                        <a:pt x="754" y="5258"/>
                      </a:lnTo>
                      <a:lnTo>
                        <a:pt x="750" y="5248"/>
                      </a:lnTo>
                      <a:lnTo>
                        <a:pt x="748" y="5239"/>
                      </a:lnTo>
                      <a:lnTo>
                        <a:pt x="746" y="5235"/>
                      </a:lnTo>
                      <a:lnTo>
                        <a:pt x="744" y="5230"/>
                      </a:lnTo>
                      <a:lnTo>
                        <a:pt x="741" y="5226"/>
                      </a:lnTo>
                      <a:lnTo>
                        <a:pt x="737" y="5222"/>
                      </a:lnTo>
                      <a:lnTo>
                        <a:pt x="722" y="5218"/>
                      </a:lnTo>
                      <a:lnTo>
                        <a:pt x="705" y="5214"/>
                      </a:lnTo>
                      <a:lnTo>
                        <a:pt x="703" y="5213"/>
                      </a:lnTo>
                      <a:lnTo>
                        <a:pt x="702" y="5211"/>
                      </a:lnTo>
                      <a:lnTo>
                        <a:pt x="702" y="5209"/>
                      </a:lnTo>
                      <a:lnTo>
                        <a:pt x="702" y="5206"/>
                      </a:lnTo>
                      <a:lnTo>
                        <a:pt x="702" y="5200"/>
                      </a:lnTo>
                      <a:lnTo>
                        <a:pt x="703" y="5194"/>
                      </a:lnTo>
                      <a:lnTo>
                        <a:pt x="702" y="5181"/>
                      </a:lnTo>
                      <a:lnTo>
                        <a:pt x="700" y="5169"/>
                      </a:lnTo>
                      <a:lnTo>
                        <a:pt x="696" y="5158"/>
                      </a:lnTo>
                      <a:lnTo>
                        <a:pt x="690" y="5146"/>
                      </a:lnTo>
                      <a:lnTo>
                        <a:pt x="686" y="5140"/>
                      </a:lnTo>
                      <a:lnTo>
                        <a:pt x="680" y="5135"/>
                      </a:lnTo>
                      <a:lnTo>
                        <a:pt x="673" y="5132"/>
                      </a:lnTo>
                      <a:lnTo>
                        <a:pt x="665" y="5128"/>
                      </a:lnTo>
                      <a:lnTo>
                        <a:pt x="659" y="5125"/>
                      </a:lnTo>
                      <a:lnTo>
                        <a:pt x="653" y="5123"/>
                      </a:lnTo>
                      <a:lnTo>
                        <a:pt x="651" y="5121"/>
                      </a:lnTo>
                      <a:lnTo>
                        <a:pt x="648" y="5118"/>
                      </a:lnTo>
                      <a:lnTo>
                        <a:pt x="646" y="5116"/>
                      </a:lnTo>
                      <a:lnTo>
                        <a:pt x="646" y="5113"/>
                      </a:lnTo>
                      <a:lnTo>
                        <a:pt x="646" y="5110"/>
                      </a:lnTo>
                      <a:lnTo>
                        <a:pt x="647" y="5108"/>
                      </a:lnTo>
                      <a:lnTo>
                        <a:pt x="648" y="5106"/>
                      </a:lnTo>
                      <a:lnTo>
                        <a:pt x="651" y="5104"/>
                      </a:lnTo>
                      <a:lnTo>
                        <a:pt x="655" y="5101"/>
                      </a:lnTo>
                      <a:lnTo>
                        <a:pt x="661" y="5100"/>
                      </a:lnTo>
                      <a:lnTo>
                        <a:pt x="668" y="5102"/>
                      </a:lnTo>
                      <a:lnTo>
                        <a:pt x="674" y="5105"/>
                      </a:lnTo>
                      <a:lnTo>
                        <a:pt x="671" y="5101"/>
                      </a:lnTo>
                      <a:lnTo>
                        <a:pt x="668" y="5097"/>
                      </a:lnTo>
                      <a:lnTo>
                        <a:pt x="666" y="5093"/>
                      </a:lnTo>
                      <a:lnTo>
                        <a:pt x="664" y="5087"/>
                      </a:lnTo>
                      <a:lnTo>
                        <a:pt x="670" y="5085"/>
                      </a:lnTo>
                      <a:lnTo>
                        <a:pt x="675" y="5083"/>
                      </a:lnTo>
                      <a:lnTo>
                        <a:pt x="681" y="5082"/>
                      </a:lnTo>
                      <a:lnTo>
                        <a:pt x="687" y="5081"/>
                      </a:lnTo>
                      <a:lnTo>
                        <a:pt x="693" y="5082"/>
                      </a:lnTo>
                      <a:lnTo>
                        <a:pt x="697" y="5084"/>
                      </a:lnTo>
                      <a:lnTo>
                        <a:pt x="701" y="5087"/>
                      </a:lnTo>
                      <a:lnTo>
                        <a:pt x="704" y="5092"/>
                      </a:lnTo>
                      <a:lnTo>
                        <a:pt x="712" y="5102"/>
                      </a:lnTo>
                      <a:lnTo>
                        <a:pt x="719" y="5112"/>
                      </a:lnTo>
                      <a:lnTo>
                        <a:pt x="721" y="5114"/>
                      </a:lnTo>
                      <a:lnTo>
                        <a:pt x="724" y="5116"/>
                      </a:lnTo>
                      <a:lnTo>
                        <a:pt x="727" y="5117"/>
                      </a:lnTo>
                      <a:lnTo>
                        <a:pt x="730" y="5117"/>
                      </a:lnTo>
                      <a:lnTo>
                        <a:pt x="737" y="5118"/>
                      </a:lnTo>
                      <a:lnTo>
                        <a:pt x="744" y="5118"/>
                      </a:lnTo>
                      <a:lnTo>
                        <a:pt x="754" y="5117"/>
                      </a:lnTo>
                      <a:lnTo>
                        <a:pt x="762" y="5115"/>
                      </a:lnTo>
                      <a:lnTo>
                        <a:pt x="771" y="5113"/>
                      </a:lnTo>
                      <a:lnTo>
                        <a:pt x="779" y="5109"/>
                      </a:lnTo>
                      <a:lnTo>
                        <a:pt x="794" y="5100"/>
                      </a:lnTo>
                      <a:lnTo>
                        <a:pt x="808" y="5087"/>
                      </a:lnTo>
                      <a:lnTo>
                        <a:pt x="819" y="5074"/>
                      </a:lnTo>
                      <a:lnTo>
                        <a:pt x="829" y="5061"/>
                      </a:lnTo>
                      <a:lnTo>
                        <a:pt x="834" y="5056"/>
                      </a:lnTo>
                      <a:lnTo>
                        <a:pt x="840" y="5052"/>
                      </a:lnTo>
                      <a:lnTo>
                        <a:pt x="843" y="5050"/>
                      </a:lnTo>
                      <a:lnTo>
                        <a:pt x="847" y="5049"/>
                      </a:lnTo>
                      <a:lnTo>
                        <a:pt x="851" y="5048"/>
                      </a:lnTo>
                      <a:lnTo>
                        <a:pt x="856" y="5048"/>
                      </a:lnTo>
                      <a:lnTo>
                        <a:pt x="859" y="5048"/>
                      </a:lnTo>
                      <a:lnTo>
                        <a:pt x="862" y="5050"/>
                      </a:lnTo>
                      <a:lnTo>
                        <a:pt x="864" y="5052"/>
                      </a:lnTo>
                      <a:lnTo>
                        <a:pt x="865" y="5055"/>
                      </a:lnTo>
                      <a:lnTo>
                        <a:pt x="867" y="5064"/>
                      </a:lnTo>
                      <a:lnTo>
                        <a:pt x="868" y="5072"/>
                      </a:lnTo>
                      <a:lnTo>
                        <a:pt x="868" y="5081"/>
                      </a:lnTo>
                      <a:lnTo>
                        <a:pt x="870" y="5089"/>
                      </a:lnTo>
                      <a:lnTo>
                        <a:pt x="872" y="5093"/>
                      </a:lnTo>
                      <a:lnTo>
                        <a:pt x="874" y="5095"/>
                      </a:lnTo>
                      <a:lnTo>
                        <a:pt x="876" y="5096"/>
                      </a:lnTo>
                      <a:lnTo>
                        <a:pt x="881" y="5097"/>
                      </a:lnTo>
                      <a:lnTo>
                        <a:pt x="884" y="5097"/>
                      </a:lnTo>
                      <a:lnTo>
                        <a:pt x="887" y="5096"/>
                      </a:lnTo>
                      <a:lnTo>
                        <a:pt x="890" y="5094"/>
                      </a:lnTo>
                      <a:lnTo>
                        <a:pt x="893" y="5092"/>
                      </a:lnTo>
                      <a:lnTo>
                        <a:pt x="895" y="5089"/>
                      </a:lnTo>
                      <a:lnTo>
                        <a:pt x="896" y="5086"/>
                      </a:lnTo>
                      <a:lnTo>
                        <a:pt x="897" y="5083"/>
                      </a:lnTo>
                      <a:lnTo>
                        <a:pt x="898" y="5080"/>
                      </a:lnTo>
                      <a:lnTo>
                        <a:pt x="896" y="5066"/>
                      </a:lnTo>
                      <a:lnTo>
                        <a:pt x="893" y="5051"/>
                      </a:lnTo>
                      <a:lnTo>
                        <a:pt x="893" y="5030"/>
                      </a:lnTo>
                      <a:lnTo>
                        <a:pt x="900" y="5037"/>
                      </a:lnTo>
                      <a:lnTo>
                        <a:pt x="905" y="5043"/>
                      </a:lnTo>
                      <a:lnTo>
                        <a:pt x="907" y="5047"/>
                      </a:lnTo>
                      <a:lnTo>
                        <a:pt x="911" y="5049"/>
                      </a:lnTo>
                      <a:lnTo>
                        <a:pt x="914" y="5051"/>
                      </a:lnTo>
                      <a:lnTo>
                        <a:pt x="919" y="5051"/>
                      </a:lnTo>
                      <a:lnTo>
                        <a:pt x="924" y="5051"/>
                      </a:lnTo>
                      <a:lnTo>
                        <a:pt x="924" y="5040"/>
                      </a:lnTo>
                      <a:lnTo>
                        <a:pt x="925" y="5025"/>
                      </a:lnTo>
                      <a:lnTo>
                        <a:pt x="924" y="5013"/>
                      </a:lnTo>
                      <a:lnTo>
                        <a:pt x="923" y="5007"/>
                      </a:lnTo>
                      <a:lnTo>
                        <a:pt x="922" y="5000"/>
                      </a:lnTo>
                      <a:lnTo>
                        <a:pt x="918" y="4995"/>
                      </a:lnTo>
                      <a:lnTo>
                        <a:pt x="914" y="4991"/>
                      </a:lnTo>
                      <a:lnTo>
                        <a:pt x="910" y="4989"/>
                      </a:lnTo>
                      <a:lnTo>
                        <a:pt x="905" y="4989"/>
                      </a:lnTo>
                      <a:lnTo>
                        <a:pt x="900" y="4989"/>
                      </a:lnTo>
                      <a:lnTo>
                        <a:pt x="896" y="4989"/>
                      </a:lnTo>
                      <a:lnTo>
                        <a:pt x="894" y="4973"/>
                      </a:lnTo>
                      <a:lnTo>
                        <a:pt x="892" y="4958"/>
                      </a:lnTo>
                      <a:lnTo>
                        <a:pt x="892" y="4934"/>
                      </a:lnTo>
                      <a:lnTo>
                        <a:pt x="901" y="4934"/>
                      </a:lnTo>
                      <a:lnTo>
                        <a:pt x="917" y="4947"/>
                      </a:lnTo>
                      <a:lnTo>
                        <a:pt x="941" y="4947"/>
                      </a:lnTo>
                      <a:lnTo>
                        <a:pt x="946" y="4947"/>
                      </a:lnTo>
                      <a:lnTo>
                        <a:pt x="950" y="4948"/>
                      </a:lnTo>
                      <a:lnTo>
                        <a:pt x="954" y="4950"/>
                      </a:lnTo>
                      <a:lnTo>
                        <a:pt x="958" y="4952"/>
                      </a:lnTo>
                      <a:lnTo>
                        <a:pt x="966" y="4958"/>
                      </a:lnTo>
                      <a:lnTo>
                        <a:pt x="974" y="4964"/>
                      </a:lnTo>
                      <a:lnTo>
                        <a:pt x="979" y="4962"/>
                      </a:lnTo>
                      <a:lnTo>
                        <a:pt x="980" y="4958"/>
                      </a:lnTo>
                      <a:lnTo>
                        <a:pt x="983" y="4954"/>
                      </a:lnTo>
                      <a:lnTo>
                        <a:pt x="984" y="4952"/>
                      </a:lnTo>
                      <a:lnTo>
                        <a:pt x="986" y="4951"/>
                      </a:lnTo>
                      <a:lnTo>
                        <a:pt x="988" y="4950"/>
                      </a:lnTo>
                      <a:lnTo>
                        <a:pt x="991" y="4950"/>
                      </a:lnTo>
                      <a:lnTo>
                        <a:pt x="995" y="4950"/>
                      </a:lnTo>
                      <a:lnTo>
                        <a:pt x="997" y="4951"/>
                      </a:lnTo>
                      <a:lnTo>
                        <a:pt x="999" y="4952"/>
                      </a:lnTo>
                      <a:lnTo>
                        <a:pt x="1001" y="4954"/>
                      </a:lnTo>
                      <a:lnTo>
                        <a:pt x="1005" y="4958"/>
                      </a:lnTo>
                      <a:lnTo>
                        <a:pt x="1007" y="4964"/>
                      </a:lnTo>
                      <a:lnTo>
                        <a:pt x="1018" y="4958"/>
                      </a:lnTo>
                      <a:lnTo>
                        <a:pt x="1028" y="4952"/>
                      </a:lnTo>
                      <a:lnTo>
                        <a:pt x="1033" y="4948"/>
                      </a:lnTo>
                      <a:lnTo>
                        <a:pt x="1037" y="4946"/>
                      </a:lnTo>
                      <a:lnTo>
                        <a:pt x="1043" y="4945"/>
                      </a:lnTo>
                      <a:lnTo>
                        <a:pt x="1049" y="4944"/>
                      </a:lnTo>
                      <a:lnTo>
                        <a:pt x="1075" y="4944"/>
                      </a:lnTo>
                      <a:lnTo>
                        <a:pt x="1084" y="4943"/>
                      </a:lnTo>
                      <a:lnTo>
                        <a:pt x="1091" y="4941"/>
                      </a:lnTo>
                      <a:lnTo>
                        <a:pt x="1093" y="4939"/>
                      </a:lnTo>
                      <a:lnTo>
                        <a:pt x="1095" y="4937"/>
                      </a:lnTo>
                      <a:lnTo>
                        <a:pt x="1097" y="4934"/>
                      </a:lnTo>
                      <a:lnTo>
                        <a:pt x="1097" y="4931"/>
                      </a:lnTo>
                      <a:lnTo>
                        <a:pt x="1097" y="4922"/>
                      </a:lnTo>
                      <a:lnTo>
                        <a:pt x="1096" y="4913"/>
                      </a:lnTo>
                      <a:lnTo>
                        <a:pt x="1095" y="4910"/>
                      </a:lnTo>
                      <a:lnTo>
                        <a:pt x="1093" y="4907"/>
                      </a:lnTo>
                      <a:lnTo>
                        <a:pt x="1090" y="4904"/>
                      </a:lnTo>
                      <a:lnTo>
                        <a:pt x="1087" y="4902"/>
                      </a:lnTo>
                      <a:lnTo>
                        <a:pt x="1080" y="4899"/>
                      </a:lnTo>
                      <a:lnTo>
                        <a:pt x="1072" y="4897"/>
                      </a:lnTo>
                      <a:lnTo>
                        <a:pt x="1066" y="4896"/>
                      </a:lnTo>
                      <a:lnTo>
                        <a:pt x="1059" y="4895"/>
                      </a:lnTo>
                      <a:lnTo>
                        <a:pt x="1045" y="4895"/>
                      </a:lnTo>
                      <a:lnTo>
                        <a:pt x="1032" y="4895"/>
                      </a:lnTo>
                      <a:lnTo>
                        <a:pt x="1042" y="4883"/>
                      </a:lnTo>
                      <a:lnTo>
                        <a:pt x="1053" y="4874"/>
                      </a:lnTo>
                      <a:lnTo>
                        <a:pt x="1064" y="4866"/>
                      </a:lnTo>
                      <a:lnTo>
                        <a:pt x="1076" y="4858"/>
                      </a:lnTo>
                      <a:lnTo>
                        <a:pt x="1094" y="4846"/>
                      </a:lnTo>
                      <a:lnTo>
                        <a:pt x="1111" y="4833"/>
                      </a:lnTo>
                      <a:lnTo>
                        <a:pt x="1118" y="4828"/>
                      </a:lnTo>
                      <a:lnTo>
                        <a:pt x="1127" y="4824"/>
                      </a:lnTo>
                      <a:lnTo>
                        <a:pt x="1137" y="4821"/>
                      </a:lnTo>
                      <a:lnTo>
                        <a:pt x="1148" y="4820"/>
                      </a:lnTo>
                      <a:lnTo>
                        <a:pt x="1155" y="4820"/>
                      </a:lnTo>
                      <a:lnTo>
                        <a:pt x="1161" y="4821"/>
                      </a:lnTo>
                      <a:lnTo>
                        <a:pt x="1168" y="4823"/>
                      </a:lnTo>
                      <a:lnTo>
                        <a:pt x="1174" y="4825"/>
                      </a:lnTo>
                      <a:lnTo>
                        <a:pt x="1179" y="4826"/>
                      </a:lnTo>
                      <a:lnTo>
                        <a:pt x="1185" y="4828"/>
                      </a:lnTo>
                      <a:lnTo>
                        <a:pt x="1192" y="4829"/>
                      </a:lnTo>
                      <a:lnTo>
                        <a:pt x="1200" y="4829"/>
                      </a:lnTo>
                      <a:lnTo>
                        <a:pt x="1208" y="4828"/>
                      </a:lnTo>
                      <a:lnTo>
                        <a:pt x="1214" y="4826"/>
                      </a:lnTo>
                      <a:lnTo>
                        <a:pt x="1219" y="4822"/>
                      </a:lnTo>
                      <a:lnTo>
                        <a:pt x="1225" y="4816"/>
                      </a:lnTo>
                      <a:lnTo>
                        <a:pt x="1234" y="4803"/>
                      </a:lnTo>
                      <a:lnTo>
                        <a:pt x="1242" y="4789"/>
                      </a:lnTo>
                      <a:lnTo>
                        <a:pt x="1247" y="4783"/>
                      </a:lnTo>
                      <a:lnTo>
                        <a:pt x="1254" y="4777"/>
                      </a:lnTo>
                      <a:lnTo>
                        <a:pt x="1260" y="4773"/>
                      </a:lnTo>
                      <a:lnTo>
                        <a:pt x="1265" y="4770"/>
                      </a:lnTo>
                      <a:lnTo>
                        <a:pt x="1271" y="4766"/>
                      </a:lnTo>
                      <a:lnTo>
                        <a:pt x="1276" y="4761"/>
                      </a:lnTo>
                      <a:lnTo>
                        <a:pt x="1282" y="4756"/>
                      </a:lnTo>
                      <a:lnTo>
                        <a:pt x="1285" y="4748"/>
                      </a:lnTo>
                      <a:lnTo>
                        <a:pt x="1289" y="4739"/>
                      </a:lnTo>
                      <a:lnTo>
                        <a:pt x="1291" y="4730"/>
                      </a:lnTo>
                      <a:lnTo>
                        <a:pt x="1293" y="4720"/>
                      </a:lnTo>
                      <a:lnTo>
                        <a:pt x="1295" y="4712"/>
                      </a:lnTo>
                      <a:lnTo>
                        <a:pt x="1297" y="4704"/>
                      </a:lnTo>
                      <a:lnTo>
                        <a:pt x="1299" y="4696"/>
                      </a:lnTo>
                      <a:lnTo>
                        <a:pt x="1302" y="4686"/>
                      </a:lnTo>
                      <a:lnTo>
                        <a:pt x="1306" y="4677"/>
                      </a:lnTo>
                      <a:lnTo>
                        <a:pt x="1311" y="4672"/>
                      </a:lnTo>
                      <a:lnTo>
                        <a:pt x="1316" y="4667"/>
                      </a:lnTo>
                      <a:lnTo>
                        <a:pt x="1321" y="4661"/>
                      </a:lnTo>
                      <a:lnTo>
                        <a:pt x="1327" y="4657"/>
                      </a:lnTo>
                      <a:lnTo>
                        <a:pt x="1331" y="4652"/>
                      </a:lnTo>
                      <a:lnTo>
                        <a:pt x="1335" y="4648"/>
                      </a:lnTo>
                      <a:lnTo>
                        <a:pt x="1339" y="4642"/>
                      </a:lnTo>
                      <a:lnTo>
                        <a:pt x="1340" y="4634"/>
                      </a:lnTo>
                      <a:lnTo>
                        <a:pt x="1335" y="4621"/>
                      </a:lnTo>
                      <a:lnTo>
                        <a:pt x="1330" y="4606"/>
                      </a:lnTo>
                      <a:lnTo>
                        <a:pt x="1331" y="4601"/>
                      </a:lnTo>
                      <a:lnTo>
                        <a:pt x="1332" y="4596"/>
                      </a:lnTo>
                      <a:lnTo>
                        <a:pt x="1340" y="4596"/>
                      </a:lnTo>
                      <a:lnTo>
                        <a:pt x="1347" y="4596"/>
                      </a:lnTo>
                      <a:lnTo>
                        <a:pt x="1352" y="4595"/>
                      </a:lnTo>
                      <a:lnTo>
                        <a:pt x="1358" y="4593"/>
                      </a:lnTo>
                      <a:lnTo>
                        <a:pt x="1364" y="4591"/>
                      </a:lnTo>
                      <a:lnTo>
                        <a:pt x="1370" y="4588"/>
                      </a:lnTo>
                      <a:lnTo>
                        <a:pt x="1375" y="4585"/>
                      </a:lnTo>
                      <a:lnTo>
                        <a:pt x="1380" y="4579"/>
                      </a:lnTo>
                      <a:lnTo>
                        <a:pt x="1386" y="4576"/>
                      </a:lnTo>
                      <a:lnTo>
                        <a:pt x="1392" y="4573"/>
                      </a:lnTo>
                      <a:lnTo>
                        <a:pt x="1395" y="4571"/>
                      </a:lnTo>
                      <a:lnTo>
                        <a:pt x="1397" y="4569"/>
                      </a:lnTo>
                      <a:lnTo>
                        <a:pt x="1399" y="4566"/>
                      </a:lnTo>
                      <a:lnTo>
                        <a:pt x="1399" y="4563"/>
                      </a:lnTo>
                      <a:lnTo>
                        <a:pt x="1399" y="4560"/>
                      </a:lnTo>
                      <a:lnTo>
                        <a:pt x="1398" y="4558"/>
                      </a:lnTo>
                      <a:lnTo>
                        <a:pt x="1397" y="4556"/>
                      </a:lnTo>
                      <a:lnTo>
                        <a:pt x="1396" y="4554"/>
                      </a:lnTo>
                      <a:lnTo>
                        <a:pt x="1390" y="4550"/>
                      </a:lnTo>
                      <a:lnTo>
                        <a:pt x="1385" y="4548"/>
                      </a:lnTo>
                      <a:lnTo>
                        <a:pt x="1373" y="4545"/>
                      </a:lnTo>
                      <a:lnTo>
                        <a:pt x="1361" y="4539"/>
                      </a:lnTo>
                      <a:lnTo>
                        <a:pt x="1355" y="4535"/>
                      </a:lnTo>
                      <a:lnTo>
                        <a:pt x="1350" y="4530"/>
                      </a:lnTo>
                      <a:lnTo>
                        <a:pt x="1346" y="4525"/>
                      </a:lnTo>
                      <a:lnTo>
                        <a:pt x="1342" y="4519"/>
                      </a:lnTo>
                      <a:lnTo>
                        <a:pt x="1339" y="4514"/>
                      </a:lnTo>
                      <a:lnTo>
                        <a:pt x="1333" y="4509"/>
                      </a:lnTo>
                      <a:lnTo>
                        <a:pt x="1329" y="4504"/>
                      </a:lnTo>
                      <a:lnTo>
                        <a:pt x="1323" y="4500"/>
                      </a:lnTo>
                      <a:lnTo>
                        <a:pt x="1305" y="4488"/>
                      </a:lnTo>
                      <a:lnTo>
                        <a:pt x="1289" y="4481"/>
                      </a:lnTo>
                      <a:lnTo>
                        <a:pt x="1272" y="4473"/>
                      </a:lnTo>
                      <a:lnTo>
                        <a:pt x="1255" y="4463"/>
                      </a:lnTo>
                      <a:lnTo>
                        <a:pt x="1249" y="4460"/>
                      </a:lnTo>
                      <a:lnTo>
                        <a:pt x="1245" y="4457"/>
                      </a:lnTo>
                      <a:lnTo>
                        <a:pt x="1241" y="4454"/>
                      </a:lnTo>
                      <a:lnTo>
                        <a:pt x="1238" y="4450"/>
                      </a:lnTo>
                      <a:lnTo>
                        <a:pt x="1233" y="4442"/>
                      </a:lnTo>
                      <a:lnTo>
                        <a:pt x="1229" y="4433"/>
                      </a:lnTo>
                      <a:lnTo>
                        <a:pt x="1221" y="4415"/>
                      </a:lnTo>
                      <a:lnTo>
                        <a:pt x="1211" y="4395"/>
                      </a:lnTo>
                      <a:lnTo>
                        <a:pt x="1195" y="4370"/>
                      </a:lnTo>
                      <a:lnTo>
                        <a:pt x="1179" y="4347"/>
                      </a:lnTo>
                      <a:lnTo>
                        <a:pt x="1173" y="4336"/>
                      </a:lnTo>
                      <a:lnTo>
                        <a:pt x="1169" y="4323"/>
                      </a:lnTo>
                      <a:lnTo>
                        <a:pt x="1167" y="4317"/>
                      </a:lnTo>
                      <a:lnTo>
                        <a:pt x="1166" y="4310"/>
                      </a:lnTo>
                      <a:lnTo>
                        <a:pt x="1164" y="4303"/>
                      </a:lnTo>
                      <a:lnTo>
                        <a:pt x="1164" y="4295"/>
                      </a:lnTo>
                      <a:lnTo>
                        <a:pt x="1164" y="4235"/>
                      </a:lnTo>
                      <a:lnTo>
                        <a:pt x="1163" y="4226"/>
                      </a:lnTo>
                      <a:lnTo>
                        <a:pt x="1161" y="4218"/>
                      </a:lnTo>
                      <a:lnTo>
                        <a:pt x="1158" y="4210"/>
                      </a:lnTo>
                      <a:lnTo>
                        <a:pt x="1154" y="4204"/>
                      </a:lnTo>
                      <a:lnTo>
                        <a:pt x="1145" y="4191"/>
                      </a:lnTo>
                      <a:lnTo>
                        <a:pt x="1135" y="4176"/>
                      </a:lnTo>
                      <a:lnTo>
                        <a:pt x="1129" y="4162"/>
                      </a:lnTo>
                      <a:lnTo>
                        <a:pt x="1125" y="4147"/>
                      </a:lnTo>
                      <a:lnTo>
                        <a:pt x="1122" y="4141"/>
                      </a:lnTo>
                      <a:lnTo>
                        <a:pt x="1119" y="4134"/>
                      </a:lnTo>
                      <a:lnTo>
                        <a:pt x="1115" y="4128"/>
                      </a:lnTo>
                      <a:lnTo>
                        <a:pt x="1110" y="4121"/>
                      </a:lnTo>
                      <a:lnTo>
                        <a:pt x="1121" y="4109"/>
                      </a:lnTo>
                      <a:lnTo>
                        <a:pt x="1132" y="4097"/>
                      </a:lnTo>
                      <a:lnTo>
                        <a:pt x="1138" y="4091"/>
                      </a:lnTo>
                      <a:lnTo>
                        <a:pt x="1142" y="4085"/>
                      </a:lnTo>
                      <a:lnTo>
                        <a:pt x="1144" y="4078"/>
                      </a:lnTo>
                      <a:lnTo>
                        <a:pt x="1145" y="4069"/>
                      </a:lnTo>
                      <a:lnTo>
                        <a:pt x="1145" y="4065"/>
                      </a:lnTo>
                      <a:lnTo>
                        <a:pt x="1144" y="4062"/>
                      </a:lnTo>
                      <a:lnTo>
                        <a:pt x="1143" y="4058"/>
                      </a:lnTo>
                      <a:lnTo>
                        <a:pt x="1141" y="4056"/>
                      </a:lnTo>
                      <a:lnTo>
                        <a:pt x="1137" y="4050"/>
                      </a:lnTo>
                      <a:lnTo>
                        <a:pt x="1132" y="4045"/>
                      </a:lnTo>
                      <a:lnTo>
                        <a:pt x="1127" y="4039"/>
                      </a:lnTo>
                      <a:lnTo>
                        <a:pt x="1123" y="4034"/>
                      </a:lnTo>
                      <a:lnTo>
                        <a:pt x="1121" y="4031"/>
                      </a:lnTo>
                      <a:lnTo>
                        <a:pt x="1120" y="4028"/>
                      </a:lnTo>
                      <a:lnTo>
                        <a:pt x="1119" y="4024"/>
                      </a:lnTo>
                      <a:lnTo>
                        <a:pt x="1119" y="4021"/>
                      </a:lnTo>
                      <a:lnTo>
                        <a:pt x="1121" y="4010"/>
                      </a:lnTo>
                      <a:lnTo>
                        <a:pt x="1124" y="4000"/>
                      </a:lnTo>
                      <a:lnTo>
                        <a:pt x="1123" y="3994"/>
                      </a:lnTo>
                      <a:lnTo>
                        <a:pt x="1123" y="3987"/>
                      </a:lnTo>
                      <a:lnTo>
                        <a:pt x="1121" y="3980"/>
                      </a:lnTo>
                      <a:lnTo>
                        <a:pt x="1119" y="3974"/>
                      </a:lnTo>
                      <a:lnTo>
                        <a:pt x="1117" y="3969"/>
                      </a:lnTo>
                      <a:lnTo>
                        <a:pt x="1115" y="3963"/>
                      </a:lnTo>
                      <a:lnTo>
                        <a:pt x="1111" y="3958"/>
                      </a:lnTo>
                      <a:lnTo>
                        <a:pt x="1107" y="3952"/>
                      </a:lnTo>
                      <a:lnTo>
                        <a:pt x="1103" y="3948"/>
                      </a:lnTo>
                      <a:lnTo>
                        <a:pt x="1099" y="3944"/>
                      </a:lnTo>
                      <a:lnTo>
                        <a:pt x="1094" y="3940"/>
                      </a:lnTo>
                      <a:lnTo>
                        <a:pt x="1089" y="3937"/>
                      </a:lnTo>
                      <a:lnTo>
                        <a:pt x="1083" y="3935"/>
                      </a:lnTo>
                      <a:lnTo>
                        <a:pt x="1077" y="3933"/>
                      </a:lnTo>
                      <a:lnTo>
                        <a:pt x="1071" y="3932"/>
                      </a:lnTo>
                      <a:lnTo>
                        <a:pt x="1064" y="3932"/>
                      </a:lnTo>
                      <a:lnTo>
                        <a:pt x="1043" y="3932"/>
                      </a:lnTo>
                      <a:lnTo>
                        <a:pt x="1025" y="3934"/>
                      </a:lnTo>
                      <a:lnTo>
                        <a:pt x="1006" y="3937"/>
                      </a:lnTo>
                      <a:lnTo>
                        <a:pt x="989" y="3940"/>
                      </a:lnTo>
                      <a:lnTo>
                        <a:pt x="972" y="3943"/>
                      </a:lnTo>
                      <a:lnTo>
                        <a:pt x="953" y="3945"/>
                      </a:lnTo>
                      <a:lnTo>
                        <a:pt x="934" y="3947"/>
                      </a:lnTo>
                      <a:lnTo>
                        <a:pt x="914" y="3948"/>
                      </a:lnTo>
                      <a:lnTo>
                        <a:pt x="903" y="3946"/>
                      </a:lnTo>
                      <a:lnTo>
                        <a:pt x="893" y="3943"/>
                      </a:lnTo>
                      <a:lnTo>
                        <a:pt x="893" y="3943"/>
                      </a:lnTo>
                      <a:lnTo>
                        <a:pt x="900" y="3922"/>
                      </a:lnTo>
                      <a:lnTo>
                        <a:pt x="907" y="3905"/>
                      </a:lnTo>
                      <a:lnTo>
                        <a:pt x="914" y="3886"/>
                      </a:lnTo>
                      <a:lnTo>
                        <a:pt x="919" y="3865"/>
                      </a:lnTo>
                      <a:lnTo>
                        <a:pt x="922" y="3850"/>
                      </a:lnTo>
                      <a:lnTo>
                        <a:pt x="926" y="3835"/>
                      </a:lnTo>
                      <a:lnTo>
                        <a:pt x="929" y="3829"/>
                      </a:lnTo>
                      <a:lnTo>
                        <a:pt x="933" y="3824"/>
                      </a:lnTo>
                      <a:lnTo>
                        <a:pt x="935" y="3822"/>
                      </a:lnTo>
                      <a:lnTo>
                        <a:pt x="939" y="3821"/>
                      </a:lnTo>
                      <a:lnTo>
                        <a:pt x="942" y="3820"/>
                      </a:lnTo>
                      <a:lnTo>
                        <a:pt x="946" y="3820"/>
                      </a:lnTo>
                      <a:lnTo>
                        <a:pt x="954" y="3820"/>
                      </a:lnTo>
                      <a:lnTo>
                        <a:pt x="961" y="3821"/>
                      </a:lnTo>
                      <a:lnTo>
                        <a:pt x="970" y="3822"/>
                      </a:lnTo>
                      <a:lnTo>
                        <a:pt x="978" y="3822"/>
                      </a:lnTo>
                      <a:lnTo>
                        <a:pt x="985" y="3822"/>
                      </a:lnTo>
                      <a:lnTo>
                        <a:pt x="991" y="3820"/>
                      </a:lnTo>
                      <a:lnTo>
                        <a:pt x="998" y="3816"/>
                      </a:lnTo>
                      <a:lnTo>
                        <a:pt x="1003" y="3811"/>
                      </a:lnTo>
                      <a:lnTo>
                        <a:pt x="1007" y="3806"/>
                      </a:lnTo>
                      <a:lnTo>
                        <a:pt x="1010" y="3800"/>
                      </a:lnTo>
                      <a:lnTo>
                        <a:pt x="1013" y="3794"/>
                      </a:lnTo>
                      <a:lnTo>
                        <a:pt x="1014" y="3786"/>
                      </a:lnTo>
                      <a:lnTo>
                        <a:pt x="1003" y="3725"/>
                      </a:lnTo>
                      <a:lnTo>
                        <a:pt x="1003" y="3714"/>
                      </a:lnTo>
                      <a:lnTo>
                        <a:pt x="1004" y="3704"/>
                      </a:lnTo>
                      <a:lnTo>
                        <a:pt x="1005" y="3693"/>
                      </a:lnTo>
                      <a:lnTo>
                        <a:pt x="1007" y="3682"/>
                      </a:lnTo>
                      <a:lnTo>
                        <a:pt x="1010" y="3675"/>
                      </a:lnTo>
                      <a:lnTo>
                        <a:pt x="1013" y="3669"/>
                      </a:lnTo>
                      <a:lnTo>
                        <a:pt x="1017" y="3663"/>
                      </a:lnTo>
                      <a:lnTo>
                        <a:pt x="1020" y="3658"/>
                      </a:lnTo>
                      <a:lnTo>
                        <a:pt x="1024" y="3653"/>
                      </a:lnTo>
                      <a:lnTo>
                        <a:pt x="1027" y="3647"/>
                      </a:lnTo>
                      <a:lnTo>
                        <a:pt x="1029" y="3640"/>
                      </a:lnTo>
                      <a:lnTo>
                        <a:pt x="1029" y="3633"/>
                      </a:lnTo>
                      <a:lnTo>
                        <a:pt x="1029" y="3542"/>
                      </a:lnTo>
                      <a:lnTo>
                        <a:pt x="1029" y="3521"/>
                      </a:lnTo>
                      <a:lnTo>
                        <a:pt x="1029" y="3502"/>
                      </a:lnTo>
                      <a:lnTo>
                        <a:pt x="1028" y="3484"/>
                      </a:lnTo>
                      <a:lnTo>
                        <a:pt x="1028" y="3463"/>
                      </a:lnTo>
                      <a:lnTo>
                        <a:pt x="1019" y="3461"/>
                      </a:lnTo>
                      <a:lnTo>
                        <a:pt x="1013" y="3457"/>
                      </a:lnTo>
                      <a:lnTo>
                        <a:pt x="1008" y="3453"/>
                      </a:lnTo>
                      <a:lnTo>
                        <a:pt x="1003" y="3446"/>
                      </a:lnTo>
                      <a:lnTo>
                        <a:pt x="999" y="3441"/>
                      </a:lnTo>
                      <a:lnTo>
                        <a:pt x="994" y="3435"/>
                      </a:lnTo>
                      <a:lnTo>
                        <a:pt x="988" y="3430"/>
                      </a:lnTo>
                      <a:lnTo>
                        <a:pt x="981" y="3426"/>
                      </a:lnTo>
                      <a:lnTo>
                        <a:pt x="962" y="3415"/>
                      </a:lnTo>
                      <a:lnTo>
                        <a:pt x="947" y="3406"/>
                      </a:lnTo>
                      <a:lnTo>
                        <a:pt x="931" y="3397"/>
                      </a:lnTo>
                      <a:lnTo>
                        <a:pt x="917" y="3386"/>
                      </a:lnTo>
                      <a:lnTo>
                        <a:pt x="889" y="3367"/>
                      </a:lnTo>
                      <a:lnTo>
                        <a:pt x="858" y="3342"/>
                      </a:lnTo>
                      <a:lnTo>
                        <a:pt x="858" y="3342"/>
                      </a:lnTo>
                      <a:lnTo>
                        <a:pt x="867" y="3340"/>
                      </a:lnTo>
                      <a:lnTo>
                        <a:pt x="876" y="3337"/>
                      </a:lnTo>
                      <a:lnTo>
                        <a:pt x="885" y="3334"/>
                      </a:lnTo>
                      <a:lnTo>
                        <a:pt x="893" y="3330"/>
                      </a:lnTo>
                      <a:lnTo>
                        <a:pt x="907" y="3326"/>
                      </a:lnTo>
                      <a:lnTo>
                        <a:pt x="921" y="3324"/>
                      </a:lnTo>
                      <a:lnTo>
                        <a:pt x="927" y="3322"/>
                      </a:lnTo>
                      <a:lnTo>
                        <a:pt x="932" y="3320"/>
                      </a:lnTo>
                      <a:lnTo>
                        <a:pt x="939" y="3316"/>
                      </a:lnTo>
                      <a:lnTo>
                        <a:pt x="943" y="3311"/>
                      </a:lnTo>
                      <a:lnTo>
                        <a:pt x="946" y="3307"/>
                      </a:lnTo>
                      <a:lnTo>
                        <a:pt x="946" y="3302"/>
                      </a:lnTo>
                      <a:lnTo>
                        <a:pt x="946" y="3297"/>
                      </a:lnTo>
                      <a:lnTo>
                        <a:pt x="946" y="3292"/>
                      </a:lnTo>
                      <a:lnTo>
                        <a:pt x="945" y="3288"/>
                      </a:lnTo>
                      <a:lnTo>
                        <a:pt x="945" y="3283"/>
                      </a:lnTo>
                      <a:lnTo>
                        <a:pt x="946" y="3278"/>
                      </a:lnTo>
                      <a:lnTo>
                        <a:pt x="948" y="3273"/>
                      </a:lnTo>
                      <a:lnTo>
                        <a:pt x="952" y="3268"/>
                      </a:lnTo>
                      <a:lnTo>
                        <a:pt x="956" y="3265"/>
                      </a:lnTo>
                      <a:lnTo>
                        <a:pt x="960" y="3263"/>
                      </a:lnTo>
                      <a:lnTo>
                        <a:pt x="966" y="3261"/>
                      </a:lnTo>
                      <a:lnTo>
                        <a:pt x="976" y="3257"/>
                      </a:lnTo>
                      <a:lnTo>
                        <a:pt x="986" y="3252"/>
                      </a:lnTo>
                      <a:lnTo>
                        <a:pt x="990" y="3249"/>
                      </a:lnTo>
                      <a:lnTo>
                        <a:pt x="994" y="3245"/>
                      </a:lnTo>
                      <a:lnTo>
                        <a:pt x="997" y="3241"/>
                      </a:lnTo>
                      <a:lnTo>
                        <a:pt x="999" y="3238"/>
                      </a:lnTo>
                      <a:lnTo>
                        <a:pt x="1003" y="3230"/>
                      </a:lnTo>
                      <a:lnTo>
                        <a:pt x="1006" y="3221"/>
                      </a:lnTo>
                      <a:lnTo>
                        <a:pt x="1008" y="3212"/>
                      </a:lnTo>
                      <a:lnTo>
                        <a:pt x="1010" y="3202"/>
                      </a:lnTo>
                      <a:lnTo>
                        <a:pt x="1013" y="3193"/>
                      </a:lnTo>
                      <a:lnTo>
                        <a:pt x="1016" y="3183"/>
                      </a:lnTo>
                      <a:lnTo>
                        <a:pt x="1024" y="3169"/>
                      </a:lnTo>
                      <a:lnTo>
                        <a:pt x="1031" y="3155"/>
                      </a:lnTo>
                      <a:lnTo>
                        <a:pt x="1033" y="3148"/>
                      </a:lnTo>
                      <a:lnTo>
                        <a:pt x="1035" y="3141"/>
                      </a:lnTo>
                      <a:lnTo>
                        <a:pt x="1037" y="3133"/>
                      </a:lnTo>
                      <a:lnTo>
                        <a:pt x="1039" y="3125"/>
                      </a:lnTo>
                      <a:lnTo>
                        <a:pt x="1039" y="3125"/>
                      </a:lnTo>
                      <a:lnTo>
                        <a:pt x="1046" y="3115"/>
                      </a:lnTo>
                      <a:lnTo>
                        <a:pt x="1054" y="3106"/>
                      </a:lnTo>
                      <a:lnTo>
                        <a:pt x="1061" y="3100"/>
                      </a:lnTo>
                      <a:lnTo>
                        <a:pt x="1069" y="3094"/>
                      </a:lnTo>
                      <a:lnTo>
                        <a:pt x="1077" y="3088"/>
                      </a:lnTo>
                      <a:lnTo>
                        <a:pt x="1086" y="3081"/>
                      </a:lnTo>
                      <a:lnTo>
                        <a:pt x="1094" y="3073"/>
                      </a:lnTo>
                      <a:lnTo>
                        <a:pt x="1102" y="3064"/>
                      </a:lnTo>
                      <a:lnTo>
                        <a:pt x="1107" y="3058"/>
                      </a:lnTo>
                      <a:lnTo>
                        <a:pt x="1113" y="3051"/>
                      </a:lnTo>
                      <a:lnTo>
                        <a:pt x="1116" y="3044"/>
                      </a:lnTo>
                      <a:lnTo>
                        <a:pt x="1120" y="3037"/>
                      </a:lnTo>
                      <a:lnTo>
                        <a:pt x="1125" y="3024"/>
                      </a:lnTo>
                      <a:lnTo>
                        <a:pt x="1129" y="3010"/>
                      </a:lnTo>
                      <a:lnTo>
                        <a:pt x="1134" y="2982"/>
                      </a:lnTo>
                      <a:lnTo>
                        <a:pt x="1143" y="2950"/>
                      </a:lnTo>
                      <a:lnTo>
                        <a:pt x="1147" y="2940"/>
                      </a:lnTo>
                      <a:lnTo>
                        <a:pt x="1152" y="2931"/>
                      </a:lnTo>
                      <a:lnTo>
                        <a:pt x="1158" y="2925"/>
                      </a:lnTo>
                      <a:lnTo>
                        <a:pt x="1166" y="2919"/>
                      </a:lnTo>
                      <a:lnTo>
                        <a:pt x="1182" y="2906"/>
                      </a:lnTo>
                      <a:lnTo>
                        <a:pt x="1200" y="2893"/>
                      </a:lnTo>
                      <a:lnTo>
                        <a:pt x="1217" y="2878"/>
                      </a:lnTo>
                      <a:lnTo>
                        <a:pt x="1234" y="2866"/>
                      </a:lnTo>
                      <a:lnTo>
                        <a:pt x="1250" y="2855"/>
                      </a:lnTo>
                      <a:lnTo>
                        <a:pt x="1269" y="2841"/>
                      </a:lnTo>
                      <a:lnTo>
                        <a:pt x="1269" y="2841"/>
                      </a:lnTo>
                      <a:lnTo>
                        <a:pt x="1273" y="2843"/>
                      </a:lnTo>
                      <a:lnTo>
                        <a:pt x="1277" y="2844"/>
                      </a:lnTo>
                      <a:lnTo>
                        <a:pt x="1282" y="2845"/>
                      </a:lnTo>
                      <a:lnTo>
                        <a:pt x="1287" y="2845"/>
                      </a:lnTo>
                      <a:lnTo>
                        <a:pt x="1295" y="2844"/>
                      </a:lnTo>
                      <a:lnTo>
                        <a:pt x="1302" y="2842"/>
                      </a:lnTo>
                      <a:lnTo>
                        <a:pt x="1309" y="2838"/>
                      </a:lnTo>
                      <a:lnTo>
                        <a:pt x="1314" y="2833"/>
                      </a:lnTo>
                      <a:lnTo>
                        <a:pt x="1316" y="2829"/>
                      </a:lnTo>
                      <a:lnTo>
                        <a:pt x="1318" y="2824"/>
                      </a:lnTo>
                      <a:lnTo>
                        <a:pt x="1318" y="2819"/>
                      </a:lnTo>
                      <a:lnTo>
                        <a:pt x="1319" y="2814"/>
                      </a:lnTo>
                      <a:lnTo>
                        <a:pt x="1320" y="2810"/>
                      </a:lnTo>
                      <a:lnTo>
                        <a:pt x="1321" y="2806"/>
                      </a:lnTo>
                      <a:lnTo>
                        <a:pt x="1323" y="2802"/>
                      </a:lnTo>
                      <a:lnTo>
                        <a:pt x="1327" y="2800"/>
                      </a:lnTo>
                      <a:lnTo>
                        <a:pt x="1331" y="2798"/>
                      </a:lnTo>
                      <a:lnTo>
                        <a:pt x="1334" y="2797"/>
                      </a:lnTo>
                      <a:lnTo>
                        <a:pt x="1339" y="2797"/>
                      </a:lnTo>
                      <a:lnTo>
                        <a:pt x="1343" y="2797"/>
                      </a:lnTo>
                      <a:lnTo>
                        <a:pt x="1351" y="2798"/>
                      </a:lnTo>
                      <a:lnTo>
                        <a:pt x="1360" y="2798"/>
                      </a:lnTo>
                      <a:lnTo>
                        <a:pt x="1372" y="2793"/>
                      </a:lnTo>
                      <a:lnTo>
                        <a:pt x="1382" y="2789"/>
                      </a:lnTo>
                      <a:lnTo>
                        <a:pt x="1387" y="2790"/>
                      </a:lnTo>
                      <a:lnTo>
                        <a:pt x="1391" y="2792"/>
                      </a:lnTo>
                      <a:lnTo>
                        <a:pt x="1395" y="2796"/>
                      </a:lnTo>
                      <a:lnTo>
                        <a:pt x="1399" y="2799"/>
                      </a:lnTo>
                      <a:lnTo>
                        <a:pt x="1402" y="2802"/>
                      </a:lnTo>
                      <a:lnTo>
                        <a:pt x="1405" y="2805"/>
                      </a:lnTo>
                      <a:lnTo>
                        <a:pt x="1409" y="2808"/>
                      </a:lnTo>
                      <a:lnTo>
                        <a:pt x="1413" y="2810"/>
                      </a:lnTo>
                      <a:lnTo>
                        <a:pt x="1425" y="2811"/>
                      </a:lnTo>
                      <a:lnTo>
                        <a:pt x="1436" y="2810"/>
                      </a:lnTo>
                      <a:lnTo>
                        <a:pt x="1465" y="2810"/>
                      </a:lnTo>
                      <a:lnTo>
                        <a:pt x="1469" y="2810"/>
                      </a:lnTo>
                      <a:lnTo>
                        <a:pt x="1472" y="2811"/>
                      </a:lnTo>
                      <a:lnTo>
                        <a:pt x="1475" y="2813"/>
                      </a:lnTo>
                      <a:lnTo>
                        <a:pt x="1477" y="2815"/>
                      </a:lnTo>
                      <a:lnTo>
                        <a:pt x="1483" y="2820"/>
                      </a:lnTo>
                      <a:lnTo>
                        <a:pt x="1488" y="2827"/>
                      </a:lnTo>
                      <a:lnTo>
                        <a:pt x="1497" y="2836"/>
                      </a:lnTo>
                      <a:lnTo>
                        <a:pt x="1506" y="2843"/>
                      </a:lnTo>
                      <a:lnTo>
                        <a:pt x="1515" y="2850"/>
                      </a:lnTo>
                      <a:lnTo>
                        <a:pt x="1526" y="2858"/>
                      </a:lnTo>
                      <a:lnTo>
                        <a:pt x="1519" y="2846"/>
                      </a:lnTo>
                      <a:lnTo>
                        <a:pt x="1511" y="2836"/>
                      </a:lnTo>
                      <a:lnTo>
                        <a:pt x="1507" y="2831"/>
                      </a:lnTo>
                      <a:lnTo>
                        <a:pt x="1505" y="2825"/>
                      </a:lnTo>
                      <a:lnTo>
                        <a:pt x="1503" y="2819"/>
                      </a:lnTo>
                      <a:lnTo>
                        <a:pt x="1502" y="2813"/>
                      </a:lnTo>
                      <a:lnTo>
                        <a:pt x="1500" y="2808"/>
                      </a:lnTo>
                      <a:lnTo>
                        <a:pt x="1498" y="2802"/>
                      </a:lnTo>
                      <a:lnTo>
                        <a:pt x="1496" y="2797"/>
                      </a:lnTo>
                      <a:lnTo>
                        <a:pt x="1492" y="2792"/>
                      </a:lnTo>
                      <a:lnTo>
                        <a:pt x="1491" y="2786"/>
                      </a:lnTo>
                      <a:lnTo>
                        <a:pt x="1489" y="2781"/>
                      </a:lnTo>
                      <a:lnTo>
                        <a:pt x="1487" y="2777"/>
                      </a:lnTo>
                      <a:lnTo>
                        <a:pt x="1484" y="2772"/>
                      </a:lnTo>
                      <a:lnTo>
                        <a:pt x="1478" y="2769"/>
                      </a:lnTo>
                      <a:lnTo>
                        <a:pt x="1472" y="2767"/>
                      </a:lnTo>
                      <a:lnTo>
                        <a:pt x="1469" y="2765"/>
                      </a:lnTo>
                      <a:lnTo>
                        <a:pt x="1467" y="2764"/>
                      </a:lnTo>
                      <a:lnTo>
                        <a:pt x="1465" y="2762"/>
                      </a:lnTo>
                      <a:lnTo>
                        <a:pt x="1465" y="2760"/>
                      </a:lnTo>
                      <a:lnTo>
                        <a:pt x="1465" y="2754"/>
                      </a:lnTo>
                      <a:lnTo>
                        <a:pt x="1467" y="2750"/>
                      </a:lnTo>
                      <a:lnTo>
                        <a:pt x="1469" y="2746"/>
                      </a:lnTo>
                      <a:lnTo>
                        <a:pt x="1473" y="2742"/>
                      </a:lnTo>
                      <a:lnTo>
                        <a:pt x="1482" y="2735"/>
                      </a:lnTo>
                      <a:lnTo>
                        <a:pt x="1492" y="2730"/>
                      </a:lnTo>
                      <a:lnTo>
                        <a:pt x="1499" y="2727"/>
                      </a:lnTo>
                      <a:lnTo>
                        <a:pt x="1505" y="2724"/>
                      </a:lnTo>
                      <a:lnTo>
                        <a:pt x="1509" y="2722"/>
                      </a:lnTo>
                      <a:lnTo>
                        <a:pt x="1511" y="2720"/>
                      </a:lnTo>
                      <a:lnTo>
                        <a:pt x="1513" y="2717"/>
                      </a:lnTo>
                      <a:lnTo>
                        <a:pt x="1513" y="2714"/>
                      </a:lnTo>
                      <a:lnTo>
                        <a:pt x="1513" y="2712"/>
                      </a:lnTo>
                      <a:lnTo>
                        <a:pt x="1512" y="2709"/>
                      </a:lnTo>
                      <a:close/>
                      <a:moveTo>
                        <a:pt x="219" y="3131"/>
                      </a:moveTo>
                      <a:lnTo>
                        <a:pt x="226" y="3139"/>
                      </a:lnTo>
                      <a:lnTo>
                        <a:pt x="231" y="3146"/>
                      </a:lnTo>
                      <a:lnTo>
                        <a:pt x="234" y="3154"/>
                      </a:lnTo>
                      <a:lnTo>
                        <a:pt x="238" y="3161"/>
                      </a:lnTo>
                      <a:lnTo>
                        <a:pt x="242" y="3169"/>
                      </a:lnTo>
                      <a:lnTo>
                        <a:pt x="247" y="3176"/>
                      </a:lnTo>
                      <a:lnTo>
                        <a:pt x="249" y="3178"/>
                      </a:lnTo>
                      <a:lnTo>
                        <a:pt x="254" y="3181"/>
                      </a:lnTo>
                      <a:lnTo>
                        <a:pt x="257" y="3183"/>
                      </a:lnTo>
                      <a:lnTo>
                        <a:pt x="262" y="3185"/>
                      </a:lnTo>
                      <a:lnTo>
                        <a:pt x="280" y="3190"/>
                      </a:lnTo>
                      <a:lnTo>
                        <a:pt x="296" y="3196"/>
                      </a:lnTo>
                      <a:lnTo>
                        <a:pt x="303" y="3200"/>
                      </a:lnTo>
                      <a:lnTo>
                        <a:pt x="309" y="3204"/>
                      </a:lnTo>
                      <a:lnTo>
                        <a:pt x="311" y="3207"/>
                      </a:lnTo>
                      <a:lnTo>
                        <a:pt x="313" y="3210"/>
                      </a:lnTo>
                      <a:lnTo>
                        <a:pt x="314" y="3214"/>
                      </a:lnTo>
                      <a:lnTo>
                        <a:pt x="314" y="3218"/>
                      </a:lnTo>
                      <a:lnTo>
                        <a:pt x="314" y="3229"/>
                      </a:lnTo>
                      <a:lnTo>
                        <a:pt x="313" y="3239"/>
                      </a:lnTo>
                      <a:lnTo>
                        <a:pt x="311" y="3249"/>
                      </a:lnTo>
                      <a:lnTo>
                        <a:pt x="309" y="3258"/>
                      </a:lnTo>
                      <a:lnTo>
                        <a:pt x="303" y="3274"/>
                      </a:lnTo>
                      <a:lnTo>
                        <a:pt x="296" y="3291"/>
                      </a:lnTo>
                      <a:lnTo>
                        <a:pt x="287" y="3306"/>
                      </a:lnTo>
                      <a:lnTo>
                        <a:pt x="276" y="3321"/>
                      </a:lnTo>
                      <a:lnTo>
                        <a:pt x="265" y="3337"/>
                      </a:lnTo>
                      <a:lnTo>
                        <a:pt x="254" y="3353"/>
                      </a:lnTo>
                      <a:lnTo>
                        <a:pt x="236" y="3346"/>
                      </a:lnTo>
                      <a:lnTo>
                        <a:pt x="220" y="3341"/>
                      </a:lnTo>
                      <a:lnTo>
                        <a:pt x="205" y="3336"/>
                      </a:lnTo>
                      <a:lnTo>
                        <a:pt x="188" y="3328"/>
                      </a:lnTo>
                      <a:lnTo>
                        <a:pt x="170" y="3318"/>
                      </a:lnTo>
                      <a:lnTo>
                        <a:pt x="153" y="3308"/>
                      </a:lnTo>
                      <a:lnTo>
                        <a:pt x="138" y="3298"/>
                      </a:lnTo>
                      <a:lnTo>
                        <a:pt x="123" y="3288"/>
                      </a:lnTo>
                      <a:lnTo>
                        <a:pt x="110" y="3278"/>
                      </a:lnTo>
                      <a:lnTo>
                        <a:pt x="96" y="3265"/>
                      </a:lnTo>
                      <a:lnTo>
                        <a:pt x="82" y="3253"/>
                      </a:lnTo>
                      <a:lnTo>
                        <a:pt x="67" y="3237"/>
                      </a:lnTo>
                      <a:lnTo>
                        <a:pt x="48" y="3221"/>
                      </a:lnTo>
                      <a:lnTo>
                        <a:pt x="31" y="3206"/>
                      </a:lnTo>
                      <a:lnTo>
                        <a:pt x="23" y="3199"/>
                      </a:lnTo>
                      <a:lnTo>
                        <a:pt x="14" y="3190"/>
                      </a:lnTo>
                      <a:lnTo>
                        <a:pt x="7" y="3181"/>
                      </a:lnTo>
                      <a:lnTo>
                        <a:pt x="0" y="3170"/>
                      </a:lnTo>
                      <a:lnTo>
                        <a:pt x="6" y="3169"/>
                      </a:lnTo>
                      <a:lnTo>
                        <a:pt x="12" y="3167"/>
                      </a:lnTo>
                      <a:lnTo>
                        <a:pt x="18" y="3166"/>
                      </a:lnTo>
                      <a:lnTo>
                        <a:pt x="27" y="3166"/>
                      </a:lnTo>
                      <a:lnTo>
                        <a:pt x="29" y="3166"/>
                      </a:lnTo>
                      <a:lnTo>
                        <a:pt x="31" y="3167"/>
                      </a:lnTo>
                      <a:lnTo>
                        <a:pt x="32" y="3168"/>
                      </a:lnTo>
                      <a:lnTo>
                        <a:pt x="34" y="3170"/>
                      </a:lnTo>
                      <a:lnTo>
                        <a:pt x="36" y="3174"/>
                      </a:lnTo>
                      <a:lnTo>
                        <a:pt x="39" y="3178"/>
                      </a:lnTo>
                      <a:lnTo>
                        <a:pt x="45" y="3182"/>
                      </a:lnTo>
                      <a:lnTo>
                        <a:pt x="52" y="3185"/>
                      </a:lnTo>
                      <a:lnTo>
                        <a:pt x="58" y="3187"/>
                      </a:lnTo>
                      <a:lnTo>
                        <a:pt x="65" y="3187"/>
                      </a:lnTo>
                      <a:lnTo>
                        <a:pt x="70" y="3187"/>
                      </a:lnTo>
                      <a:lnTo>
                        <a:pt x="73" y="3186"/>
                      </a:lnTo>
                      <a:lnTo>
                        <a:pt x="77" y="3184"/>
                      </a:lnTo>
                      <a:lnTo>
                        <a:pt x="81" y="3182"/>
                      </a:lnTo>
                      <a:lnTo>
                        <a:pt x="84" y="3180"/>
                      </a:lnTo>
                      <a:lnTo>
                        <a:pt x="87" y="3179"/>
                      </a:lnTo>
                      <a:lnTo>
                        <a:pt x="90" y="3178"/>
                      </a:lnTo>
                      <a:lnTo>
                        <a:pt x="91" y="3176"/>
                      </a:lnTo>
                      <a:lnTo>
                        <a:pt x="90" y="3169"/>
                      </a:lnTo>
                      <a:lnTo>
                        <a:pt x="87" y="3162"/>
                      </a:lnTo>
                      <a:lnTo>
                        <a:pt x="84" y="3157"/>
                      </a:lnTo>
                      <a:lnTo>
                        <a:pt x="77" y="3153"/>
                      </a:lnTo>
                      <a:lnTo>
                        <a:pt x="72" y="3151"/>
                      </a:lnTo>
                      <a:lnTo>
                        <a:pt x="66" y="3150"/>
                      </a:lnTo>
                      <a:lnTo>
                        <a:pt x="64" y="3148"/>
                      </a:lnTo>
                      <a:lnTo>
                        <a:pt x="62" y="3147"/>
                      </a:lnTo>
                      <a:lnTo>
                        <a:pt x="61" y="3145"/>
                      </a:lnTo>
                      <a:lnTo>
                        <a:pt x="61" y="3143"/>
                      </a:lnTo>
                      <a:lnTo>
                        <a:pt x="62" y="3139"/>
                      </a:lnTo>
                      <a:lnTo>
                        <a:pt x="64" y="3137"/>
                      </a:lnTo>
                      <a:lnTo>
                        <a:pt x="68" y="3134"/>
                      </a:lnTo>
                      <a:lnTo>
                        <a:pt x="71" y="3131"/>
                      </a:lnTo>
                      <a:lnTo>
                        <a:pt x="74" y="3128"/>
                      </a:lnTo>
                      <a:lnTo>
                        <a:pt x="78" y="3126"/>
                      </a:lnTo>
                      <a:lnTo>
                        <a:pt x="102" y="3126"/>
                      </a:lnTo>
                      <a:lnTo>
                        <a:pt x="111" y="3125"/>
                      </a:lnTo>
                      <a:lnTo>
                        <a:pt x="118" y="3124"/>
                      </a:lnTo>
                      <a:lnTo>
                        <a:pt x="125" y="3122"/>
                      </a:lnTo>
                      <a:lnTo>
                        <a:pt x="132" y="3120"/>
                      </a:lnTo>
                      <a:lnTo>
                        <a:pt x="146" y="3115"/>
                      </a:lnTo>
                      <a:lnTo>
                        <a:pt x="161" y="3111"/>
                      </a:lnTo>
                      <a:lnTo>
                        <a:pt x="171" y="3106"/>
                      </a:lnTo>
                      <a:lnTo>
                        <a:pt x="177" y="3102"/>
                      </a:lnTo>
                      <a:lnTo>
                        <a:pt x="181" y="3100"/>
                      </a:lnTo>
                      <a:lnTo>
                        <a:pt x="184" y="3098"/>
                      </a:lnTo>
                      <a:lnTo>
                        <a:pt x="188" y="3097"/>
                      </a:lnTo>
                      <a:lnTo>
                        <a:pt x="192" y="3096"/>
                      </a:lnTo>
                      <a:lnTo>
                        <a:pt x="196" y="3097"/>
                      </a:lnTo>
                      <a:lnTo>
                        <a:pt x="198" y="3097"/>
                      </a:lnTo>
                      <a:lnTo>
                        <a:pt x="197" y="3102"/>
                      </a:lnTo>
                      <a:lnTo>
                        <a:pt x="196" y="3106"/>
                      </a:lnTo>
                      <a:lnTo>
                        <a:pt x="194" y="3111"/>
                      </a:lnTo>
                      <a:lnTo>
                        <a:pt x="191" y="3115"/>
                      </a:lnTo>
                      <a:lnTo>
                        <a:pt x="186" y="3121"/>
                      </a:lnTo>
                      <a:lnTo>
                        <a:pt x="179" y="3126"/>
                      </a:lnTo>
                      <a:lnTo>
                        <a:pt x="162" y="3136"/>
                      </a:lnTo>
                      <a:lnTo>
                        <a:pt x="144" y="3145"/>
                      </a:lnTo>
                      <a:lnTo>
                        <a:pt x="147" y="3150"/>
                      </a:lnTo>
                      <a:lnTo>
                        <a:pt x="150" y="3154"/>
                      </a:lnTo>
                      <a:lnTo>
                        <a:pt x="151" y="3155"/>
                      </a:lnTo>
                      <a:lnTo>
                        <a:pt x="153" y="3157"/>
                      </a:lnTo>
                      <a:lnTo>
                        <a:pt x="155" y="3157"/>
                      </a:lnTo>
                      <a:lnTo>
                        <a:pt x="158" y="3158"/>
                      </a:lnTo>
                      <a:lnTo>
                        <a:pt x="162" y="3157"/>
                      </a:lnTo>
                      <a:lnTo>
                        <a:pt x="167" y="3156"/>
                      </a:lnTo>
                      <a:lnTo>
                        <a:pt x="171" y="3155"/>
                      </a:lnTo>
                      <a:lnTo>
                        <a:pt x="174" y="3153"/>
                      </a:lnTo>
                      <a:lnTo>
                        <a:pt x="181" y="3149"/>
                      </a:lnTo>
                      <a:lnTo>
                        <a:pt x="189" y="3144"/>
                      </a:lnTo>
                      <a:lnTo>
                        <a:pt x="197" y="3141"/>
                      </a:lnTo>
                      <a:lnTo>
                        <a:pt x="205" y="3139"/>
                      </a:lnTo>
                      <a:lnTo>
                        <a:pt x="209" y="3139"/>
                      </a:lnTo>
                      <a:lnTo>
                        <a:pt x="212" y="3137"/>
                      </a:lnTo>
                      <a:lnTo>
                        <a:pt x="215" y="3134"/>
                      </a:lnTo>
                      <a:lnTo>
                        <a:pt x="218" y="3131"/>
                      </a:lnTo>
                      <a:lnTo>
                        <a:pt x="219" y="3131"/>
                      </a:lnTo>
                      <a:lnTo>
                        <a:pt x="219" y="3131"/>
                      </a:lnTo>
                      <a:close/>
                    </a:path>
                  </a:pathLst>
                </a:custGeom>
                <a:solidFill>
                  <a:sysClr val="window" lastClr="FFFFFF"/>
                </a:solidFill>
                <a:ln w="9525">
                  <a:solidFill>
                    <a:sysClr val="window" lastClr="FFFFFF">
                      <a:lumMod val="85000"/>
                    </a:sysClr>
                  </a:solidFill>
                  <a:round/>
                  <a:headEnd/>
                  <a:tailEnd/>
                </a:ln>
              </p:spPr>
            </p:sp>
            <p:sp>
              <p:nvSpPr>
                <p:cNvPr id="80" name="Freeform 79"/>
                <p:cNvSpPr>
                  <a:spLocks noEditPoints="1"/>
                </p:cNvSpPr>
                <p:nvPr/>
              </p:nvSpPr>
              <p:spPr bwMode="auto">
                <a:xfrm>
                  <a:off x="318247" y="75540"/>
                  <a:ext cx="2176520" cy="1009989"/>
                </a:xfrm>
                <a:custGeom>
                  <a:avLst/>
                  <a:gdLst/>
                  <a:ahLst/>
                  <a:cxnLst>
                    <a:cxn ang="0">
                      <a:pos x="3909" y="88"/>
                    </a:cxn>
                    <a:cxn ang="0">
                      <a:pos x="3821" y="216"/>
                    </a:cxn>
                    <a:cxn ang="0">
                      <a:pos x="3911" y="220"/>
                    </a:cxn>
                    <a:cxn ang="0">
                      <a:pos x="3764" y="269"/>
                    </a:cxn>
                    <a:cxn ang="0">
                      <a:pos x="3672" y="320"/>
                    </a:cxn>
                    <a:cxn ang="0">
                      <a:pos x="3632" y="443"/>
                    </a:cxn>
                    <a:cxn ang="0">
                      <a:pos x="3816" y="359"/>
                    </a:cxn>
                    <a:cxn ang="0">
                      <a:pos x="4060" y="206"/>
                    </a:cxn>
                    <a:cxn ang="0">
                      <a:pos x="4165" y="21"/>
                    </a:cxn>
                    <a:cxn ang="0">
                      <a:pos x="4091" y="39"/>
                    </a:cxn>
                    <a:cxn ang="0">
                      <a:pos x="4343" y="2"/>
                    </a:cxn>
                    <a:cxn ang="0">
                      <a:pos x="4294" y="91"/>
                    </a:cxn>
                    <a:cxn ang="0">
                      <a:pos x="4429" y="146"/>
                    </a:cxn>
                    <a:cxn ang="0">
                      <a:pos x="4423" y="9"/>
                    </a:cxn>
                    <a:cxn ang="0">
                      <a:pos x="3947" y="355"/>
                    </a:cxn>
                    <a:cxn ang="0">
                      <a:pos x="4100" y="343"/>
                    </a:cxn>
                    <a:cxn ang="0">
                      <a:pos x="559" y="2172"/>
                    </a:cxn>
                    <a:cxn ang="0">
                      <a:pos x="912" y="2000"/>
                    </a:cxn>
                    <a:cxn ang="0">
                      <a:pos x="1173" y="1832"/>
                    </a:cxn>
                    <a:cxn ang="0">
                      <a:pos x="1406" y="1721"/>
                    </a:cxn>
                    <a:cxn ang="0">
                      <a:pos x="1669" y="1648"/>
                    </a:cxn>
                    <a:cxn ang="0">
                      <a:pos x="1890" y="1521"/>
                    </a:cxn>
                    <a:cxn ang="0">
                      <a:pos x="2180" y="1420"/>
                    </a:cxn>
                    <a:cxn ang="0">
                      <a:pos x="2461" y="1346"/>
                    </a:cxn>
                    <a:cxn ang="0">
                      <a:pos x="2669" y="1343"/>
                    </a:cxn>
                    <a:cxn ang="0">
                      <a:pos x="2790" y="1435"/>
                    </a:cxn>
                    <a:cxn ang="0">
                      <a:pos x="3119" y="1358"/>
                    </a:cxn>
                    <a:cxn ang="0">
                      <a:pos x="3389" y="1434"/>
                    </a:cxn>
                    <a:cxn ang="0">
                      <a:pos x="3265" y="1365"/>
                    </a:cxn>
                    <a:cxn ang="0">
                      <a:pos x="3330" y="1249"/>
                    </a:cxn>
                    <a:cxn ang="0">
                      <a:pos x="3179" y="1252"/>
                    </a:cxn>
                    <a:cxn ang="0">
                      <a:pos x="3098" y="1267"/>
                    </a:cxn>
                    <a:cxn ang="0">
                      <a:pos x="3164" y="1186"/>
                    </a:cxn>
                    <a:cxn ang="0">
                      <a:pos x="2964" y="1235"/>
                    </a:cxn>
                    <a:cxn ang="0">
                      <a:pos x="2885" y="1237"/>
                    </a:cxn>
                    <a:cxn ang="0">
                      <a:pos x="2777" y="1228"/>
                    </a:cxn>
                    <a:cxn ang="0">
                      <a:pos x="2641" y="1300"/>
                    </a:cxn>
                    <a:cxn ang="0">
                      <a:pos x="2545" y="1253"/>
                    </a:cxn>
                    <a:cxn ang="0">
                      <a:pos x="2385" y="1329"/>
                    </a:cxn>
                    <a:cxn ang="0">
                      <a:pos x="2244" y="1338"/>
                    </a:cxn>
                    <a:cxn ang="0">
                      <a:pos x="2136" y="1341"/>
                    </a:cxn>
                    <a:cxn ang="0">
                      <a:pos x="2102" y="1405"/>
                    </a:cxn>
                    <a:cxn ang="0">
                      <a:pos x="1945" y="1391"/>
                    </a:cxn>
                    <a:cxn ang="0">
                      <a:pos x="1839" y="1475"/>
                    </a:cxn>
                    <a:cxn ang="0">
                      <a:pos x="1780" y="1513"/>
                    </a:cxn>
                    <a:cxn ang="0">
                      <a:pos x="1633" y="1545"/>
                    </a:cxn>
                    <a:cxn ang="0">
                      <a:pos x="1416" y="1607"/>
                    </a:cxn>
                    <a:cxn ang="0">
                      <a:pos x="1193" y="1674"/>
                    </a:cxn>
                    <a:cxn ang="0">
                      <a:pos x="1262" y="1694"/>
                    </a:cxn>
                    <a:cxn ang="0">
                      <a:pos x="1022" y="1642"/>
                    </a:cxn>
                    <a:cxn ang="0">
                      <a:pos x="931" y="1628"/>
                    </a:cxn>
                    <a:cxn ang="0">
                      <a:pos x="811" y="1662"/>
                    </a:cxn>
                    <a:cxn ang="0">
                      <a:pos x="682" y="1679"/>
                    </a:cxn>
                    <a:cxn ang="0">
                      <a:pos x="574" y="1696"/>
                    </a:cxn>
                    <a:cxn ang="0">
                      <a:pos x="416" y="1712"/>
                    </a:cxn>
                    <a:cxn ang="0">
                      <a:pos x="508" y="1783"/>
                    </a:cxn>
                    <a:cxn ang="0">
                      <a:pos x="328" y="1762"/>
                    </a:cxn>
                    <a:cxn ang="0">
                      <a:pos x="386" y="1854"/>
                    </a:cxn>
                    <a:cxn ang="0">
                      <a:pos x="251" y="1869"/>
                    </a:cxn>
                    <a:cxn ang="0">
                      <a:pos x="205" y="1918"/>
                    </a:cxn>
                    <a:cxn ang="0">
                      <a:pos x="19" y="1951"/>
                    </a:cxn>
                    <a:cxn ang="0">
                      <a:pos x="128" y="2108"/>
                    </a:cxn>
                    <a:cxn ang="0">
                      <a:pos x="456" y="2107"/>
                    </a:cxn>
                  </a:cxnLst>
                  <a:rect l="0" t="0" r="r" b="b"/>
                  <a:pathLst>
                    <a:path w="4538" h="2175">
                      <a:moveTo>
                        <a:pt x="4003" y="9"/>
                      </a:moveTo>
                      <a:lnTo>
                        <a:pt x="3997" y="10"/>
                      </a:lnTo>
                      <a:lnTo>
                        <a:pt x="3991" y="11"/>
                      </a:lnTo>
                      <a:lnTo>
                        <a:pt x="3984" y="10"/>
                      </a:lnTo>
                      <a:lnTo>
                        <a:pt x="3977" y="9"/>
                      </a:lnTo>
                      <a:lnTo>
                        <a:pt x="3971" y="7"/>
                      </a:lnTo>
                      <a:lnTo>
                        <a:pt x="3965" y="5"/>
                      </a:lnTo>
                      <a:lnTo>
                        <a:pt x="3959" y="3"/>
                      </a:lnTo>
                      <a:lnTo>
                        <a:pt x="3953" y="2"/>
                      </a:lnTo>
                      <a:lnTo>
                        <a:pt x="3946" y="1"/>
                      </a:lnTo>
                      <a:lnTo>
                        <a:pt x="3939" y="0"/>
                      </a:lnTo>
                      <a:lnTo>
                        <a:pt x="3929" y="0"/>
                      </a:lnTo>
                      <a:lnTo>
                        <a:pt x="3918" y="0"/>
                      </a:lnTo>
                      <a:lnTo>
                        <a:pt x="3917" y="6"/>
                      </a:lnTo>
                      <a:lnTo>
                        <a:pt x="3917" y="11"/>
                      </a:lnTo>
                      <a:lnTo>
                        <a:pt x="3919" y="18"/>
                      </a:lnTo>
                      <a:lnTo>
                        <a:pt x="3922" y="26"/>
                      </a:lnTo>
                      <a:lnTo>
                        <a:pt x="3921" y="31"/>
                      </a:lnTo>
                      <a:lnTo>
                        <a:pt x="3921" y="36"/>
                      </a:lnTo>
                      <a:lnTo>
                        <a:pt x="3926" y="40"/>
                      </a:lnTo>
                      <a:lnTo>
                        <a:pt x="3931" y="43"/>
                      </a:lnTo>
                      <a:lnTo>
                        <a:pt x="3933" y="45"/>
                      </a:lnTo>
                      <a:lnTo>
                        <a:pt x="3935" y="47"/>
                      </a:lnTo>
                      <a:lnTo>
                        <a:pt x="3937" y="49"/>
                      </a:lnTo>
                      <a:lnTo>
                        <a:pt x="3937" y="53"/>
                      </a:lnTo>
                      <a:lnTo>
                        <a:pt x="3936" y="57"/>
                      </a:lnTo>
                      <a:lnTo>
                        <a:pt x="3935" y="60"/>
                      </a:lnTo>
                      <a:lnTo>
                        <a:pt x="3932" y="62"/>
                      </a:lnTo>
                      <a:lnTo>
                        <a:pt x="3929" y="64"/>
                      </a:lnTo>
                      <a:lnTo>
                        <a:pt x="3922" y="69"/>
                      </a:lnTo>
                      <a:lnTo>
                        <a:pt x="3915" y="74"/>
                      </a:lnTo>
                      <a:lnTo>
                        <a:pt x="3913" y="79"/>
                      </a:lnTo>
                      <a:lnTo>
                        <a:pt x="3911" y="84"/>
                      </a:lnTo>
                      <a:lnTo>
                        <a:pt x="3909" y="88"/>
                      </a:lnTo>
                      <a:lnTo>
                        <a:pt x="3908" y="93"/>
                      </a:lnTo>
                      <a:lnTo>
                        <a:pt x="3907" y="97"/>
                      </a:lnTo>
                      <a:lnTo>
                        <a:pt x="3906" y="101"/>
                      </a:lnTo>
                      <a:lnTo>
                        <a:pt x="3904" y="105"/>
                      </a:lnTo>
                      <a:lnTo>
                        <a:pt x="3902" y="111"/>
                      </a:lnTo>
                      <a:lnTo>
                        <a:pt x="3899" y="114"/>
                      </a:lnTo>
                      <a:lnTo>
                        <a:pt x="3895" y="115"/>
                      </a:lnTo>
                      <a:lnTo>
                        <a:pt x="3891" y="116"/>
                      </a:lnTo>
                      <a:lnTo>
                        <a:pt x="3887" y="116"/>
                      </a:lnTo>
                      <a:lnTo>
                        <a:pt x="3878" y="114"/>
                      </a:lnTo>
                      <a:lnTo>
                        <a:pt x="3869" y="114"/>
                      </a:lnTo>
                      <a:lnTo>
                        <a:pt x="3862" y="116"/>
                      </a:lnTo>
                      <a:lnTo>
                        <a:pt x="3858" y="119"/>
                      </a:lnTo>
                      <a:lnTo>
                        <a:pt x="3854" y="123"/>
                      </a:lnTo>
                      <a:lnTo>
                        <a:pt x="3849" y="127"/>
                      </a:lnTo>
                      <a:lnTo>
                        <a:pt x="3835" y="134"/>
                      </a:lnTo>
                      <a:lnTo>
                        <a:pt x="3822" y="142"/>
                      </a:lnTo>
                      <a:lnTo>
                        <a:pt x="3817" y="146"/>
                      </a:lnTo>
                      <a:lnTo>
                        <a:pt x="3813" y="151"/>
                      </a:lnTo>
                      <a:lnTo>
                        <a:pt x="3810" y="156"/>
                      </a:lnTo>
                      <a:lnTo>
                        <a:pt x="3808" y="163"/>
                      </a:lnTo>
                      <a:lnTo>
                        <a:pt x="3810" y="172"/>
                      </a:lnTo>
                      <a:lnTo>
                        <a:pt x="3810" y="180"/>
                      </a:lnTo>
                      <a:lnTo>
                        <a:pt x="3799" y="195"/>
                      </a:lnTo>
                      <a:lnTo>
                        <a:pt x="3790" y="208"/>
                      </a:lnTo>
                      <a:lnTo>
                        <a:pt x="3790" y="211"/>
                      </a:lnTo>
                      <a:lnTo>
                        <a:pt x="3792" y="213"/>
                      </a:lnTo>
                      <a:lnTo>
                        <a:pt x="3794" y="215"/>
                      </a:lnTo>
                      <a:lnTo>
                        <a:pt x="3796" y="217"/>
                      </a:lnTo>
                      <a:lnTo>
                        <a:pt x="3802" y="219"/>
                      </a:lnTo>
                      <a:lnTo>
                        <a:pt x="3808" y="219"/>
                      </a:lnTo>
                      <a:lnTo>
                        <a:pt x="3814" y="219"/>
                      </a:lnTo>
                      <a:lnTo>
                        <a:pt x="3818" y="218"/>
                      </a:lnTo>
                      <a:lnTo>
                        <a:pt x="3821" y="216"/>
                      </a:lnTo>
                      <a:lnTo>
                        <a:pt x="3825" y="214"/>
                      </a:lnTo>
                      <a:lnTo>
                        <a:pt x="3831" y="209"/>
                      </a:lnTo>
                      <a:lnTo>
                        <a:pt x="3840" y="205"/>
                      </a:lnTo>
                      <a:lnTo>
                        <a:pt x="3848" y="203"/>
                      </a:lnTo>
                      <a:lnTo>
                        <a:pt x="3854" y="199"/>
                      </a:lnTo>
                      <a:lnTo>
                        <a:pt x="3861" y="195"/>
                      </a:lnTo>
                      <a:lnTo>
                        <a:pt x="3868" y="191"/>
                      </a:lnTo>
                      <a:lnTo>
                        <a:pt x="3880" y="182"/>
                      </a:lnTo>
                      <a:lnTo>
                        <a:pt x="3891" y="174"/>
                      </a:lnTo>
                      <a:lnTo>
                        <a:pt x="3903" y="166"/>
                      </a:lnTo>
                      <a:lnTo>
                        <a:pt x="3915" y="159"/>
                      </a:lnTo>
                      <a:lnTo>
                        <a:pt x="3921" y="156"/>
                      </a:lnTo>
                      <a:lnTo>
                        <a:pt x="3929" y="155"/>
                      </a:lnTo>
                      <a:lnTo>
                        <a:pt x="3936" y="153"/>
                      </a:lnTo>
                      <a:lnTo>
                        <a:pt x="3944" y="153"/>
                      </a:lnTo>
                      <a:lnTo>
                        <a:pt x="3947" y="154"/>
                      </a:lnTo>
                      <a:lnTo>
                        <a:pt x="3951" y="156"/>
                      </a:lnTo>
                      <a:lnTo>
                        <a:pt x="3948" y="163"/>
                      </a:lnTo>
                      <a:lnTo>
                        <a:pt x="3944" y="169"/>
                      </a:lnTo>
                      <a:lnTo>
                        <a:pt x="3940" y="174"/>
                      </a:lnTo>
                      <a:lnTo>
                        <a:pt x="3935" y="177"/>
                      </a:lnTo>
                      <a:lnTo>
                        <a:pt x="3930" y="181"/>
                      </a:lnTo>
                      <a:lnTo>
                        <a:pt x="3925" y="185"/>
                      </a:lnTo>
                      <a:lnTo>
                        <a:pt x="3919" y="190"/>
                      </a:lnTo>
                      <a:lnTo>
                        <a:pt x="3914" y="196"/>
                      </a:lnTo>
                      <a:lnTo>
                        <a:pt x="3918" y="198"/>
                      </a:lnTo>
                      <a:lnTo>
                        <a:pt x="3922" y="200"/>
                      </a:lnTo>
                      <a:lnTo>
                        <a:pt x="3926" y="203"/>
                      </a:lnTo>
                      <a:lnTo>
                        <a:pt x="3927" y="207"/>
                      </a:lnTo>
                      <a:lnTo>
                        <a:pt x="3926" y="211"/>
                      </a:lnTo>
                      <a:lnTo>
                        <a:pt x="3922" y="214"/>
                      </a:lnTo>
                      <a:lnTo>
                        <a:pt x="3919" y="216"/>
                      </a:lnTo>
                      <a:lnTo>
                        <a:pt x="3915" y="218"/>
                      </a:lnTo>
                      <a:lnTo>
                        <a:pt x="3911" y="220"/>
                      </a:lnTo>
                      <a:lnTo>
                        <a:pt x="3906" y="223"/>
                      </a:lnTo>
                      <a:lnTo>
                        <a:pt x="3903" y="226"/>
                      </a:lnTo>
                      <a:lnTo>
                        <a:pt x="3901" y="229"/>
                      </a:lnTo>
                      <a:lnTo>
                        <a:pt x="3898" y="237"/>
                      </a:lnTo>
                      <a:lnTo>
                        <a:pt x="3895" y="244"/>
                      </a:lnTo>
                      <a:lnTo>
                        <a:pt x="3893" y="248"/>
                      </a:lnTo>
                      <a:lnTo>
                        <a:pt x="3890" y="251"/>
                      </a:lnTo>
                      <a:lnTo>
                        <a:pt x="3888" y="253"/>
                      </a:lnTo>
                      <a:lnTo>
                        <a:pt x="3884" y="253"/>
                      </a:lnTo>
                      <a:lnTo>
                        <a:pt x="3879" y="253"/>
                      </a:lnTo>
                      <a:lnTo>
                        <a:pt x="3875" y="251"/>
                      </a:lnTo>
                      <a:lnTo>
                        <a:pt x="3871" y="247"/>
                      </a:lnTo>
                      <a:lnTo>
                        <a:pt x="3867" y="244"/>
                      </a:lnTo>
                      <a:lnTo>
                        <a:pt x="3863" y="241"/>
                      </a:lnTo>
                      <a:lnTo>
                        <a:pt x="3859" y="239"/>
                      </a:lnTo>
                      <a:lnTo>
                        <a:pt x="3854" y="237"/>
                      </a:lnTo>
                      <a:lnTo>
                        <a:pt x="3849" y="236"/>
                      </a:lnTo>
                      <a:lnTo>
                        <a:pt x="3845" y="237"/>
                      </a:lnTo>
                      <a:lnTo>
                        <a:pt x="3841" y="238"/>
                      </a:lnTo>
                      <a:lnTo>
                        <a:pt x="3838" y="239"/>
                      </a:lnTo>
                      <a:lnTo>
                        <a:pt x="3833" y="241"/>
                      </a:lnTo>
                      <a:lnTo>
                        <a:pt x="3830" y="243"/>
                      </a:lnTo>
                      <a:lnTo>
                        <a:pt x="3826" y="244"/>
                      </a:lnTo>
                      <a:lnTo>
                        <a:pt x="3823" y="245"/>
                      </a:lnTo>
                      <a:lnTo>
                        <a:pt x="3818" y="245"/>
                      </a:lnTo>
                      <a:lnTo>
                        <a:pt x="3789" y="245"/>
                      </a:lnTo>
                      <a:lnTo>
                        <a:pt x="3778" y="246"/>
                      </a:lnTo>
                      <a:lnTo>
                        <a:pt x="3768" y="248"/>
                      </a:lnTo>
                      <a:lnTo>
                        <a:pt x="3764" y="251"/>
                      </a:lnTo>
                      <a:lnTo>
                        <a:pt x="3760" y="254"/>
                      </a:lnTo>
                      <a:lnTo>
                        <a:pt x="3758" y="258"/>
                      </a:lnTo>
                      <a:lnTo>
                        <a:pt x="3756" y="262"/>
                      </a:lnTo>
                      <a:lnTo>
                        <a:pt x="3760" y="265"/>
                      </a:lnTo>
                      <a:lnTo>
                        <a:pt x="3764" y="269"/>
                      </a:lnTo>
                      <a:lnTo>
                        <a:pt x="3759" y="274"/>
                      </a:lnTo>
                      <a:lnTo>
                        <a:pt x="3769" y="282"/>
                      </a:lnTo>
                      <a:lnTo>
                        <a:pt x="3778" y="288"/>
                      </a:lnTo>
                      <a:lnTo>
                        <a:pt x="3783" y="291"/>
                      </a:lnTo>
                      <a:lnTo>
                        <a:pt x="3786" y="295"/>
                      </a:lnTo>
                      <a:lnTo>
                        <a:pt x="3788" y="299"/>
                      </a:lnTo>
                      <a:lnTo>
                        <a:pt x="3789" y="305"/>
                      </a:lnTo>
                      <a:lnTo>
                        <a:pt x="3788" y="309"/>
                      </a:lnTo>
                      <a:lnTo>
                        <a:pt x="3786" y="311"/>
                      </a:lnTo>
                      <a:lnTo>
                        <a:pt x="3783" y="313"/>
                      </a:lnTo>
                      <a:lnTo>
                        <a:pt x="3779" y="314"/>
                      </a:lnTo>
                      <a:lnTo>
                        <a:pt x="3769" y="306"/>
                      </a:lnTo>
                      <a:lnTo>
                        <a:pt x="3759" y="300"/>
                      </a:lnTo>
                      <a:lnTo>
                        <a:pt x="3754" y="301"/>
                      </a:lnTo>
                      <a:lnTo>
                        <a:pt x="3749" y="303"/>
                      </a:lnTo>
                      <a:lnTo>
                        <a:pt x="3745" y="306"/>
                      </a:lnTo>
                      <a:lnTo>
                        <a:pt x="3742" y="310"/>
                      </a:lnTo>
                      <a:lnTo>
                        <a:pt x="3739" y="314"/>
                      </a:lnTo>
                      <a:lnTo>
                        <a:pt x="3735" y="317"/>
                      </a:lnTo>
                      <a:lnTo>
                        <a:pt x="3731" y="319"/>
                      </a:lnTo>
                      <a:lnTo>
                        <a:pt x="3726" y="319"/>
                      </a:lnTo>
                      <a:lnTo>
                        <a:pt x="3720" y="319"/>
                      </a:lnTo>
                      <a:lnTo>
                        <a:pt x="3716" y="316"/>
                      </a:lnTo>
                      <a:lnTo>
                        <a:pt x="3712" y="313"/>
                      </a:lnTo>
                      <a:lnTo>
                        <a:pt x="3708" y="310"/>
                      </a:lnTo>
                      <a:lnTo>
                        <a:pt x="3705" y="305"/>
                      </a:lnTo>
                      <a:lnTo>
                        <a:pt x="3701" y="302"/>
                      </a:lnTo>
                      <a:lnTo>
                        <a:pt x="3697" y="300"/>
                      </a:lnTo>
                      <a:lnTo>
                        <a:pt x="3691" y="299"/>
                      </a:lnTo>
                      <a:lnTo>
                        <a:pt x="3686" y="300"/>
                      </a:lnTo>
                      <a:lnTo>
                        <a:pt x="3682" y="302"/>
                      </a:lnTo>
                      <a:lnTo>
                        <a:pt x="3679" y="305"/>
                      </a:lnTo>
                      <a:lnTo>
                        <a:pt x="3676" y="310"/>
                      </a:lnTo>
                      <a:lnTo>
                        <a:pt x="3672" y="320"/>
                      </a:lnTo>
                      <a:lnTo>
                        <a:pt x="3667" y="330"/>
                      </a:lnTo>
                      <a:lnTo>
                        <a:pt x="3659" y="337"/>
                      </a:lnTo>
                      <a:lnTo>
                        <a:pt x="3652" y="342"/>
                      </a:lnTo>
                      <a:lnTo>
                        <a:pt x="3649" y="344"/>
                      </a:lnTo>
                      <a:lnTo>
                        <a:pt x="3646" y="347"/>
                      </a:lnTo>
                      <a:lnTo>
                        <a:pt x="3645" y="351"/>
                      </a:lnTo>
                      <a:lnTo>
                        <a:pt x="3644" y="355"/>
                      </a:lnTo>
                      <a:lnTo>
                        <a:pt x="3648" y="364"/>
                      </a:lnTo>
                      <a:lnTo>
                        <a:pt x="3652" y="371"/>
                      </a:lnTo>
                      <a:lnTo>
                        <a:pt x="3651" y="375"/>
                      </a:lnTo>
                      <a:lnTo>
                        <a:pt x="3650" y="378"/>
                      </a:lnTo>
                      <a:lnTo>
                        <a:pt x="3648" y="381"/>
                      </a:lnTo>
                      <a:lnTo>
                        <a:pt x="3645" y="383"/>
                      </a:lnTo>
                      <a:lnTo>
                        <a:pt x="3638" y="387"/>
                      </a:lnTo>
                      <a:lnTo>
                        <a:pt x="3630" y="391"/>
                      </a:lnTo>
                      <a:lnTo>
                        <a:pt x="3624" y="400"/>
                      </a:lnTo>
                      <a:lnTo>
                        <a:pt x="3618" y="406"/>
                      </a:lnTo>
                      <a:lnTo>
                        <a:pt x="3614" y="409"/>
                      </a:lnTo>
                      <a:lnTo>
                        <a:pt x="3611" y="411"/>
                      </a:lnTo>
                      <a:lnTo>
                        <a:pt x="3606" y="413"/>
                      </a:lnTo>
                      <a:lnTo>
                        <a:pt x="3601" y="413"/>
                      </a:lnTo>
                      <a:lnTo>
                        <a:pt x="3600" y="419"/>
                      </a:lnTo>
                      <a:lnTo>
                        <a:pt x="3600" y="427"/>
                      </a:lnTo>
                      <a:lnTo>
                        <a:pt x="3600" y="431"/>
                      </a:lnTo>
                      <a:lnTo>
                        <a:pt x="3601" y="434"/>
                      </a:lnTo>
                      <a:lnTo>
                        <a:pt x="3603" y="438"/>
                      </a:lnTo>
                      <a:lnTo>
                        <a:pt x="3606" y="441"/>
                      </a:lnTo>
                      <a:lnTo>
                        <a:pt x="3610" y="443"/>
                      </a:lnTo>
                      <a:lnTo>
                        <a:pt x="3613" y="445"/>
                      </a:lnTo>
                      <a:lnTo>
                        <a:pt x="3617" y="446"/>
                      </a:lnTo>
                      <a:lnTo>
                        <a:pt x="3621" y="446"/>
                      </a:lnTo>
                      <a:lnTo>
                        <a:pt x="3625" y="446"/>
                      </a:lnTo>
                      <a:lnTo>
                        <a:pt x="3629" y="445"/>
                      </a:lnTo>
                      <a:lnTo>
                        <a:pt x="3632" y="443"/>
                      </a:lnTo>
                      <a:lnTo>
                        <a:pt x="3635" y="442"/>
                      </a:lnTo>
                      <a:lnTo>
                        <a:pt x="3642" y="437"/>
                      </a:lnTo>
                      <a:lnTo>
                        <a:pt x="3647" y="432"/>
                      </a:lnTo>
                      <a:lnTo>
                        <a:pt x="3652" y="427"/>
                      </a:lnTo>
                      <a:lnTo>
                        <a:pt x="3658" y="422"/>
                      </a:lnTo>
                      <a:lnTo>
                        <a:pt x="3661" y="419"/>
                      </a:lnTo>
                      <a:lnTo>
                        <a:pt x="3664" y="418"/>
                      </a:lnTo>
                      <a:lnTo>
                        <a:pt x="3669" y="417"/>
                      </a:lnTo>
                      <a:lnTo>
                        <a:pt x="3673" y="416"/>
                      </a:lnTo>
                      <a:lnTo>
                        <a:pt x="3697" y="416"/>
                      </a:lnTo>
                      <a:lnTo>
                        <a:pt x="3703" y="416"/>
                      </a:lnTo>
                      <a:lnTo>
                        <a:pt x="3707" y="413"/>
                      </a:lnTo>
                      <a:lnTo>
                        <a:pt x="3710" y="410"/>
                      </a:lnTo>
                      <a:lnTo>
                        <a:pt x="3712" y="405"/>
                      </a:lnTo>
                      <a:lnTo>
                        <a:pt x="3717" y="395"/>
                      </a:lnTo>
                      <a:lnTo>
                        <a:pt x="3722" y="383"/>
                      </a:lnTo>
                      <a:lnTo>
                        <a:pt x="3727" y="378"/>
                      </a:lnTo>
                      <a:lnTo>
                        <a:pt x="3731" y="373"/>
                      </a:lnTo>
                      <a:lnTo>
                        <a:pt x="3735" y="370"/>
                      </a:lnTo>
                      <a:lnTo>
                        <a:pt x="3740" y="367"/>
                      </a:lnTo>
                      <a:lnTo>
                        <a:pt x="3751" y="361"/>
                      </a:lnTo>
                      <a:lnTo>
                        <a:pt x="3764" y="356"/>
                      </a:lnTo>
                      <a:lnTo>
                        <a:pt x="3769" y="353"/>
                      </a:lnTo>
                      <a:lnTo>
                        <a:pt x="3773" y="350"/>
                      </a:lnTo>
                      <a:lnTo>
                        <a:pt x="3777" y="348"/>
                      </a:lnTo>
                      <a:lnTo>
                        <a:pt x="3783" y="347"/>
                      </a:lnTo>
                      <a:lnTo>
                        <a:pt x="3793" y="347"/>
                      </a:lnTo>
                      <a:lnTo>
                        <a:pt x="3793" y="355"/>
                      </a:lnTo>
                      <a:lnTo>
                        <a:pt x="3793" y="364"/>
                      </a:lnTo>
                      <a:lnTo>
                        <a:pt x="3798" y="365"/>
                      </a:lnTo>
                      <a:lnTo>
                        <a:pt x="3803" y="365"/>
                      </a:lnTo>
                      <a:lnTo>
                        <a:pt x="3808" y="364"/>
                      </a:lnTo>
                      <a:lnTo>
                        <a:pt x="3813" y="362"/>
                      </a:lnTo>
                      <a:lnTo>
                        <a:pt x="3816" y="359"/>
                      </a:lnTo>
                      <a:lnTo>
                        <a:pt x="3820" y="356"/>
                      </a:lnTo>
                      <a:lnTo>
                        <a:pt x="3825" y="349"/>
                      </a:lnTo>
                      <a:lnTo>
                        <a:pt x="3832" y="342"/>
                      </a:lnTo>
                      <a:lnTo>
                        <a:pt x="3844" y="332"/>
                      </a:lnTo>
                      <a:lnTo>
                        <a:pt x="3853" y="324"/>
                      </a:lnTo>
                      <a:lnTo>
                        <a:pt x="3862" y="316"/>
                      </a:lnTo>
                      <a:lnTo>
                        <a:pt x="3873" y="306"/>
                      </a:lnTo>
                      <a:lnTo>
                        <a:pt x="3880" y="299"/>
                      </a:lnTo>
                      <a:lnTo>
                        <a:pt x="3887" y="293"/>
                      </a:lnTo>
                      <a:lnTo>
                        <a:pt x="3891" y="290"/>
                      </a:lnTo>
                      <a:lnTo>
                        <a:pt x="3896" y="288"/>
                      </a:lnTo>
                      <a:lnTo>
                        <a:pt x="3900" y="287"/>
                      </a:lnTo>
                      <a:lnTo>
                        <a:pt x="3905" y="286"/>
                      </a:lnTo>
                      <a:lnTo>
                        <a:pt x="3930" y="286"/>
                      </a:lnTo>
                      <a:lnTo>
                        <a:pt x="3938" y="274"/>
                      </a:lnTo>
                      <a:lnTo>
                        <a:pt x="3947" y="265"/>
                      </a:lnTo>
                      <a:lnTo>
                        <a:pt x="3957" y="258"/>
                      </a:lnTo>
                      <a:lnTo>
                        <a:pt x="3969" y="251"/>
                      </a:lnTo>
                      <a:lnTo>
                        <a:pt x="3976" y="245"/>
                      </a:lnTo>
                      <a:lnTo>
                        <a:pt x="3984" y="241"/>
                      </a:lnTo>
                      <a:lnTo>
                        <a:pt x="3987" y="238"/>
                      </a:lnTo>
                      <a:lnTo>
                        <a:pt x="3990" y="237"/>
                      </a:lnTo>
                      <a:lnTo>
                        <a:pt x="3994" y="236"/>
                      </a:lnTo>
                      <a:lnTo>
                        <a:pt x="3999" y="235"/>
                      </a:lnTo>
                      <a:lnTo>
                        <a:pt x="4004" y="235"/>
                      </a:lnTo>
                      <a:lnTo>
                        <a:pt x="4010" y="234"/>
                      </a:lnTo>
                      <a:lnTo>
                        <a:pt x="4014" y="232"/>
                      </a:lnTo>
                      <a:lnTo>
                        <a:pt x="4019" y="230"/>
                      </a:lnTo>
                      <a:lnTo>
                        <a:pt x="4027" y="226"/>
                      </a:lnTo>
                      <a:lnTo>
                        <a:pt x="4034" y="219"/>
                      </a:lnTo>
                      <a:lnTo>
                        <a:pt x="4043" y="214"/>
                      </a:lnTo>
                      <a:lnTo>
                        <a:pt x="4051" y="209"/>
                      </a:lnTo>
                      <a:lnTo>
                        <a:pt x="4055" y="207"/>
                      </a:lnTo>
                      <a:lnTo>
                        <a:pt x="4060" y="206"/>
                      </a:lnTo>
                      <a:lnTo>
                        <a:pt x="4064" y="205"/>
                      </a:lnTo>
                      <a:lnTo>
                        <a:pt x="4071" y="204"/>
                      </a:lnTo>
                      <a:lnTo>
                        <a:pt x="4142" y="204"/>
                      </a:lnTo>
                      <a:lnTo>
                        <a:pt x="4144" y="204"/>
                      </a:lnTo>
                      <a:lnTo>
                        <a:pt x="4146" y="203"/>
                      </a:lnTo>
                      <a:lnTo>
                        <a:pt x="4148" y="201"/>
                      </a:lnTo>
                      <a:lnTo>
                        <a:pt x="4149" y="199"/>
                      </a:lnTo>
                      <a:lnTo>
                        <a:pt x="4151" y="194"/>
                      </a:lnTo>
                      <a:lnTo>
                        <a:pt x="4151" y="188"/>
                      </a:lnTo>
                      <a:lnTo>
                        <a:pt x="4151" y="154"/>
                      </a:lnTo>
                      <a:lnTo>
                        <a:pt x="4153" y="147"/>
                      </a:lnTo>
                      <a:lnTo>
                        <a:pt x="4156" y="141"/>
                      </a:lnTo>
                      <a:lnTo>
                        <a:pt x="4160" y="135"/>
                      </a:lnTo>
                      <a:lnTo>
                        <a:pt x="4164" y="130"/>
                      </a:lnTo>
                      <a:lnTo>
                        <a:pt x="4169" y="125"/>
                      </a:lnTo>
                      <a:lnTo>
                        <a:pt x="4173" y="120"/>
                      </a:lnTo>
                      <a:lnTo>
                        <a:pt x="4176" y="114"/>
                      </a:lnTo>
                      <a:lnTo>
                        <a:pt x="4177" y="106"/>
                      </a:lnTo>
                      <a:lnTo>
                        <a:pt x="4177" y="97"/>
                      </a:lnTo>
                      <a:lnTo>
                        <a:pt x="4169" y="96"/>
                      </a:lnTo>
                      <a:lnTo>
                        <a:pt x="4161" y="94"/>
                      </a:lnTo>
                      <a:lnTo>
                        <a:pt x="4158" y="92"/>
                      </a:lnTo>
                      <a:lnTo>
                        <a:pt x="4156" y="90"/>
                      </a:lnTo>
                      <a:lnTo>
                        <a:pt x="4154" y="87"/>
                      </a:lnTo>
                      <a:lnTo>
                        <a:pt x="4154" y="83"/>
                      </a:lnTo>
                      <a:lnTo>
                        <a:pt x="4165" y="72"/>
                      </a:lnTo>
                      <a:lnTo>
                        <a:pt x="4177" y="61"/>
                      </a:lnTo>
                      <a:lnTo>
                        <a:pt x="4177" y="36"/>
                      </a:lnTo>
                      <a:lnTo>
                        <a:pt x="4176" y="31"/>
                      </a:lnTo>
                      <a:lnTo>
                        <a:pt x="4173" y="26"/>
                      </a:lnTo>
                      <a:lnTo>
                        <a:pt x="4172" y="24"/>
                      </a:lnTo>
                      <a:lnTo>
                        <a:pt x="4169" y="22"/>
                      </a:lnTo>
                      <a:lnTo>
                        <a:pt x="4167" y="21"/>
                      </a:lnTo>
                      <a:lnTo>
                        <a:pt x="4165" y="21"/>
                      </a:lnTo>
                      <a:lnTo>
                        <a:pt x="4162" y="21"/>
                      </a:lnTo>
                      <a:lnTo>
                        <a:pt x="4160" y="22"/>
                      </a:lnTo>
                      <a:lnTo>
                        <a:pt x="4158" y="24"/>
                      </a:lnTo>
                      <a:lnTo>
                        <a:pt x="4156" y="26"/>
                      </a:lnTo>
                      <a:lnTo>
                        <a:pt x="4153" y="30"/>
                      </a:lnTo>
                      <a:lnTo>
                        <a:pt x="4149" y="34"/>
                      </a:lnTo>
                      <a:lnTo>
                        <a:pt x="4138" y="49"/>
                      </a:lnTo>
                      <a:lnTo>
                        <a:pt x="4125" y="64"/>
                      </a:lnTo>
                      <a:lnTo>
                        <a:pt x="4113" y="74"/>
                      </a:lnTo>
                      <a:lnTo>
                        <a:pt x="4103" y="82"/>
                      </a:lnTo>
                      <a:lnTo>
                        <a:pt x="4092" y="90"/>
                      </a:lnTo>
                      <a:lnTo>
                        <a:pt x="4081" y="99"/>
                      </a:lnTo>
                      <a:lnTo>
                        <a:pt x="4061" y="118"/>
                      </a:lnTo>
                      <a:lnTo>
                        <a:pt x="4044" y="134"/>
                      </a:lnTo>
                      <a:lnTo>
                        <a:pt x="4035" y="142"/>
                      </a:lnTo>
                      <a:lnTo>
                        <a:pt x="4026" y="149"/>
                      </a:lnTo>
                      <a:lnTo>
                        <a:pt x="4016" y="156"/>
                      </a:lnTo>
                      <a:lnTo>
                        <a:pt x="4003" y="163"/>
                      </a:lnTo>
                      <a:lnTo>
                        <a:pt x="4002" y="159"/>
                      </a:lnTo>
                      <a:lnTo>
                        <a:pt x="4013" y="139"/>
                      </a:lnTo>
                      <a:lnTo>
                        <a:pt x="4023" y="122"/>
                      </a:lnTo>
                      <a:lnTo>
                        <a:pt x="4029" y="115"/>
                      </a:lnTo>
                      <a:lnTo>
                        <a:pt x="4035" y="107"/>
                      </a:lnTo>
                      <a:lnTo>
                        <a:pt x="4043" y="99"/>
                      </a:lnTo>
                      <a:lnTo>
                        <a:pt x="4051" y="91"/>
                      </a:lnTo>
                      <a:lnTo>
                        <a:pt x="4064" y="77"/>
                      </a:lnTo>
                      <a:lnTo>
                        <a:pt x="4077" y="63"/>
                      </a:lnTo>
                      <a:lnTo>
                        <a:pt x="4082" y="58"/>
                      </a:lnTo>
                      <a:lnTo>
                        <a:pt x="4086" y="54"/>
                      </a:lnTo>
                      <a:lnTo>
                        <a:pt x="4088" y="50"/>
                      </a:lnTo>
                      <a:lnTo>
                        <a:pt x="4090" y="48"/>
                      </a:lnTo>
                      <a:lnTo>
                        <a:pt x="4091" y="45"/>
                      </a:lnTo>
                      <a:lnTo>
                        <a:pt x="4091" y="41"/>
                      </a:lnTo>
                      <a:lnTo>
                        <a:pt x="4091" y="39"/>
                      </a:lnTo>
                      <a:lnTo>
                        <a:pt x="4090" y="37"/>
                      </a:lnTo>
                      <a:lnTo>
                        <a:pt x="4088" y="35"/>
                      </a:lnTo>
                      <a:lnTo>
                        <a:pt x="4086" y="34"/>
                      </a:lnTo>
                      <a:lnTo>
                        <a:pt x="4082" y="32"/>
                      </a:lnTo>
                      <a:lnTo>
                        <a:pt x="4077" y="31"/>
                      </a:lnTo>
                      <a:lnTo>
                        <a:pt x="4072" y="31"/>
                      </a:lnTo>
                      <a:lnTo>
                        <a:pt x="4068" y="33"/>
                      </a:lnTo>
                      <a:lnTo>
                        <a:pt x="4063" y="34"/>
                      </a:lnTo>
                      <a:lnTo>
                        <a:pt x="4060" y="37"/>
                      </a:lnTo>
                      <a:lnTo>
                        <a:pt x="4054" y="42"/>
                      </a:lnTo>
                      <a:lnTo>
                        <a:pt x="4048" y="49"/>
                      </a:lnTo>
                      <a:lnTo>
                        <a:pt x="4042" y="56"/>
                      </a:lnTo>
                      <a:lnTo>
                        <a:pt x="4035" y="62"/>
                      </a:lnTo>
                      <a:lnTo>
                        <a:pt x="4032" y="64"/>
                      </a:lnTo>
                      <a:lnTo>
                        <a:pt x="4028" y="66"/>
                      </a:lnTo>
                      <a:lnTo>
                        <a:pt x="4024" y="67"/>
                      </a:lnTo>
                      <a:lnTo>
                        <a:pt x="4019" y="68"/>
                      </a:lnTo>
                      <a:lnTo>
                        <a:pt x="4019" y="58"/>
                      </a:lnTo>
                      <a:lnTo>
                        <a:pt x="4019" y="47"/>
                      </a:lnTo>
                      <a:lnTo>
                        <a:pt x="4019" y="36"/>
                      </a:lnTo>
                      <a:lnTo>
                        <a:pt x="4017" y="25"/>
                      </a:lnTo>
                      <a:lnTo>
                        <a:pt x="4015" y="19"/>
                      </a:lnTo>
                      <a:lnTo>
                        <a:pt x="4012" y="15"/>
                      </a:lnTo>
                      <a:lnTo>
                        <a:pt x="4008" y="12"/>
                      </a:lnTo>
                      <a:lnTo>
                        <a:pt x="4003" y="9"/>
                      </a:lnTo>
                      <a:close/>
                      <a:moveTo>
                        <a:pt x="4370" y="46"/>
                      </a:moveTo>
                      <a:lnTo>
                        <a:pt x="4365" y="32"/>
                      </a:lnTo>
                      <a:lnTo>
                        <a:pt x="4361" y="17"/>
                      </a:lnTo>
                      <a:lnTo>
                        <a:pt x="4359" y="11"/>
                      </a:lnTo>
                      <a:lnTo>
                        <a:pt x="4355" y="7"/>
                      </a:lnTo>
                      <a:lnTo>
                        <a:pt x="4353" y="5"/>
                      </a:lnTo>
                      <a:lnTo>
                        <a:pt x="4349" y="4"/>
                      </a:lnTo>
                      <a:lnTo>
                        <a:pt x="4346" y="3"/>
                      </a:lnTo>
                      <a:lnTo>
                        <a:pt x="4343" y="2"/>
                      </a:lnTo>
                      <a:lnTo>
                        <a:pt x="4330" y="7"/>
                      </a:lnTo>
                      <a:lnTo>
                        <a:pt x="4317" y="12"/>
                      </a:lnTo>
                      <a:lnTo>
                        <a:pt x="4305" y="9"/>
                      </a:lnTo>
                      <a:lnTo>
                        <a:pt x="4292" y="7"/>
                      </a:lnTo>
                      <a:lnTo>
                        <a:pt x="4280" y="8"/>
                      </a:lnTo>
                      <a:lnTo>
                        <a:pt x="4268" y="11"/>
                      </a:lnTo>
                      <a:lnTo>
                        <a:pt x="4257" y="11"/>
                      </a:lnTo>
                      <a:lnTo>
                        <a:pt x="4248" y="13"/>
                      </a:lnTo>
                      <a:lnTo>
                        <a:pt x="4245" y="15"/>
                      </a:lnTo>
                      <a:lnTo>
                        <a:pt x="4242" y="17"/>
                      </a:lnTo>
                      <a:lnTo>
                        <a:pt x="4240" y="20"/>
                      </a:lnTo>
                      <a:lnTo>
                        <a:pt x="4239" y="25"/>
                      </a:lnTo>
                      <a:lnTo>
                        <a:pt x="4240" y="29"/>
                      </a:lnTo>
                      <a:lnTo>
                        <a:pt x="4242" y="31"/>
                      </a:lnTo>
                      <a:lnTo>
                        <a:pt x="4246" y="33"/>
                      </a:lnTo>
                      <a:lnTo>
                        <a:pt x="4249" y="34"/>
                      </a:lnTo>
                      <a:lnTo>
                        <a:pt x="4244" y="40"/>
                      </a:lnTo>
                      <a:lnTo>
                        <a:pt x="4239" y="44"/>
                      </a:lnTo>
                      <a:lnTo>
                        <a:pt x="4235" y="47"/>
                      </a:lnTo>
                      <a:lnTo>
                        <a:pt x="4233" y="49"/>
                      </a:lnTo>
                      <a:lnTo>
                        <a:pt x="4232" y="54"/>
                      </a:lnTo>
                      <a:lnTo>
                        <a:pt x="4231" y="57"/>
                      </a:lnTo>
                      <a:lnTo>
                        <a:pt x="4232" y="61"/>
                      </a:lnTo>
                      <a:lnTo>
                        <a:pt x="4234" y="65"/>
                      </a:lnTo>
                      <a:lnTo>
                        <a:pt x="4237" y="67"/>
                      </a:lnTo>
                      <a:lnTo>
                        <a:pt x="4242" y="69"/>
                      </a:lnTo>
                      <a:lnTo>
                        <a:pt x="4250" y="72"/>
                      </a:lnTo>
                      <a:lnTo>
                        <a:pt x="4260" y="74"/>
                      </a:lnTo>
                      <a:lnTo>
                        <a:pt x="4268" y="78"/>
                      </a:lnTo>
                      <a:lnTo>
                        <a:pt x="4275" y="83"/>
                      </a:lnTo>
                      <a:lnTo>
                        <a:pt x="4282" y="86"/>
                      </a:lnTo>
                      <a:lnTo>
                        <a:pt x="4289" y="88"/>
                      </a:lnTo>
                      <a:lnTo>
                        <a:pt x="4292" y="89"/>
                      </a:lnTo>
                      <a:lnTo>
                        <a:pt x="4294" y="91"/>
                      </a:lnTo>
                      <a:lnTo>
                        <a:pt x="4297" y="94"/>
                      </a:lnTo>
                      <a:lnTo>
                        <a:pt x="4297" y="97"/>
                      </a:lnTo>
                      <a:lnTo>
                        <a:pt x="4297" y="106"/>
                      </a:lnTo>
                      <a:lnTo>
                        <a:pt x="4285" y="106"/>
                      </a:lnTo>
                      <a:lnTo>
                        <a:pt x="4276" y="105"/>
                      </a:lnTo>
                      <a:lnTo>
                        <a:pt x="4268" y="103"/>
                      </a:lnTo>
                      <a:lnTo>
                        <a:pt x="4259" y="101"/>
                      </a:lnTo>
                      <a:lnTo>
                        <a:pt x="4249" y="99"/>
                      </a:lnTo>
                      <a:lnTo>
                        <a:pt x="4235" y="99"/>
                      </a:lnTo>
                      <a:lnTo>
                        <a:pt x="4234" y="104"/>
                      </a:lnTo>
                      <a:lnTo>
                        <a:pt x="4234" y="110"/>
                      </a:lnTo>
                      <a:lnTo>
                        <a:pt x="4235" y="115"/>
                      </a:lnTo>
                      <a:lnTo>
                        <a:pt x="4237" y="119"/>
                      </a:lnTo>
                      <a:lnTo>
                        <a:pt x="4242" y="123"/>
                      </a:lnTo>
                      <a:lnTo>
                        <a:pt x="4246" y="127"/>
                      </a:lnTo>
                      <a:lnTo>
                        <a:pt x="4251" y="133"/>
                      </a:lnTo>
                      <a:lnTo>
                        <a:pt x="4256" y="139"/>
                      </a:lnTo>
                      <a:lnTo>
                        <a:pt x="4262" y="143"/>
                      </a:lnTo>
                      <a:lnTo>
                        <a:pt x="4268" y="146"/>
                      </a:lnTo>
                      <a:lnTo>
                        <a:pt x="4281" y="151"/>
                      </a:lnTo>
                      <a:lnTo>
                        <a:pt x="4296" y="155"/>
                      </a:lnTo>
                      <a:lnTo>
                        <a:pt x="4312" y="160"/>
                      </a:lnTo>
                      <a:lnTo>
                        <a:pt x="4327" y="167"/>
                      </a:lnTo>
                      <a:lnTo>
                        <a:pt x="4334" y="169"/>
                      </a:lnTo>
                      <a:lnTo>
                        <a:pt x="4341" y="172"/>
                      </a:lnTo>
                      <a:lnTo>
                        <a:pt x="4348" y="173"/>
                      </a:lnTo>
                      <a:lnTo>
                        <a:pt x="4358" y="174"/>
                      </a:lnTo>
                      <a:lnTo>
                        <a:pt x="4365" y="173"/>
                      </a:lnTo>
                      <a:lnTo>
                        <a:pt x="4372" y="172"/>
                      </a:lnTo>
                      <a:lnTo>
                        <a:pt x="4378" y="171"/>
                      </a:lnTo>
                      <a:lnTo>
                        <a:pt x="4385" y="170"/>
                      </a:lnTo>
                      <a:lnTo>
                        <a:pt x="4396" y="164"/>
                      </a:lnTo>
                      <a:lnTo>
                        <a:pt x="4407" y="159"/>
                      </a:lnTo>
                      <a:lnTo>
                        <a:pt x="4429" y="146"/>
                      </a:lnTo>
                      <a:lnTo>
                        <a:pt x="4455" y="133"/>
                      </a:lnTo>
                      <a:lnTo>
                        <a:pt x="4471" y="128"/>
                      </a:lnTo>
                      <a:lnTo>
                        <a:pt x="4486" y="122"/>
                      </a:lnTo>
                      <a:lnTo>
                        <a:pt x="4496" y="114"/>
                      </a:lnTo>
                      <a:lnTo>
                        <a:pt x="4505" y="104"/>
                      </a:lnTo>
                      <a:lnTo>
                        <a:pt x="4515" y="98"/>
                      </a:lnTo>
                      <a:lnTo>
                        <a:pt x="4526" y="93"/>
                      </a:lnTo>
                      <a:lnTo>
                        <a:pt x="4530" y="89"/>
                      </a:lnTo>
                      <a:lnTo>
                        <a:pt x="4533" y="86"/>
                      </a:lnTo>
                      <a:lnTo>
                        <a:pt x="4536" y="81"/>
                      </a:lnTo>
                      <a:lnTo>
                        <a:pt x="4538" y="74"/>
                      </a:lnTo>
                      <a:lnTo>
                        <a:pt x="4538" y="68"/>
                      </a:lnTo>
                      <a:lnTo>
                        <a:pt x="4493" y="68"/>
                      </a:lnTo>
                      <a:lnTo>
                        <a:pt x="4487" y="67"/>
                      </a:lnTo>
                      <a:lnTo>
                        <a:pt x="4481" y="66"/>
                      </a:lnTo>
                      <a:lnTo>
                        <a:pt x="4477" y="64"/>
                      </a:lnTo>
                      <a:lnTo>
                        <a:pt x="4473" y="59"/>
                      </a:lnTo>
                      <a:lnTo>
                        <a:pt x="4471" y="56"/>
                      </a:lnTo>
                      <a:lnTo>
                        <a:pt x="4471" y="54"/>
                      </a:lnTo>
                      <a:lnTo>
                        <a:pt x="4471" y="50"/>
                      </a:lnTo>
                      <a:lnTo>
                        <a:pt x="4471" y="47"/>
                      </a:lnTo>
                      <a:lnTo>
                        <a:pt x="4472" y="40"/>
                      </a:lnTo>
                      <a:lnTo>
                        <a:pt x="4472" y="33"/>
                      </a:lnTo>
                      <a:lnTo>
                        <a:pt x="4454" y="33"/>
                      </a:lnTo>
                      <a:lnTo>
                        <a:pt x="4446" y="35"/>
                      </a:lnTo>
                      <a:lnTo>
                        <a:pt x="4439" y="38"/>
                      </a:lnTo>
                      <a:lnTo>
                        <a:pt x="4437" y="28"/>
                      </a:lnTo>
                      <a:lnTo>
                        <a:pt x="4439" y="16"/>
                      </a:lnTo>
                      <a:lnTo>
                        <a:pt x="4437" y="14"/>
                      </a:lnTo>
                      <a:lnTo>
                        <a:pt x="4436" y="12"/>
                      </a:lnTo>
                      <a:lnTo>
                        <a:pt x="4435" y="11"/>
                      </a:lnTo>
                      <a:lnTo>
                        <a:pt x="4433" y="10"/>
                      </a:lnTo>
                      <a:lnTo>
                        <a:pt x="4428" y="10"/>
                      </a:lnTo>
                      <a:lnTo>
                        <a:pt x="4423" y="9"/>
                      </a:lnTo>
                      <a:lnTo>
                        <a:pt x="4419" y="10"/>
                      </a:lnTo>
                      <a:lnTo>
                        <a:pt x="4415" y="10"/>
                      </a:lnTo>
                      <a:lnTo>
                        <a:pt x="4411" y="12"/>
                      </a:lnTo>
                      <a:lnTo>
                        <a:pt x="4407" y="13"/>
                      </a:lnTo>
                      <a:lnTo>
                        <a:pt x="4401" y="18"/>
                      </a:lnTo>
                      <a:lnTo>
                        <a:pt x="4396" y="24"/>
                      </a:lnTo>
                      <a:lnTo>
                        <a:pt x="4391" y="30"/>
                      </a:lnTo>
                      <a:lnTo>
                        <a:pt x="4385" y="36"/>
                      </a:lnTo>
                      <a:lnTo>
                        <a:pt x="4378" y="41"/>
                      </a:lnTo>
                      <a:lnTo>
                        <a:pt x="4370" y="46"/>
                      </a:lnTo>
                      <a:close/>
                      <a:moveTo>
                        <a:pt x="4040" y="279"/>
                      </a:moveTo>
                      <a:lnTo>
                        <a:pt x="4036" y="280"/>
                      </a:lnTo>
                      <a:lnTo>
                        <a:pt x="4034" y="282"/>
                      </a:lnTo>
                      <a:lnTo>
                        <a:pt x="4033" y="285"/>
                      </a:lnTo>
                      <a:lnTo>
                        <a:pt x="4032" y="288"/>
                      </a:lnTo>
                      <a:lnTo>
                        <a:pt x="4031" y="291"/>
                      </a:lnTo>
                      <a:lnTo>
                        <a:pt x="4030" y="295"/>
                      </a:lnTo>
                      <a:lnTo>
                        <a:pt x="4029" y="298"/>
                      </a:lnTo>
                      <a:lnTo>
                        <a:pt x="4027" y="301"/>
                      </a:lnTo>
                      <a:lnTo>
                        <a:pt x="4020" y="310"/>
                      </a:lnTo>
                      <a:lnTo>
                        <a:pt x="4013" y="316"/>
                      </a:lnTo>
                      <a:lnTo>
                        <a:pt x="4004" y="321"/>
                      </a:lnTo>
                      <a:lnTo>
                        <a:pt x="3994" y="324"/>
                      </a:lnTo>
                      <a:lnTo>
                        <a:pt x="3984" y="327"/>
                      </a:lnTo>
                      <a:lnTo>
                        <a:pt x="3975" y="329"/>
                      </a:lnTo>
                      <a:lnTo>
                        <a:pt x="3966" y="332"/>
                      </a:lnTo>
                      <a:lnTo>
                        <a:pt x="3956" y="337"/>
                      </a:lnTo>
                      <a:lnTo>
                        <a:pt x="3948" y="339"/>
                      </a:lnTo>
                      <a:lnTo>
                        <a:pt x="3941" y="342"/>
                      </a:lnTo>
                      <a:lnTo>
                        <a:pt x="3938" y="343"/>
                      </a:lnTo>
                      <a:lnTo>
                        <a:pt x="3936" y="345"/>
                      </a:lnTo>
                      <a:lnTo>
                        <a:pt x="3933" y="348"/>
                      </a:lnTo>
                      <a:lnTo>
                        <a:pt x="3931" y="351"/>
                      </a:lnTo>
                      <a:lnTo>
                        <a:pt x="3947" y="355"/>
                      </a:lnTo>
                      <a:lnTo>
                        <a:pt x="3962" y="357"/>
                      </a:lnTo>
                      <a:lnTo>
                        <a:pt x="3976" y="359"/>
                      </a:lnTo>
                      <a:lnTo>
                        <a:pt x="3993" y="362"/>
                      </a:lnTo>
                      <a:lnTo>
                        <a:pt x="4000" y="367"/>
                      </a:lnTo>
                      <a:lnTo>
                        <a:pt x="4007" y="372"/>
                      </a:lnTo>
                      <a:lnTo>
                        <a:pt x="4004" y="378"/>
                      </a:lnTo>
                      <a:lnTo>
                        <a:pt x="4001" y="383"/>
                      </a:lnTo>
                      <a:lnTo>
                        <a:pt x="3996" y="387"/>
                      </a:lnTo>
                      <a:lnTo>
                        <a:pt x="3992" y="390"/>
                      </a:lnTo>
                      <a:lnTo>
                        <a:pt x="3988" y="395"/>
                      </a:lnTo>
                      <a:lnTo>
                        <a:pt x="3984" y="399"/>
                      </a:lnTo>
                      <a:lnTo>
                        <a:pt x="3981" y="404"/>
                      </a:lnTo>
                      <a:lnTo>
                        <a:pt x="3979" y="410"/>
                      </a:lnTo>
                      <a:lnTo>
                        <a:pt x="3979" y="417"/>
                      </a:lnTo>
                      <a:lnTo>
                        <a:pt x="4012" y="417"/>
                      </a:lnTo>
                      <a:lnTo>
                        <a:pt x="4016" y="417"/>
                      </a:lnTo>
                      <a:lnTo>
                        <a:pt x="4020" y="416"/>
                      </a:lnTo>
                      <a:lnTo>
                        <a:pt x="4023" y="414"/>
                      </a:lnTo>
                      <a:lnTo>
                        <a:pt x="4026" y="413"/>
                      </a:lnTo>
                      <a:lnTo>
                        <a:pt x="4032" y="408"/>
                      </a:lnTo>
                      <a:lnTo>
                        <a:pt x="4038" y="403"/>
                      </a:lnTo>
                      <a:lnTo>
                        <a:pt x="4043" y="397"/>
                      </a:lnTo>
                      <a:lnTo>
                        <a:pt x="4048" y="391"/>
                      </a:lnTo>
                      <a:lnTo>
                        <a:pt x="4052" y="389"/>
                      </a:lnTo>
                      <a:lnTo>
                        <a:pt x="4055" y="388"/>
                      </a:lnTo>
                      <a:lnTo>
                        <a:pt x="4059" y="386"/>
                      </a:lnTo>
                      <a:lnTo>
                        <a:pt x="4063" y="386"/>
                      </a:lnTo>
                      <a:lnTo>
                        <a:pt x="4076" y="384"/>
                      </a:lnTo>
                      <a:lnTo>
                        <a:pt x="4087" y="383"/>
                      </a:lnTo>
                      <a:lnTo>
                        <a:pt x="4099" y="381"/>
                      </a:lnTo>
                      <a:lnTo>
                        <a:pt x="4110" y="376"/>
                      </a:lnTo>
                      <a:lnTo>
                        <a:pt x="4104" y="362"/>
                      </a:lnTo>
                      <a:lnTo>
                        <a:pt x="4099" y="348"/>
                      </a:lnTo>
                      <a:lnTo>
                        <a:pt x="4100" y="343"/>
                      </a:lnTo>
                      <a:lnTo>
                        <a:pt x="4101" y="338"/>
                      </a:lnTo>
                      <a:lnTo>
                        <a:pt x="4104" y="333"/>
                      </a:lnTo>
                      <a:lnTo>
                        <a:pt x="4107" y="329"/>
                      </a:lnTo>
                      <a:lnTo>
                        <a:pt x="4110" y="325"/>
                      </a:lnTo>
                      <a:lnTo>
                        <a:pt x="4112" y="321"/>
                      </a:lnTo>
                      <a:lnTo>
                        <a:pt x="4114" y="316"/>
                      </a:lnTo>
                      <a:lnTo>
                        <a:pt x="4115" y="311"/>
                      </a:lnTo>
                      <a:lnTo>
                        <a:pt x="4115" y="302"/>
                      </a:lnTo>
                      <a:lnTo>
                        <a:pt x="4104" y="301"/>
                      </a:lnTo>
                      <a:lnTo>
                        <a:pt x="4091" y="299"/>
                      </a:lnTo>
                      <a:lnTo>
                        <a:pt x="4087" y="302"/>
                      </a:lnTo>
                      <a:lnTo>
                        <a:pt x="4083" y="305"/>
                      </a:lnTo>
                      <a:lnTo>
                        <a:pt x="4079" y="305"/>
                      </a:lnTo>
                      <a:lnTo>
                        <a:pt x="4076" y="305"/>
                      </a:lnTo>
                      <a:lnTo>
                        <a:pt x="4073" y="304"/>
                      </a:lnTo>
                      <a:lnTo>
                        <a:pt x="4070" y="302"/>
                      </a:lnTo>
                      <a:lnTo>
                        <a:pt x="4063" y="299"/>
                      </a:lnTo>
                      <a:lnTo>
                        <a:pt x="4057" y="294"/>
                      </a:lnTo>
                      <a:lnTo>
                        <a:pt x="4052" y="290"/>
                      </a:lnTo>
                      <a:lnTo>
                        <a:pt x="4049" y="285"/>
                      </a:lnTo>
                      <a:lnTo>
                        <a:pt x="4047" y="283"/>
                      </a:lnTo>
                      <a:lnTo>
                        <a:pt x="4045" y="281"/>
                      </a:lnTo>
                      <a:lnTo>
                        <a:pt x="4043" y="280"/>
                      </a:lnTo>
                      <a:lnTo>
                        <a:pt x="4040" y="279"/>
                      </a:lnTo>
                      <a:close/>
                      <a:moveTo>
                        <a:pt x="510" y="2157"/>
                      </a:moveTo>
                      <a:lnTo>
                        <a:pt x="520" y="2162"/>
                      </a:lnTo>
                      <a:lnTo>
                        <a:pt x="530" y="2168"/>
                      </a:lnTo>
                      <a:lnTo>
                        <a:pt x="535" y="2170"/>
                      </a:lnTo>
                      <a:lnTo>
                        <a:pt x="539" y="2173"/>
                      </a:lnTo>
                      <a:lnTo>
                        <a:pt x="544" y="2174"/>
                      </a:lnTo>
                      <a:lnTo>
                        <a:pt x="551" y="2175"/>
                      </a:lnTo>
                      <a:lnTo>
                        <a:pt x="554" y="2174"/>
                      </a:lnTo>
                      <a:lnTo>
                        <a:pt x="557" y="2174"/>
                      </a:lnTo>
                      <a:lnTo>
                        <a:pt x="559" y="2172"/>
                      </a:lnTo>
                      <a:lnTo>
                        <a:pt x="562" y="2171"/>
                      </a:lnTo>
                      <a:lnTo>
                        <a:pt x="566" y="2167"/>
                      </a:lnTo>
                      <a:lnTo>
                        <a:pt x="569" y="2162"/>
                      </a:lnTo>
                      <a:lnTo>
                        <a:pt x="573" y="2156"/>
                      </a:lnTo>
                      <a:lnTo>
                        <a:pt x="577" y="2151"/>
                      </a:lnTo>
                      <a:lnTo>
                        <a:pt x="582" y="2145"/>
                      </a:lnTo>
                      <a:lnTo>
                        <a:pt x="588" y="2141"/>
                      </a:lnTo>
                      <a:lnTo>
                        <a:pt x="612" y="2135"/>
                      </a:lnTo>
                      <a:lnTo>
                        <a:pt x="633" y="2129"/>
                      </a:lnTo>
                      <a:lnTo>
                        <a:pt x="653" y="2124"/>
                      </a:lnTo>
                      <a:lnTo>
                        <a:pt x="674" y="2119"/>
                      </a:lnTo>
                      <a:lnTo>
                        <a:pt x="694" y="2116"/>
                      </a:lnTo>
                      <a:lnTo>
                        <a:pt x="714" y="2112"/>
                      </a:lnTo>
                      <a:lnTo>
                        <a:pt x="736" y="2107"/>
                      </a:lnTo>
                      <a:lnTo>
                        <a:pt x="759" y="2101"/>
                      </a:lnTo>
                      <a:lnTo>
                        <a:pt x="773" y="2098"/>
                      </a:lnTo>
                      <a:lnTo>
                        <a:pt x="786" y="2096"/>
                      </a:lnTo>
                      <a:lnTo>
                        <a:pt x="792" y="2094"/>
                      </a:lnTo>
                      <a:lnTo>
                        <a:pt x="798" y="2090"/>
                      </a:lnTo>
                      <a:lnTo>
                        <a:pt x="803" y="2087"/>
                      </a:lnTo>
                      <a:lnTo>
                        <a:pt x="809" y="2082"/>
                      </a:lnTo>
                      <a:lnTo>
                        <a:pt x="821" y="2069"/>
                      </a:lnTo>
                      <a:lnTo>
                        <a:pt x="831" y="2055"/>
                      </a:lnTo>
                      <a:lnTo>
                        <a:pt x="841" y="2041"/>
                      </a:lnTo>
                      <a:lnTo>
                        <a:pt x="850" y="2028"/>
                      </a:lnTo>
                      <a:lnTo>
                        <a:pt x="854" y="2022"/>
                      </a:lnTo>
                      <a:lnTo>
                        <a:pt x="859" y="2017"/>
                      </a:lnTo>
                      <a:lnTo>
                        <a:pt x="865" y="2012"/>
                      </a:lnTo>
                      <a:lnTo>
                        <a:pt x="871" y="2008"/>
                      </a:lnTo>
                      <a:lnTo>
                        <a:pt x="877" y="2003"/>
                      </a:lnTo>
                      <a:lnTo>
                        <a:pt x="884" y="2001"/>
                      </a:lnTo>
                      <a:lnTo>
                        <a:pt x="891" y="1999"/>
                      </a:lnTo>
                      <a:lnTo>
                        <a:pt x="901" y="1999"/>
                      </a:lnTo>
                      <a:lnTo>
                        <a:pt x="912" y="2000"/>
                      </a:lnTo>
                      <a:lnTo>
                        <a:pt x="923" y="2002"/>
                      </a:lnTo>
                      <a:lnTo>
                        <a:pt x="934" y="2005"/>
                      </a:lnTo>
                      <a:lnTo>
                        <a:pt x="945" y="2006"/>
                      </a:lnTo>
                      <a:lnTo>
                        <a:pt x="954" y="2005"/>
                      </a:lnTo>
                      <a:lnTo>
                        <a:pt x="960" y="2003"/>
                      </a:lnTo>
                      <a:lnTo>
                        <a:pt x="966" y="2000"/>
                      </a:lnTo>
                      <a:lnTo>
                        <a:pt x="972" y="1996"/>
                      </a:lnTo>
                      <a:lnTo>
                        <a:pt x="982" y="1985"/>
                      </a:lnTo>
                      <a:lnTo>
                        <a:pt x="992" y="1973"/>
                      </a:lnTo>
                      <a:lnTo>
                        <a:pt x="1000" y="1964"/>
                      </a:lnTo>
                      <a:lnTo>
                        <a:pt x="1009" y="1957"/>
                      </a:lnTo>
                      <a:lnTo>
                        <a:pt x="1017" y="1949"/>
                      </a:lnTo>
                      <a:lnTo>
                        <a:pt x="1025" y="1940"/>
                      </a:lnTo>
                      <a:lnTo>
                        <a:pt x="1029" y="1932"/>
                      </a:lnTo>
                      <a:lnTo>
                        <a:pt x="1033" y="1925"/>
                      </a:lnTo>
                      <a:lnTo>
                        <a:pt x="1035" y="1921"/>
                      </a:lnTo>
                      <a:lnTo>
                        <a:pt x="1038" y="1918"/>
                      </a:lnTo>
                      <a:lnTo>
                        <a:pt x="1041" y="1916"/>
                      </a:lnTo>
                      <a:lnTo>
                        <a:pt x="1044" y="1913"/>
                      </a:lnTo>
                      <a:lnTo>
                        <a:pt x="1058" y="1906"/>
                      </a:lnTo>
                      <a:lnTo>
                        <a:pt x="1072" y="1900"/>
                      </a:lnTo>
                      <a:lnTo>
                        <a:pt x="1085" y="1895"/>
                      </a:lnTo>
                      <a:lnTo>
                        <a:pt x="1101" y="1889"/>
                      </a:lnTo>
                      <a:lnTo>
                        <a:pt x="1114" y="1887"/>
                      </a:lnTo>
                      <a:lnTo>
                        <a:pt x="1127" y="1883"/>
                      </a:lnTo>
                      <a:lnTo>
                        <a:pt x="1132" y="1881"/>
                      </a:lnTo>
                      <a:lnTo>
                        <a:pt x="1137" y="1878"/>
                      </a:lnTo>
                      <a:lnTo>
                        <a:pt x="1141" y="1874"/>
                      </a:lnTo>
                      <a:lnTo>
                        <a:pt x="1144" y="1869"/>
                      </a:lnTo>
                      <a:lnTo>
                        <a:pt x="1147" y="1860"/>
                      </a:lnTo>
                      <a:lnTo>
                        <a:pt x="1152" y="1853"/>
                      </a:lnTo>
                      <a:lnTo>
                        <a:pt x="1157" y="1847"/>
                      </a:lnTo>
                      <a:lnTo>
                        <a:pt x="1162" y="1842"/>
                      </a:lnTo>
                      <a:lnTo>
                        <a:pt x="1173" y="1832"/>
                      </a:lnTo>
                      <a:lnTo>
                        <a:pt x="1186" y="1824"/>
                      </a:lnTo>
                      <a:lnTo>
                        <a:pt x="1198" y="1816"/>
                      </a:lnTo>
                      <a:lnTo>
                        <a:pt x="1212" y="1807"/>
                      </a:lnTo>
                      <a:lnTo>
                        <a:pt x="1218" y="1803"/>
                      </a:lnTo>
                      <a:lnTo>
                        <a:pt x="1224" y="1798"/>
                      </a:lnTo>
                      <a:lnTo>
                        <a:pt x="1230" y="1792"/>
                      </a:lnTo>
                      <a:lnTo>
                        <a:pt x="1237" y="1786"/>
                      </a:lnTo>
                      <a:lnTo>
                        <a:pt x="1243" y="1777"/>
                      </a:lnTo>
                      <a:lnTo>
                        <a:pt x="1250" y="1771"/>
                      </a:lnTo>
                      <a:lnTo>
                        <a:pt x="1256" y="1766"/>
                      </a:lnTo>
                      <a:lnTo>
                        <a:pt x="1263" y="1761"/>
                      </a:lnTo>
                      <a:lnTo>
                        <a:pt x="1278" y="1750"/>
                      </a:lnTo>
                      <a:lnTo>
                        <a:pt x="1294" y="1738"/>
                      </a:lnTo>
                      <a:lnTo>
                        <a:pt x="1304" y="1729"/>
                      </a:lnTo>
                      <a:lnTo>
                        <a:pt x="1314" y="1720"/>
                      </a:lnTo>
                      <a:lnTo>
                        <a:pt x="1319" y="1716"/>
                      </a:lnTo>
                      <a:lnTo>
                        <a:pt x="1326" y="1714"/>
                      </a:lnTo>
                      <a:lnTo>
                        <a:pt x="1332" y="1712"/>
                      </a:lnTo>
                      <a:lnTo>
                        <a:pt x="1339" y="1712"/>
                      </a:lnTo>
                      <a:lnTo>
                        <a:pt x="1342" y="1712"/>
                      </a:lnTo>
                      <a:lnTo>
                        <a:pt x="1345" y="1713"/>
                      </a:lnTo>
                      <a:lnTo>
                        <a:pt x="1348" y="1714"/>
                      </a:lnTo>
                      <a:lnTo>
                        <a:pt x="1352" y="1716"/>
                      </a:lnTo>
                      <a:lnTo>
                        <a:pt x="1356" y="1721"/>
                      </a:lnTo>
                      <a:lnTo>
                        <a:pt x="1360" y="1727"/>
                      </a:lnTo>
                      <a:lnTo>
                        <a:pt x="1365" y="1733"/>
                      </a:lnTo>
                      <a:lnTo>
                        <a:pt x="1369" y="1738"/>
                      </a:lnTo>
                      <a:lnTo>
                        <a:pt x="1372" y="1740"/>
                      </a:lnTo>
                      <a:lnTo>
                        <a:pt x="1375" y="1741"/>
                      </a:lnTo>
                      <a:lnTo>
                        <a:pt x="1378" y="1742"/>
                      </a:lnTo>
                      <a:lnTo>
                        <a:pt x="1382" y="1742"/>
                      </a:lnTo>
                      <a:lnTo>
                        <a:pt x="1408" y="1742"/>
                      </a:lnTo>
                      <a:lnTo>
                        <a:pt x="1406" y="1731"/>
                      </a:lnTo>
                      <a:lnTo>
                        <a:pt x="1406" y="1721"/>
                      </a:lnTo>
                      <a:lnTo>
                        <a:pt x="1406" y="1716"/>
                      </a:lnTo>
                      <a:lnTo>
                        <a:pt x="1408" y="1711"/>
                      </a:lnTo>
                      <a:lnTo>
                        <a:pt x="1410" y="1707"/>
                      </a:lnTo>
                      <a:lnTo>
                        <a:pt x="1413" y="1702"/>
                      </a:lnTo>
                      <a:lnTo>
                        <a:pt x="1415" y="1699"/>
                      </a:lnTo>
                      <a:lnTo>
                        <a:pt x="1419" y="1696"/>
                      </a:lnTo>
                      <a:lnTo>
                        <a:pt x="1422" y="1693"/>
                      </a:lnTo>
                      <a:lnTo>
                        <a:pt x="1425" y="1691"/>
                      </a:lnTo>
                      <a:lnTo>
                        <a:pt x="1433" y="1689"/>
                      </a:lnTo>
                      <a:lnTo>
                        <a:pt x="1442" y="1688"/>
                      </a:lnTo>
                      <a:lnTo>
                        <a:pt x="1459" y="1689"/>
                      </a:lnTo>
                      <a:lnTo>
                        <a:pt x="1479" y="1690"/>
                      </a:lnTo>
                      <a:lnTo>
                        <a:pt x="1489" y="1691"/>
                      </a:lnTo>
                      <a:lnTo>
                        <a:pt x="1499" y="1693"/>
                      </a:lnTo>
                      <a:lnTo>
                        <a:pt x="1508" y="1697"/>
                      </a:lnTo>
                      <a:lnTo>
                        <a:pt x="1519" y="1698"/>
                      </a:lnTo>
                      <a:lnTo>
                        <a:pt x="1528" y="1697"/>
                      </a:lnTo>
                      <a:lnTo>
                        <a:pt x="1536" y="1696"/>
                      </a:lnTo>
                      <a:lnTo>
                        <a:pt x="1543" y="1692"/>
                      </a:lnTo>
                      <a:lnTo>
                        <a:pt x="1551" y="1689"/>
                      </a:lnTo>
                      <a:lnTo>
                        <a:pt x="1564" y="1682"/>
                      </a:lnTo>
                      <a:lnTo>
                        <a:pt x="1576" y="1673"/>
                      </a:lnTo>
                      <a:lnTo>
                        <a:pt x="1589" y="1663"/>
                      </a:lnTo>
                      <a:lnTo>
                        <a:pt x="1601" y="1655"/>
                      </a:lnTo>
                      <a:lnTo>
                        <a:pt x="1609" y="1652"/>
                      </a:lnTo>
                      <a:lnTo>
                        <a:pt x="1616" y="1650"/>
                      </a:lnTo>
                      <a:lnTo>
                        <a:pt x="1624" y="1648"/>
                      </a:lnTo>
                      <a:lnTo>
                        <a:pt x="1633" y="1648"/>
                      </a:lnTo>
                      <a:lnTo>
                        <a:pt x="1643" y="1650"/>
                      </a:lnTo>
                      <a:lnTo>
                        <a:pt x="1652" y="1652"/>
                      </a:lnTo>
                      <a:lnTo>
                        <a:pt x="1657" y="1652"/>
                      </a:lnTo>
                      <a:lnTo>
                        <a:pt x="1661" y="1651"/>
                      </a:lnTo>
                      <a:lnTo>
                        <a:pt x="1666" y="1650"/>
                      </a:lnTo>
                      <a:lnTo>
                        <a:pt x="1669" y="1648"/>
                      </a:lnTo>
                      <a:lnTo>
                        <a:pt x="1676" y="1644"/>
                      </a:lnTo>
                      <a:lnTo>
                        <a:pt x="1682" y="1638"/>
                      </a:lnTo>
                      <a:lnTo>
                        <a:pt x="1689" y="1633"/>
                      </a:lnTo>
                      <a:lnTo>
                        <a:pt x="1696" y="1627"/>
                      </a:lnTo>
                      <a:lnTo>
                        <a:pt x="1703" y="1623"/>
                      </a:lnTo>
                      <a:lnTo>
                        <a:pt x="1711" y="1619"/>
                      </a:lnTo>
                      <a:lnTo>
                        <a:pt x="1726" y="1618"/>
                      </a:lnTo>
                      <a:lnTo>
                        <a:pt x="1740" y="1617"/>
                      </a:lnTo>
                      <a:lnTo>
                        <a:pt x="1746" y="1615"/>
                      </a:lnTo>
                      <a:lnTo>
                        <a:pt x="1750" y="1611"/>
                      </a:lnTo>
                      <a:lnTo>
                        <a:pt x="1755" y="1606"/>
                      </a:lnTo>
                      <a:lnTo>
                        <a:pt x="1757" y="1600"/>
                      </a:lnTo>
                      <a:lnTo>
                        <a:pt x="1760" y="1595"/>
                      </a:lnTo>
                      <a:lnTo>
                        <a:pt x="1763" y="1589"/>
                      </a:lnTo>
                      <a:lnTo>
                        <a:pt x="1766" y="1584"/>
                      </a:lnTo>
                      <a:lnTo>
                        <a:pt x="1771" y="1578"/>
                      </a:lnTo>
                      <a:lnTo>
                        <a:pt x="1780" y="1572"/>
                      </a:lnTo>
                      <a:lnTo>
                        <a:pt x="1789" y="1567"/>
                      </a:lnTo>
                      <a:lnTo>
                        <a:pt x="1797" y="1564"/>
                      </a:lnTo>
                      <a:lnTo>
                        <a:pt x="1806" y="1561"/>
                      </a:lnTo>
                      <a:lnTo>
                        <a:pt x="1816" y="1559"/>
                      </a:lnTo>
                      <a:lnTo>
                        <a:pt x="1825" y="1556"/>
                      </a:lnTo>
                      <a:lnTo>
                        <a:pt x="1834" y="1552"/>
                      </a:lnTo>
                      <a:lnTo>
                        <a:pt x="1845" y="1547"/>
                      </a:lnTo>
                      <a:lnTo>
                        <a:pt x="1850" y="1544"/>
                      </a:lnTo>
                      <a:lnTo>
                        <a:pt x="1854" y="1540"/>
                      </a:lnTo>
                      <a:lnTo>
                        <a:pt x="1858" y="1535"/>
                      </a:lnTo>
                      <a:lnTo>
                        <a:pt x="1861" y="1531"/>
                      </a:lnTo>
                      <a:lnTo>
                        <a:pt x="1866" y="1527"/>
                      </a:lnTo>
                      <a:lnTo>
                        <a:pt x="1870" y="1522"/>
                      </a:lnTo>
                      <a:lnTo>
                        <a:pt x="1874" y="1520"/>
                      </a:lnTo>
                      <a:lnTo>
                        <a:pt x="1880" y="1519"/>
                      </a:lnTo>
                      <a:lnTo>
                        <a:pt x="1885" y="1520"/>
                      </a:lnTo>
                      <a:lnTo>
                        <a:pt x="1890" y="1521"/>
                      </a:lnTo>
                      <a:lnTo>
                        <a:pt x="1895" y="1524"/>
                      </a:lnTo>
                      <a:lnTo>
                        <a:pt x="1899" y="1528"/>
                      </a:lnTo>
                      <a:lnTo>
                        <a:pt x="1902" y="1531"/>
                      </a:lnTo>
                      <a:lnTo>
                        <a:pt x="1906" y="1533"/>
                      </a:lnTo>
                      <a:lnTo>
                        <a:pt x="1911" y="1535"/>
                      </a:lnTo>
                      <a:lnTo>
                        <a:pt x="1916" y="1536"/>
                      </a:lnTo>
                      <a:lnTo>
                        <a:pt x="1931" y="1535"/>
                      </a:lnTo>
                      <a:lnTo>
                        <a:pt x="1944" y="1534"/>
                      </a:lnTo>
                      <a:lnTo>
                        <a:pt x="1944" y="1523"/>
                      </a:lnTo>
                      <a:lnTo>
                        <a:pt x="1944" y="1514"/>
                      </a:lnTo>
                      <a:lnTo>
                        <a:pt x="1944" y="1509"/>
                      </a:lnTo>
                      <a:lnTo>
                        <a:pt x="1946" y="1505"/>
                      </a:lnTo>
                      <a:lnTo>
                        <a:pt x="1948" y="1502"/>
                      </a:lnTo>
                      <a:lnTo>
                        <a:pt x="1952" y="1498"/>
                      </a:lnTo>
                      <a:lnTo>
                        <a:pt x="1956" y="1494"/>
                      </a:lnTo>
                      <a:lnTo>
                        <a:pt x="1961" y="1493"/>
                      </a:lnTo>
                      <a:lnTo>
                        <a:pt x="1965" y="1492"/>
                      </a:lnTo>
                      <a:lnTo>
                        <a:pt x="1970" y="1492"/>
                      </a:lnTo>
                      <a:lnTo>
                        <a:pt x="1981" y="1493"/>
                      </a:lnTo>
                      <a:lnTo>
                        <a:pt x="1992" y="1493"/>
                      </a:lnTo>
                      <a:lnTo>
                        <a:pt x="2003" y="1490"/>
                      </a:lnTo>
                      <a:lnTo>
                        <a:pt x="2014" y="1488"/>
                      </a:lnTo>
                      <a:lnTo>
                        <a:pt x="2023" y="1485"/>
                      </a:lnTo>
                      <a:lnTo>
                        <a:pt x="2034" y="1481"/>
                      </a:lnTo>
                      <a:lnTo>
                        <a:pt x="2055" y="1474"/>
                      </a:lnTo>
                      <a:lnTo>
                        <a:pt x="2073" y="1465"/>
                      </a:lnTo>
                      <a:lnTo>
                        <a:pt x="2090" y="1457"/>
                      </a:lnTo>
                      <a:lnTo>
                        <a:pt x="2110" y="1450"/>
                      </a:lnTo>
                      <a:lnTo>
                        <a:pt x="2120" y="1448"/>
                      </a:lnTo>
                      <a:lnTo>
                        <a:pt x="2130" y="1444"/>
                      </a:lnTo>
                      <a:lnTo>
                        <a:pt x="2138" y="1441"/>
                      </a:lnTo>
                      <a:lnTo>
                        <a:pt x="2145" y="1436"/>
                      </a:lnTo>
                      <a:lnTo>
                        <a:pt x="2161" y="1428"/>
                      </a:lnTo>
                      <a:lnTo>
                        <a:pt x="2180" y="1420"/>
                      </a:lnTo>
                      <a:lnTo>
                        <a:pt x="2188" y="1417"/>
                      </a:lnTo>
                      <a:lnTo>
                        <a:pt x="2195" y="1415"/>
                      </a:lnTo>
                      <a:lnTo>
                        <a:pt x="2202" y="1415"/>
                      </a:lnTo>
                      <a:lnTo>
                        <a:pt x="2211" y="1414"/>
                      </a:lnTo>
                      <a:lnTo>
                        <a:pt x="2225" y="1413"/>
                      </a:lnTo>
                      <a:lnTo>
                        <a:pt x="2242" y="1410"/>
                      </a:lnTo>
                      <a:lnTo>
                        <a:pt x="2255" y="1404"/>
                      </a:lnTo>
                      <a:lnTo>
                        <a:pt x="2267" y="1397"/>
                      </a:lnTo>
                      <a:lnTo>
                        <a:pt x="2273" y="1394"/>
                      </a:lnTo>
                      <a:lnTo>
                        <a:pt x="2279" y="1391"/>
                      </a:lnTo>
                      <a:lnTo>
                        <a:pt x="2286" y="1390"/>
                      </a:lnTo>
                      <a:lnTo>
                        <a:pt x="2293" y="1389"/>
                      </a:lnTo>
                      <a:lnTo>
                        <a:pt x="2303" y="1390"/>
                      </a:lnTo>
                      <a:lnTo>
                        <a:pt x="2311" y="1392"/>
                      </a:lnTo>
                      <a:lnTo>
                        <a:pt x="2318" y="1395"/>
                      </a:lnTo>
                      <a:lnTo>
                        <a:pt x="2326" y="1399"/>
                      </a:lnTo>
                      <a:lnTo>
                        <a:pt x="2333" y="1403"/>
                      </a:lnTo>
                      <a:lnTo>
                        <a:pt x="2340" y="1406"/>
                      </a:lnTo>
                      <a:lnTo>
                        <a:pt x="2348" y="1409"/>
                      </a:lnTo>
                      <a:lnTo>
                        <a:pt x="2358" y="1410"/>
                      </a:lnTo>
                      <a:lnTo>
                        <a:pt x="2363" y="1409"/>
                      </a:lnTo>
                      <a:lnTo>
                        <a:pt x="2367" y="1406"/>
                      </a:lnTo>
                      <a:lnTo>
                        <a:pt x="2370" y="1403"/>
                      </a:lnTo>
                      <a:lnTo>
                        <a:pt x="2372" y="1399"/>
                      </a:lnTo>
                      <a:lnTo>
                        <a:pt x="2377" y="1389"/>
                      </a:lnTo>
                      <a:lnTo>
                        <a:pt x="2384" y="1379"/>
                      </a:lnTo>
                      <a:lnTo>
                        <a:pt x="2392" y="1371"/>
                      </a:lnTo>
                      <a:lnTo>
                        <a:pt x="2401" y="1364"/>
                      </a:lnTo>
                      <a:lnTo>
                        <a:pt x="2410" y="1359"/>
                      </a:lnTo>
                      <a:lnTo>
                        <a:pt x="2419" y="1353"/>
                      </a:lnTo>
                      <a:lnTo>
                        <a:pt x="2428" y="1350"/>
                      </a:lnTo>
                      <a:lnTo>
                        <a:pt x="2439" y="1347"/>
                      </a:lnTo>
                      <a:lnTo>
                        <a:pt x="2449" y="1346"/>
                      </a:lnTo>
                      <a:lnTo>
                        <a:pt x="2461" y="1346"/>
                      </a:lnTo>
                      <a:lnTo>
                        <a:pt x="2463" y="1346"/>
                      </a:lnTo>
                      <a:lnTo>
                        <a:pt x="2467" y="1347"/>
                      </a:lnTo>
                      <a:lnTo>
                        <a:pt x="2469" y="1348"/>
                      </a:lnTo>
                      <a:lnTo>
                        <a:pt x="2470" y="1350"/>
                      </a:lnTo>
                      <a:lnTo>
                        <a:pt x="2472" y="1354"/>
                      </a:lnTo>
                      <a:lnTo>
                        <a:pt x="2473" y="1361"/>
                      </a:lnTo>
                      <a:lnTo>
                        <a:pt x="2474" y="1367"/>
                      </a:lnTo>
                      <a:lnTo>
                        <a:pt x="2475" y="1373"/>
                      </a:lnTo>
                      <a:lnTo>
                        <a:pt x="2476" y="1380"/>
                      </a:lnTo>
                      <a:lnTo>
                        <a:pt x="2479" y="1387"/>
                      </a:lnTo>
                      <a:lnTo>
                        <a:pt x="2481" y="1390"/>
                      </a:lnTo>
                      <a:lnTo>
                        <a:pt x="2484" y="1393"/>
                      </a:lnTo>
                      <a:lnTo>
                        <a:pt x="2487" y="1395"/>
                      </a:lnTo>
                      <a:lnTo>
                        <a:pt x="2491" y="1397"/>
                      </a:lnTo>
                      <a:lnTo>
                        <a:pt x="2500" y="1400"/>
                      </a:lnTo>
                      <a:lnTo>
                        <a:pt x="2510" y="1400"/>
                      </a:lnTo>
                      <a:lnTo>
                        <a:pt x="2516" y="1400"/>
                      </a:lnTo>
                      <a:lnTo>
                        <a:pt x="2523" y="1399"/>
                      </a:lnTo>
                      <a:lnTo>
                        <a:pt x="2529" y="1397"/>
                      </a:lnTo>
                      <a:lnTo>
                        <a:pt x="2534" y="1395"/>
                      </a:lnTo>
                      <a:lnTo>
                        <a:pt x="2544" y="1390"/>
                      </a:lnTo>
                      <a:lnTo>
                        <a:pt x="2554" y="1383"/>
                      </a:lnTo>
                      <a:lnTo>
                        <a:pt x="2563" y="1376"/>
                      </a:lnTo>
                      <a:lnTo>
                        <a:pt x="2573" y="1370"/>
                      </a:lnTo>
                      <a:lnTo>
                        <a:pt x="2585" y="1365"/>
                      </a:lnTo>
                      <a:lnTo>
                        <a:pt x="2597" y="1360"/>
                      </a:lnTo>
                      <a:lnTo>
                        <a:pt x="2613" y="1358"/>
                      </a:lnTo>
                      <a:lnTo>
                        <a:pt x="2625" y="1358"/>
                      </a:lnTo>
                      <a:lnTo>
                        <a:pt x="2639" y="1357"/>
                      </a:lnTo>
                      <a:lnTo>
                        <a:pt x="2653" y="1354"/>
                      </a:lnTo>
                      <a:lnTo>
                        <a:pt x="2657" y="1352"/>
                      </a:lnTo>
                      <a:lnTo>
                        <a:pt x="2661" y="1350"/>
                      </a:lnTo>
                      <a:lnTo>
                        <a:pt x="2666" y="1346"/>
                      </a:lnTo>
                      <a:lnTo>
                        <a:pt x="2669" y="1343"/>
                      </a:lnTo>
                      <a:lnTo>
                        <a:pt x="2673" y="1340"/>
                      </a:lnTo>
                      <a:lnTo>
                        <a:pt x="2676" y="1337"/>
                      </a:lnTo>
                      <a:lnTo>
                        <a:pt x="2681" y="1335"/>
                      </a:lnTo>
                      <a:lnTo>
                        <a:pt x="2685" y="1334"/>
                      </a:lnTo>
                      <a:lnTo>
                        <a:pt x="2688" y="1334"/>
                      </a:lnTo>
                      <a:lnTo>
                        <a:pt x="2690" y="1335"/>
                      </a:lnTo>
                      <a:lnTo>
                        <a:pt x="2693" y="1336"/>
                      </a:lnTo>
                      <a:lnTo>
                        <a:pt x="2695" y="1338"/>
                      </a:lnTo>
                      <a:lnTo>
                        <a:pt x="2698" y="1342"/>
                      </a:lnTo>
                      <a:lnTo>
                        <a:pt x="2700" y="1347"/>
                      </a:lnTo>
                      <a:lnTo>
                        <a:pt x="2703" y="1360"/>
                      </a:lnTo>
                      <a:lnTo>
                        <a:pt x="2707" y="1372"/>
                      </a:lnTo>
                      <a:lnTo>
                        <a:pt x="2716" y="1374"/>
                      </a:lnTo>
                      <a:lnTo>
                        <a:pt x="2726" y="1360"/>
                      </a:lnTo>
                      <a:lnTo>
                        <a:pt x="2733" y="1346"/>
                      </a:lnTo>
                      <a:lnTo>
                        <a:pt x="2741" y="1333"/>
                      </a:lnTo>
                      <a:lnTo>
                        <a:pt x="2752" y="1319"/>
                      </a:lnTo>
                      <a:lnTo>
                        <a:pt x="2755" y="1324"/>
                      </a:lnTo>
                      <a:lnTo>
                        <a:pt x="2757" y="1329"/>
                      </a:lnTo>
                      <a:lnTo>
                        <a:pt x="2758" y="1334"/>
                      </a:lnTo>
                      <a:lnTo>
                        <a:pt x="2759" y="1338"/>
                      </a:lnTo>
                      <a:lnTo>
                        <a:pt x="2759" y="1348"/>
                      </a:lnTo>
                      <a:lnTo>
                        <a:pt x="2759" y="1360"/>
                      </a:lnTo>
                      <a:lnTo>
                        <a:pt x="2759" y="1418"/>
                      </a:lnTo>
                      <a:lnTo>
                        <a:pt x="2760" y="1423"/>
                      </a:lnTo>
                      <a:lnTo>
                        <a:pt x="2761" y="1428"/>
                      </a:lnTo>
                      <a:lnTo>
                        <a:pt x="2763" y="1432"/>
                      </a:lnTo>
                      <a:lnTo>
                        <a:pt x="2765" y="1436"/>
                      </a:lnTo>
                      <a:lnTo>
                        <a:pt x="2772" y="1444"/>
                      </a:lnTo>
                      <a:lnTo>
                        <a:pt x="2781" y="1450"/>
                      </a:lnTo>
                      <a:lnTo>
                        <a:pt x="2784" y="1445"/>
                      </a:lnTo>
                      <a:lnTo>
                        <a:pt x="2786" y="1439"/>
                      </a:lnTo>
                      <a:lnTo>
                        <a:pt x="2788" y="1437"/>
                      </a:lnTo>
                      <a:lnTo>
                        <a:pt x="2790" y="1435"/>
                      </a:lnTo>
                      <a:lnTo>
                        <a:pt x="2792" y="1434"/>
                      </a:lnTo>
                      <a:lnTo>
                        <a:pt x="2795" y="1433"/>
                      </a:lnTo>
                      <a:lnTo>
                        <a:pt x="2802" y="1435"/>
                      </a:lnTo>
                      <a:lnTo>
                        <a:pt x="2810" y="1437"/>
                      </a:lnTo>
                      <a:lnTo>
                        <a:pt x="2815" y="1442"/>
                      </a:lnTo>
                      <a:lnTo>
                        <a:pt x="2821" y="1447"/>
                      </a:lnTo>
                      <a:lnTo>
                        <a:pt x="2826" y="1452"/>
                      </a:lnTo>
                      <a:lnTo>
                        <a:pt x="2832" y="1456"/>
                      </a:lnTo>
                      <a:lnTo>
                        <a:pt x="2839" y="1459"/>
                      </a:lnTo>
                      <a:lnTo>
                        <a:pt x="2847" y="1460"/>
                      </a:lnTo>
                      <a:lnTo>
                        <a:pt x="2853" y="1459"/>
                      </a:lnTo>
                      <a:lnTo>
                        <a:pt x="2858" y="1456"/>
                      </a:lnTo>
                      <a:lnTo>
                        <a:pt x="2862" y="1452"/>
                      </a:lnTo>
                      <a:lnTo>
                        <a:pt x="2867" y="1447"/>
                      </a:lnTo>
                      <a:lnTo>
                        <a:pt x="2870" y="1443"/>
                      </a:lnTo>
                      <a:lnTo>
                        <a:pt x="2874" y="1437"/>
                      </a:lnTo>
                      <a:lnTo>
                        <a:pt x="2879" y="1433"/>
                      </a:lnTo>
                      <a:lnTo>
                        <a:pt x="2885" y="1431"/>
                      </a:lnTo>
                      <a:lnTo>
                        <a:pt x="2899" y="1427"/>
                      </a:lnTo>
                      <a:lnTo>
                        <a:pt x="2911" y="1423"/>
                      </a:lnTo>
                      <a:lnTo>
                        <a:pt x="2922" y="1419"/>
                      </a:lnTo>
                      <a:lnTo>
                        <a:pt x="2934" y="1413"/>
                      </a:lnTo>
                      <a:lnTo>
                        <a:pt x="2956" y="1401"/>
                      </a:lnTo>
                      <a:lnTo>
                        <a:pt x="2979" y="1387"/>
                      </a:lnTo>
                      <a:lnTo>
                        <a:pt x="2992" y="1380"/>
                      </a:lnTo>
                      <a:lnTo>
                        <a:pt x="3002" y="1377"/>
                      </a:lnTo>
                      <a:lnTo>
                        <a:pt x="3014" y="1375"/>
                      </a:lnTo>
                      <a:lnTo>
                        <a:pt x="3025" y="1374"/>
                      </a:lnTo>
                      <a:lnTo>
                        <a:pt x="3048" y="1374"/>
                      </a:lnTo>
                      <a:lnTo>
                        <a:pt x="3073" y="1372"/>
                      </a:lnTo>
                      <a:lnTo>
                        <a:pt x="3089" y="1368"/>
                      </a:lnTo>
                      <a:lnTo>
                        <a:pt x="3105" y="1363"/>
                      </a:lnTo>
                      <a:lnTo>
                        <a:pt x="3112" y="1360"/>
                      </a:lnTo>
                      <a:lnTo>
                        <a:pt x="3119" y="1358"/>
                      </a:lnTo>
                      <a:lnTo>
                        <a:pt x="3128" y="1356"/>
                      </a:lnTo>
                      <a:lnTo>
                        <a:pt x="3137" y="1356"/>
                      </a:lnTo>
                      <a:lnTo>
                        <a:pt x="3222" y="1356"/>
                      </a:lnTo>
                      <a:lnTo>
                        <a:pt x="3224" y="1363"/>
                      </a:lnTo>
                      <a:lnTo>
                        <a:pt x="3224" y="1370"/>
                      </a:lnTo>
                      <a:lnTo>
                        <a:pt x="3224" y="1376"/>
                      </a:lnTo>
                      <a:lnTo>
                        <a:pt x="3223" y="1381"/>
                      </a:lnTo>
                      <a:lnTo>
                        <a:pt x="3222" y="1387"/>
                      </a:lnTo>
                      <a:lnTo>
                        <a:pt x="3220" y="1391"/>
                      </a:lnTo>
                      <a:lnTo>
                        <a:pt x="3215" y="1399"/>
                      </a:lnTo>
                      <a:lnTo>
                        <a:pt x="3210" y="1408"/>
                      </a:lnTo>
                      <a:lnTo>
                        <a:pt x="3203" y="1417"/>
                      </a:lnTo>
                      <a:lnTo>
                        <a:pt x="3198" y="1425"/>
                      </a:lnTo>
                      <a:lnTo>
                        <a:pt x="3196" y="1429"/>
                      </a:lnTo>
                      <a:lnTo>
                        <a:pt x="3195" y="1434"/>
                      </a:lnTo>
                      <a:lnTo>
                        <a:pt x="3194" y="1439"/>
                      </a:lnTo>
                      <a:lnTo>
                        <a:pt x="3194" y="1446"/>
                      </a:lnTo>
                      <a:lnTo>
                        <a:pt x="3194" y="1450"/>
                      </a:lnTo>
                      <a:lnTo>
                        <a:pt x="3196" y="1454"/>
                      </a:lnTo>
                      <a:lnTo>
                        <a:pt x="3198" y="1458"/>
                      </a:lnTo>
                      <a:lnTo>
                        <a:pt x="3201" y="1462"/>
                      </a:lnTo>
                      <a:lnTo>
                        <a:pt x="3207" y="1470"/>
                      </a:lnTo>
                      <a:lnTo>
                        <a:pt x="3215" y="1477"/>
                      </a:lnTo>
                      <a:lnTo>
                        <a:pt x="3235" y="1477"/>
                      </a:lnTo>
                      <a:lnTo>
                        <a:pt x="3247" y="1476"/>
                      </a:lnTo>
                      <a:lnTo>
                        <a:pt x="3257" y="1476"/>
                      </a:lnTo>
                      <a:lnTo>
                        <a:pt x="3267" y="1474"/>
                      </a:lnTo>
                      <a:lnTo>
                        <a:pt x="3277" y="1472"/>
                      </a:lnTo>
                      <a:lnTo>
                        <a:pt x="3296" y="1467"/>
                      </a:lnTo>
                      <a:lnTo>
                        <a:pt x="3313" y="1461"/>
                      </a:lnTo>
                      <a:lnTo>
                        <a:pt x="3331" y="1454"/>
                      </a:lnTo>
                      <a:lnTo>
                        <a:pt x="3348" y="1448"/>
                      </a:lnTo>
                      <a:lnTo>
                        <a:pt x="3368" y="1441"/>
                      </a:lnTo>
                      <a:lnTo>
                        <a:pt x="3389" y="1434"/>
                      </a:lnTo>
                      <a:lnTo>
                        <a:pt x="3382" y="1431"/>
                      </a:lnTo>
                      <a:lnTo>
                        <a:pt x="3373" y="1427"/>
                      </a:lnTo>
                      <a:lnTo>
                        <a:pt x="3364" y="1423"/>
                      </a:lnTo>
                      <a:lnTo>
                        <a:pt x="3357" y="1420"/>
                      </a:lnTo>
                      <a:lnTo>
                        <a:pt x="3348" y="1419"/>
                      </a:lnTo>
                      <a:lnTo>
                        <a:pt x="3338" y="1419"/>
                      </a:lnTo>
                      <a:lnTo>
                        <a:pt x="3333" y="1418"/>
                      </a:lnTo>
                      <a:lnTo>
                        <a:pt x="3328" y="1418"/>
                      </a:lnTo>
                      <a:lnTo>
                        <a:pt x="3324" y="1416"/>
                      </a:lnTo>
                      <a:lnTo>
                        <a:pt x="3319" y="1413"/>
                      </a:lnTo>
                      <a:lnTo>
                        <a:pt x="3317" y="1408"/>
                      </a:lnTo>
                      <a:lnTo>
                        <a:pt x="3317" y="1403"/>
                      </a:lnTo>
                      <a:lnTo>
                        <a:pt x="3316" y="1401"/>
                      </a:lnTo>
                      <a:lnTo>
                        <a:pt x="3315" y="1400"/>
                      </a:lnTo>
                      <a:lnTo>
                        <a:pt x="3314" y="1398"/>
                      </a:lnTo>
                      <a:lnTo>
                        <a:pt x="3312" y="1398"/>
                      </a:lnTo>
                      <a:lnTo>
                        <a:pt x="3300" y="1406"/>
                      </a:lnTo>
                      <a:lnTo>
                        <a:pt x="3287" y="1415"/>
                      </a:lnTo>
                      <a:lnTo>
                        <a:pt x="3285" y="1415"/>
                      </a:lnTo>
                      <a:lnTo>
                        <a:pt x="3283" y="1414"/>
                      </a:lnTo>
                      <a:lnTo>
                        <a:pt x="3273" y="1414"/>
                      </a:lnTo>
                      <a:lnTo>
                        <a:pt x="3264" y="1413"/>
                      </a:lnTo>
                      <a:lnTo>
                        <a:pt x="3261" y="1410"/>
                      </a:lnTo>
                      <a:lnTo>
                        <a:pt x="3257" y="1409"/>
                      </a:lnTo>
                      <a:lnTo>
                        <a:pt x="3254" y="1406"/>
                      </a:lnTo>
                      <a:lnTo>
                        <a:pt x="3251" y="1403"/>
                      </a:lnTo>
                      <a:lnTo>
                        <a:pt x="3257" y="1400"/>
                      </a:lnTo>
                      <a:lnTo>
                        <a:pt x="3262" y="1395"/>
                      </a:lnTo>
                      <a:lnTo>
                        <a:pt x="3264" y="1392"/>
                      </a:lnTo>
                      <a:lnTo>
                        <a:pt x="3267" y="1389"/>
                      </a:lnTo>
                      <a:lnTo>
                        <a:pt x="3267" y="1386"/>
                      </a:lnTo>
                      <a:lnTo>
                        <a:pt x="3268" y="1382"/>
                      </a:lnTo>
                      <a:lnTo>
                        <a:pt x="3267" y="1373"/>
                      </a:lnTo>
                      <a:lnTo>
                        <a:pt x="3265" y="1365"/>
                      </a:lnTo>
                      <a:lnTo>
                        <a:pt x="3264" y="1357"/>
                      </a:lnTo>
                      <a:lnTo>
                        <a:pt x="3264" y="1347"/>
                      </a:lnTo>
                      <a:lnTo>
                        <a:pt x="3264" y="1330"/>
                      </a:lnTo>
                      <a:lnTo>
                        <a:pt x="3273" y="1330"/>
                      </a:lnTo>
                      <a:lnTo>
                        <a:pt x="3277" y="1330"/>
                      </a:lnTo>
                      <a:lnTo>
                        <a:pt x="3281" y="1331"/>
                      </a:lnTo>
                      <a:lnTo>
                        <a:pt x="3284" y="1332"/>
                      </a:lnTo>
                      <a:lnTo>
                        <a:pt x="3287" y="1334"/>
                      </a:lnTo>
                      <a:lnTo>
                        <a:pt x="3293" y="1338"/>
                      </a:lnTo>
                      <a:lnTo>
                        <a:pt x="3301" y="1341"/>
                      </a:lnTo>
                      <a:lnTo>
                        <a:pt x="3307" y="1341"/>
                      </a:lnTo>
                      <a:lnTo>
                        <a:pt x="3313" y="1341"/>
                      </a:lnTo>
                      <a:lnTo>
                        <a:pt x="3322" y="1351"/>
                      </a:lnTo>
                      <a:lnTo>
                        <a:pt x="3330" y="1363"/>
                      </a:lnTo>
                      <a:lnTo>
                        <a:pt x="3337" y="1367"/>
                      </a:lnTo>
                      <a:lnTo>
                        <a:pt x="3343" y="1370"/>
                      </a:lnTo>
                      <a:lnTo>
                        <a:pt x="3349" y="1371"/>
                      </a:lnTo>
                      <a:lnTo>
                        <a:pt x="3357" y="1372"/>
                      </a:lnTo>
                      <a:lnTo>
                        <a:pt x="3371" y="1371"/>
                      </a:lnTo>
                      <a:lnTo>
                        <a:pt x="3388" y="1371"/>
                      </a:lnTo>
                      <a:lnTo>
                        <a:pt x="3398" y="1371"/>
                      </a:lnTo>
                      <a:lnTo>
                        <a:pt x="3398" y="1357"/>
                      </a:lnTo>
                      <a:lnTo>
                        <a:pt x="3397" y="1347"/>
                      </a:lnTo>
                      <a:lnTo>
                        <a:pt x="3395" y="1339"/>
                      </a:lnTo>
                      <a:lnTo>
                        <a:pt x="3391" y="1332"/>
                      </a:lnTo>
                      <a:lnTo>
                        <a:pt x="3387" y="1324"/>
                      </a:lnTo>
                      <a:lnTo>
                        <a:pt x="3375" y="1312"/>
                      </a:lnTo>
                      <a:lnTo>
                        <a:pt x="3362" y="1298"/>
                      </a:lnTo>
                      <a:lnTo>
                        <a:pt x="3356" y="1290"/>
                      </a:lnTo>
                      <a:lnTo>
                        <a:pt x="3349" y="1282"/>
                      </a:lnTo>
                      <a:lnTo>
                        <a:pt x="3345" y="1274"/>
                      </a:lnTo>
                      <a:lnTo>
                        <a:pt x="3340" y="1264"/>
                      </a:lnTo>
                      <a:lnTo>
                        <a:pt x="3335" y="1256"/>
                      </a:lnTo>
                      <a:lnTo>
                        <a:pt x="3330" y="1249"/>
                      </a:lnTo>
                      <a:lnTo>
                        <a:pt x="3329" y="1246"/>
                      </a:lnTo>
                      <a:lnTo>
                        <a:pt x="3327" y="1241"/>
                      </a:lnTo>
                      <a:lnTo>
                        <a:pt x="3326" y="1237"/>
                      </a:lnTo>
                      <a:lnTo>
                        <a:pt x="3326" y="1233"/>
                      </a:lnTo>
                      <a:lnTo>
                        <a:pt x="3326" y="1210"/>
                      </a:lnTo>
                      <a:lnTo>
                        <a:pt x="3325" y="1207"/>
                      </a:lnTo>
                      <a:lnTo>
                        <a:pt x="3324" y="1205"/>
                      </a:lnTo>
                      <a:lnTo>
                        <a:pt x="3321" y="1203"/>
                      </a:lnTo>
                      <a:lnTo>
                        <a:pt x="3318" y="1202"/>
                      </a:lnTo>
                      <a:lnTo>
                        <a:pt x="3311" y="1201"/>
                      </a:lnTo>
                      <a:lnTo>
                        <a:pt x="3304" y="1201"/>
                      </a:lnTo>
                      <a:lnTo>
                        <a:pt x="3280" y="1201"/>
                      </a:lnTo>
                      <a:lnTo>
                        <a:pt x="3276" y="1217"/>
                      </a:lnTo>
                      <a:lnTo>
                        <a:pt x="3271" y="1232"/>
                      </a:lnTo>
                      <a:lnTo>
                        <a:pt x="3265" y="1228"/>
                      </a:lnTo>
                      <a:lnTo>
                        <a:pt x="3261" y="1224"/>
                      </a:lnTo>
                      <a:lnTo>
                        <a:pt x="3256" y="1228"/>
                      </a:lnTo>
                      <a:lnTo>
                        <a:pt x="3252" y="1234"/>
                      </a:lnTo>
                      <a:lnTo>
                        <a:pt x="3249" y="1241"/>
                      </a:lnTo>
                      <a:lnTo>
                        <a:pt x="3246" y="1248"/>
                      </a:lnTo>
                      <a:lnTo>
                        <a:pt x="3243" y="1253"/>
                      </a:lnTo>
                      <a:lnTo>
                        <a:pt x="3239" y="1258"/>
                      </a:lnTo>
                      <a:lnTo>
                        <a:pt x="3236" y="1260"/>
                      </a:lnTo>
                      <a:lnTo>
                        <a:pt x="3233" y="1261"/>
                      </a:lnTo>
                      <a:lnTo>
                        <a:pt x="3230" y="1262"/>
                      </a:lnTo>
                      <a:lnTo>
                        <a:pt x="3227" y="1262"/>
                      </a:lnTo>
                      <a:lnTo>
                        <a:pt x="3218" y="1257"/>
                      </a:lnTo>
                      <a:lnTo>
                        <a:pt x="3210" y="1252"/>
                      </a:lnTo>
                      <a:lnTo>
                        <a:pt x="3200" y="1254"/>
                      </a:lnTo>
                      <a:lnTo>
                        <a:pt x="3191" y="1257"/>
                      </a:lnTo>
                      <a:lnTo>
                        <a:pt x="3186" y="1256"/>
                      </a:lnTo>
                      <a:lnTo>
                        <a:pt x="3183" y="1255"/>
                      </a:lnTo>
                      <a:lnTo>
                        <a:pt x="3181" y="1254"/>
                      </a:lnTo>
                      <a:lnTo>
                        <a:pt x="3179" y="1252"/>
                      </a:lnTo>
                      <a:lnTo>
                        <a:pt x="3178" y="1251"/>
                      </a:lnTo>
                      <a:lnTo>
                        <a:pt x="3178" y="1249"/>
                      </a:lnTo>
                      <a:lnTo>
                        <a:pt x="3178" y="1246"/>
                      </a:lnTo>
                      <a:lnTo>
                        <a:pt x="3179" y="1243"/>
                      </a:lnTo>
                      <a:lnTo>
                        <a:pt x="3182" y="1241"/>
                      </a:lnTo>
                      <a:lnTo>
                        <a:pt x="3184" y="1239"/>
                      </a:lnTo>
                      <a:lnTo>
                        <a:pt x="3190" y="1236"/>
                      </a:lnTo>
                      <a:lnTo>
                        <a:pt x="3195" y="1233"/>
                      </a:lnTo>
                      <a:lnTo>
                        <a:pt x="3207" y="1224"/>
                      </a:lnTo>
                      <a:lnTo>
                        <a:pt x="3220" y="1216"/>
                      </a:lnTo>
                      <a:lnTo>
                        <a:pt x="3225" y="1211"/>
                      </a:lnTo>
                      <a:lnTo>
                        <a:pt x="3229" y="1206"/>
                      </a:lnTo>
                      <a:lnTo>
                        <a:pt x="3233" y="1200"/>
                      </a:lnTo>
                      <a:lnTo>
                        <a:pt x="3235" y="1193"/>
                      </a:lnTo>
                      <a:lnTo>
                        <a:pt x="3226" y="1193"/>
                      </a:lnTo>
                      <a:lnTo>
                        <a:pt x="3221" y="1193"/>
                      </a:lnTo>
                      <a:lnTo>
                        <a:pt x="3216" y="1194"/>
                      </a:lnTo>
                      <a:lnTo>
                        <a:pt x="3212" y="1195"/>
                      </a:lnTo>
                      <a:lnTo>
                        <a:pt x="3207" y="1197"/>
                      </a:lnTo>
                      <a:lnTo>
                        <a:pt x="3199" y="1201"/>
                      </a:lnTo>
                      <a:lnTo>
                        <a:pt x="3192" y="1207"/>
                      </a:lnTo>
                      <a:lnTo>
                        <a:pt x="3179" y="1222"/>
                      </a:lnTo>
                      <a:lnTo>
                        <a:pt x="3164" y="1236"/>
                      </a:lnTo>
                      <a:lnTo>
                        <a:pt x="3159" y="1239"/>
                      </a:lnTo>
                      <a:lnTo>
                        <a:pt x="3154" y="1241"/>
                      </a:lnTo>
                      <a:lnTo>
                        <a:pt x="3148" y="1244"/>
                      </a:lnTo>
                      <a:lnTo>
                        <a:pt x="3143" y="1245"/>
                      </a:lnTo>
                      <a:lnTo>
                        <a:pt x="3138" y="1246"/>
                      </a:lnTo>
                      <a:lnTo>
                        <a:pt x="3133" y="1247"/>
                      </a:lnTo>
                      <a:lnTo>
                        <a:pt x="3128" y="1249"/>
                      </a:lnTo>
                      <a:lnTo>
                        <a:pt x="3122" y="1252"/>
                      </a:lnTo>
                      <a:lnTo>
                        <a:pt x="3114" y="1258"/>
                      </a:lnTo>
                      <a:lnTo>
                        <a:pt x="3106" y="1262"/>
                      </a:lnTo>
                      <a:lnTo>
                        <a:pt x="3098" y="1267"/>
                      </a:lnTo>
                      <a:lnTo>
                        <a:pt x="3088" y="1273"/>
                      </a:lnTo>
                      <a:lnTo>
                        <a:pt x="3079" y="1278"/>
                      </a:lnTo>
                      <a:lnTo>
                        <a:pt x="3072" y="1282"/>
                      </a:lnTo>
                      <a:lnTo>
                        <a:pt x="3069" y="1284"/>
                      </a:lnTo>
                      <a:lnTo>
                        <a:pt x="3064" y="1286"/>
                      </a:lnTo>
                      <a:lnTo>
                        <a:pt x="3059" y="1287"/>
                      </a:lnTo>
                      <a:lnTo>
                        <a:pt x="3055" y="1287"/>
                      </a:lnTo>
                      <a:lnTo>
                        <a:pt x="3051" y="1287"/>
                      </a:lnTo>
                      <a:lnTo>
                        <a:pt x="3048" y="1286"/>
                      </a:lnTo>
                      <a:lnTo>
                        <a:pt x="3045" y="1285"/>
                      </a:lnTo>
                      <a:lnTo>
                        <a:pt x="3043" y="1283"/>
                      </a:lnTo>
                      <a:lnTo>
                        <a:pt x="3040" y="1281"/>
                      </a:lnTo>
                      <a:lnTo>
                        <a:pt x="3039" y="1279"/>
                      </a:lnTo>
                      <a:lnTo>
                        <a:pt x="3038" y="1276"/>
                      </a:lnTo>
                      <a:lnTo>
                        <a:pt x="3036" y="1273"/>
                      </a:lnTo>
                      <a:lnTo>
                        <a:pt x="3038" y="1266"/>
                      </a:lnTo>
                      <a:lnTo>
                        <a:pt x="3041" y="1261"/>
                      </a:lnTo>
                      <a:lnTo>
                        <a:pt x="3045" y="1258"/>
                      </a:lnTo>
                      <a:lnTo>
                        <a:pt x="3049" y="1255"/>
                      </a:lnTo>
                      <a:lnTo>
                        <a:pt x="3061" y="1250"/>
                      </a:lnTo>
                      <a:lnTo>
                        <a:pt x="3074" y="1246"/>
                      </a:lnTo>
                      <a:lnTo>
                        <a:pt x="3087" y="1237"/>
                      </a:lnTo>
                      <a:lnTo>
                        <a:pt x="3101" y="1228"/>
                      </a:lnTo>
                      <a:lnTo>
                        <a:pt x="3111" y="1223"/>
                      </a:lnTo>
                      <a:lnTo>
                        <a:pt x="3120" y="1220"/>
                      </a:lnTo>
                      <a:lnTo>
                        <a:pt x="3130" y="1216"/>
                      </a:lnTo>
                      <a:lnTo>
                        <a:pt x="3139" y="1209"/>
                      </a:lnTo>
                      <a:lnTo>
                        <a:pt x="3147" y="1204"/>
                      </a:lnTo>
                      <a:lnTo>
                        <a:pt x="3156" y="1200"/>
                      </a:lnTo>
                      <a:lnTo>
                        <a:pt x="3159" y="1198"/>
                      </a:lnTo>
                      <a:lnTo>
                        <a:pt x="3162" y="1196"/>
                      </a:lnTo>
                      <a:lnTo>
                        <a:pt x="3163" y="1192"/>
                      </a:lnTo>
                      <a:lnTo>
                        <a:pt x="3164" y="1188"/>
                      </a:lnTo>
                      <a:lnTo>
                        <a:pt x="3164" y="1186"/>
                      </a:lnTo>
                      <a:lnTo>
                        <a:pt x="3163" y="1182"/>
                      </a:lnTo>
                      <a:lnTo>
                        <a:pt x="3162" y="1181"/>
                      </a:lnTo>
                      <a:lnTo>
                        <a:pt x="3161" y="1179"/>
                      </a:lnTo>
                      <a:lnTo>
                        <a:pt x="3157" y="1177"/>
                      </a:lnTo>
                      <a:lnTo>
                        <a:pt x="3152" y="1175"/>
                      </a:lnTo>
                      <a:lnTo>
                        <a:pt x="3139" y="1174"/>
                      </a:lnTo>
                      <a:lnTo>
                        <a:pt x="3127" y="1173"/>
                      </a:lnTo>
                      <a:lnTo>
                        <a:pt x="3122" y="1172"/>
                      </a:lnTo>
                      <a:lnTo>
                        <a:pt x="3116" y="1170"/>
                      </a:lnTo>
                      <a:lnTo>
                        <a:pt x="3111" y="1167"/>
                      </a:lnTo>
                      <a:lnTo>
                        <a:pt x="3106" y="1163"/>
                      </a:lnTo>
                      <a:lnTo>
                        <a:pt x="3102" y="1161"/>
                      </a:lnTo>
                      <a:lnTo>
                        <a:pt x="3099" y="1159"/>
                      </a:lnTo>
                      <a:lnTo>
                        <a:pt x="3099" y="1159"/>
                      </a:lnTo>
                      <a:lnTo>
                        <a:pt x="3100" y="1162"/>
                      </a:lnTo>
                      <a:lnTo>
                        <a:pt x="3100" y="1167"/>
                      </a:lnTo>
                      <a:lnTo>
                        <a:pt x="3100" y="1172"/>
                      </a:lnTo>
                      <a:lnTo>
                        <a:pt x="3098" y="1175"/>
                      </a:lnTo>
                      <a:lnTo>
                        <a:pt x="3096" y="1178"/>
                      </a:lnTo>
                      <a:lnTo>
                        <a:pt x="3092" y="1181"/>
                      </a:lnTo>
                      <a:lnTo>
                        <a:pt x="3085" y="1187"/>
                      </a:lnTo>
                      <a:lnTo>
                        <a:pt x="3077" y="1192"/>
                      </a:lnTo>
                      <a:lnTo>
                        <a:pt x="3069" y="1197"/>
                      </a:lnTo>
                      <a:lnTo>
                        <a:pt x="3060" y="1202"/>
                      </a:lnTo>
                      <a:lnTo>
                        <a:pt x="3052" y="1206"/>
                      </a:lnTo>
                      <a:lnTo>
                        <a:pt x="3042" y="1210"/>
                      </a:lnTo>
                      <a:lnTo>
                        <a:pt x="3025" y="1219"/>
                      </a:lnTo>
                      <a:lnTo>
                        <a:pt x="3012" y="1227"/>
                      </a:lnTo>
                      <a:lnTo>
                        <a:pt x="3004" y="1231"/>
                      </a:lnTo>
                      <a:lnTo>
                        <a:pt x="2997" y="1234"/>
                      </a:lnTo>
                      <a:lnTo>
                        <a:pt x="2989" y="1236"/>
                      </a:lnTo>
                      <a:lnTo>
                        <a:pt x="2979" y="1236"/>
                      </a:lnTo>
                      <a:lnTo>
                        <a:pt x="2972" y="1236"/>
                      </a:lnTo>
                      <a:lnTo>
                        <a:pt x="2964" y="1235"/>
                      </a:lnTo>
                      <a:lnTo>
                        <a:pt x="2959" y="1249"/>
                      </a:lnTo>
                      <a:lnTo>
                        <a:pt x="2955" y="1260"/>
                      </a:lnTo>
                      <a:lnTo>
                        <a:pt x="2952" y="1272"/>
                      </a:lnTo>
                      <a:lnTo>
                        <a:pt x="2947" y="1285"/>
                      </a:lnTo>
                      <a:lnTo>
                        <a:pt x="2945" y="1298"/>
                      </a:lnTo>
                      <a:lnTo>
                        <a:pt x="2943" y="1313"/>
                      </a:lnTo>
                      <a:lnTo>
                        <a:pt x="2942" y="1316"/>
                      </a:lnTo>
                      <a:lnTo>
                        <a:pt x="2941" y="1320"/>
                      </a:lnTo>
                      <a:lnTo>
                        <a:pt x="2940" y="1322"/>
                      </a:lnTo>
                      <a:lnTo>
                        <a:pt x="2939" y="1323"/>
                      </a:lnTo>
                      <a:lnTo>
                        <a:pt x="2938" y="1324"/>
                      </a:lnTo>
                      <a:lnTo>
                        <a:pt x="2936" y="1324"/>
                      </a:lnTo>
                      <a:lnTo>
                        <a:pt x="2933" y="1323"/>
                      </a:lnTo>
                      <a:lnTo>
                        <a:pt x="2930" y="1322"/>
                      </a:lnTo>
                      <a:lnTo>
                        <a:pt x="2928" y="1320"/>
                      </a:lnTo>
                      <a:lnTo>
                        <a:pt x="2927" y="1317"/>
                      </a:lnTo>
                      <a:lnTo>
                        <a:pt x="2924" y="1311"/>
                      </a:lnTo>
                      <a:lnTo>
                        <a:pt x="2920" y="1305"/>
                      </a:lnTo>
                      <a:lnTo>
                        <a:pt x="2915" y="1296"/>
                      </a:lnTo>
                      <a:lnTo>
                        <a:pt x="2912" y="1289"/>
                      </a:lnTo>
                      <a:lnTo>
                        <a:pt x="2909" y="1281"/>
                      </a:lnTo>
                      <a:lnTo>
                        <a:pt x="2909" y="1273"/>
                      </a:lnTo>
                      <a:lnTo>
                        <a:pt x="2910" y="1263"/>
                      </a:lnTo>
                      <a:lnTo>
                        <a:pt x="2912" y="1256"/>
                      </a:lnTo>
                      <a:lnTo>
                        <a:pt x="2915" y="1250"/>
                      </a:lnTo>
                      <a:lnTo>
                        <a:pt x="2919" y="1241"/>
                      </a:lnTo>
                      <a:lnTo>
                        <a:pt x="2914" y="1237"/>
                      </a:lnTo>
                      <a:lnTo>
                        <a:pt x="2910" y="1234"/>
                      </a:lnTo>
                      <a:lnTo>
                        <a:pt x="2906" y="1232"/>
                      </a:lnTo>
                      <a:lnTo>
                        <a:pt x="2901" y="1230"/>
                      </a:lnTo>
                      <a:lnTo>
                        <a:pt x="2896" y="1231"/>
                      </a:lnTo>
                      <a:lnTo>
                        <a:pt x="2891" y="1232"/>
                      </a:lnTo>
                      <a:lnTo>
                        <a:pt x="2888" y="1235"/>
                      </a:lnTo>
                      <a:lnTo>
                        <a:pt x="2885" y="1237"/>
                      </a:lnTo>
                      <a:lnTo>
                        <a:pt x="2880" y="1246"/>
                      </a:lnTo>
                      <a:lnTo>
                        <a:pt x="2876" y="1254"/>
                      </a:lnTo>
                      <a:lnTo>
                        <a:pt x="2872" y="1262"/>
                      </a:lnTo>
                      <a:lnTo>
                        <a:pt x="2867" y="1269"/>
                      </a:lnTo>
                      <a:lnTo>
                        <a:pt x="2863" y="1273"/>
                      </a:lnTo>
                      <a:lnTo>
                        <a:pt x="2860" y="1275"/>
                      </a:lnTo>
                      <a:lnTo>
                        <a:pt x="2856" y="1277"/>
                      </a:lnTo>
                      <a:lnTo>
                        <a:pt x="2852" y="1277"/>
                      </a:lnTo>
                      <a:lnTo>
                        <a:pt x="2845" y="1277"/>
                      </a:lnTo>
                      <a:lnTo>
                        <a:pt x="2839" y="1276"/>
                      </a:lnTo>
                      <a:lnTo>
                        <a:pt x="2839" y="1245"/>
                      </a:lnTo>
                      <a:lnTo>
                        <a:pt x="2836" y="1235"/>
                      </a:lnTo>
                      <a:lnTo>
                        <a:pt x="2831" y="1236"/>
                      </a:lnTo>
                      <a:lnTo>
                        <a:pt x="2827" y="1245"/>
                      </a:lnTo>
                      <a:lnTo>
                        <a:pt x="2823" y="1252"/>
                      </a:lnTo>
                      <a:lnTo>
                        <a:pt x="2818" y="1258"/>
                      </a:lnTo>
                      <a:lnTo>
                        <a:pt x="2812" y="1263"/>
                      </a:lnTo>
                      <a:lnTo>
                        <a:pt x="2805" y="1267"/>
                      </a:lnTo>
                      <a:lnTo>
                        <a:pt x="2799" y="1271"/>
                      </a:lnTo>
                      <a:lnTo>
                        <a:pt x="2791" y="1273"/>
                      </a:lnTo>
                      <a:lnTo>
                        <a:pt x="2783" y="1274"/>
                      </a:lnTo>
                      <a:lnTo>
                        <a:pt x="2777" y="1273"/>
                      </a:lnTo>
                      <a:lnTo>
                        <a:pt x="2773" y="1271"/>
                      </a:lnTo>
                      <a:lnTo>
                        <a:pt x="2776" y="1262"/>
                      </a:lnTo>
                      <a:lnTo>
                        <a:pt x="2781" y="1255"/>
                      </a:lnTo>
                      <a:lnTo>
                        <a:pt x="2783" y="1252"/>
                      </a:lnTo>
                      <a:lnTo>
                        <a:pt x="2785" y="1248"/>
                      </a:lnTo>
                      <a:lnTo>
                        <a:pt x="2786" y="1244"/>
                      </a:lnTo>
                      <a:lnTo>
                        <a:pt x="2787" y="1238"/>
                      </a:lnTo>
                      <a:lnTo>
                        <a:pt x="2786" y="1236"/>
                      </a:lnTo>
                      <a:lnTo>
                        <a:pt x="2785" y="1234"/>
                      </a:lnTo>
                      <a:lnTo>
                        <a:pt x="2784" y="1232"/>
                      </a:lnTo>
                      <a:lnTo>
                        <a:pt x="2782" y="1230"/>
                      </a:lnTo>
                      <a:lnTo>
                        <a:pt x="2777" y="1228"/>
                      </a:lnTo>
                      <a:lnTo>
                        <a:pt x="2772" y="1227"/>
                      </a:lnTo>
                      <a:lnTo>
                        <a:pt x="2768" y="1228"/>
                      </a:lnTo>
                      <a:lnTo>
                        <a:pt x="2765" y="1229"/>
                      </a:lnTo>
                      <a:lnTo>
                        <a:pt x="2763" y="1231"/>
                      </a:lnTo>
                      <a:lnTo>
                        <a:pt x="2761" y="1234"/>
                      </a:lnTo>
                      <a:lnTo>
                        <a:pt x="2758" y="1240"/>
                      </a:lnTo>
                      <a:lnTo>
                        <a:pt x="2753" y="1248"/>
                      </a:lnTo>
                      <a:lnTo>
                        <a:pt x="2747" y="1253"/>
                      </a:lnTo>
                      <a:lnTo>
                        <a:pt x="2741" y="1256"/>
                      </a:lnTo>
                      <a:lnTo>
                        <a:pt x="2735" y="1258"/>
                      </a:lnTo>
                      <a:lnTo>
                        <a:pt x="2727" y="1259"/>
                      </a:lnTo>
                      <a:lnTo>
                        <a:pt x="2729" y="1248"/>
                      </a:lnTo>
                      <a:lnTo>
                        <a:pt x="2731" y="1237"/>
                      </a:lnTo>
                      <a:lnTo>
                        <a:pt x="2730" y="1234"/>
                      </a:lnTo>
                      <a:lnTo>
                        <a:pt x="2729" y="1231"/>
                      </a:lnTo>
                      <a:lnTo>
                        <a:pt x="2728" y="1229"/>
                      </a:lnTo>
                      <a:lnTo>
                        <a:pt x="2726" y="1227"/>
                      </a:lnTo>
                      <a:lnTo>
                        <a:pt x="2720" y="1225"/>
                      </a:lnTo>
                      <a:lnTo>
                        <a:pt x="2715" y="1224"/>
                      </a:lnTo>
                      <a:lnTo>
                        <a:pt x="2703" y="1236"/>
                      </a:lnTo>
                      <a:lnTo>
                        <a:pt x="2691" y="1250"/>
                      </a:lnTo>
                      <a:lnTo>
                        <a:pt x="2688" y="1250"/>
                      </a:lnTo>
                      <a:lnTo>
                        <a:pt x="2685" y="1250"/>
                      </a:lnTo>
                      <a:lnTo>
                        <a:pt x="2685" y="1225"/>
                      </a:lnTo>
                      <a:lnTo>
                        <a:pt x="2683" y="1218"/>
                      </a:lnTo>
                      <a:lnTo>
                        <a:pt x="2675" y="1220"/>
                      </a:lnTo>
                      <a:lnTo>
                        <a:pt x="2667" y="1223"/>
                      </a:lnTo>
                      <a:lnTo>
                        <a:pt x="2659" y="1227"/>
                      </a:lnTo>
                      <a:lnTo>
                        <a:pt x="2653" y="1231"/>
                      </a:lnTo>
                      <a:lnTo>
                        <a:pt x="2648" y="1236"/>
                      </a:lnTo>
                      <a:lnTo>
                        <a:pt x="2644" y="1243"/>
                      </a:lnTo>
                      <a:lnTo>
                        <a:pt x="2641" y="1250"/>
                      </a:lnTo>
                      <a:lnTo>
                        <a:pt x="2641" y="1258"/>
                      </a:lnTo>
                      <a:lnTo>
                        <a:pt x="2641" y="1300"/>
                      </a:lnTo>
                      <a:lnTo>
                        <a:pt x="2640" y="1306"/>
                      </a:lnTo>
                      <a:lnTo>
                        <a:pt x="2638" y="1311"/>
                      </a:lnTo>
                      <a:lnTo>
                        <a:pt x="2635" y="1314"/>
                      </a:lnTo>
                      <a:lnTo>
                        <a:pt x="2633" y="1316"/>
                      </a:lnTo>
                      <a:lnTo>
                        <a:pt x="2631" y="1317"/>
                      </a:lnTo>
                      <a:lnTo>
                        <a:pt x="2628" y="1317"/>
                      </a:lnTo>
                      <a:lnTo>
                        <a:pt x="2624" y="1316"/>
                      </a:lnTo>
                      <a:lnTo>
                        <a:pt x="2621" y="1315"/>
                      </a:lnTo>
                      <a:lnTo>
                        <a:pt x="2619" y="1312"/>
                      </a:lnTo>
                      <a:lnTo>
                        <a:pt x="2617" y="1309"/>
                      </a:lnTo>
                      <a:lnTo>
                        <a:pt x="2615" y="1301"/>
                      </a:lnTo>
                      <a:lnTo>
                        <a:pt x="2614" y="1291"/>
                      </a:lnTo>
                      <a:lnTo>
                        <a:pt x="2615" y="1281"/>
                      </a:lnTo>
                      <a:lnTo>
                        <a:pt x="2616" y="1271"/>
                      </a:lnTo>
                      <a:lnTo>
                        <a:pt x="2615" y="1262"/>
                      </a:lnTo>
                      <a:lnTo>
                        <a:pt x="2612" y="1254"/>
                      </a:lnTo>
                      <a:lnTo>
                        <a:pt x="2610" y="1251"/>
                      </a:lnTo>
                      <a:lnTo>
                        <a:pt x="2607" y="1249"/>
                      </a:lnTo>
                      <a:lnTo>
                        <a:pt x="2603" y="1247"/>
                      </a:lnTo>
                      <a:lnTo>
                        <a:pt x="2600" y="1246"/>
                      </a:lnTo>
                      <a:lnTo>
                        <a:pt x="2597" y="1247"/>
                      </a:lnTo>
                      <a:lnTo>
                        <a:pt x="2595" y="1249"/>
                      </a:lnTo>
                      <a:lnTo>
                        <a:pt x="2594" y="1251"/>
                      </a:lnTo>
                      <a:lnTo>
                        <a:pt x="2592" y="1253"/>
                      </a:lnTo>
                      <a:lnTo>
                        <a:pt x="2586" y="1252"/>
                      </a:lnTo>
                      <a:lnTo>
                        <a:pt x="2584" y="1240"/>
                      </a:lnTo>
                      <a:lnTo>
                        <a:pt x="2581" y="1228"/>
                      </a:lnTo>
                      <a:lnTo>
                        <a:pt x="2574" y="1230"/>
                      </a:lnTo>
                      <a:lnTo>
                        <a:pt x="2569" y="1233"/>
                      </a:lnTo>
                      <a:lnTo>
                        <a:pt x="2564" y="1237"/>
                      </a:lnTo>
                      <a:lnTo>
                        <a:pt x="2560" y="1241"/>
                      </a:lnTo>
                      <a:lnTo>
                        <a:pt x="2556" y="1246"/>
                      </a:lnTo>
                      <a:lnTo>
                        <a:pt x="2550" y="1250"/>
                      </a:lnTo>
                      <a:lnTo>
                        <a:pt x="2545" y="1253"/>
                      </a:lnTo>
                      <a:lnTo>
                        <a:pt x="2539" y="1257"/>
                      </a:lnTo>
                      <a:lnTo>
                        <a:pt x="2531" y="1260"/>
                      </a:lnTo>
                      <a:lnTo>
                        <a:pt x="2524" y="1263"/>
                      </a:lnTo>
                      <a:lnTo>
                        <a:pt x="2517" y="1266"/>
                      </a:lnTo>
                      <a:lnTo>
                        <a:pt x="2510" y="1271"/>
                      </a:lnTo>
                      <a:lnTo>
                        <a:pt x="2503" y="1278"/>
                      </a:lnTo>
                      <a:lnTo>
                        <a:pt x="2498" y="1284"/>
                      </a:lnTo>
                      <a:lnTo>
                        <a:pt x="2496" y="1287"/>
                      </a:lnTo>
                      <a:lnTo>
                        <a:pt x="2492" y="1289"/>
                      </a:lnTo>
                      <a:lnTo>
                        <a:pt x="2488" y="1290"/>
                      </a:lnTo>
                      <a:lnTo>
                        <a:pt x="2484" y="1291"/>
                      </a:lnTo>
                      <a:lnTo>
                        <a:pt x="2470" y="1286"/>
                      </a:lnTo>
                      <a:lnTo>
                        <a:pt x="2454" y="1282"/>
                      </a:lnTo>
                      <a:lnTo>
                        <a:pt x="2445" y="1282"/>
                      </a:lnTo>
                      <a:lnTo>
                        <a:pt x="2435" y="1284"/>
                      </a:lnTo>
                      <a:lnTo>
                        <a:pt x="2431" y="1286"/>
                      </a:lnTo>
                      <a:lnTo>
                        <a:pt x="2428" y="1288"/>
                      </a:lnTo>
                      <a:lnTo>
                        <a:pt x="2425" y="1291"/>
                      </a:lnTo>
                      <a:lnTo>
                        <a:pt x="2424" y="1295"/>
                      </a:lnTo>
                      <a:lnTo>
                        <a:pt x="2423" y="1305"/>
                      </a:lnTo>
                      <a:lnTo>
                        <a:pt x="2421" y="1313"/>
                      </a:lnTo>
                      <a:lnTo>
                        <a:pt x="2420" y="1317"/>
                      </a:lnTo>
                      <a:lnTo>
                        <a:pt x="2418" y="1319"/>
                      </a:lnTo>
                      <a:lnTo>
                        <a:pt x="2415" y="1321"/>
                      </a:lnTo>
                      <a:lnTo>
                        <a:pt x="2411" y="1322"/>
                      </a:lnTo>
                      <a:lnTo>
                        <a:pt x="2400" y="1315"/>
                      </a:lnTo>
                      <a:lnTo>
                        <a:pt x="2389" y="1309"/>
                      </a:lnTo>
                      <a:lnTo>
                        <a:pt x="2384" y="1309"/>
                      </a:lnTo>
                      <a:lnTo>
                        <a:pt x="2380" y="1310"/>
                      </a:lnTo>
                      <a:lnTo>
                        <a:pt x="2375" y="1312"/>
                      </a:lnTo>
                      <a:lnTo>
                        <a:pt x="2370" y="1314"/>
                      </a:lnTo>
                      <a:lnTo>
                        <a:pt x="2375" y="1320"/>
                      </a:lnTo>
                      <a:lnTo>
                        <a:pt x="2382" y="1325"/>
                      </a:lnTo>
                      <a:lnTo>
                        <a:pt x="2385" y="1329"/>
                      </a:lnTo>
                      <a:lnTo>
                        <a:pt x="2387" y="1332"/>
                      </a:lnTo>
                      <a:lnTo>
                        <a:pt x="2388" y="1335"/>
                      </a:lnTo>
                      <a:lnTo>
                        <a:pt x="2389" y="1339"/>
                      </a:lnTo>
                      <a:lnTo>
                        <a:pt x="2388" y="1342"/>
                      </a:lnTo>
                      <a:lnTo>
                        <a:pt x="2387" y="1345"/>
                      </a:lnTo>
                      <a:lnTo>
                        <a:pt x="2385" y="1348"/>
                      </a:lnTo>
                      <a:lnTo>
                        <a:pt x="2383" y="1350"/>
                      </a:lnTo>
                      <a:lnTo>
                        <a:pt x="2380" y="1351"/>
                      </a:lnTo>
                      <a:lnTo>
                        <a:pt x="2376" y="1353"/>
                      </a:lnTo>
                      <a:lnTo>
                        <a:pt x="2372" y="1353"/>
                      </a:lnTo>
                      <a:lnTo>
                        <a:pt x="2369" y="1354"/>
                      </a:lnTo>
                      <a:lnTo>
                        <a:pt x="2358" y="1352"/>
                      </a:lnTo>
                      <a:lnTo>
                        <a:pt x="2345" y="1351"/>
                      </a:lnTo>
                      <a:lnTo>
                        <a:pt x="2334" y="1352"/>
                      </a:lnTo>
                      <a:lnTo>
                        <a:pt x="2323" y="1354"/>
                      </a:lnTo>
                      <a:lnTo>
                        <a:pt x="2300" y="1354"/>
                      </a:lnTo>
                      <a:lnTo>
                        <a:pt x="2295" y="1349"/>
                      </a:lnTo>
                      <a:lnTo>
                        <a:pt x="2289" y="1344"/>
                      </a:lnTo>
                      <a:lnTo>
                        <a:pt x="2287" y="1342"/>
                      </a:lnTo>
                      <a:lnTo>
                        <a:pt x="2284" y="1341"/>
                      </a:lnTo>
                      <a:lnTo>
                        <a:pt x="2281" y="1340"/>
                      </a:lnTo>
                      <a:lnTo>
                        <a:pt x="2278" y="1340"/>
                      </a:lnTo>
                      <a:lnTo>
                        <a:pt x="2273" y="1340"/>
                      </a:lnTo>
                      <a:lnTo>
                        <a:pt x="2269" y="1342"/>
                      </a:lnTo>
                      <a:lnTo>
                        <a:pt x="2264" y="1345"/>
                      </a:lnTo>
                      <a:lnTo>
                        <a:pt x="2261" y="1348"/>
                      </a:lnTo>
                      <a:lnTo>
                        <a:pt x="2255" y="1357"/>
                      </a:lnTo>
                      <a:lnTo>
                        <a:pt x="2248" y="1366"/>
                      </a:lnTo>
                      <a:lnTo>
                        <a:pt x="2244" y="1364"/>
                      </a:lnTo>
                      <a:lnTo>
                        <a:pt x="2241" y="1362"/>
                      </a:lnTo>
                      <a:lnTo>
                        <a:pt x="2239" y="1359"/>
                      </a:lnTo>
                      <a:lnTo>
                        <a:pt x="2238" y="1354"/>
                      </a:lnTo>
                      <a:lnTo>
                        <a:pt x="2241" y="1346"/>
                      </a:lnTo>
                      <a:lnTo>
                        <a:pt x="2244" y="1338"/>
                      </a:lnTo>
                      <a:lnTo>
                        <a:pt x="2244" y="1319"/>
                      </a:lnTo>
                      <a:lnTo>
                        <a:pt x="2234" y="1319"/>
                      </a:lnTo>
                      <a:lnTo>
                        <a:pt x="2227" y="1321"/>
                      </a:lnTo>
                      <a:lnTo>
                        <a:pt x="2220" y="1323"/>
                      </a:lnTo>
                      <a:lnTo>
                        <a:pt x="2215" y="1328"/>
                      </a:lnTo>
                      <a:lnTo>
                        <a:pt x="2211" y="1333"/>
                      </a:lnTo>
                      <a:lnTo>
                        <a:pt x="2207" y="1338"/>
                      </a:lnTo>
                      <a:lnTo>
                        <a:pt x="2204" y="1344"/>
                      </a:lnTo>
                      <a:lnTo>
                        <a:pt x="2201" y="1348"/>
                      </a:lnTo>
                      <a:lnTo>
                        <a:pt x="2197" y="1352"/>
                      </a:lnTo>
                      <a:lnTo>
                        <a:pt x="2195" y="1354"/>
                      </a:lnTo>
                      <a:lnTo>
                        <a:pt x="2193" y="1356"/>
                      </a:lnTo>
                      <a:lnTo>
                        <a:pt x="2190" y="1357"/>
                      </a:lnTo>
                      <a:lnTo>
                        <a:pt x="2187" y="1357"/>
                      </a:lnTo>
                      <a:lnTo>
                        <a:pt x="2182" y="1356"/>
                      </a:lnTo>
                      <a:lnTo>
                        <a:pt x="2177" y="1354"/>
                      </a:lnTo>
                      <a:lnTo>
                        <a:pt x="2174" y="1352"/>
                      </a:lnTo>
                      <a:lnTo>
                        <a:pt x="2171" y="1349"/>
                      </a:lnTo>
                      <a:lnTo>
                        <a:pt x="2166" y="1342"/>
                      </a:lnTo>
                      <a:lnTo>
                        <a:pt x="2162" y="1334"/>
                      </a:lnTo>
                      <a:lnTo>
                        <a:pt x="2160" y="1330"/>
                      </a:lnTo>
                      <a:lnTo>
                        <a:pt x="2158" y="1325"/>
                      </a:lnTo>
                      <a:lnTo>
                        <a:pt x="2157" y="1323"/>
                      </a:lnTo>
                      <a:lnTo>
                        <a:pt x="2155" y="1322"/>
                      </a:lnTo>
                      <a:lnTo>
                        <a:pt x="2154" y="1321"/>
                      </a:lnTo>
                      <a:lnTo>
                        <a:pt x="2150" y="1321"/>
                      </a:lnTo>
                      <a:lnTo>
                        <a:pt x="2148" y="1321"/>
                      </a:lnTo>
                      <a:lnTo>
                        <a:pt x="2147" y="1322"/>
                      </a:lnTo>
                      <a:lnTo>
                        <a:pt x="2146" y="1324"/>
                      </a:lnTo>
                      <a:lnTo>
                        <a:pt x="2146" y="1328"/>
                      </a:lnTo>
                      <a:lnTo>
                        <a:pt x="2146" y="1334"/>
                      </a:lnTo>
                      <a:lnTo>
                        <a:pt x="2146" y="1340"/>
                      </a:lnTo>
                      <a:lnTo>
                        <a:pt x="2141" y="1340"/>
                      </a:lnTo>
                      <a:lnTo>
                        <a:pt x="2136" y="1341"/>
                      </a:lnTo>
                      <a:lnTo>
                        <a:pt x="2130" y="1342"/>
                      </a:lnTo>
                      <a:lnTo>
                        <a:pt x="2125" y="1344"/>
                      </a:lnTo>
                      <a:lnTo>
                        <a:pt x="2120" y="1346"/>
                      </a:lnTo>
                      <a:lnTo>
                        <a:pt x="2117" y="1349"/>
                      </a:lnTo>
                      <a:lnTo>
                        <a:pt x="2115" y="1353"/>
                      </a:lnTo>
                      <a:lnTo>
                        <a:pt x="2114" y="1359"/>
                      </a:lnTo>
                      <a:lnTo>
                        <a:pt x="2114" y="1361"/>
                      </a:lnTo>
                      <a:lnTo>
                        <a:pt x="2115" y="1363"/>
                      </a:lnTo>
                      <a:lnTo>
                        <a:pt x="2116" y="1365"/>
                      </a:lnTo>
                      <a:lnTo>
                        <a:pt x="2117" y="1366"/>
                      </a:lnTo>
                      <a:lnTo>
                        <a:pt x="2121" y="1368"/>
                      </a:lnTo>
                      <a:lnTo>
                        <a:pt x="2127" y="1370"/>
                      </a:lnTo>
                      <a:lnTo>
                        <a:pt x="2138" y="1371"/>
                      </a:lnTo>
                      <a:lnTo>
                        <a:pt x="2149" y="1373"/>
                      </a:lnTo>
                      <a:lnTo>
                        <a:pt x="2153" y="1375"/>
                      </a:lnTo>
                      <a:lnTo>
                        <a:pt x="2156" y="1377"/>
                      </a:lnTo>
                      <a:lnTo>
                        <a:pt x="2157" y="1380"/>
                      </a:lnTo>
                      <a:lnTo>
                        <a:pt x="2158" y="1383"/>
                      </a:lnTo>
                      <a:lnTo>
                        <a:pt x="2158" y="1391"/>
                      </a:lnTo>
                      <a:lnTo>
                        <a:pt x="2158" y="1399"/>
                      </a:lnTo>
                      <a:lnTo>
                        <a:pt x="2158" y="1407"/>
                      </a:lnTo>
                      <a:lnTo>
                        <a:pt x="2155" y="1416"/>
                      </a:lnTo>
                      <a:lnTo>
                        <a:pt x="2150" y="1411"/>
                      </a:lnTo>
                      <a:lnTo>
                        <a:pt x="2148" y="1407"/>
                      </a:lnTo>
                      <a:lnTo>
                        <a:pt x="2147" y="1405"/>
                      </a:lnTo>
                      <a:lnTo>
                        <a:pt x="2145" y="1403"/>
                      </a:lnTo>
                      <a:lnTo>
                        <a:pt x="2144" y="1402"/>
                      </a:lnTo>
                      <a:lnTo>
                        <a:pt x="2141" y="1401"/>
                      </a:lnTo>
                      <a:lnTo>
                        <a:pt x="2130" y="1406"/>
                      </a:lnTo>
                      <a:lnTo>
                        <a:pt x="2117" y="1411"/>
                      </a:lnTo>
                      <a:lnTo>
                        <a:pt x="2111" y="1410"/>
                      </a:lnTo>
                      <a:lnTo>
                        <a:pt x="2106" y="1408"/>
                      </a:lnTo>
                      <a:lnTo>
                        <a:pt x="2103" y="1407"/>
                      </a:lnTo>
                      <a:lnTo>
                        <a:pt x="2102" y="1405"/>
                      </a:lnTo>
                      <a:lnTo>
                        <a:pt x="2101" y="1402"/>
                      </a:lnTo>
                      <a:lnTo>
                        <a:pt x="2100" y="1399"/>
                      </a:lnTo>
                      <a:lnTo>
                        <a:pt x="2100" y="1375"/>
                      </a:lnTo>
                      <a:lnTo>
                        <a:pt x="2098" y="1371"/>
                      </a:lnTo>
                      <a:lnTo>
                        <a:pt x="2092" y="1376"/>
                      </a:lnTo>
                      <a:lnTo>
                        <a:pt x="2087" y="1381"/>
                      </a:lnTo>
                      <a:lnTo>
                        <a:pt x="2084" y="1383"/>
                      </a:lnTo>
                      <a:lnTo>
                        <a:pt x="2081" y="1385"/>
                      </a:lnTo>
                      <a:lnTo>
                        <a:pt x="2078" y="1386"/>
                      </a:lnTo>
                      <a:lnTo>
                        <a:pt x="2074" y="1387"/>
                      </a:lnTo>
                      <a:lnTo>
                        <a:pt x="2063" y="1382"/>
                      </a:lnTo>
                      <a:lnTo>
                        <a:pt x="2053" y="1379"/>
                      </a:lnTo>
                      <a:lnTo>
                        <a:pt x="2048" y="1380"/>
                      </a:lnTo>
                      <a:lnTo>
                        <a:pt x="2042" y="1382"/>
                      </a:lnTo>
                      <a:lnTo>
                        <a:pt x="2040" y="1385"/>
                      </a:lnTo>
                      <a:lnTo>
                        <a:pt x="2039" y="1387"/>
                      </a:lnTo>
                      <a:lnTo>
                        <a:pt x="2038" y="1390"/>
                      </a:lnTo>
                      <a:lnTo>
                        <a:pt x="2037" y="1393"/>
                      </a:lnTo>
                      <a:lnTo>
                        <a:pt x="2037" y="1423"/>
                      </a:lnTo>
                      <a:lnTo>
                        <a:pt x="2031" y="1424"/>
                      </a:lnTo>
                      <a:lnTo>
                        <a:pt x="2025" y="1424"/>
                      </a:lnTo>
                      <a:lnTo>
                        <a:pt x="2017" y="1424"/>
                      </a:lnTo>
                      <a:lnTo>
                        <a:pt x="2011" y="1423"/>
                      </a:lnTo>
                      <a:lnTo>
                        <a:pt x="2003" y="1421"/>
                      </a:lnTo>
                      <a:lnTo>
                        <a:pt x="1996" y="1417"/>
                      </a:lnTo>
                      <a:lnTo>
                        <a:pt x="1991" y="1410"/>
                      </a:lnTo>
                      <a:lnTo>
                        <a:pt x="1986" y="1403"/>
                      </a:lnTo>
                      <a:lnTo>
                        <a:pt x="1983" y="1401"/>
                      </a:lnTo>
                      <a:lnTo>
                        <a:pt x="1978" y="1399"/>
                      </a:lnTo>
                      <a:lnTo>
                        <a:pt x="1975" y="1398"/>
                      </a:lnTo>
                      <a:lnTo>
                        <a:pt x="1971" y="1398"/>
                      </a:lnTo>
                      <a:lnTo>
                        <a:pt x="1964" y="1397"/>
                      </a:lnTo>
                      <a:lnTo>
                        <a:pt x="1956" y="1396"/>
                      </a:lnTo>
                      <a:lnTo>
                        <a:pt x="1945" y="1391"/>
                      </a:lnTo>
                      <a:lnTo>
                        <a:pt x="1933" y="1389"/>
                      </a:lnTo>
                      <a:lnTo>
                        <a:pt x="1924" y="1389"/>
                      </a:lnTo>
                      <a:lnTo>
                        <a:pt x="1914" y="1389"/>
                      </a:lnTo>
                      <a:lnTo>
                        <a:pt x="1914" y="1395"/>
                      </a:lnTo>
                      <a:lnTo>
                        <a:pt x="1913" y="1400"/>
                      </a:lnTo>
                      <a:lnTo>
                        <a:pt x="1916" y="1414"/>
                      </a:lnTo>
                      <a:lnTo>
                        <a:pt x="1919" y="1428"/>
                      </a:lnTo>
                      <a:lnTo>
                        <a:pt x="1918" y="1431"/>
                      </a:lnTo>
                      <a:lnTo>
                        <a:pt x="1917" y="1433"/>
                      </a:lnTo>
                      <a:lnTo>
                        <a:pt x="1915" y="1435"/>
                      </a:lnTo>
                      <a:lnTo>
                        <a:pt x="1912" y="1436"/>
                      </a:lnTo>
                      <a:lnTo>
                        <a:pt x="1903" y="1429"/>
                      </a:lnTo>
                      <a:lnTo>
                        <a:pt x="1895" y="1422"/>
                      </a:lnTo>
                      <a:lnTo>
                        <a:pt x="1887" y="1423"/>
                      </a:lnTo>
                      <a:lnTo>
                        <a:pt x="1880" y="1425"/>
                      </a:lnTo>
                      <a:lnTo>
                        <a:pt x="1875" y="1429"/>
                      </a:lnTo>
                      <a:lnTo>
                        <a:pt x="1870" y="1435"/>
                      </a:lnTo>
                      <a:lnTo>
                        <a:pt x="1867" y="1439"/>
                      </a:lnTo>
                      <a:lnTo>
                        <a:pt x="1864" y="1446"/>
                      </a:lnTo>
                      <a:lnTo>
                        <a:pt x="1863" y="1448"/>
                      </a:lnTo>
                      <a:lnTo>
                        <a:pt x="1862" y="1450"/>
                      </a:lnTo>
                      <a:lnTo>
                        <a:pt x="1860" y="1451"/>
                      </a:lnTo>
                      <a:lnTo>
                        <a:pt x="1857" y="1452"/>
                      </a:lnTo>
                      <a:lnTo>
                        <a:pt x="1846" y="1449"/>
                      </a:lnTo>
                      <a:lnTo>
                        <a:pt x="1835" y="1447"/>
                      </a:lnTo>
                      <a:lnTo>
                        <a:pt x="1832" y="1447"/>
                      </a:lnTo>
                      <a:lnTo>
                        <a:pt x="1831" y="1448"/>
                      </a:lnTo>
                      <a:lnTo>
                        <a:pt x="1829" y="1450"/>
                      </a:lnTo>
                      <a:lnTo>
                        <a:pt x="1829" y="1452"/>
                      </a:lnTo>
                      <a:lnTo>
                        <a:pt x="1829" y="1457"/>
                      </a:lnTo>
                      <a:lnTo>
                        <a:pt x="1831" y="1462"/>
                      </a:lnTo>
                      <a:lnTo>
                        <a:pt x="1833" y="1466"/>
                      </a:lnTo>
                      <a:lnTo>
                        <a:pt x="1837" y="1471"/>
                      </a:lnTo>
                      <a:lnTo>
                        <a:pt x="1839" y="1475"/>
                      </a:lnTo>
                      <a:lnTo>
                        <a:pt x="1841" y="1479"/>
                      </a:lnTo>
                      <a:lnTo>
                        <a:pt x="1843" y="1484"/>
                      </a:lnTo>
                      <a:lnTo>
                        <a:pt x="1844" y="1489"/>
                      </a:lnTo>
                      <a:lnTo>
                        <a:pt x="1842" y="1492"/>
                      </a:lnTo>
                      <a:lnTo>
                        <a:pt x="1841" y="1494"/>
                      </a:lnTo>
                      <a:lnTo>
                        <a:pt x="1820" y="1494"/>
                      </a:lnTo>
                      <a:lnTo>
                        <a:pt x="1817" y="1494"/>
                      </a:lnTo>
                      <a:lnTo>
                        <a:pt x="1814" y="1493"/>
                      </a:lnTo>
                      <a:lnTo>
                        <a:pt x="1812" y="1491"/>
                      </a:lnTo>
                      <a:lnTo>
                        <a:pt x="1810" y="1490"/>
                      </a:lnTo>
                      <a:lnTo>
                        <a:pt x="1805" y="1486"/>
                      </a:lnTo>
                      <a:lnTo>
                        <a:pt x="1801" y="1481"/>
                      </a:lnTo>
                      <a:lnTo>
                        <a:pt x="1798" y="1476"/>
                      </a:lnTo>
                      <a:lnTo>
                        <a:pt x="1794" y="1472"/>
                      </a:lnTo>
                      <a:lnTo>
                        <a:pt x="1792" y="1470"/>
                      </a:lnTo>
                      <a:lnTo>
                        <a:pt x="1789" y="1468"/>
                      </a:lnTo>
                      <a:lnTo>
                        <a:pt x="1787" y="1467"/>
                      </a:lnTo>
                      <a:lnTo>
                        <a:pt x="1784" y="1467"/>
                      </a:lnTo>
                      <a:lnTo>
                        <a:pt x="1781" y="1467"/>
                      </a:lnTo>
                      <a:lnTo>
                        <a:pt x="1777" y="1468"/>
                      </a:lnTo>
                      <a:lnTo>
                        <a:pt x="1775" y="1470"/>
                      </a:lnTo>
                      <a:lnTo>
                        <a:pt x="1773" y="1472"/>
                      </a:lnTo>
                      <a:lnTo>
                        <a:pt x="1771" y="1474"/>
                      </a:lnTo>
                      <a:lnTo>
                        <a:pt x="1770" y="1476"/>
                      </a:lnTo>
                      <a:lnTo>
                        <a:pt x="1769" y="1479"/>
                      </a:lnTo>
                      <a:lnTo>
                        <a:pt x="1768" y="1482"/>
                      </a:lnTo>
                      <a:lnTo>
                        <a:pt x="1769" y="1486"/>
                      </a:lnTo>
                      <a:lnTo>
                        <a:pt x="1770" y="1490"/>
                      </a:lnTo>
                      <a:lnTo>
                        <a:pt x="1771" y="1493"/>
                      </a:lnTo>
                      <a:lnTo>
                        <a:pt x="1773" y="1498"/>
                      </a:lnTo>
                      <a:lnTo>
                        <a:pt x="1780" y="1503"/>
                      </a:lnTo>
                      <a:lnTo>
                        <a:pt x="1787" y="1509"/>
                      </a:lnTo>
                      <a:lnTo>
                        <a:pt x="1783" y="1512"/>
                      </a:lnTo>
                      <a:lnTo>
                        <a:pt x="1780" y="1513"/>
                      </a:lnTo>
                      <a:lnTo>
                        <a:pt x="1771" y="1513"/>
                      </a:lnTo>
                      <a:lnTo>
                        <a:pt x="1762" y="1512"/>
                      </a:lnTo>
                      <a:lnTo>
                        <a:pt x="1757" y="1513"/>
                      </a:lnTo>
                      <a:lnTo>
                        <a:pt x="1753" y="1515"/>
                      </a:lnTo>
                      <a:lnTo>
                        <a:pt x="1747" y="1517"/>
                      </a:lnTo>
                      <a:lnTo>
                        <a:pt x="1743" y="1520"/>
                      </a:lnTo>
                      <a:lnTo>
                        <a:pt x="1740" y="1523"/>
                      </a:lnTo>
                      <a:lnTo>
                        <a:pt x="1735" y="1527"/>
                      </a:lnTo>
                      <a:lnTo>
                        <a:pt x="1731" y="1528"/>
                      </a:lnTo>
                      <a:lnTo>
                        <a:pt x="1726" y="1529"/>
                      </a:lnTo>
                      <a:lnTo>
                        <a:pt x="1723" y="1529"/>
                      </a:lnTo>
                      <a:lnTo>
                        <a:pt x="1719" y="1528"/>
                      </a:lnTo>
                      <a:lnTo>
                        <a:pt x="1717" y="1526"/>
                      </a:lnTo>
                      <a:lnTo>
                        <a:pt x="1716" y="1523"/>
                      </a:lnTo>
                      <a:lnTo>
                        <a:pt x="1713" y="1519"/>
                      </a:lnTo>
                      <a:lnTo>
                        <a:pt x="1710" y="1513"/>
                      </a:lnTo>
                      <a:lnTo>
                        <a:pt x="1708" y="1510"/>
                      </a:lnTo>
                      <a:lnTo>
                        <a:pt x="1706" y="1507"/>
                      </a:lnTo>
                      <a:lnTo>
                        <a:pt x="1704" y="1505"/>
                      </a:lnTo>
                      <a:lnTo>
                        <a:pt x="1701" y="1503"/>
                      </a:lnTo>
                      <a:lnTo>
                        <a:pt x="1695" y="1500"/>
                      </a:lnTo>
                      <a:lnTo>
                        <a:pt x="1686" y="1499"/>
                      </a:lnTo>
                      <a:lnTo>
                        <a:pt x="1679" y="1500"/>
                      </a:lnTo>
                      <a:lnTo>
                        <a:pt x="1673" y="1500"/>
                      </a:lnTo>
                      <a:lnTo>
                        <a:pt x="1667" y="1501"/>
                      </a:lnTo>
                      <a:lnTo>
                        <a:pt x="1660" y="1503"/>
                      </a:lnTo>
                      <a:lnTo>
                        <a:pt x="1654" y="1506"/>
                      </a:lnTo>
                      <a:lnTo>
                        <a:pt x="1650" y="1510"/>
                      </a:lnTo>
                      <a:lnTo>
                        <a:pt x="1645" y="1514"/>
                      </a:lnTo>
                      <a:lnTo>
                        <a:pt x="1642" y="1520"/>
                      </a:lnTo>
                      <a:lnTo>
                        <a:pt x="1639" y="1530"/>
                      </a:lnTo>
                      <a:lnTo>
                        <a:pt x="1637" y="1538"/>
                      </a:lnTo>
                      <a:lnTo>
                        <a:pt x="1635" y="1542"/>
                      </a:lnTo>
                      <a:lnTo>
                        <a:pt x="1633" y="1545"/>
                      </a:lnTo>
                      <a:lnTo>
                        <a:pt x="1630" y="1547"/>
                      </a:lnTo>
                      <a:lnTo>
                        <a:pt x="1626" y="1547"/>
                      </a:lnTo>
                      <a:lnTo>
                        <a:pt x="1615" y="1537"/>
                      </a:lnTo>
                      <a:lnTo>
                        <a:pt x="1603" y="1527"/>
                      </a:lnTo>
                      <a:lnTo>
                        <a:pt x="1597" y="1528"/>
                      </a:lnTo>
                      <a:lnTo>
                        <a:pt x="1592" y="1530"/>
                      </a:lnTo>
                      <a:lnTo>
                        <a:pt x="1588" y="1534"/>
                      </a:lnTo>
                      <a:lnTo>
                        <a:pt x="1585" y="1538"/>
                      </a:lnTo>
                      <a:lnTo>
                        <a:pt x="1578" y="1549"/>
                      </a:lnTo>
                      <a:lnTo>
                        <a:pt x="1572" y="1562"/>
                      </a:lnTo>
                      <a:lnTo>
                        <a:pt x="1570" y="1566"/>
                      </a:lnTo>
                      <a:lnTo>
                        <a:pt x="1568" y="1569"/>
                      </a:lnTo>
                      <a:lnTo>
                        <a:pt x="1565" y="1571"/>
                      </a:lnTo>
                      <a:lnTo>
                        <a:pt x="1562" y="1573"/>
                      </a:lnTo>
                      <a:lnTo>
                        <a:pt x="1555" y="1576"/>
                      </a:lnTo>
                      <a:lnTo>
                        <a:pt x="1547" y="1577"/>
                      </a:lnTo>
                      <a:lnTo>
                        <a:pt x="1530" y="1578"/>
                      </a:lnTo>
                      <a:lnTo>
                        <a:pt x="1512" y="1577"/>
                      </a:lnTo>
                      <a:lnTo>
                        <a:pt x="1503" y="1576"/>
                      </a:lnTo>
                      <a:lnTo>
                        <a:pt x="1496" y="1574"/>
                      </a:lnTo>
                      <a:lnTo>
                        <a:pt x="1487" y="1571"/>
                      </a:lnTo>
                      <a:lnTo>
                        <a:pt x="1479" y="1570"/>
                      </a:lnTo>
                      <a:lnTo>
                        <a:pt x="1472" y="1571"/>
                      </a:lnTo>
                      <a:lnTo>
                        <a:pt x="1466" y="1573"/>
                      </a:lnTo>
                      <a:lnTo>
                        <a:pt x="1460" y="1575"/>
                      </a:lnTo>
                      <a:lnTo>
                        <a:pt x="1455" y="1578"/>
                      </a:lnTo>
                      <a:lnTo>
                        <a:pt x="1445" y="1587"/>
                      </a:lnTo>
                      <a:lnTo>
                        <a:pt x="1433" y="1595"/>
                      </a:lnTo>
                      <a:lnTo>
                        <a:pt x="1429" y="1599"/>
                      </a:lnTo>
                      <a:lnTo>
                        <a:pt x="1425" y="1603"/>
                      </a:lnTo>
                      <a:lnTo>
                        <a:pt x="1423" y="1604"/>
                      </a:lnTo>
                      <a:lnTo>
                        <a:pt x="1421" y="1606"/>
                      </a:lnTo>
                      <a:lnTo>
                        <a:pt x="1419" y="1606"/>
                      </a:lnTo>
                      <a:lnTo>
                        <a:pt x="1416" y="1607"/>
                      </a:lnTo>
                      <a:lnTo>
                        <a:pt x="1412" y="1606"/>
                      </a:lnTo>
                      <a:lnTo>
                        <a:pt x="1410" y="1604"/>
                      </a:lnTo>
                      <a:lnTo>
                        <a:pt x="1408" y="1602"/>
                      </a:lnTo>
                      <a:lnTo>
                        <a:pt x="1405" y="1599"/>
                      </a:lnTo>
                      <a:lnTo>
                        <a:pt x="1402" y="1591"/>
                      </a:lnTo>
                      <a:lnTo>
                        <a:pt x="1399" y="1584"/>
                      </a:lnTo>
                      <a:lnTo>
                        <a:pt x="1392" y="1588"/>
                      </a:lnTo>
                      <a:lnTo>
                        <a:pt x="1386" y="1593"/>
                      </a:lnTo>
                      <a:lnTo>
                        <a:pt x="1384" y="1595"/>
                      </a:lnTo>
                      <a:lnTo>
                        <a:pt x="1381" y="1597"/>
                      </a:lnTo>
                      <a:lnTo>
                        <a:pt x="1376" y="1598"/>
                      </a:lnTo>
                      <a:lnTo>
                        <a:pt x="1372" y="1599"/>
                      </a:lnTo>
                      <a:lnTo>
                        <a:pt x="1339" y="1599"/>
                      </a:lnTo>
                      <a:lnTo>
                        <a:pt x="1328" y="1600"/>
                      </a:lnTo>
                      <a:lnTo>
                        <a:pt x="1317" y="1602"/>
                      </a:lnTo>
                      <a:lnTo>
                        <a:pt x="1308" y="1605"/>
                      </a:lnTo>
                      <a:lnTo>
                        <a:pt x="1300" y="1608"/>
                      </a:lnTo>
                      <a:lnTo>
                        <a:pt x="1290" y="1613"/>
                      </a:lnTo>
                      <a:lnTo>
                        <a:pt x="1281" y="1617"/>
                      </a:lnTo>
                      <a:lnTo>
                        <a:pt x="1272" y="1620"/>
                      </a:lnTo>
                      <a:lnTo>
                        <a:pt x="1260" y="1623"/>
                      </a:lnTo>
                      <a:lnTo>
                        <a:pt x="1246" y="1624"/>
                      </a:lnTo>
                      <a:lnTo>
                        <a:pt x="1232" y="1626"/>
                      </a:lnTo>
                      <a:lnTo>
                        <a:pt x="1220" y="1628"/>
                      </a:lnTo>
                      <a:lnTo>
                        <a:pt x="1205" y="1632"/>
                      </a:lnTo>
                      <a:lnTo>
                        <a:pt x="1201" y="1636"/>
                      </a:lnTo>
                      <a:lnTo>
                        <a:pt x="1197" y="1642"/>
                      </a:lnTo>
                      <a:lnTo>
                        <a:pt x="1186" y="1647"/>
                      </a:lnTo>
                      <a:lnTo>
                        <a:pt x="1173" y="1652"/>
                      </a:lnTo>
                      <a:lnTo>
                        <a:pt x="1176" y="1658"/>
                      </a:lnTo>
                      <a:lnTo>
                        <a:pt x="1180" y="1663"/>
                      </a:lnTo>
                      <a:lnTo>
                        <a:pt x="1184" y="1668"/>
                      </a:lnTo>
                      <a:lnTo>
                        <a:pt x="1188" y="1671"/>
                      </a:lnTo>
                      <a:lnTo>
                        <a:pt x="1193" y="1674"/>
                      </a:lnTo>
                      <a:lnTo>
                        <a:pt x="1198" y="1676"/>
                      </a:lnTo>
                      <a:lnTo>
                        <a:pt x="1204" y="1677"/>
                      </a:lnTo>
                      <a:lnTo>
                        <a:pt x="1211" y="1677"/>
                      </a:lnTo>
                      <a:lnTo>
                        <a:pt x="1219" y="1677"/>
                      </a:lnTo>
                      <a:lnTo>
                        <a:pt x="1227" y="1676"/>
                      </a:lnTo>
                      <a:lnTo>
                        <a:pt x="1234" y="1674"/>
                      </a:lnTo>
                      <a:lnTo>
                        <a:pt x="1243" y="1670"/>
                      </a:lnTo>
                      <a:lnTo>
                        <a:pt x="1251" y="1661"/>
                      </a:lnTo>
                      <a:lnTo>
                        <a:pt x="1260" y="1652"/>
                      </a:lnTo>
                      <a:lnTo>
                        <a:pt x="1269" y="1650"/>
                      </a:lnTo>
                      <a:lnTo>
                        <a:pt x="1276" y="1649"/>
                      </a:lnTo>
                      <a:lnTo>
                        <a:pt x="1283" y="1648"/>
                      </a:lnTo>
                      <a:lnTo>
                        <a:pt x="1292" y="1648"/>
                      </a:lnTo>
                      <a:lnTo>
                        <a:pt x="1302" y="1645"/>
                      </a:lnTo>
                      <a:lnTo>
                        <a:pt x="1311" y="1643"/>
                      </a:lnTo>
                      <a:lnTo>
                        <a:pt x="1317" y="1643"/>
                      </a:lnTo>
                      <a:lnTo>
                        <a:pt x="1324" y="1644"/>
                      </a:lnTo>
                      <a:lnTo>
                        <a:pt x="1327" y="1645"/>
                      </a:lnTo>
                      <a:lnTo>
                        <a:pt x="1329" y="1647"/>
                      </a:lnTo>
                      <a:lnTo>
                        <a:pt x="1330" y="1649"/>
                      </a:lnTo>
                      <a:lnTo>
                        <a:pt x="1331" y="1651"/>
                      </a:lnTo>
                      <a:lnTo>
                        <a:pt x="1330" y="1656"/>
                      </a:lnTo>
                      <a:lnTo>
                        <a:pt x="1328" y="1659"/>
                      </a:lnTo>
                      <a:lnTo>
                        <a:pt x="1324" y="1662"/>
                      </a:lnTo>
                      <a:lnTo>
                        <a:pt x="1319" y="1664"/>
                      </a:lnTo>
                      <a:lnTo>
                        <a:pt x="1309" y="1668"/>
                      </a:lnTo>
                      <a:lnTo>
                        <a:pt x="1299" y="1669"/>
                      </a:lnTo>
                      <a:lnTo>
                        <a:pt x="1290" y="1671"/>
                      </a:lnTo>
                      <a:lnTo>
                        <a:pt x="1284" y="1674"/>
                      </a:lnTo>
                      <a:lnTo>
                        <a:pt x="1278" y="1678"/>
                      </a:lnTo>
                      <a:lnTo>
                        <a:pt x="1272" y="1683"/>
                      </a:lnTo>
                      <a:lnTo>
                        <a:pt x="1268" y="1688"/>
                      </a:lnTo>
                      <a:lnTo>
                        <a:pt x="1264" y="1692"/>
                      </a:lnTo>
                      <a:lnTo>
                        <a:pt x="1262" y="1694"/>
                      </a:lnTo>
                      <a:lnTo>
                        <a:pt x="1260" y="1696"/>
                      </a:lnTo>
                      <a:lnTo>
                        <a:pt x="1258" y="1697"/>
                      </a:lnTo>
                      <a:lnTo>
                        <a:pt x="1255" y="1698"/>
                      </a:lnTo>
                      <a:lnTo>
                        <a:pt x="1217" y="1698"/>
                      </a:lnTo>
                      <a:lnTo>
                        <a:pt x="1205" y="1701"/>
                      </a:lnTo>
                      <a:lnTo>
                        <a:pt x="1194" y="1704"/>
                      </a:lnTo>
                      <a:lnTo>
                        <a:pt x="1188" y="1703"/>
                      </a:lnTo>
                      <a:lnTo>
                        <a:pt x="1182" y="1702"/>
                      </a:lnTo>
                      <a:lnTo>
                        <a:pt x="1176" y="1700"/>
                      </a:lnTo>
                      <a:lnTo>
                        <a:pt x="1171" y="1697"/>
                      </a:lnTo>
                      <a:lnTo>
                        <a:pt x="1168" y="1693"/>
                      </a:lnTo>
                      <a:lnTo>
                        <a:pt x="1166" y="1690"/>
                      </a:lnTo>
                      <a:lnTo>
                        <a:pt x="1163" y="1688"/>
                      </a:lnTo>
                      <a:lnTo>
                        <a:pt x="1159" y="1687"/>
                      </a:lnTo>
                      <a:lnTo>
                        <a:pt x="1145" y="1688"/>
                      </a:lnTo>
                      <a:lnTo>
                        <a:pt x="1132" y="1690"/>
                      </a:lnTo>
                      <a:lnTo>
                        <a:pt x="1124" y="1690"/>
                      </a:lnTo>
                      <a:lnTo>
                        <a:pt x="1115" y="1689"/>
                      </a:lnTo>
                      <a:lnTo>
                        <a:pt x="1115" y="1677"/>
                      </a:lnTo>
                      <a:lnTo>
                        <a:pt x="1115" y="1663"/>
                      </a:lnTo>
                      <a:lnTo>
                        <a:pt x="1115" y="1657"/>
                      </a:lnTo>
                      <a:lnTo>
                        <a:pt x="1115" y="1651"/>
                      </a:lnTo>
                      <a:lnTo>
                        <a:pt x="1114" y="1649"/>
                      </a:lnTo>
                      <a:lnTo>
                        <a:pt x="1113" y="1647"/>
                      </a:lnTo>
                      <a:lnTo>
                        <a:pt x="1112" y="1646"/>
                      </a:lnTo>
                      <a:lnTo>
                        <a:pt x="1109" y="1645"/>
                      </a:lnTo>
                      <a:lnTo>
                        <a:pt x="1100" y="1648"/>
                      </a:lnTo>
                      <a:lnTo>
                        <a:pt x="1089" y="1651"/>
                      </a:lnTo>
                      <a:lnTo>
                        <a:pt x="1076" y="1646"/>
                      </a:lnTo>
                      <a:lnTo>
                        <a:pt x="1062" y="1641"/>
                      </a:lnTo>
                      <a:lnTo>
                        <a:pt x="1047" y="1649"/>
                      </a:lnTo>
                      <a:lnTo>
                        <a:pt x="1032" y="1658"/>
                      </a:lnTo>
                      <a:lnTo>
                        <a:pt x="1022" y="1658"/>
                      </a:lnTo>
                      <a:lnTo>
                        <a:pt x="1022" y="1642"/>
                      </a:lnTo>
                      <a:lnTo>
                        <a:pt x="1024" y="1635"/>
                      </a:lnTo>
                      <a:lnTo>
                        <a:pt x="1023" y="1630"/>
                      </a:lnTo>
                      <a:lnTo>
                        <a:pt x="1013" y="1625"/>
                      </a:lnTo>
                      <a:lnTo>
                        <a:pt x="1002" y="1620"/>
                      </a:lnTo>
                      <a:lnTo>
                        <a:pt x="999" y="1621"/>
                      </a:lnTo>
                      <a:lnTo>
                        <a:pt x="996" y="1622"/>
                      </a:lnTo>
                      <a:lnTo>
                        <a:pt x="994" y="1625"/>
                      </a:lnTo>
                      <a:lnTo>
                        <a:pt x="993" y="1628"/>
                      </a:lnTo>
                      <a:lnTo>
                        <a:pt x="990" y="1635"/>
                      </a:lnTo>
                      <a:lnTo>
                        <a:pt x="987" y="1643"/>
                      </a:lnTo>
                      <a:lnTo>
                        <a:pt x="983" y="1646"/>
                      </a:lnTo>
                      <a:lnTo>
                        <a:pt x="980" y="1651"/>
                      </a:lnTo>
                      <a:lnTo>
                        <a:pt x="977" y="1655"/>
                      </a:lnTo>
                      <a:lnTo>
                        <a:pt x="976" y="1660"/>
                      </a:lnTo>
                      <a:lnTo>
                        <a:pt x="974" y="1664"/>
                      </a:lnTo>
                      <a:lnTo>
                        <a:pt x="971" y="1668"/>
                      </a:lnTo>
                      <a:lnTo>
                        <a:pt x="968" y="1671"/>
                      </a:lnTo>
                      <a:lnTo>
                        <a:pt x="963" y="1672"/>
                      </a:lnTo>
                      <a:lnTo>
                        <a:pt x="960" y="1671"/>
                      </a:lnTo>
                      <a:lnTo>
                        <a:pt x="956" y="1670"/>
                      </a:lnTo>
                      <a:lnTo>
                        <a:pt x="954" y="1668"/>
                      </a:lnTo>
                      <a:lnTo>
                        <a:pt x="953" y="1664"/>
                      </a:lnTo>
                      <a:lnTo>
                        <a:pt x="959" y="1650"/>
                      </a:lnTo>
                      <a:lnTo>
                        <a:pt x="966" y="1635"/>
                      </a:lnTo>
                      <a:lnTo>
                        <a:pt x="965" y="1630"/>
                      </a:lnTo>
                      <a:lnTo>
                        <a:pt x="964" y="1625"/>
                      </a:lnTo>
                      <a:lnTo>
                        <a:pt x="963" y="1623"/>
                      </a:lnTo>
                      <a:lnTo>
                        <a:pt x="961" y="1622"/>
                      </a:lnTo>
                      <a:lnTo>
                        <a:pt x="959" y="1621"/>
                      </a:lnTo>
                      <a:lnTo>
                        <a:pt x="957" y="1620"/>
                      </a:lnTo>
                      <a:lnTo>
                        <a:pt x="949" y="1621"/>
                      </a:lnTo>
                      <a:lnTo>
                        <a:pt x="943" y="1622"/>
                      </a:lnTo>
                      <a:lnTo>
                        <a:pt x="937" y="1624"/>
                      </a:lnTo>
                      <a:lnTo>
                        <a:pt x="931" y="1628"/>
                      </a:lnTo>
                      <a:lnTo>
                        <a:pt x="930" y="1631"/>
                      </a:lnTo>
                      <a:lnTo>
                        <a:pt x="929" y="1633"/>
                      </a:lnTo>
                      <a:lnTo>
                        <a:pt x="928" y="1636"/>
                      </a:lnTo>
                      <a:lnTo>
                        <a:pt x="928" y="1640"/>
                      </a:lnTo>
                      <a:lnTo>
                        <a:pt x="928" y="1645"/>
                      </a:lnTo>
                      <a:lnTo>
                        <a:pt x="927" y="1651"/>
                      </a:lnTo>
                      <a:lnTo>
                        <a:pt x="925" y="1654"/>
                      </a:lnTo>
                      <a:lnTo>
                        <a:pt x="924" y="1656"/>
                      </a:lnTo>
                      <a:lnTo>
                        <a:pt x="920" y="1657"/>
                      </a:lnTo>
                      <a:lnTo>
                        <a:pt x="918" y="1659"/>
                      </a:lnTo>
                      <a:lnTo>
                        <a:pt x="912" y="1660"/>
                      </a:lnTo>
                      <a:lnTo>
                        <a:pt x="906" y="1660"/>
                      </a:lnTo>
                      <a:lnTo>
                        <a:pt x="894" y="1649"/>
                      </a:lnTo>
                      <a:lnTo>
                        <a:pt x="881" y="1636"/>
                      </a:lnTo>
                      <a:lnTo>
                        <a:pt x="878" y="1637"/>
                      </a:lnTo>
                      <a:lnTo>
                        <a:pt x="874" y="1640"/>
                      </a:lnTo>
                      <a:lnTo>
                        <a:pt x="874" y="1650"/>
                      </a:lnTo>
                      <a:lnTo>
                        <a:pt x="882" y="1661"/>
                      </a:lnTo>
                      <a:lnTo>
                        <a:pt x="889" y="1673"/>
                      </a:lnTo>
                      <a:lnTo>
                        <a:pt x="889" y="1678"/>
                      </a:lnTo>
                      <a:lnTo>
                        <a:pt x="886" y="1683"/>
                      </a:lnTo>
                      <a:lnTo>
                        <a:pt x="883" y="1687"/>
                      </a:lnTo>
                      <a:lnTo>
                        <a:pt x="879" y="1691"/>
                      </a:lnTo>
                      <a:lnTo>
                        <a:pt x="857" y="1691"/>
                      </a:lnTo>
                      <a:lnTo>
                        <a:pt x="852" y="1691"/>
                      </a:lnTo>
                      <a:lnTo>
                        <a:pt x="849" y="1689"/>
                      </a:lnTo>
                      <a:lnTo>
                        <a:pt x="846" y="1687"/>
                      </a:lnTo>
                      <a:lnTo>
                        <a:pt x="843" y="1685"/>
                      </a:lnTo>
                      <a:lnTo>
                        <a:pt x="837" y="1680"/>
                      </a:lnTo>
                      <a:lnTo>
                        <a:pt x="829" y="1675"/>
                      </a:lnTo>
                      <a:lnTo>
                        <a:pt x="824" y="1673"/>
                      </a:lnTo>
                      <a:lnTo>
                        <a:pt x="819" y="1670"/>
                      </a:lnTo>
                      <a:lnTo>
                        <a:pt x="814" y="1665"/>
                      </a:lnTo>
                      <a:lnTo>
                        <a:pt x="811" y="1662"/>
                      </a:lnTo>
                      <a:lnTo>
                        <a:pt x="808" y="1657"/>
                      </a:lnTo>
                      <a:lnTo>
                        <a:pt x="805" y="1653"/>
                      </a:lnTo>
                      <a:lnTo>
                        <a:pt x="803" y="1648"/>
                      </a:lnTo>
                      <a:lnTo>
                        <a:pt x="803" y="1642"/>
                      </a:lnTo>
                      <a:lnTo>
                        <a:pt x="795" y="1641"/>
                      </a:lnTo>
                      <a:lnTo>
                        <a:pt x="781" y="1642"/>
                      </a:lnTo>
                      <a:lnTo>
                        <a:pt x="767" y="1644"/>
                      </a:lnTo>
                      <a:lnTo>
                        <a:pt x="761" y="1645"/>
                      </a:lnTo>
                      <a:lnTo>
                        <a:pt x="756" y="1648"/>
                      </a:lnTo>
                      <a:lnTo>
                        <a:pt x="755" y="1650"/>
                      </a:lnTo>
                      <a:lnTo>
                        <a:pt x="753" y="1652"/>
                      </a:lnTo>
                      <a:lnTo>
                        <a:pt x="753" y="1654"/>
                      </a:lnTo>
                      <a:lnTo>
                        <a:pt x="752" y="1657"/>
                      </a:lnTo>
                      <a:lnTo>
                        <a:pt x="752" y="1692"/>
                      </a:lnTo>
                      <a:lnTo>
                        <a:pt x="747" y="1692"/>
                      </a:lnTo>
                      <a:lnTo>
                        <a:pt x="743" y="1693"/>
                      </a:lnTo>
                      <a:lnTo>
                        <a:pt x="739" y="1696"/>
                      </a:lnTo>
                      <a:lnTo>
                        <a:pt x="735" y="1698"/>
                      </a:lnTo>
                      <a:lnTo>
                        <a:pt x="732" y="1699"/>
                      </a:lnTo>
                      <a:lnTo>
                        <a:pt x="728" y="1701"/>
                      </a:lnTo>
                      <a:lnTo>
                        <a:pt x="724" y="1702"/>
                      </a:lnTo>
                      <a:lnTo>
                        <a:pt x="718" y="1702"/>
                      </a:lnTo>
                      <a:lnTo>
                        <a:pt x="707" y="1702"/>
                      </a:lnTo>
                      <a:lnTo>
                        <a:pt x="709" y="1691"/>
                      </a:lnTo>
                      <a:lnTo>
                        <a:pt x="710" y="1681"/>
                      </a:lnTo>
                      <a:lnTo>
                        <a:pt x="710" y="1666"/>
                      </a:lnTo>
                      <a:lnTo>
                        <a:pt x="704" y="1665"/>
                      </a:lnTo>
                      <a:lnTo>
                        <a:pt x="698" y="1665"/>
                      </a:lnTo>
                      <a:lnTo>
                        <a:pt x="695" y="1665"/>
                      </a:lnTo>
                      <a:lnTo>
                        <a:pt x="692" y="1666"/>
                      </a:lnTo>
                      <a:lnTo>
                        <a:pt x="690" y="1668"/>
                      </a:lnTo>
                      <a:lnTo>
                        <a:pt x="688" y="1670"/>
                      </a:lnTo>
                      <a:lnTo>
                        <a:pt x="685" y="1674"/>
                      </a:lnTo>
                      <a:lnTo>
                        <a:pt x="682" y="1679"/>
                      </a:lnTo>
                      <a:lnTo>
                        <a:pt x="679" y="1683"/>
                      </a:lnTo>
                      <a:lnTo>
                        <a:pt x="676" y="1687"/>
                      </a:lnTo>
                      <a:lnTo>
                        <a:pt x="674" y="1689"/>
                      </a:lnTo>
                      <a:lnTo>
                        <a:pt x="672" y="1690"/>
                      </a:lnTo>
                      <a:lnTo>
                        <a:pt x="670" y="1691"/>
                      </a:lnTo>
                      <a:lnTo>
                        <a:pt x="667" y="1691"/>
                      </a:lnTo>
                      <a:lnTo>
                        <a:pt x="662" y="1690"/>
                      </a:lnTo>
                      <a:lnTo>
                        <a:pt x="658" y="1689"/>
                      </a:lnTo>
                      <a:lnTo>
                        <a:pt x="662" y="1678"/>
                      </a:lnTo>
                      <a:lnTo>
                        <a:pt x="667" y="1666"/>
                      </a:lnTo>
                      <a:lnTo>
                        <a:pt x="666" y="1662"/>
                      </a:lnTo>
                      <a:lnTo>
                        <a:pt x="666" y="1657"/>
                      </a:lnTo>
                      <a:lnTo>
                        <a:pt x="655" y="1657"/>
                      </a:lnTo>
                      <a:lnTo>
                        <a:pt x="651" y="1657"/>
                      </a:lnTo>
                      <a:lnTo>
                        <a:pt x="647" y="1659"/>
                      </a:lnTo>
                      <a:lnTo>
                        <a:pt x="644" y="1662"/>
                      </a:lnTo>
                      <a:lnTo>
                        <a:pt x="642" y="1665"/>
                      </a:lnTo>
                      <a:lnTo>
                        <a:pt x="638" y="1673"/>
                      </a:lnTo>
                      <a:lnTo>
                        <a:pt x="632" y="1681"/>
                      </a:lnTo>
                      <a:lnTo>
                        <a:pt x="629" y="1679"/>
                      </a:lnTo>
                      <a:lnTo>
                        <a:pt x="626" y="1677"/>
                      </a:lnTo>
                      <a:lnTo>
                        <a:pt x="625" y="1669"/>
                      </a:lnTo>
                      <a:lnTo>
                        <a:pt x="625" y="1661"/>
                      </a:lnTo>
                      <a:lnTo>
                        <a:pt x="624" y="1654"/>
                      </a:lnTo>
                      <a:lnTo>
                        <a:pt x="625" y="1645"/>
                      </a:lnTo>
                      <a:lnTo>
                        <a:pt x="614" y="1645"/>
                      </a:lnTo>
                      <a:lnTo>
                        <a:pt x="602" y="1645"/>
                      </a:lnTo>
                      <a:lnTo>
                        <a:pt x="592" y="1646"/>
                      </a:lnTo>
                      <a:lnTo>
                        <a:pt x="580" y="1645"/>
                      </a:lnTo>
                      <a:lnTo>
                        <a:pt x="580" y="1678"/>
                      </a:lnTo>
                      <a:lnTo>
                        <a:pt x="580" y="1685"/>
                      </a:lnTo>
                      <a:lnTo>
                        <a:pt x="577" y="1691"/>
                      </a:lnTo>
                      <a:lnTo>
                        <a:pt x="575" y="1693"/>
                      </a:lnTo>
                      <a:lnTo>
                        <a:pt x="574" y="1696"/>
                      </a:lnTo>
                      <a:lnTo>
                        <a:pt x="571" y="1697"/>
                      </a:lnTo>
                      <a:lnTo>
                        <a:pt x="568" y="1698"/>
                      </a:lnTo>
                      <a:lnTo>
                        <a:pt x="564" y="1697"/>
                      </a:lnTo>
                      <a:lnTo>
                        <a:pt x="560" y="1696"/>
                      </a:lnTo>
                      <a:lnTo>
                        <a:pt x="557" y="1693"/>
                      </a:lnTo>
                      <a:lnTo>
                        <a:pt x="554" y="1690"/>
                      </a:lnTo>
                      <a:lnTo>
                        <a:pt x="547" y="1684"/>
                      </a:lnTo>
                      <a:lnTo>
                        <a:pt x="540" y="1679"/>
                      </a:lnTo>
                      <a:lnTo>
                        <a:pt x="529" y="1671"/>
                      </a:lnTo>
                      <a:lnTo>
                        <a:pt x="518" y="1663"/>
                      </a:lnTo>
                      <a:lnTo>
                        <a:pt x="513" y="1661"/>
                      </a:lnTo>
                      <a:lnTo>
                        <a:pt x="508" y="1659"/>
                      </a:lnTo>
                      <a:lnTo>
                        <a:pt x="501" y="1657"/>
                      </a:lnTo>
                      <a:lnTo>
                        <a:pt x="495" y="1657"/>
                      </a:lnTo>
                      <a:lnTo>
                        <a:pt x="485" y="1657"/>
                      </a:lnTo>
                      <a:lnTo>
                        <a:pt x="478" y="1658"/>
                      </a:lnTo>
                      <a:lnTo>
                        <a:pt x="474" y="1659"/>
                      </a:lnTo>
                      <a:lnTo>
                        <a:pt x="471" y="1661"/>
                      </a:lnTo>
                      <a:lnTo>
                        <a:pt x="468" y="1663"/>
                      </a:lnTo>
                      <a:lnTo>
                        <a:pt x="465" y="1666"/>
                      </a:lnTo>
                      <a:lnTo>
                        <a:pt x="461" y="1672"/>
                      </a:lnTo>
                      <a:lnTo>
                        <a:pt x="457" y="1677"/>
                      </a:lnTo>
                      <a:lnTo>
                        <a:pt x="456" y="1680"/>
                      </a:lnTo>
                      <a:lnTo>
                        <a:pt x="454" y="1681"/>
                      </a:lnTo>
                      <a:lnTo>
                        <a:pt x="451" y="1683"/>
                      </a:lnTo>
                      <a:lnTo>
                        <a:pt x="449" y="1683"/>
                      </a:lnTo>
                      <a:lnTo>
                        <a:pt x="440" y="1683"/>
                      </a:lnTo>
                      <a:lnTo>
                        <a:pt x="431" y="1682"/>
                      </a:lnTo>
                      <a:lnTo>
                        <a:pt x="423" y="1682"/>
                      </a:lnTo>
                      <a:lnTo>
                        <a:pt x="414" y="1683"/>
                      </a:lnTo>
                      <a:lnTo>
                        <a:pt x="414" y="1691"/>
                      </a:lnTo>
                      <a:lnTo>
                        <a:pt x="414" y="1699"/>
                      </a:lnTo>
                      <a:lnTo>
                        <a:pt x="414" y="1706"/>
                      </a:lnTo>
                      <a:lnTo>
                        <a:pt x="416" y="1712"/>
                      </a:lnTo>
                      <a:lnTo>
                        <a:pt x="417" y="1718"/>
                      </a:lnTo>
                      <a:lnTo>
                        <a:pt x="420" y="1723"/>
                      </a:lnTo>
                      <a:lnTo>
                        <a:pt x="423" y="1729"/>
                      </a:lnTo>
                      <a:lnTo>
                        <a:pt x="428" y="1734"/>
                      </a:lnTo>
                      <a:lnTo>
                        <a:pt x="433" y="1738"/>
                      </a:lnTo>
                      <a:lnTo>
                        <a:pt x="441" y="1741"/>
                      </a:lnTo>
                      <a:lnTo>
                        <a:pt x="448" y="1743"/>
                      </a:lnTo>
                      <a:lnTo>
                        <a:pt x="454" y="1743"/>
                      </a:lnTo>
                      <a:lnTo>
                        <a:pt x="461" y="1743"/>
                      </a:lnTo>
                      <a:lnTo>
                        <a:pt x="468" y="1744"/>
                      </a:lnTo>
                      <a:lnTo>
                        <a:pt x="475" y="1744"/>
                      </a:lnTo>
                      <a:lnTo>
                        <a:pt x="482" y="1745"/>
                      </a:lnTo>
                      <a:lnTo>
                        <a:pt x="489" y="1748"/>
                      </a:lnTo>
                      <a:lnTo>
                        <a:pt x="508" y="1757"/>
                      </a:lnTo>
                      <a:lnTo>
                        <a:pt x="526" y="1762"/>
                      </a:lnTo>
                      <a:lnTo>
                        <a:pt x="543" y="1766"/>
                      </a:lnTo>
                      <a:lnTo>
                        <a:pt x="562" y="1773"/>
                      </a:lnTo>
                      <a:lnTo>
                        <a:pt x="573" y="1777"/>
                      </a:lnTo>
                      <a:lnTo>
                        <a:pt x="584" y="1782"/>
                      </a:lnTo>
                      <a:lnTo>
                        <a:pt x="588" y="1784"/>
                      </a:lnTo>
                      <a:lnTo>
                        <a:pt x="591" y="1787"/>
                      </a:lnTo>
                      <a:lnTo>
                        <a:pt x="593" y="1791"/>
                      </a:lnTo>
                      <a:lnTo>
                        <a:pt x="594" y="1796"/>
                      </a:lnTo>
                      <a:lnTo>
                        <a:pt x="593" y="1802"/>
                      </a:lnTo>
                      <a:lnTo>
                        <a:pt x="593" y="1807"/>
                      </a:lnTo>
                      <a:lnTo>
                        <a:pt x="585" y="1808"/>
                      </a:lnTo>
                      <a:lnTo>
                        <a:pt x="576" y="1810"/>
                      </a:lnTo>
                      <a:lnTo>
                        <a:pt x="568" y="1808"/>
                      </a:lnTo>
                      <a:lnTo>
                        <a:pt x="561" y="1807"/>
                      </a:lnTo>
                      <a:lnTo>
                        <a:pt x="555" y="1805"/>
                      </a:lnTo>
                      <a:lnTo>
                        <a:pt x="548" y="1803"/>
                      </a:lnTo>
                      <a:lnTo>
                        <a:pt x="536" y="1796"/>
                      </a:lnTo>
                      <a:lnTo>
                        <a:pt x="522" y="1789"/>
                      </a:lnTo>
                      <a:lnTo>
                        <a:pt x="508" y="1783"/>
                      </a:lnTo>
                      <a:lnTo>
                        <a:pt x="495" y="1775"/>
                      </a:lnTo>
                      <a:lnTo>
                        <a:pt x="487" y="1771"/>
                      </a:lnTo>
                      <a:lnTo>
                        <a:pt x="482" y="1767"/>
                      </a:lnTo>
                      <a:lnTo>
                        <a:pt x="479" y="1765"/>
                      </a:lnTo>
                      <a:lnTo>
                        <a:pt x="476" y="1764"/>
                      </a:lnTo>
                      <a:lnTo>
                        <a:pt x="472" y="1763"/>
                      </a:lnTo>
                      <a:lnTo>
                        <a:pt x="468" y="1763"/>
                      </a:lnTo>
                      <a:lnTo>
                        <a:pt x="446" y="1763"/>
                      </a:lnTo>
                      <a:lnTo>
                        <a:pt x="441" y="1765"/>
                      </a:lnTo>
                      <a:lnTo>
                        <a:pt x="411" y="1765"/>
                      </a:lnTo>
                      <a:lnTo>
                        <a:pt x="398" y="1754"/>
                      </a:lnTo>
                      <a:lnTo>
                        <a:pt x="386" y="1741"/>
                      </a:lnTo>
                      <a:lnTo>
                        <a:pt x="381" y="1733"/>
                      </a:lnTo>
                      <a:lnTo>
                        <a:pt x="376" y="1725"/>
                      </a:lnTo>
                      <a:lnTo>
                        <a:pt x="373" y="1721"/>
                      </a:lnTo>
                      <a:lnTo>
                        <a:pt x="370" y="1718"/>
                      </a:lnTo>
                      <a:lnTo>
                        <a:pt x="367" y="1717"/>
                      </a:lnTo>
                      <a:lnTo>
                        <a:pt x="362" y="1716"/>
                      </a:lnTo>
                      <a:lnTo>
                        <a:pt x="360" y="1717"/>
                      </a:lnTo>
                      <a:lnTo>
                        <a:pt x="358" y="1718"/>
                      </a:lnTo>
                      <a:lnTo>
                        <a:pt x="357" y="1719"/>
                      </a:lnTo>
                      <a:lnTo>
                        <a:pt x="355" y="1721"/>
                      </a:lnTo>
                      <a:lnTo>
                        <a:pt x="354" y="1727"/>
                      </a:lnTo>
                      <a:lnTo>
                        <a:pt x="353" y="1733"/>
                      </a:lnTo>
                      <a:lnTo>
                        <a:pt x="352" y="1738"/>
                      </a:lnTo>
                      <a:lnTo>
                        <a:pt x="349" y="1743"/>
                      </a:lnTo>
                      <a:lnTo>
                        <a:pt x="348" y="1745"/>
                      </a:lnTo>
                      <a:lnTo>
                        <a:pt x="346" y="1747"/>
                      </a:lnTo>
                      <a:lnTo>
                        <a:pt x="344" y="1748"/>
                      </a:lnTo>
                      <a:lnTo>
                        <a:pt x="342" y="1748"/>
                      </a:lnTo>
                      <a:lnTo>
                        <a:pt x="333" y="1746"/>
                      </a:lnTo>
                      <a:lnTo>
                        <a:pt x="324" y="1744"/>
                      </a:lnTo>
                      <a:lnTo>
                        <a:pt x="327" y="1753"/>
                      </a:lnTo>
                      <a:lnTo>
                        <a:pt x="328" y="1762"/>
                      </a:lnTo>
                      <a:lnTo>
                        <a:pt x="328" y="1766"/>
                      </a:lnTo>
                      <a:lnTo>
                        <a:pt x="327" y="1770"/>
                      </a:lnTo>
                      <a:lnTo>
                        <a:pt x="325" y="1774"/>
                      </a:lnTo>
                      <a:lnTo>
                        <a:pt x="322" y="1777"/>
                      </a:lnTo>
                      <a:lnTo>
                        <a:pt x="318" y="1781"/>
                      </a:lnTo>
                      <a:lnTo>
                        <a:pt x="314" y="1783"/>
                      </a:lnTo>
                      <a:lnTo>
                        <a:pt x="310" y="1784"/>
                      </a:lnTo>
                      <a:lnTo>
                        <a:pt x="305" y="1785"/>
                      </a:lnTo>
                      <a:lnTo>
                        <a:pt x="296" y="1784"/>
                      </a:lnTo>
                      <a:lnTo>
                        <a:pt x="288" y="1782"/>
                      </a:lnTo>
                      <a:lnTo>
                        <a:pt x="280" y="1779"/>
                      </a:lnTo>
                      <a:lnTo>
                        <a:pt x="271" y="1778"/>
                      </a:lnTo>
                      <a:lnTo>
                        <a:pt x="271" y="1788"/>
                      </a:lnTo>
                      <a:lnTo>
                        <a:pt x="271" y="1797"/>
                      </a:lnTo>
                      <a:lnTo>
                        <a:pt x="271" y="1804"/>
                      </a:lnTo>
                      <a:lnTo>
                        <a:pt x="272" y="1812"/>
                      </a:lnTo>
                      <a:lnTo>
                        <a:pt x="273" y="1815"/>
                      </a:lnTo>
                      <a:lnTo>
                        <a:pt x="274" y="1818"/>
                      </a:lnTo>
                      <a:lnTo>
                        <a:pt x="277" y="1821"/>
                      </a:lnTo>
                      <a:lnTo>
                        <a:pt x="279" y="1823"/>
                      </a:lnTo>
                      <a:lnTo>
                        <a:pt x="283" y="1826"/>
                      </a:lnTo>
                      <a:lnTo>
                        <a:pt x="287" y="1827"/>
                      </a:lnTo>
                      <a:lnTo>
                        <a:pt x="291" y="1828"/>
                      </a:lnTo>
                      <a:lnTo>
                        <a:pt x="296" y="1828"/>
                      </a:lnTo>
                      <a:lnTo>
                        <a:pt x="304" y="1829"/>
                      </a:lnTo>
                      <a:lnTo>
                        <a:pt x="312" y="1831"/>
                      </a:lnTo>
                      <a:lnTo>
                        <a:pt x="310" y="1838"/>
                      </a:lnTo>
                      <a:lnTo>
                        <a:pt x="309" y="1843"/>
                      </a:lnTo>
                      <a:lnTo>
                        <a:pt x="309" y="1847"/>
                      </a:lnTo>
                      <a:lnTo>
                        <a:pt x="310" y="1851"/>
                      </a:lnTo>
                      <a:lnTo>
                        <a:pt x="325" y="1852"/>
                      </a:lnTo>
                      <a:lnTo>
                        <a:pt x="339" y="1853"/>
                      </a:lnTo>
                      <a:lnTo>
                        <a:pt x="376" y="1853"/>
                      </a:lnTo>
                      <a:lnTo>
                        <a:pt x="386" y="1854"/>
                      </a:lnTo>
                      <a:lnTo>
                        <a:pt x="393" y="1856"/>
                      </a:lnTo>
                      <a:lnTo>
                        <a:pt x="400" y="1859"/>
                      </a:lnTo>
                      <a:lnTo>
                        <a:pt x="409" y="1863"/>
                      </a:lnTo>
                      <a:lnTo>
                        <a:pt x="414" y="1867"/>
                      </a:lnTo>
                      <a:lnTo>
                        <a:pt x="419" y="1869"/>
                      </a:lnTo>
                      <a:lnTo>
                        <a:pt x="421" y="1870"/>
                      </a:lnTo>
                      <a:lnTo>
                        <a:pt x="423" y="1872"/>
                      </a:lnTo>
                      <a:lnTo>
                        <a:pt x="424" y="1874"/>
                      </a:lnTo>
                      <a:lnTo>
                        <a:pt x="424" y="1876"/>
                      </a:lnTo>
                      <a:lnTo>
                        <a:pt x="423" y="1881"/>
                      </a:lnTo>
                      <a:lnTo>
                        <a:pt x="422" y="1885"/>
                      </a:lnTo>
                      <a:lnTo>
                        <a:pt x="419" y="1889"/>
                      </a:lnTo>
                      <a:lnTo>
                        <a:pt x="416" y="1892"/>
                      </a:lnTo>
                      <a:lnTo>
                        <a:pt x="411" y="1895"/>
                      </a:lnTo>
                      <a:lnTo>
                        <a:pt x="406" y="1897"/>
                      </a:lnTo>
                      <a:lnTo>
                        <a:pt x="401" y="1898"/>
                      </a:lnTo>
                      <a:lnTo>
                        <a:pt x="396" y="1899"/>
                      </a:lnTo>
                      <a:lnTo>
                        <a:pt x="384" y="1898"/>
                      </a:lnTo>
                      <a:lnTo>
                        <a:pt x="373" y="1897"/>
                      </a:lnTo>
                      <a:lnTo>
                        <a:pt x="363" y="1895"/>
                      </a:lnTo>
                      <a:lnTo>
                        <a:pt x="352" y="1890"/>
                      </a:lnTo>
                      <a:lnTo>
                        <a:pt x="346" y="1887"/>
                      </a:lnTo>
                      <a:lnTo>
                        <a:pt x="342" y="1884"/>
                      </a:lnTo>
                      <a:lnTo>
                        <a:pt x="337" y="1881"/>
                      </a:lnTo>
                      <a:lnTo>
                        <a:pt x="331" y="1880"/>
                      </a:lnTo>
                      <a:lnTo>
                        <a:pt x="286" y="1880"/>
                      </a:lnTo>
                      <a:lnTo>
                        <a:pt x="278" y="1881"/>
                      </a:lnTo>
                      <a:lnTo>
                        <a:pt x="270" y="1882"/>
                      </a:lnTo>
                      <a:lnTo>
                        <a:pt x="266" y="1882"/>
                      </a:lnTo>
                      <a:lnTo>
                        <a:pt x="261" y="1882"/>
                      </a:lnTo>
                      <a:lnTo>
                        <a:pt x="258" y="1880"/>
                      </a:lnTo>
                      <a:lnTo>
                        <a:pt x="254" y="1878"/>
                      </a:lnTo>
                      <a:lnTo>
                        <a:pt x="252" y="1874"/>
                      </a:lnTo>
                      <a:lnTo>
                        <a:pt x="251" y="1869"/>
                      </a:lnTo>
                      <a:lnTo>
                        <a:pt x="248" y="1867"/>
                      </a:lnTo>
                      <a:lnTo>
                        <a:pt x="244" y="1866"/>
                      </a:lnTo>
                      <a:lnTo>
                        <a:pt x="241" y="1864"/>
                      </a:lnTo>
                      <a:lnTo>
                        <a:pt x="236" y="1864"/>
                      </a:lnTo>
                      <a:lnTo>
                        <a:pt x="222" y="1871"/>
                      </a:lnTo>
                      <a:lnTo>
                        <a:pt x="209" y="1877"/>
                      </a:lnTo>
                      <a:lnTo>
                        <a:pt x="198" y="1876"/>
                      </a:lnTo>
                      <a:lnTo>
                        <a:pt x="189" y="1874"/>
                      </a:lnTo>
                      <a:lnTo>
                        <a:pt x="181" y="1870"/>
                      </a:lnTo>
                      <a:lnTo>
                        <a:pt x="172" y="1867"/>
                      </a:lnTo>
                      <a:lnTo>
                        <a:pt x="165" y="1862"/>
                      </a:lnTo>
                      <a:lnTo>
                        <a:pt x="156" y="1858"/>
                      </a:lnTo>
                      <a:lnTo>
                        <a:pt x="147" y="1856"/>
                      </a:lnTo>
                      <a:lnTo>
                        <a:pt x="137" y="1855"/>
                      </a:lnTo>
                      <a:lnTo>
                        <a:pt x="130" y="1856"/>
                      </a:lnTo>
                      <a:lnTo>
                        <a:pt x="125" y="1857"/>
                      </a:lnTo>
                      <a:lnTo>
                        <a:pt x="122" y="1859"/>
                      </a:lnTo>
                      <a:lnTo>
                        <a:pt x="119" y="1861"/>
                      </a:lnTo>
                      <a:lnTo>
                        <a:pt x="118" y="1863"/>
                      </a:lnTo>
                      <a:lnTo>
                        <a:pt x="117" y="1867"/>
                      </a:lnTo>
                      <a:lnTo>
                        <a:pt x="118" y="1871"/>
                      </a:lnTo>
                      <a:lnTo>
                        <a:pt x="119" y="1875"/>
                      </a:lnTo>
                      <a:lnTo>
                        <a:pt x="122" y="1878"/>
                      </a:lnTo>
                      <a:lnTo>
                        <a:pt x="124" y="1881"/>
                      </a:lnTo>
                      <a:lnTo>
                        <a:pt x="130" y="1885"/>
                      </a:lnTo>
                      <a:lnTo>
                        <a:pt x="138" y="1889"/>
                      </a:lnTo>
                      <a:lnTo>
                        <a:pt x="157" y="1892"/>
                      </a:lnTo>
                      <a:lnTo>
                        <a:pt x="177" y="1895"/>
                      </a:lnTo>
                      <a:lnTo>
                        <a:pt x="187" y="1897"/>
                      </a:lnTo>
                      <a:lnTo>
                        <a:pt x="195" y="1899"/>
                      </a:lnTo>
                      <a:lnTo>
                        <a:pt x="202" y="1902"/>
                      </a:lnTo>
                      <a:lnTo>
                        <a:pt x="212" y="1907"/>
                      </a:lnTo>
                      <a:lnTo>
                        <a:pt x="209" y="1912"/>
                      </a:lnTo>
                      <a:lnTo>
                        <a:pt x="205" y="1918"/>
                      </a:lnTo>
                      <a:lnTo>
                        <a:pt x="202" y="1923"/>
                      </a:lnTo>
                      <a:lnTo>
                        <a:pt x="197" y="1927"/>
                      </a:lnTo>
                      <a:lnTo>
                        <a:pt x="193" y="1930"/>
                      </a:lnTo>
                      <a:lnTo>
                        <a:pt x="187" y="1932"/>
                      </a:lnTo>
                      <a:lnTo>
                        <a:pt x="181" y="1933"/>
                      </a:lnTo>
                      <a:lnTo>
                        <a:pt x="174" y="1934"/>
                      </a:lnTo>
                      <a:lnTo>
                        <a:pt x="141" y="1934"/>
                      </a:lnTo>
                      <a:lnTo>
                        <a:pt x="137" y="1937"/>
                      </a:lnTo>
                      <a:lnTo>
                        <a:pt x="140" y="1944"/>
                      </a:lnTo>
                      <a:lnTo>
                        <a:pt x="145" y="1951"/>
                      </a:lnTo>
                      <a:lnTo>
                        <a:pt x="146" y="1954"/>
                      </a:lnTo>
                      <a:lnTo>
                        <a:pt x="148" y="1957"/>
                      </a:lnTo>
                      <a:lnTo>
                        <a:pt x="149" y="1961"/>
                      </a:lnTo>
                      <a:lnTo>
                        <a:pt x="149" y="1965"/>
                      </a:lnTo>
                      <a:lnTo>
                        <a:pt x="148" y="1968"/>
                      </a:lnTo>
                      <a:lnTo>
                        <a:pt x="147" y="1970"/>
                      </a:lnTo>
                      <a:lnTo>
                        <a:pt x="124" y="1970"/>
                      </a:lnTo>
                      <a:lnTo>
                        <a:pt x="119" y="1970"/>
                      </a:lnTo>
                      <a:lnTo>
                        <a:pt x="114" y="1969"/>
                      </a:lnTo>
                      <a:lnTo>
                        <a:pt x="110" y="1967"/>
                      </a:lnTo>
                      <a:lnTo>
                        <a:pt x="107" y="1965"/>
                      </a:lnTo>
                      <a:lnTo>
                        <a:pt x="100" y="1959"/>
                      </a:lnTo>
                      <a:lnTo>
                        <a:pt x="95" y="1952"/>
                      </a:lnTo>
                      <a:lnTo>
                        <a:pt x="88" y="1944"/>
                      </a:lnTo>
                      <a:lnTo>
                        <a:pt x="82" y="1937"/>
                      </a:lnTo>
                      <a:lnTo>
                        <a:pt x="79" y="1934"/>
                      </a:lnTo>
                      <a:lnTo>
                        <a:pt x="75" y="1931"/>
                      </a:lnTo>
                      <a:lnTo>
                        <a:pt x="71" y="1929"/>
                      </a:lnTo>
                      <a:lnTo>
                        <a:pt x="66" y="1927"/>
                      </a:lnTo>
                      <a:lnTo>
                        <a:pt x="53" y="1932"/>
                      </a:lnTo>
                      <a:lnTo>
                        <a:pt x="42" y="1938"/>
                      </a:lnTo>
                      <a:lnTo>
                        <a:pt x="33" y="1942"/>
                      </a:lnTo>
                      <a:lnTo>
                        <a:pt x="26" y="1946"/>
                      </a:lnTo>
                      <a:lnTo>
                        <a:pt x="19" y="1951"/>
                      </a:lnTo>
                      <a:lnTo>
                        <a:pt x="13" y="1956"/>
                      </a:lnTo>
                      <a:lnTo>
                        <a:pt x="8" y="1962"/>
                      </a:lnTo>
                      <a:lnTo>
                        <a:pt x="3" y="1969"/>
                      </a:lnTo>
                      <a:lnTo>
                        <a:pt x="1" y="1976"/>
                      </a:lnTo>
                      <a:lnTo>
                        <a:pt x="0" y="1985"/>
                      </a:lnTo>
                      <a:lnTo>
                        <a:pt x="0" y="1990"/>
                      </a:lnTo>
                      <a:lnTo>
                        <a:pt x="1" y="1995"/>
                      </a:lnTo>
                      <a:lnTo>
                        <a:pt x="3" y="1999"/>
                      </a:lnTo>
                      <a:lnTo>
                        <a:pt x="5" y="2004"/>
                      </a:lnTo>
                      <a:lnTo>
                        <a:pt x="11" y="2012"/>
                      </a:lnTo>
                      <a:lnTo>
                        <a:pt x="16" y="2019"/>
                      </a:lnTo>
                      <a:lnTo>
                        <a:pt x="22" y="2027"/>
                      </a:lnTo>
                      <a:lnTo>
                        <a:pt x="27" y="2034"/>
                      </a:lnTo>
                      <a:lnTo>
                        <a:pt x="29" y="2039"/>
                      </a:lnTo>
                      <a:lnTo>
                        <a:pt x="31" y="2044"/>
                      </a:lnTo>
                      <a:lnTo>
                        <a:pt x="32" y="2049"/>
                      </a:lnTo>
                      <a:lnTo>
                        <a:pt x="32" y="2054"/>
                      </a:lnTo>
                      <a:lnTo>
                        <a:pt x="24" y="2062"/>
                      </a:lnTo>
                      <a:lnTo>
                        <a:pt x="16" y="2072"/>
                      </a:lnTo>
                      <a:lnTo>
                        <a:pt x="16" y="2076"/>
                      </a:lnTo>
                      <a:lnTo>
                        <a:pt x="18" y="2079"/>
                      </a:lnTo>
                      <a:lnTo>
                        <a:pt x="21" y="2082"/>
                      </a:lnTo>
                      <a:lnTo>
                        <a:pt x="24" y="2084"/>
                      </a:lnTo>
                      <a:lnTo>
                        <a:pt x="33" y="2088"/>
                      </a:lnTo>
                      <a:lnTo>
                        <a:pt x="42" y="2093"/>
                      </a:lnTo>
                      <a:lnTo>
                        <a:pt x="54" y="2101"/>
                      </a:lnTo>
                      <a:lnTo>
                        <a:pt x="67" y="2106"/>
                      </a:lnTo>
                      <a:lnTo>
                        <a:pt x="72" y="2108"/>
                      </a:lnTo>
                      <a:lnTo>
                        <a:pt x="78" y="2109"/>
                      </a:lnTo>
                      <a:lnTo>
                        <a:pt x="85" y="2110"/>
                      </a:lnTo>
                      <a:lnTo>
                        <a:pt x="92" y="2111"/>
                      </a:lnTo>
                      <a:lnTo>
                        <a:pt x="98" y="2110"/>
                      </a:lnTo>
                      <a:lnTo>
                        <a:pt x="103" y="2108"/>
                      </a:lnTo>
                      <a:lnTo>
                        <a:pt x="128" y="2108"/>
                      </a:lnTo>
                      <a:lnTo>
                        <a:pt x="136" y="2109"/>
                      </a:lnTo>
                      <a:lnTo>
                        <a:pt x="142" y="2111"/>
                      </a:lnTo>
                      <a:lnTo>
                        <a:pt x="149" y="2113"/>
                      </a:lnTo>
                      <a:lnTo>
                        <a:pt x="155" y="2116"/>
                      </a:lnTo>
                      <a:lnTo>
                        <a:pt x="161" y="2119"/>
                      </a:lnTo>
                      <a:lnTo>
                        <a:pt x="167" y="2122"/>
                      </a:lnTo>
                      <a:lnTo>
                        <a:pt x="174" y="2124"/>
                      </a:lnTo>
                      <a:lnTo>
                        <a:pt x="182" y="2124"/>
                      </a:lnTo>
                      <a:lnTo>
                        <a:pt x="189" y="2124"/>
                      </a:lnTo>
                      <a:lnTo>
                        <a:pt x="196" y="2123"/>
                      </a:lnTo>
                      <a:lnTo>
                        <a:pt x="202" y="2121"/>
                      </a:lnTo>
                      <a:lnTo>
                        <a:pt x="209" y="2118"/>
                      </a:lnTo>
                      <a:lnTo>
                        <a:pt x="220" y="2113"/>
                      </a:lnTo>
                      <a:lnTo>
                        <a:pt x="234" y="2110"/>
                      </a:lnTo>
                      <a:lnTo>
                        <a:pt x="245" y="2108"/>
                      </a:lnTo>
                      <a:lnTo>
                        <a:pt x="255" y="2107"/>
                      </a:lnTo>
                      <a:lnTo>
                        <a:pt x="265" y="2107"/>
                      </a:lnTo>
                      <a:lnTo>
                        <a:pt x="276" y="2106"/>
                      </a:lnTo>
                      <a:lnTo>
                        <a:pt x="288" y="2097"/>
                      </a:lnTo>
                      <a:lnTo>
                        <a:pt x="301" y="2088"/>
                      </a:lnTo>
                      <a:lnTo>
                        <a:pt x="316" y="2089"/>
                      </a:lnTo>
                      <a:lnTo>
                        <a:pt x="330" y="2093"/>
                      </a:lnTo>
                      <a:lnTo>
                        <a:pt x="343" y="2097"/>
                      </a:lnTo>
                      <a:lnTo>
                        <a:pt x="358" y="2098"/>
                      </a:lnTo>
                      <a:lnTo>
                        <a:pt x="383" y="2098"/>
                      </a:lnTo>
                      <a:lnTo>
                        <a:pt x="391" y="2098"/>
                      </a:lnTo>
                      <a:lnTo>
                        <a:pt x="398" y="2099"/>
                      </a:lnTo>
                      <a:lnTo>
                        <a:pt x="405" y="2101"/>
                      </a:lnTo>
                      <a:lnTo>
                        <a:pt x="413" y="2103"/>
                      </a:lnTo>
                      <a:lnTo>
                        <a:pt x="420" y="2104"/>
                      </a:lnTo>
                      <a:lnTo>
                        <a:pt x="427" y="2106"/>
                      </a:lnTo>
                      <a:lnTo>
                        <a:pt x="434" y="2107"/>
                      </a:lnTo>
                      <a:lnTo>
                        <a:pt x="443" y="2107"/>
                      </a:lnTo>
                      <a:lnTo>
                        <a:pt x="456" y="2107"/>
                      </a:lnTo>
                      <a:lnTo>
                        <a:pt x="467" y="2105"/>
                      </a:lnTo>
                      <a:lnTo>
                        <a:pt x="478" y="2102"/>
                      </a:lnTo>
                      <a:lnTo>
                        <a:pt x="489" y="2098"/>
                      </a:lnTo>
                      <a:lnTo>
                        <a:pt x="503" y="2090"/>
                      </a:lnTo>
                      <a:lnTo>
                        <a:pt x="514" y="2082"/>
                      </a:lnTo>
                      <a:lnTo>
                        <a:pt x="520" y="2079"/>
                      </a:lnTo>
                      <a:lnTo>
                        <a:pt x="527" y="2077"/>
                      </a:lnTo>
                      <a:lnTo>
                        <a:pt x="534" y="2075"/>
                      </a:lnTo>
                      <a:lnTo>
                        <a:pt x="541" y="2074"/>
                      </a:lnTo>
                      <a:lnTo>
                        <a:pt x="546" y="2074"/>
                      </a:lnTo>
                      <a:lnTo>
                        <a:pt x="552" y="2075"/>
                      </a:lnTo>
                      <a:lnTo>
                        <a:pt x="556" y="2076"/>
                      </a:lnTo>
                      <a:lnTo>
                        <a:pt x="561" y="2078"/>
                      </a:lnTo>
                      <a:lnTo>
                        <a:pt x="557" y="2084"/>
                      </a:lnTo>
                      <a:lnTo>
                        <a:pt x="552" y="2089"/>
                      </a:lnTo>
                      <a:lnTo>
                        <a:pt x="545" y="2095"/>
                      </a:lnTo>
                      <a:lnTo>
                        <a:pt x="539" y="2098"/>
                      </a:lnTo>
                      <a:lnTo>
                        <a:pt x="534" y="2102"/>
                      </a:lnTo>
                      <a:lnTo>
                        <a:pt x="528" y="2107"/>
                      </a:lnTo>
                      <a:lnTo>
                        <a:pt x="524" y="2112"/>
                      </a:lnTo>
                      <a:lnTo>
                        <a:pt x="519" y="2119"/>
                      </a:lnTo>
                      <a:lnTo>
                        <a:pt x="516" y="2129"/>
                      </a:lnTo>
                      <a:lnTo>
                        <a:pt x="515" y="2139"/>
                      </a:lnTo>
                      <a:lnTo>
                        <a:pt x="513" y="2148"/>
                      </a:lnTo>
                      <a:lnTo>
                        <a:pt x="510" y="2157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solidFill>
                    <a:sysClr val="window" lastClr="FFFFFF">
                      <a:lumMod val="85000"/>
                    </a:sysClr>
                  </a:solidFill>
                  <a:round/>
                  <a:headEnd/>
                  <a:tailEnd/>
                </a:ln>
              </p:spPr>
            </p:sp>
            <p:sp>
              <p:nvSpPr>
                <p:cNvPr id="81" name="Freeform 80"/>
                <p:cNvSpPr>
                  <a:spLocks/>
                </p:cNvSpPr>
                <p:nvPr/>
              </p:nvSpPr>
              <p:spPr bwMode="auto">
                <a:xfrm>
                  <a:off x="11425" y="1660018"/>
                  <a:ext cx="86294" cy="176053"/>
                </a:xfrm>
                <a:custGeom>
                  <a:avLst/>
                  <a:gdLst/>
                  <a:ahLst/>
                  <a:cxnLst>
                    <a:cxn ang="0">
                      <a:pos x="11" y="372"/>
                    </a:cxn>
                    <a:cxn ang="0">
                      <a:pos x="28" y="352"/>
                    </a:cxn>
                    <a:cxn ang="0">
                      <a:pos x="39" y="329"/>
                    </a:cxn>
                    <a:cxn ang="0">
                      <a:pos x="45" y="302"/>
                    </a:cxn>
                    <a:cxn ang="0">
                      <a:pos x="51" y="285"/>
                    </a:cxn>
                    <a:cxn ang="0">
                      <a:pos x="61" y="283"/>
                    </a:cxn>
                    <a:cxn ang="0">
                      <a:pos x="69" y="287"/>
                    </a:cxn>
                    <a:cxn ang="0">
                      <a:pos x="76" y="293"/>
                    </a:cxn>
                    <a:cxn ang="0">
                      <a:pos x="85" y="297"/>
                    </a:cxn>
                    <a:cxn ang="0">
                      <a:pos x="94" y="297"/>
                    </a:cxn>
                    <a:cxn ang="0">
                      <a:pos x="101" y="293"/>
                    </a:cxn>
                    <a:cxn ang="0">
                      <a:pos x="111" y="282"/>
                    </a:cxn>
                    <a:cxn ang="0">
                      <a:pos x="127" y="268"/>
                    </a:cxn>
                    <a:cxn ang="0">
                      <a:pos x="142" y="255"/>
                    </a:cxn>
                    <a:cxn ang="0">
                      <a:pos x="153" y="249"/>
                    </a:cxn>
                    <a:cxn ang="0">
                      <a:pos x="137" y="222"/>
                    </a:cxn>
                    <a:cxn ang="0">
                      <a:pos x="132" y="209"/>
                    </a:cxn>
                    <a:cxn ang="0">
                      <a:pos x="129" y="193"/>
                    </a:cxn>
                    <a:cxn ang="0">
                      <a:pos x="131" y="181"/>
                    </a:cxn>
                    <a:cxn ang="0">
                      <a:pos x="134" y="170"/>
                    </a:cxn>
                    <a:cxn ang="0">
                      <a:pos x="148" y="154"/>
                    </a:cxn>
                    <a:cxn ang="0">
                      <a:pos x="186" y="124"/>
                    </a:cxn>
                    <a:cxn ang="0">
                      <a:pos x="180" y="113"/>
                    </a:cxn>
                    <a:cxn ang="0">
                      <a:pos x="173" y="106"/>
                    </a:cxn>
                    <a:cxn ang="0">
                      <a:pos x="154" y="95"/>
                    </a:cxn>
                    <a:cxn ang="0">
                      <a:pos x="134" y="84"/>
                    </a:cxn>
                    <a:cxn ang="0">
                      <a:pos x="116" y="69"/>
                    </a:cxn>
                    <a:cxn ang="0">
                      <a:pos x="105" y="61"/>
                    </a:cxn>
                    <a:cxn ang="0">
                      <a:pos x="95" y="55"/>
                    </a:cxn>
                    <a:cxn ang="0">
                      <a:pos x="85" y="49"/>
                    </a:cxn>
                    <a:cxn ang="0">
                      <a:pos x="75" y="41"/>
                    </a:cxn>
                    <a:cxn ang="0">
                      <a:pos x="59" y="15"/>
                    </a:cxn>
                    <a:cxn ang="0">
                      <a:pos x="50" y="4"/>
                    </a:cxn>
                    <a:cxn ang="0">
                      <a:pos x="44" y="1"/>
                    </a:cxn>
                    <a:cxn ang="0">
                      <a:pos x="37" y="0"/>
                    </a:cxn>
                    <a:cxn ang="0">
                      <a:pos x="27" y="2"/>
                    </a:cxn>
                    <a:cxn ang="0">
                      <a:pos x="18" y="8"/>
                    </a:cxn>
                    <a:cxn ang="0">
                      <a:pos x="9" y="14"/>
                    </a:cxn>
                    <a:cxn ang="0">
                      <a:pos x="0" y="18"/>
                    </a:cxn>
                    <a:cxn ang="0">
                      <a:pos x="0" y="382"/>
                    </a:cxn>
                  </a:cxnLst>
                  <a:rect l="0" t="0" r="r" b="b"/>
                  <a:pathLst>
                    <a:path w="186" h="382">
                      <a:moveTo>
                        <a:pt x="0" y="382"/>
                      </a:moveTo>
                      <a:lnTo>
                        <a:pt x="11" y="372"/>
                      </a:lnTo>
                      <a:lnTo>
                        <a:pt x="20" y="363"/>
                      </a:lnTo>
                      <a:lnTo>
                        <a:pt x="28" y="352"/>
                      </a:lnTo>
                      <a:lnTo>
                        <a:pt x="34" y="341"/>
                      </a:lnTo>
                      <a:lnTo>
                        <a:pt x="39" y="329"/>
                      </a:lnTo>
                      <a:lnTo>
                        <a:pt x="42" y="316"/>
                      </a:lnTo>
                      <a:lnTo>
                        <a:pt x="45" y="302"/>
                      </a:lnTo>
                      <a:lnTo>
                        <a:pt x="46" y="287"/>
                      </a:lnTo>
                      <a:lnTo>
                        <a:pt x="51" y="285"/>
                      </a:lnTo>
                      <a:lnTo>
                        <a:pt x="56" y="283"/>
                      </a:lnTo>
                      <a:lnTo>
                        <a:pt x="61" y="283"/>
                      </a:lnTo>
                      <a:lnTo>
                        <a:pt x="65" y="285"/>
                      </a:lnTo>
                      <a:lnTo>
                        <a:pt x="69" y="287"/>
                      </a:lnTo>
                      <a:lnTo>
                        <a:pt x="72" y="290"/>
                      </a:lnTo>
                      <a:lnTo>
                        <a:pt x="76" y="293"/>
                      </a:lnTo>
                      <a:lnTo>
                        <a:pt x="80" y="295"/>
                      </a:lnTo>
                      <a:lnTo>
                        <a:pt x="85" y="297"/>
                      </a:lnTo>
                      <a:lnTo>
                        <a:pt x="89" y="297"/>
                      </a:lnTo>
                      <a:lnTo>
                        <a:pt x="94" y="297"/>
                      </a:lnTo>
                      <a:lnTo>
                        <a:pt x="98" y="295"/>
                      </a:lnTo>
                      <a:lnTo>
                        <a:pt x="101" y="293"/>
                      </a:lnTo>
                      <a:lnTo>
                        <a:pt x="104" y="289"/>
                      </a:lnTo>
                      <a:lnTo>
                        <a:pt x="111" y="282"/>
                      </a:lnTo>
                      <a:lnTo>
                        <a:pt x="118" y="276"/>
                      </a:lnTo>
                      <a:lnTo>
                        <a:pt x="127" y="268"/>
                      </a:lnTo>
                      <a:lnTo>
                        <a:pt x="134" y="261"/>
                      </a:lnTo>
                      <a:lnTo>
                        <a:pt x="142" y="255"/>
                      </a:lnTo>
                      <a:lnTo>
                        <a:pt x="153" y="249"/>
                      </a:lnTo>
                      <a:lnTo>
                        <a:pt x="153" y="249"/>
                      </a:lnTo>
                      <a:lnTo>
                        <a:pt x="145" y="234"/>
                      </a:lnTo>
                      <a:lnTo>
                        <a:pt x="137" y="222"/>
                      </a:lnTo>
                      <a:lnTo>
                        <a:pt x="134" y="215"/>
                      </a:lnTo>
                      <a:lnTo>
                        <a:pt x="132" y="209"/>
                      </a:lnTo>
                      <a:lnTo>
                        <a:pt x="130" y="201"/>
                      </a:lnTo>
                      <a:lnTo>
                        <a:pt x="129" y="193"/>
                      </a:lnTo>
                      <a:lnTo>
                        <a:pt x="130" y="186"/>
                      </a:lnTo>
                      <a:lnTo>
                        <a:pt x="131" y="181"/>
                      </a:lnTo>
                      <a:lnTo>
                        <a:pt x="132" y="175"/>
                      </a:lnTo>
                      <a:lnTo>
                        <a:pt x="134" y="170"/>
                      </a:lnTo>
                      <a:lnTo>
                        <a:pt x="141" y="162"/>
                      </a:lnTo>
                      <a:lnTo>
                        <a:pt x="148" y="154"/>
                      </a:lnTo>
                      <a:lnTo>
                        <a:pt x="166" y="139"/>
                      </a:lnTo>
                      <a:lnTo>
                        <a:pt x="186" y="124"/>
                      </a:lnTo>
                      <a:lnTo>
                        <a:pt x="184" y="118"/>
                      </a:lnTo>
                      <a:lnTo>
                        <a:pt x="180" y="113"/>
                      </a:lnTo>
                      <a:lnTo>
                        <a:pt x="177" y="109"/>
                      </a:lnTo>
                      <a:lnTo>
                        <a:pt x="173" y="106"/>
                      </a:lnTo>
                      <a:lnTo>
                        <a:pt x="163" y="100"/>
                      </a:lnTo>
                      <a:lnTo>
                        <a:pt x="154" y="95"/>
                      </a:lnTo>
                      <a:lnTo>
                        <a:pt x="144" y="89"/>
                      </a:lnTo>
                      <a:lnTo>
                        <a:pt x="134" y="84"/>
                      </a:lnTo>
                      <a:lnTo>
                        <a:pt x="124" y="77"/>
                      </a:lnTo>
                      <a:lnTo>
                        <a:pt x="116" y="69"/>
                      </a:lnTo>
                      <a:lnTo>
                        <a:pt x="111" y="64"/>
                      </a:lnTo>
                      <a:lnTo>
                        <a:pt x="105" y="61"/>
                      </a:lnTo>
                      <a:lnTo>
                        <a:pt x="100" y="58"/>
                      </a:lnTo>
                      <a:lnTo>
                        <a:pt x="95" y="55"/>
                      </a:lnTo>
                      <a:lnTo>
                        <a:pt x="90" y="52"/>
                      </a:lnTo>
                      <a:lnTo>
                        <a:pt x="85" y="49"/>
                      </a:lnTo>
                      <a:lnTo>
                        <a:pt x="79" y="46"/>
                      </a:lnTo>
                      <a:lnTo>
                        <a:pt x="75" y="41"/>
                      </a:lnTo>
                      <a:lnTo>
                        <a:pt x="66" y="27"/>
                      </a:lnTo>
                      <a:lnTo>
                        <a:pt x="59" y="15"/>
                      </a:lnTo>
                      <a:lnTo>
                        <a:pt x="55" y="8"/>
                      </a:lnTo>
                      <a:lnTo>
                        <a:pt x="50" y="4"/>
                      </a:lnTo>
                      <a:lnTo>
                        <a:pt x="47" y="2"/>
                      </a:lnTo>
                      <a:lnTo>
                        <a:pt x="44" y="1"/>
                      </a:lnTo>
                      <a:lnTo>
                        <a:pt x="41" y="0"/>
                      </a:lnTo>
                      <a:lnTo>
                        <a:pt x="37" y="0"/>
                      </a:lnTo>
                      <a:lnTo>
                        <a:pt x="32" y="1"/>
                      </a:lnTo>
                      <a:lnTo>
                        <a:pt x="27" y="2"/>
                      </a:lnTo>
                      <a:lnTo>
                        <a:pt x="22" y="5"/>
                      </a:lnTo>
                      <a:lnTo>
                        <a:pt x="18" y="8"/>
                      </a:lnTo>
                      <a:lnTo>
                        <a:pt x="14" y="12"/>
                      </a:lnTo>
                      <a:lnTo>
                        <a:pt x="9" y="14"/>
                      </a:lnTo>
                      <a:lnTo>
                        <a:pt x="5" y="17"/>
                      </a:lnTo>
                      <a:lnTo>
                        <a:pt x="0" y="18"/>
                      </a:lnTo>
                      <a:lnTo>
                        <a:pt x="0" y="18"/>
                      </a:lnTo>
                      <a:lnTo>
                        <a:pt x="0" y="382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solidFill>
                    <a:sysClr val="window" lastClr="FFFFFF">
                      <a:lumMod val="85000"/>
                    </a:sysClr>
                  </a:solidFill>
                  <a:round/>
                  <a:headEnd/>
                  <a:tailEnd/>
                </a:ln>
              </p:spPr>
            </p:sp>
            <p:sp>
              <p:nvSpPr>
                <p:cNvPr id="82" name="Freeform 81"/>
                <p:cNvSpPr>
                  <a:spLocks/>
                </p:cNvSpPr>
                <p:nvPr/>
              </p:nvSpPr>
              <p:spPr bwMode="auto">
                <a:xfrm>
                  <a:off x="289483" y="1724879"/>
                  <a:ext cx="968408" cy="667149"/>
                </a:xfrm>
                <a:custGeom>
                  <a:avLst/>
                  <a:gdLst/>
                  <a:ahLst/>
                  <a:cxnLst>
                    <a:cxn ang="0">
                      <a:pos x="753" y="0"/>
                    </a:cxn>
                    <a:cxn ang="0">
                      <a:pos x="852" y="90"/>
                    </a:cxn>
                    <a:cxn ang="0">
                      <a:pos x="1095" y="251"/>
                    </a:cxn>
                    <a:cxn ang="0">
                      <a:pos x="1259" y="287"/>
                    </a:cxn>
                    <a:cxn ang="0">
                      <a:pos x="1369" y="191"/>
                    </a:cxn>
                    <a:cxn ang="0">
                      <a:pos x="1514" y="246"/>
                    </a:cxn>
                    <a:cxn ang="0">
                      <a:pos x="1712" y="239"/>
                    </a:cxn>
                    <a:cxn ang="0">
                      <a:pos x="1748" y="325"/>
                    </a:cxn>
                    <a:cxn ang="0">
                      <a:pos x="1767" y="395"/>
                    </a:cxn>
                    <a:cxn ang="0">
                      <a:pos x="1793" y="539"/>
                    </a:cxn>
                    <a:cxn ang="0">
                      <a:pos x="1874" y="761"/>
                    </a:cxn>
                    <a:cxn ang="0">
                      <a:pos x="2002" y="849"/>
                    </a:cxn>
                    <a:cxn ang="0">
                      <a:pos x="1999" y="892"/>
                    </a:cxn>
                    <a:cxn ang="0">
                      <a:pos x="1950" y="965"/>
                    </a:cxn>
                    <a:cxn ang="0">
                      <a:pos x="1894" y="1074"/>
                    </a:cxn>
                    <a:cxn ang="0">
                      <a:pos x="1797" y="1127"/>
                    </a:cxn>
                    <a:cxn ang="0">
                      <a:pos x="1645" y="1198"/>
                    </a:cxn>
                    <a:cxn ang="0">
                      <a:pos x="1490" y="1204"/>
                    </a:cxn>
                    <a:cxn ang="0">
                      <a:pos x="1396" y="1205"/>
                    </a:cxn>
                    <a:cxn ang="0">
                      <a:pos x="1270" y="1183"/>
                    </a:cxn>
                    <a:cxn ang="0">
                      <a:pos x="1162" y="1187"/>
                    </a:cxn>
                    <a:cxn ang="0">
                      <a:pos x="1105" y="1151"/>
                    </a:cxn>
                    <a:cxn ang="0">
                      <a:pos x="1105" y="1206"/>
                    </a:cxn>
                    <a:cxn ang="0">
                      <a:pos x="1122" y="1344"/>
                    </a:cxn>
                    <a:cxn ang="0">
                      <a:pos x="1150" y="1208"/>
                    </a:cxn>
                    <a:cxn ang="0">
                      <a:pos x="1179" y="1332"/>
                    </a:cxn>
                    <a:cxn ang="0">
                      <a:pos x="1247" y="1339"/>
                    </a:cxn>
                    <a:cxn ang="0">
                      <a:pos x="1217" y="1399"/>
                    </a:cxn>
                    <a:cxn ang="0">
                      <a:pos x="1142" y="1377"/>
                    </a:cxn>
                    <a:cxn ang="0">
                      <a:pos x="1082" y="1402"/>
                    </a:cxn>
                    <a:cxn ang="0">
                      <a:pos x="932" y="1430"/>
                    </a:cxn>
                    <a:cxn ang="0">
                      <a:pos x="901" y="1353"/>
                    </a:cxn>
                    <a:cxn ang="0">
                      <a:pos x="939" y="1270"/>
                    </a:cxn>
                    <a:cxn ang="0">
                      <a:pos x="869" y="1191"/>
                    </a:cxn>
                    <a:cxn ang="0">
                      <a:pos x="1047" y="1159"/>
                    </a:cxn>
                    <a:cxn ang="0">
                      <a:pos x="995" y="1118"/>
                    </a:cxn>
                    <a:cxn ang="0">
                      <a:pos x="922" y="1117"/>
                    </a:cxn>
                    <a:cxn ang="0">
                      <a:pos x="882" y="1071"/>
                    </a:cxn>
                    <a:cxn ang="0">
                      <a:pos x="853" y="1037"/>
                    </a:cxn>
                    <a:cxn ang="0">
                      <a:pos x="920" y="1042"/>
                    </a:cxn>
                    <a:cxn ang="0">
                      <a:pos x="887" y="1005"/>
                    </a:cxn>
                    <a:cxn ang="0">
                      <a:pos x="790" y="975"/>
                    </a:cxn>
                    <a:cxn ang="0">
                      <a:pos x="694" y="975"/>
                    </a:cxn>
                    <a:cxn ang="0">
                      <a:pos x="624" y="1024"/>
                    </a:cxn>
                    <a:cxn ang="0">
                      <a:pos x="572" y="1040"/>
                    </a:cxn>
                    <a:cxn ang="0">
                      <a:pos x="509" y="1116"/>
                    </a:cxn>
                    <a:cxn ang="0">
                      <a:pos x="405" y="1044"/>
                    </a:cxn>
                    <a:cxn ang="0">
                      <a:pos x="530" y="967"/>
                    </a:cxn>
                    <a:cxn ang="0">
                      <a:pos x="630" y="907"/>
                    </a:cxn>
                    <a:cxn ang="0">
                      <a:pos x="701" y="849"/>
                    </a:cxn>
                    <a:cxn ang="0">
                      <a:pos x="739" y="708"/>
                    </a:cxn>
                    <a:cxn ang="0">
                      <a:pos x="683" y="630"/>
                    </a:cxn>
                    <a:cxn ang="0">
                      <a:pos x="562" y="561"/>
                    </a:cxn>
                    <a:cxn ang="0">
                      <a:pos x="419" y="553"/>
                    </a:cxn>
                    <a:cxn ang="0">
                      <a:pos x="226" y="461"/>
                    </a:cxn>
                    <a:cxn ang="0">
                      <a:pos x="42" y="355"/>
                    </a:cxn>
                    <a:cxn ang="0">
                      <a:pos x="77" y="277"/>
                    </a:cxn>
                    <a:cxn ang="0">
                      <a:pos x="206" y="276"/>
                    </a:cxn>
                    <a:cxn ang="0">
                      <a:pos x="329" y="185"/>
                    </a:cxn>
                    <a:cxn ang="0">
                      <a:pos x="552" y="99"/>
                    </a:cxn>
                  </a:cxnLst>
                  <a:rect l="0" t="0" r="r" b="b"/>
                  <a:pathLst>
                    <a:path w="2028" h="1433">
                      <a:moveTo>
                        <a:pt x="597" y="29"/>
                      </a:moveTo>
                      <a:lnTo>
                        <a:pt x="603" y="30"/>
                      </a:lnTo>
                      <a:lnTo>
                        <a:pt x="610" y="31"/>
                      </a:lnTo>
                      <a:lnTo>
                        <a:pt x="616" y="30"/>
                      </a:lnTo>
                      <a:lnTo>
                        <a:pt x="623" y="28"/>
                      </a:lnTo>
                      <a:lnTo>
                        <a:pt x="629" y="26"/>
                      </a:lnTo>
                      <a:lnTo>
                        <a:pt x="634" y="23"/>
                      </a:lnTo>
                      <a:lnTo>
                        <a:pt x="639" y="20"/>
                      </a:lnTo>
                      <a:lnTo>
                        <a:pt x="644" y="17"/>
                      </a:lnTo>
                      <a:lnTo>
                        <a:pt x="651" y="14"/>
                      </a:lnTo>
                      <a:lnTo>
                        <a:pt x="658" y="12"/>
                      </a:lnTo>
                      <a:lnTo>
                        <a:pt x="683" y="7"/>
                      </a:lnTo>
                      <a:lnTo>
                        <a:pt x="704" y="2"/>
                      </a:lnTo>
                      <a:lnTo>
                        <a:pt x="727" y="0"/>
                      </a:lnTo>
                      <a:lnTo>
                        <a:pt x="753" y="0"/>
                      </a:lnTo>
                      <a:lnTo>
                        <a:pt x="759" y="0"/>
                      </a:lnTo>
                      <a:lnTo>
                        <a:pt x="766" y="2"/>
                      </a:lnTo>
                      <a:lnTo>
                        <a:pt x="771" y="4"/>
                      </a:lnTo>
                      <a:lnTo>
                        <a:pt x="775" y="7"/>
                      </a:lnTo>
                      <a:lnTo>
                        <a:pt x="784" y="15"/>
                      </a:lnTo>
                      <a:lnTo>
                        <a:pt x="791" y="24"/>
                      </a:lnTo>
                      <a:lnTo>
                        <a:pt x="798" y="35"/>
                      </a:lnTo>
                      <a:lnTo>
                        <a:pt x="805" y="45"/>
                      </a:lnTo>
                      <a:lnTo>
                        <a:pt x="809" y="50"/>
                      </a:lnTo>
                      <a:lnTo>
                        <a:pt x="814" y="55"/>
                      </a:lnTo>
                      <a:lnTo>
                        <a:pt x="818" y="59"/>
                      </a:lnTo>
                      <a:lnTo>
                        <a:pt x="824" y="65"/>
                      </a:lnTo>
                      <a:lnTo>
                        <a:pt x="835" y="73"/>
                      </a:lnTo>
                      <a:lnTo>
                        <a:pt x="844" y="82"/>
                      </a:lnTo>
                      <a:lnTo>
                        <a:pt x="852" y="90"/>
                      </a:lnTo>
                      <a:lnTo>
                        <a:pt x="859" y="100"/>
                      </a:lnTo>
                      <a:lnTo>
                        <a:pt x="872" y="121"/>
                      </a:lnTo>
                      <a:lnTo>
                        <a:pt x="888" y="142"/>
                      </a:lnTo>
                      <a:lnTo>
                        <a:pt x="897" y="154"/>
                      </a:lnTo>
                      <a:lnTo>
                        <a:pt x="906" y="163"/>
                      </a:lnTo>
                      <a:lnTo>
                        <a:pt x="917" y="170"/>
                      </a:lnTo>
                      <a:lnTo>
                        <a:pt x="927" y="178"/>
                      </a:lnTo>
                      <a:lnTo>
                        <a:pt x="950" y="188"/>
                      </a:lnTo>
                      <a:lnTo>
                        <a:pt x="976" y="199"/>
                      </a:lnTo>
                      <a:lnTo>
                        <a:pt x="999" y="210"/>
                      </a:lnTo>
                      <a:lnTo>
                        <a:pt x="1019" y="218"/>
                      </a:lnTo>
                      <a:lnTo>
                        <a:pt x="1038" y="226"/>
                      </a:lnTo>
                      <a:lnTo>
                        <a:pt x="1057" y="235"/>
                      </a:lnTo>
                      <a:lnTo>
                        <a:pt x="1075" y="243"/>
                      </a:lnTo>
                      <a:lnTo>
                        <a:pt x="1095" y="251"/>
                      </a:lnTo>
                      <a:lnTo>
                        <a:pt x="1115" y="260"/>
                      </a:lnTo>
                      <a:lnTo>
                        <a:pt x="1138" y="271"/>
                      </a:lnTo>
                      <a:lnTo>
                        <a:pt x="1160" y="283"/>
                      </a:lnTo>
                      <a:lnTo>
                        <a:pt x="1180" y="296"/>
                      </a:lnTo>
                      <a:lnTo>
                        <a:pt x="1190" y="301"/>
                      </a:lnTo>
                      <a:lnTo>
                        <a:pt x="1201" y="305"/>
                      </a:lnTo>
                      <a:lnTo>
                        <a:pt x="1212" y="308"/>
                      </a:lnTo>
                      <a:lnTo>
                        <a:pt x="1226" y="309"/>
                      </a:lnTo>
                      <a:lnTo>
                        <a:pt x="1230" y="308"/>
                      </a:lnTo>
                      <a:lnTo>
                        <a:pt x="1234" y="308"/>
                      </a:lnTo>
                      <a:lnTo>
                        <a:pt x="1238" y="306"/>
                      </a:lnTo>
                      <a:lnTo>
                        <a:pt x="1241" y="305"/>
                      </a:lnTo>
                      <a:lnTo>
                        <a:pt x="1247" y="300"/>
                      </a:lnTo>
                      <a:lnTo>
                        <a:pt x="1254" y="294"/>
                      </a:lnTo>
                      <a:lnTo>
                        <a:pt x="1259" y="287"/>
                      </a:lnTo>
                      <a:lnTo>
                        <a:pt x="1264" y="281"/>
                      </a:lnTo>
                      <a:lnTo>
                        <a:pt x="1270" y="274"/>
                      </a:lnTo>
                      <a:lnTo>
                        <a:pt x="1277" y="269"/>
                      </a:lnTo>
                      <a:lnTo>
                        <a:pt x="1289" y="263"/>
                      </a:lnTo>
                      <a:lnTo>
                        <a:pt x="1300" y="258"/>
                      </a:lnTo>
                      <a:lnTo>
                        <a:pt x="1305" y="256"/>
                      </a:lnTo>
                      <a:lnTo>
                        <a:pt x="1311" y="253"/>
                      </a:lnTo>
                      <a:lnTo>
                        <a:pt x="1316" y="249"/>
                      </a:lnTo>
                      <a:lnTo>
                        <a:pt x="1320" y="245"/>
                      </a:lnTo>
                      <a:lnTo>
                        <a:pt x="1333" y="226"/>
                      </a:lnTo>
                      <a:lnTo>
                        <a:pt x="1346" y="209"/>
                      </a:lnTo>
                      <a:lnTo>
                        <a:pt x="1352" y="201"/>
                      </a:lnTo>
                      <a:lnTo>
                        <a:pt x="1360" y="195"/>
                      </a:lnTo>
                      <a:lnTo>
                        <a:pt x="1364" y="193"/>
                      </a:lnTo>
                      <a:lnTo>
                        <a:pt x="1369" y="191"/>
                      </a:lnTo>
                      <a:lnTo>
                        <a:pt x="1374" y="191"/>
                      </a:lnTo>
                      <a:lnTo>
                        <a:pt x="1380" y="190"/>
                      </a:lnTo>
                      <a:lnTo>
                        <a:pt x="1392" y="191"/>
                      </a:lnTo>
                      <a:lnTo>
                        <a:pt x="1405" y="192"/>
                      </a:lnTo>
                      <a:lnTo>
                        <a:pt x="1416" y="193"/>
                      </a:lnTo>
                      <a:lnTo>
                        <a:pt x="1427" y="196"/>
                      </a:lnTo>
                      <a:lnTo>
                        <a:pt x="1437" y="200"/>
                      </a:lnTo>
                      <a:lnTo>
                        <a:pt x="1447" y="205"/>
                      </a:lnTo>
                      <a:lnTo>
                        <a:pt x="1459" y="210"/>
                      </a:lnTo>
                      <a:lnTo>
                        <a:pt x="1470" y="216"/>
                      </a:lnTo>
                      <a:lnTo>
                        <a:pt x="1484" y="226"/>
                      </a:lnTo>
                      <a:lnTo>
                        <a:pt x="1495" y="236"/>
                      </a:lnTo>
                      <a:lnTo>
                        <a:pt x="1500" y="241"/>
                      </a:lnTo>
                      <a:lnTo>
                        <a:pt x="1507" y="244"/>
                      </a:lnTo>
                      <a:lnTo>
                        <a:pt x="1514" y="246"/>
                      </a:lnTo>
                      <a:lnTo>
                        <a:pt x="1522" y="247"/>
                      </a:lnTo>
                      <a:lnTo>
                        <a:pt x="1522" y="247"/>
                      </a:lnTo>
                      <a:lnTo>
                        <a:pt x="1532" y="250"/>
                      </a:lnTo>
                      <a:lnTo>
                        <a:pt x="1543" y="252"/>
                      </a:lnTo>
                      <a:lnTo>
                        <a:pt x="1563" y="251"/>
                      </a:lnTo>
                      <a:lnTo>
                        <a:pt x="1582" y="249"/>
                      </a:lnTo>
                      <a:lnTo>
                        <a:pt x="1601" y="247"/>
                      </a:lnTo>
                      <a:lnTo>
                        <a:pt x="1618" y="244"/>
                      </a:lnTo>
                      <a:lnTo>
                        <a:pt x="1635" y="241"/>
                      </a:lnTo>
                      <a:lnTo>
                        <a:pt x="1654" y="238"/>
                      </a:lnTo>
                      <a:lnTo>
                        <a:pt x="1672" y="236"/>
                      </a:lnTo>
                      <a:lnTo>
                        <a:pt x="1693" y="236"/>
                      </a:lnTo>
                      <a:lnTo>
                        <a:pt x="1700" y="236"/>
                      </a:lnTo>
                      <a:lnTo>
                        <a:pt x="1706" y="237"/>
                      </a:lnTo>
                      <a:lnTo>
                        <a:pt x="1712" y="239"/>
                      </a:lnTo>
                      <a:lnTo>
                        <a:pt x="1718" y="241"/>
                      </a:lnTo>
                      <a:lnTo>
                        <a:pt x="1723" y="244"/>
                      </a:lnTo>
                      <a:lnTo>
                        <a:pt x="1728" y="248"/>
                      </a:lnTo>
                      <a:lnTo>
                        <a:pt x="1732" y="252"/>
                      </a:lnTo>
                      <a:lnTo>
                        <a:pt x="1736" y="256"/>
                      </a:lnTo>
                      <a:lnTo>
                        <a:pt x="1740" y="262"/>
                      </a:lnTo>
                      <a:lnTo>
                        <a:pt x="1744" y="267"/>
                      </a:lnTo>
                      <a:lnTo>
                        <a:pt x="1746" y="273"/>
                      </a:lnTo>
                      <a:lnTo>
                        <a:pt x="1748" y="278"/>
                      </a:lnTo>
                      <a:lnTo>
                        <a:pt x="1750" y="284"/>
                      </a:lnTo>
                      <a:lnTo>
                        <a:pt x="1752" y="291"/>
                      </a:lnTo>
                      <a:lnTo>
                        <a:pt x="1752" y="298"/>
                      </a:lnTo>
                      <a:lnTo>
                        <a:pt x="1753" y="304"/>
                      </a:lnTo>
                      <a:lnTo>
                        <a:pt x="1750" y="314"/>
                      </a:lnTo>
                      <a:lnTo>
                        <a:pt x="1748" y="325"/>
                      </a:lnTo>
                      <a:lnTo>
                        <a:pt x="1748" y="328"/>
                      </a:lnTo>
                      <a:lnTo>
                        <a:pt x="1749" y="332"/>
                      </a:lnTo>
                      <a:lnTo>
                        <a:pt x="1750" y="335"/>
                      </a:lnTo>
                      <a:lnTo>
                        <a:pt x="1752" y="338"/>
                      </a:lnTo>
                      <a:lnTo>
                        <a:pt x="1756" y="343"/>
                      </a:lnTo>
                      <a:lnTo>
                        <a:pt x="1761" y="349"/>
                      </a:lnTo>
                      <a:lnTo>
                        <a:pt x="1766" y="354"/>
                      </a:lnTo>
                      <a:lnTo>
                        <a:pt x="1770" y="360"/>
                      </a:lnTo>
                      <a:lnTo>
                        <a:pt x="1772" y="362"/>
                      </a:lnTo>
                      <a:lnTo>
                        <a:pt x="1773" y="366"/>
                      </a:lnTo>
                      <a:lnTo>
                        <a:pt x="1774" y="369"/>
                      </a:lnTo>
                      <a:lnTo>
                        <a:pt x="1774" y="373"/>
                      </a:lnTo>
                      <a:lnTo>
                        <a:pt x="1773" y="382"/>
                      </a:lnTo>
                      <a:lnTo>
                        <a:pt x="1771" y="389"/>
                      </a:lnTo>
                      <a:lnTo>
                        <a:pt x="1767" y="395"/>
                      </a:lnTo>
                      <a:lnTo>
                        <a:pt x="1761" y="401"/>
                      </a:lnTo>
                      <a:lnTo>
                        <a:pt x="1750" y="413"/>
                      </a:lnTo>
                      <a:lnTo>
                        <a:pt x="1739" y="425"/>
                      </a:lnTo>
                      <a:lnTo>
                        <a:pt x="1744" y="432"/>
                      </a:lnTo>
                      <a:lnTo>
                        <a:pt x="1748" y="438"/>
                      </a:lnTo>
                      <a:lnTo>
                        <a:pt x="1751" y="445"/>
                      </a:lnTo>
                      <a:lnTo>
                        <a:pt x="1754" y="451"/>
                      </a:lnTo>
                      <a:lnTo>
                        <a:pt x="1758" y="466"/>
                      </a:lnTo>
                      <a:lnTo>
                        <a:pt x="1764" y="480"/>
                      </a:lnTo>
                      <a:lnTo>
                        <a:pt x="1774" y="495"/>
                      </a:lnTo>
                      <a:lnTo>
                        <a:pt x="1783" y="508"/>
                      </a:lnTo>
                      <a:lnTo>
                        <a:pt x="1787" y="514"/>
                      </a:lnTo>
                      <a:lnTo>
                        <a:pt x="1790" y="522"/>
                      </a:lnTo>
                      <a:lnTo>
                        <a:pt x="1792" y="530"/>
                      </a:lnTo>
                      <a:lnTo>
                        <a:pt x="1793" y="539"/>
                      </a:lnTo>
                      <a:lnTo>
                        <a:pt x="1793" y="599"/>
                      </a:lnTo>
                      <a:lnTo>
                        <a:pt x="1793" y="607"/>
                      </a:lnTo>
                      <a:lnTo>
                        <a:pt x="1795" y="614"/>
                      </a:lnTo>
                      <a:lnTo>
                        <a:pt x="1796" y="621"/>
                      </a:lnTo>
                      <a:lnTo>
                        <a:pt x="1798" y="627"/>
                      </a:lnTo>
                      <a:lnTo>
                        <a:pt x="1802" y="640"/>
                      </a:lnTo>
                      <a:lnTo>
                        <a:pt x="1808" y="651"/>
                      </a:lnTo>
                      <a:lnTo>
                        <a:pt x="1824" y="674"/>
                      </a:lnTo>
                      <a:lnTo>
                        <a:pt x="1840" y="699"/>
                      </a:lnTo>
                      <a:lnTo>
                        <a:pt x="1850" y="719"/>
                      </a:lnTo>
                      <a:lnTo>
                        <a:pt x="1858" y="737"/>
                      </a:lnTo>
                      <a:lnTo>
                        <a:pt x="1862" y="746"/>
                      </a:lnTo>
                      <a:lnTo>
                        <a:pt x="1867" y="754"/>
                      </a:lnTo>
                      <a:lnTo>
                        <a:pt x="1870" y="758"/>
                      </a:lnTo>
                      <a:lnTo>
                        <a:pt x="1874" y="761"/>
                      </a:lnTo>
                      <a:lnTo>
                        <a:pt x="1878" y="764"/>
                      </a:lnTo>
                      <a:lnTo>
                        <a:pt x="1884" y="767"/>
                      </a:lnTo>
                      <a:lnTo>
                        <a:pt x="1901" y="777"/>
                      </a:lnTo>
                      <a:lnTo>
                        <a:pt x="1918" y="785"/>
                      </a:lnTo>
                      <a:lnTo>
                        <a:pt x="1934" y="792"/>
                      </a:lnTo>
                      <a:lnTo>
                        <a:pt x="1952" y="804"/>
                      </a:lnTo>
                      <a:lnTo>
                        <a:pt x="1958" y="808"/>
                      </a:lnTo>
                      <a:lnTo>
                        <a:pt x="1962" y="813"/>
                      </a:lnTo>
                      <a:lnTo>
                        <a:pt x="1968" y="818"/>
                      </a:lnTo>
                      <a:lnTo>
                        <a:pt x="1971" y="823"/>
                      </a:lnTo>
                      <a:lnTo>
                        <a:pt x="1975" y="829"/>
                      </a:lnTo>
                      <a:lnTo>
                        <a:pt x="1979" y="834"/>
                      </a:lnTo>
                      <a:lnTo>
                        <a:pt x="1984" y="839"/>
                      </a:lnTo>
                      <a:lnTo>
                        <a:pt x="1990" y="843"/>
                      </a:lnTo>
                      <a:lnTo>
                        <a:pt x="2002" y="849"/>
                      </a:lnTo>
                      <a:lnTo>
                        <a:pt x="2014" y="852"/>
                      </a:lnTo>
                      <a:lnTo>
                        <a:pt x="2019" y="854"/>
                      </a:lnTo>
                      <a:lnTo>
                        <a:pt x="2025" y="858"/>
                      </a:lnTo>
                      <a:lnTo>
                        <a:pt x="2026" y="860"/>
                      </a:lnTo>
                      <a:lnTo>
                        <a:pt x="2027" y="862"/>
                      </a:lnTo>
                      <a:lnTo>
                        <a:pt x="2028" y="864"/>
                      </a:lnTo>
                      <a:lnTo>
                        <a:pt x="2028" y="867"/>
                      </a:lnTo>
                      <a:lnTo>
                        <a:pt x="2028" y="870"/>
                      </a:lnTo>
                      <a:lnTo>
                        <a:pt x="2026" y="873"/>
                      </a:lnTo>
                      <a:lnTo>
                        <a:pt x="2024" y="875"/>
                      </a:lnTo>
                      <a:lnTo>
                        <a:pt x="2021" y="877"/>
                      </a:lnTo>
                      <a:lnTo>
                        <a:pt x="2015" y="880"/>
                      </a:lnTo>
                      <a:lnTo>
                        <a:pt x="2009" y="883"/>
                      </a:lnTo>
                      <a:lnTo>
                        <a:pt x="2004" y="889"/>
                      </a:lnTo>
                      <a:lnTo>
                        <a:pt x="1999" y="892"/>
                      </a:lnTo>
                      <a:lnTo>
                        <a:pt x="1993" y="895"/>
                      </a:lnTo>
                      <a:lnTo>
                        <a:pt x="1987" y="897"/>
                      </a:lnTo>
                      <a:lnTo>
                        <a:pt x="1981" y="899"/>
                      </a:lnTo>
                      <a:lnTo>
                        <a:pt x="1976" y="900"/>
                      </a:lnTo>
                      <a:lnTo>
                        <a:pt x="1969" y="900"/>
                      </a:lnTo>
                      <a:lnTo>
                        <a:pt x="1961" y="900"/>
                      </a:lnTo>
                      <a:lnTo>
                        <a:pt x="1960" y="905"/>
                      </a:lnTo>
                      <a:lnTo>
                        <a:pt x="1959" y="910"/>
                      </a:lnTo>
                      <a:lnTo>
                        <a:pt x="1964" y="925"/>
                      </a:lnTo>
                      <a:lnTo>
                        <a:pt x="1969" y="938"/>
                      </a:lnTo>
                      <a:lnTo>
                        <a:pt x="1968" y="946"/>
                      </a:lnTo>
                      <a:lnTo>
                        <a:pt x="1964" y="952"/>
                      </a:lnTo>
                      <a:lnTo>
                        <a:pt x="1960" y="956"/>
                      </a:lnTo>
                      <a:lnTo>
                        <a:pt x="1956" y="961"/>
                      </a:lnTo>
                      <a:lnTo>
                        <a:pt x="1950" y="965"/>
                      </a:lnTo>
                      <a:lnTo>
                        <a:pt x="1945" y="971"/>
                      </a:lnTo>
                      <a:lnTo>
                        <a:pt x="1940" y="976"/>
                      </a:lnTo>
                      <a:lnTo>
                        <a:pt x="1935" y="981"/>
                      </a:lnTo>
                      <a:lnTo>
                        <a:pt x="1931" y="990"/>
                      </a:lnTo>
                      <a:lnTo>
                        <a:pt x="1928" y="1000"/>
                      </a:lnTo>
                      <a:lnTo>
                        <a:pt x="1926" y="1008"/>
                      </a:lnTo>
                      <a:lnTo>
                        <a:pt x="1924" y="1016"/>
                      </a:lnTo>
                      <a:lnTo>
                        <a:pt x="1922" y="1024"/>
                      </a:lnTo>
                      <a:lnTo>
                        <a:pt x="1920" y="1034"/>
                      </a:lnTo>
                      <a:lnTo>
                        <a:pt x="1918" y="1043"/>
                      </a:lnTo>
                      <a:lnTo>
                        <a:pt x="1914" y="1052"/>
                      </a:lnTo>
                      <a:lnTo>
                        <a:pt x="1911" y="1060"/>
                      </a:lnTo>
                      <a:lnTo>
                        <a:pt x="1905" y="1065"/>
                      </a:lnTo>
                      <a:lnTo>
                        <a:pt x="1900" y="1070"/>
                      </a:lnTo>
                      <a:lnTo>
                        <a:pt x="1894" y="1074"/>
                      </a:lnTo>
                      <a:lnTo>
                        <a:pt x="1889" y="1077"/>
                      </a:lnTo>
                      <a:lnTo>
                        <a:pt x="1883" y="1081"/>
                      </a:lnTo>
                      <a:lnTo>
                        <a:pt x="1876" y="1087"/>
                      </a:lnTo>
                      <a:lnTo>
                        <a:pt x="1871" y="1093"/>
                      </a:lnTo>
                      <a:lnTo>
                        <a:pt x="1863" y="1107"/>
                      </a:lnTo>
                      <a:lnTo>
                        <a:pt x="1854" y="1120"/>
                      </a:lnTo>
                      <a:lnTo>
                        <a:pt x="1848" y="1126"/>
                      </a:lnTo>
                      <a:lnTo>
                        <a:pt x="1843" y="1130"/>
                      </a:lnTo>
                      <a:lnTo>
                        <a:pt x="1837" y="1132"/>
                      </a:lnTo>
                      <a:lnTo>
                        <a:pt x="1829" y="1133"/>
                      </a:lnTo>
                      <a:lnTo>
                        <a:pt x="1821" y="1133"/>
                      </a:lnTo>
                      <a:lnTo>
                        <a:pt x="1814" y="1132"/>
                      </a:lnTo>
                      <a:lnTo>
                        <a:pt x="1808" y="1130"/>
                      </a:lnTo>
                      <a:lnTo>
                        <a:pt x="1803" y="1129"/>
                      </a:lnTo>
                      <a:lnTo>
                        <a:pt x="1797" y="1127"/>
                      </a:lnTo>
                      <a:lnTo>
                        <a:pt x="1790" y="1125"/>
                      </a:lnTo>
                      <a:lnTo>
                        <a:pt x="1784" y="1124"/>
                      </a:lnTo>
                      <a:lnTo>
                        <a:pt x="1777" y="1124"/>
                      </a:lnTo>
                      <a:lnTo>
                        <a:pt x="1766" y="1125"/>
                      </a:lnTo>
                      <a:lnTo>
                        <a:pt x="1756" y="1128"/>
                      </a:lnTo>
                      <a:lnTo>
                        <a:pt x="1747" y="1132"/>
                      </a:lnTo>
                      <a:lnTo>
                        <a:pt x="1740" y="1137"/>
                      </a:lnTo>
                      <a:lnTo>
                        <a:pt x="1723" y="1150"/>
                      </a:lnTo>
                      <a:lnTo>
                        <a:pt x="1705" y="1162"/>
                      </a:lnTo>
                      <a:lnTo>
                        <a:pt x="1693" y="1170"/>
                      </a:lnTo>
                      <a:lnTo>
                        <a:pt x="1682" y="1178"/>
                      </a:lnTo>
                      <a:lnTo>
                        <a:pt x="1671" y="1187"/>
                      </a:lnTo>
                      <a:lnTo>
                        <a:pt x="1661" y="1199"/>
                      </a:lnTo>
                      <a:lnTo>
                        <a:pt x="1654" y="1199"/>
                      </a:lnTo>
                      <a:lnTo>
                        <a:pt x="1645" y="1198"/>
                      </a:lnTo>
                      <a:lnTo>
                        <a:pt x="1626" y="1195"/>
                      </a:lnTo>
                      <a:lnTo>
                        <a:pt x="1608" y="1193"/>
                      </a:lnTo>
                      <a:lnTo>
                        <a:pt x="1590" y="1191"/>
                      </a:lnTo>
                      <a:lnTo>
                        <a:pt x="1570" y="1189"/>
                      </a:lnTo>
                      <a:lnTo>
                        <a:pt x="1555" y="1185"/>
                      </a:lnTo>
                      <a:lnTo>
                        <a:pt x="1541" y="1181"/>
                      </a:lnTo>
                      <a:lnTo>
                        <a:pt x="1534" y="1181"/>
                      </a:lnTo>
                      <a:lnTo>
                        <a:pt x="1528" y="1181"/>
                      </a:lnTo>
                      <a:lnTo>
                        <a:pt x="1522" y="1182"/>
                      </a:lnTo>
                      <a:lnTo>
                        <a:pt x="1517" y="1184"/>
                      </a:lnTo>
                      <a:lnTo>
                        <a:pt x="1509" y="1191"/>
                      </a:lnTo>
                      <a:lnTo>
                        <a:pt x="1501" y="1198"/>
                      </a:lnTo>
                      <a:lnTo>
                        <a:pt x="1498" y="1201"/>
                      </a:lnTo>
                      <a:lnTo>
                        <a:pt x="1494" y="1203"/>
                      </a:lnTo>
                      <a:lnTo>
                        <a:pt x="1490" y="1204"/>
                      </a:lnTo>
                      <a:lnTo>
                        <a:pt x="1485" y="1205"/>
                      </a:lnTo>
                      <a:lnTo>
                        <a:pt x="1476" y="1204"/>
                      </a:lnTo>
                      <a:lnTo>
                        <a:pt x="1468" y="1203"/>
                      </a:lnTo>
                      <a:lnTo>
                        <a:pt x="1462" y="1202"/>
                      </a:lnTo>
                      <a:lnTo>
                        <a:pt x="1455" y="1200"/>
                      </a:lnTo>
                      <a:lnTo>
                        <a:pt x="1448" y="1198"/>
                      </a:lnTo>
                      <a:lnTo>
                        <a:pt x="1441" y="1195"/>
                      </a:lnTo>
                      <a:lnTo>
                        <a:pt x="1434" y="1194"/>
                      </a:lnTo>
                      <a:lnTo>
                        <a:pt x="1426" y="1194"/>
                      </a:lnTo>
                      <a:lnTo>
                        <a:pt x="1419" y="1194"/>
                      </a:lnTo>
                      <a:lnTo>
                        <a:pt x="1414" y="1197"/>
                      </a:lnTo>
                      <a:lnTo>
                        <a:pt x="1410" y="1199"/>
                      </a:lnTo>
                      <a:lnTo>
                        <a:pt x="1405" y="1201"/>
                      </a:lnTo>
                      <a:lnTo>
                        <a:pt x="1401" y="1203"/>
                      </a:lnTo>
                      <a:lnTo>
                        <a:pt x="1396" y="1205"/>
                      </a:lnTo>
                      <a:lnTo>
                        <a:pt x="1390" y="1207"/>
                      </a:lnTo>
                      <a:lnTo>
                        <a:pt x="1384" y="1207"/>
                      </a:lnTo>
                      <a:lnTo>
                        <a:pt x="1386" y="1207"/>
                      </a:lnTo>
                      <a:lnTo>
                        <a:pt x="1387" y="1206"/>
                      </a:lnTo>
                      <a:lnTo>
                        <a:pt x="1387" y="1204"/>
                      </a:lnTo>
                      <a:lnTo>
                        <a:pt x="1387" y="1203"/>
                      </a:lnTo>
                      <a:lnTo>
                        <a:pt x="1387" y="1199"/>
                      </a:lnTo>
                      <a:lnTo>
                        <a:pt x="1387" y="1194"/>
                      </a:lnTo>
                      <a:lnTo>
                        <a:pt x="1386" y="1189"/>
                      </a:lnTo>
                      <a:lnTo>
                        <a:pt x="1383" y="1185"/>
                      </a:lnTo>
                      <a:lnTo>
                        <a:pt x="1379" y="1182"/>
                      </a:lnTo>
                      <a:lnTo>
                        <a:pt x="1375" y="1181"/>
                      </a:lnTo>
                      <a:lnTo>
                        <a:pt x="1348" y="1181"/>
                      </a:lnTo>
                      <a:lnTo>
                        <a:pt x="1284" y="1191"/>
                      </a:lnTo>
                      <a:lnTo>
                        <a:pt x="1270" y="1183"/>
                      </a:lnTo>
                      <a:lnTo>
                        <a:pt x="1258" y="1175"/>
                      </a:lnTo>
                      <a:lnTo>
                        <a:pt x="1252" y="1176"/>
                      </a:lnTo>
                      <a:lnTo>
                        <a:pt x="1247" y="1177"/>
                      </a:lnTo>
                      <a:lnTo>
                        <a:pt x="1242" y="1179"/>
                      </a:lnTo>
                      <a:lnTo>
                        <a:pt x="1238" y="1181"/>
                      </a:lnTo>
                      <a:lnTo>
                        <a:pt x="1234" y="1183"/>
                      </a:lnTo>
                      <a:lnTo>
                        <a:pt x="1230" y="1185"/>
                      </a:lnTo>
                      <a:lnTo>
                        <a:pt x="1225" y="1186"/>
                      </a:lnTo>
                      <a:lnTo>
                        <a:pt x="1218" y="1187"/>
                      </a:lnTo>
                      <a:lnTo>
                        <a:pt x="1204" y="1183"/>
                      </a:lnTo>
                      <a:lnTo>
                        <a:pt x="1189" y="1180"/>
                      </a:lnTo>
                      <a:lnTo>
                        <a:pt x="1182" y="1180"/>
                      </a:lnTo>
                      <a:lnTo>
                        <a:pt x="1175" y="1182"/>
                      </a:lnTo>
                      <a:lnTo>
                        <a:pt x="1169" y="1184"/>
                      </a:lnTo>
                      <a:lnTo>
                        <a:pt x="1162" y="1187"/>
                      </a:lnTo>
                      <a:lnTo>
                        <a:pt x="1156" y="1189"/>
                      </a:lnTo>
                      <a:lnTo>
                        <a:pt x="1149" y="1191"/>
                      </a:lnTo>
                      <a:lnTo>
                        <a:pt x="1143" y="1193"/>
                      </a:lnTo>
                      <a:lnTo>
                        <a:pt x="1134" y="1194"/>
                      </a:lnTo>
                      <a:lnTo>
                        <a:pt x="1127" y="1193"/>
                      </a:lnTo>
                      <a:lnTo>
                        <a:pt x="1121" y="1191"/>
                      </a:lnTo>
                      <a:lnTo>
                        <a:pt x="1123" y="1179"/>
                      </a:lnTo>
                      <a:lnTo>
                        <a:pt x="1124" y="1166"/>
                      </a:lnTo>
                      <a:lnTo>
                        <a:pt x="1124" y="1159"/>
                      </a:lnTo>
                      <a:lnTo>
                        <a:pt x="1123" y="1153"/>
                      </a:lnTo>
                      <a:lnTo>
                        <a:pt x="1122" y="1151"/>
                      </a:lnTo>
                      <a:lnTo>
                        <a:pt x="1121" y="1149"/>
                      </a:lnTo>
                      <a:lnTo>
                        <a:pt x="1119" y="1147"/>
                      </a:lnTo>
                      <a:lnTo>
                        <a:pt x="1116" y="1147"/>
                      </a:lnTo>
                      <a:lnTo>
                        <a:pt x="1105" y="1151"/>
                      </a:lnTo>
                      <a:lnTo>
                        <a:pt x="1095" y="1155"/>
                      </a:lnTo>
                      <a:lnTo>
                        <a:pt x="1084" y="1152"/>
                      </a:lnTo>
                      <a:lnTo>
                        <a:pt x="1073" y="1149"/>
                      </a:lnTo>
                      <a:lnTo>
                        <a:pt x="1062" y="1149"/>
                      </a:lnTo>
                      <a:lnTo>
                        <a:pt x="1062" y="1157"/>
                      </a:lnTo>
                      <a:lnTo>
                        <a:pt x="1062" y="1161"/>
                      </a:lnTo>
                      <a:lnTo>
                        <a:pt x="1064" y="1165"/>
                      </a:lnTo>
                      <a:lnTo>
                        <a:pt x="1066" y="1169"/>
                      </a:lnTo>
                      <a:lnTo>
                        <a:pt x="1069" y="1172"/>
                      </a:lnTo>
                      <a:lnTo>
                        <a:pt x="1076" y="1177"/>
                      </a:lnTo>
                      <a:lnTo>
                        <a:pt x="1084" y="1183"/>
                      </a:lnTo>
                      <a:lnTo>
                        <a:pt x="1089" y="1193"/>
                      </a:lnTo>
                      <a:lnTo>
                        <a:pt x="1095" y="1203"/>
                      </a:lnTo>
                      <a:lnTo>
                        <a:pt x="1100" y="1205"/>
                      </a:lnTo>
                      <a:lnTo>
                        <a:pt x="1105" y="1206"/>
                      </a:lnTo>
                      <a:lnTo>
                        <a:pt x="1107" y="1208"/>
                      </a:lnTo>
                      <a:lnTo>
                        <a:pt x="1110" y="1209"/>
                      </a:lnTo>
                      <a:lnTo>
                        <a:pt x="1111" y="1211"/>
                      </a:lnTo>
                      <a:lnTo>
                        <a:pt x="1112" y="1213"/>
                      </a:lnTo>
                      <a:lnTo>
                        <a:pt x="1112" y="1249"/>
                      </a:lnTo>
                      <a:lnTo>
                        <a:pt x="1115" y="1263"/>
                      </a:lnTo>
                      <a:lnTo>
                        <a:pt x="1119" y="1277"/>
                      </a:lnTo>
                      <a:lnTo>
                        <a:pt x="1115" y="1289"/>
                      </a:lnTo>
                      <a:lnTo>
                        <a:pt x="1112" y="1301"/>
                      </a:lnTo>
                      <a:lnTo>
                        <a:pt x="1112" y="1324"/>
                      </a:lnTo>
                      <a:lnTo>
                        <a:pt x="1112" y="1329"/>
                      </a:lnTo>
                      <a:lnTo>
                        <a:pt x="1114" y="1333"/>
                      </a:lnTo>
                      <a:lnTo>
                        <a:pt x="1116" y="1337"/>
                      </a:lnTo>
                      <a:lnTo>
                        <a:pt x="1119" y="1341"/>
                      </a:lnTo>
                      <a:lnTo>
                        <a:pt x="1122" y="1344"/>
                      </a:lnTo>
                      <a:lnTo>
                        <a:pt x="1126" y="1346"/>
                      </a:lnTo>
                      <a:lnTo>
                        <a:pt x="1131" y="1347"/>
                      </a:lnTo>
                      <a:lnTo>
                        <a:pt x="1135" y="1347"/>
                      </a:lnTo>
                      <a:lnTo>
                        <a:pt x="1142" y="1347"/>
                      </a:lnTo>
                      <a:lnTo>
                        <a:pt x="1146" y="1344"/>
                      </a:lnTo>
                      <a:lnTo>
                        <a:pt x="1150" y="1341"/>
                      </a:lnTo>
                      <a:lnTo>
                        <a:pt x="1153" y="1336"/>
                      </a:lnTo>
                      <a:lnTo>
                        <a:pt x="1156" y="1331"/>
                      </a:lnTo>
                      <a:lnTo>
                        <a:pt x="1157" y="1325"/>
                      </a:lnTo>
                      <a:lnTo>
                        <a:pt x="1158" y="1320"/>
                      </a:lnTo>
                      <a:lnTo>
                        <a:pt x="1159" y="1314"/>
                      </a:lnTo>
                      <a:lnTo>
                        <a:pt x="1146" y="1222"/>
                      </a:lnTo>
                      <a:lnTo>
                        <a:pt x="1147" y="1216"/>
                      </a:lnTo>
                      <a:lnTo>
                        <a:pt x="1149" y="1210"/>
                      </a:lnTo>
                      <a:lnTo>
                        <a:pt x="1150" y="1208"/>
                      </a:lnTo>
                      <a:lnTo>
                        <a:pt x="1152" y="1206"/>
                      </a:lnTo>
                      <a:lnTo>
                        <a:pt x="1155" y="1205"/>
                      </a:lnTo>
                      <a:lnTo>
                        <a:pt x="1157" y="1205"/>
                      </a:lnTo>
                      <a:lnTo>
                        <a:pt x="1161" y="1206"/>
                      </a:lnTo>
                      <a:lnTo>
                        <a:pt x="1166" y="1207"/>
                      </a:lnTo>
                      <a:lnTo>
                        <a:pt x="1168" y="1210"/>
                      </a:lnTo>
                      <a:lnTo>
                        <a:pt x="1170" y="1214"/>
                      </a:lnTo>
                      <a:lnTo>
                        <a:pt x="1173" y="1222"/>
                      </a:lnTo>
                      <a:lnTo>
                        <a:pt x="1173" y="1233"/>
                      </a:lnTo>
                      <a:lnTo>
                        <a:pt x="1173" y="1278"/>
                      </a:lnTo>
                      <a:lnTo>
                        <a:pt x="1174" y="1291"/>
                      </a:lnTo>
                      <a:lnTo>
                        <a:pt x="1177" y="1301"/>
                      </a:lnTo>
                      <a:lnTo>
                        <a:pt x="1179" y="1313"/>
                      </a:lnTo>
                      <a:lnTo>
                        <a:pt x="1180" y="1325"/>
                      </a:lnTo>
                      <a:lnTo>
                        <a:pt x="1179" y="1332"/>
                      </a:lnTo>
                      <a:lnTo>
                        <a:pt x="1178" y="1340"/>
                      </a:lnTo>
                      <a:lnTo>
                        <a:pt x="1178" y="1343"/>
                      </a:lnTo>
                      <a:lnTo>
                        <a:pt x="1179" y="1346"/>
                      </a:lnTo>
                      <a:lnTo>
                        <a:pt x="1196" y="1346"/>
                      </a:lnTo>
                      <a:lnTo>
                        <a:pt x="1200" y="1346"/>
                      </a:lnTo>
                      <a:lnTo>
                        <a:pt x="1204" y="1345"/>
                      </a:lnTo>
                      <a:lnTo>
                        <a:pt x="1208" y="1343"/>
                      </a:lnTo>
                      <a:lnTo>
                        <a:pt x="1211" y="1341"/>
                      </a:lnTo>
                      <a:lnTo>
                        <a:pt x="1215" y="1339"/>
                      </a:lnTo>
                      <a:lnTo>
                        <a:pt x="1219" y="1337"/>
                      </a:lnTo>
                      <a:lnTo>
                        <a:pt x="1224" y="1335"/>
                      </a:lnTo>
                      <a:lnTo>
                        <a:pt x="1228" y="1335"/>
                      </a:lnTo>
                      <a:lnTo>
                        <a:pt x="1234" y="1335"/>
                      </a:lnTo>
                      <a:lnTo>
                        <a:pt x="1241" y="1336"/>
                      </a:lnTo>
                      <a:lnTo>
                        <a:pt x="1247" y="1339"/>
                      </a:lnTo>
                      <a:lnTo>
                        <a:pt x="1253" y="1342"/>
                      </a:lnTo>
                      <a:lnTo>
                        <a:pt x="1258" y="1346"/>
                      </a:lnTo>
                      <a:lnTo>
                        <a:pt x="1261" y="1350"/>
                      </a:lnTo>
                      <a:lnTo>
                        <a:pt x="1264" y="1355"/>
                      </a:lnTo>
                      <a:lnTo>
                        <a:pt x="1265" y="1361"/>
                      </a:lnTo>
                      <a:lnTo>
                        <a:pt x="1264" y="1365"/>
                      </a:lnTo>
                      <a:lnTo>
                        <a:pt x="1263" y="1369"/>
                      </a:lnTo>
                      <a:lnTo>
                        <a:pt x="1262" y="1372"/>
                      </a:lnTo>
                      <a:lnTo>
                        <a:pt x="1260" y="1374"/>
                      </a:lnTo>
                      <a:lnTo>
                        <a:pt x="1255" y="1379"/>
                      </a:lnTo>
                      <a:lnTo>
                        <a:pt x="1248" y="1383"/>
                      </a:lnTo>
                      <a:lnTo>
                        <a:pt x="1237" y="1389"/>
                      </a:lnTo>
                      <a:lnTo>
                        <a:pt x="1228" y="1395"/>
                      </a:lnTo>
                      <a:lnTo>
                        <a:pt x="1223" y="1398"/>
                      </a:lnTo>
                      <a:lnTo>
                        <a:pt x="1217" y="1399"/>
                      </a:lnTo>
                      <a:lnTo>
                        <a:pt x="1211" y="1401"/>
                      </a:lnTo>
                      <a:lnTo>
                        <a:pt x="1205" y="1401"/>
                      </a:lnTo>
                      <a:lnTo>
                        <a:pt x="1199" y="1401"/>
                      </a:lnTo>
                      <a:lnTo>
                        <a:pt x="1192" y="1399"/>
                      </a:lnTo>
                      <a:lnTo>
                        <a:pt x="1187" y="1398"/>
                      </a:lnTo>
                      <a:lnTo>
                        <a:pt x="1182" y="1395"/>
                      </a:lnTo>
                      <a:lnTo>
                        <a:pt x="1173" y="1388"/>
                      </a:lnTo>
                      <a:lnTo>
                        <a:pt x="1162" y="1380"/>
                      </a:lnTo>
                      <a:lnTo>
                        <a:pt x="1159" y="1378"/>
                      </a:lnTo>
                      <a:lnTo>
                        <a:pt x="1157" y="1375"/>
                      </a:lnTo>
                      <a:lnTo>
                        <a:pt x="1154" y="1373"/>
                      </a:lnTo>
                      <a:lnTo>
                        <a:pt x="1151" y="1372"/>
                      </a:lnTo>
                      <a:lnTo>
                        <a:pt x="1147" y="1373"/>
                      </a:lnTo>
                      <a:lnTo>
                        <a:pt x="1144" y="1375"/>
                      </a:lnTo>
                      <a:lnTo>
                        <a:pt x="1142" y="1377"/>
                      </a:lnTo>
                      <a:lnTo>
                        <a:pt x="1141" y="1380"/>
                      </a:lnTo>
                      <a:lnTo>
                        <a:pt x="1138" y="1387"/>
                      </a:lnTo>
                      <a:lnTo>
                        <a:pt x="1134" y="1395"/>
                      </a:lnTo>
                      <a:lnTo>
                        <a:pt x="1130" y="1401"/>
                      </a:lnTo>
                      <a:lnTo>
                        <a:pt x="1126" y="1406"/>
                      </a:lnTo>
                      <a:lnTo>
                        <a:pt x="1122" y="1410"/>
                      </a:lnTo>
                      <a:lnTo>
                        <a:pt x="1117" y="1414"/>
                      </a:lnTo>
                      <a:lnTo>
                        <a:pt x="1112" y="1417"/>
                      </a:lnTo>
                      <a:lnTo>
                        <a:pt x="1106" y="1420"/>
                      </a:lnTo>
                      <a:lnTo>
                        <a:pt x="1100" y="1421"/>
                      </a:lnTo>
                      <a:lnTo>
                        <a:pt x="1093" y="1422"/>
                      </a:lnTo>
                      <a:lnTo>
                        <a:pt x="1086" y="1422"/>
                      </a:lnTo>
                      <a:lnTo>
                        <a:pt x="1085" y="1413"/>
                      </a:lnTo>
                      <a:lnTo>
                        <a:pt x="1084" y="1406"/>
                      </a:lnTo>
                      <a:lnTo>
                        <a:pt x="1082" y="1402"/>
                      </a:lnTo>
                      <a:lnTo>
                        <a:pt x="1080" y="1400"/>
                      </a:lnTo>
                      <a:lnTo>
                        <a:pt x="1077" y="1398"/>
                      </a:lnTo>
                      <a:lnTo>
                        <a:pt x="1073" y="1398"/>
                      </a:lnTo>
                      <a:lnTo>
                        <a:pt x="1065" y="1399"/>
                      </a:lnTo>
                      <a:lnTo>
                        <a:pt x="1058" y="1400"/>
                      </a:lnTo>
                      <a:lnTo>
                        <a:pt x="1015" y="1400"/>
                      </a:lnTo>
                      <a:lnTo>
                        <a:pt x="1006" y="1400"/>
                      </a:lnTo>
                      <a:lnTo>
                        <a:pt x="997" y="1401"/>
                      </a:lnTo>
                      <a:lnTo>
                        <a:pt x="988" y="1403"/>
                      </a:lnTo>
                      <a:lnTo>
                        <a:pt x="981" y="1405"/>
                      </a:lnTo>
                      <a:lnTo>
                        <a:pt x="966" y="1412"/>
                      </a:lnTo>
                      <a:lnTo>
                        <a:pt x="949" y="1419"/>
                      </a:lnTo>
                      <a:lnTo>
                        <a:pt x="942" y="1424"/>
                      </a:lnTo>
                      <a:lnTo>
                        <a:pt x="935" y="1428"/>
                      </a:lnTo>
                      <a:lnTo>
                        <a:pt x="932" y="1430"/>
                      </a:lnTo>
                      <a:lnTo>
                        <a:pt x="929" y="1432"/>
                      </a:lnTo>
                      <a:lnTo>
                        <a:pt x="926" y="1433"/>
                      </a:lnTo>
                      <a:lnTo>
                        <a:pt x="922" y="1433"/>
                      </a:lnTo>
                      <a:lnTo>
                        <a:pt x="918" y="1432"/>
                      </a:lnTo>
                      <a:lnTo>
                        <a:pt x="914" y="1430"/>
                      </a:lnTo>
                      <a:lnTo>
                        <a:pt x="912" y="1427"/>
                      </a:lnTo>
                      <a:lnTo>
                        <a:pt x="910" y="1421"/>
                      </a:lnTo>
                      <a:lnTo>
                        <a:pt x="907" y="1411"/>
                      </a:lnTo>
                      <a:lnTo>
                        <a:pt x="907" y="1401"/>
                      </a:lnTo>
                      <a:lnTo>
                        <a:pt x="905" y="1390"/>
                      </a:lnTo>
                      <a:lnTo>
                        <a:pt x="902" y="1381"/>
                      </a:lnTo>
                      <a:lnTo>
                        <a:pt x="900" y="1372"/>
                      </a:lnTo>
                      <a:lnTo>
                        <a:pt x="899" y="1361"/>
                      </a:lnTo>
                      <a:lnTo>
                        <a:pt x="899" y="1357"/>
                      </a:lnTo>
                      <a:lnTo>
                        <a:pt x="901" y="1353"/>
                      </a:lnTo>
                      <a:lnTo>
                        <a:pt x="903" y="1350"/>
                      </a:lnTo>
                      <a:lnTo>
                        <a:pt x="906" y="1347"/>
                      </a:lnTo>
                      <a:lnTo>
                        <a:pt x="913" y="1343"/>
                      </a:lnTo>
                      <a:lnTo>
                        <a:pt x="921" y="1337"/>
                      </a:lnTo>
                      <a:lnTo>
                        <a:pt x="927" y="1334"/>
                      </a:lnTo>
                      <a:lnTo>
                        <a:pt x="931" y="1330"/>
                      </a:lnTo>
                      <a:lnTo>
                        <a:pt x="935" y="1326"/>
                      </a:lnTo>
                      <a:lnTo>
                        <a:pt x="939" y="1322"/>
                      </a:lnTo>
                      <a:lnTo>
                        <a:pt x="942" y="1317"/>
                      </a:lnTo>
                      <a:lnTo>
                        <a:pt x="944" y="1312"/>
                      </a:lnTo>
                      <a:lnTo>
                        <a:pt x="945" y="1305"/>
                      </a:lnTo>
                      <a:lnTo>
                        <a:pt x="945" y="1299"/>
                      </a:lnTo>
                      <a:lnTo>
                        <a:pt x="945" y="1289"/>
                      </a:lnTo>
                      <a:lnTo>
                        <a:pt x="943" y="1279"/>
                      </a:lnTo>
                      <a:lnTo>
                        <a:pt x="939" y="1270"/>
                      </a:lnTo>
                      <a:lnTo>
                        <a:pt x="934" y="1263"/>
                      </a:lnTo>
                      <a:lnTo>
                        <a:pt x="928" y="1256"/>
                      </a:lnTo>
                      <a:lnTo>
                        <a:pt x="921" y="1248"/>
                      </a:lnTo>
                      <a:lnTo>
                        <a:pt x="914" y="1242"/>
                      </a:lnTo>
                      <a:lnTo>
                        <a:pt x="904" y="1237"/>
                      </a:lnTo>
                      <a:lnTo>
                        <a:pt x="890" y="1229"/>
                      </a:lnTo>
                      <a:lnTo>
                        <a:pt x="876" y="1222"/>
                      </a:lnTo>
                      <a:lnTo>
                        <a:pt x="869" y="1218"/>
                      </a:lnTo>
                      <a:lnTo>
                        <a:pt x="863" y="1214"/>
                      </a:lnTo>
                      <a:lnTo>
                        <a:pt x="858" y="1209"/>
                      </a:lnTo>
                      <a:lnTo>
                        <a:pt x="852" y="1203"/>
                      </a:lnTo>
                      <a:lnTo>
                        <a:pt x="855" y="1198"/>
                      </a:lnTo>
                      <a:lnTo>
                        <a:pt x="860" y="1194"/>
                      </a:lnTo>
                      <a:lnTo>
                        <a:pt x="864" y="1192"/>
                      </a:lnTo>
                      <a:lnTo>
                        <a:pt x="869" y="1191"/>
                      </a:lnTo>
                      <a:lnTo>
                        <a:pt x="880" y="1189"/>
                      </a:lnTo>
                      <a:lnTo>
                        <a:pt x="892" y="1189"/>
                      </a:lnTo>
                      <a:lnTo>
                        <a:pt x="920" y="1189"/>
                      </a:lnTo>
                      <a:lnTo>
                        <a:pt x="933" y="1193"/>
                      </a:lnTo>
                      <a:lnTo>
                        <a:pt x="948" y="1198"/>
                      </a:lnTo>
                      <a:lnTo>
                        <a:pt x="974" y="1198"/>
                      </a:lnTo>
                      <a:lnTo>
                        <a:pt x="988" y="1194"/>
                      </a:lnTo>
                      <a:lnTo>
                        <a:pt x="1003" y="1191"/>
                      </a:lnTo>
                      <a:lnTo>
                        <a:pt x="1013" y="1191"/>
                      </a:lnTo>
                      <a:lnTo>
                        <a:pt x="1023" y="1191"/>
                      </a:lnTo>
                      <a:lnTo>
                        <a:pt x="1032" y="1192"/>
                      </a:lnTo>
                      <a:lnTo>
                        <a:pt x="1042" y="1191"/>
                      </a:lnTo>
                      <a:lnTo>
                        <a:pt x="1045" y="1177"/>
                      </a:lnTo>
                      <a:lnTo>
                        <a:pt x="1048" y="1162"/>
                      </a:lnTo>
                      <a:lnTo>
                        <a:pt x="1047" y="1159"/>
                      </a:lnTo>
                      <a:lnTo>
                        <a:pt x="1047" y="1156"/>
                      </a:lnTo>
                      <a:lnTo>
                        <a:pt x="1039" y="1158"/>
                      </a:lnTo>
                      <a:lnTo>
                        <a:pt x="1031" y="1159"/>
                      </a:lnTo>
                      <a:lnTo>
                        <a:pt x="1028" y="1159"/>
                      </a:lnTo>
                      <a:lnTo>
                        <a:pt x="1025" y="1158"/>
                      </a:lnTo>
                      <a:lnTo>
                        <a:pt x="1021" y="1156"/>
                      </a:lnTo>
                      <a:lnTo>
                        <a:pt x="1019" y="1153"/>
                      </a:lnTo>
                      <a:lnTo>
                        <a:pt x="1016" y="1147"/>
                      </a:lnTo>
                      <a:lnTo>
                        <a:pt x="1013" y="1138"/>
                      </a:lnTo>
                      <a:lnTo>
                        <a:pt x="1010" y="1131"/>
                      </a:lnTo>
                      <a:lnTo>
                        <a:pt x="1007" y="1124"/>
                      </a:lnTo>
                      <a:lnTo>
                        <a:pt x="1005" y="1122"/>
                      </a:lnTo>
                      <a:lnTo>
                        <a:pt x="1002" y="1120"/>
                      </a:lnTo>
                      <a:lnTo>
                        <a:pt x="999" y="1119"/>
                      </a:lnTo>
                      <a:lnTo>
                        <a:pt x="995" y="1118"/>
                      </a:lnTo>
                      <a:lnTo>
                        <a:pt x="989" y="1119"/>
                      </a:lnTo>
                      <a:lnTo>
                        <a:pt x="984" y="1120"/>
                      </a:lnTo>
                      <a:lnTo>
                        <a:pt x="979" y="1122"/>
                      </a:lnTo>
                      <a:lnTo>
                        <a:pt x="975" y="1125"/>
                      </a:lnTo>
                      <a:lnTo>
                        <a:pt x="970" y="1127"/>
                      </a:lnTo>
                      <a:lnTo>
                        <a:pt x="966" y="1129"/>
                      </a:lnTo>
                      <a:lnTo>
                        <a:pt x="960" y="1130"/>
                      </a:lnTo>
                      <a:lnTo>
                        <a:pt x="954" y="1131"/>
                      </a:lnTo>
                      <a:lnTo>
                        <a:pt x="949" y="1130"/>
                      </a:lnTo>
                      <a:lnTo>
                        <a:pt x="944" y="1130"/>
                      </a:lnTo>
                      <a:lnTo>
                        <a:pt x="939" y="1128"/>
                      </a:lnTo>
                      <a:lnTo>
                        <a:pt x="934" y="1126"/>
                      </a:lnTo>
                      <a:lnTo>
                        <a:pt x="930" y="1123"/>
                      </a:lnTo>
                      <a:lnTo>
                        <a:pt x="926" y="1120"/>
                      </a:lnTo>
                      <a:lnTo>
                        <a:pt x="922" y="1117"/>
                      </a:lnTo>
                      <a:lnTo>
                        <a:pt x="919" y="1112"/>
                      </a:lnTo>
                      <a:lnTo>
                        <a:pt x="915" y="1106"/>
                      </a:lnTo>
                      <a:lnTo>
                        <a:pt x="911" y="1101"/>
                      </a:lnTo>
                      <a:lnTo>
                        <a:pt x="905" y="1097"/>
                      </a:lnTo>
                      <a:lnTo>
                        <a:pt x="899" y="1094"/>
                      </a:lnTo>
                      <a:lnTo>
                        <a:pt x="892" y="1093"/>
                      </a:lnTo>
                      <a:lnTo>
                        <a:pt x="885" y="1091"/>
                      </a:lnTo>
                      <a:lnTo>
                        <a:pt x="882" y="1090"/>
                      </a:lnTo>
                      <a:lnTo>
                        <a:pt x="880" y="1089"/>
                      </a:lnTo>
                      <a:lnTo>
                        <a:pt x="878" y="1086"/>
                      </a:lnTo>
                      <a:lnTo>
                        <a:pt x="877" y="1082"/>
                      </a:lnTo>
                      <a:lnTo>
                        <a:pt x="877" y="1079"/>
                      </a:lnTo>
                      <a:lnTo>
                        <a:pt x="878" y="1076"/>
                      </a:lnTo>
                      <a:lnTo>
                        <a:pt x="880" y="1073"/>
                      </a:lnTo>
                      <a:lnTo>
                        <a:pt x="882" y="1071"/>
                      </a:lnTo>
                      <a:lnTo>
                        <a:pt x="887" y="1066"/>
                      </a:lnTo>
                      <a:lnTo>
                        <a:pt x="892" y="1061"/>
                      </a:lnTo>
                      <a:lnTo>
                        <a:pt x="894" y="1060"/>
                      </a:lnTo>
                      <a:lnTo>
                        <a:pt x="897" y="1058"/>
                      </a:lnTo>
                      <a:lnTo>
                        <a:pt x="899" y="1057"/>
                      </a:lnTo>
                      <a:lnTo>
                        <a:pt x="900" y="1053"/>
                      </a:lnTo>
                      <a:lnTo>
                        <a:pt x="899" y="1050"/>
                      </a:lnTo>
                      <a:lnTo>
                        <a:pt x="899" y="1048"/>
                      </a:lnTo>
                      <a:lnTo>
                        <a:pt x="884" y="1046"/>
                      </a:lnTo>
                      <a:lnTo>
                        <a:pt x="868" y="1044"/>
                      </a:lnTo>
                      <a:lnTo>
                        <a:pt x="863" y="1043"/>
                      </a:lnTo>
                      <a:lnTo>
                        <a:pt x="858" y="1042"/>
                      </a:lnTo>
                      <a:lnTo>
                        <a:pt x="856" y="1041"/>
                      </a:lnTo>
                      <a:lnTo>
                        <a:pt x="854" y="1039"/>
                      </a:lnTo>
                      <a:lnTo>
                        <a:pt x="853" y="1037"/>
                      </a:lnTo>
                      <a:lnTo>
                        <a:pt x="853" y="1035"/>
                      </a:lnTo>
                      <a:lnTo>
                        <a:pt x="853" y="1032"/>
                      </a:lnTo>
                      <a:lnTo>
                        <a:pt x="854" y="1030"/>
                      </a:lnTo>
                      <a:lnTo>
                        <a:pt x="856" y="1027"/>
                      </a:lnTo>
                      <a:lnTo>
                        <a:pt x="858" y="1025"/>
                      </a:lnTo>
                      <a:lnTo>
                        <a:pt x="864" y="1022"/>
                      </a:lnTo>
                      <a:lnTo>
                        <a:pt x="870" y="1021"/>
                      </a:lnTo>
                      <a:lnTo>
                        <a:pt x="880" y="1021"/>
                      </a:lnTo>
                      <a:lnTo>
                        <a:pt x="888" y="1022"/>
                      </a:lnTo>
                      <a:lnTo>
                        <a:pt x="895" y="1024"/>
                      </a:lnTo>
                      <a:lnTo>
                        <a:pt x="902" y="1029"/>
                      </a:lnTo>
                      <a:lnTo>
                        <a:pt x="909" y="1034"/>
                      </a:lnTo>
                      <a:lnTo>
                        <a:pt x="914" y="1038"/>
                      </a:lnTo>
                      <a:lnTo>
                        <a:pt x="917" y="1040"/>
                      </a:lnTo>
                      <a:lnTo>
                        <a:pt x="920" y="1042"/>
                      </a:lnTo>
                      <a:lnTo>
                        <a:pt x="923" y="1043"/>
                      </a:lnTo>
                      <a:lnTo>
                        <a:pt x="927" y="1043"/>
                      </a:lnTo>
                      <a:lnTo>
                        <a:pt x="925" y="1028"/>
                      </a:lnTo>
                      <a:lnTo>
                        <a:pt x="921" y="1012"/>
                      </a:lnTo>
                      <a:lnTo>
                        <a:pt x="920" y="1006"/>
                      </a:lnTo>
                      <a:lnTo>
                        <a:pt x="918" y="1001"/>
                      </a:lnTo>
                      <a:lnTo>
                        <a:pt x="916" y="997"/>
                      </a:lnTo>
                      <a:lnTo>
                        <a:pt x="914" y="996"/>
                      </a:lnTo>
                      <a:lnTo>
                        <a:pt x="912" y="994"/>
                      </a:lnTo>
                      <a:lnTo>
                        <a:pt x="909" y="994"/>
                      </a:lnTo>
                      <a:lnTo>
                        <a:pt x="903" y="995"/>
                      </a:lnTo>
                      <a:lnTo>
                        <a:pt x="899" y="996"/>
                      </a:lnTo>
                      <a:lnTo>
                        <a:pt x="895" y="1000"/>
                      </a:lnTo>
                      <a:lnTo>
                        <a:pt x="891" y="1002"/>
                      </a:lnTo>
                      <a:lnTo>
                        <a:pt x="887" y="1005"/>
                      </a:lnTo>
                      <a:lnTo>
                        <a:pt x="883" y="1008"/>
                      </a:lnTo>
                      <a:lnTo>
                        <a:pt x="878" y="1009"/>
                      </a:lnTo>
                      <a:lnTo>
                        <a:pt x="873" y="1010"/>
                      </a:lnTo>
                      <a:lnTo>
                        <a:pt x="866" y="1010"/>
                      </a:lnTo>
                      <a:lnTo>
                        <a:pt x="859" y="1009"/>
                      </a:lnTo>
                      <a:lnTo>
                        <a:pt x="853" y="1007"/>
                      </a:lnTo>
                      <a:lnTo>
                        <a:pt x="846" y="1005"/>
                      </a:lnTo>
                      <a:lnTo>
                        <a:pt x="834" y="999"/>
                      </a:lnTo>
                      <a:lnTo>
                        <a:pt x="821" y="991"/>
                      </a:lnTo>
                      <a:lnTo>
                        <a:pt x="813" y="985"/>
                      </a:lnTo>
                      <a:lnTo>
                        <a:pt x="807" y="980"/>
                      </a:lnTo>
                      <a:lnTo>
                        <a:pt x="803" y="978"/>
                      </a:lnTo>
                      <a:lnTo>
                        <a:pt x="800" y="976"/>
                      </a:lnTo>
                      <a:lnTo>
                        <a:pt x="796" y="975"/>
                      </a:lnTo>
                      <a:lnTo>
                        <a:pt x="790" y="975"/>
                      </a:lnTo>
                      <a:lnTo>
                        <a:pt x="778" y="975"/>
                      </a:lnTo>
                      <a:lnTo>
                        <a:pt x="767" y="976"/>
                      </a:lnTo>
                      <a:lnTo>
                        <a:pt x="755" y="978"/>
                      </a:lnTo>
                      <a:lnTo>
                        <a:pt x="743" y="983"/>
                      </a:lnTo>
                      <a:lnTo>
                        <a:pt x="738" y="986"/>
                      </a:lnTo>
                      <a:lnTo>
                        <a:pt x="732" y="989"/>
                      </a:lnTo>
                      <a:lnTo>
                        <a:pt x="728" y="991"/>
                      </a:lnTo>
                      <a:lnTo>
                        <a:pt x="722" y="992"/>
                      </a:lnTo>
                      <a:lnTo>
                        <a:pt x="717" y="991"/>
                      </a:lnTo>
                      <a:lnTo>
                        <a:pt x="713" y="989"/>
                      </a:lnTo>
                      <a:lnTo>
                        <a:pt x="709" y="986"/>
                      </a:lnTo>
                      <a:lnTo>
                        <a:pt x="705" y="983"/>
                      </a:lnTo>
                      <a:lnTo>
                        <a:pt x="701" y="980"/>
                      </a:lnTo>
                      <a:lnTo>
                        <a:pt x="698" y="977"/>
                      </a:lnTo>
                      <a:lnTo>
                        <a:pt x="694" y="975"/>
                      </a:lnTo>
                      <a:lnTo>
                        <a:pt x="689" y="975"/>
                      </a:lnTo>
                      <a:lnTo>
                        <a:pt x="684" y="975"/>
                      </a:lnTo>
                      <a:lnTo>
                        <a:pt x="680" y="977"/>
                      </a:lnTo>
                      <a:lnTo>
                        <a:pt x="675" y="979"/>
                      </a:lnTo>
                      <a:lnTo>
                        <a:pt x="672" y="982"/>
                      </a:lnTo>
                      <a:lnTo>
                        <a:pt x="666" y="990"/>
                      </a:lnTo>
                      <a:lnTo>
                        <a:pt x="662" y="1001"/>
                      </a:lnTo>
                      <a:lnTo>
                        <a:pt x="657" y="1010"/>
                      </a:lnTo>
                      <a:lnTo>
                        <a:pt x="652" y="1018"/>
                      </a:lnTo>
                      <a:lnTo>
                        <a:pt x="648" y="1021"/>
                      </a:lnTo>
                      <a:lnTo>
                        <a:pt x="644" y="1024"/>
                      </a:lnTo>
                      <a:lnTo>
                        <a:pt x="640" y="1025"/>
                      </a:lnTo>
                      <a:lnTo>
                        <a:pt x="635" y="1027"/>
                      </a:lnTo>
                      <a:lnTo>
                        <a:pt x="629" y="1027"/>
                      </a:lnTo>
                      <a:lnTo>
                        <a:pt x="624" y="1024"/>
                      </a:lnTo>
                      <a:lnTo>
                        <a:pt x="618" y="1023"/>
                      </a:lnTo>
                      <a:lnTo>
                        <a:pt x="613" y="1021"/>
                      </a:lnTo>
                      <a:lnTo>
                        <a:pt x="608" y="1019"/>
                      </a:lnTo>
                      <a:lnTo>
                        <a:pt x="603" y="1017"/>
                      </a:lnTo>
                      <a:lnTo>
                        <a:pt x="598" y="1016"/>
                      </a:lnTo>
                      <a:lnTo>
                        <a:pt x="591" y="1016"/>
                      </a:lnTo>
                      <a:lnTo>
                        <a:pt x="588" y="1017"/>
                      </a:lnTo>
                      <a:lnTo>
                        <a:pt x="585" y="1018"/>
                      </a:lnTo>
                      <a:lnTo>
                        <a:pt x="584" y="1025"/>
                      </a:lnTo>
                      <a:lnTo>
                        <a:pt x="583" y="1033"/>
                      </a:lnTo>
                      <a:lnTo>
                        <a:pt x="582" y="1036"/>
                      </a:lnTo>
                      <a:lnTo>
                        <a:pt x="580" y="1039"/>
                      </a:lnTo>
                      <a:lnTo>
                        <a:pt x="578" y="1040"/>
                      </a:lnTo>
                      <a:lnTo>
                        <a:pt x="575" y="1041"/>
                      </a:lnTo>
                      <a:lnTo>
                        <a:pt x="572" y="1040"/>
                      </a:lnTo>
                      <a:lnTo>
                        <a:pt x="570" y="1040"/>
                      </a:lnTo>
                      <a:lnTo>
                        <a:pt x="568" y="1039"/>
                      </a:lnTo>
                      <a:lnTo>
                        <a:pt x="566" y="1037"/>
                      </a:lnTo>
                      <a:lnTo>
                        <a:pt x="563" y="1033"/>
                      </a:lnTo>
                      <a:lnTo>
                        <a:pt x="561" y="1029"/>
                      </a:lnTo>
                      <a:lnTo>
                        <a:pt x="559" y="1023"/>
                      </a:lnTo>
                      <a:lnTo>
                        <a:pt x="557" y="1018"/>
                      </a:lnTo>
                      <a:lnTo>
                        <a:pt x="554" y="1013"/>
                      </a:lnTo>
                      <a:lnTo>
                        <a:pt x="550" y="1010"/>
                      </a:lnTo>
                      <a:lnTo>
                        <a:pt x="544" y="1034"/>
                      </a:lnTo>
                      <a:lnTo>
                        <a:pt x="540" y="1055"/>
                      </a:lnTo>
                      <a:lnTo>
                        <a:pt x="534" y="1075"/>
                      </a:lnTo>
                      <a:lnTo>
                        <a:pt x="526" y="1098"/>
                      </a:lnTo>
                      <a:lnTo>
                        <a:pt x="517" y="1106"/>
                      </a:lnTo>
                      <a:lnTo>
                        <a:pt x="509" y="1116"/>
                      </a:lnTo>
                      <a:lnTo>
                        <a:pt x="504" y="1125"/>
                      </a:lnTo>
                      <a:lnTo>
                        <a:pt x="499" y="1132"/>
                      </a:lnTo>
                      <a:lnTo>
                        <a:pt x="497" y="1135"/>
                      </a:lnTo>
                      <a:lnTo>
                        <a:pt x="494" y="1138"/>
                      </a:lnTo>
                      <a:lnTo>
                        <a:pt x="490" y="1141"/>
                      </a:lnTo>
                      <a:lnTo>
                        <a:pt x="486" y="1143"/>
                      </a:lnTo>
                      <a:lnTo>
                        <a:pt x="483" y="1147"/>
                      </a:lnTo>
                      <a:lnTo>
                        <a:pt x="478" y="1150"/>
                      </a:lnTo>
                      <a:lnTo>
                        <a:pt x="454" y="1117"/>
                      </a:lnTo>
                      <a:lnTo>
                        <a:pt x="429" y="1086"/>
                      </a:lnTo>
                      <a:lnTo>
                        <a:pt x="423" y="1078"/>
                      </a:lnTo>
                      <a:lnTo>
                        <a:pt x="417" y="1070"/>
                      </a:lnTo>
                      <a:lnTo>
                        <a:pt x="413" y="1062"/>
                      </a:lnTo>
                      <a:lnTo>
                        <a:pt x="409" y="1053"/>
                      </a:lnTo>
                      <a:lnTo>
                        <a:pt x="405" y="1044"/>
                      </a:lnTo>
                      <a:lnTo>
                        <a:pt x="402" y="1035"/>
                      </a:lnTo>
                      <a:lnTo>
                        <a:pt x="400" y="1025"/>
                      </a:lnTo>
                      <a:lnTo>
                        <a:pt x="399" y="1015"/>
                      </a:lnTo>
                      <a:lnTo>
                        <a:pt x="417" y="1015"/>
                      </a:lnTo>
                      <a:lnTo>
                        <a:pt x="428" y="1009"/>
                      </a:lnTo>
                      <a:lnTo>
                        <a:pt x="437" y="1001"/>
                      </a:lnTo>
                      <a:lnTo>
                        <a:pt x="453" y="993"/>
                      </a:lnTo>
                      <a:lnTo>
                        <a:pt x="467" y="986"/>
                      </a:lnTo>
                      <a:lnTo>
                        <a:pt x="481" y="979"/>
                      </a:lnTo>
                      <a:lnTo>
                        <a:pt x="496" y="972"/>
                      </a:lnTo>
                      <a:lnTo>
                        <a:pt x="503" y="970"/>
                      </a:lnTo>
                      <a:lnTo>
                        <a:pt x="510" y="968"/>
                      </a:lnTo>
                      <a:lnTo>
                        <a:pt x="517" y="968"/>
                      </a:lnTo>
                      <a:lnTo>
                        <a:pt x="524" y="967"/>
                      </a:lnTo>
                      <a:lnTo>
                        <a:pt x="530" y="967"/>
                      </a:lnTo>
                      <a:lnTo>
                        <a:pt x="537" y="966"/>
                      </a:lnTo>
                      <a:lnTo>
                        <a:pt x="543" y="964"/>
                      </a:lnTo>
                      <a:lnTo>
                        <a:pt x="549" y="960"/>
                      </a:lnTo>
                      <a:lnTo>
                        <a:pt x="556" y="952"/>
                      </a:lnTo>
                      <a:lnTo>
                        <a:pt x="562" y="943"/>
                      </a:lnTo>
                      <a:lnTo>
                        <a:pt x="568" y="934"/>
                      </a:lnTo>
                      <a:lnTo>
                        <a:pt x="573" y="925"/>
                      </a:lnTo>
                      <a:lnTo>
                        <a:pt x="579" y="918"/>
                      </a:lnTo>
                      <a:lnTo>
                        <a:pt x="586" y="911"/>
                      </a:lnTo>
                      <a:lnTo>
                        <a:pt x="589" y="908"/>
                      </a:lnTo>
                      <a:lnTo>
                        <a:pt x="595" y="907"/>
                      </a:lnTo>
                      <a:lnTo>
                        <a:pt x="599" y="905"/>
                      </a:lnTo>
                      <a:lnTo>
                        <a:pt x="604" y="905"/>
                      </a:lnTo>
                      <a:lnTo>
                        <a:pt x="618" y="906"/>
                      </a:lnTo>
                      <a:lnTo>
                        <a:pt x="630" y="907"/>
                      </a:lnTo>
                      <a:lnTo>
                        <a:pt x="638" y="910"/>
                      </a:lnTo>
                      <a:lnTo>
                        <a:pt x="644" y="914"/>
                      </a:lnTo>
                      <a:lnTo>
                        <a:pt x="659" y="924"/>
                      </a:lnTo>
                      <a:lnTo>
                        <a:pt x="681" y="938"/>
                      </a:lnTo>
                      <a:lnTo>
                        <a:pt x="686" y="937"/>
                      </a:lnTo>
                      <a:lnTo>
                        <a:pt x="691" y="935"/>
                      </a:lnTo>
                      <a:lnTo>
                        <a:pt x="695" y="932"/>
                      </a:lnTo>
                      <a:lnTo>
                        <a:pt x="697" y="929"/>
                      </a:lnTo>
                      <a:lnTo>
                        <a:pt x="700" y="924"/>
                      </a:lnTo>
                      <a:lnTo>
                        <a:pt x="701" y="920"/>
                      </a:lnTo>
                      <a:lnTo>
                        <a:pt x="702" y="914"/>
                      </a:lnTo>
                      <a:lnTo>
                        <a:pt x="703" y="908"/>
                      </a:lnTo>
                      <a:lnTo>
                        <a:pt x="702" y="881"/>
                      </a:lnTo>
                      <a:lnTo>
                        <a:pt x="700" y="854"/>
                      </a:lnTo>
                      <a:lnTo>
                        <a:pt x="701" y="849"/>
                      </a:lnTo>
                      <a:lnTo>
                        <a:pt x="702" y="844"/>
                      </a:lnTo>
                      <a:lnTo>
                        <a:pt x="704" y="840"/>
                      </a:lnTo>
                      <a:lnTo>
                        <a:pt x="707" y="836"/>
                      </a:lnTo>
                      <a:lnTo>
                        <a:pt x="713" y="827"/>
                      </a:lnTo>
                      <a:lnTo>
                        <a:pt x="717" y="817"/>
                      </a:lnTo>
                      <a:lnTo>
                        <a:pt x="720" y="806"/>
                      </a:lnTo>
                      <a:lnTo>
                        <a:pt x="721" y="794"/>
                      </a:lnTo>
                      <a:lnTo>
                        <a:pt x="721" y="784"/>
                      </a:lnTo>
                      <a:lnTo>
                        <a:pt x="721" y="774"/>
                      </a:lnTo>
                      <a:lnTo>
                        <a:pt x="721" y="763"/>
                      </a:lnTo>
                      <a:lnTo>
                        <a:pt x="722" y="753"/>
                      </a:lnTo>
                      <a:lnTo>
                        <a:pt x="723" y="741"/>
                      </a:lnTo>
                      <a:lnTo>
                        <a:pt x="726" y="729"/>
                      </a:lnTo>
                      <a:lnTo>
                        <a:pt x="731" y="718"/>
                      </a:lnTo>
                      <a:lnTo>
                        <a:pt x="739" y="708"/>
                      </a:lnTo>
                      <a:lnTo>
                        <a:pt x="741" y="703"/>
                      </a:lnTo>
                      <a:lnTo>
                        <a:pt x="744" y="698"/>
                      </a:lnTo>
                      <a:lnTo>
                        <a:pt x="745" y="692"/>
                      </a:lnTo>
                      <a:lnTo>
                        <a:pt x="746" y="685"/>
                      </a:lnTo>
                      <a:lnTo>
                        <a:pt x="745" y="679"/>
                      </a:lnTo>
                      <a:lnTo>
                        <a:pt x="744" y="673"/>
                      </a:lnTo>
                      <a:lnTo>
                        <a:pt x="741" y="668"/>
                      </a:lnTo>
                      <a:lnTo>
                        <a:pt x="738" y="663"/>
                      </a:lnTo>
                      <a:lnTo>
                        <a:pt x="733" y="659"/>
                      </a:lnTo>
                      <a:lnTo>
                        <a:pt x="729" y="655"/>
                      </a:lnTo>
                      <a:lnTo>
                        <a:pt x="724" y="652"/>
                      </a:lnTo>
                      <a:lnTo>
                        <a:pt x="719" y="648"/>
                      </a:lnTo>
                      <a:lnTo>
                        <a:pt x="707" y="643"/>
                      </a:lnTo>
                      <a:lnTo>
                        <a:pt x="695" y="637"/>
                      </a:lnTo>
                      <a:lnTo>
                        <a:pt x="683" y="630"/>
                      </a:lnTo>
                      <a:lnTo>
                        <a:pt x="672" y="620"/>
                      </a:lnTo>
                      <a:lnTo>
                        <a:pt x="653" y="597"/>
                      </a:lnTo>
                      <a:lnTo>
                        <a:pt x="635" y="576"/>
                      </a:lnTo>
                      <a:lnTo>
                        <a:pt x="630" y="571"/>
                      </a:lnTo>
                      <a:lnTo>
                        <a:pt x="625" y="567"/>
                      </a:lnTo>
                      <a:lnTo>
                        <a:pt x="619" y="563"/>
                      </a:lnTo>
                      <a:lnTo>
                        <a:pt x="614" y="560"/>
                      </a:lnTo>
                      <a:lnTo>
                        <a:pt x="608" y="557"/>
                      </a:lnTo>
                      <a:lnTo>
                        <a:pt x="602" y="555"/>
                      </a:lnTo>
                      <a:lnTo>
                        <a:pt x="596" y="554"/>
                      </a:lnTo>
                      <a:lnTo>
                        <a:pt x="587" y="554"/>
                      </a:lnTo>
                      <a:lnTo>
                        <a:pt x="580" y="554"/>
                      </a:lnTo>
                      <a:lnTo>
                        <a:pt x="574" y="556"/>
                      </a:lnTo>
                      <a:lnTo>
                        <a:pt x="568" y="558"/>
                      </a:lnTo>
                      <a:lnTo>
                        <a:pt x="562" y="561"/>
                      </a:lnTo>
                      <a:lnTo>
                        <a:pt x="557" y="564"/>
                      </a:lnTo>
                      <a:lnTo>
                        <a:pt x="552" y="567"/>
                      </a:lnTo>
                      <a:lnTo>
                        <a:pt x="546" y="570"/>
                      </a:lnTo>
                      <a:lnTo>
                        <a:pt x="538" y="573"/>
                      </a:lnTo>
                      <a:lnTo>
                        <a:pt x="530" y="567"/>
                      </a:lnTo>
                      <a:lnTo>
                        <a:pt x="524" y="563"/>
                      </a:lnTo>
                      <a:lnTo>
                        <a:pt x="521" y="561"/>
                      </a:lnTo>
                      <a:lnTo>
                        <a:pt x="518" y="560"/>
                      </a:lnTo>
                      <a:lnTo>
                        <a:pt x="514" y="559"/>
                      </a:lnTo>
                      <a:lnTo>
                        <a:pt x="510" y="558"/>
                      </a:lnTo>
                      <a:lnTo>
                        <a:pt x="444" y="558"/>
                      </a:lnTo>
                      <a:lnTo>
                        <a:pt x="437" y="558"/>
                      </a:lnTo>
                      <a:lnTo>
                        <a:pt x="431" y="557"/>
                      </a:lnTo>
                      <a:lnTo>
                        <a:pt x="425" y="555"/>
                      </a:lnTo>
                      <a:lnTo>
                        <a:pt x="419" y="553"/>
                      </a:lnTo>
                      <a:lnTo>
                        <a:pt x="408" y="548"/>
                      </a:lnTo>
                      <a:lnTo>
                        <a:pt x="398" y="541"/>
                      </a:lnTo>
                      <a:lnTo>
                        <a:pt x="387" y="535"/>
                      </a:lnTo>
                      <a:lnTo>
                        <a:pt x="376" y="530"/>
                      </a:lnTo>
                      <a:lnTo>
                        <a:pt x="371" y="528"/>
                      </a:lnTo>
                      <a:lnTo>
                        <a:pt x="364" y="527"/>
                      </a:lnTo>
                      <a:lnTo>
                        <a:pt x="357" y="526"/>
                      </a:lnTo>
                      <a:lnTo>
                        <a:pt x="351" y="525"/>
                      </a:lnTo>
                      <a:lnTo>
                        <a:pt x="266" y="525"/>
                      </a:lnTo>
                      <a:lnTo>
                        <a:pt x="257" y="514"/>
                      </a:lnTo>
                      <a:lnTo>
                        <a:pt x="251" y="503"/>
                      </a:lnTo>
                      <a:lnTo>
                        <a:pt x="244" y="493"/>
                      </a:lnTo>
                      <a:lnTo>
                        <a:pt x="238" y="481"/>
                      </a:lnTo>
                      <a:lnTo>
                        <a:pt x="233" y="471"/>
                      </a:lnTo>
                      <a:lnTo>
                        <a:pt x="226" y="461"/>
                      </a:lnTo>
                      <a:lnTo>
                        <a:pt x="217" y="451"/>
                      </a:lnTo>
                      <a:lnTo>
                        <a:pt x="206" y="442"/>
                      </a:lnTo>
                      <a:lnTo>
                        <a:pt x="194" y="434"/>
                      </a:lnTo>
                      <a:lnTo>
                        <a:pt x="180" y="427"/>
                      </a:lnTo>
                      <a:lnTo>
                        <a:pt x="167" y="423"/>
                      </a:lnTo>
                      <a:lnTo>
                        <a:pt x="154" y="420"/>
                      </a:lnTo>
                      <a:lnTo>
                        <a:pt x="141" y="416"/>
                      </a:lnTo>
                      <a:lnTo>
                        <a:pt x="127" y="412"/>
                      </a:lnTo>
                      <a:lnTo>
                        <a:pt x="114" y="407"/>
                      </a:lnTo>
                      <a:lnTo>
                        <a:pt x="99" y="399"/>
                      </a:lnTo>
                      <a:lnTo>
                        <a:pt x="82" y="385"/>
                      </a:lnTo>
                      <a:lnTo>
                        <a:pt x="64" y="370"/>
                      </a:lnTo>
                      <a:lnTo>
                        <a:pt x="56" y="363"/>
                      </a:lnTo>
                      <a:lnTo>
                        <a:pt x="46" y="357"/>
                      </a:lnTo>
                      <a:lnTo>
                        <a:pt x="42" y="355"/>
                      </a:lnTo>
                      <a:lnTo>
                        <a:pt x="37" y="352"/>
                      </a:lnTo>
                      <a:lnTo>
                        <a:pt x="32" y="351"/>
                      </a:lnTo>
                      <a:lnTo>
                        <a:pt x="26" y="350"/>
                      </a:lnTo>
                      <a:lnTo>
                        <a:pt x="27" y="338"/>
                      </a:lnTo>
                      <a:lnTo>
                        <a:pt x="26" y="329"/>
                      </a:lnTo>
                      <a:lnTo>
                        <a:pt x="23" y="320"/>
                      </a:lnTo>
                      <a:lnTo>
                        <a:pt x="18" y="311"/>
                      </a:lnTo>
                      <a:lnTo>
                        <a:pt x="9" y="295"/>
                      </a:lnTo>
                      <a:lnTo>
                        <a:pt x="0" y="275"/>
                      </a:lnTo>
                      <a:lnTo>
                        <a:pt x="0" y="275"/>
                      </a:lnTo>
                      <a:lnTo>
                        <a:pt x="17" y="275"/>
                      </a:lnTo>
                      <a:lnTo>
                        <a:pt x="34" y="276"/>
                      </a:lnTo>
                      <a:lnTo>
                        <a:pt x="51" y="277"/>
                      </a:lnTo>
                      <a:lnTo>
                        <a:pt x="68" y="278"/>
                      </a:lnTo>
                      <a:lnTo>
                        <a:pt x="77" y="277"/>
                      </a:lnTo>
                      <a:lnTo>
                        <a:pt x="86" y="274"/>
                      </a:lnTo>
                      <a:lnTo>
                        <a:pt x="93" y="271"/>
                      </a:lnTo>
                      <a:lnTo>
                        <a:pt x="100" y="267"/>
                      </a:lnTo>
                      <a:lnTo>
                        <a:pt x="108" y="262"/>
                      </a:lnTo>
                      <a:lnTo>
                        <a:pt x="115" y="258"/>
                      </a:lnTo>
                      <a:lnTo>
                        <a:pt x="123" y="255"/>
                      </a:lnTo>
                      <a:lnTo>
                        <a:pt x="132" y="254"/>
                      </a:lnTo>
                      <a:lnTo>
                        <a:pt x="142" y="254"/>
                      </a:lnTo>
                      <a:lnTo>
                        <a:pt x="149" y="255"/>
                      </a:lnTo>
                      <a:lnTo>
                        <a:pt x="156" y="257"/>
                      </a:lnTo>
                      <a:lnTo>
                        <a:pt x="163" y="259"/>
                      </a:lnTo>
                      <a:lnTo>
                        <a:pt x="177" y="264"/>
                      </a:lnTo>
                      <a:lnTo>
                        <a:pt x="194" y="269"/>
                      </a:lnTo>
                      <a:lnTo>
                        <a:pt x="200" y="272"/>
                      </a:lnTo>
                      <a:lnTo>
                        <a:pt x="206" y="276"/>
                      </a:lnTo>
                      <a:lnTo>
                        <a:pt x="211" y="275"/>
                      </a:lnTo>
                      <a:lnTo>
                        <a:pt x="215" y="273"/>
                      </a:lnTo>
                      <a:lnTo>
                        <a:pt x="218" y="269"/>
                      </a:lnTo>
                      <a:lnTo>
                        <a:pt x="220" y="265"/>
                      </a:lnTo>
                      <a:lnTo>
                        <a:pt x="224" y="253"/>
                      </a:lnTo>
                      <a:lnTo>
                        <a:pt x="228" y="243"/>
                      </a:lnTo>
                      <a:lnTo>
                        <a:pt x="234" y="231"/>
                      </a:lnTo>
                      <a:lnTo>
                        <a:pt x="240" y="223"/>
                      </a:lnTo>
                      <a:lnTo>
                        <a:pt x="248" y="215"/>
                      </a:lnTo>
                      <a:lnTo>
                        <a:pt x="257" y="209"/>
                      </a:lnTo>
                      <a:lnTo>
                        <a:pt x="266" y="203"/>
                      </a:lnTo>
                      <a:lnTo>
                        <a:pt x="276" y="199"/>
                      </a:lnTo>
                      <a:lnTo>
                        <a:pt x="287" y="195"/>
                      </a:lnTo>
                      <a:lnTo>
                        <a:pt x="299" y="192"/>
                      </a:lnTo>
                      <a:lnTo>
                        <a:pt x="329" y="185"/>
                      </a:lnTo>
                      <a:lnTo>
                        <a:pt x="356" y="177"/>
                      </a:lnTo>
                      <a:lnTo>
                        <a:pt x="383" y="167"/>
                      </a:lnTo>
                      <a:lnTo>
                        <a:pt x="413" y="157"/>
                      </a:lnTo>
                      <a:lnTo>
                        <a:pt x="433" y="152"/>
                      </a:lnTo>
                      <a:lnTo>
                        <a:pt x="452" y="150"/>
                      </a:lnTo>
                      <a:lnTo>
                        <a:pt x="469" y="146"/>
                      </a:lnTo>
                      <a:lnTo>
                        <a:pt x="489" y="142"/>
                      </a:lnTo>
                      <a:lnTo>
                        <a:pt x="500" y="139"/>
                      </a:lnTo>
                      <a:lnTo>
                        <a:pt x="510" y="135"/>
                      </a:lnTo>
                      <a:lnTo>
                        <a:pt x="518" y="131"/>
                      </a:lnTo>
                      <a:lnTo>
                        <a:pt x="526" y="125"/>
                      </a:lnTo>
                      <a:lnTo>
                        <a:pt x="533" y="120"/>
                      </a:lnTo>
                      <a:lnTo>
                        <a:pt x="541" y="113"/>
                      </a:lnTo>
                      <a:lnTo>
                        <a:pt x="547" y="106"/>
                      </a:lnTo>
                      <a:lnTo>
                        <a:pt x="552" y="99"/>
                      </a:lnTo>
                      <a:lnTo>
                        <a:pt x="574" y="67"/>
                      </a:lnTo>
                      <a:lnTo>
                        <a:pt x="597" y="2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solidFill>
                    <a:sysClr val="window" lastClr="FFFFFF">
                      <a:lumMod val="85000"/>
                    </a:sysClr>
                  </a:solidFill>
                  <a:round/>
                  <a:headEnd/>
                  <a:tailEnd/>
                </a:ln>
              </p:spPr>
            </p:sp>
            <p:sp>
              <p:nvSpPr>
                <p:cNvPr id="83" name="Freeform 82"/>
                <p:cNvSpPr>
                  <a:spLocks/>
                </p:cNvSpPr>
                <p:nvPr/>
              </p:nvSpPr>
              <p:spPr bwMode="auto">
                <a:xfrm>
                  <a:off x="126483" y="1891666"/>
                  <a:ext cx="421881" cy="416968"/>
                </a:xfrm>
                <a:custGeom>
                  <a:avLst/>
                  <a:gdLst/>
                  <a:ahLst/>
                  <a:cxnLst>
                    <a:cxn ang="0">
                      <a:pos x="719" y="637"/>
                    </a:cxn>
                    <a:cxn ang="0">
                      <a:pos x="729" y="615"/>
                    </a:cxn>
                    <a:cxn ang="0">
                      <a:pos x="777" y="570"/>
                    </a:cxn>
                    <a:cxn ang="0">
                      <a:pos x="805" y="524"/>
                    </a:cxn>
                    <a:cxn ang="0">
                      <a:pos x="845" y="462"/>
                    </a:cxn>
                    <a:cxn ang="0">
                      <a:pos x="852" y="366"/>
                    </a:cxn>
                    <a:cxn ang="0">
                      <a:pos x="859" y="315"/>
                    </a:cxn>
                    <a:cxn ang="0">
                      <a:pos x="869" y="287"/>
                    </a:cxn>
                    <a:cxn ang="0">
                      <a:pos x="880" y="269"/>
                    </a:cxn>
                    <a:cxn ang="0">
                      <a:pos x="873" y="233"/>
                    </a:cxn>
                    <a:cxn ang="0">
                      <a:pos x="856" y="213"/>
                    </a:cxn>
                    <a:cxn ang="0">
                      <a:pos x="842" y="208"/>
                    </a:cxn>
                    <a:cxn ang="0">
                      <a:pos x="757" y="205"/>
                    </a:cxn>
                    <a:cxn ang="0">
                      <a:pos x="719" y="185"/>
                    </a:cxn>
                    <a:cxn ang="0">
                      <a:pos x="689" y="176"/>
                    </a:cxn>
                    <a:cxn ang="0">
                      <a:pos x="583" y="153"/>
                    </a:cxn>
                    <a:cxn ang="0">
                      <a:pos x="558" y="111"/>
                    </a:cxn>
                    <a:cxn ang="0">
                      <a:pos x="512" y="77"/>
                    </a:cxn>
                    <a:cxn ang="0">
                      <a:pos x="459" y="62"/>
                    </a:cxn>
                    <a:cxn ang="0">
                      <a:pos x="396" y="20"/>
                    </a:cxn>
                    <a:cxn ang="0">
                      <a:pos x="369" y="2"/>
                    </a:cxn>
                    <a:cxn ang="0">
                      <a:pos x="336" y="7"/>
                    </a:cxn>
                    <a:cxn ang="0">
                      <a:pos x="263" y="30"/>
                    </a:cxn>
                    <a:cxn ang="0">
                      <a:pos x="240" y="56"/>
                    </a:cxn>
                    <a:cxn ang="0">
                      <a:pos x="194" y="101"/>
                    </a:cxn>
                    <a:cxn ang="0">
                      <a:pos x="109" y="172"/>
                    </a:cxn>
                    <a:cxn ang="0">
                      <a:pos x="55" y="199"/>
                    </a:cxn>
                    <a:cxn ang="0">
                      <a:pos x="5" y="241"/>
                    </a:cxn>
                    <a:cxn ang="0">
                      <a:pos x="3" y="346"/>
                    </a:cxn>
                    <a:cxn ang="0">
                      <a:pos x="0" y="381"/>
                    </a:cxn>
                    <a:cxn ang="0">
                      <a:pos x="9" y="408"/>
                    </a:cxn>
                    <a:cxn ang="0">
                      <a:pos x="23" y="430"/>
                    </a:cxn>
                    <a:cxn ang="0">
                      <a:pos x="41" y="509"/>
                    </a:cxn>
                    <a:cxn ang="0">
                      <a:pos x="49" y="570"/>
                    </a:cxn>
                    <a:cxn ang="0">
                      <a:pos x="83" y="622"/>
                    </a:cxn>
                    <a:cxn ang="0">
                      <a:pos x="142" y="670"/>
                    </a:cxn>
                    <a:cxn ang="0">
                      <a:pos x="194" y="706"/>
                    </a:cxn>
                    <a:cxn ang="0">
                      <a:pos x="223" y="716"/>
                    </a:cxn>
                    <a:cxn ang="0">
                      <a:pos x="249" y="738"/>
                    </a:cxn>
                    <a:cxn ang="0">
                      <a:pos x="270" y="747"/>
                    </a:cxn>
                    <a:cxn ang="0">
                      <a:pos x="368" y="749"/>
                    </a:cxn>
                    <a:cxn ang="0">
                      <a:pos x="414" y="756"/>
                    </a:cxn>
                    <a:cxn ang="0">
                      <a:pos x="473" y="783"/>
                    </a:cxn>
                    <a:cxn ang="0">
                      <a:pos x="529" y="821"/>
                    </a:cxn>
                    <a:cxn ang="0">
                      <a:pos x="561" y="858"/>
                    </a:cxn>
                    <a:cxn ang="0">
                      <a:pos x="595" y="892"/>
                    </a:cxn>
                    <a:cxn ang="0">
                      <a:pos x="619" y="889"/>
                    </a:cxn>
                    <a:cxn ang="0">
                      <a:pos x="671" y="842"/>
                    </a:cxn>
                    <a:cxn ang="0">
                      <a:pos x="689" y="831"/>
                    </a:cxn>
                    <a:cxn ang="0">
                      <a:pos x="701" y="815"/>
                    </a:cxn>
                    <a:cxn ang="0">
                      <a:pos x="695" y="806"/>
                    </a:cxn>
                    <a:cxn ang="0">
                      <a:pos x="695" y="797"/>
                    </a:cxn>
                    <a:cxn ang="0">
                      <a:pos x="712" y="780"/>
                    </a:cxn>
                    <a:cxn ang="0">
                      <a:pos x="721" y="764"/>
                    </a:cxn>
                    <a:cxn ang="0">
                      <a:pos x="741" y="757"/>
                    </a:cxn>
                    <a:cxn ang="0">
                      <a:pos x="762" y="792"/>
                    </a:cxn>
                    <a:cxn ang="0">
                      <a:pos x="799" y="804"/>
                    </a:cxn>
                    <a:cxn ang="0">
                      <a:pos x="810" y="800"/>
                    </a:cxn>
                    <a:cxn ang="0">
                      <a:pos x="749" y="720"/>
                    </a:cxn>
                    <a:cxn ang="0">
                      <a:pos x="734" y="685"/>
                    </a:cxn>
                  </a:cxnLst>
                  <a:rect l="0" t="0" r="r" b="b"/>
                  <a:pathLst>
                    <a:path w="881" h="900">
                      <a:moveTo>
                        <a:pt x="731" y="665"/>
                      </a:moveTo>
                      <a:lnTo>
                        <a:pt x="724" y="654"/>
                      </a:lnTo>
                      <a:lnTo>
                        <a:pt x="719" y="643"/>
                      </a:lnTo>
                      <a:lnTo>
                        <a:pt x="719" y="637"/>
                      </a:lnTo>
                      <a:lnTo>
                        <a:pt x="720" y="632"/>
                      </a:lnTo>
                      <a:lnTo>
                        <a:pt x="721" y="628"/>
                      </a:lnTo>
                      <a:lnTo>
                        <a:pt x="723" y="623"/>
                      </a:lnTo>
                      <a:lnTo>
                        <a:pt x="729" y="615"/>
                      </a:lnTo>
                      <a:lnTo>
                        <a:pt x="736" y="607"/>
                      </a:lnTo>
                      <a:lnTo>
                        <a:pt x="751" y="594"/>
                      </a:lnTo>
                      <a:lnTo>
                        <a:pt x="769" y="579"/>
                      </a:lnTo>
                      <a:lnTo>
                        <a:pt x="777" y="570"/>
                      </a:lnTo>
                      <a:lnTo>
                        <a:pt x="785" y="561"/>
                      </a:lnTo>
                      <a:lnTo>
                        <a:pt x="790" y="552"/>
                      </a:lnTo>
                      <a:lnTo>
                        <a:pt x="795" y="543"/>
                      </a:lnTo>
                      <a:lnTo>
                        <a:pt x="805" y="524"/>
                      </a:lnTo>
                      <a:lnTo>
                        <a:pt x="817" y="503"/>
                      </a:lnTo>
                      <a:lnTo>
                        <a:pt x="828" y="486"/>
                      </a:lnTo>
                      <a:lnTo>
                        <a:pt x="839" y="470"/>
                      </a:lnTo>
                      <a:lnTo>
                        <a:pt x="845" y="462"/>
                      </a:lnTo>
                      <a:lnTo>
                        <a:pt x="849" y="454"/>
                      </a:lnTo>
                      <a:lnTo>
                        <a:pt x="851" y="444"/>
                      </a:lnTo>
                      <a:lnTo>
                        <a:pt x="852" y="434"/>
                      </a:lnTo>
                      <a:lnTo>
                        <a:pt x="852" y="366"/>
                      </a:lnTo>
                      <a:lnTo>
                        <a:pt x="854" y="351"/>
                      </a:lnTo>
                      <a:lnTo>
                        <a:pt x="857" y="339"/>
                      </a:lnTo>
                      <a:lnTo>
                        <a:pt x="858" y="326"/>
                      </a:lnTo>
                      <a:lnTo>
                        <a:pt x="859" y="315"/>
                      </a:lnTo>
                      <a:lnTo>
                        <a:pt x="861" y="301"/>
                      </a:lnTo>
                      <a:lnTo>
                        <a:pt x="863" y="295"/>
                      </a:lnTo>
                      <a:lnTo>
                        <a:pt x="865" y="291"/>
                      </a:lnTo>
                      <a:lnTo>
                        <a:pt x="869" y="287"/>
                      </a:lnTo>
                      <a:lnTo>
                        <a:pt x="873" y="283"/>
                      </a:lnTo>
                      <a:lnTo>
                        <a:pt x="876" y="278"/>
                      </a:lnTo>
                      <a:lnTo>
                        <a:pt x="878" y="273"/>
                      </a:lnTo>
                      <a:lnTo>
                        <a:pt x="880" y="269"/>
                      </a:lnTo>
                      <a:lnTo>
                        <a:pt x="881" y="263"/>
                      </a:lnTo>
                      <a:lnTo>
                        <a:pt x="879" y="253"/>
                      </a:lnTo>
                      <a:lnTo>
                        <a:pt x="877" y="242"/>
                      </a:lnTo>
                      <a:lnTo>
                        <a:pt x="873" y="233"/>
                      </a:lnTo>
                      <a:lnTo>
                        <a:pt x="870" y="223"/>
                      </a:lnTo>
                      <a:lnTo>
                        <a:pt x="870" y="223"/>
                      </a:lnTo>
                      <a:lnTo>
                        <a:pt x="862" y="217"/>
                      </a:lnTo>
                      <a:lnTo>
                        <a:pt x="856" y="213"/>
                      </a:lnTo>
                      <a:lnTo>
                        <a:pt x="853" y="211"/>
                      </a:lnTo>
                      <a:lnTo>
                        <a:pt x="850" y="210"/>
                      </a:lnTo>
                      <a:lnTo>
                        <a:pt x="846" y="209"/>
                      </a:lnTo>
                      <a:lnTo>
                        <a:pt x="842" y="208"/>
                      </a:lnTo>
                      <a:lnTo>
                        <a:pt x="776" y="208"/>
                      </a:lnTo>
                      <a:lnTo>
                        <a:pt x="769" y="208"/>
                      </a:lnTo>
                      <a:lnTo>
                        <a:pt x="763" y="207"/>
                      </a:lnTo>
                      <a:lnTo>
                        <a:pt x="757" y="205"/>
                      </a:lnTo>
                      <a:lnTo>
                        <a:pt x="751" y="203"/>
                      </a:lnTo>
                      <a:lnTo>
                        <a:pt x="740" y="198"/>
                      </a:lnTo>
                      <a:lnTo>
                        <a:pt x="730" y="191"/>
                      </a:lnTo>
                      <a:lnTo>
                        <a:pt x="719" y="185"/>
                      </a:lnTo>
                      <a:lnTo>
                        <a:pt x="708" y="180"/>
                      </a:lnTo>
                      <a:lnTo>
                        <a:pt x="703" y="178"/>
                      </a:lnTo>
                      <a:lnTo>
                        <a:pt x="696" y="177"/>
                      </a:lnTo>
                      <a:lnTo>
                        <a:pt x="689" y="176"/>
                      </a:lnTo>
                      <a:lnTo>
                        <a:pt x="683" y="175"/>
                      </a:lnTo>
                      <a:lnTo>
                        <a:pt x="598" y="175"/>
                      </a:lnTo>
                      <a:lnTo>
                        <a:pt x="589" y="164"/>
                      </a:lnTo>
                      <a:lnTo>
                        <a:pt x="583" y="153"/>
                      </a:lnTo>
                      <a:lnTo>
                        <a:pt x="576" y="143"/>
                      </a:lnTo>
                      <a:lnTo>
                        <a:pt x="570" y="131"/>
                      </a:lnTo>
                      <a:lnTo>
                        <a:pt x="565" y="121"/>
                      </a:lnTo>
                      <a:lnTo>
                        <a:pt x="558" y="111"/>
                      </a:lnTo>
                      <a:lnTo>
                        <a:pt x="549" y="101"/>
                      </a:lnTo>
                      <a:lnTo>
                        <a:pt x="538" y="92"/>
                      </a:lnTo>
                      <a:lnTo>
                        <a:pt x="526" y="84"/>
                      </a:lnTo>
                      <a:lnTo>
                        <a:pt x="512" y="77"/>
                      </a:lnTo>
                      <a:lnTo>
                        <a:pt x="499" y="73"/>
                      </a:lnTo>
                      <a:lnTo>
                        <a:pt x="486" y="70"/>
                      </a:lnTo>
                      <a:lnTo>
                        <a:pt x="473" y="66"/>
                      </a:lnTo>
                      <a:lnTo>
                        <a:pt x="459" y="62"/>
                      </a:lnTo>
                      <a:lnTo>
                        <a:pt x="446" y="57"/>
                      </a:lnTo>
                      <a:lnTo>
                        <a:pt x="431" y="49"/>
                      </a:lnTo>
                      <a:lnTo>
                        <a:pt x="414" y="35"/>
                      </a:lnTo>
                      <a:lnTo>
                        <a:pt x="396" y="20"/>
                      </a:lnTo>
                      <a:lnTo>
                        <a:pt x="388" y="13"/>
                      </a:lnTo>
                      <a:lnTo>
                        <a:pt x="378" y="7"/>
                      </a:lnTo>
                      <a:lnTo>
                        <a:pt x="374" y="5"/>
                      </a:lnTo>
                      <a:lnTo>
                        <a:pt x="369" y="2"/>
                      </a:lnTo>
                      <a:lnTo>
                        <a:pt x="364" y="1"/>
                      </a:lnTo>
                      <a:lnTo>
                        <a:pt x="358" y="0"/>
                      </a:lnTo>
                      <a:lnTo>
                        <a:pt x="358" y="0"/>
                      </a:lnTo>
                      <a:lnTo>
                        <a:pt x="336" y="7"/>
                      </a:lnTo>
                      <a:lnTo>
                        <a:pt x="315" y="12"/>
                      </a:lnTo>
                      <a:lnTo>
                        <a:pt x="294" y="18"/>
                      </a:lnTo>
                      <a:lnTo>
                        <a:pt x="273" y="26"/>
                      </a:lnTo>
                      <a:lnTo>
                        <a:pt x="263" y="30"/>
                      </a:lnTo>
                      <a:lnTo>
                        <a:pt x="256" y="35"/>
                      </a:lnTo>
                      <a:lnTo>
                        <a:pt x="250" y="41"/>
                      </a:lnTo>
                      <a:lnTo>
                        <a:pt x="245" y="48"/>
                      </a:lnTo>
                      <a:lnTo>
                        <a:pt x="240" y="56"/>
                      </a:lnTo>
                      <a:lnTo>
                        <a:pt x="233" y="63"/>
                      </a:lnTo>
                      <a:lnTo>
                        <a:pt x="227" y="70"/>
                      </a:lnTo>
                      <a:lnTo>
                        <a:pt x="220" y="77"/>
                      </a:lnTo>
                      <a:lnTo>
                        <a:pt x="194" y="101"/>
                      </a:lnTo>
                      <a:lnTo>
                        <a:pt x="169" y="124"/>
                      </a:lnTo>
                      <a:lnTo>
                        <a:pt x="145" y="145"/>
                      </a:lnTo>
                      <a:lnTo>
                        <a:pt x="121" y="163"/>
                      </a:lnTo>
                      <a:lnTo>
                        <a:pt x="109" y="172"/>
                      </a:lnTo>
                      <a:lnTo>
                        <a:pt x="97" y="179"/>
                      </a:lnTo>
                      <a:lnTo>
                        <a:pt x="84" y="186"/>
                      </a:lnTo>
                      <a:lnTo>
                        <a:pt x="70" y="193"/>
                      </a:lnTo>
                      <a:lnTo>
                        <a:pt x="55" y="199"/>
                      </a:lnTo>
                      <a:lnTo>
                        <a:pt x="40" y="204"/>
                      </a:lnTo>
                      <a:lnTo>
                        <a:pt x="23" y="207"/>
                      </a:lnTo>
                      <a:lnTo>
                        <a:pt x="5" y="210"/>
                      </a:lnTo>
                      <a:lnTo>
                        <a:pt x="5" y="241"/>
                      </a:lnTo>
                      <a:lnTo>
                        <a:pt x="4" y="270"/>
                      </a:lnTo>
                      <a:lnTo>
                        <a:pt x="4" y="299"/>
                      </a:lnTo>
                      <a:lnTo>
                        <a:pt x="4" y="330"/>
                      </a:lnTo>
                      <a:lnTo>
                        <a:pt x="3" y="346"/>
                      </a:lnTo>
                      <a:lnTo>
                        <a:pt x="1" y="359"/>
                      </a:lnTo>
                      <a:lnTo>
                        <a:pt x="0" y="367"/>
                      </a:lnTo>
                      <a:lnTo>
                        <a:pt x="0" y="374"/>
                      </a:lnTo>
                      <a:lnTo>
                        <a:pt x="0" y="381"/>
                      </a:lnTo>
                      <a:lnTo>
                        <a:pt x="1" y="389"/>
                      </a:lnTo>
                      <a:lnTo>
                        <a:pt x="4" y="396"/>
                      </a:lnTo>
                      <a:lnTo>
                        <a:pt x="6" y="402"/>
                      </a:lnTo>
                      <a:lnTo>
                        <a:pt x="9" y="408"/>
                      </a:lnTo>
                      <a:lnTo>
                        <a:pt x="14" y="413"/>
                      </a:lnTo>
                      <a:lnTo>
                        <a:pt x="17" y="418"/>
                      </a:lnTo>
                      <a:lnTo>
                        <a:pt x="20" y="424"/>
                      </a:lnTo>
                      <a:lnTo>
                        <a:pt x="23" y="430"/>
                      </a:lnTo>
                      <a:lnTo>
                        <a:pt x="25" y="436"/>
                      </a:lnTo>
                      <a:lnTo>
                        <a:pt x="32" y="467"/>
                      </a:lnTo>
                      <a:lnTo>
                        <a:pt x="38" y="494"/>
                      </a:lnTo>
                      <a:lnTo>
                        <a:pt x="41" y="509"/>
                      </a:lnTo>
                      <a:lnTo>
                        <a:pt x="42" y="522"/>
                      </a:lnTo>
                      <a:lnTo>
                        <a:pt x="43" y="538"/>
                      </a:lnTo>
                      <a:lnTo>
                        <a:pt x="44" y="553"/>
                      </a:lnTo>
                      <a:lnTo>
                        <a:pt x="49" y="570"/>
                      </a:lnTo>
                      <a:lnTo>
                        <a:pt x="56" y="584"/>
                      </a:lnTo>
                      <a:lnTo>
                        <a:pt x="64" y="598"/>
                      </a:lnTo>
                      <a:lnTo>
                        <a:pt x="73" y="610"/>
                      </a:lnTo>
                      <a:lnTo>
                        <a:pt x="83" y="622"/>
                      </a:lnTo>
                      <a:lnTo>
                        <a:pt x="93" y="632"/>
                      </a:lnTo>
                      <a:lnTo>
                        <a:pt x="107" y="642"/>
                      </a:lnTo>
                      <a:lnTo>
                        <a:pt x="120" y="653"/>
                      </a:lnTo>
                      <a:lnTo>
                        <a:pt x="142" y="670"/>
                      </a:lnTo>
                      <a:lnTo>
                        <a:pt x="162" y="687"/>
                      </a:lnTo>
                      <a:lnTo>
                        <a:pt x="171" y="694"/>
                      </a:lnTo>
                      <a:lnTo>
                        <a:pt x="181" y="700"/>
                      </a:lnTo>
                      <a:lnTo>
                        <a:pt x="194" y="706"/>
                      </a:lnTo>
                      <a:lnTo>
                        <a:pt x="208" y="710"/>
                      </a:lnTo>
                      <a:lnTo>
                        <a:pt x="214" y="711"/>
                      </a:lnTo>
                      <a:lnTo>
                        <a:pt x="219" y="713"/>
                      </a:lnTo>
                      <a:lnTo>
                        <a:pt x="223" y="716"/>
                      </a:lnTo>
                      <a:lnTo>
                        <a:pt x="227" y="718"/>
                      </a:lnTo>
                      <a:lnTo>
                        <a:pt x="234" y="724"/>
                      </a:lnTo>
                      <a:lnTo>
                        <a:pt x="242" y="731"/>
                      </a:lnTo>
                      <a:lnTo>
                        <a:pt x="249" y="738"/>
                      </a:lnTo>
                      <a:lnTo>
                        <a:pt x="256" y="743"/>
                      </a:lnTo>
                      <a:lnTo>
                        <a:pt x="260" y="745"/>
                      </a:lnTo>
                      <a:lnTo>
                        <a:pt x="265" y="746"/>
                      </a:lnTo>
                      <a:lnTo>
                        <a:pt x="270" y="747"/>
                      </a:lnTo>
                      <a:lnTo>
                        <a:pt x="276" y="748"/>
                      </a:lnTo>
                      <a:lnTo>
                        <a:pt x="343" y="748"/>
                      </a:lnTo>
                      <a:lnTo>
                        <a:pt x="356" y="748"/>
                      </a:lnTo>
                      <a:lnTo>
                        <a:pt x="368" y="749"/>
                      </a:lnTo>
                      <a:lnTo>
                        <a:pt x="380" y="750"/>
                      </a:lnTo>
                      <a:lnTo>
                        <a:pt x="392" y="752"/>
                      </a:lnTo>
                      <a:lnTo>
                        <a:pt x="402" y="754"/>
                      </a:lnTo>
                      <a:lnTo>
                        <a:pt x="414" y="756"/>
                      </a:lnTo>
                      <a:lnTo>
                        <a:pt x="424" y="759"/>
                      </a:lnTo>
                      <a:lnTo>
                        <a:pt x="433" y="764"/>
                      </a:lnTo>
                      <a:lnTo>
                        <a:pt x="453" y="772"/>
                      </a:lnTo>
                      <a:lnTo>
                        <a:pt x="473" y="783"/>
                      </a:lnTo>
                      <a:lnTo>
                        <a:pt x="493" y="796"/>
                      </a:lnTo>
                      <a:lnTo>
                        <a:pt x="515" y="809"/>
                      </a:lnTo>
                      <a:lnTo>
                        <a:pt x="522" y="814"/>
                      </a:lnTo>
                      <a:lnTo>
                        <a:pt x="529" y="821"/>
                      </a:lnTo>
                      <a:lnTo>
                        <a:pt x="535" y="827"/>
                      </a:lnTo>
                      <a:lnTo>
                        <a:pt x="540" y="833"/>
                      </a:lnTo>
                      <a:lnTo>
                        <a:pt x="551" y="845"/>
                      </a:lnTo>
                      <a:lnTo>
                        <a:pt x="561" y="858"/>
                      </a:lnTo>
                      <a:lnTo>
                        <a:pt x="571" y="870"/>
                      </a:lnTo>
                      <a:lnTo>
                        <a:pt x="583" y="882"/>
                      </a:lnTo>
                      <a:lnTo>
                        <a:pt x="589" y="887"/>
                      </a:lnTo>
                      <a:lnTo>
                        <a:pt x="595" y="892"/>
                      </a:lnTo>
                      <a:lnTo>
                        <a:pt x="602" y="896"/>
                      </a:lnTo>
                      <a:lnTo>
                        <a:pt x="610" y="900"/>
                      </a:lnTo>
                      <a:lnTo>
                        <a:pt x="615" y="894"/>
                      </a:lnTo>
                      <a:lnTo>
                        <a:pt x="619" y="889"/>
                      </a:lnTo>
                      <a:lnTo>
                        <a:pt x="632" y="877"/>
                      </a:lnTo>
                      <a:lnTo>
                        <a:pt x="646" y="866"/>
                      </a:lnTo>
                      <a:lnTo>
                        <a:pt x="657" y="856"/>
                      </a:lnTo>
                      <a:lnTo>
                        <a:pt x="671" y="842"/>
                      </a:lnTo>
                      <a:lnTo>
                        <a:pt x="675" y="839"/>
                      </a:lnTo>
                      <a:lnTo>
                        <a:pt x="680" y="836"/>
                      </a:lnTo>
                      <a:lnTo>
                        <a:pt x="684" y="833"/>
                      </a:lnTo>
                      <a:lnTo>
                        <a:pt x="689" y="831"/>
                      </a:lnTo>
                      <a:lnTo>
                        <a:pt x="694" y="828"/>
                      </a:lnTo>
                      <a:lnTo>
                        <a:pt x="698" y="825"/>
                      </a:lnTo>
                      <a:lnTo>
                        <a:pt x="701" y="821"/>
                      </a:lnTo>
                      <a:lnTo>
                        <a:pt x="701" y="815"/>
                      </a:lnTo>
                      <a:lnTo>
                        <a:pt x="701" y="812"/>
                      </a:lnTo>
                      <a:lnTo>
                        <a:pt x="700" y="810"/>
                      </a:lnTo>
                      <a:lnTo>
                        <a:pt x="698" y="808"/>
                      </a:lnTo>
                      <a:lnTo>
                        <a:pt x="695" y="806"/>
                      </a:lnTo>
                      <a:lnTo>
                        <a:pt x="689" y="804"/>
                      </a:lnTo>
                      <a:lnTo>
                        <a:pt x="683" y="801"/>
                      </a:lnTo>
                      <a:lnTo>
                        <a:pt x="689" y="799"/>
                      </a:lnTo>
                      <a:lnTo>
                        <a:pt x="695" y="797"/>
                      </a:lnTo>
                      <a:lnTo>
                        <a:pt x="701" y="795"/>
                      </a:lnTo>
                      <a:lnTo>
                        <a:pt x="706" y="791"/>
                      </a:lnTo>
                      <a:lnTo>
                        <a:pt x="710" y="786"/>
                      </a:lnTo>
                      <a:lnTo>
                        <a:pt x="712" y="780"/>
                      </a:lnTo>
                      <a:lnTo>
                        <a:pt x="714" y="775"/>
                      </a:lnTo>
                      <a:lnTo>
                        <a:pt x="716" y="769"/>
                      </a:lnTo>
                      <a:lnTo>
                        <a:pt x="718" y="766"/>
                      </a:lnTo>
                      <a:lnTo>
                        <a:pt x="721" y="764"/>
                      </a:lnTo>
                      <a:lnTo>
                        <a:pt x="724" y="762"/>
                      </a:lnTo>
                      <a:lnTo>
                        <a:pt x="727" y="760"/>
                      </a:lnTo>
                      <a:lnTo>
                        <a:pt x="734" y="758"/>
                      </a:lnTo>
                      <a:lnTo>
                        <a:pt x="741" y="757"/>
                      </a:lnTo>
                      <a:lnTo>
                        <a:pt x="745" y="768"/>
                      </a:lnTo>
                      <a:lnTo>
                        <a:pt x="749" y="777"/>
                      </a:lnTo>
                      <a:lnTo>
                        <a:pt x="756" y="784"/>
                      </a:lnTo>
                      <a:lnTo>
                        <a:pt x="762" y="792"/>
                      </a:lnTo>
                      <a:lnTo>
                        <a:pt x="770" y="797"/>
                      </a:lnTo>
                      <a:lnTo>
                        <a:pt x="779" y="801"/>
                      </a:lnTo>
                      <a:lnTo>
                        <a:pt x="789" y="803"/>
                      </a:lnTo>
                      <a:lnTo>
                        <a:pt x="799" y="804"/>
                      </a:lnTo>
                      <a:lnTo>
                        <a:pt x="802" y="803"/>
                      </a:lnTo>
                      <a:lnTo>
                        <a:pt x="805" y="803"/>
                      </a:lnTo>
                      <a:lnTo>
                        <a:pt x="808" y="802"/>
                      </a:lnTo>
                      <a:lnTo>
                        <a:pt x="810" y="800"/>
                      </a:lnTo>
                      <a:lnTo>
                        <a:pt x="786" y="767"/>
                      </a:lnTo>
                      <a:lnTo>
                        <a:pt x="761" y="736"/>
                      </a:lnTo>
                      <a:lnTo>
                        <a:pt x="755" y="728"/>
                      </a:lnTo>
                      <a:lnTo>
                        <a:pt x="749" y="720"/>
                      </a:lnTo>
                      <a:lnTo>
                        <a:pt x="745" y="712"/>
                      </a:lnTo>
                      <a:lnTo>
                        <a:pt x="741" y="703"/>
                      </a:lnTo>
                      <a:lnTo>
                        <a:pt x="737" y="694"/>
                      </a:lnTo>
                      <a:lnTo>
                        <a:pt x="734" y="685"/>
                      </a:lnTo>
                      <a:lnTo>
                        <a:pt x="732" y="675"/>
                      </a:lnTo>
                      <a:lnTo>
                        <a:pt x="731" y="66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solidFill>
                    <a:sysClr val="window" lastClr="FFFFFF">
                      <a:lumMod val="85000"/>
                    </a:sysClr>
                  </a:solidFill>
                  <a:round/>
                  <a:headEnd/>
                  <a:tailEnd/>
                </a:ln>
              </p:spPr>
            </p:sp>
            <p:sp>
              <p:nvSpPr>
                <p:cNvPr id="84" name="Freeform 83"/>
                <p:cNvSpPr>
                  <a:spLocks/>
                </p:cNvSpPr>
                <p:nvPr/>
              </p:nvSpPr>
              <p:spPr bwMode="auto">
                <a:xfrm>
                  <a:off x="471658" y="1984326"/>
                  <a:ext cx="172587" cy="213117"/>
                </a:xfrm>
                <a:custGeom>
                  <a:avLst/>
                  <a:gdLst/>
                  <a:ahLst/>
                  <a:cxnLst>
                    <a:cxn ang="0">
                      <a:pos x="41" y="455"/>
                    </a:cxn>
                    <a:cxn ang="0">
                      <a:pos x="80" y="432"/>
                    </a:cxn>
                    <a:cxn ang="0">
                      <a:pos x="116" y="416"/>
                    </a:cxn>
                    <a:cxn ang="0">
                      <a:pos x="137" y="413"/>
                    </a:cxn>
                    <a:cxn ang="0">
                      <a:pos x="156" y="410"/>
                    </a:cxn>
                    <a:cxn ang="0">
                      <a:pos x="175" y="389"/>
                    </a:cxn>
                    <a:cxn ang="0">
                      <a:pos x="192" y="364"/>
                    </a:cxn>
                    <a:cxn ang="0">
                      <a:pos x="208" y="353"/>
                    </a:cxn>
                    <a:cxn ang="0">
                      <a:pos x="231" y="352"/>
                    </a:cxn>
                    <a:cxn ang="0">
                      <a:pos x="257" y="360"/>
                    </a:cxn>
                    <a:cxn ang="0">
                      <a:pos x="299" y="383"/>
                    </a:cxn>
                    <a:cxn ang="0">
                      <a:pos x="310" y="375"/>
                    </a:cxn>
                    <a:cxn ang="0">
                      <a:pos x="315" y="360"/>
                    </a:cxn>
                    <a:cxn ang="0">
                      <a:pos x="313" y="300"/>
                    </a:cxn>
                    <a:cxn ang="0">
                      <a:pos x="317" y="286"/>
                    </a:cxn>
                    <a:cxn ang="0">
                      <a:pos x="330" y="263"/>
                    </a:cxn>
                    <a:cxn ang="0">
                      <a:pos x="334" y="230"/>
                    </a:cxn>
                    <a:cxn ang="0">
                      <a:pos x="335" y="199"/>
                    </a:cxn>
                    <a:cxn ang="0">
                      <a:pos x="344" y="164"/>
                    </a:cxn>
                    <a:cxn ang="0">
                      <a:pos x="357" y="144"/>
                    </a:cxn>
                    <a:cxn ang="0">
                      <a:pos x="358" y="125"/>
                    </a:cxn>
                    <a:cxn ang="0">
                      <a:pos x="351" y="109"/>
                    </a:cxn>
                    <a:cxn ang="0">
                      <a:pos x="337" y="98"/>
                    </a:cxn>
                    <a:cxn ang="0">
                      <a:pos x="308" y="83"/>
                    </a:cxn>
                    <a:cxn ang="0">
                      <a:pos x="266" y="43"/>
                    </a:cxn>
                    <a:cxn ang="0">
                      <a:pos x="238" y="13"/>
                    </a:cxn>
                    <a:cxn ang="0">
                      <a:pos x="221" y="3"/>
                    </a:cxn>
                    <a:cxn ang="0">
                      <a:pos x="200" y="0"/>
                    </a:cxn>
                    <a:cxn ang="0">
                      <a:pos x="181" y="4"/>
                    </a:cxn>
                    <a:cxn ang="0">
                      <a:pos x="165" y="13"/>
                    </a:cxn>
                    <a:cxn ang="0">
                      <a:pos x="151" y="19"/>
                    </a:cxn>
                    <a:cxn ang="0">
                      <a:pos x="160" y="49"/>
                    </a:cxn>
                    <a:cxn ang="0">
                      <a:pos x="159" y="69"/>
                    </a:cxn>
                    <a:cxn ang="0">
                      <a:pos x="150" y="83"/>
                    </a:cxn>
                    <a:cxn ang="0">
                      <a:pos x="142" y="97"/>
                    </a:cxn>
                    <a:cxn ang="0">
                      <a:pos x="138" y="135"/>
                    </a:cxn>
                    <a:cxn ang="0">
                      <a:pos x="133" y="230"/>
                    </a:cxn>
                    <a:cxn ang="0">
                      <a:pos x="126" y="258"/>
                    </a:cxn>
                    <a:cxn ang="0">
                      <a:pos x="98" y="299"/>
                    </a:cxn>
                    <a:cxn ang="0">
                      <a:pos x="71" y="348"/>
                    </a:cxn>
                    <a:cxn ang="0">
                      <a:pos x="50" y="375"/>
                    </a:cxn>
                    <a:cxn ang="0">
                      <a:pos x="10" y="411"/>
                    </a:cxn>
                    <a:cxn ang="0">
                      <a:pos x="1" y="428"/>
                    </a:cxn>
                    <a:cxn ang="0">
                      <a:pos x="5" y="450"/>
                    </a:cxn>
                  </a:cxnLst>
                  <a:rect l="0" t="0" r="r" b="b"/>
                  <a:pathLst>
                    <a:path w="359" h="461">
                      <a:moveTo>
                        <a:pt x="12" y="461"/>
                      </a:moveTo>
                      <a:lnTo>
                        <a:pt x="30" y="461"/>
                      </a:lnTo>
                      <a:lnTo>
                        <a:pt x="41" y="455"/>
                      </a:lnTo>
                      <a:lnTo>
                        <a:pt x="50" y="447"/>
                      </a:lnTo>
                      <a:lnTo>
                        <a:pt x="66" y="439"/>
                      </a:lnTo>
                      <a:lnTo>
                        <a:pt x="80" y="432"/>
                      </a:lnTo>
                      <a:lnTo>
                        <a:pt x="94" y="425"/>
                      </a:lnTo>
                      <a:lnTo>
                        <a:pt x="109" y="418"/>
                      </a:lnTo>
                      <a:lnTo>
                        <a:pt x="116" y="416"/>
                      </a:lnTo>
                      <a:lnTo>
                        <a:pt x="123" y="414"/>
                      </a:lnTo>
                      <a:lnTo>
                        <a:pt x="130" y="414"/>
                      </a:lnTo>
                      <a:lnTo>
                        <a:pt x="137" y="413"/>
                      </a:lnTo>
                      <a:lnTo>
                        <a:pt x="143" y="413"/>
                      </a:lnTo>
                      <a:lnTo>
                        <a:pt x="150" y="412"/>
                      </a:lnTo>
                      <a:lnTo>
                        <a:pt x="156" y="410"/>
                      </a:lnTo>
                      <a:lnTo>
                        <a:pt x="162" y="406"/>
                      </a:lnTo>
                      <a:lnTo>
                        <a:pt x="169" y="398"/>
                      </a:lnTo>
                      <a:lnTo>
                        <a:pt x="175" y="389"/>
                      </a:lnTo>
                      <a:lnTo>
                        <a:pt x="181" y="380"/>
                      </a:lnTo>
                      <a:lnTo>
                        <a:pt x="186" y="371"/>
                      </a:lnTo>
                      <a:lnTo>
                        <a:pt x="192" y="364"/>
                      </a:lnTo>
                      <a:lnTo>
                        <a:pt x="199" y="357"/>
                      </a:lnTo>
                      <a:lnTo>
                        <a:pt x="202" y="354"/>
                      </a:lnTo>
                      <a:lnTo>
                        <a:pt x="208" y="353"/>
                      </a:lnTo>
                      <a:lnTo>
                        <a:pt x="212" y="351"/>
                      </a:lnTo>
                      <a:lnTo>
                        <a:pt x="217" y="351"/>
                      </a:lnTo>
                      <a:lnTo>
                        <a:pt x="231" y="352"/>
                      </a:lnTo>
                      <a:lnTo>
                        <a:pt x="243" y="353"/>
                      </a:lnTo>
                      <a:lnTo>
                        <a:pt x="251" y="356"/>
                      </a:lnTo>
                      <a:lnTo>
                        <a:pt x="257" y="360"/>
                      </a:lnTo>
                      <a:lnTo>
                        <a:pt x="272" y="370"/>
                      </a:lnTo>
                      <a:lnTo>
                        <a:pt x="294" y="384"/>
                      </a:lnTo>
                      <a:lnTo>
                        <a:pt x="299" y="383"/>
                      </a:lnTo>
                      <a:lnTo>
                        <a:pt x="304" y="381"/>
                      </a:lnTo>
                      <a:lnTo>
                        <a:pt x="308" y="378"/>
                      </a:lnTo>
                      <a:lnTo>
                        <a:pt x="310" y="375"/>
                      </a:lnTo>
                      <a:lnTo>
                        <a:pt x="313" y="370"/>
                      </a:lnTo>
                      <a:lnTo>
                        <a:pt x="314" y="366"/>
                      </a:lnTo>
                      <a:lnTo>
                        <a:pt x="315" y="360"/>
                      </a:lnTo>
                      <a:lnTo>
                        <a:pt x="316" y="354"/>
                      </a:lnTo>
                      <a:lnTo>
                        <a:pt x="315" y="327"/>
                      </a:lnTo>
                      <a:lnTo>
                        <a:pt x="313" y="300"/>
                      </a:lnTo>
                      <a:lnTo>
                        <a:pt x="314" y="295"/>
                      </a:lnTo>
                      <a:lnTo>
                        <a:pt x="315" y="290"/>
                      </a:lnTo>
                      <a:lnTo>
                        <a:pt x="317" y="286"/>
                      </a:lnTo>
                      <a:lnTo>
                        <a:pt x="320" y="282"/>
                      </a:lnTo>
                      <a:lnTo>
                        <a:pt x="326" y="273"/>
                      </a:lnTo>
                      <a:lnTo>
                        <a:pt x="330" y="263"/>
                      </a:lnTo>
                      <a:lnTo>
                        <a:pt x="333" y="252"/>
                      </a:lnTo>
                      <a:lnTo>
                        <a:pt x="334" y="240"/>
                      </a:lnTo>
                      <a:lnTo>
                        <a:pt x="334" y="230"/>
                      </a:lnTo>
                      <a:lnTo>
                        <a:pt x="334" y="220"/>
                      </a:lnTo>
                      <a:lnTo>
                        <a:pt x="334" y="209"/>
                      </a:lnTo>
                      <a:lnTo>
                        <a:pt x="335" y="199"/>
                      </a:lnTo>
                      <a:lnTo>
                        <a:pt x="336" y="187"/>
                      </a:lnTo>
                      <a:lnTo>
                        <a:pt x="339" y="175"/>
                      </a:lnTo>
                      <a:lnTo>
                        <a:pt x="344" y="164"/>
                      </a:lnTo>
                      <a:lnTo>
                        <a:pt x="352" y="154"/>
                      </a:lnTo>
                      <a:lnTo>
                        <a:pt x="354" y="149"/>
                      </a:lnTo>
                      <a:lnTo>
                        <a:pt x="357" y="144"/>
                      </a:lnTo>
                      <a:lnTo>
                        <a:pt x="358" y="138"/>
                      </a:lnTo>
                      <a:lnTo>
                        <a:pt x="359" y="131"/>
                      </a:lnTo>
                      <a:lnTo>
                        <a:pt x="358" y="125"/>
                      </a:lnTo>
                      <a:lnTo>
                        <a:pt x="357" y="119"/>
                      </a:lnTo>
                      <a:lnTo>
                        <a:pt x="354" y="114"/>
                      </a:lnTo>
                      <a:lnTo>
                        <a:pt x="351" y="109"/>
                      </a:lnTo>
                      <a:lnTo>
                        <a:pt x="346" y="105"/>
                      </a:lnTo>
                      <a:lnTo>
                        <a:pt x="342" y="101"/>
                      </a:lnTo>
                      <a:lnTo>
                        <a:pt x="337" y="98"/>
                      </a:lnTo>
                      <a:lnTo>
                        <a:pt x="332" y="94"/>
                      </a:lnTo>
                      <a:lnTo>
                        <a:pt x="320" y="89"/>
                      </a:lnTo>
                      <a:lnTo>
                        <a:pt x="308" y="83"/>
                      </a:lnTo>
                      <a:lnTo>
                        <a:pt x="296" y="76"/>
                      </a:lnTo>
                      <a:lnTo>
                        <a:pt x="285" y="66"/>
                      </a:lnTo>
                      <a:lnTo>
                        <a:pt x="266" y="43"/>
                      </a:lnTo>
                      <a:lnTo>
                        <a:pt x="248" y="22"/>
                      </a:lnTo>
                      <a:lnTo>
                        <a:pt x="243" y="17"/>
                      </a:lnTo>
                      <a:lnTo>
                        <a:pt x="238" y="13"/>
                      </a:lnTo>
                      <a:lnTo>
                        <a:pt x="232" y="9"/>
                      </a:lnTo>
                      <a:lnTo>
                        <a:pt x="227" y="6"/>
                      </a:lnTo>
                      <a:lnTo>
                        <a:pt x="221" y="3"/>
                      </a:lnTo>
                      <a:lnTo>
                        <a:pt x="215" y="1"/>
                      </a:lnTo>
                      <a:lnTo>
                        <a:pt x="209" y="0"/>
                      </a:lnTo>
                      <a:lnTo>
                        <a:pt x="200" y="0"/>
                      </a:lnTo>
                      <a:lnTo>
                        <a:pt x="193" y="0"/>
                      </a:lnTo>
                      <a:lnTo>
                        <a:pt x="187" y="2"/>
                      </a:lnTo>
                      <a:lnTo>
                        <a:pt x="181" y="4"/>
                      </a:lnTo>
                      <a:lnTo>
                        <a:pt x="175" y="7"/>
                      </a:lnTo>
                      <a:lnTo>
                        <a:pt x="170" y="10"/>
                      </a:lnTo>
                      <a:lnTo>
                        <a:pt x="165" y="13"/>
                      </a:lnTo>
                      <a:lnTo>
                        <a:pt x="159" y="16"/>
                      </a:lnTo>
                      <a:lnTo>
                        <a:pt x="151" y="19"/>
                      </a:lnTo>
                      <a:lnTo>
                        <a:pt x="151" y="19"/>
                      </a:lnTo>
                      <a:lnTo>
                        <a:pt x="154" y="29"/>
                      </a:lnTo>
                      <a:lnTo>
                        <a:pt x="158" y="38"/>
                      </a:lnTo>
                      <a:lnTo>
                        <a:pt x="160" y="49"/>
                      </a:lnTo>
                      <a:lnTo>
                        <a:pt x="162" y="59"/>
                      </a:lnTo>
                      <a:lnTo>
                        <a:pt x="161" y="65"/>
                      </a:lnTo>
                      <a:lnTo>
                        <a:pt x="159" y="69"/>
                      </a:lnTo>
                      <a:lnTo>
                        <a:pt x="157" y="74"/>
                      </a:lnTo>
                      <a:lnTo>
                        <a:pt x="154" y="79"/>
                      </a:lnTo>
                      <a:lnTo>
                        <a:pt x="150" y="83"/>
                      </a:lnTo>
                      <a:lnTo>
                        <a:pt x="146" y="87"/>
                      </a:lnTo>
                      <a:lnTo>
                        <a:pt x="144" y="91"/>
                      </a:lnTo>
                      <a:lnTo>
                        <a:pt x="142" y="97"/>
                      </a:lnTo>
                      <a:lnTo>
                        <a:pt x="140" y="111"/>
                      </a:lnTo>
                      <a:lnTo>
                        <a:pt x="139" y="122"/>
                      </a:lnTo>
                      <a:lnTo>
                        <a:pt x="138" y="135"/>
                      </a:lnTo>
                      <a:lnTo>
                        <a:pt x="135" y="147"/>
                      </a:lnTo>
                      <a:lnTo>
                        <a:pt x="133" y="162"/>
                      </a:lnTo>
                      <a:lnTo>
                        <a:pt x="133" y="230"/>
                      </a:lnTo>
                      <a:lnTo>
                        <a:pt x="132" y="240"/>
                      </a:lnTo>
                      <a:lnTo>
                        <a:pt x="130" y="250"/>
                      </a:lnTo>
                      <a:lnTo>
                        <a:pt x="126" y="258"/>
                      </a:lnTo>
                      <a:lnTo>
                        <a:pt x="120" y="266"/>
                      </a:lnTo>
                      <a:lnTo>
                        <a:pt x="109" y="282"/>
                      </a:lnTo>
                      <a:lnTo>
                        <a:pt x="98" y="299"/>
                      </a:lnTo>
                      <a:lnTo>
                        <a:pt x="86" y="320"/>
                      </a:lnTo>
                      <a:lnTo>
                        <a:pt x="76" y="339"/>
                      </a:lnTo>
                      <a:lnTo>
                        <a:pt x="71" y="348"/>
                      </a:lnTo>
                      <a:lnTo>
                        <a:pt x="66" y="357"/>
                      </a:lnTo>
                      <a:lnTo>
                        <a:pt x="58" y="366"/>
                      </a:lnTo>
                      <a:lnTo>
                        <a:pt x="50" y="375"/>
                      </a:lnTo>
                      <a:lnTo>
                        <a:pt x="32" y="390"/>
                      </a:lnTo>
                      <a:lnTo>
                        <a:pt x="17" y="403"/>
                      </a:lnTo>
                      <a:lnTo>
                        <a:pt x="10" y="411"/>
                      </a:lnTo>
                      <a:lnTo>
                        <a:pt x="4" y="419"/>
                      </a:lnTo>
                      <a:lnTo>
                        <a:pt x="2" y="424"/>
                      </a:lnTo>
                      <a:lnTo>
                        <a:pt x="1" y="428"/>
                      </a:lnTo>
                      <a:lnTo>
                        <a:pt x="0" y="433"/>
                      </a:lnTo>
                      <a:lnTo>
                        <a:pt x="0" y="439"/>
                      </a:lnTo>
                      <a:lnTo>
                        <a:pt x="5" y="450"/>
                      </a:lnTo>
                      <a:lnTo>
                        <a:pt x="12" y="46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solidFill>
                    <a:sysClr val="window" lastClr="FFFFFF">
                      <a:lumMod val="85000"/>
                    </a:sysClr>
                  </a:solidFill>
                  <a:round/>
                  <a:headEnd/>
                  <a:tailEnd/>
                </a:ln>
              </p:spPr>
            </p:sp>
            <p:sp>
              <p:nvSpPr>
                <p:cNvPr id="85" name="Freeform 84"/>
                <p:cNvSpPr>
                  <a:spLocks/>
                </p:cNvSpPr>
                <p:nvPr/>
              </p:nvSpPr>
              <p:spPr bwMode="auto">
                <a:xfrm>
                  <a:off x="174424" y="1400571"/>
                  <a:ext cx="546527" cy="454032"/>
                </a:xfrm>
                <a:custGeom>
                  <a:avLst/>
                  <a:gdLst/>
                  <a:ahLst/>
                  <a:cxnLst>
                    <a:cxn ang="0">
                      <a:pos x="919" y="225"/>
                    </a:cxn>
                    <a:cxn ang="0">
                      <a:pos x="1009" y="302"/>
                    </a:cxn>
                    <a:cxn ang="0">
                      <a:pos x="1107" y="350"/>
                    </a:cxn>
                    <a:cxn ang="0">
                      <a:pos x="1132" y="434"/>
                    </a:cxn>
                    <a:cxn ang="0">
                      <a:pos x="1135" y="447"/>
                    </a:cxn>
                    <a:cxn ang="0">
                      <a:pos x="1105" y="448"/>
                    </a:cxn>
                    <a:cxn ang="0">
                      <a:pos x="1021" y="550"/>
                    </a:cxn>
                    <a:cxn ang="0">
                      <a:pos x="936" y="608"/>
                    </a:cxn>
                    <a:cxn ang="0">
                      <a:pos x="874" y="645"/>
                    </a:cxn>
                    <a:cxn ang="0">
                      <a:pos x="839" y="729"/>
                    </a:cxn>
                    <a:cxn ang="0">
                      <a:pos x="775" y="820"/>
                    </a:cxn>
                    <a:cxn ang="0">
                      <a:pos x="711" y="846"/>
                    </a:cxn>
                    <a:cxn ang="0">
                      <a:pos x="571" y="885"/>
                    </a:cxn>
                    <a:cxn ang="0">
                      <a:pos x="490" y="915"/>
                    </a:cxn>
                    <a:cxn ang="0">
                      <a:pos x="460" y="969"/>
                    </a:cxn>
                    <a:cxn ang="0">
                      <a:pos x="429" y="951"/>
                    </a:cxn>
                    <a:cxn ang="0">
                      <a:pos x="372" y="871"/>
                    </a:cxn>
                    <a:cxn ang="0">
                      <a:pos x="327" y="849"/>
                    </a:cxn>
                    <a:cxn ang="0">
                      <a:pos x="301" y="827"/>
                    </a:cxn>
                    <a:cxn ang="0">
                      <a:pos x="277" y="784"/>
                    </a:cxn>
                    <a:cxn ang="0">
                      <a:pos x="236" y="765"/>
                    </a:cxn>
                    <a:cxn ang="0">
                      <a:pos x="228" y="733"/>
                    </a:cxn>
                    <a:cxn ang="0">
                      <a:pos x="205" y="721"/>
                    </a:cxn>
                    <a:cxn ang="0">
                      <a:pos x="209" y="681"/>
                    </a:cxn>
                    <a:cxn ang="0">
                      <a:pos x="207" y="638"/>
                    </a:cxn>
                    <a:cxn ang="0">
                      <a:pos x="196" y="593"/>
                    </a:cxn>
                    <a:cxn ang="0">
                      <a:pos x="192" y="550"/>
                    </a:cxn>
                    <a:cxn ang="0">
                      <a:pos x="145" y="526"/>
                    </a:cxn>
                    <a:cxn ang="0">
                      <a:pos x="100" y="526"/>
                    </a:cxn>
                    <a:cxn ang="0">
                      <a:pos x="78" y="499"/>
                    </a:cxn>
                    <a:cxn ang="0">
                      <a:pos x="13" y="415"/>
                    </a:cxn>
                    <a:cxn ang="0">
                      <a:pos x="68" y="343"/>
                    </a:cxn>
                    <a:cxn ang="0">
                      <a:pos x="137" y="297"/>
                    </a:cxn>
                    <a:cxn ang="0">
                      <a:pos x="148" y="263"/>
                    </a:cxn>
                    <a:cxn ang="0">
                      <a:pos x="172" y="212"/>
                    </a:cxn>
                    <a:cxn ang="0">
                      <a:pos x="205" y="125"/>
                    </a:cxn>
                    <a:cxn ang="0">
                      <a:pos x="274" y="98"/>
                    </a:cxn>
                    <a:cxn ang="0">
                      <a:pos x="313" y="32"/>
                    </a:cxn>
                    <a:cxn ang="0">
                      <a:pos x="396" y="10"/>
                    </a:cxn>
                    <a:cxn ang="0">
                      <a:pos x="494" y="27"/>
                    </a:cxn>
                    <a:cxn ang="0">
                      <a:pos x="570" y="25"/>
                    </a:cxn>
                    <a:cxn ang="0">
                      <a:pos x="613" y="5"/>
                    </a:cxn>
                    <a:cxn ang="0">
                      <a:pos x="636" y="3"/>
                    </a:cxn>
                    <a:cxn ang="0">
                      <a:pos x="679" y="15"/>
                    </a:cxn>
                    <a:cxn ang="0">
                      <a:pos x="719" y="35"/>
                    </a:cxn>
                    <a:cxn ang="0">
                      <a:pos x="765" y="51"/>
                    </a:cxn>
                    <a:cxn ang="0">
                      <a:pos x="814" y="85"/>
                    </a:cxn>
                    <a:cxn ang="0">
                      <a:pos x="824" y="107"/>
                    </a:cxn>
                    <a:cxn ang="0">
                      <a:pos x="782" y="99"/>
                    </a:cxn>
                    <a:cxn ang="0">
                      <a:pos x="805" y="132"/>
                    </a:cxn>
                    <a:cxn ang="0">
                      <a:pos x="873" y="129"/>
                    </a:cxn>
                    <a:cxn ang="0">
                      <a:pos x="896" y="143"/>
                    </a:cxn>
                    <a:cxn ang="0">
                      <a:pos x="863" y="154"/>
                    </a:cxn>
                    <a:cxn ang="0">
                      <a:pos x="792" y="156"/>
                    </a:cxn>
                    <a:cxn ang="0">
                      <a:pos x="793" y="181"/>
                    </a:cxn>
                    <a:cxn ang="0">
                      <a:pos x="871" y="174"/>
                    </a:cxn>
                  </a:cxnLst>
                  <a:rect l="0" t="0" r="r" b="b"/>
                  <a:pathLst>
                    <a:path w="1143" h="976">
                      <a:moveTo>
                        <a:pt x="871" y="174"/>
                      </a:moveTo>
                      <a:lnTo>
                        <a:pt x="878" y="185"/>
                      </a:lnTo>
                      <a:lnTo>
                        <a:pt x="885" y="194"/>
                      </a:lnTo>
                      <a:lnTo>
                        <a:pt x="894" y="203"/>
                      </a:lnTo>
                      <a:lnTo>
                        <a:pt x="902" y="210"/>
                      </a:lnTo>
                      <a:lnTo>
                        <a:pt x="919" y="225"/>
                      </a:lnTo>
                      <a:lnTo>
                        <a:pt x="938" y="241"/>
                      </a:lnTo>
                      <a:lnTo>
                        <a:pt x="953" y="257"/>
                      </a:lnTo>
                      <a:lnTo>
                        <a:pt x="967" y="269"/>
                      </a:lnTo>
                      <a:lnTo>
                        <a:pt x="981" y="282"/>
                      </a:lnTo>
                      <a:lnTo>
                        <a:pt x="994" y="292"/>
                      </a:lnTo>
                      <a:lnTo>
                        <a:pt x="1009" y="302"/>
                      </a:lnTo>
                      <a:lnTo>
                        <a:pt x="1024" y="312"/>
                      </a:lnTo>
                      <a:lnTo>
                        <a:pt x="1041" y="322"/>
                      </a:lnTo>
                      <a:lnTo>
                        <a:pt x="1059" y="332"/>
                      </a:lnTo>
                      <a:lnTo>
                        <a:pt x="1076" y="340"/>
                      </a:lnTo>
                      <a:lnTo>
                        <a:pt x="1091" y="345"/>
                      </a:lnTo>
                      <a:lnTo>
                        <a:pt x="1107" y="350"/>
                      </a:lnTo>
                      <a:lnTo>
                        <a:pt x="1125" y="357"/>
                      </a:lnTo>
                      <a:lnTo>
                        <a:pt x="1127" y="376"/>
                      </a:lnTo>
                      <a:lnTo>
                        <a:pt x="1129" y="392"/>
                      </a:lnTo>
                      <a:lnTo>
                        <a:pt x="1130" y="408"/>
                      </a:lnTo>
                      <a:lnTo>
                        <a:pt x="1130" y="427"/>
                      </a:lnTo>
                      <a:lnTo>
                        <a:pt x="1132" y="434"/>
                      </a:lnTo>
                      <a:lnTo>
                        <a:pt x="1135" y="440"/>
                      </a:lnTo>
                      <a:lnTo>
                        <a:pt x="1139" y="446"/>
                      </a:lnTo>
                      <a:lnTo>
                        <a:pt x="1143" y="453"/>
                      </a:lnTo>
                      <a:lnTo>
                        <a:pt x="1143" y="453"/>
                      </a:lnTo>
                      <a:lnTo>
                        <a:pt x="1138" y="450"/>
                      </a:lnTo>
                      <a:lnTo>
                        <a:pt x="1135" y="447"/>
                      </a:lnTo>
                      <a:lnTo>
                        <a:pt x="1131" y="444"/>
                      </a:lnTo>
                      <a:lnTo>
                        <a:pt x="1126" y="443"/>
                      </a:lnTo>
                      <a:lnTo>
                        <a:pt x="1119" y="444"/>
                      </a:lnTo>
                      <a:lnTo>
                        <a:pt x="1114" y="445"/>
                      </a:lnTo>
                      <a:lnTo>
                        <a:pt x="1109" y="446"/>
                      </a:lnTo>
                      <a:lnTo>
                        <a:pt x="1105" y="448"/>
                      </a:lnTo>
                      <a:lnTo>
                        <a:pt x="1097" y="455"/>
                      </a:lnTo>
                      <a:lnTo>
                        <a:pt x="1090" y="463"/>
                      </a:lnTo>
                      <a:lnTo>
                        <a:pt x="1078" y="482"/>
                      </a:lnTo>
                      <a:lnTo>
                        <a:pt x="1063" y="500"/>
                      </a:lnTo>
                      <a:lnTo>
                        <a:pt x="1042" y="527"/>
                      </a:lnTo>
                      <a:lnTo>
                        <a:pt x="1021" y="550"/>
                      </a:lnTo>
                      <a:lnTo>
                        <a:pt x="1011" y="560"/>
                      </a:lnTo>
                      <a:lnTo>
                        <a:pt x="999" y="571"/>
                      </a:lnTo>
                      <a:lnTo>
                        <a:pt x="986" y="581"/>
                      </a:lnTo>
                      <a:lnTo>
                        <a:pt x="971" y="590"/>
                      </a:lnTo>
                      <a:lnTo>
                        <a:pt x="953" y="601"/>
                      </a:lnTo>
                      <a:lnTo>
                        <a:pt x="936" y="608"/>
                      </a:lnTo>
                      <a:lnTo>
                        <a:pt x="919" y="614"/>
                      </a:lnTo>
                      <a:lnTo>
                        <a:pt x="900" y="622"/>
                      </a:lnTo>
                      <a:lnTo>
                        <a:pt x="891" y="627"/>
                      </a:lnTo>
                      <a:lnTo>
                        <a:pt x="884" y="632"/>
                      </a:lnTo>
                      <a:lnTo>
                        <a:pt x="879" y="638"/>
                      </a:lnTo>
                      <a:lnTo>
                        <a:pt x="874" y="645"/>
                      </a:lnTo>
                      <a:lnTo>
                        <a:pt x="867" y="661"/>
                      </a:lnTo>
                      <a:lnTo>
                        <a:pt x="859" y="679"/>
                      </a:lnTo>
                      <a:lnTo>
                        <a:pt x="853" y="692"/>
                      </a:lnTo>
                      <a:lnTo>
                        <a:pt x="848" y="703"/>
                      </a:lnTo>
                      <a:lnTo>
                        <a:pt x="843" y="715"/>
                      </a:lnTo>
                      <a:lnTo>
                        <a:pt x="839" y="729"/>
                      </a:lnTo>
                      <a:lnTo>
                        <a:pt x="839" y="729"/>
                      </a:lnTo>
                      <a:lnTo>
                        <a:pt x="816" y="767"/>
                      </a:lnTo>
                      <a:lnTo>
                        <a:pt x="794" y="799"/>
                      </a:lnTo>
                      <a:lnTo>
                        <a:pt x="789" y="806"/>
                      </a:lnTo>
                      <a:lnTo>
                        <a:pt x="783" y="813"/>
                      </a:lnTo>
                      <a:lnTo>
                        <a:pt x="775" y="820"/>
                      </a:lnTo>
                      <a:lnTo>
                        <a:pt x="768" y="825"/>
                      </a:lnTo>
                      <a:lnTo>
                        <a:pt x="760" y="831"/>
                      </a:lnTo>
                      <a:lnTo>
                        <a:pt x="752" y="835"/>
                      </a:lnTo>
                      <a:lnTo>
                        <a:pt x="742" y="839"/>
                      </a:lnTo>
                      <a:lnTo>
                        <a:pt x="731" y="842"/>
                      </a:lnTo>
                      <a:lnTo>
                        <a:pt x="711" y="846"/>
                      </a:lnTo>
                      <a:lnTo>
                        <a:pt x="694" y="850"/>
                      </a:lnTo>
                      <a:lnTo>
                        <a:pt x="675" y="852"/>
                      </a:lnTo>
                      <a:lnTo>
                        <a:pt x="655" y="857"/>
                      </a:lnTo>
                      <a:lnTo>
                        <a:pt x="625" y="867"/>
                      </a:lnTo>
                      <a:lnTo>
                        <a:pt x="598" y="877"/>
                      </a:lnTo>
                      <a:lnTo>
                        <a:pt x="571" y="885"/>
                      </a:lnTo>
                      <a:lnTo>
                        <a:pt x="541" y="892"/>
                      </a:lnTo>
                      <a:lnTo>
                        <a:pt x="529" y="895"/>
                      </a:lnTo>
                      <a:lnTo>
                        <a:pt x="518" y="899"/>
                      </a:lnTo>
                      <a:lnTo>
                        <a:pt x="508" y="903"/>
                      </a:lnTo>
                      <a:lnTo>
                        <a:pt x="499" y="909"/>
                      </a:lnTo>
                      <a:lnTo>
                        <a:pt x="490" y="915"/>
                      </a:lnTo>
                      <a:lnTo>
                        <a:pt x="482" y="923"/>
                      </a:lnTo>
                      <a:lnTo>
                        <a:pt x="476" y="931"/>
                      </a:lnTo>
                      <a:lnTo>
                        <a:pt x="470" y="943"/>
                      </a:lnTo>
                      <a:lnTo>
                        <a:pt x="466" y="953"/>
                      </a:lnTo>
                      <a:lnTo>
                        <a:pt x="462" y="965"/>
                      </a:lnTo>
                      <a:lnTo>
                        <a:pt x="460" y="969"/>
                      </a:lnTo>
                      <a:lnTo>
                        <a:pt x="457" y="973"/>
                      </a:lnTo>
                      <a:lnTo>
                        <a:pt x="453" y="975"/>
                      </a:lnTo>
                      <a:lnTo>
                        <a:pt x="448" y="976"/>
                      </a:lnTo>
                      <a:lnTo>
                        <a:pt x="442" y="972"/>
                      </a:lnTo>
                      <a:lnTo>
                        <a:pt x="436" y="969"/>
                      </a:lnTo>
                      <a:lnTo>
                        <a:pt x="429" y="951"/>
                      </a:lnTo>
                      <a:lnTo>
                        <a:pt x="422" y="936"/>
                      </a:lnTo>
                      <a:lnTo>
                        <a:pt x="415" y="921"/>
                      </a:lnTo>
                      <a:lnTo>
                        <a:pt x="405" y="908"/>
                      </a:lnTo>
                      <a:lnTo>
                        <a:pt x="396" y="894"/>
                      </a:lnTo>
                      <a:lnTo>
                        <a:pt x="385" y="883"/>
                      </a:lnTo>
                      <a:lnTo>
                        <a:pt x="372" y="871"/>
                      </a:lnTo>
                      <a:lnTo>
                        <a:pt x="358" y="859"/>
                      </a:lnTo>
                      <a:lnTo>
                        <a:pt x="352" y="856"/>
                      </a:lnTo>
                      <a:lnTo>
                        <a:pt x="345" y="853"/>
                      </a:lnTo>
                      <a:lnTo>
                        <a:pt x="339" y="852"/>
                      </a:lnTo>
                      <a:lnTo>
                        <a:pt x="333" y="850"/>
                      </a:lnTo>
                      <a:lnTo>
                        <a:pt x="327" y="849"/>
                      </a:lnTo>
                      <a:lnTo>
                        <a:pt x="320" y="846"/>
                      </a:lnTo>
                      <a:lnTo>
                        <a:pt x="314" y="844"/>
                      </a:lnTo>
                      <a:lnTo>
                        <a:pt x="308" y="840"/>
                      </a:lnTo>
                      <a:lnTo>
                        <a:pt x="304" y="836"/>
                      </a:lnTo>
                      <a:lnTo>
                        <a:pt x="302" y="832"/>
                      </a:lnTo>
                      <a:lnTo>
                        <a:pt x="301" y="827"/>
                      </a:lnTo>
                      <a:lnTo>
                        <a:pt x="300" y="822"/>
                      </a:lnTo>
                      <a:lnTo>
                        <a:pt x="298" y="811"/>
                      </a:lnTo>
                      <a:lnTo>
                        <a:pt x="294" y="800"/>
                      </a:lnTo>
                      <a:lnTo>
                        <a:pt x="289" y="793"/>
                      </a:lnTo>
                      <a:lnTo>
                        <a:pt x="283" y="788"/>
                      </a:lnTo>
                      <a:lnTo>
                        <a:pt x="277" y="784"/>
                      </a:lnTo>
                      <a:lnTo>
                        <a:pt x="270" y="782"/>
                      </a:lnTo>
                      <a:lnTo>
                        <a:pt x="262" y="779"/>
                      </a:lnTo>
                      <a:lnTo>
                        <a:pt x="254" y="777"/>
                      </a:lnTo>
                      <a:lnTo>
                        <a:pt x="247" y="774"/>
                      </a:lnTo>
                      <a:lnTo>
                        <a:pt x="240" y="769"/>
                      </a:lnTo>
                      <a:lnTo>
                        <a:pt x="236" y="765"/>
                      </a:lnTo>
                      <a:lnTo>
                        <a:pt x="233" y="760"/>
                      </a:lnTo>
                      <a:lnTo>
                        <a:pt x="232" y="755"/>
                      </a:lnTo>
                      <a:lnTo>
                        <a:pt x="231" y="750"/>
                      </a:lnTo>
                      <a:lnTo>
                        <a:pt x="231" y="744"/>
                      </a:lnTo>
                      <a:lnTo>
                        <a:pt x="230" y="739"/>
                      </a:lnTo>
                      <a:lnTo>
                        <a:pt x="228" y="733"/>
                      </a:lnTo>
                      <a:lnTo>
                        <a:pt x="225" y="728"/>
                      </a:lnTo>
                      <a:lnTo>
                        <a:pt x="222" y="726"/>
                      </a:lnTo>
                      <a:lnTo>
                        <a:pt x="219" y="724"/>
                      </a:lnTo>
                      <a:lnTo>
                        <a:pt x="216" y="723"/>
                      </a:lnTo>
                      <a:lnTo>
                        <a:pt x="213" y="722"/>
                      </a:lnTo>
                      <a:lnTo>
                        <a:pt x="205" y="721"/>
                      </a:lnTo>
                      <a:lnTo>
                        <a:pt x="197" y="719"/>
                      </a:lnTo>
                      <a:lnTo>
                        <a:pt x="199" y="711"/>
                      </a:lnTo>
                      <a:lnTo>
                        <a:pt x="200" y="703"/>
                      </a:lnTo>
                      <a:lnTo>
                        <a:pt x="203" y="695"/>
                      </a:lnTo>
                      <a:lnTo>
                        <a:pt x="207" y="688"/>
                      </a:lnTo>
                      <a:lnTo>
                        <a:pt x="209" y="681"/>
                      </a:lnTo>
                      <a:lnTo>
                        <a:pt x="211" y="673"/>
                      </a:lnTo>
                      <a:lnTo>
                        <a:pt x="213" y="666"/>
                      </a:lnTo>
                      <a:lnTo>
                        <a:pt x="214" y="658"/>
                      </a:lnTo>
                      <a:lnTo>
                        <a:pt x="213" y="651"/>
                      </a:lnTo>
                      <a:lnTo>
                        <a:pt x="210" y="643"/>
                      </a:lnTo>
                      <a:lnTo>
                        <a:pt x="207" y="638"/>
                      </a:lnTo>
                      <a:lnTo>
                        <a:pt x="202" y="632"/>
                      </a:lnTo>
                      <a:lnTo>
                        <a:pt x="198" y="627"/>
                      </a:lnTo>
                      <a:lnTo>
                        <a:pt x="195" y="622"/>
                      </a:lnTo>
                      <a:lnTo>
                        <a:pt x="193" y="614"/>
                      </a:lnTo>
                      <a:lnTo>
                        <a:pt x="192" y="607"/>
                      </a:lnTo>
                      <a:lnTo>
                        <a:pt x="196" y="593"/>
                      </a:lnTo>
                      <a:lnTo>
                        <a:pt x="201" y="577"/>
                      </a:lnTo>
                      <a:lnTo>
                        <a:pt x="201" y="571"/>
                      </a:lnTo>
                      <a:lnTo>
                        <a:pt x="200" y="565"/>
                      </a:lnTo>
                      <a:lnTo>
                        <a:pt x="198" y="559"/>
                      </a:lnTo>
                      <a:lnTo>
                        <a:pt x="195" y="554"/>
                      </a:lnTo>
                      <a:lnTo>
                        <a:pt x="192" y="550"/>
                      </a:lnTo>
                      <a:lnTo>
                        <a:pt x="189" y="546"/>
                      </a:lnTo>
                      <a:lnTo>
                        <a:pt x="185" y="543"/>
                      </a:lnTo>
                      <a:lnTo>
                        <a:pt x="180" y="539"/>
                      </a:lnTo>
                      <a:lnTo>
                        <a:pt x="169" y="533"/>
                      </a:lnTo>
                      <a:lnTo>
                        <a:pt x="158" y="529"/>
                      </a:lnTo>
                      <a:lnTo>
                        <a:pt x="145" y="526"/>
                      </a:lnTo>
                      <a:lnTo>
                        <a:pt x="133" y="524"/>
                      </a:lnTo>
                      <a:lnTo>
                        <a:pt x="123" y="524"/>
                      </a:lnTo>
                      <a:lnTo>
                        <a:pt x="113" y="526"/>
                      </a:lnTo>
                      <a:lnTo>
                        <a:pt x="108" y="526"/>
                      </a:lnTo>
                      <a:lnTo>
                        <a:pt x="104" y="526"/>
                      </a:lnTo>
                      <a:lnTo>
                        <a:pt x="100" y="526"/>
                      </a:lnTo>
                      <a:lnTo>
                        <a:pt x="95" y="524"/>
                      </a:lnTo>
                      <a:lnTo>
                        <a:pt x="89" y="521"/>
                      </a:lnTo>
                      <a:lnTo>
                        <a:pt x="86" y="518"/>
                      </a:lnTo>
                      <a:lnTo>
                        <a:pt x="84" y="514"/>
                      </a:lnTo>
                      <a:lnTo>
                        <a:pt x="82" y="509"/>
                      </a:lnTo>
                      <a:lnTo>
                        <a:pt x="78" y="499"/>
                      </a:lnTo>
                      <a:lnTo>
                        <a:pt x="73" y="489"/>
                      </a:lnTo>
                      <a:lnTo>
                        <a:pt x="57" y="465"/>
                      </a:lnTo>
                      <a:lnTo>
                        <a:pt x="42" y="442"/>
                      </a:lnTo>
                      <a:lnTo>
                        <a:pt x="33" y="433"/>
                      </a:lnTo>
                      <a:lnTo>
                        <a:pt x="24" y="424"/>
                      </a:lnTo>
                      <a:lnTo>
                        <a:pt x="13" y="415"/>
                      </a:lnTo>
                      <a:lnTo>
                        <a:pt x="0" y="409"/>
                      </a:lnTo>
                      <a:lnTo>
                        <a:pt x="12" y="396"/>
                      </a:lnTo>
                      <a:lnTo>
                        <a:pt x="22" y="383"/>
                      </a:lnTo>
                      <a:lnTo>
                        <a:pt x="33" y="372"/>
                      </a:lnTo>
                      <a:lnTo>
                        <a:pt x="44" y="362"/>
                      </a:lnTo>
                      <a:lnTo>
                        <a:pt x="68" y="343"/>
                      </a:lnTo>
                      <a:lnTo>
                        <a:pt x="95" y="322"/>
                      </a:lnTo>
                      <a:lnTo>
                        <a:pt x="107" y="315"/>
                      </a:lnTo>
                      <a:lnTo>
                        <a:pt x="120" y="308"/>
                      </a:lnTo>
                      <a:lnTo>
                        <a:pt x="126" y="305"/>
                      </a:lnTo>
                      <a:lnTo>
                        <a:pt x="132" y="301"/>
                      </a:lnTo>
                      <a:lnTo>
                        <a:pt x="137" y="297"/>
                      </a:lnTo>
                      <a:lnTo>
                        <a:pt x="142" y="292"/>
                      </a:lnTo>
                      <a:lnTo>
                        <a:pt x="145" y="286"/>
                      </a:lnTo>
                      <a:lnTo>
                        <a:pt x="147" y="280"/>
                      </a:lnTo>
                      <a:lnTo>
                        <a:pt x="148" y="274"/>
                      </a:lnTo>
                      <a:lnTo>
                        <a:pt x="148" y="269"/>
                      </a:lnTo>
                      <a:lnTo>
                        <a:pt x="148" y="263"/>
                      </a:lnTo>
                      <a:lnTo>
                        <a:pt x="148" y="257"/>
                      </a:lnTo>
                      <a:lnTo>
                        <a:pt x="150" y="250"/>
                      </a:lnTo>
                      <a:lnTo>
                        <a:pt x="152" y="244"/>
                      </a:lnTo>
                      <a:lnTo>
                        <a:pt x="160" y="235"/>
                      </a:lnTo>
                      <a:lnTo>
                        <a:pt x="168" y="225"/>
                      </a:lnTo>
                      <a:lnTo>
                        <a:pt x="172" y="212"/>
                      </a:lnTo>
                      <a:lnTo>
                        <a:pt x="175" y="200"/>
                      </a:lnTo>
                      <a:lnTo>
                        <a:pt x="179" y="188"/>
                      </a:lnTo>
                      <a:lnTo>
                        <a:pt x="181" y="177"/>
                      </a:lnTo>
                      <a:lnTo>
                        <a:pt x="182" y="154"/>
                      </a:lnTo>
                      <a:lnTo>
                        <a:pt x="183" y="127"/>
                      </a:lnTo>
                      <a:lnTo>
                        <a:pt x="205" y="125"/>
                      </a:lnTo>
                      <a:lnTo>
                        <a:pt x="227" y="123"/>
                      </a:lnTo>
                      <a:lnTo>
                        <a:pt x="237" y="121"/>
                      </a:lnTo>
                      <a:lnTo>
                        <a:pt x="247" y="118"/>
                      </a:lnTo>
                      <a:lnTo>
                        <a:pt x="256" y="113"/>
                      </a:lnTo>
                      <a:lnTo>
                        <a:pt x="266" y="106"/>
                      </a:lnTo>
                      <a:lnTo>
                        <a:pt x="274" y="98"/>
                      </a:lnTo>
                      <a:lnTo>
                        <a:pt x="281" y="90"/>
                      </a:lnTo>
                      <a:lnTo>
                        <a:pt x="286" y="81"/>
                      </a:lnTo>
                      <a:lnTo>
                        <a:pt x="291" y="71"/>
                      </a:lnTo>
                      <a:lnTo>
                        <a:pt x="300" y="51"/>
                      </a:lnTo>
                      <a:lnTo>
                        <a:pt x="309" y="31"/>
                      </a:lnTo>
                      <a:lnTo>
                        <a:pt x="313" y="32"/>
                      </a:lnTo>
                      <a:lnTo>
                        <a:pt x="318" y="33"/>
                      </a:lnTo>
                      <a:lnTo>
                        <a:pt x="336" y="32"/>
                      </a:lnTo>
                      <a:lnTo>
                        <a:pt x="351" y="31"/>
                      </a:lnTo>
                      <a:lnTo>
                        <a:pt x="366" y="27"/>
                      </a:lnTo>
                      <a:lnTo>
                        <a:pt x="382" y="20"/>
                      </a:lnTo>
                      <a:lnTo>
                        <a:pt x="396" y="10"/>
                      </a:lnTo>
                      <a:lnTo>
                        <a:pt x="411" y="0"/>
                      </a:lnTo>
                      <a:lnTo>
                        <a:pt x="426" y="6"/>
                      </a:lnTo>
                      <a:lnTo>
                        <a:pt x="442" y="12"/>
                      </a:lnTo>
                      <a:lnTo>
                        <a:pt x="463" y="20"/>
                      </a:lnTo>
                      <a:lnTo>
                        <a:pt x="484" y="25"/>
                      </a:lnTo>
                      <a:lnTo>
                        <a:pt x="494" y="27"/>
                      </a:lnTo>
                      <a:lnTo>
                        <a:pt x="505" y="28"/>
                      </a:lnTo>
                      <a:lnTo>
                        <a:pt x="515" y="29"/>
                      </a:lnTo>
                      <a:lnTo>
                        <a:pt x="528" y="29"/>
                      </a:lnTo>
                      <a:lnTo>
                        <a:pt x="546" y="29"/>
                      </a:lnTo>
                      <a:lnTo>
                        <a:pt x="562" y="28"/>
                      </a:lnTo>
                      <a:lnTo>
                        <a:pt x="570" y="25"/>
                      </a:lnTo>
                      <a:lnTo>
                        <a:pt x="577" y="23"/>
                      </a:lnTo>
                      <a:lnTo>
                        <a:pt x="586" y="20"/>
                      </a:lnTo>
                      <a:lnTo>
                        <a:pt x="594" y="17"/>
                      </a:lnTo>
                      <a:lnTo>
                        <a:pt x="602" y="12"/>
                      </a:lnTo>
                      <a:lnTo>
                        <a:pt x="610" y="7"/>
                      </a:lnTo>
                      <a:lnTo>
                        <a:pt x="613" y="5"/>
                      </a:lnTo>
                      <a:lnTo>
                        <a:pt x="616" y="3"/>
                      </a:lnTo>
                      <a:lnTo>
                        <a:pt x="620" y="1"/>
                      </a:lnTo>
                      <a:lnTo>
                        <a:pt x="625" y="1"/>
                      </a:lnTo>
                      <a:lnTo>
                        <a:pt x="628" y="1"/>
                      </a:lnTo>
                      <a:lnTo>
                        <a:pt x="632" y="2"/>
                      </a:lnTo>
                      <a:lnTo>
                        <a:pt x="636" y="3"/>
                      </a:lnTo>
                      <a:lnTo>
                        <a:pt x="639" y="5"/>
                      </a:lnTo>
                      <a:lnTo>
                        <a:pt x="645" y="9"/>
                      </a:lnTo>
                      <a:lnTo>
                        <a:pt x="651" y="12"/>
                      </a:lnTo>
                      <a:lnTo>
                        <a:pt x="661" y="15"/>
                      </a:lnTo>
                      <a:lnTo>
                        <a:pt x="670" y="15"/>
                      </a:lnTo>
                      <a:lnTo>
                        <a:pt x="679" y="15"/>
                      </a:lnTo>
                      <a:lnTo>
                        <a:pt x="688" y="17"/>
                      </a:lnTo>
                      <a:lnTo>
                        <a:pt x="695" y="19"/>
                      </a:lnTo>
                      <a:lnTo>
                        <a:pt x="700" y="21"/>
                      </a:lnTo>
                      <a:lnTo>
                        <a:pt x="705" y="24"/>
                      </a:lnTo>
                      <a:lnTo>
                        <a:pt x="710" y="28"/>
                      </a:lnTo>
                      <a:lnTo>
                        <a:pt x="719" y="35"/>
                      </a:lnTo>
                      <a:lnTo>
                        <a:pt x="730" y="42"/>
                      </a:lnTo>
                      <a:lnTo>
                        <a:pt x="737" y="45"/>
                      </a:lnTo>
                      <a:lnTo>
                        <a:pt x="744" y="48"/>
                      </a:lnTo>
                      <a:lnTo>
                        <a:pt x="752" y="49"/>
                      </a:lnTo>
                      <a:lnTo>
                        <a:pt x="758" y="50"/>
                      </a:lnTo>
                      <a:lnTo>
                        <a:pt x="765" y="51"/>
                      </a:lnTo>
                      <a:lnTo>
                        <a:pt x="772" y="52"/>
                      </a:lnTo>
                      <a:lnTo>
                        <a:pt x="780" y="55"/>
                      </a:lnTo>
                      <a:lnTo>
                        <a:pt x="787" y="58"/>
                      </a:lnTo>
                      <a:lnTo>
                        <a:pt x="797" y="68"/>
                      </a:lnTo>
                      <a:lnTo>
                        <a:pt x="808" y="80"/>
                      </a:lnTo>
                      <a:lnTo>
                        <a:pt x="814" y="85"/>
                      </a:lnTo>
                      <a:lnTo>
                        <a:pt x="819" y="90"/>
                      </a:lnTo>
                      <a:lnTo>
                        <a:pt x="821" y="92"/>
                      </a:lnTo>
                      <a:lnTo>
                        <a:pt x="823" y="95"/>
                      </a:lnTo>
                      <a:lnTo>
                        <a:pt x="824" y="99"/>
                      </a:lnTo>
                      <a:lnTo>
                        <a:pt x="825" y="102"/>
                      </a:lnTo>
                      <a:lnTo>
                        <a:pt x="824" y="107"/>
                      </a:lnTo>
                      <a:lnTo>
                        <a:pt x="821" y="113"/>
                      </a:lnTo>
                      <a:lnTo>
                        <a:pt x="812" y="104"/>
                      </a:lnTo>
                      <a:lnTo>
                        <a:pt x="802" y="98"/>
                      </a:lnTo>
                      <a:lnTo>
                        <a:pt x="792" y="94"/>
                      </a:lnTo>
                      <a:lnTo>
                        <a:pt x="780" y="91"/>
                      </a:lnTo>
                      <a:lnTo>
                        <a:pt x="782" y="99"/>
                      </a:lnTo>
                      <a:lnTo>
                        <a:pt x="783" y="106"/>
                      </a:lnTo>
                      <a:lnTo>
                        <a:pt x="786" y="114"/>
                      </a:lnTo>
                      <a:lnTo>
                        <a:pt x="789" y="120"/>
                      </a:lnTo>
                      <a:lnTo>
                        <a:pt x="794" y="125"/>
                      </a:lnTo>
                      <a:lnTo>
                        <a:pt x="799" y="130"/>
                      </a:lnTo>
                      <a:lnTo>
                        <a:pt x="805" y="132"/>
                      </a:lnTo>
                      <a:lnTo>
                        <a:pt x="813" y="133"/>
                      </a:lnTo>
                      <a:lnTo>
                        <a:pt x="826" y="132"/>
                      </a:lnTo>
                      <a:lnTo>
                        <a:pt x="838" y="131"/>
                      </a:lnTo>
                      <a:lnTo>
                        <a:pt x="850" y="129"/>
                      </a:lnTo>
                      <a:lnTo>
                        <a:pt x="863" y="129"/>
                      </a:lnTo>
                      <a:lnTo>
                        <a:pt x="873" y="129"/>
                      </a:lnTo>
                      <a:lnTo>
                        <a:pt x="881" y="129"/>
                      </a:lnTo>
                      <a:lnTo>
                        <a:pt x="889" y="129"/>
                      </a:lnTo>
                      <a:lnTo>
                        <a:pt x="899" y="129"/>
                      </a:lnTo>
                      <a:lnTo>
                        <a:pt x="899" y="140"/>
                      </a:lnTo>
                      <a:lnTo>
                        <a:pt x="898" y="142"/>
                      </a:lnTo>
                      <a:lnTo>
                        <a:pt x="896" y="143"/>
                      </a:lnTo>
                      <a:lnTo>
                        <a:pt x="894" y="145"/>
                      </a:lnTo>
                      <a:lnTo>
                        <a:pt x="891" y="146"/>
                      </a:lnTo>
                      <a:lnTo>
                        <a:pt x="884" y="149"/>
                      </a:lnTo>
                      <a:lnTo>
                        <a:pt x="878" y="152"/>
                      </a:lnTo>
                      <a:lnTo>
                        <a:pt x="871" y="153"/>
                      </a:lnTo>
                      <a:lnTo>
                        <a:pt x="863" y="154"/>
                      </a:lnTo>
                      <a:lnTo>
                        <a:pt x="850" y="152"/>
                      </a:lnTo>
                      <a:lnTo>
                        <a:pt x="837" y="150"/>
                      </a:lnTo>
                      <a:lnTo>
                        <a:pt x="808" y="150"/>
                      </a:lnTo>
                      <a:lnTo>
                        <a:pt x="800" y="151"/>
                      </a:lnTo>
                      <a:lnTo>
                        <a:pt x="794" y="154"/>
                      </a:lnTo>
                      <a:lnTo>
                        <a:pt x="792" y="156"/>
                      </a:lnTo>
                      <a:lnTo>
                        <a:pt x="790" y="158"/>
                      </a:lnTo>
                      <a:lnTo>
                        <a:pt x="789" y="161"/>
                      </a:lnTo>
                      <a:lnTo>
                        <a:pt x="788" y="164"/>
                      </a:lnTo>
                      <a:lnTo>
                        <a:pt x="789" y="171"/>
                      </a:lnTo>
                      <a:lnTo>
                        <a:pt x="790" y="176"/>
                      </a:lnTo>
                      <a:lnTo>
                        <a:pt x="793" y="181"/>
                      </a:lnTo>
                      <a:lnTo>
                        <a:pt x="797" y="186"/>
                      </a:lnTo>
                      <a:lnTo>
                        <a:pt x="827" y="186"/>
                      </a:lnTo>
                      <a:lnTo>
                        <a:pt x="840" y="185"/>
                      </a:lnTo>
                      <a:lnTo>
                        <a:pt x="850" y="182"/>
                      </a:lnTo>
                      <a:lnTo>
                        <a:pt x="860" y="178"/>
                      </a:lnTo>
                      <a:lnTo>
                        <a:pt x="871" y="174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solidFill>
                    <a:sysClr val="window" lastClr="FFFFFF">
                      <a:lumMod val="85000"/>
                    </a:sysClr>
                  </a:solidFill>
                  <a:round/>
                  <a:headEnd/>
                  <a:tailEnd/>
                </a:ln>
              </p:spPr>
            </p:sp>
            <p:sp>
              <p:nvSpPr>
                <p:cNvPr id="86" name="Freeform 85"/>
                <p:cNvSpPr>
                  <a:spLocks/>
                </p:cNvSpPr>
                <p:nvPr/>
              </p:nvSpPr>
              <p:spPr bwMode="auto">
                <a:xfrm>
                  <a:off x="567540" y="1558092"/>
                  <a:ext cx="517762" cy="315042"/>
                </a:xfrm>
                <a:custGeom>
                  <a:avLst/>
                  <a:gdLst/>
                  <a:ahLst/>
                  <a:cxnLst>
                    <a:cxn ang="0">
                      <a:pos x="328" y="114"/>
                    </a:cxn>
                    <a:cxn ang="0">
                      <a:pos x="374" y="124"/>
                    </a:cxn>
                    <a:cxn ang="0">
                      <a:pos x="421" y="129"/>
                    </a:cxn>
                    <a:cxn ang="0">
                      <a:pos x="457" y="128"/>
                    </a:cxn>
                    <a:cxn ang="0">
                      <a:pos x="477" y="145"/>
                    </a:cxn>
                    <a:cxn ang="0">
                      <a:pos x="502" y="152"/>
                    </a:cxn>
                    <a:cxn ang="0">
                      <a:pos x="523" y="137"/>
                    </a:cxn>
                    <a:cxn ang="0">
                      <a:pos x="550" y="125"/>
                    </a:cxn>
                    <a:cxn ang="0">
                      <a:pos x="591" y="125"/>
                    </a:cxn>
                    <a:cxn ang="0">
                      <a:pos x="613" y="97"/>
                    </a:cxn>
                    <a:cxn ang="0">
                      <a:pos x="627" y="67"/>
                    </a:cxn>
                    <a:cxn ang="0">
                      <a:pos x="649" y="41"/>
                    </a:cxn>
                    <a:cxn ang="0">
                      <a:pos x="699" y="10"/>
                    </a:cxn>
                    <a:cxn ang="0">
                      <a:pos x="738" y="5"/>
                    </a:cxn>
                    <a:cxn ang="0">
                      <a:pos x="785" y="3"/>
                    </a:cxn>
                    <a:cxn ang="0">
                      <a:pos x="842" y="9"/>
                    </a:cxn>
                    <a:cxn ang="0">
                      <a:pos x="890" y="8"/>
                    </a:cxn>
                    <a:cxn ang="0">
                      <a:pos x="979" y="72"/>
                    </a:cxn>
                    <a:cxn ang="0">
                      <a:pos x="1026" y="101"/>
                    </a:cxn>
                    <a:cxn ang="0">
                      <a:pos x="1045" y="123"/>
                    </a:cxn>
                    <a:cxn ang="0">
                      <a:pos x="1061" y="168"/>
                    </a:cxn>
                    <a:cxn ang="0">
                      <a:pos x="1061" y="306"/>
                    </a:cxn>
                    <a:cxn ang="0">
                      <a:pos x="1049" y="329"/>
                    </a:cxn>
                    <a:cxn ang="0">
                      <a:pos x="1037" y="359"/>
                    </a:cxn>
                    <a:cxn ang="0">
                      <a:pos x="1046" y="452"/>
                    </a:cxn>
                    <a:cxn ang="0">
                      <a:pos x="1035" y="477"/>
                    </a:cxn>
                    <a:cxn ang="0">
                      <a:pos x="1010" y="488"/>
                    </a:cxn>
                    <a:cxn ang="0">
                      <a:pos x="978" y="486"/>
                    </a:cxn>
                    <a:cxn ang="0">
                      <a:pos x="965" y="490"/>
                    </a:cxn>
                    <a:cxn ang="0">
                      <a:pos x="951" y="531"/>
                    </a:cxn>
                    <a:cxn ang="0">
                      <a:pos x="925" y="609"/>
                    </a:cxn>
                    <a:cxn ang="0">
                      <a:pos x="903" y="603"/>
                    </a:cxn>
                    <a:cxn ang="0">
                      <a:pos x="862" y="572"/>
                    </a:cxn>
                    <a:cxn ang="0">
                      <a:pos x="819" y="555"/>
                    </a:cxn>
                    <a:cxn ang="0">
                      <a:pos x="777" y="553"/>
                    </a:cxn>
                    <a:cxn ang="0">
                      <a:pos x="755" y="563"/>
                    </a:cxn>
                    <a:cxn ang="0">
                      <a:pos x="719" y="611"/>
                    </a:cxn>
                    <a:cxn ang="0">
                      <a:pos x="692" y="625"/>
                    </a:cxn>
                    <a:cxn ang="0">
                      <a:pos x="662" y="649"/>
                    </a:cxn>
                    <a:cxn ang="0">
                      <a:pos x="641" y="668"/>
                    </a:cxn>
                    <a:cxn ang="0">
                      <a:pos x="615" y="670"/>
                    </a:cxn>
                    <a:cxn ang="0">
                      <a:pos x="563" y="645"/>
                    </a:cxn>
                    <a:cxn ang="0">
                      <a:pos x="478" y="605"/>
                    </a:cxn>
                    <a:cxn ang="0">
                      <a:pos x="402" y="572"/>
                    </a:cxn>
                    <a:cxn ang="0">
                      <a:pos x="320" y="532"/>
                    </a:cxn>
                    <a:cxn ang="0">
                      <a:pos x="275" y="483"/>
                    </a:cxn>
                    <a:cxn ang="0">
                      <a:pos x="238" y="435"/>
                    </a:cxn>
                    <a:cxn ang="0">
                      <a:pos x="212" y="412"/>
                    </a:cxn>
                    <a:cxn ang="0">
                      <a:pos x="187" y="377"/>
                    </a:cxn>
                    <a:cxn ang="0">
                      <a:pos x="162" y="362"/>
                    </a:cxn>
                    <a:cxn ang="0">
                      <a:pos x="86" y="369"/>
                    </a:cxn>
                    <a:cxn ang="0">
                      <a:pos x="42" y="382"/>
                    </a:cxn>
                    <a:cxn ang="0">
                      <a:pos x="19" y="392"/>
                    </a:cxn>
                    <a:cxn ang="0">
                      <a:pos x="0" y="391"/>
                    </a:cxn>
                    <a:cxn ang="0">
                      <a:pos x="20" y="341"/>
                    </a:cxn>
                    <a:cxn ang="0">
                      <a:pos x="45" y="294"/>
                    </a:cxn>
                    <a:cxn ang="0">
                      <a:pos x="97" y="270"/>
                    </a:cxn>
                    <a:cxn ang="0">
                      <a:pos x="160" y="233"/>
                    </a:cxn>
                    <a:cxn ang="0">
                      <a:pos x="224" y="162"/>
                    </a:cxn>
                    <a:cxn ang="0">
                      <a:pos x="266" y="110"/>
                    </a:cxn>
                    <a:cxn ang="0">
                      <a:pos x="287" y="105"/>
                    </a:cxn>
                    <a:cxn ang="0">
                      <a:pos x="304" y="115"/>
                    </a:cxn>
                  </a:cxnLst>
                  <a:rect l="0" t="0" r="r" b="b"/>
                  <a:pathLst>
                    <a:path w="1061" h="671">
                      <a:moveTo>
                        <a:pt x="304" y="115"/>
                      </a:moveTo>
                      <a:lnTo>
                        <a:pt x="309" y="114"/>
                      </a:lnTo>
                      <a:lnTo>
                        <a:pt x="315" y="112"/>
                      </a:lnTo>
                      <a:lnTo>
                        <a:pt x="328" y="114"/>
                      </a:lnTo>
                      <a:lnTo>
                        <a:pt x="340" y="116"/>
                      </a:lnTo>
                      <a:lnTo>
                        <a:pt x="351" y="118"/>
                      </a:lnTo>
                      <a:lnTo>
                        <a:pt x="362" y="121"/>
                      </a:lnTo>
                      <a:lnTo>
                        <a:pt x="374" y="124"/>
                      </a:lnTo>
                      <a:lnTo>
                        <a:pt x="385" y="127"/>
                      </a:lnTo>
                      <a:lnTo>
                        <a:pt x="396" y="128"/>
                      </a:lnTo>
                      <a:lnTo>
                        <a:pt x="410" y="129"/>
                      </a:lnTo>
                      <a:lnTo>
                        <a:pt x="421" y="129"/>
                      </a:lnTo>
                      <a:lnTo>
                        <a:pt x="430" y="128"/>
                      </a:lnTo>
                      <a:lnTo>
                        <a:pt x="439" y="127"/>
                      </a:lnTo>
                      <a:lnTo>
                        <a:pt x="449" y="127"/>
                      </a:lnTo>
                      <a:lnTo>
                        <a:pt x="457" y="128"/>
                      </a:lnTo>
                      <a:lnTo>
                        <a:pt x="463" y="131"/>
                      </a:lnTo>
                      <a:lnTo>
                        <a:pt x="468" y="135"/>
                      </a:lnTo>
                      <a:lnTo>
                        <a:pt x="472" y="140"/>
                      </a:lnTo>
                      <a:lnTo>
                        <a:pt x="477" y="145"/>
                      </a:lnTo>
                      <a:lnTo>
                        <a:pt x="483" y="149"/>
                      </a:lnTo>
                      <a:lnTo>
                        <a:pt x="489" y="152"/>
                      </a:lnTo>
                      <a:lnTo>
                        <a:pt x="495" y="153"/>
                      </a:lnTo>
                      <a:lnTo>
                        <a:pt x="502" y="152"/>
                      </a:lnTo>
                      <a:lnTo>
                        <a:pt x="508" y="150"/>
                      </a:lnTo>
                      <a:lnTo>
                        <a:pt x="514" y="146"/>
                      </a:lnTo>
                      <a:lnTo>
                        <a:pt x="518" y="142"/>
                      </a:lnTo>
                      <a:lnTo>
                        <a:pt x="523" y="137"/>
                      </a:lnTo>
                      <a:lnTo>
                        <a:pt x="528" y="133"/>
                      </a:lnTo>
                      <a:lnTo>
                        <a:pt x="533" y="129"/>
                      </a:lnTo>
                      <a:lnTo>
                        <a:pt x="541" y="127"/>
                      </a:lnTo>
                      <a:lnTo>
                        <a:pt x="550" y="125"/>
                      </a:lnTo>
                      <a:lnTo>
                        <a:pt x="558" y="125"/>
                      </a:lnTo>
                      <a:lnTo>
                        <a:pt x="566" y="125"/>
                      </a:lnTo>
                      <a:lnTo>
                        <a:pt x="575" y="125"/>
                      </a:lnTo>
                      <a:lnTo>
                        <a:pt x="591" y="125"/>
                      </a:lnTo>
                      <a:lnTo>
                        <a:pt x="609" y="125"/>
                      </a:lnTo>
                      <a:lnTo>
                        <a:pt x="610" y="115"/>
                      </a:lnTo>
                      <a:lnTo>
                        <a:pt x="611" y="106"/>
                      </a:lnTo>
                      <a:lnTo>
                        <a:pt x="613" y="97"/>
                      </a:lnTo>
                      <a:lnTo>
                        <a:pt x="615" y="89"/>
                      </a:lnTo>
                      <a:lnTo>
                        <a:pt x="618" y="81"/>
                      </a:lnTo>
                      <a:lnTo>
                        <a:pt x="622" y="73"/>
                      </a:lnTo>
                      <a:lnTo>
                        <a:pt x="627" y="67"/>
                      </a:lnTo>
                      <a:lnTo>
                        <a:pt x="632" y="60"/>
                      </a:lnTo>
                      <a:lnTo>
                        <a:pt x="637" y="53"/>
                      </a:lnTo>
                      <a:lnTo>
                        <a:pt x="643" y="47"/>
                      </a:lnTo>
                      <a:lnTo>
                        <a:pt x="649" y="41"/>
                      </a:lnTo>
                      <a:lnTo>
                        <a:pt x="657" y="36"/>
                      </a:lnTo>
                      <a:lnTo>
                        <a:pt x="671" y="25"/>
                      </a:lnTo>
                      <a:lnTo>
                        <a:pt x="688" y="15"/>
                      </a:lnTo>
                      <a:lnTo>
                        <a:pt x="699" y="10"/>
                      </a:lnTo>
                      <a:lnTo>
                        <a:pt x="708" y="8"/>
                      </a:lnTo>
                      <a:lnTo>
                        <a:pt x="719" y="6"/>
                      </a:lnTo>
                      <a:lnTo>
                        <a:pt x="728" y="6"/>
                      </a:lnTo>
                      <a:lnTo>
                        <a:pt x="738" y="5"/>
                      </a:lnTo>
                      <a:lnTo>
                        <a:pt x="749" y="5"/>
                      </a:lnTo>
                      <a:lnTo>
                        <a:pt x="759" y="3"/>
                      </a:lnTo>
                      <a:lnTo>
                        <a:pt x="772" y="0"/>
                      </a:lnTo>
                      <a:lnTo>
                        <a:pt x="785" y="3"/>
                      </a:lnTo>
                      <a:lnTo>
                        <a:pt x="799" y="5"/>
                      </a:lnTo>
                      <a:lnTo>
                        <a:pt x="811" y="7"/>
                      </a:lnTo>
                      <a:lnTo>
                        <a:pt x="826" y="8"/>
                      </a:lnTo>
                      <a:lnTo>
                        <a:pt x="842" y="9"/>
                      </a:lnTo>
                      <a:lnTo>
                        <a:pt x="858" y="10"/>
                      </a:lnTo>
                      <a:lnTo>
                        <a:pt x="873" y="10"/>
                      </a:lnTo>
                      <a:lnTo>
                        <a:pt x="890" y="8"/>
                      </a:lnTo>
                      <a:lnTo>
                        <a:pt x="890" y="8"/>
                      </a:lnTo>
                      <a:lnTo>
                        <a:pt x="921" y="33"/>
                      </a:lnTo>
                      <a:lnTo>
                        <a:pt x="949" y="52"/>
                      </a:lnTo>
                      <a:lnTo>
                        <a:pt x="963" y="63"/>
                      </a:lnTo>
                      <a:lnTo>
                        <a:pt x="979" y="72"/>
                      </a:lnTo>
                      <a:lnTo>
                        <a:pt x="994" y="81"/>
                      </a:lnTo>
                      <a:lnTo>
                        <a:pt x="1013" y="92"/>
                      </a:lnTo>
                      <a:lnTo>
                        <a:pt x="1020" y="96"/>
                      </a:lnTo>
                      <a:lnTo>
                        <a:pt x="1026" y="101"/>
                      </a:lnTo>
                      <a:lnTo>
                        <a:pt x="1031" y="107"/>
                      </a:lnTo>
                      <a:lnTo>
                        <a:pt x="1035" y="112"/>
                      </a:lnTo>
                      <a:lnTo>
                        <a:pt x="1040" y="119"/>
                      </a:lnTo>
                      <a:lnTo>
                        <a:pt x="1045" y="123"/>
                      </a:lnTo>
                      <a:lnTo>
                        <a:pt x="1051" y="127"/>
                      </a:lnTo>
                      <a:lnTo>
                        <a:pt x="1060" y="129"/>
                      </a:lnTo>
                      <a:lnTo>
                        <a:pt x="1060" y="150"/>
                      </a:lnTo>
                      <a:lnTo>
                        <a:pt x="1061" y="168"/>
                      </a:lnTo>
                      <a:lnTo>
                        <a:pt x="1061" y="187"/>
                      </a:lnTo>
                      <a:lnTo>
                        <a:pt x="1061" y="208"/>
                      </a:lnTo>
                      <a:lnTo>
                        <a:pt x="1061" y="299"/>
                      </a:lnTo>
                      <a:lnTo>
                        <a:pt x="1061" y="306"/>
                      </a:lnTo>
                      <a:lnTo>
                        <a:pt x="1059" y="313"/>
                      </a:lnTo>
                      <a:lnTo>
                        <a:pt x="1056" y="319"/>
                      </a:lnTo>
                      <a:lnTo>
                        <a:pt x="1052" y="324"/>
                      </a:lnTo>
                      <a:lnTo>
                        <a:pt x="1049" y="329"/>
                      </a:lnTo>
                      <a:lnTo>
                        <a:pt x="1045" y="335"/>
                      </a:lnTo>
                      <a:lnTo>
                        <a:pt x="1042" y="341"/>
                      </a:lnTo>
                      <a:lnTo>
                        <a:pt x="1039" y="348"/>
                      </a:lnTo>
                      <a:lnTo>
                        <a:pt x="1037" y="359"/>
                      </a:lnTo>
                      <a:lnTo>
                        <a:pt x="1036" y="370"/>
                      </a:lnTo>
                      <a:lnTo>
                        <a:pt x="1035" y="380"/>
                      </a:lnTo>
                      <a:lnTo>
                        <a:pt x="1035" y="391"/>
                      </a:lnTo>
                      <a:lnTo>
                        <a:pt x="1046" y="452"/>
                      </a:lnTo>
                      <a:lnTo>
                        <a:pt x="1045" y="460"/>
                      </a:lnTo>
                      <a:lnTo>
                        <a:pt x="1042" y="466"/>
                      </a:lnTo>
                      <a:lnTo>
                        <a:pt x="1039" y="472"/>
                      </a:lnTo>
                      <a:lnTo>
                        <a:pt x="1035" y="477"/>
                      </a:lnTo>
                      <a:lnTo>
                        <a:pt x="1030" y="482"/>
                      </a:lnTo>
                      <a:lnTo>
                        <a:pt x="1023" y="486"/>
                      </a:lnTo>
                      <a:lnTo>
                        <a:pt x="1017" y="488"/>
                      </a:lnTo>
                      <a:lnTo>
                        <a:pt x="1010" y="488"/>
                      </a:lnTo>
                      <a:lnTo>
                        <a:pt x="1002" y="488"/>
                      </a:lnTo>
                      <a:lnTo>
                        <a:pt x="993" y="487"/>
                      </a:lnTo>
                      <a:lnTo>
                        <a:pt x="986" y="486"/>
                      </a:lnTo>
                      <a:lnTo>
                        <a:pt x="978" y="486"/>
                      </a:lnTo>
                      <a:lnTo>
                        <a:pt x="974" y="486"/>
                      </a:lnTo>
                      <a:lnTo>
                        <a:pt x="971" y="487"/>
                      </a:lnTo>
                      <a:lnTo>
                        <a:pt x="967" y="488"/>
                      </a:lnTo>
                      <a:lnTo>
                        <a:pt x="965" y="490"/>
                      </a:lnTo>
                      <a:lnTo>
                        <a:pt x="961" y="495"/>
                      </a:lnTo>
                      <a:lnTo>
                        <a:pt x="958" y="501"/>
                      </a:lnTo>
                      <a:lnTo>
                        <a:pt x="954" y="516"/>
                      </a:lnTo>
                      <a:lnTo>
                        <a:pt x="951" y="531"/>
                      </a:lnTo>
                      <a:lnTo>
                        <a:pt x="946" y="552"/>
                      </a:lnTo>
                      <a:lnTo>
                        <a:pt x="939" y="571"/>
                      </a:lnTo>
                      <a:lnTo>
                        <a:pt x="932" y="588"/>
                      </a:lnTo>
                      <a:lnTo>
                        <a:pt x="925" y="609"/>
                      </a:lnTo>
                      <a:lnTo>
                        <a:pt x="925" y="609"/>
                      </a:lnTo>
                      <a:lnTo>
                        <a:pt x="917" y="608"/>
                      </a:lnTo>
                      <a:lnTo>
                        <a:pt x="910" y="606"/>
                      </a:lnTo>
                      <a:lnTo>
                        <a:pt x="903" y="603"/>
                      </a:lnTo>
                      <a:lnTo>
                        <a:pt x="898" y="598"/>
                      </a:lnTo>
                      <a:lnTo>
                        <a:pt x="887" y="588"/>
                      </a:lnTo>
                      <a:lnTo>
                        <a:pt x="873" y="578"/>
                      </a:lnTo>
                      <a:lnTo>
                        <a:pt x="862" y="572"/>
                      </a:lnTo>
                      <a:lnTo>
                        <a:pt x="850" y="567"/>
                      </a:lnTo>
                      <a:lnTo>
                        <a:pt x="840" y="562"/>
                      </a:lnTo>
                      <a:lnTo>
                        <a:pt x="830" y="558"/>
                      </a:lnTo>
                      <a:lnTo>
                        <a:pt x="819" y="555"/>
                      </a:lnTo>
                      <a:lnTo>
                        <a:pt x="808" y="554"/>
                      </a:lnTo>
                      <a:lnTo>
                        <a:pt x="795" y="553"/>
                      </a:lnTo>
                      <a:lnTo>
                        <a:pt x="783" y="552"/>
                      </a:lnTo>
                      <a:lnTo>
                        <a:pt x="777" y="553"/>
                      </a:lnTo>
                      <a:lnTo>
                        <a:pt x="772" y="553"/>
                      </a:lnTo>
                      <a:lnTo>
                        <a:pt x="767" y="555"/>
                      </a:lnTo>
                      <a:lnTo>
                        <a:pt x="763" y="557"/>
                      </a:lnTo>
                      <a:lnTo>
                        <a:pt x="755" y="563"/>
                      </a:lnTo>
                      <a:lnTo>
                        <a:pt x="749" y="571"/>
                      </a:lnTo>
                      <a:lnTo>
                        <a:pt x="736" y="588"/>
                      </a:lnTo>
                      <a:lnTo>
                        <a:pt x="723" y="607"/>
                      </a:lnTo>
                      <a:lnTo>
                        <a:pt x="719" y="611"/>
                      </a:lnTo>
                      <a:lnTo>
                        <a:pt x="714" y="615"/>
                      </a:lnTo>
                      <a:lnTo>
                        <a:pt x="708" y="618"/>
                      </a:lnTo>
                      <a:lnTo>
                        <a:pt x="703" y="620"/>
                      </a:lnTo>
                      <a:lnTo>
                        <a:pt x="692" y="625"/>
                      </a:lnTo>
                      <a:lnTo>
                        <a:pt x="680" y="631"/>
                      </a:lnTo>
                      <a:lnTo>
                        <a:pt x="673" y="636"/>
                      </a:lnTo>
                      <a:lnTo>
                        <a:pt x="667" y="643"/>
                      </a:lnTo>
                      <a:lnTo>
                        <a:pt x="662" y="649"/>
                      </a:lnTo>
                      <a:lnTo>
                        <a:pt x="657" y="656"/>
                      </a:lnTo>
                      <a:lnTo>
                        <a:pt x="650" y="662"/>
                      </a:lnTo>
                      <a:lnTo>
                        <a:pt x="644" y="667"/>
                      </a:lnTo>
                      <a:lnTo>
                        <a:pt x="641" y="668"/>
                      </a:lnTo>
                      <a:lnTo>
                        <a:pt x="637" y="670"/>
                      </a:lnTo>
                      <a:lnTo>
                        <a:pt x="633" y="670"/>
                      </a:lnTo>
                      <a:lnTo>
                        <a:pt x="629" y="671"/>
                      </a:lnTo>
                      <a:lnTo>
                        <a:pt x="615" y="670"/>
                      </a:lnTo>
                      <a:lnTo>
                        <a:pt x="604" y="667"/>
                      </a:lnTo>
                      <a:lnTo>
                        <a:pt x="593" y="663"/>
                      </a:lnTo>
                      <a:lnTo>
                        <a:pt x="583" y="658"/>
                      </a:lnTo>
                      <a:lnTo>
                        <a:pt x="563" y="645"/>
                      </a:lnTo>
                      <a:lnTo>
                        <a:pt x="541" y="633"/>
                      </a:lnTo>
                      <a:lnTo>
                        <a:pt x="518" y="622"/>
                      </a:lnTo>
                      <a:lnTo>
                        <a:pt x="498" y="613"/>
                      </a:lnTo>
                      <a:lnTo>
                        <a:pt x="478" y="605"/>
                      </a:lnTo>
                      <a:lnTo>
                        <a:pt x="460" y="597"/>
                      </a:lnTo>
                      <a:lnTo>
                        <a:pt x="441" y="588"/>
                      </a:lnTo>
                      <a:lnTo>
                        <a:pt x="422" y="580"/>
                      </a:lnTo>
                      <a:lnTo>
                        <a:pt x="402" y="572"/>
                      </a:lnTo>
                      <a:lnTo>
                        <a:pt x="379" y="561"/>
                      </a:lnTo>
                      <a:lnTo>
                        <a:pt x="353" y="550"/>
                      </a:lnTo>
                      <a:lnTo>
                        <a:pt x="330" y="540"/>
                      </a:lnTo>
                      <a:lnTo>
                        <a:pt x="320" y="532"/>
                      </a:lnTo>
                      <a:lnTo>
                        <a:pt x="309" y="525"/>
                      </a:lnTo>
                      <a:lnTo>
                        <a:pt x="300" y="516"/>
                      </a:lnTo>
                      <a:lnTo>
                        <a:pt x="291" y="504"/>
                      </a:lnTo>
                      <a:lnTo>
                        <a:pt x="275" y="483"/>
                      </a:lnTo>
                      <a:lnTo>
                        <a:pt x="262" y="462"/>
                      </a:lnTo>
                      <a:lnTo>
                        <a:pt x="255" y="452"/>
                      </a:lnTo>
                      <a:lnTo>
                        <a:pt x="247" y="444"/>
                      </a:lnTo>
                      <a:lnTo>
                        <a:pt x="238" y="435"/>
                      </a:lnTo>
                      <a:lnTo>
                        <a:pt x="227" y="427"/>
                      </a:lnTo>
                      <a:lnTo>
                        <a:pt x="221" y="421"/>
                      </a:lnTo>
                      <a:lnTo>
                        <a:pt x="217" y="417"/>
                      </a:lnTo>
                      <a:lnTo>
                        <a:pt x="212" y="412"/>
                      </a:lnTo>
                      <a:lnTo>
                        <a:pt x="208" y="407"/>
                      </a:lnTo>
                      <a:lnTo>
                        <a:pt x="201" y="397"/>
                      </a:lnTo>
                      <a:lnTo>
                        <a:pt x="194" y="386"/>
                      </a:lnTo>
                      <a:lnTo>
                        <a:pt x="187" y="377"/>
                      </a:lnTo>
                      <a:lnTo>
                        <a:pt x="178" y="369"/>
                      </a:lnTo>
                      <a:lnTo>
                        <a:pt x="174" y="366"/>
                      </a:lnTo>
                      <a:lnTo>
                        <a:pt x="169" y="364"/>
                      </a:lnTo>
                      <a:lnTo>
                        <a:pt x="162" y="362"/>
                      </a:lnTo>
                      <a:lnTo>
                        <a:pt x="156" y="362"/>
                      </a:lnTo>
                      <a:lnTo>
                        <a:pt x="130" y="362"/>
                      </a:lnTo>
                      <a:lnTo>
                        <a:pt x="107" y="364"/>
                      </a:lnTo>
                      <a:lnTo>
                        <a:pt x="86" y="369"/>
                      </a:lnTo>
                      <a:lnTo>
                        <a:pt x="61" y="374"/>
                      </a:lnTo>
                      <a:lnTo>
                        <a:pt x="54" y="376"/>
                      </a:lnTo>
                      <a:lnTo>
                        <a:pt x="47" y="379"/>
                      </a:lnTo>
                      <a:lnTo>
                        <a:pt x="42" y="382"/>
                      </a:lnTo>
                      <a:lnTo>
                        <a:pt x="37" y="385"/>
                      </a:lnTo>
                      <a:lnTo>
                        <a:pt x="32" y="388"/>
                      </a:lnTo>
                      <a:lnTo>
                        <a:pt x="26" y="390"/>
                      </a:lnTo>
                      <a:lnTo>
                        <a:pt x="19" y="392"/>
                      </a:lnTo>
                      <a:lnTo>
                        <a:pt x="13" y="393"/>
                      </a:lnTo>
                      <a:lnTo>
                        <a:pt x="6" y="392"/>
                      </a:lnTo>
                      <a:lnTo>
                        <a:pt x="0" y="391"/>
                      </a:lnTo>
                      <a:lnTo>
                        <a:pt x="0" y="391"/>
                      </a:lnTo>
                      <a:lnTo>
                        <a:pt x="4" y="377"/>
                      </a:lnTo>
                      <a:lnTo>
                        <a:pt x="9" y="365"/>
                      </a:lnTo>
                      <a:lnTo>
                        <a:pt x="14" y="354"/>
                      </a:lnTo>
                      <a:lnTo>
                        <a:pt x="20" y="341"/>
                      </a:lnTo>
                      <a:lnTo>
                        <a:pt x="28" y="323"/>
                      </a:lnTo>
                      <a:lnTo>
                        <a:pt x="35" y="307"/>
                      </a:lnTo>
                      <a:lnTo>
                        <a:pt x="40" y="300"/>
                      </a:lnTo>
                      <a:lnTo>
                        <a:pt x="45" y="294"/>
                      </a:lnTo>
                      <a:lnTo>
                        <a:pt x="52" y="289"/>
                      </a:lnTo>
                      <a:lnTo>
                        <a:pt x="61" y="284"/>
                      </a:lnTo>
                      <a:lnTo>
                        <a:pt x="80" y="276"/>
                      </a:lnTo>
                      <a:lnTo>
                        <a:pt x="97" y="270"/>
                      </a:lnTo>
                      <a:lnTo>
                        <a:pt x="114" y="263"/>
                      </a:lnTo>
                      <a:lnTo>
                        <a:pt x="132" y="252"/>
                      </a:lnTo>
                      <a:lnTo>
                        <a:pt x="147" y="243"/>
                      </a:lnTo>
                      <a:lnTo>
                        <a:pt x="160" y="233"/>
                      </a:lnTo>
                      <a:lnTo>
                        <a:pt x="172" y="222"/>
                      </a:lnTo>
                      <a:lnTo>
                        <a:pt x="182" y="212"/>
                      </a:lnTo>
                      <a:lnTo>
                        <a:pt x="203" y="189"/>
                      </a:lnTo>
                      <a:lnTo>
                        <a:pt x="224" y="162"/>
                      </a:lnTo>
                      <a:lnTo>
                        <a:pt x="239" y="144"/>
                      </a:lnTo>
                      <a:lnTo>
                        <a:pt x="251" y="125"/>
                      </a:lnTo>
                      <a:lnTo>
                        <a:pt x="258" y="117"/>
                      </a:lnTo>
                      <a:lnTo>
                        <a:pt x="266" y="110"/>
                      </a:lnTo>
                      <a:lnTo>
                        <a:pt x="270" y="108"/>
                      </a:lnTo>
                      <a:lnTo>
                        <a:pt x="275" y="107"/>
                      </a:lnTo>
                      <a:lnTo>
                        <a:pt x="280" y="106"/>
                      </a:lnTo>
                      <a:lnTo>
                        <a:pt x="287" y="105"/>
                      </a:lnTo>
                      <a:lnTo>
                        <a:pt x="292" y="106"/>
                      </a:lnTo>
                      <a:lnTo>
                        <a:pt x="296" y="109"/>
                      </a:lnTo>
                      <a:lnTo>
                        <a:pt x="299" y="112"/>
                      </a:lnTo>
                      <a:lnTo>
                        <a:pt x="304" y="11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solidFill>
                    <a:sysClr val="window" lastClr="FFFFFF">
                      <a:lumMod val="85000"/>
                    </a:sysClr>
                  </a:solidFill>
                  <a:round/>
                  <a:headEnd/>
                  <a:tailEnd/>
                </a:ln>
              </p:spPr>
            </p:sp>
            <p:sp>
              <p:nvSpPr>
                <p:cNvPr id="87" name="Freeform 86"/>
                <p:cNvSpPr>
                  <a:spLocks/>
                </p:cNvSpPr>
                <p:nvPr/>
              </p:nvSpPr>
              <p:spPr bwMode="auto">
                <a:xfrm>
                  <a:off x="692187" y="1428369"/>
                  <a:ext cx="249293" cy="203851"/>
                </a:xfrm>
                <a:custGeom>
                  <a:avLst/>
                  <a:gdLst/>
                  <a:ahLst/>
                  <a:cxnLst>
                    <a:cxn ang="0">
                      <a:pos x="12" y="100"/>
                    </a:cxn>
                    <a:cxn ang="0">
                      <a:pos x="23" y="123"/>
                    </a:cxn>
                    <a:cxn ang="0">
                      <a:pos x="35" y="135"/>
                    </a:cxn>
                    <a:cxn ang="0">
                      <a:pos x="61" y="144"/>
                    </a:cxn>
                    <a:cxn ang="0">
                      <a:pos x="90" y="158"/>
                    </a:cxn>
                    <a:cxn ang="0">
                      <a:pos x="95" y="168"/>
                    </a:cxn>
                    <a:cxn ang="0">
                      <a:pos x="94" y="193"/>
                    </a:cxn>
                    <a:cxn ang="0">
                      <a:pos x="84" y="228"/>
                    </a:cxn>
                    <a:cxn ang="0">
                      <a:pos x="57" y="275"/>
                    </a:cxn>
                    <a:cxn ang="0">
                      <a:pos x="37" y="326"/>
                    </a:cxn>
                    <a:cxn ang="0">
                      <a:pos x="40" y="377"/>
                    </a:cxn>
                    <a:cxn ang="0">
                      <a:pos x="49" y="396"/>
                    </a:cxn>
                    <a:cxn ang="0">
                      <a:pos x="58" y="402"/>
                    </a:cxn>
                    <a:cxn ang="0">
                      <a:pos x="89" y="404"/>
                    </a:cxn>
                    <a:cxn ang="0">
                      <a:pos x="123" y="412"/>
                    </a:cxn>
                    <a:cxn ang="0">
                      <a:pos x="159" y="417"/>
                    </a:cxn>
                    <a:cxn ang="0">
                      <a:pos x="188" y="415"/>
                    </a:cxn>
                    <a:cxn ang="0">
                      <a:pos x="212" y="419"/>
                    </a:cxn>
                    <a:cxn ang="0">
                      <a:pos x="226" y="433"/>
                    </a:cxn>
                    <a:cxn ang="0">
                      <a:pos x="244" y="441"/>
                    </a:cxn>
                    <a:cxn ang="0">
                      <a:pos x="263" y="434"/>
                    </a:cxn>
                    <a:cxn ang="0">
                      <a:pos x="277" y="421"/>
                    </a:cxn>
                    <a:cxn ang="0">
                      <a:pos x="299" y="413"/>
                    </a:cxn>
                    <a:cxn ang="0">
                      <a:pos x="324" y="413"/>
                    </a:cxn>
                    <a:cxn ang="0">
                      <a:pos x="359" y="403"/>
                    </a:cxn>
                    <a:cxn ang="0">
                      <a:pos x="364" y="377"/>
                    </a:cxn>
                    <a:cxn ang="0">
                      <a:pos x="376" y="355"/>
                    </a:cxn>
                    <a:cxn ang="0">
                      <a:pos x="392" y="335"/>
                    </a:cxn>
                    <a:cxn ang="0">
                      <a:pos x="420" y="313"/>
                    </a:cxn>
                    <a:cxn ang="0">
                      <a:pos x="457" y="296"/>
                    </a:cxn>
                    <a:cxn ang="0">
                      <a:pos x="487" y="293"/>
                    </a:cxn>
                    <a:cxn ang="0">
                      <a:pos x="521" y="288"/>
                    </a:cxn>
                    <a:cxn ang="0">
                      <a:pos x="515" y="253"/>
                    </a:cxn>
                    <a:cxn ang="0">
                      <a:pos x="511" y="207"/>
                    </a:cxn>
                    <a:cxn ang="0">
                      <a:pos x="497" y="172"/>
                    </a:cxn>
                    <a:cxn ang="0">
                      <a:pos x="482" y="154"/>
                    </a:cxn>
                    <a:cxn ang="0">
                      <a:pos x="468" y="133"/>
                    </a:cxn>
                    <a:cxn ang="0">
                      <a:pos x="455" y="128"/>
                    </a:cxn>
                    <a:cxn ang="0">
                      <a:pos x="434" y="131"/>
                    </a:cxn>
                    <a:cxn ang="0">
                      <a:pos x="417" y="120"/>
                    </a:cxn>
                    <a:cxn ang="0">
                      <a:pos x="400" y="105"/>
                    </a:cxn>
                    <a:cxn ang="0">
                      <a:pos x="369" y="88"/>
                    </a:cxn>
                    <a:cxn ang="0">
                      <a:pos x="327" y="60"/>
                    </a:cxn>
                    <a:cxn ang="0">
                      <a:pos x="289" y="35"/>
                    </a:cxn>
                    <a:cxn ang="0">
                      <a:pos x="256" y="21"/>
                    </a:cxn>
                    <a:cxn ang="0">
                      <a:pos x="218" y="16"/>
                    </a:cxn>
                    <a:cxn ang="0">
                      <a:pos x="91" y="15"/>
                    </a:cxn>
                    <a:cxn ang="0">
                      <a:pos x="71" y="7"/>
                    </a:cxn>
                    <a:cxn ang="0">
                      <a:pos x="52" y="8"/>
                    </a:cxn>
                    <a:cxn ang="0">
                      <a:pos x="30" y="30"/>
                    </a:cxn>
                    <a:cxn ang="0">
                      <a:pos x="25" y="59"/>
                    </a:cxn>
                    <a:cxn ang="0">
                      <a:pos x="11" y="65"/>
                    </a:cxn>
                    <a:cxn ang="0">
                      <a:pos x="5" y="71"/>
                    </a:cxn>
                    <a:cxn ang="0">
                      <a:pos x="0" y="85"/>
                    </a:cxn>
                  </a:cxnLst>
                  <a:rect l="0" t="0" r="r" b="b"/>
                  <a:pathLst>
                    <a:path w="521" h="441">
                      <a:moveTo>
                        <a:pt x="0" y="85"/>
                      </a:moveTo>
                      <a:lnTo>
                        <a:pt x="7" y="93"/>
                      </a:lnTo>
                      <a:lnTo>
                        <a:pt x="12" y="100"/>
                      </a:lnTo>
                      <a:lnTo>
                        <a:pt x="15" y="108"/>
                      </a:lnTo>
                      <a:lnTo>
                        <a:pt x="19" y="115"/>
                      </a:lnTo>
                      <a:lnTo>
                        <a:pt x="23" y="123"/>
                      </a:lnTo>
                      <a:lnTo>
                        <a:pt x="28" y="130"/>
                      </a:lnTo>
                      <a:lnTo>
                        <a:pt x="30" y="132"/>
                      </a:lnTo>
                      <a:lnTo>
                        <a:pt x="35" y="135"/>
                      </a:lnTo>
                      <a:lnTo>
                        <a:pt x="38" y="137"/>
                      </a:lnTo>
                      <a:lnTo>
                        <a:pt x="43" y="139"/>
                      </a:lnTo>
                      <a:lnTo>
                        <a:pt x="61" y="144"/>
                      </a:lnTo>
                      <a:lnTo>
                        <a:pt x="77" y="150"/>
                      </a:lnTo>
                      <a:lnTo>
                        <a:pt x="84" y="154"/>
                      </a:lnTo>
                      <a:lnTo>
                        <a:pt x="90" y="158"/>
                      </a:lnTo>
                      <a:lnTo>
                        <a:pt x="92" y="161"/>
                      </a:lnTo>
                      <a:lnTo>
                        <a:pt x="94" y="164"/>
                      </a:lnTo>
                      <a:lnTo>
                        <a:pt x="95" y="168"/>
                      </a:lnTo>
                      <a:lnTo>
                        <a:pt x="95" y="172"/>
                      </a:lnTo>
                      <a:lnTo>
                        <a:pt x="95" y="183"/>
                      </a:lnTo>
                      <a:lnTo>
                        <a:pt x="94" y="193"/>
                      </a:lnTo>
                      <a:lnTo>
                        <a:pt x="92" y="203"/>
                      </a:lnTo>
                      <a:lnTo>
                        <a:pt x="90" y="212"/>
                      </a:lnTo>
                      <a:lnTo>
                        <a:pt x="84" y="228"/>
                      </a:lnTo>
                      <a:lnTo>
                        <a:pt x="77" y="245"/>
                      </a:lnTo>
                      <a:lnTo>
                        <a:pt x="68" y="260"/>
                      </a:lnTo>
                      <a:lnTo>
                        <a:pt x="57" y="275"/>
                      </a:lnTo>
                      <a:lnTo>
                        <a:pt x="46" y="291"/>
                      </a:lnTo>
                      <a:lnTo>
                        <a:pt x="35" y="307"/>
                      </a:lnTo>
                      <a:lnTo>
                        <a:pt x="37" y="326"/>
                      </a:lnTo>
                      <a:lnTo>
                        <a:pt x="39" y="342"/>
                      </a:lnTo>
                      <a:lnTo>
                        <a:pt x="40" y="358"/>
                      </a:lnTo>
                      <a:lnTo>
                        <a:pt x="40" y="377"/>
                      </a:lnTo>
                      <a:lnTo>
                        <a:pt x="42" y="384"/>
                      </a:lnTo>
                      <a:lnTo>
                        <a:pt x="45" y="390"/>
                      </a:lnTo>
                      <a:lnTo>
                        <a:pt x="49" y="396"/>
                      </a:lnTo>
                      <a:lnTo>
                        <a:pt x="53" y="403"/>
                      </a:lnTo>
                      <a:lnTo>
                        <a:pt x="53" y="403"/>
                      </a:lnTo>
                      <a:lnTo>
                        <a:pt x="58" y="402"/>
                      </a:lnTo>
                      <a:lnTo>
                        <a:pt x="64" y="400"/>
                      </a:lnTo>
                      <a:lnTo>
                        <a:pt x="77" y="402"/>
                      </a:lnTo>
                      <a:lnTo>
                        <a:pt x="89" y="404"/>
                      </a:lnTo>
                      <a:lnTo>
                        <a:pt x="100" y="406"/>
                      </a:lnTo>
                      <a:lnTo>
                        <a:pt x="111" y="409"/>
                      </a:lnTo>
                      <a:lnTo>
                        <a:pt x="123" y="412"/>
                      </a:lnTo>
                      <a:lnTo>
                        <a:pt x="134" y="415"/>
                      </a:lnTo>
                      <a:lnTo>
                        <a:pt x="145" y="416"/>
                      </a:lnTo>
                      <a:lnTo>
                        <a:pt x="159" y="417"/>
                      </a:lnTo>
                      <a:lnTo>
                        <a:pt x="170" y="417"/>
                      </a:lnTo>
                      <a:lnTo>
                        <a:pt x="179" y="416"/>
                      </a:lnTo>
                      <a:lnTo>
                        <a:pt x="188" y="415"/>
                      </a:lnTo>
                      <a:lnTo>
                        <a:pt x="198" y="415"/>
                      </a:lnTo>
                      <a:lnTo>
                        <a:pt x="206" y="416"/>
                      </a:lnTo>
                      <a:lnTo>
                        <a:pt x="212" y="419"/>
                      </a:lnTo>
                      <a:lnTo>
                        <a:pt x="217" y="423"/>
                      </a:lnTo>
                      <a:lnTo>
                        <a:pt x="221" y="428"/>
                      </a:lnTo>
                      <a:lnTo>
                        <a:pt x="226" y="433"/>
                      </a:lnTo>
                      <a:lnTo>
                        <a:pt x="232" y="437"/>
                      </a:lnTo>
                      <a:lnTo>
                        <a:pt x="238" y="440"/>
                      </a:lnTo>
                      <a:lnTo>
                        <a:pt x="244" y="441"/>
                      </a:lnTo>
                      <a:lnTo>
                        <a:pt x="251" y="440"/>
                      </a:lnTo>
                      <a:lnTo>
                        <a:pt x="257" y="438"/>
                      </a:lnTo>
                      <a:lnTo>
                        <a:pt x="263" y="434"/>
                      </a:lnTo>
                      <a:lnTo>
                        <a:pt x="267" y="430"/>
                      </a:lnTo>
                      <a:lnTo>
                        <a:pt x="272" y="425"/>
                      </a:lnTo>
                      <a:lnTo>
                        <a:pt x="277" y="421"/>
                      </a:lnTo>
                      <a:lnTo>
                        <a:pt x="282" y="417"/>
                      </a:lnTo>
                      <a:lnTo>
                        <a:pt x="290" y="415"/>
                      </a:lnTo>
                      <a:lnTo>
                        <a:pt x="299" y="413"/>
                      </a:lnTo>
                      <a:lnTo>
                        <a:pt x="307" y="413"/>
                      </a:lnTo>
                      <a:lnTo>
                        <a:pt x="315" y="413"/>
                      </a:lnTo>
                      <a:lnTo>
                        <a:pt x="324" y="413"/>
                      </a:lnTo>
                      <a:lnTo>
                        <a:pt x="340" y="413"/>
                      </a:lnTo>
                      <a:lnTo>
                        <a:pt x="358" y="413"/>
                      </a:lnTo>
                      <a:lnTo>
                        <a:pt x="359" y="403"/>
                      </a:lnTo>
                      <a:lnTo>
                        <a:pt x="360" y="394"/>
                      </a:lnTo>
                      <a:lnTo>
                        <a:pt x="362" y="385"/>
                      </a:lnTo>
                      <a:lnTo>
                        <a:pt x="364" y="377"/>
                      </a:lnTo>
                      <a:lnTo>
                        <a:pt x="367" y="369"/>
                      </a:lnTo>
                      <a:lnTo>
                        <a:pt x="371" y="361"/>
                      </a:lnTo>
                      <a:lnTo>
                        <a:pt x="376" y="355"/>
                      </a:lnTo>
                      <a:lnTo>
                        <a:pt x="381" y="348"/>
                      </a:lnTo>
                      <a:lnTo>
                        <a:pt x="386" y="341"/>
                      </a:lnTo>
                      <a:lnTo>
                        <a:pt x="392" y="335"/>
                      </a:lnTo>
                      <a:lnTo>
                        <a:pt x="398" y="329"/>
                      </a:lnTo>
                      <a:lnTo>
                        <a:pt x="406" y="324"/>
                      </a:lnTo>
                      <a:lnTo>
                        <a:pt x="420" y="313"/>
                      </a:lnTo>
                      <a:lnTo>
                        <a:pt x="437" y="303"/>
                      </a:lnTo>
                      <a:lnTo>
                        <a:pt x="448" y="298"/>
                      </a:lnTo>
                      <a:lnTo>
                        <a:pt x="457" y="296"/>
                      </a:lnTo>
                      <a:lnTo>
                        <a:pt x="468" y="294"/>
                      </a:lnTo>
                      <a:lnTo>
                        <a:pt x="477" y="294"/>
                      </a:lnTo>
                      <a:lnTo>
                        <a:pt x="487" y="293"/>
                      </a:lnTo>
                      <a:lnTo>
                        <a:pt x="498" y="293"/>
                      </a:lnTo>
                      <a:lnTo>
                        <a:pt x="508" y="291"/>
                      </a:lnTo>
                      <a:lnTo>
                        <a:pt x="521" y="288"/>
                      </a:lnTo>
                      <a:lnTo>
                        <a:pt x="516" y="279"/>
                      </a:lnTo>
                      <a:lnTo>
                        <a:pt x="515" y="270"/>
                      </a:lnTo>
                      <a:lnTo>
                        <a:pt x="515" y="253"/>
                      </a:lnTo>
                      <a:lnTo>
                        <a:pt x="514" y="237"/>
                      </a:lnTo>
                      <a:lnTo>
                        <a:pt x="513" y="221"/>
                      </a:lnTo>
                      <a:lnTo>
                        <a:pt x="511" y="207"/>
                      </a:lnTo>
                      <a:lnTo>
                        <a:pt x="507" y="192"/>
                      </a:lnTo>
                      <a:lnTo>
                        <a:pt x="501" y="179"/>
                      </a:lnTo>
                      <a:lnTo>
                        <a:pt x="497" y="172"/>
                      </a:lnTo>
                      <a:lnTo>
                        <a:pt x="493" y="166"/>
                      </a:lnTo>
                      <a:lnTo>
                        <a:pt x="487" y="160"/>
                      </a:lnTo>
                      <a:lnTo>
                        <a:pt x="482" y="154"/>
                      </a:lnTo>
                      <a:lnTo>
                        <a:pt x="475" y="145"/>
                      </a:lnTo>
                      <a:lnTo>
                        <a:pt x="471" y="137"/>
                      </a:lnTo>
                      <a:lnTo>
                        <a:pt x="468" y="133"/>
                      </a:lnTo>
                      <a:lnTo>
                        <a:pt x="465" y="130"/>
                      </a:lnTo>
                      <a:lnTo>
                        <a:pt x="461" y="128"/>
                      </a:lnTo>
                      <a:lnTo>
                        <a:pt x="455" y="128"/>
                      </a:lnTo>
                      <a:lnTo>
                        <a:pt x="449" y="130"/>
                      </a:lnTo>
                      <a:lnTo>
                        <a:pt x="442" y="132"/>
                      </a:lnTo>
                      <a:lnTo>
                        <a:pt x="434" y="131"/>
                      </a:lnTo>
                      <a:lnTo>
                        <a:pt x="427" y="129"/>
                      </a:lnTo>
                      <a:lnTo>
                        <a:pt x="422" y="125"/>
                      </a:lnTo>
                      <a:lnTo>
                        <a:pt x="417" y="120"/>
                      </a:lnTo>
                      <a:lnTo>
                        <a:pt x="412" y="114"/>
                      </a:lnTo>
                      <a:lnTo>
                        <a:pt x="407" y="109"/>
                      </a:lnTo>
                      <a:lnTo>
                        <a:pt x="400" y="105"/>
                      </a:lnTo>
                      <a:lnTo>
                        <a:pt x="394" y="101"/>
                      </a:lnTo>
                      <a:lnTo>
                        <a:pt x="381" y="96"/>
                      </a:lnTo>
                      <a:lnTo>
                        <a:pt x="369" y="88"/>
                      </a:lnTo>
                      <a:lnTo>
                        <a:pt x="358" y="82"/>
                      </a:lnTo>
                      <a:lnTo>
                        <a:pt x="348" y="75"/>
                      </a:lnTo>
                      <a:lnTo>
                        <a:pt x="327" y="60"/>
                      </a:lnTo>
                      <a:lnTo>
                        <a:pt x="308" y="47"/>
                      </a:lnTo>
                      <a:lnTo>
                        <a:pt x="299" y="41"/>
                      </a:lnTo>
                      <a:lnTo>
                        <a:pt x="289" y="35"/>
                      </a:lnTo>
                      <a:lnTo>
                        <a:pt x="278" y="29"/>
                      </a:lnTo>
                      <a:lnTo>
                        <a:pt x="268" y="25"/>
                      </a:lnTo>
                      <a:lnTo>
                        <a:pt x="256" y="21"/>
                      </a:lnTo>
                      <a:lnTo>
                        <a:pt x="244" y="18"/>
                      </a:lnTo>
                      <a:lnTo>
                        <a:pt x="232" y="16"/>
                      </a:lnTo>
                      <a:lnTo>
                        <a:pt x="218" y="16"/>
                      </a:lnTo>
                      <a:lnTo>
                        <a:pt x="102" y="16"/>
                      </a:lnTo>
                      <a:lnTo>
                        <a:pt x="97" y="16"/>
                      </a:lnTo>
                      <a:lnTo>
                        <a:pt x="91" y="15"/>
                      </a:lnTo>
                      <a:lnTo>
                        <a:pt x="85" y="13"/>
                      </a:lnTo>
                      <a:lnTo>
                        <a:pt x="80" y="12"/>
                      </a:lnTo>
                      <a:lnTo>
                        <a:pt x="71" y="7"/>
                      </a:lnTo>
                      <a:lnTo>
                        <a:pt x="61" y="0"/>
                      </a:lnTo>
                      <a:lnTo>
                        <a:pt x="61" y="0"/>
                      </a:lnTo>
                      <a:lnTo>
                        <a:pt x="52" y="8"/>
                      </a:lnTo>
                      <a:lnTo>
                        <a:pt x="45" y="14"/>
                      </a:lnTo>
                      <a:lnTo>
                        <a:pt x="38" y="21"/>
                      </a:lnTo>
                      <a:lnTo>
                        <a:pt x="30" y="30"/>
                      </a:lnTo>
                      <a:lnTo>
                        <a:pt x="29" y="43"/>
                      </a:lnTo>
                      <a:lnTo>
                        <a:pt x="28" y="55"/>
                      </a:lnTo>
                      <a:lnTo>
                        <a:pt x="25" y="59"/>
                      </a:lnTo>
                      <a:lnTo>
                        <a:pt x="21" y="62"/>
                      </a:lnTo>
                      <a:lnTo>
                        <a:pt x="16" y="63"/>
                      </a:lnTo>
                      <a:lnTo>
                        <a:pt x="11" y="65"/>
                      </a:lnTo>
                      <a:lnTo>
                        <a:pt x="8" y="66"/>
                      </a:lnTo>
                      <a:lnTo>
                        <a:pt x="6" y="68"/>
                      </a:lnTo>
                      <a:lnTo>
                        <a:pt x="5" y="71"/>
                      </a:lnTo>
                      <a:lnTo>
                        <a:pt x="4" y="73"/>
                      </a:lnTo>
                      <a:lnTo>
                        <a:pt x="2" y="79"/>
                      </a:lnTo>
                      <a:lnTo>
                        <a:pt x="0" y="8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solidFill>
                    <a:sysClr val="window" lastClr="FFFFFF">
                      <a:lumMod val="85000"/>
                    </a:sysClr>
                  </a:solidFill>
                  <a:round/>
                  <a:headEnd/>
                  <a:tailEnd/>
                </a:ln>
              </p:spPr>
            </p:sp>
            <p:sp>
              <p:nvSpPr>
                <p:cNvPr id="88" name="Freeform 87"/>
                <p:cNvSpPr>
                  <a:spLocks/>
                </p:cNvSpPr>
                <p:nvPr/>
              </p:nvSpPr>
              <p:spPr bwMode="auto">
                <a:xfrm>
                  <a:off x="720951" y="1350352"/>
                  <a:ext cx="364351" cy="213117"/>
                </a:xfrm>
                <a:custGeom>
                  <a:avLst/>
                  <a:gdLst/>
                  <a:ahLst/>
                  <a:cxnLst>
                    <a:cxn ang="0">
                      <a:pos x="20" y="143"/>
                    </a:cxn>
                    <a:cxn ang="0">
                      <a:pos x="50" y="111"/>
                    </a:cxn>
                    <a:cxn ang="0">
                      <a:pos x="97" y="69"/>
                    </a:cxn>
                    <a:cxn ang="0">
                      <a:pos x="122" y="48"/>
                    </a:cxn>
                    <a:cxn ang="0">
                      <a:pos x="155" y="47"/>
                    </a:cxn>
                    <a:cxn ang="0">
                      <a:pos x="186" y="40"/>
                    </a:cxn>
                    <a:cxn ang="0">
                      <a:pos x="198" y="24"/>
                    </a:cxn>
                    <a:cxn ang="0">
                      <a:pos x="201" y="9"/>
                    </a:cxn>
                    <a:cxn ang="0">
                      <a:pos x="223" y="1"/>
                    </a:cxn>
                    <a:cxn ang="0">
                      <a:pos x="269" y="1"/>
                    </a:cxn>
                    <a:cxn ang="0">
                      <a:pos x="308" y="9"/>
                    </a:cxn>
                    <a:cxn ang="0">
                      <a:pos x="329" y="13"/>
                    </a:cxn>
                    <a:cxn ang="0">
                      <a:pos x="346" y="19"/>
                    </a:cxn>
                    <a:cxn ang="0">
                      <a:pos x="346" y="58"/>
                    </a:cxn>
                    <a:cxn ang="0">
                      <a:pos x="358" y="105"/>
                    </a:cxn>
                    <a:cxn ang="0">
                      <a:pos x="355" y="140"/>
                    </a:cxn>
                    <a:cxn ang="0">
                      <a:pos x="362" y="150"/>
                    </a:cxn>
                    <a:cxn ang="0">
                      <a:pos x="404" y="152"/>
                    </a:cxn>
                    <a:cxn ang="0">
                      <a:pos x="444" y="140"/>
                    </a:cxn>
                    <a:cxn ang="0">
                      <a:pos x="468" y="132"/>
                    </a:cxn>
                    <a:cxn ang="0">
                      <a:pos x="492" y="103"/>
                    </a:cxn>
                    <a:cxn ang="0">
                      <a:pos x="525" y="75"/>
                    </a:cxn>
                    <a:cxn ang="0">
                      <a:pos x="548" y="87"/>
                    </a:cxn>
                    <a:cxn ang="0">
                      <a:pos x="579" y="86"/>
                    </a:cxn>
                    <a:cxn ang="0">
                      <a:pos x="619" y="87"/>
                    </a:cxn>
                    <a:cxn ang="0">
                      <a:pos x="633" y="157"/>
                    </a:cxn>
                    <a:cxn ang="0">
                      <a:pos x="649" y="168"/>
                    </a:cxn>
                    <a:cxn ang="0">
                      <a:pos x="668" y="185"/>
                    </a:cxn>
                    <a:cxn ang="0">
                      <a:pos x="712" y="205"/>
                    </a:cxn>
                    <a:cxn ang="0">
                      <a:pos x="745" y="232"/>
                    </a:cxn>
                    <a:cxn ang="0">
                      <a:pos x="755" y="267"/>
                    </a:cxn>
                    <a:cxn ang="0">
                      <a:pos x="736" y="309"/>
                    </a:cxn>
                    <a:cxn ang="0">
                      <a:pos x="726" y="347"/>
                    </a:cxn>
                    <a:cxn ang="0">
                      <a:pos x="714" y="371"/>
                    </a:cxn>
                    <a:cxn ang="0">
                      <a:pos x="686" y="387"/>
                    </a:cxn>
                    <a:cxn ang="0">
                      <a:pos x="668" y="399"/>
                    </a:cxn>
                    <a:cxn ang="0">
                      <a:pos x="666" y="418"/>
                    </a:cxn>
                    <a:cxn ang="0">
                      <a:pos x="663" y="437"/>
                    </a:cxn>
                    <a:cxn ang="0">
                      <a:pos x="641" y="450"/>
                    </a:cxn>
                    <a:cxn ang="0">
                      <a:pos x="596" y="463"/>
                    </a:cxn>
                    <a:cxn ang="0">
                      <a:pos x="546" y="470"/>
                    </a:cxn>
                    <a:cxn ang="0">
                      <a:pos x="487" y="465"/>
                    </a:cxn>
                    <a:cxn ang="0">
                      <a:pos x="454" y="442"/>
                    </a:cxn>
                    <a:cxn ang="0">
                      <a:pos x="450" y="379"/>
                    </a:cxn>
                    <a:cxn ang="0">
                      <a:pos x="432" y="338"/>
                    </a:cxn>
                    <a:cxn ang="0">
                      <a:pos x="410" y="309"/>
                    </a:cxn>
                    <a:cxn ang="0">
                      <a:pos x="394" y="300"/>
                    </a:cxn>
                    <a:cxn ang="0">
                      <a:pos x="366" y="301"/>
                    </a:cxn>
                    <a:cxn ang="0">
                      <a:pos x="346" y="281"/>
                    </a:cxn>
                    <a:cxn ang="0">
                      <a:pos x="308" y="260"/>
                    </a:cxn>
                    <a:cxn ang="0">
                      <a:pos x="247" y="219"/>
                    </a:cxn>
                    <a:cxn ang="0">
                      <a:pos x="207" y="197"/>
                    </a:cxn>
                    <a:cxn ang="0">
                      <a:pos x="157" y="188"/>
                    </a:cxn>
                    <a:cxn ang="0">
                      <a:pos x="24" y="185"/>
                    </a:cxn>
                    <a:cxn ang="0">
                      <a:pos x="0" y="172"/>
                    </a:cxn>
                  </a:cxnLst>
                  <a:rect l="0" t="0" r="r" b="b"/>
                  <a:pathLst>
                    <a:path w="759" h="470">
                      <a:moveTo>
                        <a:pt x="0" y="172"/>
                      </a:moveTo>
                      <a:lnTo>
                        <a:pt x="5" y="167"/>
                      </a:lnTo>
                      <a:lnTo>
                        <a:pt x="10" y="160"/>
                      </a:lnTo>
                      <a:lnTo>
                        <a:pt x="20" y="143"/>
                      </a:lnTo>
                      <a:lnTo>
                        <a:pt x="31" y="128"/>
                      </a:lnTo>
                      <a:lnTo>
                        <a:pt x="36" y="122"/>
                      </a:lnTo>
                      <a:lnTo>
                        <a:pt x="43" y="115"/>
                      </a:lnTo>
                      <a:lnTo>
                        <a:pt x="50" y="111"/>
                      </a:lnTo>
                      <a:lnTo>
                        <a:pt x="60" y="107"/>
                      </a:lnTo>
                      <a:lnTo>
                        <a:pt x="73" y="94"/>
                      </a:lnTo>
                      <a:lnTo>
                        <a:pt x="86" y="81"/>
                      </a:lnTo>
                      <a:lnTo>
                        <a:pt x="97" y="69"/>
                      </a:lnTo>
                      <a:lnTo>
                        <a:pt x="109" y="54"/>
                      </a:lnTo>
                      <a:lnTo>
                        <a:pt x="114" y="51"/>
                      </a:lnTo>
                      <a:lnTo>
                        <a:pt x="118" y="49"/>
                      </a:lnTo>
                      <a:lnTo>
                        <a:pt x="122" y="48"/>
                      </a:lnTo>
                      <a:lnTo>
                        <a:pt x="127" y="48"/>
                      </a:lnTo>
                      <a:lnTo>
                        <a:pt x="137" y="49"/>
                      </a:lnTo>
                      <a:lnTo>
                        <a:pt x="148" y="49"/>
                      </a:lnTo>
                      <a:lnTo>
                        <a:pt x="155" y="47"/>
                      </a:lnTo>
                      <a:lnTo>
                        <a:pt x="163" y="44"/>
                      </a:lnTo>
                      <a:lnTo>
                        <a:pt x="173" y="43"/>
                      </a:lnTo>
                      <a:lnTo>
                        <a:pt x="182" y="41"/>
                      </a:lnTo>
                      <a:lnTo>
                        <a:pt x="186" y="40"/>
                      </a:lnTo>
                      <a:lnTo>
                        <a:pt x="190" y="38"/>
                      </a:lnTo>
                      <a:lnTo>
                        <a:pt x="193" y="35"/>
                      </a:lnTo>
                      <a:lnTo>
                        <a:pt x="196" y="31"/>
                      </a:lnTo>
                      <a:lnTo>
                        <a:pt x="198" y="24"/>
                      </a:lnTo>
                      <a:lnTo>
                        <a:pt x="198" y="18"/>
                      </a:lnTo>
                      <a:lnTo>
                        <a:pt x="200" y="15"/>
                      </a:lnTo>
                      <a:lnTo>
                        <a:pt x="200" y="12"/>
                      </a:lnTo>
                      <a:lnTo>
                        <a:pt x="201" y="9"/>
                      </a:lnTo>
                      <a:lnTo>
                        <a:pt x="204" y="8"/>
                      </a:lnTo>
                      <a:lnTo>
                        <a:pt x="211" y="4"/>
                      </a:lnTo>
                      <a:lnTo>
                        <a:pt x="217" y="2"/>
                      </a:lnTo>
                      <a:lnTo>
                        <a:pt x="223" y="1"/>
                      </a:lnTo>
                      <a:lnTo>
                        <a:pt x="230" y="0"/>
                      </a:lnTo>
                      <a:lnTo>
                        <a:pt x="242" y="1"/>
                      </a:lnTo>
                      <a:lnTo>
                        <a:pt x="257" y="1"/>
                      </a:lnTo>
                      <a:lnTo>
                        <a:pt x="269" y="1"/>
                      </a:lnTo>
                      <a:lnTo>
                        <a:pt x="279" y="0"/>
                      </a:lnTo>
                      <a:lnTo>
                        <a:pt x="290" y="1"/>
                      </a:lnTo>
                      <a:lnTo>
                        <a:pt x="301" y="3"/>
                      </a:lnTo>
                      <a:lnTo>
                        <a:pt x="308" y="9"/>
                      </a:lnTo>
                      <a:lnTo>
                        <a:pt x="316" y="12"/>
                      </a:lnTo>
                      <a:lnTo>
                        <a:pt x="318" y="12"/>
                      </a:lnTo>
                      <a:lnTo>
                        <a:pt x="320" y="11"/>
                      </a:lnTo>
                      <a:lnTo>
                        <a:pt x="329" y="13"/>
                      </a:lnTo>
                      <a:lnTo>
                        <a:pt x="337" y="14"/>
                      </a:lnTo>
                      <a:lnTo>
                        <a:pt x="340" y="15"/>
                      </a:lnTo>
                      <a:lnTo>
                        <a:pt x="344" y="17"/>
                      </a:lnTo>
                      <a:lnTo>
                        <a:pt x="346" y="19"/>
                      </a:lnTo>
                      <a:lnTo>
                        <a:pt x="346" y="23"/>
                      </a:lnTo>
                      <a:lnTo>
                        <a:pt x="346" y="37"/>
                      </a:lnTo>
                      <a:lnTo>
                        <a:pt x="346" y="48"/>
                      </a:lnTo>
                      <a:lnTo>
                        <a:pt x="346" y="58"/>
                      </a:lnTo>
                      <a:lnTo>
                        <a:pt x="349" y="72"/>
                      </a:lnTo>
                      <a:lnTo>
                        <a:pt x="352" y="83"/>
                      </a:lnTo>
                      <a:lnTo>
                        <a:pt x="356" y="95"/>
                      </a:lnTo>
                      <a:lnTo>
                        <a:pt x="358" y="105"/>
                      </a:lnTo>
                      <a:lnTo>
                        <a:pt x="359" y="117"/>
                      </a:lnTo>
                      <a:lnTo>
                        <a:pt x="357" y="128"/>
                      </a:lnTo>
                      <a:lnTo>
                        <a:pt x="354" y="138"/>
                      </a:lnTo>
                      <a:lnTo>
                        <a:pt x="355" y="140"/>
                      </a:lnTo>
                      <a:lnTo>
                        <a:pt x="355" y="143"/>
                      </a:lnTo>
                      <a:lnTo>
                        <a:pt x="357" y="145"/>
                      </a:lnTo>
                      <a:lnTo>
                        <a:pt x="358" y="146"/>
                      </a:lnTo>
                      <a:lnTo>
                        <a:pt x="362" y="150"/>
                      </a:lnTo>
                      <a:lnTo>
                        <a:pt x="367" y="151"/>
                      </a:lnTo>
                      <a:lnTo>
                        <a:pt x="380" y="152"/>
                      </a:lnTo>
                      <a:lnTo>
                        <a:pt x="392" y="152"/>
                      </a:lnTo>
                      <a:lnTo>
                        <a:pt x="404" y="152"/>
                      </a:lnTo>
                      <a:lnTo>
                        <a:pt x="413" y="149"/>
                      </a:lnTo>
                      <a:lnTo>
                        <a:pt x="422" y="145"/>
                      </a:lnTo>
                      <a:lnTo>
                        <a:pt x="433" y="142"/>
                      </a:lnTo>
                      <a:lnTo>
                        <a:pt x="444" y="140"/>
                      </a:lnTo>
                      <a:lnTo>
                        <a:pt x="454" y="138"/>
                      </a:lnTo>
                      <a:lnTo>
                        <a:pt x="459" y="137"/>
                      </a:lnTo>
                      <a:lnTo>
                        <a:pt x="464" y="135"/>
                      </a:lnTo>
                      <a:lnTo>
                        <a:pt x="468" y="132"/>
                      </a:lnTo>
                      <a:lnTo>
                        <a:pt x="472" y="129"/>
                      </a:lnTo>
                      <a:lnTo>
                        <a:pt x="479" y="120"/>
                      </a:lnTo>
                      <a:lnTo>
                        <a:pt x="486" y="111"/>
                      </a:lnTo>
                      <a:lnTo>
                        <a:pt x="492" y="103"/>
                      </a:lnTo>
                      <a:lnTo>
                        <a:pt x="498" y="94"/>
                      </a:lnTo>
                      <a:lnTo>
                        <a:pt x="508" y="80"/>
                      </a:lnTo>
                      <a:lnTo>
                        <a:pt x="517" y="68"/>
                      </a:lnTo>
                      <a:lnTo>
                        <a:pt x="525" y="75"/>
                      </a:lnTo>
                      <a:lnTo>
                        <a:pt x="533" y="81"/>
                      </a:lnTo>
                      <a:lnTo>
                        <a:pt x="537" y="84"/>
                      </a:lnTo>
                      <a:lnTo>
                        <a:pt x="543" y="86"/>
                      </a:lnTo>
                      <a:lnTo>
                        <a:pt x="548" y="87"/>
                      </a:lnTo>
                      <a:lnTo>
                        <a:pt x="553" y="88"/>
                      </a:lnTo>
                      <a:lnTo>
                        <a:pt x="562" y="87"/>
                      </a:lnTo>
                      <a:lnTo>
                        <a:pt x="571" y="86"/>
                      </a:lnTo>
                      <a:lnTo>
                        <a:pt x="579" y="86"/>
                      </a:lnTo>
                      <a:lnTo>
                        <a:pt x="588" y="85"/>
                      </a:lnTo>
                      <a:lnTo>
                        <a:pt x="600" y="86"/>
                      </a:lnTo>
                      <a:lnTo>
                        <a:pt x="610" y="86"/>
                      </a:lnTo>
                      <a:lnTo>
                        <a:pt x="619" y="87"/>
                      </a:lnTo>
                      <a:lnTo>
                        <a:pt x="631" y="88"/>
                      </a:lnTo>
                      <a:lnTo>
                        <a:pt x="631" y="151"/>
                      </a:lnTo>
                      <a:lnTo>
                        <a:pt x="632" y="154"/>
                      </a:lnTo>
                      <a:lnTo>
                        <a:pt x="633" y="157"/>
                      </a:lnTo>
                      <a:lnTo>
                        <a:pt x="635" y="159"/>
                      </a:lnTo>
                      <a:lnTo>
                        <a:pt x="638" y="160"/>
                      </a:lnTo>
                      <a:lnTo>
                        <a:pt x="643" y="164"/>
                      </a:lnTo>
                      <a:lnTo>
                        <a:pt x="649" y="168"/>
                      </a:lnTo>
                      <a:lnTo>
                        <a:pt x="653" y="173"/>
                      </a:lnTo>
                      <a:lnTo>
                        <a:pt x="659" y="179"/>
                      </a:lnTo>
                      <a:lnTo>
                        <a:pt x="663" y="182"/>
                      </a:lnTo>
                      <a:lnTo>
                        <a:pt x="668" y="185"/>
                      </a:lnTo>
                      <a:lnTo>
                        <a:pt x="679" y="190"/>
                      </a:lnTo>
                      <a:lnTo>
                        <a:pt x="692" y="195"/>
                      </a:lnTo>
                      <a:lnTo>
                        <a:pt x="703" y="199"/>
                      </a:lnTo>
                      <a:lnTo>
                        <a:pt x="712" y="205"/>
                      </a:lnTo>
                      <a:lnTo>
                        <a:pt x="722" y="211"/>
                      </a:lnTo>
                      <a:lnTo>
                        <a:pt x="730" y="217"/>
                      </a:lnTo>
                      <a:lnTo>
                        <a:pt x="737" y="224"/>
                      </a:lnTo>
                      <a:lnTo>
                        <a:pt x="745" y="232"/>
                      </a:lnTo>
                      <a:lnTo>
                        <a:pt x="752" y="241"/>
                      </a:lnTo>
                      <a:lnTo>
                        <a:pt x="759" y="251"/>
                      </a:lnTo>
                      <a:lnTo>
                        <a:pt x="757" y="259"/>
                      </a:lnTo>
                      <a:lnTo>
                        <a:pt x="755" y="267"/>
                      </a:lnTo>
                      <a:lnTo>
                        <a:pt x="753" y="274"/>
                      </a:lnTo>
                      <a:lnTo>
                        <a:pt x="751" y="281"/>
                      </a:lnTo>
                      <a:lnTo>
                        <a:pt x="744" y="295"/>
                      </a:lnTo>
                      <a:lnTo>
                        <a:pt x="736" y="309"/>
                      </a:lnTo>
                      <a:lnTo>
                        <a:pt x="733" y="319"/>
                      </a:lnTo>
                      <a:lnTo>
                        <a:pt x="730" y="328"/>
                      </a:lnTo>
                      <a:lnTo>
                        <a:pt x="728" y="338"/>
                      </a:lnTo>
                      <a:lnTo>
                        <a:pt x="726" y="347"/>
                      </a:lnTo>
                      <a:lnTo>
                        <a:pt x="723" y="356"/>
                      </a:lnTo>
                      <a:lnTo>
                        <a:pt x="719" y="364"/>
                      </a:lnTo>
                      <a:lnTo>
                        <a:pt x="717" y="367"/>
                      </a:lnTo>
                      <a:lnTo>
                        <a:pt x="714" y="371"/>
                      </a:lnTo>
                      <a:lnTo>
                        <a:pt x="710" y="375"/>
                      </a:lnTo>
                      <a:lnTo>
                        <a:pt x="706" y="378"/>
                      </a:lnTo>
                      <a:lnTo>
                        <a:pt x="696" y="383"/>
                      </a:lnTo>
                      <a:lnTo>
                        <a:pt x="686" y="387"/>
                      </a:lnTo>
                      <a:lnTo>
                        <a:pt x="680" y="389"/>
                      </a:lnTo>
                      <a:lnTo>
                        <a:pt x="676" y="391"/>
                      </a:lnTo>
                      <a:lnTo>
                        <a:pt x="672" y="394"/>
                      </a:lnTo>
                      <a:lnTo>
                        <a:pt x="668" y="399"/>
                      </a:lnTo>
                      <a:lnTo>
                        <a:pt x="666" y="404"/>
                      </a:lnTo>
                      <a:lnTo>
                        <a:pt x="665" y="409"/>
                      </a:lnTo>
                      <a:lnTo>
                        <a:pt x="665" y="414"/>
                      </a:lnTo>
                      <a:lnTo>
                        <a:pt x="666" y="418"/>
                      </a:lnTo>
                      <a:lnTo>
                        <a:pt x="666" y="423"/>
                      </a:lnTo>
                      <a:lnTo>
                        <a:pt x="666" y="428"/>
                      </a:lnTo>
                      <a:lnTo>
                        <a:pt x="666" y="433"/>
                      </a:lnTo>
                      <a:lnTo>
                        <a:pt x="663" y="437"/>
                      </a:lnTo>
                      <a:lnTo>
                        <a:pt x="659" y="442"/>
                      </a:lnTo>
                      <a:lnTo>
                        <a:pt x="652" y="446"/>
                      </a:lnTo>
                      <a:lnTo>
                        <a:pt x="647" y="448"/>
                      </a:lnTo>
                      <a:lnTo>
                        <a:pt x="641" y="450"/>
                      </a:lnTo>
                      <a:lnTo>
                        <a:pt x="627" y="452"/>
                      </a:lnTo>
                      <a:lnTo>
                        <a:pt x="613" y="456"/>
                      </a:lnTo>
                      <a:lnTo>
                        <a:pt x="605" y="460"/>
                      </a:lnTo>
                      <a:lnTo>
                        <a:pt x="596" y="463"/>
                      </a:lnTo>
                      <a:lnTo>
                        <a:pt x="587" y="466"/>
                      </a:lnTo>
                      <a:lnTo>
                        <a:pt x="578" y="468"/>
                      </a:lnTo>
                      <a:lnTo>
                        <a:pt x="561" y="470"/>
                      </a:lnTo>
                      <a:lnTo>
                        <a:pt x="546" y="470"/>
                      </a:lnTo>
                      <a:lnTo>
                        <a:pt x="530" y="469"/>
                      </a:lnTo>
                      <a:lnTo>
                        <a:pt x="514" y="468"/>
                      </a:lnTo>
                      <a:lnTo>
                        <a:pt x="499" y="467"/>
                      </a:lnTo>
                      <a:lnTo>
                        <a:pt x="487" y="465"/>
                      </a:lnTo>
                      <a:lnTo>
                        <a:pt x="473" y="463"/>
                      </a:lnTo>
                      <a:lnTo>
                        <a:pt x="460" y="460"/>
                      </a:lnTo>
                      <a:lnTo>
                        <a:pt x="455" y="451"/>
                      </a:lnTo>
                      <a:lnTo>
                        <a:pt x="454" y="442"/>
                      </a:lnTo>
                      <a:lnTo>
                        <a:pt x="454" y="425"/>
                      </a:lnTo>
                      <a:lnTo>
                        <a:pt x="453" y="409"/>
                      </a:lnTo>
                      <a:lnTo>
                        <a:pt x="452" y="393"/>
                      </a:lnTo>
                      <a:lnTo>
                        <a:pt x="450" y="379"/>
                      </a:lnTo>
                      <a:lnTo>
                        <a:pt x="446" y="364"/>
                      </a:lnTo>
                      <a:lnTo>
                        <a:pt x="440" y="351"/>
                      </a:lnTo>
                      <a:lnTo>
                        <a:pt x="436" y="344"/>
                      </a:lnTo>
                      <a:lnTo>
                        <a:pt x="432" y="338"/>
                      </a:lnTo>
                      <a:lnTo>
                        <a:pt x="426" y="332"/>
                      </a:lnTo>
                      <a:lnTo>
                        <a:pt x="421" y="326"/>
                      </a:lnTo>
                      <a:lnTo>
                        <a:pt x="414" y="317"/>
                      </a:lnTo>
                      <a:lnTo>
                        <a:pt x="410" y="309"/>
                      </a:lnTo>
                      <a:lnTo>
                        <a:pt x="407" y="305"/>
                      </a:lnTo>
                      <a:lnTo>
                        <a:pt x="404" y="302"/>
                      </a:lnTo>
                      <a:lnTo>
                        <a:pt x="400" y="300"/>
                      </a:lnTo>
                      <a:lnTo>
                        <a:pt x="394" y="300"/>
                      </a:lnTo>
                      <a:lnTo>
                        <a:pt x="388" y="302"/>
                      </a:lnTo>
                      <a:lnTo>
                        <a:pt x="381" y="304"/>
                      </a:lnTo>
                      <a:lnTo>
                        <a:pt x="373" y="303"/>
                      </a:lnTo>
                      <a:lnTo>
                        <a:pt x="366" y="301"/>
                      </a:lnTo>
                      <a:lnTo>
                        <a:pt x="361" y="297"/>
                      </a:lnTo>
                      <a:lnTo>
                        <a:pt x="356" y="292"/>
                      </a:lnTo>
                      <a:lnTo>
                        <a:pt x="351" y="286"/>
                      </a:lnTo>
                      <a:lnTo>
                        <a:pt x="346" y="281"/>
                      </a:lnTo>
                      <a:lnTo>
                        <a:pt x="339" y="277"/>
                      </a:lnTo>
                      <a:lnTo>
                        <a:pt x="333" y="273"/>
                      </a:lnTo>
                      <a:lnTo>
                        <a:pt x="320" y="268"/>
                      </a:lnTo>
                      <a:lnTo>
                        <a:pt x="308" y="260"/>
                      </a:lnTo>
                      <a:lnTo>
                        <a:pt x="297" y="254"/>
                      </a:lnTo>
                      <a:lnTo>
                        <a:pt x="287" y="247"/>
                      </a:lnTo>
                      <a:lnTo>
                        <a:pt x="266" y="232"/>
                      </a:lnTo>
                      <a:lnTo>
                        <a:pt x="247" y="219"/>
                      </a:lnTo>
                      <a:lnTo>
                        <a:pt x="238" y="213"/>
                      </a:lnTo>
                      <a:lnTo>
                        <a:pt x="228" y="207"/>
                      </a:lnTo>
                      <a:lnTo>
                        <a:pt x="217" y="201"/>
                      </a:lnTo>
                      <a:lnTo>
                        <a:pt x="207" y="197"/>
                      </a:lnTo>
                      <a:lnTo>
                        <a:pt x="195" y="193"/>
                      </a:lnTo>
                      <a:lnTo>
                        <a:pt x="183" y="190"/>
                      </a:lnTo>
                      <a:lnTo>
                        <a:pt x="171" y="188"/>
                      </a:lnTo>
                      <a:lnTo>
                        <a:pt x="157" y="188"/>
                      </a:lnTo>
                      <a:lnTo>
                        <a:pt x="41" y="188"/>
                      </a:lnTo>
                      <a:lnTo>
                        <a:pt x="36" y="188"/>
                      </a:lnTo>
                      <a:lnTo>
                        <a:pt x="30" y="187"/>
                      </a:lnTo>
                      <a:lnTo>
                        <a:pt x="24" y="185"/>
                      </a:lnTo>
                      <a:lnTo>
                        <a:pt x="19" y="184"/>
                      </a:lnTo>
                      <a:lnTo>
                        <a:pt x="10" y="179"/>
                      </a:lnTo>
                      <a:lnTo>
                        <a:pt x="0" y="172"/>
                      </a:lnTo>
                      <a:lnTo>
                        <a:pt x="0" y="172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solidFill>
                    <a:sysClr val="window" lastClr="FFFFFF">
                      <a:lumMod val="85000"/>
                    </a:sysClr>
                  </a:solidFill>
                  <a:round/>
                  <a:headEnd/>
                  <a:tailEnd/>
                </a:ln>
              </p:spPr>
            </p:sp>
            <p:sp>
              <p:nvSpPr>
                <p:cNvPr id="89" name="Freeform 88"/>
                <p:cNvSpPr>
                  <a:spLocks noEditPoints="1"/>
                </p:cNvSpPr>
                <p:nvPr/>
              </p:nvSpPr>
              <p:spPr bwMode="auto">
                <a:xfrm>
                  <a:off x="893539" y="1280113"/>
                  <a:ext cx="306822" cy="185319"/>
                </a:xfrm>
                <a:custGeom>
                  <a:avLst/>
                  <a:gdLst/>
                  <a:ahLst/>
                  <a:cxnLst>
                    <a:cxn ang="0">
                      <a:pos x="54" y="27"/>
                    </a:cxn>
                    <a:cxn ang="0">
                      <a:pos x="30" y="21"/>
                    </a:cxn>
                    <a:cxn ang="0">
                      <a:pos x="28" y="59"/>
                    </a:cxn>
                    <a:cxn ang="0">
                      <a:pos x="16" y="73"/>
                    </a:cxn>
                    <a:cxn ang="0">
                      <a:pos x="0" y="87"/>
                    </a:cxn>
                    <a:cxn ang="0">
                      <a:pos x="22" y="95"/>
                    </a:cxn>
                    <a:cxn ang="0">
                      <a:pos x="48" y="94"/>
                    </a:cxn>
                    <a:cxn ang="0">
                      <a:pos x="87" y="90"/>
                    </a:cxn>
                    <a:cxn ang="0">
                      <a:pos x="142" y="79"/>
                    </a:cxn>
                    <a:cxn ang="0">
                      <a:pos x="138" y="64"/>
                    </a:cxn>
                    <a:cxn ang="0">
                      <a:pos x="123" y="49"/>
                    </a:cxn>
                    <a:cxn ang="0">
                      <a:pos x="110" y="28"/>
                    </a:cxn>
                    <a:cxn ang="0">
                      <a:pos x="90" y="32"/>
                    </a:cxn>
                    <a:cxn ang="0">
                      <a:pos x="81" y="46"/>
                    </a:cxn>
                    <a:cxn ang="0">
                      <a:pos x="67" y="49"/>
                    </a:cxn>
                    <a:cxn ang="0">
                      <a:pos x="164" y="185"/>
                    </a:cxn>
                    <a:cxn ang="0">
                      <a:pos x="193" y="162"/>
                    </a:cxn>
                    <a:cxn ang="0">
                      <a:pos x="208" y="156"/>
                    </a:cxn>
                    <a:cxn ang="0">
                      <a:pos x="237" y="148"/>
                    </a:cxn>
                    <a:cxn ang="0">
                      <a:pos x="238" y="134"/>
                    </a:cxn>
                    <a:cxn ang="0">
                      <a:pos x="220" y="126"/>
                    </a:cxn>
                    <a:cxn ang="0">
                      <a:pos x="197" y="90"/>
                    </a:cxn>
                    <a:cxn ang="0">
                      <a:pos x="209" y="80"/>
                    </a:cxn>
                    <a:cxn ang="0">
                      <a:pos x="221" y="71"/>
                    </a:cxn>
                    <a:cxn ang="0">
                      <a:pos x="214" y="54"/>
                    </a:cxn>
                    <a:cxn ang="0">
                      <a:pos x="218" y="36"/>
                    </a:cxn>
                    <a:cxn ang="0">
                      <a:pos x="246" y="14"/>
                    </a:cxn>
                    <a:cxn ang="0">
                      <a:pos x="307" y="2"/>
                    </a:cxn>
                    <a:cxn ang="0">
                      <a:pos x="379" y="1"/>
                    </a:cxn>
                    <a:cxn ang="0">
                      <a:pos x="406" y="7"/>
                    </a:cxn>
                    <a:cxn ang="0">
                      <a:pos x="430" y="20"/>
                    </a:cxn>
                    <a:cxn ang="0">
                      <a:pos x="451" y="17"/>
                    </a:cxn>
                    <a:cxn ang="0">
                      <a:pos x="458" y="4"/>
                    </a:cxn>
                    <a:cxn ang="0">
                      <a:pos x="473" y="1"/>
                    </a:cxn>
                    <a:cxn ang="0">
                      <a:pos x="493" y="13"/>
                    </a:cxn>
                    <a:cxn ang="0">
                      <a:pos x="530" y="49"/>
                    </a:cxn>
                    <a:cxn ang="0">
                      <a:pos x="565" y="64"/>
                    </a:cxn>
                    <a:cxn ang="0">
                      <a:pos x="612" y="91"/>
                    </a:cxn>
                    <a:cxn ang="0">
                      <a:pos x="590" y="124"/>
                    </a:cxn>
                    <a:cxn ang="0">
                      <a:pos x="522" y="177"/>
                    </a:cxn>
                    <a:cxn ang="0">
                      <a:pos x="499" y="208"/>
                    </a:cxn>
                    <a:cxn ang="0">
                      <a:pos x="476" y="295"/>
                    </a:cxn>
                    <a:cxn ang="0">
                      <a:pos x="458" y="322"/>
                    </a:cxn>
                    <a:cxn ang="0">
                      <a:pos x="425" y="352"/>
                    </a:cxn>
                    <a:cxn ang="0">
                      <a:pos x="395" y="383"/>
                    </a:cxn>
                    <a:cxn ang="0">
                      <a:pos x="373" y="356"/>
                    </a:cxn>
                    <a:cxn ang="0">
                      <a:pos x="339" y="331"/>
                    </a:cxn>
                    <a:cxn ang="0">
                      <a:pos x="299" y="314"/>
                    </a:cxn>
                    <a:cxn ang="0">
                      <a:pos x="279" y="296"/>
                    </a:cxn>
                    <a:cxn ang="0">
                      <a:pos x="268" y="286"/>
                    </a:cxn>
                    <a:cxn ang="0">
                      <a:pos x="246" y="218"/>
                    </a:cxn>
                    <a:cxn ang="0">
                      <a:pos x="207" y="218"/>
                    </a:cxn>
                    <a:cxn ang="0">
                      <a:pos x="179" y="218"/>
                    </a:cxn>
                    <a:cxn ang="0">
                      <a:pos x="153" y="200"/>
                    </a:cxn>
                  </a:cxnLst>
                  <a:rect l="0" t="0" r="r" b="b"/>
                  <a:pathLst>
                    <a:path w="625" h="383">
                      <a:moveTo>
                        <a:pt x="67" y="45"/>
                      </a:moveTo>
                      <a:lnTo>
                        <a:pt x="61" y="38"/>
                      </a:lnTo>
                      <a:lnTo>
                        <a:pt x="56" y="30"/>
                      </a:lnTo>
                      <a:lnTo>
                        <a:pt x="54" y="27"/>
                      </a:lnTo>
                      <a:lnTo>
                        <a:pt x="51" y="23"/>
                      </a:lnTo>
                      <a:lnTo>
                        <a:pt x="48" y="22"/>
                      </a:lnTo>
                      <a:lnTo>
                        <a:pt x="44" y="21"/>
                      </a:lnTo>
                      <a:lnTo>
                        <a:pt x="30" y="21"/>
                      </a:lnTo>
                      <a:lnTo>
                        <a:pt x="30" y="32"/>
                      </a:lnTo>
                      <a:lnTo>
                        <a:pt x="30" y="40"/>
                      </a:lnTo>
                      <a:lnTo>
                        <a:pt x="30" y="48"/>
                      </a:lnTo>
                      <a:lnTo>
                        <a:pt x="28" y="59"/>
                      </a:lnTo>
                      <a:lnTo>
                        <a:pt x="26" y="64"/>
                      </a:lnTo>
                      <a:lnTo>
                        <a:pt x="23" y="67"/>
                      </a:lnTo>
                      <a:lnTo>
                        <a:pt x="20" y="70"/>
                      </a:lnTo>
                      <a:lnTo>
                        <a:pt x="16" y="73"/>
                      </a:lnTo>
                      <a:lnTo>
                        <a:pt x="11" y="75"/>
                      </a:lnTo>
                      <a:lnTo>
                        <a:pt x="7" y="78"/>
                      </a:lnTo>
                      <a:lnTo>
                        <a:pt x="3" y="83"/>
                      </a:lnTo>
                      <a:lnTo>
                        <a:pt x="0" y="87"/>
                      </a:lnTo>
                      <a:lnTo>
                        <a:pt x="0" y="96"/>
                      </a:lnTo>
                      <a:lnTo>
                        <a:pt x="8" y="96"/>
                      </a:lnTo>
                      <a:lnTo>
                        <a:pt x="16" y="96"/>
                      </a:lnTo>
                      <a:lnTo>
                        <a:pt x="22" y="95"/>
                      </a:lnTo>
                      <a:lnTo>
                        <a:pt x="27" y="93"/>
                      </a:lnTo>
                      <a:lnTo>
                        <a:pt x="32" y="92"/>
                      </a:lnTo>
                      <a:lnTo>
                        <a:pt x="38" y="92"/>
                      </a:lnTo>
                      <a:lnTo>
                        <a:pt x="48" y="94"/>
                      </a:lnTo>
                      <a:lnTo>
                        <a:pt x="57" y="95"/>
                      </a:lnTo>
                      <a:lnTo>
                        <a:pt x="69" y="95"/>
                      </a:lnTo>
                      <a:lnTo>
                        <a:pt x="78" y="93"/>
                      </a:lnTo>
                      <a:lnTo>
                        <a:pt x="87" y="90"/>
                      </a:lnTo>
                      <a:lnTo>
                        <a:pt x="98" y="87"/>
                      </a:lnTo>
                      <a:lnTo>
                        <a:pt x="105" y="83"/>
                      </a:lnTo>
                      <a:lnTo>
                        <a:pt x="113" y="79"/>
                      </a:lnTo>
                      <a:lnTo>
                        <a:pt x="142" y="79"/>
                      </a:lnTo>
                      <a:lnTo>
                        <a:pt x="142" y="70"/>
                      </a:lnTo>
                      <a:lnTo>
                        <a:pt x="142" y="68"/>
                      </a:lnTo>
                      <a:lnTo>
                        <a:pt x="140" y="66"/>
                      </a:lnTo>
                      <a:lnTo>
                        <a:pt x="138" y="64"/>
                      </a:lnTo>
                      <a:lnTo>
                        <a:pt x="136" y="63"/>
                      </a:lnTo>
                      <a:lnTo>
                        <a:pt x="131" y="60"/>
                      </a:lnTo>
                      <a:lnTo>
                        <a:pt x="126" y="56"/>
                      </a:lnTo>
                      <a:lnTo>
                        <a:pt x="123" y="49"/>
                      </a:lnTo>
                      <a:lnTo>
                        <a:pt x="120" y="43"/>
                      </a:lnTo>
                      <a:lnTo>
                        <a:pt x="120" y="36"/>
                      </a:lnTo>
                      <a:lnTo>
                        <a:pt x="119" y="28"/>
                      </a:lnTo>
                      <a:lnTo>
                        <a:pt x="110" y="28"/>
                      </a:lnTo>
                      <a:lnTo>
                        <a:pt x="102" y="28"/>
                      </a:lnTo>
                      <a:lnTo>
                        <a:pt x="98" y="29"/>
                      </a:lnTo>
                      <a:lnTo>
                        <a:pt x="95" y="30"/>
                      </a:lnTo>
                      <a:lnTo>
                        <a:pt x="90" y="32"/>
                      </a:lnTo>
                      <a:lnTo>
                        <a:pt x="87" y="35"/>
                      </a:lnTo>
                      <a:lnTo>
                        <a:pt x="85" y="39"/>
                      </a:lnTo>
                      <a:lnTo>
                        <a:pt x="82" y="44"/>
                      </a:lnTo>
                      <a:lnTo>
                        <a:pt x="81" y="46"/>
                      </a:lnTo>
                      <a:lnTo>
                        <a:pt x="80" y="47"/>
                      </a:lnTo>
                      <a:lnTo>
                        <a:pt x="78" y="48"/>
                      </a:lnTo>
                      <a:lnTo>
                        <a:pt x="76" y="49"/>
                      </a:lnTo>
                      <a:lnTo>
                        <a:pt x="67" y="49"/>
                      </a:lnTo>
                      <a:lnTo>
                        <a:pt x="67" y="45"/>
                      </a:lnTo>
                      <a:close/>
                      <a:moveTo>
                        <a:pt x="153" y="200"/>
                      </a:moveTo>
                      <a:lnTo>
                        <a:pt x="158" y="192"/>
                      </a:lnTo>
                      <a:lnTo>
                        <a:pt x="164" y="185"/>
                      </a:lnTo>
                      <a:lnTo>
                        <a:pt x="171" y="179"/>
                      </a:lnTo>
                      <a:lnTo>
                        <a:pt x="181" y="173"/>
                      </a:lnTo>
                      <a:lnTo>
                        <a:pt x="187" y="168"/>
                      </a:lnTo>
                      <a:lnTo>
                        <a:pt x="193" y="162"/>
                      </a:lnTo>
                      <a:lnTo>
                        <a:pt x="196" y="160"/>
                      </a:lnTo>
                      <a:lnTo>
                        <a:pt x="199" y="158"/>
                      </a:lnTo>
                      <a:lnTo>
                        <a:pt x="203" y="157"/>
                      </a:lnTo>
                      <a:lnTo>
                        <a:pt x="208" y="156"/>
                      </a:lnTo>
                      <a:lnTo>
                        <a:pt x="218" y="154"/>
                      </a:lnTo>
                      <a:lnTo>
                        <a:pt x="228" y="152"/>
                      </a:lnTo>
                      <a:lnTo>
                        <a:pt x="233" y="151"/>
                      </a:lnTo>
                      <a:lnTo>
                        <a:pt x="237" y="148"/>
                      </a:lnTo>
                      <a:lnTo>
                        <a:pt x="239" y="145"/>
                      </a:lnTo>
                      <a:lnTo>
                        <a:pt x="240" y="141"/>
                      </a:lnTo>
                      <a:lnTo>
                        <a:pt x="240" y="137"/>
                      </a:lnTo>
                      <a:lnTo>
                        <a:pt x="238" y="134"/>
                      </a:lnTo>
                      <a:lnTo>
                        <a:pt x="236" y="131"/>
                      </a:lnTo>
                      <a:lnTo>
                        <a:pt x="233" y="129"/>
                      </a:lnTo>
                      <a:lnTo>
                        <a:pt x="227" y="127"/>
                      </a:lnTo>
                      <a:lnTo>
                        <a:pt x="220" y="126"/>
                      </a:lnTo>
                      <a:lnTo>
                        <a:pt x="196" y="125"/>
                      </a:lnTo>
                      <a:lnTo>
                        <a:pt x="196" y="95"/>
                      </a:lnTo>
                      <a:lnTo>
                        <a:pt x="196" y="92"/>
                      </a:lnTo>
                      <a:lnTo>
                        <a:pt x="197" y="90"/>
                      </a:lnTo>
                      <a:lnTo>
                        <a:pt x="198" y="88"/>
                      </a:lnTo>
                      <a:lnTo>
                        <a:pt x="200" y="87"/>
                      </a:lnTo>
                      <a:lnTo>
                        <a:pt x="204" y="84"/>
                      </a:lnTo>
                      <a:lnTo>
                        <a:pt x="209" y="80"/>
                      </a:lnTo>
                      <a:lnTo>
                        <a:pt x="214" y="78"/>
                      </a:lnTo>
                      <a:lnTo>
                        <a:pt x="218" y="75"/>
                      </a:lnTo>
                      <a:lnTo>
                        <a:pt x="220" y="73"/>
                      </a:lnTo>
                      <a:lnTo>
                        <a:pt x="221" y="71"/>
                      </a:lnTo>
                      <a:lnTo>
                        <a:pt x="222" y="69"/>
                      </a:lnTo>
                      <a:lnTo>
                        <a:pt x="222" y="67"/>
                      </a:lnTo>
                      <a:lnTo>
                        <a:pt x="218" y="60"/>
                      </a:lnTo>
                      <a:lnTo>
                        <a:pt x="214" y="54"/>
                      </a:lnTo>
                      <a:lnTo>
                        <a:pt x="214" y="48"/>
                      </a:lnTo>
                      <a:lnTo>
                        <a:pt x="215" y="44"/>
                      </a:lnTo>
                      <a:lnTo>
                        <a:pt x="216" y="40"/>
                      </a:lnTo>
                      <a:lnTo>
                        <a:pt x="218" y="36"/>
                      </a:lnTo>
                      <a:lnTo>
                        <a:pt x="223" y="30"/>
                      </a:lnTo>
                      <a:lnTo>
                        <a:pt x="229" y="23"/>
                      </a:lnTo>
                      <a:lnTo>
                        <a:pt x="238" y="18"/>
                      </a:lnTo>
                      <a:lnTo>
                        <a:pt x="246" y="14"/>
                      </a:lnTo>
                      <a:lnTo>
                        <a:pt x="255" y="11"/>
                      </a:lnTo>
                      <a:lnTo>
                        <a:pt x="265" y="9"/>
                      </a:lnTo>
                      <a:lnTo>
                        <a:pt x="287" y="4"/>
                      </a:lnTo>
                      <a:lnTo>
                        <a:pt x="307" y="2"/>
                      </a:lnTo>
                      <a:lnTo>
                        <a:pt x="328" y="1"/>
                      </a:lnTo>
                      <a:lnTo>
                        <a:pt x="351" y="1"/>
                      </a:lnTo>
                      <a:lnTo>
                        <a:pt x="366" y="0"/>
                      </a:lnTo>
                      <a:lnTo>
                        <a:pt x="379" y="1"/>
                      </a:lnTo>
                      <a:lnTo>
                        <a:pt x="386" y="2"/>
                      </a:lnTo>
                      <a:lnTo>
                        <a:pt x="392" y="3"/>
                      </a:lnTo>
                      <a:lnTo>
                        <a:pt x="399" y="5"/>
                      </a:lnTo>
                      <a:lnTo>
                        <a:pt x="406" y="7"/>
                      </a:lnTo>
                      <a:lnTo>
                        <a:pt x="415" y="12"/>
                      </a:lnTo>
                      <a:lnTo>
                        <a:pt x="422" y="16"/>
                      </a:lnTo>
                      <a:lnTo>
                        <a:pt x="426" y="18"/>
                      </a:lnTo>
                      <a:lnTo>
                        <a:pt x="430" y="20"/>
                      </a:lnTo>
                      <a:lnTo>
                        <a:pt x="434" y="21"/>
                      </a:lnTo>
                      <a:lnTo>
                        <a:pt x="440" y="21"/>
                      </a:lnTo>
                      <a:lnTo>
                        <a:pt x="451" y="21"/>
                      </a:lnTo>
                      <a:lnTo>
                        <a:pt x="451" y="17"/>
                      </a:lnTo>
                      <a:lnTo>
                        <a:pt x="452" y="14"/>
                      </a:lnTo>
                      <a:lnTo>
                        <a:pt x="454" y="10"/>
                      </a:lnTo>
                      <a:lnTo>
                        <a:pt x="455" y="7"/>
                      </a:lnTo>
                      <a:lnTo>
                        <a:pt x="458" y="4"/>
                      </a:lnTo>
                      <a:lnTo>
                        <a:pt x="460" y="2"/>
                      </a:lnTo>
                      <a:lnTo>
                        <a:pt x="465" y="1"/>
                      </a:lnTo>
                      <a:lnTo>
                        <a:pt x="468" y="1"/>
                      </a:lnTo>
                      <a:lnTo>
                        <a:pt x="473" y="1"/>
                      </a:lnTo>
                      <a:lnTo>
                        <a:pt x="478" y="2"/>
                      </a:lnTo>
                      <a:lnTo>
                        <a:pt x="482" y="4"/>
                      </a:lnTo>
                      <a:lnTo>
                        <a:pt x="486" y="7"/>
                      </a:lnTo>
                      <a:lnTo>
                        <a:pt x="493" y="13"/>
                      </a:lnTo>
                      <a:lnTo>
                        <a:pt x="500" y="21"/>
                      </a:lnTo>
                      <a:lnTo>
                        <a:pt x="512" y="35"/>
                      </a:lnTo>
                      <a:lnTo>
                        <a:pt x="524" y="44"/>
                      </a:lnTo>
                      <a:lnTo>
                        <a:pt x="530" y="49"/>
                      </a:lnTo>
                      <a:lnTo>
                        <a:pt x="537" y="52"/>
                      </a:lnTo>
                      <a:lnTo>
                        <a:pt x="544" y="57"/>
                      </a:lnTo>
                      <a:lnTo>
                        <a:pt x="554" y="60"/>
                      </a:lnTo>
                      <a:lnTo>
                        <a:pt x="565" y="64"/>
                      </a:lnTo>
                      <a:lnTo>
                        <a:pt x="575" y="69"/>
                      </a:lnTo>
                      <a:lnTo>
                        <a:pt x="586" y="74"/>
                      </a:lnTo>
                      <a:lnTo>
                        <a:pt x="597" y="80"/>
                      </a:lnTo>
                      <a:lnTo>
                        <a:pt x="612" y="91"/>
                      </a:lnTo>
                      <a:lnTo>
                        <a:pt x="625" y="99"/>
                      </a:lnTo>
                      <a:lnTo>
                        <a:pt x="625" y="99"/>
                      </a:lnTo>
                      <a:lnTo>
                        <a:pt x="606" y="113"/>
                      </a:lnTo>
                      <a:lnTo>
                        <a:pt x="590" y="124"/>
                      </a:lnTo>
                      <a:lnTo>
                        <a:pt x="573" y="136"/>
                      </a:lnTo>
                      <a:lnTo>
                        <a:pt x="556" y="151"/>
                      </a:lnTo>
                      <a:lnTo>
                        <a:pt x="538" y="164"/>
                      </a:lnTo>
                      <a:lnTo>
                        <a:pt x="522" y="177"/>
                      </a:lnTo>
                      <a:lnTo>
                        <a:pt x="514" y="183"/>
                      </a:lnTo>
                      <a:lnTo>
                        <a:pt x="508" y="189"/>
                      </a:lnTo>
                      <a:lnTo>
                        <a:pt x="503" y="198"/>
                      </a:lnTo>
                      <a:lnTo>
                        <a:pt x="499" y="208"/>
                      </a:lnTo>
                      <a:lnTo>
                        <a:pt x="490" y="240"/>
                      </a:lnTo>
                      <a:lnTo>
                        <a:pt x="485" y="268"/>
                      </a:lnTo>
                      <a:lnTo>
                        <a:pt x="481" y="282"/>
                      </a:lnTo>
                      <a:lnTo>
                        <a:pt x="476" y="295"/>
                      </a:lnTo>
                      <a:lnTo>
                        <a:pt x="472" y="302"/>
                      </a:lnTo>
                      <a:lnTo>
                        <a:pt x="469" y="309"/>
                      </a:lnTo>
                      <a:lnTo>
                        <a:pt x="463" y="316"/>
                      </a:lnTo>
                      <a:lnTo>
                        <a:pt x="458" y="322"/>
                      </a:lnTo>
                      <a:lnTo>
                        <a:pt x="450" y="331"/>
                      </a:lnTo>
                      <a:lnTo>
                        <a:pt x="442" y="339"/>
                      </a:lnTo>
                      <a:lnTo>
                        <a:pt x="433" y="346"/>
                      </a:lnTo>
                      <a:lnTo>
                        <a:pt x="425" y="352"/>
                      </a:lnTo>
                      <a:lnTo>
                        <a:pt x="417" y="358"/>
                      </a:lnTo>
                      <a:lnTo>
                        <a:pt x="410" y="364"/>
                      </a:lnTo>
                      <a:lnTo>
                        <a:pt x="402" y="373"/>
                      </a:lnTo>
                      <a:lnTo>
                        <a:pt x="395" y="383"/>
                      </a:lnTo>
                      <a:lnTo>
                        <a:pt x="395" y="383"/>
                      </a:lnTo>
                      <a:lnTo>
                        <a:pt x="388" y="373"/>
                      </a:lnTo>
                      <a:lnTo>
                        <a:pt x="381" y="364"/>
                      </a:lnTo>
                      <a:lnTo>
                        <a:pt x="373" y="356"/>
                      </a:lnTo>
                      <a:lnTo>
                        <a:pt x="366" y="349"/>
                      </a:lnTo>
                      <a:lnTo>
                        <a:pt x="358" y="343"/>
                      </a:lnTo>
                      <a:lnTo>
                        <a:pt x="348" y="337"/>
                      </a:lnTo>
                      <a:lnTo>
                        <a:pt x="339" y="331"/>
                      </a:lnTo>
                      <a:lnTo>
                        <a:pt x="328" y="327"/>
                      </a:lnTo>
                      <a:lnTo>
                        <a:pt x="315" y="322"/>
                      </a:lnTo>
                      <a:lnTo>
                        <a:pt x="304" y="317"/>
                      </a:lnTo>
                      <a:lnTo>
                        <a:pt x="299" y="314"/>
                      </a:lnTo>
                      <a:lnTo>
                        <a:pt x="295" y="311"/>
                      </a:lnTo>
                      <a:lnTo>
                        <a:pt x="289" y="305"/>
                      </a:lnTo>
                      <a:lnTo>
                        <a:pt x="285" y="300"/>
                      </a:lnTo>
                      <a:lnTo>
                        <a:pt x="279" y="296"/>
                      </a:lnTo>
                      <a:lnTo>
                        <a:pt x="274" y="292"/>
                      </a:lnTo>
                      <a:lnTo>
                        <a:pt x="271" y="291"/>
                      </a:lnTo>
                      <a:lnTo>
                        <a:pt x="269" y="289"/>
                      </a:lnTo>
                      <a:lnTo>
                        <a:pt x="268" y="286"/>
                      </a:lnTo>
                      <a:lnTo>
                        <a:pt x="267" y="283"/>
                      </a:lnTo>
                      <a:lnTo>
                        <a:pt x="267" y="220"/>
                      </a:lnTo>
                      <a:lnTo>
                        <a:pt x="255" y="219"/>
                      </a:lnTo>
                      <a:lnTo>
                        <a:pt x="246" y="218"/>
                      </a:lnTo>
                      <a:lnTo>
                        <a:pt x="236" y="218"/>
                      </a:lnTo>
                      <a:lnTo>
                        <a:pt x="224" y="217"/>
                      </a:lnTo>
                      <a:lnTo>
                        <a:pt x="215" y="218"/>
                      </a:lnTo>
                      <a:lnTo>
                        <a:pt x="207" y="218"/>
                      </a:lnTo>
                      <a:lnTo>
                        <a:pt x="198" y="219"/>
                      </a:lnTo>
                      <a:lnTo>
                        <a:pt x="189" y="220"/>
                      </a:lnTo>
                      <a:lnTo>
                        <a:pt x="184" y="219"/>
                      </a:lnTo>
                      <a:lnTo>
                        <a:pt x="179" y="218"/>
                      </a:lnTo>
                      <a:lnTo>
                        <a:pt x="173" y="216"/>
                      </a:lnTo>
                      <a:lnTo>
                        <a:pt x="169" y="213"/>
                      </a:lnTo>
                      <a:lnTo>
                        <a:pt x="161" y="207"/>
                      </a:lnTo>
                      <a:lnTo>
                        <a:pt x="153" y="20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solidFill>
                    <a:sysClr val="window" lastClr="FFFFFF">
                      <a:lumMod val="85000"/>
                    </a:sysClr>
                  </a:solidFill>
                  <a:round/>
                  <a:headEnd/>
                  <a:tailEnd/>
                </a:ln>
              </p:spPr>
            </p:sp>
            <p:sp>
              <p:nvSpPr>
                <p:cNvPr id="90" name="Freeform 89"/>
                <p:cNvSpPr>
                  <a:spLocks noEditPoints="1"/>
                </p:cNvSpPr>
                <p:nvPr/>
              </p:nvSpPr>
              <p:spPr bwMode="auto">
                <a:xfrm>
                  <a:off x="941480" y="687093"/>
                  <a:ext cx="920467" cy="583755"/>
                </a:xfrm>
                <a:custGeom>
                  <a:avLst/>
                  <a:gdLst/>
                  <a:ahLst/>
                  <a:cxnLst>
                    <a:cxn ang="0">
                      <a:pos x="5" y="1037"/>
                    </a:cxn>
                    <a:cxn ang="0">
                      <a:pos x="16" y="1060"/>
                    </a:cxn>
                    <a:cxn ang="0">
                      <a:pos x="45" y="1075"/>
                    </a:cxn>
                    <a:cxn ang="0">
                      <a:pos x="40" y="1014"/>
                    </a:cxn>
                    <a:cxn ang="0">
                      <a:pos x="742" y="1251"/>
                    </a:cxn>
                    <a:cxn ang="0">
                      <a:pos x="662" y="1244"/>
                    </a:cxn>
                    <a:cxn ang="0">
                      <a:pos x="602" y="1228"/>
                    </a:cxn>
                    <a:cxn ang="0">
                      <a:pos x="543" y="1206"/>
                    </a:cxn>
                    <a:cxn ang="0">
                      <a:pos x="442" y="1197"/>
                    </a:cxn>
                    <a:cxn ang="0">
                      <a:pos x="342" y="1199"/>
                    </a:cxn>
                    <a:cxn ang="0">
                      <a:pos x="262" y="1160"/>
                    </a:cxn>
                    <a:cxn ang="0">
                      <a:pos x="257" y="1107"/>
                    </a:cxn>
                    <a:cxn ang="0">
                      <a:pos x="240" y="1057"/>
                    </a:cxn>
                    <a:cxn ang="0">
                      <a:pos x="241" y="972"/>
                    </a:cxn>
                    <a:cxn ang="0">
                      <a:pos x="287" y="953"/>
                    </a:cxn>
                    <a:cxn ang="0">
                      <a:pos x="347" y="918"/>
                    </a:cxn>
                    <a:cxn ang="0">
                      <a:pos x="368" y="873"/>
                    </a:cxn>
                    <a:cxn ang="0">
                      <a:pos x="418" y="821"/>
                    </a:cxn>
                    <a:cxn ang="0">
                      <a:pos x="473" y="765"/>
                    </a:cxn>
                    <a:cxn ang="0">
                      <a:pos x="553" y="743"/>
                    </a:cxn>
                    <a:cxn ang="0">
                      <a:pos x="593" y="740"/>
                    </a:cxn>
                    <a:cxn ang="0">
                      <a:pos x="662" y="712"/>
                    </a:cxn>
                    <a:cxn ang="0">
                      <a:pos x="716" y="695"/>
                    </a:cxn>
                    <a:cxn ang="0">
                      <a:pos x="773" y="701"/>
                    </a:cxn>
                    <a:cxn ang="0">
                      <a:pos x="874" y="648"/>
                    </a:cxn>
                    <a:cxn ang="0">
                      <a:pos x="928" y="646"/>
                    </a:cxn>
                    <a:cxn ang="0">
                      <a:pos x="1009" y="624"/>
                    </a:cxn>
                    <a:cxn ang="0">
                      <a:pos x="1046" y="639"/>
                    </a:cxn>
                    <a:cxn ang="0">
                      <a:pos x="1092" y="597"/>
                    </a:cxn>
                    <a:cxn ang="0">
                      <a:pos x="1091" y="500"/>
                    </a:cxn>
                    <a:cxn ang="0">
                      <a:pos x="1163" y="406"/>
                    </a:cxn>
                    <a:cxn ang="0">
                      <a:pos x="1262" y="289"/>
                    </a:cxn>
                    <a:cxn ang="0">
                      <a:pos x="1375" y="228"/>
                    </a:cxn>
                    <a:cxn ang="0">
                      <a:pos x="1374" y="96"/>
                    </a:cxn>
                    <a:cxn ang="0">
                      <a:pos x="1373" y="18"/>
                    </a:cxn>
                    <a:cxn ang="0">
                      <a:pos x="1400" y="41"/>
                    </a:cxn>
                    <a:cxn ang="0">
                      <a:pos x="1455" y="15"/>
                    </a:cxn>
                    <a:cxn ang="0">
                      <a:pos x="1469" y="125"/>
                    </a:cxn>
                    <a:cxn ang="0">
                      <a:pos x="1507" y="118"/>
                    </a:cxn>
                    <a:cxn ang="0">
                      <a:pos x="1559" y="133"/>
                    </a:cxn>
                    <a:cxn ang="0">
                      <a:pos x="1631" y="94"/>
                    </a:cxn>
                    <a:cxn ang="0">
                      <a:pos x="1786" y="49"/>
                    </a:cxn>
                    <a:cxn ang="0">
                      <a:pos x="1921" y="57"/>
                    </a:cxn>
                    <a:cxn ang="0">
                      <a:pos x="1892" y="115"/>
                    </a:cxn>
                    <a:cxn ang="0">
                      <a:pos x="1902" y="163"/>
                    </a:cxn>
                    <a:cxn ang="0">
                      <a:pos x="1790" y="248"/>
                    </a:cxn>
                    <a:cxn ang="0">
                      <a:pos x="1741" y="292"/>
                    </a:cxn>
                    <a:cxn ang="0">
                      <a:pos x="1674" y="341"/>
                    </a:cxn>
                    <a:cxn ang="0">
                      <a:pos x="1598" y="470"/>
                    </a:cxn>
                    <a:cxn ang="0">
                      <a:pos x="1557" y="560"/>
                    </a:cxn>
                    <a:cxn ang="0">
                      <a:pos x="1513" y="598"/>
                    </a:cxn>
                    <a:cxn ang="0">
                      <a:pos x="1446" y="649"/>
                    </a:cxn>
                    <a:cxn ang="0">
                      <a:pos x="1406" y="696"/>
                    </a:cxn>
                    <a:cxn ang="0">
                      <a:pos x="1392" y="756"/>
                    </a:cxn>
                    <a:cxn ang="0">
                      <a:pos x="1322" y="827"/>
                    </a:cxn>
                    <a:cxn ang="0">
                      <a:pos x="1244" y="907"/>
                    </a:cxn>
                    <a:cxn ang="0">
                      <a:pos x="1224" y="982"/>
                    </a:cxn>
                    <a:cxn ang="0">
                      <a:pos x="1238" y="1096"/>
                    </a:cxn>
                    <a:cxn ang="0">
                      <a:pos x="1164" y="1120"/>
                    </a:cxn>
                    <a:cxn ang="0">
                      <a:pos x="1052" y="1158"/>
                    </a:cxn>
                    <a:cxn ang="0">
                      <a:pos x="867" y="1193"/>
                    </a:cxn>
                  </a:cxnLst>
                  <a:rect l="0" t="0" r="r" b="b"/>
                  <a:pathLst>
                    <a:path w="1921" h="1256">
                      <a:moveTo>
                        <a:pt x="33" y="1008"/>
                      </a:moveTo>
                      <a:lnTo>
                        <a:pt x="30" y="1009"/>
                      </a:lnTo>
                      <a:lnTo>
                        <a:pt x="26" y="1010"/>
                      </a:lnTo>
                      <a:lnTo>
                        <a:pt x="24" y="1012"/>
                      </a:lnTo>
                      <a:lnTo>
                        <a:pt x="22" y="1015"/>
                      </a:lnTo>
                      <a:lnTo>
                        <a:pt x="17" y="1021"/>
                      </a:lnTo>
                      <a:lnTo>
                        <a:pt x="13" y="1029"/>
                      </a:lnTo>
                      <a:lnTo>
                        <a:pt x="9" y="1033"/>
                      </a:lnTo>
                      <a:lnTo>
                        <a:pt x="5" y="1037"/>
                      </a:lnTo>
                      <a:lnTo>
                        <a:pt x="3" y="1039"/>
                      </a:lnTo>
                      <a:lnTo>
                        <a:pt x="2" y="1042"/>
                      </a:lnTo>
                      <a:lnTo>
                        <a:pt x="1" y="1044"/>
                      </a:lnTo>
                      <a:lnTo>
                        <a:pt x="0" y="1047"/>
                      </a:lnTo>
                      <a:lnTo>
                        <a:pt x="1" y="1051"/>
                      </a:lnTo>
                      <a:lnTo>
                        <a:pt x="3" y="1053"/>
                      </a:lnTo>
                      <a:lnTo>
                        <a:pt x="5" y="1055"/>
                      </a:lnTo>
                      <a:lnTo>
                        <a:pt x="9" y="1058"/>
                      </a:lnTo>
                      <a:lnTo>
                        <a:pt x="16" y="1060"/>
                      </a:lnTo>
                      <a:lnTo>
                        <a:pt x="25" y="1063"/>
                      </a:lnTo>
                      <a:lnTo>
                        <a:pt x="29" y="1067"/>
                      </a:lnTo>
                      <a:lnTo>
                        <a:pt x="32" y="1071"/>
                      </a:lnTo>
                      <a:lnTo>
                        <a:pt x="34" y="1073"/>
                      </a:lnTo>
                      <a:lnTo>
                        <a:pt x="35" y="1075"/>
                      </a:lnTo>
                      <a:lnTo>
                        <a:pt x="38" y="1076"/>
                      </a:lnTo>
                      <a:lnTo>
                        <a:pt x="40" y="1077"/>
                      </a:lnTo>
                      <a:lnTo>
                        <a:pt x="43" y="1076"/>
                      </a:lnTo>
                      <a:lnTo>
                        <a:pt x="45" y="1075"/>
                      </a:lnTo>
                      <a:lnTo>
                        <a:pt x="48" y="1073"/>
                      </a:lnTo>
                      <a:lnTo>
                        <a:pt x="49" y="1071"/>
                      </a:lnTo>
                      <a:lnTo>
                        <a:pt x="50" y="1065"/>
                      </a:lnTo>
                      <a:lnTo>
                        <a:pt x="50" y="1058"/>
                      </a:lnTo>
                      <a:lnTo>
                        <a:pt x="46" y="1048"/>
                      </a:lnTo>
                      <a:lnTo>
                        <a:pt x="41" y="1038"/>
                      </a:lnTo>
                      <a:lnTo>
                        <a:pt x="41" y="1029"/>
                      </a:lnTo>
                      <a:lnTo>
                        <a:pt x="41" y="1018"/>
                      </a:lnTo>
                      <a:lnTo>
                        <a:pt x="40" y="1014"/>
                      </a:lnTo>
                      <a:lnTo>
                        <a:pt x="39" y="1011"/>
                      </a:lnTo>
                      <a:lnTo>
                        <a:pt x="37" y="1009"/>
                      </a:lnTo>
                      <a:lnTo>
                        <a:pt x="33" y="1008"/>
                      </a:lnTo>
                      <a:close/>
                      <a:moveTo>
                        <a:pt x="766" y="1254"/>
                      </a:moveTo>
                      <a:lnTo>
                        <a:pt x="763" y="1252"/>
                      </a:lnTo>
                      <a:lnTo>
                        <a:pt x="758" y="1251"/>
                      </a:lnTo>
                      <a:lnTo>
                        <a:pt x="754" y="1250"/>
                      </a:lnTo>
                      <a:lnTo>
                        <a:pt x="750" y="1250"/>
                      </a:lnTo>
                      <a:lnTo>
                        <a:pt x="742" y="1251"/>
                      </a:lnTo>
                      <a:lnTo>
                        <a:pt x="735" y="1252"/>
                      </a:lnTo>
                      <a:lnTo>
                        <a:pt x="727" y="1254"/>
                      </a:lnTo>
                      <a:lnTo>
                        <a:pt x="719" y="1256"/>
                      </a:lnTo>
                      <a:lnTo>
                        <a:pt x="688" y="1256"/>
                      </a:lnTo>
                      <a:lnTo>
                        <a:pt x="683" y="1254"/>
                      </a:lnTo>
                      <a:lnTo>
                        <a:pt x="679" y="1253"/>
                      </a:lnTo>
                      <a:lnTo>
                        <a:pt x="674" y="1251"/>
                      </a:lnTo>
                      <a:lnTo>
                        <a:pt x="670" y="1249"/>
                      </a:lnTo>
                      <a:lnTo>
                        <a:pt x="662" y="1244"/>
                      </a:lnTo>
                      <a:lnTo>
                        <a:pt x="653" y="1241"/>
                      </a:lnTo>
                      <a:lnTo>
                        <a:pt x="641" y="1239"/>
                      </a:lnTo>
                      <a:lnTo>
                        <a:pt x="632" y="1239"/>
                      </a:lnTo>
                      <a:lnTo>
                        <a:pt x="627" y="1239"/>
                      </a:lnTo>
                      <a:lnTo>
                        <a:pt x="622" y="1238"/>
                      </a:lnTo>
                      <a:lnTo>
                        <a:pt x="616" y="1237"/>
                      </a:lnTo>
                      <a:lnTo>
                        <a:pt x="610" y="1235"/>
                      </a:lnTo>
                      <a:lnTo>
                        <a:pt x="605" y="1232"/>
                      </a:lnTo>
                      <a:lnTo>
                        <a:pt x="602" y="1228"/>
                      </a:lnTo>
                      <a:lnTo>
                        <a:pt x="599" y="1223"/>
                      </a:lnTo>
                      <a:lnTo>
                        <a:pt x="595" y="1218"/>
                      </a:lnTo>
                      <a:lnTo>
                        <a:pt x="591" y="1214"/>
                      </a:lnTo>
                      <a:lnTo>
                        <a:pt x="585" y="1211"/>
                      </a:lnTo>
                      <a:lnTo>
                        <a:pt x="581" y="1209"/>
                      </a:lnTo>
                      <a:lnTo>
                        <a:pt x="576" y="1207"/>
                      </a:lnTo>
                      <a:lnTo>
                        <a:pt x="565" y="1205"/>
                      </a:lnTo>
                      <a:lnTo>
                        <a:pt x="553" y="1204"/>
                      </a:lnTo>
                      <a:lnTo>
                        <a:pt x="543" y="1206"/>
                      </a:lnTo>
                      <a:lnTo>
                        <a:pt x="534" y="1209"/>
                      </a:lnTo>
                      <a:lnTo>
                        <a:pt x="524" y="1212"/>
                      </a:lnTo>
                      <a:lnTo>
                        <a:pt x="514" y="1213"/>
                      </a:lnTo>
                      <a:lnTo>
                        <a:pt x="485" y="1213"/>
                      </a:lnTo>
                      <a:lnTo>
                        <a:pt x="480" y="1211"/>
                      </a:lnTo>
                      <a:lnTo>
                        <a:pt x="475" y="1208"/>
                      </a:lnTo>
                      <a:lnTo>
                        <a:pt x="463" y="1203"/>
                      </a:lnTo>
                      <a:lnTo>
                        <a:pt x="453" y="1200"/>
                      </a:lnTo>
                      <a:lnTo>
                        <a:pt x="442" y="1197"/>
                      </a:lnTo>
                      <a:lnTo>
                        <a:pt x="429" y="1196"/>
                      </a:lnTo>
                      <a:lnTo>
                        <a:pt x="414" y="1199"/>
                      </a:lnTo>
                      <a:lnTo>
                        <a:pt x="402" y="1201"/>
                      </a:lnTo>
                      <a:lnTo>
                        <a:pt x="388" y="1203"/>
                      </a:lnTo>
                      <a:lnTo>
                        <a:pt x="374" y="1204"/>
                      </a:lnTo>
                      <a:lnTo>
                        <a:pt x="361" y="1204"/>
                      </a:lnTo>
                      <a:lnTo>
                        <a:pt x="351" y="1203"/>
                      </a:lnTo>
                      <a:lnTo>
                        <a:pt x="346" y="1201"/>
                      </a:lnTo>
                      <a:lnTo>
                        <a:pt x="342" y="1199"/>
                      </a:lnTo>
                      <a:lnTo>
                        <a:pt x="338" y="1195"/>
                      </a:lnTo>
                      <a:lnTo>
                        <a:pt x="334" y="1191"/>
                      </a:lnTo>
                      <a:lnTo>
                        <a:pt x="326" y="1181"/>
                      </a:lnTo>
                      <a:lnTo>
                        <a:pt x="320" y="1171"/>
                      </a:lnTo>
                      <a:lnTo>
                        <a:pt x="317" y="1166"/>
                      </a:lnTo>
                      <a:lnTo>
                        <a:pt x="313" y="1163"/>
                      </a:lnTo>
                      <a:lnTo>
                        <a:pt x="309" y="1161"/>
                      </a:lnTo>
                      <a:lnTo>
                        <a:pt x="302" y="1160"/>
                      </a:lnTo>
                      <a:lnTo>
                        <a:pt x="262" y="1160"/>
                      </a:lnTo>
                      <a:lnTo>
                        <a:pt x="250" y="1159"/>
                      </a:lnTo>
                      <a:lnTo>
                        <a:pt x="237" y="1159"/>
                      </a:lnTo>
                      <a:lnTo>
                        <a:pt x="237" y="1144"/>
                      </a:lnTo>
                      <a:lnTo>
                        <a:pt x="238" y="1135"/>
                      </a:lnTo>
                      <a:lnTo>
                        <a:pt x="240" y="1129"/>
                      </a:lnTo>
                      <a:lnTo>
                        <a:pt x="244" y="1124"/>
                      </a:lnTo>
                      <a:lnTo>
                        <a:pt x="249" y="1118"/>
                      </a:lnTo>
                      <a:lnTo>
                        <a:pt x="253" y="1112"/>
                      </a:lnTo>
                      <a:lnTo>
                        <a:pt x="257" y="1107"/>
                      </a:lnTo>
                      <a:lnTo>
                        <a:pt x="260" y="1101"/>
                      </a:lnTo>
                      <a:lnTo>
                        <a:pt x="262" y="1094"/>
                      </a:lnTo>
                      <a:lnTo>
                        <a:pt x="259" y="1092"/>
                      </a:lnTo>
                      <a:lnTo>
                        <a:pt x="255" y="1090"/>
                      </a:lnTo>
                      <a:lnTo>
                        <a:pt x="253" y="1088"/>
                      </a:lnTo>
                      <a:lnTo>
                        <a:pt x="250" y="1086"/>
                      </a:lnTo>
                      <a:lnTo>
                        <a:pt x="246" y="1079"/>
                      </a:lnTo>
                      <a:lnTo>
                        <a:pt x="243" y="1072"/>
                      </a:lnTo>
                      <a:lnTo>
                        <a:pt x="240" y="1057"/>
                      </a:lnTo>
                      <a:lnTo>
                        <a:pt x="239" y="1039"/>
                      </a:lnTo>
                      <a:lnTo>
                        <a:pt x="236" y="1029"/>
                      </a:lnTo>
                      <a:lnTo>
                        <a:pt x="233" y="1019"/>
                      </a:lnTo>
                      <a:lnTo>
                        <a:pt x="231" y="1010"/>
                      </a:lnTo>
                      <a:lnTo>
                        <a:pt x="229" y="998"/>
                      </a:lnTo>
                      <a:lnTo>
                        <a:pt x="230" y="990"/>
                      </a:lnTo>
                      <a:lnTo>
                        <a:pt x="232" y="983"/>
                      </a:lnTo>
                      <a:lnTo>
                        <a:pt x="235" y="977"/>
                      </a:lnTo>
                      <a:lnTo>
                        <a:pt x="241" y="972"/>
                      </a:lnTo>
                      <a:lnTo>
                        <a:pt x="245" y="968"/>
                      </a:lnTo>
                      <a:lnTo>
                        <a:pt x="249" y="967"/>
                      </a:lnTo>
                      <a:lnTo>
                        <a:pt x="253" y="967"/>
                      </a:lnTo>
                      <a:lnTo>
                        <a:pt x="257" y="967"/>
                      </a:lnTo>
                      <a:lnTo>
                        <a:pt x="262" y="967"/>
                      </a:lnTo>
                      <a:lnTo>
                        <a:pt x="266" y="967"/>
                      </a:lnTo>
                      <a:lnTo>
                        <a:pt x="270" y="967"/>
                      </a:lnTo>
                      <a:lnTo>
                        <a:pt x="274" y="965"/>
                      </a:lnTo>
                      <a:lnTo>
                        <a:pt x="287" y="953"/>
                      </a:lnTo>
                      <a:lnTo>
                        <a:pt x="298" y="939"/>
                      </a:lnTo>
                      <a:lnTo>
                        <a:pt x="304" y="935"/>
                      </a:lnTo>
                      <a:lnTo>
                        <a:pt x="310" y="932"/>
                      </a:lnTo>
                      <a:lnTo>
                        <a:pt x="316" y="930"/>
                      </a:lnTo>
                      <a:lnTo>
                        <a:pt x="322" y="928"/>
                      </a:lnTo>
                      <a:lnTo>
                        <a:pt x="328" y="927"/>
                      </a:lnTo>
                      <a:lnTo>
                        <a:pt x="335" y="925"/>
                      </a:lnTo>
                      <a:lnTo>
                        <a:pt x="341" y="922"/>
                      </a:lnTo>
                      <a:lnTo>
                        <a:pt x="347" y="918"/>
                      </a:lnTo>
                      <a:lnTo>
                        <a:pt x="350" y="914"/>
                      </a:lnTo>
                      <a:lnTo>
                        <a:pt x="352" y="911"/>
                      </a:lnTo>
                      <a:lnTo>
                        <a:pt x="353" y="908"/>
                      </a:lnTo>
                      <a:lnTo>
                        <a:pt x="354" y="904"/>
                      </a:lnTo>
                      <a:lnTo>
                        <a:pt x="356" y="897"/>
                      </a:lnTo>
                      <a:lnTo>
                        <a:pt x="358" y="888"/>
                      </a:lnTo>
                      <a:lnTo>
                        <a:pt x="361" y="882"/>
                      </a:lnTo>
                      <a:lnTo>
                        <a:pt x="365" y="877"/>
                      </a:lnTo>
                      <a:lnTo>
                        <a:pt x="368" y="873"/>
                      </a:lnTo>
                      <a:lnTo>
                        <a:pt x="372" y="869"/>
                      </a:lnTo>
                      <a:lnTo>
                        <a:pt x="380" y="862"/>
                      </a:lnTo>
                      <a:lnTo>
                        <a:pt x="388" y="855"/>
                      </a:lnTo>
                      <a:lnTo>
                        <a:pt x="398" y="848"/>
                      </a:lnTo>
                      <a:lnTo>
                        <a:pt x="405" y="841"/>
                      </a:lnTo>
                      <a:lnTo>
                        <a:pt x="409" y="837"/>
                      </a:lnTo>
                      <a:lnTo>
                        <a:pt x="412" y="833"/>
                      </a:lnTo>
                      <a:lnTo>
                        <a:pt x="415" y="827"/>
                      </a:lnTo>
                      <a:lnTo>
                        <a:pt x="418" y="821"/>
                      </a:lnTo>
                      <a:lnTo>
                        <a:pt x="423" y="811"/>
                      </a:lnTo>
                      <a:lnTo>
                        <a:pt x="428" y="799"/>
                      </a:lnTo>
                      <a:lnTo>
                        <a:pt x="434" y="790"/>
                      </a:lnTo>
                      <a:lnTo>
                        <a:pt x="440" y="782"/>
                      </a:lnTo>
                      <a:lnTo>
                        <a:pt x="449" y="775"/>
                      </a:lnTo>
                      <a:lnTo>
                        <a:pt x="457" y="769"/>
                      </a:lnTo>
                      <a:lnTo>
                        <a:pt x="462" y="767"/>
                      </a:lnTo>
                      <a:lnTo>
                        <a:pt x="467" y="765"/>
                      </a:lnTo>
                      <a:lnTo>
                        <a:pt x="473" y="765"/>
                      </a:lnTo>
                      <a:lnTo>
                        <a:pt x="479" y="764"/>
                      </a:lnTo>
                      <a:lnTo>
                        <a:pt x="528" y="764"/>
                      </a:lnTo>
                      <a:lnTo>
                        <a:pt x="531" y="764"/>
                      </a:lnTo>
                      <a:lnTo>
                        <a:pt x="535" y="763"/>
                      </a:lnTo>
                      <a:lnTo>
                        <a:pt x="538" y="762"/>
                      </a:lnTo>
                      <a:lnTo>
                        <a:pt x="541" y="760"/>
                      </a:lnTo>
                      <a:lnTo>
                        <a:pt x="545" y="755"/>
                      </a:lnTo>
                      <a:lnTo>
                        <a:pt x="549" y="749"/>
                      </a:lnTo>
                      <a:lnTo>
                        <a:pt x="553" y="743"/>
                      </a:lnTo>
                      <a:lnTo>
                        <a:pt x="557" y="738"/>
                      </a:lnTo>
                      <a:lnTo>
                        <a:pt x="560" y="736"/>
                      </a:lnTo>
                      <a:lnTo>
                        <a:pt x="564" y="735"/>
                      </a:lnTo>
                      <a:lnTo>
                        <a:pt x="567" y="734"/>
                      </a:lnTo>
                      <a:lnTo>
                        <a:pt x="570" y="734"/>
                      </a:lnTo>
                      <a:lnTo>
                        <a:pt x="576" y="734"/>
                      </a:lnTo>
                      <a:lnTo>
                        <a:pt x="582" y="736"/>
                      </a:lnTo>
                      <a:lnTo>
                        <a:pt x="587" y="738"/>
                      </a:lnTo>
                      <a:lnTo>
                        <a:pt x="593" y="740"/>
                      </a:lnTo>
                      <a:lnTo>
                        <a:pt x="597" y="743"/>
                      </a:lnTo>
                      <a:lnTo>
                        <a:pt x="602" y="746"/>
                      </a:lnTo>
                      <a:lnTo>
                        <a:pt x="608" y="748"/>
                      </a:lnTo>
                      <a:lnTo>
                        <a:pt x="614" y="748"/>
                      </a:lnTo>
                      <a:lnTo>
                        <a:pt x="640" y="748"/>
                      </a:lnTo>
                      <a:lnTo>
                        <a:pt x="647" y="733"/>
                      </a:lnTo>
                      <a:lnTo>
                        <a:pt x="655" y="719"/>
                      </a:lnTo>
                      <a:lnTo>
                        <a:pt x="658" y="715"/>
                      </a:lnTo>
                      <a:lnTo>
                        <a:pt x="662" y="712"/>
                      </a:lnTo>
                      <a:lnTo>
                        <a:pt x="666" y="711"/>
                      </a:lnTo>
                      <a:lnTo>
                        <a:pt x="670" y="710"/>
                      </a:lnTo>
                      <a:lnTo>
                        <a:pt x="680" y="708"/>
                      </a:lnTo>
                      <a:lnTo>
                        <a:pt x="689" y="705"/>
                      </a:lnTo>
                      <a:lnTo>
                        <a:pt x="694" y="702"/>
                      </a:lnTo>
                      <a:lnTo>
                        <a:pt x="698" y="699"/>
                      </a:lnTo>
                      <a:lnTo>
                        <a:pt x="703" y="696"/>
                      </a:lnTo>
                      <a:lnTo>
                        <a:pt x="709" y="695"/>
                      </a:lnTo>
                      <a:lnTo>
                        <a:pt x="716" y="695"/>
                      </a:lnTo>
                      <a:lnTo>
                        <a:pt x="722" y="696"/>
                      </a:lnTo>
                      <a:lnTo>
                        <a:pt x="727" y="698"/>
                      </a:lnTo>
                      <a:lnTo>
                        <a:pt x="734" y="699"/>
                      </a:lnTo>
                      <a:lnTo>
                        <a:pt x="739" y="701"/>
                      </a:lnTo>
                      <a:lnTo>
                        <a:pt x="745" y="702"/>
                      </a:lnTo>
                      <a:lnTo>
                        <a:pt x="751" y="703"/>
                      </a:lnTo>
                      <a:lnTo>
                        <a:pt x="757" y="704"/>
                      </a:lnTo>
                      <a:lnTo>
                        <a:pt x="766" y="703"/>
                      </a:lnTo>
                      <a:lnTo>
                        <a:pt x="773" y="701"/>
                      </a:lnTo>
                      <a:lnTo>
                        <a:pt x="779" y="699"/>
                      </a:lnTo>
                      <a:lnTo>
                        <a:pt x="785" y="695"/>
                      </a:lnTo>
                      <a:lnTo>
                        <a:pt x="798" y="687"/>
                      </a:lnTo>
                      <a:lnTo>
                        <a:pt x="812" y="680"/>
                      </a:lnTo>
                      <a:lnTo>
                        <a:pt x="829" y="674"/>
                      </a:lnTo>
                      <a:lnTo>
                        <a:pt x="842" y="668"/>
                      </a:lnTo>
                      <a:lnTo>
                        <a:pt x="856" y="659"/>
                      </a:lnTo>
                      <a:lnTo>
                        <a:pt x="870" y="650"/>
                      </a:lnTo>
                      <a:lnTo>
                        <a:pt x="874" y="648"/>
                      </a:lnTo>
                      <a:lnTo>
                        <a:pt x="879" y="647"/>
                      </a:lnTo>
                      <a:lnTo>
                        <a:pt x="883" y="646"/>
                      </a:lnTo>
                      <a:lnTo>
                        <a:pt x="887" y="645"/>
                      </a:lnTo>
                      <a:lnTo>
                        <a:pt x="895" y="646"/>
                      </a:lnTo>
                      <a:lnTo>
                        <a:pt x="903" y="647"/>
                      </a:lnTo>
                      <a:lnTo>
                        <a:pt x="912" y="648"/>
                      </a:lnTo>
                      <a:lnTo>
                        <a:pt x="920" y="648"/>
                      </a:lnTo>
                      <a:lnTo>
                        <a:pt x="924" y="647"/>
                      </a:lnTo>
                      <a:lnTo>
                        <a:pt x="928" y="646"/>
                      </a:lnTo>
                      <a:lnTo>
                        <a:pt x="932" y="645"/>
                      </a:lnTo>
                      <a:lnTo>
                        <a:pt x="936" y="642"/>
                      </a:lnTo>
                      <a:lnTo>
                        <a:pt x="946" y="635"/>
                      </a:lnTo>
                      <a:lnTo>
                        <a:pt x="955" y="629"/>
                      </a:lnTo>
                      <a:lnTo>
                        <a:pt x="960" y="627"/>
                      </a:lnTo>
                      <a:lnTo>
                        <a:pt x="966" y="625"/>
                      </a:lnTo>
                      <a:lnTo>
                        <a:pt x="972" y="624"/>
                      </a:lnTo>
                      <a:lnTo>
                        <a:pt x="978" y="624"/>
                      </a:lnTo>
                      <a:lnTo>
                        <a:pt x="1009" y="624"/>
                      </a:lnTo>
                      <a:lnTo>
                        <a:pt x="1014" y="625"/>
                      </a:lnTo>
                      <a:lnTo>
                        <a:pt x="1017" y="626"/>
                      </a:lnTo>
                      <a:lnTo>
                        <a:pt x="1022" y="629"/>
                      </a:lnTo>
                      <a:lnTo>
                        <a:pt x="1025" y="633"/>
                      </a:lnTo>
                      <a:lnTo>
                        <a:pt x="1028" y="635"/>
                      </a:lnTo>
                      <a:lnTo>
                        <a:pt x="1032" y="638"/>
                      </a:lnTo>
                      <a:lnTo>
                        <a:pt x="1036" y="639"/>
                      </a:lnTo>
                      <a:lnTo>
                        <a:pt x="1040" y="640"/>
                      </a:lnTo>
                      <a:lnTo>
                        <a:pt x="1046" y="639"/>
                      </a:lnTo>
                      <a:lnTo>
                        <a:pt x="1051" y="638"/>
                      </a:lnTo>
                      <a:lnTo>
                        <a:pt x="1055" y="635"/>
                      </a:lnTo>
                      <a:lnTo>
                        <a:pt x="1059" y="632"/>
                      </a:lnTo>
                      <a:lnTo>
                        <a:pt x="1066" y="622"/>
                      </a:lnTo>
                      <a:lnTo>
                        <a:pt x="1072" y="613"/>
                      </a:lnTo>
                      <a:lnTo>
                        <a:pt x="1077" y="608"/>
                      </a:lnTo>
                      <a:lnTo>
                        <a:pt x="1082" y="604"/>
                      </a:lnTo>
                      <a:lnTo>
                        <a:pt x="1087" y="600"/>
                      </a:lnTo>
                      <a:lnTo>
                        <a:pt x="1092" y="597"/>
                      </a:lnTo>
                      <a:lnTo>
                        <a:pt x="1097" y="594"/>
                      </a:lnTo>
                      <a:lnTo>
                        <a:pt x="1101" y="590"/>
                      </a:lnTo>
                      <a:lnTo>
                        <a:pt x="1103" y="585"/>
                      </a:lnTo>
                      <a:lnTo>
                        <a:pt x="1104" y="580"/>
                      </a:lnTo>
                      <a:lnTo>
                        <a:pt x="1104" y="561"/>
                      </a:lnTo>
                      <a:lnTo>
                        <a:pt x="1102" y="544"/>
                      </a:lnTo>
                      <a:lnTo>
                        <a:pt x="1099" y="528"/>
                      </a:lnTo>
                      <a:lnTo>
                        <a:pt x="1094" y="510"/>
                      </a:lnTo>
                      <a:lnTo>
                        <a:pt x="1091" y="500"/>
                      </a:lnTo>
                      <a:lnTo>
                        <a:pt x="1088" y="489"/>
                      </a:lnTo>
                      <a:lnTo>
                        <a:pt x="1101" y="481"/>
                      </a:lnTo>
                      <a:lnTo>
                        <a:pt x="1114" y="472"/>
                      </a:lnTo>
                      <a:lnTo>
                        <a:pt x="1124" y="462"/>
                      </a:lnTo>
                      <a:lnTo>
                        <a:pt x="1132" y="451"/>
                      </a:lnTo>
                      <a:lnTo>
                        <a:pt x="1141" y="440"/>
                      </a:lnTo>
                      <a:lnTo>
                        <a:pt x="1149" y="429"/>
                      </a:lnTo>
                      <a:lnTo>
                        <a:pt x="1155" y="417"/>
                      </a:lnTo>
                      <a:lnTo>
                        <a:pt x="1163" y="406"/>
                      </a:lnTo>
                      <a:lnTo>
                        <a:pt x="1176" y="383"/>
                      </a:lnTo>
                      <a:lnTo>
                        <a:pt x="1192" y="359"/>
                      </a:lnTo>
                      <a:lnTo>
                        <a:pt x="1200" y="347"/>
                      </a:lnTo>
                      <a:lnTo>
                        <a:pt x="1209" y="337"/>
                      </a:lnTo>
                      <a:lnTo>
                        <a:pt x="1221" y="327"/>
                      </a:lnTo>
                      <a:lnTo>
                        <a:pt x="1233" y="316"/>
                      </a:lnTo>
                      <a:lnTo>
                        <a:pt x="1245" y="306"/>
                      </a:lnTo>
                      <a:lnTo>
                        <a:pt x="1257" y="295"/>
                      </a:lnTo>
                      <a:lnTo>
                        <a:pt x="1262" y="289"/>
                      </a:lnTo>
                      <a:lnTo>
                        <a:pt x="1268" y="284"/>
                      </a:lnTo>
                      <a:lnTo>
                        <a:pt x="1274" y="280"/>
                      </a:lnTo>
                      <a:lnTo>
                        <a:pt x="1283" y="276"/>
                      </a:lnTo>
                      <a:lnTo>
                        <a:pt x="1318" y="264"/>
                      </a:lnTo>
                      <a:lnTo>
                        <a:pt x="1351" y="249"/>
                      </a:lnTo>
                      <a:lnTo>
                        <a:pt x="1358" y="244"/>
                      </a:lnTo>
                      <a:lnTo>
                        <a:pt x="1365" y="240"/>
                      </a:lnTo>
                      <a:lnTo>
                        <a:pt x="1370" y="234"/>
                      </a:lnTo>
                      <a:lnTo>
                        <a:pt x="1375" y="228"/>
                      </a:lnTo>
                      <a:lnTo>
                        <a:pt x="1379" y="222"/>
                      </a:lnTo>
                      <a:lnTo>
                        <a:pt x="1382" y="215"/>
                      </a:lnTo>
                      <a:lnTo>
                        <a:pt x="1384" y="207"/>
                      </a:lnTo>
                      <a:lnTo>
                        <a:pt x="1384" y="198"/>
                      </a:lnTo>
                      <a:lnTo>
                        <a:pt x="1384" y="174"/>
                      </a:lnTo>
                      <a:lnTo>
                        <a:pt x="1383" y="154"/>
                      </a:lnTo>
                      <a:lnTo>
                        <a:pt x="1381" y="133"/>
                      </a:lnTo>
                      <a:lnTo>
                        <a:pt x="1378" y="114"/>
                      </a:lnTo>
                      <a:lnTo>
                        <a:pt x="1374" y="96"/>
                      </a:lnTo>
                      <a:lnTo>
                        <a:pt x="1368" y="76"/>
                      </a:lnTo>
                      <a:lnTo>
                        <a:pt x="1359" y="56"/>
                      </a:lnTo>
                      <a:lnTo>
                        <a:pt x="1350" y="35"/>
                      </a:lnTo>
                      <a:lnTo>
                        <a:pt x="1354" y="33"/>
                      </a:lnTo>
                      <a:lnTo>
                        <a:pt x="1358" y="31"/>
                      </a:lnTo>
                      <a:lnTo>
                        <a:pt x="1363" y="27"/>
                      </a:lnTo>
                      <a:lnTo>
                        <a:pt x="1366" y="24"/>
                      </a:lnTo>
                      <a:lnTo>
                        <a:pt x="1370" y="21"/>
                      </a:lnTo>
                      <a:lnTo>
                        <a:pt x="1373" y="18"/>
                      </a:lnTo>
                      <a:lnTo>
                        <a:pt x="1378" y="16"/>
                      </a:lnTo>
                      <a:lnTo>
                        <a:pt x="1382" y="15"/>
                      </a:lnTo>
                      <a:lnTo>
                        <a:pt x="1385" y="15"/>
                      </a:lnTo>
                      <a:lnTo>
                        <a:pt x="1387" y="16"/>
                      </a:lnTo>
                      <a:lnTo>
                        <a:pt x="1390" y="17"/>
                      </a:lnTo>
                      <a:lnTo>
                        <a:pt x="1392" y="19"/>
                      </a:lnTo>
                      <a:lnTo>
                        <a:pt x="1395" y="23"/>
                      </a:lnTo>
                      <a:lnTo>
                        <a:pt x="1397" y="28"/>
                      </a:lnTo>
                      <a:lnTo>
                        <a:pt x="1400" y="41"/>
                      </a:lnTo>
                      <a:lnTo>
                        <a:pt x="1404" y="53"/>
                      </a:lnTo>
                      <a:lnTo>
                        <a:pt x="1413" y="55"/>
                      </a:lnTo>
                      <a:lnTo>
                        <a:pt x="1423" y="41"/>
                      </a:lnTo>
                      <a:lnTo>
                        <a:pt x="1430" y="27"/>
                      </a:lnTo>
                      <a:lnTo>
                        <a:pt x="1438" y="14"/>
                      </a:lnTo>
                      <a:lnTo>
                        <a:pt x="1449" y="0"/>
                      </a:lnTo>
                      <a:lnTo>
                        <a:pt x="1452" y="5"/>
                      </a:lnTo>
                      <a:lnTo>
                        <a:pt x="1454" y="10"/>
                      </a:lnTo>
                      <a:lnTo>
                        <a:pt x="1455" y="15"/>
                      </a:lnTo>
                      <a:lnTo>
                        <a:pt x="1456" y="19"/>
                      </a:lnTo>
                      <a:lnTo>
                        <a:pt x="1456" y="29"/>
                      </a:lnTo>
                      <a:lnTo>
                        <a:pt x="1456" y="41"/>
                      </a:lnTo>
                      <a:lnTo>
                        <a:pt x="1456" y="99"/>
                      </a:lnTo>
                      <a:lnTo>
                        <a:pt x="1457" y="104"/>
                      </a:lnTo>
                      <a:lnTo>
                        <a:pt x="1458" y="109"/>
                      </a:lnTo>
                      <a:lnTo>
                        <a:pt x="1460" y="113"/>
                      </a:lnTo>
                      <a:lnTo>
                        <a:pt x="1462" y="117"/>
                      </a:lnTo>
                      <a:lnTo>
                        <a:pt x="1469" y="125"/>
                      </a:lnTo>
                      <a:lnTo>
                        <a:pt x="1478" y="131"/>
                      </a:lnTo>
                      <a:lnTo>
                        <a:pt x="1481" y="126"/>
                      </a:lnTo>
                      <a:lnTo>
                        <a:pt x="1483" y="120"/>
                      </a:lnTo>
                      <a:lnTo>
                        <a:pt x="1485" y="118"/>
                      </a:lnTo>
                      <a:lnTo>
                        <a:pt x="1487" y="116"/>
                      </a:lnTo>
                      <a:lnTo>
                        <a:pt x="1489" y="115"/>
                      </a:lnTo>
                      <a:lnTo>
                        <a:pt x="1492" y="114"/>
                      </a:lnTo>
                      <a:lnTo>
                        <a:pt x="1499" y="116"/>
                      </a:lnTo>
                      <a:lnTo>
                        <a:pt x="1507" y="118"/>
                      </a:lnTo>
                      <a:lnTo>
                        <a:pt x="1512" y="123"/>
                      </a:lnTo>
                      <a:lnTo>
                        <a:pt x="1518" y="128"/>
                      </a:lnTo>
                      <a:lnTo>
                        <a:pt x="1523" y="133"/>
                      </a:lnTo>
                      <a:lnTo>
                        <a:pt x="1529" y="137"/>
                      </a:lnTo>
                      <a:lnTo>
                        <a:pt x="1536" y="140"/>
                      </a:lnTo>
                      <a:lnTo>
                        <a:pt x="1544" y="141"/>
                      </a:lnTo>
                      <a:lnTo>
                        <a:pt x="1550" y="140"/>
                      </a:lnTo>
                      <a:lnTo>
                        <a:pt x="1555" y="137"/>
                      </a:lnTo>
                      <a:lnTo>
                        <a:pt x="1559" y="133"/>
                      </a:lnTo>
                      <a:lnTo>
                        <a:pt x="1564" y="128"/>
                      </a:lnTo>
                      <a:lnTo>
                        <a:pt x="1567" y="124"/>
                      </a:lnTo>
                      <a:lnTo>
                        <a:pt x="1571" y="118"/>
                      </a:lnTo>
                      <a:lnTo>
                        <a:pt x="1576" y="114"/>
                      </a:lnTo>
                      <a:lnTo>
                        <a:pt x="1582" y="112"/>
                      </a:lnTo>
                      <a:lnTo>
                        <a:pt x="1596" y="108"/>
                      </a:lnTo>
                      <a:lnTo>
                        <a:pt x="1608" y="104"/>
                      </a:lnTo>
                      <a:lnTo>
                        <a:pt x="1619" y="100"/>
                      </a:lnTo>
                      <a:lnTo>
                        <a:pt x="1631" y="94"/>
                      </a:lnTo>
                      <a:lnTo>
                        <a:pt x="1653" y="82"/>
                      </a:lnTo>
                      <a:lnTo>
                        <a:pt x="1676" y="68"/>
                      </a:lnTo>
                      <a:lnTo>
                        <a:pt x="1689" y="61"/>
                      </a:lnTo>
                      <a:lnTo>
                        <a:pt x="1699" y="58"/>
                      </a:lnTo>
                      <a:lnTo>
                        <a:pt x="1711" y="56"/>
                      </a:lnTo>
                      <a:lnTo>
                        <a:pt x="1722" y="55"/>
                      </a:lnTo>
                      <a:lnTo>
                        <a:pt x="1745" y="55"/>
                      </a:lnTo>
                      <a:lnTo>
                        <a:pt x="1770" y="53"/>
                      </a:lnTo>
                      <a:lnTo>
                        <a:pt x="1786" y="49"/>
                      </a:lnTo>
                      <a:lnTo>
                        <a:pt x="1802" y="44"/>
                      </a:lnTo>
                      <a:lnTo>
                        <a:pt x="1809" y="41"/>
                      </a:lnTo>
                      <a:lnTo>
                        <a:pt x="1816" y="39"/>
                      </a:lnTo>
                      <a:lnTo>
                        <a:pt x="1825" y="37"/>
                      </a:lnTo>
                      <a:lnTo>
                        <a:pt x="1834" y="37"/>
                      </a:lnTo>
                      <a:lnTo>
                        <a:pt x="1919" y="37"/>
                      </a:lnTo>
                      <a:lnTo>
                        <a:pt x="1921" y="44"/>
                      </a:lnTo>
                      <a:lnTo>
                        <a:pt x="1921" y="51"/>
                      </a:lnTo>
                      <a:lnTo>
                        <a:pt x="1921" y="57"/>
                      </a:lnTo>
                      <a:lnTo>
                        <a:pt x="1920" y="62"/>
                      </a:lnTo>
                      <a:lnTo>
                        <a:pt x="1919" y="68"/>
                      </a:lnTo>
                      <a:lnTo>
                        <a:pt x="1917" y="72"/>
                      </a:lnTo>
                      <a:lnTo>
                        <a:pt x="1912" y="80"/>
                      </a:lnTo>
                      <a:lnTo>
                        <a:pt x="1907" y="89"/>
                      </a:lnTo>
                      <a:lnTo>
                        <a:pt x="1900" y="98"/>
                      </a:lnTo>
                      <a:lnTo>
                        <a:pt x="1895" y="106"/>
                      </a:lnTo>
                      <a:lnTo>
                        <a:pt x="1893" y="110"/>
                      </a:lnTo>
                      <a:lnTo>
                        <a:pt x="1892" y="115"/>
                      </a:lnTo>
                      <a:lnTo>
                        <a:pt x="1891" y="120"/>
                      </a:lnTo>
                      <a:lnTo>
                        <a:pt x="1891" y="127"/>
                      </a:lnTo>
                      <a:lnTo>
                        <a:pt x="1891" y="131"/>
                      </a:lnTo>
                      <a:lnTo>
                        <a:pt x="1893" y="135"/>
                      </a:lnTo>
                      <a:lnTo>
                        <a:pt x="1895" y="139"/>
                      </a:lnTo>
                      <a:lnTo>
                        <a:pt x="1898" y="143"/>
                      </a:lnTo>
                      <a:lnTo>
                        <a:pt x="1904" y="151"/>
                      </a:lnTo>
                      <a:lnTo>
                        <a:pt x="1912" y="158"/>
                      </a:lnTo>
                      <a:lnTo>
                        <a:pt x="1902" y="163"/>
                      </a:lnTo>
                      <a:lnTo>
                        <a:pt x="1895" y="168"/>
                      </a:lnTo>
                      <a:lnTo>
                        <a:pt x="1888" y="173"/>
                      </a:lnTo>
                      <a:lnTo>
                        <a:pt x="1881" y="179"/>
                      </a:lnTo>
                      <a:lnTo>
                        <a:pt x="1866" y="190"/>
                      </a:lnTo>
                      <a:lnTo>
                        <a:pt x="1851" y="200"/>
                      </a:lnTo>
                      <a:lnTo>
                        <a:pt x="1833" y="211"/>
                      </a:lnTo>
                      <a:lnTo>
                        <a:pt x="1819" y="222"/>
                      </a:lnTo>
                      <a:lnTo>
                        <a:pt x="1806" y="234"/>
                      </a:lnTo>
                      <a:lnTo>
                        <a:pt x="1790" y="248"/>
                      </a:lnTo>
                      <a:lnTo>
                        <a:pt x="1784" y="253"/>
                      </a:lnTo>
                      <a:lnTo>
                        <a:pt x="1777" y="256"/>
                      </a:lnTo>
                      <a:lnTo>
                        <a:pt x="1770" y="259"/>
                      </a:lnTo>
                      <a:lnTo>
                        <a:pt x="1764" y="262"/>
                      </a:lnTo>
                      <a:lnTo>
                        <a:pt x="1756" y="267"/>
                      </a:lnTo>
                      <a:lnTo>
                        <a:pt x="1751" y="271"/>
                      </a:lnTo>
                      <a:lnTo>
                        <a:pt x="1747" y="276"/>
                      </a:lnTo>
                      <a:lnTo>
                        <a:pt x="1744" y="283"/>
                      </a:lnTo>
                      <a:lnTo>
                        <a:pt x="1741" y="292"/>
                      </a:lnTo>
                      <a:lnTo>
                        <a:pt x="1740" y="300"/>
                      </a:lnTo>
                      <a:lnTo>
                        <a:pt x="1740" y="307"/>
                      </a:lnTo>
                      <a:lnTo>
                        <a:pt x="1739" y="314"/>
                      </a:lnTo>
                      <a:lnTo>
                        <a:pt x="1739" y="329"/>
                      </a:lnTo>
                      <a:lnTo>
                        <a:pt x="1739" y="345"/>
                      </a:lnTo>
                      <a:lnTo>
                        <a:pt x="1720" y="345"/>
                      </a:lnTo>
                      <a:lnTo>
                        <a:pt x="1684" y="338"/>
                      </a:lnTo>
                      <a:lnTo>
                        <a:pt x="1679" y="339"/>
                      </a:lnTo>
                      <a:lnTo>
                        <a:pt x="1674" y="341"/>
                      </a:lnTo>
                      <a:lnTo>
                        <a:pt x="1670" y="343"/>
                      </a:lnTo>
                      <a:lnTo>
                        <a:pt x="1666" y="346"/>
                      </a:lnTo>
                      <a:lnTo>
                        <a:pt x="1660" y="353"/>
                      </a:lnTo>
                      <a:lnTo>
                        <a:pt x="1655" y="360"/>
                      </a:lnTo>
                      <a:lnTo>
                        <a:pt x="1645" y="377"/>
                      </a:lnTo>
                      <a:lnTo>
                        <a:pt x="1636" y="395"/>
                      </a:lnTo>
                      <a:lnTo>
                        <a:pt x="1622" y="421"/>
                      </a:lnTo>
                      <a:lnTo>
                        <a:pt x="1609" y="445"/>
                      </a:lnTo>
                      <a:lnTo>
                        <a:pt x="1598" y="470"/>
                      </a:lnTo>
                      <a:lnTo>
                        <a:pt x="1584" y="497"/>
                      </a:lnTo>
                      <a:lnTo>
                        <a:pt x="1578" y="507"/>
                      </a:lnTo>
                      <a:lnTo>
                        <a:pt x="1572" y="514"/>
                      </a:lnTo>
                      <a:lnTo>
                        <a:pt x="1568" y="519"/>
                      </a:lnTo>
                      <a:lnTo>
                        <a:pt x="1565" y="523"/>
                      </a:lnTo>
                      <a:lnTo>
                        <a:pt x="1563" y="527"/>
                      </a:lnTo>
                      <a:lnTo>
                        <a:pt x="1560" y="533"/>
                      </a:lnTo>
                      <a:lnTo>
                        <a:pt x="1558" y="548"/>
                      </a:lnTo>
                      <a:lnTo>
                        <a:pt x="1557" y="560"/>
                      </a:lnTo>
                      <a:lnTo>
                        <a:pt x="1556" y="566"/>
                      </a:lnTo>
                      <a:lnTo>
                        <a:pt x="1554" y="572"/>
                      </a:lnTo>
                      <a:lnTo>
                        <a:pt x="1551" y="578"/>
                      </a:lnTo>
                      <a:lnTo>
                        <a:pt x="1546" y="583"/>
                      </a:lnTo>
                      <a:lnTo>
                        <a:pt x="1540" y="587"/>
                      </a:lnTo>
                      <a:lnTo>
                        <a:pt x="1533" y="591"/>
                      </a:lnTo>
                      <a:lnTo>
                        <a:pt x="1526" y="593"/>
                      </a:lnTo>
                      <a:lnTo>
                        <a:pt x="1520" y="596"/>
                      </a:lnTo>
                      <a:lnTo>
                        <a:pt x="1513" y="598"/>
                      </a:lnTo>
                      <a:lnTo>
                        <a:pt x="1507" y="600"/>
                      </a:lnTo>
                      <a:lnTo>
                        <a:pt x="1500" y="605"/>
                      </a:lnTo>
                      <a:lnTo>
                        <a:pt x="1494" y="609"/>
                      </a:lnTo>
                      <a:lnTo>
                        <a:pt x="1482" y="621"/>
                      </a:lnTo>
                      <a:lnTo>
                        <a:pt x="1471" y="632"/>
                      </a:lnTo>
                      <a:lnTo>
                        <a:pt x="1466" y="637"/>
                      </a:lnTo>
                      <a:lnTo>
                        <a:pt x="1461" y="642"/>
                      </a:lnTo>
                      <a:lnTo>
                        <a:pt x="1455" y="646"/>
                      </a:lnTo>
                      <a:lnTo>
                        <a:pt x="1446" y="649"/>
                      </a:lnTo>
                      <a:lnTo>
                        <a:pt x="1435" y="653"/>
                      </a:lnTo>
                      <a:lnTo>
                        <a:pt x="1426" y="657"/>
                      </a:lnTo>
                      <a:lnTo>
                        <a:pt x="1422" y="661"/>
                      </a:lnTo>
                      <a:lnTo>
                        <a:pt x="1417" y="664"/>
                      </a:lnTo>
                      <a:lnTo>
                        <a:pt x="1413" y="668"/>
                      </a:lnTo>
                      <a:lnTo>
                        <a:pt x="1411" y="673"/>
                      </a:lnTo>
                      <a:lnTo>
                        <a:pt x="1408" y="681"/>
                      </a:lnTo>
                      <a:lnTo>
                        <a:pt x="1406" y="689"/>
                      </a:lnTo>
                      <a:lnTo>
                        <a:pt x="1406" y="696"/>
                      </a:lnTo>
                      <a:lnTo>
                        <a:pt x="1406" y="703"/>
                      </a:lnTo>
                      <a:lnTo>
                        <a:pt x="1407" y="711"/>
                      </a:lnTo>
                      <a:lnTo>
                        <a:pt x="1407" y="719"/>
                      </a:lnTo>
                      <a:lnTo>
                        <a:pt x="1406" y="727"/>
                      </a:lnTo>
                      <a:lnTo>
                        <a:pt x="1404" y="735"/>
                      </a:lnTo>
                      <a:lnTo>
                        <a:pt x="1401" y="741"/>
                      </a:lnTo>
                      <a:lnTo>
                        <a:pt x="1399" y="747"/>
                      </a:lnTo>
                      <a:lnTo>
                        <a:pt x="1395" y="752"/>
                      </a:lnTo>
                      <a:lnTo>
                        <a:pt x="1392" y="756"/>
                      </a:lnTo>
                      <a:lnTo>
                        <a:pt x="1383" y="763"/>
                      </a:lnTo>
                      <a:lnTo>
                        <a:pt x="1375" y="770"/>
                      </a:lnTo>
                      <a:lnTo>
                        <a:pt x="1365" y="777"/>
                      </a:lnTo>
                      <a:lnTo>
                        <a:pt x="1355" y="784"/>
                      </a:lnTo>
                      <a:lnTo>
                        <a:pt x="1346" y="792"/>
                      </a:lnTo>
                      <a:lnTo>
                        <a:pt x="1338" y="802"/>
                      </a:lnTo>
                      <a:lnTo>
                        <a:pt x="1331" y="810"/>
                      </a:lnTo>
                      <a:lnTo>
                        <a:pt x="1326" y="819"/>
                      </a:lnTo>
                      <a:lnTo>
                        <a:pt x="1322" y="827"/>
                      </a:lnTo>
                      <a:lnTo>
                        <a:pt x="1318" y="836"/>
                      </a:lnTo>
                      <a:lnTo>
                        <a:pt x="1314" y="844"/>
                      </a:lnTo>
                      <a:lnTo>
                        <a:pt x="1309" y="851"/>
                      </a:lnTo>
                      <a:lnTo>
                        <a:pt x="1302" y="859"/>
                      </a:lnTo>
                      <a:lnTo>
                        <a:pt x="1294" y="866"/>
                      </a:lnTo>
                      <a:lnTo>
                        <a:pt x="1281" y="875"/>
                      </a:lnTo>
                      <a:lnTo>
                        <a:pt x="1267" y="885"/>
                      </a:lnTo>
                      <a:lnTo>
                        <a:pt x="1255" y="896"/>
                      </a:lnTo>
                      <a:lnTo>
                        <a:pt x="1244" y="907"/>
                      </a:lnTo>
                      <a:lnTo>
                        <a:pt x="1239" y="913"/>
                      </a:lnTo>
                      <a:lnTo>
                        <a:pt x="1235" y="920"/>
                      </a:lnTo>
                      <a:lnTo>
                        <a:pt x="1232" y="926"/>
                      </a:lnTo>
                      <a:lnTo>
                        <a:pt x="1229" y="932"/>
                      </a:lnTo>
                      <a:lnTo>
                        <a:pt x="1227" y="939"/>
                      </a:lnTo>
                      <a:lnTo>
                        <a:pt x="1225" y="948"/>
                      </a:lnTo>
                      <a:lnTo>
                        <a:pt x="1224" y="955"/>
                      </a:lnTo>
                      <a:lnTo>
                        <a:pt x="1224" y="964"/>
                      </a:lnTo>
                      <a:lnTo>
                        <a:pt x="1224" y="982"/>
                      </a:lnTo>
                      <a:lnTo>
                        <a:pt x="1226" y="997"/>
                      </a:lnTo>
                      <a:lnTo>
                        <a:pt x="1229" y="1012"/>
                      </a:lnTo>
                      <a:lnTo>
                        <a:pt x="1232" y="1026"/>
                      </a:lnTo>
                      <a:lnTo>
                        <a:pt x="1235" y="1041"/>
                      </a:lnTo>
                      <a:lnTo>
                        <a:pt x="1237" y="1055"/>
                      </a:lnTo>
                      <a:lnTo>
                        <a:pt x="1239" y="1071"/>
                      </a:lnTo>
                      <a:lnTo>
                        <a:pt x="1240" y="1089"/>
                      </a:lnTo>
                      <a:lnTo>
                        <a:pt x="1239" y="1093"/>
                      </a:lnTo>
                      <a:lnTo>
                        <a:pt x="1238" y="1096"/>
                      </a:lnTo>
                      <a:lnTo>
                        <a:pt x="1237" y="1099"/>
                      </a:lnTo>
                      <a:lnTo>
                        <a:pt x="1234" y="1101"/>
                      </a:lnTo>
                      <a:lnTo>
                        <a:pt x="1229" y="1104"/>
                      </a:lnTo>
                      <a:lnTo>
                        <a:pt x="1221" y="1106"/>
                      </a:lnTo>
                      <a:lnTo>
                        <a:pt x="1203" y="1107"/>
                      </a:lnTo>
                      <a:lnTo>
                        <a:pt x="1185" y="1110"/>
                      </a:lnTo>
                      <a:lnTo>
                        <a:pt x="1177" y="1112"/>
                      </a:lnTo>
                      <a:lnTo>
                        <a:pt x="1170" y="1116"/>
                      </a:lnTo>
                      <a:lnTo>
                        <a:pt x="1164" y="1120"/>
                      </a:lnTo>
                      <a:lnTo>
                        <a:pt x="1157" y="1124"/>
                      </a:lnTo>
                      <a:lnTo>
                        <a:pt x="1151" y="1127"/>
                      </a:lnTo>
                      <a:lnTo>
                        <a:pt x="1144" y="1130"/>
                      </a:lnTo>
                      <a:lnTo>
                        <a:pt x="1137" y="1132"/>
                      </a:lnTo>
                      <a:lnTo>
                        <a:pt x="1128" y="1134"/>
                      </a:lnTo>
                      <a:lnTo>
                        <a:pt x="1113" y="1140"/>
                      </a:lnTo>
                      <a:lnTo>
                        <a:pt x="1097" y="1148"/>
                      </a:lnTo>
                      <a:lnTo>
                        <a:pt x="1072" y="1153"/>
                      </a:lnTo>
                      <a:lnTo>
                        <a:pt x="1052" y="1158"/>
                      </a:lnTo>
                      <a:lnTo>
                        <a:pt x="1030" y="1162"/>
                      </a:lnTo>
                      <a:lnTo>
                        <a:pt x="1005" y="1167"/>
                      </a:lnTo>
                      <a:lnTo>
                        <a:pt x="982" y="1171"/>
                      </a:lnTo>
                      <a:lnTo>
                        <a:pt x="961" y="1174"/>
                      </a:lnTo>
                      <a:lnTo>
                        <a:pt x="943" y="1177"/>
                      </a:lnTo>
                      <a:lnTo>
                        <a:pt x="924" y="1180"/>
                      </a:lnTo>
                      <a:lnTo>
                        <a:pt x="906" y="1183"/>
                      </a:lnTo>
                      <a:lnTo>
                        <a:pt x="887" y="1188"/>
                      </a:lnTo>
                      <a:lnTo>
                        <a:pt x="867" y="1193"/>
                      </a:lnTo>
                      <a:lnTo>
                        <a:pt x="845" y="1201"/>
                      </a:lnTo>
                      <a:lnTo>
                        <a:pt x="825" y="1209"/>
                      </a:lnTo>
                      <a:lnTo>
                        <a:pt x="806" y="1218"/>
                      </a:lnTo>
                      <a:lnTo>
                        <a:pt x="797" y="1221"/>
                      </a:lnTo>
                      <a:lnTo>
                        <a:pt x="787" y="1225"/>
                      </a:lnTo>
                      <a:lnTo>
                        <a:pt x="777" y="1228"/>
                      </a:lnTo>
                      <a:lnTo>
                        <a:pt x="765" y="1229"/>
                      </a:lnTo>
                      <a:lnTo>
                        <a:pt x="766" y="1254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solidFill>
                    <a:sysClr val="window" lastClr="FFFFFF">
                      <a:lumMod val="85000"/>
                    </a:sysClr>
                  </a:solidFill>
                  <a:round/>
                  <a:headEnd/>
                  <a:tailEnd/>
                </a:ln>
              </p:spPr>
            </p:sp>
            <p:sp>
              <p:nvSpPr>
                <p:cNvPr id="91" name="Freeform 90"/>
                <p:cNvSpPr>
                  <a:spLocks noEditPoints="1"/>
                </p:cNvSpPr>
                <p:nvPr/>
              </p:nvSpPr>
              <p:spPr bwMode="auto">
                <a:xfrm>
                  <a:off x="375776" y="696358"/>
                  <a:ext cx="1236877" cy="639351"/>
                </a:xfrm>
                <a:custGeom>
                  <a:avLst/>
                  <a:gdLst/>
                  <a:ahLst/>
                  <a:cxnLst>
                    <a:cxn ang="0">
                      <a:pos x="658" y="1286"/>
                    </a:cxn>
                    <a:cxn ang="0">
                      <a:pos x="645" y="1347"/>
                    </a:cxn>
                    <a:cxn ang="0">
                      <a:pos x="750" y="1322"/>
                    </a:cxn>
                    <a:cxn ang="0">
                      <a:pos x="807" y="1289"/>
                    </a:cxn>
                    <a:cxn ang="0">
                      <a:pos x="785" y="1241"/>
                    </a:cxn>
                    <a:cxn ang="0">
                      <a:pos x="2194" y="435"/>
                    </a:cxn>
                    <a:cxn ang="0">
                      <a:pos x="2029" y="488"/>
                    </a:cxn>
                    <a:cxn ang="0">
                      <a:pos x="1920" y="514"/>
                    </a:cxn>
                    <a:cxn ang="0">
                      <a:pos x="1803" y="589"/>
                    </a:cxn>
                    <a:cxn ang="0">
                      <a:pos x="1689" y="607"/>
                    </a:cxn>
                    <a:cxn ang="0">
                      <a:pos x="1504" y="644"/>
                    </a:cxn>
                    <a:cxn ang="0">
                      <a:pos x="1455" y="630"/>
                    </a:cxn>
                    <a:cxn ang="0">
                      <a:pos x="1342" y="685"/>
                    </a:cxn>
                    <a:cxn ang="0">
                      <a:pos x="1249" y="757"/>
                    </a:cxn>
                    <a:cxn ang="0">
                      <a:pos x="1153" y="798"/>
                    </a:cxn>
                    <a:cxn ang="0">
                      <a:pos x="1076" y="894"/>
                    </a:cxn>
                    <a:cxn ang="0">
                      <a:pos x="1087" y="937"/>
                    </a:cxn>
                    <a:cxn ang="0">
                      <a:pos x="1049" y="1010"/>
                    </a:cxn>
                    <a:cxn ang="0">
                      <a:pos x="942" y="950"/>
                    </a:cxn>
                    <a:cxn ang="0">
                      <a:pos x="947" y="992"/>
                    </a:cxn>
                    <a:cxn ang="0">
                      <a:pos x="993" y="1040"/>
                    </a:cxn>
                    <a:cxn ang="0">
                      <a:pos x="899" y="1057"/>
                    </a:cxn>
                    <a:cxn ang="0">
                      <a:pos x="837" y="1048"/>
                    </a:cxn>
                    <a:cxn ang="0">
                      <a:pos x="745" y="1084"/>
                    </a:cxn>
                    <a:cxn ang="0">
                      <a:pos x="683" y="1133"/>
                    </a:cxn>
                    <a:cxn ang="0">
                      <a:pos x="587" y="1154"/>
                    </a:cxn>
                    <a:cxn ang="0">
                      <a:pos x="528" y="1217"/>
                    </a:cxn>
                    <a:cxn ang="0">
                      <a:pos x="423" y="1279"/>
                    </a:cxn>
                    <a:cxn ang="0">
                      <a:pos x="326" y="1331"/>
                    </a:cxn>
                    <a:cxn ang="0">
                      <a:pos x="285" y="1279"/>
                    </a:cxn>
                    <a:cxn ang="0">
                      <a:pos x="188" y="1280"/>
                    </a:cxn>
                    <a:cxn ang="0">
                      <a:pos x="123" y="1350"/>
                    </a:cxn>
                    <a:cxn ang="0">
                      <a:pos x="19" y="1289"/>
                    </a:cxn>
                    <a:cxn ang="0">
                      <a:pos x="36" y="1246"/>
                    </a:cxn>
                    <a:cxn ang="0">
                      <a:pos x="74" y="1185"/>
                    </a:cxn>
                    <a:cxn ang="0">
                      <a:pos x="119" y="1156"/>
                    </a:cxn>
                    <a:cxn ang="0">
                      <a:pos x="182" y="1093"/>
                    </a:cxn>
                    <a:cxn ang="0">
                      <a:pos x="223" y="990"/>
                    </a:cxn>
                    <a:cxn ang="0">
                      <a:pos x="298" y="937"/>
                    </a:cxn>
                    <a:cxn ang="0">
                      <a:pos x="299" y="880"/>
                    </a:cxn>
                    <a:cxn ang="0">
                      <a:pos x="410" y="824"/>
                    </a:cxn>
                    <a:cxn ang="0">
                      <a:pos x="508" y="783"/>
                    </a:cxn>
                    <a:cxn ang="0">
                      <a:pos x="716" y="695"/>
                    </a:cxn>
                    <a:cxn ang="0">
                      <a:pos x="835" y="657"/>
                    </a:cxn>
                    <a:cxn ang="0">
                      <a:pos x="933" y="560"/>
                    </a:cxn>
                    <a:cxn ang="0">
                      <a:pos x="1061" y="478"/>
                    </a:cxn>
                    <a:cxn ang="0">
                      <a:pos x="1194" y="370"/>
                    </a:cxn>
                    <a:cxn ang="0">
                      <a:pos x="1257" y="396"/>
                    </a:cxn>
                    <a:cxn ang="0">
                      <a:pos x="1354" y="344"/>
                    </a:cxn>
                    <a:cxn ang="0">
                      <a:pos x="1499" y="302"/>
                    </a:cxn>
                    <a:cxn ang="0">
                      <a:pos x="1615" y="271"/>
                    </a:cxn>
                    <a:cxn ang="0">
                      <a:pos x="1709" y="206"/>
                    </a:cxn>
                    <a:cxn ang="0">
                      <a:pos x="1781" y="187"/>
                    </a:cxn>
                    <a:cxn ang="0">
                      <a:pos x="1856" y="147"/>
                    </a:cxn>
                    <a:cxn ang="0">
                      <a:pos x="2055" y="74"/>
                    </a:cxn>
                    <a:cxn ang="0">
                      <a:pos x="2193" y="49"/>
                    </a:cxn>
                    <a:cxn ang="0">
                      <a:pos x="2294" y="7"/>
                    </a:cxn>
                    <a:cxn ang="0">
                      <a:pos x="2356" y="44"/>
                    </a:cxn>
                    <a:cxn ang="0">
                      <a:pos x="2472" y="14"/>
                    </a:cxn>
                    <a:cxn ang="0">
                      <a:pos x="2557" y="195"/>
                    </a:cxn>
                    <a:cxn ang="0">
                      <a:pos x="2387" y="310"/>
                    </a:cxn>
                  </a:cxnLst>
                  <a:rect l="0" t="0" r="r" b="b"/>
                  <a:pathLst>
                    <a:path w="2562" h="1366">
                      <a:moveTo>
                        <a:pt x="756" y="1225"/>
                      </a:moveTo>
                      <a:lnTo>
                        <a:pt x="752" y="1226"/>
                      </a:lnTo>
                      <a:lnTo>
                        <a:pt x="749" y="1226"/>
                      </a:lnTo>
                      <a:lnTo>
                        <a:pt x="745" y="1229"/>
                      </a:lnTo>
                      <a:lnTo>
                        <a:pt x="742" y="1230"/>
                      </a:lnTo>
                      <a:lnTo>
                        <a:pt x="736" y="1234"/>
                      </a:lnTo>
                      <a:lnTo>
                        <a:pt x="731" y="1239"/>
                      </a:lnTo>
                      <a:lnTo>
                        <a:pt x="726" y="1245"/>
                      </a:lnTo>
                      <a:lnTo>
                        <a:pt x="721" y="1251"/>
                      </a:lnTo>
                      <a:lnTo>
                        <a:pt x="715" y="1257"/>
                      </a:lnTo>
                      <a:lnTo>
                        <a:pt x="707" y="1262"/>
                      </a:lnTo>
                      <a:lnTo>
                        <a:pt x="694" y="1268"/>
                      </a:lnTo>
                      <a:lnTo>
                        <a:pt x="683" y="1272"/>
                      </a:lnTo>
                      <a:lnTo>
                        <a:pt x="670" y="1277"/>
                      </a:lnTo>
                      <a:lnTo>
                        <a:pt x="658" y="1286"/>
                      </a:lnTo>
                      <a:lnTo>
                        <a:pt x="646" y="1294"/>
                      </a:lnTo>
                      <a:lnTo>
                        <a:pt x="635" y="1302"/>
                      </a:lnTo>
                      <a:lnTo>
                        <a:pt x="626" y="1310"/>
                      </a:lnTo>
                      <a:lnTo>
                        <a:pt x="616" y="1320"/>
                      </a:lnTo>
                      <a:lnTo>
                        <a:pt x="609" y="1329"/>
                      </a:lnTo>
                      <a:lnTo>
                        <a:pt x="603" y="1339"/>
                      </a:lnTo>
                      <a:lnTo>
                        <a:pt x="600" y="1346"/>
                      </a:lnTo>
                      <a:lnTo>
                        <a:pt x="598" y="1352"/>
                      </a:lnTo>
                      <a:lnTo>
                        <a:pt x="597" y="1359"/>
                      </a:lnTo>
                      <a:lnTo>
                        <a:pt x="594" y="1366"/>
                      </a:lnTo>
                      <a:lnTo>
                        <a:pt x="607" y="1364"/>
                      </a:lnTo>
                      <a:lnTo>
                        <a:pt x="617" y="1360"/>
                      </a:lnTo>
                      <a:lnTo>
                        <a:pt x="627" y="1356"/>
                      </a:lnTo>
                      <a:lnTo>
                        <a:pt x="636" y="1352"/>
                      </a:lnTo>
                      <a:lnTo>
                        <a:pt x="645" y="1347"/>
                      </a:lnTo>
                      <a:lnTo>
                        <a:pt x="655" y="1343"/>
                      </a:lnTo>
                      <a:lnTo>
                        <a:pt x="665" y="1339"/>
                      </a:lnTo>
                      <a:lnTo>
                        <a:pt x="677" y="1338"/>
                      </a:lnTo>
                      <a:lnTo>
                        <a:pt x="686" y="1339"/>
                      </a:lnTo>
                      <a:lnTo>
                        <a:pt x="695" y="1340"/>
                      </a:lnTo>
                      <a:lnTo>
                        <a:pt x="701" y="1339"/>
                      </a:lnTo>
                      <a:lnTo>
                        <a:pt x="705" y="1337"/>
                      </a:lnTo>
                      <a:lnTo>
                        <a:pt x="709" y="1333"/>
                      </a:lnTo>
                      <a:lnTo>
                        <a:pt x="714" y="1328"/>
                      </a:lnTo>
                      <a:lnTo>
                        <a:pt x="718" y="1324"/>
                      </a:lnTo>
                      <a:lnTo>
                        <a:pt x="722" y="1320"/>
                      </a:lnTo>
                      <a:lnTo>
                        <a:pt x="727" y="1317"/>
                      </a:lnTo>
                      <a:lnTo>
                        <a:pt x="732" y="1316"/>
                      </a:lnTo>
                      <a:lnTo>
                        <a:pt x="742" y="1319"/>
                      </a:lnTo>
                      <a:lnTo>
                        <a:pt x="750" y="1322"/>
                      </a:lnTo>
                      <a:lnTo>
                        <a:pt x="754" y="1322"/>
                      </a:lnTo>
                      <a:lnTo>
                        <a:pt x="756" y="1320"/>
                      </a:lnTo>
                      <a:lnTo>
                        <a:pt x="758" y="1317"/>
                      </a:lnTo>
                      <a:lnTo>
                        <a:pt x="760" y="1314"/>
                      </a:lnTo>
                      <a:lnTo>
                        <a:pt x="762" y="1306"/>
                      </a:lnTo>
                      <a:lnTo>
                        <a:pt x="765" y="1298"/>
                      </a:lnTo>
                      <a:lnTo>
                        <a:pt x="767" y="1296"/>
                      </a:lnTo>
                      <a:lnTo>
                        <a:pt x="770" y="1294"/>
                      </a:lnTo>
                      <a:lnTo>
                        <a:pt x="773" y="1293"/>
                      </a:lnTo>
                      <a:lnTo>
                        <a:pt x="776" y="1292"/>
                      </a:lnTo>
                      <a:lnTo>
                        <a:pt x="782" y="1292"/>
                      </a:lnTo>
                      <a:lnTo>
                        <a:pt x="788" y="1292"/>
                      </a:lnTo>
                      <a:lnTo>
                        <a:pt x="794" y="1292"/>
                      </a:lnTo>
                      <a:lnTo>
                        <a:pt x="801" y="1291"/>
                      </a:lnTo>
                      <a:lnTo>
                        <a:pt x="807" y="1289"/>
                      </a:lnTo>
                      <a:lnTo>
                        <a:pt x="812" y="1286"/>
                      </a:lnTo>
                      <a:lnTo>
                        <a:pt x="816" y="1281"/>
                      </a:lnTo>
                      <a:lnTo>
                        <a:pt x="820" y="1276"/>
                      </a:lnTo>
                      <a:lnTo>
                        <a:pt x="822" y="1271"/>
                      </a:lnTo>
                      <a:lnTo>
                        <a:pt x="822" y="1265"/>
                      </a:lnTo>
                      <a:lnTo>
                        <a:pt x="822" y="1260"/>
                      </a:lnTo>
                      <a:lnTo>
                        <a:pt x="820" y="1255"/>
                      </a:lnTo>
                      <a:lnTo>
                        <a:pt x="818" y="1253"/>
                      </a:lnTo>
                      <a:lnTo>
                        <a:pt x="817" y="1252"/>
                      </a:lnTo>
                      <a:lnTo>
                        <a:pt x="815" y="1251"/>
                      </a:lnTo>
                      <a:lnTo>
                        <a:pt x="812" y="1250"/>
                      </a:lnTo>
                      <a:lnTo>
                        <a:pt x="801" y="1251"/>
                      </a:lnTo>
                      <a:lnTo>
                        <a:pt x="788" y="1251"/>
                      </a:lnTo>
                      <a:lnTo>
                        <a:pt x="787" y="1246"/>
                      </a:lnTo>
                      <a:lnTo>
                        <a:pt x="785" y="1241"/>
                      </a:lnTo>
                      <a:lnTo>
                        <a:pt x="782" y="1237"/>
                      </a:lnTo>
                      <a:lnTo>
                        <a:pt x="777" y="1233"/>
                      </a:lnTo>
                      <a:lnTo>
                        <a:pt x="773" y="1230"/>
                      </a:lnTo>
                      <a:lnTo>
                        <a:pt x="766" y="1227"/>
                      </a:lnTo>
                      <a:lnTo>
                        <a:pt x="761" y="1226"/>
                      </a:lnTo>
                      <a:lnTo>
                        <a:pt x="756" y="1225"/>
                      </a:lnTo>
                      <a:close/>
                      <a:moveTo>
                        <a:pt x="2266" y="462"/>
                      </a:moveTo>
                      <a:lnTo>
                        <a:pt x="2264" y="458"/>
                      </a:lnTo>
                      <a:lnTo>
                        <a:pt x="2260" y="453"/>
                      </a:lnTo>
                      <a:lnTo>
                        <a:pt x="2252" y="448"/>
                      </a:lnTo>
                      <a:lnTo>
                        <a:pt x="2245" y="443"/>
                      </a:lnTo>
                      <a:lnTo>
                        <a:pt x="2238" y="440"/>
                      </a:lnTo>
                      <a:lnTo>
                        <a:pt x="2230" y="438"/>
                      </a:lnTo>
                      <a:lnTo>
                        <a:pt x="2213" y="436"/>
                      </a:lnTo>
                      <a:lnTo>
                        <a:pt x="2194" y="435"/>
                      </a:lnTo>
                      <a:lnTo>
                        <a:pt x="2183" y="436"/>
                      </a:lnTo>
                      <a:lnTo>
                        <a:pt x="2173" y="439"/>
                      </a:lnTo>
                      <a:lnTo>
                        <a:pt x="2162" y="442"/>
                      </a:lnTo>
                      <a:lnTo>
                        <a:pt x="2151" y="444"/>
                      </a:lnTo>
                      <a:lnTo>
                        <a:pt x="2129" y="447"/>
                      </a:lnTo>
                      <a:lnTo>
                        <a:pt x="2110" y="451"/>
                      </a:lnTo>
                      <a:lnTo>
                        <a:pt x="2092" y="457"/>
                      </a:lnTo>
                      <a:lnTo>
                        <a:pt x="2071" y="465"/>
                      </a:lnTo>
                      <a:lnTo>
                        <a:pt x="2064" y="468"/>
                      </a:lnTo>
                      <a:lnTo>
                        <a:pt x="2058" y="471"/>
                      </a:lnTo>
                      <a:lnTo>
                        <a:pt x="2052" y="475"/>
                      </a:lnTo>
                      <a:lnTo>
                        <a:pt x="2046" y="479"/>
                      </a:lnTo>
                      <a:lnTo>
                        <a:pt x="2041" y="483"/>
                      </a:lnTo>
                      <a:lnTo>
                        <a:pt x="2035" y="486"/>
                      </a:lnTo>
                      <a:lnTo>
                        <a:pt x="2029" y="488"/>
                      </a:lnTo>
                      <a:lnTo>
                        <a:pt x="2021" y="489"/>
                      </a:lnTo>
                      <a:lnTo>
                        <a:pt x="2010" y="487"/>
                      </a:lnTo>
                      <a:lnTo>
                        <a:pt x="2000" y="483"/>
                      </a:lnTo>
                      <a:lnTo>
                        <a:pt x="1988" y="488"/>
                      </a:lnTo>
                      <a:lnTo>
                        <a:pt x="1978" y="493"/>
                      </a:lnTo>
                      <a:lnTo>
                        <a:pt x="1974" y="496"/>
                      </a:lnTo>
                      <a:lnTo>
                        <a:pt x="1968" y="498"/>
                      </a:lnTo>
                      <a:lnTo>
                        <a:pt x="1962" y="499"/>
                      </a:lnTo>
                      <a:lnTo>
                        <a:pt x="1956" y="500"/>
                      </a:lnTo>
                      <a:lnTo>
                        <a:pt x="1944" y="501"/>
                      </a:lnTo>
                      <a:lnTo>
                        <a:pt x="1932" y="502"/>
                      </a:lnTo>
                      <a:lnTo>
                        <a:pt x="1928" y="504"/>
                      </a:lnTo>
                      <a:lnTo>
                        <a:pt x="1924" y="506"/>
                      </a:lnTo>
                      <a:lnTo>
                        <a:pt x="1921" y="509"/>
                      </a:lnTo>
                      <a:lnTo>
                        <a:pt x="1920" y="514"/>
                      </a:lnTo>
                      <a:lnTo>
                        <a:pt x="1920" y="554"/>
                      </a:lnTo>
                      <a:lnTo>
                        <a:pt x="1914" y="554"/>
                      </a:lnTo>
                      <a:lnTo>
                        <a:pt x="1907" y="555"/>
                      </a:lnTo>
                      <a:lnTo>
                        <a:pt x="1902" y="557"/>
                      </a:lnTo>
                      <a:lnTo>
                        <a:pt x="1897" y="560"/>
                      </a:lnTo>
                      <a:lnTo>
                        <a:pt x="1887" y="564"/>
                      </a:lnTo>
                      <a:lnTo>
                        <a:pt x="1874" y="569"/>
                      </a:lnTo>
                      <a:lnTo>
                        <a:pt x="1859" y="571"/>
                      </a:lnTo>
                      <a:lnTo>
                        <a:pt x="1845" y="573"/>
                      </a:lnTo>
                      <a:lnTo>
                        <a:pt x="1839" y="573"/>
                      </a:lnTo>
                      <a:lnTo>
                        <a:pt x="1833" y="575"/>
                      </a:lnTo>
                      <a:lnTo>
                        <a:pt x="1825" y="577"/>
                      </a:lnTo>
                      <a:lnTo>
                        <a:pt x="1818" y="580"/>
                      </a:lnTo>
                      <a:lnTo>
                        <a:pt x="1810" y="584"/>
                      </a:lnTo>
                      <a:lnTo>
                        <a:pt x="1803" y="589"/>
                      </a:lnTo>
                      <a:lnTo>
                        <a:pt x="1799" y="591"/>
                      </a:lnTo>
                      <a:lnTo>
                        <a:pt x="1795" y="592"/>
                      </a:lnTo>
                      <a:lnTo>
                        <a:pt x="1791" y="593"/>
                      </a:lnTo>
                      <a:lnTo>
                        <a:pt x="1786" y="594"/>
                      </a:lnTo>
                      <a:lnTo>
                        <a:pt x="1776" y="591"/>
                      </a:lnTo>
                      <a:lnTo>
                        <a:pt x="1765" y="588"/>
                      </a:lnTo>
                      <a:lnTo>
                        <a:pt x="1758" y="589"/>
                      </a:lnTo>
                      <a:lnTo>
                        <a:pt x="1751" y="591"/>
                      </a:lnTo>
                      <a:lnTo>
                        <a:pt x="1745" y="594"/>
                      </a:lnTo>
                      <a:lnTo>
                        <a:pt x="1739" y="597"/>
                      </a:lnTo>
                      <a:lnTo>
                        <a:pt x="1733" y="600"/>
                      </a:lnTo>
                      <a:lnTo>
                        <a:pt x="1727" y="603"/>
                      </a:lnTo>
                      <a:lnTo>
                        <a:pt x="1720" y="606"/>
                      </a:lnTo>
                      <a:lnTo>
                        <a:pt x="1713" y="607"/>
                      </a:lnTo>
                      <a:lnTo>
                        <a:pt x="1689" y="607"/>
                      </a:lnTo>
                      <a:lnTo>
                        <a:pt x="1676" y="607"/>
                      </a:lnTo>
                      <a:lnTo>
                        <a:pt x="1666" y="605"/>
                      </a:lnTo>
                      <a:lnTo>
                        <a:pt x="1655" y="602"/>
                      </a:lnTo>
                      <a:lnTo>
                        <a:pt x="1642" y="602"/>
                      </a:lnTo>
                      <a:lnTo>
                        <a:pt x="1632" y="602"/>
                      </a:lnTo>
                      <a:lnTo>
                        <a:pt x="1621" y="603"/>
                      </a:lnTo>
                      <a:lnTo>
                        <a:pt x="1612" y="605"/>
                      </a:lnTo>
                      <a:lnTo>
                        <a:pt x="1604" y="607"/>
                      </a:lnTo>
                      <a:lnTo>
                        <a:pt x="1585" y="611"/>
                      </a:lnTo>
                      <a:lnTo>
                        <a:pt x="1565" y="616"/>
                      </a:lnTo>
                      <a:lnTo>
                        <a:pt x="1550" y="620"/>
                      </a:lnTo>
                      <a:lnTo>
                        <a:pt x="1537" y="624"/>
                      </a:lnTo>
                      <a:lnTo>
                        <a:pt x="1525" y="630"/>
                      </a:lnTo>
                      <a:lnTo>
                        <a:pt x="1512" y="638"/>
                      </a:lnTo>
                      <a:lnTo>
                        <a:pt x="1504" y="644"/>
                      </a:lnTo>
                      <a:lnTo>
                        <a:pt x="1498" y="650"/>
                      </a:lnTo>
                      <a:lnTo>
                        <a:pt x="1495" y="652"/>
                      </a:lnTo>
                      <a:lnTo>
                        <a:pt x="1492" y="654"/>
                      </a:lnTo>
                      <a:lnTo>
                        <a:pt x="1488" y="656"/>
                      </a:lnTo>
                      <a:lnTo>
                        <a:pt x="1484" y="656"/>
                      </a:lnTo>
                      <a:lnTo>
                        <a:pt x="1480" y="655"/>
                      </a:lnTo>
                      <a:lnTo>
                        <a:pt x="1478" y="653"/>
                      </a:lnTo>
                      <a:lnTo>
                        <a:pt x="1478" y="630"/>
                      </a:lnTo>
                      <a:lnTo>
                        <a:pt x="1478" y="627"/>
                      </a:lnTo>
                      <a:lnTo>
                        <a:pt x="1476" y="624"/>
                      </a:lnTo>
                      <a:lnTo>
                        <a:pt x="1474" y="621"/>
                      </a:lnTo>
                      <a:lnTo>
                        <a:pt x="1472" y="619"/>
                      </a:lnTo>
                      <a:lnTo>
                        <a:pt x="1466" y="622"/>
                      </a:lnTo>
                      <a:lnTo>
                        <a:pt x="1460" y="626"/>
                      </a:lnTo>
                      <a:lnTo>
                        <a:pt x="1455" y="630"/>
                      </a:lnTo>
                      <a:lnTo>
                        <a:pt x="1449" y="635"/>
                      </a:lnTo>
                      <a:lnTo>
                        <a:pt x="1440" y="645"/>
                      </a:lnTo>
                      <a:lnTo>
                        <a:pt x="1429" y="655"/>
                      </a:lnTo>
                      <a:lnTo>
                        <a:pt x="1418" y="663"/>
                      </a:lnTo>
                      <a:lnTo>
                        <a:pt x="1408" y="670"/>
                      </a:lnTo>
                      <a:lnTo>
                        <a:pt x="1401" y="678"/>
                      </a:lnTo>
                      <a:lnTo>
                        <a:pt x="1392" y="684"/>
                      </a:lnTo>
                      <a:lnTo>
                        <a:pt x="1388" y="687"/>
                      </a:lnTo>
                      <a:lnTo>
                        <a:pt x="1383" y="690"/>
                      </a:lnTo>
                      <a:lnTo>
                        <a:pt x="1379" y="691"/>
                      </a:lnTo>
                      <a:lnTo>
                        <a:pt x="1373" y="692"/>
                      </a:lnTo>
                      <a:lnTo>
                        <a:pt x="1364" y="691"/>
                      </a:lnTo>
                      <a:lnTo>
                        <a:pt x="1357" y="690"/>
                      </a:lnTo>
                      <a:lnTo>
                        <a:pt x="1350" y="687"/>
                      </a:lnTo>
                      <a:lnTo>
                        <a:pt x="1342" y="685"/>
                      </a:lnTo>
                      <a:lnTo>
                        <a:pt x="1342" y="693"/>
                      </a:lnTo>
                      <a:lnTo>
                        <a:pt x="1341" y="699"/>
                      </a:lnTo>
                      <a:lnTo>
                        <a:pt x="1337" y="705"/>
                      </a:lnTo>
                      <a:lnTo>
                        <a:pt x="1334" y="710"/>
                      </a:lnTo>
                      <a:lnTo>
                        <a:pt x="1331" y="715"/>
                      </a:lnTo>
                      <a:lnTo>
                        <a:pt x="1326" y="720"/>
                      </a:lnTo>
                      <a:lnTo>
                        <a:pt x="1321" y="724"/>
                      </a:lnTo>
                      <a:lnTo>
                        <a:pt x="1315" y="727"/>
                      </a:lnTo>
                      <a:lnTo>
                        <a:pt x="1301" y="730"/>
                      </a:lnTo>
                      <a:lnTo>
                        <a:pt x="1289" y="734"/>
                      </a:lnTo>
                      <a:lnTo>
                        <a:pt x="1275" y="740"/>
                      </a:lnTo>
                      <a:lnTo>
                        <a:pt x="1264" y="745"/>
                      </a:lnTo>
                      <a:lnTo>
                        <a:pt x="1259" y="749"/>
                      </a:lnTo>
                      <a:lnTo>
                        <a:pt x="1255" y="753"/>
                      </a:lnTo>
                      <a:lnTo>
                        <a:pt x="1249" y="757"/>
                      </a:lnTo>
                      <a:lnTo>
                        <a:pt x="1244" y="762"/>
                      </a:lnTo>
                      <a:lnTo>
                        <a:pt x="1240" y="768"/>
                      </a:lnTo>
                      <a:lnTo>
                        <a:pt x="1237" y="773"/>
                      </a:lnTo>
                      <a:lnTo>
                        <a:pt x="1234" y="775"/>
                      </a:lnTo>
                      <a:lnTo>
                        <a:pt x="1232" y="777"/>
                      </a:lnTo>
                      <a:lnTo>
                        <a:pt x="1229" y="778"/>
                      </a:lnTo>
                      <a:lnTo>
                        <a:pt x="1226" y="778"/>
                      </a:lnTo>
                      <a:lnTo>
                        <a:pt x="1212" y="768"/>
                      </a:lnTo>
                      <a:lnTo>
                        <a:pt x="1199" y="758"/>
                      </a:lnTo>
                      <a:lnTo>
                        <a:pt x="1190" y="759"/>
                      </a:lnTo>
                      <a:lnTo>
                        <a:pt x="1183" y="761"/>
                      </a:lnTo>
                      <a:lnTo>
                        <a:pt x="1178" y="765"/>
                      </a:lnTo>
                      <a:lnTo>
                        <a:pt x="1173" y="770"/>
                      </a:lnTo>
                      <a:lnTo>
                        <a:pt x="1163" y="784"/>
                      </a:lnTo>
                      <a:lnTo>
                        <a:pt x="1153" y="798"/>
                      </a:lnTo>
                      <a:lnTo>
                        <a:pt x="1145" y="805"/>
                      </a:lnTo>
                      <a:lnTo>
                        <a:pt x="1136" y="811"/>
                      </a:lnTo>
                      <a:lnTo>
                        <a:pt x="1124" y="823"/>
                      </a:lnTo>
                      <a:lnTo>
                        <a:pt x="1113" y="835"/>
                      </a:lnTo>
                      <a:lnTo>
                        <a:pt x="1102" y="846"/>
                      </a:lnTo>
                      <a:lnTo>
                        <a:pt x="1090" y="860"/>
                      </a:lnTo>
                      <a:lnTo>
                        <a:pt x="1085" y="864"/>
                      </a:lnTo>
                      <a:lnTo>
                        <a:pt x="1078" y="868"/>
                      </a:lnTo>
                      <a:lnTo>
                        <a:pt x="1076" y="869"/>
                      </a:lnTo>
                      <a:lnTo>
                        <a:pt x="1074" y="871"/>
                      </a:lnTo>
                      <a:lnTo>
                        <a:pt x="1073" y="873"/>
                      </a:lnTo>
                      <a:lnTo>
                        <a:pt x="1072" y="876"/>
                      </a:lnTo>
                      <a:lnTo>
                        <a:pt x="1073" y="884"/>
                      </a:lnTo>
                      <a:lnTo>
                        <a:pt x="1075" y="891"/>
                      </a:lnTo>
                      <a:lnTo>
                        <a:pt x="1076" y="894"/>
                      </a:lnTo>
                      <a:lnTo>
                        <a:pt x="1078" y="896"/>
                      </a:lnTo>
                      <a:lnTo>
                        <a:pt x="1081" y="898"/>
                      </a:lnTo>
                      <a:lnTo>
                        <a:pt x="1085" y="900"/>
                      </a:lnTo>
                      <a:lnTo>
                        <a:pt x="1088" y="902"/>
                      </a:lnTo>
                      <a:lnTo>
                        <a:pt x="1092" y="903"/>
                      </a:lnTo>
                      <a:lnTo>
                        <a:pt x="1094" y="903"/>
                      </a:lnTo>
                      <a:lnTo>
                        <a:pt x="1095" y="904"/>
                      </a:lnTo>
                      <a:lnTo>
                        <a:pt x="1096" y="905"/>
                      </a:lnTo>
                      <a:lnTo>
                        <a:pt x="1096" y="907"/>
                      </a:lnTo>
                      <a:lnTo>
                        <a:pt x="1096" y="913"/>
                      </a:lnTo>
                      <a:lnTo>
                        <a:pt x="1094" y="919"/>
                      </a:lnTo>
                      <a:lnTo>
                        <a:pt x="1093" y="923"/>
                      </a:lnTo>
                      <a:lnTo>
                        <a:pt x="1091" y="928"/>
                      </a:lnTo>
                      <a:lnTo>
                        <a:pt x="1089" y="932"/>
                      </a:lnTo>
                      <a:lnTo>
                        <a:pt x="1087" y="937"/>
                      </a:lnTo>
                      <a:lnTo>
                        <a:pt x="1086" y="942"/>
                      </a:lnTo>
                      <a:lnTo>
                        <a:pt x="1086" y="948"/>
                      </a:lnTo>
                      <a:lnTo>
                        <a:pt x="1086" y="975"/>
                      </a:lnTo>
                      <a:lnTo>
                        <a:pt x="1086" y="988"/>
                      </a:lnTo>
                      <a:lnTo>
                        <a:pt x="1084" y="1000"/>
                      </a:lnTo>
                      <a:lnTo>
                        <a:pt x="1081" y="1006"/>
                      </a:lnTo>
                      <a:lnTo>
                        <a:pt x="1078" y="1011"/>
                      </a:lnTo>
                      <a:lnTo>
                        <a:pt x="1076" y="1012"/>
                      </a:lnTo>
                      <a:lnTo>
                        <a:pt x="1074" y="1013"/>
                      </a:lnTo>
                      <a:lnTo>
                        <a:pt x="1072" y="1014"/>
                      </a:lnTo>
                      <a:lnTo>
                        <a:pt x="1069" y="1014"/>
                      </a:lnTo>
                      <a:lnTo>
                        <a:pt x="1064" y="1014"/>
                      </a:lnTo>
                      <a:lnTo>
                        <a:pt x="1059" y="1013"/>
                      </a:lnTo>
                      <a:lnTo>
                        <a:pt x="1053" y="1012"/>
                      </a:lnTo>
                      <a:lnTo>
                        <a:pt x="1049" y="1010"/>
                      </a:lnTo>
                      <a:lnTo>
                        <a:pt x="1042" y="1006"/>
                      </a:lnTo>
                      <a:lnTo>
                        <a:pt x="1035" y="1000"/>
                      </a:lnTo>
                      <a:lnTo>
                        <a:pt x="1020" y="987"/>
                      </a:lnTo>
                      <a:lnTo>
                        <a:pt x="1005" y="974"/>
                      </a:lnTo>
                      <a:lnTo>
                        <a:pt x="998" y="967"/>
                      </a:lnTo>
                      <a:lnTo>
                        <a:pt x="992" y="959"/>
                      </a:lnTo>
                      <a:lnTo>
                        <a:pt x="990" y="956"/>
                      </a:lnTo>
                      <a:lnTo>
                        <a:pt x="987" y="953"/>
                      </a:lnTo>
                      <a:lnTo>
                        <a:pt x="983" y="951"/>
                      </a:lnTo>
                      <a:lnTo>
                        <a:pt x="979" y="950"/>
                      </a:lnTo>
                      <a:lnTo>
                        <a:pt x="971" y="953"/>
                      </a:lnTo>
                      <a:lnTo>
                        <a:pt x="963" y="955"/>
                      </a:lnTo>
                      <a:lnTo>
                        <a:pt x="956" y="954"/>
                      </a:lnTo>
                      <a:lnTo>
                        <a:pt x="949" y="953"/>
                      </a:lnTo>
                      <a:lnTo>
                        <a:pt x="942" y="950"/>
                      </a:lnTo>
                      <a:lnTo>
                        <a:pt x="935" y="948"/>
                      </a:lnTo>
                      <a:lnTo>
                        <a:pt x="929" y="945"/>
                      </a:lnTo>
                      <a:lnTo>
                        <a:pt x="922" y="941"/>
                      </a:lnTo>
                      <a:lnTo>
                        <a:pt x="916" y="940"/>
                      </a:lnTo>
                      <a:lnTo>
                        <a:pt x="907" y="939"/>
                      </a:lnTo>
                      <a:lnTo>
                        <a:pt x="903" y="940"/>
                      </a:lnTo>
                      <a:lnTo>
                        <a:pt x="900" y="941"/>
                      </a:lnTo>
                      <a:lnTo>
                        <a:pt x="904" y="951"/>
                      </a:lnTo>
                      <a:lnTo>
                        <a:pt x="908" y="959"/>
                      </a:lnTo>
                      <a:lnTo>
                        <a:pt x="913" y="965"/>
                      </a:lnTo>
                      <a:lnTo>
                        <a:pt x="918" y="972"/>
                      </a:lnTo>
                      <a:lnTo>
                        <a:pt x="924" y="978"/>
                      </a:lnTo>
                      <a:lnTo>
                        <a:pt x="930" y="983"/>
                      </a:lnTo>
                      <a:lnTo>
                        <a:pt x="937" y="988"/>
                      </a:lnTo>
                      <a:lnTo>
                        <a:pt x="947" y="992"/>
                      </a:lnTo>
                      <a:lnTo>
                        <a:pt x="956" y="996"/>
                      </a:lnTo>
                      <a:lnTo>
                        <a:pt x="963" y="1002"/>
                      </a:lnTo>
                      <a:lnTo>
                        <a:pt x="972" y="1006"/>
                      </a:lnTo>
                      <a:lnTo>
                        <a:pt x="981" y="1011"/>
                      </a:lnTo>
                      <a:lnTo>
                        <a:pt x="988" y="1013"/>
                      </a:lnTo>
                      <a:lnTo>
                        <a:pt x="996" y="1015"/>
                      </a:lnTo>
                      <a:lnTo>
                        <a:pt x="1000" y="1017"/>
                      </a:lnTo>
                      <a:lnTo>
                        <a:pt x="1003" y="1019"/>
                      </a:lnTo>
                      <a:lnTo>
                        <a:pt x="1004" y="1021"/>
                      </a:lnTo>
                      <a:lnTo>
                        <a:pt x="1005" y="1025"/>
                      </a:lnTo>
                      <a:lnTo>
                        <a:pt x="1004" y="1028"/>
                      </a:lnTo>
                      <a:lnTo>
                        <a:pt x="1003" y="1032"/>
                      </a:lnTo>
                      <a:lnTo>
                        <a:pt x="1002" y="1034"/>
                      </a:lnTo>
                      <a:lnTo>
                        <a:pt x="1000" y="1036"/>
                      </a:lnTo>
                      <a:lnTo>
                        <a:pt x="993" y="1040"/>
                      </a:lnTo>
                      <a:lnTo>
                        <a:pt x="988" y="1044"/>
                      </a:lnTo>
                      <a:lnTo>
                        <a:pt x="978" y="1052"/>
                      </a:lnTo>
                      <a:lnTo>
                        <a:pt x="969" y="1059"/>
                      </a:lnTo>
                      <a:lnTo>
                        <a:pt x="963" y="1061"/>
                      </a:lnTo>
                      <a:lnTo>
                        <a:pt x="958" y="1063"/>
                      </a:lnTo>
                      <a:lnTo>
                        <a:pt x="953" y="1065"/>
                      </a:lnTo>
                      <a:lnTo>
                        <a:pt x="947" y="1066"/>
                      </a:lnTo>
                      <a:lnTo>
                        <a:pt x="934" y="1054"/>
                      </a:lnTo>
                      <a:lnTo>
                        <a:pt x="922" y="1046"/>
                      </a:lnTo>
                      <a:lnTo>
                        <a:pt x="915" y="1047"/>
                      </a:lnTo>
                      <a:lnTo>
                        <a:pt x="908" y="1048"/>
                      </a:lnTo>
                      <a:lnTo>
                        <a:pt x="905" y="1050"/>
                      </a:lnTo>
                      <a:lnTo>
                        <a:pt x="903" y="1052"/>
                      </a:lnTo>
                      <a:lnTo>
                        <a:pt x="901" y="1054"/>
                      </a:lnTo>
                      <a:lnTo>
                        <a:pt x="899" y="1057"/>
                      </a:lnTo>
                      <a:lnTo>
                        <a:pt x="897" y="1061"/>
                      </a:lnTo>
                      <a:lnTo>
                        <a:pt x="895" y="1064"/>
                      </a:lnTo>
                      <a:lnTo>
                        <a:pt x="892" y="1066"/>
                      </a:lnTo>
                      <a:lnTo>
                        <a:pt x="889" y="1067"/>
                      </a:lnTo>
                      <a:lnTo>
                        <a:pt x="884" y="1066"/>
                      </a:lnTo>
                      <a:lnTo>
                        <a:pt x="879" y="1064"/>
                      </a:lnTo>
                      <a:lnTo>
                        <a:pt x="875" y="1060"/>
                      </a:lnTo>
                      <a:lnTo>
                        <a:pt x="872" y="1055"/>
                      </a:lnTo>
                      <a:lnTo>
                        <a:pt x="868" y="1052"/>
                      </a:lnTo>
                      <a:lnTo>
                        <a:pt x="865" y="1048"/>
                      </a:lnTo>
                      <a:lnTo>
                        <a:pt x="860" y="1046"/>
                      </a:lnTo>
                      <a:lnTo>
                        <a:pt x="855" y="1045"/>
                      </a:lnTo>
                      <a:lnTo>
                        <a:pt x="848" y="1046"/>
                      </a:lnTo>
                      <a:lnTo>
                        <a:pt x="842" y="1047"/>
                      </a:lnTo>
                      <a:lnTo>
                        <a:pt x="837" y="1048"/>
                      </a:lnTo>
                      <a:lnTo>
                        <a:pt x="832" y="1050"/>
                      </a:lnTo>
                      <a:lnTo>
                        <a:pt x="827" y="1052"/>
                      </a:lnTo>
                      <a:lnTo>
                        <a:pt x="820" y="1054"/>
                      </a:lnTo>
                      <a:lnTo>
                        <a:pt x="815" y="1055"/>
                      </a:lnTo>
                      <a:lnTo>
                        <a:pt x="808" y="1055"/>
                      </a:lnTo>
                      <a:lnTo>
                        <a:pt x="794" y="1054"/>
                      </a:lnTo>
                      <a:lnTo>
                        <a:pt x="781" y="1053"/>
                      </a:lnTo>
                      <a:lnTo>
                        <a:pt x="777" y="1053"/>
                      </a:lnTo>
                      <a:lnTo>
                        <a:pt x="774" y="1053"/>
                      </a:lnTo>
                      <a:lnTo>
                        <a:pt x="771" y="1053"/>
                      </a:lnTo>
                      <a:lnTo>
                        <a:pt x="767" y="1054"/>
                      </a:lnTo>
                      <a:lnTo>
                        <a:pt x="763" y="1068"/>
                      </a:lnTo>
                      <a:lnTo>
                        <a:pt x="759" y="1079"/>
                      </a:lnTo>
                      <a:lnTo>
                        <a:pt x="752" y="1083"/>
                      </a:lnTo>
                      <a:lnTo>
                        <a:pt x="745" y="1084"/>
                      </a:lnTo>
                      <a:lnTo>
                        <a:pt x="737" y="1085"/>
                      </a:lnTo>
                      <a:lnTo>
                        <a:pt x="729" y="1087"/>
                      </a:lnTo>
                      <a:lnTo>
                        <a:pt x="732" y="1098"/>
                      </a:lnTo>
                      <a:lnTo>
                        <a:pt x="734" y="1108"/>
                      </a:lnTo>
                      <a:lnTo>
                        <a:pt x="733" y="1110"/>
                      </a:lnTo>
                      <a:lnTo>
                        <a:pt x="732" y="1112"/>
                      </a:lnTo>
                      <a:lnTo>
                        <a:pt x="723" y="1112"/>
                      </a:lnTo>
                      <a:lnTo>
                        <a:pt x="707" y="1108"/>
                      </a:lnTo>
                      <a:lnTo>
                        <a:pt x="697" y="1108"/>
                      </a:lnTo>
                      <a:lnTo>
                        <a:pt x="697" y="1112"/>
                      </a:lnTo>
                      <a:lnTo>
                        <a:pt x="696" y="1117"/>
                      </a:lnTo>
                      <a:lnTo>
                        <a:pt x="695" y="1120"/>
                      </a:lnTo>
                      <a:lnTo>
                        <a:pt x="693" y="1123"/>
                      </a:lnTo>
                      <a:lnTo>
                        <a:pt x="689" y="1129"/>
                      </a:lnTo>
                      <a:lnTo>
                        <a:pt x="683" y="1133"/>
                      </a:lnTo>
                      <a:lnTo>
                        <a:pt x="676" y="1137"/>
                      </a:lnTo>
                      <a:lnTo>
                        <a:pt x="668" y="1140"/>
                      </a:lnTo>
                      <a:lnTo>
                        <a:pt x="660" y="1144"/>
                      </a:lnTo>
                      <a:lnTo>
                        <a:pt x="651" y="1147"/>
                      </a:lnTo>
                      <a:lnTo>
                        <a:pt x="644" y="1149"/>
                      </a:lnTo>
                      <a:lnTo>
                        <a:pt x="638" y="1152"/>
                      </a:lnTo>
                      <a:lnTo>
                        <a:pt x="632" y="1154"/>
                      </a:lnTo>
                      <a:lnTo>
                        <a:pt x="624" y="1155"/>
                      </a:lnTo>
                      <a:lnTo>
                        <a:pt x="611" y="1151"/>
                      </a:lnTo>
                      <a:lnTo>
                        <a:pt x="598" y="1147"/>
                      </a:lnTo>
                      <a:lnTo>
                        <a:pt x="594" y="1147"/>
                      </a:lnTo>
                      <a:lnTo>
                        <a:pt x="592" y="1148"/>
                      </a:lnTo>
                      <a:lnTo>
                        <a:pt x="590" y="1149"/>
                      </a:lnTo>
                      <a:lnTo>
                        <a:pt x="589" y="1150"/>
                      </a:lnTo>
                      <a:lnTo>
                        <a:pt x="587" y="1154"/>
                      </a:lnTo>
                      <a:lnTo>
                        <a:pt x="586" y="1159"/>
                      </a:lnTo>
                      <a:lnTo>
                        <a:pt x="585" y="1165"/>
                      </a:lnTo>
                      <a:lnTo>
                        <a:pt x="584" y="1172"/>
                      </a:lnTo>
                      <a:lnTo>
                        <a:pt x="582" y="1177"/>
                      </a:lnTo>
                      <a:lnTo>
                        <a:pt x="580" y="1182"/>
                      </a:lnTo>
                      <a:lnTo>
                        <a:pt x="576" y="1186"/>
                      </a:lnTo>
                      <a:lnTo>
                        <a:pt x="572" y="1188"/>
                      </a:lnTo>
                      <a:lnTo>
                        <a:pt x="567" y="1190"/>
                      </a:lnTo>
                      <a:lnTo>
                        <a:pt x="562" y="1191"/>
                      </a:lnTo>
                      <a:lnTo>
                        <a:pt x="552" y="1191"/>
                      </a:lnTo>
                      <a:lnTo>
                        <a:pt x="541" y="1192"/>
                      </a:lnTo>
                      <a:lnTo>
                        <a:pt x="540" y="1206"/>
                      </a:lnTo>
                      <a:lnTo>
                        <a:pt x="540" y="1218"/>
                      </a:lnTo>
                      <a:lnTo>
                        <a:pt x="533" y="1220"/>
                      </a:lnTo>
                      <a:lnTo>
                        <a:pt x="528" y="1217"/>
                      </a:lnTo>
                      <a:lnTo>
                        <a:pt x="524" y="1216"/>
                      </a:lnTo>
                      <a:lnTo>
                        <a:pt x="518" y="1217"/>
                      </a:lnTo>
                      <a:lnTo>
                        <a:pt x="514" y="1218"/>
                      </a:lnTo>
                      <a:lnTo>
                        <a:pt x="509" y="1220"/>
                      </a:lnTo>
                      <a:lnTo>
                        <a:pt x="505" y="1223"/>
                      </a:lnTo>
                      <a:lnTo>
                        <a:pt x="498" y="1231"/>
                      </a:lnTo>
                      <a:lnTo>
                        <a:pt x="489" y="1238"/>
                      </a:lnTo>
                      <a:lnTo>
                        <a:pt x="476" y="1245"/>
                      </a:lnTo>
                      <a:lnTo>
                        <a:pt x="463" y="1249"/>
                      </a:lnTo>
                      <a:lnTo>
                        <a:pt x="457" y="1252"/>
                      </a:lnTo>
                      <a:lnTo>
                        <a:pt x="451" y="1254"/>
                      </a:lnTo>
                      <a:lnTo>
                        <a:pt x="445" y="1259"/>
                      </a:lnTo>
                      <a:lnTo>
                        <a:pt x="439" y="1264"/>
                      </a:lnTo>
                      <a:lnTo>
                        <a:pt x="432" y="1272"/>
                      </a:lnTo>
                      <a:lnTo>
                        <a:pt x="423" y="1279"/>
                      </a:lnTo>
                      <a:lnTo>
                        <a:pt x="417" y="1282"/>
                      </a:lnTo>
                      <a:lnTo>
                        <a:pt x="410" y="1286"/>
                      </a:lnTo>
                      <a:lnTo>
                        <a:pt x="404" y="1288"/>
                      </a:lnTo>
                      <a:lnTo>
                        <a:pt x="398" y="1289"/>
                      </a:lnTo>
                      <a:lnTo>
                        <a:pt x="385" y="1292"/>
                      </a:lnTo>
                      <a:lnTo>
                        <a:pt x="371" y="1296"/>
                      </a:lnTo>
                      <a:lnTo>
                        <a:pt x="360" y="1300"/>
                      </a:lnTo>
                      <a:lnTo>
                        <a:pt x="352" y="1305"/>
                      </a:lnTo>
                      <a:lnTo>
                        <a:pt x="345" y="1311"/>
                      </a:lnTo>
                      <a:lnTo>
                        <a:pt x="337" y="1320"/>
                      </a:lnTo>
                      <a:lnTo>
                        <a:pt x="334" y="1324"/>
                      </a:lnTo>
                      <a:lnTo>
                        <a:pt x="331" y="1327"/>
                      </a:lnTo>
                      <a:lnTo>
                        <a:pt x="330" y="1329"/>
                      </a:lnTo>
                      <a:lnTo>
                        <a:pt x="328" y="1330"/>
                      </a:lnTo>
                      <a:lnTo>
                        <a:pt x="326" y="1331"/>
                      </a:lnTo>
                      <a:lnTo>
                        <a:pt x="324" y="1331"/>
                      </a:lnTo>
                      <a:lnTo>
                        <a:pt x="321" y="1331"/>
                      </a:lnTo>
                      <a:lnTo>
                        <a:pt x="317" y="1330"/>
                      </a:lnTo>
                      <a:lnTo>
                        <a:pt x="314" y="1329"/>
                      </a:lnTo>
                      <a:lnTo>
                        <a:pt x="310" y="1327"/>
                      </a:lnTo>
                      <a:lnTo>
                        <a:pt x="307" y="1325"/>
                      </a:lnTo>
                      <a:lnTo>
                        <a:pt x="305" y="1323"/>
                      </a:lnTo>
                      <a:lnTo>
                        <a:pt x="304" y="1320"/>
                      </a:lnTo>
                      <a:lnTo>
                        <a:pt x="303" y="1316"/>
                      </a:lnTo>
                      <a:lnTo>
                        <a:pt x="301" y="1303"/>
                      </a:lnTo>
                      <a:lnTo>
                        <a:pt x="298" y="1291"/>
                      </a:lnTo>
                      <a:lnTo>
                        <a:pt x="295" y="1287"/>
                      </a:lnTo>
                      <a:lnTo>
                        <a:pt x="292" y="1283"/>
                      </a:lnTo>
                      <a:lnTo>
                        <a:pt x="289" y="1281"/>
                      </a:lnTo>
                      <a:lnTo>
                        <a:pt x="285" y="1279"/>
                      </a:lnTo>
                      <a:lnTo>
                        <a:pt x="275" y="1276"/>
                      </a:lnTo>
                      <a:lnTo>
                        <a:pt x="265" y="1275"/>
                      </a:lnTo>
                      <a:lnTo>
                        <a:pt x="250" y="1283"/>
                      </a:lnTo>
                      <a:lnTo>
                        <a:pt x="236" y="1292"/>
                      </a:lnTo>
                      <a:lnTo>
                        <a:pt x="231" y="1292"/>
                      </a:lnTo>
                      <a:lnTo>
                        <a:pt x="227" y="1291"/>
                      </a:lnTo>
                      <a:lnTo>
                        <a:pt x="222" y="1288"/>
                      </a:lnTo>
                      <a:lnTo>
                        <a:pt x="219" y="1283"/>
                      </a:lnTo>
                      <a:lnTo>
                        <a:pt x="218" y="1281"/>
                      </a:lnTo>
                      <a:lnTo>
                        <a:pt x="217" y="1278"/>
                      </a:lnTo>
                      <a:lnTo>
                        <a:pt x="216" y="1275"/>
                      </a:lnTo>
                      <a:lnTo>
                        <a:pt x="214" y="1274"/>
                      </a:lnTo>
                      <a:lnTo>
                        <a:pt x="205" y="1277"/>
                      </a:lnTo>
                      <a:lnTo>
                        <a:pt x="198" y="1280"/>
                      </a:lnTo>
                      <a:lnTo>
                        <a:pt x="188" y="1280"/>
                      </a:lnTo>
                      <a:lnTo>
                        <a:pt x="181" y="1280"/>
                      </a:lnTo>
                      <a:lnTo>
                        <a:pt x="177" y="1280"/>
                      </a:lnTo>
                      <a:lnTo>
                        <a:pt x="174" y="1281"/>
                      </a:lnTo>
                      <a:lnTo>
                        <a:pt x="171" y="1282"/>
                      </a:lnTo>
                      <a:lnTo>
                        <a:pt x="167" y="1286"/>
                      </a:lnTo>
                      <a:lnTo>
                        <a:pt x="162" y="1292"/>
                      </a:lnTo>
                      <a:lnTo>
                        <a:pt x="159" y="1298"/>
                      </a:lnTo>
                      <a:lnTo>
                        <a:pt x="157" y="1304"/>
                      </a:lnTo>
                      <a:lnTo>
                        <a:pt x="155" y="1310"/>
                      </a:lnTo>
                      <a:lnTo>
                        <a:pt x="151" y="1324"/>
                      </a:lnTo>
                      <a:lnTo>
                        <a:pt x="145" y="1337"/>
                      </a:lnTo>
                      <a:lnTo>
                        <a:pt x="141" y="1340"/>
                      </a:lnTo>
                      <a:lnTo>
                        <a:pt x="135" y="1343"/>
                      </a:lnTo>
                      <a:lnTo>
                        <a:pt x="129" y="1346"/>
                      </a:lnTo>
                      <a:lnTo>
                        <a:pt x="123" y="1350"/>
                      </a:lnTo>
                      <a:lnTo>
                        <a:pt x="117" y="1352"/>
                      </a:lnTo>
                      <a:lnTo>
                        <a:pt x="109" y="1353"/>
                      </a:lnTo>
                      <a:lnTo>
                        <a:pt x="101" y="1353"/>
                      </a:lnTo>
                      <a:lnTo>
                        <a:pt x="95" y="1351"/>
                      </a:lnTo>
                      <a:lnTo>
                        <a:pt x="89" y="1349"/>
                      </a:lnTo>
                      <a:lnTo>
                        <a:pt x="84" y="1345"/>
                      </a:lnTo>
                      <a:lnTo>
                        <a:pt x="79" y="1336"/>
                      </a:lnTo>
                      <a:lnTo>
                        <a:pt x="77" y="1328"/>
                      </a:lnTo>
                      <a:lnTo>
                        <a:pt x="71" y="1323"/>
                      </a:lnTo>
                      <a:lnTo>
                        <a:pt x="63" y="1320"/>
                      </a:lnTo>
                      <a:lnTo>
                        <a:pt x="54" y="1315"/>
                      </a:lnTo>
                      <a:lnTo>
                        <a:pt x="45" y="1308"/>
                      </a:lnTo>
                      <a:lnTo>
                        <a:pt x="38" y="1302"/>
                      </a:lnTo>
                      <a:lnTo>
                        <a:pt x="30" y="1295"/>
                      </a:lnTo>
                      <a:lnTo>
                        <a:pt x="19" y="1289"/>
                      </a:lnTo>
                      <a:lnTo>
                        <a:pt x="10" y="1283"/>
                      </a:lnTo>
                      <a:lnTo>
                        <a:pt x="6" y="1281"/>
                      </a:lnTo>
                      <a:lnTo>
                        <a:pt x="3" y="1278"/>
                      </a:lnTo>
                      <a:lnTo>
                        <a:pt x="1" y="1274"/>
                      </a:lnTo>
                      <a:lnTo>
                        <a:pt x="0" y="1269"/>
                      </a:lnTo>
                      <a:lnTo>
                        <a:pt x="1" y="1266"/>
                      </a:lnTo>
                      <a:lnTo>
                        <a:pt x="3" y="1263"/>
                      </a:lnTo>
                      <a:lnTo>
                        <a:pt x="5" y="1262"/>
                      </a:lnTo>
                      <a:lnTo>
                        <a:pt x="9" y="1261"/>
                      </a:lnTo>
                      <a:lnTo>
                        <a:pt x="16" y="1260"/>
                      </a:lnTo>
                      <a:lnTo>
                        <a:pt x="23" y="1258"/>
                      </a:lnTo>
                      <a:lnTo>
                        <a:pt x="28" y="1255"/>
                      </a:lnTo>
                      <a:lnTo>
                        <a:pt x="31" y="1252"/>
                      </a:lnTo>
                      <a:lnTo>
                        <a:pt x="34" y="1249"/>
                      </a:lnTo>
                      <a:lnTo>
                        <a:pt x="36" y="1246"/>
                      </a:lnTo>
                      <a:lnTo>
                        <a:pt x="38" y="1238"/>
                      </a:lnTo>
                      <a:lnTo>
                        <a:pt x="39" y="1229"/>
                      </a:lnTo>
                      <a:lnTo>
                        <a:pt x="50" y="1230"/>
                      </a:lnTo>
                      <a:lnTo>
                        <a:pt x="62" y="1229"/>
                      </a:lnTo>
                      <a:lnTo>
                        <a:pt x="57" y="1220"/>
                      </a:lnTo>
                      <a:lnTo>
                        <a:pt x="52" y="1212"/>
                      </a:lnTo>
                      <a:lnTo>
                        <a:pt x="56" y="1207"/>
                      </a:lnTo>
                      <a:lnTo>
                        <a:pt x="60" y="1204"/>
                      </a:lnTo>
                      <a:lnTo>
                        <a:pt x="62" y="1197"/>
                      </a:lnTo>
                      <a:lnTo>
                        <a:pt x="63" y="1191"/>
                      </a:lnTo>
                      <a:lnTo>
                        <a:pt x="64" y="1188"/>
                      </a:lnTo>
                      <a:lnTo>
                        <a:pt x="65" y="1186"/>
                      </a:lnTo>
                      <a:lnTo>
                        <a:pt x="67" y="1185"/>
                      </a:lnTo>
                      <a:lnTo>
                        <a:pt x="70" y="1184"/>
                      </a:lnTo>
                      <a:lnTo>
                        <a:pt x="74" y="1185"/>
                      </a:lnTo>
                      <a:lnTo>
                        <a:pt x="77" y="1186"/>
                      </a:lnTo>
                      <a:lnTo>
                        <a:pt x="79" y="1189"/>
                      </a:lnTo>
                      <a:lnTo>
                        <a:pt x="83" y="1192"/>
                      </a:lnTo>
                      <a:lnTo>
                        <a:pt x="87" y="1198"/>
                      </a:lnTo>
                      <a:lnTo>
                        <a:pt x="93" y="1205"/>
                      </a:lnTo>
                      <a:lnTo>
                        <a:pt x="96" y="1200"/>
                      </a:lnTo>
                      <a:lnTo>
                        <a:pt x="100" y="1195"/>
                      </a:lnTo>
                      <a:lnTo>
                        <a:pt x="103" y="1190"/>
                      </a:lnTo>
                      <a:lnTo>
                        <a:pt x="104" y="1184"/>
                      </a:lnTo>
                      <a:lnTo>
                        <a:pt x="105" y="1175"/>
                      </a:lnTo>
                      <a:lnTo>
                        <a:pt x="107" y="1165"/>
                      </a:lnTo>
                      <a:lnTo>
                        <a:pt x="109" y="1161"/>
                      </a:lnTo>
                      <a:lnTo>
                        <a:pt x="112" y="1158"/>
                      </a:lnTo>
                      <a:lnTo>
                        <a:pt x="115" y="1156"/>
                      </a:lnTo>
                      <a:lnTo>
                        <a:pt x="119" y="1156"/>
                      </a:lnTo>
                      <a:lnTo>
                        <a:pt x="131" y="1161"/>
                      </a:lnTo>
                      <a:lnTo>
                        <a:pt x="144" y="1166"/>
                      </a:lnTo>
                      <a:lnTo>
                        <a:pt x="147" y="1166"/>
                      </a:lnTo>
                      <a:lnTo>
                        <a:pt x="150" y="1164"/>
                      </a:lnTo>
                      <a:lnTo>
                        <a:pt x="152" y="1162"/>
                      </a:lnTo>
                      <a:lnTo>
                        <a:pt x="153" y="1159"/>
                      </a:lnTo>
                      <a:lnTo>
                        <a:pt x="156" y="1153"/>
                      </a:lnTo>
                      <a:lnTo>
                        <a:pt x="158" y="1147"/>
                      </a:lnTo>
                      <a:lnTo>
                        <a:pt x="162" y="1128"/>
                      </a:lnTo>
                      <a:lnTo>
                        <a:pt x="166" y="1111"/>
                      </a:lnTo>
                      <a:lnTo>
                        <a:pt x="170" y="1104"/>
                      </a:lnTo>
                      <a:lnTo>
                        <a:pt x="173" y="1098"/>
                      </a:lnTo>
                      <a:lnTo>
                        <a:pt x="176" y="1096"/>
                      </a:lnTo>
                      <a:lnTo>
                        <a:pt x="179" y="1094"/>
                      </a:lnTo>
                      <a:lnTo>
                        <a:pt x="182" y="1093"/>
                      </a:lnTo>
                      <a:lnTo>
                        <a:pt x="186" y="1093"/>
                      </a:lnTo>
                      <a:lnTo>
                        <a:pt x="191" y="1088"/>
                      </a:lnTo>
                      <a:lnTo>
                        <a:pt x="194" y="1082"/>
                      </a:lnTo>
                      <a:lnTo>
                        <a:pt x="198" y="1077"/>
                      </a:lnTo>
                      <a:lnTo>
                        <a:pt x="199" y="1070"/>
                      </a:lnTo>
                      <a:lnTo>
                        <a:pt x="193" y="1062"/>
                      </a:lnTo>
                      <a:lnTo>
                        <a:pt x="187" y="1052"/>
                      </a:lnTo>
                      <a:lnTo>
                        <a:pt x="188" y="1047"/>
                      </a:lnTo>
                      <a:lnTo>
                        <a:pt x="189" y="1043"/>
                      </a:lnTo>
                      <a:lnTo>
                        <a:pt x="191" y="1039"/>
                      </a:lnTo>
                      <a:lnTo>
                        <a:pt x="194" y="1035"/>
                      </a:lnTo>
                      <a:lnTo>
                        <a:pt x="200" y="1027"/>
                      </a:lnTo>
                      <a:lnTo>
                        <a:pt x="207" y="1019"/>
                      </a:lnTo>
                      <a:lnTo>
                        <a:pt x="214" y="1005"/>
                      </a:lnTo>
                      <a:lnTo>
                        <a:pt x="223" y="990"/>
                      </a:lnTo>
                      <a:lnTo>
                        <a:pt x="235" y="986"/>
                      </a:lnTo>
                      <a:lnTo>
                        <a:pt x="247" y="982"/>
                      </a:lnTo>
                      <a:lnTo>
                        <a:pt x="249" y="980"/>
                      </a:lnTo>
                      <a:lnTo>
                        <a:pt x="250" y="976"/>
                      </a:lnTo>
                      <a:lnTo>
                        <a:pt x="250" y="971"/>
                      </a:lnTo>
                      <a:lnTo>
                        <a:pt x="251" y="968"/>
                      </a:lnTo>
                      <a:lnTo>
                        <a:pt x="256" y="960"/>
                      </a:lnTo>
                      <a:lnTo>
                        <a:pt x="261" y="954"/>
                      </a:lnTo>
                      <a:lnTo>
                        <a:pt x="264" y="952"/>
                      </a:lnTo>
                      <a:lnTo>
                        <a:pt x="267" y="950"/>
                      </a:lnTo>
                      <a:lnTo>
                        <a:pt x="271" y="949"/>
                      </a:lnTo>
                      <a:lnTo>
                        <a:pt x="275" y="948"/>
                      </a:lnTo>
                      <a:lnTo>
                        <a:pt x="284" y="946"/>
                      </a:lnTo>
                      <a:lnTo>
                        <a:pt x="291" y="942"/>
                      </a:lnTo>
                      <a:lnTo>
                        <a:pt x="298" y="937"/>
                      </a:lnTo>
                      <a:lnTo>
                        <a:pt x="305" y="932"/>
                      </a:lnTo>
                      <a:lnTo>
                        <a:pt x="310" y="929"/>
                      </a:lnTo>
                      <a:lnTo>
                        <a:pt x="316" y="926"/>
                      </a:lnTo>
                      <a:lnTo>
                        <a:pt x="318" y="924"/>
                      </a:lnTo>
                      <a:lnTo>
                        <a:pt x="319" y="922"/>
                      </a:lnTo>
                      <a:lnTo>
                        <a:pt x="320" y="920"/>
                      </a:lnTo>
                      <a:lnTo>
                        <a:pt x="321" y="917"/>
                      </a:lnTo>
                      <a:lnTo>
                        <a:pt x="320" y="911"/>
                      </a:lnTo>
                      <a:lnTo>
                        <a:pt x="318" y="907"/>
                      </a:lnTo>
                      <a:lnTo>
                        <a:pt x="315" y="905"/>
                      </a:lnTo>
                      <a:lnTo>
                        <a:pt x="310" y="902"/>
                      </a:lnTo>
                      <a:lnTo>
                        <a:pt x="300" y="899"/>
                      </a:lnTo>
                      <a:lnTo>
                        <a:pt x="290" y="895"/>
                      </a:lnTo>
                      <a:lnTo>
                        <a:pt x="294" y="887"/>
                      </a:lnTo>
                      <a:lnTo>
                        <a:pt x="299" y="880"/>
                      </a:lnTo>
                      <a:lnTo>
                        <a:pt x="304" y="875"/>
                      </a:lnTo>
                      <a:lnTo>
                        <a:pt x="309" y="870"/>
                      </a:lnTo>
                      <a:lnTo>
                        <a:pt x="321" y="862"/>
                      </a:lnTo>
                      <a:lnTo>
                        <a:pt x="333" y="853"/>
                      </a:lnTo>
                      <a:lnTo>
                        <a:pt x="346" y="846"/>
                      </a:lnTo>
                      <a:lnTo>
                        <a:pt x="358" y="838"/>
                      </a:lnTo>
                      <a:lnTo>
                        <a:pt x="364" y="834"/>
                      </a:lnTo>
                      <a:lnTo>
                        <a:pt x="371" y="828"/>
                      </a:lnTo>
                      <a:lnTo>
                        <a:pt x="377" y="822"/>
                      </a:lnTo>
                      <a:lnTo>
                        <a:pt x="382" y="816"/>
                      </a:lnTo>
                      <a:lnTo>
                        <a:pt x="384" y="814"/>
                      </a:lnTo>
                      <a:lnTo>
                        <a:pt x="385" y="811"/>
                      </a:lnTo>
                      <a:lnTo>
                        <a:pt x="395" y="816"/>
                      </a:lnTo>
                      <a:lnTo>
                        <a:pt x="405" y="822"/>
                      </a:lnTo>
                      <a:lnTo>
                        <a:pt x="410" y="824"/>
                      </a:lnTo>
                      <a:lnTo>
                        <a:pt x="414" y="827"/>
                      </a:lnTo>
                      <a:lnTo>
                        <a:pt x="419" y="828"/>
                      </a:lnTo>
                      <a:lnTo>
                        <a:pt x="426" y="829"/>
                      </a:lnTo>
                      <a:lnTo>
                        <a:pt x="429" y="828"/>
                      </a:lnTo>
                      <a:lnTo>
                        <a:pt x="432" y="828"/>
                      </a:lnTo>
                      <a:lnTo>
                        <a:pt x="434" y="826"/>
                      </a:lnTo>
                      <a:lnTo>
                        <a:pt x="437" y="825"/>
                      </a:lnTo>
                      <a:lnTo>
                        <a:pt x="441" y="821"/>
                      </a:lnTo>
                      <a:lnTo>
                        <a:pt x="444" y="816"/>
                      </a:lnTo>
                      <a:lnTo>
                        <a:pt x="448" y="810"/>
                      </a:lnTo>
                      <a:lnTo>
                        <a:pt x="452" y="805"/>
                      </a:lnTo>
                      <a:lnTo>
                        <a:pt x="457" y="799"/>
                      </a:lnTo>
                      <a:lnTo>
                        <a:pt x="463" y="795"/>
                      </a:lnTo>
                      <a:lnTo>
                        <a:pt x="487" y="789"/>
                      </a:lnTo>
                      <a:lnTo>
                        <a:pt x="508" y="783"/>
                      </a:lnTo>
                      <a:lnTo>
                        <a:pt x="528" y="778"/>
                      </a:lnTo>
                      <a:lnTo>
                        <a:pt x="549" y="773"/>
                      </a:lnTo>
                      <a:lnTo>
                        <a:pt x="569" y="770"/>
                      </a:lnTo>
                      <a:lnTo>
                        <a:pt x="589" y="766"/>
                      </a:lnTo>
                      <a:lnTo>
                        <a:pt x="611" y="761"/>
                      </a:lnTo>
                      <a:lnTo>
                        <a:pt x="634" y="755"/>
                      </a:lnTo>
                      <a:lnTo>
                        <a:pt x="648" y="752"/>
                      </a:lnTo>
                      <a:lnTo>
                        <a:pt x="661" y="750"/>
                      </a:lnTo>
                      <a:lnTo>
                        <a:pt x="667" y="748"/>
                      </a:lnTo>
                      <a:lnTo>
                        <a:pt x="673" y="744"/>
                      </a:lnTo>
                      <a:lnTo>
                        <a:pt x="678" y="741"/>
                      </a:lnTo>
                      <a:lnTo>
                        <a:pt x="684" y="736"/>
                      </a:lnTo>
                      <a:lnTo>
                        <a:pt x="696" y="723"/>
                      </a:lnTo>
                      <a:lnTo>
                        <a:pt x="706" y="709"/>
                      </a:lnTo>
                      <a:lnTo>
                        <a:pt x="716" y="695"/>
                      </a:lnTo>
                      <a:lnTo>
                        <a:pt x="725" y="682"/>
                      </a:lnTo>
                      <a:lnTo>
                        <a:pt x="729" y="676"/>
                      </a:lnTo>
                      <a:lnTo>
                        <a:pt x="734" y="671"/>
                      </a:lnTo>
                      <a:lnTo>
                        <a:pt x="740" y="666"/>
                      </a:lnTo>
                      <a:lnTo>
                        <a:pt x="746" y="662"/>
                      </a:lnTo>
                      <a:lnTo>
                        <a:pt x="752" y="657"/>
                      </a:lnTo>
                      <a:lnTo>
                        <a:pt x="759" y="655"/>
                      </a:lnTo>
                      <a:lnTo>
                        <a:pt x="766" y="653"/>
                      </a:lnTo>
                      <a:lnTo>
                        <a:pt x="776" y="653"/>
                      </a:lnTo>
                      <a:lnTo>
                        <a:pt x="787" y="654"/>
                      </a:lnTo>
                      <a:lnTo>
                        <a:pt x="798" y="656"/>
                      </a:lnTo>
                      <a:lnTo>
                        <a:pt x="809" y="659"/>
                      </a:lnTo>
                      <a:lnTo>
                        <a:pt x="820" y="660"/>
                      </a:lnTo>
                      <a:lnTo>
                        <a:pt x="829" y="659"/>
                      </a:lnTo>
                      <a:lnTo>
                        <a:pt x="835" y="657"/>
                      </a:lnTo>
                      <a:lnTo>
                        <a:pt x="841" y="654"/>
                      </a:lnTo>
                      <a:lnTo>
                        <a:pt x="847" y="650"/>
                      </a:lnTo>
                      <a:lnTo>
                        <a:pt x="857" y="639"/>
                      </a:lnTo>
                      <a:lnTo>
                        <a:pt x="867" y="627"/>
                      </a:lnTo>
                      <a:lnTo>
                        <a:pt x="875" y="618"/>
                      </a:lnTo>
                      <a:lnTo>
                        <a:pt x="884" y="611"/>
                      </a:lnTo>
                      <a:lnTo>
                        <a:pt x="892" y="603"/>
                      </a:lnTo>
                      <a:lnTo>
                        <a:pt x="900" y="594"/>
                      </a:lnTo>
                      <a:lnTo>
                        <a:pt x="904" y="586"/>
                      </a:lnTo>
                      <a:lnTo>
                        <a:pt x="908" y="579"/>
                      </a:lnTo>
                      <a:lnTo>
                        <a:pt x="910" y="575"/>
                      </a:lnTo>
                      <a:lnTo>
                        <a:pt x="913" y="572"/>
                      </a:lnTo>
                      <a:lnTo>
                        <a:pt x="916" y="570"/>
                      </a:lnTo>
                      <a:lnTo>
                        <a:pt x="919" y="567"/>
                      </a:lnTo>
                      <a:lnTo>
                        <a:pt x="933" y="560"/>
                      </a:lnTo>
                      <a:lnTo>
                        <a:pt x="947" y="554"/>
                      </a:lnTo>
                      <a:lnTo>
                        <a:pt x="960" y="549"/>
                      </a:lnTo>
                      <a:lnTo>
                        <a:pt x="976" y="543"/>
                      </a:lnTo>
                      <a:lnTo>
                        <a:pt x="989" y="541"/>
                      </a:lnTo>
                      <a:lnTo>
                        <a:pt x="1002" y="537"/>
                      </a:lnTo>
                      <a:lnTo>
                        <a:pt x="1007" y="535"/>
                      </a:lnTo>
                      <a:lnTo>
                        <a:pt x="1012" y="532"/>
                      </a:lnTo>
                      <a:lnTo>
                        <a:pt x="1016" y="528"/>
                      </a:lnTo>
                      <a:lnTo>
                        <a:pt x="1019" y="523"/>
                      </a:lnTo>
                      <a:lnTo>
                        <a:pt x="1022" y="514"/>
                      </a:lnTo>
                      <a:lnTo>
                        <a:pt x="1027" y="507"/>
                      </a:lnTo>
                      <a:lnTo>
                        <a:pt x="1032" y="501"/>
                      </a:lnTo>
                      <a:lnTo>
                        <a:pt x="1037" y="496"/>
                      </a:lnTo>
                      <a:lnTo>
                        <a:pt x="1048" y="486"/>
                      </a:lnTo>
                      <a:lnTo>
                        <a:pt x="1061" y="478"/>
                      </a:lnTo>
                      <a:lnTo>
                        <a:pt x="1073" y="470"/>
                      </a:lnTo>
                      <a:lnTo>
                        <a:pt x="1087" y="461"/>
                      </a:lnTo>
                      <a:lnTo>
                        <a:pt x="1093" y="457"/>
                      </a:lnTo>
                      <a:lnTo>
                        <a:pt x="1099" y="452"/>
                      </a:lnTo>
                      <a:lnTo>
                        <a:pt x="1105" y="446"/>
                      </a:lnTo>
                      <a:lnTo>
                        <a:pt x="1112" y="440"/>
                      </a:lnTo>
                      <a:lnTo>
                        <a:pt x="1118" y="431"/>
                      </a:lnTo>
                      <a:lnTo>
                        <a:pt x="1125" y="425"/>
                      </a:lnTo>
                      <a:lnTo>
                        <a:pt x="1131" y="420"/>
                      </a:lnTo>
                      <a:lnTo>
                        <a:pt x="1138" y="415"/>
                      </a:lnTo>
                      <a:lnTo>
                        <a:pt x="1153" y="404"/>
                      </a:lnTo>
                      <a:lnTo>
                        <a:pt x="1169" y="392"/>
                      </a:lnTo>
                      <a:lnTo>
                        <a:pt x="1179" y="383"/>
                      </a:lnTo>
                      <a:lnTo>
                        <a:pt x="1189" y="374"/>
                      </a:lnTo>
                      <a:lnTo>
                        <a:pt x="1194" y="370"/>
                      </a:lnTo>
                      <a:lnTo>
                        <a:pt x="1201" y="368"/>
                      </a:lnTo>
                      <a:lnTo>
                        <a:pt x="1207" y="366"/>
                      </a:lnTo>
                      <a:lnTo>
                        <a:pt x="1214" y="366"/>
                      </a:lnTo>
                      <a:lnTo>
                        <a:pt x="1217" y="366"/>
                      </a:lnTo>
                      <a:lnTo>
                        <a:pt x="1220" y="367"/>
                      </a:lnTo>
                      <a:lnTo>
                        <a:pt x="1223" y="368"/>
                      </a:lnTo>
                      <a:lnTo>
                        <a:pt x="1227" y="370"/>
                      </a:lnTo>
                      <a:lnTo>
                        <a:pt x="1231" y="375"/>
                      </a:lnTo>
                      <a:lnTo>
                        <a:pt x="1235" y="381"/>
                      </a:lnTo>
                      <a:lnTo>
                        <a:pt x="1240" y="387"/>
                      </a:lnTo>
                      <a:lnTo>
                        <a:pt x="1244" y="392"/>
                      </a:lnTo>
                      <a:lnTo>
                        <a:pt x="1247" y="394"/>
                      </a:lnTo>
                      <a:lnTo>
                        <a:pt x="1250" y="395"/>
                      </a:lnTo>
                      <a:lnTo>
                        <a:pt x="1253" y="396"/>
                      </a:lnTo>
                      <a:lnTo>
                        <a:pt x="1257" y="396"/>
                      </a:lnTo>
                      <a:lnTo>
                        <a:pt x="1283" y="396"/>
                      </a:lnTo>
                      <a:lnTo>
                        <a:pt x="1281" y="385"/>
                      </a:lnTo>
                      <a:lnTo>
                        <a:pt x="1281" y="375"/>
                      </a:lnTo>
                      <a:lnTo>
                        <a:pt x="1281" y="370"/>
                      </a:lnTo>
                      <a:lnTo>
                        <a:pt x="1283" y="365"/>
                      </a:lnTo>
                      <a:lnTo>
                        <a:pt x="1285" y="361"/>
                      </a:lnTo>
                      <a:lnTo>
                        <a:pt x="1288" y="356"/>
                      </a:lnTo>
                      <a:lnTo>
                        <a:pt x="1290" y="353"/>
                      </a:lnTo>
                      <a:lnTo>
                        <a:pt x="1294" y="350"/>
                      </a:lnTo>
                      <a:lnTo>
                        <a:pt x="1297" y="347"/>
                      </a:lnTo>
                      <a:lnTo>
                        <a:pt x="1300" y="345"/>
                      </a:lnTo>
                      <a:lnTo>
                        <a:pt x="1308" y="343"/>
                      </a:lnTo>
                      <a:lnTo>
                        <a:pt x="1317" y="342"/>
                      </a:lnTo>
                      <a:lnTo>
                        <a:pt x="1334" y="343"/>
                      </a:lnTo>
                      <a:lnTo>
                        <a:pt x="1354" y="344"/>
                      </a:lnTo>
                      <a:lnTo>
                        <a:pt x="1364" y="345"/>
                      </a:lnTo>
                      <a:lnTo>
                        <a:pt x="1374" y="347"/>
                      </a:lnTo>
                      <a:lnTo>
                        <a:pt x="1383" y="351"/>
                      </a:lnTo>
                      <a:lnTo>
                        <a:pt x="1394" y="352"/>
                      </a:lnTo>
                      <a:lnTo>
                        <a:pt x="1403" y="351"/>
                      </a:lnTo>
                      <a:lnTo>
                        <a:pt x="1411" y="350"/>
                      </a:lnTo>
                      <a:lnTo>
                        <a:pt x="1418" y="346"/>
                      </a:lnTo>
                      <a:lnTo>
                        <a:pt x="1426" y="343"/>
                      </a:lnTo>
                      <a:lnTo>
                        <a:pt x="1439" y="336"/>
                      </a:lnTo>
                      <a:lnTo>
                        <a:pt x="1451" y="327"/>
                      </a:lnTo>
                      <a:lnTo>
                        <a:pt x="1464" y="317"/>
                      </a:lnTo>
                      <a:lnTo>
                        <a:pt x="1476" y="309"/>
                      </a:lnTo>
                      <a:lnTo>
                        <a:pt x="1484" y="306"/>
                      </a:lnTo>
                      <a:lnTo>
                        <a:pt x="1491" y="304"/>
                      </a:lnTo>
                      <a:lnTo>
                        <a:pt x="1499" y="302"/>
                      </a:lnTo>
                      <a:lnTo>
                        <a:pt x="1508" y="302"/>
                      </a:lnTo>
                      <a:lnTo>
                        <a:pt x="1518" y="304"/>
                      </a:lnTo>
                      <a:lnTo>
                        <a:pt x="1527" y="306"/>
                      </a:lnTo>
                      <a:lnTo>
                        <a:pt x="1532" y="306"/>
                      </a:lnTo>
                      <a:lnTo>
                        <a:pt x="1536" y="305"/>
                      </a:lnTo>
                      <a:lnTo>
                        <a:pt x="1541" y="304"/>
                      </a:lnTo>
                      <a:lnTo>
                        <a:pt x="1544" y="302"/>
                      </a:lnTo>
                      <a:lnTo>
                        <a:pt x="1551" y="298"/>
                      </a:lnTo>
                      <a:lnTo>
                        <a:pt x="1557" y="292"/>
                      </a:lnTo>
                      <a:lnTo>
                        <a:pt x="1564" y="287"/>
                      </a:lnTo>
                      <a:lnTo>
                        <a:pt x="1571" y="281"/>
                      </a:lnTo>
                      <a:lnTo>
                        <a:pt x="1578" y="277"/>
                      </a:lnTo>
                      <a:lnTo>
                        <a:pt x="1586" y="273"/>
                      </a:lnTo>
                      <a:lnTo>
                        <a:pt x="1601" y="272"/>
                      </a:lnTo>
                      <a:lnTo>
                        <a:pt x="1615" y="271"/>
                      </a:lnTo>
                      <a:lnTo>
                        <a:pt x="1621" y="269"/>
                      </a:lnTo>
                      <a:lnTo>
                        <a:pt x="1625" y="265"/>
                      </a:lnTo>
                      <a:lnTo>
                        <a:pt x="1630" y="260"/>
                      </a:lnTo>
                      <a:lnTo>
                        <a:pt x="1632" y="254"/>
                      </a:lnTo>
                      <a:lnTo>
                        <a:pt x="1635" y="249"/>
                      </a:lnTo>
                      <a:lnTo>
                        <a:pt x="1638" y="243"/>
                      </a:lnTo>
                      <a:lnTo>
                        <a:pt x="1641" y="238"/>
                      </a:lnTo>
                      <a:lnTo>
                        <a:pt x="1646" y="232"/>
                      </a:lnTo>
                      <a:lnTo>
                        <a:pt x="1655" y="226"/>
                      </a:lnTo>
                      <a:lnTo>
                        <a:pt x="1664" y="221"/>
                      </a:lnTo>
                      <a:lnTo>
                        <a:pt x="1672" y="218"/>
                      </a:lnTo>
                      <a:lnTo>
                        <a:pt x="1681" y="215"/>
                      </a:lnTo>
                      <a:lnTo>
                        <a:pt x="1691" y="213"/>
                      </a:lnTo>
                      <a:lnTo>
                        <a:pt x="1700" y="210"/>
                      </a:lnTo>
                      <a:lnTo>
                        <a:pt x="1709" y="206"/>
                      </a:lnTo>
                      <a:lnTo>
                        <a:pt x="1720" y="201"/>
                      </a:lnTo>
                      <a:lnTo>
                        <a:pt x="1725" y="198"/>
                      </a:lnTo>
                      <a:lnTo>
                        <a:pt x="1729" y="194"/>
                      </a:lnTo>
                      <a:lnTo>
                        <a:pt x="1733" y="189"/>
                      </a:lnTo>
                      <a:lnTo>
                        <a:pt x="1736" y="185"/>
                      </a:lnTo>
                      <a:lnTo>
                        <a:pt x="1741" y="181"/>
                      </a:lnTo>
                      <a:lnTo>
                        <a:pt x="1745" y="176"/>
                      </a:lnTo>
                      <a:lnTo>
                        <a:pt x="1749" y="174"/>
                      </a:lnTo>
                      <a:lnTo>
                        <a:pt x="1755" y="173"/>
                      </a:lnTo>
                      <a:lnTo>
                        <a:pt x="1760" y="174"/>
                      </a:lnTo>
                      <a:lnTo>
                        <a:pt x="1765" y="175"/>
                      </a:lnTo>
                      <a:lnTo>
                        <a:pt x="1770" y="178"/>
                      </a:lnTo>
                      <a:lnTo>
                        <a:pt x="1774" y="182"/>
                      </a:lnTo>
                      <a:lnTo>
                        <a:pt x="1777" y="185"/>
                      </a:lnTo>
                      <a:lnTo>
                        <a:pt x="1781" y="187"/>
                      </a:lnTo>
                      <a:lnTo>
                        <a:pt x="1786" y="189"/>
                      </a:lnTo>
                      <a:lnTo>
                        <a:pt x="1791" y="190"/>
                      </a:lnTo>
                      <a:lnTo>
                        <a:pt x="1806" y="189"/>
                      </a:lnTo>
                      <a:lnTo>
                        <a:pt x="1819" y="188"/>
                      </a:lnTo>
                      <a:lnTo>
                        <a:pt x="1819" y="177"/>
                      </a:lnTo>
                      <a:lnTo>
                        <a:pt x="1819" y="168"/>
                      </a:lnTo>
                      <a:lnTo>
                        <a:pt x="1819" y="163"/>
                      </a:lnTo>
                      <a:lnTo>
                        <a:pt x="1821" y="159"/>
                      </a:lnTo>
                      <a:lnTo>
                        <a:pt x="1823" y="156"/>
                      </a:lnTo>
                      <a:lnTo>
                        <a:pt x="1827" y="152"/>
                      </a:lnTo>
                      <a:lnTo>
                        <a:pt x="1831" y="148"/>
                      </a:lnTo>
                      <a:lnTo>
                        <a:pt x="1836" y="147"/>
                      </a:lnTo>
                      <a:lnTo>
                        <a:pt x="1840" y="146"/>
                      </a:lnTo>
                      <a:lnTo>
                        <a:pt x="1845" y="146"/>
                      </a:lnTo>
                      <a:lnTo>
                        <a:pt x="1856" y="147"/>
                      </a:lnTo>
                      <a:lnTo>
                        <a:pt x="1867" y="147"/>
                      </a:lnTo>
                      <a:lnTo>
                        <a:pt x="1878" y="144"/>
                      </a:lnTo>
                      <a:lnTo>
                        <a:pt x="1889" y="142"/>
                      </a:lnTo>
                      <a:lnTo>
                        <a:pt x="1898" y="139"/>
                      </a:lnTo>
                      <a:lnTo>
                        <a:pt x="1909" y="135"/>
                      </a:lnTo>
                      <a:lnTo>
                        <a:pt x="1930" y="128"/>
                      </a:lnTo>
                      <a:lnTo>
                        <a:pt x="1948" y="119"/>
                      </a:lnTo>
                      <a:lnTo>
                        <a:pt x="1965" y="111"/>
                      </a:lnTo>
                      <a:lnTo>
                        <a:pt x="1985" y="104"/>
                      </a:lnTo>
                      <a:lnTo>
                        <a:pt x="1995" y="102"/>
                      </a:lnTo>
                      <a:lnTo>
                        <a:pt x="2005" y="98"/>
                      </a:lnTo>
                      <a:lnTo>
                        <a:pt x="2013" y="95"/>
                      </a:lnTo>
                      <a:lnTo>
                        <a:pt x="2020" y="90"/>
                      </a:lnTo>
                      <a:lnTo>
                        <a:pt x="2036" y="82"/>
                      </a:lnTo>
                      <a:lnTo>
                        <a:pt x="2055" y="74"/>
                      </a:lnTo>
                      <a:lnTo>
                        <a:pt x="2063" y="71"/>
                      </a:lnTo>
                      <a:lnTo>
                        <a:pt x="2070" y="69"/>
                      </a:lnTo>
                      <a:lnTo>
                        <a:pt x="2077" y="69"/>
                      </a:lnTo>
                      <a:lnTo>
                        <a:pt x="2086" y="68"/>
                      </a:lnTo>
                      <a:lnTo>
                        <a:pt x="2100" y="67"/>
                      </a:lnTo>
                      <a:lnTo>
                        <a:pt x="2117" y="64"/>
                      </a:lnTo>
                      <a:lnTo>
                        <a:pt x="2130" y="58"/>
                      </a:lnTo>
                      <a:lnTo>
                        <a:pt x="2142" y="51"/>
                      </a:lnTo>
                      <a:lnTo>
                        <a:pt x="2148" y="48"/>
                      </a:lnTo>
                      <a:lnTo>
                        <a:pt x="2154" y="45"/>
                      </a:lnTo>
                      <a:lnTo>
                        <a:pt x="2161" y="44"/>
                      </a:lnTo>
                      <a:lnTo>
                        <a:pt x="2168" y="43"/>
                      </a:lnTo>
                      <a:lnTo>
                        <a:pt x="2178" y="44"/>
                      </a:lnTo>
                      <a:lnTo>
                        <a:pt x="2186" y="46"/>
                      </a:lnTo>
                      <a:lnTo>
                        <a:pt x="2193" y="49"/>
                      </a:lnTo>
                      <a:lnTo>
                        <a:pt x="2201" y="53"/>
                      </a:lnTo>
                      <a:lnTo>
                        <a:pt x="2208" y="57"/>
                      </a:lnTo>
                      <a:lnTo>
                        <a:pt x="2215" y="60"/>
                      </a:lnTo>
                      <a:lnTo>
                        <a:pt x="2223" y="63"/>
                      </a:lnTo>
                      <a:lnTo>
                        <a:pt x="2233" y="64"/>
                      </a:lnTo>
                      <a:lnTo>
                        <a:pt x="2238" y="63"/>
                      </a:lnTo>
                      <a:lnTo>
                        <a:pt x="2242" y="60"/>
                      </a:lnTo>
                      <a:lnTo>
                        <a:pt x="2245" y="57"/>
                      </a:lnTo>
                      <a:lnTo>
                        <a:pt x="2247" y="53"/>
                      </a:lnTo>
                      <a:lnTo>
                        <a:pt x="2252" y="43"/>
                      </a:lnTo>
                      <a:lnTo>
                        <a:pt x="2259" y="33"/>
                      </a:lnTo>
                      <a:lnTo>
                        <a:pt x="2267" y="25"/>
                      </a:lnTo>
                      <a:lnTo>
                        <a:pt x="2276" y="18"/>
                      </a:lnTo>
                      <a:lnTo>
                        <a:pt x="2285" y="13"/>
                      </a:lnTo>
                      <a:lnTo>
                        <a:pt x="2294" y="7"/>
                      </a:lnTo>
                      <a:lnTo>
                        <a:pt x="2303" y="4"/>
                      </a:lnTo>
                      <a:lnTo>
                        <a:pt x="2314" y="1"/>
                      </a:lnTo>
                      <a:lnTo>
                        <a:pt x="2324" y="0"/>
                      </a:lnTo>
                      <a:lnTo>
                        <a:pt x="2336" y="0"/>
                      </a:lnTo>
                      <a:lnTo>
                        <a:pt x="2338" y="0"/>
                      </a:lnTo>
                      <a:lnTo>
                        <a:pt x="2342" y="1"/>
                      </a:lnTo>
                      <a:lnTo>
                        <a:pt x="2344" y="2"/>
                      </a:lnTo>
                      <a:lnTo>
                        <a:pt x="2345" y="4"/>
                      </a:lnTo>
                      <a:lnTo>
                        <a:pt x="2347" y="8"/>
                      </a:lnTo>
                      <a:lnTo>
                        <a:pt x="2348" y="15"/>
                      </a:lnTo>
                      <a:lnTo>
                        <a:pt x="2349" y="21"/>
                      </a:lnTo>
                      <a:lnTo>
                        <a:pt x="2350" y="27"/>
                      </a:lnTo>
                      <a:lnTo>
                        <a:pt x="2351" y="34"/>
                      </a:lnTo>
                      <a:lnTo>
                        <a:pt x="2354" y="41"/>
                      </a:lnTo>
                      <a:lnTo>
                        <a:pt x="2356" y="44"/>
                      </a:lnTo>
                      <a:lnTo>
                        <a:pt x="2359" y="47"/>
                      </a:lnTo>
                      <a:lnTo>
                        <a:pt x="2362" y="49"/>
                      </a:lnTo>
                      <a:lnTo>
                        <a:pt x="2366" y="51"/>
                      </a:lnTo>
                      <a:lnTo>
                        <a:pt x="2375" y="54"/>
                      </a:lnTo>
                      <a:lnTo>
                        <a:pt x="2385" y="54"/>
                      </a:lnTo>
                      <a:lnTo>
                        <a:pt x="2391" y="54"/>
                      </a:lnTo>
                      <a:lnTo>
                        <a:pt x="2398" y="53"/>
                      </a:lnTo>
                      <a:lnTo>
                        <a:pt x="2404" y="51"/>
                      </a:lnTo>
                      <a:lnTo>
                        <a:pt x="2409" y="49"/>
                      </a:lnTo>
                      <a:lnTo>
                        <a:pt x="2419" y="44"/>
                      </a:lnTo>
                      <a:lnTo>
                        <a:pt x="2429" y="37"/>
                      </a:lnTo>
                      <a:lnTo>
                        <a:pt x="2438" y="30"/>
                      </a:lnTo>
                      <a:lnTo>
                        <a:pt x="2448" y="24"/>
                      </a:lnTo>
                      <a:lnTo>
                        <a:pt x="2460" y="19"/>
                      </a:lnTo>
                      <a:lnTo>
                        <a:pt x="2472" y="14"/>
                      </a:lnTo>
                      <a:lnTo>
                        <a:pt x="2488" y="12"/>
                      </a:lnTo>
                      <a:lnTo>
                        <a:pt x="2500" y="12"/>
                      </a:lnTo>
                      <a:lnTo>
                        <a:pt x="2514" y="11"/>
                      </a:lnTo>
                      <a:lnTo>
                        <a:pt x="2528" y="8"/>
                      </a:lnTo>
                      <a:lnTo>
                        <a:pt x="2537" y="29"/>
                      </a:lnTo>
                      <a:lnTo>
                        <a:pt x="2546" y="49"/>
                      </a:lnTo>
                      <a:lnTo>
                        <a:pt x="2552" y="69"/>
                      </a:lnTo>
                      <a:lnTo>
                        <a:pt x="2556" y="87"/>
                      </a:lnTo>
                      <a:lnTo>
                        <a:pt x="2559" y="106"/>
                      </a:lnTo>
                      <a:lnTo>
                        <a:pt x="2561" y="127"/>
                      </a:lnTo>
                      <a:lnTo>
                        <a:pt x="2562" y="147"/>
                      </a:lnTo>
                      <a:lnTo>
                        <a:pt x="2562" y="171"/>
                      </a:lnTo>
                      <a:lnTo>
                        <a:pt x="2562" y="180"/>
                      </a:lnTo>
                      <a:lnTo>
                        <a:pt x="2560" y="188"/>
                      </a:lnTo>
                      <a:lnTo>
                        <a:pt x="2557" y="195"/>
                      </a:lnTo>
                      <a:lnTo>
                        <a:pt x="2553" y="201"/>
                      </a:lnTo>
                      <a:lnTo>
                        <a:pt x="2548" y="207"/>
                      </a:lnTo>
                      <a:lnTo>
                        <a:pt x="2543" y="213"/>
                      </a:lnTo>
                      <a:lnTo>
                        <a:pt x="2536" y="217"/>
                      </a:lnTo>
                      <a:lnTo>
                        <a:pt x="2529" y="222"/>
                      </a:lnTo>
                      <a:lnTo>
                        <a:pt x="2496" y="237"/>
                      </a:lnTo>
                      <a:lnTo>
                        <a:pt x="2461" y="249"/>
                      </a:lnTo>
                      <a:lnTo>
                        <a:pt x="2452" y="253"/>
                      </a:lnTo>
                      <a:lnTo>
                        <a:pt x="2446" y="257"/>
                      </a:lnTo>
                      <a:lnTo>
                        <a:pt x="2440" y="262"/>
                      </a:lnTo>
                      <a:lnTo>
                        <a:pt x="2435" y="268"/>
                      </a:lnTo>
                      <a:lnTo>
                        <a:pt x="2423" y="279"/>
                      </a:lnTo>
                      <a:lnTo>
                        <a:pt x="2411" y="289"/>
                      </a:lnTo>
                      <a:lnTo>
                        <a:pt x="2399" y="300"/>
                      </a:lnTo>
                      <a:lnTo>
                        <a:pt x="2387" y="310"/>
                      </a:lnTo>
                      <a:lnTo>
                        <a:pt x="2378" y="320"/>
                      </a:lnTo>
                      <a:lnTo>
                        <a:pt x="2370" y="332"/>
                      </a:lnTo>
                      <a:lnTo>
                        <a:pt x="2354" y="356"/>
                      </a:lnTo>
                      <a:lnTo>
                        <a:pt x="2341" y="379"/>
                      </a:lnTo>
                      <a:lnTo>
                        <a:pt x="2333" y="390"/>
                      </a:lnTo>
                      <a:lnTo>
                        <a:pt x="2327" y="402"/>
                      </a:lnTo>
                      <a:lnTo>
                        <a:pt x="2319" y="413"/>
                      </a:lnTo>
                      <a:lnTo>
                        <a:pt x="2310" y="424"/>
                      </a:lnTo>
                      <a:lnTo>
                        <a:pt x="2302" y="435"/>
                      </a:lnTo>
                      <a:lnTo>
                        <a:pt x="2292" y="445"/>
                      </a:lnTo>
                      <a:lnTo>
                        <a:pt x="2279" y="454"/>
                      </a:lnTo>
                      <a:lnTo>
                        <a:pt x="2266" y="462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solidFill>
                    <a:sysClr val="window" lastClr="FFFFFF">
                      <a:lumMod val="85000"/>
                    </a:sysClr>
                  </a:solidFill>
                  <a:round/>
                  <a:headEnd/>
                  <a:tailEnd/>
                </a:ln>
              </p:spPr>
            </p:sp>
            <p:sp>
              <p:nvSpPr>
                <p:cNvPr id="92" name="Freeform 91"/>
                <p:cNvSpPr>
                  <a:spLocks noEditPoints="1"/>
                </p:cNvSpPr>
                <p:nvPr/>
              </p:nvSpPr>
              <p:spPr bwMode="auto">
                <a:xfrm>
                  <a:off x="174424" y="1122592"/>
                  <a:ext cx="278058" cy="185319"/>
                </a:xfrm>
                <a:custGeom>
                  <a:avLst/>
                  <a:gdLst/>
                  <a:ahLst/>
                  <a:cxnLst>
                    <a:cxn ang="0">
                      <a:pos x="376" y="14"/>
                    </a:cxn>
                    <a:cxn ang="0">
                      <a:pos x="293" y="5"/>
                    </a:cxn>
                    <a:cxn ang="0">
                      <a:pos x="259" y="31"/>
                    </a:cxn>
                    <a:cxn ang="0">
                      <a:pos x="326" y="31"/>
                    </a:cxn>
                    <a:cxn ang="0">
                      <a:pos x="417" y="57"/>
                    </a:cxn>
                    <a:cxn ang="0">
                      <a:pos x="442" y="91"/>
                    </a:cxn>
                    <a:cxn ang="0">
                      <a:pos x="497" y="76"/>
                    </a:cxn>
                    <a:cxn ang="0">
                      <a:pos x="568" y="36"/>
                    </a:cxn>
                    <a:cxn ang="0">
                      <a:pos x="523" y="20"/>
                    </a:cxn>
                    <a:cxn ang="0">
                      <a:pos x="435" y="265"/>
                    </a:cxn>
                    <a:cxn ang="0">
                      <a:pos x="413" y="288"/>
                    </a:cxn>
                    <a:cxn ang="0">
                      <a:pos x="380" y="302"/>
                    </a:cxn>
                    <a:cxn ang="0">
                      <a:pos x="370" y="285"/>
                    </a:cxn>
                    <a:cxn ang="0">
                      <a:pos x="394" y="249"/>
                    </a:cxn>
                    <a:cxn ang="0">
                      <a:pos x="378" y="217"/>
                    </a:cxn>
                    <a:cxn ang="0">
                      <a:pos x="366" y="259"/>
                    </a:cxn>
                    <a:cxn ang="0">
                      <a:pos x="321" y="260"/>
                    </a:cxn>
                    <a:cxn ang="0">
                      <a:pos x="310" y="293"/>
                    </a:cxn>
                    <a:cxn ang="0">
                      <a:pos x="279" y="328"/>
                    </a:cxn>
                    <a:cxn ang="0">
                      <a:pos x="280" y="369"/>
                    </a:cxn>
                    <a:cxn ang="0">
                      <a:pos x="302" y="388"/>
                    </a:cxn>
                    <a:cxn ang="0">
                      <a:pos x="329" y="392"/>
                    </a:cxn>
                    <a:cxn ang="0">
                      <a:pos x="352" y="363"/>
                    </a:cxn>
                    <a:cxn ang="0">
                      <a:pos x="392" y="355"/>
                    </a:cxn>
                    <a:cxn ang="0">
                      <a:pos x="418" y="324"/>
                    </a:cxn>
                    <a:cxn ang="0">
                      <a:pos x="462" y="272"/>
                    </a:cxn>
                    <a:cxn ang="0">
                      <a:pos x="171" y="230"/>
                    </a:cxn>
                    <a:cxn ang="0">
                      <a:pos x="174" y="288"/>
                    </a:cxn>
                    <a:cxn ang="0">
                      <a:pos x="200" y="304"/>
                    </a:cxn>
                    <a:cxn ang="0">
                      <a:pos x="246" y="284"/>
                    </a:cxn>
                    <a:cxn ang="0">
                      <a:pos x="234" y="269"/>
                    </a:cxn>
                    <a:cxn ang="0">
                      <a:pos x="202" y="234"/>
                    </a:cxn>
                    <a:cxn ang="0">
                      <a:pos x="15" y="241"/>
                    </a:cxn>
                    <a:cxn ang="0">
                      <a:pos x="69" y="256"/>
                    </a:cxn>
                    <a:cxn ang="0">
                      <a:pos x="122" y="221"/>
                    </a:cxn>
                    <a:cxn ang="0">
                      <a:pos x="181" y="195"/>
                    </a:cxn>
                    <a:cxn ang="0">
                      <a:pos x="211" y="205"/>
                    </a:cxn>
                    <a:cxn ang="0">
                      <a:pos x="236" y="201"/>
                    </a:cxn>
                    <a:cxn ang="0">
                      <a:pos x="266" y="206"/>
                    </a:cxn>
                    <a:cxn ang="0">
                      <a:pos x="314" y="180"/>
                    </a:cxn>
                    <a:cxn ang="0">
                      <a:pos x="391" y="190"/>
                    </a:cxn>
                    <a:cxn ang="0">
                      <a:pos x="399" y="154"/>
                    </a:cxn>
                    <a:cxn ang="0">
                      <a:pos x="370" y="132"/>
                    </a:cxn>
                    <a:cxn ang="0">
                      <a:pos x="418" y="119"/>
                    </a:cxn>
                    <a:cxn ang="0">
                      <a:pos x="406" y="85"/>
                    </a:cxn>
                    <a:cxn ang="0">
                      <a:pos x="346" y="57"/>
                    </a:cxn>
                    <a:cxn ang="0">
                      <a:pos x="299" y="95"/>
                    </a:cxn>
                    <a:cxn ang="0">
                      <a:pos x="280" y="84"/>
                    </a:cxn>
                    <a:cxn ang="0">
                      <a:pos x="253" y="80"/>
                    </a:cxn>
                    <a:cxn ang="0">
                      <a:pos x="240" y="51"/>
                    </a:cxn>
                    <a:cxn ang="0">
                      <a:pos x="187" y="62"/>
                    </a:cxn>
                    <a:cxn ang="0">
                      <a:pos x="139" y="80"/>
                    </a:cxn>
                    <a:cxn ang="0">
                      <a:pos x="124" y="125"/>
                    </a:cxn>
                    <a:cxn ang="0">
                      <a:pos x="76" y="132"/>
                    </a:cxn>
                    <a:cxn ang="0">
                      <a:pos x="60" y="173"/>
                    </a:cxn>
                    <a:cxn ang="0">
                      <a:pos x="18" y="205"/>
                    </a:cxn>
                  </a:cxnLst>
                  <a:rect l="0" t="0" r="r" b="b"/>
                  <a:pathLst>
                    <a:path w="571" h="398">
                      <a:moveTo>
                        <a:pt x="477" y="22"/>
                      </a:moveTo>
                      <a:lnTo>
                        <a:pt x="460" y="22"/>
                      </a:lnTo>
                      <a:lnTo>
                        <a:pt x="445" y="22"/>
                      </a:lnTo>
                      <a:lnTo>
                        <a:pt x="430" y="23"/>
                      </a:lnTo>
                      <a:lnTo>
                        <a:pt x="413" y="24"/>
                      </a:lnTo>
                      <a:lnTo>
                        <a:pt x="400" y="21"/>
                      </a:lnTo>
                      <a:lnTo>
                        <a:pt x="387" y="18"/>
                      </a:lnTo>
                      <a:lnTo>
                        <a:pt x="376" y="14"/>
                      </a:lnTo>
                      <a:lnTo>
                        <a:pt x="365" y="9"/>
                      </a:lnTo>
                      <a:lnTo>
                        <a:pt x="354" y="6"/>
                      </a:lnTo>
                      <a:lnTo>
                        <a:pt x="343" y="3"/>
                      </a:lnTo>
                      <a:lnTo>
                        <a:pt x="330" y="1"/>
                      </a:lnTo>
                      <a:lnTo>
                        <a:pt x="317" y="0"/>
                      </a:lnTo>
                      <a:lnTo>
                        <a:pt x="308" y="1"/>
                      </a:lnTo>
                      <a:lnTo>
                        <a:pt x="300" y="2"/>
                      </a:lnTo>
                      <a:lnTo>
                        <a:pt x="293" y="5"/>
                      </a:lnTo>
                      <a:lnTo>
                        <a:pt x="285" y="8"/>
                      </a:lnTo>
                      <a:lnTo>
                        <a:pt x="275" y="12"/>
                      </a:lnTo>
                      <a:lnTo>
                        <a:pt x="267" y="16"/>
                      </a:lnTo>
                      <a:lnTo>
                        <a:pt x="264" y="19"/>
                      </a:lnTo>
                      <a:lnTo>
                        <a:pt x="261" y="22"/>
                      </a:lnTo>
                      <a:lnTo>
                        <a:pt x="258" y="25"/>
                      </a:lnTo>
                      <a:lnTo>
                        <a:pt x="256" y="30"/>
                      </a:lnTo>
                      <a:lnTo>
                        <a:pt x="259" y="31"/>
                      </a:lnTo>
                      <a:lnTo>
                        <a:pt x="262" y="33"/>
                      </a:lnTo>
                      <a:lnTo>
                        <a:pt x="265" y="34"/>
                      </a:lnTo>
                      <a:lnTo>
                        <a:pt x="268" y="34"/>
                      </a:lnTo>
                      <a:lnTo>
                        <a:pt x="278" y="34"/>
                      </a:lnTo>
                      <a:lnTo>
                        <a:pt x="287" y="32"/>
                      </a:lnTo>
                      <a:lnTo>
                        <a:pt x="295" y="31"/>
                      </a:lnTo>
                      <a:lnTo>
                        <a:pt x="304" y="31"/>
                      </a:lnTo>
                      <a:lnTo>
                        <a:pt x="326" y="31"/>
                      </a:lnTo>
                      <a:lnTo>
                        <a:pt x="346" y="33"/>
                      </a:lnTo>
                      <a:lnTo>
                        <a:pt x="364" y="36"/>
                      </a:lnTo>
                      <a:lnTo>
                        <a:pt x="386" y="41"/>
                      </a:lnTo>
                      <a:lnTo>
                        <a:pt x="392" y="42"/>
                      </a:lnTo>
                      <a:lnTo>
                        <a:pt x="399" y="44"/>
                      </a:lnTo>
                      <a:lnTo>
                        <a:pt x="404" y="47"/>
                      </a:lnTo>
                      <a:lnTo>
                        <a:pt x="408" y="50"/>
                      </a:lnTo>
                      <a:lnTo>
                        <a:pt x="417" y="57"/>
                      </a:lnTo>
                      <a:lnTo>
                        <a:pt x="427" y="66"/>
                      </a:lnTo>
                      <a:lnTo>
                        <a:pt x="431" y="72"/>
                      </a:lnTo>
                      <a:lnTo>
                        <a:pt x="433" y="76"/>
                      </a:lnTo>
                      <a:lnTo>
                        <a:pt x="435" y="81"/>
                      </a:lnTo>
                      <a:lnTo>
                        <a:pt x="437" y="87"/>
                      </a:lnTo>
                      <a:lnTo>
                        <a:pt x="438" y="89"/>
                      </a:lnTo>
                      <a:lnTo>
                        <a:pt x="440" y="90"/>
                      </a:lnTo>
                      <a:lnTo>
                        <a:pt x="442" y="91"/>
                      </a:lnTo>
                      <a:lnTo>
                        <a:pt x="444" y="91"/>
                      </a:lnTo>
                      <a:lnTo>
                        <a:pt x="450" y="91"/>
                      </a:lnTo>
                      <a:lnTo>
                        <a:pt x="456" y="91"/>
                      </a:lnTo>
                      <a:lnTo>
                        <a:pt x="464" y="90"/>
                      </a:lnTo>
                      <a:lnTo>
                        <a:pt x="471" y="89"/>
                      </a:lnTo>
                      <a:lnTo>
                        <a:pt x="477" y="86"/>
                      </a:lnTo>
                      <a:lnTo>
                        <a:pt x="484" y="83"/>
                      </a:lnTo>
                      <a:lnTo>
                        <a:pt x="497" y="76"/>
                      </a:lnTo>
                      <a:lnTo>
                        <a:pt x="511" y="71"/>
                      </a:lnTo>
                      <a:lnTo>
                        <a:pt x="529" y="65"/>
                      </a:lnTo>
                      <a:lnTo>
                        <a:pt x="545" y="61"/>
                      </a:lnTo>
                      <a:lnTo>
                        <a:pt x="551" y="58"/>
                      </a:lnTo>
                      <a:lnTo>
                        <a:pt x="558" y="54"/>
                      </a:lnTo>
                      <a:lnTo>
                        <a:pt x="564" y="49"/>
                      </a:lnTo>
                      <a:lnTo>
                        <a:pt x="571" y="43"/>
                      </a:lnTo>
                      <a:lnTo>
                        <a:pt x="568" y="36"/>
                      </a:lnTo>
                      <a:lnTo>
                        <a:pt x="559" y="36"/>
                      </a:lnTo>
                      <a:lnTo>
                        <a:pt x="551" y="35"/>
                      </a:lnTo>
                      <a:lnTo>
                        <a:pt x="543" y="34"/>
                      </a:lnTo>
                      <a:lnTo>
                        <a:pt x="534" y="31"/>
                      </a:lnTo>
                      <a:lnTo>
                        <a:pt x="530" y="27"/>
                      </a:lnTo>
                      <a:lnTo>
                        <a:pt x="527" y="23"/>
                      </a:lnTo>
                      <a:lnTo>
                        <a:pt x="525" y="22"/>
                      </a:lnTo>
                      <a:lnTo>
                        <a:pt x="523" y="20"/>
                      </a:lnTo>
                      <a:lnTo>
                        <a:pt x="521" y="19"/>
                      </a:lnTo>
                      <a:lnTo>
                        <a:pt x="518" y="19"/>
                      </a:lnTo>
                      <a:lnTo>
                        <a:pt x="507" y="20"/>
                      </a:lnTo>
                      <a:lnTo>
                        <a:pt x="497" y="21"/>
                      </a:lnTo>
                      <a:lnTo>
                        <a:pt x="488" y="21"/>
                      </a:lnTo>
                      <a:lnTo>
                        <a:pt x="477" y="22"/>
                      </a:lnTo>
                      <a:close/>
                      <a:moveTo>
                        <a:pt x="438" y="267"/>
                      </a:moveTo>
                      <a:lnTo>
                        <a:pt x="435" y="265"/>
                      </a:lnTo>
                      <a:lnTo>
                        <a:pt x="433" y="264"/>
                      </a:lnTo>
                      <a:lnTo>
                        <a:pt x="429" y="265"/>
                      </a:lnTo>
                      <a:lnTo>
                        <a:pt x="427" y="267"/>
                      </a:lnTo>
                      <a:lnTo>
                        <a:pt x="423" y="269"/>
                      </a:lnTo>
                      <a:lnTo>
                        <a:pt x="422" y="272"/>
                      </a:lnTo>
                      <a:lnTo>
                        <a:pt x="419" y="278"/>
                      </a:lnTo>
                      <a:lnTo>
                        <a:pt x="416" y="284"/>
                      </a:lnTo>
                      <a:lnTo>
                        <a:pt x="413" y="288"/>
                      </a:lnTo>
                      <a:lnTo>
                        <a:pt x="410" y="291"/>
                      </a:lnTo>
                      <a:lnTo>
                        <a:pt x="408" y="295"/>
                      </a:lnTo>
                      <a:lnTo>
                        <a:pt x="404" y="297"/>
                      </a:lnTo>
                      <a:lnTo>
                        <a:pt x="401" y="299"/>
                      </a:lnTo>
                      <a:lnTo>
                        <a:pt x="396" y="301"/>
                      </a:lnTo>
                      <a:lnTo>
                        <a:pt x="392" y="302"/>
                      </a:lnTo>
                      <a:lnTo>
                        <a:pt x="387" y="302"/>
                      </a:lnTo>
                      <a:lnTo>
                        <a:pt x="380" y="302"/>
                      </a:lnTo>
                      <a:lnTo>
                        <a:pt x="374" y="300"/>
                      </a:lnTo>
                      <a:lnTo>
                        <a:pt x="371" y="299"/>
                      </a:lnTo>
                      <a:lnTo>
                        <a:pt x="368" y="297"/>
                      </a:lnTo>
                      <a:lnTo>
                        <a:pt x="367" y="295"/>
                      </a:lnTo>
                      <a:lnTo>
                        <a:pt x="367" y="291"/>
                      </a:lnTo>
                      <a:lnTo>
                        <a:pt x="367" y="288"/>
                      </a:lnTo>
                      <a:lnTo>
                        <a:pt x="368" y="286"/>
                      </a:lnTo>
                      <a:lnTo>
                        <a:pt x="370" y="285"/>
                      </a:lnTo>
                      <a:lnTo>
                        <a:pt x="372" y="283"/>
                      </a:lnTo>
                      <a:lnTo>
                        <a:pt x="376" y="280"/>
                      </a:lnTo>
                      <a:lnTo>
                        <a:pt x="380" y="277"/>
                      </a:lnTo>
                      <a:lnTo>
                        <a:pt x="386" y="269"/>
                      </a:lnTo>
                      <a:lnTo>
                        <a:pt x="390" y="261"/>
                      </a:lnTo>
                      <a:lnTo>
                        <a:pt x="392" y="257"/>
                      </a:lnTo>
                      <a:lnTo>
                        <a:pt x="393" y="253"/>
                      </a:lnTo>
                      <a:lnTo>
                        <a:pt x="394" y="249"/>
                      </a:lnTo>
                      <a:lnTo>
                        <a:pt x="394" y="244"/>
                      </a:lnTo>
                      <a:lnTo>
                        <a:pt x="391" y="240"/>
                      </a:lnTo>
                      <a:lnTo>
                        <a:pt x="386" y="235"/>
                      </a:lnTo>
                      <a:lnTo>
                        <a:pt x="384" y="229"/>
                      </a:lnTo>
                      <a:lnTo>
                        <a:pt x="382" y="224"/>
                      </a:lnTo>
                      <a:lnTo>
                        <a:pt x="381" y="221"/>
                      </a:lnTo>
                      <a:lnTo>
                        <a:pt x="380" y="219"/>
                      </a:lnTo>
                      <a:lnTo>
                        <a:pt x="378" y="217"/>
                      </a:lnTo>
                      <a:lnTo>
                        <a:pt x="376" y="215"/>
                      </a:lnTo>
                      <a:lnTo>
                        <a:pt x="365" y="216"/>
                      </a:lnTo>
                      <a:lnTo>
                        <a:pt x="365" y="235"/>
                      </a:lnTo>
                      <a:lnTo>
                        <a:pt x="367" y="242"/>
                      </a:lnTo>
                      <a:lnTo>
                        <a:pt x="370" y="247"/>
                      </a:lnTo>
                      <a:lnTo>
                        <a:pt x="368" y="251"/>
                      </a:lnTo>
                      <a:lnTo>
                        <a:pt x="367" y="255"/>
                      </a:lnTo>
                      <a:lnTo>
                        <a:pt x="366" y="259"/>
                      </a:lnTo>
                      <a:lnTo>
                        <a:pt x="363" y="262"/>
                      </a:lnTo>
                      <a:lnTo>
                        <a:pt x="360" y="265"/>
                      </a:lnTo>
                      <a:lnTo>
                        <a:pt x="357" y="268"/>
                      </a:lnTo>
                      <a:lnTo>
                        <a:pt x="353" y="270"/>
                      </a:lnTo>
                      <a:lnTo>
                        <a:pt x="349" y="270"/>
                      </a:lnTo>
                      <a:lnTo>
                        <a:pt x="336" y="264"/>
                      </a:lnTo>
                      <a:lnTo>
                        <a:pt x="324" y="260"/>
                      </a:lnTo>
                      <a:lnTo>
                        <a:pt x="321" y="260"/>
                      </a:lnTo>
                      <a:lnTo>
                        <a:pt x="319" y="262"/>
                      </a:lnTo>
                      <a:lnTo>
                        <a:pt x="318" y="265"/>
                      </a:lnTo>
                      <a:lnTo>
                        <a:pt x="318" y="269"/>
                      </a:lnTo>
                      <a:lnTo>
                        <a:pt x="317" y="276"/>
                      </a:lnTo>
                      <a:lnTo>
                        <a:pt x="316" y="284"/>
                      </a:lnTo>
                      <a:lnTo>
                        <a:pt x="315" y="287"/>
                      </a:lnTo>
                      <a:lnTo>
                        <a:pt x="313" y="290"/>
                      </a:lnTo>
                      <a:lnTo>
                        <a:pt x="310" y="293"/>
                      </a:lnTo>
                      <a:lnTo>
                        <a:pt x="308" y="296"/>
                      </a:lnTo>
                      <a:lnTo>
                        <a:pt x="302" y="299"/>
                      </a:lnTo>
                      <a:lnTo>
                        <a:pt x="296" y="303"/>
                      </a:lnTo>
                      <a:lnTo>
                        <a:pt x="291" y="306"/>
                      </a:lnTo>
                      <a:lnTo>
                        <a:pt x="288" y="310"/>
                      </a:lnTo>
                      <a:lnTo>
                        <a:pt x="285" y="314"/>
                      </a:lnTo>
                      <a:lnTo>
                        <a:pt x="282" y="318"/>
                      </a:lnTo>
                      <a:lnTo>
                        <a:pt x="279" y="328"/>
                      </a:lnTo>
                      <a:lnTo>
                        <a:pt x="275" y="339"/>
                      </a:lnTo>
                      <a:lnTo>
                        <a:pt x="272" y="343"/>
                      </a:lnTo>
                      <a:lnTo>
                        <a:pt x="270" y="348"/>
                      </a:lnTo>
                      <a:lnTo>
                        <a:pt x="272" y="352"/>
                      </a:lnTo>
                      <a:lnTo>
                        <a:pt x="275" y="356"/>
                      </a:lnTo>
                      <a:lnTo>
                        <a:pt x="278" y="361"/>
                      </a:lnTo>
                      <a:lnTo>
                        <a:pt x="279" y="366"/>
                      </a:lnTo>
                      <a:lnTo>
                        <a:pt x="280" y="369"/>
                      </a:lnTo>
                      <a:lnTo>
                        <a:pt x="281" y="371"/>
                      </a:lnTo>
                      <a:lnTo>
                        <a:pt x="282" y="373"/>
                      </a:lnTo>
                      <a:lnTo>
                        <a:pt x="285" y="375"/>
                      </a:lnTo>
                      <a:lnTo>
                        <a:pt x="292" y="376"/>
                      </a:lnTo>
                      <a:lnTo>
                        <a:pt x="299" y="376"/>
                      </a:lnTo>
                      <a:lnTo>
                        <a:pt x="300" y="381"/>
                      </a:lnTo>
                      <a:lnTo>
                        <a:pt x="300" y="385"/>
                      </a:lnTo>
                      <a:lnTo>
                        <a:pt x="302" y="388"/>
                      </a:lnTo>
                      <a:lnTo>
                        <a:pt x="304" y="391"/>
                      </a:lnTo>
                      <a:lnTo>
                        <a:pt x="306" y="394"/>
                      </a:lnTo>
                      <a:lnTo>
                        <a:pt x="309" y="396"/>
                      </a:lnTo>
                      <a:lnTo>
                        <a:pt x="314" y="397"/>
                      </a:lnTo>
                      <a:lnTo>
                        <a:pt x="317" y="398"/>
                      </a:lnTo>
                      <a:lnTo>
                        <a:pt x="322" y="397"/>
                      </a:lnTo>
                      <a:lnTo>
                        <a:pt x="326" y="395"/>
                      </a:lnTo>
                      <a:lnTo>
                        <a:pt x="329" y="392"/>
                      </a:lnTo>
                      <a:lnTo>
                        <a:pt x="333" y="389"/>
                      </a:lnTo>
                      <a:lnTo>
                        <a:pt x="338" y="386"/>
                      </a:lnTo>
                      <a:lnTo>
                        <a:pt x="342" y="383"/>
                      </a:lnTo>
                      <a:lnTo>
                        <a:pt x="345" y="380"/>
                      </a:lnTo>
                      <a:lnTo>
                        <a:pt x="348" y="375"/>
                      </a:lnTo>
                      <a:lnTo>
                        <a:pt x="350" y="372"/>
                      </a:lnTo>
                      <a:lnTo>
                        <a:pt x="352" y="367"/>
                      </a:lnTo>
                      <a:lnTo>
                        <a:pt x="352" y="363"/>
                      </a:lnTo>
                      <a:lnTo>
                        <a:pt x="353" y="358"/>
                      </a:lnTo>
                      <a:lnTo>
                        <a:pt x="352" y="354"/>
                      </a:lnTo>
                      <a:lnTo>
                        <a:pt x="350" y="350"/>
                      </a:lnTo>
                      <a:lnTo>
                        <a:pt x="350" y="342"/>
                      </a:lnTo>
                      <a:lnTo>
                        <a:pt x="361" y="342"/>
                      </a:lnTo>
                      <a:lnTo>
                        <a:pt x="375" y="348"/>
                      </a:lnTo>
                      <a:lnTo>
                        <a:pt x="388" y="356"/>
                      </a:lnTo>
                      <a:lnTo>
                        <a:pt x="392" y="355"/>
                      </a:lnTo>
                      <a:lnTo>
                        <a:pt x="395" y="354"/>
                      </a:lnTo>
                      <a:lnTo>
                        <a:pt x="397" y="353"/>
                      </a:lnTo>
                      <a:lnTo>
                        <a:pt x="400" y="350"/>
                      </a:lnTo>
                      <a:lnTo>
                        <a:pt x="404" y="346"/>
                      </a:lnTo>
                      <a:lnTo>
                        <a:pt x="408" y="341"/>
                      </a:lnTo>
                      <a:lnTo>
                        <a:pt x="411" y="335"/>
                      </a:lnTo>
                      <a:lnTo>
                        <a:pt x="414" y="329"/>
                      </a:lnTo>
                      <a:lnTo>
                        <a:pt x="418" y="324"/>
                      </a:lnTo>
                      <a:lnTo>
                        <a:pt x="424" y="318"/>
                      </a:lnTo>
                      <a:lnTo>
                        <a:pt x="437" y="311"/>
                      </a:lnTo>
                      <a:lnTo>
                        <a:pt x="449" y="306"/>
                      </a:lnTo>
                      <a:lnTo>
                        <a:pt x="454" y="302"/>
                      </a:lnTo>
                      <a:lnTo>
                        <a:pt x="459" y="298"/>
                      </a:lnTo>
                      <a:lnTo>
                        <a:pt x="461" y="292"/>
                      </a:lnTo>
                      <a:lnTo>
                        <a:pt x="462" y="286"/>
                      </a:lnTo>
                      <a:lnTo>
                        <a:pt x="462" y="272"/>
                      </a:lnTo>
                      <a:lnTo>
                        <a:pt x="450" y="269"/>
                      </a:lnTo>
                      <a:lnTo>
                        <a:pt x="439" y="267"/>
                      </a:lnTo>
                      <a:lnTo>
                        <a:pt x="436" y="268"/>
                      </a:lnTo>
                      <a:lnTo>
                        <a:pt x="434" y="271"/>
                      </a:lnTo>
                      <a:lnTo>
                        <a:pt x="438" y="267"/>
                      </a:lnTo>
                      <a:close/>
                      <a:moveTo>
                        <a:pt x="180" y="227"/>
                      </a:moveTo>
                      <a:lnTo>
                        <a:pt x="175" y="228"/>
                      </a:lnTo>
                      <a:lnTo>
                        <a:pt x="171" y="230"/>
                      </a:lnTo>
                      <a:lnTo>
                        <a:pt x="166" y="234"/>
                      </a:lnTo>
                      <a:lnTo>
                        <a:pt x="164" y="240"/>
                      </a:lnTo>
                      <a:lnTo>
                        <a:pt x="162" y="252"/>
                      </a:lnTo>
                      <a:lnTo>
                        <a:pt x="161" y="264"/>
                      </a:lnTo>
                      <a:lnTo>
                        <a:pt x="162" y="272"/>
                      </a:lnTo>
                      <a:lnTo>
                        <a:pt x="165" y="277"/>
                      </a:lnTo>
                      <a:lnTo>
                        <a:pt x="170" y="283"/>
                      </a:lnTo>
                      <a:lnTo>
                        <a:pt x="174" y="288"/>
                      </a:lnTo>
                      <a:lnTo>
                        <a:pt x="177" y="295"/>
                      </a:lnTo>
                      <a:lnTo>
                        <a:pt x="180" y="300"/>
                      </a:lnTo>
                      <a:lnTo>
                        <a:pt x="182" y="302"/>
                      </a:lnTo>
                      <a:lnTo>
                        <a:pt x="184" y="304"/>
                      </a:lnTo>
                      <a:lnTo>
                        <a:pt x="187" y="305"/>
                      </a:lnTo>
                      <a:lnTo>
                        <a:pt x="190" y="305"/>
                      </a:lnTo>
                      <a:lnTo>
                        <a:pt x="195" y="305"/>
                      </a:lnTo>
                      <a:lnTo>
                        <a:pt x="200" y="304"/>
                      </a:lnTo>
                      <a:lnTo>
                        <a:pt x="204" y="302"/>
                      </a:lnTo>
                      <a:lnTo>
                        <a:pt x="208" y="301"/>
                      </a:lnTo>
                      <a:lnTo>
                        <a:pt x="215" y="297"/>
                      </a:lnTo>
                      <a:lnTo>
                        <a:pt x="224" y="293"/>
                      </a:lnTo>
                      <a:lnTo>
                        <a:pt x="233" y="291"/>
                      </a:lnTo>
                      <a:lnTo>
                        <a:pt x="240" y="288"/>
                      </a:lnTo>
                      <a:lnTo>
                        <a:pt x="243" y="286"/>
                      </a:lnTo>
                      <a:lnTo>
                        <a:pt x="246" y="284"/>
                      </a:lnTo>
                      <a:lnTo>
                        <a:pt x="247" y="281"/>
                      </a:lnTo>
                      <a:lnTo>
                        <a:pt x="248" y="277"/>
                      </a:lnTo>
                      <a:lnTo>
                        <a:pt x="248" y="275"/>
                      </a:lnTo>
                      <a:lnTo>
                        <a:pt x="247" y="273"/>
                      </a:lnTo>
                      <a:lnTo>
                        <a:pt x="245" y="272"/>
                      </a:lnTo>
                      <a:lnTo>
                        <a:pt x="243" y="272"/>
                      </a:lnTo>
                      <a:lnTo>
                        <a:pt x="239" y="270"/>
                      </a:lnTo>
                      <a:lnTo>
                        <a:pt x="234" y="269"/>
                      </a:lnTo>
                      <a:lnTo>
                        <a:pt x="225" y="261"/>
                      </a:lnTo>
                      <a:lnTo>
                        <a:pt x="216" y="254"/>
                      </a:lnTo>
                      <a:lnTo>
                        <a:pt x="213" y="253"/>
                      </a:lnTo>
                      <a:lnTo>
                        <a:pt x="211" y="251"/>
                      </a:lnTo>
                      <a:lnTo>
                        <a:pt x="210" y="248"/>
                      </a:lnTo>
                      <a:lnTo>
                        <a:pt x="208" y="246"/>
                      </a:lnTo>
                      <a:lnTo>
                        <a:pt x="206" y="240"/>
                      </a:lnTo>
                      <a:lnTo>
                        <a:pt x="202" y="234"/>
                      </a:lnTo>
                      <a:lnTo>
                        <a:pt x="198" y="230"/>
                      </a:lnTo>
                      <a:lnTo>
                        <a:pt x="192" y="228"/>
                      </a:lnTo>
                      <a:lnTo>
                        <a:pt x="186" y="227"/>
                      </a:lnTo>
                      <a:lnTo>
                        <a:pt x="180" y="227"/>
                      </a:lnTo>
                      <a:close/>
                      <a:moveTo>
                        <a:pt x="0" y="223"/>
                      </a:moveTo>
                      <a:lnTo>
                        <a:pt x="6" y="229"/>
                      </a:lnTo>
                      <a:lnTo>
                        <a:pt x="11" y="234"/>
                      </a:lnTo>
                      <a:lnTo>
                        <a:pt x="15" y="241"/>
                      </a:lnTo>
                      <a:lnTo>
                        <a:pt x="18" y="247"/>
                      </a:lnTo>
                      <a:lnTo>
                        <a:pt x="27" y="258"/>
                      </a:lnTo>
                      <a:lnTo>
                        <a:pt x="37" y="271"/>
                      </a:lnTo>
                      <a:lnTo>
                        <a:pt x="45" y="270"/>
                      </a:lnTo>
                      <a:lnTo>
                        <a:pt x="55" y="269"/>
                      </a:lnTo>
                      <a:lnTo>
                        <a:pt x="61" y="265"/>
                      </a:lnTo>
                      <a:lnTo>
                        <a:pt x="65" y="261"/>
                      </a:lnTo>
                      <a:lnTo>
                        <a:pt x="69" y="256"/>
                      </a:lnTo>
                      <a:lnTo>
                        <a:pt x="73" y="252"/>
                      </a:lnTo>
                      <a:lnTo>
                        <a:pt x="82" y="244"/>
                      </a:lnTo>
                      <a:lnTo>
                        <a:pt x="90" y="236"/>
                      </a:lnTo>
                      <a:lnTo>
                        <a:pt x="93" y="232"/>
                      </a:lnTo>
                      <a:lnTo>
                        <a:pt x="97" y="229"/>
                      </a:lnTo>
                      <a:lnTo>
                        <a:pt x="101" y="226"/>
                      </a:lnTo>
                      <a:lnTo>
                        <a:pt x="107" y="223"/>
                      </a:lnTo>
                      <a:lnTo>
                        <a:pt x="122" y="221"/>
                      </a:lnTo>
                      <a:lnTo>
                        <a:pt x="136" y="219"/>
                      </a:lnTo>
                      <a:lnTo>
                        <a:pt x="144" y="216"/>
                      </a:lnTo>
                      <a:lnTo>
                        <a:pt x="149" y="213"/>
                      </a:lnTo>
                      <a:lnTo>
                        <a:pt x="154" y="210"/>
                      </a:lnTo>
                      <a:lnTo>
                        <a:pt x="158" y="205"/>
                      </a:lnTo>
                      <a:lnTo>
                        <a:pt x="167" y="198"/>
                      </a:lnTo>
                      <a:lnTo>
                        <a:pt x="179" y="190"/>
                      </a:lnTo>
                      <a:lnTo>
                        <a:pt x="181" y="195"/>
                      </a:lnTo>
                      <a:lnTo>
                        <a:pt x="182" y="200"/>
                      </a:lnTo>
                      <a:lnTo>
                        <a:pt x="183" y="204"/>
                      </a:lnTo>
                      <a:lnTo>
                        <a:pt x="183" y="211"/>
                      </a:lnTo>
                      <a:lnTo>
                        <a:pt x="190" y="211"/>
                      </a:lnTo>
                      <a:lnTo>
                        <a:pt x="198" y="211"/>
                      </a:lnTo>
                      <a:lnTo>
                        <a:pt x="203" y="210"/>
                      </a:lnTo>
                      <a:lnTo>
                        <a:pt x="207" y="207"/>
                      </a:lnTo>
                      <a:lnTo>
                        <a:pt x="211" y="205"/>
                      </a:lnTo>
                      <a:lnTo>
                        <a:pt x="214" y="202"/>
                      </a:lnTo>
                      <a:lnTo>
                        <a:pt x="218" y="200"/>
                      </a:lnTo>
                      <a:lnTo>
                        <a:pt x="222" y="197"/>
                      </a:lnTo>
                      <a:lnTo>
                        <a:pt x="227" y="195"/>
                      </a:lnTo>
                      <a:lnTo>
                        <a:pt x="232" y="195"/>
                      </a:lnTo>
                      <a:lnTo>
                        <a:pt x="234" y="196"/>
                      </a:lnTo>
                      <a:lnTo>
                        <a:pt x="236" y="198"/>
                      </a:lnTo>
                      <a:lnTo>
                        <a:pt x="236" y="201"/>
                      </a:lnTo>
                      <a:lnTo>
                        <a:pt x="238" y="204"/>
                      </a:lnTo>
                      <a:lnTo>
                        <a:pt x="240" y="207"/>
                      </a:lnTo>
                      <a:lnTo>
                        <a:pt x="243" y="208"/>
                      </a:lnTo>
                      <a:lnTo>
                        <a:pt x="247" y="210"/>
                      </a:lnTo>
                      <a:lnTo>
                        <a:pt x="251" y="210"/>
                      </a:lnTo>
                      <a:lnTo>
                        <a:pt x="257" y="208"/>
                      </a:lnTo>
                      <a:lnTo>
                        <a:pt x="262" y="207"/>
                      </a:lnTo>
                      <a:lnTo>
                        <a:pt x="266" y="206"/>
                      </a:lnTo>
                      <a:lnTo>
                        <a:pt x="270" y="204"/>
                      </a:lnTo>
                      <a:lnTo>
                        <a:pt x="277" y="200"/>
                      </a:lnTo>
                      <a:lnTo>
                        <a:pt x="285" y="195"/>
                      </a:lnTo>
                      <a:lnTo>
                        <a:pt x="292" y="190"/>
                      </a:lnTo>
                      <a:lnTo>
                        <a:pt x="300" y="185"/>
                      </a:lnTo>
                      <a:lnTo>
                        <a:pt x="304" y="184"/>
                      </a:lnTo>
                      <a:lnTo>
                        <a:pt x="308" y="182"/>
                      </a:lnTo>
                      <a:lnTo>
                        <a:pt x="314" y="180"/>
                      </a:lnTo>
                      <a:lnTo>
                        <a:pt x="319" y="180"/>
                      </a:lnTo>
                      <a:lnTo>
                        <a:pt x="330" y="188"/>
                      </a:lnTo>
                      <a:lnTo>
                        <a:pt x="343" y="195"/>
                      </a:lnTo>
                      <a:lnTo>
                        <a:pt x="367" y="195"/>
                      </a:lnTo>
                      <a:lnTo>
                        <a:pt x="375" y="194"/>
                      </a:lnTo>
                      <a:lnTo>
                        <a:pt x="381" y="193"/>
                      </a:lnTo>
                      <a:lnTo>
                        <a:pt x="386" y="192"/>
                      </a:lnTo>
                      <a:lnTo>
                        <a:pt x="391" y="190"/>
                      </a:lnTo>
                      <a:lnTo>
                        <a:pt x="397" y="189"/>
                      </a:lnTo>
                      <a:lnTo>
                        <a:pt x="403" y="187"/>
                      </a:lnTo>
                      <a:lnTo>
                        <a:pt x="409" y="186"/>
                      </a:lnTo>
                      <a:lnTo>
                        <a:pt x="416" y="186"/>
                      </a:lnTo>
                      <a:lnTo>
                        <a:pt x="416" y="174"/>
                      </a:lnTo>
                      <a:lnTo>
                        <a:pt x="408" y="166"/>
                      </a:lnTo>
                      <a:lnTo>
                        <a:pt x="402" y="158"/>
                      </a:lnTo>
                      <a:lnTo>
                        <a:pt x="399" y="154"/>
                      </a:lnTo>
                      <a:lnTo>
                        <a:pt x="394" y="150"/>
                      </a:lnTo>
                      <a:lnTo>
                        <a:pt x="390" y="147"/>
                      </a:lnTo>
                      <a:lnTo>
                        <a:pt x="385" y="145"/>
                      </a:lnTo>
                      <a:lnTo>
                        <a:pt x="379" y="143"/>
                      </a:lnTo>
                      <a:lnTo>
                        <a:pt x="374" y="141"/>
                      </a:lnTo>
                      <a:lnTo>
                        <a:pt x="368" y="138"/>
                      </a:lnTo>
                      <a:lnTo>
                        <a:pt x="364" y="134"/>
                      </a:lnTo>
                      <a:lnTo>
                        <a:pt x="370" y="132"/>
                      </a:lnTo>
                      <a:lnTo>
                        <a:pt x="376" y="130"/>
                      </a:lnTo>
                      <a:lnTo>
                        <a:pt x="381" y="129"/>
                      </a:lnTo>
                      <a:lnTo>
                        <a:pt x="385" y="128"/>
                      </a:lnTo>
                      <a:lnTo>
                        <a:pt x="396" y="127"/>
                      </a:lnTo>
                      <a:lnTo>
                        <a:pt x="408" y="123"/>
                      </a:lnTo>
                      <a:lnTo>
                        <a:pt x="412" y="122"/>
                      </a:lnTo>
                      <a:lnTo>
                        <a:pt x="416" y="120"/>
                      </a:lnTo>
                      <a:lnTo>
                        <a:pt x="418" y="119"/>
                      </a:lnTo>
                      <a:lnTo>
                        <a:pt x="419" y="118"/>
                      </a:lnTo>
                      <a:lnTo>
                        <a:pt x="420" y="116"/>
                      </a:lnTo>
                      <a:lnTo>
                        <a:pt x="420" y="114"/>
                      </a:lnTo>
                      <a:lnTo>
                        <a:pt x="419" y="107"/>
                      </a:lnTo>
                      <a:lnTo>
                        <a:pt x="418" y="101"/>
                      </a:lnTo>
                      <a:lnTo>
                        <a:pt x="415" y="94"/>
                      </a:lnTo>
                      <a:lnTo>
                        <a:pt x="411" y="89"/>
                      </a:lnTo>
                      <a:lnTo>
                        <a:pt x="406" y="85"/>
                      </a:lnTo>
                      <a:lnTo>
                        <a:pt x="401" y="81"/>
                      </a:lnTo>
                      <a:lnTo>
                        <a:pt x="394" y="79"/>
                      </a:lnTo>
                      <a:lnTo>
                        <a:pt x="387" y="77"/>
                      </a:lnTo>
                      <a:lnTo>
                        <a:pt x="378" y="77"/>
                      </a:lnTo>
                      <a:lnTo>
                        <a:pt x="368" y="76"/>
                      </a:lnTo>
                      <a:lnTo>
                        <a:pt x="358" y="64"/>
                      </a:lnTo>
                      <a:lnTo>
                        <a:pt x="348" y="55"/>
                      </a:lnTo>
                      <a:lnTo>
                        <a:pt x="346" y="57"/>
                      </a:lnTo>
                      <a:lnTo>
                        <a:pt x="345" y="59"/>
                      </a:lnTo>
                      <a:lnTo>
                        <a:pt x="333" y="65"/>
                      </a:lnTo>
                      <a:lnTo>
                        <a:pt x="324" y="72"/>
                      </a:lnTo>
                      <a:lnTo>
                        <a:pt x="315" y="79"/>
                      </a:lnTo>
                      <a:lnTo>
                        <a:pt x="305" y="87"/>
                      </a:lnTo>
                      <a:lnTo>
                        <a:pt x="302" y="90"/>
                      </a:lnTo>
                      <a:lnTo>
                        <a:pt x="300" y="94"/>
                      </a:lnTo>
                      <a:lnTo>
                        <a:pt x="299" y="95"/>
                      </a:lnTo>
                      <a:lnTo>
                        <a:pt x="297" y="98"/>
                      </a:lnTo>
                      <a:lnTo>
                        <a:pt x="296" y="99"/>
                      </a:lnTo>
                      <a:lnTo>
                        <a:pt x="293" y="99"/>
                      </a:lnTo>
                      <a:lnTo>
                        <a:pt x="289" y="98"/>
                      </a:lnTo>
                      <a:lnTo>
                        <a:pt x="286" y="95"/>
                      </a:lnTo>
                      <a:lnTo>
                        <a:pt x="284" y="92"/>
                      </a:lnTo>
                      <a:lnTo>
                        <a:pt x="282" y="88"/>
                      </a:lnTo>
                      <a:lnTo>
                        <a:pt x="280" y="84"/>
                      </a:lnTo>
                      <a:lnTo>
                        <a:pt x="278" y="79"/>
                      </a:lnTo>
                      <a:lnTo>
                        <a:pt x="276" y="75"/>
                      </a:lnTo>
                      <a:lnTo>
                        <a:pt x="273" y="72"/>
                      </a:lnTo>
                      <a:lnTo>
                        <a:pt x="269" y="75"/>
                      </a:lnTo>
                      <a:lnTo>
                        <a:pt x="265" y="78"/>
                      </a:lnTo>
                      <a:lnTo>
                        <a:pt x="261" y="80"/>
                      </a:lnTo>
                      <a:lnTo>
                        <a:pt x="256" y="81"/>
                      </a:lnTo>
                      <a:lnTo>
                        <a:pt x="253" y="80"/>
                      </a:lnTo>
                      <a:lnTo>
                        <a:pt x="252" y="80"/>
                      </a:lnTo>
                      <a:lnTo>
                        <a:pt x="251" y="78"/>
                      </a:lnTo>
                      <a:lnTo>
                        <a:pt x="250" y="76"/>
                      </a:lnTo>
                      <a:lnTo>
                        <a:pt x="249" y="72"/>
                      </a:lnTo>
                      <a:lnTo>
                        <a:pt x="248" y="67"/>
                      </a:lnTo>
                      <a:lnTo>
                        <a:pt x="245" y="61"/>
                      </a:lnTo>
                      <a:lnTo>
                        <a:pt x="242" y="57"/>
                      </a:lnTo>
                      <a:lnTo>
                        <a:pt x="240" y="51"/>
                      </a:lnTo>
                      <a:lnTo>
                        <a:pt x="239" y="45"/>
                      </a:lnTo>
                      <a:lnTo>
                        <a:pt x="223" y="45"/>
                      </a:lnTo>
                      <a:lnTo>
                        <a:pt x="216" y="46"/>
                      </a:lnTo>
                      <a:lnTo>
                        <a:pt x="210" y="48"/>
                      </a:lnTo>
                      <a:lnTo>
                        <a:pt x="204" y="51"/>
                      </a:lnTo>
                      <a:lnTo>
                        <a:pt x="199" y="55"/>
                      </a:lnTo>
                      <a:lnTo>
                        <a:pt x="192" y="58"/>
                      </a:lnTo>
                      <a:lnTo>
                        <a:pt x="187" y="62"/>
                      </a:lnTo>
                      <a:lnTo>
                        <a:pt x="181" y="66"/>
                      </a:lnTo>
                      <a:lnTo>
                        <a:pt x="174" y="69"/>
                      </a:lnTo>
                      <a:lnTo>
                        <a:pt x="165" y="72"/>
                      </a:lnTo>
                      <a:lnTo>
                        <a:pt x="158" y="75"/>
                      </a:lnTo>
                      <a:lnTo>
                        <a:pt x="151" y="76"/>
                      </a:lnTo>
                      <a:lnTo>
                        <a:pt x="145" y="78"/>
                      </a:lnTo>
                      <a:lnTo>
                        <a:pt x="142" y="79"/>
                      </a:lnTo>
                      <a:lnTo>
                        <a:pt x="139" y="80"/>
                      </a:lnTo>
                      <a:lnTo>
                        <a:pt x="138" y="83"/>
                      </a:lnTo>
                      <a:lnTo>
                        <a:pt x="137" y="85"/>
                      </a:lnTo>
                      <a:lnTo>
                        <a:pt x="147" y="98"/>
                      </a:lnTo>
                      <a:lnTo>
                        <a:pt x="156" y="109"/>
                      </a:lnTo>
                      <a:lnTo>
                        <a:pt x="155" y="114"/>
                      </a:lnTo>
                      <a:lnTo>
                        <a:pt x="154" y="120"/>
                      </a:lnTo>
                      <a:lnTo>
                        <a:pt x="138" y="122"/>
                      </a:lnTo>
                      <a:lnTo>
                        <a:pt x="124" y="125"/>
                      </a:lnTo>
                      <a:lnTo>
                        <a:pt x="115" y="120"/>
                      </a:lnTo>
                      <a:lnTo>
                        <a:pt x="105" y="115"/>
                      </a:lnTo>
                      <a:lnTo>
                        <a:pt x="101" y="116"/>
                      </a:lnTo>
                      <a:lnTo>
                        <a:pt x="97" y="117"/>
                      </a:lnTo>
                      <a:lnTo>
                        <a:pt x="94" y="119"/>
                      </a:lnTo>
                      <a:lnTo>
                        <a:pt x="91" y="121"/>
                      </a:lnTo>
                      <a:lnTo>
                        <a:pt x="84" y="128"/>
                      </a:lnTo>
                      <a:lnTo>
                        <a:pt x="76" y="132"/>
                      </a:lnTo>
                      <a:lnTo>
                        <a:pt x="66" y="136"/>
                      </a:lnTo>
                      <a:lnTo>
                        <a:pt x="57" y="139"/>
                      </a:lnTo>
                      <a:lnTo>
                        <a:pt x="52" y="142"/>
                      </a:lnTo>
                      <a:lnTo>
                        <a:pt x="49" y="144"/>
                      </a:lnTo>
                      <a:lnTo>
                        <a:pt x="47" y="148"/>
                      </a:lnTo>
                      <a:lnTo>
                        <a:pt x="46" y="154"/>
                      </a:lnTo>
                      <a:lnTo>
                        <a:pt x="52" y="163"/>
                      </a:lnTo>
                      <a:lnTo>
                        <a:pt x="60" y="173"/>
                      </a:lnTo>
                      <a:lnTo>
                        <a:pt x="59" y="177"/>
                      </a:lnTo>
                      <a:lnTo>
                        <a:pt x="58" y="179"/>
                      </a:lnTo>
                      <a:lnTo>
                        <a:pt x="55" y="182"/>
                      </a:lnTo>
                      <a:lnTo>
                        <a:pt x="51" y="184"/>
                      </a:lnTo>
                      <a:lnTo>
                        <a:pt x="45" y="187"/>
                      </a:lnTo>
                      <a:lnTo>
                        <a:pt x="38" y="190"/>
                      </a:lnTo>
                      <a:lnTo>
                        <a:pt x="28" y="198"/>
                      </a:lnTo>
                      <a:lnTo>
                        <a:pt x="18" y="205"/>
                      </a:lnTo>
                      <a:lnTo>
                        <a:pt x="9" y="214"/>
                      </a:lnTo>
                      <a:lnTo>
                        <a:pt x="0" y="223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solidFill>
                    <a:sysClr val="window" lastClr="FFFFFF">
                      <a:lumMod val="85000"/>
                    </a:sysClr>
                  </a:solidFill>
                  <a:round/>
                  <a:headEnd/>
                  <a:tailEnd/>
                </a:ln>
              </p:spPr>
            </p:sp>
            <p:sp>
              <p:nvSpPr>
                <p:cNvPr id="93" name="Freeform 92"/>
                <p:cNvSpPr>
                  <a:spLocks/>
                </p:cNvSpPr>
                <p:nvPr/>
              </p:nvSpPr>
              <p:spPr bwMode="auto">
                <a:xfrm>
                  <a:off x="11425" y="1224518"/>
                  <a:ext cx="306822" cy="370638"/>
                </a:xfrm>
                <a:custGeom>
                  <a:avLst/>
                  <a:gdLst/>
                  <a:ahLst/>
                  <a:cxnLst>
                    <a:cxn ang="0">
                      <a:pos x="25" y="61"/>
                    </a:cxn>
                    <a:cxn ang="0">
                      <a:pos x="72" y="73"/>
                    </a:cxn>
                    <a:cxn ang="0">
                      <a:pos x="94" y="87"/>
                    </a:cxn>
                    <a:cxn ang="0">
                      <a:pos x="86" y="124"/>
                    </a:cxn>
                    <a:cxn ang="0">
                      <a:pos x="102" y="137"/>
                    </a:cxn>
                    <a:cxn ang="0">
                      <a:pos x="158" y="132"/>
                    </a:cxn>
                    <a:cxn ang="0">
                      <a:pos x="191" y="120"/>
                    </a:cxn>
                    <a:cxn ang="0">
                      <a:pos x="212" y="133"/>
                    </a:cxn>
                    <a:cxn ang="0">
                      <a:pos x="234" y="171"/>
                    </a:cxn>
                    <a:cxn ang="0">
                      <a:pos x="238" y="98"/>
                    </a:cxn>
                    <a:cxn ang="0">
                      <a:pos x="282" y="77"/>
                    </a:cxn>
                    <a:cxn ang="0">
                      <a:pos x="296" y="58"/>
                    </a:cxn>
                    <a:cxn ang="0">
                      <a:pos x="324" y="11"/>
                    </a:cxn>
                    <a:cxn ang="0">
                      <a:pos x="347" y="6"/>
                    </a:cxn>
                    <a:cxn ang="0">
                      <a:pos x="378" y="48"/>
                    </a:cxn>
                    <a:cxn ang="0">
                      <a:pos x="380" y="83"/>
                    </a:cxn>
                    <a:cxn ang="0">
                      <a:pos x="364" y="101"/>
                    </a:cxn>
                    <a:cxn ang="0">
                      <a:pos x="337" y="123"/>
                    </a:cxn>
                    <a:cxn ang="0">
                      <a:pos x="357" y="135"/>
                    </a:cxn>
                    <a:cxn ang="0">
                      <a:pos x="396" y="139"/>
                    </a:cxn>
                    <a:cxn ang="0">
                      <a:pos x="435" y="175"/>
                    </a:cxn>
                    <a:cxn ang="0">
                      <a:pos x="442" y="198"/>
                    </a:cxn>
                    <a:cxn ang="0">
                      <a:pos x="429" y="208"/>
                    </a:cxn>
                    <a:cxn ang="0">
                      <a:pos x="401" y="206"/>
                    </a:cxn>
                    <a:cxn ang="0">
                      <a:pos x="426" y="240"/>
                    </a:cxn>
                    <a:cxn ang="0">
                      <a:pos x="457" y="251"/>
                    </a:cxn>
                    <a:cxn ang="0">
                      <a:pos x="468" y="269"/>
                    </a:cxn>
                    <a:cxn ang="0">
                      <a:pos x="484" y="261"/>
                    </a:cxn>
                    <a:cxn ang="0">
                      <a:pos x="584" y="269"/>
                    </a:cxn>
                    <a:cxn ang="0">
                      <a:pos x="589" y="291"/>
                    </a:cxn>
                    <a:cxn ang="0">
                      <a:pos x="612" y="301"/>
                    </a:cxn>
                    <a:cxn ang="0">
                      <a:pos x="620" y="319"/>
                    </a:cxn>
                    <a:cxn ang="0">
                      <a:pos x="612" y="354"/>
                    </a:cxn>
                    <a:cxn ang="0">
                      <a:pos x="601" y="377"/>
                    </a:cxn>
                    <a:cxn ang="0">
                      <a:pos x="621" y="402"/>
                    </a:cxn>
                    <a:cxn ang="0">
                      <a:pos x="618" y="467"/>
                    </a:cxn>
                    <a:cxn ang="0">
                      <a:pos x="579" y="504"/>
                    </a:cxn>
                    <a:cxn ang="0">
                      <a:pos x="514" y="540"/>
                    </a:cxn>
                    <a:cxn ang="0">
                      <a:pos x="500" y="611"/>
                    </a:cxn>
                    <a:cxn ang="0">
                      <a:pos x="480" y="649"/>
                    </a:cxn>
                    <a:cxn ang="0">
                      <a:pos x="474" y="678"/>
                    </a:cxn>
                    <a:cxn ang="0">
                      <a:pos x="439" y="701"/>
                    </a:cxn>
                    <a:cxn ang="0">
                      <a:pos x="354" y="769"/>
                    </a:cxn>
                    <a:cxn ang="0">
                      <a:pos x="317" y="773"/>
                    </a:cxn>
                    <a:cxn ang="0">
                      <a:pos x="279" y="744"/>
                    </a:cxn>
                    <a:cxn ang="0">
                      <a:pos x="258" y="708"/>
                    </a:cxn>
                    <a:cxn ang="0">
                      <a:pos x="222" y="720"/>
                    </a:cxn>
                    <a:cxn ang="0">
                      <a:pos x="187" y="703"/>
                    </a:cxn>
                    <a:cxn ang="0">
                      <a:pos x="151" y="696"/>
                    </a:cxn>
                    <a:cxn ang="0">
                      <a:pos x="119" y="706"/>
                    </a:cxn>
                    <a:cxn ang="0">
                      <a:pos x="54" y="701"/>
                    </a:cxn>
                  </a:cxnLst>
                  <a:rect l="0" t="0" r="r" b="b"/>
                  <a:pathLst>
                    <a:path w="641" h="795">
                      <a:moveTo>
                        <a:pt x="0" y="680"/>
                      </a:moveTo>
                      <a:lnTo>
                        <a:pt x="0" y="62"/>
                      </a:lnTo>
                      <a:lnTo>
                        <a:pt x="9" y="63"/>
                      </a:lnTo>
                      <a:lnTo>
                        <a:pt x="16" y="62"/>
                      </a:lnTo>
                      <a:lnTo>
                        <a:pt x="25" y="61"/>
                      </a:lnTo>
                      <a:lnTo>
                        <a:pt x="33" y="61"/>
                      </a:lnTo>
                      <a:lnTo>
                        <a:pt x="44" y="62"/>
                      </a:lnTo>
                      <a:lnTo>
                        <a:pt x="54" y="64"/>
                      </a:lnTo>
                      <a:lnTo>
                        <a:pt x="63" y="68"/>
                      </a:lnTo>
                      <a:lnTo>
                        <a:pt x="72" y="73"/>
                      </a:lnTo>
                      <a:lnTo>
                        <a:pt x="79" y="76"/>
                      </a:lnTo>
                      <a:lnTo>
                        <a:pt x="87" y="80"/>
                      </a:lnTo>
                      <a:lnTo>
                        <a:pt x="90" y="82"/>
                      </a:lnTo>
                      <a:lnTo>
                        <a:pt x="92" y="84"/>
                      </a:lnTo>
                      <a:lnTo>
                        <a:pt x="94" y="87"/>
                      </a:lnTo>
                      <a:lnTo>
                        <a:pt x="94" y="90"/>
                      </a:lnTo>
                      <a:lnTo>
                        <a:pt x="89" y="103"/>
                      </a:lnTo>
                      <a:lnTo>
                        <a:pt x="84" y="116"/>
                      </a:lnTo>
                      <a:lnTo>
                        <a:pt x="84" y="120"/>
                      </a:lnTo>
                      <a:lnTo>
                        <a:pt x="86" y="124"/>
                      </a:lnTo>
                      <a:lnTo>
                        <a:pt x="88" y="127"/>
                      </a:lnTo>
                      <a:lnTo>
                        <a:pt x="91" y="131"/>
                      </a:lnTo>
                      <a:lnTo>
                        <a:pt x="94" y="134"/>
                      </a:lnTo>
                      <a:lnTo>
                        <a:pt x="98" y="136"/>
                      </a:lnTo>
                      <a:lnTo>
                        <a:pt x="102" y="137"/>
                      </a:lnTo>
                      <a:lnTo>
                        <a:pt x="107" y="137"/>
                      </a:lnTo>
                      <a:lnTo>
                        <a:pt x="137" y="137"/>
                      </a:lnTo>
                      <a:lnTo>
                        <a:pt x="146" y="136"/>
                      </a:lnTo>
                      <a:lnTo>
                        <a:pt x="152" y="135"/>
                      </a:lnTo>
                      <a:lnTo>
                        <a:pt x="158" y="132"/>
                      </a:lnTo>
                      <a:lnTo>
                        <a:pt x="164" y="129"/>
                      </a:lnTo>
                      <a:lnTo>
                        <a:pt x="171" y="125"/>
                      </a:lnTo>
                      <a:lnTo>
                        <a:pt x="177" y="123"/>
                      </a:lnTo>
                      <a:lnTo>
                        <a:pt x="184" y="121"/>
                      </a:lnTo>
                      <a:lnTo>
                        <a:pt x="191" y="120"/>
                      </a:lnTo>
                      <a:lnTo>
                        <a:pt x="196" y="121"/>
                      </a:lnTo>
                      <a:lnTo>
                        <a:pt x="200" y="122"/>
                      </a:lnTo>
                      <a:lnTo>
                        <a:pt x="204" y="124"/>
                      </a:lnTo>
                      <a:lnTo>
                        <a:pt x="207" y="126"/>
                      </a:lnTo>
                      <a:lnTo>
                        <a:pt x="212" y="133"/>
                      </a:lnTo>
                      <a:lnTo>
                        <a:pt x="217" y="141"/>
                      </a:lnTo>
                      <a:lnTo>
                        <a:pt x="222" y="148"/>
                      </a:lnTo>
                      <a:lnTo>
                        <a:pt x="228" y="155"/>
                      </a:lnTo>
                      <a:lnTo>
                        <a:pt x="231" y="163"/>
                      </a:lnTo>
                      <a:lnTo>
                        <a:pt x="234" y="171"/>
                      </a:lnTo>
                      <a:lnTo>
                        <a:pt x="239" y="170"/>
                      </a:lnTo>
                      <a:lnTo>
                        <a:pt x="241" y="161"/>
                      </a:lnTo>
                      <a:lnTo>
                        <a:pt x="243" y="151"/>
                      </a:lnTo>
                      <a:lnTo>
                        <a:pt x="243" y="113"/>
                      </a:lnTo>
                      <a:lnTo>
                        <a:pt x="238" y="98"/>
                      </a:lnTo>
                      <a:lnTo>
                        <a:pt x="233" y="85"/>
                      </a:lnTo>
                      <a:lnTo>
                        <a:pt x="233" y="74"/>
                      </a:lnTo>
                      <a:lnTo>
                        <a:pt x="272" y="74"/>
                      </a:lnTo>
                      <a:lnTo>
                        <a:pt x="276" y="76"/>
                      </a:lnTo>
                      <a:lnTo>
                        <a:pt x="282" y="77"/>
                      </a:lnTo>
                      <a:lnTo>
                        <a:pt x="286" y="76"/>
                      </a:lnTo>
                      <a:lnTo>
                        <a:pt x="289" y="74"/>
                      </a:lnTo>
                      <a:lnTo>
                        <a:pt x="292" y="70"/>
                      </a:lnTo>
                      <a:lnTo>
                        <a:pt x="293" y="67"/>
                      </a:lnTo>
                      <a:lnTo>
                        <a:pt x="296" y="58"/>
                      </a:lnTo>
                      <a:lnTo>
                        <a:pt x="299" y="49"/>
                      </a:lnTo>
                      <a:lnTo>
                        <a:pt x="305" y="38"/>
                      </a:lnTo>
                      <a:lnTo>
                        <a:pt x="311" y="29"/>
                      </a:lnTo>
                      <a:lnTo>
                        <a:pt x="317" y="21"/>
                      </a:lnTo>
                      <a:lnTo>
                        <a:pt x="324" y="11"/>
                      </a:lnTo>
                      <a:lnTo>
                        <a:pt x="332" y="5"/>
                      </a:lnTo>
                      <a:lnTo>
                        <a:pt x="340" y="0"/>
                      </a:lnTo>
                      <a:lnTo>
                        <a:pt x="341" y="0"/>
                      </a:lnTo>
                      <a:lnTo>
                        <a:pt x="341" y="0"/>
                      </a:lnTo>
                      <a:lnTo>
                        <a:pt x="347" y="6"/>
                      </a:lnTo>
                      <a:lnTo>
                        <a:pt x="352" y="11"/>
                      </a:lnTo>
                      <a:lnTo>
                        <a:pt x="356" y="18"/>
                      </a:lnTo>
                      <a:lnTo>
                        <a:pt x="359" y="24"/>
                      </a:lnTo>
                      <a:lnTo>
                        <a:pt x="368" y="35"/>
                      </a:lnTo>
                      <a:lnTo>
                        <a:pt x="378" y="48"/>
                      </a:lnTo>
                      <a:lnTo>
                        <a:pt x="376" y="50"/>
                      </a:lnTo>
                      <a:lnTo>
                        <a:pt x="376" y="53"/>
                      </a:lnTo>
                      <a:lnTo>
                        <a:pt x="378" y="66"/>
                      </a:lnTo>
                      <a:lnTo>
                        <a:pt x="380" y="80"/>
                      </a:lnTo>
                      <a:lnTo>
                        <a:pt x="380" y="83"/>
                      </a:lnTo>
                      <a:lnTo>
                        <a:pt x="379" y="87"/>
                      </a:lnTo>
                      <a:lnTo>
                        <a:pt x="378" y="90"/>
                      </a:lnTo>
                      <a:lnTo>
                        <a:pt x="376" y="92"/>
                      </a:lnTo>
                      <a:lnTo>
                        <a:pt x="371" y="97"/>
                      </a:lnTo>
                      <a:lnTo>
                        <a:pt x="364" y="101"/>
                      </a:lnTo>
                      <a:lnTo>
                        <a:pt x="349" y="106"/>
                      </a:lnTo>
                      <a:lnTo>
                        <a:pt x="332" y="110"/>
                      </a:lnTo>
                      <a:lnTo>
                        <a:pt x="333" y="115"/>
                      </a:lnTo>
                      <a:lnTo>
                        <a:pt x="335" y="119"/>
                      </a:lnTo>
                      <a:lnTo>
                        <a:pt x="337" y="123"/>
                      </a:lnTo>
                      <a:lnTo>
                        <a:pt x="341" y="126"/>
                      </a:lnTo>
                      <a:lnTo>
                        <a:pt x="345" y="130"/>
                      </a:lnTo>
                      <a:lnTo>
                        <a:pt x="348" y="132"/>
                      </a:lnTo>
                      <a:lnTo>
                        <a:pt x="353" y="134"/>
                      </a:lnTo>
                      <a:lnTo>
                        <a:pt x="357" y="135"/>
                      </a:lnTo>
                      <a:lnTo>
                        <a:pt x="383" y="129"/>
                      </a:lnTo>
                      <a:lnTo>
                        <a:pt x="387" y="130"/>
                      </a:lnTo>
                      <a:lnTo>
                        <a:pt x="390" y="132"/>
                      </a:lnTo>
                      <a:lnTo>
                        <a:pt x="393" y="135"/>
                      </a:lnTo>
                      <a:lnTo>
                        <a:pt x="396" y="139"/>
                      </a:lnTo>
                      <a:lnTo>
                        <a:pt x="401" y="147"/>
                      </a:lnTo>
                      <a:lnTo>
                        <a:pt x="406" y="154"/>
                      </a:lnTo>
                      <a:lnTo>
                        <a:pt x="418" y="164"/>
                      </a:lnTo>
                      <a:lnTo>
                        <a:pt x="430" y="171"/>
                      </a:lnTo>
                      <a:lnTo>
                        <a:pt x="435" y="175"/>
                      </a:lnTo>
                      <a:lnTo>
                        <a:pt x="439" y="179"/>
                      </a:lnTo>
                      <a:lnTo>
                        <a:pt x="442" y="184"/>
                      </a:lnTo>
                      <a:lnTo>
                        <a:pt x="443" y="192"/>
                      </a:lnTo>
                      <a:lnTo>
                        <a:pt x="443" y="195"/>
                      </a:lnTo>
                      <a:lnTo>
                        <a:pt x="442" y="198"/>
                      </a:lnTo>
                      <a:lnTo>
                        <a:pt x="440" y="201"/>
                      </a:lnTo>
                      <a:lnTo>
                        <a:pt x="438" y="203"/>
                      </a:lnTo>
                      <a:lnTo>
                        <a:pt x="435" y="205"/>
                      </a:lnTo>
                      <a:lnTo>
                        <a:pt x="432" y="207"/>
                      </a:lnTo>
                      <a:lnTo>
                        <a:pt x="429" y="208"/>
                      </a:lnTo>
                      <a:lnTo>
                        <a:pt x="426" y="208"/>
                      </a:lnTo>
                      <a:lnTo>
                        <a:pt x="416" y="206"/>
                      </a:lnTo>
                      <a:lnTo>
                        <a:pt x="408" y="204"/>
                      </a:lnTo>
                      <a:lnTo>
                        <a:pt x="404" y="205"/>
                      </a:lnTo>
                      <a:lnTo>
                        <a:pt x="401" y="206"/>
                      </a:lnTo>
                      <a:lnTo>
                        <a:pt x="406" y="219"/>
                      </a:lnTo>
                      <a:lnTo>
                        <a:pt x="412" y="229"/>
                      </a:lnTo>
                      <a:lnTo>
                        <a:pt x="416" y="234"/>
                      </a:lnTo>
                      <a:lnTo>
                        <a:pt x="420" y="237"/>
                      </a:lnTo>
                      <a:lnTo>
                        <a:pt x="426" y="240"/>
                      </a:lnTo>
                      <a:lnTo>
                        <a:pt x="433" y="241"/>
                      </a:lnTo>
                      <a:lnTo>
                        <a:pt x="439" y="243"/>
                      </a:lnTo>
                      <a:lnTo>
                        <a:pt x="445" y="245"/>
                      </a:lnTo>
                      <a:lnTo>
                        <a:pt x="450" y="247"/>
                      </a:lnTo>
                      <a:lnTo>
                        <a:pt x="457" y="251"/>
                      </a:lnTo>
                      <a:lnTo>
                        <a:pt x="461" y="256"/>
                      </a:lnTo>
                      <a:lnTo>
                        <a:pt x="463" y="262"/>
                      </a:lnTo>
                      <a:lnTo>
                        <a:pt x="465" y="265"/>
                      </a:lnTo>
                      <a:lnTo>
                        <a:pt x="466" y="267"/>
                      </a:lnTo>
                      <a:lnTo>
                        <a:pt x="468" y="269"/>
                      </a:lnTo>
                      <a:lnTo>
                        <a:pt x="471" y="269"/>
                      </a:lnTo>
                      <a:lnTo>
                        <a:pt x="475" y="269"/>
                      </a:lnTo>
                      <a:lnTo>
                        <a:pt x="478" y="267"/>
                      </a:lnTo>
                      <a:lnTo>
                        <a:pt x="480" y="264"/>
                      </a:lnTo>
                      <a:lnTo>
                        <a:pt x="484" y="261"/>
                      </a:lnTo>
                      <a:lnTo>
                        <a:pt x="575" y="261"/>
                      </a:lnTo>
                      <a:lnTo>
                        <a:pt x="578" y="262"/>
                      </a:lnTo>
                      <a:lnTo>
                        <a:pt x="581" y="264"/>
                      </a:lnTo>
                      <a:lnTo>
                        <a:pt x="584" y="266"/>
                      </a:lnTo>
                      <a:lnTo>
                        <a:pt x="584" y="269"/>
                      </a:lnTo>
                      <a:lnTo>
                        <a:pt x="584" y="275"/>
                      </a:lnTo>
                      <a:lnTo>
                        <a:pt x="584" y="280"/>
                      </a:lnTo>
                      <a:lnTo>
                        <a:pt x="584" y="284"/>
                      </a:lnTo>
                      <a:lnTo>
                        <a:pt x="585" y="288"/>
                      </a:lnTo>
                      <a:lnTo>
                        <a:pt x="589" y="291"/>
                      </a:lnTo>
                      <a:lnTo>
                        <a:pt x="593" y="294"/>
                      </a:lnTo>
                      <a:lnTo>
                        <a:pt x="598" y="295"/>
                      </a:lnTo>
                      <a:lnTo>
                        <a:pt x="603" y="297"/>
                      </a:lnTo>
                      <a:lnTo>
                        <a:pt x="607" y="299"/>
                      </a:lnTo>
                      <a:lnTo>
                        <a:pt x="612" y="301"/>
                      </a:lnTo>
                      <a:lnTo>
                        <a:pt x="615" y="303"/>
                      </a:lnTo>
                      <a:lnTo>
                        <a:pt x="619" y="307"/>
                      </a:lnTo>
                      <a:lnTo>
                        <a:pt x="620" y="311"/>
                      </a:lnTo>
                      <a:lnTo>
                        <a:pt x="620" y="315"/>
                      </a:lnTo>
                      <a:lnTo>
                        <a:pt x="620" y="319"/>
                      </a:lnTo>
                      <a:lnTo>
                        <a:pt x="620" y="323"/>
                      </a:lnTo>
                      <a:lnTo>
                        <a:pt x="619" y="332"/>
                      </a:lnTo>
                      <a:lnTo>
                        <a:pt x="618" y="340"/>
                      </a:lnTo>
                      <a:lnTo>
                        <a:pt x="616" y="347"/>
                      </a:lnTo>
                      <a:lnTo>
                        <a:pt x="612" y="354"/>
                      </a:lnTo>
                      <a:lnTo>
                        <a:pt x="608" y="359"/>
                      </a:lnTo>
                      <a:lnTo>
                        <a:pt x="604" y="363"/>
                      </a:lnTo>
                      <a:lnTo>
                        <a:pt x="601" y="367"/>
                      </a:lnTo>
                      <a:lnTo>
                        <a:pt x="600" y="373"/>
                      </a:lnTo>
                      <a:lnTo>
                        <a:pt x="601" y="377"/>
                      </a:lnTo>
                      <a:lnTo>
                        <a:pt x="602" y="382"/>
                      </a:lnTo>
                      <a:lnTo>
                        <a:pt x="604" y="386"/>
                      </a:lnTo>
                      <a:lnTo>
                        <a:pt x="607" y="390"/>
                      </a:lnTo>
                      <a:lnTo>
                        <a:pt x="613" y="396"/>
                      </a:lnTo>
                      <a:lnTo>
                        <a:pt x="621" y="402"/>
                      </a:lnTo>
                      <a:lnTo>
                        <a:pt x="632" y="410"/>
                      </a:lnTo>
                      <a:lnTo>
                        <a:pt x="641" y="417"/>
                      </a:lnTo>
                      <a:lnTo>
                        <a:pt x="632" y="437"/>
                      </a:lnTo>
                      <a:lnTo>
                        <a:pt x="623" y="457"/>
                      </a:lnTo>
                      <a:lnTo>
                        <a:pt x="618" y="467"/>
                      </a:lnTo>
                      <a:lnTo>
                        <a:pt x="613" y="476"/>
                      </a:lnTo>
                      <a:lnTo>
                        <a:pt x="606" y="484"/>
                      </a:lnTo>
                      <a:lnTo>
                        <a:pt x="598" y="492"/>
                      </a:lnTo>
                      <a:lnTo>
                        <a:pt x="588" y="499"/>
                      </a:lnTo>
                      <a:lnTo>
                        <a:pt x="579" y="504"/>
                      </a:lnTo>
                      <a:lnTo>
                        <a:pt x="569" y="507"/>
                      </a:lnTo>
                      <a:lnTo>
                        <a:pt x="559" y="509"/>
                      </a:lnTo>
                      <a:lnTo>
                        <a:pt x="537" y="511"/>
                      </a:lnTo>
                      <a:lnTo>
                        <a:pt x="515" y="513"/>
                      </a:lnTo>
                      <a:lnTo>
                        <a:pt x="514" y="540"/>
                      </a:lnTo>
                      <a:lnTo>
                        <a:pt x="513" y="563"/>
                      </a:lnTo>
                      <a:lnTo>
                        <a:pt x="511" y="574"/>
                      </a:lnTo>
                      <a:lnTo>
                        <a:pt x="507" y="586"/>
                      </a:lnTo>
                      <a:lnTo>
                        <a:pt x="504" y="598"/>
                      </a:lnTo>
                      <a:lnTo>
                        <a:pt x="500" y="611"/>
                      </a:lnTo>
                      <a:lnTo>
                        <a:pt x="492" y="621"/>
                      </a:lnTo>
                      <a:lnTo>
                        <a:pt x="484" y="630"/>
                      </a:lnTo>
                      <a:lnTo>
                        <a:pt x="482" y="636"/>
                      </a:lnTo>
                      <a:lnTo>
                        <a:pt x="480" y="643"/>
                      </a:lnTo>
                      <a:lnTo>
                        <a:pt x="480" y="649"/>
                      </a:lnTo>
                      <a:lnTo>
                        <a:pt x="480" y="655"/>
                      </a:lnTo>
                      <a:lnTo>
                        <a:pt x="480" y="660"/>
                      </a:lnTo>
                      <a:lnTo>
                        <a:pt x="479" y="666"/>
                      </a:lnTo>
                      <a:lnTo>
                        <a:pt x="477" y="672"/>
                      </a:lnTo>
                      <a:lnTo>
                        <a:pt x="474" y="678"/>
                      </a:lnTo>
                      <a:lnTo>
                        <a:pt x="469" y="683"/>
                      </a:lnTo>
                      <a:lnTo>
                        <a:pt x="464" y="687"/>
                      </a:lnTo>
                      <a:lnTo>
                        <a:pt x="458" y="691"/>
                      </a:lnTo>
                      <a:lnTo>
                        <a:pt x="452" y="694"/>
                      </a:lnTo>
                      <a:lnTo>
                        <a:pt x="439" y="701"/>
                      </a:lnTo>
                      <a:lnTo>
                        <a:pt x="427" y="708"/>
                      </a:lnTo>
                      <a:lnTo>
                        <a:pt x="400" y="729"/>
                      </a:lnTo>
                      <a:lnTo>
                        <a:pt x="376" y="748"/>
                      </a:lnTo>
                      <a:lnTo>
                        <a:pt x="365" y="758"/>
                      </a:lnTo>
                      <a:lnTo>
                        <a:pt x="354" y="769"/>
                      </a:lnTo>
                      <a:lnTo>
                        <a:pt x="344" y="782"/>
                      </a:lnTo>
                      <a:lnTo>
                        <a:pt x="332" y="795"/>
                      </a:lnTo>
                      <a:lnTo>
                        <a:pt x="328" y="787"/>
                      </a:lnTo>
                      <a:lnTo>
                        <a:pt x="323" y="779"/>
                      </a:lnTo>
                      <a:lnTo>
                        <a:pt x="317" y="773"/>
                      </a:lnTo>
                      <a:lnTo>
                        <a:pt x="309" y="768"/>
                      </a:lnTo>
                      <a:lnTo>
                        <a:pt x="301" y="763"/>
                      </a:lnTo>
                      <a:lnTo>
                        <a:pt x="294" y="757"/>
                      </a:lnTo>
                      <a:lnTo>
                        <a:pt x="286" y="751"/>
                      </a:lnTo>
                      <a:lnTo>
                        <a:pt x="279" y="744"/>
                      </a:lnTo>
                      <a:lnTo>
                        <a:pt x="272" y="732"/>
                      </a:lnTo>
                      <a:lnTo>
                        <a:pt x="266" y="719"/>
                      </a:lnTo>
                      <a:lnTo>
                        <a:pt x="263" y="714"/>
                      </a:lnTo>
                      <a:lnTo>
                        <a:pt x="260" y="710"/>
                      </a:lnTo>
                      <a:lnTo>
                        <a:pt x="258" y="708"/>
                      </a:lnTo>
                      <a:lnTo>
                        <a:pt x="255" y="707"/>
                      </a:lnTo>
                      <a:lnTo>
                        <a:pt x="251" y="706"/>
                      </a:lnTo>
                      <a:lnTo>
                        <a:pt x="248" y="706"/>
                      </a:lnTo>
                      <a:lnTo>
                        <a:pt x="235" y="713"/>
                      </a:lnTo>
                      <a:lnTo>
                        <a:pt x="222" y="720"/>
                      </a:lnTo>
                      <a:lnTo>
                        <a:pt x="214" y="719"/>
                      </a:lnTo>
                      <a:lnTo>
                        <a:pt x="207" y="716"/>
                      </a:lnTo>
                      <a:lnTo>
                        <a:pt x="200" y="712"/>
                      </a:lnTo>
                      <a:lnTo>
                        <a:pt x="193" y="707"/>
                      </a:lnTo>
                      <a:lnTo>
                        <a:pt x="187" y="703"/>
                      </a:lnTo>
                      <a:lnTo>
                        <a:pt x="181" y="699"/>
                      </a:lnTo>
                      <a:lnTo>
                        <a:pt x="174" y="696"/>
                      </a:lnTo>
                      <a:lnTo>
                        <a:pt x="165" y="694"/>
                      </a:lnTo>
                      <a:lnTo>
                        <a:pt x="157" y="694"/>
                      </a:lnTo>
                      <a:lnTo>
                        <a:pt x="151" y="696"/>
                      </a:lnTo>
                      <a:lnTo>
                        <a:pt x="144" y="698"/>
                      </a:lnTo>
                      <a:lnTo>
                        <a:pt x="137" y="700"/>
                      </a:lnTo>
                      <a:lnTo>
                        <a:pt x="131" y="702"/>
                      </a:lnTo>
                      <a:lnTo>
                        <a:pt x="125" y="704"/>
                      </a:lnTo>
                      <a:lnTo>
                        <a:pt x="119" y="706"/>
                      </a:lnTo>
                      <a:lnTo>
                        <a:pt x="111" y="706"/>
                      </a:lnTo>
                      <a:lnTo>
                        <a:pt x="96" y="706"/>
                      </a:lnTo>
                      <a:lnTo>
                        <a:pt x="82" y="705"/>
                      </a:lnTo>
                      <a:lnTo>
                        <a:pt x="67" y="703"/>
                      </a:lnTo>
                      <a:lnTo>
                        <a:pt x="54" y="701"/>
                      </a:lnTo>
                      <a:lnTo>
                        <a:pt x="40" y="698"/>
                      </a:lnTo>
                      <a:lnTo>
                        <a:pt x="27" y="692"/>
                      </a:lnTo>
                      <a:lnTo>
                        <a:pt x="13" y="687"/>
                      </a:lnTo>
                      <a:lnTo>
                        <a:pt x="0" y="68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solidFill>
                    <a:sysClr val="window" lastClr="FFFFFF">
                      <a:lumMod val="85000"/>
                    </a:sysClr>
                  </a:solidFill>
                  <a:round/>
                  <a:headEnd/>
                  <a:tailEnd/>
                </a:ln>
              </p:spPr>
            </p:sp>
            <p:sp>
              <p:nvSpPr>
                <p:cNvPr id="94" name="Freeform 93"/>
                <p:cNvSpPr>
                  <a:spLocks/>
                </p:cNvSpPr>
                <p:nvPr/>
              </p:nvSpPr>
              <p:spPr bwMode="auto">
                <a:xfrm>
                  <a:off x="11425" y="1539560"/>
                  <a:ext cx="258881" cy="194585"/>
                </a:xfrm>
                <a:custGeom>
                  <a:avLst/>
                  <a:gdLst/>
                  <a:ahLst/>
                  <a:cxnLst>
                    <a:cxn ang="0">
                      <a:pos x="356" y="130"/>
                    </a:cxn>
                    <a:cxn ang="0">
                      <a:pos x="389" y="171"/>
                    </a:cxn>
                    <a:cxn ang="0">
                      <a:pos x="414" y="215"/>
                    </a:cxn>
                    <a:cxn ang="0">
                      <a:pos x="421" y="227"/>
                    </a:cxn>
                    <a:cxn ang="0">
                      <a:pos x="436" y="232"/>
                    </a:cxn>
                    <a:cxn ang="0">
                      <a:pos x="455" y="230"/>
                    </a:cxn>
                    <a:cxn ang="0">
                      <a:pos x="490" y="235"/>
                    </a:cxn>
                    <a:cxn ang="0">
                      <a:pos x="517" y="249"/>
                    </a:cxn>
                    <a:cxn ang="0">
                      <a:pos x="527" y="260"/>
                    </a:cxn>
                    <a:cxn ang="0">
                      <a:pos x="533" y="277"/>
                    </a:cxn>
                    <a:cxn ang="0">
                      <a:pos x="524" y="313"/>
                    </a:cxn>
                    <a:cxn ang="0">
                      <a:pos x="530" y="333"/>
                    </a:cxn>
                    <a:cxn ang="0">
                      <a:pos x="542" y="349"/>
                    </a:cxn>
                    <a:cxn ang="0">
                      <a:pos x="545" y="372"/>
                    </a:cxn>
                    <a:cxn ang="0">
                      <a:pos x="539" y="394"/>
                    </a:cxn>
                    <a:cxn ang="0">
                      <a:pos x="531" y="417"/>
                    </a:cxn>
                    <a:cxn ang="0">
                      <a:pos x="511" y="418"/>
                    </a:cxn>
                    <a:cxn ang="0">
                      <a:pos x="486" y="402"/>
                    </a:cxn>
                    <a:cxn ang="0">
                      <a:pos x="458" y="394"/>
                    </a:cxn>
                    <a:cxn ang="0">
                      <a:pos x="430" y="400"/>
                    </a:cxn>
                    <a:cxn ang="0">
                      <a:pos x="405" y="410"/>
                    </a:cxn>
                    <a:cxn ang="0">
                      <a:pos x="370" y="413"/>
                    </a:cxn>
                    <a:cxn ang="0">
                      <a:pos x="332" y="402"/>
                    </a:cxn>
                    <a:cxn ang="0">
                      <a:pos x="275" y="374"/>
                    </a:cxn>
                    <a:cxn ang="0">
                      <a:pos x="260" y="362"/>
                    </a:cxn>
                    <a:cxn ang="0">
                      <a:pos x="243" y="352"/>
                    </a:cxn>
                    <a:cxn ang="0">
                      <a:pos x="229" y="352"/>
                    </a:cxn>
                    <a:cxn ang="0">
                      <a:pos x="216" y="360"/>
                    </a:cxn>
                    <a:cxn ang="0">
                      <a:pos x="201" y="376"/>
                    </a:cxn>
                    <a:cxn ang="0">
                      <a:pos x="184" y="379"/>
                    </a:cxn>
                    <a:cxn ang="0">
                      <a:pos x="173" y="367"/>
                    </a:cxn>
                    <a:cxn ang="0">
                      <a:pos x="144" y="350"/>
                    </a:cxn>
                    <a:cxn ang="0">
                      <a:pos x="116" y="330"/>
                    </a:cxn>
                    <a:cxn ang="0">
                      <a:pos x="100" y="319"/>
                    </a:cxn>
                    <a:cxn ang="0">
                      <a:pos x="85" y="310"/>
                    </a:cxn>
                    <a:cxn ang="0">
                      <a:pos x="66" y="288"/>
                    </a:cxn>
                    <a:cxn ang="0">
                      <a:pos x="50" y="265"/>
                    </a:cxn>
                    <a:cxn ang="0">
                      <a:pos x="41" y="261"/>
                    </a:cxn>
                    <a:cxn ang="0">
                      <a:pos x="27" y="263"/>
                    </a:cxn>
                    <a:cxn ang="0">
                      <a:pos x="14" y="273"/>
                    </a:cxn>
                    <a:cxn ang="0">
                      <a:pos x="0" y="279"/>
                    </a:cxn>
                    <a:cxn ang="0">
                      <a:pos x="13" y="7"/>
                    </a:cxn>
                    <a:cxn ang="0">
                      <a:pos x="54" y="21"/>
                    </a:cxn>
                    <a:cxn ang="0">
                      <a:pos x="96" y="26"/>
                    </a:cxn>
                    <a:cxn ang="0">
                      <a:pos x="125" y="24"/>
                    </a:cxn>
                    <a:cxn ang="0">
                      <a:pos x="144" y="18"/>
                    </a:cxn>
                    <a:cxn ang="0">
                      <a:pos x="165" y="14"/>
                    </a:cxn>
                    <a:cxn ang="0">
                      <a:pos x="187" y="23"/>
                    </a:cxn>
                    <a:cxn ang="0">
                      <a:pos x="207" y="36"/>
                    </a:cxn>
                    <a:cxn ang="0">
                      <a:pos x="235" y="33"/>
                    </a:cxn>
                    <a:cxn ang="0">
                      <a:pos x="255" y="27"/>
                    </a:cxn>
                    <a:cxn ang="0">
                      <a:pos x="263" y="34"/>
                    </a:cxn>
                    <a:cxn ang="0">
                      <a:pos x="279" y="64"/>
                    </a:cxn>
                    <a:cxn ang="0">
                      <a:pos x="301" y="83"/>
                    </a:cxn>
                    <a:cxn ang="0">
                      <a:pos x="323" y="99"/>
                    </a:cxn>
                  </a:cxnLst>
                  <a:rect l="0" t="0" r="r" b="b"/>
                  <a:pathLst>
                    <a:path w="546" h="425">
                      <a:moveTo>
                        <a:pt x="332" y="115"/>
                      </a:moveTo>
                      <a:lnTo>
                        <a:pt x="345" y="121"/>
                      </a:lnTo>
                      <a:lnTo>
                        <a:pt x="356" y="130"/>
                      </a:lnTo>
                      <a:lnTo>
                        <a:pt x="365" y="139"/>
                      </a:lnTo>
                      <a:lnTo>
                        <a:pt x="374" y="148"/>
                      </a:lnTo>
                      <a:lnTo>
                        <a:pt x="389" y="171"/>
                      </a:lnTo>
                      <a:lnTo>
                        <a:pt x="405" y="195"/>
                      </a:lnTo>
                      <a:lnTo>
                        <a:pt x="410" y="205"/>
                      </a:lnTo>
                      <a:lnTo>
                        <a:pt x="414" y="215"/>
                      </a:lnTo>
                      <a:lnTo>
                        <a:pt x="416" y="220"/>
                      </a:lnTo>
                      <a:lnTo>
                        <a:pt x="418" y="224"/>
                      </a:lnTo>
                      <a:lnTo>
                        <a:pt x="421" y="227"/>
                      </a:lnTo>
                      <a:lnTo>
                        <a:pt x="427" y="230"/>
                      </a:lnTo>
                      <a:lnTo>
                        <a:pt x="432" y="232"/>
                      </a:lnTo>
                      <a:lnTo>
                        <a:pt x="436" y="232"/>
                      </a:lnTo>
                      <a:lnTo>
                        <a:pt x="440" y="232"/>
                      </a:lnTo>
                      <a:lnTo>
                        <a:pt x="445" y="232"/>
                      </a:lnTo>
                      <a:lnTo>
                        <a:pt x="455" y="230"/>
                      </a:lnTo>
                      <a:lnTo>
                        <a:pt x="465" y="230"/>
                      </a:lnTo>
                      <a:lnTo>
                        <a:pt x="477" y="232"/>
                      </a:lnTo>
                      <a:lnTo>
                        <a:pt x="490" y="235"/>
                      </a:lnTo>
                      <a:lnTo>
                        <a:pt x="501" y="239"/>
                      </a:lnTo>
                      <a:lnTo>
                        <a:pt x="512" y="245"/>
                      </a:lnTo>
                      <a:lnTo>
                        <a:pt x="517" y="249"/>
                      </a:lnTo>
                      <a:lnTo>
                        <a:pt x="521" y="252"/>
                      </a:lnTo>
                      <a:lnTo>
                        <a:pt x="524" y="256"/>
                      </a:lnTo>
                      <a:lnTo>
                        <a:pt x="527" y="260"/>
                      </a:lnTo>
                      <a:lnTo>
                        <a:pt x="530" y="265"/>
                      </a:lnTo>
                      <a:lnTo>
                        <a:pt x="532" y="271"/>
                      </a:lnTo>
                      <a:lnTo>
                        <a:pt x="533" y="277"/>
                      </a:lnTo>
                      <a:lnTo>
                        <a:pt x="533" y="283"/>
                      </a:lnTo>
                      <a:lnTo>
                        <a:pt x="528" y="299"/>
                      </a:lnTo>
                      <a:lnTo>
                        <a:pt x="524" y="313"/>
                      </a:lnTo>
                      <a:lnTo>
                        <a:pt x="525" y="320"/>
                      </a:lnTo>
                      <a:lnTo>
                        <a:pt x="527" y="328"/>
                      </a:lnTo>
                      <a:lnTo>
                        <a:pt x="530" y="333"/>
                      </a:lnTo>
                      <a:lnTo>
                        <a:pt x="534" y="338"/>
                      </a:lnTo>
                      <a:lnTo>
                        <a:pt x="539" y="344"/>
                      </a:lnTo>
                      <a:lnTo>
                        <a:pt x="542" y="349"/>
                      </a:lnTo>
                      <a:lnTo>
                        <a:pt x="545" y="357"/>
                      </a:lnTo>
                      <a:lnTo>
                        <a:pt x="546" y="364"/>
                      </a:lnTo>
                      <a:lnTo>
                        <a:pt x="545" y="372"/>
                      </a:lnTo>
                      <a:lnTo>
                        <a:pt x="543" y="379"/>
                      </a:lnTo>
                      <a:lnTo>
                        <a:pt x="541" y="387"/>
                      </a:lnTo>
                      <a:lnTo>
                        <a:pt x="539" y="394"/>
                      </a:lnTo>
                      <a:lnTo>
                        <a:pt x="535" y="401"/>
                      </a:lnTo>
                      <a:lnTo>
                        <a:pt x="532" y="409"/>
                      </a:lnTo>
                      <a:lnTo>
                        <a:pt x="531" y="417"/>
                      </a:lnTo>
                      <a:lnTo>
                        <a:pt x="529" y="425"/>
                      </a:lnTo>
                      <a:lnTo>
                        <a:pt x="520" y="422"/>
                      </a:lnTo>
                      <a:lnTo>
                        <a:pt x="511" y="418"/>
                      </a:lnTo>
                      <a:lnTo>
                        <a:pt x="502" y="413"/>
                      </a:lnTo>
                      <a:lnTo>
                        <a:pt x="494" y="407"/>
                      </a:lnTo>
                      <a:lnTo>
                        <a:pt x="486" y="402"/>
                      </a:lnTo>
                      <a:lnTo>
                        <a:pt x="476" y="398"/>
                      </a:lnTo>
                      <a:lnTo>
                        <a:pt x="467" y="395"/>
                      </a:lnTo>
                      <a:lnTo>
                        <a:pt x="458" y="394"/>
                      </a:lnTo>
                      <a:lnTo>
                        <a:pt x="447" y="395"/>
                      </a:lnTo>
                      <a:lnTo>
                        <a:pt x="438" y="397"/>
                      </a:lnTo>
                      <a:lnTo>
                        <a:pt x="430" y="400"/>
                      </a:lnTo>
                      <a:lnTo>
                        <a:pt x="421" y="404"/>
                      </a:lnTo>
                      <a:lnTo>
                        <a:pt x="413" y="407"/>
                      </a:lnTo>
                      <a:lnTo>
                        <a:pt x="405" y="410"/>
                      </a:lnTo>
                      <a:lnTo>
                        <a:pt x="396" y="413"/>
                      </a:lnTo>
                      <a:lnTo>
                        <a:pt x="385" y="414"/>
                      </a:lnTo>
                      <a:lnTo>
                        <a:pt x="370" y="413"/>
                      </a:lnTo>
                      <a:lnTo>
                        <a:pt x="356" y="410"/>
                      </a:lnTo>
                      <a:lnTo>
                        <a:pt x="344" y="406"/>
                      </a:lnTo>
                      <a:lnTo>
                        <a:pt x="332" y="402"/>
                      </a:lnTo>
                      <a:lnTo>
                        <a:pt x="308" y="390"/>
                      </a:lnTo>
                      <a:lnTo>
                        <a:pt x="282" y="377"/>
                      </a:lnTo>
                      <a:lnTo>
                        <a:pt x="275" y="374"/>
                      </a:lnTo>
                      <a:lnTo>
                        <a:pt x="270" y="370"/>
                      </a:lnTo>
                      <a:lnTo>
                        <a:pt x="265" y="366"/>
                      </a:lnTo>
                      <a:lnTo>
                        <a:pt x="260" y="362"/>
                      </a:lnTo>
                      <a:lnTo>
                        <a:pt x="255" y="358"/>
                      </a:lnTo>
                      <a:lnTo>
                        <a:pt x="249" y="354"/>
                      </a:lnTo>
                      <a:lnTo>
                        <a:pt x="243" y="352"/>
                      </a:lnTo>
                      <a:lnTo>
                        <a:pt x="237" y="351"/>
                      </a:lnTo>
                      <a:lnTo>
                        <a:pt x="233" y="351"/>
                      </a:lnTo>
                      <a:lnTo>
                        <a:pt x="229" y="352"/>
                      </a:lnTo>
                      <a:lnTo>
                        <a:pt x="226" y="353"/>
                      </a:lnTo>
                      <a:lnTo>
                        <a:pt x="222" y="356"/>
                      </a:lnTo>
                      <a:lnTo>
                        <a:pt x="216" y="360"/>
                      </a:lnTo>
                      <a:lnTo>
                        <a:pt x="211" y="365"/>
                      </a:lnTo>
                      <a:lnTo>
                        <a:pt x="206" y="370"/>
                      </a:lnTo>
                      <a:lnTo>
                        <a:pt x="201" y="376"/>
                      </a:lnTo>
                      <a:lnTo>
                        <a:pt x="194" y="380"/>
                      </a:lnTo>
                      <a:lnTo>
                        <a:pt x="186" y="385"/>
                      </a:lnTo>
                      <a:lnTo>
                        <a:pt x="184" y="379"/>
                      </a:lnTo>
                      <a:lnTo>
                        <a:pt x="180" y="374"/>
                      </a:lnTo>
                      <a:lnTo>
                        <a:pt x="177" y="370"/>
                      </a:lnTo>
                      <a:lnTo>
                        <a:pt x="173" y="367"/>
                      </a:lnTo>
                      <a:lnTo>
                        <a:pt x="163" y="361"/>
                      </a:lnTo>
                      <a:lnTo>
                        <a:pt x="154" y="356"/>
                      </a:lnTo>
                      <a:lnTo>
                        <a:pt x="144" y="350"/>
                      </a:lnTo>
                      <a:lnTo>
                        <a:pt x="134" y="345"/>
                      </a:lnTo>
                      <a:lnTo>
                        <a:pt x="124" y="338"/>
                      </a:lnTo>
                      <a:lnTo>
                        <a:pt x="116" y="330"/>
                      </a:lnTo>
                      <a:lnTo>
                        <a:pt x="111" y="325"/>
                      </a:lnTo>
                      <a:lnTo>
                        <a:pt x="105" y="322"/>
                      </a:lnTo>
                      <a:lnTo>
                        <a:pt x="100" y="319"/>
                      </a:lnTo>
                      <a:lnTo>
                        <a:pt x="95" y="316"/>
                      </a:lnTo>
                      <a:lnTo>
                        <a:pt x="90" y="313"/>
                      </a:lnTo>
                      <a:lnTo>
                        <a:pt x="85" y="310"/>
                      </a:lnTo>
                      <a:lnTo>
                        <a:pt x="79" y="307"/>
                      </a:lnTo>
                      <a:lnTo>
                        <a:pt x="75" y="302"/>
                      </a:lnTo>
                      <a:lnTo>
                        <a:pt x="66" y="288"/>
                      </a:lnTo>
                      <a:lnTo>
                        <a:pt x="59" y="276"/>
                      </a:lnTo>
                      <a:lnTo>
                        <a:pt x="55" y="269"/>
                      </a:lnTo>
                      <a:lnTo>
                        <a:pt x="50" y="265"/>
                      </a:lnTo>
                      <a:lnTo>
                        <a:pt x="47" y="263"/>
                      </a:lnTo>
                      <a:lnTo>
                        <a:pt x="44" y="262"/>
                      </a:lnTo>
                      <a:lnTo>
                        <a:pt x="41" y="261"/>
                      </a:lnTo>
                      <a:lnTo>
                        <a:pt x="37" y="261"/>
                      </a:lnTo>
                      <a:lnTo>
                        <a:pt x="32" y="262"/>
                      </a:lnTo>
                      <a:lnTo>
                        <a:pt x="27" y="263"/>
                      </a:lnTo>
                      <a:lnTo>
                        <a:pt x="22" y="266"/>
                      </a:lnTo>
                      <a:lnTo>
                        <a:pt x="18" y="269"/>
                      </a:lnTo>
                      <a:lnTo>
                        <a:pt x="14" y="273"/>
                      </a:lnTo>
                      <a:lnTo>
                        <a:pt x="9" y="275"/>
                      </a:lnTo>
                      <a:lnTo>
                        <a:pt x="5" y="278"/>
                      </a:lnTo>
                      <a:lnTo>
                        <a:pt x="0" y="279"/>
                      </a:lnTo>
                      <a:lnTo>
                        <a:pt x="0" y="279"/>
                      </a:lnTo>
                      <a:lnTo>
                        <a:pt x="0" y="0"/>
                      </a:lnTo>
                      <a:lnTo>
                        <a:pt x="13" y="7"/>
                      </a:lnTo>
                      <a:lnTo>
                        <a:pt x="27" y="12"/>
                      </a:lnTo>
                      <a:lnTo>
                        <a:pt x="40" y="18"/>
                      </a:lnTo>
                      <a:lnTo>
                        <a:pt x="54" y="21"/>
                      </a:lnTo>
                      <a:lnTo>
                        <a:pt x="67" y="23"/>
                      </a:lnTo>
                      <a:lnTo>
                        <a:pt x="82" y="25"/>
                      </a:lnTo>
                      <a:lnTo>
                        <a:pt x="96" y="26"/>
                      </a:lnTo>
                      <a:lnTo>
                        <a:pt x="111" y="26"/>
                      </a:lnTo>
                      <a:lnTo>
                        <a:pt x="119" y="26"/>
                      </a:lnTo>
                      <a:lnTo>
                        <a:pt x="125" y="24"/>
                      </a:lnTo>
                      <a:lnTo>
                        <a:pt x="131" y="22"/>
                      </a:lnTo>
                      <a:lnTo>
                        <a:pt x="137" y="20"/>
                      </a:lnTo>
                      <a:lnTo>
                        <a:pt x="144" y="18"/>
                      </a:lnTo>
                      <a:lnTo>
                        <a:pt x="151" y="16"/>
                      </a:lnTo>
                      <a:lnTo>
                        <a:pt x="157" y="14"/>
                      </a:lnTo>
                      <a:lnTo>
                        <a:pt x="165" y="14"/>
                      </a:lnTo>
                      <a:lnTo>
                        <a:pt x="174" y="16"/>
                      </a:lnTo>
                      <a:lnTo>
                        <a:pt x="181" y="19"/>
                      </a:lnTo>
                      <a:lnTo>
                        <a:pt x="187" y="23"/>
                      </a:lnTo>
                      <a:lnTo>
                        <a:pt x="193" y="27"/>
                      </a:lnTo>
                      <a:lnTo>
                        <a:pt x="200" y="32"/>
                      </a:lnTo>
                      <a:lnTo>
                        <a:pt x="207" y="36"/>
                      </a:lnTo>
                      <a:lnTo>
                        <a:pt x="214" y="39"/>
                      </a:lnTo>
                      <a:lnTo>
                        <a:pt x="222" y="40"/>
                      </a:lnTo>
                      <a:lnTo>
                        <a:pt x="235" y="33"/>
                      </a:lnTo>
                      <a:lnTo>
                        <a:pt x="248" y="26"/>
                      </a:lnTo>
                      <a:lnTo>
                        <a:pt x="251" y="26"/>
                      </a:lnTo>
                      <a:lnTo>
                        <a:pt x="255" y="27"/>
                      </a:lnTo>
                      <a:lnTo>
                        <a:pt x="258" y="28"/>
                      </a:lnTo>
                      <a:lnTo>
                        <a:pt x="260" y="30"/>
                      </a:lnTo>
                      <a:lnTo>
                        <a:pt x="263" y="34"/>
                      </a:lnTo>
                      <a:lnTo>
                        <a:pt x="266" y="39"/>
                      </a:lnTo>
                      <a:lnTo>
                        <a:pt x="272" y="52"/>
                      </a:lnTo>
                      <a:lnTo>
                        <a:pt x="279" y="64"/>
                      </a:lnTo>
                      <a:lnTo>
                        <a:pt x="286" y="71"/>
                      </a:lnTo>
                      <a:lnTo>
                        <a:pt x="294" y="77"/>
                      </a:lnTo>
                      <a:lnTo>
                        <a:pt x="301" y="83"/>
                      </a:lnTo>
                      <a:lnTo>
                        <a:pt x="309" y="88"/>
                      </a:lnTo>
                      <a:lnTo>
                        <a:pt x="317" y="93"/>
                      </a:lnTo>
                      <a:lnTo>
                        <a:pt x="323" y="99"/>
                      </a:lnTo>
                      <a:lnTo>
                        <a:pt x="328" y="107"/>
                      </a:lnTo>
                      <a:lnTo>
                        <a:pt x="332" y="11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solidFill>
                    <a:sysClr val="window" lastClr="FFFFFF">
                      <a:lumMod val="85000"/>
                    </a:sysClr>
                  </a:solidFill>
                  <a:round/>
                  <a:headEnd/>
                  <a:tailEnd/>
                </a:ln>
              </p:spPr>
            </p:sp>
            <p:sp>
              <p:nvSpPr>
                <p:cNvPr id="95" name="Freeform 94"/>
                <p:cNvSpPr>
                  <a:spLocks/>
                </p:cNvSpPr>
                <p:nvPr/>
              </p:nvSpPr>
              <p:spPr bwMode="auto">
                <a:xfrm>
                  <a:off x="68954" y="1697081"/>
                  <a:ext cx="306822" cy="157521"/>
                </a:xfrm>
                <a:custGeom>
                  <a:avLst/>
                  <a:gdLst/>
                  <a:ahLst/>
                  <a:cxnLst>
                    <a:cxn ang="0">
                      <a:pos x="8" y="132"/>
                    </a:cxn>
                    <a:cxn ang="0">
                      <a:pos x="1" y="111"/>
                    </a:cxn>
                    <a:cxn ang="0">
                      <a:pos x="2" y="91"/>
                    </a:cxn>
                    <a:cxn ang="0">
                      <a:pos x="12" y="72"/>
                    </a:cxn>
                    <a:cxn ang="0">
                      <a:pos x="57" y="34"/>
                    </a:cxn>
                    <a:cxn ang="0">
                      <a:pos x="77" y="19"/>
                    </a:cxn>
                    <a:cxn ang="0">
                      <a:pos x="93" y="5"/>
                    </a:cxn>
                    <a:cxn ang="0">
                      <a:pos x="104" y="0"/>
                    </a:cxn>
                    <a:cxn ang="0">
                      <a:pos x="120" y="3"/>
                    </a:cxn>
                    <a:cxn ang="0">
                      <a:pos x="136" y="15"/>
                    </a:cxn>
                    <a:cxn ang="0">
                      <a:pos x="153" y="26"/>
                    </a:cxn>
                    <a:cxn ang="0">
                      <a:pos x="215" y="55"/>
                    </a:cxn>
                    <a:cxn ang="0">
                      <a:pos x="256" y="63"/>
                    </a:cxn>
                    <a:cxn ang="0">
                      <a:pos x="284" y="56"/>
                    </a:cxn>
                    <a:cxn ang="0">
                      <a:pos x="309" y="46"/>
                    </a:cxn>
                    <a:cxn ang="0">
                      <a:pos x="338" y="44"/>
                    </a:cxn>
                    <a:cxn ang="0">
                      <a:pos x="365" y="56"/>
                    </a:cxn>
                    <a:cxn ang="0">
                      <a:pos x="391" y="71"/>
                    </a:cxn>
                    <a:cxn ang="0">
                      <a:pos x="416" y="77"/>
                    </a:cxn>
                    <a:cxn ang="0">
                      <a:pos x="425" y="81"/>
                    </a:cxn>
                    <a:cxn ang="0">
                      <a:pos x="433" y="94"/>
                    </a:cxn>
                    <a:cxn ang="0">
                      <a:pos x="435" y="110"/>
                    </a:cxn>
                    <a:cxn ang="0">
                      <a:pos x="443" y="124"/>
                    </a:cxn>
                    <a:cxn ang="0">
                      <a:pos x="465" y="134"/>
                    </a:cxn>
                    <a:cxn ang="0">
                      <a:pos x="486" y="143"/>
                    </a:cxn>
                    <a:cxn ang="0">
                      <a:pos x="501" y="166"/>
                    </a:cxn>
                    <a:cxn ang="0">
                      <a:pos x="505" y="187"/>
                    </a:cxn>
                    <a:cxn ang="0">
                      <a:pos x="517" y="199"/>
                    </a:cxn>
                    <a:cxn ang="0">
                      <a:pos x="536" y="205"/>
                    </a:cxn>
                    <a:cxn ang="0">
                      <a:pos x="555" y="211"/>
                    </a:cxn>
                    <a:cxn ang="0">
                      <a:pos x="588" y="238"/>
                    </a:cxn>
                    <a:cxn ang="0">
                      <a:pos x="618" y="276"/>
                    </a:cxn>
                    <a:cxn ang="0">
                      <a:pos x="639" y="324"/>
                    </a:cxn>
                    <a:cxn ang="0">
                      <a:pos x="601" y="312"/>
                    </a:cxn>
                    <a:cxn ang="0">
                      <a:pos x="577" y="309"/>
                    </a:cxn>
                    <a:cxn ang="0">
                      <a:pos x="553" y="317"/>
                    </a:cxn>
                    <a:cxn ang="0">
                      <a:pos x="531" y="329"/>
                    </a:cxn>
                    <a:cxn ang="0">
                      <a:pos x="496" y="332"/>
                    </a:cxn>
                    <a:cxn ang="0">
                      <a:pos x="445" y="330"/>
                    </a:cxn>
                    <a:cxn ang="0">
                      <a:pos x="411" y="313"/>
                    </a:cxn>
                    <a:cxn ang="0">
                      <a:pos x="360" y="300"/>
                    </a:cxn>
                    <a:cxn ang="0">
                      <a:pos x="307" y="283"/>
                    </a:cxn>
                    <a:cxn ang="0">
                      <a:pos x="277" y="268"/>
                    </a:cxn>
                    <a:cxn ang="0">
                      <a:pos x="255" y="250"/>
                    </a:cxn>
                    <a:cxn ang="0">
                      <a:pos x="246" y="243"/>
                    </a:cxn>
                    <a:cxn ang="0">
                      <a:pos x="231" y="245"/>
                    </a:cxn>
                    <a:cxn ang="0">
                      <a:pos x="217" y="262"/>
                    </a:cxn>
                    <a:cxn ang="0">
                      <a:pos x="200" y="293"/>
                    </a:cxn>
                    <a:cxn ang="0">
                      <a:pos x="187" y="302"/>
                    </a:cxn>
                    <a:cxn ang="0">
                      <a:pos x="167" y="301"/>
                    </a:cxn>
                    <a:cxn ang="0">
                      <a:pos x="145" y="291"/>
                    </a:cxn>
                    <a:cxn ang="0">
                      <a:pos x="96" y="247"/>
                    </a:cxn>
                    <a:cxn ang="0">
                      <a:pos x="62" y="219"/>
                    </a:cxn>
                    <a:cxn ang="0">
                      <a:pos x="36" y="186"/>
                    </a:cxn>
                    <a:cxn ang="0">
                      <a:pos x="24" y="159"/>
                    </a:cxn>
                  </a:cxnLst>
                  <a:rect l="0" t="0" r="r" b="b"/>
                  <a:pathLst>
                    <a:path w="639" h="333">
                      <a:moveTo>
                        <a:pt x="24" y="159"/>
                      </a:moveTo>
                      <a:lnTo>
                        <a:pt x="16" y="144"/>
                      </a:lnTo>
                      <a:lnTo>
                        <a:pt x="8" y="132"/>
                      </a:lnTo>
                      <a:lnTo>
                        <a:pt x="5" y="125"/>
                      </a:lnTo>
                      <a:lnTo>
                        <a:pt x="3" y="119"/>
                      </a:lnTo>
                      <a:lnTo>
                        <a:pt x="1" y="111"/>
                      </a:lnTo>
                      <a:lnTo>
                        <a:pt x="0" y="103"/>
                      </a:lnTo>
                      <a:lnTo>
                        <a:pt x="1" y="96"/>
                      </a:lnTo>
                      <a:lnTo>
                        <a:pt x="2" y="91"/>
                      </a:lnTo>
                      <a:lnTo>
                        <a:pt x="3" y="85"/>
                      </a:lnTo>
                      <a:lnTo>
                        <a:pt x="5" y="80"/>
                      </a:lnTo>
                      <a:lnTo>
                        <a:pt x="12" y="72"/>
                      </a:lnTo>
                      <a:lnTo>
                        <a:pt x="19" y="64"/>
                      </a:lnTo>
                      <a:lnTo>
                        <a:pt x="37" y="49"/>
                      </a:lnTo>
                      <a:lnTo>
                        <a:pt x="57" y="34"/>
                      </a:lnTo>
                      <a:lnTo>
                        <a:pt x="65" y="29"/>
                      </a:lnTo>
                      <a:lnTo>
                        <a:pt x="72" y="25"/>
                      </a:lnTo>
                      <a:lnTo>
                        <a:pt x="77" y="19"/>
                      </a:lnTo>
                      <a:lnTo>
                        <a:pt x="82" y="14"/>
                      </a:lnTo>
                      <a:lnTo>
                        <a:pt x="87" y="9"/>
                      </a:lnTo>
                      <a:lnTo>
                        <a:pt x="93" y="5"/>
                      </a:lnTo>
                      <a:lnTo>
                        <a:pt x="97" y="2"/>
                      </a:lnTo>
                      <a:lnTo>
                        <a:pt x="100" y="1"/>
                      </a:lnTo>
                      <a:lnTo>
                        <a:pt x="104" y="0"/>
                      </a:lnTo>
                      <a:lnTo>
                        <a:pt x="108" y="0"/>
                      </a:lnTo>
                      <a:lnTo>
                        <a:pt x="114" y="1"/>
                      </a:lnTo>
                      <a:lnTo>
                        <a:pt x="120" y="3"/>
                      </a:lnTo>
                      <a:lnTo>
                        <a:pt x="126" y="7"/>
                      </a:lnTo>
                      <a:lnTo>
                        <a:pt x="131" y="11"/>
                      </a:lnTo>
                      <a:lnTo>
                        <a:pt x="136" y="15"/>
                      </a:lnTo>
                      <a:lnTo>
                        <a:pt x="141" y="19"/>
                      </a:lnTo>
                      <a:lnTo>
                        <a:pt x="146" y="23"/>
                      </a:lnTo>
                      <a:lnTo>
                        <a:pt x="153" y="26"/>
                      </a:lnTo>
                      <a:lnTo>
                        <a:pt x="179" y="39"/>
                      </a:lnTo>
                      <a:lnTo>
                        <a:pt x="203" y="51"/>
                      </a:lnTo>
                      <a:lnTo>
                        <a:pt x="215" y="55"/>
                      </a:lnTo>
                      <a:lnTo>
                        <a:pt x="227" y="59"/>
                      </a:lnTo>
                      <a:lnTo>
                        <a:pt x="241" y="62"/>
                      </a:lnTo>
                      <a:lnTo>
                        <a:pt x="256" y="63"/>
                      </a:lnTo>
                      <a:lnTo>
                        <a:pt x="267" y="62"/>
                      </a:lnTo>
                      <a:lnTo>
                        <a:pt x="276" y="59"/>
                      </a:lnTo>
                      <a:lnTo>
                        <a:pt x="284" y="56"/>
                      </a:lnTo>
                      <a:lnTo>
                        <a:pt x="292" y="53"/>
                      </a:lnTo>
                      <a:lnTo>
                        <a:pt x="301" y="49"/>
                      </a:lnTo>
                      <a:lnTo>
                        <a:pt x="309" y="46"/>
                      </a:lnTo>
                      <a:lnTo>
                        <a:pt x="318" y="44"/>
                      </a:lnTo>
                      <a:lnTo>
                        <a:pt x="329" y="43"/>
                      </a:lnTo>
                      <a:lnTo>
                        <a:pt x="338" y="44"/>
                      </a:lnTo>
                      <a:lnTo>
                        <a:pt x="347" y="47"/>
                      </a:lnTo>
                      <a:lnTo>
                        <a:pt x="357" y="51"/>
                      </a:lnTo>
                      <a:lnTo>
                        <a:pt x="365" y="56"/>
                      </a:lnTo>
                      <a:lnTo>
                        <a:pt x="373" y="62"/>
                      </a:lnTo>
                      <a:lnTo>
                        <a:pt x="382" y="67"/>
                      </a:lnTo>
                      <a:lnTo>
                        <a:pt x="391" y="71"/>
                      </a:lnTo>
                      <a:lnTo>
                        <a:pt x="400" y="74"/>
                      </a:lnTo>
                      <a:lnTo>
                        <a:pt x="408" y="76"/>
                      </a:lnTo>
                      <a:lnTo>
                        <a:pt x="416" y="77"/>
                      </a:lnTo>
                      <a:lnTo>
                        <a:pt x="419" y="78"/>
                      </a:lnTo>
                      <a:lnTo>
                        <a:pt x="422" y="79"/>
                      </a:lnTo>
                      <a:lnTo>
                        <a:pt x="425" y="81"/>
                      </a:lnTo>
                      <a:lnTo>
                        <a:pt x="428" y="83"/>
                      </a:lnTo>
                      <a:lnTo>
                        <a:pt x="431" y="88"/>
                      </a:lnTo>
                      <a:lnTo>
                        <a:pt x="433" y="94"/>
                      </a:lnTo>
                      <a:lnTo>
                        <a:pt x="434" y="99"/>
                      </a:lnTo>
                      <a:lnTo>
                        <a:pt x="434" y="105"/>
                      </a:lnTo>
                      <a:lnTo>
                        <a:pt x="435" y="110"/>
                      </a:lnTo>
                      <a:lnTo>
                        <a:pt x="436" y="115"/>
                      </a:lnTo>
                      <a:lnTo>
                        <a:pt x="439" y="120"/>
                      </a:lnTo>
                      <a:lnTo>
                        <a:pt x="443" y="124"/>
                      </a:lnTo>
                      <a:lnTo>
                        <a:pt x="450" y="129"/>
                      </a:lnTo>
                      <a:lnTo>
                        <a:pt x="457" y="132"/>
                      </a:lnTo>
                      <a:lnTo>
                        <a:pt x="465" y="134"/>
                      </a:lnTo>
                      <a:lnTo>
                        <a:pt x="473" y="137"/>
                      </a:lnTo>
                      <a:lnTo>
                        <a:pt x="480" y="139"/>
                      </a:lnTo>
                      <a:lnTo>
                        <a:pt x="486" y="143"/>
                      </a:lnTo>
                      <a:lnTo>
                        <a:pt x="492" y="148"/>
                      </a:lnTo>
                      <a:lnTo>
                        <a:pt x="497" y="155"/>
                      </a:lnTo>
                      <a:lnTo>
                        <a:pt x="501" y="166"/>
                      </a:lnTo>
                      <a:lnTo>
                        <a:pt x="503" y="177"/>
                      </a:lnTo>
                      <a:lnTo>
                        <a:pt x="504" y="182"/>
                      </a:lnTo>
                      <a:lnTo>
                        <a:pt x="505" y="187"/>
                      </a:lnTo>
                      <a:lnTo>
                        <a:pt x="507" y="191"/>
                      </a:lnTo>
                      <a:lnTo>
                        <a:pt x="511" y="195"/>
                      </a:lnTo>
                      <a:lnTo>
                        <a:pt x="517" y="199"/>
                      </a:lnTo>
                      <a:lnTo>
                        <a:pt x="523" y="201"/>
                      </a:lnTo>
                      <a:lnTo>
                        <a:pt x="530" y="204"/>
                      </a:lnTo>
                      <a:lnTo>
                        <a:pt x="536" y="205"/>
                      </a:lnTo>
                      <a:lnTo>
                        <a:pt x="542" y="207"/>
                      </a:lnTo>
                      <a:lnTo>
                        <a:pt x="548" y="208"/>
                      </a:lnTo>
                      <a:lnTo>
                        <a:pt x="555" y="211"/>
                      </a:lnTo>
                      <a:lnTo>
                        <a:pt x="561" y="214"/>
                      </a:lnTo>
                      <a:lnTo>
                        <a:pt x="575" y="226"/>
                      </a:lnTo>
                      <a:lnTo>
                        <a:pt x="588" y="238"/>
                      </a:lnTo>
                      <a:lnTo>
                        <a:pt x="599" y="249"/>
                      </a:lnTo>
                      <a:lnTo>
                        <a:pt x="608" y="263"/>
                      </a:lnTo>
                      <a:lnTo>
                        <a:pt x="618" y="276"/>
                      </a:lnTo>
                      <a:lnTo>
                        <a:pt x="625" y="291"/>
                      </a:lnTo>
                      <a:lnTo>
                        <a:pt x="632" y="306"/>
                      </a:lnTo>
                      <a:lnTo>
                        <a:pt x="639" y="324"/>
                      </a:lnTo>
                      <a:lnTo>
                        <a:pt x="622" y="319"/>
                      </a:lnTo>
                      <a:lnTo>
                        <a:pt x="608" y="314"/>
                      </a:lnTo>
                      <a:lnTo>
                        <a:pt x="601" y="312"/>
                      </a:lnTo>
                      <a:lnTo>
                        <a:pt x="594" y="310"/>
                      </a:lnTo>
                      <a:lnTo>
                        <a:pt x="587" y="309"/>
                      </a:lnTo>
                      <a:lnTo>
                        <a:pt x="577" y="309"/>
                      </a:lnTo>
                      <a:lnTo>
                        <a:pt x="568" y="310"/>
                      </a:lnTo>
                      <a:lnTo>
                        <a:pt x="560" y="313"/>
                      </a:lnTo>
                      <a:lnTo>
                        <a:pt x="553" y="317"/>
                      </a:lnTo>
                      <a:lnTo>
                        <a:pt x="545" y="322"/>
                      </a:lnTo>
                      <a:lnTo>
                        <a:pt x="538" y="326"/>
                      </a:lnTo>
                      <a:lnTo>
                        <a:pt x="531" y="329"/>
                      </a:lnTo>
                      <a:lnTo>
                        <a:pt x="522" y="332"/>
                      </a:lnTo>
                      <a:lnTo>
                        <a:pt x="513" y="333"/>
                      </a:lnTo>
                      <a:lnTo>
                        <a:pt x="496" y="332"/>
                      </a:lnTo>
                      <a:lnTo>
                        <a:pt x="479" y="331"/>
                      </a:lnTo>
                      <a:lnTo>
                        <a:pt x="462" y="330"/>
                      </a:lnTo>
                      <a:lnTo>
                        <a:pt x="445" y="330"/>
                      </a:lnTo>
                      <a:lnTo>
                        <a:pt x="445" y="330"/>
                      </a:lnTo>
                      <a:lnTo>
                        <a:pt x="427" y="321"/>
                      </a:lnTo>
                      <a:lnTo>
                        <a:pt x="411" y="313"/>
                      </a:lnTo>
                      <a:lnTo>
                        <a:pt x="394" y="308"/>
                      </a:lnTo>
                      <a:lnTo>
                        <a:pt x="377" y="304"/>
                      </a:lnTo>
                      <a:lnTo>
                        <a:pt x="360" y="300"/>
                      </a:lnTo>
                      <a:lnTo>
                        <a:pt x="343" y="296"/>
                      </a:lnTo>
                      <a:lnTo>
                        <a:pt x="326" y="290"/>
                      </a:lnTo>
                      <a:lnTo>
                        <a:pt x="307" y="283"/>
                      </a:lnTo>
                      <a:lnTo>
                        <a:pt x="297" y="278"/>
                      </a:lnTo>
                      <a:lnTo>
                        <a:pt x="286" y="273"/>
                      </a:lnTo>
                      <a:lnTo>
                        <a:pt x="277" y="268"/>
                      </a:lnTo>
                      <a:lnTo>
                        <a:pt x="267" y="262"/>
                      </a:lnTo>
                      <a:lnTo>
                        <a:pt x="260" y="256"/>
                      </a:lnTo>
                      <a:lnTo>
                        <a:pt x="255" y="250"/>
                      </a:lnTo>
                      <a:lnTo>
                        <a:pt x="252" y="247"/>
                      </a:lnTo>
                      <a:lnTo>
                        <a:pt x="249" y="245"/>
                      </a:lnTo>
                      <a:lnTo>
                        <a:pt x="246" y="243"/>
                      </a:lnTo>
                      <a:lnTo>
                        <a:pt x="242" y="243"/>
                      </a:lnTo>
                      <a:lnTo>
                        <a:pt x="236" y="244"/>
                      </a:lnTo>
                      <a:lnTo>
                        <a:pt x="231" y="245"/>
                      </a:lnTo>
                      <a:lnTo>
                        <a:pt x="227" y="248"/>
                      </a:lnTo>
                      <a:lnTo>
                        <a:pt x="223" y="252"/>
                      </a:lnTo>
                      <a:lnTo>
                        <a:pt x="217" y="262"/>
                      </a:lnTo>
                      <a:lnTo>
                        <a:pt x="212" y="273"/>
                      </a:lnTo>
                      <a:lnTo>
                        <a:pt x="206" y="283"/>
                      </a:lnTo>
                      <a:lnTo>
                        <a:pt x="200" y="293"/>
                      </a:lnTo>
                      <a:lnTo>
                        <a:pt x="196" y="297"/>
                      </a:lnTo>
                      <a:lnTo>
                        <a:pt x="192" y="300"/>
                      </a:lnTo>
                      <a:lnTo>
                        <a:pt x="187" y="302"/>
                      </a:lnTo>
                      <a:lnTo>
                        <a:pt x="182" y="302"/>
                      </a:lnTo>
                      <a:lnTo>
                        <a:pt x="174" y="302"/>
                      </a:lnTo>
                      <a:lnTo>
                        <a:pt x="167" y="301"/>
                      </a:lnTo>
                      <a:lnTo>
                        <a:pt x="162" y="299"/>
                      </a:lnTo>
                      <a:lnTo>
                        <a:pt x="156" y="297"/>
                      </a:lnTo>
                      <a:lnTo>
                        <a:pt x="145" y="291"/>
                      </a:lnTo>
                      <a:lnTo>
                        <a:pt x="135" y="283"/>
                      </a:lnTo>
                      <a:lnTo>
                        <a:pt x="116" y="266"/>
                      </a:lnTo>
                      <a:lnTo>
                        <a:pt x="96" y="247"/>
                      </a:lnTo>
                      <a:lnTo>
                        <a:pt x="84" y="239"/>
                      </a:lnTo>
                      <a:lnTo>
                        <a:pt x="73" y="228"/>
                      </a:lnTo>
                      <a:lnTo>
                        <a:pt x="62" y="219"/>
                      </a:lnTo>
                      <a:lnTo>
                        <a:pt x="52" y="209"/>
                      </a:lnTo>
                      <a:lnTo>
                        <a:pt x="44" y="197"/>
                      </a:lnTo>
                      <a:lnTo>
                        <a:pt x="36" y="186"/>
                      </a:lnTo>
                      <a:lnTo>
                        <a:pt x="29" y="172"/>
                      </a:lnTo>
                      <a:lnTo>
                        <a:pt x="24" y="159"/>
                      </a:lnTo>
                      <a:lnTo>
                        <a:pt x="24" y="15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solidFill>
                    <a:sysClr val="window" lastClr="FFFFFF">
                      <a:lumMod val="85000"/>
                    </a:sysClr>
                  </a:solidFill>
                  <a:round/>
                  <a:headEnd/>
                  <a:tailEnd/>
                </a:ln>
              </p:spPr>
            </p:sp>
            <p:sp>
              <p:nvSpPr>
                <p:cNvPr id="96" name="Freeform 95"/>
                <p:cNvSpPr>
                  <a:spLocks/>
                </p:cNvSpPr>
                <p:nvPr/>
              </p:nvSpPr>
              <p:spPr bwMode="auto">
                <a:xfrm>
                  <a:off x="11425" y="1771209"/>
                  <a:ext cx="287646" cy="213117"/>
                </a:xfrm>
                <a:custGeom>
                  <a:avLst/>
                  <a:gdLst/>
                  <a:ahLst/>
                  <a:cxnLst>
                    <a:cxn ang="0">
                      <a:pos x="20" y="114"/>
                    </a:cxn>
                    <a:cxn ang="0">
                      <a:pos x="39" y="80"/>
                    </a:cxn>
                    <a:cxn ang="0">
                      <a:pos x="46" y="38"/>
                    </a:cxn>
                    <a:cxn ang="0">
                      <a:pos x="61" y="34"/>
                    </a:cxn>
                    <a:cxn ang="0">
                      <a:pos x="72" y="41"/>
                    </a:cxn>
                    <a:cxn ang="0">
                      <a:pos x="85" y="48"/>
                    </a:cxn>
                    <a:cxn ang="0">
                      <a:pos x="98" y="46"/>
                    </a:cxn>
                    <a:cxn ang="0">
                      <a:pos x="111" y="33"/>
                    </a:cxn>
                    <a:cxn ang="0">
                      <a:pos x="134" y="12"/>
                    </a:cxn>
                    <a:cxn ang="0">
                      <a:pos x="158" y="13"/>
                    </a:cxn>
                    <a:cxn ang="0">
                      <a:pos x="181" y="50"/>
                    </a:cxn>
                    <a:cxn ang="0">
                      <a:pos x="213" y="80"/>
                    </a:cxn>
                    <a:cxn ang="0">
                      <a:pos x="264" y="124"/>
                    </a:cxn>
                    <a:cxn ang="0">
                      <a:pos x="291" y="140"/>
                    </a:cxn>
                    <a:cxn ang="0">
                      <a:pos x="311" y="143"/>
                    </a:cxn>
                    <a:cxn ang="0">
                      <a:pos x="325" y="138"/>
                    </a:cxn>
                    <a:cxn ang="0">
                      <a:pos x="341" y="114"/>
                    </a:cxn>
                    <a:cxn ang="0">
                      <a:pos x="356" y="89"/>
                    </a:cxn>
                    <a:cxn ang="0">
                      <a:pos x="371" y="84"/>
                    </a:cxn>
                    <a:cxn ang="0">
                      <a:pos x="381" y="88"/>
                    </a:cxn>
                    <a:cxn ang="0">
                      <a:pos x="396" y="103"/>
                    </a:cxn>
                    <a:cxn ang="0">
                      <a:pos x="426" y="119"/>
                    </a:cxn>
                    <a:cxn ang="0">
                      <a:pos x="472" y="137"/>
                    </a:cxn>
                    <a:cxn ang="0">
                      <a:pos x="523" y="149"/>
                    </a:cxn>
                    <a:cxn ang="0">
                      <a:pos x="574" y="171"/>
                    </a:cxn>
                    <a:cxn ang="0">
                      <a:pos x="597" y="216"/>
                    </a:cxn>
                    <a:cxn ang="0">
                      <a:pos x="600" y="246"/>
                    </a:cxn>
                    <a:cxn ang="0">
                      <a:pos x="557" y="258"/>
                    </a:cxn>
                    <a:cxn ang="0">
                      <a:pos x="505" y="276"/>
                    </a:cxn>
                    <a:cxn ang="0">
                      <a:pos x="487" y="294"/>
                    </a:cxn>
                    <a:cxn ang="0">
                      <a:pos x="469" y="316"/>
                    </a:cxn>
                    <a:cxn ang="0">
                      <a:pos x="411" y="370"/>
                    </a:cxn>
                    <a:cxn ang="0">
                      <a:pos x="351" y="418"/>
                    </a:cxn>
                    <a:cxn ang="0">
                      <a:pos x="312" y="439"/>
                    </a:cxn>
                    <a:cxn ang="0">
                      <a:pos x="265" y="453"/>
                    </a:cxn>
                    <a:cxn ang="0">
                      <a:pos x="227" y="450"/>
                    </a:cxn>
                    <a:cxn ang="0">
                      <a:pos x="192" y="431"/>
                    </a:cxn>
                    <a:cxn ang="0">
                      <a:pos x="163" y="404"/>
                    </a:cxn>
                    <a:cxn ang="0">
                      <a:pos x="155" y="396"/>
                    </a:cxn>
                    <a:cxn ang="0">
                      <a:pos x="98" y="395"/>
                    </a:cxn>
                    <a:cxn ang="0">
                      <a:pos x="84" y="390"/>
                    </a:cxn>
                    <a:cxn ang="0">
                      <a:pos x="68" y="386"/>
                    </a:cxn>
                    <a:cxn ang="0">
                      <a:pos x="46" y="378"/>
                    </a:cxn>
                    <a:cxn ang="0">
                      <a:pos x="0" y="362"/>
                    </a:cxn>
                  </a:cxnLst>
                  <a:rect l="0" t="0" r="r" b="b"/>
                  <a:pathLst>
                    <a:path w="601" h="456">
                      <a:moveTo>
                        <a:pt x="0" y="133"/>
                      </a:moveTo>
                      <a:lnTo>
                        <a:pt x="11" y="123"/>
                      </a:lnTo>
                      <a:lnTo>
                        <a:pt x="20" y="114"/>
                      </a:lnTo>
                      <a:lnTo>
                        <a:pt x="28" y="103"/>
                      </a:lnTo>
                      <a:lnTo>
                        <a:pt x="34" y="92"/>
                      </a:lnTo>
                      <a:lnTo>
                        <a:pt x="39" y="80"/>
                      </a:lnTo>
                      <a:lnTo>
                        <a:pt x="42" y="67"/>
                      </a:lnTo>
                      <a:lnTo>
                        <a:pt x="45" y="53"/>
                      </a:lnTo>
                      <a:lnTo>
                        <a:pt x="46" y="38"/>
                      </a:lnTo>
                      <a:lnTo>
                        <a:pt x="51" y="36"/>
                      </a:lnTo>
                      <a:lnTo>
                        <a:pt x="56" y="34"/>
                      </a:lnTo>
                      <a:lnTo>
                        <a:pt x="61" y="34"/>
                      </a:lnTo>
                      <a:lnTo>
                        <a:pt x="65" y="36"/>
                      </a:lnTo>
                      <a:lnTo>
                        <a:pt x="69" y="38"/>
                      </a:lnTo>
                      <a:lnTo>
                        <a:pt x="72" y="41"/>
                      </a:lnTo>
                      <a:lnTo>
                        <a:pt x="76" y="44"/>
                      </a:lnTo>
                      <a:lnTo>
                        <a:pt x="80" y="46"/>
                      </a:lnTo>
                      <a:lnTo>
                        <a:pt x="85" y="48"/>
                      </a:lnTo>
                      <a:lnTo>
                        <a:pt x="89" y="48"/>
                      </a:lnTo>
                      <a:lnTo>
                        <a:pt x="94" y="48"/>
                      </a:lnTo>
                      <a:lnTo>
                        <a:pt x="98" y="46"/>
                      </a:lnTo>
                      <a:lnTo>
                        <a:pt x="101" y="44"/>
                      </a:lnTo>
                      <a:lnTo>
                        <a:pt x="104" y="40"/>
                      </a:lnTo>
                      <a:lnTo>
                        <a:pt x="111" y="33"/>
                      </a:lnTo>
                      <a:lnTo>
                        <a:pt x="118" y="27"/>
                      </a:lnTo>
                      <a:lnTo>
                        <a:pt x="127" y="19"/>
                      </a:lnTo>
                      <a:lnTo>
                        <a:pt x="134" y="12"/>
                      </a:lnTo>
                      <a:lnTo>
                        <a:pt x="142" y="6"/>
                      </a:lnTo>
                      <a:lnTo>
                        <a:pt x="153" y="0"/>
                      </a:lnTo>
                      <a:lnTo>
                        <a:pt x="158" y="13"/>
                      </a:lnTo>
                      <a:lnTo>
                        <a:pt x="165" y="27"/>
                      </a:lnTo>
                      <a:lnTo>
                        <a:pt x="173" y="38"/>
                      </a:lnTo>
                      <a:lnTo>
                        <a:pt x="181" y="50"/>
                      </a:lnTo>
                      <a:lnTo>
                        <a:pt x="191" y="60"/>
                      </a:lnTo>
                      <a:lnTo>
                        <a:pt x="202" y="69"/>
                      </a:lnTo>
                      <a:lnTo>
                        <a:pt x="213" y="80"/>
                      </a:lnTo>
                      <a:lnTo>
                        <a:pt x="225" y="88"/>
                      </a:lnTo>
                      <a:lnTo>
                        <a:pt x="245" y="107"/>
                      </a:lnTo>
                      <a:lnTo>
                        <a:pt x="264" y="124"/>
                      </a:lnTo>
                      <a:lnTo>
                        <a:pt x="274" y="132"/>
                      </a:lnTo>
                      <a:lnTo>
                        <a:pt x="285" y="138"/>
                      </a:lnTo>
                      <a:lnTo>
                        <a:pt x="291" y="140"/>
                      </a:lnTo>
                      <a:lnTo>
                        <a:pt x="296" y="142"/>
                      </a:lnTo>
                      <a:lnTo>
                        <a:pt x="303" y="143"/>
                      </a:lnTo>
                      <a:lnTo>
                        <a:pt x="311" y="143"/>
                      </a:lnTo>
                      <a:lnTo>
                        <a:pt x="316" y="143"/>
                      </a:lnTo>
                      <a:lnTo>
                        <a:pt x="321" y="141"/>
                      </a:lnTo>
                      <a:lnTo>
                        <a:pt x="325" y="138"/>
                      </a:lnTo>
                      <a:lnTo>
                        <a:pt x="329" y="134"/>
                      </a:lnTo>
                      <a:lnTo>
                        <a:pt x="335" y="124"/>
                      </a:lnTo>
                      <a:lnTo>
                        <a:pt x="341" y="114"/>
                      </a:lnTo>
                      <a:lnTo>
                        <a:pt x="346" y="103"/>
                      </a:lnTo>
                      <a:lnTo>
                        <a:pt x="352" y="93"/>
                      </a:lnTo>
                      <a:lnTo>
                        <a:pt x="356" y="89"/>
                      </a:lnTo>
                      <a:lnTo>
                        <a:pt x="360" y="86"/>
                      </a:lnTo>
                      <a:lnTo>
                        <a:pt x="365" y="85"/>
                      </a:lnTo>
                      <a:lnTo>
                        <a:pt x="371" y="84"/>
                      </a:lnTo>
                      <a:lnTo>
                        <a:pt x="375" y="84"/>
                      </a:lnTo>
                      <a:lnTo>
                        <a:pt x="378" y="86"/>
                      </a:lnTo>
                      <a:lnTo>
                        <a:pt x="381" y="88"/>
                      </a:lnTo>
                      <a:lnTo>
                        <a:pt x="384" y="91"/>
                      </a:lnTo>
                      <a:lnTo>
                        <a:pt x="389" y="97"/>
                      </a:lnTo>
                      <a:lnTo>
                        <a:pt x="396" y="103"/>
                      </a:lnTo>
                      <a:lnTo>
                        <a:pt x="406" y="109"/>
                      </a:lnTo>
                      <a:lnTo>
                        <a:pt x="415" y="114"/>
                      </a:lnTo>
                      <a:lnTo>
                        <a:pt x="426" y="119"/>
                      </a:lnTo>
                      <a:lnTo>
                        <a:pt x="436" y="124"/>
                      </a:lnTo>
                      <a:lnTo>
                        <a:pt x="455" y="131"/>
                      </a:lnTo>
                      <a:lnTo>
                        <a:pt x="472" y="137"/>
                      </a:lnTo>
                      <a:lnTo>
                        <a:pt x="489" y="141"/>
                      </a:lnTo>
                      <a:lnTo>
                        <a:pt x="506" y="145"/>
                      </a:lnTo>
                      <a:lnTo>
                        <a:pt x="523" y="149"/>
                      </a:lnTo>
                      <a:lnTo>
                        <a:pt x="540" y="154"/>
                      </a:lnTo>
                      <a:lnTo>
                        <a:pt x="556" y="162"/>
                      </a:lnTo>
                      <a:lnTo>
                        <a:pt x="574" y="171"/>
                      </a:lnTo>
                      <a:lnTo>
                        <a:pt x="583" y="191"/>
                      </a:lnTo>
                      <a:lnTo>
                        <a:pt x="592" y="207"/>
                      </a:lnTo>
                      <a:lnTo>
                        <a:pt x="597" y="216"/>
                      </a:lnTo>
                      <a:lnTo>
                        <a:pt x="600" y="225"/>
                      </a:lnTo>
                      <a:lnTo>
                        <a:pt x="601" y="234"/>
                      </a:lnTo>
                      <a:lnTo>
                        <a:pt x="600" y="246"/>
                      </a:lnTo>
                      <a:lnTo>
                        <a:pt x="600" y="246"/>
                      </a:lnTo>
                      <a:lnTo>
                        <a:pt x="578" y="253"/>
                      </a:lnTo>
                      <a:lnTo>
                        <a:pt x="557" y="258"/>
                      </a:lnTo>
                      <a:lnTo>
                        <a:pt x="536" y="264"/>
                      </a:lnTo>
                      <a:lnTo>
                        <a:pt x="515" y="272"/>
                      </a:lnTo>
                      <a:lnTo>
                        <a:pt x="505" y="276"/>
                      </a:lnTo>
                      <a:lnTo>
                        <a:pt x="498" y="281"/>
                      </a:lnTo>
                      <a:lnTo>
                        <a:pt x="492" y="287"/>
                      </a:lnTo>
                      <a:lnTo>
                        <a:pt x="487" y="294"/>
                      </a:lnTo>
                      <a:lnTo>
                        <a:pt x="482" y="302"/>
                      </a:lnTo>
                      <a:lnTo>
                        <a:pt x="475" y="309"/>
                      </a:lnTo>
                      <a:lnTo>
                        <a:pt x="469" y="316"/>
                      </a:lnTo>
                      <a:lnTo>
                        <a:pt x="462" y="323"/>
                      </a:lnTo>
                      <a:lnTo>
                        <a:pt x="436" y="347"/>
                      </a:lnTo>
                      <a:lnTo>
                        <a:pt x="411" y="370"/>
                      </a:lnTo>
                      <a:lnTo>
                        <a:pt x="387" y="391"/>
                      </a:lnTo>
                      <a:lnTo>
                        <a:pt x="363" y="409"/>
                      </a:lnTo>
                      <a:lnTo>
                        <a:pt x="351" y="418"/>
                      </a:lnTo>
                      <a:lnTo>
                        <a:pt x="339" y="425"/>
                      </a:lnTo>
                      <a:lnTo>
                        <a:pt x="326" y="432"/>
                      </a:lnTo>
                      <a:lnTo>
                        <a:pt x="312" y="439"/>
                      </a:lnTo>
                      <a:lnTo>
                        <a:pt x="297" y="445"/>
                      </a:lnTo>
                      <a:lnTo>
                        <a:pt x="282" y="450"/>
                      </a:lnTo>
                      <a:lnTo>
                        <a:pt x="265" y="453"/>
                      </a:lnTo>
                      <a:lnTo>
                        <a:pt x="247" y="456"/>
                      </a:lnTo>
                      <a:lnTo>
                        <a:pt x="236" y="453"/>
                      </a:lnTo>
                      <a:lnTo>
                        <a:pt x="227" y="450"/>
                      </a:lnTo>
                      <a:lnTo>
                        <a:pt x="217" y="446"/>
                      </a:lnTo>
                      <a:lnTo>
                        <a:pt x="209" y="442"/>
                      </a:lnTo>
                      <a:lnTo>
                        <a:pt x="192" y="431"/>
                      </a:lnTo>
                      <a:lnTo>
                        <a:pt x="175" y="419"/>
                      </a:lnTo>
                      <a:lnTo>
                        <a:pt x="169" y="413"/>
                      </a:lnTo>
                      <a:lnTo>
                        <a:pt x="163" y="404"/>
                      </a:lnTo>
                      <a:lnTo>
                        <a:pt x="161" y="401"/>
                      </a:lnTo>
                      <a:lnTo>
                        <a:pt x="158" y="398"/>
                      </a:lnTo>
                      <a:lnTo>
                        <a:pt x="155" y="396"/>
                      </a:lnTo>
                      <a:lnTo>
                        <a:pt x="150" y="395"/>
                      </a:lnTo>
                      <a:lnTo>
                        <a:pt x="104" y="395"/>
                      </a:lnTo>
                      <a:lnTo>
                        <a:pt x="98" y="395"/>
                      </a:lnTo>
                      <a:lnTo>
                        <a:pt x="93" y="394"/>
                      </a:lnTo>
                      <a:lnTo>
                        <a:pt x="88" y="392"/>
                      </a:lnTo>
                      <a:lnTo>
                        <a:pt x="84" y="390"/>
                      </a:lnTo>
                      <a:lnTo>
                        <a:pt x="78" y="388"/>
                      </a:lnTo>
                      <a:lnTo>
                        <a:pt x="73" y="387"/>
                      </a:lnTo>
                      <a:lnTo>
                        <a:pt x="68" y="386"/>
                      </a:lnTo>
                      <a:lnTo>
                        <a:pt x="63" y="385"/>
                      </a:lnTo>
                      <a:lnTo>
                        <a:pt x="63" y="385"/>
                      </a:lnTo>
                      <a:lnTo>
                        <a:pt x="46" y="378"/>
                      </a:lnTo>
                      <a:lnTo>
                        <a:pt x="32" y="373"/>
                      </a:lnTo>
                      <a:lnTo>
                        <a:pt x="16" y="368"/>
                      </a:lnTo>
                      <a:lnTo>
                        <a:pt x="0" y="362"/>
                      </a:lnTo>
                      <a:lnTo>
                        <a:pt x="0" y="133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solidFill>
                    <a:sysClr val="window" lastClr="FFFFFF">
                      <a:lumMod val="85000"/>
                    </a:sysClr>
                  </a:solidFill>
                  <a:round/>
                  <a:headEnd/>
                  <a:tailEnd/>
                </a:ln>
              </p:spPr>
            </p:sp>
            <p:sp>
              <p:nvSpPr>
                <p:cNvPr id="97" name="Freeform 96"/>
                <p:cNvSpPr>
                  <a:spLocks/>
                </p:cNvSpPr>
                <p:nvPr/>
              </p:nvSpPr>
              <p:spPr bwMode="auto">
                <a:xfrm>
                  <a:off x="11425" y="1947262"/>
                  <a:ext cx="134235" cy="296510"/>
                </a:xfrm>
                <a:custGeom>
                  <a:avLst/>
                  <a:gdLst/>
                  <a:ahLst/>
                  <a:cxnLst>
                    <a:cxn ang="0">
                      <a:pos x="6" y="94"/>
                    </a:cxn>
                    <a:cxn ang="0">
                      <a:pos x="16" y="84"/>
                    </a:cxn>
                    <a:cxn ang="0">
                      <a:pos x="27" y="65"/>
                    </a:cxn>
                    <a:cxn ang="0">
                      <a:pos x="38" y="37"/>
                    </a:cxn>
                    <a:cxn ang="0">
                      <a:pos x="47" y="16"/>
                    </a:cxn>
                    <a:cxn ang="0">
                      <a:pos x="57" y="5"/>
                    </a:cxn>
                    <a:cxn ang="0">
                      <a:pos x="63" y="0"/>
                    </a:cxn>
                    <a:cxn ang="0">
                      <a:pos x="73" y="2"/>
                    </a:cxn>
                    <a:cxn ang="0">
                      <a:pos x="84" y="5"/>
                    </a:cxn>
                    <a:cxn ang="0">
                      <a:pos x="93" y="9"/>
                    </a:cxn>
                    <a:cxn ang="0">
                      <a:pos x="104" y="10"/>
                    </a:cxn>
                    <a:cxn ang="0">
                      <a:pos x="155" y="11"/>
                    </a:cxn>
                    <a:cxn ang="0">
                      <a:pos x="161" y="16"/>
                    </a:cxn>
                    <a:cxn ang="0">
                      <a:pos x="169" y="28"/>
                    </a:cxn>
                    <a:cxn ang="0">
                      <a:pos x="192" y="46"/>
                    </a:cxn>
                    <a:cxn ang="0">
                      <a:pos x="217" y="61"/>
                    </a:cxn>
                    <a:cxn ang="0">
                      <a:pos x="236" y="68"/>
                    </a:cxn>
                    <a:cxn ang="0">
                      <a:pos x="247" y="102"/>
                    </a:cxn>
                    <a:cxn ang="0">
                      <a:pos x="246" y="160"/>
                    </a:cxn>
                    <a:cxn ang="0">
                      <a:pos x="245" y="207"/>
                    </a:cxn>
                    <a:cxn ang="0">
                      <a:pos x="242" y="228"/>
                    </a:cxn>
                    <a:cxn ang="0">
                      <a:pos x="242" y="242"/>
                    </a:cxn>
                    <a:cxn ang="0">
                      <a:pos x="246" y="257"/>
                    </a:cxn>
                    <a:cxn ang="0">
                      <a:pos x="251" y="269"/>
                    </a:cxn>
                    <a:cxn ang="0">
                      <a:pos x="259" y="279"/>
                    </a:cxn>
                    <a:cxn ang="0">
                      <a:pos x="265" y="291"/>
                    </a:cxn>
                    <a:cxn ang="0">
                      <a:pos x="274" y="328"/>
                    </a:cxn>
                    <a:cxn ang="0">
                      <a:pos x="283" y="370"/>
                    </a:cxn>
                    <a:cxn ang="0">
                      <a:pos x="285" y="399"/>
                    </a:cxn>
                    <a:cxn ang="0">
                      <a:pos x="286" y="414"/>
                    </a:cxn>
                    <a:cxn ang="0">
                      <a:pos x="242" y="434"/>
                    </a:cxn>
                    <a:cxn ang="0">
                      <a:pos x="225" y="445"/>
                    </a:cxn>
                    <a:cxn ang="0">
                      <a:pos x="217" y="454"/>
                    </a:cxn>
                    <a:cxn ang="0">
                      <a:pos x="210" y="464"/>
                    </a:cxn>
                    <a:cxn ang="0">
                      <a:pos x="206" y="475"/>
                    </a:cxn>
                    <a:cxn ang="0">
                      <a:pos x="205" y="487"/>
                    </a:cxn>
                    <a:cxn ang="0">
                      <a:pos x="203" y="512"/>
                    </a:cxn>
                    <a:cxn ang="0">
                      <a:pos x="199" y="522"/>
                    </a:cxn>
                    <a:cxn ang="0">
                      <a:pos x="191" y="530"/>
                    </a:cxn>
                    <a:cxn ang="0">
                      <a:pos x="185" y="539"/>
                    </a:cxn>
                    <a:cxn ang="0">
                      <a:pos x="182" y="549"/>
                    </a:cxn>
                    <a:cxn ang="0">
                      <a:pos x="181" y="587"/>
                    </a:cxn>
                    <a:cxn ang="0">
                      <a:pos x="178" y="603"/>
                    </a:cxn>
                    <a:cxn ang="0">
                      <a:pos x="170" y="616"/>
                    </a:cxn>
                    <a:cxn ang="0">
                      <a:pos x="161" y="623"/>
                    </a:cxn>
                    <a:cxn ang="0">
                      <a:pos x="154" y="625"/>
                    </a:cxn>
                    <a:cxn ang="0">
                      <a:pos x="100" y="626"/>
                    </a:cxn>
                    <a:cxn ang="0">
                      <a:pos x="50" y="613"/>
                    </a:cxn>
                    <a:cxn ang="0">
                      <a:pos x="26" y="608"/>
                    </a:cxn>
                    <a:cxn ang="0">
                      <a:pos x="0" y="606"/>
                    </a:cxn>
                  </a:cxnLst>
                  <a:rect l="0" t="0" r="r" b="b"/>
                  <a:pathLst>
                    <a:path w="286" h="626">
                      <a:moveTo>
                        <a:pt x="0" y="98"/>
                      </a:moveTo>
                      <a:lnTo>
                        <a:pt x="6" y="94"/>
                      </a:lnTo>
                      <a:lnTo>
                        <a:pt x="12" y="89"/>
                      </a:lnTo>
                      <a:lnTo>
                        <a:pt x="16" y="84"/>
                      </a:lnTo>
                      <a:lnTo>
                        <a:pt x="20" y="77"/>
                      </a:lnTo>
                      <a:lnTo>
                        <a:pt x="27" y="65"/>
                      </a:lnTo>
                      <a:lnTo>
                        <a:pt x="33" y="51"/>
                      </a:lnTo>
                      <a:lnTo>
                        <a:pt x="38" y="37"/>
                      </a:lnTo>
                      <a:lnTo>
                        <a:pt x="44" y="23"/>
                      </a:lnTo>
                      <a:lnTo>
                        <a:pt x="47" y="16"/>
                      </a:lnTo>
                      <a:lnTo>
                        <a:pt x="51" y="11"/>
                      </a:lnTo>
                      <a:lnTo>
                        <a:pt x="57" y="5"/>
                      </a:lnTo>
                      <a:lnTo>
                        <a:pt x="63" y="0"/>
                      </a:lnTo>
                      <a:lnTo>
                        <a:pt x="63" y="0"/>
                      </a:lnTo>
                      <a:lnTo>
                        <a:pt x="68" y="1"/>
                      </a:lnTo>
                      <a:lnTo>
                        <a:pt x="73" y="2"/>
                      </a:lnTo>
                      <a:lnTo>
                        <a:pt x="78" y="3"/>
                      </a:lnTo>
                      <a:lnTo>
                        <a:pt x="84" y="5"/>
                      </a:lnTo>
                      <a:lnTo>
                        <a:pt x="88" y="7"/>
                      </a:lnTo>
                      <a:lnTo>
                        <a:pt x="93" y="9"/>
                      </a:lnTo>
                      <a:lnTo>
                        <a:pt x="98" y="10"/>
                      </a:lnTo>
                      <a:lnTo>
                        <a:pt x="104" y="10"/>
                      </a:lnTo>
                      <a:lnTo>
                        <a:pt x="150" y="10"/>
                      </a:lnTo>
                      <a:lnTo>
                        <a:pt x="155" y="11"/>
                      </a:lnTo>
                      <a:lnTo>
                        <a:pt x="158" y="13"/>
                      </a:lnTo>
                      <a:lnTo>
                        <a:pt x="161" y="16"/>
                      </a:lnTo>
                      <a:lnTo>
                        <a:pt x="163" y="19"/>
                      </a:lnTo>
                      <a:lnTo>
                        <a:pt x="169" y="28"/>
                      </a:lnTo>
                      <a:lnTo>
                        <a:pt x="175" y="34"/>
                      </a:lnTo>
                      <a:lnTo>
                        <a:pt x="192" y="46"/>
                      </a:lnTo>
                      <a:lnTo>
                        <a:pt x="209" y="57"/>
                      </a:lnTo>
                      <a:lnTo>
                        <a:pt x="217" y="61"/>
                      </a:lnTo>
                      <a:lnTo>
                        <a:pt x="227" y="65"/>
                      </a:lnTo>
                      <a:lnTo>
                        <a:pt x="236" y="68"/>
                      </a:lnTo>
                      <a:lnTo>
                        <a:pt x="247" y="71"/>
                      </a:lnTo>
                      <a:lnTo>
                        <a:pt x="247" y="102"/>
                      </a:lnTo>
                      <a:lnTo>
                        <a:pt x="246" y="131"/>
                      </a:lnTo>
                      <a:lnTo>
                        <a:pt x="246" y="160"/>
                      </a:lnTo>
                      <a:lnTo>
                        <a:pt x="246" y="191"/>
                      </a:lnTo>
                      <a:lnTo>
                        <a:pt x="245" y="207"/>
                      </a:lnTo>
                      <a:lnTo>
                        <a:pt x="243" y="220"/>
                      </a:lnTo>
                      <a:lnTo>
                        <a:pt x="242" y="228"/>
                      </a:lnTo>
                      <a:lnTo>
                        <a:pt x="242" y="235"/>
                      </a:lnTo>
                      <a:lnTo>
                        <a:pt x="242" y="242"/>
                      </a:lnTo>
                      <a:lnTo>
                        <a:pt x="243" y="250"/>
                      </a:lnTo>
                      <a:lnTo>
                        <a:pt x="246" y="257"/>
                      </a:lnTo>
                      <a:lnTo>
                        <a:pt x="248" y="263"/>
                      </a:lnTo>
                      <a:lnTo>
                        <a:pt x="251" y="269"/>
                      </a:lnTo>
                      <a:lnTo>
                        <a:pt x="256" y="274"/>
                      </a:lnTo>
                      <a:lnTo>
                        <a:pt x="259" y="279"/>
                      </a:lnTo>
                      <a:lnTo>
                        <a:pt x="262" y="285"/>
                      </a:lnTo>
                      <a:lnTo>
                        <a:pt x="265" y="291"/>
                      </a:lnTo>
                      <a:lnTo>
                        <a:pt x="267" y="297"/>
                      </a:lnTo>
                      <a:lnTo>
                        <a:pt x="274" y="328"/>
                      </a:lnTo>
                      <a:lnTo>
                        <a:pt x="280" y="355"/>
                      </a:lnTo>
                      <a:lnTo>
                        <a:pt x="283" y="370"/>
                      </a:lnTo>
                      <a:lnTo>
                        <a:pt x="284" y="383"/>
                      </a:lnTo>
                      <a:lnTo>
                        <a:pt x="285" y="399"/>
                      </a:lnTo>
                      <a:lnTo>
                        <a:pt x="286" y="414"/>
                      </a:lnTo>
                      <a:lnTo>
                        <a:pt x="286" y="414"/>
                      </a:lnTo>
                      <a:lnTo>
                        <a:pt x="263" y="426"/>
                      </a:lnTo>
                      <a:lnTo>
                        <a:pt x="242" y="434"/>
                      </a:lnTo>
                      <a:lnTo>
                        <a:pt x="233" y="439"/>
                      </a:lnTo>
                      <a:lnTo>
                        <a:pt x="225" y="445"/>
                      </a:lnTo>
                      <a:lnTo>
                        <a:pt x="220" y="449"/>
                      </a:lnTo>
                      <a:lnTo>
                        <a:pt x="217" y="454"/>
                      </a:lnTo>
                      <a:lnTo>
                        <a:pt x="213" y="459"/>
                      </a:lnTo>
                      <a:lnTo>
                        <a:pt x="210" y="464"/>
                      </a:lnTo>
                      <a:lnTo>
                        <a:pt x="208" y="470"/>
                      </a:lnTo>
                      <a:lnTo>
                        <a:pt x="206" y="475"/>
                      </a:lnTo>
                      <a:lnTo>
                        <a:pt x="205" y="482"/>
                      </a:lnTo>
                      <a:lnTo>
                        <a:pt x="205" y="487"/>
                      </a:lnTo>
                      <a:lnTo>
                        <a:pt x="205" y="499"/>
                      </a:lnTo>
                      <a:lnTo>
                        <a:pt x="203" y="512"/>
                      </a:lnTo>
                      <a:lnTo>
                        <a:pt x="202" y="517"/>
                      </a:lnTo>
                      <a:lnTo>
                        <a:pt x="199" y="522"/>
                      </a:lnTo>
                      <a:lnTo>
                        <a:pt x="196" y="526"/>
                      </a:lnTo>
                      <a:lnTo>
                        <a:pt x="191" y="530"/>
                      </a:lnTo>
                      <a:lnTo>
                        <a:pt x="188" y="534"/>
                      </a:lnTo>
                      <a:lnTo>
                        <a:pt x="185" y="539"/>
                      </a:lnTo>
                      <a:lnTo>
                        <a:pt x="183" y="544"/>
                      </a:lnTo>
                      <a:lnTo>
                        <a:pt x="182" y="549"/>
                      </a:lnTo>
                      <a:lnTo>
                        <a:pt x="182" y="578"/>
                      </a:lnTo>
                      <a:lnTo>
                        <a:pt x="181" y="587"/>
                      </a:lnTo>
                      <a:lnTo>
                        <a:pt x="180" y="596"/>
                      </a:lnTo>
                      <a:lnTo>
                        <a:pt x="178" y="603"/>
                      </a:lnTo>
                      <a:lnTo>
                        <a:pt x="175" y="610"/>
                      </a:lnTo>
                      <a:lnTo>
                        <a:pt x="170" y="616"/>
                      </a:lnTo>
                      <a:lnTo>
                        <a:pt x="164" y="621"/>
                      </a:lnTo>
                      <a:lnTo>
                        <a:pt x="161" y="623"/>
                      </a:lnTo>
                      <a:lnTo>
                        <a:pt x="158" y="625"/>
                      </a:lnTo>
                      <a:lnTo>
                        <a:pt x="154" y="625"/>
                      </a:lnTo>
                      <a:lnTo>
                        <a:pt x="150" y="626"/>
                      </a:lnTo>
                      <a:lnTo>
                        <a:pt x="100" y="626"/>
                      </a:lnTo>
                      <a:lnTo>
                        <a:pt x="74" y="619"/>
                      </a:lnTo>
                      <a:lnTo>
                        <a:pt x="50" y="613"/>
                      </a:lnTo>
                      <a:lnTo>
                        <a:pt x="38" y="610"/>
                      </a:lnTo>
                      <a:lnTo>
                        <a:pt x="26" y="608"/>
                      </a:lnTo>
                      <a:lnTo>
                        <a:pt x="13" y="607"/>
                      </a:lnTo>
                      <a:lnTo>
                        <a:pt x="0" y="606"/>
                      </a:lnTo>
                      <a:lnTo>
                        <a:pt x="0" y="9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solidFill>
                    <a:sysClr val="window" lastClr="FFFFFF">
                      <a:lumMod val="85000"/>
                    </a:sysClr>
                  </a:solidFill>
                  <a:round/>
                  <a:headEnd/>
                  <a:tailEnd/>
                </a:ln>
              </p:spPr>
            </p:sp>
            <p:sp>
              <p:nvSpPr>
                <p:cNvPr id="98" name="Freeform 97"/>
                <p:cNvSpPr>
                  <a:spLocks/>
                </p:cNvSpPr>
                <p:nvPr/>
              </p:nvSpPr>
              <p:spPr bwMode="auto">
                <a:xfrm>
                  <a:off x="11425" y="1937996"/>
                  <a:ext cx="28765" cy="55596"/>
                </a:xfrm>
                <a:custGeom>
                  <a:avLst/>
                  <a:gdLst/>
                  <a:ahLst/>
                  <a:cxnLst>
                    <a:cxn ang="0">
                      <a:pos x="0" y="121"/>
                    </a:cxn>
                    <a:cxn ang="0">
                      <a:pos x="6" y="117"/>
                    </a:cxn>
                    <a:cxn ang="0">
                      <a:pos x="12" y="112"/>
                    </a:cxn>
                    <a:cxn ang="0">
                      <a:pos x="16" y="107"/>
                    </a:cxn>
                    <a:cxn ang="0">
                      <a:pos x="20" y="100"/>
                    </a:cxn>
                    <a:cxn ang="0">
                      <a:pos x="27" y="88"/>
                    </a:cxn>
                    <a:cxn ang="0">
                      <a:pos x="33" y="74"/>
                    </a:cxn>
                    <a:cxn ang="0">
                      <a:pos x="38" y="60"/>
                    </a:cxn>
                    <a:cxn ang="0">
                      <a:pos x="44" y="46"/>
                    </a:cxn>
                    <a:cxn ang="0">
                      <a:pos x="47" y="39"/>
                    </a:cxn>
                    <a:cxn ang="0">
                      <a:pos x="51" y="34"/>
                    </a:cxn>
                    <a:cxn ang="0">
                      <a:pos x="57" y="28"/>
                    </a:cxn>
                    <a:cxn ang="0">
                      <a:pos x="63" y="23"/>
                    </a:cxn>
                    <a:cxn ang="0">
                      <a:pos x="46" y="16"/>
                    </a:cxn>
                    <a:cxn ang="0">
                      <a:pos x="32" y="11"/>
                    </a:cxn>
                    <a:cxn ang="0">
                      <a:pos x="16" y="6"/>
                    </a:cxn>
                    <a:cxn ang="0">
                      <a:pos x="0" y="0"/>
                    </a:cxn>
                    <a:cxn ang="0">
                      <a:pos x="0" y="121"/>
                    </a:cxn>
                  </a:cxnLst>
                  <a:rect l="0" t="0" r="r" b="b"/>
                  <a:pathLst>
                    <a:path w="63" h="121">
                      <a:moveTo>
                        <a:pt x="0" y="121"/>
                      </a:moveTo>
                      <a:lnTo>
                        <a:pt x="6" y="117"/>
                      </a:lnTo>
                      <a:lnTo>
                        <a:pt x="12" y="112"/>
                      </a:lnTo>
                      <a:lnTo>
                        <a:pt x="16" y="107"/>
                      </a:lnTo>
                      <a:lnTo>
                        <a:pt x="20" y="100"/>
                      </a:lnTo>
                      <a:lnTo>
                        <a:pt x="27" y="88"/>
                      </a:lnTo>
                      <a:lnTo>
                        <a:pt x="33" y="74"/>
                      </a:lnTo>
                      <a:lnTo>
                        <a:pt x="38" y="60"/>
                      </a:lnTo>
                      <a:lnTo>
                        <a:pt x="44" y="46"/>
                      </a:lnTo>
                      <a:lnTo>
                        <a:pt x="47" y="39"/>
                      </a:lnTo>
                      <a:lnTo>
                        <a:pt x="51" y="34"/>
                      </a:lnTo>
                      <a:lnTo>
                        <a:pt x="57" y="28"/>
                      </a:lnTo>
                      <a:lnTo>
                        <a:pt x="63" y="23"/>
                      </a:lnTo>
                      <a:lnTo>
                        <a:pt x="46" y="16"/>
                      </a:lnTo>
                      <a:lnTo>
                        <a:pt x="32" y="11"/>
                      </a:lnTo>
                      <a:lnTo>
                        <a:pt x="16" y="6"/>
                      </a:lnTo>
                      <a:lnTo>
                        <a:pt x="0" y="0"/>
                      </a:lnTo>
                      <a:lnTo>
                        <a:pt x="0" y="12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solidFill>
                    <a:sysClr val="window" lastClr="FFFFFF">
                      <a:lumMod val="85000"/>
                    </a:sysClr>
                  </a:solidFill>
                  <a:round/>
                  <a:headEnd/>
                  <a:tailEnd/>
                </a:ln>
              </p:spPr>
            </p:sp>
            <p:sp>
              <p:nvSpPr>
                <p:cNvPr id="99" name="Freeform 98"/>
                <p:cNvSpPr>
                  <a:spLocks/>
                </p:cNvSpPr>
                <p:nvPr/>
              </p:nvSpPr>
              <p:spPr bwMode="auto">
                <a:xfrm>
                  <a:off x="49778" y="2141847"/>
                  <a:ext cx="373940" cy="240915"/>
                </a:xfrm>
                <a:custGeom>
                  <a:avLst/>
                  <a:gdLst/>
                  <a:ahLst/>
                  <a:cxnLst>
                    <a:cxn ang="0">
                      <a:pos x="763" y="368"/>
                    </a:cxn>
                    <a:cxn ang="0">
                      <a:pos x="747" y="383"/>
                    </a:cxn>
                    <a:cxn ang="0">
                      <a:pos x="716" y="393"/>
                    </a:cxn>
                    <a:cxn ang="0">
                      <a:pos x="673" y="390"/>
                    </a:cxn>
                    <a:cxn ang="0">
                      <a:pos x="635" y="408"/>
                    </a:cxn>
                    <a:cxn ang="0">
                      <a:pos x="609" y="421"/>
                    </a:cxn>
                    <a:cxn ang="0">
                      <a:pos x="606" y="438"/>
                    </a:cxn>
                    <a:cxn ang="0">
                      <a:pos x="603" y="450"/>
                    </a:cxn>
                    <a:cxn ang="0">
                      <a:pos x="581" y="447"/>
                    </a:cxn>
                    <a:cxn ang="0">
                      <a:pos x="526" y="467"/>
                    </a:cxn>
                    <a:cxn ang="0">
                      <a:pos x="534" y="482"/>
                    </a:cxn>
                    <a:cxn ang="0">
                      <a:pos x="551" y="507"/>
                    </a:cxn>
                    <a:cxn ang="0">
                      <a:pos x="550" y="526"/>
                    </a:cxn>
                    <a:cxn ang="0">
                      <a:pos x="467" y="475"/>
                    </a:cxn>
                    <a:cxn ang="0">
                      <a:pos x="445" y="456"/>
                    </a:cxn>
                    <a:cxn ang="0">
                      <a:pos x="417" y="455"/>
                    </a:cxn>
                    <a:cxn ang="0">
                      <a:pos x="387" y="465"/>
                    </a:cxn>
                    <a:cxn ang="0">
                      <a:pos x="325" y="452"/>
                    </a:cxn>
                    <a:cxn ang="0">
                      <a:pos x="278" y="447"/>
                    </a:cxn>
                    <a:cxn ang="0">
                      <a:pos x="262" y="453"/>
                    </a:cxn>
                    <a:cxn ang="0">
                      <a:pos x="253" y="470"/>
                    </a:cxn>
                    <a:cxn ang="0">
                      <a:pos x="181" y="488"/>
                    </a:cxn>
                    <a:cxn ang="0">
                      <a:pos x="122" y="458"/>
                    </a:cxn>
                    <a:cxn ang="0">
                      <a:pos x="86" y="426"/>
                    </a:cxn>
                    <a:cxn ang="0">
                      <a:pos x="50" y="427"/>
                    </a:cxn>
                    <a:cxn ang="0">
                      <a:pos x="23" y="413"/>
                    </a:cxn>
                    <a:cxn ang="0">
                      <a:pos x="10" y="362"/>
                    </a:cxn>
                    <a:cxn ang="0">
                      <a:pos x="0" y="311"/>
                    </a:cxn>
                    <a:cxn ang="0">
                      <a:pos x="10" y="261"/>
                    </a:cxn>
                    <a:cxn ang="0">
                      <a:pos x="21" y="212"/>
                    </a:cxn>
                    <a:cxn ang="0">
                      <a:pos x="79" y="211"/>
                    </a:cxn>
                    <a:cxn ang="0">
                      <a:pos x="96" y="196"/>
                    </a:cxn>
                    <a:cxn ang="0">
                      <a:pos x="103" y="164"/>
                    </a:cxn>
                    <a:cxn ang="0">
                      <a:pos x="109" y="120"/>
                    </a:cxn>
                    <a:cxn ang="0">
                      <a:pos x="123" y="103"/>
                    </a:cxn>
                    <a:cxn ang="0">
                      <a:pos x="126" y="68"/>
                    </a:cxn>
                    <a:cxn ang="0">
                      <a:pos x="134" y="45"/>
                    </a:cxn>
                    <a:cxn ang="0">
                      <a:pos x="154" y="25"/>
                    </a:cxn>
                    <a:cxn ang="0">
                      <a:pos x="207" y="0"/>
                    </a:cxn>
                    <a:cxn ang="0">
                      <a:pos x="236" y="57"/>
                    </a:cxn>
                    <a:cxn ang="0">
                      <a:pos x="283" y="100"/>
                    </a:cxn>
                    <a:cxn ang="0">
                      <a:pos x="344" y="147"/>
                    </a:cxn>
                    <a:cxn ang="0">
                      <a:pos x="382" y="160"/>
                    </a:cxn>
                    <a:cxn ang="0">
                      <a:pos x="405" y="178"/>
                    </a:cxn>
                    <a:cxn ang="0">
                      <a:pos x="428" y="193"/>
                    </a:cxn>
                    <a:cxn ang="0">
                      <a:pos x="519" y="195"/>
                    </a:cxn>
                    <a:cxn ang="0">
                      <a:pos x="565" y="201"/>
                    </a:cxn>
                    <a:cxn ang="0">
                      <a:pos x="616" y="219"/>
                    </a:cxn>
                    <a:cxn ang="0">
                      <a:pos x="685" y="261"/>
                    </a:cxn>
                    <a:cxn ang="0">
                      <a:pos x="714" y="292"/>
                    </a:cxn>
                    <a:cxn ang="0">
                      <a:pos x="752" y="334"/>
                    </a:cxn>
                  </a:cxnLst>
                  <a:rect l="0" t="0" r="r" b="b"/>
                  <a:pathLst>
                    <a:path w="773" h="526">
                      <a:moveTo>
                        <a:pt x="773" y="347"/>
                      </a:moveTo>
                      <a:lnTo>
                        <a:pt x="769" y="356"/>
                      </a:lnTo>
                      <a:lnTo>
                        <a:pt x="765" y="364"/>
                      </a:lnTo>
                      <a:lnTo>
                        <a:pt x="763" y="368"/>
                      </a:lnTo>
                      <a:lnTo>
                        <a:pt x="760" y="371"/>
                      </a:lnTo>
                      <a:lnTo>
                        <a:pt x="757" y="375"/>
                      </a:lnTo>
                      <a:lnTo>
                        <a:pt x="753" y="379"/>
                      </a:lnTo>
                      <a:lnTo>
                        <a:pt x="747" y="383"/>
                      </a:lnTo>
                      <a:lnTo>
                        <a:pt x="740" y="386"/>
                      </a:lnTo>
                      <a:lnTo>
                        <a:pt x="735" y="389"/>
                      </a:lnTo>
                      <a:lnTo>
                        <a:pt x="729" y="391"/>
                      </a:lnTo>
                      <a:lnTo>
                        <a:pt x="716" y="393"/>
                      </a:lnTo>
                      <a:lnTo>
                        <a:pt x="703" y="393"/>
                      </a:lnTo>
                      <a:lnTo>
                        <a:pt x="691" y="391"/>
                      </a:lnTo>
                      <a:lnTo>
                        <a:pt x="678" y="390"/>
                      </a:lnTo>
                      <a:lnTo>
                        <a:pt x="673" y="390"/>
                      </a:lnTo>
                      <a:lnTo>
                        <a:pt x="667" y="391"/>
                      </a:lnTo>
                      <a:lnTo>
                        <a:pt x="656" y="398"/>
                      </a:lnTo>
                      <a:lnTo>
                        <a:pt x="646" y="403"/>
                      </a:lnTo>
                      <a:lnTo>
                        <a:pt x="635" y="408"/>
                      </a:lnTo>
                      <a:lnTo>
                        <a:pt x="622" y="411"/>
                      </a:lnTo>
                      <a:lnTo>
                        <a:pt x="615" y="414"/>
                      </a:lnTo>
                      <a:lnTo>
                        <a:pt x="611" y="418"/>
                      </a:lnTo>
                      <a:lnTo>
                        <a:pt x="609" y="421"/>
                      </a:lnTo>
                      <a:lnTo>
                        <a:pt x="607" y="424"/>
                      </a:lnTo>
                      <a:lnTo>
                        <a:pt x="606" y="427"/>
                      </a:lnTo>
                      <a:lnTo>
                        <a:pt x="606" y="431"/>
                      </a:lnTo>
                      <a:lnTo>
                        <a:pt x="606" y="438"/>
                      </a:lnTo>
                      <a:lnTo>
                        <a:pt x="606" y="444"/>
                      </a:lnTo>
                      <a:lnTo>
                        <a:pt x="605" y="446"/>
                      </a:lnTo>
                      <a:lnTo>
                        <a:pt x="605" y="448"/>
                      </a:lnTo>
                      <a:lnTo>
                        <a:pt x="603" y="450"/>
                      </a:lnTo>
                      <a:lnTo>
                        <a:pt x="600" y="450"/>
                      </a:lnTo>
                      <a:lnTo>
                        <a:pt x="593" y="448"/>
                      </a:lnTo>
                      <a:lnTo>
                        <a:pt x="586" y="446"/>
                      </a:lnTo>
                      <a:lnTo>
                        <a:pt x="581" y="447"/>
                      </a:lnTo>
                      <a:lnTo>
                        <a:pt x="576" y="448"/>
                      </a:lnTo>
                      <a:lnTo>
                        <a:pt x="522" y="448"/>
                      </a:lnTo>
                      <a:lnTo>
                        <a:pt x="524" y="457"/>
                      </a:lnTo>
                      <a:lnTo>
                        <a:pt x="526" y="467"/>
                      </a:lnTo>
                      <a:lnTo>
                        <a:pt x="527" y="471"/>
                      </a:lnTo>
                      <a:lnTo>
                        <a:pt x="528" y="475"/>
                      </a:lnTo>
                      <a:lnTo>
                        <a:pt x="531" y="478"/>
                      </a:lnTo>
                      <a:lnTo>
                        <a:pt x="534" y="482"/>
                      </a:lnTo>
                      <a:lnTo>
                        <a:pt x="541" y="490"/>
                      </a:lnTo>
                      <a:lnTo>
                        <a:pt x="547" y="498"/>
                      </a:lnTo>
                      <a:lnTo>
                        <a:pt x="549" y="502"/>
                      </a:lnTo>
                      <a:lnTo>
                        <a:pt x="551" y="507"/>
                      </a:lnTo>
                      <a:lnTo>
                        <a:pt x="552" y="512"/>
                      </a:lnTo>
                      <a:lnTo>
                        <a:pt x="552" y="517"/>
                      </a:lnTo>
                      <a:lnTo>
                        <a:pt x="552" y="522"/>
                      </a:lnTo>
                      <a:lnTo>
                        <a:pt x="550" y="526"/>
                      </a:lnTo>
                      <a:lnTo>
                        <a:pt x="528" y="511"/>
                      </a:lnTo>
                      <a:lnTo>
                        <a:pt x="508" y="500"/>
                      </a:lnTo>
                      <a:lnTo>
                        <a:pt x="489" y="489"/>
                      </a:lnTo>
                      <a:lnTo>
                        <a:pt x="467" y="475"/>
                      </a:lnTo>
                      <a:lnTo>
                        <a:pt x="458" y="469"/>
                      </a:lnTo>
                      <a:lnTo>
                        <a:pt x="452" y="461"/>
                      </a:lnTo>
                      <a:lnTo>
                        <a:pt x="448" y="458"/>
                      </a:lnTo>
                      <a:lnTo>
                        <a:pt x="445" y="456"/>
                      </a:lnTo>
                      <a:lnTo>
                        <a:pt x="441" y="454"/>
                      </a:lnTo>
                      <a:lnTo>
                        <a:pt x="436" y="454"/>
                      </a:lnTo>
                      <a:lnTo>
                        <a:pt x="425" y="454"/>
                      </a:lnTo>
                      <a:lnTo>
                        <a:pt x="417" y="455"/>
                      </a:lnTo>
                      <a:lnTo>
                        <a:pt x="410" y="457"/>
                      </a:lnTo>
                      <a:lnTo>
                        <a:pt x="403" y="460"/>
                      </a:lnTo>
                      <a:lnTo>
                        <a:pt x="394" y="462"/>
                      </a:lnTo>
                      <a:lnTo>
                        <a:pt x="387" y="465"/>
                      </a:lnTo>
                      <a:lnTo>
                        <a:pt x="379" y="467"/>
                      </a:lnTo>
                      <a:lnTo>
                        <a:pt x="369" y="468"/>
                      </a:lnTo>
                      <a:lnTo>
                        <a:pt x="346" y="459"/>
                      </a:lnTo>
                      <a:lnTo>
                        <a:pt x="325" y="452"/>
                      </a:lnTo>
                      <a:lnTo>
                        <a:pt x="314" y="450"/>
                      </a:lnTo>
                      <a:lnTo>
                        <a:pt x="303" y="448"/>
                      </a:lnTo>
                      <a:lnTo>
                        <a:pt x="292" y="447"/>
                      </a:lnTo>
                      <a:lnTo>
                        <a:pt x="278" y="447"/>
                      </a:lnTo>
                      <a:lnTo>
                        <a:pt x="273" y="447"/>
                      </a:lnTo>
                      <a:lnTo>
                        <a:pt x="269" y="448"/>
                      </a:lnTo>
                      <a:lnTo>
                        <a:pt x="266" y="450"/>
                      </a:lnTo>
                      <a:lnTo>
                        <a:pt x="262" y="453"/>
                      </a:lnTo>
                      <a:lnTo>
                        <a:pt x="260" y="456"/>
                      </a:lnTo>
                      <a:lnTo>
                        <a:pt x="257" y="460"/>
                      </a:lnTo>
                      <a:lnTo>
                        <a:pt x="255" y="465"/>
                      </a:lnTo>
                      <a:lnTo>
                        <a:pt x="253" y="470"/>
                      </a:lnTo>
                      <a:lnTo>
                        <a:pt x="249" y="490"/>
                      </a:lnTo>
                      <a:lnTo>
                        <a:pt x="243" y="513"/>
                      </a:lnTo>
                      <a:lnTo>
                        <a:pt x="210" y="500"/>
                      </a:lnTo>
                      <a:lnTo>
                        <a:pt x="181" y="488"/>
                      </a:lnTo>
                      <a:lnTo>
                        <a:pt x="166" y="482"/>
                      </a:lnTo>
                      <a:lnTo>
                        <a:pt x="153" y="476"/>
                      </a:lnTo>
                      <a:lnTo>
                        <a:pt x="137" y="468"/>
                      </a:lnTo>
                      <a:lnTo>
                        <a:pt x="122" y="458"/>
                      </a:lnTo>
                      <a:lnTo>
                        <a:pt x="110" y="444"/>
                      </a:lnTo>
                      <a:lnTo>
                        <a:pt x="98" y="430"/>
                      </a:lnTo>
                      <a:lnTo>
                        <a:pt x="93" y="427"/>
                      </a:lnTo>
                      <a:lnTo>
                        <a:pt x="86" y="426"/>
                      </a:lnTo>
                      <a:lnTo>
                        <a:pt x="80" y="426"/>
                      </a:lnTo>
                      <a:lnTo>
                        <a:pt x="75" y="427"/>
                      </a:lnTo>
                      <a:lnTo>
                        <a:pt x="64" y="428"/>
                      </a:lnTo>
                      <a:lnTo>
                        <a:pt x="50" y="427"/>
                      </a:lnTo>
                      <a:lnTo>
                        <a:pt x="42" y="425"/>
                      </a:lnTo>
                      <a:lnTo>
                        <a:pt x="36" y="422"/>
                      </a:lnTo>
                      <a:lnTo>
                        <a:pt x="30" y="419"/>
                      </a:lnTo>
                      <a:lnTo>
                        <a:pt x="23" y="413"/>
                      </a:lnTo>
                      <a:lnTo>
                        <a:pt x="20" y="398"/>
                      </a:lnTo>
                      <a:lnTo>
                        <a:pt x="17" y="386"/>
                      </a:lnTo>
                      <a:lnTo>
                        <a:pt x="13" y="373"/>
                      </a:lnTo>
                      <a:lnTo>
                        <a:pt x="10" y="362"/>
                      </a:lnTo>
                      <a:lnTo>
                        <a:pt x="6" y="351"/>
                      </a:lnTo>
                      <a:lnTo>
                        <a:pt x="4" y="339"/>
                      </a:lnTo>
                      <a:lnTo>
                        <a:pt x="1" y="326"/>
                      </a:lnTo>
                      <a:lnTo>
                        <a:pt x="0" y="311"/>
                      </a:lnTo>
                      <a:lnTo>
                        <a:pt x="1" y="298"/>
                      </a:lnTo>
                      <a:lnTo>
                        <a:pt x="4" y="285"/>
                      </a:lnTo>
                      <a:lnTo>
                        <a:pt x="7" y="273"/>
                      </a:lnTo>
                      <a:lnTo>
                        <a:pt x="10" y="261"/>
                      </a:lnTo>
                      <a:lnTo>
                        <a:pt x="13" y="250"/>
                      </a:lnTo>
                      <a:lnTo>
                        <a:pt x="16" y="238"/>
                      </a:lnTo>
                      <a:lnTo>
                        <a:pt x="19" y="225"/>
                      </a:lnTo>
                      <a:lnTo>
                        <a:pt x="21" y="212"/>
                      </a:lnTo>
                      <a:lnTo>
                        <a:pt x="21" y="212"/>
                      </a:lnTo>
                      <a:lnTo>
                        <a:pt x="71" y="212"/>
                      </a:lnTo>
                      <a:lnTo>
                        <a:pt x="75" y="211"/>
                      </a:lnTo>
                      <a:lnTo>
                        <a:pt x="79" y="211"/>
                      </a:lnTo>
                      <a:lnTo>
                        <a:pt x="82" y="209"/>
                      </a:lnTo>
                      <a:lnTo>
                        <a:pt x="85" y="207"/>
                      </a:lnTo>
                      <a:lnTo>
                        <a:pt x="91" y="202"/>
                      </a:lnTo>
                      <a:lnTo>
                        <a:pt x="96" y="196"/>
                      </a:lnTo>
                      <a:lnTo>
                        <a:pt x="99" y="189"/>
                      </a:lnTo>
                      <a:lnTo>
                        <a:pt x="101" y="182"/>
                      </a:lnTo>
                      <a:lnTo>
                        <a:pt x="102" y="173"/>
                      </a:lnTo>
                      <a:lnTo>
                        <a:pt x="103" y="164"/>
                      </a:lnTo>
                      <a:lnTo>
                        <a:pt x="103" y="135"/>
                      </a:lnTo>
                      <a:lnTo>
                        <a:pt x="104" y="130"/>
                      </a:lnTo>
                      <a:lnTo>
                        <a:pt x="106" y="125"/>
                      </a:lnTo>
                      <a:lnTo>
                        <a:pt x="109" y="120"/>
                      </a:lnTo>
                      <a:lnTo>
                        <a:pt x="112" y="116"/>
                      </a:lnTo>
                      <a:lnTo>
                        <a:pt x="117" y="112"/>
                      </a:lnTo>
                      <a:lnTo>
                        <a:pt x="120" y="108"/>
                      </a:lnTo>
                      <a:lnTo>
                        <a:pt x="123" y="103"/>
                      </a:lnTo>
                      <a:lnTo>
                        <a:pt x="124" y="98"/>
                      </a:lnTo>
                      <a:lnTo>
                        <a:pt x="126" y="85"/>
                      </a:lnTo>
                      <a:lnTo>
                        <a:pt x="126" y="73"/>
                      </a:lnTo>
                      <a:lnTo>
                        <a:pt x="126" y="68"/>
                      </a:lnTo>
                      <a:lnTo>
                        <a:pt x="127" y="61"/>
                      </a:lnTo>
                      <a:lnTo>
                        <a:pt x="129" y="56"/>
                      </a:lnTo>
                      <a:lnTo>
                        <a:pt x="131" y="50"/>
                      </a:lnTo>
                      <a:lnTo>
                        <a:pt x="134" y="45"/>
                      </a:lnTo>
                      <a:lnTo>
                        <a:pt x="138" y="40"/>
                      </a:lnTo>
                      <a:lnTo>
                        <a:pt x="141" y="35"/>
                      </a:lnTo>
                      <a:lnTo>
                        <a:pt x="146" y="31"/>
                      </a:lnTo>
                      <a:lnTo>
                        <a:pt x="154" y="25"/>
                      </a:lnTo>
                      <a:lnTo>
                        <a:pt x="163" y="20"/>
                      </a:lnTo>
                      <a:lnTo>
                        <a:pt x="184" y="12"/>
                      </a:lnTo>
                      <a:lnTo>
                        <a:pt x="207" y="0"/>
                      </a:lnTo>
                      <a:lnTo>
                        <a:pt x="207" y="0"/>
                      </a:lnTo>
                      <a:lnTo>
                        <a:pt x="212" y="17"/>
                      </a:lnTo>
                      <a:lnTo>
                        <a:pt x="219" y="31"/>
                      </a:lnTo>
                      <a:lnTo>
                        <a:pt x="227" y="45"/>
                      </a:lnTo>
                      <a:lnTo>
                        <a:pt x="236" y="57"/>
                      </a:lnTo>
                      <a:lnTo>
                        <a:pt x="246" y="69"/>
                      </a:lnTo>
                      <a:lnTo>
                        <a:pt x="256" y="79"/>
                      </a:lnTo>
                      <a:lnTo>
                        <a:pt x="270" y="89"/>
                      </a:lnTo>
                      <a:lnTo>
                        <a:pt x="283" y="100"/>
                      </a:lnTo>
                      <a:lnTo>
                        <a:pt x="305" y="117"/>
                      </a:lnTo>
                      <a:lnTo>
                        <a:pt x="325" y="134"/>
                      </a:lnTo>
                      <a:lnTo>
                        <a:pt x="334" y="141"/>
                      </a:lnTo>
                      <a:lnTo>
                        <a:pt x="344" y="147"/>
                      </a:lnTo>
                      <a:lnTo>
                        <a:pt x="357" y="153"/>
                      </a:lnTo>
                      <a:lnTo>
                        <a:pt x="371" y="157"/>
                      </a:lnTo>
                      <a:lnTo>
                        <a:pt x="377" y="158"/>
                      </a:lnTo>
                      <a:lnTo>
                        <a:pt x="382" y="160"/>
                      </a:lnTo>
                      <a:lnTo>
                        <a:pt x="386" y="163"/>
                      </a:lnTo>
                      <a:lnTo>
                        <a:pt x="390" y="165"/>
                      </a:lnTo>
                      <a:lnTo>
                        <a:pt x="397" y="171"/>
                      </a:lnTo>
                      <a:lnTo>
                        <a:pt x="405" y="178"/>
                      </a:lnTo>
                      <a:lnTo>
                        <a:pt x="412" y="185"/>
                      </a:lnTo>
                      <a:lnTo>
                        <a:pt x="419" y="190"/>
                      </a:lnTo>
                      <a:lnTo>
                        <a:pt x="423" y="192"/>
                      </a:lnTo>
                      <a:lnTo>
                        <a:pt x="428" y="193"/>
                      </a:lnTo>
                      <a:lnTo>
                        <a:pt x="433" y="194"/>
                      </a:lnTo>
                      <a:lnTo>
                        <a:pt x="439" y="195"/>
                      </a:lnTo>
                      <a:lnTo>
                        <a:pt x="506" y="195"/>
                      </a:lnTo>
                      <a:lnTo>
                        <a:pt x="519" y="195"/>
                      </a:lnTo>
                      <a:lnTo>
                        <a:pt x="531" y="196"/>
                      </a:lnTo>
                      <a:lnTo>
                        <a:pt x="543" y="197"/>
                      </a:lnTo>
                      <a:lnTo>
                        <a:pt x="555" y="199"/>
                      </a:lnTo>
                      <a:lnTo>
                        <a:pt x="565" y="201"/>
                      </a:lnTo>
                      <a:lnTo>
                        <a:pt x="577" y="203"/>
                      </a:lnTo>
                      <a:lnTo>
                        <a:pt x="587" y="206"/>
                      </a:lnTo>
                      <a:lnTo>
                        <a:pt x="596" y="211"/>
                      </a:lnTo>
                      <a:lnTo>
                        <a:pt x="616" y="219"/>
                      </a:lnTo>
                      <a:lnTo>
                        <a:pt x="636" y="230"/>
                      </a:lnTo>
                      <a:lnTo>
                        <a:pt x="656" y="243"/>
                      </a:lnTo>
                      <a:lnTo>
                        <a:pt x="678" y="256"/>
                      </a:lnTo>
                      <a:lnTo>
                        <a:pt x="685" y="261"/>
                      </a:lnTo>
                      <a:lnTo>
                        <a:pt x="692" y="268"/>
                      </a:lnTo>
                      <a:lnTo>
                        <a:pt x="698" y="274"/>
                      </a:lnTo>
                      <a:lnTo>
                        <a:pt x="703" y="280"/>
                      </a:lnTo>
                      <a:lnTo>
                        <a:pt x="714" y="292"/>
                      </a:lnTo>
                      <a:lnTo>
                        <a:pt x="724" y="305"/>
                      </a:lnTo>
                      <a:lnTo>
                        <a:pt x="734" y="317"/>
                      </a:lnTo>
                      <a:lnTo>
                        <a:pt x="746" y="329"/>
                      </a:lnTo>
                      <a:lnTo>
                        <a:pt x="752" y="334"/>
                      </a:lnTo>
                      <a:lnTo>
                        <a:pt x="758" y="339"/>
                      </a:lnTo>
                      <a:lnTo>
                        <a:pt x="765" y="343"/>
                      </a:lnTo>
                      <a:lnTo>
                        <a:pt x="773" y="347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solidFill>
                    <a:sysClr val="window" lastClr="FFFFFF">
                      <a:lumMod val="85000"/>
                    </a:sysClr>
                  </a:solidFill>
                  <a:round/>
                  <a:headEnd/>
                  <a:tailEnd/>
                </a:ln>
              </p:spPr>
            </p:sp>
            <p:sp>
              <p:nvSpPr>
                <p:cNvPr id="100" name="Freeform 99"/>
                <p:cNvSpPr>
                  <a:spLocks/>
                </p:cNvSpPr>
                <p:nvPr/>
              </p:nvSpPr>
              <p:spPr bwMode="auto">
                <a:xfrm>
                  <a:off x="11425" y="2234507"/>
                  <a:ext cx="47941" cy="101925"/>
                </a:xfrm>
                <a:custGeom>
                  <a:avLst/>
                  <a:gdLst/>
                  <a:ahLst/>
                  <a:cxnLst>
                    <a:cxn ang="0">
                      <a:pos x="0" y="191"/>
                    </a:cxn>
                    <a:cxn ang="0">
                      <a:pos x="14" y="193"/>
                    </a:cxn>
                    <a:cxn ang="0">
                      <a:pos x="27" y="197"/>
                    </a:cxn>
                    <a:cxn ang="0">
                      <a:pos x="39" y="201"/>
                    </a:cxn>
                    <a:cxn ang="0">
                      <a:pos x="51" y="205"/>
                    </a:cxn>
                    <a:cxn ang="0">
                      <a:pos x="63" y="210"/>
                    </a:cxn>
                    <a:cxn ang="0">
                      <a:pos x="75" y="215"/>
                    </a:cxn>
                    <a:cxn ang="0">
                      <a:pos x="88" y="218"/>
                    </a:cxn>
                    <a:cxn ang="0">
                      <a:pos x="102" y="221"/>
                    </a:cxn>
                    <a:cxn ang="0">
                      <a:pos x="99" y="206"/>
                    </a:cxn>
                    <a:cxn ang="0">
                      <a:pos x="96" y="194"/>
                    </a:cxn>
                    <a:cxn ang="0">
                      <a:pos x="92" y="181"/>
                    </a:cxn>
                    <a:cxn ang="0">
                      <a:pos x="89" y="170"/>
                    </a:cxn>
                    <a:cxn ang="0">
                      <a:pos x="85" y="159"/>
                    </a:cxn>
                    <a:cxn ang="0">
                      <a:pos x="83" y="147"/>
                    </a:cxn>
                    <a:cxn ang="0">
                      <a:pos x="80" y="134"/>
                    </a:cxn>
                    <a:cxn ang="0">
                      <a:pos x="79" y="119"/>
                    </a:cxn>
                    <a:cxn ang="0">
                      <a:pos x="80" y="106"/>
                    </a:cxn>
                    <a:cxn ang="0">
                      <a:pos x="83" y="93"/>
                    </a:cxn>
                    <a:cxn ang="0">
                      <a:pos x="86" y="81"/>
                    </a:cxn>
                    <a:cxn ang="0">
                      <a:pos x="89" y="69"/>
                    </a:cxn>
                    <a:cxn ang="0">
                      <a:pos x="92" y="58"/>
                    </a:cxn>
                    <a:cxn ang="0">
                      <a:pos x="95" y="46"/>
                    </a:cxn>
                    <a:cxn ang="0">
                      <a:pos x="98" y="33"/>
                    </a:cxn>
                    <a:cxn ang="0">
                      <a:pos x="100" y="20"/>
                    </a:cxn>
                    <a:cxn ang="0">
                      <a:pos x="100" y="20"/>
                    </a:cxn>
                    <a:cxn ang="0">
                      <a:pos x="74" y="13"/>
                    </a:cxn>
                    <a:cxn ang="0">
                      <a:pos x="50" y="7"/>
                    </a:cxn>
                    <a:cxn ang="0">
                      <a:pos x="38" y="4"/>
                    </a:cxn>
                    <a:cxn ang="0">
                      <a:pos x="26" y="2"/>
                    </a:cxn>
                    <a:cxn ang="0">
                      <a:pos x="13" y="1"/>
                    </a:cxn>
                    <a:cxn ang="0">
                      <a:pos x="0" y="0"/>
                    </a:cxn>
                    <a:cxn ang="0">
                      <a:pos x="0" y="191"/>
                    </a:cxn>
                    <a:cxn ang="0">
                      <a:pos x="0" y="191"/>
                    </a:cxn>
                  </a:cxnLst>
                  <a:rect l="0" t="0" r="r" b="b"/>
                  <a:pathLst>
                    <a:path w="102" h="221">
                      <a:moveTo>
                        <a:pt x="0" y="191"/>
                      </a:moveTo>
                      <a:lnTo>
                        <a:pt x="14" y="193"/>
                      </a:lnTo>
                      <a:lnTo>
                        <a:pt x="27" y="197"/>
                      </a:lnTo>
                      <a:lnTo>
                        <a:pt x="39" y="201"/>
                      </a:lnTo>
                      <a:lnTo>
                        <a:pt x="51" y="205"/>
                      </a:lnTo>
                      <a:lnTo>
                        <a:pt x="63" y="210"/>
                      </a:lnTo>
                      <a:lnTo>
                        <a:pt x="75" y="215"/>
                      </a:lnTo>
                      <a:lnTo>
                        <a:pt x="88" y="218"/>
                      </a:lnTo>
                      <a:lnTo>
                        <a:pt x="102" y="221"/>
                      </a:lnTo>
                      <a:lnTo>
                        <a:pt x="99" y="206"/>
                      </a:lnTo>
                      <a:lnTo>
                        <a:pt x="96" y="194"/>
                      </a:lnTo>
                      <a:lnTo>
                        <a:pt x="92" y="181"/>
                      </a:lnTo>
                      <a:lnTo>
                        <a:pt x="89" y="170"/>
                      </a:lnTo>
                      <a:lnTo>
                        <a:pt x="85" y="159"/>
                      </a:lnTo>
                      <a:lnTo>
                        <a:pt x="83" y="147"/>
                      </a:lnTo>
                      <a:lnTo>
                        <a:pt x="80" y="134"/>
                      </a:lnTo>
                      <a:lnTo>
                        <a:pt x="79" y="119"/>
                      </a:lnTo>
                      <a:lnTo>
                        <a:pt x="80" y="106"/>
                      </a:lnTo>
                      <a:lnTo>
                        <a:pt x="83" y="93"/>
                      </a:lnTo>
                      <a:lnTo>
                        <a:pt x="86" y="81"/>
                      </a:lnTo>
                      <a:lnTo>
                        <a:pt x="89" y="69"/>
                      </a:lnTo>
                      <a:lnTo>
                        <a:pt x="92" y="58"/>
                      </a:lnTo>
                      <a:lnTo>
                        <a:pt x="95" y="46"/>
                      </a:lnTo>
                      <a:lnTo>
                        <a:pt x="98" y="33"/>
                      </a:lnTo>
                      <a:lnTo>
                        <a:pt x="100" y="20"/>
                      </a:lnTo>
                      <a:lnTo>
                        <a:pt x="100" y="20"/>
                      </a:lnTo>
                      <a:lnTo>
                        <a:pt x="74" y="13"/>
                      </a:lnTo>
                      <a:lnTo>
                        <a:pt x="50" y="7"/>
                      </a:lnTo>
                      <a:lnTo>
                        <a:pt x="38" y="4"/>
                      </a:lnTo>
                      <a:lnTo>
                        <a:pt x="26" y="2"/>
                      </a:lnTo>
                      <a:lnTo>
                        <a:pt x="13" y="1"/>
                      </a:lnTo>
                      <a:lnTo>
                        <a:pt x="0" y="0"/>
                      </a:lnTo>
                      <a:lnTo>
                        <a:pt x="0" y="191"/>
                      </a:lnTo>
                      <a:lnTo>
                        <a:pt x="0" y="19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solidFill>
                    <a:sysClr val="window" lastClr="FFFFFF">
                      <a:lumMod val="85000"/>
                    </a:sysClr>
                  </a:solidFill>
                  <a:round/>
                  <a:headEnd/>
                  <a:tailEnd/>
                </a:ln>
              </p:spPr>
            </p:sp>
            <p:sp>
              <p:nvSpPr>
                <p:cNvPr id="101" name="Freeform 100"/>
                <p:cNvSpPr>
                  <a:spLocks/>
                </p:cNvSpPr>
                <p:nvPr/>
              </p:nvSpPr>
              <p:spPr bwMode="auto">
                <a:xfrm>
                  <a:off x="11425" y="2317900"/>
                  <a:ext cx="210940" cy="120457"/>
                </a:xfrm>
                <a:custGeom>
                  <a:avLst/>
                  <a:gdLst/>
                  <a:ahLst/>
                  <a:cxnLst>
                    <a:cxn ang="0">
                      <a:pos x="296" y="251"/>
                    </a:cxn>
                    <a:cxn ang="0">
                      <a:pos x="249" y="216"/>
                    </a:cxn>
                    <a:cxn ang="0">
                      <a:pos x="225" y="190"/>
                    </a:cxn>
                    <a:cxn ang="0">
                      <a:pos x="210" y="175"/>
                    </a:cxn>
                    <a:cxn ang="0">
                      <a:pos x="193" y="171"/>
                    </a:cxn>
                    <a:cxn ang="0">
                      <a:pos x="179" y="173"/>
                    </a:cxn>
                    <a:cxn ang="0">
                      <a:pos x="165" y="170"/>
                    </a:cxn>
                    <a:cxn ang="0">
                      <a:pos x="155" y="153"/>
                    </a:cxn>
                    <a:cxn ang="0">
                      <a:pos x="153" y="133"/>
                    </a:cxn>
                    <a:cxn ang="0">
                      <a:pos x="146" y="119"/>
                    </a:cxn>
                    <a:cxn ang="0">
                      <a:pos x="140" y="117"/>
                    </a:cxn>
                    <a:cxn ang="0">
                      <a:pos x="120" y="118"/>
                    </a:cxn>
                    <a:cxn ang="0">
                      <a:pos x="95" y="126"/>
                    </a:cxn>
                    <a:cxn ang="0">
                      <a:pos x="69" y="134"/>
                    </a:cxn>
                    <a:cxn ang="0">
                      <a:pos x="39" y="130"/>
                    </a:cxn>
                    <a:cxn ang="0">
                      <a:pos x="17" y="127"/>
                    </a:cxn>
                    <a:cxn ang="0">
                      <a:pos x="13" y="131"/>
                    </a:cxn>
                    <a:cxn ang="0">
                      <a:pos x="11" y="144"/>
                    </a:cxn>
                    <a:cxn ang="0">
                      <a:pos x="15" y="155"/>
                    </a:cxn>
                    <a:cxn ang="0">
                      <a:pos x="30" y="175"/>
                    </a:cxn>
                    <a:cxn ang="0">
                      <a:pos x="37" y="188"/>
                    </a:cxn>
                    <a:cxn ang="0">
                      <a:pos x="37" y="201"/>
                    </a:cxn>
                    <a:cxn ang="0">
                      <a:pos x="11" y="188"/>
                    </a:cxn>
                    <a:cxn ang="0">
                      <a:pos x="0" y="0"/>
                    </a:cxn>
                    <a:cxn ang="0">
                      <a:pos x="27" y="6"/>
                    </a:cxn>
                    <a:cxn ang="0">
                      <a:pos x="63" y="19"/>
                    </a:cxn>
                    <a:cxn ang="0">
                      <a:pos x="102" y="30"/>
                    </a:cxn>
                    <a:cxn ang="0">
                      <a:pos x="121" y="42"/>
                    </a:cxn>
                    <a:cxn ang="0">
                      <a:pos x="154" y="44"/>
                    </a:cxn>
                    <a:cxn ang="0">
                      <a:pos x="172" y="44"/>
                    </a:cxn>
                    <a:cxn ang="0">
                      <a:pos x="201" y="75"/>
                    </a:cxn>
                    <a:cxn ang="0">
                      <a:pos x="245" y="99"/>
                    </a:cxn>
                    <a:cxn ang="0">
                      <a:pos x="322" y="130"/>
                    </a:cxn>
                    <a:cxn ang="0">
                      <a:pos x="334" y="82"/>
                    </a:cxn>
                    <a:cxn ang="0">
                      <a:pos x="341" y="70"/>
                    </a:cxn>
                    <a:cxn ang="0">
                      <a:pos x="352" y="64"/>
                    </a:cxn>
                    <a:cxn ang="0">
                      <a:pos x="382" y="65"/>
                    </a:cxn>
                    <a:cxn ang="0">
                      <a:pos x="425" y="76"/>
                    </a:cxn>
                    <a:cxn ang="0">
                      <a:pos x="439" y="88"/>
                    </a:cxn>
                    <a:cxn ang="0">
                      <a:pos x="427" y="99"/>
                    </a:cxn>
                    <a:cxn ang="0">
                      <a:pos x="417" y="126"/>
                    </a:cxn>
                    <a:cxn ang="0">
                      <a:pos x="400" y="147"/>
                    </a:cxn>
                    <a:cxn ang="0">
                      <a:pos x="360" y="147"/>
                    </a:cxn>
                    <a:cxn ang="0">
                      <a:pos x="358" y="177"/>
                    </a:cxn>
                    <a:cxn ang="0">
                      <a:pos x="353" y="195"/>
                    </a:cxn>
                    <a:cxn ang="0">
                      <a:pos x="333" y="217"/>
                    </a:cxn>
                    <a:cxn ang="0">
                      <a:pos x="311" y="235"/>
                    </a:cxn>
                  </a:cxnLst>
                  <a:rect l="0" t="0" r="r" b="b"/>
                  <a:pathLst>
                    <a:path w="448" h="253">
                      <a:moveTo>
                        <a:pt x="299" y="253"/>
                      </a:moveTo>
                      <a:lnTo>
                        <a:pt x="297" y="252"/>
                      </a:lnTo>
                      <a:lnTo>
                        <a:pt x="296" y="251"/>
                      </a:lnTo>
                      <a:lnTo>
                        <a:pt x="276" y="236"/>
                      </a:lnTo>
                      <a:lnTo>
                        <a:pt x="258" y="223"/>
                      </a:lnTo>
                      <a:lnTo>
                        <a:pt x="249" y="216"/>
                      </a:lnTo>
                      <a:lnTo>
                        <a:pt x="241" y="209"/>
                      </a:lnTo>
                      <a:lnTo>
                        <a:pt x="233" y="201"/>
                      </a:lnTo>
                      <a:lnTo>
                        <a:pt x="225" y="190"/>
                      </a:lnTo>
                      <a:lnTo>
                        <a:pt x="220" y="184"/>
                      </a:lnTo>
                      <a:lnTo>
                        <a:pt x="215" y="179"/>
                      </a:lnTo>
                      <a:lnTo>
                        <a:pt x="210" y="175"/>
                      </a:lnTo>
                      <a:lnTo>
                        <a:pt x="203" y="172"/>
                      </a:lnTo>
                      <a:lnTo>
                        <a:pt x="198" y="171"/>
                      </a:lnTo>
                      <a:lnTo>
                        <a:pt x="193" y="171"/>
                      </a:lnTo>
                      <a:lnTo>
                        <a:pt x="188" y="172"/>
                      </a:lnTo>
                      <a:lnTo>
                        <a:pt x="183" y="173"/>
                      </a:lnTo>
                      <a:lnTo>
                        <a:pt x="179" y="173"/>
                      </a:lnTo>
                      <a:lnTo>
                        <a:pt x="175" y="173"/>
                      </a:lnTo>
                      <a:lnTo>
                        <a:pt x="170" y="172"/>
                      </a:lnTo>
                      <a:lnTo>
                        <a:pt x="165" y="170"/>
                      </a:lnTo>
                      <a:lnTo>
                        <a:pt x="160" y="164"/>
                      </a:lnTo>
                      <a:lnTo>
                        <a:pt x="157" y="159"/>
                      </a:lnTo>
                      <a:lnTo>
                        <a:pt x="155" y="153"/>
                      </a:lnTo>
                      <a:lnTo>
                        <a:pt x="154" y="147"/>
                      </a:lnTo>
                      <a:lnTo>
                        <a:pt x="154" y="141"/>
                      </a:lnTo>
                      <a:lnTo>
                        <a:pt x="153" y="133"/>
                      </a:lnTo>
                      <a:lnTo>
                        <a:pt x="151" y="127"/>
                      </a:lnTo>
                      <a:lnTo>
                        <a:pt x="148" y="121"/>
                      </a:lnTo>
                      <a:lnTo>
                        <a:pt x="146" y="119"/>
                      </a:lnTo>
                      <a:lnTo>
                        <a:pt x="144" y="118"/>
                      </a:lnTo>
                      <a:lnTo>
                        <a:pt x="142" y="117"/>
                      </a:lnTo>
                      <a:lnTo>
                        <a:pt x="140" y="117"/>
                      </a:lnTo>
                      <a:lnTo>
                        <a:pt x="134" y="117"/>
                      </a:lnTo>
                      <a:lnTo>
                        <a:pt x="129" y="117"/>
                      </a:lnTo>
                      <a:lnTo>
                        <a:pt x="120" y="118"/>
                      </a:lnTo>
                      <a:lnTo>
                        <a:pt x="111" y="120"/>
                      </a:lnTo>
                      <a:lnTo>
                        <a:pt x="102" y="123"/>
                      </a:lnTo>
                      <a:lnTo>
                        <a:pt x="95" y="126"/>
                      </a:lnTo>
                      <a:lnTo>
                        <a:pt x="87" y="129"/>
                      </a:lnTo>
                      <a:lnTo>
                        <a:pt x="78" y="132"/>
                      </a:lnTo>
                      <a:lnTo>
                        <a:pt x="69" y="134"/>
                      </a:lnTo>
                      <a:lnTo>
                        <a:pt x="60" y="134"/>
                      </a:lnTo>
                      <a:lnTo>
                        <a:pt x="48" y="133"/>
                      </a:lnTo>
                      <a:lnTo>
                        <a:pt x="39" y="130"/>
                      </a:lnTo>
                      <a:lnTo>
                        <a:pt x="30" y="128"/>
                      </a:lnTo>
                      <a:lnTo>
                        <a:pt x="19" y="126"/>
                      </a:lnTo>
                      <a:lnTo>
                        <a:pt x="17" y="127"/>
                      </a:lnTo>
                      <a:lnTo>
                        <a:pt x="15" y="128"/>
                      </a:lnTo>
                      <a:lnTo>
                        <a:pt x="14" y="129"/>
                      </a:lnTo>
                      <a:lnTo>
                        <a:pt x="13" y="131"/>
                      </a:lnTo>
                      <a:lnTo>
                        <a:pt x="11" y="135"/>
                      </a:lnTo>
                      <a:lnTo>
                        <a:pt x="11" y="140"/>
                      </a:lnTo>
                      <a:lnTo>
                        <a:pt x="11" y="144"/>
                      </a:lnTo>
                      <a:lnTo>
                        <a:pt x="12" y="148"/>
                      </a:lnTo>
                      <a:lnTo>
                        <a:pt x="13" y="152"/>
                      </a:lnTo>
                      <a:lnTo>
                        <a:pt x="15" y="155"/>
                      </a:lnTo>
                      <a:lnTo>
                        <a:pt x="19" y="162"/>
                      </a:lnTo>
                      <a:lnTo>
                        <a:pt x="25" y="169"/>
                      </a:lnTo>
                      <a:lnTo>
                        <a:pt x="30" y="175"/>
                      </a:lnTo>
                      <a:lnTo>
                        <a:pt x="34" y="181"/>
                      </a:lnTo>
                      <a:lnTo>
                        <a:pt x="36" y="185"/>
                      </a:lnTo>
                      <a:lnTo>
                        <a:pt x="37" y="188"/>
                      </a:lnTo>
                      <a:lnTo>
                        <a:pt x="38" y="192"/>
                      </a:lnTo>
                      <a:lnTo>
                        <a:pt x="38" y="198"/>
                      </a:lnTo>
                      <a:lnTo>
                        <a:pt x="37" y="201"/>
                      </a:lnTo>
                      <a:lnTo>
                        <a:pt x="36" y="205"/>
                      </a:lnTo>
                      <a:lnTo>
                        <a:pt x="23" y="197"/>
                      </a:lnTo>
                      <a:lnTo>
                        <a:pt x="11" y="188"/>
                      </a:lnTo>
                      <a:lnTo>
                        <a:pt x="11" y="235"/>
                      </a:lnTo>
                      <a:lnTo>
                        <a:pt x="0" y="235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14" y="2"/>
                      </a:lnTo>
                      <a:lnTo>
                        <a:pt x="27" y="6"/>
                      </a:lnTo>
                      <a:lnTo>
                        <a:pt x="39" y="10"/>
                      </a:lnTo>
                      <a:lnTo>
                        <a:pt x="51" y="14"/>
                      </a:lnTo>
                      <a:lnTo>
                        <a:pt x="63" y="19"/>
                      </a:lnTo>
                      <a:lnTo>
                        <a:pt x="75" y="24"/>
                      </a:lnTo>
                      <a:lnTo>
                        <a:pt x="88" y="27"/>
                      </a:lnTo>
                      <a:lnTo>
                        <a:pt x="102" y="30"/>
                      </a:lnTo>
                      <a:lnTo>
                        <a:pt x="109" y="36"/>
                      </a:lnTo>
                      <a:lnTo>
                        <a:pt x="115" y="39"/>
                      </a:lnTo>
                      <a:lnTo>
                        <a:pt x="121" y="42"/>
                      </a:lnTo>
                      <a:lnTo>
                        <a:pt x="129" y="44"/>
                      </a:lnTo>
                      <a:lnTo>
                        <a:pt x="143" y="45"/>
                      </a:lnTo>
                      <a:lnTo>
                        <a:pt x="154" y="44"/>
                      </a:lnTo>
                      <a:lnTo>
                        <a:pt x="159" y="43"/>
                      </a:lnTo>
                      <a:lnTo>
                        <a:pt x="165" y="43"/>
                      </a:lnTo>
                      <a:lnTo>
                        <a:pt x="172" y="44"/>
                      </a:lnTo>
                      <a:lnTo>
                        <a:pt x="177" y="47"/>
                      </a:lnTo>
                      <a:lnTo>
                        <a:pt x="189" y="61"/>
                      </a:lnTo>
                      <a:lnTo>
                        <a:pt x="201" y="75"/>
                      </a:lnTo>
                      <a:lnTo>
                        <a:pt x="216" y="85"/>
                      </a:lnTo>
                      <a:lnTo>
                        <a:pt x="232" y="93"/>
                      </a:lnTo>
                      <a:lnTo>
                        <a:pt x="245" y="99"/>
                      </a:lnTo>
                      <a:lnTo>
                        <a:pt x="260" y="105"/>
                      </a:lnTo>
                      <a:lnTo>
                        <a:pt x="289" y="117"/>
                      </a:lnTo>
                      <a:lnTo>
                        <a:pt x="322" y="130"/>
                      </a:lnTo>
                      <a:lnTo>
                        <a:pt x="328" y="107"/>
                      </a:lnTo>
                      <a:lnTo>
                        <a:pt x="332" y="87"/>
                      </a:lnTo>
                      <a:lnTo>
                        <a:pt x="334" y="82"/>
                      </a:lnTo>
                      <a:lnTo>
                        <a:pt x="336" y="77"/>
                      </a:lnTo>
                      <a:lnTo>
                        <a:pt x="339" y="73"/>
                      </a:lnTo>
                      <a:lnTo>
                        <a:pt x="341" y="70"/>
                      </a:lnTo>
                      <a:lnTo>
                        <a:pt x="345" y="67"/>
                      </a:lnTo>
                      <a:lnTo>
                        <a:pt x="348" y="65"/>
                      </a:lnTo>
                      <a:lnTo>
                        <a:pt x="352" y="64"/>
                      </a:lnTo>
                      <a:lnTo>
                        <a:pt x="357" y="64"/>
                      </a:lnTo>
                      <a:lnTo>
                        <a:pt x="371" y="64"/>
                      </a:lnTo>
                      <a:lnTo>
                        <a:pt x="382" y="65"/>
                      </a:lnTo>
                      <a:lnTo>
                        <a:pt x="393" y="67"/>
                      </a:lnTo>
                      <a:lnTo>
                        <a:pt x="404" y="69"/>
                      </a:lnTo>
                      <a:lnTo>
                        <a:pt x="425" y="76"/>
                      </a:lnTo>
                      <a:lnTo>
                        <a:pt x="448" y="85"/>
                      </a:lnTo>
                      <a:lnTo>
                        <a:pt x="443" y="86"/>
                      </a:lnTo>
                      <a:lnTo>
                        <a:pt x="439" y="88"/>
                      </a:lnTo>
                      <a:lnTo>
                        <a:pt x="435" y="90"/>
                      </a:lnTo>
                      <a:lnTo>
                        <a:pt x="432" y="93"/>
                      </a:lnTo>
                      <a:lnTo>
                        <a:pt x="427" y="99"/>
                      </a:lnTo>
                      <a:lnTo>
                        <a:pt x="422" y="107"/>
                      </a:lnTo>
                      <a:lnTo>
                        <a:pt x="419" y="117"/>
                      </a:lnTo>
                      <a:lnTo>
                        <a:pt x="417" y="126"/>
                      </a:lnTo>
                      <a:lnTo>
                        <a:pt x="416" y="136"/>
                      </a:lnTo>
                      <a:lnTo>
                        <a:pt x="414" y="147"/>
                      </a:lnTo>
                      <a:lnTo>
                        <a:pt x="400" y="147"/>
                      </a:lnTo>
                      <a:lnTo>
                        <a:pt x="387" y="146"/>
                      </a:lnTo>
                      <a:lnTo>
                        <a:pt x="375" y="146"/>
                      </a:lnTo>
                      <a:lnTo>
                        <a:pt x="360" y="147"/>
                      </a:lnTo>
                      <a:lnTo>
                        <a:pt x="359" y="159"/>
                      </a:lnTo>
                      <a:lnTo>
                        <a:pt x="359" y="172"/>
                      </a:lnTo>
                      <a:lnTo>
                        <a:pt x="358" y="177"/>
                      </a:lnTo>
                      <a:lnTo>
                        <a:pt x="357" y="183"/>
                      </a:lnTo>
                      <a:lnTo>
                        <a:pt x="355" y="188"/>
                      </a:lnTo>
                      <a:lnTo>
                        <a:pt x="353" y="195"/>
                      </a:lnTo>
                      <a:lnTo>
                        <a:pt x="347" y="204"/>
                      </a:lnTo>
                      <a:lnTo>
                        <a:pt x="341" y="211"/>
                      </a:lnTo>
                      <a:lnTo>
                        <a:pt x="333" y="217"/>
                      </a:lnTo>
                      <a:lnTo>
                        <a:pt x="325" y="223"/>
                      </a:lnTo>
                      <a:lnTo>
                        <a:pt x="318" y="229"/>
                      </a:lnTo>
                      <a:lnTo>
                        <a:pt x="311" y="235"/>
                      </a:lnTo>
                      <a:lnTo>
                        <a:pt x="304" y="242"/>
                      </a:lnTo>
                      <a:lnTo>
                        <a:pt x="299" y="253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solidFill>
                    <a:sysClr val="window" lastClr="FFFFFF">
                      <a:lumMod val="85000"/>
                    </a:sysClr>
                  </a:solidFill>
                  <a:round/>
                  <a:headEnd/>
                  <a:tailEnd/>
                </a:ln>
              </p:spPr>
            </p:sp>
          </p:grpSp>
          <p:grpSp>
            <p:nvGrpSpPr>
              <p:cNvPr id="69" name="Africa"/>
              <p:cNvGrpSpPr/>
              <p:nvPr/>
            </p:nvGrpSpPr>
            <p:grpSpPr>
              <a:xfrm>
                <a:off x="11425" y="3142570"/>
                <a:ext cx="1073878" cy="3493264"/>
                <a:chOff x="11425" y="3142570"/>
                <a:chExt cx="1073878" cy="3493264"/>
              </a:xfrm>
            </p:grpSpPr>
            <p:sp>
              <p:nvSpPr>
                <p:cNvPr id="70" name="Freeform 69"/>
                <p:cNvSpPr>
                  <a:spLocks/>
                </p:cNvSpPr>
                <p:nvPr/>
              </p:nvSpPr>
              <p:spPr bwMode="auto">
                <a:xfrm>
                  <a:off x="21013" y="4300814"/>
                  <a:ext cx="479410" cy="528159"/>
                </a:xfrm>
                <a:custGeom>
                  <a:avLst/>
                  <a:gdLst/>
                  <a:ahLst/>
                  <a:cxnLst>
                    <a:cxn ang="0">
                      <a:pos x="452" y="49"/>
                    </a:cxn>
                    <a:cxn ang="0">
                      <a:pos x="470" y="109"/>
                    </a:cxn>
                    <a:cxn ang="0">
                      <a:pos x="481" y="253"/>
                    </a:cxn>
                    <a:cxn ang="0">
                      <a:pos x="514" y="404"/>
                    </a:cxn>
                    <a:cxn ang="0">
                      <a:pos x="529" y="435"/>
                    </a:cxn>
                    <a:cxn ang="0">
                      <a:pos x="519" y="496"/>
                    </a:cxn>
                    <a:cxn ang="0">
                      <a:pos x="528" y="513"/>
                    </a:cxn>
                    <a:cxn ang="0">
                      <a:pos x="521" y="567"/>
                    </a:cxn>
                    <a:cxn ang="0">
                      <a:pos x="531" y="591"/>
                    </a:cxn>
                    <a:cxn ang="0">
                      <a:pos x="549" y="567"/>
                    </a:cxn>
                    <a:cxn ang="0">
                      <a:pos x="557" y="544"/>
                    </a:cxn>
                    <a:cxn ang="0">
                      <a:pos x="576" y="553"/>
                    </a:cxn>
                    <a:cxn ang="0">
                      <a:pos x="583" y="611"/>
                    </a:cxn>
                    <a:cxn ang="0">
                      <a:pos x="635" y="642"/>
                    </a:cxn>
                    <a:cxn ang="0">
                      <a:pos x="688" y="653"/>
                    </a:cxn>
                    <a:cxn ang="0">
                      <a:pos x="710" y="668"/>
                    </a:cxn>
                    <a:cxn ang="0">
                      <a:pos x="724" y="691"/>
                    </a:cxn>
                    <a:cxn ang="0">
                      <a:pos x="757" y="717"/>
                    </a:cxn>
                    <a:cxn ang="0">
                      <a:pos x="772" y="762"/>
                    </a:cxn>
                    <a:cxn ang="0">
                      <a:pos x="786" y="808"/>
                    </a:cxn>
                    <a:cxn ang="0">
                      <a:pos x="810" y="873"/>
                    </a:cxn>
                    <a:cxn ang="0">
                      <a:pos x="840" y="900"/>
                    </a:cxn>
                    <a:cxn ang="0">
                      <a:pos x="862" y="923"/>
                    </a:cxn>
                    <a:cxn ang="0">
                      <a:pos x="887" y="979"/>
                    </a:cxn>
                    <a:cxn ang="0">
                      <a:pos x="903" y="1007"/>
                    </a:cxn>
                    <a:cxn ang="0">
                      <a:pos x="921" y="1038"/>
                    </a:cxn>
                    <a:cxn ang="0">
                      <a:pos x="940" y="1071"/>
                    </a:cxn>
                    <a:cxn ang="0">
                      <a:pos x="982" y="1102"/>
                    </a:cxn>
                    <a:cxn ang="0">
                      <a:pos x="803" y="1142"/>
                    </a:cxn>
                    <a:cxn ang="0">
                      <a:pos x="756" y="1088"/>
                    </a:cxn>
                    <a:cxn ang="0">
                      <a:pos x="684" y="1001"/>
                    </a:cxn>
                    <a:cxn ang="0">
                      <a:pos x="662" y="953"/>
                    </a:cxn>
                    <a:cxn ang="0">
                      <a:pos x="629" y="908"/>
                    </a:cxn>
                    <a:cxn ang="0">
                      <a:pos x="531" y="823"/>
                    </a:cxn>
                    <a:cxn ang="0">
                      <a:pos x="455" y="763"/>
                    </a:cxn>
                    <a:cxn ang="0">
                      <a:pos x="398" y="708"/>
                    </a:cxn>
                    <a:cxn ang="0">
                      <a:pos x="381" y="663"/>
                    </a:cxn>
                    <a:cxn ang="0">
                      <a:pos x="311" y="661"/>
                    </a:cxn>
                    <a:cxn ang="0">
                      <a:pos x="275" y="702"/>
                    </a:cxn>
                    <a:cxn ang="0">
                      <a:pos x="240" y="747"/>
                    </a:cxn>
                    <a:cxn ang="0">
                      <a:pos x="214" y="748"/>
                    </a:cxn>
                    <a:cxn ang="0">
                      <a:pos x="188" y="730"/>
                    </a:cxn>
                    <a:cxn ang="0">
                      <a:pos x="163" y="671"/>
                    </a:cxn>
                    <a:cxn ang="0">
                      <a:pos x="145" y="621"/>
                    </a:cxn>
                    <a:cxn ang="0">
                      <a:pos x="68" y="618"/>
                    </a:cxn>
                    <a:cxn ang="0">
                      <a:pos x="0" y="581"/>
                    </a:cxn>
                    <a:cxn ang="0">
                      <a:pos x="20" y="498"/>
                    </a:cxn>
                    <a:cxn ang="0">
                      <a:pos x="35" y="447"/>
                    </a:cxn>
                    <a:cxn ang="0">
                      <a:pos x="100" y="371"/>
                    </a:cxn>
                    <a:cxn ang="0">
                      <a:pos x="127" y="306"/>
                    </a:cxn>
                    <a:cxn ang="0">
                      <a:pos x="142" y="246"/>
                    </a:cxn>
                    <a:cxn ang="0">
                      <a:pos x="172" y="207"/>
                    </a:cxn>
                    <a:cxn ang="0">
                      <a:pos x="180" y="180"/>
                    </a:cxn>
                    <a:cxn ang="0">
                      <a:pos x="186" y="137"/>
                    </a:cxn>
                    <a:cxn ang="0">
                      <a:pos x="260" y="124"/>
                    </a:cxn>
                    <a:cxn ang="0">
                      <a:pos x="336" y="104"/>
                    </a:cxn>
                    <a:cxn ang="0">
                      <a:pos x="381" y="78"/>
                    </a:cxn>
                    <a:cxn ang="0">
                      <a:pos x="414" y="40"/>
                    </a:cxn>
                  </a:cxnLst>
                  <a:rect l="0" t="0" r="r" b="b"/>
                  <a:pathLst>
                    <a:path w="992" h="1149">
                      <a:moveTo>
                        <a:pt x="432" y="0"/>
                      </a:moveTo>
                      <a:lnTo>
                        <a:pt x="436" y="10"/>
                      </a:lnTo>
                      <a:lnTo>
                        <a:pt x="440" y="21"/>
                      </a:lnTo>
                      <a:lnTo>
                        <a:pt x="446" y="37"/>
                      </a:lnTo>
                      <a:lnTo>
                        <a:pt x="452" y="49"/>
                      </a:lnTo>
                      <a:lnTo>
                        <a:pt x="458" y="62"/>
                      </a:lnTo>
                      <a:lnTo>
                        <a:pt x="463" y="78"/>
                      </a:lnTo>
                      <a:lnTo>
                        <a:pt x="466" y="89"/>
                      </a:lnTo>
                      <a:lnTo>
                        <a:pt x="468" y="99"/>
                      </a:lnTo>
                      <a:lnTo>
                        <a:pt x="470" y="109"/>
                      </a:lnTo>
                      <a:lnTo>
                        <a:pt x="472" y="121"/>
                      </a:lnTo>
                      <a:lnTo>
                        <a:pt x="476" y="156"/>
                      </a:lnTo>
                      <a:lnTo>
                        <a:pt x="479" y="187"/>
                      </a:lnTo>
                      <a:lnTo>
                        <a:pt x="481" y="218"/>
                      </a:lnTo>
                      <a:lnTo>
                        <a:pt x="481" y="253"/>
                      </a:lnTo>
                      <a:lnTo>
                        <a:pt x="481" y="361"/>
                      </a:lnTo>
                      <a:lnTo>
                        <a:pt x="483" y="366"/>
                      </a:lnTo>
                      <a:lnTo>
                        <a:pt x="484" y="371"/>
                      </a:lnTo>
                      <a:lnTo>
                        <a:pt x="499" y="388"/>
                      </a:lnTo>
                      <a:lnTo>
                        <a:pt x="514" y="404"/>
                      </a:lnTo>
                      <a:lnTo>
                        <a:pt x="520" y="411"/>
                      </a:lnTo>
                      <a:lnTo>
                        <a:pt x="525" y="420"/>
                      </a:lnTo>
                      <a:lnTo>
                        <a:pt x="527" y="424"/>
                      </a:lnTo>
                      <a:lnTo>
                        <a:pt x="528" y="429"/>
                      </a:lnTo>
                      <a:lnTo>
                        <a:pt x="529" y="435"/>
                      </a:lnTo>
                      <a:lnTo>
                        <a:pt x="529" y="441"/>
                      </a:lnTo>
                      <a:lnTo>
                        <a:pt x="522" y="454"/>
                      </a:lnTo>
                      <a:lnTo>
                        <a:pt x="514" y="469"/>
                      </a:lnTo>
                      <a:lnTo>
                        <a:pt x="514" y="492"/>
                      </a:lnTo>
                      <a:lnTo>
                        <a:pt x="519" y="496"/>
                      </a:lnTo>
                      <a:lnTo>
                        <a:pt x="524" y="501"/>
                      </a:lnTo>
                      <a:lnTo>
                        <a:pt x="525" y="503"/>
                      </a:lnTo>
                      <a:lnTo>
                        <a:pt x="527" y="506"/>
                      </a:lnTo>
                      <a:lnTo>
                        <a:pt x="528" y="509"/>
                      </a:lnTo>
                      <a:lnTo>
                        <a:pt x="528" y="513"/>
                      </a:lnTo>
                      <a:lnTo>
                        <a:pt x="527" y="525"/>
                      </a:lnTo>
                      <a:lnTo>
                        <a:pt x="524" y="534"/>
                      </a:lnTo>
                      <a:lnTo>
                        <a:pt x="522" y="544"/>
                      </a:lnTo>
                      <a:lnTo>
                        <a:pt x="521" y="556"/>
                      </a:lnTo>
                      <a:lnTo>
                        <a:pt x="521" y="567"/>
                      </a:lnTo>
                      <a:lnTo>
                        <a:pt x="521" y="579"/>
                      </a:lnTo>
                      <a:lnTo>
                        <a:pt x="522" y="584"/>
                      </a:lnTo>
                      <a:lnTo>
                        <a:pt x="524" y="588"/>
                      </a:lnTo>
                      <a:lnTo>
                        <a:pt x="527" y="590"/>
                      </a:lnTo>
                      <a:lnTo>
                        <a:pt x="531" y="591"/>
                      </a:lnTo>
                      <a:lnTo>
                        <a:pt x="536" y="590"/>
                      </a:lnTo>
                      <a:lnTo>
                        <a:pt x="541" y="588"/>
                      </a:lnTo>
                      <a:lnTo>
                        <a:pt x="544" y="584"/>
                      </a:lnTo>
                      <a:lnTo>
                        <a:pt x="546" y="579"/>
                      </a:lnTo>
                      <a:lnTo>
                        <a:pt x="549" y="567"/>
                      </a:lnTo>
                      <a:lnTo>
                        <a:pt x="551" y="555"/>
                      </a:lnTo>
                      <a:lnTo>
                        <a:pt x="552" y="552"/>
                      </a:lnTo>
                      <a:lnTo>
                        <a:pt x="553" y="549"/>
                      </a:lnTo>
                      <a:lnTo>
                        <a:pt x="555" y="547"/>
                      </a:lnTo>
                      <a:lnTo>
                        <a:pt x="557" y="544"/>
                      </a:lnTo>
                      <a:lnTo>
                        <a:pt x="563" y="542"/>
                      </a:lnTo>
                      <a:lnTo>
                        <a:pt x="570" y="539"/>
                      </a:lnTo>
                      <a:lnTo>
                        <a:pt x="573" y="543"/>
                      </a:lnTo>
                      <a:lnTo>
                        <a:pt x="575" y="548"/>
                      </a:lnTo>
                      <a:lnTo>
                        <a:pt x="576" y="553"/>
                      </a:lnTo>
                      <a:lnTo>
                        <a:pt x="577" y="558"/>
                      </a:lnTo>
                      <a:lnTo>
                        <a:pt x="577" y="594"/>
                      </a:lnTo>
                      <a:lnTo>
                        <a:pt x="578" y="600"/>
                      </a:lnTo>
                      <a:lnTo>
                        <a:pt x="580" y="607"/>
                      </a:lnTo>
                      <a:lnTo>
                        <a:pt x="583" y="611"/>
                      </a:lnTo>
                      <a:lnTo>
                        <a:pt x="588" y="616"/>
                      </a:lnTo>
                      <a:lnTo>
                        <a:pt x="600" y="622"/>
                      </a:lnTo>
                      <a:lnTo>
                        <a:pt x="612" y="629"/>
                      </a:lnTo>
                      <a:lnTo>
                        <a:pt x="624" y="636"/>
                      </a:lnTo>
                      <a:lnTo>
                        <a:pt x="635" y="642"/>
                      </a:lnTo>
                      <a:lnTo>
                        <a:pt x="646" y="646"/>
                      </a:lnTo>
                      <a:lnTo>
                        <a:pt x="660" y="649"/>
                      </a:lnTo>
                      <a:lnTo>
                        <a:pt x="671" y="651"/>
                      </a:lnTo>
                      <a:lnTo>
                        <a:pt x="683" y="652"/>
                      </a:lnTo>
                      <a:lnTo>
                        <a:pt x="688" y="653"/>
                      </a:lnTo>
                      <a:lnTo>
                        <a:pt x="692" y="654"/>
                      </a:lnTo>
                      <a:lnTo>
                        <a:pt x="697" y="657"/>
                      </a:lnTo>
                      <a:lnTo>
                        <a:pt x="702" y="661"/>
                      </a:lnTo>
                      <a:lnTo>
                        <a:pt x="707" y="664"/>
                      </a:lnTo>
                      <a:lnTo>
                        <a:pt x="710" y="668"/>
                      </a:lnTo>
                      <a:lnTo>
                        <a:pt x="714" y="673"/>
                      </a:lnTo>
                      <a:lnTo>
                        <a:pt x="716" y="677"/>
                      </a:lnTo>
                      <a:lnTo>
                        <a:pt x="718" y="682"/>
                      </a:lnTo>
                      <a:lnTo>
                        <a:pt x="721" y="687"/>
                      </a:lnTo>
                      <a:lnTo>
                        <a:pt x="724" y="691"/>
                      </a:lnTo>
                      <a:lnTo>
                        <a:pt x="729" y="695"/>
                      </a:lnTo>
                      <a:lnTo>
                        <a:pt x="740" y="702"/>
                      </a:lnTo>
                      <a:lnTo>
                        <a:pt x="749" y="709"/>
                      </a:lnTo>
                      <a:lnTo>
                        <a:pt x="753" y="712"/>
                      </a:lnTo>
                      <a:lnTo>
                        <a:pt x="757" y="717"/>
                      </a:lnTo>
                      <a:lnTo>
                        <a:pt x="760" y="722"/>
                      </a:lnTo>
                      <a:lnTo>
                        <a:pt x="763" y="728"/>
                      </a:lnTo>
                      <a:lnTo>
                        <a:pt x="767" y="740"/>
                      </a:lnTo>
                      <a:lnTo>
                        <a:pt x="770" y="751"/>
                      </a:lnTo>
                      <a:lnTo>
                        <a:pt x="772" y="762"/>
                      </a:lnTo>
                      <a:lnTo>
                        <a:pt x="774" y="776"/>
                      </a:lnTo>
                      <a:lnTo>
                        <a:pt x="777" y="784"/>
                      </a:lnTo>
                      <a:lnTo>
                        <a:pt x="780" y="791"/>
                      </a:lnTo>
                      <a:lnTo>
                        <a:pt x="783" y="798"/>
                      </a:lnTo>
                      <a:lnTo>
                        <a:pt x="786" y="808"/>
                      </a:lnTo>
                      <a:lnTo>
                        <a:pt x="790" y="822"/>
                      </a:lnTo>
                      <a:lnTo>
                        <a:pt x="794" y="836"/>
                      </a:lnTo>
                      <a:lnTo>
                        <a:pt x="799" y="849"/>
                      </a:lnTo>
                      <a:lnTo>
                        <a:pt x="804" y="862"/>
                      </a:lnTo>
                      <a:lnTo>
                        <a:pt x="810" y="873"/>
                      </a:lnTo>
                      <a:lnTo>
                        <a:pt x="818" y="882"/>
                      </a:lnTo>
                      <a:lnTo>
                        <a:pt x="822" y="888"/>
                      </a:lnTo>
                      <a:lnTo>
                        <a:pt x="828" y="892"/>
                      </a:lnTo>
                      <a:lnTo>
                        <a:pt x="834" y="896"/>
                      </a:lnTo>
                      <a:lnTo>
                        <a:pt x="840" y="900"/>
                      </a:lnTo>
                      <a:lnTo>
                        <a:pt x="845" y="903"/>
                      </a:lnTo>
                      <a:lnTo>
                        <a:pt x="849" y="906"/>
                      </a:lnTo>
                      <a:lnTo>
                        <a:pt x="852" y="910"/>
                      </a:lnTo>
                      <a:lnTo>
                        <a:pt x="856" y="914"/>
                      </a:lnTo>
                      <a:lnTo>
                        <a:pt x="862" y="923"/>
                      </a:lnTo>
                      <a:lnTo>
                        <a:pt x="868" y="932"/>
                      </a:lnTo>
                      <a:lnTo>
                        <a:pt x="875" y="941"/>
                      </a:lnTo>
                      <a:lnTo>
                        <a:pt x="880" y="951"/>
                      </a:lnTo>
                      <a:lnTo>
                        <a:pt x="885" y="965"/>
                      </a:lnTo>
                      <a:lnTo>
                        <a:pt x="887" y="979"/>
                      </a:lnTo>
                      <a:lnTo>
                        <a:pt x="889" y="985"/>
                      </a:lnTo>
                      <a:lnTo>
                        <a:pt x="891" y="991"/>
                      </a:lnTo>
                      <a:lnTo>
                        <a:pt x="894" y="997"/>
                      </a:lnTo>
                      <a:lnTo>
                        <a:pt x="898" y="1004"/>
                      </a:lnTo>
                      <a:lnTo>
                        <a:pt x="903" y="1007"/>
                      </a:lnTo>
                      <a:lnTo>
                        <a:pt x="908" y="1009"/>
                      </a:lnTo>
                      <a:lnTo>
                        <a:pt x="914" y="1009"/>
                      </a:lnTo>
                      <a:lnTo>
                        <a:pt x="920" y="1010"/>
                      </a:lnTo>
                      <a:lnTo>
                        <a:pt x="921" y="1024"/>
                      </a:lnTo>
                      <a:lnTo>
                        <a:pt x="921" y="1038"/>
                      </a:lnTo>
                      <a:lnTo>
                        <a:pt x="922" y="1044"/>
                      </a:lnTo>
                      <a:lnTo>
                        <a:pt x="924" y="1050"/>
                      </a:lnTo>
                      <a:lnTo>
                        <a:pt x="927" y="1057"/>
                      </a:lnTo>
                      <a:lnTo>
                        <a:pt x="932" y="1063"/>
                      </a:lnTo>
                      <a:lnTo>
                        <a:pt x="940" y="1071"/>
                      </a:lnTo>
                      <a:lnTo>
                        <a:pt x="949" y="1078"/>
                      </a:lnTo>
                      <a:lnTo>
                        <a:pt x="957" y="1085"/>
                      </a:lnTo>
                      <a:lnTo>
                        <a:pt x="966" y="1090"/>
                      </a:lnTo>
                      <a:lnTo>
                        <a:pt x="975" y="1096"/>
                      </a:lnTo>
                      <a:lnTo>
                        <a:pt x="982" y="1102"/>
                      </a:lnTo>
                      <a:lnTo>
                        <a:pt x="988" y="1109"/>
                      </a:lnTo>
                      <a:lnTo>
                        <a:pt x="992" y="1118"/>
                      </a:lnTo>
                      <a:lnTo>
                        <a:pt x="992" y="1118"/>
                      </a:lnTo>
                      <a:lnTo>
                        <a:pt x="812" y="1149"/>
                      </a:lnTo>
                      <a:lnTo>
                        <a:pt x="803" y="1142"/>
                      </a:lnTo>
                      <a:lnTo>
                        <a:pt x="794" y="1134"/>
                      </a:lnTo>
                      <a:lnTo>
                        <a:pt x="787" y="1126"/>
                      </a:lnTo>
                      <a:lnTo>
                        <a:pt x="778" y="1119"/>
                      </a:lnTo>
                      <a:lnTo>
                        <a:pt x="766" y="1102"/>
                      </a:lnTo>
                      <a:lnTo>
                        <a:pt x="756" y="1088"/>
                      </a:lnTo>
                      <a:lnTo>
                        <a:pt x="746" y="1075"/>
                      </a:lnTo>
                      <a:lnTo>
                        <a:pt x="735" y="1064"/>
                      </a:lnTo>
                      <a:lnTo>
                        <a:pt x="714" y="1040"/>
                      </a:lnTo>
                      <a:lnTo>
                        <a:pt x="691" y="1011"/>
                      </a:lnTo>
                      <a:lnTo>
                        <a:pt x="684" y="1001"/>
                      </a:lnTo>
                      <a:lnTo>
                        <a:pt x="678" y="991"/>
                      </a:lnTo>
                      <a:lnTo>
                        <a:pt x="674" y="981"/>
                      </a:lnTo>
                      <a:lnTo>
                        <a:pt x="670" y="972"/>
                      </a:lnTo>
                      <a:lnTo>
                        <a:pt x="666" y="962"/>
                      </a:lnTo>
                      <a:lnTo>
                        <a:pt x="662" y="953"/>
                      </a:lnTo>
                      <a:lnTo>
                        <a:pt x="657" y="943"/>
                      </a:lnTo>
                      <a:lnTo>
                        <a:pt x="650" y="932"/>
                      </a:lnTo>
                      <a:lnTo>
                        <a:pt x="643" y="923"/>
                      </a:lnTo>
                      <a:lnTo>
                        <a:pt x="636" y="915"/>
                      </a:lnTo>
                      <a:lnTo>
                        <a:pt x="629" y="908"/>
                      </a:lnTo>
                      <a:lnTo>
                        <a:pt x="621" y="901"/>
                      </a:lnTo>
                      <a:lnTo>
                        <a:pt x="604" y="890"/>
                      </a:lnTo>
                      <a:lnTo>
                        <a:pt x="586" y="875"/>
                      </a:lnTo>
                      <a:lnTo>
                        <a:pt x="556" y="848"/>
                      </a:lnTo>
                      <a:lnTo>
                        <a:pt x="531" y="823"/>
                      </a:lnTo>
                      <a:lnTo>
                        <a:pt x="518" y="811"/>
                      </a:lnTo>
                      <a:lnTo>
                        <a:pt x="504" y="799"/>
                      </a:lnTo>
                      <a:lnTo>
                        <a:pt x="489" y="787"/>
                      </a:lnTo>
                      <a:lnTo>
                        <a:pt x="472" y="776"/>
                      </a:lnTo>
                      <a:lnTo>
                        <a:pt x="455" y="763"/>
                      </a:lnTo>
                      <a:lnTo>
                        <a:pt x="437" y="751"/>
                      </a:lnTo>
                      <a:lnTo>
                        <a:pt x="422" y="737"/>
                      </a:lnTo>
                      <a:lnTo>
                        <a:pt x="409" y="724"/>
                      </a:lnTo>
                      <a:lnTo>
                        <a:pt x="403" y="717"/>
                      </a:lnTo>
                      <a:lnTo>
                        <a:pt x="398" y="708"/>
                      </a:lnTo>
                      <a:lnTo>
                        <a:pt x="393" y="700"/>
                      </a:lnTo>
                      <a:lnTo>
                        <a:pt x="389" y="692"/>
                      </a:lnTo>
                      <a:lnTo>
                        <a:pt x="385" y="682"/>
                      </a:lnTo>
                      <a:lnTo>
                        <a:pt x="383" y="673"/>
                      </a:lnTo>
                      <a:lnTo>
                        <a:pt x="381" y="663"/>
                      </a:lnTo>
                      <a:lnTo>
                        <a:pt x="380" y="652"/>
                      </a:lnTo>
                      <a:lnTo>
                        <a:pt x="342" y="652"/>
                      </a:lnTo>
                      <a:lnTo>
                        <a:pt x="330" y="653"/>
                      </a:lnTo>
                      <a:lnTo>
                        <a:pt x="320" y="655"/>
                      </a:lnTo>
                      <a:lnTo>
                        <a:pt x="311" y="661"/>
                      </a:lnTo>
                      <a:lnTo>
                        <a:pt x="302" y="666"/>
                      </a:lnTo>
                      <a:lnTo>
                        <a:pt x="294" y="673"/>
                      </a:lnTo>
                      <a:lnTo>
                        <a:pt x="288" y="682"/>
                      </a:lnTo>
                      <a:lnTo>
                        <a:pt x="281" y="692"/>
                      </a:lnTo>
                      <a:lnTo>
                        <a:pt x="275" y="702"/>
                      </a:lnTo>
                      <a:lnTo>
                        <a:pt x="266" y="719"/>
                      </a:lnTo>
                      <a:lnTo>
                        <a:pt x="257" y="734"/>
                      </a:lnTo>
                      <a:lnTo>
                        <a:pt x="250" y="740"/>
                      </a:lnTo>
                      <a:lnTo>
                        <a:pt x="244" y="745"/>
                      </a:lnTo>
                      <a:lnTo>
                        <a:pt x="240" y="747"/>
                      </a:lnTo>
                      <a:lnTo>
                        <a:pt x="237" y="748"/>
                      </a:lnTo>
                      <a:lnTo>
                        <a:pt x="232" y="749"/>
                      </a:lnTo>
                      <a:lnTo>
                        <a:pt x="228" y="750"/>
                      </a:lnTo>
                      <a:lnTo>
                        <a:pt x="220" y="749"/>
                      </a:lnTo>
                      <a:lnTo>
                        <a:pt x="214" y="748"/>
                      </a:lnTo>
                      <a:lnTo>
                        <a:pt x="208" y="746"/>
                      </a:lnTo>
                      <a:lnTo>
                        <a:pt x="203" y="742"/>
                      </a:lnTo>
                      <a:lnTo>
                        <a:pt x="198" y="738"/>
                      </a:lnTo>
                      <a:lnTo>
                        <a:pt x="192" y="734"/>
                      </a:lnTo>
                      <a:lnTo>
                        <a:pt x="188" y="730"/>
                      </a:lnTo>
                      <a:lnTo>
                        <a:pt x="184" y="724"/>
                      </a:lnTo>
                      <a:lnTo>
                        <a:pt x="178" y="712"/>
                      </a:lnTo>
                      <a:lnTo>
                        <a:pt x="172" y="699"/>
                      </a:lnTo>
                      <a:lnTo>
                        <a:pt x="168" y="685"/>
                      </a:lnTo>
                      <a:lnTo>
                        <a:pt x="163" y="671"/>
                      </a:lnTo>
                      <a:lnTo>
                        <a:pt x="159" y="653"/>
                      </a:lnTo>
                      <a:lnTo>
                        <a:pt x="155" y="637"/>
                      </a:lnTo>
                      <a:lnTo>
                        <a:pt x="152" y="629"/>
                      </a:lnTo>
                      <a:lnTo>
                        <a:pt x="148" y="623"/>
                      </a:lnTo>
                      <a:lnTo>
                        <a:pt x="145" y="621"/>
                      </a:lnTo>
                      <a:lnTo>
                        <a:pt x="142" y="620"/>
                      </a:lnTo>
                      <a:lnTo>
                        <a:pt x="138" y="619"/>
                      </a:lnTo>
                      <a:lnTo>
                        <a:pt x="134" y="619"/>
                      </a:lnTo>
                      <a:lnTo>
                        <a:pt x="98" y="618"/>
                      </a:lnTo>
                      <a:lnTo>
                        <a:pt x="68" y="618"/>
                      </a:lnTo>
                      <a:lnTo>
                        <a:pt x="37" y="617"/>
                      </a:lnTo>
                      <a:lnTo>
                        <a:pt x="1" y="617"/>
                      </a:lnTo>
                      <a:lnTo>
                        <a:pt x="1" y="606"/>
                      </a:lnTo>
                      <a:lnTo>
                        <a:pt x="0" y="594"/>
                      </a:lnTo>
                      <a:lnTo>
                        <a:pt x="0" y="581"/>
                      </a:lnTo>
                      <a:lnTo>
                        <a:pt x="2" y="568"/>
                      </a:lnTo>
                      <a:lnTo>
                        <a:pt x="4" y="557"/>
                      </a:lnTo>
                      <a:lnTo>
                        <a:pt x="7" y="546"/>
                      </a:lnTo>
                      <a:lnTo>
                        <a:pt x="14" y="523"/>
                      </a:lnTo>
                      <a:lnTo>
                        <a:pt x="20" y="498"/>
                      </a:lnTo>
                      <a:lnTo>
                        <a:pt x="23" y="481"/>
                      </a:lnTo>
                      <a:lnTo>
                        <a:pt x="27" y="467"/>
                      </a:lnTo>
                      <a:lnTo>
                        <a:pt x="29" y="461"/>
                      </a:lnTo>
                      <a:lnTo>
                        <a:pt x="32" y="453"/>
                      </a:lnTo>
                      <a:lnTo>
                        <a:pt x="35" y="447"/>
                      </a:lnTo>
                      <a:lnTo>
                        <a:pt x="40" y="441"/>
                      </a:lnTo>
                      <a:lnTo>
                        <a:pt x="62" y="416"/>
                      </a:lnTo>
                      <a:lnTo>
                        <a:pt x="81" y="394"/>
                      </a:lnTo>
                      <a:lnTo>
                        <a:pt x="91" y="383"/>
                      </a:lnTo>
                      <a:lnTo>
                        <a:pt x="100" y="371"/>
                      </a:lnTo>
                      <a:lnTo>
                        <a:pt x="108" y="358"/>
                      </a:lnTo>
                      <a:lnTo>
                        <a:pt x="116" y="343"/>
                      </a:lnTo>
                      <a:lnTo>
                        <a:pt x="121" y="330"/>
                      </a:lnTo>
                      <a:lnTo>
                        <a:pt x="124" y="317"/>
                      </a:lnTo>
                      <a:lnTo>
                        <a:pt x="127" y="306"/>
                      </a:lnTo>
                      <a:lnTo>
                        <a:pt x="128" y="294"/>
                      </a:lnTo>
                      <a:lnTo>
                        <a:pt x="130" y="282"/>
                      </a:lnTo>
                      <a:lnTo>
                        <a:pt x="133" y="271"/>
                      </a:lnTo>
                      <a:lnTo>
                        <a:pt x="136" y="258"/>
                      </a:lnTo>
                      <a:lnTo>
                        <a:pt x="142" y="246"/>
                      </a:lnTo>
                      <a:lnTo>
                        <a:pt x="148" y="237"/>
                      </a:lnTo>
                      <a:lnTo>
                        <a:pt x="153" y="228"/>
                      </a:lnTo>
                      <a:lnTo>
                        <a:pt x="160" y="221"/>
                      </a:lnTo>
                      <a:lnTo>
                        <a:pt x="165" y="214"/>
                      </a:lnTo>
                      <a:lnTo>
                        <a:pt x="172" y="207"/>
                      </a:lnTo>
                      <a:lnTo>
                        <a:pt x="176" y="198"/>
                      </a:lnTo>
                      <a:lnTo>
                        <a:pt x="178" y="194"/>
                      </a:lnTo>
                      <a:lnTo>
                        <a:pt x="179" y="190"/>
                      </a:lnTo>
                      <a:lnTo>
                        <a:pt x="180" y="185"/>
                      </a:lnTo>
                      <a:lnTo>
                        <a:pt x="180" y="180"/>
                      </a:lnTo>
                      <a:lnTo>
                        <a:pt x="180" y="151"/>
                      </a:lnTo>
                      <a:lnTo>
                        <a:pt x="180" y="146"/>
                      </a:lnTo>
                      <a:lnTo>
                        <a:pt x="182" y="142"/>
                      </a:lnTo>
                      <a:lnTo>
                        <a:pt x="183" y="139"/>
                      </a:lnTo>
                      <a:lnTo>
                        <a:pt x="186" y="137"/>
                      </a:lnTo>
                      <a:lnTo>
                        <a:pt x="192" y="133"/>
                      </a:lnTo>
                      <a:lnTo>
                        <a:pt x="201" y="131"/>
                      </a:lnTo>
                      <a:lnTo>
                        <a:pt x="219" y="128"/>
                      </a:lnTo>
                      <a:lnTo>
                        <a:pt x="239" y="127"/>
                      </a:lnTo>
                      <a:lnTo>
                        <a:pt x="260" y="124"/>
                      </a:lnTo>
                      <a:lnTo>
                        <a:pt x="277" y="119"/>
                      </a:lnTo>
                      <a:lnTo>
                        <a:pt x="295" y="115"/>
                      </a:lnTo>
                      <a:lnTo>
                        <a:pt x="316" y="110"/>
                      </a:lnTo>
                      <a:lnTo>
                        <a:pt x="326" y="107"/>
                      </a:lnTo>
                      <a:lnTo>
                        <a:pt x="336" y="104"/>
                      </a:lnTo>
                      <a:lnTo>
                        <a:pt x="347" y="100"/>
                      </a:lnTo>
                      <a:lnTo>
                        <a:pt x="356" y="96"/>
                      </a:lnTo>
                      <a:lnTo>
                        <a:pt x="364" y="90"/>
                      </a:lnTo>
                      <a:lnTo>
                        <a:pt x="374" y="84"/>
                      </a:lnTo>
                      <a:lnTo>
                        <a:pt x="381" y="78"/>
                      </a:lnTo>
                      <a:lnTo>
                        <a:pt x="388" y="72"/>
                      </a:lnTo>
                      <a:lnTo>
                        <a:pt x="395" y="65"/>
                      </a:lnTo>
                      <a:lnTo>
                        <a:pt x="402" y="57"/>
                      </a:lnTo>
                      <a:lnTo>
                        <a:pt x="408" y="49"/>
                      </a:lnTo>
                      <a:lnTo>
                        <a:pt x="414" y="40"/>
                      </a:lnTo>
                      <a:lnTo>
                        <a:pt x="419" y="31"/>
                      </a:lnTo>
                      <a:lnTo>
                        <a:pt x="423" y="21"/>
                      </a:lnTo>
                      <a:lnTo>
                        <a:pt x="428" y="11"/>
                      </a:lnTo>
                      <a:lnTo>
                        <a:pt x="43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solidFill>
                    <a:sysClr val="window" lastClr="FFFFFF">
                      <a:lumMod val="85000"/>
                    </a:sysClr>
                  </a:solidFill>
                  <a:round/>
                  <a:headEnd/>
                  <a:tailEnd/>
                </a:ln>
              </p:spPr>
            </p:sp>
            <p:sp>
              <p:nvSpPr>
                <p:cNvPr id="71" name="Freeform 70"/>
                <p:cNvSpPr>
                  <a:spLocks/>
                </p:cNvSpPr>
                <p:nvPr/>
              </p:nvSpPr>
              <p:spPr bwMode="auto">
                <a:xfrm>
                  <a:off x="11425" y="3142570"/>
                  <a:ext cx="249293" cy="769074"/>
                </a:xfrm>
                <a:custGeom>
                  <a:avLst/>
                  <a:gdLst/>
                  <a:ahLst/>
                  <a:cxnLst>
                    <a:cxn ang="0">
                      <a:pos x="59" y="1"/>
                    </a:cxn>
                    <a:cxn ang="0">
                      <a:pos x="123" y="6"/>
                    </a:cxn>
                    <a:cxn ang="0">
                      <a:pos x="187" y="27"/>
                    </a:cxn>
                    <a:cxn ang="0">
                      <a:pos x="237" y="63"/>
                    </a:cxn>
                    <a:cxn ang="0">
                      <a:pos x="245" y="88"/>
                    </a:cxn>
                    <a:cxn ang="0">
                      <a:pos x="234" y="112"/>
                    </a:cxn>
                    <a:cxn ang="0">
                      <a:pos x="234" y="134"/>
                    </a:cxn>
                    <a:cxn ang="0">
                      <a:pos x="255" y="136"/>
                    </a:cxn>
                    <a:cxn ang="0">
                      <a:pos x="277" y="166"/>
                    </a:cxn>
                    <a:cxn ang="0">
                      <a:pos x="297" y="192"/>
                    </a:cxn>
                    <a:cxn ang="0">
                      <a:pos x="325" y="202"/>
                    </a:cxn>
                    <a:cxn ang="0">
                      <a:pos x="375" y="209"/>
                    </a:cxn>
                    <a:cxn ang="0">
                      <a:pos x="447" y="237"/>
                    </a:cxn>
                    <a:cxn ang="0">
                      <a:pos x="507" y="250"/>
                    </a:cxn>
                    <a:cxn ang="0">
                      <a:pos x="525" y="273"/>
                    </a:cxn>
                    <a:cxn ang="0">
                      <a:pos x="524" y="329"/>
                    </a:cxn>
                    <a:cxn ang="0">
                      <a:pos x="517" y="440"/>
                    </a:cxn>
                    <a:cxn ang="0">
                      <a:pos x="507" y="469"/>
                    </a:cxn>
                    <a:cxn ang="0">
                      <a:pos x="499" y="563"/>
                    </a:cxn>
                    <a:cxn ang="0">
                      <a:pos x="454" y="614"/>
                    </a:cxn>
                    <a:cxn ang="0">
                      <a:pos x="394" y="702"/>
                    </a:cxn>
                    <a:cxn ang="0">
                      <a:pos x="369" y="732"/>
                    </a:cxn>
                    <a:cxn ang="0">
                      <a:pos x="356" y="764"/>
                    </a:cxn>
                    <a:cxn ang="0">
                      <a:pos x="332" y="818"/>
                    </a:cxn>
                    <a:cxn ang="0">
                      <a:pos x="321" y="841"/>
                    </a:cxn>
                    <a:cxn ang="0">
                      <a:pos x="289" y="812"/>
                    </a:cxn>
                    <a:cxn ang="0">
                      <a:pos x="263" y="718"/>
                    </a:cxn>
                    <a:cxn ang="0">
                      <a:pos x="244" y="655"/>
                    </a:cxn>
                    <a:cxn ang="0">
                      <a:pos x="241" y="552"/>
                    </a:cxn>
                    <a:cxn ang="0">
                      <a:pos x="220" y="512"/>
                    </a:cxn>
                    <a:cxn ang="0">
                      <a:pos x="217" y="479"/>
                    </a:cxn>
                    <a:cxn ang="0">
                      <a:pos x="233" y="427"/>
                    </a:cxn>
                    <a:cxn ang="0">
                      <a:pos x="214" y="393"/>
                    </a:cxn>
                    <a:cxn ang="0">
                      <a:pos x="184" y="422"/>
                    </a:cxn>
                    <a:cxn ang="0">
                      <a:pos x="181" y="485"/>
                    </a:cxn>
                    <a:cxn ang="0">
                      <a:pos x="170" y="527"/>
                    </a:cxn>
                    <a:cxn ang="0">
                      <a:pos x="175" y="558"/>
                    </a:cxn>
                    <a:cxn ang="0">
                      <a:pos x="196" y="609"/>
                    </a:cxn>
                    <a:cxn ang="0">
                      <a:pos x="205" y="691"/>
                    </a:cxn>
                    <a:cxn ang="0">
                      <a:pos x="225" y="760"/>
                    </a:cxn>
                    <a:cxn ang="0">
                      <a:pos x="216" y="843"/>
                    </a:cxn>
                    <a:cxn ang="0">
                      <a:pos x="227" y="1026"/>
                    </a:cxn>
                    <a:cxn ang="0">
                      <a:pos x="226" y="1105"/>
                    </a:cxn>
                    <a:cxn ang="0">
                      <a:pos x="227" y="1146"/>
                    </a:cxn>
                    <a:cxn ang="0">
                      <a:pos x="236" y="1351"/>
                    </a:cxn>
                    <a:cxn ang="0">
                      <a:pos x="245" y="1394"/>
                    </a:cxn>
                    <a:cxn ang="0">
                      <a:pos x="268" y="1461"/>
                    </a:cxn>
                    <a:cxn ang="0">
                      <a:pos x="254" y="1472"/>
                    </a:cxn>
                    <a:cxn ang="0">
                      <a:pos x="249" y="1515"/>
                    </a:cxn>
                    <a:cxn ang="0">
                      <a:pos x="239" y="1602"/>
                    </a:cxn>
                    <a:cxn ang="0">
                      <a:pos x="212" y="1627"/>
                    </a:cxn>
                    <a:cxn ang="0">
                      <a:pos x="137" y="1648"/>
                    </a:cxn>
                    <a:cxn ang="0">
                      <a:pos x="90" y="1653"/>
                    </a:cxn>
                    <a:cxn ang="0">
                      <a:pos x="54" y="1638"/>
                    </a:cxn>
                    <a:cxn ang="0">
                      <a:pos x="13" y="1652"/>
                    </a:cxn>
                  </a:cxnLst>
                  <a:rect l="0" t="0" r="r" b="b"/>
                  <a:pathLst>
                    <a:path w="526" h="1658">
                      <a:moveTo>
                        <a:pt x="0" y="1658"/>
                      </a:moveTo>
                      <a:lnTo>
                        <a:pt x="0" y="9"/>
                      </a:lnTo>
                      <a:lnTo>
                        <a:pt x="21" y="8"/>
                      </a:lnTo>
                      <a:lnTo>
                        <a:pt x="40" y="4"/>
                      </a:lnTo>
                      <a:lnTo>
                        <a:pt x="59" y="1"/>
                      </a:lnTo>
                      <a:lnTo>
                        <a:pt x="79" y="0"/>
                      </a:lnTo>
                      <a:lnTo>
                        <a:pt x="92" y="0"/>
                      </a:lnTo>
                      <a:lnTo>
                        <a:pt x="103" y="2"/>
                      </a:lnTo>
                      <a:lnTo>
                        <a:pt x="114" y="4"/>
                      </a:lnTo>
                      <a:lnTo>
                        <a:pt x="123" y="6"/>
                      </a:lnTo>
                      <a:lnTo>
                        <a:pt x="144" y="13"/>
                      </a:lnTo>
                      <a:lnTo>
                        <a:pt x="166" y="19"/>
                      </a:lnTo>
                      <a:lnTo>
                        <a:pt x="175" y="21"/>
                      </a:lnTo>
                      <a:lnTo>
                        <a:pt x="181" y="24"/>
                      </a:lnTo>
                      <a:lnTo>
                        <a:pt x="187" y="27"/>
                      </a:lnTo>
                      <a:lnTo>
                        <a:pt x="193" y="31"/>
                      </a:lnTo>
                      <a:lnTo>
                        <a:pt x="205" y="40"/>
                      </a:lnTo>
                      <a:lnTo>
                        <a:pt x="217" y="50"/>
                      </a:lnTo>
                      <a:lnTo>
                        <a:pt x="228" y="56"/>
                      </a:lnTo>
                      <a:lnTo>
                        <a:pt x="237" y="63"/>
                      </a:lnTo>
                      <a:lnTo>
                        <a:pt x="240" y="68"/>
                      </a:lnTo>
                      <a:lnTo>
                        <a:pt x="243" y="72"/>
                      </a:lnTo>
                      <a:lnTo>
                        <a:pt x="245" y="76"/>
                      </a:lnTo>
                      <a:lnTo>
                        <a:pt x="246" y="82"/>
                      </a:lnTo>
                      <a:lnTo>
                        <a:pt x="245" y="88"/>
                      </a:lnTo>
                      <a:lnTo>
                        <a:pt x="244" y="94"/>
                      </a:lnTo>
                      <a:lnTo>
                        <a:pt x="241" y="98"/>
                      </a:lnTo>
                      <a:lnTo>
                        <a:pt x="239" y="103"/>
                      </a:lnTo>
                      <a:lnTo>
                        <a:pt x="236" y="107"/>
                      </a:lnTo>
                      <a:lnTo>
                        <a:pt x="234" y="112"/>
                      </a:lnTo>
                      <a:lnTo>
                        <a:pt x="233" y="117"/>
                      </a:lnTo>
                      <a:lnTo>
                        <a:pt x="232" y="124"/>
                      </a:lnTo>
                      <a:lnTo>
                        <a:pt x="232" y="128"/>
                      </a:lnTo>
                      <a:lnTo>
                        <a:pt x="233" y="131"/>
                      </a:lnTo>
                      <a:lnTo>
                        <a:pt x="234" y="134"/>
                      </a:lnTo>
                      <a:lnTo>
                        <a:pt x="235" y="137"/>
                      </a:lnTo>
                      <a:lnTo>
                        <a:pt x="240" y="135"/>
                      </a:lnTo>
                      <a:lnTo>
                        <a:pt x="245" y="134"/>
                      </a:lnTo>
                      <a:lnTo>
                        <a:pt x="250" y="135"/>
                      </a:lnTo>
                      <a:lnTo>
                        <a:pt x="255" y="136"/>
                      </a:lnTo>
                      <a:lnTo>
                        <a:pt x="259" y="138"/>
                      </a:lnTo>
                      <a:lnTo>
                        <a:pt x="263" y="141"/>
                      </a:lnTo>
                      <a:lnTo>
                        <a:pt x="268" y="148"/>
                      </a:lnTo>
                      <a:lnTo>
                        <a:pt x="273" y="157"/>
                      </a:lnTo>
                      <a:lnTo>
                        <a:pt x="277" y="166"/>
                      </a:lnTo>
                      <a:lnTo>
                        <a:pt x="283" y="175"/>
                      </a:lnTo>
                      <a:lnTo>
                        <a:pt x="286" y="181"/>
                      </a:lnTo>
                      <a:lnTo>
                        <a:pt x="289" y="185"/>
                      </a:lnTo>
                      <a:lnTo>
                        <a:pt x="293" y="189"/>
                      </a:lnTo>
                      <a:lnTo>
                        <a:pt x="297" y="192"/>
                      </a:lnTo>
                      <a:lnTo>
                        <a:pt x="301" y="195"/>
                      </a:lnTo>
                      <a:lnTo>
                        <a:pt x="306" y="198"/>
                      </a:lnTo>
                      <a:lnTo>
                        <a:pt x="311" y="199"/>
                      </a:lnTo>
                      <a:lnTo>
                        <a:pt x="316" y="201"/>
                      </a:lnTo>
                      <a:lnTo>
                        <a:pt x="325" y="202"/>
                      </a:lnTo>
                      <a:lnTo>
                        <a:pt x="334" y="202"/>
                      </a:lnTo>
                      <a:lnTo>
                        <a:pt x="344" y="203"/>
                      </a:lnTo>
                      <a:lnTo>
                        <a:pt x="354" y="203"/>
                      </a:lnTo>
                      <a:lnTo>
                        <a:pt x="363" y="205"/>
                      </a:lnTo>
                      <a:lnTo>
                        <a:pt x="375" y="209"/>
                      </a:lnTo>
                      <a:lnTo>
                        <a:pt x="397" y="219"/>
                      </a:lnTo>
                      <a:lnTo>
                        <a:pt x="416" y="227"/>
                      </a:lnTo>
                      <a:lnTo>
                        <a:pt x="426" y="230"/>
                      </a:lnTo>
                      <a:lnTo>
                        <a:pt x="436" y="233"/>
                      </a:lnTo>
                      <a:lnTo>
                        <a:pt x="447" y="237"/>
                      </a:lnTo>
                      <a:lnTo>
                        <a:pt x="460" y="239"/>
                      </a:lnTo>
                      <a:lnTo>
                        <a:pt x="477" y="242"/>
                      </a:lnTo>
                      <a:lnTo>
                        <a:pt x="494" y="244"/>
                      </a:lnTo>
                      <a:lnTo>
                        <a:pt x="501" y="247"/>
                      </a:lnTo>
                      <a:lnTo>
                        <a:pt x="507" y="250"/>
                      </a:lnTo>
                      <a:lnTo>
                        <a:pt x="515" y="254"/>
                      </a:lnTo>
                      <a:lnTo>
                        <a:pt x="522" y="260"/>
                      </a:lnTo>
                      <a:lnTo>
                        <a:pt x="523" y="261"/>
                      </a:lnTo>
                      <a:lnTo>
                        <a:pt x="524" y="264"/>
                      </a:lnTo>
                      <a:lnTo>
                        <a:pt x="525" y="273"/>
                      </a:lnTo>
                      <a:lnTo>
                        <a:pt x="526" y="281"/>
                      </a:lnTo>
                      <a:lnTo>
                        <a:pt x="526" y="288"/>
                      </a:lnTo>
                      <a:lnTo>
                        <a:pt x="526" y="296"/>
                      </a:lnTo>
                      <a:lnTo>
                        <a:pt x="525" y="310"/>
                      </a:lnTo>
                      <a:lnTo>
                        <a:pt x="524" y="329"/>
                      </a:lnTo>
                      <a:lnTo>
                        <a:pt x="524" y="356"/>
                      </a:lnTo>
                      <a:lnTo>
                        <a:pt x="524" y="379"/>
                      </a:lnTo>
                      <a:lnTo>
                        <a:pt x="522" y="402"/>
                      </a:lnTo>
                      <a:lnTo>
                        <a:pt x="519" y="429"/>
                      </a:lnTo>
                      <a:lnTo>
                        <a:pt x="517" y="440"/>
                      </a:lnTo>
                      <a:lnTo>
                        <a:pt x="513" y="448"/>
                      </a:lnTo>
                      <a:lnTo>
                        <a:pt x="511" y="453"/>
                      </a:lnTo>
                      <a:lnTo>
                        <a:pt x="508" y="457"/>
                      </a:lnTo>
                      <a:lnTo>
                        <a:pt x="507" y="463"/>
                      </a:lnTo>
                      <a:lnTo>
                        <a:pt x="507" y="469"/>
                      </a:lnTo>
                      <a:lnTo>
                        <a:pt x="507" y="494"/>
                      </a:lnTo>
                      <a:lnTo>
                        <a:pt x="507" y="513"/>
                      </a:lnTo>
                      <a:lnTo>
                        <a:pt x="508" y="534"/>
                      </a:lnTo>
                      <a:lnTo>
                        <a:pt x="508" y="558"/>
                      </a:lnTo>
                      <a:lnTo>
                        <a:pt x="499" y="563"/>
                      </a:lnTo>
                      <a:lnTo>
                        <a:pt x="491" y="568"/>
                      </a:lnTo>
                      <a:lnTo>
                        <a:pt x="484" y="575"/>
                      </a:lnTo>
                      <a:lnTo>
                        <a:pt x="477" y="581"/>
                      </a:lnTo>
                      <a:lnTo>
                        <a:pt x="466" y="596"/>
                      </a:lnTo>
                      <a:lnTo>
                        <a:pt x="454" y="614"/>
                      </a:lnTo>
                      <a:lnTo>
                        <a:pt x="441" y="635"/>
                      </a:lnTo>
                      <a:lnTo>
                        <a:pt x="430" y="652"/>
                      </a:lnTo>
                      <a:lnTo>
                        <a:pt x="417" y="670"/>
                      </a:lnTo>
                      <a:lnTo>
                        <a:pt x="403" y="689"/>
                      </a:lnTo>
                      <a:lnTo>
                        <a:pt x="394" y="702"/>
                      </a:lnTo>
                      <a:lnTo>
                        <a:pt x="388" y="713"/>
                      </a:lnTo>
                      <a:lnTo>
                        <a:pt x="384" y="720"/>
                      </a:lnTo>
                      <a:lnTo>
                        <a:pt x="380" y="724"/>
                      </a:lnTo>
                      <a:lnTo>
                        <a:pt x="375" y="728"/>
                      </a:lnTo>
                      <a:lnTo>
                        <a:pt x="369" y="732"/>
                      </a:lnTo>
                      <a:lnTo>
                        <a:pt x="364" y="736"/>
                      </a:lnTo>
                      <a:lnTo>
                        <a:pt x="361" y="741"/>
                      </a:lnTo>
                      <a:lnTo>
                        <a:pt x="359" y="747"/>
                      </a:lnTo>
                      <a:lnTo>
                        <a:pt x="358" y="753"/>
                      </a:lnTo>
                      <a:lnTo>
                        <a:pt x="356" y="764"/>
                      </a:lnTo>
                      <a:lnTo>
                        <a:pt x="353" y="776"/>
                      </a:lnTo>
                      <a:lnTo>
                        <a:pt x="348" y="787"/>
                      </a:lnTo>
                      <a:lnTo>
                        <a:pt x="344" y="797"/>
                      </a:lnTo>
                      <a:lnTo>
                        <a:pt x="340" y="808"/>
                      </a:lnTo>
                      <a:lnTo>
                        <a:pt x="332" y="818"/>
                      </a:lnTo>
                      <a:lnTo>
                        <a:pt x="329" y="825"/>
                      </a:lnTo>
                      <a:lnTo>
                        <a:pt x="326" y="833"/>
                      </a:lnTo>
                      <a:lnTo>
                        <a:pt x="325" y="836"/>
                      </a:lnTo>
                      <a:lnTo>
                        <a:pt x="323" y="838"/>
                      </a:lnTo>
                      <a:lnTo>
                        <a:pt x="321" y="841"/>
                      </a:lnTo>
                      <a:lnTo>
                        <a:pt x="318" y="843"/>
                      </a:lnTo>
                      <a:lnTo>
                        <a:pt x="315" y="843"/>
                      </a:lnTo>
                      <a:lnTo>
                        <a:pt x="304" y="834"/>
                      </a:lnTo>
                      <a:lnTo>
                        <a:pt x="295" y="822"/>
                      </a:lnTo>
                      <a:lnTo>
                        <a:pt x="289" y="812"/>
                      </a:lnTo>
                      <a:lnTo>
                        <a:pt x="284" y="800"/>
                      </a:lnTo>
                      <a:lnTo>
                        <a:pt x="277" y="775"/>
                      </a:lnTo>
                      <a:lnTo>
                        <a:pt x="271" y="746"/>
                      </a:lnTo>
                      <a:lnTo>
                        <a:pt x="267" y="731"/>
                      </a:lnTo>
                      <a:lnTo>
                        <a:pt x="263" y="718"/>
                      </a:lnTo>
                      <a:lnTo>
                        <a:pt x="259" y="705"/>
                      </a:lnTo>
                      <a:lnTo>
                        <a:pt x="255" y="694"/>
                      </a:lnTo>
                      <a:lnTo>
                        <a:pt x="250" y="681"/>
                      </a:lnTo>
                      <a:lnTo>
                        <a:pt x="246" y="669"/>
                      </a:lnTo>
                      <a:lnTo>
                        <a:pt x="244" y="655"/>
                      </a:lnTo>
                      <a:lnTo>
                        <a:pt x="243" y="641"/>
                      </a:lnTo>
                      <a:lnTo>
                        <a:pt x="243" y="567"/>
                      </a:lnTo>
                      <a:lnTo>
                        <a:pt x="243" y="562"/>
                      </a:lnTo>
                      <a:lnTo>
                        <a:pt x="242" y="557"/>
                      </a:lnTo>
                      <a:lnTo>
                        <a:pt x="241" y="552"/>
                      </a:lnTo>
                      <a:lnTo>
                        <a:pt x="239" y="547"/>
                      </a:lnTo>
                      <a:lnTo>
                        <a:pt x="235" y="538"/>
                      </a:lnTo>
                      <a:lnTo>
                        <a:pt x="230" y="530"/>
                      </a:lnTo>
                      <a:lnTo>
                        <a:pt x="225" y="522"/>
                      </a:lnTo>
                      <a:lnTo>
                        <a:pt x="220" y="512"/>
                      </a:lnTo>
                      <a:lnTo>
                        <a:pt x="219" y="508"/>
                      </a:lnTo>
                      <a:lnTo>
                        <a:pt x="217" y="503"/>
                      </a:lnTo>
                      <a:lnTo>
                        <a:pt x="216" y="498"/>
                      </a:lnTo>
                      <a:lnTo>
                        <a:pt x="216" y="492"/>
                      </a:lnTo>
                      <a:lnTo>
                        <a:pt x="217" y="479"/>
                      </a:lnTo>
                      <a:lnTo>
                        <a:pt x="219" y="468"/>
                      </a:lnTo>
                      <a:lnTo>
                        <a:pt x="222" y="457"/>
                      </a:lnTo>
                      <a:lnTo>
                        <a:pt x="226" y="448"/>
                      </a:lnTo>
                      <a:lnTo>
                        <a:pt x="230" y="438"/>
                      </a:lnTo>
                      <a:lnTo>
                        <a:pt x="233" y="427"/>
                      </a:lnTo>
                      <a:lnTo>
                        <a:pt x="235" y="416"/>
                      </a:lnTo>
                      <a:lnTo>
                        <a:pt x="235" y="403"/>
                      </a:lnTo>
                      <a:lnTo>
                        <a:pt x="235" y="393"/>
                      </a:lnTo>
                      <a:lnTo>
                        <a:pt x="232" y="384"/>
                      </a:lnTo>
                      <a:lnTo>
                        <a:pt x="214" y="393"/>
                      </a:lnTo>
                      <a:lnTo>
                        <a:pt x="199" y="402"/>
                      </a:lnTo>
                      <a:lnTo>
                        <a:pt x="192" y="408"/>
                      </a:lnTo>
                      <a:lnTo>
                        <a:pt x="187" y="415"/>
                      </a:lnTo>
                      <a:lnTo>
                        <a:pt x="185" y="418"/>
                      </a:lnTo>
                      <a:lnTo>
                        <a:pt x="184" y="422"/>
                      </a:lnTo>
                      <a:lnTo>
                        <a:pt x="183" y="426"/>
                      </a:lnTo>
                      <a:lnTo>
                        <a:pt x="183" y="431"/>
                      </a:lnTo>
                      <a:lnTo>
                        <a:pt x="183" y="467"/>
                      </a:lnTo>
                      <a:lnTo>
                        <a:pt x="182" y="477"/>
                      </a:lnTo>
                      <a:lnTo>
                        <a:pt x="181" y="485"/>
                      </a:lnTo>
                      <a:lnTo>
                        <a:pt x="179" y="494"/>
                      </a:lnTo>
                      <a:lnTo>
                        <a:pt x="176" y="502"/>
                      </a:lnTo>
                      <a:lnTo>
                        <a:pt x="174" y="509"/>
                      </a:lnTo>
                      <a:lnTo>
                        <a:pt x="171" y="517"/>
                      </a:lnTo>
                      <a:lnTo>
                        <a:pt x="170" y="527"/>
                      </a:lnTo>
                      <a:lnTo>
                        <a:pt x="169" y="536"/>
                      </a:lnTo>
                      <a:lnTo>
                        <a:pt x="170" y="542"/>
                      </a:lnTo>
                      <a:lnTo>
                        <a:pt x="171" y="549"/>
                      </a:lnTo>
                      <a:lnTo>
                        <a:pt x="173" y="553"/>
                      </a:lnTo>
                      <a:lnTo>
                        <a:pt x="175" y="558"/>
                      </a:lnTo>
                      <a:lnTo>
                        <a:pt x="181" y="567"/>
                      </a:lnTo>
                      <a:lnTo>
                        <a:pt x="186" y="579"/>
                      </a:lnTo>
                      <a:lnTo>
                        <a:pt x="190" y="589"/>
                      </a:lnTo>
                      <a:lnTo>
                        <a:pt x="193" y="599"/>
                      </a:lnTo>
                      <a:lnTo>
                        <a:pt x="196" y="609"/>
                      </a:lnTo>
                      <a:lnTo>
                        <a:pt x="197" y="618"/>
                      </a:lnTo>
                      <a:lnTo>
                        <a:pt x="199" y="638"/>
                      </a:lnTo>
                      <a:lnTo>
                        <a:pt x="200" y="660"/>
                      </a:lnTo>
                      <a:lnTo>
                        <a:pt x="202" y="676"/>
                      </a:lnTo>
                      <a:lnTo>
                        <a:pt x="205" y="691"/>
                      </a:lnTo>
                      <a:lnTo>
                        <a:pt x="210" y="705"/>
                      </a:lnTo>
                      <a:lnTo>
                        <a:pt x="214" y="719"/>
                      </a:lnTo>
                      <a:lnTo>
                        <a:pt x="218" y="731"/>
                      </a:lnTo>
                      <a:lnTo>
                        <a:pt x="222" y="746"/>
                      </a:lnTo>
                      <a:lnTo>
                        <a:pt x="225" y="760"/>
                      </a:lnTo>
                      <a:lnTo>
                        <a:pt x="226" y="777"/>
                      </a:lnTo>
                      <a:lnTo>
                        <a:pt x="218" y="787"/>
                      </a:lnTo>
                      <a:lnTo>
                        <a:pt x="211" y="796"/>
                      </a:lnTo>
                      <a:lnTo>
                        <a:pt x="211" y="831"/>
                      </a:lnTo>
                      <a:lnTo>
                        <a:pt x="216" y="843"/>
                      </a:lnTo>
                      <a:lnTo>
                        <a:pt x="216" y="970"/>
                      </a:lnTo>
                      <a:lnTo>
                        <a:pt x="218" y="982"/>
                      </a:lnTo>
                      <a:lnTo>
                        <a:pt x="221" y="992"/>
                      </a:lnTo>
                      <a:lnTo>
                        <a:pt x="223" y="1010"/>
                      </a:lnTo>
                      <a:lnTo>
                        <a:pt x="227" y="1026"/>
                      </a:lnTo>
                      <a:lnTo>
                        <a:pt x="229" y="1042"/>
                      </a:lnTo>
                      <a:lnTo>
                        <a:pt x="230" y="1061"/>
                      </a:lnTo>
                      <a:lnTo>
                        <a:pt x="229" y="1076"/>
                      </a:lnTo>
                      <a:lnTo>
                        <a:pt x="228" y="1091"/>
                      </a:lnTo>
                      <a:lnTo>
                        <a:pt x="226" y="1105"/>
                      </a:lnTo>
                      <a:lnTo>
                        <a:pt x="222" y="1122"/>
                      </a:lnTo>
                      <a:lnTo>
                        <a:pt x="221" y="1124"/>
                      </a:lnTo>
                      <a:lnTo>
                        <a:pt x="221" y="1127"/>
                      </a:lnTo>
                      <a:lnTo>
                        <a:pt x="223" y="1136"/>
                      </a:lnTo>
                      <a:lnTo>
                        <a:pt x="227" y="1146"/>
                      </a:lnTo>
                      <a:lnTo>
                        <a:pt x="231" y="1161"/>
                      </a:lnTo>
                      <a:lnTo>
                        <a:pt x="234" y="1175"/>
                      </a:lnTo>
                      <a:lnTo>
                        <a:pt x="236" y="1189"/>
                      </a:lnTo>
                      <a:lnTo>
                        <a:pt x="236" y="1206"/>
                      </a:lnTo>
                      <a:lnTo>
                        <a:pt x="236" y="1351"/>
                      </a:lnTo>
                      <a:lnTo>
                        <a:pt x="236" y="1359"/>
                      </a:lnTo>
                      <a:lnTo>
                        <a:pt x="237" y="1367"/>
                      </a:lnTo>
                      <a:lnTo>
                        <a:pt x="238" y="1375"/>
                      </a:lnTo>
                      <a:lnTo>
                        <a:pt x="240" y="1381"/>
                      </a:lnTo>
                      <a:lnTo>
                        <a:pt x="245" y="1394"/>
                      </a:lnTo>
                      <a:lnTo>
                        <a:pt x="251" y="1407"/>
                      </a:lnTo>
                      <a:lnTo>
                        <a:pt x="267" y="1431"/>
                      </a:lnTo>
                      <a:lnTo>
                        <a:pt x="283" y="1459"/>
                      </a:lnTo>
                      <a:lnTo>
                        <a:pt x="275" y="1461"/>
                      </a:lnTo>
                      <a:lnTo>
                        <a:pt x="268" y="1461"/>
                      </a:lnTo>
                      <a:lnTo>
                        <a:pt x="265" y="1461"/>
                      </a:lnTo>
                      <a:lnTo>
                        <a:pt x="262" y="1462"/>
                      </a:lnTo>
                      <a:lnTo>
                        <a:pt x="259" y="1463"/>
                      </a:lnTo>
                      <a:lnTo>
                        <a:pt x="257" y="1466"/>
                      </a:lnTo>
                      <a:lnTo>
                        <a:pt x="254" y="1472"/>
                      </a:lnTo>
                      <a:lnTo>
                        <a:pt x="251" y="1477"/>
                      </a:lnTo>
                      <a:lnTo>
                        <a:pt x="250" y="1484"/>
                      </a:lnTo>
                      <a:lnTo>
                        <a:pt x="250" y="1490"/>
                      </a:lnTo>
                      <a:lnTo>
                        <a:pt x="250" y="1501"/>
                      </a:lnTo>
                      <a:lnTo>
                        <a:pt x="249" y="1515"/>
                      </a:lnTo>
                      <a:lnTo>
                        <a:pt x="246" y="1531"/>
                      </a:lnTo>
                      <a:lnTo>
                        <a:pt x="243" y="1546"/>
                      </a:lnTo>
                      <a:lnTo>
                        <a:pt x="240" y="1559"/>
                      </a:lnTo>
                      <a:lnTo>
                        <a:pt x="239" y="1576"/>
                      </a:lnTo>
                      <a:lnTo>
                        <a:pt x="239" y="1602"/>
                      </a:lnTo>
                      <a:lnTo>
                        <a:pt x="239" y="1613"/>
                      </a:lnTo>
                      <a:lnTo>
                        <a:pt x="241" y="1624"/>
                      </a:lnTo>
                      <a:lnTo>
                        <a:pt x="231" y="1625"/>
                      </a:lnTo>
                      <a:lnTo>
                        <a:pt x="220" y="1626"/>
                      </a:lnTo>
                      <a:lnTo>
                        <a:pt x="212" y="1627"/>
                      </a:lnTo>
                      <a:lnTo>
                        <a:pt x="203" y="1629"/>
                      </a:lnTo>
                      <a:lnTo>
                        <a:pt x="186" y="1633"/>
                      </a:lnTo>
                      <a:lnTo>
                        <a:pt x="171" y="1638"/>
                      </a:lnTo>
                      <a:lnTo>
                        <a:pt x="154" y="1643"/>
                      </a:lnTo>
                      <a:lnTo>
                        <a:pt x="137" y="1648"/>
                      </a:lnTo>
                      <a:lnTo>
                        <a:pt x="129" y="1649"/>
                      </a:lnTo>
                      <a:lnTo>
                        <a:pt x="120" y="1652"/>
                      </a:lnTo>
                      <a:lnTo>
                        <a:pt x="111" y="1653"/>
                      </a:lnTo>
                      <a:lnTo>
                        <a:pt x="100" y="1653"/>
                      </a:lnTo>
                      <a:lnTo>
                        <a:pt x="90" y="1653"/>
                      </a:lnTo>
                      <a:lnTo>
                        <a:pt x="79" y="1652"/>
                      </a:lnTo>
                      <a:lnTo>
                        <a:pt x="71" y="1650"/>
                      </a:lnTo>
                      <a:lnTo>
                        <a:pt x="61" y="1647"/>
                      </a:lnTo>
                      <a:lnTo>
                        <a:pt x="58" y="1642"/>
                      </a:lnTo>
                      <a:lnTo>
                        <a:pt x="54" y="1638"/>
                      </a:lnTo>
                      <a:lnTo>
                        <a:pt x="46" y="1639"/>
                      </a:lnTo>
                      <a:lnTo>
                        <a:pt x="39" y="1640"/>
                      </a:lnTo>
                      <a:lnTo>
                        <a:pt x="33" y="1642"/>
                      </a:lnTo>
                      <a:lnTo>
                        <a:pt x="27" y="1645"/>
                      </a:lnTo>
                      <a:lnTo>
                        <a:pt x="13" y="1652"/>
                      </a:lnTo>
                      <a:lnTo>
                        <a:pt x="0" y="165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solidFill>
                    <a:sysClr val="window" lastClr="FFFFFF">
                      <a:lumMod val="85000"/>
                    </a:sysClr>
                  </a:solidFill>
                  <a:round/>
                  <a:headEnd/>
                  <a:tailEnd/>
                </a:ln>
              </p:spPr>
            </p:sp>
            <p:sp>
              <p:nvSpPr>
                <p:cNvPr id="72" name="Freeform 71"/>
                <p:cNvSpPr>
                  <a:spLocks/>
                </p:cNvSpPr>
                <p:nvPr/>
              </p:nvSpPr>
              <p:spPr bwMode="auto">
                <a:xfrm>
                  <a:off x="11425" y="3893112"/>
                  <a:ext cx="220528" cy="713478"/>
                </a:xfrm>
                <a:custGeom>
                  <a:avLst/>
                  <a:gdLst/>
                  <a:ahLst/>
                  <a:cxnLst>
                    <a:cxn ang="0">
                      <a:pos x="9" y="1522"/>
                    </a:cxn>
                    <a:cxn ang="0">
                      <a:pos x="17" y="1505"/>
                    </a:cxn>
                    <a:cxn ang="0">
                      <a:pos x="29" y="1488"/>
                    </a:cxn>
                    <a:cxn ang="0">
                      <a:pos x="28" y="1452"/>
                    </a:cxn>
                    <a:cxn ang="0">
                      <a:pos x="35" y="1417"/>
                    </a:cxn>
                    <a:cxn ang="0">
                      <a:pos x="51" y="1352"/>
                    </a:cxn>
                    <a:cxn ang="0">
                      <a:pos x="60" y="1324"/>
                    </a:cxn>
                    <a:cxn ang="0">
                      <a:pos x="90" y="1287"/>
                    </a:cxn>
                    <a:cxn ang="0">
                      <a:pos x="128" y="1242"/>
                    </a:cxn>
                    <a:cxn ang="0">
                      <a:pos x="149" y="1201"/>
                    </a:cxn>
                    <a:cxn ang="0">
                      <a:pos x="156" y="1165"/>
                    </a:cxn>
                    <a:cxn ang="0">
                      <a:pos x="164" y="1129"/>
                    </a:cxn>
                    <a:cxn ang="0">
                      <a:pos x="181" y="1099"/>
                    </a:cxn>
                    <a:cxn ang="0">
                      <a:pos x="200" y="1078"/>
                    </a:cxn>
                    <a:cxn ang="0">
                      <a:pos x="207" y="1061"/>
                    </a:cxn>
                    <a:cxn ang="0">
                      <a:pos x="208" y="1022"/>
                    </a:cxn>
                    <a:cxn ang="0">
                      <a:pos x="211" y="1010"/>
                    </a:cxn>
                    <a:cxn ang="0">
                      <a:pos x="229" y="1002"/>
                    </a:cxn>
                    <a:cxn ang="0">
                      <a:pos x="288" y="995"/>
                    </a:cxn>
                    <a:cxn ang="0">
                      <a:pos x="344" y="981"/>
                    </a:cxn>
                    <a:cxn ang="0">
                      <a:pos x="375" y="971"/>
                    </a:cxn>
                    <a:cxn ang="0">
                      <a:pos x="402" y="955"/>
                    </a:cxn>
                    <a:cxn ang="0">
                      <a:pos x="423" y="936"/>
                    </a:cxn>
                    <a:cxn ang="0">
                      <a:pos x="442" y="911"/>
                    </a:cxn>
                    <a:cxn ang="0">
                      <a:pos x="456" y="882"/>
                    </a:cxn>
                    <a:cxn ang="0">
                      <a:pos x="451" y="856"/>
                    </a:cxn>
                    <a:cxn ang="0">
                      <a:pos x="434" y="823"/>
                    </a:cxn>
                    <a:cxn ang="0">
                      <a:pos x="417" y="794"/>
                    </a:cxn>
                    <a:cxn ang="0">
                      <a:pos x="396" y="771"/>
                    </a:cxn>
                    <a:cxn ang="0">
                      <a:pos x="369" y="745"/>
                    </a:cxn>
                    <a:cxn ang="0">
                      <a:pos x="332" y="712"/>
                    </a:cxn>
                    <a:cxn ang="0">
                      <a:pos x="324" y="685"/>
                    </a:cxn>
                    <a:cxn ang="0">
                      <a:pos x="328" y="600"/>
                    </a:cxn>
                    <a:cxn ang="0">
                      <a:pos x="339" y="555"/>
                    </a:cxn>
                    <a:cxn ang="0">
                      <a:pos x="351" y="492"/>
                    </a:cxn>
                    <a:cxn ang="0">
                      <a:pos x="362" y="442"/>
                    </a:cxn>
                    <a:cxn ang="0">
                      <a:pos x="365" y="411"/>
                    </a:cxn>
                    <a:cxn ang="0">
                      <a:pos x="378" y="357"/>
                    </a:cxn>
                    <a:cxn ang="0">
                      <a:pos x="389" y="370"/>
                    </a:cxn>
                    <a:cxn ang="0">
                      <a:pos x="381" y="334"/>
                    </a:cxn>
                    <a:cxn ang="0">
                      <a:pos x="370" y="303"/>
                    </a:cxn>
                    <a:cxn ang="0">
                      <a:pos x="366" y="269"/>
                    </a:cxn>
                    <a:cxn ang="0">
                      <a:pos x="372" y="244"/>
                    </a:cxn>
                    <a:cxn ang="0">
                      <a:pos x="377" y="218"/>
                    </a:cxn>
                    <a:cxn ang="0">
                      <a:pos x="376" y="193"/>
                    </a:cxn>
                    <a:cxn ang="0">
                      <a:pos x="361" y="167"/>
                    </a:cxn>
                    <a:cxn ang="0">
                      <a:pos x="339" y="132"/>
                    </a:cxn>
                    <a:cxn ang="0">
                      <a:pos x="307" y="99"/>
                    </a:cxn>
                    <a:cxn ang="0">
                      <a:pos x="259" y="42"/>
                    </a:cxn>
                    <a:cxn ang="0">
                      <a:pos x="243" y="11"/>
                    </a:cxn>
                    <a:cxn ang="0">
                      <a:pos x="220" y="2"/>
                    </a:cxn>
                    <a:cxn ang="0">
                      <a:pos x="186" y="9"/>
                    </a:cxn>
                    <a:cxn ang="0">
                      <a:pos x="137" y="24"/>
                    </a:cxn>
                    <a:cxn ang="0">
                      <a:pos x="111" y="29"/>
                    </a:cxn>
                    <a:cxn ang="0">
                      <a:pos x="79" y="28"/>
                    </a:cxn>
                    <a:cxn ang="0">
                      <a:pos x="58" y="18"/>
                    </a:cxn>
                    <a:cxn ang="0">
                      <a:pos x="39" y="16"/>
                    </a:cxn>
                    <a:cxn ang="0">
                      <a:pos x="13" y="28"/>
                    </a:cxn>
                    <a:cxn ang="0">
                      <a:pos x="0" y="1532"/>
                    </a:cxn>
                  </a:cxnLst>
                  <a:rect l="0" t="0" r="r" b="b"/>
                  <a:pathLst>
                    <a:path w="460" h="1532">
                      <a:moveTo>
                        <a:pt x="0" y="1532"/>
                      </a:moveTo>
                      <a:lnTo>
                        <a:pt x="5" y="1527"/>
                      </a:lnTo>
                      <a:lnTo>
                        <a:pt x="9" y="1522"/>
                      </a:lnTo>
                      <a:lnTo>
                        <a:pt x="12" y="1516"/>
                      </a:lnTo>
                      <a:lnTo>
                        <a:pt x="14" y="1510"/>
                      </a:lnTo>
                      <a:lnTo>
                        <a:pt x="17" y="1505"/>
                      </a:lnTo>
                      <a:lnTo>
                        <a:pt x="19" y="1498"/>
                      </a:lnTo>
                      <a:lnTo>
                        <a:pt x="23" y="1493"/>
                      </a:lnTo>
                      <a:lnTo>
                        <a:pt x="29" y="1488"/>
                      </a:lnTo>
                      <a:lnTo>
                        <a:pt x="29" y="1477"/>
                      </a:lnTo>
                      <a:lnTo>
                        <a:pt x="28" y="1465"/>
                      </a:lnTo>
                      <a:lnTo>
                        <a:pt x="28" y="1452"/>
                      </a:lnTo>
                      <a:lnTo>
                        <a:pt x="30" y="1439"/>
                      </a:lnTo>
                      <a:lnTo>
                        <a:pt x="32" y="1428"/>
                      </a:lnTo>
                      <a:lnTo>
                        <a:pt x="35" y="1417"/>
                      </a:lnTo>
                      <a:lnTo>
                        <a:pt x="42" y="1394"/>
                      </a:lnTo>
                      <a:lnTo>
                        <a:pt x="48" y="1369"/>
                      </a:lnTo>
                      <a:lnTo>
                        <a:pt x="51" y="1352"/>
                      </a:lnTo>
                      <a:lnTo>
                        <a:pt x="55" y="1338"/>
                      </a:lnTo>
                      <a:lnTo>
                        <a:pt x="57" y="1332"/>
                      </a:lnTo>
                      <a:lnTo>
                        <a:pt x="60" y="1324"/>
                      </a:lnTo>
                      <a:lnTo>
                        <a:pt x="63" y="1318"/>
                      </a:lnTo>
                      <a:lnTo>
                        <a:pt x="68" y="1312"/>
                      </a:lnTo>
                      <a:lnTo>
                        <a:pt x="90" y="1287"/>
                      </a:lnTo>
                      <a:lnTo>
                        <a:pt x="109" y="1265"/>
                      </a:lnTo>
                      <a:lnTo>
                        <a:pt x="119" y="1254"/>
                      </a:lnTo>
                      <a:lnTo>
                        <a:pt x="128" y="1242"/>
                      </a:lnTo>
                      <a:lnTo>
                        <a:pt x="136" y="1229"/>
                      </a:lnTo>
                      <a:lnTo>
                        <a:pt x="144" y="1214"/>
                      </a:lnTo>
                      <a:lnTo>
                        <a:pt x="149" y="1201"/>
                      </a:lnTo>
                      <a:lnTo>
                        <a:pt x="152" y="1188"/>
                      </a:lnTo>
                      <a:lnTo>
                        <a:pt x="155" y="1177"/>
                      </a:lnTo>
                      <a:lnTo>
                        <a:pt x="156" y="1165"/>
                      </a:lnTo>
                      <a:lnTo>
                        <a:pt x="158" y="1153"/>
                      </a:lnTo>
                      <a:lnTo>
                        <a:pt x="161" y="1142"/>
                      </a:lnTo>
                      <a:lnTo>
                        <a:pt x="164" y="1129"/>
                      </a:lnTo>
                      <a:lnTo>
                        <a:pt x="170" y="1117"/>
                      </a:lnTo>
                      <a:lnTo>
                        <a:pt x="176" y="1108"/>
                      </a:lnTo>
                      <a:lnTo>
                        <a:pt x="181" y="1099"/>
                      </a:lnTo>
                      <a:lnTo>
                        <a:pt x="188" y="1092"/>
                      </a:lnTo>
                      <a:lnTo>
                        <a:pt x="193" y="1085"/>
                      </a:lnTo>
                      <a:lnTo>
                        <a:pt x="200" y="1078"/>
                      </a:lnTo>
                      <a:lnTo>
                        <a:pt x="204" y="1069"/>
                      </a:lnTo>
                      <a:lnTo>
                        <a:pt x="206" y="1065"/>
                      </a:lnTo>
                      <a:lnTo>
                        <a:pt x="207" y="1061"/>
                      </a:lnTo>
                      <a:lnTo>
                        <a:pt x="208" y="1056"/>
                      </a:lnTo>
                      <a:lnTo>
                        <a:pt x="208" y="1051"/>
                      </a:lnTo>
                      <a:lnTo>
                        <a:pt x="208" y="1022"/>
                      </a:lnTo>
                      <a:lnTo>
                        <a:pt x="208" y="1017"/>
                      </a:lnTo>
                      <a:lnTo>
                        <a:pt x="210" y="1013"/>
                      </a:lnTo>
                      <a:lnTo>
                        <a:pt x="211" y="1010"/>
                      </a:lnTo>
                      <a:lnTo>
                        <a:pt x="214" y="1008"/>
                      </a:lnTo>
                      <a:lnTo>
                        <a:pt x="220" y="1004"/>
                      </a:lnTo>
                      <a:lnTo>
                        <a:pt x="229" y="1002"/>
                      </a:lnTo>
                      <a:lnTo>
                        <a:pt x="247" y="999"/>
                      </a:lnTo>
                      <a:lnTo>
                        <a:pt x="267" y="998"/>
                      </a:lnTo>
                      <a:lnTo>
                        <a:pt x="288" y="995"/>
                      </a:lnTo>
                      <a:lnTo>
                        <a:pt x="305" y="990"/>
                      </a:lnTo>
                      <a:lnTo>
                        <a:pt x="323" y="986"/>
                      </a:lnTo>
                      <a:lnTo>
                        <a:pt x="344" y="981"/>
                      </a:lnTo>
                      <a:lnTo>
                        <a:pt x="354" y="978"/>
                      </a:lnTo>
                      <a:lnTo>
                        <a:pt x="364" y="975"/>
                      </a:lnTo>
                      <a:lnTo>
                        <a:pt x="375" y="971"/>
                      </a:lnTo>
                      <a:lnTo>
                        <a:pt x="384" y="967"/>
                      </a:lnTo>
                      <a:lnTo>
                        <a:pt x="392" y="961"/>
                      </a:lnTo>
                      <a:lnTo>
                        <a:pt x="402" y="955"/>
                      </a:lnTo>
                      <a:lnTo>
                        <a:pt x="409" y="949"/>
                      </a:lnTo>
                      <a:lnTo>
                        <a:pt x="416" y="943"/>
                      </a:lnTo>
                      <a:lnTo>
                        <a:pt x="423" y="936"/>
                      </a:lnTo>
                      <a:lnTo>
                        <a:pt x="430" y="928"/>
                      </a:lnTo>
                      <a:lnTo>
                        <a:pt x="436" y="920"/>
                      </a:lnTo>
                      <a:lnTo>
                        <a:pt x="442" y="911"/>
                      </a:lnTo>
                      <a:lnTo>
                        <a:pt x="447" y="902"/>
                      </a:lnTo>
                      <a:lnTo>
                        <a:pt x="451" y="892"/>
                      </a:lnTo>
                      <a:lnTo>
                        <a:pt x="456" y="882"/>
                      </a:lnTo>
                      <a:lnTo>
                        <a:pt x="460" y="871"/>
                      </a:lnTo>
                      <a:lnTo>
                        <a:pt x="456" y="864"/>
                      </a:lnTo>
                      <a:lnTo>
                        <a:pt x="451" y="856"/>
                      </a:lnTo>
                      <a:lnTo>
                        <a:pt x="447" y="847"/>
                      </a:lnTo>
                      <a:lnTo>
                        <a:pt x="442" y="838"/>
                      </a:lnTo>
                      <a:lnTo>
                        <a:pt x="434" y="823"/>
                      </a:lnTo>
                      <a:lnTo>
                        <a:pt x="426" y="807"/>
                      </a:lnTo>
                      <a:lnTo>
                        <a:pt x="422" y="801"/>
                      </a:lnTo>
                      <a:lnTo>
                        <a:pt x="417" y="794"/>
                      </a:lnTo>
                      <a:lnTo>
                        <a:pt x="412" y="787"/>
                      </a:lnTo>
                      <a:lnTo>
                        <a:pt x="405" y="780"/>
                      </a:lnTo>
                      <a:lnTo>
                        <a:pt x="396" y="771"/>
                      </a:lnTo>
                      <a:lnTo>
                        <a:pt x="387" y="762"/>
                      </a:lnTo>
                      <a:lnTo>
                        <a:pt x="379" y="754"/>
                      </a:lnTo>
                      <a:lnTo>
                        <a:pt x="369" y="745"/>
                      </a:lnTo>
                      <a:lnTo>
                        <a:pt x="352" y="732"/>
                      </a:lnTo>
                      <a:lnTo>
                        <a:pt x="337" y="719"/>
                      </a:lnTo>
                      <a:lnTo>
                        <a:pt x="332" y="712"/>
                      </a:lnTo>
                      <a:lnTo>
                        <a:pt x="328" y="703"/>
                      </a:lnTo>
                      <a:lnTo>
                        <a:pt x="325" y="695"/>
                      </a:lnTo>
                      <a:lnTo>
                        <a:pt x="324" y="685"/>
                      </a:lnTo>
                      <a:lnTo>
                        <a:pt x="324" y="623"/>
                      </a:lnTo>
                      <a:lnTo>
                        <a:pt x="325" y="610"/>
                      </a:lnTo>
                      <a:lnTo>
                        <a:pt x="328" y="600"/>
                      </a:lnTo>
                      <a:lnTo>
                        <a:pt x="331" y="589"/>
                      </a:lnTo>
                      <a:lnTo>
                        <a:pt x="334" y="577"/>
                      </a:lnTo>
                      <a:lnTo>
                        <a:pt x="339" y="555"/>
                      </a:lnTo>
                      <a:lnTo>
                        <a:pt x="343" y="534"/>
                      </a:lnTo>
                      <a:lnTo>
                        <a:pt x="347" y="515"/>
                      </a:lnTo>
                      <a:lnTo>
                        <a:pt x="351" y="492"/>
                      </a:lnTo>
                      <a:lnTo>
                        <a:pt x="355" y="470"/>
                      </a:lnTo>
                      <a:lnTo>
                        <a:pt x="360" y="451"/>
                      </a:lnTo>
                      <a:lnTo>
                        <a:pt x="362" y="442"/>
                      </a:lnTo>
                      <a:lnTo>
                        <a:pt x="363" y="433"/>
                      </a:lnTo>
                      <a:lnTo>
                        <a:pt x="365" y="422"/>
                      </a:lnTo>
                      <a:lnTo>
                        <a:pt x="365" y="411"/>
                      </a:lnTo>
                      <a:lnTo>
                        <a:pt x="365" y="353"/>
                      </a:lnTo>
                      <a:lnTo>
                        <a:pt x="373" y="353"/>
                      </a:lnTo>
                      <a:lnTo>
                        <a:pt x="378" y="357"/>
                      </a:lnTo>
                      <a:lnTo>
                        <a:pt x="381" y="362"/>
                      </a:lnTo>
                      <a:lnTo>
                        <a:pt x="384" y="366"/>
                      </a:lnTo>
                      <a:lnTo>
                        <a:pt x="389" y="370"/>
                      </a:lnTo>
                      <a:lnTo>
                        <a:pt x="388" y="356"/>
                      </a:lnTo>
                      <a:lnTo>
                        <a:pt x="385" y="345"/>
                      </a:lnTo>
                      <a:lnTo>
                        <a:pt x="381" y="334"/>
                      </a:lnTo>
                      <a:lnTo>
                        <a:pt x="377" y="324"/>
                      </a:lnTo>
                      <a:lnTo>
                        <a:pt x="373" y="314"/>
                      </a:lnTo>
                      <a:lnTo>
                        <a:pt x="370" y="303"/>
                      </a:lnTo>
                      <a:lnTo>
                        <a:pt x="366" y="292"/>
                      </a:lnTo>
                      <a:lnTo>
                        <a:pt x="365" y="278"/>
                      </a:lnTo>
                      <a:lnTo>
                        <a:pt x="366" y="269"/>
                      </a:lnTo>
                      <a:lnTo>
                        <a:pt x="368" y="260"/>
                      </a:lnTo>
                      <a:lnTo>
                        <a:pt x="370" y="251"/>
                      </a:lnTo>
                      <a:lnTo>
                        <a:pt x="372" y="244"/>
                      </a:lnTo>
                      <a:lnTo>
                        <a:pt x="374" y="236"/>
                      </a:lnTo>
                      <a:lnTo>
                        <a:pt x="376" y="228"/>
                      </a:lnTo>
                      <a:lnTo>
                        <a:pt x="377" y="218"/>
                      </a:lnTo>
                      <a:lnTo>
                        <a:pt x="378" y="209"/>
                      </a:lnTo>
                      <a:lnTo>
                        <a:pt x="377" y="201"/>
                      </a:lnTo>
                      <a:lnTo>
                        <a:pt x="376" y="193"/>
                      </a:lnTo>
                      <a:lnTo>
                        <a:pt x="373" y="186"/>
                      </a:lnTo>
                      <a:lnTo>
                        <a:pt x="370" y="180"/>
                      </a:lnTo>
                      <a:lnTo>
                        <a:pt x="361" y="167"/>
                      </a:lnTo>
                      <a:lnTo>
                        <a:pt x="353" y="153"/>
                      </a:lnTo>
                      <a:lnTo>
                        <a:pt x="346" y="142"/>
                      </a:lnTo>
                      <a:lnTo>
                        <a:pt x="339" y="132"/>
                      </a:lnTo>
                      <a:lnTo>
                        <a:pt x="331" y="124"/>
                      </a:lnTo>
                      <a:lnTo>
                        <a:pt x="324" y="116"/>
                      </a:lnTo>
                      <a:lnTo>
                        <a:pt x="307" y="99"/>
                      </a:lnTo>
                      <a:lnTo>
                        <a:pt x="290" y="80"/>
                      </a:lnTo>
                      <a:lnTo>
                        <a:pt x="273" y="61"/>
                      </a:lnTo>
                      <a:lnTo>
                        <a:pt x="259" y="42"/>
                      </a:lnTo>
                      <a:lnTo>
                        <a:pt x="252" y="32"/>
                      </a:lnTo>
                      <a:lnTo>
                        <a:pt x="247" y="22"/>
                      </a:lnTo>
                      <a:lnTo>
                        <a:pt x="243" y="11"/>
                      </a:lnTo>
                      <a:lnTo>
                        <a:pt x="241" y="0"/>
                      </a:lnTo>
                      <a:lnTo>
                        <a:pt x="231" y="1"/>
                      </a:lnTo>
                      <a:lnTo>
                        <a:pt x="220" y="2"/>
                      </a:lnTo>
                      <a:lnTo>
                        <a:pt x="212" y="3"/>
                      </a:lnTo>
                      <a:lnTo>
                        <a:pt x="203" y="5"/>
                      </a:lnTo>
                      <a:lnTo>
                        <a:pt x="186" y="9"/>
                      </a:lnTo>
                      <a:lnTo>
                        <a:pt x="171" y="14"/>
                      </a:lnTo>
                      <a:lnTo>
                        <a:pt x="154" y="19"/>
                      </a:lnTo>
                      <a:lnTo>
                        <a:pt x="137" y="24"/>
                      </a:lnTo>
                      <a:lnTo>
                        <a:pt x="129" y="25"/>
                      </a:lnTo>
                      <a:lnTo>
                        <a:pt x="120" y="28"/>
                      </a:lnTo>
                      <a:lnTo>
                        <a:pt x="111" y="29"/>
                      </a:lnTo>
                      <a:lnTo>
                        <a:pt x="100" y="29"/>
                      </a:lnTo>
                      <a:lnTo>
                        <a:pt x="90" y="29"/>
                      </a:lnTo>
                      <a:lnTo>
                        <a:pt x="79" y="28"/>
                      </a:lnTo>
                      <a:lnTo>
                        <a:pt x="71" y="26"/>
                      </a:lnTo>
                      <a:lnTo>
                        <a:pt x="61" y="23"/>
                      </a:lnTo>
                      <a:lnTo>
                        <a:pt x="58" y="18"/>
                      </a:lnTo>
                      <a:lnTo>
                        <a:pt x="54" y="14"/>
                      </a:lnTo>
                      <a:lnTo>
                        <a:pt x="46" y="15"/>
                      </a:lnTo>
                      <a:lnTo>
                        <a:pt x="39" y="16"/>
                      </a:lnTo>
                      <a:lnTo>
                        <a:pt x="33" y="18"/>
                      </a:lnTo>
                      <a:lnTo>
                        <a:pt x="27" y="21"/>
                      </a:lnTo>
                      <a:lnTo>
                        <a:pt x="13" y="28"/>
                      </a:lnTo>
                      <a:lnTo>
                        <a:pt x="0" y="34"/>
                      </a:lnTo>
                      <a:lnTo>
                        <a:pt x="0" y="1532"/>
                      </a:lnTo>
                      <a:lnTo>
                        <a:pt x="0" y="1532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solidFill>
                    <a:sysClr val="window" lastClr="FFFFFF">
                      <a:lumMod val="85000"/>
                    </a:sysClr>
                  </a:solidFill>
                  <a:round/>
                  <a:headEnd/>
                  <a:tailEnd/>
                </a:ln>
              </p:spPr>
            </p:sp>
            <p:sp>
              <p:nvSpPr>
                <p:cNvPr id="73" name="Freeform 72"/>
                <p:cNvSpPr>
                  <a:spLocks/>
                </p:cNvSpPr>
                <p:nvPr/>
              </p:nvSpPr>
              <p:spPr bwMode="auto">
                <a:xfrm>
                  <a:off x="11425" y="4588059"/>
                  <a:ext cx="786232" cy="871000"/>
                </a:xfrm>
                <a:custGeom>
                  <a:avLst/>
                  <a:gdLst/>
                  <a:ahLst/>
                  <a:cxnLst>
                    <a:cxn ang="0">
                      <a:pos x="14" y="22"/>
                    </a:cxn>
                    <a:cxn ang="0">
                      <a:pos x="65" y="0"/>
                    </a:cxn>
                    <a:cxn ang="0">
                      <a:pos x="170" y="3"/>
                    </a:cxn>
                    <a:cxn ang="0">
                      <a:pos x="187" y="36"/>
                    </a:cxn>
                    <a:cxn ang="0">
                      <a:pos x="212" y="107"/>
                    </a:cxn>
                    <a:cxn ang="0">
                      <a:pos x="236" y="129"/>
                    </a:cxn>
                    <a:cxn ang="0">
                      <a:pos x="265" y="131"/>
                    </a:cxn>
                    <a:cxn ang="0">
                      <a:pos x="294" y="102"/>
                    </a:cxn>
                    <a:cxn ang="0">
                      <a:pos x="330" y="49"/>
                    </a:cxn>
                    <a:cxn ang="0">
                      <a:pos x="408" y="35"/>
                    </a:cxn>
                    <a:cxn ang="0">
                      <a:pos x="421" y="83"/>
                    </a:cxn>
                    <a:cxn ang="0">
                      <a:pos x="465" y="134"/>
                    </a:cxn>
                    <a:cxn ang="0">
                      <a:pos x="546" y="194"/>
                    </a:cxn>
                    <a:cxn ang="0">
                      <a:pos x="649" y="284"/>
                    </a:cxn>
                    <a:cxn ang="0">
                      <a:pos x="685" y="326"/>
                    </a:cxn>
                    <a:cxn ang="0">
                      <a:pos x="706" y="374"/>
                    </a:cxn>
                    <a:cxn ang="0">
                      <a:pos x="774" y="458"/>
                    </a:cxn>
                    <a:cxn ang="0">
                      <a:pos x="787" y="545"/>
                    </a:cxn>
                    <a:cxn ang="0">
                      <a:pos x="740" y="640"/>
                    </a:cxn>
                    <a:cxn ang="0">
                      <a:pos x="879" y="782"/>
                    </a:cxn>
                    <a:cxn ang="0">
                      <a:pos x="858" y="808"/>
                    </a:cxn>
                    <a:cxn ang="0">
                      <a:pos x="859" y="834"/>
                    </a:cxn>
                    <a:cxn ang="0">
                      <a:pos x="897" y="893"/>
                    </a:cxn>
                    <a:cxn ang="0">
                      <a:pos x="904" y="928"/>
                    </a:cxn>
                    <a:cxn ang="0">
                      <a:pos x="913" y="971"/>
                    </a:cxn>
                    <a:cxn ang="0">
                      <a:pos x="958" y="1011"/>
                    </a:cxn>
                    <a:cxn ang="0">
                      <a:pos x="969" y="1036"/>
                    </a:cxn>
                    <a:cxn ang="0">
                      <a:pos x="979" y="1096"/>
                    </a:cxn>
                    <a:cxn ang="0">
                      <a:pos x="1491" y="1582"/>
                    </a:cxn>
                    <a:cxn ang="0">
                      <a:pos x="1099" y="1843"/>
                    </a:cxn>
                    <a:cxn ang="0">
                      <a:pos x="1049" y="1825"/>
                    </a:cxn>
                    <a:cxn ang="0">
                      <a:pos x="994" y="1818"/>
                    </a:cxn>
                    <a:cxn ang="0">
                      <a:pos x="944" y="1835"/>
                    </a:cxn>
                    <a:cxn ang="0">
                      <a:pos x="905" y="1860"/>
                    </a:cxn>
                    <a:cxn ang="0">
                      <a:pos x="872" y="1857"/>
                    </a:cxn>
                    <a:cxn ang="0">
                      <a:pos x="821" y="1835"/>
                    </a:cxn>
                    <a:cxn ang="0">
                      <a:pos x="766" y="1821"/>
                    </a:cxn>
                    <a:cxn ang="0">
                      <a:pos x="718" y="1820"/>
                    </a:cxn>
                    <a:cxn ang="0">
                      <a:pos x="666" y="1842"/>
                    </a:cxn>
                    <a:cxn ang="0">
                      <a:pos x="597" y="1826"/>
                    </a:cxn>
                    <a:cxn ang="0">
                      <a:pos x="552" y="1818"/>
                    </a:cxn>
                    <a:cxn ang="0">
                      <a:pos x="508" y="1787"/>
                    </a:cxn>
                    <a:cxn ang="0">
                      <a:pos x="464" y="1775"/>
                    </a:cxn>
                    <a:cxn ang="0">
                      <a:pos x="422" y="1794"/>
                    </a:cxn>
                    <a:cxn ang="0">
                      <a:pos x="388" y="1794"/>
                    </a:cxn>
                    <a:cxn ang="0">
                      <a:pos x="364" y="1786"/>
                    </a:cxn>
                    <a:cxn ang="0">
                      <a:pos x="346" y="1807"/>
                    </a:cxn>
                    <a:cxn ang="0">
                      <a:pos x="315" y="1867"/>
                    </a:cxn>
                    <a:cxn ang="0">
                      <a:pos x="274" y="1859"/>
                    </a:cxn>
                    <a:cxn ang="0">
                      <a:pos x="227" y="1838"/>
                    </a:cxn>
                    <a:cxn ang="0">
                      <a:pos x="151" y="1817"/>
                    </a:cxn>
                    <a:cxn ang="0">
                      <a:pos x="83" y="1787"/>
                    </a:cxn>
                    <a:cxn ang="0">
                      <a:pos x="31" y="1721"/>
                    </a:cxn>
                    <a:cxn ang="0">
                      <a:pos x="0" y="44"/>
                    </a:cxn>
                  </a:cxnLst>
                  <a:rect l="0" t="0" r="r" b="b"/>
                  <a:pathLst>
                    <a:path w="1649" h="1884">
                      <a:moveTo>
                        <a:pt x="0" y="44"/>
                      </a:moveTo>
                      <a:lnTo>
                        <a:pt x="5" y="39"/>
                      </a:lnTo>
                      <a:lnTo>
                        <a:pt x="9" y="34"/>
                      </a:lnTo>
                      <a:lnTo>
                        <a:pt x="12" y="28"/>
                      </a:lnTo>
                      <a:lnTo>
                        <a:pt x="14" y="22"/>
                      </a:lnTo>
                      <a:lnTo>
                        <a:pt x="17" y="17"/>
                      </a:lnTo>
                      <a:lnTo>
                        <a:pt x="19" y="10"/>
                      </a:lnTo>
                      <a:lnTo>
                        <a:pt x="23" y="5"/>
                      </a:lnTo>
                      <a:lnTo>
                        <a:pt x="29" y="0"/>
                      </a:lnTo>
                      <a:lnTo>
                        <a:pt x="65" y="0"/>
                      </a:lnTo>
                      <a:lnTo>
                        <a:pt x="96" y="1"/>
                      </a:lnTo>
                      <a:lnTo>
                        <a:pt x="126" y="1"/>
                      </a:lnTo>
                      <a:lnTo>
                        <a:pt x="162" y="2"/>
                      </a:lnTo>
                      <a:lnTo>
                        <a:pt x="166" y="2"/>
                      </a:lnTo>
                      <a:lnTo>
                        <a:pt x="170" y="3"/>
                      </a:lnTo>
                      <a:lnTo>
                        <a:pt x="173" y="4"/>
                      </a:lnTo>
                      <a:lnTo>
                        <a:pt x="176" y="6"/>
                      </a:lnTo>
                      <a:lnTo>
                        <a:pt x="180" y="12"/>
                      </a:lnTo>
                      <a:lnTo>
                        <a:pt x="183" y="20"/>
                      </a:lnTo>
                      <a:lnTo>
                        <a:pt x="187" y="36"/>
                      </a:lnTo>
                      <a:lnTo>
                        <a:pt x="191" y="54"/>
                      </a:lnTo>
                      <a:lnTo>
                        <a:pt x="196" y="68"/>
                      </a:lnTo>
                      <a:lnTo>
                        <a:pt x="200" y="82"/>
                      </a:lnTo>
                      <a:lnTo>
                        <a:pt x="206" y="95"/>
                      </a:lnTo>
                      <a:lnTo>
                        <a:pt x="212" y="107"/>
                      </a:lnTo>
                      <a:lnTo>
                        <a:pt x="216" y="113"/>
                      </a:lnTo>
                      <a:lnTo>
                        <a:pt x="220" y="117"/>
                      </a:lnTo>
                      <a:lnTo>
                        <a:pt x="226" y="121"/>
                      </a:lnTo>
                      <a:lnTo>
                        <a:pt x="231" y="125"/>
                      </a:lnTo>
                      <a:lnTo>
                        <a:pt x="236" y="129"/>
                      </a:lnTo>
                      <a:lnTo>
                        <a:pt x="242" y="131"/>
                      </a:lnTo>
                      <a:lnTo>
                        <a:pt x="248" y="132"/>
                      </a:lnTo>
                      <a:lnTo>
                        <a:pt x="256" y="133"/>
                      </a:lnTo>
                      <a:lnTo>
                        <a:pt x="260" y="132"/>
                      </a:lnTo>
                      <a:lnTo>
                        <a:pt x="265" y="131"/>
                      </a:lnTo>
                      <a:lnTo>
                        <a:pt x="268" y="130"/>
                      </a:lnTo>
                      <a:lnTo>
                        <a:pt x="272" y="128"/>
                      </a:lnTo>
                      <a:lnTo>
                        <a:pt x="278" y="123"/>
                      </a:lnTo>
                      <a:lnTo>
                        <a:pt x="285" y="117"/>
                      </a:lnTo>
                      <a:lnTo>
                        <a:pt x="294" y="102"/>
                      </a:lnTo>
                      <a:lnTo>
                        <a:pt x="303" y="85"/>
                      </a:lnTo>
                      <a:lnTo>
                        <a:pt x="309" y="75"/>
                      </a:lnTo>
                      <a:lnTo>
                        <a:pt x="316" y="65"/>
                      </a:lnTo>
                      <a:lnTo>
                        <a:pt x="322" y="56"/>
                      </a:lnTo>
                      <a:lnTo>
                        <a:pt x="330" y="49"/>
                      </a:lnTo>
                      <a:lnTo>
                        <a:pt x="339" y="44"/>
                      </a:lnTo>
                      <a:lnTo>
                        <a:pt x="348" y="38"/>
                      </a:lnTo>
                      <a:lnTo>
                        <a:pt x="358" y="36"/>
                      </a:lnTo>
                      <a:lnTo>
                        <a:pt x="370" y="35"/>
                      </a:lnTo>
                      <a:lnTo>
                        <a:pt x="408" y="35"/>
                      </a:lnTo>
                      <a:lnTo>
                        <a:pt x="409" y="46"/>
                      </a:lnTo>
                      <a:lnTo>
                        <a:pt x="411" y="56"/>
                      </a:lnTo>
                      <a:lnTo>
                        <a:pt x="413" y="65"/>
                      </a:lnTo>
                      <a:lnTo>
                        <a:pt x="417" y="75"/>
                      </a:lnTo>
                      <a:lnTo>
                        <a:pt x="421" y="83"/>
                      </a:lnTo>
                      <a:lnTo>
                        <a:pt x="426" y="91"/>
                      </a:lnTo>
                      <a:lnTo>
                        <a:pt x="431" y="100"/>
                      </a:lnTo>
                      <a:lnTo>
                        <a:pt x="437" y="107"/>
                      </a:lnTo>
                      <a:lnTo>
                        <a:pt x="450" y="120"/>
                      </a:lnTo>
                      <a:lnTo>
                        <a:pt x="465" y="134"/>
                      </a:lnTo>
                      <a:lnTo>
                        <a:pt x="483" y="146"/>
                      </a:lnTo>
                      <a:lnTo>
                        <a:pt x="500" y="159"/>
                      </a:lnTo>
                      <a:lnTo>
                        <a:pt x="517" y="170"/>
                      </a:lnTo>
                      <a:lnTo>
                        <a:pt x="532" y="182"/>
                      </a:lnTo>
                      <a:lnTo>
                        <a:pt x="546" y="194"/>
                      </a:lnTo>
                      <a:lnTo>
                        <a:pt x="559" y="206"/>
                      </a:lnTo>
                      <a:lnTo>
                        <a:pt x="584" y="231"/>
                      </a:lnTo>
                      <a:lnTo>
                        <a:pt x="614" y="258"/>
                      </a:lnTo>
                      <a:lnTo>
                        <a:pt x="632" y="273"/>
                      </a:lnTo>
                      <a:lnTo>
                        <a:pt x="649" y="284"/>
                      </a:lnTo>
                      <a:lnTo>
                        <a:pt x="657" y="291"/>
                      </a:lnTo>
                      <a:lnTo>
                        <a:pt x="664" y="298"/>
                      </a:lnTo>
                      <a:lnTo>
                        <a:pt x="671" y="306"/>
                      </a:lnTo>
                      <a:lnTo>
                        <a:pt x="678" y="315"/>
                      </a:lnTo>
                      <a:lnTo>
                        <a:pt x="685" y="326"/>
                      </a:lnTo>
                      <a:lnTo>
                        <a:pt x="690" y="336"/>
                      </a:lnTo>
                      <a:lnTo>
                        <a:pt x="694" y="345"/>
                      </a:lnTo>
                      <a:lnTo>
                        <a:pt x="698" y="355"/>
                      </a:lnTo>
                      <a:lnTo>
                        <a:pt x="702" y="364"/>
                      </a:lnTo>
                      <a:lnTo>
                        <a:pt x="706" y="374"/>
                      </a:lnTo>
                      <a:lnTo>
                        <a:pt x="712" y="384"/>
                      </a:lnTo>
                      <a:lnTo>
                        <a:pt x="719" y="394"/>
                      </a:lnTo>
                      <a:lnTo>
                        <a:pt x="742" y="423"/>
                      </a:lnTo>
                      <a:lnTo>
                        <a:pt x="763" y="447"/>
                      </a:lnTo>
                      <a:lnTo>
                        <a:pt x="774" y="458"/>
                      </a:lnTo>
                      <a:lnTo>
                        <a:pt x="784" y="471"/>
                      </a:lnTo>
                      <a:lnTo>
                        <a:pt x="794" y="485"/>
                      </a:lnTo>
                      <a:lnTo>
                        <a:pt x="806" y="502"/>
                      </a:lnTo>
                      <a:lnTo>
                        <a:pt x="797" y="525"/>
                      </a:lnTo>
                      <a:lnTo>
                        <a:pt x="787" y="545"/>
                      </a:lnTo>
                      <a:lnTo>
                        <a:pt x="778" y="565"/>
                      </a:lnTo>
                      <a:lnTo>
                        <a:pt x="769" y="583"/>
                      </a:lnTo>
                      <a:lnTo>
                        <a:pt x="759" y="601"/>
                      </a:lnTo>
                      <a:lnTo>
                        <a:pt x="750" y="620"/>
                      </a:lnTo>
                      <a:lnTo>
                        <a:pt x="740" y="640"/>
                      </a:lnTo>
                      <a:lnTo>
                        <a:pt x="728" y="662"/>
                      </a:lnTo>
                      <a:lnTo>
                        <a:pt x="898" y="759"/>
                      </a:lnTo>
                      <a:lnTo>
                        <a:pt x="893" y="768"/>
                      </a:lnTo>
                      <a:lnTo>
                        <a:pt x="887" y="775"/>
                      </a:lnTo>
                      <a:lnTo>
                        <a:pt x="879" y="782"/>
                      </a:lnTo>
                      <a:lnTo>
                        <a:pt x="872" y="787"/>
                      </a:lnTo>
                      <a:lnTo>
                        <a:pt x="866" y="793"/>
                      </a:lnTo>
                      <a:lnTo>
                        <a:pt x="861" y="800"/>
                      </a:lnTo>
                      <a:lnTo>
                        <a:pt x="859" y="803"/>
                      </a:lnTo>
                      <a:lnTo>
                        <a:pt x="858" y="808"/>
                      </a:lnTo>
                      <a:lnTo>
                        <a:pt x="857" y="813"/>
                      </a:lnTo>
                      <a:lnTo>
                        <a:pt x="857" y="818"/>
                      </a:lnTo>
                      <a:lnTo>
                        <a:pt x="857" y="824"/>
                      </a:lnTo>
                      <a:lnTo>
                        <a:pt x="858" y="829"/>
                      </a:lnTo>
                      <a:lnTo>
                        <a:pt x="859" y="834"/>
                      </a:lnTo>
                      <a:lnTo>
                        <a:pt x="861" y="840"/>
                      </a:lnTo>
                      <a:lnTo>
                        <a:pt x="865" y="848"/>
                      </a:lnTo>
                      <a:lnTo>
                        <a:pt x="871" y="856"/>
                      </a:lnTo>
                      <a:lnTo>
                        <a:pt x="884" y="873"/>
                      </a:lnTo>
                      <a:lnTo>
                        <a:pt x="897" y="893"/>
                      </a:lnTo>
                      <a:lnTo>
                        <a:pt x="899" y="899"/>
                      </a:lnTo>
                      <a:lnTo>
                        <a:pt x="901" y="904"/>
                      </a:lnTo>
                      <a:lnTo>
                        <a:pt x="902" y="910"/>
                      </a:lnTo>
                      <a:lnTo>
                        <a:pt x="903" y="916"/>
                      </a:lnTo>
                      <a:lnTo>
                        <a:pt x="904" y="928"/>
                      </a:lnTo>
                      <a:lnTo>
                        <a:pt x="904" y="939"/>
                      </a:lnTo>
                      <a:lnTo>
                        <a:pt x="905" y="951"/>
                      </a:lnTo>
                      <a:lnTo>
                        <a:pt x="907" y="961"/>
                      </a:lnTo>
                      <a:lnTo>
                        <a:pt x="909" y="966"/>
                      </a:lnTo>
                      <a:lnTo>
                        <a:pt x="913" y="971"/>
                      </a:lnTo>
                      <a:lnTo>
                        <a:pt x="916" y="977"/>
                      </a:lnTo>
                      <a:lnTo>
                        <a:pt x="921" y="981"/>
                      </a:lnTo>
                      <a:lnTo>
                        <a:pt x="937" y="993"/>
                      </a:lnTo>
                      <a:lnTo>
                        <a:pt x="952" y="1004"/>
                      </a:lnTo>
                      <a:lnTo>
                        <a:pt x="958" y="1011"/>
                      </a:lnTo>
                      <a:lnTo>
                        <a:pt x="963" y="1018"/>
                      </a:lnTo>
                      <a:lnTo>
                        <a:pt x="965" y="1021"/>
                      </a:lnTo>
                      <a:lnTo>
                        <a:pt x="966" y="1026"/>
                      </a:lnTo>
                      <a:lnTo>
                        <a:pt x="968" y="1030"/>
                      </a:lnTo>
                      <a:lnTo>
                        <a:pt x="969" y="1036"/>
                      </a:lnTo>
                      <a:lnTo>
                        <a:pt x="969" y="1068"/>
                      </a:lnTo>
                      <a:lnTo>
                        <a:pt x="969" y="1076"/>
                      </a:lnTo>
                      <a:lnTo>
                        <a:pt x="972" y="1083"/>
                      </a:lnTo>
                      <a:lnTo>
                        <a:pt x="975" y="1091"/>
                      </a:lnTo>
                      <a:lnTo>
                        <a:pt x="979" y="1096"/>
                      </a:lnTo>
                      <a:lnTo>
                        <a:pt x="990" y="1107"/>
                      </a:lnTo>
                      <a:lnTo>
                        <a:pt x="1002" y="1121"/>
                      </a:lnTo>
                      <a:lnTo>
                        <a:pt x="1491" y="1463"/>
                      </a:lnTo>
                      <a:lnTo>
                        <a:pt x="1649" y="1503"/>
                      </a:lnTo>
                      <a:lnTo>
                        <a:pt x="1491" y="1582"/>
                      </a:lnTo>
                      <a:lnTo>
                        <a:pt x="1132" y="1838"/>
                      </a:lnTo>
                      <a:lnTo>
                        <a:pt x="1123" y="1839"/>
                      </a:lnTo>
                      <a:lnTo>
                        <a:pt x="1116" y="1841"/>
                      </a:lnTo>
                      <a:lnTo>
                        <a:pt x="1107" y="1842"/>
                      </a:lnTo>
                      <a:lnTo>
                        <a:pt x="1099" y="1843"/>
                      </a:lnTo>
                      <a:lnTo>
                        <a:pt x="1087" y="1842"/>
                      </a:lnTo>
                      <a:lnTo>
                        <a:pt x="1077" y="1839"/>
                      </a:lnTo>
                      <a:lnTo>
                        <a:pt x="1067" y="1835"/>
                      </a:lnTo>
                      <a:lnTo>
                        <a:pt x="1059" y="1830"/>
                      </a:lnTo>
                      <a:lnTo>
                        <a:pt x="1049" y="1825"/>
                      </a:lnTo>
                      <a:lnTo>
                        <a:pt x="1040" y="1821"/>
                      </a:lnTo>
                      <a:lnTo>
                        <a:pt x="1030" y="1818"/>
                      </a:lnTo>
                      <a:lnTo>
                        <a:pt x="1018" y="1817"/>
                      </a:lnTo>
                      <a:lnTo>
                        <a:pt x="1006" y="1817"/>
                      </a:lnTo>
                      <a:lnTo>
                        <a:pt x="994" y="1818"/>
                      </a:lnTo>
                      <a:lnTo>
                        <a:pt x="984" y="1819"/>
                      </a:lnTo>
                      <a:lnTo>
                        <a:pt x="974" y="1822"/>
                      </a:lnTo>
                      <a:lnTo>
                        <a:pt x="963" y="1825"/>
                      </a:lnTo>
                      <a:lnTo>
                        <a:pt x="953" y="1830"/>
                      </a:lnTo>
                      <a:lnTo>
                        <a:pt x="944" y="1835"/>
                      </a:lnTo>
                      <a:lnTo>
                        <a:pt x="932" y="1841"/>
                      </a:lnTo>
                      <a:lnTo>
                        <a:pt x="923" y="1847"/>
                      </a:lnTo>
                      <a:lnTo>
                        <a:pt x="915" y="1854"/>
                      </a:lnTo>
                      <a:lnTo>
                        <a:pt x="911" y="1858"/>
                      </a:lnTo>
                      <a:lnTo>
                        <a:pt x="905" y="1860"/>
                      </a:lnTo>
                      <a:lnTo>
                        <a:pt x="900" y="1862"/>
                      </a:lnTo>
                      <a:lnTo>
                        <a:pt x="894" y="1862"/>
                      </a:lnTo>
                      <a:lnTo>
                        <a:pt x="887" y="1862"/>
                      </a:lnTo>
                      <a:lnTo>
                        <a:pt x="879" y="1860"/>
                      </a:lnTo>
                      <a:lnTo>
                        <a:pt x="872" y="1857"/>
                      </a:lnTo>
                      <a:lnTo>
                        <a:pt x="866" y="1853"/>
                      </a:lnTo>
                      <a:lnTo>
                        <a:pt x="855" y="1845"/>
                      </a:lnTo>
                      <a:lnTo>
                        <a:pt x="840" y="1838"/>
                      </a:lnTo>
                      <a:lnTo>
                        <a:pt x="830" y="1836"/>
                      </a:lnTo>
                      <a:lnTo>
                        <a:pt x="821" y="1835"/>
                      </a:lnTo>
                      <a:lnTo>
                        <a:pt x="812" y="1835"/>
                      </a:lnTo>
                      <a:lnTo>
                        <a:pt x="802" y="1834"/>
                      </a:lnTo>
                      <a:lnTo>
                        <a:pt x="786" y="1829"/>
                      </a:lnTo>
                      <a:lnTo>
                        <a:pt x="773" y="1823"/>
                      </a:lnTo>
                      <a:lnTo>
                        <a:pt x="766" y="1821"/>
                      </a:lnTo>
                      <a:lnTo>
                        <a:pt x="759" y="1819"/>
                      </a:lnTo>
                      <a:lnTo>
                        <a:pt x="752" y="1817"/>
                      </a:lnTo>
                      <a:lnTo>
                        <a:pt x="744" y="1817"/>
                      </a:lnTo>
                      <a:lnTo>
                        <a:pt x="730" y="1818"/>
                      </a:lnTo>
                      <a:lnTo>
                        <a:pt x="718" y="1820"/>
                      </a:lnTo>
                      <a:lnTo>
                        <a:pt x="707" y="1824"/>
                      </a:lnTo>
                      <a:lnTo>
                        <a:pt x="698" y="1829"/>
                      </a:lnTo>
                      <a:lnTo>
                        <a:pt x="688" y="1834"/>
                      </a:lnTo>
                      <a:lnTo>
                        <a:pt x="677" y="1838"/>
                      </a:lnTo>
                      <a:lnTo>
                        <a:pt x="666" y="1842"/>
                      </a:lnTo>
                      <a:lnTo>
                        <a:pt x="652" y="1845"/>
                      </a:lnTo>
                      <a:lnTo>
                        <a:pt x="632" y="1839"/>
                      </a:lnTo>
                      <a:lnTo>
                        <a:pt x="614" y="1833"/>
                      </a:lnTo>
                      <a:lnTo>
                        <a:pt x="606" y="1830"/>
                      </a:lnTo>
                      <a:lnTo>
                        <a:pt x="597" y="1826"/>
                      </a:lnTo>
                      <a:lnTo>
                        <a:pt x="587" y="1823"/>
                      </a:lnTo>
                      <a:lnTo>
                        <a:pt x="576" y="1821"/>
                      </a:lnTo>
                      <a:lnTo>
                        <a:pt x="565" y="1820"/>
                      </a:lnTo>
                      <a:lnTo>
                        <a:pt x="556" y="1819"/>
                      </a:lnTo>
                      <a:lnTo>
                        <a:pt x="552" y="1818"/>
                      </a:lnTo>
                      <a:lnTo>
                        <a:pt x="547" y="1817"/>
                      </a:lnTo>
                      <a:lnTo>
                        <a:pt x="543" y="1815"/>
                      </a:lnTo>
                      <a:lnTo>
                        <a:pt x="539" y="1812"/>
                      </a:lnTo>
                      <a:lnTo>
                        <a:pt x="523" y="1800"/>
                      </a:lnTo>
                      <a:lnTo>
                        <a:pt x="508" y="1787"/>
                      </a:lnTo>
                      <a:lnTo>
                        <a:pt x="501" y="1782"/>
                      </a:lnTo>
                      <a:lnTo>
                        <a:pt x="493" y="1778"/>
                      </a:lnTo>
                      <a:lnTo>
                        <a:pt x="485" y="1775"/>
                      </a:lnTo>
                      <a:lnTo>
                        <a:pt x="474" y="1774"/>
                      </a:lnTo>
                      <a:lnTo>
                        <a:pt x="464" y="1775"/>
                      </a:lnTo>
                      <a:lnTo>
                        <a:pt x="455" y="1778"/>
                      </a:lnTo>
                      <a:lnTo>
                        <a:pt x="446" y="1782"/>
                      </a:lnTo>
                      <a:lnTo>
                        <a:pt x="438" y="1786"/>
                      </a:lnTo>
                      <a:lnTo>
                        <a:pt x="431" y="1790"/>
                      </a:lnTo>
                      <a:lnTo>
                        <a:pt x="422" y="1794"/>
                      </a:lnTo>
                      <a:lnTo>
                        <a:pt x="413" y="1796"/>
                      </a:lnTo>
                      <a:lnTo>
                        <a:pt x="403" y="1797"/>
                      </a:lnTo>
                      <a:lnTo>
                        <a:pt x="398" y="1797"/>
                      </a:lnTo>
                      <a:lnTo>
                        <a:pt x="392" y="1796"/>
                      </a:lnTo>
                      <a:lnTo>
                        <a:pt x="388" y="1794"/>
                      </a:lnTo>
                      <a:lnTo>
                        <a:pt x="384" y="1792"/>
                      </a:lnTo>
                      <a:lnTo>
                        <a:pt x="380" y="1789"/>
                      </a:lnTo>
                      <a:lnTo>
                        <a:pt x="375" y="1788"/>
                      </a:lnTo>
                      <a:lnTo>
                        <a:pt x="371" y="1786"/>
                      </a:lnTo>
                      <a:lnTo>
                        <a:pt x="364" y="1786"/>
                      </a:lnTo>
                      <a:lnTo>
                        <a:pt x="359" y="1787"/>
                      </a:lnTo>
                      <a:lnTo>
                        <a:pt x="356" y="1789"/>
                      </a:lnTo>
                      <a:lnTo>
                        <a:pt x="352" y="1792"/>
                      </a:lnTo>
                      <a:lnTo>
                        <a:pt x="350" y="1796"/>
                      </a:lnTo>
                      <a:lnTo>
                        <a:pt x="346" y="1807"/>
                      </a:lnTo>
                      <a:lnTo>
                        <a:pt x="341" y="1817"/>
                      </a:lnTo>
                      <a:lnTo>
                        <a:pt x="332" y="1835"/>
                      </a:lnTo>
                      <a:lnTo>
                        <a:pt x="324" y="1851"/>
                      </a:lnTo>
                      <a:lnTo>
                        <a:pt x="320" y="1860"/>
                      </a:lnTo>
                      <a:lnTo>
                        <a:pt x="315" y="1867"/>
                      </a:lnTo>
                      <a:lnTo>
                        <a:pt x="308" y="1875"/>
                      </a:lnTo>
                      <a:lnTo>
                        <a:pt x="300" y="1884"/>
                      </a:lnTo>
                      <a:lnTo>
                        <a:pt x="292" y="1874"/>
                      </a:lnTo>
                      <a:lnTo>
                        <a:pt x="284" y="1866"/>
                      </a:lnTo>
                      <a:lnTo>
                        <a:pt x="274" y="1859"/>
                      </a:lnTo>
                      <a:lnTo>
                        <a:pt x="266" y="1853"/>
                      </a:lnTo>
                      <a:lnTo>
                        <a:pt x="257" y="1848"/>
                      </a:lnTo>
                      <a:lnTo>
                        <a:pt x="246" y="1845"/>
                      </a:lnTo>
                      <a:lnTo>
                        <a:pt x="237" y="1841"/>
                      </a:lnTo>
                      <a:lnTo>
                        <a:pt x="227" y="1838"/>
                      </a:lnTo>
                      <a:lnTo>
                        <a:pt x="206" y="1833"/>
                      </a:lnTo>
                      <a:lnTo>
                        <a:pt x="184" y="1828"/>
                      </a:lnTo>
                      <a:lnTo>
                        <a:pt x="174" y="1824"/>
                      </a:lnTo>
                      <a:lnTo>
                        <a:pt x="162" y="1821"/>
                      </a:lnTo>
                      <a:lnTo>
                        <a:pt x="151" y="1817"/>
                      </a:lnTo>
                      <a:lnTo>
                        <a:pt x="140" y="1812"/>
                      </a:lnTo>
                      <a:lnTo>
                        <a:pt x="119" y="1804"/>
                      </a:lnTo>
                      <a:lnTo>
                        <a:pt x="99" y="1796"/>
                      </a:lnTo>
                      <a:lnTo>
                        <a:pt x="91" y="1792"/>
                      </a:lnTo>
                      <a:lnTo>
                        <a:pt x="83" y="1787"/>
                      </a:lnTo>
                      <a:lnTo>
                        <a:pt x="74" y="1780"/>
                      </a:lnTo>
                      <a:lnTo>
                        <a:pt x="68" y="1772"/>
                      </a:lnTo>
                      <a:lnTo>
                        <a:pt x="54" y="1750"/>
                      </a:lnTo>
                      <a:lnTo>
                        <a:pt x="38" y="1730"/>
                      </a:lnTo>
                      <a:lnTo>
                        <a:pt x="31" y="1721"/>
                      </a:lnTo>
                      <a:lnTo>
                        <a:pt x="21" y="1712"/>
                      </a:lnTo>
                      <a:lnTo>
                        <a:pt x="11" y="1704"/>
                      </a:lnTo>
                      <a:lnTo>
                        <a:pt x="0" y="1697"/>
                      </a:lnTo>
                      <a:lnTo>
                        <a:pt x="0" y="1697"/>
                      </a:lnTo>
                      <a:lnTo>
                        <a:pt x="0" y="44"/>
                      </a:lnTo>
                      <a:lnTo>
                        <a:pt x="0" y="44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solidFill>
                    <a:sysClr val="window" lastClr="FFFFFF">
                      <a:lumMod val="85000"/>
                    </a:sysClr>
                  </a:solidFill>
                  <a:round/>
                  <a:headEnd/>
                  <a:tailEnd/>
                </a:ln>
              </p:spPr>
            </p:sp>
            <p:sp>
              <p:nvSpPr>
                <p:cNvPr id="74" name="Freeform 73"/>
                <p:cNvSpPr>
                  <a:spLocks/>
                </p:cNvSpPr>
                <p:nvPr/>
              </p:nvSpPr>
              <p:spPr bwMode="auto">
                <a:xfrm>
                  <a:off x="356600" y="4819707"/>
                  <a:ext cx="143823" cy="120457"/>
                </a:xfrm>
                <a:custGeom>
                  <a:avLst/>
                  <a:gdLst/>
                  <a:ahLst/>
                  <a:cxnLst>
                    <a:cxn ang="0">
                      <a:pos x="294" y="7"/>
                    </a:cxn>
                    <a:cxn ang="0">
                      <a:pos x="294" y="47"/>
                    </a:cxn>
                    <a:cxn ang="0">
                      <a:pos x="297" y="64"/>
                    </a:cxn>
                    <a:cxn ang="0">
                      <a:pos x="299" y="82"/>
                    </a:cxn>
                    <a:cxn ang="0">
                      <a:pos x="297" y="93"/>
                    </a:cxn>
                    <a:cxn ang="0">
                      <a:pos x="292" y="103"/>
                    </a:cxn>
                    <a:cxn ang="0">
                      <a:pos x="285" y="112"/>
                    </a:cxn>
                    <a:cxn ang="0">
                      <a:pos x="276" y="119"/>
                    </a:cxn>
                    <a:cxn ang="0">
                      <a:pos x="254" y="128"/>
                    </a:cxn>
                    <a:cxn ang="0">
                      <a:pos x="229" y="131"/>
                    </a:cxn>
                    <a:cxn ang="0">
                      <a:pos x="212" y="129"/>
                    </a:cxn>
                    <a:cxn ang="0">
                      <a:pos x="195" y="126"/>
                    </a:cxn>
                    <a:cxn ang="0">
                      <a:pos x="172" y="134"/>
                    </a:cxn>
                    <a:cxn ang="0">
                      <a:pos x="165" y="143"/>
                    </a:cxn>
                    <a:cxn ang="0">
                      <a:pos x="162" y="153"/>
                    </a:cxn>
                    <a:cxn ang="0">
                      <a:pos x="163" y="157"/>
                    </a:cxn>
                    <a:cxn ang="0">
                      <a:pos x="167" y="160"/>
                    </a:cxn>
                    <a:cxn ang="0">
                      <a:pos x="177" y="162"/>
                    </a:cxn>
                    <a:cxn ang="0">
                      <a:pos x="221" y="162"/>
                    </a:cxn>
                    <a:cxn ang="0">
                      <a:pos x="264" y="162"/>
                    </a:cxn>
                    <a:cxn ang="0">
                      <a:pos x="272" y="165"/>
                    </a:cxn>
                    <a:cxn ang="0">
                      <a:pos x="277" y="172"/>
                    </a:cxn>
                    <a:cxn ang="0">
                      <a:pos x="283" y="189"/>
                    </a:cxn>
                    <a:cxn ang="0">
                      <a:pos x="288" y="201"/>
                    </a:cxn>
                    <a:cxn ang="0">
                      <a:pos x="0" y="161"/>
                    </a:cxn>
                    <a:cxn ang="0">
                      <a:pos x="22" y="119"/>
                    </a:cxn>
                    <a:cxn ang="0">
                      <a:pos x="41" y="82"/>
                    </a:cxn>
                    <a:cxn ang="0">
                      <a:pos x="59" y="44"/>
                    </a:cxn>
                    <a:cxn ang="0">
                      <a:pos x="78" y="1"/>
                    </a:cxn>
                    <a:cxn ang="0">
                      <a:pos x="94" y="16"/>
                    </a:cxn>
                    <a:cxn ang="0">
                      <a:pos x="112" y="31"/>
                    </a:cxn>
                    <a:cxn ang="0">
                      <a:pos x="292" y="0"/>
                    </a:cxn>
                  </a:cxnLst>
                  <a:rect l="0" t="0" r="r" b="b"/>
                  <a:pathLst>
                    <a:path w="299" h="258">
                      <a:moveTo>
                        <a:pt x="292" y="0"/>
                      </a:moveTo>
                      <a:lnTo>
                        <a:pt x="294" y="7"/>
                      </a:lnTo>
                      <a:lnTo>
                        <a:pt x="294" y="14"/>
                      </a:lnTo>
                      <a:lnTo>
                        <a:pt x="294" y="47"/>
                      </a:lnTo>
                      <a:lnTo>
                        <a:pt x="295" y="57"/>
                      </a:lnTo>
                      <a:lnTo>
                        <a:pt x="297" y="64"/>
                      </a:lnTo>
                      <a:lnTo>
                        <a:pt x="298" y="72"/>
                      </a:lnTo>
                      <a:lnTo>
                        <a:pt x="299" y="82"/>
                      </a:lnTo>
                      <a:lnTo>
                        <a:pt x="298" y="88"/>
                      </a:lnTo>
                      <a:lnTo>
                        <a:pt x="297" y="93"/>
                      </a:lnTo>
                      <a:lnTo>
                        <a:pt x="294" y="98"/>
                      </a:lnTo>
                      <a:lnTo>
                        <a:pt x="292" y="103"/>
                      </a:lnTo>
                      <a:lnTo>
                        <a:pt x="289" y="108"/>
                      </a:lnTo>
                      <a:lnTo>
                        <a:pt x="285" y="112"/>
                      </a:lnTo>
                      <a:lnTo>
                        <a:pt x="281" y="116"/>
                      </a:lnTo>
                      <a:lnTo>
                        <a:pt x="276" y="119"/>
                      </a:lnTo>
                      <a:lnTo>
                        <a:pt x="265" y="124"/>
                      </a:lnTo>
                      <a:lnTo>
                        <a:pt x="254" y="128"/>
                      </a:lnTo>
                      <a:lnTo>
                        <a:pt x="242" y="130"/>
                      </a:lnTo>
                      <a:lnTo>
                        <a:pt x="229" y="131"/>
                      </a:lnTo>
                      <a:lnTo>
                        <a:pt x="220" y="130"/>
                      </a:lnTo>
                      <a:lnTo>
                        <a:pt x="212" y="129"/>
                      </a:lnTo>
                      <a:lnTo>
                        <a:pt x="204" y="127"/>
                      </a:lnTo>
                      <a:lnTo>
                        <a:pt x="195" y="126"/>
                      </a:lnTo>
                      <a:lnTo>
                        <a:pt x="184" y="130"/>
                      </a:lnTo>
                      <a:lnTo>
                        <a:pt x="172" y="134"/>
                      </a:lnTo>
                      <a:lnTo>
                        <a:pt x="168" y="139"/>
                      </a:lnTo>
                      <a:lnTo>
                        <a:pt x="165" y="143"/>
                      </a:lnTo>
                      <a:lnTo>
                        <a:pt x="163" y="147"/>
                      </a:lnTo>
                      <a:lnTo>
                        <a:pt x="162" y="153"/>
                      </a:lnTo>
                      <a:lnTo>
                        <a:pt x="162" y="155"/>
                      </a:lnTo>
                      <a:lnTo>
                        <a:pt x="163" y="157"/>
                      </a:lnTo>
                      <a:lnTo>
                        <a:pt x="165" y="159"/>
                      </a:lnTo>
                      <a:lnTo>
                        <a:pt x="167" y="160"/>
                      </a:lnTo>
                      <a:lnTo>
                        <a:pt x="172" y="162"/>
                      </a:lnTo>
                      <a:lnTo>
                        <a:pt x="177" y="162"/>
                      </a:lnTo>
                      <a:lnTo>
                        <a:pt x="200" y="162"/>
                      </a:lnTo>
                      <a:lnTo>
                        <a:pt x="221" y="162"/>
                      </a:lnTo>
                      <a:lnTo>
                        <a:pt x="242" y="162"/>
                      </a:lnTo>
                      <a:lnTo>
                        <a:pt x="264" y="162"/>
                      </a:lnTo>
                      <a:lnTo>
                        <a:pt x="269" y="163"/>
                      </a:lnTo>
                      <a:lnTo>
                        <a:pt x="272" y="165"/>
                      </a:lnTo>
                      <a:lnTo>
                        <a:pt x="275" y="168"/>
                      </a:lnTo>
                      <a:lnTo>
                        <a:pt x="277" y="172"/>
                      </a:lnTo>
                      <a:lnTo>
                        <a:pt x="279" y="180"/>
                      </a:lnTo>
                      <a:lnTo>
                        <a:pt x="283" y="189"/>
                      </a:lnTo>
                      <a:lnTo>
                        <a:pt x="286" y="196"/>
                      </a:lnTo>
                      <a:lnTo>
                        <a:pt x="288" y="201"/>
                      </a:lnTo>
                      <a:lnTo>
                        <a:pt x="170" y="258"/>
                      </a:lnTo>
                      <a:lnTo>
                        <a:pt x="0" y="161"/>
                      </a:lnTo>
                      <a:lnTo>
                        <a:pt x="12" y="139"/>
                      </a:lnTo>
                      <a:lnTo>
                        <a:pt x="22" y="119"/>
                      </a:lnTo>
                      <a:lnTo>
                        <a:pt x="31" y="100"/>
                      </a:lnTo>
                      <a:lnTo>
                        <a:pt x="41" y="82"/>
                      </a:lnTo>
                      <a:lnTo>
                        <a:pt x="50" y="64"/>
                      </a:lnTo>
                      <a:lnTo>
                        <a:pt x="59" y="44"/>
                      </a:lnTo>
                      <a:lnTo>
                        <a:pt x="69" y="24"/>
                      </a:lnTo>
                      <a:lnTo>
                        <a:pt x="78" y="1"/>
                      </a:lnTo>
                      <a:lnTo>
                        <a:pt x="87" y="8"/>
                      </a:lnTo>
                      <a:lnTo>
                        <a:pt x="94" y="16"/>
                      </a:lnTo>
                      <a:lnTo>
                        <a:pt x="103" y="24"/>
                      </a:lnTo>
                      <a:lnTo>
                        <a:pt x="112" y="31"/>
                      </a:lnTo>
                      <a:lnTo>
                        <a:pt x="292" y="0"/>
                      </a:lnTo>
                      <a:lnTo>
                        <a:pt x="29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solidFill>
                    <a:sysClr val="window" lastClr="FFFFFF">
                      <a:lumMod val="85000"/>
                    </a:sysClr>
                  </a:solidFill>
                  <a:round/>
                  <a:headEnd/>
                  <a:tailEnd/>
                </a:ln>
              </p:spPr>
            </p:sp>
            <p:sp>
              <p:nvSpPr>
                <p:cNvPr id="75" name="Freeform 74"/>
                <p:cNvSpPr>
                  <a:spLocks/>
                </p:cNvSpPr>
                <p:nvPr/>
              </p:nvSpPr>
              <p:spPr bwMode="auto">
                <a:xfrm>
                  <a:off x="251130" y="4912367"/>
                  <a:ext cx="834173" cy="963659"/>
                </a:xfrm>
                <a:custGeom>
                  <a:avLst/>
                  <a:gdLst/>
                  <a:ahLst/>
                  <a:cxnLst>
                    <a:cxn ang="0">
                      <a:pos x="569" y="87"/>
                    </a:cxn>
                    <a:cxn ang="0">
                      <a:pos x="636" y="204"/>
                    </a:cxn>
                    <a:cxn ang="0">
                      <a:pos x="724" y="239"/>
                    </a:cxn>
                    <a:cxn ang="0">
                      <a:pos x="910" y="223"/>
                    </a:cxn>
                    <a:cxn ang="0">
                      <a:pos x="990" y="253"/>
                    </a:cxn>
                    <a:cxn ang="0">
                      <a:pos x="1054" y="250"/>
                    </a:cxn>
                    <a:cxn ang="0">
                      <a:pos x="1138" y="219"/>
                    </a:cxn>
                    <a:cxn ang="0">
                      <a:pos x="1200" y="234"/>
                    </a:cxn>
                    <a:cxn ang="0">
                      <a:pos x="1295" y="251"/>
                    </a:cxn>
                    <a:cxn ang="0">
                      <a:pos x="1385" y="267"/>
                    </a:cxn>
                    <a:cxn ang="0">
                      <a:pos x="1578" y="264"/>
                    </a:cxn>
                    <a:cxn ang="0">
                      <a:pos x="1660" y="219"/>
                    </a:cxn>
                    <a:cxn ang="0">
                      <a:pos x="1710" y="226"/>
                    </a:cxn>
                    <a:cxn ang="0">
                      <a:pos x="1745" y="238"/>
                    </a:cxn>
                    <a:cxn ang="0">
                      <a:pos x="1729" y="301"/>
                    </a:cxn>
                    <a:cxn ang="0">
                      <a:pos x="1720" y="356"/>
                    </a:cxn>
                    <a:cxn ang="0">
                      <a:pos x="1715" y="402"/>
                    </a:cxn>
                    <a:cxn ang="0">
                      <a:pos x="1706" y="464"/>
                    </a:cxn>
                    <a:cxn ang="0">
                      <a:pos x="1706" y="494"/>
                    </a:cxn>
                    <a:cxn ang="0">
                      <a:pos x="1721" y="507"/>
                    </a:cxn>
                    <a:cxn ang="0">
                      <a:pos x="1676" y="512"/>
                    </a:cxn>
                    <a:cxn ang="0">
                      <a:pos x="1657" y="555"/>
                    </a:cxn>
                    <a:cxn ang="0">
                      <a:pos x="1636" y="644"/>
                    </a:cxn>
                    <a:cxn ang="0">
                      <a:pos x="1597" y="704"/>
                    </a:cxn>
                    <a:cxn ang="0">
                      <a:pos x="1539" y="757"/>
                    </a:cxn>
                    <a:cxn ang="0">
                      <a:pos x="1477" y="854"/>
                    </a:cxn>
                    <a:cxn ang="0">
                      <a:pos x="1379" y="977"/>
                    </a:cxn>
                    <a:cxn ang="0">
                      <a:pos x="1339" y="1016"/>
                    </a:cxn>
                    <a:cxn ang="0">
                      <a:pos x="1335" y="1072"/>
                    </a:cxn>
                    <a:cxn ang="0">
                      <a:pos x="1300" y="1135"/>
                    </a:cxn>
                    <a:cxn ang="0">
                      <a:pos x="1258" y="1192"/>
                    </a:cxn>
                    <a:cxn ang="0">
                      <a:pos x="1209" y="1262"/>
                    </a:cxn>
                    <a:cxn ang="0">
                      <a:pos x="1173" y="1331"/>
                    </a:cxn>
                    <a:cxn ang="0">
                      <a:pos x="1097" y="1401"/>
                    </a:cxn>
                    <a:cxn ang="0">
                      <a:pos x="937" y="1527"/>
                    </a:cxn>
                    <a:cxn ang="0">
                      <a:pos x="861" y="1585"/>
                    </a:cxn>
                    <a:cxn ang="0">
                      <a:pos x="742" y="1633"/>
                    </a:cxn>
                    <a:cxn ang="0">
                      <a:pos x="653" y="1667"/>
                    </a:cxn>
                    <a:cxn ang="0">
                      <a:pos x="550" y="1697"/>
                    </a:cxn>
                    <a:cxn ang="0">
                      <a:pos x="430" y="1789"/>
                    </a:cxn>
                    <a:cxn ang="0">
                      <a:pos x="323" y="1870"/>
                    </a:cxn>
                    <a:cxn ang="0">
                      <a:pos x="247" y="1915"/>
                    </a:cxn>
                    <a:cxn ang="0">
                      <a:pos x="149" y="2011"/>
                    </a:cxn>
                    <a:cxn ang="0">
                      <a:pos x="87" y="2077"/>
                    </a:cxn>
                    <a:cxn ang="0">
                      <a:pos x="111" y="1230"/>
                    </a:cxn>
                    <a:cxn ang="0">
                      <a:pos x="154" y="1143"/>
                    </a:cxn>
                    <a:cxn ang="0">
                      <a:pos x="232" y="1116"/>
                    </a:cxn>
                    <a:cxn ang="0">
                      <a:pos x="304" y="1132"/>
                    </a:cxn>
                    <a:cxn ang="0">
                      <a:pos x="374" y="1155"/>
                    </a:cxn>
                    <a:cxn ang="0">
                      <a:pos x="417" y="1152"/>
                    </a:cxn>
                    <a:cxn ang="0">
                      <a:pos x="486" y="1117"/>
                    </a:cxn>
                    <a:cxn ang="0">
                      <a:pos x="561" y="1128"/>
                    </a:cxn>
                    <a:cxn ang="0">
                      <a:pos x="625" y="1137"/>
                    </a:cxn>
                    <a:cxn ang="0">
                      <a:pos x="481" y="394"/>
                    </a:cxn>
                    <a:cxn ang="0">
                      <a:pos x="468" y="324"/>
                    </a:cxn>
                    <a:cxn ang="0">
                      <a:pos x="418" y="275"/>
                    </a:cxn>
                    <a:cxn ang="0">
                      <a:pos x="405" y="214"/>
                    </a:cxn>
                    <a:cxn ang="0">
                      <a:pos x="367" y="146"/>
                    </a:cxn>
                    <a:cxn ang="0">
                      <a:pos x="360" y="106"/>
                    </a:cxn>
                    <a:cxn ang="0">
                      <a:pos x="395" y="66"/>
                    </a:cxn>
                  </a:cxnLst>
                  <a:rect l="0" t="0" r="r" b="b"/>
                  <a:pathLst>
                    <a:path w="1745" h="2077">
                      <a:moveTo>
                        <a:pt x="518" y="0"/>
                      </a:moveTo>
                      <a:lnTo>
                        <a:pt x="525" y="11"/>
                      </a:lnTo>
                      <a:lnTo>
                        <a:pt x="532" y="22"/>
                      </a:lnTo>
                      <a:lnTo>
                        <a:pt x="538" y="33"/>
                      </a:lnTo>
                      <a:lnTo>
                        <a:pt x="546" y="44"/>
                      </a:lnTo>
                      <a:lnTo>
                        <a:pt x="559" y="66"/>
                      </a:lnTo>
                      <a:lnTo>
                        <a:pt x="569" y="87"/>
                      </a:lnTo>
                      <a:lnTo>
                        <a:pt x="578" y="108"/>
                      </a:lnTo>
                      <a:lnTo>
                        <a:pt x="591" y="130"/>
                      </a:lnTo>
                      <a:lnTo>
                        <a:pt x="600" y="147"/>
                      </a:lnTo>
                      <a:lnTo>
                        <a:pt x="608" y="162"/>
                      </a:lnTo>
                      <a:lnTo>
                        <a:pt x="617" y="176"/>
                      </a:lnTo>
                      <a:lnTo>
                        <a:pt x="627" y="192"/>
                      </a:lnTo>
                      <a:lnTo>
                        <a:pt x="636" y="204"/>
                      </a:lnTo>
                      <a:lnTo>
                        <a:pt x="646" y="214"/>
                      </a:lnTo>
                      <a:lnTo>
                        <a:pt x="657" y="223"/>
                      </a:lnTo>
                      <a:lnTo>
                        <a:pt x="668" y="229"/>
                      </a:lnTo>
                      <a:lnTo>
                        <a:pt x="681" y="233"/>
                      </a:lnTo>
                      <a:lnTo>
                        <a:pt x="694" y="237"/>
                      </a:lnTo>
                      <a:lnTo>
                        <a:pt x="709" y="238"/>
                      </a:lnTo>
                      <a:lnTo>
                        <a:pt x="724" y="239"/>
                      </a:lnTo>
                      <a:lnTo>
                        <a:pt x="746" y="239"/>
                      </a:lnTo>
                      <a:lnTo>
                        <a:pt x="766" y="237"/>
                      </a:lnTo>
                      <a:lnTo>
                        <a:pt x="783" y="236"/>
                      </a:lnTo>
                      <a:lnTo>
                        <a:pt x="801" y="233"/>
                      </a:lnTo>
                      <a:lnTo>
                        <a:pt x="837" y="228"/>
                      </a:lnTo>
                      <a:lnTo>
                        <a:pt x="879" y="223"/>
                      </a:lnTo>
                      <a:lnTo>
                        <a:pt x="910" y="223"/>
                      </a:lnTo>
                      <a:lnTo>
                        <a:pt x="920" y="224"/>
                      </a:lnTo>
                      <a:lnTo>
                        <a:pt x="929" y="226"/>
                      </a:lnTo>
                      <a:lnTo>
                        <a:pt x="936" y="230"/>
                      </a:lnTo>
                      <a:lnTo>
                        <a:pt x="945" y="234"/>
                      </a:lnTo>
                      <a:lnTo>
                        <a:pt x="964" y="243"/>
                      </a:lnTo>
                      <a:lnTo>
                        <a:pt x="981" y="251"/>
                      </a:lnTo>
                      <a:lnTo>
                        <a:pt x="990" y="253"/>
                      </a:lnTo>
                      <a:lnTo>
                        <a:pt x="999" y="255"/>
                      </a:lnTo>
                      <a:lnTo>
                        <a:pt x="1009" y="256"/>
                      </a:lnTo>
                      <a:lnTo>
                        <a:pt x="1020" y="256"/>
                      </a:lnTo>
                      <a:lnTo>
                        <a:pt x="1029" y="256"/>
                      </a:lnTo>
                      <a:lnTo>
                        <a:pt x="1038" y="254"/>
                      </a:lnTo>
                      <a:lnTo>
                        <a:pt x="1047" y="253"/>
                      </a:lnTo>
                      <a:lnTo>
                        <a:pt x="1054" y="250"/>
                      </a:lnTo>
                      <a:lnTo>
                        <a:pt x="1069" y="243"/>
                      </a:lnTo>
                      <a:lnTo>
                        <a:pt x="1084" y="237"/>
                      </a:lnTo>
                      <a:lnTo>
                        <a:pt x="1099" y="230"/>
                      </a:lnTo>
                      <a:lnTo>
                        <a:pt x="1113" y="224"/>
                      </a:lnTo>
                      <a:lnTo>
                        <a:pt x="1121" y="222"/>
                      </a:lnTo>
                      <a:lnTo>
                        <a:pt x="1130" y="220"/>
                      </a:lnTo>
                      <a:lnTo>
                        <a:pt x="1138" y="219"/>
                      </a:lnTo>
                      <a:lnTo>
                        <a:pt x="1147" y="217"/>
                      </a:lnTo>
                      <a:lnTo>
                        <a:pt x="1156" y="219"/>
                      </a:lnTo>
                      <a:lnTo>
                        <a:pt x="1163" y="220"/>
                      </a:lnTo>
                      <a:lnTo>
                        <a:pt x="1169" y="221"/>
                      </a:lnTo>
                      <a:lnTo>
                        <a:pt x="1176" y="223"/>
                      </a:lnTo>
                      <a:lnTo>
                        <a:pt x="1188" y="229"/>
                      </a:lnTo>
                      <a:lnTo>
                        <a:pt x="1200" y="234"/>
                      </a:lnTo>
                      <a:lnTo>
                        <a:pt x="1211" y="240"/>
                      </a:lnTo>
                      <a:lnTo>
                        <a:pt x="1224" y="245"/>
                      </a:lnTo>
                      <a:lnTo>
                        <a:pt x="1230" y="248"/>
                      </a:lnTo>
                      <a:lnTo>
                        <a:pt x="1236" y="250"/>
                      </a:lnTo>
                      <a:lnTo>
                        <a:pt x="1244" y="251"/>
                      </a:lnTo>
                      <a:lnTo>
                        <a:pt x="1252" y="251"/>
                      </a:lnTo>
                      <a:lnTo>
                        <a:pt x="1295" y="251"/>
                      </a:lnTo>
                      <a:lnTo>
                        <a:pt x="1305" y="252"/>
                      </a:lnTo>
                      <a:lnTo>
                        <a:pt x="1313" y="253"/>
                      </a:lnTo>
                      <a:lnTo>
                        <a:pt x="1321" y="254"/>
                      </a:lnTo>
                      <a:lnTo>
                        <a:pt x="1330" y="256"/>
                      </a:lnTo>
                      <a:lnTo>
                        <a:pt x="1345" y="260"/>
                      </a:lnTo>
                      <a:lnTo>
                        <a:pt x="1363" y="264"/>
                      </a:lnTo>
                      <a:lnTo>
                        <a:pt x="1385" y="267"/>
                      </a:lnTo>
                      <a:lnTo>
                        <a:pt x="1403" y="268"/>
                      </a:lnTo>
                      <a:lnTo>
                        <a:pt x="1422" y="268"/>
                      </a:lnTo>
                      <a:lnTo>
                        <a:pt x="1444" y="268"/>
                      </a:lnTo>
                      <a:lnTo>
                        <a:pt x="1479" y="267"/>
                      </a:lnTo>
                      <a:lnTo>
                        <a:pt x="1511" y="266"/>
                      </a:lnTo>
                      <a:lnTo>
                        <a:pt x="1542" y="265"/>
                      </a:lnTo>
                      <a:lnTo>
                        <a:pt x="1578" y="264"/>
                      </a:lnTo>
                      <a:lnTo>
                        <a:pt x="1597" y="259"/>
                      </a:lnTo>
                      <a:lnTo>
                        <a:pt x="1612" y="254"/>
                      </a:lnTo>
                      <a:lnTo>
                        <a:pt x="1627" y="245"/>
                      </a:lnTo>
                      <a:lnTo>
                        <a:pt x="1644" y="236"/>
                      </a:lnTo>
                      <a:lnTo>
                        <a:pt x="1651" y="229"/>
                      </a:lnTo>
                      <a:lnTo>
                        <a:pt x="1657" y="222"/>
                      </a:lnTo>
                      <a:lnTo>
                        <a:pt x="1660" y="219"/>
                      </a:lnTo>
                      <a:lnTo>
                        <a:pt x="1664" y="215"/>
                      </a:lnTo>
                      <a:lnTo>
                        <a:pt x="1668" y="213"/>
                      </a:lnTo>
                      <a:lnTo>
                        <a:pt x="1673" y="213"/>
                      </a:lnTo>
                      <a:lnTo>
                        <a:pt x="1680" y="217"/>
                      </a:lnTo>
                      <a:lnTo>
                        <a:pt x="1686" y="223"/>
                      </a:lnTo>
                      <a:lnTo>
                        <a:pt x="1697" y="226"/>
                      </a:lnTo>
                      <a:lnTo>
                        <a:pt x="1710" y="226"/>
                      </a:lnTo>
                      <a:lnTo>
                        <a:pt x="1714" y="231"/>
                      </a:lnTo>
                      <a:lnTo>
                        <a:pt x="1718" y="235"/>
                      </a:lnTo>
                      <a:lnTo>
                        <a:pt x="1723" y="238"/>
                      </a:lnTo>
                      <a:lnTo>
                        <a:pt x="1730" y="239"/>
                      </a:lnTo>
                      <a:lnTo>
                        <a:pt x="1734" y="238"/>
                      </a:lnTo>
                      <a:lnTo>
                        <a:pt x="1737" y="237"/>
                      </a:lnTo>
                      <a:lnTo>
                        <a:pt x="1745" y="238"/>
                      </a:lnTo>
                      <a:lnTo>
                        <a:pt x="1745" y="260"/>
                      </a:lnTo>
                      <a:lnTo>
                        <a:pt x="1745" y="266"/>
                      </a:lnTo>
                      <a:lnTo>
                        <a:pt x="1744" y="272"/>
                      </a:lnTo>
                      <a:lnTo>
                        <a:pt x="1742" y="278"/>
                      </a:lnTo>
                      <a:lnTo>
                        <a:pt x="1740" y="283"/>
                      </a:lnTo>
                      <a:lnTo>
                        <a:pt x="1735" y="292"/>
                      </a:lnTo>
                      <a:lnTo>
                        <a:pt x="1729" y="301"/>
                      </a:lnTo>
                      <a:lnTo>
                        <a:pt x="1722" y="310"/>
                      </a:lnTo>
                      <a:lnTo>
                        <a:pt x="1716" y="320"/>
                      </a:lnTo>
                      <a:lnTo>
                        <a:pt x="1714" y="325"/>
                      </a:lnTo>
                      <a:lnTo>
                        <a:pt x="1713" y="330"/>
                      </a:lnTo>
                      <a:lnTo>
                        <a:pt x="1712" y="337"/>
                      </a:lnTo>
                      <a:lnTo>
                        <a:pt x="1711" y="343"/>
                      </a:lnTo>
                      <a:lnTo>
                        <a:pt x="1720" y="356"/>
                      </a:lnTo>
                      <a:lnTo>
                        <a:pt x="1729" y="371"/>
                      </a:lnTo>
                      <a:lnTo>
                        <a:pt x="1729" y="377"/>
                      </a:lnTo>
                      <a:lnTo>
                        <a:pt x="1726" y="382"/>
                      </a:lnTo>
                      <a:lnTo>
                        <a:pt x="1723" y="387"/>
                      </a:lnTo>
                      <a:lnTo>
                        <a:pt x="1720" y="393"/>
                      </a:lnTo>
                      <a:lnTo>
                        <a:pt x="1717" y="397"/>
                      </a:lnTo>
                      <a:lnTo>
                        <a:pt x="1715" y="402"/>
                      </a:lnTo>
                      <a:lnTo>
                        <a:pt x="1713" y="407"/>
                      </a:lnTo>
                      <a:lnTo>
                        <a:pt x="1712" y="413"/>
                      </a:lnTo>
                      <a:lnTo>
                        <a:pt x="1712" y="442"/>
                      </a:lnTo>
                      <a:lnTo>
                        <a:pt x="1712" y="449"/>
                      </a:lnTo>
                      <a:lnTo>
                        <a:pt x="1710" y="455"/>
                      </a:lnTo>
                      <a:lnTo>
                        <a:pt x="1708" y="460"/>
                      </a:lnTo>
                      <a:lnTo>
                        <a:pt x="1706" y="464"/>
                      </a:lnTo>
                      <a:lnTo>
                        <a:pt x="1704" y="469"/>
                      </a:lnTo>
                      <a:lnTo>
                        <a:pt x="1702" y="475"/>
                      </a:lnTo>
                      <a:lnTo>
                        <a:pt x="1700" y="480"/>
                      </a:lnTo>
                      <a:lnTo>
                        <a:pt x="1700" y="486"/>
                      </a:lnTo>
                      <a:lnTo>
                        <a:pt x="1701" y="490"/>
                      </a:lnTo>
                      <a:lnTo>
                        <a:pt x="1703" y="492"/>
                      </a:lnTo>
                      <a:lnTo>
                        <a:pt x="1706" y="494"/>
                      </a:lnTo>
                      <a:lnTo>
                        <a:pt x="1710" y="495"/>
                      </a:lnTo>
                      <a:lnTo>
                        <a:pt x="1715" y="495"/>
                      </a:lnTo>
                      <a:lnTo>
                        <a:pt x="1720" y="496"/>
                      </a:lnTo>
                      <a:lnTo>
                        <a:pt x="1724" y="497"/>
                      </a:lnTo>
                      <a:lnTo>
                        <a:pt x="1729" y="499"/>
                      </a:lnTo>
                      <a:lnTo>
                        <a:pt x="1725" y="504"/>
                      </a:lnTo>
                      <a:lnTo>
                        <a:pt x="1721" y="507"/>
                      </a:lnTo>
                      <a:lnTo>
                        <a:pt x="1717" y="510"/>
                      </a:lnTo>
                      <a:lnTo>
                        <a:pt x="1712" y="511"/>
                      </a:lnTo>
                      <a:lnTo>
                        <a:pt x="1703" y="513"/>
                      </a:lnTo>
                      <a:lnTo>
                        <a:pt x="1691" y="514"/>
                      </a:lnTo>
                      <a:lnTo>
                        <a:pt x="1685" y="513"/>
                      </a:lnTo>
                      <a:lnTo>
                        <a:pt x="1679" y="511"/>
                      </a:lnTo>
                      <a:lnTo>
                        <a:pt x="1676" y="512"/>
                      </a:lnTo>
                      <a:lnTo>
                        <a:pt x="1673" y="514"/>
                      </a:lnTo>
                      <a:lnTo>
                        <a:pt x="1671" y="516"/>
                      </a:lnTo>
                      <a:lnTo>
                        <a:pt x="1668" y="519"/>
                      </a:lnTo>
                      <a:lnTo>
                        <a:pt x="1666" y="527"/>
                      </a:lnTo>
                      <a:lnTo>
                        <a:pt x="1663" y="535"/>
                      </a:lnTo>
                      <a:lnTo>
                        <a:pt x="1659" y="545"/>
                      </a:lnTo>
                      <a:lnTo>
                        <a:pt x="1657" y="555"/>
                      </a:lnTo>
                      <a:lnTo>
                        <a:pt x="1655" y="566"/>
                      </a:lnTo>
                      <a:lnTo>
                        <a:pt x="1653" y="576"/>
                      </a:lnTo>
                      <a:lnTo>
                        <a:pt x="1650" y="598"/>
                      </a:lnTo>
                      <a:lnTo>
                        <a:pt x="1647" y="617"/>
                      </a:lnTo>
                      <a:lnTo>
                        <a:pt x="1645" y="626"/>
                      </a:lnTo>
                      <a:lnTo>
                        <a:pt x="1640" y="634"/>
                      </a:lnTo>
                      <a:lnTo>
                        <a:pt x="1636" y="644"/>
                      </a:lnTo>
                      <a:lnTo>
                        <a:pt x="1629" y="652"/>
                      </a:lnTo>
                      <a:lnTo>
                        <a:pt x="1619" y="661"/>
                      </a:lnTo>
                      <a:lnTo>
                        <a:pt x="1610" y="672"/>
                      </a:lnTo>
                      <a:lnTo>
                        <a:pt x="1605" y="683"/>
                      </a:lnTo>
                      <a:lnTo>
                        <a:pt x="1601" y="693"/>
                      </a:lnTo>
                      <a:lnTo>
                        <a:pt x="1599" y="698"/>
                      </a:lnTo>
                      <a:lnTo>
                        <a:pt x="1597" y="704"/>
                      </a:lnTo>
                      <a:lnTo>
                        <a:pt x="1594" y="709"/>
                      </a:lnTo>
                      <a:lnTo>
                        <a:pt x="1590" y="713"/>
                      </a:lnTo>
                      <a:lnTo>
                        <a:pt x="1574" y="726"/>
                      </a:lnTo>
                      <a:lnTo>
                        <a:pt x="1559" y="737"/>
                      </a:lnTo>
                      <a:lnTo>
                        <a:pt x="1551" y="743"/>
                      </a:lnTo>
                      <a:lnTo>
                        <a:pt x="1545" y="749"/>
                      </a:lnTo>
                      <a:lnTo>
                        <a:pt x="1539" y="757"/>
                      </a:lnTo>
                      <a:lnTo>
                        <a:pt x="1533" y="766"/>
                      </a:lnTo>
                      <a:lnTo>
                        <a:pt x="1525" y="777"/>
                      </a:lnTo>
                      <a:lnTo>
                        <a:pt x="1519" y="787"/>
                      </a:lnTo>
                      <a:lnTo>
                        <a:pt x="1512" y="796"/>
                      </a:lnTo>
                      <a:lnTo>
                        <a:pt x="1505" y="807"/>
                      </a:lnTo>
                      <a:lnTo>
                        <a:pt x="1490" y="832"/>
                      </a:lnTo>
                      <a:lnTo>
                        <a:pt x="1477" y="854"/>
                      </a:lnTo>
                      <a:lnTo>
                        <a:pt x="1462" y="875"/>
                      </a:lnTo>
                      <a:lnTo>
                        <a:pt x="1444" y="897"/>
                      </a:lnTo>
                      <a:lnTo>
                        <a:pt x="1429" y="916"/>
                      </a:lnTo>
                      <a:lnTo>
                        <a:pt x="1416" y="933"/>
                      </a:lnTo>
                      <a:lnTo>
                        <a:pt x="1403" y="949"/>
                      </a:lnTo>
                      <a:lnTo>
                        <a:pt x="1388" y="968"/>
                      </a:lnTo>
                      <a:lnTo>
                        <a:pt x="1379" y="977"/>
                      </a:lnTo>
                      <a:lnTo>
                        <a:pt x="1370" y="986"/>
                      </a:lnTo>
                      <a:lnTo>
                        <a:pt x="1362" y="994"/>
                      </a:lnTo>
                      <a:lnTo>
                        <a:pt x="1352" y="1003"/>
                      </a:lnTo>
                      <a:lnTo>
                        <a:pt x="1347" y="1007"/>
                      </a:lnTo>
                      <a:lnTo>
                        <a:pt x="1342" y="1012"/>
                      </a:lnTo>
                      <a:lnTo>
                        <a:pt x="1340" y="1014"/>
                      </a:lnTo>
                      <a:lnTo>
                        <a:pt x="1339" y="1016"/>
                      </a:lnTo>
                      <a:lnTo>
                        <a:pt x="1338" y="1019"/>
                      </a:lnTo>
                      <a:lnTo>
                        <a:pt x="1337" y="1022"/>
                      </a:lnTo>
                      <a:lnTo>
                        <a:pt x="1337" y="1030"/>
                      </a:lnTo>
                      <a:lnTo>
                        <a:pt x="1336" y="1038"/>
                      </a:lnTo>
                      <a:lnTo>
                        <a:pt x="1336" y="1062"/>
                      </a:lnTo>
                      <a:lnTo>
                        <a:pt x="1336" y="1067"/>
                      </a:lnTo>
                      <a:lnTo>
                        <a:pt x="1335" y="1072"/>
                      </a:lnTo>
                      <a:lnTo>
                        <a:pt x="1334" y="1076"/>
                      </a:lnTo>
                      <a:lnTo>
                        <a:pt x="1332" y="1080"/>
                      </a:lnTo>
                      <a:lnTo>
                        <a:pt x="1328" y="1087"/>
                      </a:lnTo>
                      <a:lnTo>
                        <a:pt x="1322" y="1095"/>
                      </a:lnTo>
                      <a:lnTo>
                        <a:pt x="1315" y="1110"/>
                      </a:lnTo>
                      <a:lnTo>
                        <a:pt x="1307" y="1122"/>
                      </a:lnTo>
                      <a:lnTo>
                        <a:pt x="1300" y="1135"/>
                      </a:lnTo>
                      <a:lnTo>
                        <a:pt x="1289" y="1148"/>
                      </a:lnTo>
                      <a:lnTo>
                        <a:pt x="1280" y="1159"/>
                      </a:lnTo>
                      <a:lnTo>
                        <a:pt x="1272" y="1169"/>
                      </a:lnTo>
                      <a:lnTo>
                        <a:pt x="1268" y="1174"/>
                      </a:lnTo>
                      <a:lnTo>
                        <a:pt x="1264" y="1179"/>
                      </a:lnTo>
                      <a:lnTo>
                        <a:pt x="1261" y="1186"/>
                      </a:lnTo>
                      <a:lnTo>
                        <a:pt x="1258" y="1192"/>
                      </a:lnTo>
                      <a:lnTo>
                        <a:pt x="1255" y="1201"/>
                      </a:lnTo>
                      <a:lnTo>
                        <a:pt x="1251" y="1209"/>
                      </a:lnTo>
                      <a:lnTo>
                        <a:pt x="1247" y="1218"/>
                      </a:lnTo>
                      <a:lnTo>
                        <a:pt x="1242" y="1224"/>
                      </a:lnTo>
                      <a:lnTo>
                        <a:pt x="1230" y="1239"/>
                      </a:lnTo>
                      <a:lnTo>
                        <a:pt x="1217" y="1253"/>
                      </a:lnTo>
                      <a:lnTo>
                        <a:pt x="1209" y="1262"/>
                      </a:lnTo>
                      <a:lnTo>
                        <a:pt x="1203" y="1272"/>
                      </a:lnTo>
                      <a:lnTo>
                        <a:pt x="1198" y="1281"/>
                      </a:lnTo>
                      <a:lnTo>
                        <a:pt x="1194" y="1290"/>
                      </a:lnTo>
                      <a:lnTo>
                        <a:pt x="1190" y="1300"/>
                      </a:lnTo>
                      <a:lnTo>
                        <a:pt x="1185" y="1310"/>
                      </a:lnTo>
                      <a:lnTo>
                        <a:pt x="1179" y="1320"/>
                      </a:lnTo>
                      <a:lnTo>
                        <a:pt x="1173" y="1331"/>
                      </a:lnTo>
                      <a:lnTo>
                        <a:pt x="1166" y="1341"/>
                      </a:lnTo>
                      <a:lnTo>
                        <a:pt x="1159" y="1349"/>
                      </a:lnTo>
                      <a:lnTo>
                        <a:pt x="1152" y="1358"/>
                      </a:lnTo>
                      <a:lnTo>
                        <a:pt x="1144" y="1365"/>
                      </a:lnTo>
                      <a:lnTo>
                        <a:pt x="1130" y="1378"/>
                      </a:lnTo>
                      <a:lnTo>
                        <a:pt x="1113" y="1390"/>
                      </a:lnTo>
                      <a:lnTo>
                        <a:pt x="1097" y="1401"/>
                      </a:lnTo>
                      <a:lnTo>
                        <a:pt x="1080" y="1413"/>
                      </a:lnTo>
                      <a:lnTo>
                        <a:pt x="1062" y="1425"/>
                      </a:lnTo>
                      <a:lnTo>
                        <a:pt x="1044" y="1441"/>
                      </a:lnTo>
                      <a:lnTo>
                        <a:pt x="1016" y="1464"/>
                      </a:lnTo>
                      <a:lnTo>
                        <a:pt x="992" y="1485"/>
                      </a:lnTo>
                      <a:lnTo>
                        <a:pt x="967" y="1506"/>
                      </a:lnTo>
                      <a:lnTo>
                        <a:pt x="937" y="1527"/>
                      </a:lnTo>
                      <a:lnTo>
                        <a:pt x="924" y="1539"/>
                      </a:lnTo>
                      <a:lnTo>
                        <a:pt x="911" y="1549"/>
                      </a:lnTo>
                      <a:lnTo>
                        <a:pt x="899" y="1557"/>
                      </a:lnTo>
                      <a:lnTo>
                        <a:pt x="888" y="1564"/>
                      </a:lnTo>
                      <a:lnTo>
                        <a:pt x="879" y="1571"/>
                      </a:lnTo>
                      <a:lnTo>
                        <a:pt x="871" y="1579"/>
                      </a:lnTo>
                      <a:lnTo>
                        <a:pt x="861" y="1585"/>
                      </a:lnTo>
                      <a:lnTo>
                        <a:pt x="852" y="1592"/>
                      </a:lnTo>
                      <a:lnTo>
                        <a:pt x="842" y="1598"/>
                      </a:lnTo>
                      <a:lnTo>
                        <a:pt x="829" y="1604"/>
                      </a:lnTo>
                      <a:lnTo>
                        <a:pt x="806" y="1613"/>
                      </a:lnTo>
                      <a:lnTo>
                        <a:pt x="786" y="1619"/>
                      </a:lnTo>
                      <a:lnTo>
                        <a:pt x="765" y="1625"/>
                      </a:lnTo>
                      <a:lnTo>
                        <a:pt x="742" y="1633"/>
                      </a:lnTo>
                      <a:lnTo>
                        <a:pt x="733" y="1639"/>
                      </a:lnTo>
                      <a:lnTo>
                        <a:pt x="725" y="1644"/>
                      </a:lnTo>
                      <a:lnTo>
                        <a:pt x="718" y="1650"/>
                      </a:lnTo>
                      <a:lnTo>
                        <a:pt x="709" y="1654"/>
                      </a:lnTo>
                      <a:lnTo>
                        <a:pt x="689" y="1659"/>
                      </a:lnTo>
                      <a:lnTo>
                        <a:pt x="671" y="1664"/>
                      </a:lnTo>
                      <a:lnTo>
                        <a:pt x="653" y="1667"/>
                      </a:lnTo>
                      <a:lnTo>
                        <a:pt x="633" y="1672"/>
                      </a:lnTo>
                      <a:lnTo>
                        <a:pt x="610" y="1678"/>
                      </a:lnTo>
                      <a:lnTo>
                        <a:pt x="591" y="1682"/>
                      </a:lnTo>
                      <a:lnTo>
                        <a:pt x="581" y="1685"/>
                      </a:lnTo>
                      <a:lnTo>
                        <a:pt x="571" y="1688"/>
                      </a:lnTo>
                      <a:lnTo>
                        <a:pt x="562" y="1692"/>
                      </a:lnTo>
                      <a:lnTo>
                        <a:pt x="550" y="1697"/>
                      </a:lnTo>
                      <a:lnTo>
                        <a:pt x="544" y="1703"/>
                      </a:lnTo>
                      <a:lnTo>
                        <a:pt x="538" y="1710"/>
                      </a:lnTo>
                      <a:lnTo>
                        <a:pt x="516" y="1725"/>
                      </a:lnTo>
                      <a:lnTo>
                        <a:pt x="497" y="1739"/>
                      </a:lnTo>
                      <a:lnTo>
                        <a:pt x="479" y="1754"/>
                      </a:lnTo>
                      <a:lnTo>
                        <a:pt x="458" y="1769"/>
                      </a:lnTo>
                      <a:lnTo>
                        <a:pt x="430" y="1789"/>
                      </a:lnTo>
                      <a:lnTo>
                        <a:pt x="405" y="1806"/>
                      </a:lnTo>
                      <a:lnTo>
                        <a:pt x="381" y="1823"/>
                      </a:lnTo>
                      <a:lnTo>
                        <a:pt x="357" y="1845"/>
                      </a:lnTo>
                      <a:lnTo>
                        <a:pt x="348" y="1853"/>
                      </a:lnTo>
                      <a:lnTo>
                        <a:pt x="340" y="1859"/>
                      </a:lnTo>
                      <a:lnTo>
                        <a:pt x="332" y="1866"/>
                      </a:lnTo>
                      <a:lnTo>
                        <a:pt x="323" y="1870"/>
                      </a:lnTo>
                      <a:lnTo>
                        <a:pt x="307" y="1878"/>
                      </a:lnTo>
                      <a:lnTo>
                        <a:pt x="287" y="1887"/>
                      </a:lnTo>
                      <a:lnTo>
                        <a:pt x="279" y="1891"/>
                      </a:lnTo>
                      <a:lnTo>
                        <a:pt x="272" y="1896"/>
                      </a:lnTo>
                      <a:lnTo>
                        <a:pt x="265" y="1900"/>
                      </a:lnTo>
                      <a:lnTo>
                        <a:pt x="259" y="1905"/>
                      </a:lnTo>
                      <a:lnTo>
                        <a:pt x="247" y="1915"/>
                      </a:lnTo>
                      <a:lnTo>
                        <a:pt x="233" y="1927"/>
                      </a:lnTo>
                      <a:lnTo>
                        <a:pt x="217" y="1941"/>
                      </a:lnTo>
                      <a:lnTo>
                        <a:pt x="201" y="1955"/>
                      </a:lnTo>
                      <a:lnTo>
                        <a:pt x="186" y="1967"/>
                      </a:lnTo>
                      <a:lnTo>
                        <a:pt x="170" y="1983"/>
                      </a:lnTo>
                      <a:lnTo>
                        <a:pt x="159" y="1996"/>
                      </a:lnTo>
                      <a:lnTo>
                        <a:pt x="149" y="2011"/>
                      </a:lnTo>
                      <a:lnTo>
                        <a:pt x="144" y="2015"/>
                      </a:lnTo>
                      <a:lnTo>
                        <a:pt x="138" y="2019"/>
                      </a:lnTo>
                      <a:lnTo>
                        <a:pt x="122" y="2034"/>
                      </a:lnTo>
                      <a:lnTo>
                        <a:pt x="111" y="2047"/>
                      </a:lnTo>
                      <a:lnTo>
                        <a:pt x="100" y="2062"/>
                      </a:lnTo>
                      <a:lnTo>
                        <a:pt x="87" y="2077"/>
                      </a:lnTo>
                      <a:lnTo>
                        <a:pt x="87" y="2077"/>
                      </a:lnTo>
                      <a:lnTo>
                        <a:pt x="0" y="1978"/>
                      </a:lnTo>
                      <a:lnTo>
                        <a:pt x="30" y="1327"/>
                      </a:lnTo>
                      <a:lnTo>
                        <a:pt x="50" y="1303"/>
                      </a:lnTo>
                      <a:lnTo>
                        <a:pt x="68" y="1281"/>
                      </a:lnTo>
                      <a:lnTo>
                        <a:pt x="87" y="1260"/>
                      </a:lnTo>
                      <a:lnTo>
                        <a:pt x="103" y="1241"/>
                      </a:lnTo>
                      <a:lnTo>
                        <a:pt x="111" y="1230"/>
                      </a:lnTo>
                      <a:lnTo>
                        <a:pt x="118" y="1220"/>
                      </a:lnTo>
                      <a:lnTo>
                        <a:pt x="125" y="1208"/>
                      </a:lnTo>
                      <a:lnTo>
                        <a:pt x="132" y="1197"/>
                      </a:lnTo>
                      <a:lnTo>
                        <a:pt x="138" y="1185"/>
                      </a:lnTo>
                      <a:lnTo>
                        <a:pt x="144" y="1172"/>
                      </a:lnTo>
                      <a:lnTo>
                        <a:pt x="149" y="1159"/>
                      </a:lnTo>
                      <a:lnTo>
                        <a:pt x="154" y="1143"/>
                      </a:lnTo>
                      <a:lnTo>
                        <a:pt x="168" y="1140"/>
                      </a:lnTo>
                      <a:lnTo>
                        <a:pt x="179" y="1136"/>
                      </a:lnTo>
                      <a:lnTo>
                        <a:pt x="190" y="1132"/>
                      </a:lnTo>
                      <a:lnTo>
                        <a:pt x="200" y="1127"/>
                      </a:lnTo>
                      <a:lnTo>
                        <a:pt x="209" y="1122"/>
                      </a:lnTo>
                      <a:lnTo>
                        <a:pt x="220" y="1118"/>
                      </a:lnTo>
                      <a:lnTo>
                        <a:pt x="232" y="1116"/>
                      </a:lnTo>
                      <a:lnTo>
                        <a:pt x="246" y="1115"/>
                      </a:lnTo>
                      <a:lnTo>
                        <a:pt x="254" y="1115"/>
                      </a:lnTo>
                      <a:lnTo>
                        <a:pt x="261" y="1117"/>
                      </a:lnTo>
                      <a:lnTo>
                        <a:pt x="268" y="1119"/>
                      </a:lnTo>
                      <a:lnTo>
                        <a:pt x="275" y="1121"/>
                      </a:lnTo>
                      <a:lnTo>
                        <a:pt x="288" y="1127"/>
                      </a:lnTo>
                      <a:lnTo>
                        <a:pt x="304" y="1132"/>
                      </a:lnTo>
                      <a:lnTo>
                        <a:pt x="314" y="1133"/>
                      </a:lnTo>
                      <a:lnTo>
                        <a:pt x="323" y="1133"/>
                      </a:lnTo>
                      <a:lnTo>
                        <a:pt x="332" y="1134"/>
                      </a:lnTo>
                      <a:lnTo>
                        <a:pt x="342" y="1136"/>
                      </a:lnTo>
                      <a:lnTo>
                        <a:pt x="357" y="1143"/>
                      </a:lnTo>
                      <a:lnTo>
                        <a:pt x="368" y="1151"/>
                      </a:lnTo>
                      <a:lnTo>
                        <a:pt x="374" y="1155"/>
                      </a:lnTo>
                      <a:lnTo>
                        <a:pt x="381" y="1158"/>
                      </a:lnTo>
                      <a:lnTo>
                        <a:pt x="389" y="1160"/>
                      </a:lnTo>
                      <a:lnTo>
                        <a:pt x="396" y="1160"/>
                      </a:lnTo>
                      <a:lnTo>
                        <a:pt x="402" y="1160"/>
                      </a:lnTo>
                      <a:lnTo>
                        <a:pt x="407" y="1158"/>
                      </a:lnTo>
                      <a:lnTo>
                        <a:pt x="413" y="1156"/>
                      </a:lnTo>
                      <a:lnTo>
                        <a:pt x="417" y="1152"/>
                      </a:lnTo>
                      <a:lnTo>
                        <a:pt x="425" y="1145"/>
                      </a:lnTo>
                      <a:lnTo>
                        <a:pt x="434" y="1139"/>
                      </a:lnTo>
                      <a:lnTo>
                        <a:pt x="446" y="1133"/>
                      </a:lnTo>
                      <a:lnTo>
                        <a:pt x="455" y="1128"/>
                      </a:lnTo>
                      <a:lnTo>
                        <a:pt x="465" y="1123"/>
                      </a:lnTo>
                      <a:lnTo>
                        <a:pt x="476" y="1120"/>
                      </a:lnTo>
                      <a:lnTo>
                        <a:pt x="486" y="1117"/>
                      </a:lnTo>
                      <a:lnTo>
                        <a:pt x="496" y="1116"/>
                      </a:lnTo>
                      <a:lnTo>
                        <a:pt x="508" y="1115"/>
                      </a:lnTo>
                      <a:lnTo>
                        <a:pt x="520" y="1115"/>
                      </a:lnTo>
                      <a:lnTo>
                        <a:pt x="532" y="1116"/>
                      </a:lnTo>
                      <a:lnTo>
                        <a:pt x="542" y="1119"/>
                      </a:lnTo>
                      <a:lnTo>
                        <a:pt x="551" y="1123"/>
                      </a:lnTo>
                      <a:lnTo>
                        <a:pt x="561" y="1128"/>
                      </a:lnTo>
                      <a:lnTo>
                        <a:pt x="569" y="1133"/>
                      </a:lnTo>
                      <a:lnTo>
                        <a:pt x="579" y="1137"/>
                      </a:lnTo>
                      <a:lnTo>
                        <a:pt x="589" y="1140"/>
                      </a:lnTo>
                      <a:lnTo>
                        <a:pt x="601" y="1141"/>
                      </a:lnTo>
                      <a:lnTo>
                        <a:pt x="609" y="1140"/>
                      </a:lnTo>
                      <a:lnTo>
                        <a:pt x="618" y="1139"/>
                      </a:lnTo>
                      <a:lnTo>
                        <a:pt x="625" y="1137"/>
                      </a:lnTo>
                      <a:lnTo>
                        <a:pt x="634" y="1136"/>
                      </a:lnTo>
                      <a:lnTo>
                        <a:pt x="993" y="880"/>
                      </a:lnTo>
                      <a:lnTo>
                        <a:pt x="1151" y="801"/>
                      </a:lnTo>
                      <a:lnTo>
                        <a:pt x="993" y="761"/>
                      </a:lnTo>
                      <a:lnTo>
                        <a:pt x="504" y="419"/>
                      </a:lnTo>
                      <a:lnTo>
                        <a:pt x="492" y="405"/>
                      </a:lnTo>
                      <a:lnTo>
                        <a:pt x="481" y="394"/>
                      </a:lnTo>
                      <a:lnTo>
                        <a:pt x="477" y="389"/>
                      </a:lnTo>
                      <a:lnTo>
                        <a:pt x="474" y="381"/>
                      </a:lnTo>
                      <a:lnTo>
                        <a:pt x="471" y="374"/>
                      </a:lnTo>
                      <a:lnTo>
                        <a:pt x="471" y="366"/>
                      </a:lnTo>
                      <a:lnTo>
                        <a:pt x="471" y="334"/>
                      </a:lnTo>
                      <a:lnTo>
                        <a:pt x="470" y="328"/>
                      </a:lnTo>
                      <a:lnTo>
                        <a:pt x="468" y="324"/>
                      </a:lnTo>
                      <a:lnTo>
                        <a:pt x="467" y="319"/>
                      </a:lnTo>
                      <a:lnTo>
                        <a:pt x="465" y="316"/>
                      </a:lnTo>
                      <a:lnTo>
                        <a:pt x="460" y="309"/>
                      </a:lnTo>
                      <a:lnTo>
                        <a:pt x="454" y="302"/>
                      </a:lnTo>
                      <a:lnTo>
                        <a:pt x="439" y="291"/>
                      </a:lnTo>
                      <a:lnTo>
                        <a:pt x="423" y="279"/>
                      </a:lnTo>
                      <a:lnTo>
                        <a:pt x="418" y="275"/>
                      </a:lnTo>
                      <a:lnTo>
                        <a:pt x="415" y="269"/>
                      </a:lnTo>
                      <a:lnTo>
                        <a:pt x="411" y="264"/>
                      </a:lnTo>
                      <a:lnTo>
                        <a:pt x="409" y="259"/>
                      </a:lnTo>
                      <a:lnTo>
                        <a:pt x="407" y="249"/>
                      </a:lnTo>
                      <a:lnTo>
                        <a:pt x="406" y="237"/>
                      </a:lnTo>
                      <a:lnTo>
                        <a:pt x="406" y="226"/>
                      </a:lnTo>
                      <a:lnTo>
                        <a:pt x="405" y="214"/>
                      </a:lnTo>
                      <a:lnTo>
                        <a:pt x="404" y="208"/>
                      </a:lnTo>
                      <a:lnTo>
                        <a:pt x="403" y="202"/>
                      </a:lnTo>
                      <a:lnTo>
                        <a:pt x="401" y="197"/>
                      </a:lnTo>
                      <a:lnTo>
                        <a:pt x="399" y="191"/>
                      </a:lnTo>
                      <a:lnTo>
                        <a:pt x="386" y="171"/>
                      </a:lnTo>
                      <a:lnTo>
                        <a:pt x="373" y="154"/>
                      </a:lnTo>
                      <a:lnTo>
                        <a:pt x="367" y="146"/>
                      </a:lnTo>
                      <a:lnTo>
                        <a:pt x="363" y="138"/>
                      </a:lnTo>
                      <a:lnTo>
                        <a:pt x="361" y="132"/>
                      </a:lnTo>
                      <a:lnTo>
                        <a:pt x="360" y="127"/>
                      </a:lnTo>
                      <a:lnTo>
                        <a:pt x="359" y="122"/>
                      </a:lnTo>
                      <a:lnTo>
                        <a:pt x="359" y="116"/>
                      </a:lnTo>
                      <a:lnTo>
                        <a:pt x="359" y="111"/>
                      </a:lnTo>
                      <a:lnTo>
                        <a:pt x="360" y="106"/>
                      </a:lnTo>
                      <a:lnTo>
                        <a:pt x="361" y="101"/>
                      </a:lnTo>
                      <a:lnTo>
                        <a:pt x="363" y="98"/>
                      </a:lnTo>
                      <a:lnTo>
                        <a:pt x="368" y="91"/>
                      </a:lnTo>
                      <a:lnTo>
                        <a:pt x="374" y="85"/>
                      </a:lnTo>
                      <a:lnTo>
                        <a:pt x="381" y="80"/>
                      </a:lnTo>
                      <a:lnTo>
                        <a:pt x="389" y="73"/>
                      </a:lnTo>
                      <a:lnTo>
                        <a:pt x="395" y="66"/>
                      </a:lnTo>
                      <a:lnTo>
                        <a:pt x="400" y="57"/>
                      </a:lnTo>
                      <a:lnTo>
                        <a:pt x="518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solidFill>
                    <a:sysClr val="window" lastClr="FFFFFF">
                      <a:lumMod val="85000"/>
                    </a:sysClr>
                  </a:solidFill>
                  <a:round/>
                  <a:headEnd/>
                  <a:tailEnd/>
                </a:ln>
              </p:spPr>
            </p:sp>
            <p:sp>
              <p:nvSpPr>
                <p:cNvPr id="76" name="Freeform 75"/>
                <p:cNvSpPr>
                  <a:spLocks/>
                </p:cNvSpPr>
                <p:nvPr/>
              </p:nvSpPr>
              <p:spPr bwMode="auto">
                <a:xfrm>
                  <a:off x="11425" y="5366399"/>
                  <a:ext cx="316410" cy="704212"/>
                </a:xfrm>
                <a:custGeom>
                  <a:avLst/>
                  <a:gdLst/>
                  <a:ahLst/>
                  <a:cxnLst>
                    <a:cxn ang="0">
                      <a:pos x="21" y="15"/>
                    </a:cxn>
                    <a:cxn ang="0">
                      <a:pos x="54" y="53"/>
                    </a:cxn>
                    <a:cxn ang="0">
                      <a:pos x="83" y="90"/>
                    </a:cxn>
                    <a:cxn ang="0">
                      <a:pos x="119" y="107"/>
                    </a:cxn>
                    <a:cxn ang="0">
                      <a:pos x="162" y="124"/>
                    </a:cxn>
                    <a:cxn ang="0">
                      <a:pos x="206" y="136"/>
                    </a:cxn>
                    <a:cxn ang="0">
                      <a:pos x="246" y="148"/>
                    </a:cxn>
                    <a:cxn ang="0">
                      <a:pos x="274" y="162"/>
                    </a:cxn>
                    <a:cxn ang="0">
                      <a:pos x="300" y="187"/>
                    </a:cxn>
                    <a:cxn ang="0">
                      <a:pos x="320" y="163"/>
                    </a:cxn>
                    <a:cxn ang="0">
                      <a:pos x="341" y="120"/>
                    </a:cxn>
                    <a:cxn ang="0">
                      <a:pos x="352" y="95"/>
                    </a:cxn>
                    <a:cxn ang="0">
                      <a:pos x="364" y="89"/>
                    </a:cxn>
                    <a:cxn ang="0">
                      <a:pos x="380" y="92"/>
                    </a:cxn>
                    <a:cxn ang="0">
                      <a:pos x="392" y="99"/>
                    </a:cxn>
                    <a:cxn ang="0">
                      <a:pos x="413" y="99"/>
                    </a:cxn>
                    <a:cxn ang="0">
                      <a:pos x="438" y="89"/>
                    </a:cxn>
                    <a:cxn ang="0">
                      <a:pos x="464" y="78"/>
                    </a:cxn>
                    <a:cxn ang="0">
                      <a:pos x="493" y="81"/>
                    </a:cxn>
                    <a:cxn ang="0">
                      <a:pos x="523" y="103"/>
                    </a:cxn>
                    <a:cxn ang="0">
                      <a:pos x="547" y="120"/>
                    </a:cxn>
                    <a:cxn ang="0">
                      <a:pos x="565" y="123"/>
                    </a:cxn>
                    <a:cxn ang="0">
                      <a:pos x="597" y="129"/>
                    </a:cxn>
                    <a:cxn ang="0">
                      <a:pos x="632" y="142"/>
                    </a:cxn>
                    <a:cxn ang="0">
                      <a:pos x="642" y="177"/>
                    </a:cxn>
                    <a:cxn ang="0">
                      <a:pos x="623" y="213"/>
                    </a:cxn>
                    <a:cxn ang="0">
                      <a:pos x="601" y="246"/>
                    </a:cxn>
                    <a:cxn ang="0">
                      <a:pos x="548" y="308"/>
                    </a:cxn>
                    <a:cxn ang="0">
                      <a:pos x="585" y="1082"/>
                    </a:cxn>
                    <a:cxn ang="0">
                      <a:pos x="582" y="1086"/>
                    </a:cxn>
                    <a:cxn ang="0">
                      <a:pos x="546" y="1128"/>
                    </a:cxn>
                    <a:cxn ang="0">
                      <a:pos x="519" y="1154"/>
                    </a:cxn>
                    <a:cxn ang="0">
                      <a:pos x="509" y="1160"/>
                    </a:cxn>
                    <a:cxn ang="0">
                      <a:pos x="502" y="1144"/>
                    </a:cxn>
                    <a:cxn ang="0">
                      <a:pos x="495" y="1127"/>
                    </a:cxn>
                    <a:cxn ang="0">
                      <a:pos x="484" y="1129"/>
                    </a:cxn>
                    <a:cxn ang="0">
                      <a:pos x="478" y="1142"/>
                    </a:cxn>
                    <a:cxn ang="0">
                      <a:pos x="473" y="1163"/>
                    </a:cxn>
                    <a:cxn ang="0">
                      <a:pos x="464" y="1180"/>
                    </a:cxn>
                    <a:cxn ang="0">
                      <a:pos x="446" y="1190"/>
                    </a:cxn>
                    <a:cxn ang="0">
                      <a:pos x="404" y="1217"/>
                    </a:cxn>
                    <a:cxn ang="0">
                      <a:pos x="384" y="1229"/>
                    </a:cxn>
                    <a:cxn ang="0">
                      <a:pos x="380" y="1274"/>
                    </a:cxn>
                    <a:cxn ang="0">
                      <a:pos x="375" y="1285"/>
                    </a:cxn>
                    <a:cxn ang="0">
                      <a:pos x="354" y="1298"/>
                    </a:cxn>
                    <a:cxn ang="0">
                      <a:pos x="345" y="1309"/>
                    </a:cxn>
                    <a:cxn ang="0">
                      <a:pos x="336" y="1332"/>
                    </a:cxn>
                    <a:cxn ang="0">
                      <a:pos x="314" y="1371"/>
                    </a:cxn>
                    <a:cxn ang="0">
                      <a:pos x="305" y="1398"/>
                    </a:cxn>
                    <a:cxn ang="0">
                      <a:pos x="299" y="1429"/>
                    </a:cxn>
                    <a:cxn ang="0">
                      <a:pos x="278" y="1475"/>
                    </a:cxn>
                    <a:cxn ang="0">
                      <a:pos x="259" y="1506"/>
                    </a:cxn>
                    <a:cxn ang="0">
                      <a:pos x="240" y="1513"/>
                    </a:cxn>
                    <a:cxn ang="0">
                      <a:pos x="196" y="1488"/>
                    </a:cxn>
                    <a:cxn ang="0">
                      <a:pos x="134" y="1434"/>
                    </a:cxn>
                    <a:cxn ang="0">
                      <a:pos x="87" y="1375"/>
                    </a:cxn>
                    <a:cxn ang="0">
                      <a:pos x="32" y="1325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652" h="1513">
                      <a:moveTo>
                        <a:pt x="0" y="0"/>
                      </a:moveTo>
                      <a:lnTo>
                        <a:pt x="11" y="7"/>
                      </a:lnTo>
                      <a:lnTo>
                        <a:pt x="21" y="15"/>
                      </a:lnTo>
                      <a:lnTo>
                        <a:pt x="31" y="24"/>
                      </a:lnTo>
                      <a:lnTo>
                        <a:pt x="38" y="33"/>
                      </a:lnTo>
                      <a:lnTo>
                        <a:pt x="54" y="53"/>
                      </a:lnTo>
                      <a:lnTo>
                        <a:pt x="68" y="75"/>
                      </a:lnTo>
                      <a:lnTo>
                        <a:pt x="74" y="83"/>
                      </a:lnTo>
                      <a:lnTo>
                        <a:pt x="83" y="90"/>
                      </a:lnTo>
                      <a:lnTo>
                        <a:pt x="91" y="95"/>
                      </a:lnTo>
                      <a:lnTo>
                        <a:pt x="99" y="99"/>
                      </a:lnTo>
                      <a:lnTo>
                        <a:pt x="119" y="107"/>
                      </a:lnTo>
                      <a:lnTo>
                        <a:pt x="140" y="115"/>
                      </a:lnTo>
                      <a:lnTo>
                        <a:pt x="151" y="120"/>
                      </a:lnTo>
                      <a:lnTo>
                        <a:pt x="162" y="124"/>
                      </a:lnTo>
                      <a:lnTo>
                        <a:pt x="174" y="127"/>
                      </a:lnTo>
                      <a:lnTo>
                        <a:pt x="184" y="131"/>
                      </a:lnTo>
                      <a:lnTo>
                        <a:pt x="206" y="136"/>
                      </a:lnTo>
                      <a:lnTo>
                        <a:pt x="227" y="141"/>
                      </a:lnTo>
                      <a:lnTo>
                        <a:pt x="237" y="144"/>
                      </a:lnTo>
                      <a:lnTo>
                        <a:pt x="246" y="148"/>
                      </a:lnTo>
                      <a:lnTo>
                        <a:pt x="257" y="151"/>
                      </a:lnTo>
                      <a:lnTo>
                        <a:pt x="266" y="156"/>
                      </a:lnTo>
                      <a:lnTo>
                        <a:pt x="274" y="162"/>
                      </a:lnTo>
                      <a:lnTo>
                        <a:pt x="284" y="169"/>
                      </a:lnTo>
                      <a:lnTo>
                        <a:pt x="292" y="177"/>
                      </a:lnTo>
                      <a:lnTo>
                        <a:pt x="300" y="187"/>
                      </a:lnTo>
                      <a:lnTo>
                        <a:pt x="308" y="178"/>
                      </a:lnTo>
                      <a:lnTo>
                        <a:pt x="315" y="170"/>
                      </a:lnTo>
                      <a:lnTo>
                        <a:pt x="320" y="163"/>
                      </a:lnTo>
                      <a:lnTo>
                        <a:pt x="324" y="154"/>
                      </a:lnTo>
                      <a:lnTo>
                        <a:pt x="332" y="138"/>
                      </a:lnTo>
                      <a:lnTo>
                        <a:pt x="341" y="120"/>
                      </a:lnTo>
                      <a:lnTo>
                        <a:pt x="346" y="110"/>
                      </a:lnTo>
                      <a:lnTo>
                        <a:pt x="350" y="99"/>
                      </a:lnTo>
                      <a:lnTo>
                        <a:pt x="352" y="95"/>
                      </a:lnTo>
                      <a:lnTo>
                        <a:pt x="356" y="92"/>
                      </a:lnTo>
                      <a:lnTo>
                        <a:pt x="359" y="90"/>
                      </a:lnTo>
                      <a:lnTo>
                        <a:pt x="364" y="89"/>
                      </a:lnTo>
                      <a:lnTo>
                        <a:pt x="371" y="89"/>
                      </a:lnTo>
                      <a:lnTo>
                        <a:pt x="375" y="91"/>
                      </a:lnTo>
                      <a:lnTo>
                        <a:pt x="380" y="92"/>
                      </a:lnTo>
                      <a:lnTo>
                        <a:pt x="384" y="95"/>
                      </a:lnTo>
                      <a:lnTo>
                        <a:pt x="388" y="97"/>
                      </a:lnTo>
                      <a:lnTo>
                        <a:pt x="392" y="99"/>
                      </a:lnTo>
                      <a:lnTo>
                        <a:pt x="398" y="100"/>
                      </a:lnTo>
                      <a:lnTo>
                        <a:pt x="403" y="100"/>
                      </a:lnTo>
                      <a:lnTo>
                        <a:pt x="413" y="99"/>
                      </a:lnTo>
                      <a:lnTo>
                        <a:pt x="422" y="97"/>
                      </a:lnTo>
                      <a:lnTo>
                        <a:pt x="431" y="93"/>
                      </a:lnTo>
                      <a:lnTo>
                        <a:pt x="438" y="89"/>
                      </a:lnTo>
                      <a:lnTo>
                        <a:pt x="446" y="85"/>
                      </a:lnTo>
                      <a:lnTo>
                        <a:pt x="455" y="81"/>
                      </a:lnTo>
                      <a:lnTo>
                        <a:pt x="464" y="78"/>
                      </a:lnTo>
                      <a:lnTo>
                        <a:pt x="474" y="77"/>
                      </a:lnTo>
                      <a:lnTo>
                        <a:pt x="485" y="78"/>
                      </a:lnTo>
                      <a:lnTo>
                        <a:pt x="493" y="81"/>
                      </a:lnTo>
                      <a:lnTo>
                        <a:pt x="501" y="85"/>
                      </a:lnTo>
                      <a:lnTo>
                        <a:pt x="508" y="90"/>
                      </a:lnTo>
                      <a:lnTo>
                        <a:pt x="523" y="103"/>
                      </a:lnTo>
                      <a:lnTo>
                        <a:pt x="539" y="115"/>
                      </a:lnTo>
                      <a:lnTo>
                        <a:pt x="543" y="118"/>
                      </a:lnTo>
                      <a:lnTo>
                        <a:pt x="547" y="120"/>
                      </a:lnTo>
                      <a:lnTo>
                        <a:pt x="552" y="121"/>
                      </a:lnTo>
                      <a:lnTo>
                        <a:pt x="556" y="122"/>
                      </a:lnTo>
                      <a:lnTo>
                        <a:pt x="565" y="123"/>
                      </a:lnTo>
                      <a:lnTo>
                        <a:pt x="576" y="124"/>
                      </a:lnTo>
                      <a:lnTo>
                        <a:pt x="587" y="126"/>
                      </a:lnTo>
                      <a:lnTo>
                        <a:pt x="597" y="129"/>
                      </a:lnTo>
                      <a:lnTo>
                        <a:pt x="606" y="133"/>
                      </a:lnTo>
                      <a:lnTo>
                        <a:pt x="614" y="136"/>
                      </a:lnTo>
                      <a:lnTo>
                        <a:pt x="632" y="142"/>
                      </a:lnTo>
                      <a:lnTo>
                        <a:pt x="652" y="148"/>
                      </a:lnTo>
                      <a:lnTo>
                        <a:pt x="647" y="164"/>
                      </a:lnTo>
                      <a:lnTo>
                        <a:pt x="642" y="177"/>
                      </a:lnTo>
                      <a:lnTo>
                        <a:pt x="636" y="190"/>
                      </a:lnTo>
                      <a:lnTo>
                        <a:pt x="630" y="202"/>
                      </a:lnTo>
                      <a:lnTo>
                        <a:pt x="623" y="213"/>
                      </a:lnTo>
                      <a:lnTo>
                        <a:pt x="616" y="225"/>
                      </a:lnTo>
                      <a:lnTo>
                        <a:pt x="609" y="235"/>
                      </a:lnTo>
                      <a:lnTo>
                        <a:pt x="601" y="246"/>
                      </a:lnTo>
                      <a:lnTo>
                        <a:pt x="585" y="265"/>
                      </a:lnTo>
                      <a:lnTo>
                        <a:pt x="566" y="286"/>
                      </a:lnTo>
                      <a:lnTo>
                        <a:pt x="548" y="308"/>
                      </a:lnTo>
                      <a:lnTo>
                        <a:pt x="528" y="332"/>
                      </a:lnTo>
                      <a:lnTo>
                        <a:pt x="498" y="983"/>
                      </a:lnTo>
                      <a:lnTo>
                        <a:pt x="585" y="1082"/>
                      </a:lnTo>
                      <a:lnTo>
                        <a:pt x="585" y="1082"/>
                      </a:lnTo>
                      <a:lnTo>
                        <a:pt x="584" y="1084"/>
                      </a:lnTo>
                      <a:lnTo>
                        <a:pt x="582" y="1086"/>
                      </a:lnTo>
                      <a:lnTo>
                        <a:pt x="570" y="1103"/>
                      </a:lnTo>
                      <a:lnTo>
                        <a:pt x="558" y="1115"/>
                      </a:lnTo>
                      <a:lnTo>
                        <a:pt x="546" y="1128"/>
                      </a:lnTo>
                      <a:lnTo>
                        <a:pt x="531" y="1141"/>
                      </a:lnTo>
                      <a:lnTo>
                        <a:pt x="525" y="1147"/>
                      </a:lnTo>
                      <a:lnTo>
                        <a:pt x="519" y="1154"/>
                      </a:lnTo>
                      <a:lnTo>
                        <a:pt x="516" y="1156"/>
                      </a:lnTo>
                      <a:lnTo>
                        <a:pt x="513" y="1159"/>
                      </a:lnTo>
                      <a:lnTo>
                        <a:pt x="509" y="1160"/>
                      </a:lnTo>
                      <a:lnTo>
                        <a:pt x="505" y="1162"/>
                      </a:lnTo>
                      <a:lnTo>
                        <a:pt x="503" y="1153"/>
                      </a:lnTo>
                      <a:lnTo>
                        <a:pt x="502" y="1144"/>
                      </a:lnTo>
                      <a:lnTo>
                        <a:pt x="502" y="1136"/>
                      </a:lnTo>
                      <a:lnTo>
                        <a:pt x="501" y="1127"/>
                      </a:lnTo>
                      <a:lnTo>
                        <a:pt x="495" y="1127"/>
                      </a:lnTo>
                      <a:lnTo>
                        <a:pt x="489" y="1126"/>
                      </a:lnTo>
                      <a:lnTo>
                        <a:pt x="486" y="1127"/>
                      </a:lnTo>
                      <a:lnTo>
                        <a:pt x="484" y="1129"/>
                      </a:lnTo>
                      <a:lnTo>
                        <a:pt x="482" y="1131"/>
                      </a:lnTo>
                      <a:lnTo>
                        <a:pt x="480" y="1134"/>
                      </a:lnTo>
                      <a:lnTo>
                        <a:pt x="478" y="1142"/>
                      </a:lnTo>
                      <a:lnTo>
                        <a:pt x="477" y="1149"/>
                      </a:lnTo>
                      <a:lnTo>
                        <a:pt x="476" y="1157"/>
                      </a:lnTo>
                      <a:lnTo>
                        <a:pt x="473" y="1163"/>
                      </a:lnTo>
                      <a:lnTo>
                        <a:pt x="471" y="1169"/>
                      </a:lnTo>
                      <a:lnTo>
                        <a:pt x="467" y="1174"/>
                      </a:lnTo>
                      <a:lnTo>
                        <a:pt x="464" y="1180"/>
                      </a:lnTo>
                      <a:lnTo>
                        <a:pt x="459" y="1184"/>
                      </a:lnTo>
                      <a:lnTo>
                        <a:pt x="454" y="1187"/>
                      </a:lnTo>
                      <a:lnTo>
                        <a:pt x="446" y="1190"/>
                      </a:lnTo>
                      <a:lnTo>
                        <a:pt x="431" y="1200"/>
                      </a:lnTo>
                      <a:lnTo>
                        <a:pt x="416" y="1212"/>
                      </a:lnTo>
                      <a:lnTo>
                        <a:pt x="404" y="1217"/>
                      </a:lnTo>
                      <a:lnTo>
                        <a:pt x="392" y="1222"/>
                      </a:lnTo>
                      <a:lnTo>
                        <a:pt x="387" y="1225"/>
                      </a:lnTo>
                      <a:lnTo>
                        <a:pt x="384" y="1229"/>
                      </a:lnTo>
                      <a:lnTo>
                        <a:pt x="381" y="1233"/>
                      </a:lnTo>
                      <a:lnTo>
                        <a:pt x="380" y="1240"/>
                      </a:lnTo>
                      <a:lnTo>
                        <a:pt x="380" y="1274"/>
                      </a:lnTo>
                      <a:lnTo>
                        <a:pt x="380" y="1278"/>
                      </a:lnTo>
                      <a:lnTo>
                        <a:pt x="378" y="1282"/>
                      </a:lnTo>
                      <a:lnTo>
                        <a:pt x="375" y="1285"/>
                      </a:lnTo>
                      <a:lnTo>
                        <a:pt x="371" y="1287"/>
                      </a:lnTo>
                      <a:lnTo>
                        <a:pt x="362" y="1293"/>
                      </a:lnTo>
                      <a:lnTo>
                        <a:pt x="354" y="1298"/>
                      </a:lnTo>
                      <a:lnTo>
                        <a:pt x="350" y="1302"/>
                      </a:lnTo>
                      <a:lnTo>
                        <a:pt x="347" y="1306"/>
                      </a:lnTo>
                      <a:lnTo>
                        <a:pt x="345" y="1309"/>
                      </a:lnTo>
                      <a:lnTo>
                        <a:pt x="343" y="1313"/>
                      </a:lnTo>
                      <a:lnTo>
                        <a:pt x="340" y="1322"/>
                      </a:lnTo>
                      <a:lnTo>
                        <a:pt x="336" y="1332"/>
                      </a:lnTo>
                      <a:lnTo>
                        <a:pt x="328" y="1350"/>
                      </a:lnTo>
                      <a:lnTo>
                        <a:pt x="319" y="1364"/>
                      </a:lnTo>
                      <a:lnTo>
                        <a:pt x="314" y="1371"/>
                      </a:lnTo>
                      <a:lnTo>
                        <a:pt x="311" y="1380"/>
                      </a:lnTo>
                      <a:lnTo>
                        <a:pt x="307" y="1388"/>
                      </a:lnTo>
                      <a:lnTo>
                        <a:pt x="305" y="1398"/>
                      </a:lnTo>
                      <a:lnTo>
                        <a:pt x="303" y="1410"/>
                      </a:lnTo>
                      <a:lnTo>
                        <a:pt x="301" y="1420"/>
                      </a:lnTo>
                      <a:lnTo>
                        <a:pt x="299" y="1429"/>
                      </a:lnTo>
                      <a:lnTo>
                        <a:pt x="296" y="1438"/>
                      </a:lnTo>
                      <a:lnTo>
                        <a:pt x="288" y="1456"/>
                      </a:lnTo>
                      <a:lnTo>
                        <a:pt x="278" y="1475"/>
                      </a:lnTo>
                      <a:lnTo>
                        <a:pt x="271" y="1488"/>
                      </a:lnTo>
                      <a:lnTo>
                        <a:pt x="263" y="1501"/>
                      </a:lnTo>
                      <a:lnTo>
                        <a:pt x="259" y="1506"/>
                      </a:lnTo>
                      <a:lnTo>
                        <a:pt x="254" y="1510"/>
                      </a:lnTo>
                      <a:lnTo>
                        <a:pt x="247" y="1512"/>
                      </a:lnTo>
                      <a:lnTo>
                        <a:pt x="240" y="1513"/>
                      </a:lnTo>
                      <a:lnTo>
                        <a:pt x="228" y="1512"/>
                      </a:lnTo>
                      <a:lnTo>
                        <a:pt x="216" y="1510"/>
                      </a:lnTo>
                      <a:lnTo>
                        <a:pt x="196" y="1488"/>
                      </a:lnTo>
                      <a:lnTo>
                        <a:pt x="177" y="1470"/>
                      </a:lnTo>
                      <a:lnTo>
                        <a:pt x="157" y="1452"/>
                      </a:lnTo>
                      <a:lnTo>
                        <a:pt x="134" y="1434"/>
                      </a:lnTo>
                      <a:lnTo>
                        <a:pt x="124" y="1420"/>
                      </a:lnTo>
                      <a:lnTo>
                        <a:pt x="116" y="1406"/>
                      </a:lnTo>
                      <a:lnTo>
                        <a:pt x="87" y="1375"/>
                      </a:lnTo>
                      <a:lnTo>
                        <a:pt x="60" y="1350"/>
                      </a:lnTo>
                      <a:lnTo>
                        <a:pt x="46" y="1337"/>
                      </a:lnTo>
                      <a:lnTo>
                        <a:pt x="32" y="1325"/>
                      </a:lnTo>
                      <a:lnTo>
                        <a:pt x="16" y="1312"/>
                      </a:lnTo>
                      <a:lnTo>
                        <a:pt x="0" y="130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solidFill>
                    <a:sysClr val="window" lastClr="FFFFFF">
                      <a:lumMod val="85000"/>
                    </a:sysClr>
                  </a:solidFill>
                  <a:round/>
                  <a:headEnd/>
                  <a:tailEnd/>
                </a:ln>
              </p:spPr>
            </p:sp>
            <p:sp>
              <p:nvSpPr>
                <p:cNvPr id="77" name="Freeform 76"/>
                <p:cNvSpPr>
                  <a:spLocks/>
                </p:cNvSpPr>
                <p:nvPr/>
              </p:nvSpPr>
              <p:spPr bwMode="auto">
                <a:xfrm>
                  <a:off x="11425" y="5968685"/>
                  <a:ext cx="220528" cy="574489"/>
                </a:xfrm>
                <a:custGeom>
                  <a:avLst/>
                  <a:gdLst/>
                  <a:ahLst/>
                  <a:cxnLst>
                    <a:cxn ang="0">
                      <a:pos x="206" y="210"/>
                    </a:cxn>
                    <a:cxn ang="0">
                      <a:pos x="196" y="220"/>
                    </a:cxn>
                    <a:cxn ang="0">
                      <a:pos x="202" y="278"/>
                    </a:cxn>
                    <a:cxn ang="0">
                      <a:pos x="198" y="295"/>
                    </a:cxn>
                    <a:cxn ang="0">
                      <a:pos x="180" y="331"/>
                    </a:cxn>
                    <a:cxn ang="0">
                      <a:pos x="162" y="359"/>
                    </a:cxn>
                    <a:cxn ang="0">
                      <a:pos x="157" y="369"/>
                    </a:cxn>
                    <a:cxn ang="0">
                      <a:pos x="161" y="384"/>
                    </a:cxn>
                    <a:cxn ang="0">
                      <a:pos x="177" y="421"/>
                    </a:cxn>
                    <a:cxn ang="0">
                      <a:pos x="189" y="449"/>
                    </a:cxn>
                    <a:cxn ang="0">
                      <a:pos x="217" y="476"/>
                    </a:cxn>
                    <a:cxn ang="0">
                      <a:pos x="241" y="494"/>
                    </a:cxn>
                    <a:cxn ang="0">
                      <a:pos x="264" y="514"/>
                    </a:cxn>
                    <a:cxn ang="0">
                      <a:pos x="273" y="537"/>
                    </a:cxn>
                    <a:cxn ang="0">
                      <a:pos x="272" y="568"/>
                    </a:cxn>
                    <a:cxn ang="0">
                      <a:pos x="263" y="575"/>
                    </a:cxn>
                    <a:cxn ang="0">
                      <a:pos x="252" y="602"/>
                    </a:cxn>
                    <a:cxn ang="0">
                      <a:pos x="251" y="669"/>
                    </a:cxn>
                    <a:cxn ang="0">
                      <a:pos x="261" y="697"/>
                    </a:cxn>
                    <a:cxn ang="0">
                      <a:pos x="270" y="746"/>
                    </a:cxn>
                    <a:cxn ang="0">
                      <a:pos x="289" y="831"/>
                    </a:cxn>
                    <a:cxn ang="0">
                      <a:pos x="309" y="888"/>
                    </a:cxn>
                    <a:cxn ang="0">
                      <a:pos x="327" y="965"/>
                    </a:cxn>
                    <a:cxn ang="0">
                      <a:pos x="350" y="1046"/>
                    </a:cxn>
                    <a:cxn ang="0">
                      <a:pos x="360" y="1071"/>
                    </a:cxn>
                    <a:cxn ang="0">
                      <a:pos x="385" y="1092"/>
                    </a:cxn>
                    <a:cxn ang="0">
                      <a:pos x="437" y="1110"/>
                    </a:cxn>
                    <a:cxn ang="0">
                      <a:pos x="456" y="1116"/>
                    </a:cxn>
                    <a:cxn ang="0">
                      <a:pos x="463" y="1130"/>
                    </a:cxn>
                    <a:cxn ang="0">
                      <a:pos x="464" y="1152"/>
                    </a:cxn>
                    <a:cxn ang="0">
                      <a:pos x="451" y="1161"/>
                    </a:cxn>
                    <a:cxn ang="0">
                      <a:pos x="379" y="1171"/>
                    </a:cxn>
                    <a:cxn ang="0">
                      <a:pos x="311" y="1198"/>
                    </a:cxn>
                    <a:cxn ang="0">
                      <a:pos x="278" y="1198"/>
                    </a:cxn>
                    <a:cxn ang="0">
                      <a:pos x="246" y="1206"/>
                    </a:cxn>
                    <a:cxn ang="0">
                      <a:pos x="227" y="1224"/>
                    </a:cxn>
                    <a:cxn ang="0">
                      <a:pos x="204" y="1231"/>
                    </a:cxn>
                    <a:cxn ang="0">
                      <a:pos x="188" y="1221"/>
                    </a:cxn>
                    <a:cxn ang="0">
                      <a:pos x="154" y="1212"/>
                    </a:cxn>
                    <a:cxn ang="0">
                      <a:pos x="121" y="1197"/>
                    </a:cxn>
                    <a:cxn ang="0">
                      <a:pos x="101" y="1194"/>
                    </a:cxn>
                    <a:cxn ang="0">
                      <a:pos x="85" y="1204"/>
                    </a:cxn>
                    <a:cxn ang="0">
                      <a:pos x="65" y="1223"/>
                    </a:cxn>
                    <a:cxn ang="0">
                      <a:pos x="48" y="1226"/>
                    </a:cxn>
                    <a:cxn ang="0">
                      <a:pos x="30" y="1220"/>
                    </a:cxn>
                    <a:cxn ang="0">
                      <a:pos x="8" y="1218"/>
                    </a:cxn>
                    <a:cxn ang="0">
                      <a:pos x="32" y="25"/>
                    </a:cxn>
                    <a:cxn ang="0">
                      <a:pos x="116" y="106"/>
                    </a:cxn>
                    <a:cxn ang="0">
                      <a:pos x="177" y="170"/>
                    </a:cxn>
                  </a:cxnLst>
                  <a:rect l="0" t="0" r="r" b="b"/>
                  <a:pathLst>
                    <a:path w="468" h="1231">
                      <a:moveTo>
                        <a:pt x="216" y="210"/>
                      </a:moveTo>
                      <a:lnTo>
                        <a:pt x="214" y="210"/>
                      </a:lnTo>
                      <a:lnTo>
                        <a:pt x="211" y="209"/>
                      </a:lnTo>
                      <a:lnTo>
                        <a:pt x="206" y="210"/>
                      </a:lnTo>
                      <a:lnTo>
                        <a:pt x="200" y="213"/>
                      </a:lnTo>
                      <a:lnTo>
                        <a:pt x="198" y="215"/>
                      </a:lnTo>
                      <a:lnTo>
                        <a:pt x="197" y="217"/>
                      </a:lnTo>
                      <a:lnTo>
                        <a:pt x="196" y="220"/>
                      </a:lnTo>
                      <a:lnTo>
                        <a:pt x="194" y="223"/>
                      </a:lnTo>
                      <a:lnTo>
                        <a:pt x="199" y="236"/>
                      </a:lnTo>
                      <a:lnTo>
                        <a:pt x="202" y="249"/>
                      </a:lnTo>
                      <a:lnTo>
                        <a:pt x="202" y="278"/>
                      </a:lnTo>
                      <a:lnTo>
                        <a:pt x="202" y="283"/>
                      </a:lnTo>
                      <a:lnTo>
                        <a:pt x="201" y="287"/>
                      </a:lnTo>
                      <a:lnTo>
                        <a:pt x="200" y="291"/>
                      </a:lnTo>
                      <a:lnTo>
                        <a:pt x="198" y="295"/>
                      </a:lnTo>
                      <a:lnTo>
                        <a:pt x="193" y="304"/>
                      </a:lnTo>
                      <a:lnTo>
                        <a:pt x="189" y="312"/>
                      </a:lnTo>
                      <a:lnTo>
                        <a:pt x="184" y="322"/>
                      </a:lnTo>
                      <a:lnTo>
                        <a:pt x="180" y="331"/>
                      </a:lnTo>
                      <a:lnTo>
                        <a:pt x="176" y="341"/>
                      </a:lnTo>
                      <a:lnTo>
                        <a:pt x="172" y="351"/>
                      </a:lnTo>
                      <a:lnTo>
                        <a:pt x="168" y="355"/>
                      </a:lnTo>
                      <a:lnTo>
                        <a:pt x="162" y="359"/>
                      </a:lnTo>
                      <a:lnTo>
                        <a:pt x="160" y="362"/>
                      </a:lnTo>
                      <a:lnTo>
                        <a:pt x="158" y="364"/>
                      </a:lnTo>
                      <a:lnTo>
                        <a:pt x="157" y="366"/>
                      </a:lnTo>
                      <a:lnTo>
                        <a:pt x="157" y="369"/>
                      </a:lnTo>
                      <a:lnTo>
                        <a:pt x="157" y="373"/>
                      </a:lnTo>
                      <a:lnTo>
                        <a:pt x="157" y="377"/>
                      </a:lnTo>
                      <a:lnTo>
                        <a:pt x="159" y="381"/>
                      </a:lnTo>
                      <a:lnTo>
                        <a:pt x="161" y="384"/>
                      </a:lnTo>
                      <a:lnTo>
                        <a:pt x="170" y="394"/>
                      </a:lnTo>
                      <a:lnTo>
                        <a:pt x="175" y="403"/>
                      </a:lnTo>
                      <a:lnTo>
                        <a:pt x="176" y="412"/>
                      </a:lnTo>
                      <a:lnTo>
                        <a:pt x="177" y="421"/>
                      </a:lnTo>
                      <a:lnTo>
                        <a:pt x="178" y="429"/>
                      </a:lnTo>
                      <a:lnTo>
                        <a:pt x="182" y="437"/>
                      </a:lnTo>
                      <a:lnTo>
                        <a:pt x="185" y="443"/>
                      </a:lnTo>
                      <a:lnTo>
                        <a:pt x="189" y="449"/>
                      </a:lnTo>
                      <a:lnTo>
                        <a:pt x="193" y="454"/>
                      </a:lnTo>
                      <a:lnTo>
                        <a:pt x="199" y="458"/>
                      </a:lnTo>
                      <a:lnTo>
                        <a:pt x="208" y="466"/>
                      </a:lnTo>
                      <a:lnTo>
                        <a:pt x="217" y="476"/>
                      </a:lnTo>
                      <a:lnTo>
                        <a:pt x="223" y="482"/>
                      </a:lnTo>
                      <a:lnTo>
                        <a:pt x="229" y="487"/>
                      </a:lnTo>
                      <a:lnTo>
                        <a:pt x="235" y="491"/>
                      </a:lnTo>
                      <a:lnTo>
                        <a:pt x="241" y="494"/>
                      </a:lnTo>
                      <a:lnTo>
                        <a:pt x="246" y="498"/>
                      </a:lnTo>
                      <a:lnTo>
                        <a:pt x="252" y="503"/>
                      </a:lnTo>
                      <a:lnTo>
                        <a:pt x="258" y="508"/>
                      </a:lnTo>
                      <a:lnTo>
                        <a:pt x="264" y="514"/>
                      </a:lnTo>
                      <a:lnTo>
                        <a:pt x="268" y="519"/>
                      </a:lnTo>
                      <a:lnTo>
                        <a:pt x="271" y="525"/>
                      </a:lnTo>
                      <a:lnTo>
                        <a:pt x="272" y="531"/>
                      </a:lnTo>
                      <a:lnTo>
                        <a:pt x="273" y="537"/>
                      </a:lnTo>
                      <a:lnTo>
                        <a:pt x="273" y="549"/>
                      </a:lnTo>
                      <a:lnTo>
                        <a:pt x="273" y="564"/>
                      </a:lnTo>
                      <a:lnTo>
                        <a:pt x="273" y="566"/>
                      </a:lnTo>
                      <a:lnTo>
                        <a:pt x="272" y="568"/>
                      </a:lnTo>
                      <a:lnTo>
                        <a:pt x="271" y="569"/>
                      </a:lnTo>
                      <a:lnTo>
                        <a:pt x="269" y="570"/>
                      </a:lnTo>
                      <a:lnTo>
                        <a:pt x="266" y="572"/>
                      </a:lnTo>
                      <a:lnTo>
                        <a:pt x="263" y="575"/>
                      </a:lnTo>
                      <a:lnTo>
                        <a:pt x="259" y="582"/>
                      </a:lnTo>
                      <a:lnTo>
                        <a:pt x="257" y="590"/>
                      </a:lnTo>
                      <a:lnTo>
                        <a:pt x="255" y="596"/>
                      </a:lnTo>
                      <a:lnTo>
                        <a:pt x="252" y="602"/>
                      </a:lnTo>
                      <a:lnTo>
                        <a:pt x="251" y="616"/>
                      </a:lnTo>
                      <a:lnTo>
                        <a:pt x="250" y="631"/>
                      </a:lnTo>
                      <a:lnTo>
                        <a:pt x="250" y="661"/>
                      </a:lnTo>
                      <a:lnTo>
                        <a:pt x="251" y="669"/>
                      </a:lnTo>
                      <a:lnTo>
                        <a:pt x="252" y="678"/>
                      </a:lnTo>
                      <a:lnTo>
                        <a:pt x="256" y="684"/>
                      </a:lnTo>
                      <a:lnTo>
                        <a:pt x="258" y="691"/>
                      </a:lnTo>
                      <a:lnTo>
                        <a:pt x="261" y="697"/>
                      </a:lnTo>
                      <a:lnTo>
                        <a:pt x="264" y="705"/>
                      </a:lnTo>
                      <a:lnTo>
                        <a:pt x="266" y="712"/>
                      </a:lnTo>
                      <a:lnTo>
                        <a:pt x="267" y="720"/>
                      </a:lnTo>
                      <a:lnTo>
                        <a:pt x="270" y="746"/>
                      </a:lnTo>
                      <a:lnTo>
                        <a:pt x="273" y="769"/>
                      </a:lnTo>
                      <a:lnTo>
                        <a:pt x="277" y="792"/>
                      </a:lnTo>
                      <a:lnTo>
                        <a:pt x="284" y="817"/>
                      </a:lnTo>
                      <a:lnTo>
                        <a:pt x="289" y="831"/>
                      </a:lnTo>
                      <a:lnTo>
                        <a:pt x="294" y="843"/>
                      </a:lnTo>
                      <a:lnTo>
                        <a:pt x="299" y="855"/>
                      </a:lnTo>
                      <a:lnTo>
                        <a:pt x="304" y="868"/>
                      </a:lnTo>
                      <a:lnTo>
                        <a:pt x="309" y="888"/>
                      </a:lnTo>
                      <a:lnTo>
                        <a:pt x="314" y="905"/>
                      </a:lnTo>
                      <a:lnTo>
                        <a:pt x="317" y="921"/>
                      </a:lnTo>
                      <a:lnTo>
                        <a:pt x="321" y="940"/>
                      </a:lnTo>
                      <a:lnTo>
                        <a:pt x="327" y="965"/>
                      </a:lnTo>
                      <a:lnTo>
                        <a:pt x="333" y="988"/>
                      </a:lnTo>
                      <a:lnTo>
                        <a:pt x="340" y="1009"/>
                      </a:lnTo>
                      <a:lnTo>
                        <a:pt x="347" y="1034"/>
                      </a:lnTo>
                      <a:lnTo>
                        <a:pt x="350" y="1046"/>
                      </a:lnTo>
                      <a:lnTo>
                        <a:pt x="353" y="1056"/>
                      </a:lnTo>
                      <a:lnTo>
                        <a:pt x="355" y="1061"/>
                      </a:lnTo>
                      <a:lnTo>
                        <a:pt x="357" y="1066"/>
                      </a:lnTo>
                      <a:lnTo>
                        <a:pt x="360" y="1071"/>
                      </a:lnTo>
                      <a:lnTo>
                        <a:pt x="363" y="1076"/>
                      </a:lnTo>
                      <a:lnTo>
                        <a:pt x="371" y="1083"/>
                      </a:lnTo>
                      <a:lnTo>
                        <a:pt x="378" y="1088"/>
                      </a:lnTo>
                      <a:lnTo>
                        <a:pt x="385" y="1092"/>
                      </a:lnTo>
                      <a:lnTo>
                        <a:pt x="392" y="1096"/>
                      </a:lnTo>
                      <a:lnTo>
                        <a:pt x="409" y="1102"/>
                      </a:lnTo>
                      <a:lnTo>
                        <a:pt x="428" y="1108"/>
                      </a:lnTo>
                      <a:lnTo>
                        <a:pt x="437" y="1110"/>
                      </a:lnTo>
                      <a:lnTo>
                        <a:pt x="445" y="1111"/>
                      </a:lnTo>
                      <a:lnTo>
                        <a:pt x="448" y="1112"/>
                      </a:lnTo>
                      <a:lnTo>
                        <a:pt x="452" y="1114"/>
                      </a:lnTo>
                      <a:lnTo>
                        <a:pt x="456" y="1116"/>
                      </a:lnTo>
                      <a:lnTo>
                        <a:pt x="459" y="1119"/>
                      </a:lnTo>
                      <a:lnTo>
                        <a:pt x="461" y="1123"/>
                      </a:lnTo>
                      <a:lnTo>
                        <a:pt x="462" y="1127"/>
                      </a:lnTo>
                      <a:lnTo>
                        <a:pt x="463" y="1130"/>
                      </a:lnTo>
                      <a:lnTo>
                        <a:pt x="464" y="1134"/>
                      </a:lnTo>
                      <a:lnTo>
                        <a:pt x="464" y="1141"/>
                      </a:lnTo>
                      <a:lnTo>
                        <a:pt x="463" y="1149"/>
                      </a:lnTo>
                      <a:lnTo>
                        <a:pt x="464" y="1152"/>
                      </a:lnTo>
                      <a:lnTo>
                        <a:pt x="465" y="1156"/>
                      </a:lnTo>
                      <a:lnTo>
                        <a:pt x="466" y="1158"/>
                      </a:lnTo>
                      <a:lnTo>
                        <a:pt x="468" y="1161"/>
                      </a:lnTo>
                      <a:lnTo>
                        <a:pt x="451" y="1161"/>
                      </a:lnTo>
                      <a:lnTo>
                        <a:pt x="437" y="1162"/>
                      </a:lnTo>
                      <a:lnTo>
                        <a:pt x="422" y="1164"/>
                      </a:lnTo>
                      <a:lnTo>
                        <a:pt x="408" y="1166"/>
                      </a:lnTo>
                      <a:lnTo>
                        <a:pt x="379" y="1171"/>
                      </a:lnTo>
                      <a:lnTo>
                        <a:pt x="348" y="1179"/>
                      </a:lnTo>
                      <a:lnTo>
                        <a:pt x="334" y="1188"/>
                      </a:lnTo>
                      <a:lnTo>
                        <a:pt x="320" y="1196"/>
                      </a:lnTo>
                      <a:lnTo>
                        <a:pt x="311" y="1198"/>
                      </a:lnTo>
                      <a:lnTo>
                        <a:pt x="302" y="1198"/>
                      </a:lnTo>
                      <a:lnTo>
                        <a:pt x="294" y="1198"/>
                      </a:lnTo>
                      <a:lnTo>
                        <a:pt x="286" y="1198"/>
                      </a:lnTo>
                      <a:lnTo>
                        <a:pt x="278" y="1198"/>
                      </a:lnTo>
                      <a:lnTo>
                        <a:pt x="270" y="1199"/>
                      </a:lnTo>
                      <a:lnTo>
                        <a:pt x="262" y="1200"/>
                      </a:lnTo>
                      <a:lnTo>
                        <a:pt x="254" y="1203"/>
                      </a:lnTo>
                      <a:lnTo>
                        <a:pt x="246" y="1206"/>
                      </a:lnTo>
                      <a:lnTo>
                        <a:pt x="241" y="1211"/>
                      </a:lnTo>
                      <a:lnTo>
                        <a:pt x="236" y="1216"/>
                      </a:lnTo>
                      <a:lnTo>
                        <a:pt x="231" y="1220"/>
                      </a:lnTo>
                      <a:lnTo>
                        <a:pt x="227" y="1224"/>
                      </a:lnTo>
                      <a:lnTo>
                        <a:pt x="221" y="1228"/>
                      </a:lnTo>
                      <a:lnTo>
                        <a:pt x="215" y="1230"/>
                      </a:lnTo>
                      <a:lnTo>
                        <a:pt x="208" y="1231"/>
                      </a:lnTo>
                      <a:lnTo>
                        <a:pt x="204" y="1231"/>
                      </a:lnTo>
                      <a:lnTo>
                        <a:pt x="201" y="1230"/>
                      </a:lnTo>
                      <a:lnTo>
                        <a:pt x="198" y="1228"/>
                      </a:lnTo>
                      <a:lnTo>
                        <a:pt x="194" y="1226"/>
                      </a:lnTo>
                      <a:lnTo>
                        <a:pt x="188" y="1221"/>
                      </a:lnTo>
                      <a:lnTo>
                        <a:pt x="182" y="1217"/>
                      </a:lnTo>
                      <a:lnTo>
                        <a:pt x="173" y="1214"/>
                      </a:lnTo>
                      <a:lnTo>
                        <a:pt x="163" y="1213"/>
                      </a:lnTo>
                      <a:lnTo>
                        <a:pt x="154" y="1212"/>
                      </a:lnTo>
                      <a:lnTo>
                        <a:pt x="144" y="1209"/>
                      </a:lnTo>
                      <a:lnTo>
                        <a:pt x="134" y="1205"/>
                      </a:lnTo>
                      <a:lnTo>
                        <a:pt x="125" y="1200"/>
                      </a:lnTo>
                      <a:lnTo>
                        <a:pt x="121" y="1197"/>
                      </a:lnTo>
                      <a:lnTo>
                        <a:pt x="117" y="1195"/>
                      </a:lnTo>
                      <a:lnTo>
                        <a:pt x="112" y="1194"/>
                      </a:lnTo>
                      <a:lnTo>
                        <a:pt x="105" y="1193"/>
                      </a:lnTo>
                      <a:lnTo>
                        <a:pt x="101" y="1194"/>
                      </a:lnTo>
                      <a:lnTo>
                        <a:pt x="98" y="1195"/>
                      </a:lnTo>
                      <a:lnTo>
                        <a:pt x="94" y="1196"/>
                      </a:lnTo>
                      <a:lnTo>
                        <a:pt x="91" y="1198"/>
                      </a:lnTo>
                      <a:lnTo>
                        <a:pt x="85" y="1204"/>
                      </a:lnTo>
                      <a:lnTo>
                        <a:pt x="79" y="1209"/>
                      </a:lnTo>
                      <a:lnTo>
                        <a:pt x="74" y="1216"/>
                      </a:lnTo>
                      <a:lnTo>
                        <a:pt x="69" y="1221"/>
                      </a:lnTo>
                      <a:lnTo>
                        <a:pt x="65" y="1223"/>
                      </a:lnTo>
                      <a:lnTo>
                        <a:pt x="62" y="1225"/>
                      </a:lnTo>
                      <a:lnTo>
                        <a:pt x="58" y="1226"/>
                      </a:lnTo>
                      <a:lnTo>
                        <a:pt x="54" y="1226"/>
                      </a:lnTo>
                      <a:lnTo>
                        <a:pt x="48" y="1226"/>
                      </a:lnTo>
                      <a:lnTo>
                        <a:pt x="43" y="1225"/>
                      </a:lnTo>
                      <a:lnTo>
                        <a:pt x="39" y="1224"/>
                      </a:lnTo>
                      <a:lnTo>
                        <a:pt x="34" y="1222"/>
                      </a:lnTo>
                      <a:lnTo>
                        <a:pt x="30" y="1220"/>
                      </a:lnTo>
                      <a:lnTo>
                        <a:pt x="26" y="1219"/>
                      </a:lnTo>
                      <a:lnTo>
                        <a:pt x="20" y="1218"/>
                      </a:lnTo>
                      <a:lnTo>
                        <a:pt x="15" y="1217"/>
                      </a:lnTo>
                      <a:lnTo>
                        <a:pt x="8" y="1218"/>
                      </a:lnTo>
                      <a:lnTo>
                        <a:pt x="0" y="1220"/>
                      </a:lnTo>
                      <a:lnTo>
                        <a:pt x="0" y="0"/>
                      </a:lnTo>
                      <a:lnTo>
                        <a:pt x="16" y="12"/>
                      </a:lnTo>
                      <a:lnTo>
                        <a:pt x="32" y="25"/>
                      </a:lnTo>
                      <a:lnTo>
                        <a:pt x="46" y="37"/>
                      </a:lnTo>
                      <a:lnTo>
                        <a:pt x="60" y="50"/>
                      </a:lnTo>
                      <a:lnTo>
                        <a:pt x="87" y="75"/>
                      </a:lnTo>
                      <a:lnTo>
                        <a:pt x="116" y="106"/>
                      </a:lnTo>
                      <a:lnTo>
                        <a:pt x="124" y="120"/>
                      </a:lnTo>
                      <a:lnTo>
                        <a:pt x="134" y="134"/>
                      </a:lnTo>
                      <a:lnTo>
                        <a:pt x="157" y="152"/>
                      </a:lnTo>
                      <a:lnTo>
                        <a:pt x="177" y="170"/>
                      </a:lnTo>
                      <a:lnTo>
                        <a:pt x="196" y="188"/>
                      </a:lnTo>
                      <a:lnTo>
                        <a:pt x="216" y="21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solidFill>
                    <a:sysClr val="window" lastClr="FFFFFF">
                      <a:lumMod val="85000"/>
                    </a:sysClr>
                  </a:solidFill>
                  <a:round/>
                  <a:headEnd/>
                  <a:tailEnd/>
                </a:ln>
              </p:spPr>
            </p:sp>
            <p:sp>
              <p:nvSpPr>
                <p:cNvPr id="78" name="Freeform 77"/>
                <p:cNvSpPr>
                  <a:spLocks/>
                </p:cNvSpPr>
                <p:nvPr/>
              </p:nvSpPr>
              <p:spPr bwMode="auto">
                <a:xfrm>
                  <a:off x="11425" y="6506111"/>
                  <a:ext cx="239705" cy="129723"/>
                </a:xfrm>
                <a:custGeom>
                  <a:avLst/>
                  <a:gdLst/>
                  <a:ahLst/>
                  <a:cxnLst>
                    <a:cxn ang="0">
                      <a:pos x="473" y="3"/>
                    </a:cxn>
                    <a:cxn ang="0">
                      <a:pos x="485" y="7"/>
                    </a:cxn>
                    <a:cxn ang="0">
                      <a:pos x="494" y="11"/>
                    </a:cxn>
                    <a:cxn ang="0">
                      <a:pos x="497" y="19"/>
                    </a:cxn>
                    <a:cxn ang="0">
                      <a:pos x="498" y="46"/>
                    </a:cxn>
                    <a:cxn ang="0">
                      <a:pos x="501" y="80"/>
                    </a:cxn>
                    <a:cxn ang="0">
                      <a:pos x="505" y="112"/>
                    </a:cxn>
                    <a:cxn ang="0">
                      <a:pos x="502" y="124"/>
                    </a:cxn>
                    <a:cxn ang="0">
                      <a:pos x="497" y="136"/>
                    </a:cxn>
                    <a:cxn ang="0">
                      <a:pos x="493" y="148"/>
                    </a:cxn>
                    <a:cxn ang="0">
                      <a:pos x="486" y="158"/>
                    </a:cxn>
                    <a:cxn ang="0">
                      <a:pos x="476" y="165"/>
                    </a:cxn>
                    <a:cxn ang="0">
                      <a:pos x="472" y="168"/>
                    </a:cxn>
                    <a:cxn ang="0">
                      <a:pos x="470" y="173"/>
                    </a:cxn>
                    <a:cxn ang="0">
                      <a:pos x="474" y="177"/>
                    </a:cxn>
                    <a:cxn ang="0">
                      <a:pos x="480" y="181"/>
                    </a:cxn>
                    <a:cxn ang="0">
                      <a:pos x="490" y="193"/>
                    </a:cxn>
                    <a:cxn ang="0">
                      <a:pos x="493" y="207"/>
                    </a:cxn>
                    <a:cxn ang="0">
                      <a:pos x="499" y="262"/>
                    </a:cxn>
                    <a:cxn ang="0">
                      <a:pos x="0" y="271"/>
                    </a:cxn>
                    <a:cxn ang="0">
                      <a:pos x="8" y="57"/>
                    </a:cxn>
                    <a:cxn ang="0">
                      <a:pos x="20" y="57"/>
                    </a:cxn>
                    <a:cxn ang="0">
                      <a:pos x="30" y="59"/>
                    </a:cxn>
                    <a:cxn ang="0">
                      <a:pos x="39" y="63"/>
                    </a:cxn>
                    <a:cxn ang="0">
                      <a:pos x="48" y="65"/>
                    </a:cxn>
                    <a:cxn ang="0">
                      <a:pos x="58" y="65"/>
                    </a:cxn>
                    <a:cxn ang="0">
                      <a:pos x="65" y="62"/>
                    </a:cxn>
                    <a:cxn ang="0">
                      <a:pos x="74" y="55"/>
                    </a:cxn>
                    <a:cxn ang="0">
                      <a:pos x="85" y="43"/>
                    </a:cxn>
                    <a:cxn ang="0">
                      <a:pos x="94" y="35"/>
                    </a:cxn>
                    <a:cxn ang="0">
                      <a:pos x="101" y="33"/>
                    </a:cxn>
                    <a:cxn ang="0">
                      <a:pos x="112" y="33"/>
                    </a:cxn>
                    <a:cxn ang="0">
                      <a:pos x="121" y="36"/>
                    </a:cxn>
                    <a:cxn ang="0">
                      <a:pos x="134" y="44"/>
                    </a:cxn>
                    <a:cxn ang="0">
                      <a:pos x="154" y="51"/>
                    </a:cxn>
                    <a:cxn ang="0">
                      <a:pos x="173" y="53"/>
                    </a:cxn>
                    <a:cxn ang="0">
                      <a:pos x="188" y="60"/>
                    </a:cxn>
                    <a:cxn ang="0">
                      <a:pos x="198" y="67"/>
                    </a:cxn>
                    <a:cxn ang="0">
                      <a:pos x="204" y="70"/>
                    </a:cxn>
                    <a:cxn ang="0">
                      <a:pos x="215" y="69"/>
                    </a:cxn>
                    <a:cxn ang="0">
                      <a:pos x="227" y="63"/>
                    </a:cxn>
                    <a:cxn ang="0">
                      <a:pos x="236" y="55"/>
                    </a:cxn>
                    <a:cxn ang="0">
                      <a:pos x="246" y="45"/>
                    </a:cxn>
                    <a:cxn ang="0">
                      <a:pos x="262" y="39"/>
                    </a:cxn>
                    <a:cxn ang="0">
                      <a:pos x="278" y="37"/>
                    </a:cxn>
                    <a:cxn ang="0">
                      <a:pos x="294" y="37"/>
                    </a:cxn>
                    <a:cxn ang="0">
                      <a:pos x="311" y="37"/>
                    </a:cxn>
                    <a:cxn ang="0">
                      <a:pos x="334" y="27"/>
                    </a:cxn>
                    <a:cxn ang="0">
                      <a:pos x="379" y="10"/>
                    </a:cxn>
                    <a:cxn ang="0">
                      <a:pos x="422" y="3"/>
                    </a:cxn>
                    <a:cxn ang="0">
                      <a:pos x="451" y="0"/>
                    </a:cxn>
                  </a:cxnLst>
                  <a:rect l="0" t="0" r="r" b="b"/>
                  <a:pathLst>
                    <a:path w="506" h="271">
                      <a:moveTo>
                        <a:pt x="468" y="0"/>
                      </a:moveTo>
                      <a:lnTo>
                        <a:pt x="473" y="3"/>
                      </a:lnTo>
                      <a:lnTo>
                        <a:pt x="478" y="5"/>
                      </a:lnTo>
                      <a:lnTo>
                        <a:pt x="485" y="7"/>
                      </a:lnTo>
                      <a:lnTo>
                        <a:pt x="491" y="7"/>
                      </a:lnTo>
                      <a:lnTo>
                        <a:pt x="494" y="11"/>
                      </a:lnTo>
                      <a:lnTo>
                        <a:pt x="496" y="15"/>
                      </a:lnTo>
                      <a:lnTo>
                        <a:pt x="497" y="19"/>
                      </a:lnTo>
                      <a:lnTo>
                        <a:pt x="498" y="24"/>
                      </a:lnTo>
                      <a:lnTo>
                        <a:pt x="498" y="46"/>
                      </a:lnTo>
                      <a:lnTo>
                        <a:pt x="499" y="64"/>
                      </a:lnTo>
                      <a:lnTo>
                        <a:pt x="501" y="80"/>
                      </a:lnTo>
                      <a:lnTo>
                        <a:pt x="503" y="94"/>
                      </a:lnTo>
                      <a:lnTo>
                        <a:pt x="505" y="112"/>
                      </a:lnTo>
                      <a:lnTo>
                        <a:pt x="504" y="119"/>
                      </a:lnTo>
                      <a:lnTo>
                        <a:pt x="502" y="124"/>
                      </a:lnTo>
                      <a:lnTo>
                        <a:pt x="499" y="129"/>
                      </a:lnTo>
                      <a:lnTo>
                        <a:pt x="497" y="136"/>
                      </a:lnTo>
                      <a:lnTo>
                        <a:pt x="494" y="142"/>
                      </a:lnTo>
                      <a:lnTo>
                        <a:pt x="493" y="148"/>
                      </a:lnTo>
                      <a:lnTo>
                        <a:pt x="490" y="153"/>
                      </a:lnTo>
                      <a:lnTo>
                        <a:pt x="486" y="158"/>
                      </a:lnTo>
                      <a:lnTo>
                        <a:pt x="480" y="161"/>
                      </a:lnTo>
                      <a:lnTo>
                        <a:pt x="476" y="165"/>
                      </a:lnTo>
                      <a:lnTo>
                        <a:pt x="474" y="166"/>
                      </a:lnTo>
                      <a:lnTo>
                        <a:pt x="472" y="168"/>
                      </a:lnTo>
                      <a:lnTo>
                        <a:pt x="471" y="170"/>
                      </a:lnTo>
                      <a:lnTo>
                        <a:pt x="470" y="173"/>
                      </a:lnTo>
                      <a:lnTo>
                        <a:pt x="471" y="175"/>
                      </a:lnTo>
                      <a:lnTo>
                        <a:pt x="474" y="177"/>
                      </a:lnTo>
                      <a:lnTo>
                        <a:pt x="477" y="179"/>
                      </a:lnTo>
                      <a:lnTo>
                        <a:pt x="480" y="181"/>
                      </a:lnTo>
                      <a:lnTo>
                        <a:pt x="486" y="186"/>
                      </a:lnTo>
                      <a:lnTo>
                        <a:pt x="490" y="193"/>
                      </a:lnTo>
                      <a:lnTo>
                        <a:pt x="492" y="199"/>
                      </a:lnTo>
                      <a:lnTo>
                        <a:pt x="493" y="207"/>
                      </a:lnTo>
                      <a:lnTo>
                        <a:pt x="493" y="253"/>
                      </a:lnTo>
                      <a:lnTo>
                        <a:pt x="499" y="262"/>
                      </a:lnTo>
                      <a:lnTo>
                        <a:pt x="506" y="271"/>
                      </a:lnTo>
                      <a:lnTo>
                        <a:pt x="0" y="271"/>
                      </a:lnTo>
                      <a:lnTo>
                        <a:pt x="0" y="59"/>
                      </a:lnTo>
                      <a:lnTo>
                        <a:pt x="8" y="57"/>
                      </a:lnTo>
                      <a:lnTo>
                        <a:pt x="15" y="56"/>
                      </a:lnTo>
                      <a:lnTo>
                        <a:pt x="20" y="57"/>
                      </a:lnTo>
                      <a:lnTo>
                        <a:pt x="26" y="58"/>
                      </a:lnTo>
                      <a:lnTo>
                        <a:pt x="30" y="59"/>
                      </a:lnTo>
                      <a:lnTo>
                        <a:pt x="34" y="61"/>
                      </a:lnTo>
                      <a:lnTo>
                        <a:pt x="39" y="63"/>
                      </a:lnTo>
                      <a:lnTo>
                        <a:pt x="43" y="64"/>
                      </a:lnTo>
                      <a:lnTo>
                        <a:pt x="48" y="65"/>
                      </a:lnTo>
                      <a:lnTo>
                        <a:pt x="54" y="65"/>
                      </a:lnTo>
                      <a:lnTo>
                        <a:pt x="58" y="65"/>
                      </a:lnTo>
                      <a:lnTo>
                        <a:pt x="62" y="64"/>
                      </a:lnTo>
                      <a:lnTo>
                        <a:pt x="65" y="62"/>
                      </a:lnTo>
                      <a:lnTo>
                        <a:pt x="69" y="60"/>
                      </a:lnTo>
                      <a:lnTo>
                        <a:pt x="74" y="55"/>
                      </a:lnTo>
                      <a:lnTo>
                        <a:pt x="79" y="48"/>
                      </a:lnTo>
                      <a:lnTo>
                        <a:pt x="85" y="43"/>
                      </a:lnTo>
                      <a:lnTo>
                        <a:pt x="91" y="37"/>
                      </a:lnTo>
                      <a:lnTo>
                        <a:pt x="94" y="35"/>
                      </a:lnTo>
                      <a:lnTo>
                        <a:pt x="98" y="34"/>
                      </a:lnTo>
                      <a:lnTo>
                        <a:pt x="101" y="33"/>
                      </a:lnTo>
                      <a:lnTo>
                        <a:pt x="105" y="32"/>
                      </a:lnTo>
                      <a:lnTo>
                        <a:pt x="112" y="33"/>
                      </a:lnTo>
                      <a:lnTo>
                        <a:pt x="117" y="34"/>
                      </a:lnTo>
                      <a:lnTo>
                        <a:pt x="121" y="36"/>
                      </a:lnTo>
                      <a:lnTo>
                        <a:pt x="125" y="39"/>
                      </a:lnTo>
                      <a:lnTo>
                        <a:pt x="134" y="44"/>
                      </a:lnTo>
                      <a:lnTo>
                        <a:pt x="144" y="48"/>
                      </a:lnTo>
                      <a:lnTo>
                        <a:pt x="154" y="51"/>
                      </a:lnTo>
                      <a:lnTo>
                        <a:pt x="163" y="52"/>
                      </a:lnTo>
                      <a:lnTo>
                        <a:pt x="173" y="53"/>
                      </a:lnTo>
                      <a:lnTo>
                        <a:pt x="182" y="56"/>
                      </a:lnTo>
                      <a:lnTo>
                        <a:pt x="188" y="60"/>
                      </a:lnTo>
                      <a:lnTo>
                        <a:pt x="194" y="65"/>
                      </a:lnTo>
                      <a:lnTo>
                        <a:pt x="198" y="67"/>
                      </a:lnTo>
                      <a:lnTo>
                        <a:pt x="201" y="69"/>
                      </a:lnTo>
                      <a:lnTo>
                        <a:pt x="204" y="70"/>
                      </a:lnTo>
                      <a:lnTo>
                        <a:pt x="208" y="70"/>
                      </a:lnTo>
                      <a:lnTo>
                        <a:pt x="215" y="69"/>
                      </a:lnTo>
                      <a:lnTo>
                        <a:pt x="221" y="67"/>
                      </a:lnTo>
                      <a:lnTo>
                        <a:pt x="227" y="63"/>
                      </a:lnTo>
                      <a:lnTo>
                        <a:pt x="231" y="59"/>
                      </a:lnTo>
                      <a:lnTo>
                        <a:pt x="236" y="55"/>
                      </a:lnTo>
                      <a:lnTo>
                        <a:pt x="241" y="50"/>
                      </a:lnTo>
                      <a:lnTo>
                        <a:pt x="246" y="45"/>
                      </a:lnTo>
                      <a:lnTo>
                        <a:pt x="254" y="42"/>
                      </a:lnTo>
                      <a:lnTo>
                        <a:pt x="262" y="39"/>
                      </a:lnTo>
                      <a:lnTo>
                        <a:pt x="270" y="38"/>
                      </a:lnTo>
                      <a:lnTo>
                        <a:pt x="278" y="37"/>
                      </a:lnTo>
                      <a:lnTo>
                        <a:pt x="286" y="37"/>
                      </a:lnTo>
                      <a:lnTo>
                        <a:pt x="294" y="37"/>
                      </a:lnTo>
                      <a:lnTo>
                        <a:pt x="302" y="37"/>
                      </a:lnTo>
                      <a:lnTo>
                        <a:pt x="311" y="37"/>
                      </a:lnTo>
                      <a:lnTo>
                        <a:pt x="320" y="35"/>
                      </a:lnTo>
                      <a:lnTo>
                        <a:pt x="334" y="27"/>
                      </a:lnTo>
                      <a:lnTo>
                        <a:pt x="348" y="18"/>
                      </a:lnTo>
                      <a:lnTo>
                        <a:pt x="379" y="10"/>
                      </a:lnTo>
                      <a:lnTo>
                        <a:pt x="408" y="5"/>
                      </a:lnTo>
                      <a:lnTo>
                        <a:pt x="422" y="3"/>
                      </a:lnTo>
                      <a:lnTo>
                        <a:pt x="437" y="1"/>
                      </a:lnTo>
                      <a:lnTo>
                        <a:pt x="451" y="0"/>
                      </a:lnTo>
                      <a:lnTo>
                        <a:pt x="468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solidFill>
                    <a:sysClr val="window" lastClr="FFFFFF">
                      <a:lumMod val="85000"/>
                    </a:sysClr>
                  </a:solidFill>
                  <a:round/>
                  <a:headEnd/>
                  <a:tailEnd/>
                </a:ln>
              </p:spPr>
            </p:sp>
          </p:grpSp>
        </p:grpSp>
        <p:grpSp>
          <p:nvGrpSpPr>
            <p:cNvPr id="9" name="Western Asia"/>
            <p:cNvGrpSpPr/>
            <p:nvPr/>
          </p:nvGrpSpPr>
          <p:grpSpPr>
            <a:xfrm>
              <a:off x="57624" y="2661419"/>
              <a:ext cx="1662486" cy="3033864"/>
              <a:chOff x="57624" y="2661419"/>
              <a:chExt cx="1734462" cy="2780654"/>
            </a:xfrm>
          </p:grpSpPr>
          <p:sp>
            <p:nvSpPr>
              <p:cNvPr id="48" name="Yemen"/>
              <p:cNvSpPr>
                <a:spLocks noEditPoints="1"/>
              </p:cNvSpPr>
              <p:nvPr/>
            </p:nvSpPr>
            <p:spPr bwMode="auto">
              <a:xfrm>
                <a:off x="486129" y="4865824"/>
                <a:ext cx="828442" cy="576249"/>
              </a:xfrm>
              <a:custGeom>
                <a:avLst/>
                <a:gdLst/>
                <a:ahLst/>
                <a:cxnLst>
                  <a:cxn ang="0">
                    <a:pos x="1615" y="1123"/>
                  </a:cxn>
                  <a:cxn ang="0">
                    <a:pos x="1604" y="1142"/>
                  </a:cxn>
                  <a:cxn ang="0">
                    <a:pos x="1625" y="1160"/>
                  </a:cxn>
                  <a:cxn ang="0">
                    <a:pos x="1703" y="1184"/>
                  </a:cxn>
                  <a:cxn ang="0">
                    <a:pos x="1748" y="1166"/>
                  </a:cxn>
                  <a:cxn ang="0">
                    <a:pos x="1748" y="1149"/>
                  </a:cxn>
                  <a:cxn ang="0">
                    <a:pos x="1686" y="1129"/>
                  </a:cxn>
                  <a:cxn ang="0">
                    <a:pos x="1634" y="1108"/>
                  </a:cxn>
                  <a:cxn ang="0">
                    <a:pos x="82" y="123"/>
                  </a:cxn>
                  <a:cxn ang="0">
                    <a:pos x="114" y="115"/>
                  </a:cxn>
                  <a:cxn ang="0">
                    <a:pos x="150" y="83"/>
                  </a:cxn>
                  <a:cxn ang="0">
                    <a:pos x="204" y="69"/>
                  </a:cxn>
                  <a:cxn ang="0">
                    <a:pos x="322" y="97"/>
                  </a:cxn>
                  <a:cxn ang="0">
                    <a:pos x="385" y="119"/>
                  </a:cxn>
                  <a:cxn ang="0">
                    <a:pos x="514" y="125"/>
                  </a:cxn>
                  <a:cxn ang="0">
                    <a:pos x="539" y="149"/>
                  </a:cxn>
                  <a:cxn ang="0">
                    <a:pos x="595" y="244"/>
                  </a:cxn>
                  <a:cxn ang="0">
                    <a:pos x="704" y="236"/>
                  </a:cxn>
                  <a:cxn ang="0">
                    <a:pos x="738" y="190"/>
                  </a:cxn>
                  <a:cxn ang="0">
                    <a:pos x="791" y="113"/>
                  </a:cxn>
                  <a:cxn ang="0">
                    <a:pos x="932" y="30"/>
                  </a:cxn>
                  <a:cxn ang="0">
                    <a:pos x="1003" y="2"/>
                  </a:cxn>
                  <a:cxn ang="0">
                    <a:pos x="1176" y="0"/>
                  </a:cxn>
                  <a:cxn ang="0">
                    <a:pos x="1312" y="12"/>
                  </a:cxn>
                  <a:cxn ang="0">
                    <a:pos x="1478" y="23"/>
                  </a:cxn>
                  <a:cxn ang="0">
                    <a:pos x="1633" y="477"/>
                  </a:cxn>
                  <a:cxn ang="0">
                    <a:pos x="1588" y="460"/>
                  </a:cxn>
                  <a:cxn ang="0">
                    <a:pos x="1516" y="488"/>
                  </a:cxn>
                  <a:cxn ang="0">
                    <a:pos x="1477" y="531"/>
                  </a:cxn>
                  <a:cxn ang="0">
                    <a:pos x="1482" y="591"/>
                  </a:cxn>
                  <a:cxn ang="0">
                    <a:pos x="1441" y="605"/>
                  </a:cxn>
                  <a:cxn ang="0">
                    <a:pos x="1254" y="625"/>
                  </a:cxn>
                  <a:cxn ang="0">
                    <a:pos x="1195" y="649"/>
                  </a:cxn>
                  <a:cxn ang="0">
                    <a:pos x="1144" y="646"/>
                  </a:cxn>
                  <a:cxn ang="0">
                    <a:pos x="1074" y="624"/>
                  </a:cxn>
                  <a:cxn ang="0">
                    <a:pos x="1032" y="646"/>
                  </a:cxn>
                  <a:cxn ang="0">
                    <a:pos x="983" y="661"/>
                  </a:cxn>
                  <a:cxn ang="0">
                    <a:pos x="904" y="711"/>
                  </a:cxn>
                  <a:cxn ang="0">
                    <a:pos x="806" y="714"/>
                  </a:cxn>
                  <a:cxn ang="0">
                    <a:pos x="711" y="718"/>
                  </a:cxn>
                  <a:cxn ang="0">
                    <a:pos x="619" y="744"/>
                  </a:cxn>
                  <a:cxn ang="0">
                    <a:pos x="561" y="734"/>
                  </a:cxn>
                  <a:cxn ang="0">
                    <a:pos x="484" y="724"/>
                  </a:cxn>
                  <a:cxn ang="0">
                    <a:pos x="446" y="710"/>
                  </a:cxn>
                  <a:cxn ang="0">
                    <a:pos x="386" y="740"/>
                  </a:cxn>
                  <a:cxn ang="0">
                    <a:pos x="322" y="772"/>
                  </a:cxn>
                  <a:cxn ang="0">
                    <a:pos x="274" y="768"/>
                  </a:cxn>
                  <a:cxn ang="0">
                    <a:pos x="174" y="757"/>
                  </a:cxn>
                  <a:cxn ang="0">
                    <a:pos x="104" y="717"/>
                  </a:cxn>
                  <a:cxn ang="0">
                    <a:pos x="69" y="699"/>
                  </a:cxn>
                  <a:cxn ang="0">
                    <a:pos x="37" y="614"/>
                  </a:cxn>
                  <a:cxn ang="0">
                    <a:pos x="39" y="521"/>
                  </a:cxn>
                  <a:cxn ang="0">
                    <a:pos x="21" y="488"/>
                  </a:cxn>
                  <a:cxn ang="0">
                    <a:pos x="0" y="279"/>
                  </a:cxn>
                  <a:cxn ang="0">
                    <a:pos x="19" y="261"/>
                  </a:cxn>
                  <a:cxn ang="0">
                    <a:pos x="38" y="210"/>
                  </a:cxn>
                  <a:cxn ang="0">
                    <a:pos x="43" y="149"/>
                  </a:cxn>
                </a:cxnLst>
                <a:rect l="0" t="0" r="r" b="b"/>
                <a:pathLst>
                  <a:path w="1753" h="1186">
                    <a:moveTo>
                      <a:pt x="1634" y="1108"/>
                    </a:moveTo>
                    <a:lnTo>
                      <a:pt x="1631" y="1109"/>
                    </a:lnTo>
                    <a:lnTo>
                      <a:pt x="1627" y="1110"/>
                    </a:lnTo>
                    <a:lnTo>
                      <a:pt x="1624" y="1111"/>
                    </a:lnTo>
                    <a:lnTo>
                      <a:pt x="1622" y="1113"/>
                    </a:lnTo>
                    <a:lnTo>
                      <a:pt x="1618" y="1118"/>
                    </a:lnTo>
                    <a:lnTo>
                      <a:pt x="1615" y="1123"/>
                    </a:lnTo>
                    <a:lnTo>
                      <a:pt x="1611" y="1128"/>
                    </a:lnTo>
                    <a:lnTo>
                      <a:pt x="1608" y="1131"/>
                    </a:lnTo>
                    <a:lnTo>
                      <a:pt x="1606" y="1133"/>
                    </a:lnTo>
                    <a:lnTo>
                      <a:pt x="1604" y="1134"/>
                    </a:lnTo>
                    <a:lnTo>
                      <a:pt x="1604" y="1136"/>
                    </a:lnTo>
                    <a:lnTo>
                      <a:pt x="1603" y="1139"/>
                    </a:lnTo>
                    <a:lnTo>
                      <a:pt x="1604" y="1142"/>
                    </a:lnTo>
                    <a:lnTo>
                      <a:pt x="1606" y="1145"/>
                    </a:lnTo>
                    <a:lnTo>
                      <a:pt x="1608" y="1147"/>
                    </a:lnTo>
                    <a:lnTo>
                      <a:pt x="1612" y="1149"/>
                    </a:lnTo>
                    <a:lnTo>
                      <a:pt x="1615" y="1151"/>
                    </a:lnTo>
                    <a:lnTo>
                      <a:pt x="1619" y="1154"/>
                    </a:lnTo>
                    <a:lnTo>
                      <a:pt x="1622" y="1157"/>
                    </a:lnTo>
                    <a:lnTo>
                      <a:pt x="1625" y="1160"/>
                    </a:lnTo>
                    <a:lnTo>
                      <a:pt x="1632" y="1169"/>
                    </a:lnTo>
                    <a:lnTo>
                      <a:pt x="1639" y="1178"/>
                    </a:lnTo>
                    <a:lnTo>
                      <a:pt x="1669" y="1178"/>
                    </a:lnTo>
                    <a:lnTo>
                      <a:pt x="1680" y="1182"/>
                    </a:lnTo>
                    <a:lnTo>
                      <a:pt x="1693" y="1186"/>
                    </a:lnTo>
                    <a:lnTo>
                      <a:pt x="1698" y="1185"/>
                    </a:lnTo>
                    <a:lnTo>
                      <a:pt x="1703" y="1184"/>
                    </a:lnTo>
                    <a:lnTo>
                      <a:pt x="1707" y="1183"/>
                    </a:lnTo>
                    <a:lnTo>
                      <a:pt x="1711" y="1180"/>
                    </a:lnTo>
                    <a:lnTo>
                      <a:pt x="1720" y="1176"/>
                    </a:lnTo>
                    <a:lnTo>
                      <a:pt x="1730" y="1171"/>
                    </a:lnTo>
                    <a:lnTo>
                      <a:pt x="1737" y="1169"/>
                    </a:lnTo>
                    <a:lnTo>
                      <a:pt x="1745" y="1167"/>
                    </a:lnTo>
                    <a:lnTo>
                      <a:pt x="1748" y="1166"/>
                    </a:lnTo>
                    <a:lnTo>
                      <a:pt x="1750" y="1164"/>
                    </a:lnTo>
                    <a:lnTo>
                      <a:pt x="1752" y="1162"/>
                    </a:lnTo>
                    <a:lnTo>
                      <a:pt x="1753" y="1158"/>
                    </a:lnTo>
                    <a:lnTo>
                      <a:pt x="1752" y="1156"/>
                    </a:lnTo>
                    <a:lnTo>
                      <a:pt x="1751" y="1154"/>
                    </a:lnTo>
                    <a:lnTo>
                      <a:pt x="1750" y="1151"/>
                    </a:lnTo>
                    <a:lnTo>
                      <a:pt x="1748" y="1149"/>
                    </a:lnTo>
                    <a:lnTo>
                      <a:pt x="1742" y="1147"/>
                    </a:lnTo>
                    <a:lnTo>
                      <a:pt x="1737" y="1145"/>
                    </a:lnTo>
                    <a:lnTo>
                      <a:pt x="1730" y="1139"/>
                    </a:lnTo>
                    <a:lnTo>
                      <a:pt x="1723" y="1133"/>
                    </a:lnTo>
                    <a:lnTo>
                      <a:pt x="1708" y="1132"/>
                    </a:lnTo>
                    <a:lnTo>
                      <a:pt x="1694" y="1131"/>
                    </a:lnTo>
                    <a:lnTo>
                      <a:pt x="1686" y="1129"/>
                    </a:lnTo>
                    <a:lnTo>
                      <a:pt x="1678" y="1126"/>
                    </a:lnTo>
                    <a:lnTo>
                      <a:pt x="1671" y="1121"/>
                    </a:lnTo>
                    <a:lnTo>
                      <a:pt x="1664" y="1118"/>
                    </a:lnTo>
                    <a:lnTo>
                      <a:pt x="1658" y="1114"/>
                    </a:lnTo>
                    <a:lnTo>
                      <a:pt x="1650" y="1111"/>
                    </a:lnTo>
                    <a:lnTo>
                      <a:pt x="1642" y="1109"/>
                    </a:lnTo>
                    <a:lnTo>
                      <a:pt x="1634" y="1108"/>
                    </a:lnTo>
                    <a:close/>
                    <a:moveTo>
                      <a:pt x="41" y="105"/>
                    </a:moveTo>
                    <a:lnTo>
                      <a:pt x="47" y="111"/>
                    </a:lnTo>
                    <a:lnTo>
                      <a:pt x="53" y="115"/>
                    </a:lnTo>
                    <a:lnTo>
                      <a:pt x="61" y="118"/>
                    </a:lnTo>
                    <a:lnTo>
                      <a:pt x="68" y="120"/>
                    </a:lnTo>
                    <a:lnTo>
                      <a:pt x="75" y="122"/>
                    </a:lnTo>
                    <a:lnTo>
                      <a:pt x="82" y="123"/>
                    </a:lnTo>
                    <a:lnTo>
                      <a:pt x="91" y="123"/>
                    </a:lnTo>
                    <a:lnTo>
                      <a:pt x="99" y="123"/>
                    </a:lnTo>
                    <a:lnTo>
                      <a:pt x="102" y="123"/>
                    </a:lnTo>
                    <a:lnTo>
                      <a:pt x="105" y="122"/>
                    </a:lnTo>
                    <a:lnTo>
                      <a:pt x="107" y="121"/>
                    </a:lnTo>
                    <a:lnTo>
                      <a:pt x="109" y="119"/>
                    </a:lnTo>
                    <a:lnTo>
                      <a:pt x="114" y="115"/>
                    </a:lnTo>
                    <a:lnTo>
                      <a:pt x="116" y="110"/>
                    </a:lnTo>
                    <a:lnTo>
                      <a:pt x="119" y="105"/>
                    </a:lnTo>
                    <a:lnTo>
                      <a:pt x="122" y="99"/>
                    </a:lnTo>
                    <a:lnTo>
                      <a:pt x="125" y="94"/>
                    </a:lnTo>
                    <a:lnTo>
                      <a:pt x="130" y="90"/>
                    </a:lnTo>
                    <a:lnTo>
                      <a:pt x="140" y="86"/>
                    </a:lnTo>
                    <a:lnTo>
                      <a:pt x="150" y="83"/>
                    </a:lnTo>
                    <a:lnTo>
                      <a:pt x="160" y="81"/>
                    </a:lnTo>
                    <a:lnTo>
                      <a:pt x="171" y="80"/>
                    </a:lnTo>
                    <a:lnTo>
                      <a:pt x="180" y="79"/>
                    </a:lnTo>
                    <a:lnTo>
                      <a:pt x="190" y="77"/>
                    </a:lnTo>
                    <a:lnTo>
                      <a:pt x="194" y="74"/>
                    </a:lnTo>
                    <a:lnTo>
                      <a:pt x="200" y="72"/>
                    </a:lnTo>
                    <a:lnTo>
                      <a:pt x="204" y="69"/>
                    </a:lnTo>
                    <a:lnTo>
                      <a:pt x="209" y="66"/>
                    </a:lnTo>
                    <a:lnTo>
                      <a:pt x="220" y="80"/>
                    </a:lnTo>
                    <a:lnTo>
                      <a:pt x="233" y="92"/>
                    </a:lnTo>
                    <a:lnTo>
                      <a:pt x="303" y="92"/>
                    </a:lnTo>
                    <a:lnTo>
                      <a:pt x="310" y="93"/>
                    </a:lnTo>
                    <a:lnTo>
                      <a:pt x="317" y="95"/>
                    </a:lnTo>
                    <a:lnTo>
                      <a:pt x="322" y="97"/>
                    </a:lnTo>
                    <a:lnTo>
                      <a:pt x="327" y="100"/>
                    </a:lnTo>
                    <a:lnTo>
                      <a:pt x="332" y="103"/>
                    </a:lnTo>
                    <a:lnTo>
                      <a:pt x="338" y="107"/>
                    </a:lnTo>
                    <a:lnTo>
                      <a:pt x="345" y="110"/>
                    </a:lnTo>
                    <a:lnTo>
                      <a:pt x="351" y="112"/>
                    </a:lnTo>
                    <a:lnTo>
                      <a:pt x="368" y="116"/>
                    </a:lnTo>
                    <a:lnTo>
                      <a:pt x="385" y="119"/>
                    </a:lnTo>
                    <a:lnTo>
                      <a:pt x="401" y="122"/>
                    </a:lnTo>
                    <a:lnTo>
                      <a:pt x="416" y="124"/>
                    </a:lnTo>
                    <a:lnTo>
                      <a:pt x="447" y="126"/>
                    </a:lnTo>
                    <a:lnTo>
                      <a:pt x="481" y="128"/>
                    </a:lnTo>
                    <a:lnTo>
                      <a:pt x="495" y="127"/>
                    </a:lnTo>
                    <a:lnTo>
                      <a:pt x="507" y="125"/>
                    </a:lnTo>
                    <a:lnTo>
                      <a:pt x="514" y="125"/>
                    </a:lnTo>
                    <a:lnTo>
                      <a:pt x="519" y="126"/>
                    </a:lnTo>
                    <a:lnTo>
                      <a:pt x="524" y="127"/>
                    </a:lnTo>
                    <a:lnTo>
                      <a:pt x="529" y="130"/>
                    </a:lnTo>
                    <a:lnTo>
                      <a:pt x="533" y="135"/>
                    </a:lnTo>
                    <a:lnTo>
                      <a:pt x="536" y="140"/>
                    </a:lnTo>
                    <a:lnTo>
                      <a:pt x="537" y="144"/>
                    </a:lnTo>
                    <a:lnTo>
                      <a:pt x="539" y="149"/>
                    </a:lnTo>
                    <a:lnTo>
                      <a:pt x="541" y="160"/>
                    </a:lnTo>
                    <a:lnTo>
                      <a:pt x="546" y="171"/>
                    </a:lnTo>
                    <a:lnTo>
                      <a:pt x="560" y="195"/>
                    </a:lnTo>
                    <a:lnTo>
                      <a:pt x="573" y="215"/>
                    </a:lnTo>
                    <a:lnTo>
                      <a:pt x="579" y="225"/>
                    </a:lnTo>
                    <a:lnTo>
                      <a:pt x="586" y="234"/>
                    </a:lnTo>
                    <a:lnTo>
                      <a:pt x="595" y="244"/>
                    </a:lnTo>
                    <a:lnTo>
                      <a:pt x="606" y="254"/>
                    </a:lnTo>
                    <a:lnTo>
                      <a:pt x="622" y="254"/>
                    </a:lnTo>
                    <a:lnTo>
                      <a:pt x="638" y="252"/>
                    </a:lnTo>
                    <a:lnTo>
                      <a:pt x="652" y="249"/>
                    </a:lnTo>
                    <a:lnTo>
                      <a:pt x="669" y="244"/>
                    </a:lnTo>
                    <a:lnTo>
                      <a:pt x="688" y="240"/>
                    </a:lnTo>
                    <a:lnTo>
                      <a:pt x="704" y="236"/>
                    </a:lnTo>
                    <a:lnTo>
                      <a:pt x="711" y="233"/>
                    </a:lnTo>
                    <a:lnTo>
                      <a:pt x="718" y="229"/>
                    </a:lnTo>
                    <a:lnTo>
                      <a:pt x="724" y="224"/>
                    </a:lnTo>
                    <a:lnTo>
                      <a:pt x="729" y="216"/>
                    </a:lnTo>
                    <a:lnTo>
                      <a:pt x="733" y="207"/>
                    </a:lnTo>
                    <a:lnTo>
                      <a:pt x="736" y="198"/>
                    </a:lnTo>
                    <a:lnTo>
                      <a:pt x="738" y="190"/>
                    </a:lnTo>
                    <a:lnTo>
                      <a:pt x="741" y="180"/>
                    </a:lnTo>
                    <a:lnTo>
                      <a:pt x="744" y="172"/>
                    </a:lnTo>
                    <a:lnTo>
                      <a:pt x="747" y="164"/>
                    </a:lnTo>
                    <a:lnTo>
                      <a:pt x="751" y="155"/>
                    </a:lnTo>
                    <a:lnTo>
                      <a:pt x="757" y="147"/>
                    </a:lnTo>
                    <a:lnTo>
                      <a:pt x="775" y="128"/>
                    </a:lnTo>
                    <a:lnTo>
                      <a:pt x="791" y="113"/>
                    </a:lnTo>
                    <a:lnTo>
                      <a:pt x="808" y="98"/>
                    </a:lnTo>
                    <a:lnTo>
                      <a:pt x="825" y="86"/>
                    </a:lnTo>
                    <a:lnTo>
                      <a:pt x="843" y="74"/>
                    </a:lnTo>
                    <a:lnTo>
                      <a:pt x="863" y="64"/>
                    </a:lnTo>
                    <a:lnTo>
                      <a:pt x="883" y="54"/>
                    </a:lnTo>
                    <a:lnTo>
                      <a:pt x="907" y="42"/>
                    </a:lnTo>
                    <a:lnTo>
                      <a:pt x="932" y="30"/>
                    </a:lnTo>
                    <a:lnTo>
                      <a:pt x="953" y="16"/>
                    </a:lnTo>
                    <a:lnTo>
                      <a:pt x="964" y="10"/>
                    </a:lnTo>
                    <a:lnTo>
                      <a:pt x="976" y="6"/>
                    </a:lnTo>
                    <a:lnTo>
                      <a:pt x="982" y="5"/>
                    </a:lnTo>
                    <a:lnTo>
                      <a:pt x="988" y="3"/>
                    </a:lnTo>
                    <a:lnTo>
                      <a:pt x="995" y="3"/>
                    </a:lnTo>
                    <a:lnTo>
                      <a:pt x="1003" y="2"/>
                    </a:lnTo>
                    <a:lnTo>
                      <a:pt x="1031" y="2"/>
                    </a:lnTo>
                    <a:lnTo>
                      <a:pt x="1055" y="2"/>
                    </a:lnTo>
                    <a:lnTo>
                      <a:pt x="1079" y="2"/>
                    </a:lnTo>
                    <a:lnTo>
                      <a:pt x="1103" y="1"/>
                    </a:lnTo>
                    <a:lnTo>
                      <a:pt x="1126" y="1"/>
                    </a:lnTo>
                    <a:lnTo>
                      <a:pt x="1150" y="0"/>
                    </a:lnTo>
                    <a:lnTo>
                      <a:pt x="1176" y="0"/>
                    </a:lnTo>
                    <a:lnTo>
                      <a:pt x="1204" y="0"/>
                    </a:lnTo>
                    <a:lnTo>
                      <a:pt x="1224" y="1"/>
                    </a:lnTo>
                    <a:lnTo>
                      <a:pt x="1243" y="2"/>
                    </a:lnTo>
                    <a:lnTo>
                      <a:pt x="1261" y="4"/>
                    </a:lnTo>
                    <a:lnTo>
                      <a:pt x="1277" y="7"/>
                    </a:lnTo>
                    <a:lnTo>
                      <a:pt x="1295" y="10"/>
                    </a:lnTo>
                    <a:lnTo>
                      <a:pt x="1312" y="12"/>
                    </a:lnTo>
                    <a:lnTo>
                      <a:pt x="1331" y="13"/>
                    </a:lnTo>
                    <a:lnTo>
                      <a:pt x="1352" y="14"/>
                    </a:lnTo>
                    <a:lnTo>
                      <a:pt x="1417" y="14"/>
                    </a:lnTo>
                    <a:lnTo>
                      <a:pt x="1434" y="15"/>
                    </a:lnTo>
                    <a:lnTo>
                      <a:pt x="1449" y="16"/>
                    </a:lnTo>
                    <a:lnTo>
                      <a:pt x="1464" y="20"/>
                    </a:lnTo>
                    <a:lnTo>
                      <a:pt x="1478" y="23"/>
                    </a:lnTo>
                    <a:lnTo>
                      <a:pt x="1492" y="26"/>
                    </a:lnTo>
                    <a:lnTo>
                      <a:pt x="1506" y="29"/>
                    </a:lnTo>
                    <a:lnTo>
                      <a:pt x="1522" y="31"/>
                    </a:lnTo>
                    <a:lnTo>
                      <a:pt x="1538" y="33"/>
                    </a:lnTo>
                    <a:lnTo>
                      <a:pt x="1538" y="33"/>
                    </a:lnTo>
                    <a:lnTo>
                      <a:pt x="1641" y="479"/>
                    </a:lnTo>
                    <a:lnTo>
                      <a:pt x="1633" y="477"/>
                    </a:lnTo>
                    <a:lnTo>
                      <a:pt x="1623" y="472"/>
                    </a:lnTo>
                    <a:lnTo>
                      <a:pt x="1614" y="467"/>
                    </a:lnTo>
                    <a:lnTo>
                      <a:pt x="1606" y="463"/>
                    </a:lnTo>
                    <a:lnTo>
                      <a:pt x="1602" y="462"/>
                    </a:lnTo>
                    <a:lnTo>
                      <a:pt x="1597" y="461"/>
                    </a:lnTo>
                    <a:lnTo>
                      <a:pt x="1593" y="460"/>
                    </a:lnTo>
                    <a:lnTo>
                      <a:pt x="1588" y="460"/>
                    </a:lnTo>
                    <a:lnTo>
                      <a:pt x="1579" y="460"/>
                    </a:lnTo>
                    <a:lnTo>
                      <a:pt x="1572" y="462"/>
                    </a:lnTo>
                    <a:lnTo>
                      <a:pt x="1563" y="464"/>
                    </a:lnTo>
                    <a:lnTo>
                      <a:pt x="1557" y="467"/>
                    </a:lnTo>
                    <a:lnTo>
                      <a:pt x="1543" y="475"/>
                    </a:lnTo>
                    <a:lnTo>
                      <a:pt x="1527" y="482"/>
                    </a:lnTo>
                    <a:lnTo>
                      <a:pt x="1516" y="488"/>
                    </a:lnTo>
                    <a:lnTo>
                      <a:pt x="1507" y="493"/>
                    </a:lnTo>
                    <a:lnTo>
                      <a:pt x="1499" y="500"/>
                    </a:lnTo>
                    <a:lnTo>
                      <a:pt x="1491" y="510"/>
                    </a:lnTo>
                    <a:lnTo>
                      <a:pt x="1486" y="517"/>
                    </a:lnTo>
                    <a:lnTo>
                      <a:pt x="1480" y="523"/>
                    </a:lnTo>
                    <a:lnTo>
                      <a:pt x="1478" y="527"/>
                    </a:lnTo>
                    <a:lnTo>
                      <a:pt x="1477" y="531"/>
                    </a:lnTo>
                    <a:lnTo>
                      <a:pt x="1476" y="535"/>
                    </a:lnTo>
                    <a:lnTo>
                      <a:pt x="1476" y="540"/>
                    </a:lnTo>
                    <a:lnTo>
                      <a:pt x="1477" y="552"/>
                    </a:lnTo>
                    <a:lnTo>
                      <a:pt x="1479" y="563"/>
                    </a:lnTo>
                    <a:lnTo>
                      <a:pt x="1481" y="574"/>
                    </a:lnTo>
                    <a:lnTo>
                      <a:pt x="1482" y="585"/>
                    </a:lnTo>
                    <a:lnTo>
                      <a:pt x="1482" y="591"/>
                    </a:lnTo>
                    <a:lnTo>
                      <a:pt x="1481" y="595"/>
                    </a:lnTo>
                    <a:lnTo>
                      <a:pt x="1474" y="596"/>
                    </a:lnTo>
                    <a:lnTo>
                      <a:pt x="1467" y="597"/>
                    </a:lnTo>
                    <a:lnTo>
                      <a:pt x="1460" y="599"/>
                    </a:lnTo>
                    <a:lnTo>
                      <a:pt x="1453" y="601"/>
                    </a:lnTo>
                    <a:lnTo>
                      <a:pt x="1447" y="603"/>
                    </a:lnTo>
                    <a:lnTo>
                      <a:pt x="1441" y="605"/>
                    </a:lnTo>
                    <a:lnTo>
                      <a:pt x="1434" y="607"/>
                    </a:lnTo>
                    <a:lnTo>
                      <a:pt x="1425" y="608"/>
                    </a:lnTo>
                    <a:lnTo>
                      <a:pt x="1309" y="628"/>
                    </a:lnTo>
                    <a:lnTo>
                      <a:pt x="1279" y="628"/>
                    </a:lnTo>
                    <a:lnTo>
                      <a:pt x="1270" y="628"/>
                    </a:lnTo>
                    <a:lnTo>
                      <a:pt x="1262" y="627"/>
                    </a:lnTo>
                    <a:lnTo>
                      <a:pt x="1254" y="625"/>
                    </a:lnTo>
                    <a:lnTo>
                      <a:pt x="1245" y="625"/>
                    </a:lnTo>
                    <a:lnTo>
                      <a:pt x="1235" y="625"/>
                    </a:lnTo>
                    <a:lnTo>
                      <a:pt x="1225" y="627"/>
                    </a:lnTo>
                    <a:lnTo>
                      <a:pt x="1217" y="631"/>
                    </a:lnTo>
                    <a:lnTo>
                      <a:pt x="1209" y="636"/>
                    </a:lnTo>
                    <a:lnTo>
                      <a:pt x="1202" y="642"/>
                    </a:lnTo>
                    <a:lnTo>
                      <a:pt x="1195" y="649"/>
                    </a:lnTo>
                    <a:lnTo>
                      <a:pt x="1192" y="651"/>
                    </a:lnTo>
                    <a:lnTo>
                      <a:pt x="1189" y="653"/>
                    </a:lnTo>
                    <a:lnTo>
                      <a:pt x="1185" y="654"/>
                    </a:lnTo>
                    <a:lnTo>
                      <a:pt x="1181" y="655"/>
                    </a:lnTo>
                    <a:lnTo>
                      <a:pt x="1168" y="653"/>
                    </a:lnTo>
                    <a:lnTo>
                      <a:pt x="1157" y="649"/>
                    </a:lnTo>
                    <a:lnTo>
                      <a:pt x="1144" y="646"/>
                    </a:lnTo>
                    <a:lnTo>
                      <a:pt x="1131" y="644"/>
                    </a:lnTo>
                    <a:lnTo>
                      <a:pt x="1120" y="640"/>
                    </a:lnTo>
                    <a:lnTo>
                      <a:pt x="1106" y="635"/>
                    </a:lnTo>
                    <a:lnTo>
                      <a:pt x="1098" y="631"/>
                    </a:lnTo>
                    <a:lnTo>
                      <a:pt x="1091" y="627"/>
                    </a:lnTo>
                    <a:lnTo>
                      <a:pt x="1082" y="625"/>
                    </a:lnTo>
                    <a:lnTo>
                      <a:pt x="1074" y="624"/>
                    </a:lnTo>
                    <a:lnTo>
                      <a:pt x="1068" y="624"/>
                    </a:lnTo>
                    <a:lnTo>
                      <a:pt x="1063" y="625"/>
                    </a:lnTo>
                    <a:lnTo>
                      <a:pt x="1058" y="626"/>
                    </a:lnTo>
                    <a:lnTo>
                      <a:pt x="1052" y="628"/>
                    </a:lnTo>
                    <a:lnTo>
                      <a:pt x="1044" y="634"/>
                    </a:lnTo>
                    <a:lnTo>
                      <a:pt x="1035" y="641"/>
                    </a:lnTo>
                    <a:lnTo>
                      <a:pt x="1032" y="646"/>
                    </a:lnTo>
                    <a:lnTo>
                      <a:pt x="1027" y="650"/>
                    </a:lnTo>
                    <a:lnTo>
                      <a:pt x="1024" y="653"/>
                    </a:lnTo>
                    <a:lnTo>
                      <a:pt x="1019" y="656"/>
                    </a:lnTo>
                    <a:lnTo>
                      <a:pt x="1010" y="658"/>
                    </a:lnTo>
                    <a:lnTo>
                      <a:pt x="1002" y="658"/>
                    </a:lnTo>
                    <a:lnTo>
                      <a:pt x="992" y="659"/>
                    </a:lnTo>
                    <a:lnTo>
                      <a:pt x="983" y="661"/>
                    </a:lnTo>
                    <a:lnTo>
                      <a:pt x="974" y="665"/>
                    </a:lnTo>
                    <a:lnTo>
                      <a:pt x="965" y="670"/>
                    </a:lnTo>
                    <a:lnTo>
                      <a:pt x="958" y="676"/>
                    </a:lnTo>
                    <a:lnTo>
                      <a:pt x="950" y="681"/>
                    </a:lnTo>
                    <a:lnTo>
                      <a:pt x="930" y="693"/>
                    </a:lnTo>
                    <a:lnTo>
                      <a:pt x="913" y="706"/>
                    </a:lnTo>
                    <a:lnTo>
                      <a:pt x="904" y="711"/>
                    </a:lnTo>
                    <a:lnTo>
                      <a:pt x="896" y="715"/>
                    </a:lnTo>
                    <a:lnTo>
                      <a:pt x="886" y="717"/>
                    </a:lnTo>
                    <a:lnTo>
                      <a:pt x="874" y="718"/>
                    </a:lnTo>
                    <a:lnTo>
                      <a:pt x="861" y="717"/>
                    </a:lnTo>
                    <a:lnTo>
                      <a:pt x="847" y="715"/>
                    </a:lnTo>
                    <a:lnTo>
                      <a:pt x="820" y="715"/>
                    </a:lnTo>
                    <a:lnTo>
                      <a:pt x="806" y="714"/>
                    </a:lnTo>
                    <a:lnTo>
                      <a:pt x="793" y="713"/>
                    </a:lnTo>
                    <a:lnTo>
                      <a:pt x="781" y="712"/>
                    </a:lnTo>
                    <a:lnTo>
                      <a:pt x="767" y="712"/>
                    </a:lnTo>
                    <a:lnTo>
                      <a:pt x="752" y="712"/>
                    </a:lnTo>
                    <a:lnTo>
                      <a:pt x="737" y="713"/>
                    </a:lnTo>
                    <a:lnTo>
                      <a:pt x="724" y="715"/>
                    </a:lnTo>
                    <a:lnTo>
                      <a:pt x="711" y="718"/>
                    </a:lnTo>
                    <a:lnTo>
                      <a:pt x="686" y="725"/>
                    </a:lnTo>
                    <a:lnTo>
                      <a:pt x="657" y="733"/>
                    </a:lnTo>
                    <a:lnTo>
                      <a:pt x="645" y="737"/>
                    </a:lnTo>
                    <a:lnTo>
                      <a:pt x="635" y="740"/>
                    </a:lnTo>
                    <a:lnTo>
                      <a:pt x="630" y="742"/>
                    </a:lnTo>
                    <a:lnTo>
                      <a:pt x="625" y="743"/>
                    </a:lnTo>
                    <a:lnTo>
                      <a:pt x="619" y="744"/>
                    </a:lnTo>
                    <a:lnTo>
                      <a:pt x="613" y="745"/>
                    </a:lnTo>
                    <a:lnTo>
                      <a:pt x="591" y="745"/>
                    </a:lnTo>
                    <a:lnTo>
                      <a:pt x="584" y="744"/>
                    </a:lnTo>
                    <a:lnTo>
                      <a:pt x="578" y="743"/>
                    </a:lnTo>
                    <a:lnTo>
                      <a:pt x="572" y="740"/>
                    </a:lnTo>
                    <a:lnTo>
                      <a:pt x="565" y="737"/>
                    </a:lnTo>
                    <a:lnTo>
                      <a:pt x="561" y="734"/>
                    </a:lnTo>
                    <a:lnTo>
                      <a:pt x="558" y="731"/>
                    </a:lnTo>
                    <a:lnTo>
                      <a:pt x="555" y="727"/>
                    </a:lnTo>
                    <a:lnTo>
                      <a:pt x="551" y="726"/>
                    </a:lnTo>
                    <a:lnTo>
                      <a:pt x="509" y="726"/>
                    </a:lnTo>
                    <a:lnTo>
                      <a:pt x="500" y="726"/>
                    </a:lnTo>
                    <a:lnTo>
                      <a:pt x="493" y="725"/>
                    </a:lnTo>
                    <a:lnTo>
                      <a:pt x="484" y="724"/>
                    </a:lnTo>
                    <a:lnTo>
                      <a:pt x="476" y="722"/>
                    </a:lnTo>
                    <a:lnTo>
                      <a:pt x="468" y="719"/>
                    </a:lnTo>
                    <a:lnTo>
                      <a:pt x="461" y="715"/>
                    </a:lnTo>
                    <a:lnTo>
                      <a:pt x="458" y="713"/>
                    </a:lnTo>
                    <a:lnTo>
                      <a:pt x="454" y="712"/>
                    </a:lnTo>
                    <a:lnTo>
                      <a:pt x="450" y="711"/>
                    </a:lnTo>
                    <a:lnTo>
                      <a:pt x="446" y="710"/>
                    </a:lnTo>
                    <a:lnTo>
                      <a:pt x="438" y="711"/>
                    </a:lnTo>
                    <a:lnTo>
                      <a:pt x="432" y="713"/>
                    </a:lnTo>
                    <a:lnTo>
                      <a:pt x="425" y="715"/>
                    </a:lnTo>
                    <a:lnTo>
                      <a:pt x="419" y="719"/>
                    </a:lnTo>
                    <a:lnTo>
                      <a:pt x="408" y="726"/>
                    </a:lnTo>
                    <a:lnTo>
                      <a:pt x="395" y="735"/>
                    </a:lnTo>
                    <a:lnTo>
                      <a:pt x="386" y="740"/>
                    </a:lnTo>
                    <a:lnTo>
                      <a:pt x="378" y="744"/>
                    </a:lnTo>
                    <a:lnTo>
                      <a:pt x="369" y="748"/>
                    </a:lnTo>
                    <a:lnTo>
                      <a:pt x="359" y="752"/>
                    </a:lnTo>
                    <a:lnTo>
                      <a:pt x="346" y="760"/>
                    </a:lnTo>
                    <a:lnTo>
                      <a:pt x="333" y="767"/>
                    </a:lnTo>
                    <a:lnTo>
                      <a:pt x="328" y="770"/>
                    </a:lnTo>
                    <a:lnTo>
                      <a:pt x="322" y="772"/>
                    </a:lnTo>
                    <a:lnTo>
                      <a:pt x="315" y="774"/>
                    </a:lnTo>
                    <a:lnTo>
                      <a:pt x="306" y="774"/>
                    </a:lnTo>
                    <a:lnTo>
                      <a:pt x="299" y="774"/>
                    </a:lnTo>
                    <a:lnTo>
                      <a:pt x="293" y="773"/>
                    </a:lnTo>
                    <a:lnTo>
                      <a:pt x="287" y="771"/>
                    </a:lnTo>
                    <a:lnTo>
                      <a:pt x="280" y="770"/>
                    </a:lnTo>
                    <a:lnTo>
                      <a:pt x="274" y="768"/>
                    </a:lnTo>
                    <a:lnTo>
                      <a:pt x="269" y="767"/>
                    </a:lnTo>
                    <a:lnTo>
                      <a:pt x="262" y="766"/>
                    </a:lnTo>
                    <a:lnTo>
                      <a:pt x="254" y="765"/>
                    </a:lnTo>
                    <a:lnTo>
                      <a:pt x="206" y="765"/>
                    </a:lnTo>
                    <a:lnTo>
                      <a:pt x="193" y="764"/>
                    </a:lnTo>
                    <a:lnTo>
                      <a:pt x="183" y="761"/>
                    </a:lnTo>
                    <a:lnTo>
                      <a:pt x="174" y="757"/>
                    </a:lnTo>
                    <a:lnTo>
                      <a:pt x="165" y="751"/>
                    </a:lnTo>
                    <a:lnTo>
                      <a:pt x="149" y="739"/>
                    </a:lnTo>
                    <a:lnTo>
                      <a:pt x="129" y="724"/>
                    </a:lnTo>
                    <a:lnTo>
                      <a:pt x="123" y="721"/>
                    </a:lnTo>
                    <a:lnTo>
                      <a:pt x="117" y="719"/>
                    </a:lnTo>
                    <a:lnTo>
                      <a:pt x="110" y="718"/>
                    </a:lnTo>
                    <a:lnTo>
                      <a:pt x="104" y="717"/>
                    </a:lnTo>
                    <a:lnTo>
                      <a:pt x="98" y="716"/>
                    </a:lnTo>
                    <a:lnTo>
                      <a:pt x="92" y="715"/>
                    </a:lnTo>
                    <a:lnTo>
                      <a:pt x="86" y="712"/>
                    </a:lnTo>
                    <a:lnTo>
                      <a:pt x="79" y="709"/>
                    </a:lnTo>
                    <a:lnTo>
                      <a:pt x="75" y="706"/>
                    </a:lnTo>
                    <a:lnTo>
                      <a:pt x="71" y="703"/>
                    </a:lnTo>
                    <a:lnTo>
                      <a:pt x="69" y="699"/>
                    </a:lnTo>
                    <a:lnTo>
                      <a:pt x="66" y="695"/>
                    </a:lnTo>
                    <a:lnTo>
                      <a:pt x="62" y="687"/>
                    </a:lnTo>
                    <a:lnTo>
                      <a:pt x="58" y="677"/>
                    </a:lnTo>
                    <a:lnTo>
                      <a:pt x="48" y="655"/>
                    </a:lnTo>
                    <a:lnTo>
                      <a:pt x="41" y="635"/>
                    </a:lnTo>
                    <a:lnTo>
                      <a:pt x="39" y="625"/>
                    </a:lnTo>
                    <a:lnTo>
                      <a:pt x="37" y="614"/>
                    </a:lnTo>
                    <a:lnTo>
                      <a:pt x="36" y="603"/>
                    </a:lnTo>
                    <a:lnTo>
                      <a:pt x="35" y="591"/>
                    </a:lnTo>
                    <a:lnTo>
                      <a:pt x="36" y="580"/>
                    </a:lnTo>
                    <a:lnTo>
                      <a:pt x="37" y="571"/>
                    </a:lnTo>
                    <a:lnTo>
                      <a:pt x="38" y="563"/>
                    </a:lnTo>
                    <a:lnTo>
                      <a:pt x="39" y="552"/>
                    </a:lnTo>
                    <a:lnTo>
                      <a:pt x="39" y="521"/>
                    </a:lnTo>
                    <a:lnTo>
                      <a:pt x="38" y="515"/>
                    </a:lnTo>
                    <a:lnTo>
                      <a:pt x="36" y="511"/>
                    </a:lnTo>
                    <a:lnTo>
                      <a:pt x="33" y="506"/>
                    </a:lnTo>
                    <a:lnTo>
                      <a:pt x="30" y="502"/>
                    </a:lnTo>
                    <a:lnTo>
                      <a:pt x="26" y="497"/>
                    </a:lnTo>
                    <a:lnTo>
                      <a:pt x="23" y="493"/>
                    </a:lnTo>
                    <a:lnTo>
                      <a:pt x="21" y="488"/>
                    </a:lnTo>
                    <a:lnTo>
                      <a:pt x="21" y="483"/>
                    </a:lnTo>
                    <a:lnTo>
                      <a:pt x="21" y="391"/>
                    </a:lnTo>
                    <a:lnTo>
                      <a:pt x="18" y="344"/>
                    </a:lnTo>
                    <a:lnTo>
                      <a:pt x="18" y="302"/>
                    </a:lnTo>
                    <a:lnTo>
                      <a:pt x="9" y="292"/>
                    </a:lnTo>
                    <a:lnTo>
                      <a:pt x="0" y="282"/>
                    </a:lnTo>
                    <a:lnTo>
                      <a:pt x="0" y="279"/>
                    </a:lnTo>
                    <a:lnTo>
                      <a:pt x="2" y="277"/>
                    </a:lnTo>
                    <a:lnTo>
                      <a:pt x="3" y="276"/>
                    </a:lnTo>
                    <a:lnTo>
                      <a:pt x="6" y="275"/>
                    </a:lnTo>
                    <a:lnTo>
                      <a:pt x="11" y="271"/>
                    </a:lnTo>
                    <a:lnTo>
                      <a:pt x="15" y="268"/>
                    </a:lnTo>
                    <a:lnTo>
                      <a:pt x="17" y="264"/>
                    </a:lnTo>
                    <a:lnTo>
                      <a:pt x="19" y="261"/>
                    </a:lnTo>
                    <a:lnTo>
                      <a:pt x="20" y="257"/>
                    </a:lnTo>
                    <a:lnTo>
                      <a:pt x="21" y="253"/>
                    </a:lnTo>
                    <a:lnTo>
                      <a:pt x="22" y="243"/>
                    </a:lnTo>
                    <a:lnTo>
                      <a:pt x="25" y="235"/>
                    </a:lnTo>
                    <a:lnTo>
                      <a:pt x="31" y="227"/>
                    </a:lnTo>
                    <a:lnTo>
                      <a:pt x="35" y="219"/>
                    </a:lnTo>
                    <a:lnTo>
                      <a:pt x="38" y="210"/>
                    </a:lnTo>
                    <a:lnTo>
                      <a:pt x="41" y="202"/>
                    </a:lnTo>
                    <a:lnTo>
                      <a:pt x="43" y="194"/>
                    </a:lnTo>
                    <a:lnTo>
                      <a:pt x="45" y="185"/>
                    </a:lnTo>
                    <a:lnTo>
                      <a:pt x="45" y="176"/>
                    </a:lnTo>
                    <a:lnTo>
                      <a:pt x="46" y="167"/>
                    </a:lnTo>
                    <a:lnTo>
                      <a:pt x="45" y="157"/>
                    </a:lnTo>
                    <a:lnTo>
                      <a:pt x="43" y="149"/>
                    </a:lnTo>
                    <a:lnTo>
                      <a:pt x="42" y="141"/>
                    </a:lnTo>
                    <a:lnTo>
                      <a:pt x="41" y="132"/>
                    </a:lnTo>
                    <a:lnTo>
                      <a:pt x="41" y="105"/>
                    </a:lnTo>
                    <a:lnTo>
                      <a:pt x="41" y="105"/>
                    </a:lnTo>
                    <a:close/>
                  </a:path>
                </a:pathLst>
              </a:custGeom>
              <a:solidFill>
                <a:srgbClr val="EAEAEA"/>
              </a:solidFill>
              <a:ln w="9525">
                <a:solidFill>
                  <a:sysClr val="windowText" lastClr="000000">
                    <a:lumMod val="50000"/>
                    <a:lumOff val="50000"/>
                  </a:sysClr>
                </a:solidFill>
                <a:round/>
                <a:headEnd/>
                <a:tailEnd/>
              </a:ln>
            </p:spPr>
          </p:sp>
          <p:sp>
            <p:nvSpPr>
              <p:cNvPr id="49" name="United_Arab_Emirates"/>
              <p:cNvSpPr>
                <a:spLocks/>
              </p:cNvSpPr>
              <p:nvPr/>
            </p:nvSpPr>
            <p:spPr bwMode="auto">
              <a:xfrm>
                <a:off x="1228871" y="4409373"/>
                <a:ext cx="371371" cy="259312"/>
              </a:xfrm>
              <a:custGeom>
                <a:avLst/>
                <a:gdLst/>
                <a:ahLst/>
                <a:cxnLst>
                  <a:cxn ang="0">
                    <a:pos x="27" y="169"/>
                  </a:cxn>
                  <a:cxn ang="0">
                    <a:pos x="42" y="212"/>
                  </a:cxn>
                  <a:cxn ang="0">
                    <a:pos x="75" y="223"/>
                  </a:cxn>
                  <a:cxn ang="0">
                    <a:pos x="99" y="238"/>
                  </a:cxn>
                  <a:cxn ang="0">
                    <a:pos x="115" y="251"/>
                  </a:cxn>
                  <a:cxn ang="0">
                    <a:pos x="134" y="251"/>
                  </a:cxn>
                  <a:cxn ang="0">
                    <a:pos x="150" y="241"/>
                  </a:cxn>
                  <a:cxn ang="0">
                    <a:pos x="168" y="215"/>
                  </a:cxn>
                  <a:cxn ang="0">
                    <a:pos x="181" y="204"/>
                  </a:cxn>
                  <a:cxn ang="0">
                    <a:pos x="201" y="208"/>
                  </a:cxn>
                  <a:cxn ang="0">
                    <a:pos x="246" y="249"/>
                  </a:cxn>
                  <a:cxn ang="0">
                    <a:pos x="293" y="272"/>
                  </a:cxn>
                  <a:cxn ang="0">
                    <a:pos x="322" y="282"/>
                  </a:cxn>
                  <a:cxn ang="0">
                    <a:pos x="376" y="278"/>
                  </a:cxn>
                  <a:cxn ang="0">
                    <a:pos x="415" y="282"/>
                  </a:cxn>
                  <a:cxn ang="0">
                    <a:pos x="426" y="273"/>
                  </a:cxn>
                  <a:cxn ang="0">
                    <a:pos x="435" y="229"/>
                  </a:cxn>
                  <a:cxn ang="0">
                    <a:pos x="445" y="211"/>
                  </a:cxn>
                  <a:cxn ang="0">
                    <a:pos x="482" y="196"/>
                  </a:cxn>
                  <a:cxn ang="0">
                    <a:pos x="529" y="179"/>
                  </a:cxn>
                  <a:cxn ang="0">
                    <a:pos x="564" y="153"/>
                  </a:cxn>
                  <a:cxn ang="0">
                    <a:pos x="608" y="115"/>
                  </a:cxn>
                  <a:cxn ang="0">
                    <a:pos x="632" y="87"/>
                  </a:cxn>
                  <a:cxn ang="0">
                    <a:pos x="652" y="82"/>
                  </a:cxn>
                  <a:cxn ang="0">
                    <a:pos x="694" y="63"/>
                  </a:cxn>
                  <a:cxn ang="0">
                    <a:pos x="722" y="41"/>
                  </a:cxn>
                  <a:cxn ang="0">
                    <a:pos x="739" y="14"/>
                  </a:cxn>
                  <a:cxn ang="0">
                    <a:pos x="742" y="3"/>
                  </a:cxn>
                  <a:cxn ang="0">
                    <a:pos x="776" y="1"/>
                  </a:cxn>
                  <a:cxn ang="0">
                    <a:pos x="781" y="47"/>
                  </a:cxn>
                  <a:cxn ang="0">
                    <a:pos x="762" y="88"/>
                  </a:cxn>
                  <a:cxn ang="0">
                    <a:pos x="756" y="103"/>
                  </a:cxn>
                  <a:cxn ang="0">
                    <a:pos x="762" y="123"/>
                  </a:cxn>
                  <a:cxn ang="0">
                    <a:pos x="767" y="144"/>
                  </a:cxn>
                  <a:cxn ang="0">
                    <a:pos x="724" y="204"/>
                  </a:cxn>
                  <a:cxn ang="0">
                    <a:pos x="684" y="220"/>
                  </a:cxn>
                  <a:cxn ang="0">
                    <a:pos x="661" y="226"/>
                  </a:cxn>
                  <a:cxn ang="0">
                    <a:pos x="641" y="249"/>
                  </a:cxn>
                  <a:cxn ang="0">
                    <a:pos x="629" y="278"/>
                  </a:cxn>
                  <a:cxn ang="0">
                    <a:pos x="614" y="390"/>
                  </a:cxn>
                  <a:cxn ang="0">
                    <a:pos x="595" y="473"/>
                  </a:cxn>
                  <a:cxn ang="0">
                    <a:pos x="575" y="518"/>
                  </a:cxn>
                  <a:cxn ang="0">
                    <a:pos x="565" y="532"/>
                  </a:cxn>
                  <a:cxn ang="0">
                    <a:pos x="529" y="515"/>
                  </a:cxn>
                  <a:cxn ang="0">
                    <a:pos x="454" y="487"/>
                  </a:cxn>
                  <a:cxn ang="0">
                    <a:pos x="371" y="461"/>
                  </a:cxn>
                  <a:cxn ang="0">
                    <a:pos x="283" y="432"/>
                  </a:cxn>
                  <a:cxn ang="0">
                    <a:pos x="200" y="404"/>
                  </a:cxn>
                  <a:cxn ang="0">
                    <a:pos x="123" y="369"/>
                  </a:cxn>
                  <a:cxn ang="0">
                    <a:pos x="59" y="350"/>
                  </a:cxn>
                  <a:cxn ang="0">
                    <a:pos x="44" y="338"/>
                  </a:cxn>
                  <a:cxn ang="0">
                    <a:pos x="32" y="288"/>
                  </a:cxn>
                  <a:cxn ang="0">
                    <a:pos x="14" y="243"/>
                  </a:cxn>
                  <a:cxn ang="0">
                    <a:pos x="7" y="214"/>
                  </a:cxn>
                </a:cxnLst>
                <a:rect l="0" t="0" r="r" b="b"/>
                <a:pathLst>
                  <a:path w="786" h="537">
                    <a:moveTo>
                      <a:pt x="0" y="174"/>
                    </a:moveTo>
                    <a:lnTo>
                      <a:pt x="7" y="175"/>
                    </a:lnTo>
                    <a:lnTo>
                      <a:pt x="17" y="171"/>
                    </a:lnTo>
                    <a:lnTo>
                      <a:pt x="27" y="169"/>
                    </a:lnTo>
                    <a:lnTo>
                      <a:pt x="38" y="169"/>
                    </a:lnTo>
                    <a:lnTo>
                      <a:pt x="38" y="203"/>
                    </a:lnTo>
                    <a:lnTo>
                      <a:pt x="40" y="208"/>
                    </a:lnTo>
                    <a:lnTo>
                      <a:pt x="42" y="212"/>
                    </a:lnTo>
                    <a:lnTo>
                      <a:pt x="46" y="216"/>
                    </a:lnTo>
                    <a:lnTo>
                      <a:pt x="51" y="219"/>
                    </a:lnTo>
                    <a:lnTo>
                      <a:pt x="62" y="221"/>
                    </a:lnTo>
                    <a:lnTo>
                      <a:pt x="75" y="223"/>
                    </a:lnTo>
                    <a:lnTo>
                      <a:pt x="82" y="224"/>
                    </a:lnTo>
                    <a:lnTo>
                      <a:pt x="88" y="228"/>
                    </a:lnTo>
                    <a:lnTo>
                      <a:pt x="93" y="233"/>
                    </a:lnTo>
                    <a:lnTo>
                      <a:pt x="99" y="238"/>
                    </a:lnTo>
                    <a:lnTo>
                      <a:pt x="104" y="244"/>
                    </a:lnTo>
                    <a:lnTo>
                      <a:pt x="109" y="248"/>
                    </a:lnTo>
                    <a:lnTo>
                      <a:pt x="112" y="250"/>
                    </a:lnTo>
                    <a:lnTo>
                      <a:pt x="115" y="251"/>
                    </a:lnTo>
                    <a:lnTo>
                      <a:pt x="118" y="252"/>
                    </a:lnTo>
                    <a:lnTo>
                      <a:pt x="122" y="252"/>
                    </a:lnTo>
                    <a:lnTo>
                      <a:pt x="129" y="252"/>
                    </a:lnTo>
                    <a:lnTo>
                      <a:pt x="134" y="251"/>
                    </a:lnTo>
                    <a:lnTo>
                      <a:pt x="138" y="250"/>
                    </a:lnTo>
                    <a:lnTo>
                      <a:pt x="143" y="248"/>
                    </a:lnTo>
                    <a:lnTo>
                      <a:pt x="147" y="245"/>
                    </a:lnTo>
                    <a:lnTo>
                      <a:pt x="150" y="241"/>
                    </a:lnTo>
                    <a:lnTo>
                      <a:pt x="155" y="237"/>
                    </a:lnTo>
                    <a:lnTo>
                      <a:pt x="158" y="233"/>
                    </a:lnTo>
                    <a:lnTo>
                      <a:pt x="164" y="224"/>
                    </a:lnTo>
                    <a:lnTo>
                      <a:pt x="168" y="215"/>
                    </a:lnTo>
                    <a:lnTo>
                      <a:pt x="170" y="210"/>
                    </a:lnTo>
                    <a:lnTo>
                      <a:pt x="173" y="207"/>
                    </a:lnTo>
                    <a:lnTo>
                      <a:pt x="177" y="205"/>
                    </a:lnTo>
                    <a:lnTo>
                      <a:pt x="181" y="204"/>
                    </a:lnTo>
                    <a:lnTo>
                      <a:pt x="188" y="205"/>
                    </a:lnTo>
                    <a:lnTo>
                      <a:pt x="193" y="205"/>
                    </a:lnTo>
                    <a:lnTo>
                      <a:pt x="197" y="207"/>
                    </a:lnTo>
                    <a:lnTo>
                      <a:pt x="201" y="208"/>
                    </a:lnTo>
                    <a:lnTo>
                      <a:pt x="209" y="214"/>
                    </a:lnTo>
                    <a:lnTo>
                      <a:pt x="217" y="220"/>
                    </a:lnTo>
                    <a:lnTo>
                      <a:pt x="230" y="234"/>
                    </a:lnTo>
                    <a:lnTo>
                      <a:pt x="246" y="249"/>
                    </a:lnTo>
                    <a:lnTo>
                      <a:pt x="258" y="256"/>
                    </a:lnTo>
                    <a:lnTo>
                      <a:pt x="269" y="261"/>
                    </a:lnTo>
                    <a:lnTo>
                      <a:pt x="281" y="266"/>
                    </a:lnTo>
                    <a:lnTo>
                      <a:pt x="293" y="272"/>
                    </a:lnTo>
                    <a:lnTo>
                      <a:pt x="301" y="275"/>
                    </a:lnTo>
                    <a:lnTo>
                      <a:pt x="308" y="278"/>
                    </a:lnTo>
                    <a:lnTo>
                      <a:pt x="314" y="281"/>
                    </a:lnTo>
                    <a:lnTo>
                      <a:pt x="322" y="282"/>
                    </a:lnTo>
                    <a:lnTo>
                      <a:pt x="352" y="282"/>
                    </a:lnTo>
                    <a:lnTo>
                      <a:pt x="362" y="281"/>
                    </a:lnTo>
                    <a:lnTo>
                      <a:pt x="369" y="280"/>
                    </a:lnTo>
                    <a:lnTo>
                      <a:pt x="376" y="278"/>
                    </a:lnTo>
                    <a:lnTo>
                      <a:pt x="386" y="277"/>
                    </a:lnTo>
                    <a:lnTo>
                      <a:pt x="399" y="280"/>
                    </a:lnTo>
                    <a:lnTo>
                      <a:pt x="412" y="282"/>
                    </a:lnTo>
                    <a:lnTo>
                      <a:pt x="415" y="282"/>
                    </a:lnTo>
                    <a:lnTo>
                      <a:pt x="418" y="281"/>
                    </a:lnTo>
                    <a:lnTo>
                      <a:pt x="421" y="279"/>
                    </a:lnTo>
                    <a:lnTo>
                      <a:pt x="423" y="278"/>
                    </a:lnTo>
                    <a:lnTo>
                      <a:pt x="426" y="273"/>
                    </a:lnTo>
                    <a:lnTo>
                      <a:pt x="428" y="266"/>
                    </a:lnTo>
                    <a:lnTo>
                      <a:pt x="431" y="252"/>
                    </a:lnTo>
                    <a:lnTo>
                      <a:pt x="433" y="237"/>
                    </a:lnTo>
                    <a:lnTo>
                      <a:pt x="435" y="229"/>
                    </a:lnTo>
                    <a:lnTo>
                      <a:pt x="438" y="221"/>
                    </a:lnTo>
                    <a:lnTo>
                      <a:pt x="440" y="217"/>
                    </a:lnTo>
                    <a:lnTo>
                      <a:pt x="443" y="214"/>
                    </a:lnTo>
                    <a:lnTo>
                      <a:pt x="445" y="211"/>
                    </a:lnTo>
                    <a:lnTo>
                      <a:pt x="449" y="209"/>
                    </a:lnTo>
                    <a:lnTo>
                      <a:pt x="459" y="206"/>
                    </a:lnTo>
                    <a:lnTo>
                      <a:pt x="470" y="202"/>
                    </a:lnTo>
                    <a:lnTo>
                      <a:pt x="482" y="196"/>
                    </a:lnTo>
                    <a:lnTo>
                      <a:pt x="493" y="192"/>
                    </a:lnTo>
                    <a:lnTo>
                      <a:pt x="506" y="188"/>
                    </a:lnTo>
                    <a:lnTo>
                      <a:pt x="519" y="183"/>
                    </a:lnTo>
                    <a:lnTo>
                      <a:pt x="529" y="179"/>
                    </a:lnTo>
                    <a:lnTo>
                      <a:pt x="537" y="175"/>
                    </a:lnTo>
                    <a:lnTo>
                      <a:pt x="544" y="170"/>
                    </a:lnTo>
                    <a:lnTo>
                      <a:pt x="551" y="165"/>
                    </a:lnTo>
                    <a:lnTo>
                      <a:pt x="564" y="153"/>
                    </a:lnTo>
                    <a:lnTo>
                      <a:pt x="577" y="139"/>
                    </a:lnTo>
                    <a:lnTo>
                      <a:pt x="588" y="130"/>
                    </a:lnTo>
                    <a:lnTo>
                      <a:pt x="598" y="122"/>
                    </a:lnTo>
                    <a:lnTo>
                      <a:pt x="608" y="115"/>
                    </a:lnTo>
                    <a:lnTo>
                      <a:pt x="619" y="105"/>
                    </a:lnTo>
                    <a:lnTo>
                      <a:pt x="623" y="96"/>
                    </a:lnTo>
                    <a:lnTo>
                      <a:pt x="628" y="89"/>
                    </a:lnTo>
                    <a:lnTo>
                      <a:pt x="632" y="87"/>
                    </a:lnTo>
                    <a:lnTo>
                      <a:pt x="636" y="85"/>
                    </a:lnTo>
                    <a:lnTo>
                      <a:pt x="640" y="84"/>
                    </a:lnTo>
                    <a:lnTo>
                      <a:pt x="644" y="83"/>
                    </a:lnTo>
                    <a:lnTo>
                      <a:pt x="652" y="82"/>
                    </a:lnTo>
                    <a:lnTo>
                      <a:pt x="660" y="80"/>
                    </a:lnTo>
                    <a:lnTo>
                      <a:pt x="670" y="76"/>
                    </a:lnTo>
                    <a:lnTo>
                      <a:pt x="680" y="70"/>
                    </a:lnTo>
                    <a:lnTo>
                      <a:pt x="694" y="63"/>
                    </a:lnTo>
                    <a:lnTo>
                      <a:pt x="707" y="56"/>
                    </a:lnTo>
                    <a:lnTo>
                      <a:pt x="712" y="52"/>
                    </a:lnTo>
                    <a:lnTo>
                      <a:pt x="717" y="47"/>
                    </a:lnTo>
                    <a:lnTo>
                      <a:pt x="722" y="41"/>
                    </a:lnTo>
                    <a:lnTo>
                      <a:pt x="729" y="34"/>
                    </a:lnTo>
                    <a:lnTo>
                      <a:pt x="734" y="27"/>
                    </a:lnTo>
                    <a:lnTo>
                      <a:pt x="738" y="20"/>
                    </a:lnTo>
                    <a:lnTo>
                      <a:pt x="739" y="14"/>
                    </a:lnTo>
                    <a:lnTo>
                      <a:pt x="739" y="9"/>
                    </a:lnTo>
                    <a:lnTo>
                      <a:pt x="740" y="7"/>
                    </a:lnTo>
                    <a:lnTo>
                      <a:pt x="740" y="5"/>
                    </a:lnTo>
                    <a:lnTo>
                      <a:pt x="742" y="3"/>
                    </a:lnTo>
                    <a:lnTo>
                      <a:pt x="743" y="3"/>
                    </a:lnTo>
                    <a:lnTo>
                      <a:pt x="755" y="1"/>
                    </a:lnTo>
                    <a:lnTo>
                      <a:pt x="767" y="0"/>
                    </a:lnTo>
                    <a:lnTo>
                      <a:pt x="776" y="1"/>
                    </a:lnTo>
                    <a:lnTo>
                      <a:pt x="786" y="1"/>
                    </a:lnTo>
                    <a:lnTo>
                      <a:pt x="786" y="18"/>
                    </a:lnTo>
                    <a:lnTo>
                      <a:pt x="785" y="33"/>
                    </a:lnTo>
                    <a:lnTo>
                      <a:pt x="781" y="47"/>
                    </a:lnTo>
                    <a:lnTo>
                      <a:pt x="777" y="59"/>
                    </a:lnTo>
                    <a:lnTo>
                      <a:pt x="772" y="74"/>
                    </a:lnTo>
                    <a:lnTo>
                      <a:pt x="768" y="82"/>
                    </a:lnTo>
                    <a:lnTo>
                      <a:pt x="762" y="88"/>
                    </a:lnTo>
                    <a:lnTo>
                      <a:pt x="760" y="91"/>
                    </a:lnTo>
                    <a:lnTo>
                      <a:pt x="758" y="94"/>
                    </a:lnTo>
                    <a:lnTo>
                      <a:pt x="756" y="98"/>
                    </a:lnTo>
                    <a:lnTo>
                      <a:pt x="756" y="103"/>
                    </a:lnTo>
                    <a:lnTo>
                      <a:pt x="756" y="109"/>
                    </a:lnTo>
                    <a:lnTo>
                      <a:pt x="758" y="114"/>
                    </a:lnTo>
                    <a:lnTo>
                      <a:pt x="760" y="118"/>
                    </a:lnTo>
                    <a:lnTo>
                      <a:pt x="762" y="123"/>
                    </a:lnTo>
                    <a:lnTo>
                      <a:pt x="764" y="129"/>
                    </a:lnTo>
                    <a:lnTo>
                      <a:pt x="766" y="133"/>
                    </a:lnTo>
                    <a:lnTo>
                      <a:pt x="767" y="138"/>
                    </a:lnTo>
                    <a:lnTo>
                      <a:pt x="767" y="144"/>
                    </a:lnTo>
                    <a:lnTo>
                      <a:pt x="767" y="173"/>
                    </a:lnTo>
                    <a:lnTo>
                      <a:pt x="748" y="187"/>
                    </a:lnTo>
                    <a:lnTo>
                      <a:pt x="733" y="198"/>
                    </a:lnTo>
                    <a:lnTo>
                      <a:pt x="724" y="204"/>
                    </a:lnTo>
                    <a:lnTo>
                      <a:pt x="716" y="209"/>
                    </a:lnTo>
                    <a:lnTo>
                      <a:pt x="706" y="214"/>
                    </a:lnTo>
                    <a:lnTo>
                      <a:pt x="695" y="218"/>
                    </a:lnTo>
                    <a:lnTo>
                      <a:pt x="684" y="220"/>
                    </a:lnTo>
                    <a:lnTo>
                      <a:pt x="675" y="222"/>
                    </a:lnTo>
                    <a:lnTo>
                      <a:pt x="670" y="223"/>
                    </a:lnTo>
                    <a:lnTo>
                      <a:pt x="665" y="224"/>
                    </a:lnTo>
                    <a:lnTo>
                      <a:pt x="661" y="226"/>
                    </a:lnTo>
                    <a:lnTo>
                      <a:pt x="657" y="229"/>
                    </a:lnTo>
                    <a:lnTo>
                      <a:pt x="651" y="236"/>
                    </a:lnTo>
                    <a:lnTo>
                      <a:pt x="646" y="243"/>
                    </a:lnTo>
                    <a:lnTo>
                      <a:pt x="641" y="249"/>
                    </a:lnTo>
                    <a:lnTo>
                      <a:pt x="636" y="256"/>
                    </a:lnTo>
                    <a:lnTo>
                      <a:pt x="633" y="263"/>
                    </a:lnTo>
                    <a:lnTo>
                      <a:pt x="631" y="271"/>
                    </a:lnTo>
                    <a:lnTo>
                      <a:pt x="629" y="278"/>
                    </a:lnTo>
                    <a:lnTo>
                      <a:pt x="627" y="285"/>
                    </a:lnTo>
                    <a:lnTo>
                      <a:pt x="623" y="318"/>
                    </a:lnTo>
                    <a:lnTo>
                      <a:pt x="619" y="353"/>
                    </a:lnTo>
                    <a:lnTo>
                      <a:pt x="614" y="390"/>
                    </a:lnTo>
                    <a:lnTo>
                      <a:pt x="608" y="423"/>
                    </a:lnTo>
                    <a:lnTo>
                      <a:pt x="604" y="439"/>
                    </a:lnTo>
                    <a:lnTo>
                      <a:pt x="600" y="456"/>
                    </a:lnTo>
                    <a:lnTo>
                      <a:pt x="595" y="473"/>
                    </a:lnTo>
                    <a:lnTo>
                      <a:pt x="588" y="491"/>
                    </a:lnTo>
                    <a:lnTo>
                      <a:pt x="583" y="503"/>
                    </a:lnTo>
                    <a:lnTo>
                      <a:pt x="577" y="513"/>
                    </a:lnTo>
                    <a:lnTo>
                      <a:pt x="575" y="518"/>
                    </a:lnTo>
                    <a:lnTo>
                      <a:pt x="573" y="523"/>
                    </a:lnTo>
                    <a:lnTo>
                      <a:pt x="572" y="530"/>
                    </a:lnTo>
                    <a:lnTo>
                      <a:pt x="571" y="537"/>
                    </a:lnTo>
                    <a:lnTo>
                      <a:pt x="565" y="532"/>
                    </a:lnTo>
                    <a:lnTo>
                      <a:pt x="559" y="527"/>
                    </a:lnTo>
                    <a:lnTo>
                      <a:pt x="551" y="523"/>
                    </a:lnTo>
                    <a:lnTo>
                      <a:pt x="544" y="520"/>
                    </a:lnTo>
                    <a:lnTo>
                      <a:pt x="529" y="515"/>
                    </a:lnTo>
                    <a:lnTo>
                      <a:pt x="512" y="510"/>
                    </a:lnTo>
                    <a:lnTo>
                      <a:pt x="491" y="502"/>
                    </a:lnTo>
                    <a:lnTo>
                      <a:pt x="473" y="494"/>
                    </a:lnTo>
                    <a:lnTo>
                      <a:pt x="454" y="487"/>
                    </a:lnTo>
                    <a:lnTo>
                      <a:pt x="431" y="481"/>
                    </a:lnTo>
                    <a:lnTo>
                      <a:pt x="409" y="476"/>
                    </a:lnTo>
                    <a:lnTo>
                      <a:pt x="390" y="469"/>
                    </a:lnTo>
                    <a:lnTo>
                      <a:pt x="371" y="461"/>
                    </a:lnTo>
                    <a:lnTo>
                      <a:pt x="350" y="453"/>
                    </a:lnTo>
                    <a:lnTo>
                      <a:pt x="327" y="445"/>
                    </a:lnTo>
                    <a:lnTo>
                      <a:pt x="304" y="438"/>
                    </a:lnTo>
                    <a:lnTo>
                      <a:pt x="283" y="432"/>
                    </a:lnTo>
                    <a:lnTo>
                      <a:pt x="262" y="426"/>
                    </a:lnTo>
                    <a:lnTo>
                      <a:pt x="243" y="420"/>
                    </a:lnTo>
                    <a:lnTo>
                      <a:pt x="222" y="413"/>
                    </a:lnTo>
                    <a:lnTo>
                      <a:pt x="200" y="404"/>
                    </a:lnTo>
                    <a:lnTo>
                      <a:pt x="177" y="394"/>
                    </a:lnTo>
                    <a:lnTo>
                      <a:pt x="158" y="385"/>
                    </a:lnTo>
                    <a:lnTo>
                      <a:pt x="141" y="376"/>
                    </a:lnTo>
                    <a:lnTo>
                      <a:pt x="123" y="369"/>
                    </a:lnTo>
                    <a:lnTo>
                      <a:pt x="104" y="361"/>
                    </a:lnTo>
                    <a:lnTo>
                      <a:pt x="85" y="356"/>
                    </a:lnTo>
                    <a:lnTo>
                      <a:pt x="68" y="352"/>
                    </a:lnTo>
                    <a:lnTo>
                      <a:pt x="59" y="350"/>
                    </a:lnTo>
                    <a:lnTo>
                      <a:pt x="52" y="347"/>
                    </a:lnTo>
                    <a:lnTo>
                      <a:pt x="49" y="345"/>
                    </a:lnTo>
                    <a:lnTo>
                      <a:pt x="46" y="342"/>
                    </a:lnTo>
                    <a:lnTo>
                      <a:pt x="44" y="338"/>
                    </a:lnTo>
                    <a:lnTo>
                      <a:pt x="42" y="334"/>
                    </a:lnTo>
                    <a:lnTo>
                      <a:pt x="36" y="314"/>
                    </a:lnTo>
                    <a:lnTo>
                      <a:pt x="33" y="296"/>
                    </a:lnTo>
                    <a:lnTo>
                      <a:pt x="32" y="288"/>
                    </a:lnTo>
                    <a:lnTo>
                      <a:pt x="30" y="279"/>
                    </a:lnTo>
                    <a:lnTo>
                      <a:pt x="27" y="271"/>
                    </a:lnTo>
                    <a:lnTo>
                      <a:pt x="23" y="260"/>
                    </a:lnTo>
                    <a:lnTo>
                      <a:pt x="14" y="243"/>
                    </a:lnTo>
                    <a:lnTo>
                      <a:pt x="9" y="231"/>
                    </a:lnTo>
                    <a:lnTo>
                      <a:pt x="7" y="224"/>
                    </a:lnTo>
                    <a:lnTo>
                      <a:pt x="7" y="219"/>
                    </a:lnTo>
                    <a:lnTo>
                      <a:pt x="7" y="214"/>
                    </a:lnTo>
                    <a:lnTo>
                      <a:pt x="7" y="205"/>
                    </a:lnTo>
                    <a:lnTo>
                      <a:pt x="5" y="193"/>
                    </a:lnTo>
                    <a:lnTo>
                      <a:pt x="0" y="174"/>
                    </a:lnTo>
                    <a:close/>
                  </a:path>
                </a:pathLst>
              </a:custGeom>
              <a:solidFill>
                <a:srgbClr val="EAEAEA"/>
              </a:solidFill>
              <a:ln w="9525">
                <a:solidFill>
                  <a:sysClr val="windowText" lastClr="000000">
                    <a:lumMod val="50000"/>
                    <a:lumOff val="50000"/>
                  </a:sysClr>
                </a:solidFill>
                <a:round/>
                <a:headEnd/>
                <a:tailEnd/>
              </a:ln>
            </p:spPr>
          </p:sp>
          <p:sp>
            <p:nvSpPr>
              <p:cNvPr id="50" name="Turkey"/>
              <p:cNvSpPr>
                <a:spLocks noEditPoints="1"/>
              </p:cNvSpPr>
              <p:nvPr/>
            </p:nvSpPr>
            <p:spPr bwMode="auto">
              <a:xfrm>
                <a:off x="57624" y="2661419"/>
                <a:ext cx="1076024" cy="787540"/>
              </a:xfrm>
              <a:custGeom>
                <a:avLst/>
                <a:gdLst/>
                <a:ahLst/>
                <a:cxnLst>
                  <a:cxn ang="0">
                    <a:pos x="256" y="101"/>
                  </a:cxn>
                  <a:cxn ang="0">
                    <a:pos x="227" y="205"/>
                  </a:cxn>
                  <a:cxn ang="0">
                    <a:pos x="238" y="230"/>
                  </a:cxn>
                  <a:cxn ang="0">
                    <a:pos x="406" y="226"/>
                  </a:cxn>
                  <a:cxn ang="0">
                    <a:pos x="527" y="239"/>
                  </a:cxn>
                  <a:cxn ang="0">
                    <a:pos x="507" y="153"/>
                  </a:cxn>
                  <a:cxn ang="0">
                    <a:pos x="412" y="0"/>
                  </a:cxn>
                  <a:cxn ang="0">
                    <a:pos x="966" y="1326"/>
                  </a:cxn>
                  <a:cxn ang="0">
                    <a:pos x="1058" y="1282"/>
                  </a:cxn>
                  <a:cxn ang="0">
                    <a:pos x="1024" y="1224"/>
                  </a:cxn>
                  <a:cxn ang="0">
                    <a:pos x="951" y="1241"/>
                  </a:cxn>
                  <a:cxn ang="0">
                    <a:pos x="823" y="1188"/>
                  </a:cxn>
                  <a:cxn ang="0">
                    <a:pos x="713" y="1222"/>
                  </a:cxn>
                  <a:cxn ang="0">
                    <a:pos x="557" y="1183"/>
                  </a:cxn>
                  <a:cxn ang="0">
                    <a:pos x="472" y="1023"/>
                  </a:cxn>
                  <a:cxn ang="0">
                    <a:pos x="376" y="1004"/>
                  </a:cxn>
                  <a:cxn ang="0">
                    <a:pos x="305" y="1038"/>
                  </a:cxn>
                  <a:cxn ang="0">
                    <a:pos x="174" y="953"/>
                  </a:cxn>
                  <a:cxn ang="0">
                    <a:pos x="110" y="867"/>
                  </a:cxn>
                  <a:cxn ang="0">
                    <a:pos x="42" y="856"/>
                  </a:cxn>
                  <a:cxn ang="0">
                    <a:pos x="48" y="818"/>
                  </a:cxn>
                  <a:cxn ang="0">
                    <a:pos x="48" y="776"/>
                  </a:cxn>
                  <a:cxn ang="0">
                    <a:pos x="41" y="735"/>
                  </a:cxn>
                  <a:cxn ang="0">
                    <a:pos x="42" y="683"/>
                  </a:cxn>
                  <a:cxn ang="0">
                    <a:pos x="80" y="587"/>
                  </a:cxn>
                  <a:cxn ang="0">
                    <a:pos x="47" y="517"/>
                  </a:cxn>
                  <a:cxn ang="0">
                    <a:pos x="107" y="396"/>
                  </a:cxn>
                  <a:cxn ang="0">
                    <a:pos x="133" y="344"/>
                  </a:cxn>
                  <a:cxn ang="0">
                    <a:pos x="107" y="299"/>
                  </a:cxn>
                  <a:cxn ang="0">
                    <a:pos x="281" y="290"/>
                  </a:cxn>
                  <a:cxn ang="0">
                    <a:pos x="338" y="336"/>
                  </a:cxn>
                  <a:cxn ang="0">
                    <a:pos x="439" y="369"/>
                  </a:cxn>
                  <a:cxn ang="0">
                    <a:pos x="512" y="352"/>
                  </a:cxn>
                  <a:cxn ang="0">
                    <a:pos x="577" y="328"/>
                  </a:cxn>
                  <a:cxn ang="0">
                    <a:pos x="537" y="274"/>
                  </a:cxn>
                  <a:cxn ang="0">
                    <a:pos x="707" y="352"/>
                  </a:cxn>
                  <a:cxn ang="0">
                    <a:pos x="841" y="385"/>
                  </a:cxn>
                  <a:cxn ang="0">
                    <a:pos x="1083" y="366"/>
                  </a:cxn>
                  <a:cxn ang="0">
                    <a:pos x="1276" y="459"/>
                  </a:cxn>
                  <a:cxn ang="0">
                    <a:pos x="1316" y="432"/>
                  </a:cxn>
                  <a:cxn ang="0">
                    <a:pos x="1336" y="513"/>
                  </a:cxn>
                  <a:cxn ang="0">
                    <a:pos x="1413" y="577"/>
                  </a:cxn>
                  <a:cxn ang="0">
                    <a:pos x="1494" y="621"/>
                  </a:cxn>
                  <a:cxn ang="0">
                    <a:pos x="1590" y="710"/>
                  </a:cxn>
                  <a:cxn ang="0">
                    <a:pos x="1773" y="763"/>
                  </a:cxn>
                  <a:cxn ang="0">
                    <a:pos x="1967" y="777"/>
                  </a:cxn>
                  <a:cxn ang="0">
                    <a:pos x="2126" y="828"/>
                  </a:cxn>
                  <a:cxn ang="0">
                    <a:pos x="2243" y="937"/>
                  </a:cxn>
                  <a:cxn ang="0">
                    <a:pos x="2202" y="1045"/>
                  </a:cxn>
                  <a:cxn ang="0">
                    <a:pos x="2214" y="1211"/>
                  </a:cxn>
                  <a:cxn ang="0">
                    <a:pos x="2191" y="1346"/>
                  </a:cxn>
                  <a:cxn ang="0">
                    <a:pos x="2133" y="1466"/>
                  </a:cxn>
                  <a:cxn ang="0">
                    <a:pos x="2163" y="1615"/>
                  </a:cxn>
                  <a:cxn ang="0">
                    <a:pos x="2049" y="1594"/>
                  </a:cxn>
                  <a:cxn ang="0">
                    <a:pos x="1967" y="1527"/>
                  </a:cxn>
                  <a:cxn ang="0">
                    <a:pos x="1689" y="1481"/>
                  </a:cxn>
                  <a:cxn ang="0">
                    <a:pos x="1370" y="1424"/>
                  </a:cxn>
                  <a:cxn ang="0">
                    <a:pos x="1180" y="1338"/>
                  </a:cxn>
                  <a:cxn ang="0">
                    <a:pos x="1100" y="1351"/>
                  </a:cxn>
                  <a:cxn ang="0">
                    <a:pos x="1022" y="1425"/>
                  </a:cxn>
                </a:cxnLst>
                <a:rect l="0" t="0" r="r" b="b"/>
                <a:pathLst>
                  <a:path w="2254" h="1637">
                    <a:moveTo>
                      <a:pt x="345" y="14"/>
                    </a:moveTo>
                    <a:lnTo>
                      <a:pt x="340" y="15"/>
                    </a:lnTo>
                    <a:lnTo>
                      <a:pt x="336" y="17"/>
                    </a:lnTo>
                    <a:lnTo>
                      <a:pt x="332" y="19"/>
                    </a:lnTo>
                    <a:lnTo>
                      <a:pt x="329" y="22"/>
                    </a:lnTo>
                    <a:lnTo>
                      <a:pt x="324" y="28"/>
                    </a:lnTo>
                    <a:lnTo>
                      <a:pt x="319" y="36"/>
                    </a:lnTo>
                    <a:lnTo>
                      <a:pt x="316" y="46"/>
                    </a:lnTo>
                    <a:lnTo>
                      <a:pt x="314" y="55"/>
                    </a:lnTo>
                    <a:lnTo>
                      <a:pt x="313" y="65"/>
                    </a:lnTo>
                    <a:lnTo>
                      <a:pt x="311" y="76"/>
                    </a:lnTo>
                    <a:lnTo>
                      <a:pt x="297" y="76"/>
                    </a:lnTo>
                    <a:lnTo>
                      <a:pt x="284" y="75"/>
                    </a:lnTo>
                    <a:lnTo>
                      <a:pt x="272" y="75"/>
                    </a:lnTo>
                    <a:lnTo>
                      <a:pt x="257" y="76"/>
                    </a:lnTo>
                    <a:lnTo>
                      <a:pt x="256" y="88"/>
                    </a:lnTo>
                    <a:lnTo>
                      <a:pt x="256" y="101"/>
                    </a:lnTo>
                    <a:lnTo>
                      <a:pt x="255" y="106"/>
                    </a:lnTo>
                    <a:lnTo>
                      <a:pt x="254" y="112"/>
                    </a:lnTo>
                    <a:lnTo>
                      <a:pt x="252" y="117"/>
                    </a:lnTo>
                    <a:lnTo>
                      <a:pt x="250" y="124"/>
                    </a:lnTo>
                    <a:lnTo>
                      <a:pt x="244" y="133"/>
                    </a:lnTo>
                    <a:lnTo>
                      <a:pt x="238" y="140"/>
                    </a:lnTo>
                    <a:lnTo>
                      <a:pt x="230" y="146"/>
                    </a:lnTo>
                    <a:lnTo>
                      <a:pt x="222" y="152"/>
                    </a:lnTo>
                    <a:lnTo>
                      <a:pt x="215" y="158"/>
                    </a:lnTo>
                    <a:lnTo>
                      <a:pt x="208" y="164"/>
                    </a:lnTo>
                    <a:lnTo>
                      <a:pt x="201" y="171"/>
                    </a:lnTo>
                    <a:lnTo>
                      <a:pt x="196" y="182"/>
                    </a:lnTo>
                    <a:lnTo>
                      <a:pt x="206" y="188"/>
                    </a:lnTo>
                    <a:lnTo>
                      <a:pt x="217" y="193"/>
                    </a:lnTo>
                    <a:lnTo>
                      <a:pt x="221" y="197"/>
                    </a:lnTo>
                    <a:lnTo>
                      <a:pt x="225" y="200"/>
                    </a:lnTo>
                    <a:lnTo>
                      <a:pt x="227" y="205"/>
                    </a:lnTo>
                    <a:lnTo>
                      <a:pt x="229" y="212"/>
                    </a:lnTo>
                    <a:lnTo>
                      <a:pt x="209" y="218"/>
                    </a:lnTo>
                    <a:lnTo>
                      <a:pt x="189" y="222"/>
                    </a:lnTo>
                    <a:lnTo>
                      <a:pt x="180" y="225"/>
                    </a:lnTo>
                    <a:lnTo>
                      <a:pt x="170" y="229"/>
                    </a:lnTo>
                    <a:lnTo>
                      <a:pt x="162" y="234"/>
                    </a:lnTo>
                    <a:lnTo>
                      <a:pt x="154" y="242"/>
                    </a:lnTo>
                    <a:lnTo>
                      <a:pt x="158" y="244"/>
                    </a:lnTo>
                    <a:lnTo>
                      <a:pt x="161" y="246"/>
                    </a:lnTo>
                    <a:lnTo>
                      <a:pt x="165" y="247"/>
                    </a:lnTo>
                    <a:lnTo>
                      <a:pt x="169" y="247"/>
                    </a:lnTo>
                    <a:lnTo>
                      <a:pt x="181" y="244"/>
                    </a:lnTo>
                    <a:lnTo>
                      <a:pt x="192" y="239"/>
                    </a:lnTo>
                    <a:lnTo>
                      <a:pt x="203" y="234"/>
                    </a:lnTo>
                    <a:lnTo>
                      <a:pt x="214" y="232"/>
                    </a:lnTo>
                    <a:lnTo>
                      <a:pt x="225" y="230"/>
                    </a:lnTo>
                    <a:lnTo>
                      <a:pt x="238" y="230"/>
                    </a:lnTo>
                    <a:lnTo>
                      <a:pt x="269" y="230"/>
                    </a:lnTo>
                    <a:lnTo>
                      <a:pt x="278" y="231"/>
                    </a:lnTo>
                    <a:lnTo>
                      <a:pt x="285" y="232"/>
                    </a:lnTo>
                    <a:lnTo>
                      <a:pt x="294" y="234"/>
                    </a:lnTo>
                    <a:lnTo>
                      <a:pt x="303" y="234"/>
                    </a:lnTo>
                    <a:lnTo>
                      <a:pt x="309" y="234"/>
                    </a:lnTo>
                    <a:lnTo>
                      <a:pt x="315" y="232"/>
                    </a:lnTo>
                    <a:lnTo>
                      <a:pt x="320" y="230"/>
                    </a:lnTo>
                    <a:lnTo>
                      <a:pt x="326" y="228"/>
                    </a:lnTo>
                    <a:lnTo>
                      <a:pt x="330" y="226"/>
                    </a:lnTo>
                    <a:lnTo>
                      <a:pt x="335" y="224"/>
                    </a:lnTo>
                    <a:lnTo>
                      <a:pt x="341" y="222"/>
                    </a:lnTo>
                    <a:lnTo>
                      <a:pt x="347" y="222"/>
                    </a:lnTo>
                    <a:lnTo>
                      <a:pt x="377" y="222"/>
                    </a:lnTo>
                    <a:lnTo>
                      <a:pt x="388" y="222"/>
                    </a:lnTo>
                    <a:lnTo>
                      <a:pt x="397" y="224"/>
                    </a:lnTo>
                    <a:lnTo>
                      <a:pt x="406" y="226"/>
                    </a:lnTo>
                    <a:lnTo>
                      <a:pt x="415" y="228"/>
                    </a:lnTo>
                    <a:lnTo>
                      <a:pt x="430" y="235"/>
                    </a:lnTo>
                    <a:lnTo>
                      <a:pt x="446" y="244"/>
                    </a:lnTo>
                    <a:lnTo>
                      <a:pt x="460" y="252"/>
                    </a:lnTo>
                    <a:lnTo>
                      <a:pt x="477" y="259"/>
                    </a:lnTo>
                    <a:lnTo>
                      <a:pt x="485" y="261"/>
                    </a:lnTo>
                    <a:lnTo>
                      <a:pt x="494" y="263"/>
                    </a:lnTo>
                    <a:lnTo>
                      <a:pt x="504" y="266"/>
                    </a:lnTo>
                    <a:lnTo>
                      <a:pt x="513" y="266"/>
                    </a:lnTo>
                    <a:lnTo>
                      <a:pt x="517" y="266"/>
                    </a:lnTo>
                    <a:lnTo>
                      <a:pt x="520" y="263"/>
                    </a:lnTo>
                    <a:lnTo>
                      <a:pt x="523" y="261"/>
                    </a:lnTo>
                    <a:lnTo>
                      <a:pt x="525" y="258"/>
                    </a:lnTo>
                    <a:lnTo>
                      <a:pt x="527" y="251"/>
                    </a:lnTo>
                    <a:lnTo>
                      <a:pt x="528" y="243"/>
                    </a:lnTo>
                    <a:lnTo>
                      <a:pt x="528" y="241"/>
                    </a:lnTo>
                    <a:lnTo>
                      <a:pt x="527" y="239"/>
                    </a:lnTo>
                    <a:lnTo>
                      <a:pt x="526" y="237"/>
                    </a:lnTo>
                    <a:lnTo>
                      <a:pt x="524" y="234"/>
                    </a:lnTo>
                    <a:lnTo>
                      <a:pt x="519" y="232"/>
                    </a:lnTo>
                    <a:lnTo>
                      <a:pt x="514" y="229"/>
                    </a:lnTo>
                    <a:lnTo>
                      <a:pt x="503" y="220"/>
                    </a:lnTo>
                    <a:lnTo>
                      <a:pt x="494" y="211"/>
                    </a:lnTo>
                    <a:lnTo>
                      <a:pt x="490" y="205"/>
                    </a:lnTo>
                    <a:lnTo>
                      <a:pt x="487" y="200"/>
                    </a:lnTo>
                    <a:lnTo>
                      <a:pt x="485" y="193"/>
                    </a:lnTo>
                    <a:lnTo>
                      <a:pt x="485" y="186"/>
                    </a:lnTo>
                    <a:lnTo>
                      <a:pt x="486" y="180"/>
                    </a:lnTo>
                    <a:lnTo>
                      <a:pt x="488" y="174"/>
                    </a:lnTo>
                    <a:lnTo>
                      <a:pt x="491" y="170"/>
                    </a:lnTo>
                    <a:lnTo>
                      <a:pt x="495" y="166"/>
                    </a:lnTo>
                    <a:lnTo>
                      <a:pt x="499" y="162"/>
                    </a:lnTo>
                    <a:lnTo>
                      <a:pt x="503" y="158"/>
                    </a:lnTo>
                    <a:lnTo>
                      <a:pt x="507" y="153"/>
                    </a:lnTo>
                    <a:lnTo>
                      <a:pt x="510" y="147"/>
                    </a:lnTo>
                    <a:lnTo>
                      <a:pt x="515" y="132"/>
                    </a:lnTo>
                    <a:lnTo>
                      <a:pt x="517" y="118"/>
                    </a:lnTo>
                    <a:lnTo>
                      <a:pt x="518" y="105"/>
                    </a:lnTo>
                    <a:lnTo>
                      <a:pt x="519" y="88"/>
                    </a:lnTo>
                    <a:lnTo>
                      <a:pt x="522" y="80"/>
                    </a:lnTo>
                    <a:lnTo>
                      <a:pt x="526" y="72"/>
                    </a:lnTo>
                    <a:lnTo>
                      <a:pt x="504" y="57"/>
                    </a:lnTo>
                    <a:lnTo>
                      <a:pt x="484" y="46"/>
                    </a:lnTo>
                    <a:lnTo>
                      <a:pt x="465" y="35"/>
                    </a:lnTo>
                    <a:lnTo>
                      <a:pt x="443" y="21"/>
                    </a:lnTo>
                    <a:lnTo>
                      <a:pt x="434" y="15"/>
                    </a:lnTo>
                    <a:lnTo>
                      <a:pt x="428" y="7"/>
                    </a:lnTo>
                    <a:lnTo>
                      <a:pt x="424" y="4"/>
                    </a:lnTo>
                    <a:lnTo>
                      <a:pt x="421" y="2"/>
                    </a:lnTo>
                    <a:lnTo>
                      <a:pt x="417" y="0"/>
                    </a:lnTo>
                    <a:lnTo>
                      <a:pt x="412" y="0"/>
                    </a:lnTo>
                    <a:lnTo>
                      <a:pt x="401" y="0"/>
                    </a:lnTo>
                    <a:lnTo>
                      <a:pt x="393" y="1"/>
                    </a:lnTo>
                    <a:lnTo>
                      <a:pt x="386" y="3"/>
                    </a:lnTo>
                    <a:lnTo>
                      <a:pt x="379" y="6"/>
                    </a:lnTo>
                    <a:lnTo>
                      <a:pt x="370" y="8"/>
                    </a:lnTo>
                    <a:lnTo>
                      <a:pt x="363" y="11"/>
                    </a:lnTo>
                    <a:lnTo>
                      <a:pt x="355" y="13"/>
                    </a:lnTo>
                    <a:lnTo>
                      <a:pt x="345" y="14"/>
                    </a:lnTo>
                    <a:close/>
                    <a:moveTo>
                      <a:pt x="949" y="1380"/>
                    </a:moveTo>
                    <a:lnTo>
                      <a:pt x="954" y="1374"/>
                    </a:lnTo>
                    <a:lnTo>
                      <a:pt x="957" y="1366"/>
                    </a:lnTo>
                    <a:lnTo>
                      <a:pt x="960" y="1359"/>
                    </a:lnTo>
                    <a:lnTo>
                      <a:pt x="962" y="1351"/>
                    </a:lnTo>
                    <a:lnTo>
                      <a:pt x="964" y="1345"/>
                    </a:lnTo>
                    <a:lnTo>
                      <a:pt x="965" y="1338"/>
                    </a:lnTo>
                    <a:lnTo>
                      <a:pt x="965" y="1332"/>
                    </a:lnTo>
                    <a:lnTo>
                      <a:pt x="966" y="1326"/>
                    </a:lnTo>
                    <a:lnTo>
                      <a:pt x="966" y="1321"/>
                    </a:lnTo>
                    <a:lnTo>
                      <a:pt x="967" y="1316"/>
                    </a:lnTo>
                    <a:lnTo>
                      <a:pt x="969" y="1309"/>
                    </a:lnTo>
                    <a:lnTo>
                      <a:pt x="972" y="1304"/>
                    </a:lnTo>
                    <a:lnTo>
                      <a:pt x="974" y="1301"/>
                    </a:lnTo>
                    <a:lnTo>
                      <a:pt x="978" y="1299"/>
                    </a:lnTo>
                    <a:lnTo>
                      <a:pt x="982" y="1298"/>
                    </a:lnTo>
                    <a:lnTo>
                      <a:pt x="986" y="1297"/>
                    </a:lnTo>
                    <a:lnTo>
                      <a:pt x="994" y="1296"/>
                    </a:lnTo>
                    <a:lnTo>
                      <a:pt x="1002" y="1296"/>
                    </a:lnTo>
                    <a:lnTo>
                      <a:pt x="1014" y="1293"/>
                    </a:lnTo>
                    <a:lnTo>
                      <a:pt x="1026" y="1290"/>
                    </a:lnTo>
                    <a:lnTo>
                      <a:pt x="1048" y="1290"/>
                    </a:lnTo>
                    <a:lnTo>
                      <a:pt x="1051" y="1290"/>
                    </a:lnTo>
                    <a:lnTo>
                      <a:pt x="1054" y="1288"/>
                    </a:lnTo>
                    <a:lnTo>
                      <a:pt x="1056" y="1286"/>
                    </a:lnTo>
                    <a:lnTo>
                      <a:pt x="1058" y="1282"/>
                    </a:lnTo>
                    <a:lnTo>
                      <a:pt x="1061" y="1275"/>
                    </a:lnTo>
                    <a:lnTo>
                      <a:pt x="1065" y="1268"/>
                    </a:lnTo>
                    <a:lnTo>
                      <a:pt x="1070" y="1262"/>
                    </a:lnTo>
                    <a:lnTo>
                      <a:pt x="1074" y="1255"/>
                    </a:lnTo>
                    <a:lnTo>
                      <a:pt x="1076" y="1251"/>
                    </a:lnTo>
                    <a:lnTo>
                      <a:pt x="1077" y="1248"/>
                    </a:lnTo>
                    <a:lnTo>
                      <a:pt x="1078" y="1244"/>
                    </a:lnTo>
                    <a:lnTo>
                      <a:pt x="1079" y="1240"/>
                    </a:lnTo>
                    <a:lnTo>
                      <a:pt x="1078" y="1236"/>
                    </a:lnTo>
                    <a:lnTo>
                      <a:pt x="1078" y="1231"/>
                    </a:lnTo>
                    <a:lnTo>
                      <a:pt x="1073" y="1230"/>
                    </a:lnTo>
                    <a:lnTo>
                      <a:pt x="1061" y="1234"/>
                    </a:lnTo>
                    <a:lnTo>
                      <a:pt x="1050" y="1235"/>
                    </a:lnTo>
                    <a:lnTo>
                      <a:pt x="1043" y="1235"/>
                    </a:lnTo>
                    <a:lnTo>
                      <a:pt x="1035" y="1232"/>
                    </a:lnTo>
                    <a:lnTo>
                      <a:pt x="1030" y="1229"/>
                    </a:lnTo>
                    <a:lnTo>
                      <a:pt x="1024" y="1224"/>
                    </a:lnTo>
                    <a:lnTo>
                      <a:pt x="1019" y="1220"/>
                    </a:lnTo>
                    <a:lnTo>
                      <a:pt x="1013" y="1217"/>
                    </a:lnTo>
                    <a:lnTo>
                      <a:pt x="1006" y="1215"/>
                    </a:lnTo>
                    <a:lnTo>
                      <a:pt x="999" y="1214"/>
                    </a:lnTo>
                    <a:lnTo>
                      <a:pt x="996" y="1214"/>
                    </a:lnTo>
                    <a:lnTo>
                      <a:pt x="993" y="1215"/>
                    </a:lnTo>
                    <a:lnTo>
                      <a:pt x="993" y="1220"/>
                    </a:lnTo>
                    <a:lnTo>
                      <a:pt x="992" y="1226"/>
                    </a:lnTo>
                    <a:lnTo>
                      <a:pt x="991" y="1232"/>
                    </a:lnTo>
                    <a:lnTo>
                      <a:pt x="989" y="1236"/>
                    </a:lnTo>
                    <a:lnTo>
                      <a:pt x="986" y="1240"/>
                    </a:lnTo>
                    <a:lnTo>
                      <a:pt x="982" y="1243"/>
                    </a:lnTo>
                    <a:lnTo>
                      <a:pt x="977" y="1245"/>
                    </a:lnTo>
                    <a:lnTo>
                      <a:pt x="972" y="1246"/>
                    </a:lnTo>
                    <a:lnTo>
                      <a:pt x="964" y="1245"/>
                    </a:lnTo>
                    <a:lnTo>
                      <a:pt x="958" y="1244"/>
                    </a:lnTo>
                    <a:lnTo>
                      <a:pt x="951" y="1241"/>
                    </a:lnTo>
                    <a:lnTo>
                      <a:pt x="944" y="1237"/>
                    </a:lnTo>
                    <a:lnTo>
                      <a:pt x="938" y="1225"/>
                    </a:lnTo>
                    <a:lnTo>
                      <a:pt x="933" y="1215"/>
                    </a:lnTo>
                    <a:lnTo>
                      <a:pt x="928" y="1210"/>
                    </a:lnTo>
                    <a:lnTo>
                      <a:pt x="924" y="1206"/>
                    </a:lnTo>
                    <a:lnTo>
                      <a:pt x="918" y="1203"/>
                    </a:lnTo>
                    <a:lnTo>
                      <a:pt x="913" y="1200"/>
                    </a:lnTo>
                    <a:lnTo>
                      <a:pt x="903" y="1194"/>
                    </a:lnTo>
                    <a:lnTo>
                      <a:pt x="891" y="1189"/>
                    </a:lnTo>
                    <a:lnTo>
                      <a:pt x="884" y="1184"/>
                    </a:lnTo>
                    <a:lnTo>
                      <a:pt x="877" y="1181"/>
                    </a:lnTo>
                    <a:lnTo>
                      <a:pt x="851" y="1181"/>
                    </a:lnTo>
                    <a:lnTo>
                      <a:pt x="845" y="1181"/>
                    </a:lnTo>
                    <a:lnTo>
                      <a:pt x="839" y="1182"/>
                    </a:lnTo>
                    <a:lnTo>
                      <a:pt x="833" y="1184"/>
                    </a:lnTo>
                    <a:lnTo>
                      <a:pt x="828" y="1186"/>
                    </a:lnTo>
                    <a:lnTo>
                      <a:pt x="823" y="1188"/>
                    </a:lnTo>
                    <a:lnTo>
                      <a:pt x="818" y="1189"/>
                    </a:lnTo>
                    <a:lnTo>
                      <a:pt x="812" y="1191"/>
                    </a:lnTo>
                    <a:lnTo>
                      <a:pt x="805" y="1191"/>
                    </a:lnTo>
                    <a:lnTo>
                      <a:pt x="774" y="1191"/>
                    </a:lnTo>
                    <a:lnTo>
                      <a:pt x="769" y="1191"/>
                    </a:lnTo>
                    <a:lnTo>
                      <a:pt x="766" y="1193"/>
                    </a:lnTo>
                    <a:lnTo>
                      <a:pt x="762" y="1194"/>
                    </a:lnTo>
                    <a:lnTo>
                      <a:pt x="759" y="1197"/>
                    </a:lnTo>
                    <a:lnTo>
                      <a:pt x="754" y="1203"/>
                    </a:lnTo>
                    <a:lnTo>
                      <a:pt x="748" y="1210"/>
                    </a:lnTo>
                    <a:lnTo>
                      <a:pt x="744" y="1216"/>
                    </a:lnTo>
                    <a:lnTo>
                      <a:pt x="738" y="1222"/>
                    </a:lnTo>
                    <a:lnTo>
                      <a:pt x="735" y="1224"/>
                    </a:lnTo>
                    <a:lnTo>
                      <a:pt x="732" y="1226"/>
                    </a:lnTo>
                    <a:lnTo>
                      <a:pt x="728" y="1227"/>
                    </a:lnTo>
                    <a:lnTo>
                      <a:pt x="724" y="1229"/>
                    </a:lnTo>
                    <a:lnTo>
                      <a:pt x="713" y="1222"/>
                    </a:lnTo>
                    <a:lnTo>
                      <a:pt x="702" y="1217"/>
                    </a:lnTo>
                    <a:lnTo>
                      <a:pt x="689" y="1219"/>
                    </a:lnTo>
                    <a:lnTo>
                      <a:pt x="677" y="1221"/>
                    </a:lnTo>
                    <a:lnTo>
                      <a:pt x="669" y="1220"/>
                    </a:lnTo>
                    <a:lnTo>
                      <a:pt x="660" y="1217"/>
                    </a:lnTo>
                    <a:lnTo>
                      <a:pt x="654" y="1214"/>
                    </a:lnTo>
                    <a:lnTo>
                      <a:pt x="647" y="1210"/>
                    </a:lnTo>
                    <a:lnTo>
                      <a:pt x="641" y="1206"/>
                    </a:lnTo>
                    <a:lnTo>
                      <a:pt x="633" y="1202"/>
                    </a:lnTo>
                    <a:lnTo>
                      <a:pt x="626" y="1200"/>
                    </a:lnTo>
                    <a:lnTo>
                      <a:pt x="618" y="1198"/>
                    </a:lnTo>
                    <a:lnTo>
                      <a:pt x="577" y="1198"/>
                    </a:lnTo>
                    <a:lnTo>
                      <a:pt x="573" y="1197"/>
                    </a:lnTo>
                    <a:lnTo>
                      <a:pt x="569" y="1196"/>
                    </a:lnTo>
                    <a:lnTo>
                      <a:pt x="565" y="1194"/>
                    </a:lnTo>
                    <a:lnTo>
                      <a:pt x="562" y="1191"/>
                    </a:lnTo>
                    <a:lnTo>
                      <a:pt x="557" y="1183"/>
                    </a:lnTo>
                    <a:lnTo>
                      <a:pt x="552" y="1175"/>
                    </a:lnTo>
                    <a:lnTo>
                      <a:pt x="542" y="1158"/>
                    </a:lnTo>
                    <a:lnTo>
                      <a:pt x="536" y="1144"/>
                    </a:lnTo>
                    <a:lnTo>
                      <a:pt x="530" y="1128"/>
                    </a:lnTo>
                    <a:lnTo>
                      <a:pt x="522" y="1110"/>
                    </a:lnTo>
                    <a:lnTo>
                      <a:pt x="517" y="1100"/>
                    </a:lnTo>
                    <a:lnTo>
                      <a:pt x="514" y="1090"/>
                    </a:lnTo>
                    <a:lnTo>
                      <a:pt x="510" y="1080"/>
                    </a:lnTo>
                    <a:lnTo>
                      <a:pt x="506" y="1069"/>
                    </a:lnTo>
                    <a:lnTo>
                      <a:pt x="503" y="1062"/>
                    </a:lnTo>
                    <a:lnTo>
                      <a:pt x="499" y="1056"/>
                    </a:lnTo>
                    <a:lnTo>
                      <a:pt x="494" y="1051"/>
                    </a:lnTo>
                    <a:lnTo>
                      <a:pt x="489" y="1046"/>
                    </a:lnTo>
                    <a:lnTo>
                      <a:pt x="484" y="1042"/>
                    </a:lnTo>
                    <a:lnTo>
                      <a:pt x="480" y="1037"/>
                    </a:lnTo>
                    <a:lnTo>
                      <a:pt x="476" y="1031"/>
                    </a:lnTo>
                    <a:lnTo>
                      <a:pt x="472" y="1023"/>
                    </a:lnTo>
                    <a:lnTo>
                      <a:pt x="463" y="1017"/>
                    </a:lnTo>
                    <a:lnTo>
                      <a:pt x="455" y="1012"/>
                    </a:lnTo>
                    <a:lnTo>
                      <a:pt x="447" y="1008"/>
                    </a:lnTo>
                    <a:lnTo>
                      <a:pt x="439" y="1002"/>
                    </a:lnTo>
                    <a:lnTo>
                      <a:pt x="429" y="992"/>
                    </a:lnTo>
                    <a:lnTo>
                      <a:pt x="420" y="984"/>
                    </a:lnTo>
                    <a:lnTo>
                      <a:pt x="415" y="981"/>
                    </a:lnTo>
                    <a:lnTo>
                      <a:pt x="410" y="979"/>
                    </a:lnTo>
                    <a:lnTo>
                      <a:pt x="403" y="977"/>
                    </a:lnTo>
                    <a:lnTo>
                      <a:pt x="397" y="977"/>
                    </a:lnTo>
                    <a:lnTo>
                      <a:pt x="393" y="978"/>
                    </a:lnTo>
                    <a:lnTo>
                      <a:pt x="390" y="980"/>
                    </a:lnTo>
                    <a:lnTo>
                      <a:pt x="387" y="984"/>
                    </a:lnTo>
                    <a:lnTo>
                      <a:pt x="386" y="988"/>
                    </a:lnTo>
                    <a:lnTo>
                      <a:pt x="383" y="993"/>
                    </a:lnTo>
                    <a:lnTo>
                      <a:pt x="380" y="998"/>
                    </a:lnTo>
                    <a:lnTo>
                      <a:pt x="376" y="1004"/>
                    </a:lnTo>
                    <a:lnTo>
                      <a:pt x="372" y="1008"/>
                    </a:lnTo>
                    <a:lnTo>
                      <a:pt x="368" y="1011"/>
                    </a:lnTo>
                    <a:lnTo>
                      <a:pt x="363" y="1013"/>
                    </a:lnTo>
                    <a:lnTo>
                      <a:pt x="358" y="1015"/>
                    </a:lnTo>
                    <a:lnTo>
                      <a:pt x="352" y="1015"/>
                    </a:lnTo>
                    <a:lnTo>
                      <a:pt x="345" y="1015"/>
                    </a:lnTo>
                    <a:lnTo>
                      <a:pt x="339" y="1016"/>
                    </a:lnTo>
                    <a:lnTo>
                      <a:pt x="336" y="1016"/>
                    </a:lnTo>
                    <a:lnTo>
                      <a:pt x="333" y="1017"/>
                    </a:lnTo>
                    <a:lnTo>
                      <a:pt x="331" y="1019"/>
                    </a:lnTo>
                    <a:lnTo>
                      <a:pt x="329" y="1021"/>
                    </a:lnTo>
                    <a:lnTo>
                      <a:pt x="325" y="1028"/>
                    </a:lnTo>
                    <a:lnTo>
                      <a:pt x="322" y="1036"/>
                    </a:lnTo>
                    <a:lnTo>
                      <a:pt x="318" y="1038"/>
                    </a:lnTo>
                    <a:lnTo>
                      <a:pt x="314" y="1039"/>
                    </a:lnTo>
                    <a:lnTo>
                      <a:pt x="310" y="1038"/>
                    </a:lnTo>
                    <a:lnTo>
                      <a:pt x="305" y="1038"/>
                    </a:lnTo>
                    <a:lnTo>
                      <a:pt x="298" y="1038"/>
                    </a:lnTo>
                    <a:lnTo>
                      <a:pt x="291" y="1036"/>
                    </a:lnTo>
                    <a:lnTo>
                      <a:pt x="285" y="1034"/>
                    </a:lnTo>
                    <a:lnTo>
                      <a:pt x="280" y="1032"/>
                    </a:lnTo>
                    <a:lnTo>
                      <a:pt x="269" y="1025"/>
                    </a:lnTo>
                    <a:lnTo>
                      <a:pt x="254" y="1021"/>
                    </a:lnTo>
                    <a:lnTo>
                      <a:pt x="238" y="1018"/>
                    </a:lnTo>
                    <a:lnTo>
                      <a:pt x="222" y="1014"/>
                    </a:lnTo>
                    <a:lnTo>
                      <a:pt x="215" y="1012"/>
                    </a:lnTo>
                    <a:lnTo>
                      <a:pt x="209" y="1008"/>
                    </a:lnTo>
                    <a:lnTo>
                      <a:pt x="202" y="1003"/>
                    </a:lnTo>
                    <a:lnTo>
                      <a:pt x="196" y="996"/>
                    </a:lnTo>
                    <a:lnTo>
                      <a:pt x="192" y="988"/>
                    </a:lnTo>
                    <a:lnTo>
                      <a:pt x="189" y="980"/>
                    </a:lnTo>
                    <a:lnTo>
                      <a:pt x="187" y="971"/>
                    </a:lnTo>
                    <a:lnTo>
                      <a:pt x="183" y="963"/>
                    </a:lnTo>
                    <a:lnTo>
                      <a:pt x="174" y="953"/>
                    </a:lnTo>
                    <a:lnTo>
                      <a:pt x="166" y="943"/>
                    </a:lnTo>
                    <a:lnTo>
                      <a:pt x="163" y="938"/>
                    </a:lnTo>
                    <a:lnTo>
                      <a:pt x="160" y="934"/>
                    </a:lnTo>
                    <a:lnTo>
                      <a:pt x="158" y="928"/>
                    </a:lnTo>
                    <a:lnTo>
                      <a:pt x="157" y="922"/>
                    </a:lnTo>
                    <a:lnTo>
                      <a:pt x="159" y="909"/>
                    </a:lnTo>
                    <a:lnTo>
                      <a:pt x="161" y="897"/>
                    </a:lnTo>
                    <a:lnTo>
                      <a:pt x="161" y="891"/>
                    </a:lnTo>
                    <a:lnTo>
                      <a:pt x="160" y="884"/>
                    </a:lnTo>
                    <a:lnTo>
                      <a:pt x="148" y="884"/>
                    </a:lnTo>
                    <a:lnTo>
                      <a:pt x="138" y="881"/>
                    </a:lnTo>
                    <a:lnTo>
                      <a:pt x="129" y="878"/>
                    </a:lnTo>
                    <a:lnTo>
                      <a:pt x="118" y="873"/>
                    </a:lnTo>
                    <a:lnTo>
                      <a:pt x="115" y="872"/>
                    </a:lnTo>
                    <a:lnTo>
                      <a:pt x="113" y="871"/>
                    </a:lnTo>
                    <a:lnTo>
                      <a:pt x="111" y="869"/>
                    </a:lnTo>
                    <a:lnTo>
                      <a:pt x="110" y="867"/>
                    </a:lnTo>
                    <a:lnTo>
                      <a:pt x="109" y="860"/>
                    </a:lnTo>
                    <a:lnTo>
                      <a:pt x="109" y="852"/>
                    </a:lnTo>
                    <a:lnTo>
                      <a:pt x="109" y="849"/>
                    </a:lnTo>
                    <a:lnTo>
                      <a:pt x="108" y="847"/>
                    </a:lnTo>
                    <a:lnTo>
                      <a:pt x="106" y="845"/>
                    </a:lnTo>
                    <a:lnTo>
                      <a:pt x="104" y="844"/>
                    </a:lnTo>
                    <a:lnTo>
                      <a:pt x="97" y="845"/>
                    </a:lnTo>
                    <a:lnTo>
                      <a:pt x="89" y="847"/>
                    </a:lnTo>
                    <a:lnTo>
                      <a:pt x="83" y="849"/>
                    </a:lnTo>
                    <a:lnTo>
                      <a:pt x="77" y="852"/>
                    </a:lnTo>
                    <a:lnTo>
                      <a:pt x="71" y="855"/>
                    </a:lnTo>
                    <a:lnTo>
                      <a:pt x="65" y="857"/>
                    </a:lnTo>
                    <a:lnTo>
                      <a:pt x="58" y="860"/>
                    </a:lnTo>
                    <a:lnTo>
                      <a:pt x="50" y="860"/>
                    </a:lnTo>
                    <a:lnTo>
                      <a:pt x="47" y="860"/>
                    </a:lnTo>
                    <a:lnTo>
                      <a:pt x="44" y="858"/>
                    </a:lnTo>
                    <a:lnTo>
                      <a:pt x="42" y="856"/>
                    </a:lnTo>
                    <a:lnTo>
                      <a:pt x="40" y="854"/>
                    </a:lnTo>
                    <a:lnTo>
                      <a:pt x="36" y="850"/>
                    </a:lnTo>
                    <a:lnTo>
                      <a:pt x="31" y="844"/>
                    </a:lnTo>
                    <a:lnTo>
                      <a:pt x="23" y="837"/>
                    </a:lnTo>
                    <a:lnTo>
                      <a:pt x="15" y="829"/>
                    </a:lnTo>
                    <a:lnTo>
                      <a:pt x="11" y="825"/>
                    </a:lnTo>
                    <a:lnTo>
                      <a:pt x="8" y="821"/>
                    </a:lnTo>
                    <a:lnTo>
                      <a:pt x="5" y="817"/>
                    </a:lnTo>
                    <a:lnTo>
                      <a:pt x="5" y="812"/>
                    </a:lnTo>
                    <a:lnTo>
                      <a:pt x="5" y="807"/>
                    </a:lnTo>
                    <a:lnTo>
                      <a:pt x="6" y="802"/>
                    </a:lnTo>
                    <a:lnTo>
                      <a:pt x="12" y="801"/>
                    </a:lnTo>
                    <a:lnTo>
                      <a:pt x="20" y="804"/>
                    </a:lnTo>
                    <a:lnTo>
                      <a:pt x="27" y="807"/>
                    </a:lnTo>
                    <a:lnTo>
                      <a:pt x="34" y="811"/>
                    </a:lnTo>
                    <a:lnTo>
                      <a:pt x="41" y="815"/>
                    </a:lnTo>
                    <a:lnTo>
                      <a:pt x="48" y="818"/>
                    </a:lnTo>
                    <a:lnTo>
                      <a:pt x="55" y="821"/>
                    </a:lnTo>
                    <a:lnTo>
                      <a:pt x="62" y="823"/>
                    </a:lnTo>
                    <a:lnTo>
                      <a:pt x="71" y="824"/>
                    </a:lnTo>
                    <a:lnTo>
                      <a:pt x="78" y="823"/>
                    </a:lnTo>
                    <a:lnTo>
                      <a:pt x="83" y="821"/>
                    </a:lnTo>
                    <a:lnTo>
                      <a:pt x="86" y="819"/>
                    </a:lnTo>
                    <a:lnTo>
                      <a:pt x="88" y="817"/>
                    </a:lnTo>
                    <a:lnTo>
                      <a:pt x="89" y="814"/>
                    </a:lnTo>
                    <a:lnTo>
                      <a:pt x="89" y="811"/>
                    </a:lnTo>
                    <a:lnTo>
                      <a:pt x="89" y="807"/>
                    </a:lnTo>
                    <a:lnTo>
                      <a:pt x="87" y="802"/>
                    </a:lnTo>
                    <a:lnTo>
                      <a:pt x="85" y="799"/>
                    </a:lnTo>
                    <a:lnTo>
                      <a:pt x="82" y="796"/>
                    </a:lnTo>
                    <a:lnTo>
                      <a:pt x="75" y="792"/>
                    </a:lnTo>
                    <a:lnTo>
                      <a:pt x="67" y="787"/>
                    </a:lnTo>
                    <a:lnTo>
                      <a:pt x="56" y="782"/>
                    </a:lnTo>
                    <a:lnTo>
                      <a:pt x="48" y="776"/>
                    </a:lnTo>
                    <a:lnTo>
                      <a:pt x="39" y="770"/>
                    </a:lnTo>
                    <a:lnTo>
                      <a:pt x="28" y="766"/>
                    </a:lnTo>
                    <a:lnTo>
                      <a:pt x="20" y="765"/>
                    </a:lnTo>
                    <a:lnTo>
                      <a:pt x="12" y="764"/>
                    </a:lnTo>
                    <a:lnTo>
                      <a:pt x="9" y="764"/>
                    </a:lnTo>
                    <a:lnTo>
                      <a:pt x="5" y="762"/>
                    </a:lnTo>
                    <a:lnTo>
                      <a:pt x="2" y="761"/>
                    </a:lnTo>
                    <a:lnTo>
                      <a:pt x="0" y="758"/>
                    </a:lnTo>
                    <a:lnTo>
                      <a:pt x="5" y="757"/>
                    </a:lnTo>
                    <a:lnTo>
                      <a:pt x="16" y="762"/>
                    </a:lnTo>
                    <a:lnTo>
                      <a:pt x="26" y="766"/>
                    </a:lnTo>
                    <a:lnTo>
                      <a:pt x="31" y="765"/>
                    </a:lnTo>
                    <a:lnTo>
                      <a:pt x="34" y="763"/>
                    </a:lnTo>
                    <a:lnTo>
                      <a:pt x="37" y="760"/>
                    </a:lnTo>
                    <a:lnTo>
                      <a:pt x="39" y="756"/>
                    </a:lnTo>
                    <a:lnTo>
                      <a:pt x="41" y="745"/>
                    </a:lnTo>
                    <a:lnTo>
                      <a:pt x="41" y="735"/>
                    </a:lnTo>
                    <a:lnTo>
                      <a:pt x="41" y="728"/>
                    </a:lnTo>
                    <a:lnTo>
                      <a:pt x="39" y="723"/>
                    </a:lnTo>
                    <a:lnTo>
                      <a:pt x="36" y="717"/>
                    </a:lnTo>
                    <a:lnTo>
                      <a:pt x="31" y="712"/>
                    </a:lnTo>
                    <a:lnTo>
                      <a:pt x="26" y="709"/>
                    </a:lnTo>
                    <a:lnTo>
                      <a:pt x="20" y="707"/>
                    </a:lnTo>
                    <a:lnTo>
                      <a:pt x="18" y="705"/>
                    </a:lnTo>
                    <a:lnTo>
                      <a:pt x="16" y="703"/>
                    </a:lnTo>
                    <a:lnTo>
                      <a:pt x="14" y="701"/>
                    </a:lnTo>
                    <a:lnTo>
                      <a:pt x="14" y="698"/>
                    </a:lnTo>
                    <a:lnTo>
                      <a:pt x="14" y="695"/>
                    </a:lnTo>
                    <a:lnTo>
                      <a:pt x="15" y="693"/>
                    </a:lnTo>
                    <a:lnTo>
                      <a:pt x="16" y="691"/>
                    </a:lnTo>
                    <a:lnTo>
                      <a:pt x="18" y="688"/>
                    </a:lnTo>
                    <a:lnTo>
                      <a:pt x="22" y="686"/>
                    </a:lnTo>
                    <a:lnTo>
                      <a:pt x="28" y="684"/>
                    </a:lnTo>
                    <a:lnTo>
                      <a:pt x="42" y="683"/>
                    </a:lnTo>
                    <a:lnTo>
                      <a:pt x="56" y="683"/>
                    </a:lnTo>
                    <a:lnTo>
                      <a:pt x="54" y="672"/>
                    </a:lnTo>
                    <a:lnTo>
                      <a:pt x="53" y="662"/>
                    </a:lnTo>
                    <a:lnTo>
                      <a:pt x="53" y="656"/>
                    </a:lnTo>
                    <a:lnTo>
                      <a:pt x="55" y="652"/>
                    </a:lnTo>
                    <a:lnTo>
                      <a:pt x="57" y="648"/>
                    </a:lnTo>
                    <a:lnTo>
                      <a:pt x="60" y="644"/>
                    </a:lnTo>
                    <a:lnTo>
                      <a:pt x="67" y="637"/>
                    </a:lnTo>
                    <a:lnTo>
                      <a:pt x="74" y="629"/>
                    </a:lnTo>
                    <a:lnTo>
                      <a:pt x="77" y="625"/>
                    </a:lnTo>
                    <a:lnTo>
                      <a:pt x="78" y="622"/>
                    </a:lnTo>
                    <a:lnTo>
                      <a:pt x="80" y="618"/>
                    </a:lnTo>
                    <a:lnTo>
                      <a:pt x="80" y="615"/>
                    </a:lnTo>
                    <a:lnTo>
                      <a:pt x="81" y="607"/>
                    </a:lnTo>
                    <a:lnTo>
                      <a:pt x="81" y="597"/>
                    </a:lnTo>
                    <a:lnTo>
                      <a:pt x="81" y="592"/>
                    </a:lnTo>
                    <a:lnTo>
                      <a:pt x="80" y="587"/>
                    </a:lnTo>
                    <a:lnTo>
                      <a:pt x="79" y="582"/>
                    </a:lnTo>
                    <a:lnTo>
                      <a:pt x="77" y="578"/>
                    </a:lnTo>
                    <a:lnTo>
                      <a:pt x="73" y="570"/>
                    </a:lnTo>
                    <a:lnTo>
                      <a:pt x="68" y="563"/>
                    </a:lnTo>
                    <a:lnTo>
                      <a:pt x="53" y="550"/>
                    </a:lnTo>
                    <a:lnTo>
                      <a:pt x="37" y="535"/>
                    </a:lnTo>
                    <a:lnTo>
                      <a:pt x="28" y="530"/>
                    </a:lnTo>
                    <a:lnTo>
                      <a:pt x="22" y="525"/>
                    </a:lnTo>
                    <a:lnTo>
                      <a:pt x="19" y="522"/>
                    </a:lnTo>
                    <a:lnTo>
                      <a:pt x="17" y="517"/>
                    </a:lnTo>
                    <a:lnTo>
                      <a:pt x="15" y="514"/>
                    </a:lnTo>
                    <a:lnTo>
                      <a:pt x="15" y="509"/>
                    </a:lnTo>
                    <a:lnTo>
                      <a:pt x="16" y="505"/>
                    </a:lnTo>
                    <a:lnTo>
                      <a:pt x="18" y="501"/>
                    </a:lnTo>
                    <a:lnTo>
                      <a:pt x="29" y="506"/>
                    </a:lnTo>
                    <a:lnTo>
                      <a:pt x="39" y="511"/>
                    </a:lnTo>
                    <a:lnTo>
                      <a:pt x="47" y="517"/>
                    </a:lnTo>
                    <a:lnTo>
                      <a:pt x="54" y="526"/>
                    </a:lnTo>
                    <a:lnTo>
                      <a:pt x="67" y="542"/>
                    </a:lnTo>
                    <a:lnTo>
                      <a:pt x="80" y="562"/>
                    </a:lnTo>
                    <a:lnTo>
                      <a:pt x="85" y="560"/>
                    </a:lnTo>
                    <a:lnTo>
                      <a:pt x="85" y="500"/>
                    </a:lnTo>
                    <a:lnTo>
                      <a:pt x="96" y="487"/>
                    </a:lnTo>
                    <a:lnTo>
                      <a:pt x="106" y="475"/>
                    </a:lnTo>
                    <a:lnTo>
                      <a:pt x="97" y="463"/>
                    </a:lnTo>
                    <a:lnTo>
                      <a:pt x="87" y="451"/>
                    </a:lnTo>
                    <a:lnTo>
                      <a:pt x="99" y="438"/>
                    </a:lnTo>
                    <a:lnTo>
                      <a:pt x="111" y="425"/>
                    </a:lnTo>
                    <a:lnTo>
                      <a:pt x="107" y="415"/>
                    </a:lnTo>
                    <a:lnTo>
                      <a:pt x="103" y="403"/>
                    </a:lnTo>
                    <a:lnTo>
                      <a:pt x="103" y="401"/>
                    </a:lnTo>
                    <a:lnTo>
                      <a:pt x="104" y="399"/>
                    </a:lnTo>
                    <a:lnTo>
                      <a:pt x="105" y="397"/>
                    </a:lnTo>
                    <a:lnTo>
                      <a:pt x="107" y="396"/>
                    </a:lnTo>
                    <a:lnTo>
                      <a:pt x="111" y="393"/>
                    </a:lnTo>
                    <a:lnTo>
                      <a:pt x="115" y="391"/>
                    </a:lnTo>
                    <a:lnTo>
                      <a:pt x="126" y="383"/>
                    </a:lnTo>
                    <a:lnTo>
                      <a:pt x="136" y="375"/>
                    </a:lnTo>
                    <a:lnTo>
                      <a:pt x="143" y="371"/>
                    </a:lnTo>
                    <a:lnTo>
                      <a:pt x="151" y="368"/>
                    </a:lnTo>
                    <a:lnTo>
                      <a:pt x="154" y="366"/>
                    </a:lnTo>
                    <a:lnTo>
                      <a:pt x="156" y="364"/>
                    </a:lnTo>
                    <a:lnTo>
                      <a:pt x="158" y="361"/>
                    </a:lnTo>
                    <a:lnTo>
                      <a:pt x="159" y="358"/>
                    </a:lnTo>
                    <a:lnTo>
                      <a:pt x="158" y="352"/>
                    </a:lnTo>
                    <a:lnTo>
                      <a:pt x="155" y="347"/>
                    </a:lnTo>
                    <a:lnTo>
                      <a:pt x="153" y="345"/>
                    </a:lnTo>
                    <a:lnTo>
                      <a:pt x="151" y="344"/>
                    </a:lnTo>
                    <a:lnTo>
                      <a:pt x="148" y="343"/>
                    </a:lnTo>
                    <a:lnTo>
                      <a:pt x="145" y="343"/>
                    </a:lnTo>
                    <a:lnTo>
                      <a:pt x="133" y="344"/>
                    </a:lnTo>
                    <a:lnTo>
                      <a:pt x="120" y="346"/>
                    </a:lnTo>
                    <a:lnTo>
                      <a:pt x="107" y="346"/>
                    </a:lnTo>
                    <a:lnTo>
                      <a:pt x="95" y="344"/>
                    </a:lnTo>
                    <a:lnTo>
                      <a:pt x="89" y="342"/>
                    </a:lnTo>
                    <a:lnTo>
                      <a:pt x="85" y="339"/>
                    </a:lnTo>
                    <a:lnTo>
                      <a:pt x="83" y="337"/>
                    </a:lnTo>
                    <a:lnTo>
                      <a:pt x="82" y="335"/>
                    </a:lnTo>
                    <a:lnTo>
                      <a:pt x="81" y="332"/>
                    </a:lnTo>
                    <a:lnTo>
                      <a:pt x="81" y="330"/>
                    </a:lnTo>
                    <a:lnTo>
                      <a:pt x="82" y="324"/>
                    </a:lnTo>
                    <a:lnTo>
                      <a:pt x="83" y="318"/>
                    </a:lnTo>
                    <a:lnTo>
                      <a:pt x="85" y="313"/>
                    </a:lnTo>
                    <a:lnTo>
                      <a:pt x="88" y="309"/>
                    </a:lnTo>
                    <a:lnTo>
                      <a:pt x="93" y="306"/>
                    </a:lnTo>
                    <a:lnTo>
                      <a:pt x="97" y="303"/>
                    </a:lnTo>
                    <a:lnTo>
                      <a:pt x="102" y="301"/>
                    </a:lnTo>
                    <a:lnTo>
                      <a:pt x="107" y="299"/>
                    </a:lnTo>
                    <a:lnTo>
                      <a:pt x="116" y="298"/>
                    </a:lnTo>
                    <a:lnTo>
                      <a:pt x="125" y="298"/>
                    </a:lnTo>
                    <a:lnTo>
                      <a:pt x="132" y="296"/>
                    </a:lnTo>
                    <a:lnTo>
                      <a:pt x="140" y="294"/>
                    </a:lnTo>
                    <a:lnTo>
                      <a:pt x="159" y="283"/>
                    </a:lnTo>
                    <a:lnTo>
                      <a:pt x="174" y="274"/>
                    </a:lnTo>
                    <a:lnTo>
                      <a:pt x="182" y="270"/>
                    </a:lnTo>
                    <a:lnTo>
                      <a:pt x="190" y="267"/>
                    </a:lnTo>
                    <a:lnTo>
                      <a:pt x="199" y="265"/>
                    </a:lnTo>
                    <a:lnTo>
                      <a:pt x="210" y="263"/>
                    </a:lnTo>
                    <a:lnTo>
                      <a:pt x="227" y="263"/>
                    </a:lnTo>
                    <a:lnTo>
                      <a:pt x="243" y="266"/>
                    </a:lnTo>
                    <a:lnTo>
                      <a:pt x="250" y="268"/>
                    </a:lnTo>
                    <a:lnTo>
                      <a:pt x="257" y="271"/>
                    </a:lnTo>
                    <a:lnTo>
                      <a:pt x="265" y="275"/>
                    </a:lnTo>
                    <a:lnTo>
                      <a:pt x="272" y="280"/>
                    </a:lnTo>
                    <a:lnTo>
                      <a:pt x="281" y="290"/>
                    </a:lnTo>
                    <a:lnTo>
                      <a:pt x="289" y="301"/>
                    </a:lnTo>
                    <a:lnTo>
                      <a:pt x="294" y="305"/>
                    </a:lnTo>
                    <a:lnTo>
                      <a:pt x="298" y="309"/>
                    </a:lnTo>
                    <a:lnTo>
                      <a:pt x="303" y="311"/>
                    </a:lnTo>
                    <a:lnTo>
                      <a:pt x="310" y="312"/>
                    </a:lnTo>
                    <a:lnTo>
                      <a:pt x="314" y="311"/>
                    </a:lnTo>
                    <a:lnTo>
                      <a:pt x="317" y="310"/>
                    </a:lnTo>
                    <a:lnTo>
                      <a:pt x="320" y="308"/>
                    </a:lnTo>
                    <a:lnTo>
                      <a:pt x="324" y="306"/>
                    </a:lnTo>
                    <a:lnTo>
                      <a:pt x="329" y="300"/>
                    </a:lnTo>
                    <a:lnTo>
                      <a:pt x="335" y="294"/>
                    </a:lnTo>
                    <a:lnTo>
                      <a:pt x="352" y="294"/>
                    </a:lnTo>
                    <a:lnTo>
                      <a:pt x="352" y="306"/>
                    </a:lnTo>
                    <a:lnTo>
                      <a:pt x="344" y="318"/>
                    </a:lnTo>
                    <a:lnTo>
                      <a:pt x="337" y="331"/>
                    </a:lnTo>
                    <a:lnTo>
                      <a:pt x="337" y="334"/>
                    </a:lnTo>
                    <a:lnTo>
                      <a:pt x="338" y="336"/>
                    </a:lnTo>
                    <a:lnTo>
                      <a:pt x="339" y="338"/>
                    </a:lnTo>
                    <a:lnTo>
                      <a:pt x="341" y="340"/>
                    </a:lnTo>
                    <a:lnTo>
                      <a:pt x="345" y="343"/>
                    </a:lnTo>
                    <a:lnTo>
                      <a:pt x="351" y="344"/>
                    </a:lnTo>
                    <a:lnTo>
                      <a:pt x="361" y="343"/>
                    </a:lnTo>
                    <a:lnTo>
                      <a:pt x="370" y="340"/>
                    </a:lnTo>
                    <a:lnTo>
                      <a:pt x="379" y="337"/>
                    </a:lnTo>
                    <a:lnTo>
                      <a:pt x="389" y="336"/>
                    </a:lnTo>
                    <a:lnTo>
                      <a:pt x="392" y="336"/>
                    </a:lnTo>
                    <a:lnTo>
                      <a:pt x="395" y="338"/>
                    </a:lnTo>
                    <a:lnTo>
                      <a:pt x="398" y="340"/>
                    </a:lnTo>
                    <a:lnTo>
                      <a:pt x="400" y="342"/>
                    </a:lnTo>
                    <a:lnTo>
                      <a:pt x="404" y="347"/>
                    </a:lnTo>
                    <a:lnTo>
                      <a:pt x="411" y="353"/>
                    </a:lnTo>
                    <a:lnTo>
                      <a:pt x="423" y="358"/>
                    </a:lnTo>
                    <a:lnTo>
                      <a:pt x="436" y="363"/>
                    </a:lnTo>
                    <a:lnTo>
                      <a:pt x="439" y="369"/>
                    </a:lnTo>
                    <a:lnTo>
                      <a:pt x="444" y="374"/>
                    </a:lnTo>
                    <a:lnTo>
                      <a:pt x="453" y="373"/>
                    </a:lnTo>
                    <a:lnTo>
                      <a:pt x="461" y="371"/>
                    </a:lnTo>
                    <a:lnTo>
                      <a:pt x="466" y="369"/>
                    </a:lnTo>
                    <a:lnTo>
                      <a:pt x="469" y="366"/>
                    </a:lnTo>
                    <a:lnTo>
                      <a:pt x="470" y="363"/>
                    </a:lnTo>
                    <a:lnTo>
                      <a:pt x="471" y="359"/>
                    </a:lnTo>
                    <a:lnTo>
                      <a:pt x="471" y="329"/>
                    </a:lnTo>
                    <a:lnTo>
                      <a:pt x="487" y="329"/>
                    </a:lnTo>
                    <a:lnTo>
                      <a:pt x="494" y="329"/>
                    </a:lnTo>
                    <a:lnTo>
                      <a:pt x="499" y="330"/>
                    </a:lnTo>
                    <a:lnTo>
                      <a:pt x="504" y="332"/>
                    </a:lnTo>
                    <a:lnTo>
                      <a:pt x="508" y="336"/>
                    </a:lnTo>
                    <a:lnTo>
                      <a:pt x="510" y="341"/>
                    </a:lnTo>
                    <a:lnTo>
                      <a:pt x="511" y="346"/>
                    </a:lnTo>
                    <a:lnTo>
                      <a:pt x="511" y="350"/>
                    </a:lnTo>
                    <a:lnTo>
                      <a:pt x="512" y="352"/>
                    </a:lnTo>
                    <a:lnTo>
                      <a:pt x="513" y="354"/>
                    </a:lnTo>
                    <a:lnTo>
                      <a:pt x="516" y="355"/>
                    </a:lnTo>
                    <a:lnTo>
                      <a:pt x="523" y="357"/>
                    </a:lnTo>
                    <a:lnTo>
                      <a:pt x="529" y="358"/>
                    </a:lnTo>
                    <a:lnTo>
                      <a:pt x="534" y="359"/>
                    </a:lnTo>
                    <a:lnTo>
                      <a:pt x="541" y="359"/>
                    </a:lnTo>
                    <a:lnTo>
                      <a:pt x="564" y="359"/>
                    </a:lnTo>
                    <a:lnTo>
                      <a:pt x="576" y="363"/>
                    </a:lnTo>
                    <a:lnTo>
                      <a:pt x="588" y="368"/>
                    </a:lnTo>
                    <a:lnTo>
                      <a:pt x="594" y="367"/>
                    </a:lnTo>
                    <a:lnTo>
                      <a:pt x="600" y="367"/>
                    </a:lnTo>
                    <a:lnTo>
                      <a:pt x="598" y="359"/>
                    </a:lnTo>
                    <a:lnTo>
                      <a:pt x="596" y="351"/>
                    </a:lnTo>
                    <a:lnTo>
                      <a:pt x="592" y="344"/>
                    </a:lnTo>
                    <a:lnTo>
                      <a:pt x="588" y="338"/>
                    </a:lnTo>
                    <a:lnTo>
                      <a:pt x="584" y="333"/>
                    </a:lnTo>
                    <a:lnTo>
                      <a:pt x="577" y="328"/>
                    </a:lnTo>
                    <a:lnTo>
                      <a:pt x="571" y="324"/>
                    </a:lnTo>
                    <a:lnTo>
                      <a:pt x="563" y="319"/>
                    </a:lnTo>
                    <a:lnTo>
                      <a:pt x="548" y="312"/>
                    </a:lnTo>
                    <a:lnTo>
                      <a:pt x="535" y="304"/>
                    </a:lnTo>
                    <a:lnTo>
                      <a:pt x="530" y="300"/>
                    </a:lnTo>
                    <a:lnTo>
                      <a:pt x="525" y="297"/>
                    </a:lnTo>
                    <a:lnTo>
                      <a:pt x="524" y="295"/>
                    </a:lnTo>
                    <a:lnTo>
                      <a:pt x="522" y="291"/>
                    </a:lnTo>
                    <a:lnTo>
                      <a:pt x="520" y="289"/>
                    </a:lnTo>
                    <a:lnTo>
                      <a:pt x="520" y="286"/>
                    </a:lnTo>
                    <a:lnTo>
                      <a:pt x="522" y="281"/>
                    </a:lnTo>
                    <a:lnTo>
                      <a:pt x="523" y="277"/>
                    </a:lnTo>
                    <a:lnTo>
                      <a:pt x="525" y="276"/>
                    </a:lnTo>
                    <a:lnTo>
                      <a:pt x="526" y="274"/>
                    </a:lnTo>
                    <a:lnTo>
                      <a:pt x="528" y="273"/>
                    </a:lnTo>
                    <a:lnTo>
                      <a:pt x="530" y="273"/>
                    </a:lnTo>
                    <a:lnTo>
                      <a:pt x="537" y="274"/>
                    </a:lnTo>
                    <a:lnTo>
                      <a:pt x="542" y="275"/>
                    </a:lnTo>
                    <a:lnTo>
                      <a:pt x="547" y="277"/>
                    </a:lnTo>
                    <a:lnTo>
                      <a:pt x="553" y="280"/>
                    </a:lnTo>
                    <a:lnTo>
                      <a:pt x="563" y="286"/>
                    </a:lnTo>
                    <a:lnTo>
                      <a:pt x="574" y="294"/>
                    </a:lnTo>
                    <a:lnTo>
                      <a:pt x="584" y="297"/>
                    </a:lnTo>
                    <a:lnTo>
                      <a:pt x="592" y="299"/>
                    </a:lnTo>
                    <a:lnTo>
                      <a:pt x="601" y="300"/>
                    </a:lnTo>
                    <a:lnTo>
                      <a:pt x="611" y="302"/>
                    </a:lnTo>
                    <a:lnTo>
                      <a:pt x="621" y="304"/>
                    </a:lnTo>
                    <a:lnTo>
                      <a:pt x="629" y="306"/>
                    </a:lnTo>
                    <a:lnTo>
                      <a:pt x="638" y="309"/>
                    </a:lnTo>
                    <a:lnTo>
                      <a:pt x="646" y="313"/>
                    </a:lnTo>
                    <a:lnTo>
                      <a:pt x="660" y="320"/>
                    </a:lnTo>
                    <a:lnTo>
                      <a:pt x="677" y="330"/>
                    </a:lnTo>
                    <a:lnTo>
                      <a:pt x="694" y="340"/>
                    </a:lnTo>
                    <a:lnTo>
                      <a:pt x="707" y="352"/>
                    </a:lnTo>
                    <a:lnTo>
                      <a:pt x="714" y="357"/>
                    </a:lnTo>
                    <a:lnTo>
                      <a:pt x="722" y="361"/>
                    </a:lnTo>
                    <a:lnTo>
                      <a:pt x="730" y="365"/>
                    </a:lnTo>
                    <a:lnTo>
                      <a:pt x="739" y="369"/>
                    </a:lnTo>
                    <a:lnTo>
                      <a:pt x="748" y="371"/>
                    </a:lnTo>
                    <a:lnTo>
                      <a:pt x="757" y="375"/>
                    </a:lnTo>
                    <a:lnTo>
                      <a:pt x="764" y="380"/>
                    </a:lnTo>
                    <a:lnTo>
                      <a:pt x="771" y="384"/>
                    </a:lnTo>
                    <a:lnTo>
                      <a:pt x="779" y="388"/>
                    </a:lnTo>
                    <a:lnTo>
                      <a:pt x="786" y="392"/>
                    </a:lnTo>
                    <a:lnTo>
                      <a:pt x="794" y="394"/>
                    </a:lnTo>
                    <a:lnTo>
                      <a:pt x="803" y="395"/>
                    </a:lnTo>
                    <a:lnTo>
                      <a:pt x="811" y="395"/>
                    </a:lnTo>
                    <a:lnTo>
                      <a:pt x="817" y="394"/>
                    </a:lnTo>
                    <a:lnTo>
                      <a:pt x="823" y="392"/>
                    </a:lnTo>
                    <a:lnTo>
                      <a:pt x="829" y="390"/>
                    </a:lnTo>
                    <a:lnTo>
                      <a:pt x="841" y="385"/>
                    </a:lnTo>
                    <a:lnTo>
                      <a:pt x="853" y="379"/>
                    </a:lnTo>
                    <a:lnTo>
                      <a:pt x="871" y="371"/>
                    </a:lnTo>
                    <a:lnTo>
                      <a:pt x="888" y="366"/>
                    </a:lnTo>
                    <a:lnTo>
                      <a:pt x="897" y="364"/>
                    </a:lnTo>
                    <a:lnTo>
                      <a:pt x="905" y="363"/>
                    </a:lnTo>
                    <a:lnTo>
                      <a:pt x="914" y="362"/>
                    </a:lnTo>
                    <a:lnTo>
                      <a:pt x="925" y="362"/>
                    </a:lnTo>
                    <a:lnTo>
                      <a:pt x="951" y="362"/>
                    </a:lnTo>
                    <a:lnTo>
                      <a:pt x="962" y="364"/>
                    </a:lnTo>
                    <a:lnTo>
                      <a:pt x="973" y="366"/>
                    </a:lnTo>
                    <a:lnTo>
                      <a:pt x="989" y="365"/>
                    </a:lnTo>
                    <a:lnTo>
                      <a:pt x="1003" y="364"/>
                    </a:lnTo>
                    <a:lnTo>
                      <a:pt x="1018" y="364"/>
                    </a:lnTo>
                    <a:lnTo>
                      <a:pt x="1033" y="363"/>
                    </a:lnTo>
                    <a:lnTo>
                      <a:pt x="1051" y="363"/>
                    </a:lnTo>
                    <a:lnTo>
                      <a:pt x="1068" y="364"/>
                    </a:lnTo>
                    <a:lnTo>
                      <a:pt x="1083" y="366"/>
                    </a:lnTo>
                    <a:lnTo>
                      <a:pt x="1098" y="369"/>
                    </a:lnTo>
                    <a:lnTo>
                      <a:pt x="1112" y="373"/>
                    </a:lnTo>
                    <a:lnTo>
                      <a:pt x="1127" y="379"/>
                    </a:lnTo>
                    <a:lnTo>
                      <a:pt x="1141" y="386"/>
                    </a:lnTo>
                    <a:lnTo>
                      <a:pt x="1156" y="394"/>
                    </a:lnTo>
                    <a:lnTo>
                      <a:pt x="1173" y="404"/>
                    </a:lnTo>
                    <a:lnTo>
                      <a:pt x="1189" y="413"/>
                    </a:lnTo>
                    <a:lnTo>
                      <a:pt x="1196" y="416"/>
                    </a:lnTo>
                    <a:lnTo>
                      <a:pt x="1204" y="420"/>
                    </a:lnTo>
                    <a:lnTo>
                      <a:pt x="1214" y="422"/>
                    </a:lnTo>
                    <a:lnTo>
                      <a:pt x="1224" y="425"/>
                    </a:lnTo>
                    <a:lnTo>
                      <a:pt x="1237" y="428"/>
                    </a:lnTo>
                    <a:lnTo>
                      <a:pt x="1248" y="433"/>
                    </a:lnTo>
                    <a:lnTo>
                      <a:pt x="1258" y="440"/>
                    </a:lnTo>
                    <a:lnTo>
                      <a:pt x="1269" y="449"/>
                    </a:lnTo>
                    <a:lnTo>
                      <a:pt x="1273" y="454"/>
                    </a:lnTo>
                    <a:lnTo>
                      <a:pt x="1276" y="459"/>
                    </a:lnTo>
                    <a:lnTo>
                      <a:pt x="1278" y="461"/>
                    </a:lnTo>
                    <a:lnTo>
                      <a:pt x="1280" y="464"/>
                    </a:lnTo>
                    <a:lnTo>
                      <a:pt x="1282" y="465"/>
                    </a:lnTo>
                    <a:lnTo>
                      <a:pt x="1285" y="466"/>
                    </a:lnTo>
                    <a:lnTo>
                      <a:pt x="1288" y="465"/>
                    </a:lnTo>
                    <a:lnTo>
                      <a:pt x="1290" y="464"/>
                    </a:lnTo>
                    <a:lnTo>
                      <a:pt x="1292" y="463"/>
                    </a:lnTo>
                    <a:lnTo>
                      <a:pt x="1295" y="460"/>
                    </a:lnTo>
                    <a:lnTo>
                      <a:pt x="1297" y="455"/>
                    </a:lnTo>
                    <a:lnTo>
                      <a:pt x="1299" y="449"/>
                    </a:lnTo>
                    <a:lnTo>
                      <a:pt x="1301" y="443"/>
                    </a:lnTo>
                    <a:lnTo>
                      <a:pt x="1303" y="438"/>
                    </a:lnTo>
                    <a:lnTo>
                      <a:pt x="1305" y="436"/>
                    </a:lnTo>
                    <a:lnTo>
                      <a:pt x="1306" y="433"/>
                    </a:lnTo>
                    <a:lnTo>
                      <a:pt x="1309" y="432"/>
                    </a:lnTo>
                    <a:lnTo>
                      <a:pt x="1311" y="432"/>
                    </a:lnTo>
                    <a:lnTo>
                      <a:pt x="1316" y="432"/>
                    </a:lnTo>
                    <a:lnTo>
                      <a:pt x="1320" y="435"/>
                    </a:lnTo>
                    <a:lnTo>
                      <a:pt x="1325" y="437"/>
                    </a:lnTo>
                    <a:lnTo>
                      <a:pt x="1328" y="440"/>
                    </a:lnTo>
                    <a:lnTo>
                      <a:pt x="1331" y="444"/>
                    </a:lnTo>
                    <a:lnTo>
                      <a:pt x="1333" y="449"/>
                    </a:lnTo>
                    <a:lnTo>
                      <a:pt x="1334" y="453"/>
                    </a:lnTo>
                    <a:lnTo>
                      <a:pt x="1334" y="458"/>
                    </a:lnTo>
                    <a:lnTo>
                      <a:pt x="1334" y="461"/>
                    </a:lnTo>
                    <a:lnTo>
                      <a:pt x="1333" y="466"/>
                    </a:lnTo>
                    <a:lnTo>
                      <a:pt x="1331" y="468"/>
                    </a:lnTo>
                    <a:lnTo>
                      <a:pt x="1328" y="471"/>
                    </a:lnTo>
                    <a:lnTo>
                      <a:pt x="1321" y="474"/>
                    </a:lnTo>
                    <a:lnTo>
                      <a:pt x="1314" y="476"/>
                    </a:lnTo>
                    <a:lnTo>
                      <a:pt x="1321" y="489"/>
                    </a:lnTo>
                    <a:lnTo>
                      <a:pt x="1328" y="503"/>
                    </a:lnTo>
                    <a:lnTo>
                      <a:pt x="1332" y="508"/>
                    </a:lnTo>
                    <a:lnTo>
                      <a:pt x="1336" y="513"/>
                    </a:lnTo>
                    <a:lnTo>
                      <a:pt x="1341" y="517"/>
                    </a:lnTo>
                    <a:lnTo>
                      <a:pt x="1348" y="521"/>
                    </a:lnTo>
                    <a:lnTo>
                      <a:pt x="1362" y="523"/>
                    </a:lnTo>
                    <a:lnTo>
                      <a:pt x="1375" y="525"/>
                    </a:lnTo>
                    <a:lnTo>
                      <a:pt x="1382" y="526"/>
                    </a:lnTo>
                    <a:lnTo>
                      <a:pt x="1387" y="528"/>
                    </a:lnTo>
                    <a:lnTo>
                      <a:pt x="1391" y="532"/>
                    </a:lnTo>
                    <a:lnTo>
                      <a:pt x="1394" y="538"/>
                    </a:lnTo>
                    <a:lnTo>
                      <a:pt x="1395" y="542"/>
                    </a:lnTo>
                    <a:lnTo>
                      <a:pt x="1395" y="548"/>
                    </a:lnTo>
                    <a:lnTo>
                      <a:pt x="1396" y="552"/>
                    </a:lnTo>
                    <a:lnTo>
                      <a:pt x="1399" y="555"/>
                    </a:lnTo>
                    <a:lnTo>
                      <a:pt x="1403" y="556"/>
                    </a:lnTo>
                    <a:lnTo>
                      <a:pt x="1406" y="558"/>
                    </a:lnTo>
                    <a:lnTo>
                      <a:pt x="1410" y="560"/>
                    </a:lnTo>
                    <a:lnTo>
                      <a:pt x="1412" y="563"/>
                    </a:lnTo>
                    <a:lnTo>
                      <a:pt x="1413" y="577"/>
                    </a:lnTo>
                    <a:lnTo>
                      <a:pt x="1415" y="589"/>
                    </a:lnTo>
                    <a:lnTo>
                      <a:pt x="1419" y="594"/>
                    </a:lnTo>
                    <a:lnTo>
                      <a:pt x="1423" y="597"/>
                    </a:lnTo>
                    <a:lnTo>
                      <a:pt x="1428" y="600"/>
                    </a:lnTo>
                    <a:lnTo>
                      <a:pt x="1433" y="605"/>
                    </a:lnTo>
                    <a:lnTo>
                      <a:pt x="1439" y="610"/>
                    </a:lnTo>
                    <a:lnTo>
                      <a:pt x="1443" y="615"/>
                    </a:lnTo>
                    <a:lnTo>
                      <a:pt x="1445" y="617"/>
                    </a:lnTo>
                    <a:lnTo>
                      <a:pt x="1448" y="619"/>
                    </a:lnTo>
                    <a:lnTo>
                      <a:pt x="1451" y="620"/>
                    </a:lnTo>
                    <a:lnTo>
                      <a:pt x="1454" y="621"/>
                    </a:lnTo>
                    <a:lnTo>
                      <a:pt x="1467" y="617"/>
                    </a:lnTo>
                    <a:lnTo>
                      <a:pt x="1478" y="614"/>
                    </a:lnTo>
                    <a:lnTo>
                      <a:pt x="1483" y="615"/>
                    </a:lnTo>
                    <a:lnTo>
                      <a:pt x="1487" y="616"/>
                    </a:lnTo>
                    <a:lnTo>
                      <a:pt x="1490" y="618"/>
                    </a:lnTo>
                    <a:lnTo>
                      <a:pt x="1494" y="621"/>
                    </a:lnTo>
                    <a:lnTo>
                      <a:pt x="1499" y="629"/>
                    </a:lnTo>
                    <a:lnTo>
                      <a:pt x="1503" y="638"/>
                    </a:lnTo>
                    <a:lnTo>
                      <a:pt x="1512" y="650"/>
                    </a:lnTo>
                    <a:lnTo>
                      <a:pt x="1519" y="663"/>
                    </a:lnTo>
                    <a:lnTo>
                      <a:pt x="1523" y="672"/>
                    </a:lnTo>
                    <a:lnTo>
                      <a:pt x="1528" y="679"/>
                    </a:lnTo>
                    <a:lnTo>
                      <a:pt x="1531" y="683"/>
                    </a:lnTo>
                    <a:lnTo>
                      <a:pt x="1534" y="685"/>
                    </a:lnTo>
                    <a:lnTo>
                      <a:pt x="1538" y="687"/>
                    </a:lnTo>
                    <a:lnTo>
                      <a:pt x="1542" y="687"/>
                    </a:lnTo>
                    <a:lnTo>
                      <a:pt x="1567" y="687"/>
                    </a:lnTo>
                    <a:lnTo>
                      <a:pt x="1571" y="688"/>
                    </a:lnTo>
                    <a:lnTo>
                      <a:pt x="1574" y="690"/>
                    </a:lnTo>
                    <a:lnTo>
                      <a:pt x="1576" y="693"/>
                    </a:lnTo>
                    <a:lnTo>
                      <a:pt x="1580" y="696"/>
                    </a:lnTo>
                    <a:lnTo>
                      <a:pt x="1584" y="703"/>
                    </a:lnTo>
                    <a:lnTo>
                      <a:pt x="1590" y="710"/>
                    </a:lnTo>
                    <a:lnTo>
                      <a:pt x="1594" y="713"/>
                    </a:lnTo>
                    <a:lnTo>
                      <a:pt x="1599" y="715"/>
                    </a:lnTo>
                    <a:lnTo>
                      <a:pt x="1603" y="717"/>
                    </a:lnTo>
                    <a:lnTo>
                      <a:pt x="1609" y="717"/>
                    </a:lnTo>
                    <a:lnTo>
                      <a:pt x="1619" y="720"/>
                    </a:lnTo>
                    <a:lnTo>
                      <a:pt x="1630" y="722"/>
                    </a:lnTo>
                    <a:lnTo>
                      <a:pt x="1651" y="730"/>
                    </a:lnTo>
                    <a:lnTo>
                      <a:pt x="1669" y="738"/>
                    </a:lnTo>
                    <a:lnTo>
                      <a:pt x="1678" y="741"/>
                    </a:lnTo>
                    <a:lnTo>
                      <a:pt x="1688" y="743"/>
                    </a:lnTo>
                    <a:lnTo>
                      <a:pt x="1699" y="745"/>
                    </a:lnTo>
                    <a:lnTo>
                      <a:pt x="1710" y="745"/>
                    </a:lnTo>
                    <a:lnTo>
                      <a:pt x="1743" y="745"/>
                    </a:lnTo>
                    <a:lnTo>
                      <a:pt x="1749" y="748"/>
                    </a:lnTo>
                    <a:lnTo>
                      <a:pt x="1755" y="752"/>
                    </a:lnTo>
                    <a:lnTo>
                      <a:pt x="1765" y="757"/>
                    </a:lnTo>
                    <a:lnTo>
                      <a:pt x="1773" y="763"/>
                    </a:lnTo>
                    <a:lnTo>
                      <a:pt x="1782" y="769"/>
                    </a:lnTo>
                    <a:lnTo>
                      <a:pt x="1790" y="778"/>
                    </a:lnTo>
                    <a:lnTo>
                      <a:pt x="1795" y="783"/>
                    </a:lnTo>
                    <a:lnTo>
                      <a:pt x="1799" y="788"/>
                    </a:lnTo>
                    <a:lnTo>
                      <a:pt x="1801" y="789"/>
                    </a:lnTo>
                    <a:lnTo>
                      <a:pt x="1804" y="791"/>
                    </a:lnTo>
                    <a:lnTo>
                      <a:pt x="1807" y="792"/>
                    </a:lnTo>
                    <a:lnTo>
                      <a:pt x="1811" y="792"/>
                    </a:lnTo>
                    <a:lnTo>
                      <a:pt x="1833" y="792"/>
                    </a:lnTo>
                    <a:lnTo>
                      <a:pt x="1853" y="791"/>
                    </a:lnTo>
                    <a:lnTo>
                      <a:pt x="1871" y="789"/>
                    </a:lnTo>
                    <a:lnTo>
                      <a:pt x="1887" y="786"/>
                    </a:lnTo>
                    <a:lnTo>
                      <a:pt x="1907" y="783"/>
                    </a:lnTo>
                    <a:lnTo>
                      <a:pt x="1918" y="779"/>
                    </a:lnTo>
                    <a:lnTo>
                      <a:pt x="1931" y="777"/>
                    </a:lnTo>
                    <a:lnTo>
                      <a:pt x="1960" y="777"/>
                    </a:lnTo>
                    <a:lnTo>
                      <a:pt x="1967" y="777"/>
                    </a:lnTo>
                    <a:lnTo>
                      <a:pt x="1974" y="776"/>
                    </a:lnTo>
                    <a:lnTo>
                      <a:pt x="1981" y="773"/>
                    </a:lnTo>
                    <a:lnTo>
                      <a:pt x="1986" y="772"/>
                    </a:lnTo>
                    <a:lnTo>
                      <a:pt x="1997" y="767"/>
                    </a:lnTo>
                    <a:lnTo>
                      <a:pt x="2010" y="761"/>
                    </a:lnTo>
                    <a:lnTo>
                      <a:pt x="2010" y="761"/>
                    </a:lnTo>
                    <a:lnTo>
                      <a:pt x="2023" y="776"/>
                    </a:lnTo>
                    <a:lnTo>
                      <a:pt x="2037" y="788"/>
                    </a:lnTo>
                    <a:lnTo>
                      <a:pt x="2051" y="800"/>
                    </a:lnTo>
                    <a:lnTo>
                      <a:pt x="2066" y="810"/>
                    </a:lnTo>
                    <a:lnTo>
                      <a:pt x="2074" y="814"/>
                    </a:lnTo>
                    <a:lnTo>
                      <a:pt x="2081" y="818"/>
                    </a:lnTo>
                    <a:lnTo>
                      <a:pt x="2089" y="821"/>
                    </a:lnTo>
                    <a:lnTo>
                      <a:pt x="2099" y="824"/>
                    </a:lnTo>
                    <a:lnTo>
                      <a:pt x="2107" y="826"/>
                    </a:lnTo>
                    <a:lnTo>
                      <a:pt x="2116" y="827"/>
                    </a:lnTo>
                    <a:lnTo>
                      <a:pt x="2126" y="828"/>
                    </a:lnTo>
                    <a:lnTo>
                      <a:pt x="2136" y="828"/>
                    </a:lnTo>
                    <a:lnTo>
                      <a:pt x="2147" y="826"/>
                    </a:lnTo>
                    <a:lnTo>
                      <a:pt x="2160" y="824"/>
                    </a:lnTo>
                    <a:lnTo>
                      <a:pt x="2164" y="824"/>
                    </a:lnTo>
                    <a:lnTo>
                      <a:pt x="2167" y="825"/>
                    </a:lnTo>
                    <a:lnTo>
                      <a:pt x="2171" y="826"/>
                    </a:lnTo>
                    <a:lnTo>
                      <a:pt x="2174" y="828"/>
                    </a:lnTo>
                    <a:lnTo>
                      <a:pt x="2180" y="834"/>
                    </a:lnTo>
                    <a:lnTo>
                      <a:pt x="2184" y="841"/>
                    </a:lnTo>
                    <a:lnTo>
                      <a:pt x="2190" y="855"/>
                    </a:lnTo>
                    <a:lnTo>
                      <a:pt x="2197" y="872"/>
                    </a:lnTo>
                    <a:lnTo>
                      <a:pt x="2207" y="891"/>
                    </a:lnTo>
                    <a:lnTo>
                      <a:pt x="2217" y="907"/>
                    </a:lnTo>
                    <a:lnTo>
                      <a:pt x="2222" y="915"/>
                    </a:lnTo>
                    <a:lnTo>
                      <a:pt x="2228" y="923"/>
                    </a:lnTo>
                    <a:lnTo>
                      <a:pt x="2234" y="930"/>
                    </a:lnTo>
                    <a:lnTo>
                      <a:pt x="2243" y="937"/>
                    </a:lnTo>
                    <a:lnTo>
                      <a:pt x="2241" y="943"/>
                    </a:lnTo>
                    <a:lnTo>
                      <a:pt x="2238" y="950"/>
                    </a:lnTo>
                    <a:lnTo>
                      <a:pt x="2233" y="955"/>
                    </a:lnTo>
                    <a:lnTo>
                      <a:pt x="2230" y="960"/>
                    </a:lnTo>
                    <a:lnTo>
                      <a:pt x="2221" y="969"/>
                    </a:lnTo>
                    <a:lnTo>
                      <a:pt x="2213" y="978"/>
                    </a:lnTo>
                    <a:lnTo>
                      <a:pt x="2205" y="986"/>
                    </a:lnTo>
                    <a:lnTo>
                      <a:pt x="2199" y="995"/>
                    </a:lnTo>
                    <a:lnTo>
                      <a:pt x="2196" y="1000"/>
                    </a:lnTo>
                    <a:lnTo>
                      <a:pt x="2194" y="1006"/>
                    </a:lnTo>
                    <a:lnTo>
                      <a:pt x="2193" y="1012"/>
                    </a:lnTo>
                    <a:lnTo>
                      <a:pt x="2193" y="1019"/>
                    </a:lnTo>
                    <a:lnTo>
                      <a:pt x="2193" y="1024"/>
                    </a:lnTo>
                    <a:lnTo>
                      <a:pt x="2194" y="1030"/>
                    </a:lnTo>
                    <a:lnTo>
                      <a:pt x="2195" y="1034"/>
                    </a:lnTo>
                    <a:lnTo>
                      <a:pt x="2197" y="1038"/>
                    </a:lnTo>
                    <a:lnTo>
                      <a:pt x="2202" y="1045"/>
                    </a:lnTo>
                    <a:lnTo>
                      <a:pt x="2207" y="1052"/>
                    </a:lnTo>
                    <a:lnTo>
                      <a:pt x="2222" y="1066"/>
                    </a:lnTo>
                    <a:lnTo>
                      <a:pt x="2235" y="1080"/>
                    </a:lnTo>
                    <a:lnTo>
                      <a:pt x="2241" y="1089"/>
                    </a:lnTo>
                    <a:lnTo>
                      <a:pt x="2244" y="1096"/>
                    </a:lnTo>
                    <a:lnTo>
                      <a:pt x="2246" y="1104"/>
                    </a:lnTo>
                    <a:lnTo>
                      <a:pt x="2248" y="1111"/>
                    </a:lnTo>
                    <a:lnTo>
                      <a:pt x="2250" y="1128"/>
                    </a:lnTo>
                    <a:lnTo>
                      <a:pt x="2254" y="1146"/>
                    </a:lnTo>
                    <a:lnTo>
                      <a:pt x="2250" y="1163"/>
                    </a:lnTo>
                    <a:lnTo>
                      <a:pt x="2246" y="1181"/>
                    </a:lnTo>
                    <a:lnTo>
                      <a:pt x="2244" y="1198"/>
                    </a:lnTo>
                    <a:lnTo>
                      <a:pt x="2243" y="1216"/>
                    </a:lnTo>
                    <a:lnTo>
                      <a:pt x="2239" y="1220"/>
                    </a:lnTo>
                    <a:lnTo>
                      <a:pt x="2233" y="1223"/>
                    </a:lnTo>
                    <a:lnTo>
                      <a:pt x="2223" y="1217"/>
                    </a:lnTo>
                    <a:lnTo>
                      <a:pt x="2214" y="1211"/>
                    </a:lnTo>
                    <a:lnTo>
                      <a:pt x="2201" y="1212"/>
                    </a:lnTo>
                    <a:lnTo>
                      <a:pt x="2188" y="1214"/>
                    </a:lnTo>
                    <a:lnTo>
                      <a:pt x="2187" y="1225"/>
                    </a:lnTo>
                    <a:lnTo>
                      <a:pt x="2186" y="1238"/>
                    </a:lnTo>
                    <a:lnTo>
                      <a:pt x="2187" y="1243"/>
                    </a:lnTo>
                    <a:lnTo>
                      <a:pt x="2189" y="1248"/>
                    </a:lnTo>
                    <a:lnTo>
                      <a:pt x="2192" y="1252"/>
                    </a:lnTo>
                    <a:lnTo>
                      <a:pt x="2195" y="1257"/>
                    </a:lnTo>
                    <a:lnTo>
                      <a:pt x="2198" y="1261"/>
                    </a:lnTo>
                    <a:lnTo>
                      <a:pt x="2201" y="1265"/>
                    </a:lnTo>
                    <a:lnTo>
                      <a:pt x="2203" y="1270"/>
                    </a:lnTo>
                    <a:lnTo>
                      <a:pt x="2204" y="1275"/>
                    </a:lnTo>
                    <a:lnTo>
                      <a:pt x="2203" y="1292"/>
                    </a:lnTo>
                    <a:lnTo>
                      <a:pt x="2201" y="1306"/>
                    </a:lnTo>
                    <a:lnTo>
                      <a:pt x="2198" y="1320"/>
                    </a:lnTo>
                    <a:lnTo>
                      <a:pt x="2195" y="1332"/>
                    </a:lnTo>
                    <a:lnTo>
                      <a:pt x="2191" y="1346"/>
                    </a:lnTo>
                    <a:lnTo>
                      <a:pt x="2188" y="1359"/>
                    </a:lnTo>
                    <a:lnTo>
                      <a:pt x="2185" y="1374"/>
                    </a:lnTo>
                    <a:lnTo>
                      <a:pt x="2184" y="1389"/>
                    </a:lnTo>
                    <a:lnTo>
                      <a:pt x="2183" y="1401"/>
                    </a:lnTo>
                    <a:lnTo>
                      <a:pt x="2181" y="1410"/>
                    </a:lnTo>
                    <a:lnTo>
                      <a:pt x="2177" y="1419"/>
                    </a:lnTo>
                    <a:lnTo>
                      <a:pt x="2171" y="1428"/>
                    </a:lnTo>
                    <a:lnTo>
                      <a:pt x="2166" y="1433"/>
                    </a:lnTo>
                    <a:lnTo>
                      <a:pt x="2160" y="1438"/>
                    </a:lnTo>
                    <a:lnTo>
                      <a:pt x="2154" y="1441"/>
                    </a:lnTo>
                    <a:lnTo>
                      <a:pt x="2147" y="1445"/>
                    </a:lnTo>
                    <a:lnTo>
                      <a:pt x="2142" y="1448"/>
                    </a:lnTo>
                    <a:lnTo>
                      <a:pt x="2138" y="1453"/>
                    </a:lnTo>
                    <a:lnTo>
                      <a:pt x="2136" y="1456"/>
                    </a:lnTo>
                    <a:lnTo>
                      <a:pt x="2135" y="1459"/>
                    </a:lnTo>
                    <a:lnTo>
                      <a:pt x="2134" y="1462"/>
                    </a:lnTo>
                    <a:lnTo>
                      <a:pt x="2133" y="1466"/>
                    </a:lnTo>
                    <a:lnTo>
                      <a:pt x="2134" y="1469"/>
                    </a:lnTo>
                    <a:lnTo>
                      <a:pt x="2135" y="1471"/>
                    </a:lnTo>
                    <a:lnTo>
                      <a:pt x="2137" y="1473"/>
                    </a:lnTo>
                    <a:lnTo>
                      <a:pt x="2140" y="1474"/>
                    </a:lnTo>
                    <a:lnTo>
                      <a:pt x="2146" y="1476"/>
                    </a:lnTo>
                    <a:lnTo>
                      <a:pt x="2153" y="1479"/>
                    </a:lnTo>
                    <a:lnTo>
                      <a:pt x="2157" y="1484"/>
                    </a:lnTo>
                    <a:lnTo>
                      <a:pt x="2159" y="1488"/>
                    </a:lnTo>
                    <a:lnTo>
                      <a:pt x="2161" y="1493"/>
                    </a:lnTo>
                    <a:lnTo>
                      <a:pt x="2162" y="1498"/>
                    </a:lnTo>
                    <a:lnTo>
                      <a:pt x="2162" y="1508"/>
                    </a:lnTo>
                    <a:lnTo>
                      <a:pt x="2162" y="1520"/>
                    </a:lnTo>
                    <a:lnTo>
                      <a:pt x="2162" y="1533"/>
                    </a:lnTo>
                    <a:lnTo>
                      <a:pt x="2163" y="1544"/>
                    </a:lnTo>
                    <a:lnTo>
                      <a:pt x="2163" y="1555"/>
                    </a:lnTo>
                    <a:lnTo>
                      <a:pt x="2163" y="1567"/>
                    </a:lnTo>
                    <a:lnTo>
                      <a:pt x="2163" y="1615"/>
                    </a:lnTo>
                    <a:lnTo>
                      <a:pt x="2163" y="1622"/>
                    </a:lnTo>
                    <a:lnTo>
                      <a:pt x="2161" y="1628"/>
                    </a:lnTo>
                    <a:lnTo>
                      <a:pt x="2158" y="1632"/>
                    </a:lnTo>
                    <a:lnTo>
                      <a:pt x="2154" y="1637"/>
                    </a:lnTo>
                    <a:lnTo>
                      <a:pt x="2154" y="1637"/>
                    </a:lnTo>
                    <a:lnTo>
                      <a:pt x="2133" y="1636"/>
                    </a:lnTo>
                    <a:lnTo>
                      <a:pt x="2114" y="1634"/>
                    </a:lnTo>
                    <a:lnTo>
                      <a:pt x="2097" y="1632"/>
                    </a:lnTo>
                    <a:lnTo>
                      <a:pt x="2076" y="1631"/>
                    </a:lnTo>
                    <a:lnTo>
                      <a:pt x="2060" y="1631"/>
                    </a:lnTo>
                    <a:lnTo>
                      <a:pt x="2046" y="1631"/>
                    </a:lnTo>
                    <a:lnTo>
                      <a:pt x="2043" y="1627"/>
                    </a:lnTo>
                    <a:lnTo>
                      <a:pt x="2041" y="1622"/>
                    </a:lnTo>
                    <a:lnTo>
                      <a:pt x="2042" y="1614"/>
                    </a:lnTo>
                    <a:lnTo>
                      <a:pt x="2044" y="1607"/>
                    </a:lnTo>
                    <a:lnTo>
                      <a:pt x="2046" y="1601"/>
                    </a:lnTo>
                    <a:lnTo>
                      <a:pt x="2049" y="1594"/>
                    </a:lnTo>
                    <a:lnTo>
                      <a:pt x="2052" y="1588"/>
                    </a:lnTo>
                    <a:lnTo>
                      <a:pt x="2055" y="1581"/>
                    </a:lnTo>
                    <a:lnTo>
                      <a:pt x="2056" y="1574"/>
                    </a:lnTo>
                    <a:lnTo>
                      <a:pt x="2057" y="1566"/>
                    </a:lnTo>
                    <a:lnTo>
                      <a:pt x="2056" y="1558"/>
                    </a:lnTo>
                    <a:lnTo>
                      <a:pt x="2055" y="1551"/>
                    </a:lnTo>
                    <a:lnTo>
                      <a:pt x="2037" y="1550"/>
                    </a:lnTo>
                    <a:lnTo>
                      <a:pt x="2021" y="1550"/>
                    </a:lnTo>
                    <a:lnTo>
                      <a:pt x="2014" y="1550"/>
                    </a:lnTo>
                    <a:lnTo>
                      <a:pt x="2005" y="1549"/>
                    </a:lnTo>
                    <a:lnTo>
                      <a:pt x="1997" y="1547"/>
                    </a:lnTo>
                    <a:lnTo>
                      <a:pt x="1989" y="1544"/>
                    </a:lnTo>
                    <a:lnTo>
                      <a:pt x="1984" y="1542"/>
                    </a:lnTo>
                    <a:lnTo>
                      <a:pt x="1981" y="1540"/>
                    </a:lnTo>
                    <a:lnTo>
                      <a:pt x="1976" y="1536"/>
                    </a:lnTo>
                    <a:lnTo>
                      <a:pt x="1973" y="1533"/>
                    </a:lnTo>
                    <a:lnTo>
                      <a:pt x="1967" y="1527"/>
                    </a:lnTo>
                    <a:lnTo>
                      <a:pt x="1962" y="1520"/>
                    </a:lnTo>
                    <a:lnTo>
                      <a:pt x="1957" y="1513"/>
                    </a:lnTo>
                    <a:lnTo>
                      <a:pt x="1951" y="1506"/>
                    </a:lnTo>
                    <a:lnTo>
                      <a:pt x="1946" y="1504"/>
                    </a:lnTo>
                    <a:lnTo>
                      <a:pt x="1943" y="1503"/>
                    </a:lnTo>
                    <a:lnTo>
                      <a:pt x="1939" y="1501"/>
                    </a:lnTo>
                    <a:lnTo>
                      <a:pt x="1934" y="1501"/>
                    </a:lnTo>
                    <a:lnTo>
                      <a:pt x="1915" y="1502"/>
                    </a:lnTo>
                    <a:lnTo>
                      <a:pt x="1898" y="1503"/>
                    </a:lnTo>
                    <a:lnTo>
                      <a:pt x="1880" y="1506"/>
                    </a:lnTo>
                    <a:lnTo>
                      <a:pt x="1861" y="1509"/>
                    </a:lnTo>
                    <a:lnTo>
                      <a:pt x="1856" y="1495"/>
                    </a:lnTo>
                    <a:lnTo>
                      <a:pt x="1851" y="1481"/>
                    </a:lnTo>
                    <a:lnTo>
                      <a:pt x="1846" y="1467"/>
                    </a:lnTo>
                    <a:lnTo>
                      <a:pt x="1842" y="1451"/>
                    </a:lnTo>
                    <a:lnTo>
                      <a:pt x="1697" y="1482"/>
                    </a:lnTo>
                    <a:lnTo>
                      <a:pt x="1689" y="1481"/>
                    </a:lnTo>
                    <a:lnTo>
                      <a:pt x="1682" y="1480"/>
                    </a:lnTo>
                    <a:lnTo>
                      <a:pt x="1676" y="1478"/>
                    </a:lnTo>
                    <a:lnTo>
                      <a:pt x="1671" y="1476"/>
                    </a:lnTo>
                    <a:lnTo>
                      <a:pt x="1660" y="1469"/>
                    </a:lnTo>
                    <a:lnTo>
                      <a:pt x="1650" y="1462"/>
                    </a:lnTo>
                    <a:lnTo>
                      <a:pt x="1640" y="1455"/>
                    </a:lnTo>
                    <a:lnTo>
                      <a:pt x="1629" y="1448"/>
                    </a:lnTo>
                    <a:lnTo>
                      <a:pt x="1623" y="1445"/>
                    </a:lnTo>
                    <a:lnTo>
                      <a:pt x="1617" y="1443"/>
                    </a:lnTo>
                    <a:lnTo>
                      <a:pt x="1611" y="1442"/>
                    </a:lnTo>
                    <a:lnTo>
                      <a:pt x="1603" y="1442"/>
                    </a:lnTo>
                    <a:lnTo>
                      <a:pt x="1469" y="1442"/>
                    </a:lnTo>
                    <a:lnTo>
                      <a:pt x="1447" y="1441"/>
                    </a:lnTo>
                    <a:lnTo>
                      <a:pt x="1426" y="1439"/>
                    </a:lnTo>
                    <a:lnTo>
                      <a:pt x="1406" y="1436"/>
                    </a:lnTo>
                    <a:lnTo>
                      <a:pt x="1388" y="1431"/>
                    </a:lnTo>
                    <a:lnTo>
                      <a:pt x="1370" y="1424"/>
                    </a:lnTo>
                    <a:lnTo>
                      <a:pt x="1352" y="1416"/>
                    </a:lnTo>
                    <a:lnTo>
                      <a:pt x="1333" y="1406"/>
                    </a:lnTo>
                    <a:lnTo>
                      <a:pt x="1314" y="1394"/>
                    </a:lnTo>
                    <a:lnTo>
                      <a:pt x="1302" y="1381"/>
                    </a:lnTo>
                    <a:lnTo>
                      <a:pt x="1290" y="1368"/>
                    </a:lnTo>
                    <a:lnTo>
                      <a:pt x="1279" y="1362"/>
                    </a:lnTo>
                    <a:lnTo>
                      <a:pt x="1268" y="1359"/>
                    </a:lnTo>
                    <a:lnTo>
                      <a:pt x="1257" y="1357"/>
                    </a:lnTo>
                    <a:lnTo>
                      <a:pt x="1247" y="1356"/>
                    </a:lnTo>
                    <a:lnTo>
                      <a:pt x="1235" y="1355"/>
                    </a:lnTo>
                    <a:lnTo>
                      <a:pt x="1224" y="1354"/>
                    </a:lnTo>
                    <a:lnTo>
                      <a:pt x="1213" y="1352"/>
                    </a:lnTo>
                    <a:lnTo>
                      <a:pt x="1200" y="1349"/>
                    </a:lnTo>
                    <a:lnTo>
                      <a:pt x="1194" y="1347"/>
                    </a:lnTo>
                    <a:lnTo>
                      <a:pt x="1189" y="1345"/>
                    </a:lnTo>
                    <a:lnTo>
                      <a:pt x="1184" y="1342"/>
                    </a:lnTo>
                    <a:lnTo>
                      <a:pt x="1180" y="1338"/>
                    </a:lnTo>
                    <a:lnTo>
                      <a:pt x="1170" y="1330"/>
                    </a:lnTo>
                    <a:lnTo>
                      <a:pt x="1162" y="1323"/>
                    </a:lnTo>
                    <a:lnTo>
                      <a:pt x="1154" y="1316"/>
                    </a:lnTo>
                    <a:lnTo>
                      <a:pt x="1145" y="1309"/>
                    </a:lnTo>
                    <a:lnTo>
                      <a:pt x="1140" y="1307"/>
                    </a:lnTo>
                    <a:lnTo>
                      <a:pt x="1135" y="1305"/>
                    </a:lnTo>
                    <a:lnTo>
                      <a:pt x="1130" y="1304"/>
                    </a:lnTo>
                    <a:lnTo>
                      <a:pt x="1124" y="1304"/>
                    </a:lnTo>
                    <a:lnTo>
                      <a:pt x="1117" y="1305"/>
                    </a:lnTo>
                    <a:lnTo>
                      <a:pt x="1112" y="1306"/>
                    </a:lnTo>
                    <a:lnTo>
                      <a:pt x="1112" y="1315"/>
                    </a:lnTo>
                    <a:lnTo>
                      <a:pt x="1111" y="1323"/>
                    </a:lnTo>
                    <a:lnTo>
                      <a:pt x="1111" y="1330"/>
                    </a:lnTo>
                    <a:lnTo>
                      <a:pt x="1109" y="1337"/>
                    </a:lnTo>
                    <a:lnTo>
                      <a:pt x="1106" y="1345"/>
                    </a:lnTo>
                    <a:lnTo>
                      <a:pt x="1103" y="1350"/>
                    </a:lnTo>
                    <a:lnTo>
                      <a:pt x="1100" y="1351"/>
                    </a:lnTo>
                    <a:lnTo>
                      <a:pt x="1098" y="1353"/>
                    </a:lnTo>
                    <a:lnTo>
                      <a:pt x="1095" y="1354"/>
                    </a:lnTo>
                    <a:lnTo>
                      <a:pt x="1090" y="1354"/>
                    </a:lnTo>
                    <a:lnTo>
                      <a:pt x="1077" y="1347"/>
                    </a:lnTo>
                    <a:lnTo>
                      <a:pt x="1062" y="1339"/>
                    </a:lnTo>
                    <a:lnTo>
                      <a:pt x="1056" y="1340"/>
                    </a:lnTo>
                    <a:lnTo>
                      <a:pt x="1050" y="1342"/>
                    </a:lnTo>
                    <a:lnTo>
                      <a:pt x="1045" y="1345"/>
                    </a:lnTo>
                    <a:lnTo>
                      <a:pt x="1041" y="1348"/>
                    </a:lnTo>
                    <a:lnTo>
                      <a:pt x="1038" y="1352"/>
                    </a:lnTo>
                    <a:lnTo>
                      <a:pt x="1034" y="1357"/>
                    </a:lnTo>
                    <a:lnTo>
                      <a:pt x="1031" y="1362"/>
                    </a:lnTo>
                    <a:lnTo>
                      <a:pt x="1029" y="1368"/>
                    </a:lnTo>
                    <a:lnTo>
                      <a:pt x="1026" y="1382"/>
                    </a:lnTo>
                    <a:lnTo>
                      <a:pt x="1024" y="1396"/>
                    </a:lnTo>
                    <a:lnTo>
                      <a:pt x="1023" y="1411"/>
                    </a:lnTo>
                    <a:lnTo>
                      <a:pt x="1022" y="1425"/>
                    </a:lnTo>
                    <a:lnTo>
                      <a:pt x="1005" y="1425"/>
                    </a:lnTo>
                    <a:lnTo>
                      <a:pt x="997" y="1421"/>
                    </a:lnTo>
                    <a:lnTo>
                      <a:pt x="989" y="1417"/>
                    </a:lnTo>
                    <a:lnTo>
                      <a:pt x="982" y="1412"/>
                    </a:lnTo>
                    <a:lnTo>
                      <a:pt x="975" y="1406"/>
                    </a:lnTo>
                    <a:lnTo>
                      <a:pt x="963" y="1393"/>
                    </a:lnTo>
                    <a:lnTo>
                      <a:pt x="949" y="1380"/>
                    </a:lnTo>
                    <a:close/>
                  </a:path>
                </a:pathLst>
              </a:custGeom>
              <a:solidFill>
                <a:srgbClr val="C0C0C0"/>
              </a:solidFill>
              <a:ln w="9525">
                <a:solidFill>
                  <a:sysClr val="windowText" lastClr="000000">
                    <a:lumMod val="50000"/>
                    <a:lumOff val="50000"/>
                  </a:sysClr>
                </a:solidFill>
                <a:round/>
                <a:headEnd/>
                <a:tailEnd/>
              </a:ln>
            </p:spPr>
          </p:sp>
          <p:sp>
            <p:nvSpPr>
              <p:cNvPr id="51" name="Syrian_Arab_Republic"/>
              <p:cNvSpPr>
                <a:spLocks/>
              </p:cNvSpPr>
              <p:nvPr/>
            </p:nvSpPr>
            <p:spPr bwMode="auto">
              <a:xfrm>
                <a:off x="419472" y="3285689"/>
                <a:ext cx="523729" cy="297729"/>
              </a:xfrm>
              <a:custGeom>
                <a:avLst/>
                <a:gdLst/>
                <a:ahLst/>
                <a:cxnLst>
                  <a:cxn ang="0">
                    <a:pos x="801" y="503"/>
                  </a:cxn>
                  <a:cxn ang="0">
                    <a:pos x="835" y="460"/>
                  </a:cxn>
                  <a:cxn ang="0">
                    <a:pos x="861" y="418"/>
                  </a:cxn>
                  <a:cxn ang="0">
                    <a:pos x="894" y="342"/>
                  </a:cxn>
                  <a:cxn ang="0">
                    <a:pos x="980" y="273"/>
                  </a:cxn>
                  <a:cxn ang="0">
                    <a:pos x="1002" y="267"/>
                  </a:cxn>
                  <a:cxn ang="0">
                    <a:pos x="1031" y="243"/>
                  </a:cxn>
                  <a:cxn ang="0">
                    <a:pos x="1060" y="228"/>
                  </a:cxn>
                  <a:cxn ang="0">
                    <a:pos x="1087" y="219"/>
                  </a:cxn>
                  <a:cxn ang="0">
                    <a:pos x="1098" y="191"/>
                  </a:cxn>
                  <a:cxn ang="0">
                    <a:pos x="1084" y="147"/>
                  </a:cxn>
                  <a:cxn ang="0">
                    <a:pos x="924" y="176"/>
                  </a:cxn>
                  <a:cxn ang="0">
                    <a:pos x="902" y="165"/>
                  </a:cxn>
                  <a:cxn ang="0">
                    <a:pos x="871" y="144"/>
                  </a:cxn>
                  <a:cxn ang="0">
                    <a:pos x="853" y="138"/>
                  </a:cxn>
                  <a:cxn ang="0">
                    <a:pos x="689" y="137"/>
                  </a:cxn>
                  <a:cxn ang="0">
                    <a:pos x="630" y="127"/>
                  </a:cxn>
                  <a:cxn ang="0">
                    <a:pos x="575" y="102"/>
                  </a:cxn>
                  <a:cxn ang="0">
                    <a:pos x="532" y="64"/>
                  </a:cxn>
                  <a:cxn ang="0">
                    <a:pos x="499" y="53"/>
                  </a:cxn>
                  <a:cxn ang="0">
                    <a:pos x="466" y="50"/>
                  </a:cxn>
                  <a:cxn ang="0">
                    <a:pos x="436" y="43"/>
                  </a:cxn>
                  <a:cxn ang="0">
                    <a:pos x="422" y="34"/>
                  </a:cxn>
                  <a:cxn ang="0">
                    <a:pos x="396" y="12"/>
                  </a:cxn>
                  <a:cxn ang="0">
                    <a:pos x="377" y="1"/>
                  </a:cxn>
                  <a:cxn ang="0">
                    <a:pos x="359" y="1"/>
                  </a:cxn>
                  <a:cxn ang="0">
                    <a:pos x="353" y="19"/>
                  </a:cxn>
                  <a:cxn ang="0">
                    <a:pos x="348" y="41"/>
                  </a:cxn>
                  <a:cxn ang="0">
                    <a:pos x="340" y="49"/>
                  </a:cxn>
                  <a:cxn ang="0">
                    <a:pos x="319" y="43"/>
                  </a:cxn>
                  <a:cxn ang="0">
                    <a:pos x="292" y="38"/>
                  </a:cxn>
                  <a:cxn ang="0">
                    <a:pos x="280" y="48"/>
                  </a:cxn>
                  <a:cxn ang="0">
                    <a:pos x="271" y="64"/>
                  </a:cxn>
                  <a:cxn ang="0">
                    <a:pos x="265" y="107"/>
                  </a:cxn>
                  <a:cxn ang="0">
                    <a:pos x="239" y="117"/>
                  </a:cxn>
                  <a:cxn ang="0">
                    <a:pos x="217" y="102"/>
                  </a:cxn>
                  <a:cxn ang="0">
                    <a:pos x="188" y="80"/>
                  </a:cxn>
                  <a:cxn ang="0">
                    <a:pos x="174" y="86"/>
                  </a:cxn>
                  <a:cxn ang="0">
                    <a:pos x="165" y="99"/>
                  </a:cxn>
                  <a:cxn ang="0">
                    <a:pos x="162" y="120"/>
                  </a:cxn>
                  <a:cxn ang="0">
                    <a:pos x="159" y="124"/>
                  </a:cxn>
                  <a:cxn ang="0">
                    <a:pos x="150" y="123"/>
                  </a:cxn>
                  <a:cxn ang="0">
                    <a:pos x="156" y="172"/>
                  </a:cxn>
                  <a:cxn ang="0">
                    <a:pos x="154" y="220"/>
                  </a:cxn>
                  <a:cxn ang="0">
                    <a:pos x="151" y="233"/>
                  </a:cxn>
                  <a:cxn ang="0">
                    <a:pos x="145" y="237"/>
                  </a:cxn>
                  <a:cxn ang="0">
                    <a:pos x="111" y="251"/>
                  </a:cxn>
                  <a:cxn ang="0">
                    <a:pos x="101" y="273"/>
                  </a:cxn>
                  <a:cxn ang="0">
                    <a:pos x="86" y="291"/>
                  </a:cxn>
                  <a:cxn ang="0">
                    <a:pos x="80" y="295"/>
                  </a:cxn>
                  <a:cxn ang="0">
                    <a:pos x="108" y="313"/>
                  </a:cxn>
                  <a:cxn ang="0">
                    <a:pos x="144" y="326"/>
                  </a:cxn>
                  <a:cxn ang="0">
                    <a:pos x="141" y="373"/>
                  </a:cxn>
                  <a:cxn ang="0">
                    <a:pos x="100" y="414"/>
                  </a:cxn>
                  <a:cxn ang="0">
                    <a:pos x="51" y="451"/>
                  </a:cxn>
                  <a:cxn ang="0">
                    <a:pos x="13" y="481"/>
                  </a:cxn>
                  <a:cxn ang="0">
                    <a:pos x="5" y="499"/>
                  </a:cxn>
                  <a:cxn ang="0">
                    <a:pos x="15" y="529"/>
                  </a:cxn>
                  <a:cxn ang="0">
                    <a:pos x="48" y="568"/>
                  </a:cxn>
                  <a:cxn ang="0">
                    <a:pos x="77" y="595"/>
                  </a:cxn>
                  <a:cxn ang="0">
                    <a:pos x="102" y="609"/>
                  </a:cxn>
                </a:cxnLst>
                <a:rect l="0" t="0" r="r" b="b"/>
                <a:pathLst>
                  <a:path w="1103" h="609">
                    <a:moveTo>
                      <a:pt x="316" y="593"/>
                    </a:moveTo>
                    <a:lnTo>
                      <a:pt x="786" y="518"/>
                    </a:lnTo>
                    <a:lnTo>
                      <a:pt x="801" y="503"/>
                    </a:lnTo>
                    <a:lnTo>
                      <a:pt x="813" y="488"/>
                    </a:lnTo>
                    <a:lnTo>
                      <a:pt x="825" y="475"/>
                    </a:lnTo>
                    <a:lnTo>
                      <a:pt x="835" y="460"/>
                    </a:lnTo>
                    <a:lnTo>
                      <a:pt x="844" y="446"/>
                    </a:lnTo>
                    <a:lnTo>
                      <a:pt x="853" y="432"/>
                    </a:lnTo>
                    <a:lnTo>
                      <a:pt x="861" y="418"/>
                    </a:lnTo>
                    <a:lnTo>
                      <a:pt x="868" y="403"/>
                    </a:lnTo>
                    <a:lnTo>
                      <a:pt x="882" y="373"/>
                    </a:lnTo>
                    <a:lnTo>
                      <a:pt x="894" y="342"/>
                    </a:lnTo>
                    <a:lnTo>
                      <a:pt x="908" y="309"/>
                    </a:lnTo>
                    <a:lnTo>
                      <a:pt x="922" y="273"/>
                    </a:lnTo>
                    <a:lnTo>
                      <a:pt x="980" y="273"/>
                    </a:lnTo>
                    <a:lnTo>
                      <a:pt x="988" y="273"/>
                    </a:lnTo>
                    <a:lnTo>
                      <a:pt x="996" y="271"/>
                    </a:lnTo>
                    <a:lnTo>
                      <a:pt x="1002" y="267"/>
                    </a:lnTo>
                    <a:lnTo>
                      <a:pt x="1008" y="262"/>
                    </a:lnTo>
                    <a:lnTo>
                      <a:pt x="1018" y="253"/>
                    </a:lnTo>
                    <a:lnTo>
                      <a:pt x="1031" y="243"/>
                    </a:lnTo>
                    <a:lnTo>
                      <a:pt x="1041" y="237"/>
                    </a:lnTo>
                    <a:lnTo>
                      <a:pt x="1051" y="232"/>
                    </a:lnTo>
                    <a:lnTo>
                      <a:pt x="1060" y="228"/>
                    </a:lnTo>
                    <a:lnTo>
                      <a:pt x="1069" y="226"/>
                    </a:lnTo>
                    <a:lnTo>
                      <a:pt x="1079" y="223"/>
                    </a:lnTo>
                    <a:lnTo>
                      <a:pt x="1087" y="219"/>
                    </a:lnTo>
                    <a:lnTo>
                      <a:pt x="1096" y="214"/>
                    </a:lnTo>
                    <a:lnTo>
                      <a:pt x="1103" y="205"/>
                    </a:lnTo>
                    <a:lnTo>
                      <a:pt x="1098" y="191"/>
                    </a:lnTo>
                    <a:lnTo>
                      <a:pt x="1093" y="177"/>
                    </a:lnTo>
                    <a:lnTo>
                      <a:pt x="1088" y="163"/>
                    </a:lnTo>
                    <a:lnTo>
                      <a:pt x="1084" y="147"/>
                    </a:lnTo>
                    <a:lnTo>
                      <a:pt x="939" y="178"/>
                    </a:lnTo>
                    <a:lnTo>
                      <a:pt x="931" y="177"/>
                    </a:lnTo>
                    <a:lnTo>
                      <a:pt x="924" y="176"/>
                    </a:lnTo>
                    <a:lnTo>
                      <a:pt x="918" y="174"/>
                    </a:lnTo>
                    <a:lnTo>
                      <a:pt x="913" y="172"/>
                    </a:lnTo>
                    <a:lnTo>
                      <a:pt x="902" y="165"/>
                    </a:lnTo>
                    <a:lnTo>
                      <a:pt x="892" y="158"/>
                    </a:lnTo>
                    <a:lnTo>
                      <a:pt x="882" y="151"/>
                    </a:lnTo>
                    <a:lnTo>
                      <a:pt x="871" y="144"/>
                    </a:lnTo>
                    <a:lnTo>
                      <a:pt x="865" y="141"/>
                    </a:lnTo>
                    <a:lnTo>
                      <a:pt x="859" y="139"/>
                    </a:lnTo>
                    <a:lnTo>
                      <a:pt x="853" y="138"/>
                    </a:lnTo>
                    <a:lnTo>
                      <a:pt x="845" y="138"/>
                    </a:lnTo>
                    <a:lnTo>
                      <a:pt x="711" y="138"/>
                    </a:lnTo>
                    <a:lnTo>
                      <a:pt x="689" y="137"/>
                    </a:lnTo>
                    <a:lnTo>
                      <a:pt x="668" y="135"/>
                    </a:lnTo>
                    <a:lnTo>
                      <a:pt x="648" y="132"/>
                    </a:lnTo>
                    <a:lnTo>
                      <a:pt x="630" y="127"/>
                    </a:lnTo>
                    <a:lnTo>
                      <a:pt x="612" y="120"/>
                    </a:lnTo>
                    <a:lnTo>
                      <a:pt x="594" y="112"/>
                    </a:lnTo>
                    <a:lnTo>
                      <a:pt x="575" y="102"/>
                    </a:lnTo>
                    <a:lnTo>
                      <a:pt x="556" y="90"/>
                    </a:lnTo>
                    <a:lnTo>
                      <a:pt x="544" y="77"/>
                    </a:lnTo>
                    <a:lnTo>
                      <a:pt x="532" y="64"/>
                    </a:lnTo>
                    <a:lnTo>
                      <a:pt x="521" y="58"/>
                    </a:lnTo>
                    <a:lnTo>
                      <a:pt x="510" y="55"/>
                    </a:lnTo>
                    <a:lnTo>
                      <a:pt x="499" y="53"/>
                    </a:lnTo>
                    <a:lnTo>
                      <a:pt x="489" y="52"/>
                    </a:lnTo>
                    <a:lnTo>
                      <a:pt x="477" y="51"/>
                    </a:lnTo>
                    <a:lnTo>
                      <a:pt x="466" y="50"/>
                    </a:lnTo>
                    <a:lnTo>
                      <a:pt x="455" y="48"/>
                    </a:lnTo>
                    <a:lnTo>
                      <a:pt x="442" y="45"/>
                    </a:lnTo>
                    <a:lnTo>
                      <a:pt x="436" y="43"/>
                    </a:lnTo>
                    <a:lnTo>
                      <a:pt x="431" y="41"/>
                    </a:lnTo>
                    <a:lnTo>
                      <a:pt x="426" y="38"/>
                    </a:lnTo>
                    <a:lnTo>
                      <a:pt x="422" y="34"/>
                    </a:lnTo>
                    <a:lnTo>
                      <a:pt x="412" y="26"/>
                    </a:lnTo>
                    <a:lnTo>
                      <a:pt x="404" y="19"/>
                    </a:lnTo>
                    <a:lnTo>
                      <a:pt x="396" y="12"/>
                    </a:lnTo>
                    <a:lnTo>
                      <a:pt x="387" y="5"/>
                    </a:lnTo>
                    <a:lnTo>
                      <a:pt x="382" y="3"/>
                    </a:lnTo>
                    <a:lnTo>
                      <a:pt x="377" y="1"/>
                    </a:lnTo>
                    <a:lnTo>
                      <a:pt x="372" y="0"/>
                    </a:lnTo>
                    <a:lnTo>
                      <a:pt x="366" y="0"/>
                    </a:lnTo>
                    <a:lnTo>
                      <a:pt x="359" y="1"/>
                    </a:lnTo>
                    <a:lnTo>
                      <a:pt x="354" y="2"/>
                    </a:lnTo>
                    <a:lnTo>
                      <a:pt x="354" y="11"/>
                    </a:lnTo>
                    <a:lnTo>
                      <a:pt x="353" y="19"/>
                    </a:lnTo>
                    <a:lnTo>
                      <a:pt x="353" y="26"/>
                    </a:lnTo>
                    <a:lnTo>
                      <a:pt x="351" y="33"/>
                    </a:lnTo>
                    <a:lnTo>
                      <a:pt x="348" y="41"/>
                    </a:lnTo>
                    <a:lnTo>
                      <a:pt x="345" y="46"/>
                    </a:lnTo>
                    <a:lnTo>
                      <a:pt x="342" y="47"/>
                    </a:lnTo>
                    <a:lnTo>
                      <a:pt x="340" y="49"/>
                    </a:lnTo>
                    <a:lnTo>
                      <a:pt x="337" y="50"/>
                    </a:lnTo>
                    <a:lnTo>
                      <a:pt x="332" y="50"/>
                    </a:lnTo>
                    <a:lnTo>
                      <a:pt x="319" y="43"/>
                    </a:lnTo>
                    <a:lnTo>
                      <a:pt x="304" y="35"/>
                    </a:lnTo>
                    <a:lnTo>
                      <a:pt x="298" y="36"/>
                    </a:lnTo>
                    <a:lnTo>
                      <a:pt x="292" y="38"/>
                    </a:lnTo>
                    <a:lnTo>
                      <a:pt x="287" y="41"/>
                    </a:lnTo>
                    <a:lnTo>
                      <a:pt x="283" y="44"/>
                    </a:lnTo>
                    <a:lnTo>
                      <a:pt x="280" y="48"/>
                    </a:lnTo>
                    <a:lnTo>
                      <a:pt x="276" y="53"/>
                    </a:lnTo>
                    <a:lnTo>
                      <a:pt x="273" y="58"/>
                    </a:lnTo>
                    <a:lnTo>
                      <a:pt x="271" y="64"/>
                    </a:lnTo>
                    <a:lnTo>
                      <a:pt x="268" y="78"/>
                    </a:lnTo>
                    <a:lnTo>
                      <a:pt x="266" y="92"/>
                    </a:lnTo>
                    <a:lnTo>
                      <a:pt x="265" y="107"/>
                    </a:lnTo>
                    <a:lnTo>
                      <a:pt x="264" y="121"/>
                    </a:lnTo>
                    <a:lnTo>
                      <a:pt x="247" y="121"/>
                    </a:lnTo>
                    <a:lnTo>
                      <a:pt x="239" y="117"/>
                    </a:lnTo>
                    <a:lnTo>
                      <a:pt x="231" y="113"/>
                    </a:lnTo>
                    <a:lnTo>
                      <a:pt x="224" y="108"/>
                    </a:lnTo>
                    <a:lnTo>
                      <a:pt x="217" y="102"/>
                    </a:lnTo>
                    <a:lnTo>
                      <a:pt x="205" y="89"/>
                    </a:lnTo>
                    <a:lnTo>
                      <a:pt x="191" y="76"/>
                    </a:lnTo>
                    <a:lnTo>
                      <a:pt x="188" y="80"/>
                    </a:lnTo>
                    <a:lnTo>
                      <a:pt x="183" y="83"/>
                    </a:lnTo>
                    <a:lnTo>
                      <a:pt x="179" y="85"/>
                    </a:lnTo>
                    <a:lnTo>
                      <a:pt x="174" y="86"/>
                    </a:lnTo>
                    <a:lnTo>
                      <a:pt x="171" y="88"/>
                    </a:lnTo>
                    <a:lnTo>
                      <a:pt x="168" y="91"/>
                    </a:lnTo>
                    <a:lnTo>
                      <a:pt x="165" y="99"/>
                    </a:lnTo>
                    <a:lnTo>
                      <a:pt x="164" y="105"/>
                    </a:lnTo>
                    <a:lnTo>
                      <a:pt x="164" y="112"/>
                    </a:lnTo>
                    <a:lnTo>
                      <a:pt x="162" y="120"/>
                    </a:lnTo>
                    <a:lnTo>
                      <a:pt x="162" y="121"/>
                    </a:lnTo>
                    <a:lnTo>
                      <a:pt x="161" y="123"/>
                    </a:lnTo>
                    <a:lnTo>
                      <a:pt x="159" y="124"/>
                    </a:lnTo>
                    <a:lnTo>
                      <a:pt x="157" y="124"/>
                    </a:lnTo>
                    <a:lnTo>
                      <a:pt x="154" y="123"/>
                    </a:lnTo>
                    <a:lnTo>
                      <a:pt x="150" y="123"/>
                    </a:lnTo>
                    <a:lnTo>
                      <a:pt x="151" y="140"/>
                    </a:lnTo>
                    <a:lnTo>
                      <a:pt x="153" y="157"/>
                    </a:lnTo>
                    <a:lnTo>
                      <a:pt x="156" y="172"/>
                    </a:lnTo>
                    <a:lnTo>
                      <a:pt x="157" y="190"/>
                    </a:lnTo>
                    <a:lnTo>
                      <a:pt x="156" y="205"/>
                    </a:lnTo>
                    <a:lnTo>
                      <a:pt x="154" y="220"/>
                    </a:lnTo>
                    <a:lnTo>
                      <a:pt x="153" y="225"/>
                    </a:lnTo>
                    <a:lnTo>
                      <a:pt x="152" y="230"/>
                    </a:lnTo>
                    <a:lnTo>
                      <a:pt x="151" y="233"/>
                    </a:lnTo>
                    <a:lnTo>
                      <a:pt x="149" y="234"/>
                    </a:lnTo>
                    <a:lnTo>
                      <a:pt x="147" y="237"/>
                    </a:lnTo>
                    <a:lnTo>
                      <a:pt x="145" y="237"/>
                    </a:lnTo>
                    <a:lnTo>
                      <a:pt x="120" y="237"/>
                    </a:lnTo>
                    <a:lnTo>
                      <a:pt x="115" y="244"/>
                    </a:lnTo>
                    <a:lnTo>
                      <a:pt x="111" y="251"/>
                    </a:lnTo>
                    <a:lnTo>
                      <a:pt x="107" y="258"/>
                    </a:lnTo>
                    <a:lnTo>
                      <a:pt x="104" y="266"/>
                    </a:lnTo>
                    <a:lnTo>
                      <a:pt x="101" y="273"/>
                    </a:lnTo>
                    <a:lnTo>
                      <a:pt x="97" y="280"/>
                    </a:lnTo>
                    <a:lnTo>
                      <a:pt x="93" y="286"/>
                    </a:lnTo>
                    <a:lnTo>
                      <a:pt x="86" y="291"/>
                    </a:lnTo>
                    <a:lnTo>
                      <a:pt x="83" y="293"/>
                    </a:lnTo>
                    <a:lnTo>
                      <a:pt x="80" y="295"/>
                    </a:lnTo>
                    <a:lnTo>
                      <a:pt x="80" y="295"/>
                    </a:lnTo>
                    <a:lnTo>
                      <a:pt x="86" y="311"/>
                    </a:lnTo>
                    <a:lnTo>
                      <a:pt x="97" y="312"/>
                    </a:lnTo>
                    <a:lnTo>
                      <a:pt x="108" y="313"/>
                    </a:lnTo>
                    <a:lnTo>
                      <a:pt x="117" y="315"/>
                    </a:lnTo>
                    <a:lnTo>
                      <a:pt x="126" y="317"/>
                    </a:lnTo>
                    <a:lnTo>
                      <a:pt x="144" y="326"/>
                    </a:lnTo>
                    <a:lnTo>
                      <a:pt x="165" y="335"/>
                    </a:lnTo>
                    <a:lnTo>
                      <a:pt x="153" y="356"/>
                    </a:lnTo>
                    <a:lnTo>
                      <a:pt x="141" y="373"/>
                    </a:lnTo>
                    <a:lnTo>
                      <a:pt x="128" y="388"/>
                    </a:lnTo>
                    <a:lnTo>
                      <a:pt x="115" y="401"/>
                    </a:lnTo>
                    <a:lnTo>
                      <a:pt x="100" y="414"/>
                    </a:lnTo>
                    <a:lnTo>
                      <a:pt x="85" y="426"/>
                    </a:lnTo>
                    <a:lnTo>
                      <a:pt x="68" y="439"/>
                    </a:lnTo>
                    <a:lnTo>
                      <a:pt x="51" y="451"/>
                    </a:lnTo>
                    <a:lnTo>
                      <a:pt x="37" y="461"/>
                    </a:lnTo>
                    <a:lnTo>
                      <a:pt x="26" y="472"/>
                    </a:lnTo>
                    <a:lnTo>
                      <a:pt x="13" y="481"/>
                    </a:lnTo>
                    <a:lnTo>
                      <a:pt x="0" y="489"/>
                    </a:lnTo>
                    <a:lnTo>
                      <a:pt x="3" y="495"/>
                    </a:lnTo>
                    <a:lnTo>
                      <a:pt x="5" y="499"/>
                    </a:lnTo>
                    <a:lnTo>
                      <a:pt x="1" y="516"/>
                    </a:lnTo>
                    <a:lnTo>
                      <a:pt x="1" y="516"/>
                    </a:lnTo>
                    <a:lnTo>
                      <a:pt x="15" y="529"/>
                    </a:lnTo>
                    <a:lnTo>
                      <a:pt x="28" y="542"/>
                    </a:lnTo>
                    <a:lnTo>
                      <a:pt x="38" y="555"/>
                    </a:lnTo>
                    <a:lnTo>
                      <a:pt x="48" y="568"/>
                    </a:lnTo>
                    <a:lnTo>
                      <a:pt x="59" y="580"/>
                    </a:lnTo>
                    <a:lnTo>
                      <a:pt x="70" y="591"/>
                    </a:lnTo>
                    <a:lnTo>
                      <a:pt x="77" y="595"/>
                    </a:lnTo>
                    <a:lnTo>
                      <a:pt x="85" y="600"/>
                    </a:lnTo>
                    <a:lnTo>
                      <a:pt x="93" y="605"/>
                    </a:lnTo>
                    <a:lnTo>
                      <a:pt x="102" y="609"/>
                    </a:lnTo>
                    <a:lnTo>
                      <a:pt x="195" y="592"/>
                    </a:lnTo>
                    <a:lnTo>
                      <a:pt x="316" y="593"/>
                    </a:lnTo>
                    <a:close/>
                  </a:path>
                </a:pathLst>
              </a:custGeom>
              <a:solidFill>
                <a:srgbClr val="EAEAEA"/>
              </a:solidFill>
              <a:ln w="9525">
                <a:solidFill>
                  <a:sysClr val="windowText" lastClr="000000">
                    <a:lumMod val="50000"/>
                    <a:lumOff val="50000"/>
                  </a:sysClr>
                </a:solidFill>
                <a:round/>
                <a:headEnd/>
                <a:tailEnd/>
              </a:ln>
            </p:spPr>
          </p:sp>
          <p:sp>
            <p:nvSpPr>
              <p:cNvPr id="52" name="State_of_Palestine"/>
              <p:cNvSpPr>
                <a:spLocks/>
              </p:cNvSpPr>
              <p:nvPr/>
            </p:nvSpPr>
            <p:spPr bwMode="auto">
              <a:xfrm rot="540000">
                <a:off x="317723" y="3535005"/>
                <a:ext cx="54085" cy="116550"/>
              </a:xfrm>
              <a:custGeom>
                <a:avLst/>
                <a:gdLst/>
                <a:ahLst/>
                <a:cxnLst>
                  <a:cxn ang="0">
                    <a:pos x="17" y="65"/>
                  </a:cxn>
                  <a:cxn ang="0">
                    <a:pos x="17" y="92"/>
                  </a:cxn>
                  <a:cxn ang="0">
                    <a:pos x="14" y="98"/>
                  </a:cxn>
                  <a:cxn ang="0">
                    <a:pos x="11" y="105"/>
                  </a:cxn>
                  <a:cxn ang="0">
                    <a:pos x="8" y="115"/>
                  </a:cxn>
                  <a:cxn ang="0">
                    <a:pos x="5" y="125"/>
                  </a:cxn>
                  <a:cxn ang="0">
                    <a:pos x="2" y="135"/>
                  </a:cxn>
                  <a:cxn ang="0">
                    <a:pos x="0" y="146"/>
                  </a:cxn>
                  <a:cxn ang="0">
                    <a:pos x="8" y="147"/>
                  </a:cxn>
                  <a:cxn ang="0">
                    <a:pos x="16" y="142"/>
                  </a:cxn>
                  <a:cxn ang="0">
                    <a:pos x="24" y="138"/>
                  </a:cxn>
                  <a:cxn ang="0">
                    <a:pos x="27" y="136"/>
                  </a:cxn>
                  <a:cxn ang="0">
                    <a:pos x="30" y="133"/>
                  </a:cxn>
                  <a:cxn ang="0">
                    <a:pos x="34" y="130"/>
                  </a:cxn>
                  <a:cxn ang="0">
                    <a:pos x="37" y="126"/>
                  </a:cxn>
                  <a:cxn ang="0">
                    <a:pos x="40" y="118"/>
                  </a:cxn>
                  <a:cxn ang="0">
                    <a:pos x="41" y="109"/>
                  </a:cxn>
                  <a:cxn ang="0">
                    <a:pos x="42" y="101"/>
                  </a:cxn>
                  <a:cxn ang="0">
                    <a:pos x="45" y="92"/>
                  </a:cxn>
                  <a:cxn ang="0">
                    <a:pos x="52" y="73"/>
                  </a:cxn>
                  <a:cxn ang="0">
                    <a:pos x="61" y="57"/>
                  </a:cxn>
                  <a:cxn ang="0">
                    <a:pos x="64" y="48"/>
                  </a:cxn>
                  <a:cxn ang="0">
                    <a:pos x="66" y="40"/>
                  </a:cxn>
                  <a:cxn ang="0">
                    <a:pos x="68" y="31"/>
                  </a:cxn>
                  <a:cxn ang="0">
                    <a:pos x="69" y="21"/>
                  </a:cxn>
                  <a:cxn ang="0">
                    <a:pos x="68" y="13"/>
                  </a:cxn>
                  <a:cxn ang="0">
                    <a:pos x="67" y="7"/>
                  </a:cxn>
                  <a:cxn ang="0">
                    <a:pos x="66" y="4"/>
                  </a:cxn>
                  <a:cxn ang="0">
                    <a:pos x="65" y="2"/>
                  </a:cxn>
                  <a:cxn ang="0">
                    <a:pos x="62" y="0"/>
                  </a:cxn>
                  <a:cxn ang="0">
                    <a:pos x="60" y="0"/>
                  </a:cxn>
                  <a:cxn ang="0">
                    <a:pos x="56" y="0"/>
                  </a:cxn>
                  <a:cxn ang="0">
                    <a:pos x="53" y="2"/>
                  </a:cxn>
                  <a:cxn ang="0">
                    <a:pos x="50" y="5"/>
                  </a:cxn>
                  <a:cxn ang="0">
                    <a:pos x="46" y="8"/>
                  </a:cxn>
                  <a:cxn ang="0">
                    <a:pos x="40" y="18"/>
                  </a:cxn>
                  <a:cxn ang="0">
                    <a:pos x="33" y="29"/>
                  </a:cxn>
                  <a:cxn ang="0">
                    <a:pos x="26" y="40"/>
                  </a:cxn>
                  <a:cxn ang="0">
                    <a:pos x="22" y="51"/>
                  </a:cxn>
                  <a:cxn ang="0">
                    <a:pos x="19" y="60"/>
                  </a:cxn>
                  <a:cxn ang="0">
                    <a:pos x="17" y="65"/>
                  </a:cxn>
                </a:cxnLst>
                <a:rect l="0" t="0" r="r" b="b"/>
                <a:pathLst>
                  <a:path w="69" h="147">
                    <a:moveTo>
                      <a:pt x="17" y="65"/>
                    </a:moveTo>
                    <a:lnTo>
                      <a:pt x="17" y="92"/>
                    </a:lnTo>
                    <a:lnTo>
                      <a:pt x="14" y="98"/>
                    </a:lnTo>
                    <a:lnTo>
                      <a:pt x="11" y="105"/>
                    </a:lnTo>
                    <a:lnTo>
                      <a:pt x="8" y="115"/>
                    </a:lnTo>
                    <a:lnTo>
                      <a:pt x="5" y="125"/>
                    </a:lnTo>
                    <a:lnTo>
                      <a:pt x="2" y="135"/>
                    </a:lnTo>
                    <a:lnTo>
                      <a:pt x="0" y="146"/>
                    </a:lnTo>
                    <a:lnTo>
                      <a:pt x="8" y="147"/>
                    </a:lnTo>
                    <a:lnTo>
                      <a:pt x="16" y="142"/>
                    </a:lnTo>
                    <a:lnTo>
                      <a:pt x="24" y="138"/>
                    </a:lnTo>
                    <a:lnTo>
                      <a:pt x="27" y="136"/>
                    </a:lnTo>
                    <a:lnTo>
                      <a:pt x="30" y="133"/>
                    </a:lnTo>
                    <a:lnTo>
                      <a:pt x="34" y="130"/>
                    </a:lnTo>
                    <a:lnTo>
                      <a:pt x="37" y="126"/>
                    </a:lnTo>
                    <a:lnTo>
                      <a:pt x="40" y="118"/>
                    </a:lnTo>
                    <a:lnTo>
                      <a:pt x="41" y="109"/>
                    </a:lnTo>
                    <a:lnTo>
                      <a:pt x="42" y="101"/>
                    </a:lnTo>
                    <a:lnTo>
                      <a:pt x="45" y="92"/>
                    </a:lnTo>
                    <a:lnTo>
                      <a:pt x="52" y="73"/>
                    </a:lnTo>
                    <a:lnTo>
                      <a:pt x="61" y="57"/>
                    </a:lnTo>
                    <a:lnTo>
                      <a:pt x="64" y="48"/>
                    </a:lnTo>
                    <a:lnTo>
                      <a:pt x="66" y="40"/>
                    </a:lnTo>
                    <a:lnTo>
                      <a:pt x="68" y="31"/>
                    </a:lnTo>
                    <a:lnTo>
                      <a:pt x="69" y="21"/>
                    </a:lnTo>
                    <a:lnTo>
                      <a:pt x="68" y="13"/>
                    </a:lnTo>
                    <a:lnTo>
                      <a:pt x="67" y="7"/>
                    </a:lnTo>
                    <a:lnTo>
                      <a:pt x="66" y="4"/>
                    </a:lnTo>
                    <a:lnTo>
                      <a:pt x="65" y="2"/>
                    </a:lnTo>
                    <a:lnTo>
                      <a:pt x="62" y="0"/>
                    </a:lnTo>
                    <a:lnTo>
                      <a:pt x="60" y="0"/>
                    </a:lnTo>
                    <a:lnTo>
                      <a:pt x="56" y="0"/>
                    </a:lnTo>
                    <a:lnTo>
                      <a:pt x="53" y="2"/>
                    </a:lnTo>
                    <a:lnTo>
                      <a:pt x="50" y="5"/>
                    </a:lnTo>
                    <a:lnTo>
                      <a:pt x="46" y="8"/>
                    </a:lnTo>
                    <a:lnTo>
                      <a:pt x="40" y="18"/>
                    </a:lnTo>
                    <a:lnTo>
                      <a:pt x="33" y="29"/>
                    </a:lnTo>
                    <a:lnTo>
                      <a:pt x="26" y="40"/>
                    </a:lnTo>
                    <a:lnTo>
                      <a:pt x="22" y="51"/>
                    </a:lnTo>
                    <a:lnTo>
                      <a:pt x="19" y="60"/>
                    </a:lnTo>
                    <a:lnTo>
                      <a:pt x="17" y="65"/>
                    </a:lnTo>
                    <a:close/>
                  </a:path>
                </a:pathLst>
              </a:custGeom>
              <a:solidFill>
                <a:srgbClr val="EAEAEA"/>
              </a:solidFill>
              <a:ln w="9525">
                <a:solidFill>
                  <a:sysClr val="windowText" lastClr="000000">
                    <a:lumMod val="50000"/>
                    <a:lumOff val="50000"/>
                  </a:sysClr>
                </a:solidFill>
                <a:prstDash val="solid"/>
                <a:round/>
                <a:headEnd/>
                <a:tailEnd/>
              </a:ln>
            </p:spPr>
          </p:sp>
          <p:sp>
            <p:nvSpPr>
              <p:cNvPr id="53" name="Saudi_Arabia"/>
              <p:cNvSpPr>
                <a:spLocks/>
              </p:cNvSpPr>
              <p:nvPr/>
            </p:nvSpPr>
            <p:spPr bwMode="auto">
              <a:xfrm>
                <a:off x="190937" y="3685463"/>
                <a:ext cx="1342649" cy="1306164"/>
              </a:xfrm>
              <a:custGeom>
                <a:avLst/>
                <a:gdLst/>
                <a:ahLst/>
                <a:cxnLst>
                  <a:cxn ang="0">
                    <a:pos x="440" y="169"/>
                  </a:cxn>
                  <a:cxn ang="0">
                    <a:pos x="587" y="96"/>
                  </a:cxn>
                  <a:cxn ang="0">
                    <a:pos x="950" y="47"/>
                  </a:cxn>
                  <a:cxn ang="0">
                    <a:pos x="1783" y="740"/>
                  </a:cxn>
                  <a:cxn ang="0">
                    <a:pos x="1826" y="823"/>
                  </a:cxn>
                  <a:cxn ang="0">
                    <a:pos x="1904" y="878"/>
                  </a:cxn>
                  <a:cxn ang="0">
                    <a:pos x="1956" y="1049"/>
                  </a:cxn>
                  <a:cxn ang="0">
                    <a:pos x="1992" y="1133"/>
                  </a:cxn>
                  <a:cxn ang="0">
                    <a:pos x="2069" y="1288"/>
                  </a:cxn>
                  <a:cxn ang="0">
                    <a:pos x="2122" y="1554"/>
                  </a:cxn>
                  <a:cxn ang="0">
                    <a:pos x="2183" y="1633"/>
                  </a:cxn>
                  <a:cxn ang="0">
                    <a:pos x="2179" y="1735"/>
                  </a:cxn>
                  <a:cxn ang="0">
                    <a:pos x="2216" y="1846"/>
                  </a:cxn>
                  <a:cxn ang="0">
                    <a:pos x="2347" y="1898"/>
                  </a:cxn>
                  <a:cxn ang="0">
                    <a:pos x="2560" y="1973"/>
                  </a:cxn>
                  <a:cxn ang="0">
                    <a:pos x="2729" y="2031"/>
                  </a:cxn>
                  <a:cxn ang="0">
                    <a:pos x="2819" y="2130"/>
                  </a:cxn>
                  <a:cxn ang="0">
                    <a:pos x="2793" y="2258"/>
                  </a:cxn>
                  <a:cxn ang="0">
                    <a:pos x="2714" y="2400"/>
                  </a:cxn>
                  <a:cxn ang="0">
                    <a:pos x="2669" y="2441"/>
                  </a:cxn>
                  <a:cxn ang="0">
                    <a:pos x="2440" y="2468"/>
                  </a:cxn>
                  <a:cxn ang="0">
                    <a:pos x="2215" y="2488"/>
                  </a:cxn>
                  <a:cxn ang="0">
                    <a:pos x="2073" y="2483"/>
                  </a:cxn>
                  <a:cxn ang="0">
                    <a:pos x="1852" y="2465"/>
                  </a:cxn>
                  <a:cxn ang="0">
                    <a:pos x="1612" y="2465"/>
                  </a:cxn>
                  <a:cxn ang="0">
                    <a:pos x="1472" y="2527"/>
                  </a:cxn>
                  <a:cxn ang="0">
                    <a:pos x="1350" y="2643"/>
                  </a:cxn>
                  <a:cxn ang="0">
                    <a:pos x="1278" y="2707"/>
                  </a:cxn>
                  <a:cxn ang="0">
                    <a:pos x="1155" y="2634"/>
                  </a:cxn>
                  <a:cxn ang="0">
                    <a:pos x="1116" y="2588"/>
                  </a:cxn>
                  <a:cxn ang="0">
                    <a:pos x="947" y="2570"/>
                  </a:cxn>
                  <a:cxn ang="0">
                    <a:pos x="813" y="2532"/>
                  </a:cxn>
                  <a:cxn ang="0">
                    <a:pos x="734" y="2557"/>
                  </a:cxn>
                  <a:cxn ang="0">
                    <a:pos x="700" y="2586"/>
                  </a:cxn>
                  <a:cxn ang="0">
                    <a:pos x="649" y="2491"/>
                  </a:cxn>
                  <a:cxn ang="0">
                    <a:pos x="624" y="2404"/>
                  </a:cxn>
                  <a:cxn ang="0">
                    <a:pos x="581" y="2317"/>
                  </a:cxn>
                  <a:cxn ang="0">
                    <a:pos x="511" y="2169"/>
                  </a:cxn>
                  <a:cxn ang="0">
                    <a:pos x="485" y="1987"/>
                  </a:cxn>
                  <a:cxn ang="0">
                    <a:pos x="464" y="1950"/>
                  </a:cxn>
                  <a:cxn ang="0">
                    <a:pos x="440" y="1886"/>
                  </a:cxn>
                  <a:cxn ang="0">
                    <a:pos x="373" y="1810"/>
                  </a:cxn>
                  <a:cxn ang="0">
                    <a:pos x="306" y="1749"/>
                  </a:cxn>
                  <a:cxn ang="0">
                    <a:pos x="273" y="1612"/>
                  </a:cxn>
                  <a:cxn ang="0">
                    <a:pos x="283" y="1495"/>
                  </a:cxn>
                  <a:cxn ang="0">
                    <a:pos x="314" y="1471"/>
                  </a:cxn>
                  <a:cxn ang="0">
                    <a:pos x="308" y="1330"/>
                  </a:cxn>
                  <a:cxn ang="0">
                    <a:pos x="276" y="1161"/>
                  </a:cxn>
                  <a:cxn ang="0">
                    <a:pos x="181" y="1077"/>
                  </a:cxn>
                  <a:cxn ang="0">
                    <a:pos x="149" y="997"/>
                  </a:cxn>
                  <a:cxn ang="0">
                    <a:pos x="155" y="932"/>
                  </a:cxn>
                  <a:cxn ang="0">
                    <a:pos x="136" y="783"/>
                  </a:cxn>
                  <a:cxn ang="0">
                    <a:pos x="88" y="532"/>
                  </a:cxn>
                  <a:cxn ang="0">
                    <a:pos x="61" y="376"/>
                  </a:cxn>
                  <a:cxn ang="0">
                    <a:pos x="0" y="339"/>
                  </a:cxn>
                  <a:cxn ang="0">
                    <a:pos x="39" y="257"/>
                  </a:cxn>
                  <a:cxn ang="0">
                    <a:pos x="106" y="156"/>
                  </a:cxn>
                </a:cxnLst>
                <a:rect l="0" t="0" r="r" b="b"/>
                <a:pathLst>
                  <a:path w="2820" h="2717">
                    <a:moveTo>
                      <a:pt x="118" y="138"/>
                    </a:moveTo>
                    <a:lnTo>
                      <a:pt x="125" y="149"/>
                    </a:lnTo>
                    <a:lnTo>
                      <a:pt x="129" y="161"/>
                    </a:lnTo>
                    <a:lnTo>
                      <a:pt x="131" y="171"/>
                    </a:lnTo>
                    <a:lnTo>
                      <a:pt x="134" y="184"/>
                    </a:lnTo>
                    <a:lnTo>
                      <a:pt x="283" y="282"/>
                    </a:lnTo>
                    <a:lnTo>
                      <a:pt x="383" y="173"/>
                    </a:lnTo>
                    <a:lnTo>
                      <a:pt x="411" y="173"/>
                    </a:lnTo>
                    <a:lnTo>
                      <a:pt x="426" y="172"/>
                    </a:lnTo>
                    <a:lnTo>
                      <a:pt x="440" y="169"/>
                    </a:lnTo>
                    <a:lnTo>
                      <a:pt x="452" y="165"/>
                    </a:lnTo>
                    <a:lnTo>
                      <a:pt x="463" y="158"/>
                    </a:lnTo>
                    <a:lnTo>
                      <a:pt x="486" y="144"/>
                    </a:lnTo>
                    <a:lnTo>
                      <a:pt x="511" y="127"/>
                    </a:lnTo>
                    <a:lnTo>
                      <a:pt x="520" y="121"/>
                    </a:lnTo>
                    <a:lnTo>
                      <a:pt x="530" y="117"/>
                    </a:lnTo>
                    <a:lnTo>
                      <a:pt x="539" y="113"/>
                    </a:lnTo>
                    <a:lnTo>
                      <a:pt x="547" y="110"/>
                    </a:lnTo>
                    <a:lnTo>
                      <a:pt x="566" y="104"/>
                    </a:lnTo>
                    <a:lnTo>
                      <a:pt x="587" y="96"/>
                    </a:lnTo>
                    <a:lnTo>
                      <a:pt x="576" y="84"/>
                    </a:lnTo>
                    <a:lnTo>
                      <a:pt x="567" y="72"/>
                    </a:lnTo>
                    <a:lnTo>
                      <a:pt x="557" y="62"/>
                    </a:lnTo>
                    <a:lnTo>
                      <a:pt x="546" y="52"/>
                    </a:lnTo>
                    <a:lnTo>
                      <a:pt x="537" y="41"/>
                    </a:lnTo>
                    <a:lnTo>
                      <a:pt x="528" y="31"/>
                    </a:lnTo>
                    <a:lnTo>
                      <a:pt x="519" y="19"/>
                    </a:lnTo>
                    <a:lnTo>
                      <a:pt x="511" y="4"/>
                    </a:lnTo>
                    <a:lnTo>
                      <a:pt x="775" y="0"/>
                    </a:lnTo>
                    <a:lnTo>
                      <a:pt x="950" y="47"/>
                    </a:lnTo>
                    <a:lnTo>
                      <a:pt x="1202" y="277"/>
                    </a:lnTo>
                    <a:lnTo>
                      <a:pt x="1347" y="567"/>
                    </a:lnTo>
                    <a:lnTo>
                      <a:pt x="1720" y="703"/>
                    </a:lnTo>
                    <a:lnTo>
                      <a:pt x="1720" y="703"/>
                    </a:lnTo>
                    <a:lnTo>
                      <a:pt x="1733" y="711"/>
                    </a:lnTo>
                    <a:lnTo>
                      <a:pt x="1746" y="717"/>
                    </a:lnTo>
                    <a:lnTo>
                      <a:pt x="1759" y="724"/>
                    </a:lnTo>
                    <a:lnTo>
                      <a:pt x="1772" y="731"/>
                    </a:lnTo>
                    <a:lnTo>
                      <a:pt x="1778" y="735"/>
                    </a:lnTo>
                    <a:lnTo>
                      <a:pt x="1783" y="740"/>
                    </a:lnTo>
                    <a:lnTo>
                      <a:pt x="1786" y="746"/>
                    </a:lnTo>
                    <a:lnTo>
                      <a:pt x="1788" y="753"/>
                    </a:lnTo>
                    <a:lnTo>
                      <a:pt x="1790" y="768"/>
                    </a:lnTo>
                    <a:lnTo>
                      <a:pt x="1794" y="784"/>
                    </a:lnTo>
                    <a:lnTo>
                      <a:pt x="1797" y="792"/>
                    </a:lnTo>
                    <a:lnTo>
                      <a:pt x="1801" y="800"/>
                    </a:lnTo>
                    <a:lnTo>
                      <a:pt x="1806" y="807"/>
                    </a:lnTo>
                    <a:lnTo>
                      <a:pt x="1813" y="814"/>
                    </a:lnTo>
                    <a:lnTo>
                      <a:pt x="1819" y="819"/>
                    </a:lnTo>
                    <a:lnTo>
                      <a:pt x="1826" y="823"/>
                    </a:lnTo>
                    <a:lnTo>
                      <a:pt x="1834" y="825"/>
                    </a:lnTo>
                    <a:lnTo>
                      <a:pt x="1844" y="826"/>
                    </a:lnTo>
                    <a:lnTo>
                      <a:pt x="1857" y="825"/>
                    </a:lnTo>
                    <a:lnTo>
                      <a:pt x="1871" y="824"/>
                    </a:lnTo>
                    <a:lnTo>
                      <a:pt x="1885" y="822"/>
                    </a:lnTo>
                    <a:lnTo>
                      <a:pt x="1899" y="821"/>
                    </a:lnTo>
                    <a:lnTo>
                      <a:pt x="1902" y="835"/>
                    </a:lnTo>
                    <a:lnTo>
                      <a:pt x="1904" y="849"/>
                    </a:lnTo>
                    <a:lnTo>
                      <a:pt x="1904" y="862"/>
                    </a:lnTo>
                    <a:lnTo>
                      <a:pt x="1904" y="878"/>
                    </a:lnTo>
                    <a:lnTo>
                      <a:pt x="1904" y="903"/>
                    </a:lnTo>
                    <a:lnTo>
                      <a:pt x="1903" y="926"/>
                    </a:lnTo>
                    <a:lnTo>
                      <a:pt x="1902" y="947"/>
                    </a:lnTo>
                    <a:lnTo>
                      <a:pt x="1901" y="972"/>
                    </a:lnTo>
                    <a:lnTo>
                      <a:pt x="1904" y="985"/>
                    </a:lnTo>
                    <a:lnTo>
                      <a:pt x="1908" y="996"/>
                    </a:lnTo>
                    <a:lnTo>
                      <a:pt x="1913" y="1006"/>
                    </a:lnTo>
                    <a:lnTo>
                      <a:pt x="1919" y="1015"/>
                    </a:lnTo>
                    <a:lnTo>
                      <a:pt x="1936" y="1032"/>
                    </a:lnTo>
                    <a:lnTo>
                      <a:pt x="1956" y="1049"/>
                    </a:lnTo>
                    <a:lnTo>
                      <a:pt x="1966" y="1057"/>
                    </a:lnTo>
                    <a:lnTo>
                      <a:pt x="1975" y="1064"/>
                    </a:lnTo>
                    <a:lnTo>
                      <a:pt x="1979" y="1069"/>
                    </a:lnTo>
                    <a:lnTo>
                      <a:pt x="1984" y="1073"/>
                    </a:lnTo>
                    <a:lnTo>
                      <a:pt x="1986" y="1078"/>
                    </a:lnTo>
                    <a:lnTo>
                      <a:pt x="1986" y="1084"/>
                    </a:lnTo>
                    <a:lnTo>
                      <a:pt x="1986" y="1109"/>
                    </a:lnTo>
                    <a:lnTo>
                      <a:pt x="1987" y="1118"/>
                    </a:lnTo>
                    <a:lnTo>
                      <a:pt x="1989" y="1126"/>
                    </a:lnTo>
                    <a:lnTo>
                      <a:pt x="1992" y="1133"/>
                    </a:lnTo>
                    <a:lnTo>
                      <a:pt x="1996" y="1139"/>
                    </a:lnTo>
                    <a:lnTo>
                      <a:pt x="2004" y="1153"/>
                    </a:lnTo>
                    <a:lnTo>
                      <a:pt x="2014" y="1167"/>
                    </a:lnTo>
                    <a:lnTo>
                      <a:pt x="2024" y="1189"/>
                    </a:lnTo>
                    <a:lnTo>
                      <a:pt x="2033" y="1209"/>
                    </a:lnTo>
                    <a:lnTo>
                      <a:pt x="2043" y="1228"/>
                    </a:lnTo>
                    <a:lnTo>
                      <a:pt x="2053" y="1251"/>
                    </a:lnTo>
                    <a:lnTo>
                      <a:pt x="2060" y="1267"/>
                    </a:lnTo>
                    <a:lnTo>
                      <a:pt x="2067" y="1281"/>
                    </a:lnTo>
                    <a:lnTo>
                      <a:pt x="2069" y="1288"/>
                    </a:lnTo>
                    <a:lnTo>
                      <a:pt x="2071" y="1296"/>
                    </a:lnTo>
                    <a:lnTo>
                      <a:pt x="2072" y="1304"/>
                    </a:lnTo>
                    <a:lnTo>
                      <a:pt x="2072" y="1313"/>
                    </a:lnTo>
                    <a:lnTo>
                      <a:pt x="2059" y="1389"/>
                    </a:lnTo>
                    <a:lnTo>
                      <a:pt x="2107" y="1551"/>
                    </a:lnTo>
                    <a:lnTo>
                      <a:pt x="2108" y="1550"/>
                    </a:lnTo>
                    <a:lnTo>
                      <a:pt x="2109" y="1550"/>
                    </a:lnTo>
                    <a:lnTo>
                      <a:pt x="2109" y="1550"/>
                    </a:lnTo>
                    <a:lnTo>
                      <a:pt x="2116" y="1552"/>
                    </a:lnTo>
                    <a:lnTo>
                      <a:pt x="2122" y="1554"/>
                    </a:lnTo>
                    <a:lnTo>
                      <a:pt x="2128" y="1557"/>
                    </a:lnTo>
                    <a:lnTo>
                      <a:pt x="2133" y="1561"/>
                    </a:lnTo>
                    <a:lnTo>
                      <a:pt x="2141" y="1568"/>
                    </a:lnTo>
                    <a:lnTo>
                      <a:pt x="2149" y="1578"/>
                    </a:lnTo>
                    <a:lnTo>
                      <a:pt x="2157" y="1588"/>
                    </a:lnTo>
                    <a:lnTo>
                      <a:pt x="2164" y="1598"/>
                    </a:lnTo>
                    <a:lnTo>
                      <a:pt x="2172" y="1609"/>
                    </a:lnTo>
                    <a:lnTo>
                      <a:pt x="2183" y="1618"/>
                    </a:lnTo>
                    <a:lnTo>
                      <a:pt x="2183" y="1618"/>
                    </a:lnTo>
                    <a:lnTo>
                      <a:pt x="2183" y="1633"/>
                    </a:lnTo>
                    <a:lnTo>
                      <a:pt x="2181" y="1648"/>
                    </a:lnTo>
                    <a:lnTo>
                      <a:pt x="2174" y="1658"/>
                    </a:lnTo>
                    <a:lnTo>
                      <a:pt x="2170" y="1669"/>
                    </a:lnTo>
                    <a:lnTo>
                      <a:pt x="2170" y="1678"/>
                    </a:lnTo>
                    <a:lnTo>
                      <a:pt x="2175" y="1697"/>
                    </a:lnTo>
                    <a:lnTo>
                      <a:pt x="2177" y="1709"/>
                    </a:lnTo>
                    <a:lnTo>
                      <a:pt x="2177" y="1718"/>
                    </a:lnTo>
                    <a:lnTo>
                      <a:pt x="2177" y="1723"/>
                    </a:lnTo>
                    <a:lnTo>
                      <a:pt x="2177" y="1728"/>
                    </a:lnTo>
                    <a:lnTo>
                      <a:pt x="2179" y="1735"/>
                    </a:lnTo>
                    <a:lnTo>
                      <a:pt x="2184" y="1747"/>
                    </a:lnTo>
                    <a:lnTo>
                      <a:pt x="2193" y="1764"/>
                    </a:lnTo>
                    <a:lnTo>
                      <a:pt x="2197" y="1775"/>
                    </a:lnTo>
                    <a:lnTo>
                      <a:pt x="2200" y="1783"/>
                    </a:lnTo>
                    <a:lnTo>
                      <a:pt x="2202" y="1792"/>
                    </a:lnTo>
                    <a:lnTo>
                      <a:pt x="2203" y="1800"/>
                    </a:lnTo>
                    <a:lnTo>
                      <a:pt x="2206" y="1818"/>
                    </a:lnTo>
                    <a:lnTo>
                      <a:pt x="2212" y="1838"/>
                    </a:lnTo>
                    <a:lnTo>
                      <a:pt x="2214" y="1842"/>
                    </a:lnTo>
                    <a:lnTo>
                      <a:pt x="2216" y="1846"/>
                    </a:lnTo>
                    <a:lnTo>
                      <a:pt x="2219" y="1849"/>
                    </a:lnTo>
                    <a:lnTo>
                      <a:pt x="2222" y="1851"/>
                    </a:lnTo>
                    <a:lnTo>
                      <a:pt x="2229" y="1854"/>
                    </a:lnTo>
                    <a:lnTo>
                      <a:pt x="2238" y="1856"/>
                    </a:lnTo>
                    <a:lnTo>
                      <a:pt x="2255" y="1860"/>
                    </a:lnTo>
                    <a:lnTo>
                      <a:pt x="2274" y="1865"/>
                    </a:lnTo>
                    <a:lnTo>
                      <a:pt x="2293" y="1873"/>
                    </a:lnTo>
                    <a:lnTo>
                      <a:pt x="2311" y="1880"/>
                    </a:lnTo>
                    <a:lnTo>
                      <a:pt x="2328" y="1889"/>
                    </a:lnTo>
                    <a:lnTo>
                      <a:pt x="2347" y="1898"/>
                    </a:lnTo>
                    <a:lnTo>
                      <a:pt x="2370" y="1908"/>
                    </a:lnTo>
                    <a:lnTo>
                      <a:pt x="2392" y="1917"/>
                    </a:lnTo>
                    <a:lnTo>
                      <a:pt x="2413" y="1924"/>
                    </a:lnTo>
                    <a:lnTo>
                      <a:pt x="2432" y="1930"/>
                    </a:lnTo>
                    <a:lnTo>
                      <a:pt x="2453" y="1936"/>
                    </a:lnTo>
                    <a:lnTo>
                      <a:pt x="2474" y="1942"/>
                    </a:lnTo>
                    <a:lnTo>
                      <a:pt x="2497" y="1949"/>
                    </a:lnTo>
                    <a:lnTo>
                      <a:pt x="2520" y="1957"/>
                    </a:lnTo>
                    <a:lnTo>
                      <a:pt x="2541" y="1965"/>
                    </a:lnTo>
                    <a:lnTo>
                      <a:pt x="2560" y="1973"/>
                    </a:lnTo>
                    <a:lnTo>
                      <a:pt x="2579" y="1980"/>
                    </a:lnTo>
                    <a:lnTo>
                      <a:pt x="2601" y="1985"/>
                    </a:lnTo>
                    <a:lnTo>
                      <a:pt x="2624" y="1991"/>
                    </a:lnTo>
                    <a:lnTo>
                      <a:pt x="2643" y="1998"/>
                    </a:lnTo>
                    <a:lnTo>
                      <a:pt x="2661" y="2006"/>
                    </a:lnTo>
                    <a:lnTo>
                      <a:pt x="2682" y="2014"/>
                    </a:lnTo>
                    <a:lnTo>
                      <a:pt x="2699" y="2019"/>
                    </a:lnTo>
                    <a:lnTo>
                      <a:pt x="2714" y="2024"/>
                    </a:lnTo>
                    <a:lnTo>
                      <a:pt x="2721" y="2027"/>
                    </a:lnTo>
                    <a:lnTo>
                      <a:pt x="2729" y="2031"/>
                    </a:lnTo>
                    <a:lnTo>
                      <a:pt x="2735" y="2036"/>
                    </a:lnTo>
                    <a:lnTo>
                      <a:pt x="2741" y="2041"/>
                    </a:lnTo>
                    <a:lnTo>
                      <a:pt x="2756" y="2061"/>
                    </a:lnTo>
                    <a:lnTo>
                      <a:pt x="2768" y="2077"/>
                    </a:lnTo>
                    <a:lnTo>
                      <a:pt x="2783" y="2093"/>
                    </a:lnTo>
                    <a:lnTo>
                      <a:pt x="2801" y="2109"/>
                    </a:lnTo>
                    <a:lnTo>
                      <a:pt x="2808" y="2116"/>
                    </a:lnTo>
                    <a:lnTo>
                      <a:pt x="2815" y="2123"/>
                    </a:lnTo>
                    <a:lnTo>
                      <a:pt x="2817" y="2126"/>
                    </a:lnTo>
                    <a:lnTo>
                      <a:pt x="2819" y="2130"/>
                    </a:lnTo>
                    <a:lnTo>
                      <a:pt x="2820" y="2135"/>
                    </a:lnTo>
                    <a:lnTo>
                      <a:pt x="2820" y="2139"/>
                    </a:lnTo>
                    <a:lnTo>
                      <a:pt x="2819" y="2157"/>
                    </a:lnTo>
                    <a:lnTo>
                      <a:pt x="2818" y="2174"/>
                    </a:lnTo>
                    <a:lnTo>
                      <a:pt x="2816" y="2189"/>
                    </a:lnTo>
                    <a:lnTo>
                      <a:pt x="2813" y="2204"/>
                    </a:lnTo>
                    <a:lnTo>
                      <a:pt x="2808" y="2218"/>
                    </a:lnTo>
                    <a:lnTo>
                      <a:pt x="2803" y="2232"/>
                    </a:lnTo>
                    <a:lnTo>
                      <a:pt x="2798" y="2245"/>
                    </a:lnTo>
                    <a:lnTo>
                      <a:pt x="2793" y="2258"/>
                    </a:lnTo>
                    <a:lnTo>
                      <a:pt x="2779" y="2283"/>
                    </a:lnTo>
                    <a:lnTo>
                      <a:pt x="2766" y="2310"/>
                    </a:lnTo>
                    <a:lnTo>
                      <a:pt x="2751" y="2338"/>
                    </a:lnTo>
                    <a:lnTo>
                      <a:pt x="2737" y="2371"/>
                    </a:lnTo>
                    <a:lnTo>
                      <a:pt x="2734" y="2376"/>
                    </a:lnTo>
                    <a:lnTo>
                      <a:pt x="2731" y="2381"/>
                    </a:lnTo>
                    <a:lnTo>
                      <a:pt x="2727" y="2386"/>
                    </a:lnTo>
                    <a:lnTo>
                      <a:pt x="2722" y="2390"/>
                    </a:lnTo>
                    <a:lnTo>
                      <a:pt x="2718" y="2394"/>
                    </a:lnTo>
                    <a:lnTo>
                      <a:pt x="2714" y="2400"/>
                    </a:lnTo>
                    <a:lnTo>
                      <a:pt x="2711" y="2405"/>
                    </a:lnTo>
                    <a:lnTo>
                      <a:pt x="2708" y="2411"/>
                    </a:lnTo>
                    <a:lnTo>
                      <a:pt x="2705" y="2417"/>
                    </a:lnTo>
                    <a:lnTo>
                      <a:pt x="2701" y="2422"/>
                    </a:lnTo>
                    <a:lnTo>
                      <a:pt x="2697" y="2428"/>
                    </a:lnTo>
                    <a:lnTo>
                      <a:pt x="2691" y="2432"/>
                    </a:lnTo>
                    <a:lnTo>
                      <a:pt x="2686" y="2435"/>
                    </a:lnTo>
                    <a:lnTo>
                      <a:pt x="2681" y="2437"/>
                    </a:lnTo>
                    <a:lnTo>
                      <a:pt x="2675" y="2439"/>
                    </a:lnTo>
                    <a:lnTo>
                      <a:pt x="2669" y="2441"/>
                    </a:lnTo>
                    <a:lnTo>
                      <a:pt x="2641" y="2445"/>
                    </a:lnTo>
                    <a:lnTo>
                      <a:pt x="2611" y="2448"/>
                    </a:lnTo>
                    <a:lnTo>
                      <a:pt x="2588" y="2453"/>
                    </a:lnTo>
                    <a:lnTo>
                      <a:pt x="2566" y="2458"/>
                    </a:lnTo>
                    <a:lnTo>
                      <a:pt x="2545" y="2461"/>
                    </a:lnTo>
                    <a:lnTo>
                      <a:pt x="2526" y="2463"/>
                    </a:lnTo>
                    <a:lnTo>
                      <a:pt x="2506" y="2465"/>
                    </a:lnTo>
                    <a:lnTo>
                      <a:pt x="2485" y="2467"/>
                    </a:lnTo>
                    <a:lnTo>
                      <a:pt x="2463" y="2467"/>
                    </a:lnTo>
                    <a:lnTo>
                      <a:pt x="2440" y="2468"/>
                    </a:lnTo>
                    <a:lnTo>
                      <a:pt x="2324" y="2468"/>
                    </a:lnTo>
                    <a:lnTo>
                      <a:pt x="2314" y="2468"/>
                    </a:lnTo>
                    <a:lnTo>
                      <a:pt x="2306" y="2469"/>
                    </a:lnTo>
                    <a:lnTo>
                      <a:pt x="2298" y="2470"/>
                    </a:lnTo>
                    <a:lnTo>
                      <a:pt x="2290" y="2472"/>
                    </a:lnTo>
                    <a:lnTo>
                      <a:pt x="2275" y="2477"/>
                    </a:lnTo>
                    <a:lnTo>
                      <a:pt x="2257" y="2481"/>
                    </a:lnTo>
                    <a:lnTo>
                      <a:pt x="2242" y="2485"/>
                    </a:lnTo>
                    <a:lnTo>
                      <a:pt x="2228" y="2487"/>
                    </a:lnTo>
                    <a:lnTo>
                      <a:pt x="2215" y="2488"/>
                    </a:lnTo>
                    <a:lnTo>
                      <a:pt x="2202" y="2488"/>
                    </a:lnTo>
                    <a:lnTo>
                      <a:pt x="2189" y="2489"/>
                    </a:lnTo>
                    <a:lnTo>
                      <a:pt x="2176" y="2490"/>
                    </a:lnTo>
                    <a:lnTo>
                      <a:pt x="2162" y="2492"/>
                    </a:lnTo>
                    <a:lnTo>
                      <a:pt x="2147" y="2496"/>
                    </a:lnTo>
                    <a:lnTo>
                      <a:pt x="2131" y="2494"/>
                    </a:lnTo>
                    <a:lnTo>
                      <a:pt x="2115" y="2492"/>
                    </a:lnTo>
                    <a:lnTo>
                      <a:pt x="2101" y="2489"/>
                    </a:lnTo>
                    <a:lnTo>
                      <a:pt x="2087" y="2486"/>
                    </a:lnTo>
                    <a:lnTo>
                      <a:pt x="2073" y="2483"/>
                    </a:lnTo>
                    <a:lnTo>
                      <a:pt x="2058" y="2479"/>
                    </a:lnTo>
                    <a:lnTo>
                      <a:pt x="2043" y="2478"/>
                    </a:lnTo>
                    <a:lnTo>
                      <a:pt x="2026" y="2477"/>
                    </a:lnTo>
                    <a:lnTo>
                      <a:pt x="1961" y="2477"/>
                    </a:lnTo>
                    <a:lnTo>
                      <a:pt x="1940" y="2476"/>
                    </a:lnTo>
                    <a:lnTo>
                      <a:pt x="1921" y="2475"/>
                    </a:lnTo>
                    <a:lnTo>
                      <a:pt x="1904" y="2473"/>
                    </a:lnTo>
                    <a:lnTo>
                      <a:pt x="1886" y="2470"/>
                    </a:lnTo>
                    <a:lnTo>
                      <a:pt x="1870" y="2467"/>
                    </a:lnTo>
                    <a:lnTo>
                      <a:pt x="1852" y="2465"/>
                    </a:lnTo>
                    <a:lnTo>
                      <a:pt x="1833" y="2464"/>
                    </a:lnTo>
                    <a:lnTo>
                      <a:pt x="1813" y="2463"/>
                    </a:lnTo>
                    <a:lnTo>
                      <a:pt x="1785" y="2463"/>
                    </a:lnTo>
                    <a:lnTo>
                      <a:pt x="1759" y="2463"/>
                    </a:lnTo>
                    <a:lnTo>
                      <a:pt x="1735" y="2464"/>
                    </a:lnTo>
                    <a:lnTo>
                      <a:pt x="1712" y="2464"/>
                    </a:lnTo>
                    <a:lnTo>
                      <a:pt x="1688" y="2465"/>
                    </a:lnTo>
                    <a:lnTo>
                      <a:pt x="1664" y="2465"/>
                    </a:lnTo>
                    <a:lnTo>
                      <a:pt x="1640" y="2465"/>
                    </a:lnTo>
                    <a:lnTo>
                      <a:pt x="1612" y="2465"/>
                    </a:lnTo>
                    <a:lnTo>
                      <a:pt x="1604" y="2466"/>
                    </a:lnTo>
                    <a:lnTo>
                      <a:pt x="1597" y="2466"/>
                    </a:lnTo>
                    <a:lnTo>
                      <a:pt x="1591" y="2468"/>
                    </a:lnTo>
                    <a:lnTo>
                      <a:pt x="1585" y="2469"/>
                    </a:lnTo>
                    <a:lnTo>
                      <a:pt x="1573" y="2473"/>
                    </a:lnTo>
                    <a:lnTo>
                      <a:pt x="1562" y="2479"/>
                    </a:lnTo>
                    <a:lnTo>
                      <a:pt x="1541" y="2493"/>
                    </a:lnTo>
                    <a:lnTo>
                      <a:pt x="1516" y="2505"/>
                    </a:lnTo>
                    <a:lnTo>
                      <a:pt x="1492" y="2517"/>
                    </a:lnTo>
                    <a:lnTo>
                      <a:pt x="1472" y="2527"/>
                    </a:lnTo>
                    <a:lnTo>
                      <a:pt x="1452" y="2537"/>
                    </a:lnTo>
                    <a:lnTo>
                      <a:pt x="1434" y="2549"/>
                    </a:lnTo>
                    <a:lnTo>
                      <a:pt x="1417" y="2561"/>
                    </a:lnTo>
                    <a:lnTo>
                      <a:pt x="1400" y="2576"/>
                    </a:lnTo>
                    <a:lnTo>
                      <a:pt x="1384" y="2591"/>
                    </a:lnTo>
                    <a:lnTo>
                      <a:pt x="1366" y="2610"/>
                    </a:lnTo>
                    <a:lnTo>
                      <a:pt x="1360" y="2618"/>
                    </a:lnTo>
                    <a:lnTo>
                      <a:pt x="1356" y="2627"/>
                    </a:lnTo>
                    <a:lnTo>
                      <a:pt x="1353" y="2635"/>
                    </a:lnTo>
                    <a:lnTo>
                      <a:pt x="1350" y="2643"/>
                    </a:lnTo>
                    <a:lnTo>
                      <a:pt x="1347" y="2653"/>
                    </a:lnTo>
                    <a:lnTo>
                      <a:pt x="1345" y="2661"/>
                    </a:lnTo>
                    <a:lnTo>
                      <a:pt x="1342" y="2670"/>
                    </a:lnTo>
                    <a:lnTo>
                      <a:pt x="1338" y="2679"/>
                    </a:lnTo>
                    <a:lnTo>
                      <a:pt x="1333" y="2687"/>
                    </a:lnTo>
                    <a:lnTo>
                      <a:pt x="1327" y="2692"/>
                    </a:lnTo>
                    <a:lnTo>
                      <a:pt x="1320" y="2696"/>
                    </a:lnTo>
                    <a:lnTo>
                      <a:pt x="1313" y="2699"/>
                    </a:lnTo>
                    <a:lnTo>
                      <a:pt x="1297" y="2703"/>
                    </a:lnTo>
                    <a:lnTo>
                      <a:pt x="1278" y="2707"/>
                    </a:lnTo>
                    <a:lnTo>
                      <a:pt x="1261" y="2712"/>
                    </a:lnTo>
                    <a:lnTo>
                      <a:pt x="1247" y="2715"/>
                    </a:lnTo>
                    <a:lnTo>
                      <a:pt x="1231" y="2717"/>
                    </a:lnTo>
                    <a:lnTo>
                      <a:pt x="1215" y="2717"/>
                    </a:lnTo>
                    <a:lnTo>
                      <a:pt x="1204" y="2707"/>
                    </a:lnTo>
                    <a:lnTo>
                      <a:pt x="1195" y="2697"/>
                    </a:lnTo>
                    <a:lnTo>
                      <a:pt x="1188" y="2688"/>
                    </a:lnTo>
                    <a:lnTo>
                      <a:pt x="1182" y="2678"/>
                    </a:lnTo>
                    <a:lnTo>
                      <a:pt x="1169" y="2658"/>
                    </a:lnTo>
                    <a:lnTo>
                      <a:pt x="1155" y="2634"/>
                    </a:lnTo>
                    <a:lnTo>
                      <a:pt x="1150" y="2623"/>
                    </a:lnTo>
                    <a:lnTo>
                      <a:pt x="1148" y="2612"/>
                    </a:lnTo>
                    <a:lnTo>
                      <a:pt x="1146" y="2607"/>
                    </a:lnTo>
                    <a:lnTo>
                      <a:pt x="1145" y="2603"/>
                    </a:lnTo>
                    <a:lnTo>
                      <a:pt x="1142" y="2598"/>
                    </a:lnTo>
                    <a:lnTo>
                      <a:pt x="1138" y="2593"/>
                    </a:lnTo>
                    <a:lnTo>
                      <a:pt x="1133" y="2590"/>
                    </a:lnTo>
                    <a:lnTo>
                      <a:pt x="1128" y="2589"/>
                    </a:lnTo>
                    <a:lnTo>
                      <a:pt x="1123" y="2588"/>
                    </a:lnTo>
                    <a:lnTo>
                      <a:pt x="1116" y="2588"/>
                    </a:lnTo>
                    <a:lnTo>
                      <a:pt x="1104" y="2590"/>
                    </a:lnTo>
                    <a:lnTo>
                      <a:pt x="1090" y="2591"/>
                    </a:lnTo>
                    <a:lnTo>
                      <a:pt x="1056" y="2589"/>
                    </a:lnTo>
                    <a:lnTo>
                      <a:pt x="1025" y="2587"/>
                    </a:lnTo>
                    <a:lnTo>
                      <a:pt x="1010" y="2585"/>
                    </a:lnTo>
                    <a:lnTo>
                      <a:pt x="994" y="2582"/>
                    </a:lnTo>
                    <a:lnTo>
                      <a:pt x="977" y="2579"/>
                    </a:lnTo>
                    <a:lnTo>
                      <a:pt x="960" y="2575"/>
                    </a:lnTo>
                    <a:lnTo>
                      <a:pt x="954" y="2573"/>
                    </a:lnTo>
                    <a:lnTo>
                      <a:pt x="947" y="2570"/>
                    </a:lnTo>
                    <a:lnTo>
                      <a:pt x="941" y="2566"/>
                    </a:lnTo>
                    <a:lnTo>
                      <a:pt x="936" y="2563"/>
                    </a:lnTo>
                    <a:lnTo>
                      <a:pt x="931" y="2560"/>
                    </a:lnTo>
                    <a:lnTo>
                      <a:pt x="926" y="2558"/>
                    </a:lnTo>
                    <a:lnTo>
                      <a:pt x="919" y="2556"/>
                    </a:lnTo>
                    <a:lnTo>
                      <a:pt x="912" y="2555"/>
                    </a:lnTo>
                    <a:lnTo>
                      <a:pt x="842" y="2555"/>
                    </a:lnTo>
                    <a:lnTo>
                      <a:pt x="829" y="2543"/>
                    </a:lnTo>
                    <a:lnTo>
                      <a:pt x="818" y="2529"/>
                    </a:lnTo>
                    <a:lnTo>
                      <a:pt x="813" y="2532"/>
                    </a:lnTo>
                    <a:lnTo>
                      <a:pt x="809" y="2535"/>
                    </a:lnTo>
                    <a:lnTo>
                      <a:pt x="803" y="2537"/>
                    </a:lnTo>
                    <a:lnTo>
                      <a:pt x="799" y="2540"/>
                    </a:lnTo>
                    <a:lnTo>
                      <a:pt x="789" y="2542"/>
                    </a:lnTo>
                    <a:lnTo>
                      <a:pt x="780" y="2543"/>
                    </a:lnTo>
                    <a:lnTo>
                      <a:pt x="769" y="2544"/>
                    </a:lnTo>
                    <a:lnTo>
                      <a:pt x="759" y="2546"/>
                    </a:lnTo>
                    <a:lnTo>
                      <a:pt x="749" y="2549"/>
                    </a:lnTo>
                    <a:lnTo>
                      <a:pt x="739" y="2553"/>
                    </a:lnTo>
                    <a:lnTo>
                      <a:pt x="734" y="2557"/>
                    </a:lnTo>
                    <a:lnTo>
                      <a:pt x="731" y="2562"/>
                    </a:lnTo>
                    <a:lnTo>
                      <a:pt x="728" y="2568"/>
                    </a:lnTo>
                    <a:lnTo>
                      <a:pt x="725" y="2573"/>
                    </a:lnTo>
                    <a:lnTo>
                      <a:pt x="723" y="2578"/>
                    </a:lnTo>
                    <a:lnTo>
                      <a:pt x="718" y="2582"/>
                    </a:lnTo>
                    <a:lnTo>
                      <a:pt x="716" y="2584"/>
                    </a:lnTo>
                    <a:lnTo>
                      <a:pt x="714" y="2585"/>
                    </a:lnTo>
                    <a:lnTo>
                      <a:pt x="711" y="2586"/>
                    </a:lnTo>
                    <a:lnTo>
                      <a:pt x="708" y="2586"/>
                    </a:lnTo>
                    <a:lnTo>
                      <a:pt x="700" y="2586"/>
                    </a:lnTo>
                    <a:lnTo>
                      <a:pt x="691" y="2586"/>
                    </a:lnTo>
                    <a:lnTo>
                      <a:pt x="684" y="2585"/>
                    </a:lnTo>
                    <a:lnTo>
                      <a:pt x="677" y="2583"/>
                    </a:lnTo>
                    <a:lnTo>
                      <a:pt x="670" y="2581"/>
                    </a:lnTo>
                    <a:lnTo>
                      <a:pt x="662" y="2578"/>
                    </a:lnTo>
                    <a:lnTo>
                      <a:pt x="656" y="2574"/>
                    </a:lnTo>
                    <a:lnTo>
                      <a:pt x="650" y="2568"/>
                    </a:lnTo>
                    <a:lnTo>
                      <a:pt x="650" y="2568"/>
                    </a:lnTo>
                    <a:lnTo>
                      <a:pt x="650" y="2507"/>
                    </a:lnTo>
                    <a:lnTo>
                      <a:pt x="649" y="2491"/>
                    </a:lnTo>
                    <a:lnTo>
                      <a:pt x="647" y="2475"/>
                    </a:lnTo>
                    <a:lnTo>
                      <a:pt x="644" y="2461"/>
                    </a:lnTo>
                    <a:lnTo>
                      <a:pt x="641" y="2444"/>
                    </a:lnTo>
                    <a:lnTo>
                      <a:pt x="640" y="2435"/>
                    </a:lnTo>
                    <a:lnTo>
                      <a:pt x="639" y="2428"/>
                    </a:lnTo>
                    <a:lnTo>
                      <a:pt x="637" y="2419"/>
                    </a:lnTo>
                    <a:lnTo>
                      <a:pt x="633" y="2412"/>
                    </a:lnTo>
                    <a:lnTo>
                      <a:pt x="630" y="2408"/>
                    </a:lnTo>
                    <a:lnTo>
                      <a:pt x="627" y="2406"/>
                    </a:lnTo>
                    <a:lnTo>
                      <a:pt x="624" y="2404"/>
                    </a:lnTo>
                    <a:lnTo>
                      <a:pt x="620" y="2403"/>
                    </a:lnTo>
                    <a:lnTo>
                      <a:pt x="611" y="2402"/>
                    </a:lnTo>
                    <a:lnTo>
                      <a:pt x="600" y="2400"/>
                    </a:lnTo>
                    <a:lnTo>
                      <a:pt x="600" y="2360"/>
                    </a:lnTo>
                    <a:lnTo>
                      <a:pt x="600" y="2354"/>
                    </a:lnTo>
                    <a:lnTo>
                      <a:pt x="598" y="2348"/>
                    </a:lnTo>
                    <a:lnTo>
                      <a:pt x="596" y="2343"/>
                    </a:lnTo>
                    <a:lnTo>
                      <a:pt x="594" y="2337"/>
                    </a:lnTo>
                    <a:lnTo>
                      <a:pt x="588" y="2327"/>
                    </a:lnTo>
                    <a:lnTo>
                      <a:pt x="581" y="2317"/>
                    </a:lnTo>
                    <a:lnTo>
                      <a:pt x="572" y="2305"/>
                    </a:lnTo>
                    <a:lnTo>
                      <a:pt x="566" y="2295"/>
                    </a:lnTo>
                    <a:lnTo>
                      <a:pt x="559" y="2285"/>
                    </a:lnTo>
                    <a:lnTo>
                      <a:pt x="552" y="2273"/>
                    </a:lnTo>
                    <a:lnTo>
                      <a:pt x="537" y="2246"/>
                    </a:lnTo>
                    <a:lnTo>
                      <a:pt x="524" y="2222"/>
                    </a:lnTo>
                    <a:lnTo>
                      <a:pt x="518" y="2211"/>
                    </a:lnTo>
                    <a:lnTo>
                      <a:pt x="514" y="2198"/>
                    </a:lnTo>
                    <a:lnTo>
                      <a:pt x="512" y="2185"/>
                    </a:lnTo>
                    <a:lnTo>
                      <a:pt x="511" y="2169"/>
                    </a:lnTo>
                    <a:lnTo>
                      <a:pt x="511" y="2075"/>
                    </a:lnTo>
                    <a:lnTo>
                      <a:pt x="510" y="2066"/>
                    </a:lnTo>
                    <a:lnTo>
                      <a:pt x="509" y="2056"/>
                    </a:lnTo>
                    <a:lnTo>
                      <a:pt x="507" y="2048"/>
                    </a:lnTo>
                    <a:lnTo>
                      <a:pt x="503" y="2040"/>
                    </a:lnTo>
                    <a:lnTo>
                      <a:pt x="496" y="2024"/>
                    </a:lnTo>
                    <a:lnTo>
                      <a:pt x="487" y="2007"/>
                    </a:lnTo>
                    <a:lnTo>
                      <a:pt x="485" y="2000"/>
                    </a:lnTo>
                    <a:lnTo>
                      <a:pt x="485" y="1993"/>
                    </a:lnTo>
                    <a:lnTo>
                      <a:pt x="485" y="1987"/>
                    </a:lnTo>
                    <a:lnTo>
                      <a:pt x="486" y="1982"/>
                    </a:lnTo>
                    <a:lnTo>
                      <a:pt x="486" y="1976"/>
                    </a:lnTo>
                    <a:lnTo>
                      <a:pt x="486" y="1969"/>
                    </a:lnTo>
                    <a:lnTo>
                      <a:pt x="485" y="1963"/>
                    </a:lnTo>
                    <a:lnTo>
                      <a:pt x="483" y="1957"/>
                    </a:lnTo>
                    <a:lnTo>
                      <a:pt x="481" y="1954"/>
                    </a:lnTo>
                    <a:lnTo>
                      <a:pt x="478" y="1953"/>
                    </a:lnTo>
                    <a:lnTo>
                      <a:pt x="475" y="1952"/>
                    </a:lnTo>
                    <a:lnTo>
                      <a:pt x="472" y="1951"/>
                    </a:lnTo>
                    <a:lnTo>
                      <a:pt x="464" y="1950"/>
                    </a:lnTo>
                    <a:lnTo>
                      <a:pt x="457" y="1948"/>
                    </a:lnTo>
                    <a:lnTo>
                      <a:pt x="454" y="1945"/>
                    </a:lnTo>
                    <a:lnTo>
                      <a:pt x="452" y="1941"/>
                    </a:lnTo>
                    <a:lnTo>
                      <a:pt x="450" y="1938"/>
                    </a:lnTo>
                    <a:lnTo>
                      <a:pt x="449" y="1935"/>
                    </a:lnTo>
                    <a:lnTo>
                      <a:pt x="447" y="1927"/>
                    </a:lnTo>
                    <a:lnTo>
                      <a:pt x="445" y="1919"/>
                    </a:lnTo>
                    <a:lnTo>
                      <a:pt x="443" y="1907"/>
                    </a:lnTo>
                    <a:lnTo>
                      <a:pt x="442" y="1897"/>
                    </a:lnTo>
                    <a:lnTo>
                      <a:pt x="440" y="1886"/>
                    </a:lnTo>
                    <a:lnTo>
                      <a:pt x="437" y="1876"/>
                    </a:lnTo>
                    <a:lnTo>
                      <a:pt x="429" y="1867"/>
                    </a:lnTo>
                    <a:lnTo>
                      <a:pt x="421" y="1857"/>
                    </a:lnTo>
                    <a:lnTo>
                      <a:pt x="414" y="1845"/>
                    </a:lnTo>
                    <a:lnTo>
                      <a:pt x="406" y="1835"/>
                    </a:lnTo>
                    <a:lnTo>
                      <a:pt x="402" y="1829"/>
                    </a:lnTo>
                    <a:lnTo>
                      <a:pt x="398" y="1825"/>
                    </a:lnTo>
                    <a:lnTo>
                      <a:pt x="393" y="1821"/>
                    </a:lnTo>
                    <a:lnTo>
                      <a:pt x="387" y="1817"/>
                    </a:lnTo>
                    <a:lnTo>
                      <a:pt x="373" y="1810"/>
                    </a:lnTo>
                    <a:lnTo>
                      <a:pt x="361" y="1805"/>
                    </a:lnTo>
                    <a:lnTo>
                      <a:pt x="348" y="1799"/>
                    </a:lnTo>
                    <a:lnTo>
                      <a:pt x="335" y="1792"/>
                    </a:lnTo>
                    <a:lnTo>
                      <a:pt x="330" y="1786"/>
                    </a:lnTo>
                    <a:lnTo>
                      <a:pt x="326" y="1780"/>
                    </a:lnTo>
                    <a:lnTo>
                      <a:pt x="323" y="1773"/>
                    </a:lnTo>
                    <a:lnTo>
                      <a:pt x="317" y="1767"/>
                    </a:lnTo>
                    <a:lnTo>
                      <a:pt x="313" y="1760"/>
                    </a:lnTo>
                    <a:lnTo>
                      <a:pt x="309" y="1754"/>
                    </a:lnTo>
                    <a:lnTo>
                      <a:pt x="306" y="1749"/>
                    </a:lnTo>
                    <a:lnTo>
                      <a:pt x="304" y="1742"/>
                    </a:lnTo>
                    <a:lnTo>
                      <a:pt x="299" y="1730"/>
                    </a:lnTo>
                    <a:lnTo>
                      <a:pt x="292" y="1715"/>
                    </a:lnTo>
                    <a:lnTo>
                      <a:pt x="284" y="1699"/>
                    </a:lnTo>
                    <a:lnTo>
                      <a:pt x="278" y="1684"/>
                    </a:lnTo>
                    <a:lnTo>
                      <a:pt x="276" y="1677"/>
                    </a:lnTo>
                    <a:lnTo>
                      <a:pt x="275" y="1669"/>
                    </a:lnTo>
                    <a:lnTo>
                      <a:pt x="274" y="1660"/>
                    </a:lnTo>
                    <a:lnTo>
                      <a:pt x="273" y="1651"/>
                    </a:lnTo>
                    <a:lnTo>
                      <a:pt x="273" y="1612"/>
                    </a:lnTo>
                    <a:lnTo>
                      <a:pt x="276" y="1599"/>
                    </a:lnTo>
                    <a:lnTo>
                      <a:pt x="281" y="1586"/>
                    </a:lnTo>
                    <a:lnTo>
                      <a:pt x="282" y="1575"/>
                    </a:lnTo>
                    <a:lnTo>
                      <a:pt x="282" y="1566"/>
                    </a:lnTo>
                    <a:lnTo>
                      <a:pt x="281" y="1557"/>
                    </a:lnTo>
                    <a:lnTo>
                      <a:pt x="281" y="1546"/>
                    </a:lnTo>
                    <a:lnTo>
                      <a:pt x="281" y="1520"/>
                    </a:lnTo>
                    <a:lnTo>
                      <a:pt x="281" y="1510"/>
                    </a:lnTo>
                    <a:lnTo>
                      <a:pt x="282" y="1503"/>
                    </a:lnTo>
                    <a:lnTo>
                      <a:pt x="283" y="1495"/>
                    </a:lnTo>
                    <a:lnTo>
                      <a:pt x="285" y="1486"/>
                    </a:lnTo>
                    <a:lnTo>
                      <a:pt x="290" y="1489"/>
                    </a:lnTo>
                    <a:lnTo>
                      <a:pt x="297" y="1493"/>
                    </a:lnTo>
                    <a:lnTo>
                      <a:pt x="301" y="1492"/>
                    </a:lnTo>
                    <a:lnTo>
                      <a:pt x="304" y="1490"/>
                    </a:lnTo>
                    <a:lnTo>
                      <a:pt x="307" y="1487"/>
                    </a:lnTo>
                    <a:lnTo>
                      <a:pt x="310" y="1484"/>
                    </a:lnTo>
                    <a:lnTo>
                      <a:pt x="311" y="1480"/>
                    </a:lnTo>
                    <a:lnTo>
                      <a:pt x="313" y="1476"/>
                    </a:lnTo>
                    <a:lnTo>
                      <a:pt x="314" y="1471"/>
                    </a:lnTo>
                    <a:lnTo>
                      <a:pt x="314" y="1467"/>
                    </a:lnTo>
                    <a:lnTo>
                      <a:pt x="314" y="1432"/>
                    </a:lnTo>
                    <a:lnTo>
                      <a:pt x="312" y="1421"/>
                    </a:lnTo>
                    <a:lnTo>
                      <a:pt x="309" y="1411"/>
                    </a:lnTo>
                    <a:lnTo>
                      <a:pt x="309" y="1396"/>
                    </a:lnTo>
                    <a:lnTo>
                      <a:pt x="310" y="1383"/>
                    </a:lnTo>
                    <a:lnTo>
                      <a:pt x="310" y="1370"/>
                    </a:lnTo>
                    <a:lnTo>
                      <a:pt x="310" y="1356"/>
                    </a:lnTo>
                    <a:lnTo>
                      <a:pt x="309" y="1342"/>
                    </a:lnTo>
                    <a:lnTo>
                      <a:pt x="308" y="1330"/>
                    </a:lnTo>
                    <a:lnTo>
                      <a:pt x="306" y="1319"/>
                    </a:lnTo>
                    <a:lnTo>
                      <a:pt x="303" y="1308"/>
                    </a:lnTo>
                    <a:lnTo>
                      <a:pt x="297" y="1286"/>
                    </a:lnTo>
                    <a:lnTo>
                      <a:pt x="290" y="1261"/>
                    </a:lnTo>
                    <a:lnTo>
                      <a:pt x="286" y="1251"/>
                    </a:lnTo>
                    <a:lnTo>
                      <a:pt x="284" y="1240"/>
                    </a:lnTo>
                    <a:lnTo>
                      <a:pt x="284" y="1188"/>
                    </a:lnTo>
                    <a:lnTo>
                      <a:pt x="283" y="1177"/>
                    </a:lnTo>
                    <a:lnTo>
                      <a:pt x="281" y="1169"/>
                    </a:lnTo>
                    <a:lnTo>
                      <a:pt x="276" y="1161"/>
                    </a:lnTo>
                    <a:lnTo>
                      <a:pt x="271" y="1154"/>
                    </a:lnTo>
                    <a:lnTo>
                      <a:pt x="258" y="1140"/>
                    </a:lnTo>
                    <a:lnTo>
                      <a:pt x="244" y="1125"/>
                    </a:lnTo>
                    <a:lnTo>
                      <a:pt x="232" y="1109"/>
                    </a:lnTo>
                    <a:lnTo>
                      <a:pt x="222" y="1096"/>
                    </a:lnTo>
                    <a:lnTo>
                      <a:pt x="216" y="1089"/>
                    </a:lnTo>
                    <a:lnTo>
                      <a:pt x="210" y="1084"/>
                    </a:lnTo>
                    <a:lnTo>
                      <a:pt x="202" y="1081"/>
                    </a:lnTo>
                    <a:lnTo>
                      <a:pt x="193" y="1078"/>
                    </a:lnTo>
                    <a:lnTo>
                      <a:pt x="181" y="1077"/>
                    </a:lnTo>
                    <a:lnTo>
                      <a:pt x="169" y="1074"/>
                    </a:lnTo>
                    <a:lnTo>
                      <a:pt x="165" y="1072"/>
                    </a:lnTo>
                    <a:lnTo>
                      <a:pt x="162" y="1069"/>
                    </a:lnTo>
                    <a:lnTo>
                      <a:pt x="161" y="1064"/>
                    </a:lnTo>
                    <a:lnTo>
                      <a:pt x="160" y="1059"/>
                    </a:lnTo>
                    <a:lnTo>
                      <a:pt x="160" y="1049"/>
                    </a:lnTo>
                    <a:lnTo>
                      <a:pt x="160" y="1039"/>
                    </a:lnTo>
                    <a:lnTo>
                      <a:pt x="157" y="1025"/>
                    </a:lnTo>
                    <a:lnTo>
                      <a:pt x="154" y="1013"/>
                    </a:lnTo>
                    <a:lnTo>
                      <a:pt x="149" y="997"/>
                    </a:lnTo>
                    <a:lnTo>
                      <a:pt x="145" y="983"/>
                    </a:lnTo>
                    <a:lnTo>
                      <a:pt x="143" y="976"/>
                    </a:lnTo>
                    <a:lnTo>
                      <a:pt x="142" y="969"/>
                    </a:lnTo>
                    <a:lnTo>
                      <a:pt x="141" y="962"/>
                    </a:lnTo>
                    <a:lnTo>
                      <a:pt x="140" y="954"/>
                    </a:lnTo>
                    <a:lnTo>
                      <a:pt x="142" y="948"/>
                    </a:lnTo>
                    <a:lnTo>
                      <a:pt x="144" y="945"/>
                    </a:lnTo>
                    <a:lnTo>
                      <a:pt x="148" y="941"/>
                    </a:lnTo>
                    <a:lnTo>
                      <a:pt x="152" y="938"/>
                    </a:lnTo>
                    <a:lnTo>
                      <a:pt x="155" y="932"/>
                    </a:lnTo>
                    <a:lnTo>
                      <a:pt x="156" y="927"/>
                    </a:lnTo>
                    <a:lnTo>
                      <a:pt x="156" y="920"/>
                    </a:lnTo>
                    <a:lnTo>
                      <a:pt x="156" y="914"/>
                    </a:lnTo>
                    <a:lnTo>
                      <a:pt x="156" y="883"/>
                    </a:lnTo>
                    <a:lnTo>
                      <a:pt x="154" y="856"/>
                    </a:lnTo>
                    <a:lnTo>
                      <a:pt x="152" y="843"/>
                    </a:lnTo>
                    <a:lnTo>
                      <a:pt x="149" y="829"/>
                    </a:lnTo>
                    <a:lnTo>
                      <a:pt x="146" y="815"/>
                    </a:lnTo>
                    <a:lnTo>
                      <a:pt x="142" y="799"/>
                    </a:lnTo>
                    <a:lnTo>
                      <a:pt x="136" y="783"/>
                    </a:lnTo>
                    <a:lnTo>
                      <a:pt x="129" y="769"/>
                    </a:lnTo>
                    <a:lnTo>
                      <a:pt x="126" y="762"/>
                    </a:lnTo>
                    <a:lnTo>
                      <a:pt x="123" y="755"/>
                    </a:lnTo>
                    <a:lnTo>
                      <a:pt x="121" y="747"/>
                    </a:lnTo>
                    <a:lnTo>
                      <a:pt x="120" y="738"/>
                    </a:lnTo>
                    <a:lnTo>
                      <a:pt x="120" y="705"/>
                    </a:lnTo>
                    <a:lnTo>
                      <a:pt x="95" y="559"/>
                    </a:lnTo>
                    <a:lnTo>
                      <a:pt x="92" y="548"/>
                    </a:lnTo>
                    <a:lnTo>
                      <a:pt x="90" y="540"/>
                    </a:lnTo>
                    <a:lnTo>
                      <a:pt x="88" y="532"/>
                    </a:lnTo>
                    <a:lnTo>
                      <a:pt x="87" y="522"/>
                    </a:lnTo>
                    <a:lnTo>
                      <a:pt x="87" y="462"/>
                    </a:lnTo>
                    <a:lnTo>
                      <a:pt x="87" y="455"/>
                    </a:lnTo>
                    <a:lnTo>
                      <a:pt x="85" y="449"/>
                    </a:lnTo>
                    <a:lnTo>
                      <a:pt x="84" y="443"/>
                    </a:lnTo>
                    <a:lnTo>
                      <a:pt x="82" y="436"/>
                    </a:lnTo>
                    <a:lnTo>
                      <a:pt x="77" y="425"/>
                    </a:lnTo>
                    <a:lnTo>
                      <a:pt x="73" y="411"/>
                    </a:lnTo>
                    <a:lnTo>
                      <a:pt x="68" y="393"/>
                    </a:lnTo>
                    <a:lnTo>
                      <a:pt x="61" y="376"/>
                    </a:lnTo>
                    <a:lnTo>
                      <a:pt x="58" y="369"/>
                    </a:lnTo>
                    <a:lnTo>
                      <a:pt x="53" y="363"/>
                    </a:lnTo>
                    <a:lnTo>
                      <a:pt x="47" y="355"/>
                    </a:lnTo>
                    <a:lnTo>
                      <a:pt x="40" y="349"/>
                    </a:lnTo>
                    <a:lnTo>
                      <a:pt x="35" y="346"/>
                    </a:lnTo>
                    <a:lnTo>
                      <a:pt x="30" y="344"/>
                    </a:lnTo>
                    <a:lnTo>
                      <a:pt x="26" y="343"/>
                    </a:lnTo>
                    <a:lnTo>
                      <a:pt x="21" y="342"/>
                    </a:lnTo>
                    <a:lnTo>
                      <a:pt x="12" y="340"/>
                    </a:lnTo>
                    <a:lnTo>
                      <a:pt x="0" y="339"/>
                    </a:lnTo>
                    <a:lnTo>
                      <a:pt x="0" y="330"/>
                    </a:lnTo>
                    <a:lnTo>
                      <a:pt x="1" y="322"/>
                    </a:lnTo>
                    <a:lnTo>
                      <a:pt x="3" y="316"/>
                    </a:lnTo>
                    <a:lnTo>
                      <a:pt x="6" y="311"/>
                    </a:lnTo>
                    <a:lnTo>
                      <a:pt x="10" y="306"/>
                    </a:lnTo>
                    <a:lnTo>
                      <a:pt x="18" y="295"/>
                    </a:lnTo>
                    <a:lnTo>
                      <a:pt x="25" y="284"/>
                    </a:lnTo>
                    <a:lnTo>
                      <a:pt x="30" y="275"/>
                    </a:lnTo>
                    <a:lnTo>
                      <a:pt x="34" y="265"/>
                    </a:lnTo>
                    <a:lnTo>
                      <a:pt x="39" y="257"/>
                    </a:lnTo>
                    <a:lnTo>
                      <a:pt x="44" y="248"/>
                    </a:lnTo>
                    <a:lnTo>
                      <a:pt x="53" y="231"/>
                    </a:lnTo>
                    <a:lnTo>
                      <a:pt x="63" y="218"/>
                    </a:lnTo>
                    <a:lnTo>
                      <a:pt x="74" y="204"/>
                    </a:lnTo>
                    <a:lnTo>
                      <a:pt x="82" y="188"/>
                    </a:lnTo>
                    <a:lnTo>
                      <a:pt x="86" y="180"/>
                    </a:lnTo>
                    <a:lnTo>
                      <a:pt x="91" y="174"/>
                    </a:lnTo>
                    <a:lnTo>
                      <a:pt x="97" y="168"/>
                    </a:lnTo>
                    <a:lnTo>
                      <a:pt x="102" y="162"/>
                    </a:lnTo>
                    <a:lnTo>
                      <a:pt x="106" y="156"/>
                    </a:lnTo>
                    <a:lnTo>
                      <a:pt x="111" y="150"/>
                    </a:lnTo>
                    <a:lnTo>
                      <a:pt x="115" y="144"/>
                    </a:lnTo>
                    <a:lnTo>
                      <a:pt x="118" y="138"/>
                    </a:lnTo>
                    <a:lnTo>
                      <a:pt x="119" y="136"/>
                    </a:lnTo>
                    <a:lnTo>
                      <a:pt x="120" y="133"/>
                    </a:lnTo>
                    <a:lnTo>
                      <a:pt x="118" y="138"/>
                    </a:lnTo>
                    <a:close/>
                  </a:path>
                </a:pathLst>
              </a:custGeom>
              <a:solidFill>
                <a:srgbClr val="EAEAEA"/>
              </a:solidFill>
              <a:ln w="9525">
                <a:solidFill>
                  <a:sysClr val="windowText" lastClr="000000">
                    <a:lumMod val="50000"/>
                    <a:lumOff val="50000"/>
                  </a:sysClr>
                </a:solidFill>
                <a:round/>
                <a:headEnd/>
                <a:tailEnd/>
              </a:ln>
            </p:spPr>
          </p:sp>
          <p:sp>
            <p:nvSpPr>
              <p:cNvPr id="54" name="Qatar"/>
              <p:cNvSpPr>
                <a:spLocks/>
              </p:cNvSpPr>
              <p:nvPr/>
            </p:nvSpPr>
            <p:spPr bwMode="auto">
              <a:xfrm>
                <a:off x="1200305" y="4342145"/>
                <a:ext cx="57134" cy="124854"/>
              </a:xfrm>
              <a:custGeom>
                <a:avLst/>
                <a:gdLst/>
                <a:ahLst/>
                <a:cxnLst>
                  <a:cxn ang="0">
                    <a:pos x="0" y="191"/>
                  </a:cxn>
                  <a:cxn ang="0">
                    <a:pos x="7" y="193"/>
                  </a:cxn>
                  <a:cxn ang="0">
                    <a:pos x="13" y="195"/>
                  </a:cxn>
                  <a:cxn ang="0">
                    <a:pos x="19" y="198"/>
                  </a:cxn>
                  <a:cxn ang="0">
                    <a:pos x="24" y="202"/>
                  </a:cxn>
                  <a:cxn ang="0">
                    <a:pos x="32" y="209"/>
                  </a:cxn>
                  <a:cxn ang="0">
                    <a:pos x="40" y="219"/>
                  </a:cxn>
                  <a:cxn ang="0">
                    <a:pos x="48" y="229"/>
                  </a:cxn>
                  <a:cxn ang="0">
                    <a:pos x="55" y="239"/>
                  </a:cxn>
                  <a:cxn ang="0">
                    <a:pos x="63" y="250"/>
                  </a:cxn>
                  <a:cxn ang="0">
                    <a:pos x="74" y="259"/>
                  </a:cxn>
                  <a:cxn ang="0">
                    <a:pos x="74" y="259"/>
                  </a:cxn>
                  <a:cxn ang="0">
                    <a:pos x="75" y="254"/>
                  </a:cxn>
                  <a:cxn ang="0">
                    <a:pos x="77" y="248"/>
                  </a:cxn>
                  <a:cxn ang="0">
                    <a:pos x="86" y="239"/>
                  </a:cxn>
                  <a:cxn ang="0">
                    <a:pos x="96" y="232"/>
                  </a:cxn>
                  <a:cxn ang="0">
                    <a:pos x="102" y="226"/>
                  </a:cxn>
                  <a:cxn ang="0">
                    <a:pos x="105" y="220"/>
                  </a:cxn>
                  <a:cxn ang="0">
                    <a:pos x="107" y="213"/>
                  </a:cxn>
                  <a:cxn ang="0">
                    <a:pos x="109" y="207"/>
                  </a:cxn>
                  <a:cxn ang="0">
                    <a:pos x="110" y="194"/>
                  </a:cxn>
                  <a:cxn ang="0">
                    <a:pos x="110" y="178"/>
                  </a:cxn>
                  <a:cxn ang="0">
                    <a:pos x="110" y="130"/>
                  </a:cxn>
                  <a:cxn ang="0">
                    <a:pos x="111" y="122"/>
                  </a:cxn>
                  <a:cxn ang="0">
                    <a:pos x="113" y="115"/>
                  </a:cxn>
                  <a:cxn ang="0">
                    <a:pos x="115" y="108"/>
                  </a:cxn>
                  <a:cxn ang="0">
                    <a:pos x="118" y="101"/>
                  </a:cxn>
                  <a:cxn ang="0">
                    <a:pos x="121" y="95"/>
                  </a:cxn>
                  <a:cxn ang="0">
                    <a:pos x="124" y="89"/>
                  </a:cxn>
                  <a:cxn ang="0">
                    <a:pos x="125" y="82"/>
                  </a:cxn>
                  <a:cxn ang="0">
                    <a:pos x="126" y="73"/>
                  </a:cxn>
                  <a:cxn ang="0">
                    <a:pos x="126" y="61"/>
                  </a:cxn>
                  <a:cxn ang="0">
                    <a:pos x="124" y="51"/>
                  </a:cxn>
                  <a:cxn ang="0">
                    <a:pos x="122" y="46"/>
                  </a:cxn>
                  <a:cxn ang="0">
                    <a:pos x="120" y="41"/>
                  </a:cxn>
                  <a:cxn ang="0">
                    <a:pos x="117" y="36"/>
                  </a:cxn>
                  <a:cxn ang="0">
                    <a:pos x="113" y="31"/>
                  </a:cxn>
                  <a:cxn ang="0">
                    <a:pos x="106" y="25"/>
                  </a:cxn>
                  <a:cxn ang="0">
                    <a:pos x="99" y="16"/>
                  </a:cxn>
                  <a:cxn ang="0">
                    <a:pos x="96" y="12"/>
                  </a:cxn>
                  <a:cxn ang="0">
                    <a:pos x="93" y="8"/>
                  </a:cxn>
                  <a:cxn ang="0">
                    <a:pos x="90" y="4"/>
                  </a:cxn>
                  <a:cxn ang="0">
                    <a:pos x="86" y="0"/>
                  </a:cxn>
                  <a:cxn ang="0">
                    <a:pos x="81" y="12"/>
                  </a:cxn>
                  <a:cxn ang="0">
                    <a:pos x="78" y="23"/>
                  </a:cxn>
                  <a:cxn ang="0">
                    <a:pos x="74" y="33"/>
                  </a:cxn>
                  <a:cxn ang="0">
                    <a:pos x="67" y="44"/>
                  </a:cxn>
                  <a:cxn ang="0">
                    <a:pos x="60" y="55"/>
                  </a:cxn>
                  <a:cxn ang="0">
                    <a:pos x="52" y="64"/>
                  </a:cxn>
                  <a:cxn ang="0">
                    <a:pos x="45" y="71"/>
                  </a:cxn>
                  <a:cxn ang="0">
                    <a:pos x="36" y="79"/>
                  </a:cxn>
                  <a:cxn ang="0">
                    <a:pos x="28" y="86"/>
                  </a:cxn>
                  <a:cxn ang="0">
                    <a:pos x="20" y="94"/>
                  </a:cxn>
                  <a:cxn ang="0">
                    <a:pos x="12" y="102"/>
                  </a:cxn>
                  <a:cxn ang="0">
                    <a:pos x="4" y="113"/>
                  </a:cxn>
                  <a:cxn ang="0">
                    <a:pos x="4" y="189"/>
                  </a:cxn>
                  <a:cxn ang="0">
                    <a:pos x="2" y="190"/>
                  </a:cxn>
                  <a:cxn ang="0">
                    <a:pos x="0" y="191"/>
                  </a:cxn>
                  <a:cxn ang="0">
                    <a:pos x="0" y="191"/>
                  </a:cxn>
                </a:cxnLst>
                <a:rect l="0" t="0" r="r" b="b"/>
                <a:pathLst>
                  <a:path w="126" h="259">
                    <a:moveTo>
                      <a:pt x="0" y="191"/>
                    </a:moveTo>
                    <a:lnTo>
                      <a:pt x="7" y="193"/>
                    </a:lnTo>
                    <a:lnTo>
                      <a:pt x="13" y="195"/>
                    </a:lnTo>
                    <a:lnTo>
                      <a:pt x="19" y="198"/>
                    </a:lnTo>
                    <a:lnTo>
                      <a:pt x="24" y="202"/>
                    </a:lnTo>
                    <a:lnTo>
                      <a:pt x="32" y="209"/>
                    </a:lnTo>
                    <a:lnTo>
                      <a:pt x="40" y="219"/>
                    </a:lnTo>
                    <a:lnTo>
                      <a:pt x="48" y="229"/>
                    </a:lnTo>
                    <a:lnTo>
                      <a:pt x="55" y="239"/>
                    </a:lnTo>
                    <a:lnTo>
                      <a:pt x="63" y="250"/>
                    </a:lnTo>
                    <a:lnTo>
                      <a:pt x="74" y="259"/>
                    </a:lnTo>
                    <a:lnTo>
                      <a:pt x="74" y="259"/>
                    </a:lnTo>
                    <a:lnTo>
                      <a:pt x="75" y="254"/>
                    </a:lnTo>
                    <a:lnTo>
                      <a:pt x="77" y="248"/>
                    </a:lnTo>
                    <a:lnTo>
                      <a:pt x="86" y="239"/>
                    </a:lnTo>
                    <a:lnTo>
                      <a:pt x="96" y="232"/>
                    </a:lnTo>
                    <a:lnTo>
                      <a:pt x="102" y="226"/>
                    </a:lnTo>
                    <a:lnTo>
                      <a:pt x="105" y="220"/>
                    </a:lnTo>
                    <a:lnTo>
                      <a:pt x="107" y="213"/>
                    </a:lnTo>
                    <a:lnTo>
                      <a:pt x="109" y="207"/>
                    </a:lnTo>
                    <a:lnTo>
                      <a:pt x="110" y="194"/>
                    </a:lnTo>
                    <a:lnTo>
                      <a:pt x="110" y="178"/>
                    </a:lnTo>
                    <a:lnTo>
                      <a:pt x="110" y="130"/>
                    </a:lnTo>
                    <a:lnTo>
                      <a:pt x="111" y="122"/>
                    </a:lnTo>
                    <a:lnTo>
                      <a:pt x="113" y="115"/>
                    </a:lnTo>
                    <a:lnTo>
                      <a:pt x="115" y="108"/>
                    </a:lnTo>
                    <a:lnTo>
                      <a:pt x="118" y="101"/>
                    </a:lnTo>
                    <a:lnTo>
                      <a:pt x="121" y="95"/>
                    </a:lnTo>
                    <a:lnTo>
                      <a:pt x="124" y="89"/>
                    </a:lnTo>
                    <a:lnTo>
                      <a:pt x="125" y="82"/>
                    </a:lnTo>
                    <a:lnTo>
                      <a:pt x="126" y="73"/>
                    </a:lnTo>
                    <a:lnTo>
                      <a:pt x="126" y="61"/>
                    </a:lnTo>
                    <a:lnTo>
                      <a:pt x="124" y="51"/>
                    </a:lnTo>
                    <a:lnTo>
                      <a:pt x="122" y="46"/>
                    </a:lnTo>
                    <a:lnTo>
                      <a:pt x="120" y="41"/>
                    </a:lnTo>
                    <a:lnTo>
                      <a:pt x="117" y="36"/>
                    </a:lnTo>
                    <a:lnTo>
                      <a:pt x="113" y="31"/>
                    </a:lnTo>
                    <a:lnTo>
                      <a:pt x="106" y="25"/>
                    </a:lnTo>
                    <a:lnTo>
                      <a:pt x="99" y="16"/>
                    </a:lnTo>
                    <a:lnTo>
                      <a:pt x="96" y="12"/>
                    </a:lnTo>
                    <a:lnTo>
                      <a:pt x="93" y="8"/>
                    </a:lnTo>
                    <a:lnTo>
                      <a:pt x="90" y="4"/>
                    </a:lnTo>
                    <a:lnTo>
                      <a:pt x="86" y="0"/>
                    </a:lnTo>
                    <a:lnTo>
                      <a:pt x="81" y="12"/>
                    </a:lnTo>
                    <a:lnTo>
                      <a:pt x="78" y="23"/>
                    </a:lnTo>
                    <a:lnTo>
                      <a:pt x="74" y="33"/>
                    </a:lnTo>
                    <a:lnTo>
                      <a:pt x="67" y="44"/>
                    </a:lnTo>
                    <a:lnTo>
                      <a:pt x="60" y="55"/>
                    </a:lnTo>
                    <a:lnTo>
                      <a:pt x="52" y="64"/>
                    </a:lnTo>
                    <a:lnTo>
                      <a:pt x="45" y="71"/>
                    </a:lnTo>
                    <a:lnTo>
                      <a:pt x="36" y="79"/>
                    </a:lnTo>
                    <a:lnTo>
                      <a:pt x="28" y="86"/>
                    </a:lnTo>
                    <a:lnTo>
                      <a:pt x="20" y="94"/>
                    </a:lnTo>
                    <a:lnTo>
                      <a:pt x="12" y="102"/>
                    </a:lnTo>
                    <a:lnTo>
                      <a:pt x="4" y="113"/>
                    </a:lnTo>
                    <a:lnTo>
                      <a:pt x="4" y="189"/>
                    </a:lnTo>
                    <a:lnTo>
                      <a:pt x="2" y="190"/>
                    </a:lnTo>
                    <a:lnTo>
                      <a:pt x="0" y="191"/>
                    </a:lnTo>
                    <a:lnTo>
                      <a:pt x="0" y="191"/>
                    </a:lnTo>
                    <a:close/>
                  </a:path>
                </a:pathLst>
              </a:custGeom>
              <a:solidFill>
                <a:srgbClr val="EAEAEA"/>
              </a:solidFill>
              <a:ln w="9525">
                <a:solidFill>
                  <a:sysClr val="windowText" lastClr="000000">
                    <a:lumMod val="50000"/>
                    <a:lumOff val="50000"/>
                  </a:sysClr>
                </a:solidFill>
                <a:round/>
                <a:headEnd/>
                <a:tailEnd/>
              </a:ln>
            </p:spPr>
          </p:sp>
          <p:sp>
            <p:nvSpPr>
              <p:cNvPr id="55" name="Oman"/>
              <p:cNvSpPr>
                <a:spLocks/>
              </p:cNvSpPr>
              <p:nvPr/>
            </p:nvSpPr>
            <p:spPr bwMode="auto">
              <a:xfrm>
                <a:off x="1211223" y="4495811"/>
                <a:ext cx="580863" cy="605061"/>
              </a:xfrm>
              <a:custGeom>
                <a:avLst/>
                <a:gdLst/>
                <a:ahLst/>
                <a:cxnLst>
                  <a:cxn ang="0">
                    <a:pos x="786" y="51"/>
                  </a:cxn>
                  <a:cxn ang="0">
                    <a:pos x="794" y="106"/>
                  </a:cxn>
                  <a:cxn ang="0">
                    <a:pos x="865" y="200"/>
                  </a:cxn>
                  <a:cxn ang="0">
                    <a:pos x="950" y="261"/>
                  </a:cxn>
                  <a:cxn ang="0">
                    <a:pos x="1048" y="323"/>
                  </a:cxn>
                  <a:cxn ang="0">
                    <a:pos x="1125" y="375"/>
                  </a:cxn>
                  <a:cxn ang="0">
                    <a:pos x="1150" y="425"/>
                  </a:cxn>
                  <a:cxn ang="0">
                    <a:pos x="1179" y="486"/>
                  </a:cxn>
                  <a:cxn ang="0">
                    <a:pos x="1218" y="503"/>
                  </a:cxn>
                  <a:cxn ang="0">
                    <a:pos x="1194" y="576"/>
                  </a:cxn>
                  <a:cxn ang="0">
                    <a:pos x="1144" y="654"/>
                  </a:cxn>
                  <a:cxn ang="0">
                    <a:pos x="1047" y="723"/>
                  </a:cxn>
                  <a:cxn ang="0">
                    <a:pos x="992" y="766"/>
                  </a:cxn>
                  <a:cxn ang="0">
                    <a:pos x="971" y="810"/>
                  </a:cxn>
                  <a:cxn ang="0">
                    <a:pos x="936" y="794"/>
                  </a:cxn>
                  <a:cxn ang="0">
                    <a:pos x="936" y="769"/>
                  </a:cxn>
                  <a:cxn ang="0">
                    <a:pos x="923" y="770"/>
                  </a:cxn>
                  <a:cxn ang="0">
                    <a:pos x="893" y="809"/>
                  </a:cxn>
                  <a:cxn ang="0">
                    <a:pos x="851" y="864"/>
                  </a:cxn>
                  <a:cxn ang="0">
                    <a:pos x="837" y="892"/>
                  </a:cxn>
                  <a:cxn ang="0">
                    <a:pos x="851" y="976"/>
                  </a:cxn>
                  <a:cxn ang="0">
                    <a:pos x="870" y="1020"/>
                  </a:cxn>
                  <a:cxn ang="0">
                    <a:pos x="760" y="1035"/>
                  </a:cxn>
                  <a:cxn ang="0">
                    <a:pos x="717" y="1039"/>
                  </a:cxn>
                  <a:cxn ang="0">
                    <a:pos x="661" y="1103"/>
                  </a:cxn>
                  <a:cxn ang="0">
                    <a:pos x="607" y="1169"/>
                  </a:cxn>
                  <a:cxn ang="0">
                    <a:pos x="573" y="1168"/>
                  </a:cxn>
                  <a:cxn ang="0">
                    <a:pos x="532" y="1159"/>
                  </a:cxn>
                  <a:cxn ang="0">
                    <a:pos x="466" y="1177"/>
                  </a:cxn>
                  <a:cxn ang="0">
                    <a:pos x="457" y="1210"/>
                  </a:cxn>
                  <a:cxn ang="0">
                    <a:pos x="448" y="1227"/>
                  </a:cxn>
                  <a:cxn ang="0">
                    <a:pos x="411" y="1236"/>
                  </a:cxn>
                  <a:cxn ang="0">
                    <a:pos x="380" y="1254"/>
                  </a:cxn>
                  <a:cxn ang="0">
                    <a:pos x="340" y="1247"/>
                  </a:cxn>
                  <a:cxn ang="0">
                    <a:pos x="320" y="1230"/>
                  </a:cxn>
                  <a:cxn ang="0">
                    <a:pos x="243" y="1230"/>
                  </a:cxn>
                  <a:cxn ang="0">
                    <a:pos x="168" y="1258"/>
                  </a:cxn>
                  <a:cxn ang="0">
                    <a:pos x="103" y="1265"/>
                  </a:cxn>
                  <a:cxn ang="0">
                    <a:pos x="55" y="811"/>
                  </a:cxn>
                  <a:cxn ang="0">
                    <a:pos x="143" y="795"/>
                  </a:cxn>
                  <a:cxn ang="0">
                    <a:pos x="316" y="790"/>
                  </a:cxn>
                  <a:cxn ang="0">
                    <a:pos x="441" y="776"/>
                  </a:cxn>
                  <a:cxn ang="0">
                    <a:pos x="539" y="758"/>
                  </a:cxn>
                  <a:cxn ang="0">
                    <a:pos x="564" y="728"/>
                  </a:cxn>
                  <a:cxn ang="0">
                    <a:pos x="587" y="699"/>
                  </a:cxn>
                  <a:cxn ang="0">
                    <a:pos x="651" y="568"/>
                  </a:cxn>
                  <a:cxn ang="0">
                    <a:pos x="672" y="480"/>
                  </a:cxn>
                  <a:cxn ang="0">
                    <a:pos x="661" y="439"/>
                  </a:cxn>
                  <a:cxn ang="0">
                    <a:pos x="595" y="357"/>
                  </a:cxn>
                  <a:cxn ang="0">
                    <a:pos x="618" y="300"/>
                  </a:cxn>
                  <a:cxn ang="0">
                    <a:pos x="646" y="145"/>
                  </a:cxn>
                  <a:cxn ang="0">
                    <a:pos x="664" y="76"/>
                  </a:cxn>
                  <a:cxn ang="0">
                    <a:pos x="693" y="50"/>
                  </a:cxn>
                  <a:cxn ang="0">
                    <a:pos x="747" y="31"/>
                  </a:cxn>
                </a:cxnLst>
                <a:rect l="0" t="0" r="r" b="b"/>
                <a:pathLst>
                  <a:path w="1218" h="1266">
                    <a:moveTo>
                      <a:pt x="790" y="0"/>
                    </a:moveTo>
                    <a:lnTo>
                      <a:pt x="790" y="7"/>
                    </a:lnTo>
                    <a:lnTo>
                      <a:pt x="790" y="23"/>
                    </a:lnTo>
                    <a:lnTo>
                      <a:pt x="789" y="37"/>
                    </a:lnTo>
                    <a:lnTo>
                      <a:pt x="788" y="44"/>
                    </a:lnTo>
                    <a:lnTo>
                      <a:pt x="786" y="51"/>
                    </a:lnTo>
                    <a:lnTo>
                      <a:pt x="783" y="57"/>
                    </a:lnTo>
                    <a:lnTo>
                      <a:pt x="780" y="64"/>
                    </a:lnTo>
                    <a:lnTo>
                      <a:pt x="782" y="77"/>
                    </a:lnTo>
                    <a:lnTo>
                      <a:pt x="786" y="87"/>
                    </a:lnTo>
                    <a:lnTo>
                      <a:pt x="790" y="96"/>
                    </a:lnTo>
                    <a:lnTo>
                      <a:pt x="794" y="106"/>
                    </a:lnTo>
                    <a:lnTo>
                      <a:pt x="806" y="122"/>
                    </a:lnTo>
                    <a:lnTo>
                      <a:pt x="818" y="142"/>
                    </a:lnTo>
                    <a:lnTo>
                      <a:pt x="832" y="165"/>
                    </a:lnTo>
                    <a:lnTo>
                      <a:pt x="848" y="184"/>
                    </a:lnTo>
                    <a:lnTo>
                      <a:pt x="856" y="192"/>
                    </a:lnTo>
                    <a:lnTo>
                      <a:pt x="865" y="200"/>
                    </a:lnTo>
                    <a:lnTo>
                      <a:pt x="875" y="208"/>
                    </a:lnTo>
                    <a:lnTo>
                      <a:pt x="886" y="217"/>
                    </a:lnTo>
                    <a:lnTo>
                      <a:pt x="900" y="229"/>
                    </a:lnTo>
                    <a:lnTo>
                      <a:pt x="914" y="241"/>
                    </a:lnTo>
                    <a:lnTo>
                      <a:pt x="933" y="252"/>
                    </a:lnTo>
                    <a:lnTo>
                      <a:pt x="950" y="261"/>
                    </a:lnTo>
                    <a:lnTo>
                      <a:pt x="965" y="272"/>
                    </a:lnTo>
                    <a:lnTo>
                      <a:pt x="983" y="284"/>
                    </a:lnTo>
                    <a:lnTo>
                      <a:pt x="1000" y="297"/>
                    </a:lnTo>
                    <a:lnTo>
                      <a:pt x="1016" y="307"/>
                    </a:lnTo>
                    <a:lnTo>
                      <a:pt x="1032" y="315"/>
                    </a:lnTo>
                    <a:lnTo>
                      <a:pt x="1048" y="323"/>
                    </a:lnTo>
                    <a:lnTo>
                      <a:pt x="1064" y="331"/>
                    </a:lnTo>
                    <a:lnTo>
                      <a:pt x="1079" y="340"/>
                    </a:lnTo>
                    <a:lnTo>
                      <a:pt x="1096" y="349"/>
                    </a:lnTo>
                    <a:lnTo>
                      <a:pt x="1112" y="362"/>
                    </a:lnTo>
                    <a:lnTo>
                      <a:pt x="1120" y="368"/>
                    </a:lnTo>
                    <a:lnTo>
                      <a:pt x="1125" y="375"/>
                    </a:lnTo>
                    <a:lnTo>
                      <a:pt x="1129" y="384"/>
                    </a:lnTo>
                    <a:lnTo>
                      <a:pt x="1132" y="391"/>
                    </a:lnTo>
                    <a:lnTo>
                      <a:pt x="1136" y="399"/>
                    </a:lnTo>
                    <a:lnTo>
                      <a:pt x="1139" y="407"/>
                    </a:lnTo>
                    <a:lnTo>
                      <a:pt x="1143" y="417"/>
                    </a:lnTo>
                    <a:lnTo>
                      <a:pt x="1150" y="425"/>
                    </a:lnTo>
                    <a:lnTo>
                      <a:pt x="1156" y="435"/>
                    </a:lnTo>
                    <a:lnTo>
                      <a:pt x="1161" y="445"/>
                    </a:lnTo>
                    <a:lnTo>
                      <a:pt x="1166" y="455"/>
                    </a:lnTo>
                    <a:lnTo>
                      <a:pt x="1170" y="467"/>
                    </a:lnTo>
                    <a:lnTo>
                      <a:pt x="1174" y="477"/>
                    </a:lnTo>
                    <a:lnTo>
                      <a:pt x="1179" y="486"/>
                    </a:lnTo>
                    <a:lnTo>
                      <a:pt x="1182" y="490"/>
                    </a:lnTo>
                    <a:lnTo>
                      <a:pt x="1185" y="493"/>
                    </a:lnTo>
                    <a:lnTo>
                      <a:pt x="1189" y="496"/>
                    </a:lnTo>
                    <a:lnTo>
                      <a:pt x="1194" y="497"/>
                    </a:lnTo>
                    <a:lnTo>
                      <a:pt x="1217" y="497"/>
                    </a:lnTo>
                    <a:lnTo>
                      <a:pt x="1218" y="503"/>
                    </a:lnTo>
                    <a:lnTo>
                      <a:pt x="1218" y="509"/>
                    </a:lnTo>
                    <a:lnTo>
                      <a:pt x="1217" y="523"/>
                    </a:lnTo>
                    <a:lnTo>
                      <a:pt x="1215" y="535"/>
                    </a:lnTo>
                    <a:lnTo>
                      <a:pt x="1212" y="545"/>
                    </a:lnTo>
                    <a:lnTo>
                      <a:pt x="1207" y="557"/>
                    </a:lnTo>
                    <a:lnTo>
                      <a:pt x="1194" y="576"/>
                    </a:lnTo>
                    <a:lnTo>
                      <a:pt x="1180" y="599"/>
                    </a:lnTo>
                    <a:lnTo>
                      <a:pt x="1170" y="617"/>
                    </a:lnTo>
                    <a:lnTo>
                      <a:pt x="1162" y="633"/>
                    </a:lnTo>
                    <a:lnTo>
                      <a:pt x="1157" y="641"/>
                    </a:lnTo>
                    <a:lnTo>
                      <a:pt x="1152" y="648"/>
                    </a:lnTo>
                    <a:lnTo>
                      <a:pt x="1144" y="654"/>
                    </a:lnTo>
                    <a:lnTo>
                      <a:pt x="1136" y="660"/>
                    </a:lnTo>
                    <a:lnTo>
                      <a:pt x="1114" y="673"/>
                    </a:lnTo>
                    <a:lnTo>
                      <a:pt x="1096" y="684"/>
                    </a:lnTo>
                    <a:lnTo>
                      <a:pt x="1077" y="698"/>
                    </a:lnTo>
                    <a:lnTo>
                      <a:pt x="1057" y="713"/>
                    </a:lnTo>
                    <a:lnTo>
                      <a:pt x="1047" y="723"/>
                    </a:lnTo>
                    <a:lnTo>
                      <a:pt x="1038" y="729"/>
                    </a:lnTo>
                    <a:lnTo>
                      <a:pt x="1028" y="736"/>
                    </a:lnTo>
                    <a:lnTo>
                      <a:pt x="1017" y="744"/>
                    </a:lnTo>
                    <a:lnTo>
                      <a:pt x="1006" y="753"/>
                    </a:lnTo>
                    <a:lnTo>
                      <a:pt x="996" y="761"/>
                    </a:lnTo>
                    <a:lnTo>
                      <a:pt x="992" y="766"/>
                    </a:lnTo>
                    <a:lnTo>
                      <a:pt x="989" y="771"/>
                    </a:lnTo>
                    <a:lnTo>
                      <a:pt x="987" y="776"/>
                    </a:lnTo>
                    <a:lnTo>
                      <a:pt x="987" y="784"/>
                    </a:lnTo>
                    <a:lnTo>
                      <a:pt x="982" y="793"/>
                    </a:lnTo>
                    <a:lnTo>
                      <a:pt x="977" y="801"/>
                    </a:lnTo>
                    <a:lnTo>
                      <a:pt x="971" y="810"/>
                    </a:lnTo>
                    <a:lnTo>
                      <a:pt x="964" y="817"/>
                    </a:lnTo>
                    <a:lnTo>
                      <a:pt x="958" y="811"/>
                    </a:lnTo>
                    <a:lnTo>
                      <a:pt x="952" y="804"/>
                    </a:lnTo>
                    <a:lnTo>
                      <a:pt x="944" y="802"/>
                    </a:lnTo>
                    <a:lnTo>
                      <a:pt x="938" y="799"/>
                    </a:lnTo>
                    <a:lnTo>
                      <a:pt x="936" y="794"/>
                    </a:lnTo>
                    <a:lnTo>
                      <a:pt x="936" y="790"/>
                    </a:lnTo>
                    <a:lnTo>
                      <a:pt x="936" y="784"/>
                    </a:lnTo>
                    <a:lnTo>
                      <a:pt x="937" y="779"/>
                    </a:lnTo>
                    <a:lnTo>
                      <a:pt x="937" y="774"/>
                    </a:lnTo>
                    <a:lnTo>
                      <a:pt x="937" y="770"/>
                    </a:lnTo>
                    <a:lnTo>
                      <a:pt x="936" y="769"/>
                    </a:lnTo>
                    <a:lnTo>
                      <a:pt x="935" y="768"/>
                    </a:lnTo>
                    <a:lnTo>
                      <a:pt x="934" y="767"/>
                    </a:lnTo>
                    <a:lnTo>
                      <a:pt x="932" y="767"/>
                    </a:lnTo>
                    <a:lnTo>
                      <a:pt x="928" y="767"/>
                    </a:lnTo>
                    <a:lnTo>
                      <a:pt x="925" y="768"/>
                    </a:lnTo>
                    <a:lnTo>
                      <a:pt x="923" y="770"/>
                    </a:lnTo>
                    <a:lnTo>
                      <a:pt x="920" y="772"/>
                    </a:lnTo>
                    <a:lnTo>
                      <a:pt x="915" y="779"/>
                    </a:lnTo>
                    <a:lnTo>
                      <a:pt x="911" y="785"/>
                    </a:lnTo>
                    <a:lnTo>
                      <a:pt x="905" y="794"/>
                    </a:lnTo>
                    <a:lnTo>
                      <a:pt x="899" y="801"/>
                    </a:lnTo>
                    <a:lnTo>
                      <a:pt x="893" y="809"/>
                    </a:lnTo>
                    <a:lnTo>
                      <a:pt x="885" y="817"/>
                    </a:lnTo>
                    <a:lnTo>
                      <a:pt x="878" y="828"/>
                    </a:lnTo>
                    <a:lnTo>
                      <a:pt x="873" y="839"/>
                    </a:lnTo>
                    <a:lnTo>
                      <a:pt x="867" y="848"/>
                    </a:lnTo>
                    <a:lnTo>
                      <a:pt x="858" y="858"/>
                    </a:lnTo>
                    <a:lnTo>
                      <a:pt x="851" y="864"/>
                    </a:lnTo>
                    <a:lnTo>
                      <a:pt x="844" y="867"/>
                    </a:lnTo>
                    <a:lnTo>
                      <a:pt x="841" y="869"/>
                    </a:lnTo>
                    <a:lnTo>
                      <a:pt x="838" y="871"/>
                    </a:lnTo>
                    <a:lnTo>
                      <a:pt x="837" y="874"/>
                    </a:lnTo>
                    <a:lnTo>
                      <a:pt x="836" y="877"/>
                    </a:lnTo>
                    <a:lnTo>
                      <a:pt x="837" y="892"/>
                    </a:lnTo>
                    <a:lnTo>
                      <a:pt x="840" y="904"/>
                    </a:lnTo>
                    <a:lnTo>
                      <a:pt x="843" y="915"/>
                    </a:lnTo>
                    <a:lnTo>
                      <a:pt x="845" y="930"/>
                    </a:lnTo>
                    <a:lnTo>
                      <a:pt x="847" y="946"/>
                    </a:lnTo>
                    <a:lnTo>
                      <a:pt x="849" y="961"/>
                    </a:lnTo>
                    <a:lnTo>
                      <a:pt x="851" y="976"/>
                    </a:lnTo>
                    <a:lnTo>
                      <a:pt x="855" y="991"/>
                    </a:lnTo>
                    <a:lnTo>
                      <a:pt x="859" y="1000"/>
                    </a:lnTo>
                    <a:lnTo>
                      <a:pt x="865" y="1008"/>
                    </a:lnTo>
                    <a:lnTo>
                      <a:pt x="867" y="1012"/>
                    </a:lnTo>
                    <a:lnTo>
                      <a:pt x="868" y="1016"/>
                    </a:lnTo>
                    <a:lnTo>
                      <a:pt x="870" y="1020"/>
                    </a:lnTo>
                    <a:lnTo>
                      <a:pt x="870" y="1024"/>
                    </a:lnTo>
                    <a:lnTo>
                      <a:pt x="846" y="1029"/>
                    </a:lnTo>
                    <a:lnTo>
                      <a:pt x="824" y="1033"/>
                    </a:lnTo>
                    <a:lnTo>
                      <a:pt x="802" y="1035"/>
                    </a:lnTo>
                    <a:lnTo>
                      <a:pt x="778" y="1036"/>
                    </a:lnTo>
                    <a:lnTo>
                      <a:pt x="760" y="1035"/>
                    </a:lnTo>
                    <a:lnTo>
                      <a:pt x="743" y="1033"/>
                    </a:lnTo>
                    <a:lnTo>
                      <a:pt x="735" y="1031"/>
                    </a:lnTo>
                    <a:lnTo>
                      <a:pt x="728" y="1034"/>
                    </a:lnTo>
                    <a:lnTo>
                      <a:pt x="725" y="1035"/>
                    </a:lnTo>
                    <a:lnTo>
                      <a:pt x="722" y="1036"/>
                    </a:lnTo>
                    <a:lnTo>
                      <a:pt x="717" y="1039"/>
                    </a:lnTo>
                    <a:lnTo>
                      <a:pt x="714" y="1041"/>
                    </a:lnTo>
                    <a:lnTo>
                      <a:pt x="705" y="1054"/>
                    </a:lnTo>
                    <a:lnTo>
                      <a:pt x="697" y="1067"/>
                    </a:lnTo>
                    <a:lnTo>
                      <a:pt x="683" y="1079"/>
                    </a:lnTo>
                    <a:lnTo>
                      <a:pt x="672" y="1091"/>
                    </a:lnTo>
                    <a:lnTo>
                      <a:pt x="661" y="1103"/>
                    </a:lnTo>
                    <a:lnTo>
                      <a:pt x="650" y="1119"/>
                    </a:lnTo>
                    <a:lnTo>
                      <a:pt x="639" y="1138"/>
                    </a:lnTo>
                    <a:lnTo>
                      <a:pt x="626" y="1155"/>
                    </a:lnTo>
                    <a:lnTo>
                      <a:pt x="619" y="1162"/>
                    </a:lnTo>
                    <a:lnTo>
                      <a:pt x="612" y="1167"/>
                    </a:lnTo>
                    <a:lnTo>
                      <a:pt x="607" y="1169"/>
                    </a:lnTo>
                    <a:lnTo>
                      <a:pt x="602" y="1170"/>
                    </a:lnTo>
                    <a:lnTo>
                      <a:pt x="597" y="1171"/>
                    </a:lnTo>
                    <a:lnTo>
                      <a:pt x="591" y="1172"/>
                    </a:lnTo>
                    <a:lnTo>
                      <a:pt x="585" y="1171"/>
                    </a:lnTo>
                    <a:lnTo>
                      <a:pt x="580" y="1170"/>
                    </a:lnTo>
                    <a:lnTo>
                      <a:pt x="573" y="1168"/>
                    </a:lnTo>
                    <a:lnTo>
                      <a:pt x="568" y="1165"/>
                    </a:lnTo>
                    <a:lnTo>
                      <a:pt x="563" y="1163"/>
                    </a:lnTo>
                    <a:lnTo>
                      <a:pt x="558" y="1161"/>
                    </a:lnTo>
                    <a:lnTo>
                      <a:pt x="553" y="1159"/>
                    </a:lnTo>
                    <a:lnTo>
                      <a:pt x="545" y="1159"/>
                    </a:lnTo>
                    <a:lnTo>
                      <a:pt x="532" y="1159"/>
                    </a:lnTo>
                    <a:lnTo>
                      <a:pt x="520" y="1161"/>
                    </a:lnTo>
                    <a:lnTo>
                      <a:pt x="508" y="1163"/>
                    </a:lnTo>
                    <a:lnTo>
                      <a:pt x="495" y="1166"/>
                    </a:lnTo>
                    <a:lnTo>
                      <a:pt x="482" y="1169"/>
                    </a:lnTo>
                    <a:lnTo>
                      <a:pt x="471" y="1173"/>
                    </a:lnTo>
                    <a:lnTo>
                      <a:pt x="466" y="1177"/>
                    </a:lnTo>
                    <a:lnTo>
                      <a:pt x="461" y="1181"/>
                    </a:lnTo>
                    <a:lnTo>
                      <a:pt x="458" y="1185"/>
                    </a:lnTo>
                    <a:lnTo>
                      <a:pt x="456" y="1191"/>
                    </a:lnTo>
                    <a:lnTo>
                      <a:pt x="456" y="1198"/>
                    </a:lnTo>
                    <a:lnTo>
                      <a:pt x="457" y="1206"/>
                    </a:lnTo>
                    <a:lnTo>
                      <a:pt x="457" y="1210"/>
                    </a:lnTo>
                    <a:lnTo>
                      <a:pt x="457" y="1213"/>
                    </a:lnTo>
                    <a:lnTo>
                      <a:pt x="457" y="1216"/>
                    </a:lnTo>
                    <a:lnTo>
                      <a:pt x="455" y="1219"/>
                    </a:lnTo>
                    <a:lnTo>
                      <a:pt x="453" y="1222"/>
                    </a:lnTo>
                    <a:lnTo>
                      <a:pt x="451" y="1225"/>
                    </a:lnTo>
                    <a:lnTo>
                      <a:pt x="448" y="1227"/>
                    </a:lnTo>
                    <a:lnTo>
                      <a:pt x="445" y="1228"/>
                    </a:lnTo>
                    <a:lnTo>
                      <a:pt x="439" y="1230"/>
                    </a:lnTo>
                    <a:lnTo>
                      <a:pt x="432" y="1232"/>
                    </a:lnTo>
                    <a:lnTo>
                      <a:pt x="425" y="1233"/>
                    </a:lnTo>
                    <a:lnTo>
                      <a:pt x="418" y="1234"/>
                    </a:lnTo>
                    <a:lnTo>
                      <a:pt x="411" y="1236"/>
                    </a:lnTo>
                    <a:lnTo>
                      <a:pt x="403" y="1239"/>
                    </a:lnTo>
                    <a:lnTo>
                      <a:pt x="396" y="1244"/>
                    </a:lnTo>
                    <a:lnTo>
                      <a:pt x="390" y="1249"/>
                    </a:lnTo>
                    <a:lnTo>
                      <a:pt x="387" y="1251"/>
                    </a:lnTo>
                    <a:lnTo>
                      <a:pt x="384" y="1253"/>
                    </a:lnTo>
                    <a:lnTo>
                      <a:pt x="380" y="1254"/>
                    </a:lnTo>
                    <a:lnTo>
                      <a:pt x="375" y="1255"/>
                    </a:lnTo>
                    <a:lnTo>
                      <a:pt x="351" y="1255"/>
                    </a:lnTo>
                    <a:lnTo>
                      <a:pt x="346" y="1254"/>
                    </a:lnTo>
                    <a:lnTo>
                      <a:pt x="343" y="1252"/>
                    </a:lnTo>
                    <a:lnTo>
                      <a:pt x="341" y="1250"/>
                    </a:lnTo>
                    <a:lnTo>
                      <a:pt x="340" y="1247"/>
                    </a:lnTo>
                    <a:lnTo>
                      <a:pt x="338" y="1244"/>
                    </a:lnTo>
                    <a:lnTo>
                      <a:pt x="336" y="1240"/>
                    </a:lnTo>
                    <a:lnTo>
                      <a:pt x="334" y="1238"/>
                    </a:lnTo>
                    <a:lnTo>
                      <a:pt x="331" y="1235"/>
                    </a:lnTo>
                    <a:lnTo>
                      <a:pt x="325" y="1233"/>
                    </a:lnTo>
                    <a:lnTo>
                      <a:pt x="320" y="1230"/>
                    </a:lnTo>
                    <a:lnTo>
                      <a:pt x="313" y="1229"/>
                    </a:lnTo>
                    <a:lnTo>
                      <a:pt x="308" y="1228"/>
                    </a:lnTo>
                    <a:lnTo>
                      <a:pt x="297" y="1228"/>
                    </a:lnTo>
                    <a:lnTo>
                      <a:pt x="283" y="1229"/>
                    </a:lnTo>
                    <a:lnTo>
                      <a:pt x="261" y="1229"/>
                    </a:lnTo>
                    <a:lnTo>
                      <a:pt x="243" y="1230"/>
                    </a:lnTo>
                    <a:lnTo>
                      <a:pt x="234" y="1232"/>
                    </a:lnTo>
                    <a:lnTo>
                      <a:pt x="224" y="1234"/>
                    </a:lnTo>
                    <a:lnTo>
                      <a:pt x="214" y="1237"/>
                    </a:lnTo>
                    <a:lnTo>
                      <a:pt x="203" y="1241"/>
                    </a:lnTo>
                    <a:lnTo>
                      <a:pt x="185" y="1250"/>
                    </a:lnTo>
                    <a:lnTo>
                      <a:pt x="168" y="1258"/>
                    </a:lnTo>
                    <a:lnTo>
                      <a:pt x="160" y="1262"/>
                    </a:lnTo>
                    <a:lnTo>
                      <a:pt x="152" y="1264"/>
                    </a:lnTo>
                    <a:lnTo>
                      <a:pt x="142" y="1266"/>
                    </a:lnTo>
                    <a:lnTo>
                      <a:pt x="131" y="1266"/>
                    </a:lnTo>
                    <a:lnTo>
                      <a:pt x="116" y="1266"/>
                    </a:lnTo>
                    <a:lnTo>
                      <a:pt x="103" y="1265"/>
                    </a:lnTo>
                    <a:lnTo>
                      <a:pt x="0" y="819"/>
                    </a:lnTo>
                    <a:lnTo>
                      <a:pt x="0" y="819"/>
                    </a:lnTo>
                    <a:lnTo>
                      <a:pt x="15" y="815"/>
                    </a:lnTo>
                    <a:lnTo>
                      <a:pt x="29" y="813"/>
                    </a:lnTo>
                    <a:lnTo>
                      <a:pt x="42" y="812"/>
                    </a:lnTo>
                    <a:lnTo>
                      <a:pt x="55" y="811"/>
                    </a:lnTo>
                    <a:lnTo>
                      <a:pt x="68" y="811"/>
                    </a:lnTo>
                    <a:lnTo>
                      <a:pt x="81" y="810"/>
                    </a:lnTo>
                    <a:lnTo>
                      <a:pt x="95" y="808"/>
                    </a:lnTo>
                    <a:lnTo>
                      <a:pt x="110" y="804"/>
                    </a:lnTo>
                    <a:lnTo>
                      <a:pt x="128" y="800"/>
                    </a:lnTo>
                    <a:lnTo>
                      <a:pt x="143" y="795"/>
                    </a:lnTo>
                    <a:lnTo>
                      <a:pt x="151" y="793"/>
                    </a:lnTo>
                    <a:lnTo>
                      <a:pt x="159" y="792"/>
                    </a:lnTo>
                    <a:lnTo>
                      <a:pt x="167" y="791"/>
                    </a:lnTo>
                    <a:lnTo>
                      <a:pt x="177" y="791"/>
                    </a:lnTo>
                    <a:lnTo>
                      <a:pt x="293" y="791"/>
                    </a:lnTo>
                    <a:lnTo>
                      <a:pt x="316" y="790"/>
                    </a:lnTo>
                    <a:lnTo>
                      <a:pt x="338" y="790"/>
                    </a:lnTo>
                    <a:lnTo>
                      <a:pt x="359" y="788"/>
                    </a:lnTo>
                    <a:lnTo>
                      <a:pt x="379" y="786"/>
                    </a:lnTo>
                    <a:lnTo>
                      <a:pt x="398" y="784"/>
                    </a:lnTo>
                    <a:lnTo>
                      <a:pt x="419" y="781"/>
                    </a:lnTo>
                    <a:lnTo>
                      <a:pt x="441" y="776"/>
                    </a:lnTo>
                    <a:lnTo>
                      <a:pt x="464" y="771"/>
                    </a:lnTo>
                    <a:lnTo>
                      <a:pt x="494" y="768"/>
                    </a:lnTo>
                    <a:lnTo>
                      <a:pt x="522" y="764"/>
                    </a:lnTo>
                    <a:lnTo>
                      <a:pt x="528" y="762"/>
                    </a:lnTo>
                    <a:lnTo>
                      <a:pt x="534" y="760"/>
                    </a:lnTo>
                    <a:lnTo>
                      <a:pt x="539" y="758"/>
                    </a:lnTo>
                    <a:lnTo>
                      <a:pt x="544" y="755"/>
                    </a:lnTo>
                    <a:lnTo>
                      <a:pt x="550" y="751"/>
                    </a:lnTo>
                    <a:lnTo>
                      <a:pt x="554" y="745"/>
                    </a:lnTo>
                    <a:lnTo>
                      <a:pt x="558" y="740"/>
                    </a:lnTo>
                    <a:lnTo>
                      <a:pt x="561" y="734"/>
                    </a:lnTo>
                    <a:lnTo>
                      <a:pt x="564" y="728"/>
                    </a:lnTo>
                    <a:lnTo>
                      <a:pt x="567" y="723"/>
                    </a:lnTo>
                    <a:lnTo>
                      <a:pt x="571" y="717"/>
                    </a:lnTo>
                    <a:lnTo>
                      <a:pt x="575" y="713"/>
                    </a:lnTo>
                    <a:lnTo>
                      <a:pt x="580" y="709"/>
                    </a:lnTo>
                    <a:lnTo>
                      <a:pt x="584" y="704"/>
                    </a:lnTo>
                    <a:lnTo>
                      <a:pt x="587" y="699"/>
                    </a:lnTo>
                    <a:lnTo>
                      <a:pt x="590" y="694"/>
                    </a:lnTo>
                    <a:lnTo>
                      <a:pt x="604" y="661"/>
                    </a:lnTo>
                    <a:lnTo>
                      <a:pt x="619" y="633"/>
                    </a:lnTo>
                    <a:lnTo>
                      <a:pt x="632" y="606"/>
                    </a:lnTo>
                    <a:lnTo>
                      <a:pt x="646" y="581"/>
                    </a:lnTo>
                    <a:lnTo>
                      <a:pt x="651" y="568"/>
                    </a:lnTo>
                    <a:lnTo>
                      <a:pt x="656" y="555"/>
                    </a:lnTo>
                    <a:lnTo>
                      <a:pt x="661" y="541"/>
                    </a:lnTo>
                    <a:lnTo>
                      <a:pt x="666" y="527"/>
                    </a:lnTo>
                    <a:lnTo>
                      <a:pt x="669" y="512"/>
                    </a:lnTo>
                    <a:lnTo>
                      <a:pt x="671" y="497"/>
                    </a:lnTo>
                    <a:lnTo>
                      <a:pt x="672" y="480"/>
                    </a:lnTo>
                    <a:lnTo>
                      <a:pt x="673" y="462"/>
                    </a:lnTo>
                    <a:lnTo>
                      <a:pt x="673" y="458"/>
                    </a:lnTo>
                    <a:lnTo>
                      <a:pt x="672" y="453"/>
                    </a:lnTo>
                    <a:lnTo>
                      <a:pt x="670" y="449"/>
                    </a:lnTo>
                    <a:lnTo>
                      <a:pt x="668" y="446"/>
                    </a:lnTo>
                    <a:lnTo>
                      <a:pt x="661" y="439"/>
                    </a:lnTo>
                    <a:lnTo>
                      <a:pt x="654" y="432"/>
                    </a:lnTo>
                    <a:lnTo>
                      <a:pt x="636" y="416"/>
                    </a:lnTo>
                    <a:lnTo>
                      <a:pt x="621" y="400"/>
                    </a:lnTo>
                    <a:lnTo>
                      <a:pt x="609" y="384"/>
                    </a:lnTo>
                    <a:lnTo>
                      <a:pt x="594" y="364"/>
                    </a:lnTo>
                    <a:lnTo>
                      <a:pt x="595" y="357"/>
                    </a:lnTo>
                    <a:lnTo>
                      <a:pt x="596" y="350"/>
                    </a:lnTo>
                    <a:lnTo>
                      <a:pt x="598" y="345"/>
                    </a:lnTo>
                    <a:lnTo>
                      <a:pt x="600" y="340"/>
                    </a:lnTo>
                    <a:lnTo>
                      <a:pt x="606" y="330"/>
                    </a:lnTo>
                    <a:lnTo>
                      <a:pt x="611" y="318"/>
                    </a:lnTo>
                    <a:lnTo>
                      <a:pt x="618" y="300"/>
                    </a:lnTo>
                    <a:lnTo>
                      <a:pt x="623" y="283"/>
                    </a:lnTo>
                    <a:lnTo>
                      <a:pt x="627" y="266"/>
                    </a:lnTo>
                    <a:lnTo>
                      <a:pt x="631" y="250"/>
                    </a:lnTo>
                    <a:lnTo>
                      <a:pt x="637" y="217"/>
                    </a:lnTo>
                    <a:lnTo>
                      <a:pt x="642" y="180"/>
                    </a:lnTo>
                    <a:lnTo>
                      <a:pt x="646" y="145"/>
                    </a:lnTo>
                    <a:lnTo>
                      <a:pt x="650" y="112"/>
                    </a:lnTo>
                    <a:lnTo>
                      <a:pt x="652" y="105"/>
                    </a:lnTo>
                    <a:lnTo>
                      <a:pt x="654" y="98"/>
                    </a:lnTo>
                    <a:lnTo>
                      <a:pt x="656" y="90"/>
                    </a:lnTo>
                    <a:lnTo>
                      <a:pt x="659" y="83"/>
                    </a:lnTo>
                    <a:lnTo>
                      <a:pt x="664" y="76"/>
                    </a:lnTo>
                    <a:lnTo>
                      <a:pt x="669" y="70"/>
                    </a:lnTo>
                    <a:lnTo>
                      <a:pt x="674" y="63"/>
                    </a:lnTo>
                    <a:lnTo>
                      <a:pt x="680" y="56"/>
                    </a:lnTo>
                    <a:lnTo>
                      <a:pt x="684" y="53"/>
                    </a:lnTo>
                    <a:lnTo>
                      <a:pt x="688" y="51"/>
                    </a:lnTo>
                    <a:lnTo>
                      <a:pt x="693" y="50"/>
                    </a:lnTo>
                    <a:lnTo>
                      <a:pt x="698" y="49"/>
                    </a:lnTo>
                    <a:lnTo>
                      <a:pt x="707" y="47"/>
                    </a:lnTo>
                    <a:lnTo>
                      <a:pt x="718" y="45"/>
                    </a:lnTo>
                    <a:lnTo>
                      <a:pt x="729" y="41"/>
                    </a:lnTo>
                    <a:lnTo>
                      <a:pt x="739" y="36"/>
                    </a:lnTo>
                    <a:lnTo>
                      <a:pt x="747" y="31"/>
                    </a:lnTo>
                    <a:lnTo>
                      <a:pt x="756" y="25"/>
                    </a:lnTo>
                    <a:lnTo>
                      <a:pt x="771" y="14"/>
                    </a:lnTo>
                    <a:lnTo>
                      <a:pt x="790" y="0"/>
                    </a:lnTo>
                    <a:close/>
                  </a:path>
                </a:pathLst>
              </a:custGeom>
              <a:solidFill>
                <a:srgbClr val="EAEAEA"/>
              </a:solidFill>
              <a:ln w="9525">
                <a:solidFill>
                  <a:sysClr val="windowText" lastClr="000000">
                    <a:lumMod val="50000"/>
                    <a:lumOff val="50000"/>
                  </a:sysClr>
                </a:solidFill>
                <a:round/>
                <a:headEnd/>
                <a:tailEnd/>
              </a:ln>
            </p:spPr>
          </p:sp>
          <p:sp>
            <p:nvSpPr>
              <p:cNvPr id="56" name="Lebanon"/>
              <p:cNvSpPr>
                <a:spLocks/>
              </p:cNvSpPr>
              <p:nvPr/>
            </p:nvSpPr>
            <p:spPr bwMode="auto">
              <a:xfrm>
                <a:off x="381384" y="3429750"/>
                <a:ext cx="114268" cy="96042"/>
              </a:xfrm>
              <a:custGeom>
                <a:avLst/>
                <a:gdLst/>
                <a:ahLst/>
                <a:cxnLst>
                  <a:cxn ang="0">
                    <a:pos x="80" y="194"/>
                  </a:cxn>
                  <a:cxn ang="0">
                    <a:pos x="93" y="186"/>
                  </a:cxn>
                  <a:cxn ang="0">
                    <a:pos x="106" y="177"/>
                  </a:cxn>
                  <a:cxn ang="0">
                    <a:pos x="117" y="166"/>
                  </a:cxn>
                  <a:cxn ang="0">
                    <a:pos x="131" y="156"/>
                  </a:cxn>
                  <a:cxn ang="0">
                    <a:pos x="148" y="144"/>
                  </a:cxn>
                  <a:cxn ang="0">
                    <a:pos x="165" y="131"/>
                  </a:cxn>
                  <a:cxn ang="0">
                    <a:pos x="180" y="119"/>
                  </a:cxn>
                  <a:cxn ang="0">
                    <a:pos x="195" y="106"/>
                  </a:cxn>
                  <a:cxn ang="0">
                    <a:pos x="208" y="93"/>
                  </a:cxn>
                  <a:cxn ang="0">
                    <a:pos x="221" y="78"/>
                  </a:cxn>
                  <a:cxn ang="0">
                    <a:pos x="233" y="61"/>
                  </a:cxn>
                  <a:cxn ang="0">
                    <a:pos x="245" y="40"/>
                  </a:cxn>
                  <a:cxn ang="0">
                    <a:pos x="224" y="31"/>
                  </a:cxn>
                  <a:cxn ang="0">
                    <a:pos x="206" y="22"/>
                  </a:cxn>
                  <a:cxn ang="0">
                    <a:pos x="197" y="20"/>
                  </a:cxn>
                  <a:cxn ang="0">
                    <a:pos x="188" y="18"/>
                  </a:cxn>
                  <a:cxn ang="0">
                    <a:pos x="177" y="17"/>
                  </a:cxn>
                  <a:cxn ang="0">
                    <a:pos x="166" y="16"/>
                  </a:cxn>
                  <a:cxn ang="0">
                    <a:pos x="160" y="0"/>
                  </a:cxn>
                  <a:cxn ang="0">
                    <a:pos x="160" y="0"/>
                  </a:cxn>
                  <a:cxn ang="0">
                    <a:pos x="149" y="3"/>
                  </a:cxn>
                  <a:cxn ang="0">
                    <a:pos x="139" y="7"/>
                  </a:cxn>
                  <a:cxn ang="0">
                    <a:pos x="124" y="15"/>
                  </a:cxn>
                  <a:cxn ang="0">
                    <a:pos x="113" y="23"/>
                  </a:cxn>
                  <a:cxn ang="0">
                    <a:pos x="103" y="33"/>
                  </a:cxn>
                  <a:cxn ang="0">
                    <a:pos x="90" y="42"/>
                  </a:cxn>
                  <a:cxn ang="0">
                    <a:pos x="79" y="50"/>
                  </a:cxn>
                  <a:cxn ang="0">
                    <a:pos x="69" y="59"/>
                  </a:cxn>
                  <a:cxn ang="0">
                    <a:pos x="61" y="66"/>
                  </a:cxn>
                  <a:cxn ang="0">
                    <a:pos x="54" y="74"/>
                  </a:cxn>
                  <a:cxn ang="0">
                    <a:pos x="38" y="91"/>
                  </a:cxn>
                  <a:cxn ang="0">
                    <a:pos x="22" y="111"/>
                  </a:cxn>
                  <a:cxn ang="0">
                    <a:pos x="16" y="119"/>
                  </a:cxn>
                  <a:cxn ang="0">
                    <a:pos x="10" y="127"/>
                  </a:cxn>
                  <a:cxn ang="0">
                    <a:pos x="5" y="135"/>
                  </a:cxn>
                  <a:cxn ang="0">
                    <a:pos x="0" y="143"/>
                  </a:cxn>
                  <a:cxn ang="0">
                    <a:pos x="11" y="150"/>
                  </a:cxn>
                  <a:cxn ang="0">
                    <a:pos x="23" y="155"/>
                  </a:cxn>
                  <a:cxn ang="0">
                    <a:pos x="33" y="161"/>
                  </a:cxn>
                  <a:cxn ang="0">
                    <a:pos x="45" y="166"/>
                  </a:cxn>
                  <a:cxn ang="0">
                    <a:pos x="55" y="172"/>
                  </a:cxn>
                  <a:cxn ang="0">
                    <a:pos x="64" y="178"/>
                  </a:cxn>
                  <a:cxn ang="0">
                    <a:pos x="69" y="182"/>
                  </a:cxn>
                  <a:cxn ang="0">
                    <a:pos x="73" y="185"/>
                  </a:cxn>
                  <a:cxn ang="0">
                    <a:pos x="77" y="190"/>
                  </a:cxn>
                  <a:cxn ang="0">
                    <a:pos x="80" y="194"/>
                  </a:cxn>
                </a:cxnLst>
                <a:rect l="0" t="0" r="r" b="b"/>
                <a:pathLst>
                  <a:path w="245" h="194">
                    <a:moveTo>
                      <a:pt x="80" y="194"/>
                    </a:moveTo>
                    <a:lnTo>
                      <a:pt x="93" y="186"/>
                    </a:lnTo>
                    <a:lnTo>
                      <a:pt x="106" y="177"/>
                    </a:lnTo>
                    <a:lnTo>
                      <a:pt x="117" y="166"/>
                    </a:lnTo>
                    <a:lnTo>
                      <a:pt x="131" y="156"/>
                    </a:lnTo>
                    <a:lnTo>
                      <a:pt x="148" y="144"/>
                    </a:lnTo>
                    <a:lnTo>
                      <a:pt x="165" y="131"/>
                    </a:lnTo>
                    <a:lnTo>
                      <a:pt x="180" y="119"/>
                    </a:lnTo>
                    <a:lnTo>
                      <a:pt x="195" y="106"/>
                    </a:lnTo>
                    <a:lnTo>
                      <a:pt x="208" y="93"/>
                    </a:lnTo>
                    <a:lnTo>
                      <a:pt x="221" y="78"/>
                    </a:lnTo>
                    <a:lnTo>
                      <a:pt x="233" y="61"/>
                    </a:lnTo>
                    <a:lnTo>
                      <a:pt x="245" y="40"/>
                    </a:lnTo>
                    <a:lnTo>
                      <a:pt x="224" y="31"/>
                    </a:lnTo>
                    <a:lnTo>
                      <a:pt x="206" y="22"/>
                    </a:lnTo>
                    <a:lnTo>
                      <a:pt x="197" y="20"/>
                    </a:lnTo>
                    <a:lnTo>
                      <a:pt x="188" y="18"/>
                    </a:lnTo>
                    <a:lnTo>
                      <a:pt x="177" y="17"/>
                    </a:lnTo>
                    <a:lnTo>
                      <a:pt x="166" y="16"/>
                    </a:lnTo>
                    <a:lnTo>
                      <a:pt x="160" y="0"/>
                    </a:lnTo>
                    <a:lnTo>
                      <a:pt x="160" y="0"/>
                    </a:lnTo>
                    <a:lnTo>
                      <a:pt x="149" y="3"/>
                    </a:lnTo>
                    <a:lnTo>
                      <a:pt x="139" y="7"/>
                    </a:lnTo>
                    <a:lnTo>
                      <a:pt x="124" y="15"/>
                    </a:lnTo>
                    <a:lnTo>
                      <a:pt x="113" y="23"/>
                    </a:lnTo>
                    <a:lnTo>
                      <a:pt x="103" y="33"/>
                    </a:lnTo>
                    <a:lnTo>
                      <a:pt x="90" y="42"/>
                    </a:lnTo>
                    <a:lnTo>
                      <a:pt x="79" y="50"/>
                    </a:lnTo>
                    <a:lnTo>
                      <a:pt x="69" y="59"/>
                    </a:lnTo>
                    <a:lnTo>
                      <a:pt x="61" y="66"/>
                    </a:lnTo>
                    <a:lnTo>
                      <a:pt x="54" y="74"/>
                    </a:lnTo>
                    <a:lnTo>
                      <a:pt x="38" y="91"/>
                    </a:lnTo>
                    <a:lnTo>
                      <a:pt x="22" y="111"/>
                    </a:lnTo>
                    <a:lnTo>
                      <a:pt x="16" y="119"/>
                    </a:lnTo>
                    <a:lnTo>
                      <a:pt x="10" y="127"/>
                    </a:lnTo>
                    <a:lnTo>
                      <a:pt x="5" y="135"/>
                    </a:lnTo>
                    <a:lnTo>
                      <a:pt x="0" y="143"/>
                    </a:lnTo>
                    <a:lnTo>
                      <a:pt x="11" y="150"/>
                    </a:lnTo>
                    <a:lnTo>
                      <a:pt x="23" y="155"/>
                    </a:lnTo>
                    <a:lnTo>
                      <a:pt x="33" y="161"/>
                    </a:lnTo>
                    <a:lnTo>
                      <a:pt x="45" y="166"/>
                    </a:lnTo>
                    <a:lnTo>
                      <a:pt x="55" y="172"/>
                    </a:lnTo>
                    <a:lnTo>
                      <a:pt x="64" y="178"/>
                    </a:lnTo>
                    <a:lnTo>
                      <a:pt x="69" y="182"/>
                    </a:lnTo>
                    <a:lnTo>
                      <a:pt x="73" y="185"/>
                    </a:lnTo>
                    <a:lnTo>
                      <a:pt x="77" y="190"/>
                    </a:lnTo>
                    <a:lnTo>
                      <a:pt x="80" y="194"/>
                    </a:lnTo>
                    <a:close/>
                  </a:path>
                </a:pathLst>
              </a:custGeom>
              <a:solidFill>
                <a:srgbClr val="C0C0C0"/>
              </a:solidFill>
              <a:ln w="9525">
                <a:solidFill>
                  <a:sysClr val="windowText" lastClr="000000">
                    <a:lumMod val="50000"/>
                    <a:lumOff val="50000"/>
                  </a:sysClr>
                </a:solidFill>
                <a:round/>
                <a:headEnd/>
                <a:tailEnd/>
              </a:ln>
            </p:spPr>
          </p:sp>
          <p:sp>
            <p:nvSpPr>
              <p:cNvPr id="57" name="Kuwait"/>
              <p:cNvSpPr>
                <a:spLocks/>
              </p:cNvSpPr>
              <p:nvPr/>
            </p:nvSpPr>
            <p:spPr bwMode="auto">
              <a:xfrm>
                <a:off x="1009857" y="3986791"/>
                <a:ext cx="95223" cy="105645"/>
              </a:xfrm>
              <a:custGeom>
                <a:avLst/>
                <a:gdLst/>
                <a:ahLst/>
                <a:cxnLst>
                  <a:cxn ang="0">
                    <a:pos x="0" y="90"/>
                  </a:cxn>
                  <a:cxn ang="0">
                    <a:pos x="11" y="83"/>
                  </a:cxn>
                  <a:cxn ang="0">
                    <a:pos x="19" y="76"/>
                  </a:cxn>
                  <a:cxn ang="0">
                    <a:pos x="27" y="69"/>
                  </a:cxn>
                  <a:cxn ang="0">
                    <a:pos x="35" y="61"/>
                  </a:cxn>
                  <a:cxn ang="0">
                    <a:pos x="48" y="43"/>
                  </a:cxn>
                  <a:cxn ang="0">
                    <a:pos x="65" y="25"/>
                  </a:cxn>
                  <a:cxn ang="0">
                    <a:pos x="72" y="16"/>
                  </a:cxn>
                  <a:cxn ang="0">
                    <a:pos x="79" y="8"/>
                  </a:cxn>
                  <a:cxn ang="0">
                    <a:pos x="83" y="5"/>
                  </a:cxn>
                  <a:cxn ang="0">
                    <a:pos x="87" y="2"/>
                  </a:cxn>
                  <a:cxn ang="0">
                    <a:pos x="93" y="0"/>
                  </a:cxn>
                  <a:cxn ang="0">
                    <a:pos x="98" y="0"/>
                  </a:cxn>
                  <a:cxn ang="0">
                    <a:pos x="121" y="0"/>
                  </a:cxn>
                  <a:cxn ang="0">
                    <a:pos x="140" y="2"/>
                  </a:cxn>
                  <a:cxn ang="0">
                    <a:pos x="150" y="3"/>
                  </a:cxn>
                  <a:cxn ang="0">
                    <a:pos x="160" y="3"/>
                  </a:cxn>
                  <a:cxn ang="0">
                    <a:pos x="171" y="3"/>
                  </a:cxn>
                  <a:cxn ang="0">
                    <a:pos x="183" y="2"/>
                  </a:cxn>
                  <a:cxn ang="0">
                    <a:pos x="183" y="9"/>
                  </a:cxn>
                  <a:cxn ang="0">
                    <a:pos x="184" y="18"/>
                  </a:cxn>
                  <a:cxn ang="0">
                    <a:pos x="184" y="30"/>
                  </a:cxn>
                  <a:cxn ang="0">
                    <a:pos x="184" y="43"/>
                  </a:cxn>
                  <a:cxn ang="0">
                    <a:pos x="184" y="55"/>
                  </a:cxn>
                  <a:cxn ang="0">
                    <a:pos x="182" y="66"/>
                  </a:cxn>
                  <a:cxn ang="0">
                    <a:pos x="178" y="77"/>
                  </a:cxn>
                  <a:cxn ang="0">
                    <a:pos x="172" y="89"/>
                  </a:cxn>
                  <a:cxn ang="0">
                    <a:pos x="167" y="100"/>
                  </a:cxn>
                  <a:cxn ang="0">
                    <a:pos x="163" y="111"/>
                  </a:cxn>
                  <a:cxn ang="0">
                    <a:pos x="161" y="116"/>
                  </a:cxn>
                  <a:cxn ang="0">
                    <a:pos x="158" y="121"/>
                  </a:cxn>
                  <a:cxn ang="0">
                    <a:pos x="154" y="124"/>
                  </a:cxn>
                  <a:cxn ang="0">
                    <a:pos x="149" y="127"/>
                  </a:cxn>
                  <a:cxn ang="0">
                    <a:pos x="154" y="142"/>
                  </a:cxn>
                  <a:cxn ang="0">
                    <a:pos x="158" y="155"/>
                  </a:cxn>
                  <a:cxn ang="0">
                    <a:pos x="161" y="168"/>
                  </a:cxn>
                  <a:cxn ang="0">
                    <a:pos x="165" y="183"/>
                  </a:cxn>
                  <a:cxn ang="0">
                    <a:pos x="171" y="192"/>
                  </a:cxn>
                  <a:cxn ang="0">
                    <a:pos x="177" y="203"/>
                  </a:cxn>
                  <a:cxn ang="0">
                    <a:pos x="178" y="205"/>
                  </a:cxn>
                  <a:cxn ang="0">
                    <a:pos x="179" y="208"/>
                  </a:cxn>
                  <a:cxn ang="0">
                    <a:pos x="165" y="209"/>
                  </a:cxn>
                  <a:cxn ang="0">
                    <a:pos x="151" y="211"/>
                  </a:cxn>
                  <a:cxn ang="0">
                    <a:pos x="137" y="212"/>
                  </a:cxn>
                  <a:cxn ang="0">
                    <a:pos x="124" y="213"/>
                  </a:cxn>
                  <a:cxn ang="0">
                    <a:pos x="114" y="212"/>
                  </a:cxn>
                  <a:cxn ang="0">
                    <a:pos x="106" y="210"/>
                  </a:cxn>
                  <a:cxn ang="0">
                    <a:pos x="99" y="206"/>
                  </a:cxn>
                  <a:cxn ang="0">
                    <a:pos x="93" y="201"/>
                  </a:cxn>
                  <a:cxn ang="0">
                    <a:pos x="86" y="194"/>
                  </a:cxn>
                  <a:cxn ang="0">
                    <a:pos x="81" y="187"/>
                  </a:cxn>
                  <a:cxn ang="0">
                    <a:pos x="77" y="179"/>
                  </a:cxn>
                  <a:cxn ang="0">
                    <a:pos x="74" y="171"/>
                  </a:cxn>
                  <a:cxn ang="0">
                    <a:pos x="70" y="155"/>
                  </a:cxn>
                  <a:cxn ang="0">
                    <a:pos x="68" y="140"/>
                  </a:cxn>
                  <a:cxn ang="0">
                    <a:pos x="66" y="133"/>
                  </a:cxn>
                  <a:cxn ang="0">
                    <a:pos x="63" y="127"/>
                  </a:cxn>
                  <a:cxn ang="0">
                    <a:pos x="58" y="122"/>
                  </a:cxn>
                  <a:cxn ang="0">
                    <a:pos x="52" y="118"/>
                  </a:cxn>
                  <a:cxn ang="0">
                    <a:pos x="39" y="111"/>
                  </a:cxn>
                  <a:cxn ang="0">
                    <a:pos x="26" y="104"/>
                  </a:cxn>
                  <a:cxn ang="0">
                    <a:pos x="13" y="98"/>
                  </a:cxn>
                  <a:cxn ang="0">
                    <a:pos x="0" y="90"/>
                  </a:cxn>
                </a:cxnLst>
                <a:rect l="0" t="0" r="r" b="b"/>
                <a:pathLst>
                  <a:path w="184" h="213">
                    <a:moveTo>
                      <a:pt x="0" y="90"/>
                    </a:moveTo>
                    <a:lnTo>
                      <a:pt x="11" y="83"/>
                    </a:lnTo>
                    <a:lnTo>
                      <a:pt x="19" y="76"/>
                    </a:lnTo>
                    <a:lnTo>
                      <a:pt x="27" y="69"/>
                    </a:lnTo>
                    <a:lnTo>
                      <a:pt x="35" y="61"/>
                    </a:lnTo>
                    <a:lnTo>
                      <a:pt x="48" y="43"/>
                    </a:lnTo>
                    <a:lnTo>
                      <a:pt x="65" y="25"/>
                    </a:lnTo>
                    <a:lnTo>
                      <a:pt x="72" y="16"/>
                    </a:lnTo>
                    <a:lnTo>
                      <a:pt x="79" y="8"/>
                    </a:lnTo>
                    <a:lnTo>
                      <a:pt x="83" y="5"/>
                    </a:lnTo>
                    <a:lnTo>
                      <a:pt x="87" y="2"/>
                    </a:lnTo>
                    <a:lnTo>
                      <a:pt x="93" y="0"/>
                    </a:lnTo>
                    <a:lnTo>
                      <a:pt x="98" y="0"/>
                    </a:lnTo>
                    <a:lnTo>
                      <a:pt x="121" y="0"/>
                    </a:lnTo>
                    <a:lnTo>
                      <a:pt x="140" y="2"/>
                    </a:lnTo>
                    <a:lnTo>
                      <a:pt x="150" y="3"/>
                    </a:lnTo>
                    <a:lnTo>
                      <a:pt x="160" y="3"/>
                    </a:lnTo>
                    <a:lnTo>
                      <a:pt x="171" y="3"/>
                    </a:lnTo>
                    <a:lnTo>
                      <a:pt x="183" y="2"/>
                    </a:lnTo>
                    <a:lnTo>
                      <a:pt x="183" y="9"/>
                    </a:lnTo>
                    <a:lnTo>
                      <a:pt x="184" y="18"/>
                    </a:lnTo>
                    <a:lnTo>
                      <a:pt x="184" y="30"/>
                    </a:lnTo>
                    <a:lnTo>
                      <a:pt x="184" y="43"/>
                    </a:lnTo>
                    <a:lnTo>
                      <a:pt x="184" y="55"/>
                    </a:lnTo>
                    <a:lnTo>
                      <a:pt x="182" y="66"/>
                    </a:lnTo>
                    <a:lnTo>
                      <a:pt x="178" y="77"/>
                    </a:lnTo>
                    <a:lnTo>
                      <a:pt x="172" y="89"/>
                    </a:lnTo>
                    <a:lnTo>
                      <a:pt x="167" y="100"/>
                    </a:lnTo>
                    <a:lnTo>
                      <a:pt x="163" y="111"/>
                    </a:lnTo>
                    <a:lnTo>
                      <a:pt x="161" y="116"/>
                    </a:lnTo>
                    <a:lnTo>
                      <a:pt x="158" y="121"/>
                    </a:lnTo>
                    <a:lnTo>
                      <a:pt x="154" y="124"/>
                    </a:lnTo>
                    <a:lnTo>
                      <a:pt x="149" y="127"/>
                    </a:lnTo>
                    <a:lnTo>
                      <a:pt x="154" y="142"/>
                    </a:lnTo>
                    <a:lnTo>
                      <a:pt x="158" y="155"/>
                    </a:lnTo>
                    <a:lnTo>
                      <a:pt x="161" y="168"/>
                    </a:lnTo>
                    <a:lnTo>
                      <a:pt x="165" y="183"/>
                    </a:lnTo>
                    <a:lnTo>
                      <a:pt x="171" y="192"/>
                    </a:lnTo>
                    <a:lnTo>
                      <a:pt x="177" y="203"/>
                    </a:lnTo>
                    <a:lnTo>
                      <a:pt x="178" y="205"/>
                    </a:lnTo>
                    <a:lnTo>
                      <a:pt x="179" y="208"/>
                    </a:lnTo>
                    <a:lnTo>
                      <a:pt x="165" y="209"/>
                    </a:lnTo>
                    <a:lnTo>
                      <a:pt x="151" y="211"/>
                    </a:lnTo>
                    <a:lnTo>
                      <a:pt x="137" y="212"/>
                    </a:lnTo>
                    <a:lnTo>
                      <a:pt x="124" y="213"/>
                    </a:lnTo>
                    <a:lnTo>
                      <a:pt x="114" y="212"/>
                    </a:lnTo>
                    <a:lnTo>
                      <a:pt x="106" y="210"/>
                    </a:lnTo>
                    <a:lnTo>
                      <a:pt x="99" y="206"/>
                    </a:lnTo>
                    <a:lnTo>
                      <a:pt x="93" y="201"/>
                    </a:lnTo>
                    <a:lnTo>
                      <a:pt x="86" y="194"/>
                    </a:lnTo>
                    <a:lnTo>
                      <a:pt x="81" y="187"/>
                    </a:lnTo>
                    <a:lnTo>
                      <a:pt x="77" y="179"/>
                    </a:lnTo>
                    <a:lnTo>
                      <a:pt x="74" y="171"/>
                    </a:lnTo>
                    <a:lnTo>
                      <a:pt x="70" y="155"/>
                    </a:lnTo>
                    <a:lnTo>
                      <a:pt x="68" y="140"/>
                    </a:lnTo>
                    <a:lnTo>
                      <a:pt x="66" y="133"/>
                    </a:lnTo>
                    <a:lnTo>
                      <a:pt x="63" y="127"/>
                    </a:lnTo>
                    <a:lnTo>
                      <a:pt x="58" y="122"/>
                    </a:lnTo>
                    <a:lnTo>
                      <a:pt x="52" y="118"/>
                    </a:lnTo>
                    <a:lnTo>
                      <a:pt x="39" y="111"/>
                    </a:lnTo>
                    <a:lnTo>
                      <a:pt x="26" y="104"/>
                    </a:lnTo>
                    <a:lnTo>
                      <a:pt x="13" y="98"/>
                    </a:lnTo>
                    <a:lnTo>
                      <a:pt x="0" y="90"/>
                    </a:lnTo>
                    <a:close/>
                  </a:path>
                </a:pathLst>
              </a:custGeom>
              <a:solidFill>
                <a:srgbClr val="EAEAEA"/>
              </a:solidFill>
              <a:ln w="9525">
                <a:solidFill>
                  <a:sysClr val="windowText" lastClr="000000">
                    <a:lumMod val="50000"/>
                    <a:lumOff val="50000"/>
                  </a:sysClr>
                </a:solidFill>
                <a:round/>
                <a:headEnd/>
                <a:tailEnd/>
              </a:ln>
            </p:spPr>
          </p:sp>
          <p:sp>
            <p:nvSpPr>
              <p:cNvPr id="58" name="Jordan"/>
              <p:cNvSpPr>
                <a:spLocks/>
              </p:cNvSpPr>
              <p:nvPr/>
            </p:nvSpPr>
            <p:spPr bwMode="auto">
              <a:xfrm>
                <a:off x="248071" y="3535397"/>
                <a:ext cx="323760" cy="288125"/>
              </a:xfrm>
              <a:custGeom>
                <a:avLst/>
                <a:gdLst/>
                <a:ahLst/>
                <a:cxnLst>
                  <a:cxn ang="0">
                    <a:pos x="7" y="475"/>
                  </a:cxn>
                  <a:cxn ang="0">
                    <a:pos x="13" y="497"/>
                  </a:cxn>
                  <a:cxn ang="0">
                    <a:pos x="165" y="608"/>
                  </a:cxn>
                  <a:cxn ang="0">
                    <a:pos x="293" y="499"/>
                  </a:cxn>
                  <a:cxn ang="0">
                    <a:pos x="322" y="495"/>
                  </a:cxn>
                  <a:cxn ang="0">
                    <a:pos x="345" y="484"/>
                  </a:cxn>
                  <a:cxn ang="0">
                    <a:pos x="393" y="453"/>
                  </a:cxn>
                  <a:cxn ang="0">
                    <a:pos x="412" y="443"/>
                  </a:cxn>
                  <a:cxn ang="0">
                    <a:pos x="429" y="436"/>
                  </a:cxn>
                  <a:cxn ang="0">
                    <a:pos x="469" y="422"/>
                  </a:cxn>
                  <a:cxn ang="0">
                    <a:pos x="449" y="398"/>
                  </a:cxn>
                  <a:cxn ang="0">
                    <a:pos x="428" y="378"/>
                  </a:cxn>
                  <a:cxn ang="0">
                    <a:pos x="410" y="357"/>
                  </a:cxn>
                  <a:cxn ang="0">
                    <a:pos x="393" y="330"/>
                  </a:cxn>
                  <a:cxn ang="0">
                    <a:pos x="671" y="77"/>
                  </a:cxn>
                  <a:cxn ang="0">
                    <a:pos x="550" y="76"/>
                  </a:cxn>
                  <a:cxn ang="0">
                    <a:pos x="448" y="89"/>
                  </a:cxn>
                  <a:cxn ang="0">
                    <a:pos x="432" y="79"/>
                  </a:cxn>
                  <a:cxn ang="0">
                    <a:pos x="414" y="64"/>
                  </a:cxn>
                  <a:cxn ang="0">
                    <a:pos x="393" y="39"/>
                  </a:cxn>
                  <a:cxn ang="0">
                    <a:pos x="370" y="13"/>
                  </a:cxn>
                  <a:cxn ang="0">
                    <a:pos x="356" y="0"/>
                  </a:cxn>
                  <a:cxn ang="0">
                    <a:pos x="346" y="23"/>
                  </a:cxn>
                  <a:cxn ang="0">
                    <a:pos x="340" y="33"/>
                  </a:cxn>
                  <a:cxn ang="0">
                    <a:pos x="331" y="40"/>
                  </a:cxn>
                  <a:cxn ang="0">
                    <a:pos x="316" y="45"/>
                  </a:cxn>
                  <a:cxn ang="0">
                    <a:pos x="301" y="47"/>
                  </a:cxn>
                  <a:cxn ang="0">
                    <a:pos x="286" y="50"/>
                  </a:cxn>
                  <a:cxn ang="0">
                    <a:pos x="272" y="56"/>
                  </a:cxn>
                  <a:cxn ang="0">
                    <a:pos x="262" y="66"/>
                  </a:cxn>
                  <a:cxn ang="0">
                    <a:pos x="254" y="75"/>
                  </a:cxn>
                  <a:cxn ang="0">
                    <a:pos x="245" y="96"/>
                  </a:cxn>
                  <a:cxn ang="0">
                    <a:pos x="237" y="119"/>
                  </a:cxn>
                  <a:cxn ang="0">
                    <a:pos x="224" y="142"/>
                  </a:cxn>
                  <a:cxn ang="0">
                    <a:pos x="211" y="159"/>
                  </a:cxn>
                  <a:cxn ang="0">
                    <a:pos x="196" y="174"/>
                  </a:cxn>
                  <a:cxn ang="0">
                    <a:pos x="184" y="189"/>
                  </a:cxn>
                  <a:cxn ang="0">
                    <a:pos x="181" y="198"/>
                  </a:cxn>
                  <a:cxn ang="0">
                    <a:pos x="180" y="209"/>
                  </a:cxn>
                  <a:cxn ang="0">
                    <a:pos x="187" y="233"/>
                  </a:cxn>
                  <a:cxn ang="0">
                    <a:pos x="183" y="243"/>
                  </a:cxn>
                  <a:cxn ang="0">
                    <a:pos x="174" y="250"/>
                  </a:cxn>
                  <a:cxn ang="0">
                    <a:pos x="165" y="257"/>
                  </a:cxn>
                  <a:cxn ang="0">
                    <a:pos x="156" y="266"/>
                  </a:cxn>
                  <a:cxn ang="0">
                    <a:pos x="128" y="305"/>
                  </a:cxn>
                  <a:cxn ang="0">
                    <a:pos x="101" y="345"/>
                  </a:cxn>
                  <a:cxn ang="0">
                    <a:pos x="62" y="414"/>
                  </a:cxn>
                  <a:cxn ang="0">
                    <a:pos x="50" y="430"/>
                  </a:cxn>
                  <a:cxn ang="0">
                    <a:pos x="38" y="442"/>
                  </a:cxn>
                  <a:cxn ang="0">
                    <a:pos x="22" y="452"/>
                  </a:cxn>
                  <a:cxn ang="0">
                    <a:pos x="2" y="459"/>
                  </a:cxn>
                </a:cxnLst>
                <a:rect l="0" t="0" r="r" b="b"/>
                <a:pathLst>
                  <a:path w="671" h="608">
                    <a:moveTo>
                      <a:pt x="0" y="464"/>
                    </a:moveTo>
                    <a:lnTo>
                      <a:pt x="7" y="475"/>
                    </a:lnTo>
                    <a:lnTo>
                      <a:pt x="11" y="487"/>
                    </a:lnTo>
                    <a:lnTo>
                      <a:pt x="13" y="497"/>
                    </a:lnTo>
                    <a:lnTo>
                      <a:pt x="16" y="510"/>
                    </a:lnTo>
                    <a:lnTo>
                      <a:pt x="165" y="608"/>
                    </a:lnTo>
                    <a:lnTo>
                      <a:pt x="265" y="499"/>
                    </a:lnTo>
                    <a:lnTo>
                      <a:pt x="293" y="499"/>
                    </a:lnTo>
                    <a:lnTo>
                      <a:pt x="308" y="498"/>
                    </a:lnTo>
                    <a:lnTo>
                      <a:pt x="322" y="495"/>
                    </a:lnTo>
                    <a:lnTo>
                      <a:pt x="334" y="491"/>
                    </a:lnTo>
                    <a:lnTo>
                      <a:pt x="345" y="484"/>
                    </a:lnTo>
                    <a:lnTo>
                      <a:pt x="368" y="470"/>
                    </a:lnTo>
                    <a:lnTo>
                      <a:pt x="393" y="453"/>
                    </a:lnTo>
                    <a:lnTo>
                      <a:pt x="402" y="447"/>
                    </a:lnTo>
                    <a:lnTo>
                      <a:pt x="412" y="443"/>
                    </a:lnTo>
                    <a:lnTo>
                      <a:pt x="421" y="439"/>
                    </a:lnTo>
                    <a:lnTo>
                      <a:pt x="429" y="436"/>
                    </a:lnTo>
                    <a:lnTo>
                      <a:pt x="448" y="430"/>
                    </a:lnTo>
                    <a:lnTo>
                      <a:pt x="469" y="422"/>
                    </a:lnTo>
                    <a:lnTo>
                      <a:pt x="458" y="410"/>
                    </a:lnTo>
                    <a:lnTo>
                      <a:pt x="449" y="398"/>
                    </a:lnTo>
                    <a:lnTo>
                      <a:pt x="439" y="388"/>
                    </a:lnTo>
                    <a:lnTo>
                      <a:pt x="428" y="378"/>
                    </a:lnTo>
                    <a:lnTo>
                      <a:pt x="419" y="367"/>
                    </a:lnTo>
                    <a:lnTo>
                      <a:pt x="410" y="357"/>
                    </a:lnTo>
                    <a:lnTo>
                      <a:pt x="401" y="345"/>
                    </a:lnTo>
                    <a:lnTo>
                      <a:pt x="393" y="330"/>
                    </a:lnTo>
                    <a:lnTo>
                      <a:pt x="657" y="326"/>
                    </a:lnTo>
                    <a:lnTo>
                      <a:pt x="671" y="77"/>
                    </a:lnTo>
                    <a:lnTo>
                      <a:pt x="671" y="77"/>
                    </a:lnTo>
                    <a:lnTo>
                      <a:pt x="550" y="76"/>
                    </a:lnTo>
                    <a:lnTo>
                      <a:pt x="457" y="93"/>
                    </a:lnTo>
                    <a:lnTo>
                      <a:pt x="448" y="89"/>
                    </a:lnTo>
                    <a:lnTo>
                      <a:pt x="440" y="84"/>
                    </a:lnTo>
                    <a:lnTo>
                      <a:pt x="432" y="79"/>
                    </a:lnTo>
                    <a:lnTo>
                      <a:pt x="425" y="75"/>
                    </a:lnTo>
                    <a:lnTo>
                      <a:pt x="414" y="64"/>
                    </a:lnTo>
                    <a:lnTo>
                      <a:pt x="403" y="52"/>
                    </a:lnTo>
                    <a:lnTo>
                      <a:pt x="393" y="39"/>
                    </a:lnTo>
                    <a:lnTo>
                      <a:pt x="383" y="26"/>
                    </a:lnTo>
                    <a:lnTo>
                      <a:pt x="370" y="13"/>
                    </a:lnTo>
                    <a:lnTo>
                      <a:pt x="356" y="0"/>
                    </a:lnTo>
                    <a:lnTo>
                      <a:pt x="356" y="0"/>
                    </a:lnTo>
                    <a:lnTo>
                      <a:pt x="352" y="12"/>
                    </a:lnTo>
                    <a:lnTo>
                      <a:pt x="346" y="23"/>
                    </a:lnTo>
                    <a:lnTo>
                      <a:pt x="343" y="28"/>
                    </a:lnTo>
                    <a:lnTo>
                      <a:pt x="340" y="33"/>
                    </a:lnTo>
                    <a:lnTo>
                      <a:pt x="336" y="37"/>
                    </a:lnTo>
                    <a:lnTo>
                      <a:pt x="331" y="40"/>
                    </a:lnTo>
                    <a:lnTo>
                      <a:pt x="324" y="43"/>
                    </a:lnTo>
                    <a:lnTo>
                      <a:pt x="316" y="45"/>
                    </a:lnTo>
                    <a:lnTo>
                      <a:pt x="308" y="46"/>
                    </a:lnTo>
                    <a:lnTo>
                      <a:pt x="301" y="47"/>
                    </a:lnTo>
                    <a:lnTo>
                      <a:pt x="294" y="48"/>
                    </a:lnTo>
                    <a:lnTo>
                      <a:pt x="286" y="50"/>
                    </a:lnTo>
                    <a:lnTo>
                      <a:pt x="279" y="52"/>
                    </a:lnTo>
                    <a:lnTo>
                      <a:pt x="272" y="56"/>
                    </a:lnTo>
                    <a:lnTo>
                      <a:pt x="267" y="61"/>
                    </a:lnTo>
                    <a:lnTo>
                      <a:pt x="262" y="66"/>
                    </a:lnTo>
                    <a:lnTo>
                      <a:pt x="258" y="70"/>
                    </a:lnTo>
                    <a:lnTo>
                      <a:pt x="254" y="75"/>
                    </a:lnTo>
                    <a:lnTo>
                      <a:pt x="249" y="85"/>
                    </a:lnTo>
                    <a:lnTo>
                      <a:pt x="245" y="96"/>
                    </a:lnTo>
                    <a:lnTo>
                      <a:pt x="241" y="107"/>
                    </a:lnTo>
                    <a:lnTo>
                      <a:pt x="237" y="119"/>
                    </a:lnTo>
                    <a:lnTo>
                      <a:pt x="231" y="130"/>
                    </a:lnTo>
                    <a:lnTo>
                      <a:pt x="224" y="142"/>
                    </a:lnTo>
                    <a:lnTo>
                      <a:pt x="218" y="152"/>
                    </a:lnTo>
                    <a:lnTo>
                      <a:pt x="211" y="159"/>
                    </a:lnTo>
                    <a:lnTo>
                      <a:pt x="202" y="166"/>
                    </a:lnTo>
                    <a:lnTo>
                      <a:pt x="196" y="174"/>
                    </a:lnTo>
                    <a:lnTo>
                      <a:pt x="189" y="181"/>
                    </a:lnTo>
                    <a:lnTo>
                      <a:pt x="184" y="189"/>
                    </a:lnTo>
                    <a:lnTo>
                      <a:pt x="182" y="193"/>
                    </a:lnTo>
                    <a:lnTo>
                      <a:pt x="181" y="198"/>
                    </a:lnTo>
                    <a:lnTo>
                      <a:pt x="180" y="203"/>
                    </a:lnTo>
                    <a:lnTo>
                      <a:pt x="180" y="209"/>
                    </a:lnTo>
                    <a:lnTo>
                      <a:pt x="183" y="220"/>
                    </a:lnTo>
                    <a:lnTo>
                      <a:pt x="187" y="233"/>
                    </a:lnTo>
                    <a:lnTo>
                      <a:pt x="186" y="239"/>
                    </a:lnTo>
                    <a:lnTo>
                      <a:pt x="183" y="243"/>
                    </a:lnTo>
                    <a:lnTo>
                      <a:pt x="180" y="247"/>
                    </a:lnTo>
                    <a:lnTo>
                      <a:pt x="174" y="250"/>
                    </a:lnTo>
                    <a:lnTo>
                      <a:pt x="170" y="253"/>
                    </a:lnTo>
                    <a:lnTo>
                      <a:pt x="165" y="257"/>
                    </a:lnTo>
                    <a:lnTo>
                      <a:pt x="160" y="261"/>
                    </a:lnTo>
                    <a:lnTo>
                      <a:pt x="156" y="266"/>
                    </a:lnTo>
                    <a:lnTo>
                      <a:pt x="141" y="287"/>
                    </a:lnTo>
                    <a:lnTo>
                      <a:pt x="128" y="305"/>
                    </a:lnTo>
                    <a:lnTo>
                      <a:pt x="115" y="323"/>
                    </a:lnTo>
                    <a:lnTo>
                      <a:pt x="101" y="345"/>
                    </a:lnTo>
                    <a:lnTo>
                      <a:pt x="80" y="381"/>
                    </a:lnTo>
                    <a:lnTo>
                      <a:pt x="62" y="414"/>
                    </a:lnTo>
                    <a:lnTo>
                      <a:pt x="56" y="422"/>
                    </a:lnTo>
                    <a:lnTo>
                      <a:pt x="50" y="430"/>
                    </a:lnTo>
                    <a:lnTo>
                      <a:pt x="44" y="436"/>
                    </a:lnTo>
                    <a:lnTo>
                      <a:pt x="38" y="442"/>
                    </a:lnTo>
                    <a:lnTo>
                      <a:pt x="30" y="447"/>
                    </a:lnTo>
                    <a:lnTo>
                      <a:pt x="22" y="452"/>
                    </a:lnTo>
                    <a:lnTo>
                      <a:pt x="13" y="455"/>
                    </a:lnTo>
                    <a:lnTo>
                      <a:pt x="2" y="459"/>
                    </a:lnTo>
                    <a:lnTo>
                      <a:pt x="0" y="464"/>
                    </a:lnTo>
                    <a:close/>
                  </a:path>
                </a:pathLst>
              </a:custGeom>
              <a:solidFill>
                <a:srgbClr val="EAEAEA"/>
              </a:solidFill>
              <a:ln w="9525">
                <a:solidFill>
                  <a:sysClr val="windowText" lastClr="000000">
                    <a:lumMod val="50000"/>
                    <a:lumOff val="50000"/>
                  </a:sysClr>
                </a:solidFill>
                <a:round/>
                <a:headEnd/>
                <a:tailEnd/>
              </a:ln>
            </p:spPr>
          </p:sp>
          <p:sp>
            <p:nvSpPr>
              <p:cNvPr id="59" name="Israel"/>
              <p:cNvSpPr>
                <a:spLocks/>
              </p:cNvSpPr>
              <p:nvPr/>
            </p:nvSpPr>
            <p:spPr bwMode="auto">
              <a:xfrm>
                <a:off x="248071" y="3496980"/>
                <a:ext cx="171402" cy="259312"/>
              </a:xfrm>
              <a:custGeom>
                <a:avLst/>
                <a:gdLst/>
                <a:ahLst/>
                <a:cxnLst>
                  <a:cxn ang="0">
                    <a:pos x="24" y="235"/>
                  </a:cxn>
                  <a:cxn ang="0">
                    <a:pos x="32" y="240"/>
                  </a:cxn>
                  <a:cxn ang="0">
                    <a:pos x="45" y="239"/>
                  </a:cxn>
                  <a:cxn ang="0">
                    <a:pos x="58" y="227"/>
                  </a:cxn>
                  <a:cxn ang="0">
                    <a:pos x="74" y="199"/>
                  </a:cxn>
                  <a:cxn ang="0">
                    <a:pos x="84" y="186"/>
                  </a:cxn>
                  <a:cxn ang="0">
                    <a:pos x="108" y="171"/>
                  </a:cxn>
                  <a:cxn ang="0">
                    <a:pos x="136" y="141"/>
                  </a:cxn>
                  <a:cxn ang="0">
                    <a:pos x="158" y="113"/>
                  </a:cxn>
                  <a:cxn ang="0">
                    <a:pos x="178" y="100"/>
                  </a:cxn>
                  <a:cxn ang="0">
                    <a:pos x="201" y="78"/>
                  </a:cxn>
                  <a:cxn ang="0">
                    <a:pos x="215" y="56"/>
                  </a:cxn>
                  <a:cxn ang="0">
                    <a:pos x="228" y="41"/>
                  </a:cxn>
                  <a:cxn ang="0">
                    <a:pos x="255" y="25"/>
                  </a:cxn>
                  <a:cxn ang="0">
                    <a:pos x="263" y="9"/>
                  </a:cxn>
                  <a:cxn ang="0">
                    <a:pos x="285" y="7"/>
                  </a:cxn>
                  <a:cxn ang="0">
                    <a:pos x="319" y="23"/>
                  </a:cxn>
                  <a:cxn ang="0">
                    <a:pos x="343" y="39"/>
                  </a:cxn>
                  <a:cxn ang="0">
                    <a:pos x="354" y="51"/>
                  </a:cxn>
                  <a:cxn ang="0">
                    <a:pos x="355" y="78"/>
                  </a:cxn>
                  <a:cxn ang="0">
                    <a:pos x="342" y="106"/>
                  </a:cxn>
                  <a:cxn ang="0">
                    <a:pos x="330" y="118"/>
                  </a:cxn>
                  <a:cxn ang="0">
                    <a:pos x="307" y="124"/>
                  </a:cxn>
                  <a:cxn ang="0">
                    <a:pos x="285" y="128"/>
                  </a:cxn>
                  <a:cxn ang="0">
                    <a:pos x="266" y="139"/>
                  </a:cxn>
                  <a:cxn ang="0">
                    <a:pos x="253" y="153"/>
                  </a:cxn>
                  <a:cxn ang="0">
                    <a:pos x="240" y="185"/>
                  </a:cxn>
                  <a:cxn ang="0">
                    <a:pos x="223" y="220"/>
                  </a:cxn>
                  <a:cxn ang="0">
                    <a:pos x="201" y="244"/>
                  </a:cxn>
                  <a:cxn ang="0">
                    <a:pos x="183" y="267"/>
                  </a:cxn>
                  <a:cxn ang="0">
                    <a:pos x="179" y="281"/>
                  </a:cxn>
                  <a:cxn ang="0">
                    <a:pos x="186" y="311"/>
                  </a:cxn>
                  <a:cxn ang="0">
                    <a:pos x="179" y="325"/>
                  </a:cxn>
                  <a:cxn ang="0">
                    <a:pos x="164" y="335"/>
                  </a:cxn>
                  <a:cxn ang="0">
                    <a:pos x="140" y="365"/>
                  </a:cxn>
                  <a:cxn ang="0">
                    <a:pos x="100" y="423"/>
                  </a:cxn>
                  <a:cxn ang="0">
                    <a:pos x="55" y="500"/>
                  </a:cxn>
                  <a:cxn ang="0">
                    <a:pos x="37" y="520"/>
                  </a:cxn>
                  <a:cxn ang="0">
                    <a:pos x="12" y="533"/>
                  </a:cxn>
                  <a:cxn ang="0">
                    <a:pos x="4" y="523"/>
                  </a:cxn>
                  <a:cxn ang="0">
                    <a:pos x="1" y="494"/>
                  </a:cxn>
                  <a:cxn ang="0">
                    <a:pos x="0" y="429"/>
                  </a:cxn>
                  <a:cxn ang="0">
                    <a:pos x="4" y="413"/>
                  </a:cxn>
                  <a:cxn ang="0">
                    <a:pos x="12" y="389"/>
                  </a:cxn>
                  <a:cxn ang="0">
                    <a:pos x="17" y="316"/>
                  </a:cxn>
                  <a:cxn ang="0">
                    <a:pos x="19" y="256"/>
                  </a:cxn>
                  <a:cxn ang="0">
                    <a:pos x="18" y="233"/>
                  </a:cxn>
                </a:cxnLst>
                <a:rect l="0" t="0" r="r" b="b"/>
                <a:pathLst>
                  <a:path w="359" h="537">
                    <a:moveTo>
                      <a:pt x="17" y="224"/>
                    </a:moveTo>
                    <a:lnTo>
                      <a:pt x="21" y="229"/>
                    </a:lnTo>
                    <a:lnTo>
                      <a:pt x="24" y="235"/>
                    </a:lnTo>
                    <a:lnTo>
                      <a:pt x="26" y="237"/>
                    </a:lnTo>
                    <a:lnTo>
                      <a:pt x="29" y="239"/>
                    </a:lnTo>
                    <a:lnTo>
                      <a:pt x="32" y="240"/>
                    </a:lnTo>
                    <a:lnTo>
                      <a:pt x="36" y="240"/>
                    </a:lnTo>
                    <a:lnTo>
                      <a:pt x="41" y="240"/>
                    </a:lnTo>
                    <a:lnTo>
                      <a:pt x="45" y="239"/>
                    </a:lnTo>
                    <a:lnTo>
                      <a:pt x="49" y="236"/>
                    </a:lnTo>
                    <a:lnTo>
                      <a:pt x="53" y="234"/>
                    </a:lnTo>
                    <a:lnTo>
                      <a:pt x="58" y="227"/>
                    </a:lnTo>
                    <a:lnTo>
                      <a:pt x="64" y="217"/>
                    </a:lnTo>
                    <a:lnTo>
                      <a:pt x="69" y="208"/>
                    </a:lnTo>
                    <a:lnTo>
                      <a:pt x="74" y="199"/>
                    </a:lnTo>
                    <a:lnTo>
                      <a:pt x="77" y="195"/>
                    </a:lnTo>
                    <a:lnTo>
                      <a:pt x="81" y="190"/>
                    </a:lnTo>
                    <a:lnTo>
                      <a:pt x="84" y="186"/>
                    </a:lnTo>
                    <a:lnTo>
                      <a:pt x="90" y="183"/>
                    </a:lnTo>
                    <a:lnTo>
                      <a:pt x="100" y="177"/>
                    </a:lnTo>
                    <a:lnTo>
                      <a:pt x="108" y="171"/>
                    </a:lnTo>
                    <a:lnTo>
                      <a:pt x="115" y="163"/>
                    </a:lnTo>
                    <a:lnTo>
                      <a:pt x="123" y="156"/>
                    </a:lnTo>
                    <a:lnTo>
                      <a:pt x="136" y="141"/>
                    </a:lnTo>
                    <a:lnTo>
                      <a:pt x="150" y="122"/>
                    </a:lnTo>
                    <a:lnTo>
                      <a:pt x="154" y="117"/>
                    </a:lnTo>
                    <a:lnTo>
                      <a:pt x="158" y="113"/>
                    </a:lnTo>
                    <a:lnTo>
                      <a:pt x="163" y="110"/>
                    </a:lnTo>
                    <a:lnTo>
                      <a:pt x="168" y="106"/>
                    </a:lnTo>
                    <a:lnTo>
                      <a:pt x="178" y="100"/>
                    </a:lnTo>
                    <a:lnTo>
                      <a:pt x="188" y="93"/>
                    </a:lnTo>
                    <a:lnTo>
                      <a:pt x="195" y="86"/>
                    </a:lnTo>
                    <a:lnTo>
                      <a:pt x="201" y="78"/>
                    </a:lnTo>
                    <a:lnTo>
                      <a:pt x="206" y="70"/>
                    </a:lnTo>
                    <a:lnTo>
                      <a:pt x="212" y="61"/>
                    </a:lnTo>
                    <a:lnTo>
                      <a:pt x="215" y="56"/>
                    </a:lnTo>
                    <a:lnTo>
                      <a:pt x="219" y="50"/>
                    </a:lnTo>
                    <a:lnTo>
                      <a:pt x="223" y="45"/>
                    </a:lnTo>
                    <a:lnTo>
                      <a:pt x="228" y="41"/>
                    </a:lnTo>
                    <a:lnTo>
                      <a:pt x="240" y="34"/>
                    </a:lnTo>
                    <a:lnTo>
                      <a:pt x="251" y="28"/>
                    </a:lnTo>
                    <a:lnTo>
                      <a:pt x="255" y="25"/>
                    </a:lnTo>
                    <a:lnTo>
                      <a:pt x="259" y="20"/>
                    </a:lnTo>
                    <a:lnTo>
                      <a:pt x="262" y="15"/>
                    </a:lnTo>
                    <a:lnTo>
                      <a:pt x="263" y="9"/>
                    </a:lnTo>
                    <a:lnTo>
                      <a:pt x="269" y="5"/>
                    </a:lnTo>
                    <a:lnTo>
                      <a:pt x="274" y="0"/>
                    </a:lnTo>
                    <a:lnTo>
                      <a:pt x="285" y="7"/>
                    </a:lnTo>
                    <a:lnTo>
                      <a:pt x="297" y="12"/>
                    </a:lnTo>
                    <a:lnTo>
                      <a:pt x="307" y="18"/>
                    </a:lnTo>
                    <a:lnTo>
                      <a:pt x="319" y="23"/>
                    </a:lnTo>
                    <a:lnTo>
                      <a:pt x="329" y="29"/>
                    </a:lnTo>
                    <a:lnTo>
                      <a:pt x="338" y="35"/>
                    </a:lnTo>
                    <a:lnTo>
                      <a:pt x="343" y="39"/>
                    </a:lnTo>
                    <a:lnTo>
                      <a:pt x="347" y="42"/>
                    </a:lnTo>
                    <a:lnTo>
                      <a:pt x="351" y="47"/>
                    </a:lnTo>
                    <a:lnTo>
                      <a:pt x="354" y="51"/>
                    </a:lnTo>
                    <a:lnTo>
                      <a:pt x="357" y="57"/>
                    </a:lnTo>
                    <a:lnTo>
                      <a:pt x="359" y="61"/>
                    </a:lnTo>
                    <a:lnTo>
                      <a:pt x="355" y="78"/>
                    </a:lnTo>
                    <a:lnTo>
                      <a:pt x="351" y="90"/>
                    </a:lnTo>
                    <a:lnTo>
                      <a:pt x="345" y="101"/>
                    </a:lnTo>
                    <a:lnTo>
                      <a:pt x="342" y="106"/>
                    </a:lnTo>
                    <a:lnTo>
                      <a:pt x="339" y="111"/>
                    </a:lnTo>
                    <a:lnTo>
                      <a:pt x="335" y="115"/>
                    </a:lnTo>
                    <a:lnTo>
                      <a:pt x="330" y="118"/>
                    </a:lnTo>
                    <a:lnTo>
                      <a:pt x="323" y="121"/>
                    </a:lnTo>
                    <a:lnTo>
                      <a:pt x="315" y="123"/>
                    </a:lnTo>
                    <a:lnTo>
                      <a:pt x="307" y="124"/>
                    </a:lnTo>
                    <a:lnTo>
                      <a:pt x="300" y="125"/>
                    </a:lnTo>
                    <a:lnTo>
                      <a:pt x="293" y="126"/>
                    </a:lnTo>
                    <a:lnTo>
                      <a:pt x="285" y="128"/>
                    </a:lnTo>
                    <a:lnTo>
                      <a:pt x="278" y="130"/>
                    </a:lnTo>
                    <a:lnTo>
                      <a:pt x="271" y="134"/>
                    </a:lnTo>
                    <a:lnTo>
                      <a:pt x="266" y="139"/>
                    </a:lnTo>
                    <a:lnTo>
                      <a:pt x="261" y="144"/>
                    </a:lnTo>
                    <a:lnTo>
                      <a:pt x="257" y="148"/>
                    </a:lnTo>
                    <a:lnTo>
                      <a:pt x="253" y="153"/>
                    </a:lnTo>
                    <a:lnTo>
                      <a:pt x="248" y="163"/>
                    </a:lnTo>
                    <a:lnTo>
                      <a:pt x="244" y="174"/>
                    </a:lnTo>
                    <a:lnTo>
                      <a:pt x="240" y="185"/>
                    </a:lnTo>
                    <a:lnTo>
                      <a:pt x="236" y="197"/>
                    </a:lnTo>
                    <a:lnTo>
                      <a:pt x="230" y="208"/>
                    </a:lnTo>
                    <a:lnTo>
                      <a:pt x="223" y="220"/>
                    </a:lnTo>
                    <a:lnTo>
                      <a:pt x="217" y="230"/>
                    </a:lnTo>
                    <a:lnTo>
                      <a:pt x="210" y="237"/>
                    </a:lnTo>
                    <a:lnTo>
                      <a:pt x="201" y="244"/>
                    </a:lnTo>
                    <a:lnTo>
                      <a:pt x="195" y="252"/>
                    </a:lnTo>
                    <a:lnTo>
                      <a:pt x="188" y="259"/>
                    </a:lnTo>
                    <a:lnTo>
                      <a:pt x="183" y="267"/>
                    </a:lnTo>
                    <a:lnTo>
                      <a:pt x="181" y="271"/>
                    </a:lnTo>
                    <a:lnTo>
                      <a:pt x="180" y="276"/>
                    </a:lnTo>
                    <a:lnTo>
                      <a:pt x="179" y="281"/>
                    </a:lnTo>
                    <a:lnTo>
                      <a:pt x="179" y="287"/>
                    </a:lnTo>
                    <a:lnTo>
                      <a:pt x="182" y="298"/>
                    </a:lnTo>
                    <a:lnTo>
                      <a:pt x="186" y="311"/>
                    </a:lnTo>
                    <a:lnTo>
                      <a:pt x="185" y="317"/>
                    </a:lnTo>
                    <a:lnTo>
                      <a:pt x="182" y="321"/>
                    </a:lnTo>
                    <a:lnTo>
                      <a:pt x="179" y="325"/>
                    </a:lnTo>
                    <a:lnTo>
                      <a:pt x="173" y="328"/>
                    </a:lnTo>
                    <a:lnTo>
                      <a:pt x="169" y="331"/>
                    </a:lnTo>
                    <a:lnTo>
                      <a:pt x="164" y="335"/>
                    </a:lnTo>
                    <a:lnTo>
                      <a:pt x="159" y="339"/>
                    </a:lnTo>
                    <a:lnTo>
                      <a:pt x="155" y="344"/>
                    </a:lnTo>
                    <a:lnTo>
                      <a:pt x="140" y="365"/>
                    </a:lnTo>
                    <a:lnTo>
                      <a:pt x="127" y="383"/>
                    </a:lnTo>
                    <a:lnTo>
                      <a:pt x="114" y="401"/>
                    </a:lnTo>
                    <a:lnTo>
                      <a:pt x="100" y="423"/>
                    </a:lnTo>
                    <a:lnTo>
                      <a:pt x="79" y="459"/>
                    </a:lnTo>
                    <a:lnTo>
                      <a:pt x="61" y="492"/>
                    </a:lnTo>
                    <a:lnTo>
                      <a:pt x="55" y="500"/>
                    </a:lnTo>
                    <a:lnTo>
                      <a:pt x="49" y="508"/>
                    </a:lnTo>
                    <a:lnTo>
                      <a:pt x="43" y="514"/>
                    </a:lnTo>
                    <a:lnTo>
                      <a:pt x="37" y="520"/>
                    </a:lnTo>
                    <a:lnTo>
                      <a:pt x="29" y="525"/>
                    </a:lnTo>
                    <a:lnTo>
                      <a:pt x="21" y="530"/>
                    </a:lnTo>
                    <a:lnTo>
                      <a:pt x="12" y="533"/>
                    </a:lnTo>
                    <a:lnTo>
                      <a:pt x="1" y="537"/>
                    </a:lnTo>
                    <a:lnTo>
                      <a:pt x="4" y="530"/>
                    </a:lnTo>
                    <a:lnTo>
                      <a:pt x="4" y="523"/>
                    </a:lnTo>
                    <a:lnTo>
                      <a:pt x="2" y="521"/>
                    </a:lnTo>
                    <a:lnTo>
                      <a:pt x="1" y="518"/>
                    </a:lnTo>
                    <a:lnTo>
                      <a:pt x="1" y="494"/>
                    </a:lnTo>
                    <a:lnTo>
                      <a:pt x="0" y="473"/>
                    </a:lnTo>
                    <a:lnTo>
                      <a:pt x="0" y="454"/>
                    </a:lnTo>
                    <a:lnTo>
                      <a:pt x="0" y="429"/>
                    </a:lnTo>
                    <a:lnTo>
                      <a:pt x="0" y="423"/>
                    </a:lnTo>
                    <a:lnTo>
                      <a:pt x="1" y="417"/>
                    </a:lnTo>
                    <a:lnTo>
                      <a:pt x="4" y="413"/>
                    </a:lnTo>
                    <a:lnTo>
                      <a:pt x="6" y="408"/>
                    </a:lnTo>
                    <a:lnTo>
                      <a:pt x="10" y="400"/>
                    </a:lnTo>
                    <a:lnTo>
                      <a:pt x="12" y="389"/>
                    </a:lnTo>
                    <a:lnTo>
                      <a:pt x="15" y="362"/>
                    </a:lnTo>
                    <a:lnTo>
                      <a:pt x="17" y="339"/>
                    </a:lnTo>
                    <a:lnTo>
                      <a:pt x="17" y="316"/>
                    </a:lnTo>
                    <a:lnTo>
                      <a:pt x="17" y="289"/>
                    </a:lnTo>
                    <a:lnTo>
                      <a:pt x="18" y="270"/>
                    </a:lnTo>
                    <a:lnTo>
                      <a:pt x="19" y="256"/>
                    </a:lnTo>
                    <a:lnTo>
                      <a:pt x="19" y="248"/>
                    </a:lnTo>
                    <a:lnTo>
                      <a:pt x="19" y="241"/>
                    </a:lnTo>
                    <a:lnTo>
                      <a:pt x="18" y="233"/>
                    </a:lnTo>
                    <a:lnTo>
                      <a:pt x="17" y="224"/>
                    </a:lnTo>
                    <a:close/>
                  </a:path>
                </a:pathLst>
              </a:custGeom>
              <a:solidFill>
                <a:srgbClr val="C0C0C0"/>
              </a:solidFill>
              <a:ln w="9525">
                <a:solidFill>
                  <a:sysClr val="windowText" lastClr="000000">
                    <a:lumMod val="50000"/>
                    <a:lumOff val="50000"/>
                  </a:sysClr>
                </a:solidFill>
                <a:round/>
                <a:headEnd/>
                <a:tailEnd/>
              </a:ln>
            </p:spPr>
          </p:sp>
          <p:sp>
            <p:nvSpPr>
              <p:cNvPr id="60" name="Iraq"/>
              <p:cNvSpPr>
                <a:spLocks/>
              </p:cNvSpPr>
              <p:nvPr/>
            </p:nvSpPr>
            <p:spPr bwMode="auto">
              <a:xfrm>
                <a:off x="562307" y="3381730"/>
                <a:ext cx="580863" cy="643478"/>
              </a:xfrm>
              <a:custGeom>
                <a:avLst/>
                <a:gdLst/>
                <a:ahLst/>
                <a:cxnLst>
                  <a:cxn ang="0">
                    <a:pos x="1128" y="1248"/>
                  </a:cxn>
                  <a:cxn ang="0">
                    <a:pos x="1116" y="1261"/>
                  </a:cxn>
                  <a:cxn ang="0">
                    <a:pos x="1066" y="1258"/>
                  </a:cxn>
                  <a:cxn ang="0">
                    <a:pos x="1028" y="1263"/>
                  </a:cxn>
                  <a:cxn ang="0">
                    <a:pos x="993" y="1301"/>
                  </a:cxn>
                  <a:cxn ang="0">
                    <a:pos x="956" y="1341"/>
                  </a:cxn>
                  <a:cxn ang="0">
                    <a:pos x="427" y="922"/>
                  </a:cxn>
                  <a:cxn ang="0">
                    <a:pos x="14" y="396"/>
                  </a:cxn>
                  <a:cxn ang="0">
                    <a:pos x="523" y="278"/>
                  </a:cxn>
                  <a:cxn ang="0">
                    <a:pos x="559" y="221"/>
                  </a:cxn>
                  <a:cxn ang="0">
                    <a:pos x="606" y="112"/>
                  </a:cxn>
                  <a:cxn ang="0">
                    <a:pos x="694" y="74"/>
                  </a:cxn>
                  <a:cxn ang="0">
                    <a:pos x="729" y="46"/>
                  </a:cxn>
                  <a:cxn ang="0">
                    <a:pos x="767" y="29"/>
                  </a:cxn>
                  <a:cxn ang="0">
                    <a:pos x="801" y="8"/>
                  </a:cxn>
                  <a:cxn ang="0">
                    <a:pos x="874" y="0"/>
                  </a:cxn>
                  <a:cxn ang="0">
                    <a:pos x="891" y="5"/>
                  </a:cxn>
                  <a:cxn ang="0">
                    <a:pos x="913" y="32"/>
                  </a:cxn>
                  <a:cxn ang="0">
                    <a:pos x="929" y="43"/>
                  </a:cxn>
                  <a:cxn ang="0">
                    <a:pos x="961" y="49"/>
                  </a:cxn>
                  <a:cxn ang="0">
                    <a:pos x="997" y="65"/>
                  </a:cxn>
                  <a:cxn ang="0">
                    <a:pos x="989" y="93"/>
                  </a:cxn>
                  <a:cxn ang="0">
                    <a:pos x="981" y="121"/>
                  </a:cxn>
                  <a:cxn ang="0">
                    <a:pos x="1016" y="130"/>
                  </a:cxn>
                  <a:cxn ang="0">
                    <a:pos x="1094" y="136"/>
                  </a:cxn>
                  <a:cxn ang="0">
                    <a:pos x="1090" y="161"/>
                  </a:cxn>
                  <a:cxn ang="0">
                    <a:pos x="1084" y="184"/>
                  </a:cxn>
                  <a:cxn ang="0">
                    <a:pos x="1084" y="212"/>
                  </a:cxn>
                  <a:cxn ang="0">
                    <a:pos x="1104" y="248"/>
                  </a:cxn>
                  <a:cxn ang="0">
                    <a:pos x="1137" y="299"/>
                  </a:cxn>
                  <a:cxn ang="0">
                    <a:pos x="1111" y="304"/>
                  </a:cxn>
                  <a:cxn ang="0">
                    <a:pos x="1114" y="342"/>
                  </a:cxn>
                  <a:cxn ang="0">
                    <a:pos x="1134" y="371"/>
                  </a:cxn>
                  <a:cxn ang="0">
                    <a:pos x="1144" y="394"/>
                  </a:cxn>
                  <a:cxn ang="0">
                    <a:pos x="1141" y="403"/>
                  </a:cxn>
                  <a:cxn ang="0">
                    <a:pos x="1129" y="411"/>
                  </a:cxn>
                  <a:cxn ang="0">
                    <a:pos x="1108" y="421"/>
                  </a:cxn>
                  <a:cxn ang="0">
                    <a:pos x="1099" y="449"/>
                  </a:cxn>
                  <a:cxn ang="0">
                    <a:pos x="1089" y="464"/>
                  </a:cxn>
                  <a:cxn ang="0">
                    <a:pos x="1072" y="467"/>
                  </a:cxn>
                  <a:cxn ang="0">
                    <a:pos x="1055" y="480"/>
                  </a:cxn>
                  <a:cxn ang="0">
                    <a:pos x="1052" y="503"/>
                  </a:cxn>
                  <a:cxn ang="0">
                    <a:pos x="1034" y="519"/>
                  </a:cxn>
                  <a:cxn ang="0">
                    <a:pos x="1009" y="528"/>
                  </a:cxn>
                  <a:cxn ang="0">
                    <a:pos x="995" y="546"/>
                  </a:cxn>
                  <a:cxn ang="0">
                    <a:pos x="995" y="590"/>
                  </a:cxn>
                  <a:cxn ang="0">
                    <a:pos x="990" y="636"/>
                  </a:cxn>
                  <a:cxn ang="0">
                    <a:pos x="999" y="658"/>
                  </a:cxn>
                  <a:cxn ang="0">
                    <a:pos x="1020" y="672"/>
                  </a:cxn>
                  <a:cxn ang="0">
                    <a:pos x="1041" y="703"/>
                  </a:cxn>
                  <a:cxn ang="0">
                    <a:pos x="1061" y="741"/>
                  </a:cxn>
                  <a:cxn ang="0">
                    <a:pos x="1098" y="768"/>
                  </a:cxn>
                  <a:cxn ang="0">
                    <a:pos x="1134" y="790"/>
                  </a:cxn>
                  <a:cxn ang="0">
                    <a:pos x="1154" y="823"/>
                  </a:cxn>
                  <a:cxn ang="0">
                    <a:pos x="1159" y="857"/>
                  </a:cxn>
                  <a:cxn ang="0">
                    <a:pos x="1192" y="904"/>
                  </a:cxn>
                  <a:cxn ang="0">
                    <a:pos x="1209" y="954"/>
                  </a:cxn>
                  <a:cxn ang="0">
                    <a:pos x="1211" y="1057"/>
                  </a:cxn>
                  <a:cxn ang="0">
                    <a:pos x="1180" y="1082"/>
                  </a:cxn>
                  <a:cxn ang="0">
                    <a:pos x="1167" y="1175"/>
                  </a:cxn>
                  <a:cxn ang="0">
                    <a:pos x="1146" y="1202"/>
                  </a:cxn>
                  <a:cxn ang="0">
                    <a:pos x="1138" y="1236"/>
                  </a:cxn>
                  <a:cxn ang="0">
                    <a:pos x="1129" y="1248"/>
                  </a:cxn>
                </a:cxnLst>
                <a:rect l="0" t="0" r="r" b="b"/>
                <a:pathLst>
                  <a:path w="1211" h="1348">
                    <a:moveTo>
                      <a:pt x="1129" y="1248"/>
                    </a:moveTo>
                    <a:lnTo>
                      <a:pt x="1128" y="1248"/>
                    </a:lnTo>
                    <a:lnTo>
                      <a:pt x="1128" y="1248"/>
                    </a:lnTo>
                    <a:lnTo>
                      <a:pt x="1128" y="1248"/>
                    </a:lnTo>
                    <a:lnTo>
                      <a:pt x="1127" y="1249"/>
                    </a:lnTo>
                    <a:lnTo>
                      <a:pt x="1127" y="1253"/>
                    </a:lnTo>
                    <a:lnTo>
                      <a:pt x="1128" y="1260"/>
                    </a:lnTo>
                    <a:lnTo>
                      <a:pt x="1116" y="1261"/>
                    </a:lnTo>
                    <a:lnTo>
                      <a:pt x="1105" y="1261"/>
                    </a:lnTo>
                    <a:lnTo>
                      <a:pt x="1095" y="1261"/>
                    </a:lnTo>
                    <a:lnTo>
                      <a:pt x="1085" y="1260"/>
                    </a:lnTo>
                    <a:lnTo>
                      <a:pt x="1066" y="1258"/>
                    </a:lnTo>
                    <a:lnTo>
                      <a:pt x="1043" y="1258"/>
                    </a:lnTo>
                    <a:lnTo>
                      <a:pt x="1038" y="1258"/>
                    </a:lnTo>
                    <a:lnTo>
                      <a:pt x="1032" y="1260"/>
                    </a:lnTo>
                    <a:lnTo>
                      <a:pt x="1028" y="1263"/>
                    </a:lnTo>
                    <a:lnTo>
                      <a:pt x="1024" y="1266"/>
                    </a:lnTo>
                    <a:lnTo>
                      <a:pt x="1017" y="1274"/>
                    </a:lnTo>
                    <a:lnTo>
                      <a:pt x="1010" y="1283"/>
                    </a:lnTo>
                    <a:lnTo>
                      <a:pt x="993" y="1301"/>
                    </a:lnTo>
                    <a:lnTo>
                      <a:pt x="980" y="1319"/>
                    </a:lnTo>
                    <a:lnTo>
                      <a:pt x="972" y="1327"/>
                    </a:lnTo>
                    <a:lnTo>
                      <a:pt x="964" y="1334"/>
                    </a:lnTo>
                    <a:lnTo>
                      <a:pt x="956" y="1341"/>
                    </a:lnTo>
                    <a:lnTo>
                      <a:pt x="945" y="1348"/>
                    </a:lnTo>
                    <a:lnTo>
                      <a:pt x="945" y="1348"/>
                    </a:lnTo>
                    <a:lnTo>
                      <a:pt x="572" y="1212"/>
                    </a:lnTo>
                    <a:lnTo>
                      <a:pt x="427" y="922"/>
                    </a:lnTo>
                    <a:lnTo>
                      <a:pt x="175" y="692"/>
                    </a:lnTo>
                    <a:lnTo>
                      <a:pt x="0" y="645"/>
                    </a:lnTo>
                    <a:lnTo>
                      <a:pt x="14" y="396"/>
                    </a:lnTo>
                    <a:lnTo>
                      <a:pt x="14" y="396"/>
                    </a:lnTo>
                    <a:lnTo>
                      <a:pt x="484" y="321"/>
                    </a:lnTo>
                    <a:lnTo>
                      <a:pt x="499" y="306"/>
                    </a:lnTo>
                    <a:lnTo>
                      <a:pt x="511" y="291"/>
                    </a:lnTo>
                    <a:lnTo>
                      <a:pt x="523" y="278"/>
                    </a:lnTo>
                    <a:lnTo>
                      <a:pt x="533" y="263"/>
                    </a:lnTo>
                    <a:lnTo>
                      <a:pt x="542" y="249"/>
                    </a:lnTo>
                    <a:lnTo>
                      <a:pt x="551" y="235"/>
                    </a:lnTo>
                    <a:lnTo>
                      <a:pt x="559" y="221"/>
                    </a:lnTo>
                    <a:lnTo>
                      <a:pt x="566" y="206"/>
                    </a:lnTo>
                    <a:lnTo>
                      <a:pt x="580" y="176"/>
                    </a:lnTo>
                    <a:lnTo>
                      <a:pt x="592" y="145"/>
                    </a:lnTo>
                    <a:lnTo>
                      <a:pt x="606" y="112"/>
                    </a:lnTo>
                    <a:lnTo>
                      <a:pt x="620" y="76"/>
                    </a:lnTo>
                    <a:lnTo>
                      <a:pt x="678" y="76"/>
                    </a:lnTo>
                    <a:lnTo>
                      <a:pt x="686" y="76"/>
                    </a:lnTo>
                    <a:lnTo>
                      <a:pt x="694" y="74"/>
                    </a:lnTo>
                    <a:lnTo>
                      <a:pt x="700" y="70"/>
                    </a:lnTo>
                    <a:lnTo>
                      <a:pt x="706" y="65"/>
                    </a:lnTo>
                    <a:lnTo>
                      <a:pt x="716" y="56"/>
                    </a:lnTo>
                    <a:lnTo>
                      <a:pt x="729" y="46"/>
                    </a:lnTo>
                    <a:lnTo>
                      <a:pt x="739" y="40"/>
                    </a:lnTo>
                    <a:lnTo>
                      <a:pt x="749" y="35"/>
                    </a:lnTo>
                    <a:lnTo>
                      <a:pt x="758" y="31"/>
                    </a:lnTo>
                    <a:lnTo>
                      <a:pt x="767" y="29"/>
                    </a:lnTo>
                    <a:lnTo>
                      <a:pt x="777" y="26"/>
                    </a:lnTo>
                    <a:lnTo>
                      <a:pt x="785" y="22"/>
                    </a:lnTo>
                    <a:lnTo>
                      <a:pt x="794" y="17"/>
                    </a:lnTo>
                    <a:lnTo>
                      <a:pt x="801" y="8"/>
                    </a:lnTo>
                    <a:lnTo>
                      <a:pt x="820" y="5"/>
                    </a:lnTo>
                    <a:lnTo>
                      <a:pt x="838" y="2"/>
                    </a:lnTo>
                    <a:lnTo>
                      <a:pt x="855" y="1"/>
                    </a:lnTo>
                    <a:lnTo>
                      <a:pt x="874" y="0"/>
                    </a:lnTo>
                    <a:lnTo>
                      <a:pt x="879" y="0"/>
                    </a:lnTo>
                    <a:lnTo>
                      <a:pt x="883" y="2"/>
                    </a:lnTo>
                    <a:lnTo>
                      <a:pt x="886" y="3"/>
                    </a:lnTo>
                    <a:lnTo>
                      <a:pt x="891" y="5"/>
                    </a:lnTo>
                    <a:lnTo>
                      <a:pt x="897" y="12"/>
                    </a:lnTo>
                    <a:lnTo>
                      <a:pt x="902" y="19"/>
                    </a:lnTo>
                    <a:lnTo>
                      <a:pt x="907" y="26"/>
                    </a:lnTo>
                    <a:lnTo>
                      <a:pt x="913" y="32"/>
                    </a:lnTo>
                    <a:lnTo>
                      <a:pt x="916" y="35"/>
                    </a:lnTo>
                    <a:lnTo>
                      <a:pt x="921" y="39"/>
                    </a:lnTo>
                    <a:lnTo>
                      <a:pt x="924" y="41"/>
                    </a:lnTo>
                    <a:lnTo>
                      <a:pt x="929" y="43"/>
                    </a:lnTo>
                    <a:lnTo>
                      <a:pt x="937" y="46"/>
                    </a:lnTo>
                    <a:lnTo>
                      <a:pt x="945" y="48"/>
                    </a:lnTo>
                    <a:lnTo>
                      <a:pt x="954" y="49"/>
                    </a:lnTo>
                    <a:lnTo>
                      <a:pt x="961" y="49"/>
                    </a:lnTo>
                    <a:lnTo>
                      <a:pt x="977" y="49"/>
                    </a:lnTo>
                    <a:lnTo>
                      <a:pt x="995" y="50"/>
                    </a:lnTo>
                    <a:lnTo>
                      <a:pt x="996" y="57"/>
                    </a:lnTo>
                    <a:lnTo>
                      <a:pt x="997" y="65"/>
                    </a:lnTo>
                    <a:lnTo>
                      <a:pt x="996" y="73"/>
                    </a:lnTo>
                    <a:lnTo>
                      <a:pt x="995" y="80"/>
                    </a:lnTo>
                    <a:lnTo>
                      <a:pt x="992" y="87"/>
                    </a:lnTo>
                    <a:lnTo>
                      <a:pt x="989" y="93"/>
                    </a:lnTo>
                    <a:lnTo>
                      <a:pt x="986" y="100"/>
                    </a:lnTo>
                    <a:lnTo>
                      <a:pt x="984" y="106"/>
                    </a:lnTo>
                    <a:lnTo>
                      <a:pt x="982" y="113"/>
                    </a:lnTo>
                    <a:lnTo>
                      <a:pt x="981" y="121"/>
                    </a:lnTo>
                    <a:lnTo>
                      <a:pt x="983" y="126"/>
                    </a:lnTo>
                    <a:lnTo>
                      <a:pt x="986" y="130"/>
                    </a:lnTo>
                    <a:lnTo>
                      <a:pt x="1000" y="130"/>
                    </a:lnTo>
                    <a:lnTo>
                      <a:pt x="1016" y="130"/>
                    </a:lnTo>
                    <a:lnTo>
                      <a:pt x="1037" y="131"/>
                    </a:lnTo>
                    <a:lnTo>
                      <a:pt x="1054" y="133"/>
                    </a:lnTo>
                    <a:lnTo>
                      <a:pt x="1073" y="135"/>
                    </a:lnTo>
                    <a:lnTo>
                      <a:pt x="1094" y="136"/>
                    </a:lnTo>
                    <a:lnTo>
                      <a:pt x="1093" y="142"/>
                    </a:lnTo>
                    <a:lnTo>
                      <a:pt x="1093" y="148"/>
                    </a:lnTo>
                    <a:lnTo>
                      <a:pt x="1092" y="155"/>
                    </a:lnTo>
                    <a:lnTo>
                      <a:pt x="1090" y="161"/>
                    </a:lnTo>
                    <a:lnTo>
                      <a:pt x="1089" y="167"/>
                    </a:lnTo>
                    <a:lnTo>
                      <a:pt x="1087" y="172"/>
                    </a:lnTo>
                    <a:lnTo>
                      <a:pt x="1086" y="177"/>
                    </a:lnTo>
                    <a:lnTo>
                      <a:pt x="1084" y="184"/>
                    </a:lnTo>
                    <a:lnTo>
                      <a:pt x="1083" y="190"/>
                    </a:lnTo>
                    <a:lnTo>
                      <a:pt x="1083" y="196"/>
                    </a:lnTo>
                    <a:lnTo>
                      <a:pt x="1083" y="204"/>
                    </a:lnTo>
                    <a:lnTo>
                      <a:pt x="1084" y="212"/>
                    </a:lnTo>
                    <a:lnTo>
                      <a:pt x="1086" y="219"/>
                    </a:lnTo>
                    <a:lnTo>
                      <a:pt x="1088" y="225"/>
                    </a:lnTo>
                    <a:lnTo>
                      <a:pt x="1096" y="236"/>
                    </a:lnTo>
                    <a:lnTo>
                      <a:pt x="1104" y="248"/>
                    </a:lnTo>
                    <a:lnTo>
                      <a:pt x="1124" y="269"/>
                    </a:lnTo>
                    <a:lnTo>
                      <a:pt x="1144" y="292"/>
                    </a:lnTo>
                    <a:lnTo>
                      <a:pt x="1141" y="296"/>
                    </a:lnTo>
                    <a:lnTo>
                      <a:pt x="1137" y="299"/>
                    </a:lnTo>
                    <a:lnTo>
                      <a:pt x="1134" y="301"/>
                    </a:lnTo>
                    <a:lnTo>
                      <a:pt x="1130" y="302"/>
                    </a:lnTo>
                    <a:lnTo>
                      <a:pt x="1122" y="304"/>
                    </a:lnTo>
                    <a:lnTo>
                      <a:pt x="1111" y="304"/>
                    </a:lnTo>
                    <a:lnTo>
                      <a:pt x="1111" y="327"/>
                    </a:lnTo>
                    <a:lnTo>
                      <a:pt x="1112" y="332"/>
                    </a:lnTo>
                    <a:lnTo>
                      <a:pt x="1113" y="337"/>
                    </a:lnTo>
                    <a:lnTo>
                      <a:pt x="1114" y="342"/>
                    </a:lnTo>
                    <a:lnTo>
                      <a:pt x="1116" y="346"/>
                    </a:lnTo>
                    <a:lnTo>
                      <a:pt x="1122" y="355"/>
                    </a:lnTo>
                    <a:lnTo>
                      <a:pt x="1128" y="363"/>
                    </a:lnTo>
                    <a:lnTo>
                      <a:pt x="1134" y="371"/>
                    </a:lnTo>
                    <a:lnTo>
                      <a:pt x="1139" y="380"/>
                    </a:lnTo>
                    <a:lnTo>
                      <a:pt x="1141" y="384"/>
                    </a:lnTo>
                    <a:lnTo>
                      <a:pt x="1143" y="389"/>
                    </a:lnTo>
                    <a:lnTo>
                      <a:pt x="1144" y="394"/>
                    </a:lnTo>
                    <a:lnTo>
                      <a:pt x="1144" y="399"/>
                    </a:lnTo>
                    <a:lnTo>
                      <a:pt x="1144" y="401"/>
                    </a:lnTo>
                    <a:lnTo>
                      <a:pt x="1143" y="402"/>
                    </a:lnTo>
                    <a:lnTo>
                      <a:pt x="1141" y="403"/>
                    </a:lnTo>
                    <a:lnTo>
                      <a:pt x="1140" y="403"/>
                    </a:lnTo>
                    <a:lnTo>
                      <a:pt x="1136" y="404"/>
                    </a:lnTo>
                    <a:lnTo>
                      <a:pt x="1133" y="406"/>
                    </a:lnTo>
                    <a:lnTo>
                      <a:pt x="1129" y="411"/>
                    </a:lnTo>
                    <a:lnTo>
                      <a:pt x="1126" y="414"/>
                    </a:lnTo>
                    <a:lnTo>
                      <a:pt x="1122" y="416"/>
                    </a:lnTo>
                    <a:lnTo>
                      <a:pt x="1117" y="418"/>
                    </a:lnTo>
                    <a:lnTo>
                      <a:pt x="1108" y="421"/>
                    </a:lnTo>
                    <a:lnTo>
                      <a:pt x="1097" y="423"/>
                    </a:lnTo>
                    <a:lnTo>
                      <a:pt x="1098" y="434"/>
                    </a:lnTo>
                    <a:lnTo>
                      <a:pt x="1099" y="444"/>
                    </a:lnTo>
                    <a:lnTo>
                      <a:pt x="1099" y="449"/>
                    </a:lnTo>
                    <a:lnTo>
                      <a:pt x="1098" y="453"/>
                    </a:lnTo>
                    <a:lnTo>
                      <a:pt x="1096" y="457"/>
                    </a:lnTo>
                    <a:lnTo>
                      <a:pt x="1093" y="461"/>
                    </a:lnTo>
                    <a:lnTo>
                      <a:pt x="1089" y="464"/>
                    </a:lnTo>
                    <a:lnTo>
                      <a:pt x="1086" y="465"/>
                    </a:lnTo>
                    <a:lnTo>
                      <a:pt x="1082" y="466"/>
                    </a:lnTo>
                    <a:lnTo>
                      <a:pt x="1079" y="466"/>
                    </a:lnTo>
                    <a:lnTo>
                      <a:pt x="1072" y="467"/>
                    </a:lnTo>
                    <a:lnTo>
                      <a:pt x="1064" y="469"/>
                    </a:lnTo>
                    <a:lnTo>
                      <a:pt x="1059" y="472"/>
                    </a:lnTo>
                    <a:lnTo>
                      <a:pt x="1056" y="476"/>
                    </a:lnTo>
                    <a:lnTo>
                      <a:pt x="1055" y="480"/>
                    </a:lnTo>
                    <a:lnTo>
                      <a:pt x="1055" y="486"/>
                    </a:lnTo>
                    <a:lnTo>
                      <a:pt x="1054" y="491"/>
                    </a:lnTo>
                    <a:lnTo>
                      <a:pt x="1054" y="498"/>
                    </a:lnTo>
                    <a:lnTo>
                      <a:pt x="1052" y="503"/>
                    </a:lnTo>
                    <a:lnTo>
                      <a:pt x="1050" y="509"/>
                    </a:lnTo>
                    <a:lnTo>
                      <a:pt x="1045" y="514"/>
                    </a:lnTo>
                    <a:lnTo>
                      <a:pt x="1040" y="517"/>
                    </a:lnTo>
                    <a:lnTo>
                      <a:pt x="1034" y="519"/>
                    </a:lnTo>
                    <a:lnTo>
                      <a:pt x="1027" y="522"/>
                    </a:lnTo>
                    <a:lnTo>
                      <a:pt x="1021" y="524"/>
                    </a:lnTo>
                    <a:lnTo>
                      <a:pt x="1015" y="526"/>
                    </a:lnTo>
                    <a:lnTo>
                      <a:pt x="1009" y="528"/>
                    </a:lnTo>
                    <a:lnTo>
                      <a:pt x="1002" y="533"/>
                    </a:lnTo>
                    <a:lnTo>
                      <a:pt x="998" y="537"/>
                    </a:lnTo>
                    <a:lnTo>
                      <a:pt x="996" y="541"/>
                    </a:lnTo>
                    <a:lnTo>
                      <a:pt x="995" y="546"/>
                    </a:lnTo>
                    <a:lnTo>
                      <a:pt x="995" y="552"/>
                    </a:lnTo>
                    <a:lnTo>
                      <a:pt x="996" y="564"/>
                    </a:lnTo>
                    <a:lnTo>
                      <a:pt x="997" y="576"/>
                    </a:lnTo>
                    <a:lnTo>
                      <a:pt x="995" y="590"/>
                    </a:lnTo>
                    <a:lnTo>
                      <a:pt x="993" y="603"/>
                    </a:lnTo>
                    <a:lnTo>
                      <a:pt x="992" y="618"/>
                    </a:lnTo>
                    <a:lnTo>
                      <a:pt x="990" y="629"/>
                    </a:lnTo>
                    <a:lnTo>
                      <a:pt x="990" y="636"/>
                    </a:lnTo>
                    <a:lnTo>
                      <a:pt x="991" y="642"/>
                    </a:lnTo>
                    <a:lnTo>
                      <a:pt x="992" y="648"/>
                    </a:lnTo>
                    <a:lnTo>
                      <a:pt x="995" y="653"/>
                    </a:lnTo>
                    <a:lnTo>
                      <a:pt x="999" y="658"/>
                    </a:lnTo>
                    <a:lnTo>
                      <a:pt x="1003" y="663"/>
                    </a:lnTo>
                    <a:lnTo>
                      <a:pt x="1010" y="666"/>
                    </a:lnTo>
                    <a:lnTo>
                      <a:pt x="1015" y="669"/>
                    </a:lnTo>
                    <a:lnTo>
                      <a:pt x="1020" y="672"/>
                    </a:lnTo>
                    <a:lnTo>
                      <a:pt x="1025" y="675"/>
                    </a:lnTo>
                    <a:lnTo>
                      <a:pt x="1029" y="679"/>
                    </a:lnTo>
                    <a:lnTo>
                      <a:pt x="1034" y="684"/>
                    </a:lnTo>
                    <a:lnTo>
                      <a:pt x="1041" y="703"/>
                    </a:lnTo>
                    <a:lnTo>
                      <a:pt x="1047" y="720"/>
                    </a:lnTo>
                    <a:lnTo>
                      <a:pt x="1051" y="727"/>
                    </a:lnTo>
                    <a:lnTo>
                      <a:pt x="1056" y="734"/>
                    </a:lnTo>
                    <a:lnTo>
                      <a:pt x="1061" y="741"/>
                    </a:lnTo>
                    <a:lnTo>
                      <a:pt x="1069" y="749"/>
                    </a:lnTo>
                    <a:lnTo>
                      <a:pt x="1078" y="757"/>
                    </a:lnTo>
                    <a:lnTo>
                      <a:pt x="1087" y="763"/>
                    </a:lnTo>
                    <a:lnTo>
                      <a:pt x="1098" y="768"/>
                    </a:lnTo>
                    <a:lnTo>
                      <a:pt x="1107" y="772"/>
                    </a:lnTo>
                    <a:lnTo>
                      <a:pt x="1116" y="778"/>
                    </a:lnTo>
                    <a:lnTo>
                      <a:pt x="1126" y="783"/>
                    </a:lnTo>
                    <a:lnTo>
                      <a:pt x="1134" y="790"/>
                    </a:lnTo>
                    <a:lnTo>
                      <a:pt x="1142" y="798"/>
                    </a:lnTo>
                    <a:lnTo>
                      <a:pt x="1147" y="807"/>
                    </a:lnTo>
                    <a:lnTo>
                      <a:pt x="1152" y="815"/>
                    </a:lnTo>
                    <a:lnTo>
                      <a:pt x="1154" y="823"/>
                    </a:lnTo>
                    <a:lnTo>
                      <a:pt x="1155" y="831"/>
                    </a:lnTo>
                    <a:lnTo>
                      <a:pt x="1156" y="840"/>
                    </a:lnTo>
                    <a:lnTo>
                      <a:pt x="1157" y="849"/>
                    </a:lnTo>
                    <a:lnTo>
                      <a:pt x="1159" y="857"/>
                    </a:lnTo>
                    <a:lnTo>
                      <a:pt x="1161" y="868"/>
                    </a:lnTo>
                    <a:lnTo>
                      <a:pt x="1172" y="879"/>
                    </a:lnTo>
                    <a:lnTo>
                      <a:pt x="1185" y="892"/>
                    </a:lnTo>
                    <a:lnTo>
                      <a:pt x="1192" y="904"/>
                    </a:lnTo>
                    <a:lnTo>
                      <a:pt x="1197" y="916"/>
                    </a:lnTo>
                    <a:lnTo>
                      <a:pt x="1202" y="929"/>
                    </a:lnTo>
                    <a:lnTo>
                      <a:pt x="1206" y="941"/>
                    </a:lnTo>
                    <a:lnTo>
                      <a:pt x="1209" y="954"/>
                    </a:lnTo>
                    <a:lnTo>
                      <a:pt x="1210" y="966"/>
                    </a:lnTo>
                    <a:lnTo>
                      <a:pt x="1211" y="981"/>
                    </a:lnTo>
                    <a:lnTo>
                      <a:pt x="1211" y="995"/>
                    </a:lnTo>
                    <a:lnTo>
                      <a:pt x="1211" y="1057"/>
                    </a:lnTo>
                    <a:lnTo>
                      <a:pt x="1199" y="1066"/>
                    </a:lnTo>
                    <a:lnTo>
                      <a:pt x="1188" y="1073"/>
                    </a:lnTo>
                    <a:lnTo>
                      <a:pt x="1184" y="1077"/>
                    </a:lnTo>
                    <a:lnTo>
                      <a:pt x="1180" y="1082"/>
                    </a:lnTo>
                    <a:lnTo>
                      <a:pt x="1178" y="1089"/>
                    </a:lnTo>
                    <a:lnTo>
                      <a:pt x="1177" y="1095"/>
                    </a:lnTo>
                    <a:lnTo>
                      <a:pt x="1177" y="1162"/>
                    </a:lnTo>
                    <a:lnTo>
                      <a:pt x="1167" y="1175"/>
                    </a:lnTo>
                    <a:lnTo>
                      <a:pt x="1158" y="1185"/>
                    </a:lnTo>
                    <a:lnTo>
                      <a:pt x="1153" y="1190"/>
                    </a:lnTo>
                    <a:lnTo>
                      <a:pt x="1150" y="1195"/>
                    </a:lnTo>
                    <a:lnTo>
                      <a:pt x="1146" y="1202"/>
                    </a:lnTo>
                    <a:lnTo>
                      <a:pt x="1144" y="1210"/>
                    </a:lnTo>
                    <a:lnTo>
                      <a:pt x="1143" y="1220"/>
                    </a:lnTo>
                    <a:lnTo>
                      <a:pt x="1140" y="1231"/>
                    </a:lnTo>
                    <a:lnTo>
                      <a:pt x="1138" y="1236"/>
                    </a:lnTo>
                    <a:lnTo>
                      <a:pt x="1135" y="1241"/>
                    </a:lnTo>
                    <a:lnTo>
                      <a:pt x="1133" y="1245"/>
                    </a:lnTo>
                    <a:lnTo>
                      <a:pt x="1129" y="1248"/>
                    </a:lnTo>
                    <a:lnTo>
                      <a:pt x="1129" y="1248"/>
                    </a:lnTo>
                    <a:close/>
                  </a:path>
                </a:pathLst>
              </a:custGeom>
              <a:solidFill>
                <a:srgbClr val="EAEAEA"/>
              </a:solidFill>
              <a:ln w="9525">
                <a:solidFill>
                  <a:sysClr val="windowText" lastClr="000000">
                    <a:lumMod val="50000"/>
                    <a:lumOff val="50000"/>
                  </a:sysClr>
                </a:solidFill>
                <a:round/>
                <a:headEnd/>
                <a:tailEnd/>
              </a:ln>
            </p:spPr>
          </p:sp>
          <p:sp>
            <p:nvSpPr>
              <p:cNvPr id="61" name="Georgia"/>
              <p:cNvSpPr>
                <a:spLocks/>
              </p:cNvSpPr>
              <p:nvPr/>
            </p:nvSpPr>
            <p:spPr bwMode="auto">
              <a:xfrm>
                <a:off x="1000335" y="2872710"/>
                <a:ext cx="304715" cy="288125"/>
              </a:xfrm>
              <a:custGeom>
                <a:avLst/>
                <a:gdLst/>
                <a:ahLst/>
                <a:cxnLst>
                  <a:cxn ang="0">
                    <a:pos x="473" y="533"/>
                  </a:cxn>
                  <a:cxn ang="0">
                    <a:pos x="503" y="551"/>
                  </a:cxn>
                  <a:cxn ang="0">
                    <a:pos x="531" y="570"/>
                  </a:cxn>
                  <a:cxn ang="0">
                    <a:pos x="556" y="578"/>
                  </a:cxn>
                  <a:cxn ang="0">
                    <a:pos x="583" y="599"/>
                  </a:cxn>
                  <a:cxn ang="0">
                    <a:pos x="592" y="607"/>
                  </a:cxn>
                  <a:cxn ang="0">
                    <a:pos x="604" y="606"/>
                  </a:cxn>
                  <a:cxn ang="0">
                    <a:pos x="613" y="596"/>
                  </a:cxn>
                  <a:cxn ang="0">
                    <a:pos x="632" y="587"/>
                  </a:cxn>
                  <a:cxn ang="0">
                    <a:pos x="629" y="542"/>
                  </a:cxn>
                  <a:cxn ang="0">
                    <a:pos x="635" y="519"/>
                  </a:cxn>
                  <a:cxn ang="0">
                    <a:pos x="598" y="484"/>
                  </a:cxn>
                  <a:cxn ang="0">
                    <a:pos x="587" y="470"/>
                  </a:cxn>
                  <a:cxn ang="0">
                    <a:pos x="580" y="455"/>
                  </a:cxn>
                  <a:cxn ang="0">
                    <a:pos x="579" y="434"/>
                  </a:cxn>
                  <a:cxn ang="0">
                    <a:pos x="585" y="415"/>
                  </a:cxn>
                  <a:cxn ang="0">
                    <a:pos x="590" y="397"/>
                  </a:cxn>
                  <a:cxn ang="0">
                    <a:pos x="588" y="375"/>
                  </a:cxn>
                  <a:cxn ang="0">
                    <a:pos x="580" y="355"/>
                  </a:cxn>
                  <a:cxn ang="0">
                    <a:pos x="565" y="340"/>
                  </a:cxn>
                  <a:cxn ang="0">
                    <a:pos x="546" y="328"/>
                  </a:cxn>
                  <a:cxn ang="0">
                    <a:pos x="524" y="322"/>
                  </a:cxn>
                  <a:cxn ang="0">
                    <a:pos x="498" y="321"/>
                  </a:cxn>
                  <a:cxn ang="0">
                    <a:pos x="469" y="328"/>
                  </a:cxn>
                  <a:cxn ang="0">
                    <a:pos x="441" y="334"/>
                  </a:cxn>
                  <a:cxn ang="0">
                    <a:pos x="418" y="333"/>
                  </a:cxn>
                  <a:cxn ang="0">
                    <a:pos x="398" y="323"/>
                  </a:cxn>
                  <a:cxn ang="0">
                    <a:pos x="360" y="275"/>
                  </a:cxn>
                  <a:cxn ang="0">
                    <a:pos x="340" y="257"/>
                  </a:cxn>
                  <a:cxn ang="0">
                    <a:pos x="304" y="233"/>
                  </a:cxn>
                  <a:cxn ang="0">
                    <a:pos x="169" y="122"/>
                  </a:cxn>
                  <a:cxn ang="0">
                    <a:pos x="161" y="118"/>
                  </a:cxn>
                  <a:cxn ang="0">
                    <a:pos x="152" y="100"/>
                  </a:cxn>
                  <a:cxn ang="0">
                    <a:pos x="141" y="80"/>
                  </a:cxn>
                  <a:cxn ang="0">
                    <a:pos x="103" y="56"/>
                  </a:cxn>
                  <a:cxn ang="0">
                    <a:pos x="75" y="33"/>
                  </a:cxn>
                  <a:cxn ang="0">
                    <a:pos x="52" y="8"/>
                  </a:cxn>
                  <a:cxn ang="0">
                    <a:pos x="35" y="0"/>
                  </a:cxn>
                  <a:cxn ang="0">
                    <a:pos x="9" y="3"/>
                  </a:cxn>
                  <a:cxn ang="0">
                    <a:pos x="15" y="18"/>
                  </a:cxn>
                  <a:cxn ang="0">
                    <a:pos x="45" y="45"/>
                  </a:cxn>
                  <a:cxn ang="0">
                    <a:pos x="68" y="65"/>
                  </a:cxn>
                  <a:cxn ang="0">
                    <a:pos x="84" y="90"/>
                  </a:cxn>
                  <a:cxn ang="0">
                    <a:pos x="95" y="124"/>
                  </a:cxn>
                  <a:cxn ang="0">
                    <a:pos x="96" y="201"/>
                  </a:cxn>
                  <a:cxn ang="0">
                    <a:pos x="92" y="247"/>
                  </a:cxn>
                  <a:cxn ang="0">
                    <a:pos x="81" y="283"/>
                  </a:cxn>
                  <a:cxn ang="0">
                    <a:pos x="66" y="303"/>
                  </a:cxn>
                  <a:cxn ang="0">
                    <a:pos x="43" y="318"/>
                  </a:cxn>
                  <a:cxn ang="0">
                    <a:pos x="30" y="324"/>
                  </a:cxn>
                  <a:cxn ang="0">
                    <a:pos x="57" y="351"/>
                  </a:cxn>
                  <a:cxn ang="0">
                    <a:pos x="94" y="377"/>
                  </a:cxn>
                  <a:cxn ang="0">
                    <a:pos x="119" y="387"/>
                  </a:cxn>
                  <a:cxn ang="0">
                    <a:pos x="146" y="391"/>
                  </a:cxn>
                  <a:cxn ang="0">
                    <a:pos x="180" y="387"/>
                  </a:cxn>
                  <a:cxn ang="0">
                    <a:pos x="191" y="389"/>
                  </a:cxn>
                  <a:cxn ang="0">
                    <a:pos x="204" y="404"/>
                  </a:cxn>
                  <a:cxn ang="0">
                    <a:pos x="227" y="454"/>
                  </a:cxn>
                  <a:cxn ang="0">
                    <a:pos x="248" y="486"/>
                  </a:cxn>
                  <a:cxn ang="0">
                    <a:pos x="263" y="500"/>
                  </a:cxn>
                  <a:cxn ang="0">
                    <a:pos x="335" y="520"/>
                  </a:cxn>
                  <a:cxn ang="0">
                    <a:pos x="403" y="527"/>
                  </a:cxn>
                </a:cxnLst>
                <a:rect l="0" t="0" r="r" b="b"/>
                <a:pathLst>
                  <a:path w="643" h="608">
                    <a:moveTo>
                      <a:pt x="454" y="528"/>
                    </a:moveTo>
                    <a:lnTo>
                      <a:pt x="464" y="530"/>
                    </a:lnTo>
                    <a:lnTo>
                      <a:pt x="473" y="533"/>
                    </a:lnTo>
                    <a:lnTo>
                      <a:pt x="481" y="538"/>
                    </a:lnTo>
                    <a:lnTo>
                      <a:pt x="489" y="542"/>
                    </a:lnTo>
                    <a:lnTo>
                      <a:pt x="503" y="551"/>
                    </a:lnTo>
                    <a:lnTo>
                      <a:pt x="519" y="563"/>
                    </a:lnTo>
                    <a:lnTo>
                      <a:pt x="525" y="567"/>
                    </a:lnTo>
                    <a:lnTo>
                      <a:pt x="531" y="570"/>
                    </a:lnTo>
                    <a:lnTo>
                      <a:pt x="537" y="573"/>
                    </a:lnTo>
                    <a:lnTo>
                      <a:pt x="544" y="574"/>
                    </a:lnTo>
                    <a:lnTo>
                      <a:pt x="556" y="578"/>
                    </a:lnTo>
                    <a:lnTo>
                      <a:pt x="569" y="584"/>
                    </a:lnTo>
                    <a:lnTo>
                      <a:pt x="577" y="591"/>
                    </a:lnTo>
                    <a:lnTo>
                      <a:pt x="583" y="599"/>
                    </a:lnTo>
                    <a:lnTo>
                      <a:pt x="585" y="603"/>
                    </a:lnTo>
                    <a:lnTo>
                      <a:pt x="589" y="605"/>
                    </a:lnTo>
                    <a:lnTo>
                      <a:pt x="592" y="607"/>
                    </a:lnTo>
                    <a:lnTo>
                      <a:pt x="597" y="608"/>
                    </a:lnTo>
                    <a:lnTo>
                      <a:pt x="602" y="607"/>
                    </a:lnTo>
                    <a:lnTo>
                      <a:pt x="604" y="606"/>
                    </a:lnTo>
                    <a:lnTo>
                      <a:pt x="607" y="604"/>
                    </a:lnTo>
                    <a:lnTo>
                      <a:pt x="609" y="601"/>
                    </a:lnTo>
                    <a:lnTo>
                      <a:pt x="613" y="596"/>
                    </a:lnTo>
                    <a:lnTo>
                      <a:pt x="619" y="591"/>
                    </a:lnTo>
                    <a:lnTo>
                      <a:pt x="625" y="589"/>
                    </a:lnTo>
                    <a:lnTo>
                      <a:pt x="632" y="587"/>
                    </a:lnTo>
                    <a:lnTo>
                      <a:pt x="637" y="584"/>
                    </a:lnTo>
                    <a:lnTo>
                      <a:pt x="643" y="580"/>
                    </a:lnTo>
                    <a:lnTo>
                      <a:pt x="629" y="542"/>
                    </a:lnTo>
                    <a:lnTo>
                      <a:pt x="630" y="533"/>
                    </a:lnTo>
                    <a:lnTo>
                      <a:pt x="632" y="526"/>
                    </a:lnTo>
                    <a:lnTo>
                      <a:pt x="635" y="519"/>
                    </a:lnTo>
                    <a:lnTo>
                      <a:pt x="640" y="513"/>
                    </a:lnTo>
                    <a:lnTo>
                      <a:pt x="618" y="498"/>
                    </a:lnTo>
                    <a:lnTo>
                      <a:pt x="598" y="484"/>
                    </a:lnTo>
                    <a:lnTo>
                      <a:pt x="594" y="480"/>
                    </a:lnTo>
                    <a:lnTo>
                      <a:pt x="590" y="475"/>
                    </a:lnTo>
                    <a:lnTo>
                      <a:pt x="587" y="470"/>
                    </a:lnTo>
                    <a:lnTo>
                      <a:pt x="584" y="466"/>
                    </a:lnTo>
                    <a:lnTo>
                      <a:pt x="582" y="461"/>
                    </a:lnTo>
                    <a:lnTo>
                      <a:pt x="580" y="455"/>
                    </a:lnTo>
                    <a:lnTo>
                      <a:pt x="579" y="448"/>
                    </a:lnTo>
                    <a:lnTo>
                      <a:pt x="579" y="442"/>
                    </a:lnTo>
                    <a:lnTo>
                      <a:pt x="579" y="434"/>
                    </a:lnTo>
                    <a:lnTo>
                      <a:pt x="581" y="428"/>
                    </a:lnTo>
                    <a:lnTo>
                      <a:pt x="582" y="421"/>
                    </a:lnTo>
                    <a:lnTo>
                      <a:pt x="585" y="415"/>
                    </a:lnTo>
                    <a:lnTo>
                      <a:pt x="587" y="410"/>
                    </a:lnTo>
                    <a:lnTo>
                      <a:pt x="588" y="404"/>
                    </a:lnTo>
                    <a:lnTo>
                      <a:pt x="590" y="397"/>
                    </a:lnTo>
                    <a:lnTo>
                      <a:pt x="590" y="389"/>
                    </a:lnTo>
                    <a:lnTo>
                      <a:pt x="590" y="382"/>
                    </a:lnTo>
                    <a:lnTo>
                      <a:pt x="588" y="375"/>
                    </a:lnTo>
                    <a:lnTo>
                      <a:pt x="586" y="368"/>
                    </a:lnTo>
                    <a:lnTo>
                      <a:pt x="584" y="361"/>
                    </a:lnTo>
                    <a:lnTo>
                      <a:pt x="580" y="355"/>
                    </a:lnTo>
                    <a:lnTo>
                      <a:pt x="576" y="350"/>
                    </a:lnTo>
                    <a:lnTo>
                      <a:pt x="570" y="344"/>
                    </a:lnTo>
                    <a:lnTo>
                      <a:pt x="565" y="340"/>
                    </a:lnTo>
                    <a:lnTo>
                      <a:pt x="559" y="335"/>
                    </a:lnTo>
                    <a:lnTo>
                      <a:pt x="553" y="331"/>
                    </a:lnTo>
                    <a:lnTo>
                      <a:pt x="546" y="328"/>
                    </a:lnTo>
                    <a:lnTo>
                      <a:pt x="538" y="325"/>
                    </a:lnTo>
                    <a:lnTo>
                      <a:pt x="531" y="323"/>
                    </a:lnTo>
                    <a:lnTo>
                      <a:pt x="524" y="322"/>
                    </a:lnTo>
                    <a:lnTo>
                      <a:pt x="517" y="321"/>
                    </a:lnTo>
                    <a:lnTo>
                      <a:pt x="508" y="321"/>
                    </a:lnTo>
                    <a:lnTo>
                      <a:pt x="498" y="321"/>
                    </a:lnTo>
                    <a:lnTo>
                      <a:pt x="488" y="323"/>
                    </a:lnTo>
                    <a:lnTo>
                      <a:pt x="478" y="325"/>
                    </a:lnTo>
                    <a:lnTo>
                      <a:pt x="469" y="328"/>
                    </a:lnTo>
                    <a:lnTo>
                      <a:pt x="461" y="330"/>
                    </a:lnTo>
                    <a:lnTo>
                      <a:pt x="451" y="332"/>
                    </a:lnTo>
                    <a:lnTo>
                      <a:pt x="441" y="334"/>
                    </a:lnTo>
                    <a:lnTo>
                      <a:pt x="431" y="334"/>
                    </a:lnTo>
                    <a:lnTo>
                      <a:pt x="423" y="334"/>
                    </a:lnTo>
                    <a:lnTo>
                      <a:pt x="418" y="333"/>
                    </a:lnTo>
                    <a:lnTo>
                      <a:pt x="412" y="331"/>
                    </a:lnTo>
                    <a:lnTo>
                      <a:pt x="408" y="329"/>
                    </a:lnTo>
                    <a:lnTo>
                      <a:pt x="398" y="323"/>
                    </a:lnTo>
                    <a:lnTo>
                      <a:pt x="390" y="315"/>
                    </a:lnTo>
                    <a:lnTo>
                      <a:pt x="376" y="296"/>
                    </a:lnTo>
                    <a:lnTo>
                      <a:pt x="360" y="275"/>
                    </a:lnTo>
                    <a:lnTo>
                      <a:pt x="354" y="268"/>
                    </a:lnTo>
                    <a:lnTo>
                      <a:pt x="347" y="262"/>
                    </a:lnTo>
                    <a:lnTo>
                      <a:pt x="340" y="257"/>
                    </a:lnTo>
                    <a:lnTo>
                      <a:pt x="334" y="253"/>
                    </a:lnTo>
                    <a:lnTo>
                      <a:pt x="320" y="243"/>
                    </a:lnTo>
                    <a:lnTo>
                      <a:pt x="304" y="233"/>
                    </a:lnTo>
                    <a:lnTo>
                      <a:pt x="304" y="122"/>
                    </a:lnTo>
                    <a:lnTo>
                      <a:pt x="173" y="122"/>
                    </a:lnTo>
                    <a:lnTo>
                      <a:pt x="169" y="122"/>
                    </a:lnTo>
                    <a:lnTo>
                      <a:pt x="166" y="121"/>
                    </a:lnTo>
                    <a:lnTo>
                      <a:pt x="163" y="120"/>
                    </a:lnTo>
                    <a:lnTo>
                      <a:pt x="161" y="118"/>
                    </a:lnTo>
                    <a:lnTo>
                      <a:pt x="158" y="113"/>
                    </a:lnTo>
                    <a:lnTo>
                      <a:pt x="155" y="107"/>
                    </a:lnTo>
                    <a:lnTo>
                      <a:pt x="152" y="100"/>
                    </a:lnTo>
                    <a:lnTo>
                      <a:pt x="149" y="94"/>
                    </a:lnTo>
                    <a:lnTo>
                      <a:pt x="146" y="87"/>
                    </a:lnTo>
                    <a:lnTo>
                      <a:pt x="141" y="80"/>
                    </a:lnTo>
                    <a:lnTo>
                      <a:pt x="128" y="72"/>
                    </a:lnTo>
                    <a:lnTo>
                      <a:pt x="114" y="64"/>
                    </a:lnTo>
                    <a:lnTo>
                      <a:pt x="103" y="56"/>
                    </a:lnTo>
                    <a:lnTo>
                      <a:pt x="94" y="48"/>
                    </a:lnTo>
                    <a:lnTo>
                      <a:pt x="84" y="42"/>
                    </a:lnTo>
                    <a:lnTo>
                      <a:pt x="75" y="33"/>
                    </a:lnTo>
                    <a:lnTo>
                      <a:pt x="66" y="22"/>
                    </a:lnTo>
                    <a:lnTo>
                      <a:pt x="58" y="12"/>
                    </a:lnTo>
                    <a:lnTo>
                      <a:pt x="52" y="8"/>
                    </a:lnTo>
                    <a:lnTo>
                      <a:pt x="47" y="4"/>
                    </a:lnTo>
                    <a:lnTo>
                      <a:pt x="42" y="2"/>
                    </a:lnTo>
                    <a:lnTo>
                      <a:pt x="35" y="0"/>
                    </a:lnTo>
                    <a:lnTo>
                      <a:pt x="25" y="0"/>
                    </a:lnTo>
                    <a:lnTo>
                      <a:pt x="17" y="1"/>
                    </a:lnTo>
                    <a:lnTo>
                      <a:pt x="9" y="3"/>
                    </a:lnTo>
                    <a:lnTo>
                      <a:pt x="0" y="3"/>
                    </a:lnTo>
                    <a:lnTo>
                      <a:pt x="8" y="10"/>
                    </a:lnTo>
                    <a:lnTo>
                      <a:pt x="15" y="18"/>
                    </a:lnTo>
                    <a:lnTo>
                      <a:pt x="23" y="26"/>
                    </a:lnTo>
                    <a:lnTo>
                      <a:pt x="33" y="35"/>
                    </a:lnTo>
                    <a:lnTo>
                      <a:pt x="45" y="45"/>
                    </a:lnTo>
                    <a:lnTo>
                      <a:pt x="57" y="55"/>
                    </a:lnTo>
                    <a:lnTo>
                      <a:pt x="63" y="60"/>
                    </a:lnTo>
                    <a:lnTo>
                      <a:pt x="68" y="65"/>
                    </a:lnTo>
                    <a:lnTo>
                      <a:pt x="72" y="71"/>
                    </a:lnTo>
                    <a:lnTo>
                      <a:pt x="77" y="78"/>
                    </a:lnTo>
                    <a:lnTo>
                      <a:pt x="84" y="90"/>
                    </a:lnTo>
                    <a:lnTo>
                      <a:pt x="89" y="101"/>
                    </a:lnTo>
                    <a:lnTo>
                      <a:pt x="93" y="113"/>
                    </a:lnTo>
                    <a:lnTo>
                      <a:pt x="95" y="124"/>
                    </a:lnTo>
                    <a:lnTo>
                      <a:pt x="96" y="148"/>
                    </a:lnTo>
                    <a:lnTo>
                      <a:pt x="96" y="174"/>
                    </a:lnTo>
                    <a:lnTo>
                      <a:pt x="96" y="201"/>
                    </a:lnTo>
                    <a:lnTo>
                      <a:pt x="95" y="225"/>
                    </a:lnTo>
                    <a:lnTo>
                      <a:pt x="94" y="236"/>
                    </a:lnTo>
                    <a:lnTo>
                      <a:pt x="92" y="247"/>
                    </a:lnTo>
                    <a:lnTo>
                      <a:pt x="89" y="260"/>
                    </a:lnTo>
                    <a:lnTo>
                      <a:pt x="84" y="273"/>
                    </a:lnTo>
                    <a:lnTo>
                      <a:pt x="81" y="283"/>
                    </a:lnTo>
                    <a:lnTo>
                      <a:pt x="76" y="290"/>
                    </a:lnTo>
                    <a:lnTo>
                      <a:pt x="71" y="297"/>
                    </a:lnTo>
                    <a:lnTo>
                      <a:pt x="66" y="303"/>
                    </a:lnTo>
                    <a:lnTo>
                      <a:pt x="59" y="308"/>
                    </a:lnTo>
                    <a:lnTo>
                      <a:pt x="51" y="313"/>
                    </a:lnTo>
                    <a:lnTo>
                      <a:pt x="43" y="318"/>
                    </a:lnTo>
                    <a:lnTo>
                      <a:pt x="35" y="322"/>
                    </a:lnTo>
                    <a:lnTo>
                      <a:pt x="33" y="323"/>
                    </a:lnTo>
                    <a:lnTo>
                      <a:pt x="30" y="324"/>
                    </a:lnTo>
                    <a:lnTo>
                      <a:pt x="30" y="324"/>
                    </a:lnTo>
                    <a:lnTo>
                      <a:pt x="43" y="339"/>
                    </a:lnTo>
                    <a:lnTo>
                      <a:pt x="57" y="351"/>
                    </a:lnTo>
                    <a:lnTo>
                      <a:pt x="71" y="363"/>
                    </a:lnTo>
                    <a:lnTo>
                      <a:pt x="86" y="373"/>
                    </a:lnTo>
                    <a:lnTo>
                      <a:pt x="94" y="377"/>
                    </a:lnTo>
                    <a:lnTo>
                      <a:pt x="101" y="381"/>
                    </a:lnTo>
                    <a:lnTo>
                      <a:pt x="109" y="384"/>
                    </a:lnTo>
                    <a:lnTo>
                      <a:pt x="119" y="387"/>
                    </a:lnTo>
                    <a:lnTo>
                      <a:pt x="127" y="389"/>
                    </a:lnTo>
                    <a:lnTo>
                      <a:pt x="136" y="390"/>
                    </a:lnTo>
                    <a:lnTo>
                      <a:pt x="146" y="391"/>
                    </a:lnTo>
                    <a:lnTo>
                      <a:pt x="156" y="391"/>
                    </a:lnTo>
                    <a:lnTo>
                      <a:pt x="167" y="389"/>
                    </a:lnTo>
                    <a:lnTo>
                      <a:pt x="180" y="387"/>
                    </a:lnTo>
                    <a:lnTo>
                      <a:pt x="184" y="387"/>
                    </a:lnTo>
                    <a:lnTo>
                      <a:pt x="187" y="388"/>
                    </a:lnTo>
                    <a:lnTo>
                      <a:pt x="191" y="389"/>
                    </a:lnTo>
                    <a:lnTo>
                      <a:pt x="194" y="391"/>
                    </a:lnTo>
                    <a:lnTo>
                      <a:pt x="200" y="397"/>
                    </a:lnTo>
                    <a:lnTo>
                      <a:pt x="204" y="404"/>
                    </a:lnTo>
                    <a:lnTo>
                      <a:pt x="210" y="418"/>
                    </a:lnTo>
                    <a:lnTo>
                      <a:pt x="217" y="435"/>
                    </a:lnTo>
                    <a:lnTo>
                      <a:pt x="227" y="454"/>
                    </a:lnTo>
                    <a:lnTo>
                      <a:pt x="237" y="470"/>
                    </a:lnTo>
                    <a:lnTo>
                      <a:pt x="242" y="478"/>
                    </a:lnTo>
                    <a:lnTo>
                      <a:pt x="248" y="486"/>
                    </a:lnTo>
                    <a:lnTo>
                      <a:pt x="254" y="493"/>
                    </a:lnTo>
                    <a:lnTo>
                      <a:pt x="263" y="500"/>
                    </a:lnTo>
                    <a:lnTo>
                      <a:pt x="263" y="500"/>
                    </a:lnTo>
                    <a:lnTo>
                      <a:pt x="289" y="509"/>
                    </a:lnTo>
                    <a:lnTo>
                      <a:pt x="312" y="515"/>
                    </a:lnTo>
                    <a:lnTo>
                      <a:pt x="335" y="520"/>
                    </a:lnTo>
                    <a:lnTo>
                      <a:pt x="357" y="523"/>
                    </a:lnTo>
                    <a:lnTo>
                      <a:pt x="380" y="525"/>
                    </a:lnTo>
                    <a:lnTo>
                      <a:pt x="403" y="527"/>
                    </a:lnTo>
                    <a:lnTo>
                      <a:pt x="427" y="527"/>
                    </a:lnTo>
                    <a:lnTo>
                      <a:pt x="454" y="528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solidFill>
                  <a:sysClr val="windowText" lastClr="000000">
                    <a:lumMod val="50000"/>
                    <a:lumOff val="50000"/>
                  </a:sysClr>
                </a:solidFill>
                <a:round/>
                <a:headEnd/>
                <a:tailEnd/>
              </a:ln>
            </p:spPr>
          </p:sp>
          <p:sp>
            <p:nvSpPr>
              <p:cNvPr id="62" name="Cyprus"/>
              <p:cNvSpPr>
                <a:spLocks/>
              </p:cNvSpPr>
              <p:nvPr/>
            </p:nvSpPr>
            <p:spPr bwMode="auto">
              <a:xfrm>
                <a:off x="295683" y="3276084"/>
                <a:ext cx="133313" cy="57625"/>
              </a:xfrm>
              <a:custGeom>
                <a:avLst/>
                <a:gdLst/>
                <a:ahLst/>
                <a:cxnLst>
                  <a:cxn ang="0">
                    <a:pos x="2" y="22"/>
                  </a:cxn>
                  <a:cxn ang="0">
                    <a:pos x="8" y="29"/>
                  </a:cxn>
                  <a:cxn ang="0">
                    <a:pos x="13" y="31"/>
                  </a:cxn>
                  <a:cxn ang="0">
                    <a:pos x="21" y="37"/>
                  </a:cxn>
                  <a:cxn ang="0">
                    <a:pos x="32" y="43"/>
                  </a:cxn>
                  <a:cxn ang="0">
                    <a:pos x="51" y="53"/>
                  </a:cxn>
                  <a:cxn ang="0">
                    <a:pos x="73" y="59"/>
                  </a:cxn>
                  <a:cxn ang="0">
                    <a:pos x="78" y="61"/>
                  </a:cxn>
                  <a:cxn ang="0">
                    <a:pos x="81" y="64"/>
                  </a:cxn>
                  <a:cxn ang="0">
                    <a:pos x="86" y="66"/>
                  </a:cxn>
                  <a:cxn ang="0">
                    <a:pos x="91" y="72"/>
                  </a:cxn>
                  <a:cxn ang="0">
                    <a:pos x="95" y="75"/>
                  </a:cxn>
                  <a:cxn ang="0">
                    <a:pos x="96" y="79"/>
                  </a:cxn>
                  <a:cxn ang="0">
                    <a:pos x="102" y="85"/>
                  </a:cxn>
                  <a:cxn ang="0">
                    <a:pos x="105" y="86"/>
                  </a:cxn>
                  <a:cxn ang="0">
                    <a:pos x="109" y="88"/>
                  </a:cxn>
                  <a:cxn ang="0">
                    <a:pos x="114" y="89"/>
                  </a:cxn>
                  <a:cxn ang="0">
                    <a:pos x="116" y="92"/>
                  </a:cxn>
                  <a:cxn ang="0">
                    <a:pos x="121" y="95"/>
                  </a:cxn>
                  <a:cxn ang="0">
                    <a:pos x="126" y="99"/>
                  </a:cxn>
                  <a:cxn ang="0">
                    <a:pos x="130" y="101"/>
                  </a:cxn>
                  <a:cxn ang="0">
                    <a:pos x="134" y="105"/>
                  </a:cxn>
                  <a:cxn ang="0">
                    <a:pos x="140" y="111"/>
                  </a:cxn>
                  <a:cxn ang="0">
                    <a:pos x="147" y="115"/>
                  </a:cxn>
                  <a:cxn ang="0">
                    <a:pos x="160" y="121"/>
                  </a:cxn>
                  <a:cxn ang="0">
                    <a:pos x="164" y="115"/>
                  </a:cxn>
                  <a:cxn ang="0">
                    <a:pos x="171" y="106"/>
                  </a:cxn>
                  <a:cxn ang="0">
                    <a:pos x="176" y="99"/>
                  </a:cxn>
                  <a:cxn ang="0">
                    <a:pos x="182" y="95"/>
                  </a:cxn>
                  <a:cxn ang="0">
                    <a:pos x="193" y="93"/>
                  </a:cxn>
                  <a:cxn ang="0">
                    <a:pos x="213" y="92"/>
                  </a:cxn>
                  <a:cxn ang="0">
                    <a:pos x="233" y="90"/>
                  </a:cxn>
                  <a:cxn ang="0">
                    <a:pos x="246" y="87"/>
                  </a:cxn>
                  <a:cxn ang="0">
                    <a:pos x="257" y="84"/>
                  </a:cxn>
                  <a:cxn ang="0">
                    <a:pos x="269" y="82"/>
                  </a:cxn>
                  <a:cxn ang="0">
                    <a:pos x="272" y="72"/>
                  </a:cxn>
                  <a:cxn ang="0">
                    <a:pos x="261" y="64"/>
                  </a:cxn>
                  <a:cxn ang="0">
                    <a:pos x="239" y="53"/>
                  </a:cxn>
                  <a:cxn ang="0">
                    <a:pos x="211" y="43"/>
                  </a:cxn>
                  <a:cxn ang="0">
                    <a:pos x="186" y="38"/>
                  </a:cxn>
                  <a:cxn ang="0">
                    <a:pos x="157" y="34"/>
                  </a:cxn>
                  <a:cxn ang="0">
                    <a:pos x="132" y="27"/>
                  </a:cxn>
                  <a:cxn ang="0">
                    <a:pos x="106" y="20"/>
                  </a:cxn>
                  <a:cxn ang="0">
                    <a:pos x="90" y="11"/>
                  </a:cxn>
                  <a:cxn ang="0">
                    <a:pos x="84" y="4"/>
                  </a:cxn>
                  <a:cxn ang="0">
                    <a:pos x="78" y="0"/>
                  </a:cxn>
                  <a:cxn ang="0">
                    <a:pos x="72" y="1"/>
                  </a:cxn>
                  <a:cxn ang="0">
                    <a:pos x="67" y="5"/>
                  </a:cxn>
                  <a:cxn ang="0">
                    <a:pos x="59" y="14"/>
                  </a:cxn>
                  <a:cxn ang="0">
                    <a:pos x="45" y="20"/>
                  </a:cxn>
                  <a:cxn ang="0">
                    <a:pos x="25" y="19"/>
                  </a:cxn>
                  <a:cxn ang="0">
                    <a:pos x="7" y="17"/>
                  </a:cxn>
                </a:cxnLst>
                <a:rect l="0" t="0" r="r" b="b"/>
                <a:pathLst>
                  <a:path w="276" h="122">
                    <a:moveTo>
                      <a:pt x="0" y="19"/>
                    </a:moveTo>
                    <a:lnTo>
                      <a:pt x="2" y="22"/>
                    </a:lnTo>
                    <a:lnTo>
                      <a:pt x="4" y="26"/>
                    </a:lnTo>
                    <a:lnTo>
                      <a:pt x="8" y="29"/>
                    </a:lnTo>
                    <a:lnTo>
                      <a:pt x="12" y="30"/>
                    </a:lnTo>
                    <a:lnTo>
                      <a:pt x="13" y="31"/>
                    </a:lnTo>
                    <a:lnTo>
                      <a:pt x="13" y="33"/>
                    </a:lnTo>
                    <a:lnTo>
                      <a:pt x="21" y="37"/>
                    </a:lnTo>
                    <a:lnTo>
                      <a:pt x="30" y="43"/>
                    </a:lnTo>
                    <a:lnTo>
                      <a:pt x="32" y="43"/>
                    </a:lnTo>
                    <a:lnTo>
                      <a:pt x="39" y="47"/>
                    </a:lnTo>
                    <a:lnTo>
                      <a:pt x="51" y="53"/>
                    </a:lnTo>
                    <a:lnTo>
                      <a:pt x="65" y="57"/>
                    </a:lnTo>
                    <a:lnTo>
                      <a:pt x="73" y="59"/>
                    </a:lnTo>
                    <a:lnTo>
                      <a:pt x="75" y="61"/>
                    </a:lnTo>
                    <a:lnTo>
                      <a:pt x="78" y="61"/>
                    </a:lnTo>
                    <a:lnTo>
                      <a:pt x="79" y="63"/>
                    </a:lnTo>
                    <a:lnTo>
                      <a:pt x="81" y="64"/>
                    </a:lnTo>
                    <a:lnTo>
                      <a:pt x="84" y="65"/>
                    </a:lnTo>
                    <a:lnTo>
                      <a:pt x="86" y="66"/>
                    </a:lnTo>
                    <a:lnTo>
                      <a:pt x="87" y="70"/>
                    </a:lnTo>
                    <a:lnTo>
                      <a:pt x="91" y="72"/>
                    </a:lnTo>
                    <a:lnTo>
                      <a:pt x="94" y="74"/>
                    </a:lnTo>
                    <a:lnTo>
                      <a:pt x="95" y="75"/>
                    </a:lnTo>
                    <a:lnTo>
                      <a:pt x="95" y="77"/>
                    </a:lnTo>
                    <a:lnTo>
                      <a:pt x="96" y="79"/>
                    </a:lnTo>
                    <a:lnTo>
                      <a:pt x="99" y="82"/>
                    </a:lnTo>
                    <a:lnTo>
                      <a:pt x="102" y="85"/>
                    </a:lnTo>
                    <a:lnTo>
                      <a:pt x="103" y="86"/>
                    </a:lnTo>
                    <a:lnTo>
                      <a:pt x="105" y="86"/>
                    </a:lnTo>
                    <a:lnTo>
                      <a:pt x="107" y="88"/>
                    </a:lnTo>
                    <a:lnTo>
                      <a:pt x="109" y="88"/>
                    </a:lnTo>
                    <a:lnTo>
                      <a:pt x="111" y="89"/>
                    </a:lnTo>
                    <a:lnTo>
                      <a:pt x="114" y="89"/>
                    </a:lnTo>
                    <a:lnTo>
                      <a:pt x="115" y="91"/>
                    </a:lnTo>
                    <a:lnTo>
                      <a:pt x="116" y="92"/>
                    </a:lnTo>
                    <a:lnTo>
                      <a:pt x="119" y="93"/>
                    </a:lnTo>
                    <a:lnTo>
                      <a:pt x="121" y="95"/>
                    </a:lnTo>
                    <a:lnTo>
                      <a:pt x="122" y="96"/>
                    </a:lnTo>
                    <a:lnTo>
                      <a:pt x="126" y="99"/>
                    </a:lnTo>
                    <a:lnTo>
                      <a:pt x="129" y="100"/>
                    </a:lnTo>
                    <a:lnTo>
                      <a:pt x="130" y="101"/>
                    </a:lnTo>
                    <a:lnTo>
                      <a:pt x="131" y="103"/>
                    </a:lnTo>
                    <a:lnTo>
                      <a:pt x="134" y="105"/>
                    </a:lnTo>
                    <a:lnTo>
                      <a:pt x="137" y="107"/>
                    </a:lnTo>
                    <a:lnTo>
                      <a:pt x="140" y="111"/>
                    </a:lnTo>
                    <a:lnTo>
                      <a:pt x="146" y="115"/>
                    </a:lnTo>
                    <a:lnTo>
                      <a:pt x="147" y="115"/>
                    </a:lnTo>
                    <a:lnTo>
                      <a:pt x="160" y="122"/>
                    </a:lnTo>
                    <a:lnTo>
                      <a:pt x="160" y="121"/>
                    </a:lnTo>
                    <a:lnTo>
                      <a:pt x="161" y="120"/>
                    </a:lnTo>
                    <a:lnTo>
                      <a:pt x="164" y="115"/>
                    </a:lnTo>
                    <a:lnTo>
                      <a:pt x="168" y="111"/>
                    </a:lnTo>
                    <a:lnTo>
                      <a:pt x="171" y="106"/>
                    </a:lnTo>
                    <a:lnTo>
                      <a:pt x="173" y="101"/>
                    </a:lnTo>
                    <a:lnTo>
                      <a:pt x="176" y="99"/>
                    </a:lnTo>
                    <a:lnTo>
                      <a:pt x="179" y="96"/>
                    </a:lnTo>
                    <a:lnTo>
                      <a:pt x="182" y="95"/>
                    </a:lnTo>
                    <a:lnTo>
                      <a:pt x="186" y="94"/>
                    </a:lnTo>
                    <a:lnTo>
                      <a:pt x="193" y="93"/>
                    </a:lnTo>
                    <a:lnTo>
                      <a:pt x="202" y="92"/>
                    </a:lnTo>
                    <a:lnTo>
                      <a:pt x="213" y="92"/>
                    </a:lnTo>
                    <a:lnTo>
                      <a:pt x="223" y="91"/>
                    </a:lnTo>
                    <a:lnTo>
                      <a:pt x="233" y="90"/>
                    </a:lnTo>
                    <a:lnTo>
                      <a:pt x="244" y="88"/>
                    </a:lnTo>
                    <a:lnTo>
                      <a:pt x="246" y="87"/>
                    </a:lnTo>
                    <a:lnTo>
                      <a:pt x="249" y="85"/>
                    </a:lnTo>
                    <a:lnTo>
                      <a:pt x="257" y="84"/>
                    </a:lnTo>
                    <a:lnTo>
                      <a:pt x="263" y="83"/>
                    </a:lnTo>
                    <a:lnTo>
                      <a:pt x="269" y="82"/>
                    </a:lnTo>
                    <a:lnTo>
                      <a:pt x="276" y="79"/>
                    </a:lnTo>
                    <a:lnTo>
                      <a:pt x="272" y="72"/>
                    </a:lnTo>
                    <a:lnTo>
                      <a:pt x="267" y="67"/>
                    </a:lnTo>
                    <a:lnTo>
                      <a:pt x="261" y="64"/>
                    </a:lnTo>
                    <a:lnTo>
                      <a:pt x="253" y="60"/>
                    </a:lnTo>
                    <a:lnTo>
                      <a:pt x="239" y="53"/>
                    </a:lnTo>
                    <a:lnTo>
                      <a:pt x="224" y="47"/>
                    </a:lnTo>
                    <a:lnTo>
                      <a:pt x="211" y="43"/>
                    </a:lnTo>
                    <a:lnTo>
                      <a:pt x="199" y="40"/>
                    </a:lnTo>
                    <a:lnTo>
                      <a:pt x="186" y="38"/>
                    </a:lnTo>
                    <a:lnTo>
                      <a:pt x="172" y="36"/>
                    </a:lnTo>
                    <a:lnTo>
                      <a:pt x="157" y="34"/>
                    </a:lnTo>
                    <a:lnTo>
                      <a:pt x="145" y="31"/>
                    </a:lnTo>
                    <a:lnTo>
                      <a:pt x="132" y="27"/>
                    </a:lnTo>
                    <a:lnTo>
                      <a:pt x="119" y="23"/>
                    </a:lnTo>
                    <a:lnTo>
                      <a:pt x="106" y="20"/>
                    </a:lnTo>
                    <a:lnTo>
                      <a:pt x="95" y="16"/>
                    </a:lnTo>
                    <a:lnTo>
                      <a:pt x="90" y="11"/>
                    </a:lnTo>
                    <a:lnTo>
                      <a:pt x="86" y="6"/>
                    </a:lnTo>
                    <a:lnTo>
                      <a:pt x="84" y="4"/>
                    </a:lnTo>
                    <a:lnTo>
                      <a:pt x="81" y="2"/>
                    </a:lnTo>
                    <a:lnTo>
                      <a:pt x="78" y="0"/>
                    </a:lnTo>
                    <a:lnTo>
                      <a:pt x="75" y="0"/>
                    </a:lnTo>
                    <a:lnTo>
                      <a:pt x="72" y="1"/>
                    </a:lnTo>
                    <a:lnTo>
                      <a:pt x="70" y="3"/>
                    </a:lnTo>
                    <a:lnTo>
                      <a:pt x="67" y="5"/>
                    </a:lnTo>
                    <a:lnTo>
                      <a:pt x="65" y="8"/>
                    </a:lnTo>
                    <a:lnTo>
                      <a:pt x="59" y="14"/>
                    </a:lnTo>
                    <a:lnTo>
                      <a:pt x="52" y="18"/>
                    </a:lnTo>
                    <a:lnTo>
                      <a:pt x="45" y="20"/>
                    </a:lnTo>
                    <a:lnTo>
                      <a:pt x="36" y="20"/>
                    </a:lnTo>
                    <a:lnTo>
                      <a:pt x="25" y="19"/>
                    </a:lnTo>
                    <a:lnTo>
                      <a:pt x="15" y="17"/>
                    </a:lnTo>
                    <a:lnTo>
                      <a:pt x="7" y="17"/>
                    </a:lnTo>
                    <a:lnTo>
                      <a:pt x="0" y="19"/>
                    </a:lnTo>
                    <a:close/>
                  </a:path>
                </a:pathLst>
              </a:custGeom>
              <a:solidFill>
                <a:srgbClr val="C0C0C0"/>
              </a:solidFill>
              <a:ln w="9525">
                <a:solidFill>
                  <a:sysClr val="windowText" lastClr="000000">
                    <a:lumMod val="50000"/>
                    <a:lumOff val="50000"/>
                  </a:sysClr>
                </a:solidFill>
                <a:round/>
                <a:headEnd/>
                <a:tailEnd/>
              </a:ln>
            </p:spPr>
          </p:sp>
          <p:sp>
            <p:nvSpPr>
              <p:cNvPr id="63" name="Bahrain"/>
              <p:cNvSpPr>
                <a:spLocks/>
              </p:cNvSpPr>
              <p:nvPr/>
            </p:nvSpPr>
            <p:spPr bwMode="auto">
              <a:xfrm>
                <a:off x="1193864" y="4334783"/>
                <a:ext cx="18000" cy="43200"/>
              </a:xfrm>
              <a:custGeom>
                <a:avLst/>
                <a:gdLst/>
                <a:ahLst/>
                <a:cxnLst>
                  <a:cxn ang="0">
                    <a:pos x="0" y="35"/>
                  </a:cxn>
                  <a:cxn ang="0">
                    <a:pos x="0" y="43"/>
                  </a:cxn>
                  <a:cxn ang="0">
                    <a:pos x="1" y="51"/>
                  </a:cxn>
                  <a:cxn ang="0">
                    <a:pos x="3" y="58"/>
                  </a:cxn>
                  <a:cxn ang="0">
                    <a:pos x="5" y="66"/>
                  </a:cxn>
                  <a:cxn ang="0">
                    <a:pos x="6" y="73"/>
                  </a:cxn>
                  <a:cxn ang="0">
                    <a:pos x="8" y="81"/>
                  </a:cxn>
                  <a:cxn ang="0">
                    <a:pos x="9" y="89"/>
                  </a:cxn>
                  <a:cxn ang="0">
                    <a:pos x="9" y="98"/>
                  </a:cxn>
                  <a:cxn ang="0">
                    <a:pos x="9" y="141"/>
                  </a:cxn>
                  <a:cxn ang="0">
                    <a:pos x="11" y="145"/>
                  </a:cxn>
                  <a:cxn ang="0">
                    <a:pos x="17" y="145"/>
                  </a:cxn>
                  <a:cxn ang="0">
                    <a:pos x="32" y="130"/>
                  </a:cxn>
                  <a:cxn ang="0">
                    <a:pos x="46" y="116"/>
                  </a:cxn>
                  <a:cxn ang="0">
                    <a:pos x="53" y="112"/>
                  </a:cxn>
                  <a:cxn ang="0">
                    <a:pos x="60" y="109"/>
                  </a:cxn>
                  <a:cxn ang="0">
                    <a:pos x="63" y="107"/>
                  </a:cxn>
                  <a:cxn ang="0">
                    <a:pos x="65" y="105"/>
                  </a:cxn>
                  <a:cxn ang="0">
                    <a:pos x="67" y="103"/>
                  </a:cxn>
                  <a:cxn ang="0">
                    <a:pos x="67" y="99"/>
                  </a:cxn>
                  <a:cxn ang="0">
                    <a:pos x="67" y="75"/>
                  </a:cxn>
                  <a:cxn ang="0">
                    <a:pos x="67" y="71"/>
                  </a:cxn>
                  <a:cxn ang="0">
                    <a:pos x="66" y="67"/>
                  </a:cxn>
                  <a:cxn ang="0">
                    <a:pos x="65" y="62"/>
                  </a:cxn>
                  <a:cxn ang="0">
                    <a:pos x="63" y="59"/>
                  </a:cxn>
                  <a:cxn ang="0">
                    <a:pos x="59" y="53"/>
                  </a:cxn>
                  <a:cxn ang="0">
                    <a:pos x="54" y="47"/>
                  </a:cxn>
                  <a:cxn ang="0">
                    <a:pos x="48" y="42"/>
                  </a:cxn>
                  <a:cxn ang="0">
                    <a:pos x="42" y="36"/>
                  </a:cxn>
                  <a:cxn ang="0">
                    <a:pos x="37" y="28"/>
                  </a:cxn>
                  <a:cxn ang="0">
                    <a:pos x="33" y="21"/>
                  </a:cxn>
                  <a:cxn ang="0">
                    <a:pos x="28" y="14"/>
                  </a:cxn>
                  <a:cxn ang="0">
                    <a:pos x="19" y="8"/>
                  </a:cxn>
                  <a:cxn ang="0">
                    <a:pos x="17" y="5"/>
                  </a:cxn>
                  <a:cxn ang="0">
                    <a:pos x="15" y="2"/>
                  </a:cxn>
                  <a:cxn ang="0">
                    <a:pos x="14" y="1"/>
                  </a:cxn>
                  <a:cxn ang="0">
                    <a:pos x="12" y="0"/>
                  </a:cxn>
                  <a:cxn ang="0">
                    <a:pos x="11" y="0"/>
                  </a:cxn>
                  <a:cxn ang="0">
                    <a:pos x="9" y="0"/>
                  </a:cxn>
                  <a:cxn ang="0">
                    <a:pos x="5" y="3"/>
                  </a:cxn>
                  <a:cxn ang="0">
                    <a:pos x="3" y="6"/>
                  </a:cxn>
                  <a:cxn ang="0">
                    <a:pos x="1" y="10"/>
                  </a:cxn>
                  <a:cxn ang="0">
                    <a:pos x="0" y="14"/>
                  </a:cxn>
                  <a:cxn ang="0">
                    <a:pos x="0" y="24"/>
                  </a:cxn>
                  <a:cxn ang="0">
                    <a:pos x="0" y="35"/>
                  </a:cxn>
                </a:cxnLst>
                <a:rect l="0" t="0" r="r" b="b"/>
                <a:pathLst>
                  <a:path w="67" h="145">
                    <a:moveTo>
                      <a:pt x="0" y="35"/>
                    </a:moveTo>
                    <a:lnTo>
                      <a:pt x="0" y="43"/>
                    </a:lnTo>
                    <a:lnTo>
                      <a:pt x="1" y="51"/>
                    </a:lnTo>
                    <a:lnTo>
                      <a:pt x="3" y="58"/>
                    </a:lnTo>
                    <a:lnTo>
                      <a:pt x="5" y="66"/>
                    </a:lnTo>
                    <a:lnTo>
                      <a:pt x="6" y="73"/>
                    </a:lnTo>
                    <a:lnTo>
                      <a:pt x="8" y="81"/>
                    </a:lnTo>
                    <a:lnTo>
                      <a:pt x="9" y="89"/>
                    </a:lnTo>
                    <a:lnTo>
                      <a:pt x="9" y="98"/>
                    </a:lnTo>
                    <a:lnTo>
                      <a:pt x="9" y="141"/>
                    </a:lnTo>
                    <a:lnTo>
                      <a:pt x="11" y="145"/>
                    </a:lnTo>
                    <a:lnTo>
                      <a:pt x="17" y="145"/>
                    </a:lnTo>
                    <a:lnTo>
                      <a:pt x="32" y="130"/>
                    </a:lnTo>
                    <a:lnTo>
                      <a:pt x="46" y="116"/>
                    </a:lnTo>
                    <a:lnTo>
                      <a:pt x="53" y="112"/>
                    </a:lnTo>
                    <a:lnTo>
                      <a:pt x="60" y="109"/>
                    </a:lnTo>
                    <a:lnTo>
                      <a:pt x="63" y="107"/>
                    </a:lnTo>
                    <a:lnTo>
                      <a:pt x="65" y="105"/>
                    </a:lnTo>
                    <a:lnTo>
                      <a:pt x="67" y="103"/>
                    </a:lnTo>
                    <a:lnTo>
                      <a:pt x="67" y="99"/>
                    </a:lnTo>
                    <a:lnTo>
                      <a:pt x="67" y="75"/>
                    </a:lnTo>
                    <a:lnTo>
                      <a:pt x="67" y="71"/>
                    </a:lnTo>
                    <a:lnTo>
                      <a:pt x="66" y="67"/>
                    </a:lnTo>
                    <a:lnTo>
                      <a:pt x="65" y="62"/>
                    </a:lnTo>
                    <a:lnTo>
                      <a:pt x="63" y="59"/>
                    </a:lnTo>
                    <a:lnTo>
                      <a:pt x="59" y="53"/>
                    </a:lnTo>
                    <a:lnTo>
                      <a:pt x="54" y="47"/>
                    </a:lnTo>
                    <a:lnTo>
                      <a:pt x="48" y="42"/>
                    </a:lnTo>
                    <a:lnTo>
                      <a:pt x="42" y="36"/>
                    </a:lnTo>
                    <a:lnTo>
                      <a:pt x="37" y="28"/>
                    </a:lnTo>
                    <a:lnTo>
                      <a:pt x="33" y="21"/>
                    </a:lnTo>
                    <a:lnTo>
                      <a:pt x="28" y="14"/>
                    </a:lnTo>
                    <a:lnTo>
                      <a:pt x="19" y="8"/>
                    </a:lnTo>
                    <a:lnTo>
                      <a:pt x="17" y="5"/>
                    </a:lnTo>
                    <a:lnTo>
                      <a:pt x="15" y="2"/>
                    </a:lnTo>
                    <a:lnTo>
                      <a:pt x="14" y="1"/>
                    </a:lnTo>
                    <a:lnTo>
                      <a:pt x="12" y="0"/>
                    </a:lnTo>
                    <a:lnTo>
                      <a:pt x="11" y="0"/>
                    </a:lnTo>
                    <a:lnTo>
                      <a:pt x="9" y="0"/>
                    </a:lnTo>
                    <a:lnTo>
                      <a:pt x="5" y="3"/>
                    </a:lnTo>
                    <a:lnTo>
                      <a:pt x="3" y="6"/>
                    </a:lnTo>
                    <a:lnTo>
                      <a:pt x="1" y="10"/>
                    </a:lnTo>
                    <a:lnTo>
                      <a:pt x="0" y="14"/>
                    </a:lnTo>
                    <a:lnTo>
                      <a:pt x="0" y="24"/>
                    </a:lnTo>
                    <a:lnTo>
                      <a:pt x="0" y="35"/>
                    </a:lnTo>
                    <a:close/>
                  </a:path>
                </a:pathLst>
              </a:custGeom>
              <a:solidFill>
                <a:srgbClr val="EAEAEA"/>
              </a:solidFill>
              <a:ln w="9525">
                <a:solidFill>
                  <a:sysClr val="windowText" lastClr="000000">
                    <a:lumMod val="50000"/>
                    <a:lumOff val="50000"/>
                  </a:sysClr>
                </a:solidFill>
                <a:prstDash val="solid"/>
                <a:round/>
                <a:headEnd/>
                <a:tailEnd/>
              </a:ln>
            </p:spPr>
          </p:sp>
          <p:sp>
            <p:nvSpPr>
              <p:cNvPr id="64" name="Azerbaijan"/>
              <p:cNvSpPr>
                <a:spLocks/>
              </p:cNvSpPr>
              <p:nvPr/>
            </p:nvSpPr>
            <p:spPr bwMode="auto">
              <a:xfrm>
                <a:off x="1219349" y="3112814"/>
                <a:ext cx="257103" cy="307332"/>
              </a:xfrm>
              <a:custGeom>
                <a:avLst/>
                <a:gdLst/>
                <a:ahLst/>
                <a:cxnLst>
                  <a:cxn ang="0">
                    <a:pos x="141" y="403"/>
                  </a:cxn>
                  <a:cxn ang="0">
                    <a:pos x="184" y="381"/>
                  </a:cxn>
                  <a:cxn ang="0">
                    <a:pos x="219" y="371"/>
                  </a:cxn>
                  <a:cxn ang="0">
                    <a:pos x="239" y="384"/>
                  </a:cxn>
                  <a:cxn ang="0">
                    <a:pos x="241" y="420"/>
                  </a:cxn>
                  <a:cxn ang="0">
                    <a:pos x="223" y="443"/>
                  </a:cxn>
                  <a:cxn ang="0">
                    <a:pos x="206" y="461"/>
                  </a:cxn>
                  <a:cxn ang="0">
                    <a:pos x="214" y="482"/>
                  </a:cxn>
                  <a:cxn ang="0">
                    <a:pos x="214" y="503"/>
                  </a:cxn>
                  <a:cxn ang="0">
                    <a:pos x="200" y="522"/>
                  </a:cxn>
                  <a:cxn ang="0">
                    <a:pos x="205" y="542"/>
                  </a:cxn>
                  <a:cxn ang="0">
                    <a:pos x="240" y="563"/>
                  </a:cxn>
                  <a:cxn ang="0">
                    <a:pos x="249" y="582"/>
                  </a:cxn>
                  <a:cxn ang="0">
                    <a:pos x="246" y="606"/>
                  </a:cxn>
                  <a:cxn ang="0">
                    <a:pos x="266" y="624"/>
                  </a:cxn>
                  <a:cxn ang="0">
                    <a:pos x="290" y="627"/>
                  </a:cxn>
                  <a:cxn ang="0">
                    <a:pos x="326" y="428"/>
                  </a:cxn>
                  <a:cxn ang="0">
                    <a:pos x="337" y="465"/>
                  </a:cxn>
                  <a:cxn ang="0">
                    <a:pos x="366" y="468"/>
                  </a:cxn>
                  <a:cxn ang="0">
                    <a:pos x="389" y="436"/>
                  </a:cxn>
                  <a:cxn ang="0">
                    <a:pos x="402" y="413"/>
                  </a:cxn>
                  <a:cxn ang="0">
                    <a:pos x="399" y="378"/>
                  </a:cxn>
                  <a:cxn ang="0">
                    <a:pos x="418" y="364"/>
                  </a:cxn>
                  <a:cxn ang="0">
                    <a:pos x="450" y="327"/>
                  </a:cxn>
                  <a:cxn ang="0">
                    <a:pos x="513" y="314"/>
                  </a:cxn>
                  <a:cxn ang="0">
                    <a:pos x="546" y="314"/>
                  </a:cxn>
                  <a:cxn ang="0">
                    <a:pos x="528" y="270"/>
                  </a:cxn>
                  <a:cxn ang="0">
                    <a:pos x="506" y="248"/>
                  </a:cxn>
                  <a:cxn ang="0">
                    <a:pos x="498" y="213"/>
                  </a:cxn>
                  <a:cxn ang="0">
                    <a:pos x="472" y="189"/>
                  </a:cxn>
                  <a:cxn ang="0">
                    <a:pos x="468" y="123"/>
                  </a:cxn>
                  <a:cxn ang="0">
                    <a:pos x="450" y="88"/>
                  </a:cxn>
                  <a:cxn ang="0">
                    <a:pos x="399" y="91"/>
                  </a:cxn>
                  <a:cxn ang="0">
                    <a:pos x="359" y="113"/>
                  </a:cxn>
                  <a:cxn ang="0">
                    <a:pos x="322" y="106"/>
                  </a:cxn>
                  <a:cxn ang="0">
                    <a:pos x="260" y="54"/>
                  </a:cxn>
                  <a:cxn ang="0">
                    <a:pos x="202" y="12"/>
                  </a:cxn>
                  <a:cxn ang="0">
                    <a:pos x="179" y="29"/>
                  </a:cxn>
                  <a:cxn ang="0">
                    <a:pos x="169" y="78"/>
                  </a:cxn>
                  <a:cxn ang="0">
                    <a:pos x="152" y="94"/>
                  </a:cxn>
                  <a:cxn ang="0">
                    <a:pos x="133" y="86"/>
                  </a:cxn>
                  <a:cxn ang="0">
                    <a:pos x="87" y="60"/>
                  </a:cxn>
                  <a:cxn ang="0">
                    <a:pos x="39" y="29"/>
                  </a:cxn>
                  <a:cxn ang="0">
                    <a:pos x="3" y="29"/>
                  </a:cxn>
                  <a:cxn ang="0">
                    <a:pos x="3" y="91"/>
                  </a:cxn>
                  <a:cxn ang="0">
                    <a:pos x="16" y="143"/>
                  </a:cxn>
                  <a:cxn ang="0">
                    <a:pos x="54" y="167"/>
                  </a:cxn>
                  <a:cxn ang="0">
                    <a:pos x="71" y="195"/>
                  </a:cxn>
                  <a:cxn ang="0">
                    <a:pos x="65" y="226"/>
                  </a:cxn>
                  <a:cxn ang="0">
                    <a:pos x="58" y="258"/>
                  </a:cxn>
                  <a:cxn ang="0">
                    <a:pos x="82" y="285"/>
                  </a:cxn>
                  <a:cxn ang="0">
                    <a:pos x="107" y="313"/>
                  </a:cxn>
                  <a:cxn ang="0">
                    <a:pos x="100" y="357"/>
                  </a:cxn>
                  <a:cxn ang="0">
                    <a:pos x="94" y="399"/>
                  </a:cxn>
                  <a:cxn ang="0">
                    <a:pos x="102" y="403"/>
                  </a:cxn>
                </a:cxnLst>
                <a:rect l="0" t="0" r="r" b="b"/>
                <a:pathLst>
                  <a:path w="546" h="629">
                    <a:moveTo>
                      <a:pt x="102" y="403"/>
                    </a:moveTo>
                    <a:lnTo>
                      <a:pt x="115" y="403"/>
                    </a:lnTo>
                    <a:lnTo>
                      <a:pt x="128" y="404"/>
                    </a:lnTo>
                    <a:lnTo>
                      <a:pt x="135" y="404"/>
                    </a:lnTo>
                    <a:lnTo>
                      <a:pt x="141" y="403"/>
                    </a:lnTo>
                    <a:lnTo>
                      <a:pt x="147" y="401"/>
                    </a:lnTo>
                    <a:lnTo>
                      <a:pt x="153" y="399"/>
                    </a:lnTo>
                    <a:lnTo>
                      <a:pt x="163" y="394"/>
                    </a:lnTo>
                    <a:lnTo>
                      <a:pt x="173" y="387"/>
                    </a:lnTo>
                    <a:lnTo>
                      <a:pt x="184" y="381"/>
                    </a:lnTo>
                    <a:lnTo>
                      <a:pt x="194" y="376"/>
                    </a:lnTo>
                    <a:lnTo>
                      <a:pt x="199" y="374"/>
                    </a:lnTo>
                    <a:lnTo>
                      <a:pt x="205" y="372"/>
                    </a:lnTo>
                    <a:lnTo>
                      <a:pt x="212" y="371"/>
                    </a:lnTo>
                    <a:lnTo>
                      <a:pt x="219" y="371"/>
                    </a:lnTo>
                    <a:lnTo>
                      <a:pt x="224" y="372"/>
                    </a:lnTo>
                    <a:lnTo>
                      <a:pt x="228" y="373"/>
                    </a:lnTo>
                    <a:lnTo>
                      <a:pt x="232" y="376"/>
                    </a:lnTo>
                    <a:lnTo>
                      <a:pt x="236" y="380"/>
                    </a:lnTo>
                    <a:lnTo>
                      <a:pt x="239" y="384"/>
                    </a:lnTo>
                    <a:lnTo>
                      <a:pt x="241" y="388"/>
                    </a:lnTo>
                    <a:lnTo>
                      <a:pt x="242" y="394"/>
                    </a:lnTo>
                    <a:lnTo>
                      <a:pt x="243" y="399"/>
                    </a:lnTo>
                    <a:lnTo>
                      <a:pt x="242" y="410"/>
                    </a:lnTo>
                    <a:lnTo>
                      <a:pt x="241" y="420"/>
                    </a:lnTo>
                    <a:lnTo>
                      <a:pt x="239" y="425"/>
                    </a:lnTo>
                    <a:lnTo>
                      <a:pt x="237" y="429"/>
                    </a:lnTo>
                    <a:lnTo>
                      <a:pt x="233" y="433"/>
                    </a:lnTo>
                    <a:lnTo>
                      <a:pt x="230" y="437"/>
                    </a:lnTo>
                    <a:lnTo>
                      <a:pt x="223" y="443"/>
                    </a:lnTo>
                    <a:lnTo>
                      <a:pt x="216" y="447"/>
                    </a:lnTo>
                    <a:lnTo>
                      <a:pt x="213" y="451"/>
                    </a:lnTo>
                    <a:lnTo>
                      <a:pt x="210" y="453"/>
                    </a:lnTo>
                    <a:lnTo>
                      <a:pt x="208" y="457"/>
                    </a:lnTo>
                    <a:lnTo>
                      <a:pt x="206" y="461"/>
                    </a:lnTo>
                    <a:lnTo>
                      <a:pt x="208" y="466"/>
                    </a:lnTo>
                    <a:lnTo>
                      <a:pt x="209" y="470"/>
                    </a:lnTo>
                    <a:lnTo>
                      <a:pt x="210" y="473"/>
                    </a:lnTo>
                    <a:lnTo>
                      <a:pt x="212" y="478"/>
                    </a:lnTo>
                    <a:lnTo>
                      <a:pt x="214" y="482"/>
                    </a:lnTo>
                    <a:lnTo>
                      <a:pt x="215" y="485"/>
                    </a:lnTo>
                    <a:lnTo>
                      <a:pt x="216" y="489"/>
                    </a:lnTo>
                    <a:lnTo>
                      <a:pt x="217" y="494"/>
                    </a:lnTo>
                    <a:lnTo>
                      <a:pt x="216" y="499"/>
                    </a:lnTo>
                    <a:lnTo>
                      <a:pt x="214" y="503"/>
                    </a:lnTo>
                    <a:lnTo>
                      <a:pt x="212" y="508"/>
                    </a:lnTo>
                    <a:lnTo>
                      <a:pt x="209" y="511"/>
                    </a:lnTo>
                    <a:lnTo>
                      <a:pt x="205" y="515"/>
                    </a:lnTo>
                    <a:lnTo>
                      <a:pt x="202" y="518"/>
                    </a:lnTo>
                    <a:lnTo>
                      <a:pt x="200" y="522"/>
                    </a:lnTo>
                    <a:lnTo>
                      <a:pt x="200" y="527"/>
                    </a:lnTo>
                    <a:lnTo>
                      <a:pt x="200" y="532"/>
                    </a:lnTo>
                    <a:lnTo>
                      <a:pt x="201" y="536"/>
                    </a:lnTo>
                    <a:lnTo>
                      <a:pt x="203" y="539"/>
                    </a:lnTo>
                    <a:lnTo>
                      <a:pt x="205" y="542"/>
                    </a:lnTo>
                    <a:lnTo>
                      <a:pt x="212" y="547"/>
                    </a:lnTo>
                    <a:lnTo>
                      <a:pt x="220" y="551"/>
                    </a:lnTo>
                    <a:lnTo>
                      <a:pt x="228" y="555"/>
                    </a:lnTo>
                    <a:lnTo>
                      <a:pt x="236" y="559"/>
                    </a:lnTo>
                    <a:lnTo>
                      <a:pt x="240" y="563"/>
                    </a:lnTo>
                    <a:lnTo>
                      <a:pt x="243" y="565"/>
                    </a:lnTo>
                    <a:lnTo>
                      <a:pt x="245" y="569"/>
                    </a:lnTo>
                    <a:lnTo>
                      <a:pt x="247" y="573"/>
                    </a:lnTo>
                    <a:lnTo>
                      <a:pt x="249" y="577"/>
                    </a:lnTo>
                    <a:lnTo>
                      <a:pt x="249" y="582"/>
                    </a:lnTo>
                    <a:lnTo>
                      <a:pt x="248" y="587"/>
                    </a:lnTo>
                    <a:lnTo>
                      <a:pt x="247" y="592"/>
                    </a:lnTo>
                    <a:lnTo>
                      <a:pt x="246" y="597"/>
                    </a:lnTo>
                    <a:lnTo>
                      <a:pt x="245" y="601"/>
                    </a:lnTo>
                    <a:lnTo>
                      <a:pt x="246" y="606"/>
                    </a:lnTo>
                    <a:lnTo>
                      <a:pt x="247" y="610"/>
                    </a:lnTo>
                    <a:lnTo>
                      <a:pt x="251" y="615"/>
                    </a:lnTo>
                    <a:lnTo>
                      <a:pt x="255" y="619"/>
                    </a:lnTo>
                    <a:lnTo>
                      <a:pt x="260" y="622"/>
                    </a:lnTo>
                    <a:lnTo>
                      <a:pt x="266" y="624"/>
                    </a:lnTo>
                    <a:lnTo>
                      <a:pt x="278" y="626"/>
                    </a:lnTo>
                    <a:lnTo>
                      <a:pt x="290" y="629"/>
                    </a:lnTo>
                    <a:lnTo>
                      <a:pt x="290" y="629"/>
                    </a:lnTo>
                    <a:lnTo>
                      <a:pt x="290" y="628"/>
                    </a:lnTo>
                    <a:lnTo>
                      <a:pt x="290" y="627"/>
                    </a:lnTo>
                    <a:lnTo>
                      <a:pt x="290" y="598"/>
                    </a:lnTo>
                    <a:lnTo>
                      <a:pt x="316" y="420"/>
                    </a:lnTo>
                    <a:lnTo>
                      <a:pt x="320" y="422"/>
                    </a:lnTo>
                    <a:lnTo>
                      <a:pt x="324" y="425"/>
                    </a:lnTo>
                    <a:lnTo>
                      <a:pt x="326" y="428"/>
                    </a:lnTo>
                    <a:lnTo>
                      <a:pt x="328" y="432"/>
                    </a:lnTo>
                    <a:lnTo>
                      <a:pt x="331" y="439"/>
                    </a:lnTo>
                    <a:lnTo>
                      <a:pt x="333" y="447"/>
                    </a:lnTo>
                    <a:lnTo>
                      <a:pt x="335" y="457"/>
                    </a:lnTo>
                    <a:lnTo>
                      <a:pt x="337" y="465"/>
                    </a:lnTo>
                    <a:lnTo>
                      <a:pt x="340" y="474"/>
                    </a:lnTo>
                    <a:lnTo>
                      <a:pt x="344" y="483"/>
                    </a:lnTo>
                    <a:lnTo>
                      <a:pt x="353" y="478"/>
                    </a:lnTo>
                    <a:lnTo>
                      <a:pt x="360" y="473"/>
                    </a:lnTo>
                    <a:lnTo>
                      <a:pt x="366" y="468"/>
                    </a:lnTo>
                    <a:lnTo>
                      <a:pt x="371" y="463"/>
                    </a:lnTo>
                    <a:lnTo>
                      <a:pt x="376" y="458"/>
                    </a:lnTo>
                    <a:lnTo>
                      <a:pt x="381" y="452"/>
                    </a:lnTo>
                    <a:lnTo>
                      <a:pt x="385" y="444"/>
                    </a:lnTo>
                    <a:lnTo>
                      <a:pt x="389" y="436"/>
                    </a:lnTo>
                    <a:lnTo>
                      <a:pt x="393" y="429"/>
                    </a:lnTo>
                    <a:lnTo>
                      <a:pt x="398" y="423"/>
                    </a:lnTo>
                    <a:lnTo>
                      <a:pt x="400" y="420"/>
                    </a:lnTo>
                    <a:lnTo>
                      <a:pt x="401" y="416"/>
                    </a:lnTo>
                    <a:lnTo>
                      <a:pt x="402" y="413"/>
                    </a:lnTo>
                    <a:lnTo>
                      <a:pt x="403" y="409"/>
                    </a:lnTo>
                    <a:lnTo>
                      <a:pt x="400" y="398"/>
                    </a:lnTo>
                    <a:lnTo>
                      <a:pt x="397" y="386"/>
                    </a:lnTo>
                    <a:lnTo>
                      <a:pt x="398" y="381"/>
                    </a:lnTo>
                    <a:lnTo>
                      <a:pt x="399" y="378"/>
                    </a:lnTo>
                    <a:lnTo>
                      <a:pt x="402" y="375"/>
                    </a:lnTo>
                    <a:lnTo>
                      <a:pt x="406" y="373"/>
                    </a:lnTo>
                    <a:lnTo>
                      <a:pt x="411" y="370"/>
                    </a:lnTo>
                    <a:lnTo>
                      <a:pt x="414" y="368"/>
                    </a:lnTo>
                    <a:lnTo>
                      <a:pt x="418" y="364"/>
                    </a:lnTo>
                    <a:lnTo>
                      <a:pt x="421" y="360"/>
                    </a:lnTo>
                    <a:lnTo>
                      <a:pt x="427" y="350"/>
                    </a:lnTo>
                    <a:lnTo>
                      <a:pt x="433" y="341"/>
                    </a:lnTo>
                    <a:lnTo>
                      <a:pt x="441" y="333"/>
                    </a:lnTo>
                    <a:lnTo>
                      <a:pt x="450" y="327"/>
                    </a:lnTo>
                    <a:lnTo>
                      <a:pt x="455" y="321"/>
                    </a:lnTo>
                    <a:lnTo>
                      <a:pt x="461" y="317"/>
                    </a:lnTo>
                    <a:lnTo>
                      <a:pt x="468" y="315"/>
                    </a:lnTo>
                    <a:lnTo>
                      <a:pt x="476" y="314"/>
                    </a:lnTo>
                    <a:lnTo>
                      <a:pt x="513" y="314"/>
                    </a:lnTo>
                    <a:lnTo>
                      <a:pt x="520" y="316"/>
                    </a:lnTo>
                    <a:lnTo>
                      <a:pt x="528" y="318"/>
                    </a:lnTo>
                    <a:lnTo>
                      <a:pt x="544" y="318"/>
                    </a:lnTo>
                    <a:lnTo>
                      <a:pt x="545" y="316"/>
                    </a:lnTo>
                    <a:lnTo>
                      <a:pt x="546" y="314"/>
                    </a:lnTo>
                    <a:lnTo>
                      <a:pt x="544" y="305"/>
                    </a:lnTo>
                    <a:lnTo>
                      <a:pt x="539" y="297"/>
                    </a:lnTo>
                    <a:lnTo>
                      <a:pt x="536" y="287"/>
                    </a:lnTo>
                    <a:lnTo>
                      <a:pt x="532" y="279"/>
                    </a:lnTo>
                    <a:lnTo>
                      <a:pt x="528" y="270"/>
                    </a:lnTo>
                    <a:lnTo>
                      <a:pt x="520" y="263"/>
                    </a:lnTo>
                    <a:lnTo>
                      <a:pt x="516" y="259"/>
                    </a:lnTo>
                    <a:lnTo>
                      <a:pt x="512" y="257"/>
                    </a:lnTo>
                    <a:lnTo>
                      <a:pt x="508" y="253"/>
                    </a:lnTo>
                    <a:lnTo>
                      <a:pt x="506" y="248"/>
                    </a:lnTo>
                    <a:lnTo>
                      <a:pt x="504" y="237"/>
                    </a:lnTo>
                    <a:lnTo>
                      <a:pt x="503" y="228"/>
                    </a:lnTo>
                    <a:lnTo>
                      <a:pt x="502" y="223"/>
                    </a:lnTo>
                    <a:lnTo>
                      <a:pt x="500" y="218"/>
                    </a:lnTo>
                    <a:lnTo>
                      <a:pt x="498" y="213"/>
                    </a:lnTo>
                    <a:lnTo>
                      <a:pt x="495" y="209"/>
                    </a:lnTo>
                    <a:lnTo>
                      <a:pt x="486" y="202"/>
                    </a:lnTo>
                    <a:lnTo>
                      <a:pt x="478" y="196"/>
                    </a:lnTo>
                    <a:lnTo>
                      <a:pt x="475" y="192"/>
                    </a:lnTo>
                    <a:lnTo>
                      <a:pt x="472" y="189"/>
                    </a:lnTo>
                    <a:lnTo>
                      <a:pt x="470" y="185"/>
                    </a:lnTo>
                    <a:lnTo>
                      <a:pt x="470" y="180"/>
                    </a:lnTo>
                    <a:lnTo>
                      <a:pt x="470" y="131"/>
                    </a:lnTo>
                    <a:lnTo>
                      <a:pt x="469" y="127"/>
                    </a:lnTo>
                    <a:lnTo>
                      <a:pt x="468" y="123"/>
                    </a:lnTo>
                    <a:lnTo>
                      <a:pt x="466" y="120"/>
                    </a:lnTo>
                    <a:lnTo>
                      <a:pt x="463" y="116"/>
                    </a:lnTo>
                    <a:lnTo>
                      <a:pt x="458" y="110"/>
                    </a:lnTo>
                    <a:lnTo>
                      <a:pt x="454" y="101"/>
                    </a:lnTo>
                    <a:lnTo>
                      <a:pt x="450" y="88"/>
                    </a:lnTo>
                    <a:lnTo>
                      <a:pt x="448" y="76"/>
                    </a:lnTo>
                    <a:lnTo>
                      <a:pt x="448" y="76"/>
                    </a:lnTo>
                    <a:lnTo>
                      <a:pt x="430" y="82"/>
                    </a:lnTo>
                    <a:lnTo>
                      <a:pt x="415" y="86"/>
                    </a:lnTo>
                    <a:lnTo>
                      <a:pt x="399" y="91"/>
                    </a:lnTo>
                    <a:lnTo>
                      <a:pt x="383" y="97"/>
                    </a:lnTo>
                    <a:lnTo>
                      <a:pt x="374" y="102"/>
                    </a:lnTo>
                    <a:lnTo>
                      <a:pt x="367" y="109"/>
                    </a:lnTo>
                    <a:lnTo>
                      <a:pt x="363" y="111"/>
                    </a:lnTo>
                    <a:lnTo>
                      <a:pt x="359" y="113"/>
                    </a:lnTo>
                    <a:lnTo>
                      <a:pt x="355" y="114"/>
                    </a:lnTo>
                    <a:lnTo>
                      <a:pt x="350" y="114"/>
                    </a:lnTo>
                    <a:lnTo>
                      <a:pt x="339" y="113"/>
                    </a:lnTo>
                    <a:lnTo>
                      <a:pt x="330" y="111"/>
                    </a:lnTo>
                    <a:lnTo>
                      <a:pt x="322" y="106"/>
                    </a:lnTo>
                    <a:lnTo>
                      <a:pt x="314" y="101"/>
                    </a:lnTo>
                    <a:lnTo>
                      <a:pt x="301" y="88"/>
                    </a:lnTo>
                    <a:lnTo>
                      <a:pt x="285" y="73"/>
                    </a:lnTo>
                    <a:lnTo>
                      <a:pt x="273" y="63"/>
                    </a:lnTo>
                    <a:lnTo>
                      <a:pt x="260" y="54"/>
                    </a:lnTo>
                    <a:lnTo>
                      <a:pt x="249" y="45"/>
                    </a:lnTo>
                    <a:lnTo>
                      <a:pt x="238" y="38"/>
                    </a:lnTo>
                    <a:lnTo>
                      <a:pt x="226" y="30"/>
                    </a:lnTo>
                    <a:lnTo>
                      <a:pt x="215" y="21"/>
                    </a:lnTo>
                    <a:lnTo>
                      <a:pt x="202" y="12"/>
                    </a:lnTo>
                    <a:lnTo>
                      <a:pt x="190" y="0"/>
                    </a:lnTo>
                    <a:lnTo>
                      <a:pt x="185" y="6"/>
                    </a:lnTo>
                    <a:lnTo>
                      <a:pt x="182" y="13"/>
                    </a:lnTo>
                    <a:lnTo>
                      <a:pt x="180" y="20"/>
                    </a:lnTo>
                    <a:lnTo>
                      <a:pt x="179" y="29"/>
                    </a:lnTo>
                    <a:lnTo>
                      <a:pt x="193" y="67"/>
                    </a:lnTo>
                    <a:lnTo>
                      <a:pt x="187" y="71"/>
                    </a:lnTo>
                    <a:lnTo>
                      <a:pt x="182" y="74"/>
                    </a:lnTo>
                    <a:lnTo>
                      <a:pt x="175" y="76"/>
                    </a:lnTo>
                    <a:lnTo>
                      <a:pt x="169" y="78"/>
                    </a:lnTo>
                    <a:lnTo>
                      <a:pt x="163" y="83"/>
                    </a:lnTo>
                    <a:lnTo>
                      <a:pt x="159" y="88"/>
                    </a:lnTo>
                    <a:lnTo>
                      <a:pt x="157" y="91"/>
                    </a:lnTo>
                    <a:lnTo>
                      <a:pt x="154" y="93"/>
                    </a:lnTo>
                    <a:lnTo>
                      <a:pt x="152" y="94"/>
                    </a:lnTo>
                    <a:lnTo>
                      <a:pt x="147" y="95"/>
                    </a:lnTo>
                    <a:lnTo>
                      <a:pt x="142" y="94"/>
                    </a:lnTo>
                    <a:lnTo>
                      <a:pt x="139" y="92"/>
                    </a:lnTo>
                    <a:lnTo>
                      <a:pt x="135" y="90"/>
                    </a:lnTo>
                    <a:lnTo>
                      <a:pt x="133" y="86"/>
                    </a:lnTo>
                    <a:lnTo>
                      <a:pt x="127" y="78"/>
                    </a:lnTo>
                    <a:lnTo>
                      <a:pt x="119" y="71"/>
                    </a:lnTo>
                    <a:lnTo>
                      <a:pt x="106" y="65"/>
                    </a:lnTo>
                    <a:lnTo>
                      <a:pt x="94" y="61"/>
                    </a:lnTo>
                    <a:lnTo>
                      <a:pt x="87" y="60"/>
                    </a:lnTo>
                    <a:lnTo>
                      <a:pt x="81" y="57"/>
                    </a:lnTo>
                    <a:lnTo>
                      <a:pt x="75" y="54"/>
                    </a:lnTo>
                    <a:lnTo>
                      <a:pt x="69" y="50"/>
                    </a:lnTo>
                    <a:lnTo>
                      <a:pt x="53" y="38"/>
                    </a:lnTo>
                    <a:lnTo>
                      <a:pt x="39" y="29"/>
                    </a:lnTo>
                    <a:lnTo>
                      <a:pt x="31" y="25"/>
                    </a:lnTo>
                    <a:lnTo>
                      <a:pt x="23" y="20"/>
                    </a:lnTo>
                    <a:lnTo>
                      <a:pt x="14" y="17"/>
                    </a:lnTo>
                    <a:lnTo>
                      <a:pt x="4" y="15"/>
                    </a:lnTo>
                    <a:lnTo>
                      <a:pt x="3" y="29"/>
                    </a:lnTo>
                    <a:lnTo>
                      <a:pt x="2" y="41"/>
                    </a:lnTo>
                    <a:lnTo>
                      <a:pt x="1" y="54"/>
                    </a:lnTo>
                    <a:lnTo>
                      <a:pt x="0" y="67"/>
                    </a:lnTo>
                    <a:lnTo>
                      <a:pt x="1" y="80"/>
                    </a:lnTo>
                    <a:lnTo>
                      <a:pt x="3" y="91"/>
                    </a:lnTo>
                    <a:lnTo>
                      <a:pt x="5" y="101"/>
                    </a:lnTo>
                    <a:lnTo>
                      <a:pt x="9" y="111"/>
                    </a:lnTo>
                    <a:lnTo>
                      <a:pt x="12" y="121"/>
                    </a:lnTo>
                    <a:lnTo>
                      <a:pt x="15" y="131"/>
                    </a:lnTo>
                    <a:lnTo>
                      <a:pt x="16" y="143"/>
                    </a:lnTo>
                    <a:lnTo>
                      <a:pt x="17" y="154"/>
                    </a:lnTo>
                    <a:lnTo>
                      <a:pt x="27" y="155"/>
                    </a:lnTo>
                    <a:lnTo>
                      <a:pt x="37" y="157"/>
                    </a:lnTo>
                    <a:lnTo>
                      <a:pt x="46" y="161"/>
                    </a:lnTo>
                    <a:lnTo>
                      <a:pt x="54" y="167"/>
                    </a:lnTo>
                    <a:lnTo>
                      <a:pt x="61" y="174"/>
                    </a:lnTo>
                    <a:lnTo>
                      <a:pt x="67" y="181"/>
                    </a:lnTo>
                    <a:lnTo>
                      <a:pt x="69" y="185"/>
                    </a:lnTo>
                    <a:lnTo>
                      <a:pt x="71" y="189"/>
                    </a:lnTo>
                    <a:lnTo>
                      <a:pt x="71" y="195"/>
                    </a:lnTo>
                    <a:lnTo>
                      <a:pt x="72" y="200"/>
                    </a:lnTo>
                    <a:lnTo>
                      <a:pt x="71" y="207"/>
                    </a:lnTo>
                    <a:lnTo>
                      <a:pt x="70" y="213"/>
                    </a:lnTo>
                    <a:lnTo>
                      <a:pt x="67" y="219"/>
                    </a:lnTo>
                    <a:lnTo>
                      <a:pt x="65" y="226"/>
                    </a:lnTo>
                    <a:lnTo>
                      <a:pt x="61" y="232"/>
                    </a:lnTo>
                    <a:lnTo>
                      <a:pt x="59" y="238"/>
                    </a:lnTo>
                    <a:lnTo>
                      <a:pt x="58" y="244"/>
                    </a:lnTo>
                    <a:lnTo>
                      <a:pt x="57" y="252"/>
                    </a:lnTo>
                    <a:lnTo>
                      <a:pt x="58" y="258"/>
                    </a:lnTo>
                    <a:lnTo>
                      <a:pt x="59" y="263"/>
                    </a:lnTo>
                    <a:lnTo>
                      <a:pt x="61" y="267"/>
                    </a:lnTo>
                    <a:lnTo>
                      <a:pt x="66" y="271"/>
                    </a:lnTo>
                    <a:lnTo>
                      <a:pt x="73" y="279"/>
                    </a:lnTo>
                    <a:lnTo>
                      <a:pt x="82" y="285"/>
                    </a:lnTo>
                    <a:lnTo>
                      <a:pt x="91" y="292"/>
                    </a:lnTo>
                    <a:lnTo>
                      <a:pt x="100" y="299"/>
                    </a:lnTo>
                    <a:lnTo>
                      <a:pt x="103" y="303"/>
                    </a:lnTo>
                    <a:lnTo>
                      <a:pt x="105" y="308"/>
                    </a:lnTo>
                    <a:lnTo>
                      <a:pt x="107" y="313"/>
                    </a:lnTo>
                    <a:lnTo>
                      <a:pt x="107" y="318"/>
                    </a:lnTo>
                    <a:lnTo>
                      <a:pt x="107" y="329"/>
                    </a:lnTo>
                    <a:lnTo>
                      <a:pt x="105" y="340"/>
                    </a:lnTo>
                    <a:lnTo>
                      <a:pt x="103" y="349"/>
                    </a:lnTo>
                    <a:lnTo>
                      <a:pt x="100" y="357"/>
                    </a:lnTo>
                    <a:lnTo>
                      <a:pt x="98" y="367"/>
                    </a:lnTo>
                    <a:lnTo>
                      <a:pt x="96" y="376"/>
                    </a:lnTo>
                    <a:lnTo>
                      <a:pt x="94" y="386"/>
                    </a:lnTo>
                    <a:lnTo>
                      <a:pt x="93" y="397"/>
                    </a:lnTo>
                    <a:lnTo>
                      <a:pt x="94" y="399"/>
                    </a:lnTo>
                    <a:lnTo>
                      <a:pt x="94" y="400"/>
                    </a:lnTo>
                    <a:lnTo>
                      <a:pt x="95" y="400"/>
                    </a:lnTo>
                    <a:lnTo>
                      <a:pt x="96" y="401"/>
                    </a:lnTo>
                    <a:lnTo>
                      <a:pt x="99" y="401"/>
                    </a:lnTo>
                    <a:lnTo>
                      <a:pt x="102" y="403"/>
                    </a:lnTo>
                    <a:lnTo>
                      <a:pt x="102" y="403"/>
                    </a:lnTo>
                    <a:close/>
                  </a:path>
                </a:pathLst>
              </a:custGeom>
              <a:solidFill>
                <a:srgbClr val="EAEAEA"/>
              </a:solidFill>
              <a:ln w="9525">
                <a:solidFill>
                  <a:sysClr val="windowText" lastClr="000000">
                    <a:lumMod val="50000"/>
                    <a:lumOff val="50000"/>
                  </a:sysClr>
                </a:solidFill>
                <a:round/>
                <a:headEnd/>
                <a:tailEnd/>
              </a:ln>
            </p:spPr>
          </p:sp>
          <p:sp>
            <p:nvSpPr>
              <p:cNvPr id="65" name="Armenia"/>
              <p:cNvSpPr>
                <a:spLocks/>
              </p:cNvSpPr>
              <p:nvPr/>
            </p:nvSpPr>
            <p:spPr bwMode="auto">
              <a:xfrm>
                <a:off x="1105081" y="3112814"/>
                <a:ext cx="161879" cy="211291"/>
              </a:xfrm>
              <a:custGeom>
                <a:avLst/>
                <a:gdLst/>
                <a:ahLst/>
                <a:cxnLst>
                  <a:cxn ang="0">
                    <a:pos x="76" y="9"/>
                  </a:cxn>
                  <a:cxn ang="0">
                    <a:pos x="122" y="20"/>
                  </a:cxn>
                  <a:cxn ang="0">
                    <a:pos x="167" y="25"/>
                  </a:cxn>
                  <a:cxn ang="0">
                    <a:pos x="214" y="27"/>
                  </a:cxn>
                  <a:cxn ang="0">
                    <a:pos x="240" y="42"/>
                  </a:cxn>
                  <a:cxn ang="0">
                    <a:pos x="238" y="67"/>
                  </a:cxn>
                  <a:cxn ang="0">
                    <a:pos x="238" y="93"/>
                  </a:cxn>
                  <a:cxn ang="0">
                    <a:pos x="242" y="114"/>
                  </a:cxn>
                  <a:cxn ang="0">
                    <a:pos x="249" y="134"/>
                  </a:cxn>
                  <a:cxn ang="0">
                    <a:pos x="253" y="156"/>
                  </a:cxn>
                  <a:cxn ang="0">
                    <a:pos x="264" y="168"/>
                  </a:cxn>
                  <a:cxn ang="0">
                    <a:pos x="283" y="174"/>
                  </a:cxn>
                  <a:cxn ang="0">
                    <a:pos x="298" y="187"/>
                  </a:cxn>
                  <a:cxn ang="0">
                    <a:pos x="306" y="198"/>
                  </a:cxn>
                  <a:cxn ang="0">
                    <a:pos x="308" y="208"/>
                  </a:cxn>
                  <a:cxn ang="0">
                    <a:pos x="308" y="220"/>
                  </a:cxn>
                  <a:cxn ang="0">
                    <a:pos x="304" y="232"/>
                  </a:cxn>
                  <a:cxn ang="0">
                    <a:pos x="298" y="245"/>
                  </a:cxn>
                  <a:cxn ang="0">
                    <a:pos x="295" y="257"/>
                  </a:cxn>
                  <a:cxn ang="0">
                    <a:pos x="295" y="271"/>
                  </a:cxn>
                  <a:cxn ang="0">
                    <a:pos x="298" y="280"/>
                  </a:cxn>
                  <a:cxn ang="0">
                    <a:pos x="310" y="292"/>
                  </a:cxn>
                  <a:cxn ang="0">
                    <a:pos x="328" y="305"/>
                  </a:cxn>
                  <a:cxn ang="0">
                    <a:pos x="340" y="316"/>
                  </a:cxn>
                  <a:cxn ang="0">
                    <a:pos x="344" y="326"/>
                  </a:cxn>
                  <a:cxn ang="0">
                    <a:pos x="344" y="342"/>
                  </a:cxn>
                  <a:cxn ang="0">
                    <a:pos x="340" y="362"/>
                  </a:cxn>
                  <a:cxn ang="0">
                    <a:pos x="335" y="380"/>
                  </a:cxn>
                  <a:cxn ang="0">
                    <a:pos x="331" y="399"/>
                  </a:cxn>
                  <a:cxn ang="0">
                    <a:pos x="331" y="412"/>
                  </a:cxn>
                  <a:cxn ang="0">
                    <a:pos x="332" y="413"/>
                  </a:cxn>
                  <a:cxn ang="0">
                    <a:pos x="336" y="414"/>
                  </a:cxn>
                  <a:cxn ang="0">
                    <a:pos x="339" y="416"/>
                  </a:cxn>
                  <a:cxn ang="0">
                    <a:pos x="307" y="438"/>
                  </a:cxn>
                  <a:cxn ang="0">
                    <a:pos x="290" y="445"/>
                  </a:cxn>
                  <a:cxn ang="0">
                    <a:pos x="270" y="448"/>
                  </a:cxn>
                  <a:cxn ang="0">
                    <a:pos x="247" y="446"/>
                  </a:cxn>
                  <a:cxn ang="0">
                    <a:pos x="225" y="441"/>
                  </a:cxn>
                  <a:cxn ang="0">
                    <a:pos x="204" y="431"/>
                  </a:cxn>
                  <a:cxn ang="0">
                    <a:pos x="187" y="419"/>
                  </a:cxn>
                  <a:cxn ang="0">
                    <a:pos x="171" y="403"/>
                  </a:cxn>
                  <a:cxn ang="0">
                    <a:pos x="156" y="386"/>
                  </a:cxn>
                  <a:cxn ang="0">
                    <a:pos x="145" y="366"/>
                  </a:cxn>
                  <a:cxn ang="0">
                    <a:pos x="135" y="343"/>
                  </a:cxn>
                  <a:cxn ang="0">
                    <a:pos x="106" y="271"/>
                  </a:cxn>
                  <a:cxn ang="0">
                    <a:pos x="88" y="240"/>
                  </a:cxn>
                  <a:cxn ang="0">
                    <a:pos x="61" y="209"/>
                  </a:cxn>
                  <a:cxn ang="0">
                    <a:pos x="55" y="174"/>
                  </a:cxn>
                  <a:cxn ang="0">
                    <a:pos x="51" y="159"/>
                  </a:cxn>
                  <a:cxn ang="0">
                    <a:pos x="42" y="143"/>
                  </a:cxn>
                  <a:cxn ang="0">
                    <a:pos x="14" y="115"/>
                  </a:cxn>
                  <a:cxn ang="0">
                    <a:pos x="4" y="101"/>
                  </a:cxn>
                  <a:cxn ang="0">
                    <a:pos x="1" y="93"/>
                  </a:cxn>
                  <a:cxn ang="0">
                    <a:pos x="0" y="82"/>
                  </a:cxn>
                  <a:cxn ang="0">
                    <a:pos x="1" y="69"/>
                  </a:cxn>
                  <a:cxn ang="0">
                    <a:pos x="6" y="58"/>
                  </a:cxn>
                  <a:cxn ang="0">
                    <a:pos x="20" y="41"/>
                  </a:cxn>
                  <a:cxn ang="0">
                    <a:pos x="37" y="23"/>
                  </a:cxn>
                  <a:cxn ang="0">
                    <a:pos x="45" y="13"/>
                  </a:cxn>
                  <a:cxn ang="0">
                    <a:pos x="50" y="0"/>
                  </a:cxn>
                </a:cxnLst>
                <a:rect l="0" t="0" r="r" b="b"/>
                <a:pathLst>
                  <a:path w="344" h="448">
                    <a:moveTo>
                      <a:pt x="50" y="0"/>
                    </a:moveTo>
                    <a:lnTo>
                      <a:pt x="76" y="9"/>
                    </a:lnTo>
                    <a:lnTo>
                      <a:pt x="99" y="15"/>
                    </a:lnTo>
                    <a:lnTo>
                      <a:pt x="122" y="20"/>
                    </a:lnTo>
                    <a:lnTo>
                      <a:pt x="144" y="23"/>
                    </a:lnTo>
                    <a:lnTo>
                      <a:pt x="167" y="25"/>
                    </a:lnTo>
                    <a:lnTo>
                      <a:pt x="190" y="27"/>
                    </a:lnTo>
                    <a:lnTo>
                      <a:pt x="214" y="27"/>
                    </a:lnTo>
                    <a:lnTo>
                      <a:pt x="241" y="28"/>
                    </a:lnTo>
                    <a:lnTo>
                      <a:pt x="240" y="42"/>
                    </a:lnTo>
                    <a:lnTo>
                      <a:pt x="239" y="54"/>
                    </a:lnTo>
                    <a:lnTo>
                      <a:pt x="238" y="67"/>
                    </a:lnTo>
                    <a:lnTo>
                      <a:pt x="237" y="80"/>
                    </a:lnTo>
                    <a:lnTo>
                      <a:pt x="238" y="93"/>
                    </a:lnTo>
                    <a:lnTo>
                      <a:pt x="240" y="104"/>
                    </a:lnTo>
                    <a:lnTo>
                      <a:pt x="242" y="114"/>
                    </a:lnTo>
                    <a:lnTo>
                      <a:pt x="246" y="124"/>
                    </a:lnTo>
                    <a:lnTo>
                      <a:pt x="249" y="134"/>
                    </a:lnTo>
                    <a:lnTo>
                      <a:pt x="252" y="144"/>
                    </a:lnTo>
                    <a:lnTo>
                      <a:pt x="253" y="156"/>
                    </a:lnTo>
                    <a:lnTo>
                      <a:pt x="254" y="167"/>
                    </a:lnTo>
                    <a:lnTo>
                      <a:pt x="264" y="168"/>
                    </a:lnTo>
                    <a:lnTo>
                      <a:pt x="274" y="170"/>
                    </a:lnTo>
                    <a:lnTo>
                      <a:pt x="283" y="174"/>
                    </a:lnTo>
                    <a:lnTo>
                      <a:pt x="291" y="180"/>
                    </a:lnTo>
                    <a:lnTo>
                      <a:pt x="298" y="187"/>
                    </a:lnTo>
                    <a:lnTo>
                      <a:pt x="304" y="194"/>
                    </a:lnTo>
                    <a:lnTo>
                      <a:pt x="306" y="198"/>
                    </a:lnTo>
                    <a:lnTo>
                      <a:pt x="308" y="202"/>
                    </a:lnTo>
                    <a:lnTo>
                      <a:pt x="308" y="208"/>
                    </a:lnTo>
                    <a:lnTo>
                      <a:pt x="309" y="213"/>
                    </a:lnTo>
                    <a:lnTo>
                      <a:pt x="308" y="220"/>
                    </a:lnTo>
                    <a:lnTo>
                      <a:pt x="307" y="226"/>
                    </a:lnTo>
                    <a:lnTo>
                      <a:pt x="304" y="232"/>
                    </a:lnTo>
                    <a:lnTo>
                      <a:pt x="302" y="239"/>
                    </a:lnTo>
                    <a:lnTo>
                      <a:pt x="298" y="245"/>
                    </a:lnTo>
                    <a:lnTo>
                      <a:pt x="296" y="251"/>
                    </a:lnTo>
                    <a:lnTo>
                      <a:pt x="295" y="257"/>
                    </a:lnTo>
                    <a:lnTo>
                      <a:pt x="294" y="265"/>
                    </a:lnTo>
                    <a:lnTo>
                      <a:pt x="295" y="271"/>
                    </a:lnTo>
                    <a:lnTo>
                      <a:pt x="296" y="276"/>
                    </a:lnTo>
                    <a:lnTo>
                      <a:pt x="298" y="280"/>
                    </a:lnTo>
                    <a:lnTo>
                      <a:pt x="303" y="284"/>
                    </a:lnTo>
                    <a:lnTo>
                      <a:pt x="310" y="292"/>
                    </a:lnTo>
                    <a:lnTo>
                      <a:pt x="319" y="298"/>
                    </a:lnTo>
                    <a:lnTo>
                      <a:pt x="328" y="305"/>
                    </a:lnTo>
                    <a:lnTo>
                      <a:pt x="337" y="312"/>
                    </a:lnTo>
                    <a:lnTo>
                      <a:pt x="340" y="316"/>
                    </a:lnTo>
                    <a:lnTo>
                      <a:pt x="342" y="321"/>
                    </a:lnTo>
                    <a:lnTo>
                      <a:pt x="344" y="326"/>
                    </a:lnTo>
                    <a:lnTo>
                      <a:pt x="344" y="331"/>
                    </a:lnTo>
                    <a:lnTo>
                      <a:pt x="344" y="342"/>
                    </a:lnTo>
                    <a:lnTo>
                      <a:pt x="342" y="353"/>
                    </a:lnTo>
                    <a:lnTo>
                      <a:pt x="340" y="362"/>
                    </a:lnTo>
                    <a:lnTo>
                      <a:pt x="337" y="370"/>
                    </a:lnTo>
                    <a:lnTo>
                      <a:pt x="335" y="380"/>
                    </a:lnTo>
                    <a:lnTo>
                      <a:pt x="333" y="389"/>
                    </a:lnTo>
                    <a:lnTo>
                      <a:pt x="331" y="399"/>
                    </a:lnTo>
                    <a:lnTo>
                      <a:pt x="330" y="410"/>
                    </a:lnTo>
                    <a:lnTo>
                      <a:pt x="331" y="412"/>
                    </a:lnTo>
                    <a:lnTo>
                      <a:pt x="331" y="413"/>
                    </a:lnTo>
                    <a:lnTo>
                      <a:pt x="332" y="413"/>
                    </a:lnTo>
                    <a:lnTo>
                      <a:pt x="333" y="414"/>
                    </a:lnTo>
                    <a:lnTo>
                      <a:pt x="336" y="414"/>
                    </a:lnTo>
                    <a:lnTo>
                      <a:pt x="339" y="416"/>
                    </a:lnTo>
                    <a:lnTo>
                      <a:pt x="339" y="416"/>
                    </a:lnTo>
                    <a:lnTo>
                      <a:pt x="322" y="427"/>
                    </a:lnTo>
                    <a:lnTo>
                      <a:pt x="307" y="438"/>
                    </a:lnTo>
                    <a:lnTo>
                      <a:pt x="298" y="442"/>
                    </a:lnTo>
                    <a:lnTo>
                      <a:pt x="290" y="445"/>
                    </a:lnTo>
                    <a:lnTo>
                      <a:pt x="281" y="447"/>
                    </a:lnTo>
                    <a:lnTo>
                      <a:pt x="270" y="448"/>
                    </a:lnTo>
                    <a:lnTo>
                      <a:pt x="258" y="447"/>
                    </a:lnTo>
                    <a:lnTo>
                      <a:pt x="247" y="446"/>
                    </a:lnTo>
                    <a:lnTo>
                      <a:pt x="235" y="444"/>
                    </a:lnTo>
                    <a:lnTo>
                      <a:pt x="225" y="441"/>
                    </a:lnTo>
                    <a:lnTo>
                      <a:pt x="214" y="437"/>
                    </a:lnTo>
                    <a:lnTo>
                      <a:pt x="204" y="431"/>
                    </a:lnTo>
                    <a:lnTo>
                      <a:pt x="196" y="425"/>
                    </a:lnTo>
                    <a:lnTo>
                      <a:pt x="187" y="419"/>
                    </a:lnTo>
                    <a:lnTo>
                      <a:pt x="178" y="412"/>
                    </a:lnTo>
                    <a:lnTo>
                      <a:pt x="171" y="403"/>
                    </a:lnTo>
                    <a:lnTo>
                      <a:pt x="164" y="395"/>
                    </a:lnTo>
                    <a:lnTo>
                      <a:pt x="156" y="386"/>
                    </a:lnTo>
                    <a:lnTo>
                      <a:pt x="150" y="377"/>
                    </a:lnTo>
                    <a:lnTo>
                      <a:pt x="145" y="366"/>
                    </a:lnTo>
                    <a:lnTo>
                      <a:pt x="140" y="355"/>
                    </a:lnTo>
                    <a:lnTo>
                      <a:pt x="135" y="343"/>
                    </a:lnTo>
                    <a:lnTo>
                      <a:pt x="120" y="304"/>
                    </a:lnTo>
                    <a:lnTo>
                      <a:pt x="106" y="271"/>
                    </a:lnTo>
                    <a:lnTo>
                      <a:pt x="97" y="255"/>
                    </a:lnTo>
                    <a:lnTo>
                      <a:pt x="88" y="240"/>
                    </a:lnTo>
                    <a:lnTo>
                      <a:pt x="76" y="224"/>
                    </a:lnTo>
                    <a:lnTo>
                      <a:pt x="61" y="209"/>
                    </a:lnTo>
                    <a:lnTo>
                      <a:pt x="57" y="191"/>
                    </a:lnTo>
                    <a:lnTo>
                      <a:pt x="55" y="174"/>
                    </a:lnTo>
                    <a:lnTo>
                      <a:pt x="53" y="167"/>
                    </a:lnTo>
                    <a:lnTo>
                      <a:pt x="51" y="159"/>
                    </a:lnTo>
                    <a:lnTo>
                      <a:pt x="48" y="152"/>
                    </a:lnTo>
                    <a:lnTo>
                      <a:pt x="42" y="143"/>
                    </a:lnTo>
                    <a:lnTo>
                      <a:pt x="29" y="129"/>
                    </a:lnTo>
                    <a:lnTo>
                      <a:pt x="14" y="115"/>
                    </a:lnTo>
                    <a:lnTo>
                      <a:pt x="9" y="108"/>
                    </a:lnTo>
                    <a:lnTo>
                      <a:pt x="4" y="101"/>
                    </a:lnTo>
                    <a:lnTo>
                      <a:pt x="2" y="97"/>
                    </a:lnTo>
                    <a:lnTo>
                      <a:pt x="1" y="93"/>
                    </a:lnTo>
                    <a:lnTo>
                      <a:pt x="0" y="87"/>
                    </a:lnTo>
                    <a:lnTo>
                      <a:pt x="0" y="82"/>
                    </a:lnTo>
                    <a:lnTo>
                      <a:pt x="0" y="75"/>
                    </a:lnTo>
                    <a:lnTo>
                      <a:pt x="1" y="69"/>
                    </a:lnTo>
                    <a:lnTo>
                      <a:pt x="3" y="63"/>
                    </a:lnTo>
                    <a:lnTo>
                      <a:pt x="6" y="58"/>
                    </a:lnTo>
                    <a:lnTo>
                      <a:pt x="12" y="49"/>
                    </a:lnTo>
                    <a:lnTo>
                      <a:pt x="20" y="41"/>
                    </a:lnTo>
                    <a:lnTo>
                      <a:pt x="28" y="32"/>
                    </a:lnTo>
                    <a:lnTo>
                      <a:pt x="37" y="23"/>
                    </a:lnTo>
                    <a:lnTo>
                      <a:pt x="40" y="18"/>
                    </a:lnTo>
                    <a:lnTo>
                      <a:pt x="45" y="13"/>
                    </a:lnTo>
                    <a:lnTo>
                      <a:pt x="48" y="6"/>
                    </a:lnTo>
                    <a:lnTo>
                      <a:pt x="50" y="0"/>
                    </a:lnTo>
                    <a:lnTo>
                      <a:pt x="50" y="0"/>
                    </a:lnTo>
                    <a:close/>
                  </a:path>
                </a:pathLst>
              </a:custGeom>
              <a:solidFill>
                <a:srgbClr val="C0C0C0"/>
              </a:solidFill>
              <a:ln w="9525">
                <a:solidFill>
                  <a:sysClr val="windowText" lastClr="000000">
                    <a:lumMod val="50000"/>
                    <a:lumOff val="50000"/>
                  </a:sysClr>
                </a:solidFill>
                <a:round/>
                <a:headEnd/>
                <a:tailEnd/>
              </a:ln>
            </p:spPr>
          </p:sp>
        </p:grpSp>
        <p:grpSp>
          <p:nvGrpSpPr>
            <p:cNvPr id="10" name="South-Eastern Asia"/>
            <p:cNvGrpSpPr/>
            <p:nvPr/>
          </p:nvGrpSpPr>
          <p:grpSpPr>
            <a:xfrm>
              <a:off x="3993973" y="4459516"/>
              <a:ext cx="3550688" cy="2948712"/>
              <a:chOff x="3993972" y="4459516"/>
              <a:chExt cx="3711135" cy="2646067"/>
            </a:xfrm>
          </p:grpSpPr>
          <p:sp>
            <p:nvSpPr>
              <p:cNvPr id="37" name="Viet_Nam"/>
              <p:cNvSpPr>
                <a:spLocks/>
              </p:cNvSpPr>
              <p:nvPr/>
            </p:nvSpPr>
            <p:spPr bwMode="auto">
              <a:xfrm>
                <a:off x="4697056" y="4742014"/>
                <a:ext cx="601032" cy="1129993"/>
              </a:xfrm>
              <a:custGeom>
                <a:avLst/>
                <a:gdLst/>
                <a:ahLst/>
                <a:cxnLst>
                  <a:cxn ang="0">
                    <a:pos x="55" y="180"/>
                  </a:cxn>
                  <a:cxn ang="0">
                    <a:pos x="150" y="180"/>
                  </a:cxn>
                  <a:cxn ang="0">
                    <a:pos x="253" y="132"/>
                  </a:cxn>
                  <a:cxn ang="0">
                    <a:pos x="324" y="94"/>
                  </a:cxn>
                  <a:cxn ang="0">
                    <a:pos x="390" y="51"/>
                  </a:cxn>
                  <a:cxn ang="0">
                    <a:pos x="429" y="2"/>
                  </a:cxn>
                  <a:cxn ang="0">
                    <a:pos x="534" y="42"/>
                  </a:cxn>
                  <a:cxn ang="0">
                    <a:pos x="635" y="51"/>
                  </a:cxn>
                  <a:cxn ang="0">
                    <a:pos x="643" y="105"/>
                  </a:cxn>
                  <a:cxn ang="0">
                    <a:pos x="692" y="170"/>
                  </a:cxn>
                  <a:cxn ang="0">
                    <a:pos x="817" y="193"/>
                  </a:cxn>
                  <a:cxn ang="0">
                    <a:pos x="759" y="296"/>
                  </a:cxn>
                  <a:cxn ang="0">
                    <a:pos x="701" y="380"/>
                  </a:cxn>
                  <a:cxn ang="0">
                    <a:pos x="636" y="492"/>
                  </a:cxn>
                  <a:cxn ang="0">
                    <a:pos x="587" y="701"/>
                  </a:cxn>
                  <a:cxn ang="0">
                    <a:pos x="691" y="790"/>
                  </a:cxn>
                  <a:cxn ang="0">
                    <a:pos x="741" y="881"/>
                  </a:cxn>
                  <a:cxn ang="0">
                    <a:pos x="862" y="958"/>
                  </a:cxn>
                  <a:cxn ang="0">
                    <a:pos x="1006" y="1029"/>
                  </a:cxn>
                  <a:cxn ang="0">
                    <a:pos x="1126" y="1189"/>
                  </a:cxn>
                  <a:cxn ang="0">
                    <a:pos x="1194" y="1346"/>
                  </a:cxn>
                  <a:cxn ang="0">
                    <a:pos x="1223" y="1474"/>
                  </a:cxn>
                  <a:cxn ang="0">
                    <a:pos x="1237" y="1538"/>
                  </a:cxn>
                  <a:cxn ang="0">
                    <a:pos x="1232" y="1596"/>
                  </a:cxn>
                  <a:cxn ang="0">
                    <a:pos x="1217" y="1653"/>
                  </a:cxn>
                  <a:cxn ang="0">
                    <a:pos x="1219" y="1757"/>
                  </a:cxn>
                  <a:cxn ang="0">
                    <a:pos x="1187" y="1814"/>
                  </a:cxn>
                  <a:cxn ang="0">
                    <a:pos x="1089" y="1899"/>
                  </a:cxn>
                  <a:cxn ang="0">
                    <a:pos x="1063" y="1942"/>
                  </a:cxn>
                  <a:cxn ang="0">
                    <a:pos x="956" y="2011"/>
                  </a:cxn>
                  <a:cxn ang="0">
                    <a:pos x="886" y="2068"/>
                  </a:cxn>
                  <a:cxn ang="0">
                    <a:pos x="847" y="2100"/>
                  </a:cxn>
                  <a:cxn ang="0">
                    <a:pos x="856" y="2158"/>
                  </a:cxn>
                  <a:cxn ang="0">
                    <a:pos x="787" y="2191"/>
                  </a:cxn>
                  <a:cxn ang="0">
                    <a:pos x="682" y="2311"/>
                  </a:cxn>
                  <a:cxn ang="0">
                    <a:pos x="562" y="2388"/>
                  </a:cxn>
                  <a:cxn ang="0">
                    <a:pos x="596" y="2332"/>
                  </a:cxn>
                  <a:cxn ang="0">
                    <a:pos x="592" y="2176"/>
                  </a:cxn>
                  <a:cxn ang="0">
                    <a:pos x="543" y="2119"/>
                  </a:cxn>
                  <a:cxn ang="0">
                    <a:pos x="613" y="2029"/>
                  </a:cxn>
                  <a:cxn ang="0">
                    <a:pos x="684" y="1991"/>
                  </a:cxn>
                  <a:cxn ang="0">
                    <a:pos x="751" y="1987"/>
                  </a:cxn>
                  <a:cxn ang="0">
                    <a:pos x="786" y="1930"/>
                  </a:cxn>
                  <a:cxn ang="0">
                    <a:pos x="771" y="1855"/>
                  </a:cxn>
                  <a:cxn ang="0">
                    <a:pos x="906" y="1765"/>
                  </a:cxn>
                  <a:cxn ang="0">
                    <a:pos x="951" y="1655"/>
                  </a:cxn>
                  <a:cxn ang="0">
                    <a:pos x="976" y="1602"/>
                  </a:cxn>
                  <a:cxn ang="0">
                    <a:pos x="920" y="1484"/>
                  </a:cxn>
                  <a:cxn ang="0">
                    <a:pos x="927" y="1289"/>
                  </a:cxn>
                  <a:cxn ang="0">
                    <a:pos x="875" y="1247"/>
                  </a:cxn>
                  <a:cxn ang="0">
                    <a:pos x="888" y="1136"/>
                  </a:cxn>
                  <a:cxn ang="0">
                    <a:pos x="816" y="1094"/>
                  </a:cxn>
                  <a:cxn ang="0">
                    <a:pos x="733" y="994"/>
                  </a:cxn>
                  <a:cxn ang="0">
                    <a:pos x="647" y="952"/>
                  </a:cxn>
                  <a:cxn ang="0">
                    <a:pos x="506" y="804"/>
                  </a:cxn>
                  <a:cxn ang="0">
                    <a:pos x="272" y="667"/>
                  </a:cxn>
                  <a:cxn ang="0">
                    <a:pos x="331" y="577"/>
                  </a:cxn>
                  <a:cxn ang="0">
                    <a:pos x="246" y="497"/>
                  </a:cxn>
                  <a:cxn ang="0">
                    <a:pos x="179" y="519"/>
                  </a:cxn>
                  <a:cxn ang="0">
                    <a:pos x="111" y="432"/>
                  </a:cxn>
                  <a:cxn ang="0">
                    <a:pos x="64" y="372"/>
                  </a:cxn>
                </a:cxnLst>
                <a:rect l="0" t="0" r="r" b="b"/>
                <a:pathLst>
                  <a:path w="1247" h="2391">
                    <a:moveTo>
                      <a:pt x="0" y="253"/>
                    </a:moveTo>
                    <a:lnTo>
                      <a:pt x="8" y="226"/>
                    </a:lnTo>
                    <a:lnTo>
                      <a:pt x="14" y="201"/>
                    </a:lnTo>
                    <a:lnTo>
                      <a:pt x="16" y="195"/>
                    </a:lnTo>
                    <a:lnTo>
                      <a:pt x="19" y="190"/>
                    </a:lnTo>
                    <a:lnTo>
                      <a:pt x="22" y="184"/>
                    </a:lnTo>
                    <a:lnTo>
                      <a:pt x="26" y="179"/>
                    </a:lnTo>
                    <a:lnTo>
                      <a:pt x="30" y="175"/>
                    </a:lnTo>
                    <a:lnTo>
                      <a:pt x="35" y="172"/>
                    </a:lnTo>
                    <a:lnTo>
                      <a:pt x="40" y="169"/>
                    </a:lnTo>
                    <a:lnTo>
                      <a:pt x="46" y="166"/>
                    </a:lnTo>
                    <a:lnTo>
                      <a:pt x="50" y="173"/>
                    </a:lnTo>
                    <a:lnTo>
                      <a:pt x="55" y="180"/>
                    </a:lnTo>
                    <a:lnTo>
                      <a:pt x="58" y="183"/>
                    </a:lnTo>
                    <a:lnTo>
                      <a:pt x="61" y="185"/>
                    </a:lnTo>
                    <a:lnTo>
                      <a:pt x="64" y="186"/>
                    </a:lnTo>
                    <a:lnTo>
                      <a:pt x="68" y="187"/>
                    </a:lnTo>
                    <a:lnTo>
                      <a:pt x="71" y="186"/>
                    </a:lnTo>
                    <a:lnTo>
                      <a:pt x="75" y="185"/>
                    </a:lnTo>
                    <a:lnTo>
                      <a:pt x="77" y="183"/>
                    </a:lnTo>
                    <a:lnTo>
                      <a:pt x="81" y="181"/>
                    </a:lnTo>
                    <a:lnTo>
                      <a:pt x="86" y="177"/>
                    </a:lnTo>
                    <a:lnTo>
                      <a:pt x="92" y="173"/>
                    </a:lnTo>
                    <a:lnTo>
                      <a:pt x="123" y="197"/>
                    </a:lnTo>
                    <a:lnTo>
                      <a:pt x="151" y="197"/>
                    </a:lnTo>
                    <a:lnTo>
                      <a:pt x="150" y="180"/>
                    </a:lnTo>
                    <a:lnTo>
                      <a:pt x="150" y="165"/>
                    </a:lnTo>
                    <a:lnTo>
                      <a:pt x="151" y="157"/>
                    </a:lnTo>
                    <a:lnTo>
                      <a:pt x="154" y="151"/>
                    </a:lnTo>
                    <a:lnTo>
                      <a:pt x="157" y="145"/>
                    </a:lnTo>
                    <a:lnTo>
                      <a:pt x="163" y="140"/>
                    </a:lnTo>
                    <a:lnTo>
                      <a:pt x="170" y="136"/>
                    </a:lnTo>
                    <a:lnTo>
                      <a:pt x="176" y="134"/>
                    </a:lnTo>
                    <a:lnTo>
                      <a:pt x="181" y="132"/>
                    </a:lnTo>
                    <a:lnTo>
                      <a:pt x="188" y="132"/>
                    </a:lnTo>
                    <a:lnTo>
                      <a:pt x="201" y="132"/>
                    </a:lnTo>
                    <a:lnTo>
                      <a:pt x="215" y="130"/>
                    </a:lnTo>
                    <a:lnTo>
                      <a:pt x="235" y="129"/>
                    </a:lnTo>
                    <a:lnTo>
                      <a:pt x="253" y="132"/>
                    </a:lnTo>
                    <a:lnTo>
                      <a:pt x="262" y="132"/>
                    </a:lnTo>
                    <a:lnTo>
                      <a:pt x="269" y="129"/>
                    </a:lnTo>
                    <a:lnTo>
                      <a:pt x="273" y="128"/>
                    </a:lnTo>
                    <a:lnTo>
                      <a:pt x="277" y="126"/>
                    </a:lnTo>
                    <a:lnTo>
                      <a:pt x="281" y="124"/>
                    </a:lnTo>
                    <a:lnTo>
                      <a:pt x="284" y="120"/>
                    </a:lnTo>
                    <a:lnTo>
                      <a:pt x="290" y="112"/>
                    </a:lnTo>
                    <a:lnTo>
                      <a:pt x="295" y="102"/>
                    </a:lnTo>
                    <a:lnTo>
                      <a:pt x="298" y="98"/>
                    </a:lnTo>
                    <a:lnTo>
                      <a:pt x="301" y="95"/>
                    </a:lnTo>
                    <a:lnTo>
                      <a:pt x="305" y="93"/>
                    </a:lnTo>
                    <a:lnTo>
                      <a:pt x="311" y="92"/>
                    </a:lnTo>
                    <a:lnTo>
                      <a:pt x="324" y="94"/>
                    </a:lnTo>
                    <a:lnTo>
                      <a:pt x="336" y="94"/>
                    </a:lnTo>
                    <a:lnTo>
                      <a:pt x="341" y="93"/>
                    </a:lnTo>
                    <a:lnTo>
                      <a:pt x="345" y="90"/>
                    </a:lnTo>
                    <a:lnTo>
                      <a:pt x="348" y="87"/>
                    </a:lnTo>
                    <a:lnTo>
                      <a:pt x="350" y="83"/>
                    </a:lnTo>
                    <a:lnTo>
                      <a:pt x="353" y="78"/>
                    </a:lnTo>
                    <a:lnTo>
                      <a:pt x="355" y="73"/>
                    </a:lnTo>
                    <a:lnTo>
                      <a:pt x="358" y="69"/>
                    </a:lnTo>
                    <a:lnTo>
                      <a:pt x="362" y="66"/>
                    </a:lnTo>
                    <a:lnTo>
                      <a:pt x="373" y="61"/>
                    </a:lnTo>
                    <a:lnTo>
                      <a:pt x="382" y="56"/>
                    </a:lnTo>
                    <a:lnTo>
                      <a:pt x="387" y="54"/>
                    </a:lnTo>
                    <a:lnTo>
                      <a:pt x="390" y="51"/>
                    </a:lnTo>
                    <a:lnTo>
                      <a:pt x="392" y="48"/>
                    </a:lnTo>
                    <a:lnTo>
                      <a:pt x="393" y="42"/>
                    </a:lnTo>
                    <a:lnTo>
                      <a:pt x="392" y="31"/>
                    </a:lnTo>
                    <a:lnTo>
                      <a:pt x="389" y="22"/>
                    </a:lnTo>
                    <a:lnTo>
                      <a:pt x="386" y="12"/>
                    </a:lnTo>
                    <a:lnTo>
                      <a:pt x="384" y="2"/>
                    </a:lnTo>
                    <a:lnTo>
                      <a:pt x="392" y="1"/>
                    </a:lnTo>
                    <a:lnTo>
                      <a:pt x="400" y="1"/>
                    </a:lnTo>
                    <a:lnTo>
                      <a:pt x="407" y="0"/>
                    </a:lnTo>
                    <a:lnTo>
                      <a:pt x="415" y="0"/>
                    </a:lnTo>
                    <a:lnTo>
                      <a:pt x="420" y="0"/>
                    </a:lnTo>
                    <a:lnTo>
                      <a:pt x="425" y="1"/>
                    </a:lnTo>
                    <a:lnTo>
                      <a:pt x="429" y="2"/>
                    </a:lnTo>
                    <a:lnTo>
                      <a:pt x="433" y="4"/>
                    </a:lnTo>
                    <a:lnTo>
                      <a:pt x="439" y="8"/>
                    </a:lnTo>
                    <a:lnTo>
                      <a:pt x="446" y="14"/>
                    </a:lnTo>
                    <a:lnTo>
                      <a:pt x="453" y="21"/>
                    </a:lnTo>
                    <a:lnTo>
                      <a:pt x="459" y="27"/>
                    </a:lnTo>
                    <a:lnTo>
                      <a:pt x="466" y="32"/>
                    </a:lnTo>
                    <a:lnTo>
                      <a:pt x="474" y="37"/>
                    </a:lnTo>
                    <a:lnTo>
                      <a:pt x="482" y="40"/>
                    </a:lnTo>
                    <a:lnTo>
                      <a:pt x="489" y="42"/>
                    </a:lnTo>
                    <a:lnTo>
                      <a:pt x="496" y="43"/>
                    </a:lnTo>
                    <a:lnTo>
                      <a:pt x="503" y="43"/>
                    </a:lnTo>
                    <a:lnTo>
                      <a:pt x="518" y="42"/>
                    </a:lnTo>
                    <a:lnTo>
                      <a:pt x="534" y="42"/>
                    </a:lnTo>
                    <a:lnTo>
                      <a:pt x="548" y="41"/>
                    </a:lnTo>
                    <a:lnTo>
                      <a:pt x="560" y="40"/>
                    </a:lnTo>
                    <a:lnTo>
                      <a:pt x="572" y="38"/>
                    </a:lnTo>
                    <a:lnTo>
                      <a:pt x="586" y="37"/>
                    </a:lnTo>
                    <a:lnTo>
                      <a:pt x="591" y="38"/>
                    </a:lnTo>
                    <a:lnTo>
                      <a:pt x="598" y="41"/>
                    </a:lnTo>
                    <a:lnTo>
                      <a:pt x="602" y="45"/>
                    </a:lnTo>
                    <a:lnTo>
                      <a:pt x="606" y="50"/>
                    </a:lnTo>
                    <a:lnTo>
                      <a:pt x="610" y="54"/>
                    </a:lnTo>
                    <a:lnTo>
                      <a:pt x="615" y="58"/>
                    </a:lnTo>
                    <a:lnTo>
                      <a:pt x="620" y="60"/>
                    </a:lnTo>
                    <a:lnTo>
                      <a:pt x="627" y="61"/>
                    </a:lnTo>
                    <a:lnTo>
                      <a:pt x="635" y="51"/>
                    </a:lnTo>
                    <a:lnTo>
                      <a:pt x="643" y="37"/>
                    </a:lnTo>
                    <a:lnTo>
                      <a:pt x="653" y="37"/>
                    </a:lnTo>
                    <a:lnTo>
                      <a:pt x="662" y="37"/>
                    </a:lnTo>
                    <a:lnTo>
                      <a:pt x="669" y="38"/>
                    </a:lnTo>
                    <a:lnTo>
                      <a:pt x="675" y="39"/>
                    </a:lnTo>
                    <a:lnTo>
                      <a:pt x="682" y="42"/>
                    </a:lnTo>
                    <a:lnTo>
                      <a:pt x="688" y="47"/>
                    </a:lnTo>
                    <a:lnTo>
                      <a:pt x="680" y="59"/>
                    </a:lnTo>
                    <a:lnTo>
                      <a:pt x="673" y="68"/>
                    </a:lnTo>
                    <a:lnTo>
                      <a:pt x="665" y="78"/>
                    </a:lnTo>
                    <a:lnTo>
                      <a:pt x="657" y="86"/>
                    </a:lnTo>
                    <a:lnTo>
                      <a:pt x="649" y="95"/>
                    </a:lnTo>
                    <a:lnTo>
                      <a:pt x="643" y="105"/>
                    </a:lnTo>
                    <a:lnTo>
                      <a:pt x="641" y="110"/>
                    </a:lnTo>
                    <a:lnTo>
                      <a:pt x="639" y="115"/>
                    </a:lnTo>
                    <a:lnTo>
                      <a:pt x="638" y="121"/>
                    </a:lnTo>
                    <a:lnTo>
                      <a:pt x="638" y="127"/>
                    </a:lnTo>
                    <a:lnTo>
                      <a:pt x="639" y="132"/>
                    </a:lnTo>
                    <a:lnTo>
                      <a:pt x="641" y="135"/>
                    </a:lnTo>
                    <a:lnTo>
                      <a:pt x="644" y="138"/>
                    </a:lnTo>
                    <a:lnTo>
                      <a:pt x="647" y="139"/>
                    </a:lnTo>
                    <a:lnTo>
                      <a:pt x="656" y="143"/>
                    </a:lnTo>
                    <a:lnTo>
                      <a:pt x="664" y="147"/>
                    </a:lnTo>
                    <a:lnTo>
                      <a:pt x="675" y="156"/>
                    </a:lnTo>
                    <a:lnTo>
                      <a:pt x="686" y="166"/>
                    </a:lnTo>
                    <a:lnTo>
                      <a:pt x="692" y="170"/>
                    </a:lnTo>
                    <a:lnTo>
                      <a:pt x="697" y="174"/>
                    </a:lnTo>
                    <a:lnTo>
                      <a:pt x="704" y="176"/>
                    </a:lnTo>
                    <a:lnTo>
                      <a:pt x="712" y="177"/>
                    </a:lnTo>
                    <a:lnTo>
                      <a:pt x="747" y="168"/>
                    </a:lnTo>
                    <a:lnTo>
                      <a:pt x="797" y="168"/>
                    </a:lnTo>
                    <a:lnTo>
                      <a:pt x="805" y="167"/>
                    </a:lnTo>
                    <a:lnTo>
                      <a:pt x="813" y="165"/>
                    </a:lnTo>
                    <a:lnTo>
                      <a:pt x="820" y="163"/>
                    </a:lnTo>
                    <a:lnTo>
                      <a:pt x="829" y="161"/>
                    </a:lnTo>
                    <a:lnTo>
                      <a:pt x="828" y="168"/>
                    </a:lnTo>
                    <a:lnTo>
                      <a:pt x="826" y="174"/>
                    </a:lnTo>
                    <a:lnTo>
                      <a:pt x="822" y="183"/>
                    </a:lnTo>
                    <a:lnTo>
                      <a:pt x="817" y="193"/>
                    </a:lnTo>
                    <a:lnTo>
                      <a:pt x="812" y="206"/>
                    </a:lnTo>
                    <a:lnTo>
                      <a:pt x="808" y="219"/>
                    </a:lnTo>
                    <a:lnTo>
                      <a:pt x="805" y="231"/>
                    </a:lnTo>
                    <a:lnTo>
                      <a:pt x="801" y="246"/>
                    </a:lnTo>
                    <a:lnTo>
                      <a:pt x="799" y="253"/>
                    </a:lnTo>
                    <a:lnTo>
                      <a:pt x="796" y="260"/>
                    </a:lnTo>
                    <a:lnTo>
                      <a:pt x="791" y="267"/>
                    </a:lnTo>
                    <a:lnTo>
                      <a:pt x="787" y="274"/>
                    </a:lnTo>
                    <a:lnTo>
                      <a:pt x="782" y="279"/>
                    </a:lnTo>
                    <a:lnTo>
                      <a:pt x="777" y="284"/>
                    </a:lnTo>
                    <a:lnTo>
                      <a:pt x="772" y="289"/>
                    </a:lnTo>
                    <a:lnTo>
                      <a:pt x="765" y="293"/>
                    </a:lnTo>
                    <a:lnTo>
                      <a:pt x="759" y="296"/>
                    </a:lnTo>
                    <a:lnTo>
                      <a:pt x="752" y="299"/>
                    </a:lnTo>
                    <a:lnTo>
                      <a:pt x="745" y="303"/>
                    </a:lnTo>
                    <a:lnTo>
                      <a:pt x="737" y="305"/>
                    </a:lnTo>
                    <a:lnTo>
                      <a:pt x="722" y="308"/>
                    </a:lnTo>
                    <a:lnTo>
                      <a:pt x="705" y="309"/>
                    </a:lnTo>
                    <a:lnTo>
                      <a:pt x="705" y="317"/>
                    </a:lnTo>
                    <a:lnTo>
                      <a:pt x="711" y="337"/>
                    </a:lnTo>
                    <a:lnTo>
                      <a:pt x="711" y="361"/>
                    </a:lnTo>
                    <a:lnTo>
                      <a:pt x="711" y="365"/>
                    </a:lnTo>
                    <a:lnTo>
                      <a:pt x="710" y="369"/>
                    </a:lnTo>
                    <a:lnTo>
                      <a:pt x="707" y="372"/>
                    </a:lnTo>
                    <a:lnTo>
                      <a:pt x="705" y="375"/>
                    </a:lnTo>
                    <a:lnTo>
                      <a:pt x="701" y="380"/>
                    </a:lnTo>
                    <a:lnTo>
                      <a:pt x="695" y="385"/>
                    </a:lnTo>
                    <a:lnTo>
                      <a:pt x="689" y="391"/>
                    </a:lnTo>
                    <a:lnTo>
                      <a:pt x="683" y="396"/>
                    </a:lnTo>
                    <a:lnTo>
                      <a:pt x="677" y="402"/>
                    </a:lnTo>
                    <a:lnTo>
                      <a:pt x="673" y="409"/>
                    </a:lnTo>
                    <a:lnTo>
                      <a:pt x="669" y="424"/>
                    </a:lnTo>
                    <a:lnTo>
                      <a:pt x="666" y="437"/>
                    </a:lnTo>
                    <a:lnTo>
                      <a:pt x="663" y="450"/>
                    </a:lnTo>
                    <a:lnTo>
                      <a:pt x="657" y="464"/>
                    </a:lnTo>
                    <a:lnTo>
                      <a:pt x="653" y="473"/>
                    </a:lnTo>
                    <a:lnTo>
                      <a:pt x="647" y="480"/>
                    </a:lnTo>
                    <a:lnTo>
                      <a:pt x="642" y="487"/>
                    </a:lnTo>
                    <a:lnTo>
                      <a:pt x="636" y="492"/>
                    </a:lnTo>
                    <a:lnTo>
                      <a:pt x="622" y="504"/>
                    </a:lnTo>
                    <a:lnTo>
                      <a:pt x="608" y="516"/>
                    </a:lnTo>
                    <a:lnTo>
                      <a:pt x="597" y="525"/>
                    </a:lnTo>
                    <a:lnTo>
                      <a:pt x="585" y="534"/>
                    </a:lnTo>
                    <a:lnTo>
                      <a:pt x="581" y="538"/>
                    </a:lnTo>
                    <a:lnTo>
                      <a:pt x="577" y="543"/>
                    </a:lnTo>
                    <a:lnTo>
                      <a:pt x="575" y="549"/>
                    </a:lnTo>
                    <a:lnTo>
                      <a:pt x="574" y="557"/>
                    </a:lnTo>
                    <a:lnTo>
                      <a:pt x="574" y="677"/>
                    </a:lnTo>
                    <a:lnTo>
                      <a:pt x="575" y="684"/>
                    </a:lnTo>
                    <a:lnTo>
                      <a:pt x="578" y="690"/>
                    </a:lnTo>
                    <a:lnTo>
                      <a:pt x="582" y="695"/>
                    </a:lnTo>
                    <a:lnTo>
                      <a:pt x="587" y="701"/>
                    </a:lnTo>
                    <a:lnTo>
                      <a:pt x="600" y="709"/>
                    </a:lnTo>
                    <a:lnTo>
                      <a:pt x="612" y="719"/>
                    </a:lnTo>
                    <a:lnTo>
                      <a:pt x="621" y="732"/>
                    </a:lnTo>
                    <a:lnTo>
                      <a:pt x="630" y="743"/>
                    </a:lnTo>
                    <a:lnTo>
                      <a:pt x="634" y="748"/>
                    </a:lnTo>
                    <a:lnTo>
                      <a:pt x="638" y="753"/>
                    </a:lnTo>
                    <a:lnTo>
                      <a:pt x="644" y="758"/>
                    </a:lnTo>
                    <a:lnTo>
                      <a:pt x="651" y="761"/>
                    </a:lnTo>
                    <a:lnTo>
                      <a:pt x="658" y="768"/>
                    </a:lnTo>
                    <a:lnTo>
                      <a:pt x="664" y="773"/>
                    </a:lnTo>
                    <a:lnTo>
                      <a:pt x="670" y="778"/>
                    </a:lnTo>
                    <a:lnTo>
                      <a:pt x="677" y="782"/>
                    </a:lnTo>
                    <a:lnTo>
                      <a:pt x="691" y="790"/>
                    </a:lnTo>
                    <a:lnTo>
                      <a:pt x="706" y="798"/>
                    </a:lnTo>
                    <a:lnTo>
                      <a:pt x="712" y="801"/>
                    </a:lnTo>
                    <a:lnTo>
                      <a:pt x="714" y="805"/>
                    </a:lnTo>
                    <a:lnTo>
                      <a:pt x="716" y="809"/>
                    </a:lnTo>
                    <a:lnTo>
                      <a:pt x="717" y="815"/>
                    </a:lnTo>
                    <a:lnTo>
                      <a:pt x="718" y="825"/>
                    </a:lnTo>
                    <a:lnTo>
                      <a:pt x="720" y="837"/>
                    </a:lnTo>
                    <a:lnTo>
                      <a:pt x="723" y="850"/>
                    </a:lnTo>
                    <a:lnTo>
                      <a:pt x="727" y="861"/>
                    </a:lnTo>
                    <a:lnTo>
                      <a:pt x="729" y="866"/>
                    </a:lnTo>
                    <a:lnTo>
                      <a:pt x="731" y="872"/>
                    </a:lnTo>
                    <a:lnTo>
                      <a:pt x="735" y="877"/>
                    </a:lnTo>
                    <a:lnTo>
                      <a:pt x="741" y="881"/>
                    </a:lnTo>
                    <a:lnTo>
                      <a:pt x="754" y="885"/>
                    </a:lnTo>
                    <a:lnTo>
                      <a:pt x="769" y="887"/>
                    </a:lnTo>
                    <a:lnTo>
                      <a:pt x="778" y="894"/>
                    </a:lnTo>
                    <a:lnTo>
                      <a:pt x="785" y="904"/>
                    </a:lnTo>
                    <a:lnTo>
                      <a:pt x="796" y="911"/>
                    </a:lnTo>
                    <a:lnTo>
                      <a:pt x="805" y="916"/>
                    </a:lnTo>
                    <a:lnTo>
                      <a:pt x="814" y="922"/>
                    </a:lnTo>
                    <a:lnTo>
                      <a:pt x="825" y="929"/>
                    </a:lnTo>
                    <a:lnTo>
                      <a:pt x="832" y="938"/>
                    </a:lnTo>
                    <a:lnTo>
                      <a:pt x="840" y="947"/>
                    </a:lnTo>
                    <a:lnTo>
                      <a:pt x="847" y="952"/>
                    </a:lnTo>
                    <a:lnTo>
                      <a:pt x="855" y="956"/>
                    </a:lnTo>
                    <a:lnTo>
                      <a:pt x="862" y="958"/>
                    </a:lnTo>
                    <a:lnTo>
                      <a:pt x="869" y="960"/>
                    </a:lnTo>
                    <a:lnTo>
                      <a:pt x="885" y="962"/>
                    </a:lnTo>
                    <a:lnTo>
                      <a:pt x="901" y="965"/>
                    </a:lnTo>
                    <a:lnTo>
                      <a:pt x="917" y="970"/>
                    </a:lnTo>
                    <a:lnTo>
                      <a:pt x="929" y="975"/>
                    </a:lnTo>
                    <a:lnTo>
                      <a:pt x="942" y="982"/>
                    </a:lnTo>
                    <a:lnTo>
                      <a:pt x="955" y="989"/>
                    </a:lnTo>
                    <a:lnTo>
                      <a:pt x="962" y="996"/>
                    </a:lnTo>
                    <a:lnTo>
                      <a:pt x="971" y="1003"/>
                    </a:lnTo>
                    <a:lnTo>
                      <a:pt x="981" y="1009"/>
                    </a:lnTo>
                    <a:lnTo>
                      <a:pt x="990" y="1016"/>
                    </a:lnTo>
                    <a:lnTo>
                      <a:pt x="998" y="1023"/>
                    </a:lnTo>
                    <a:lnTo>
                      <a:pt x="1006" y="1029"/>
                    </a:lnTo>
                    <a:lnTo>
                      <a:pt x="1020" y="1044"/>
                    </a:lnTo>
                    <a:lnTo>
                      <a:pt x="1038" y="1059"/>
                    </a:lnTo>
                    <a:lnTo>
                      <a:pt x="1047" y="1065"/>
                    </a:lnTo>
                    <a:lnTo>
                      <a:pt x="1056" y="1074"/>
                    </a:lnTo>
                    <a:lnTo>
                      <a:pt x="1067" y="1087"/>
                    </a:lnTo>
                    <a:lnTo>
                      <a:pt x="1077" y="1102"/>
                    </a:lnTo>
                    <a:lnTo>
                      <a:pt x="1092" y="1117"/>
                    </a:lnTo>
                    <a:lnTo>
                      <a:pt x="1105" y="1131"/>
                    </a:lnTo>
                    <a:lnTo>
                      <a:pt x="1112" y="1137"/>
                    </a:lnTo>
                    <a:lnTo>
                      <a:pt x="1117" y="1145"/>
                    </a:lnTo>
                    <a:lnTo>
                      <a:pt x="1120" y="1154"/>
                    </a:lnTo>
                    <a:lnTo>
                      <a:pt x="1123" y="1164"/>
                    </a:lnTo>
                    <a:lnTo>
                      <a:pt x="1126" y="1189"/>
                    </a:lnTo>
                    <a:lnTo>
                      <a:pt x="1131" y="1211"/>
                    </a:lnTo>
                    <a:lnTo>
                      <a:pt x="1134" y="1221"/>
                    </a:lnTo>
                    <a:lnTo>
                      <a:pt x="1139" y="1231"/>
                    </a:lnTo>
                    <a:lnTo>
                      <a:pt x="1144" y="1243"/>
                    </a:lnTo>
                    <a:lnTo>
                      <a:pt x="1150" y="1254"/>
                    </a:lnTo>
                    <a:lnTo>
                      <a:pt x="1158" y="1270"/>
                    </a:lnTo>
                    <a:lnTo>
                      <a:pt x="1166" y="1284"/>
                    </a:lnTo>
                    <a:lnTo>
                      <a:pt x="1174" y="1298"/>
                    </a:lnTo>
                    <a:lnTo>
                      <a:pt x="1181" y="1314"/>
                    </a:lnTo>
                    <a:lnTo>
                      <a:pt x="1186" y="1326"/>
                    </a:lnTo>
                    <a:lnTo>
                      <a:pt x="1191" y="1336"/>
                    </a:lnTo>
                    <a:lnTo>
                      <a:pt x="1193" y="1341"/>
                    </a:lnTo>
                    <a:lnTo>
                      <a:pt x="1194" y="1346"/>
                    </a:lnTo>
                    <a:lnTo>
                      <a:pt x="1196" y="1352"/>
                    </a:lnTo>
                    <a:lnTo>
                      <a:pt x="1197" y="1358"/>
                    </a:lnTo>
                    <a:lnTo>
                      <a:pt x="1196" y="1370"/>
                    </a:lnTo>
                    <a:lnTo>
                      <a:pt x="1196" y="1383"/>
                    </a:lnTo>
                    <a:lnTo>
                      <a:pt x="1196" y="1398"/>
                    </a:lnTo>
                    <a:lnTo>
                      <a:pt x="1196" y="1405"/>
                    </a:lnTo>
                    <a:lnTo>
                      <a:pt x="1197" y="1412"/>
                    </a:lnTo>
                    <a:lnTo>
                      <a:pt x="1199" y="1417"/>
                    </a:lnTo>
                    <a:lnTo>
                      <a:pt x="1201" y="1422"/>
                    </a:lnTo>
                    <a:lnTo>
                      <a:pt x="1206" y="1433"/>
                    </a:lnTo>
                    <a:lnTo>
                      <a:pt x="1213" y="1445"/>
                    </a:lnTo>
                    <a:lnTo>
                      <a:pt x="1219" y="1460"/>
                    </a:lnTo>
                    <a:lnTo>
                      <a:pt x="1223" y="1474"/>
                    </a:lnTo>
                    <a:lnTo>
                      <a:pt x="1227" y="1488"/>
                    </a:lnTo>
                    <a:lnTo>
                      <a:pt x="1232" y="1503"/>
                    </a:lnTo>
                    <a:lnTo>
                      <a:pt x="1236" y="1509"/>
                    </a:lnTo>
                    <a:lnTo>
                      <a:pt x="1241" y="1514"/>
                    </a:lnTo>
                    <a:lnTo>
                      <a:pt x="1243" y="1516"/>
                    </a:lnTo>
                    <a:lnTo>
                      <a:pt x="1245" y="1518"/>
                    </a:lnTo>
                    <a:lnTo>
                      <a:pt x="1246" y="1522"/>
                    </a:lnTo>
                    <a:lnTo>
                      <a:pt x="1247" y="1525"/>
                    </a:lnTo>
                    <a:lnTo>
                      <a:pt x="1247" y="1528"/>
                    </a:lnTo>
                    <a:lnTo>
                      <a:pt x="1245" y="1531"/>
                    </a:lnTo>
                    <a:lnTo>
                      <a:pt x="1244" y="1533"/>
                    </a:lnTo>
                    <a:lnTo>
                      <a:pt x="1242" y="1534"/>
                    </a:lnTo>
                    <a:lnTo>
                      <a:pt x="1237" y="1538"/>
                    </a:lnTo>
                    <a:lnTo>
                      <a:pt x="1232" y="1542"/>
                    </a:lnTo>
                    <a:lnTo>
                      <a:pt x="1227" y="1550"/>
                    </a:lnTo>
                    <a:lnTo>
                      <a:pt x="1221" y="1556"/>
                    </a:lnTo>
                    <a:lnTo>
                      <a:pt x="1219" y="1560"/>
                    </a:lnTo>
                    <a:lnTo>
                      <a:pt x="1217" y="1563"/>
                    </a:lnTo>
                    <a:lnTo>
                      <a:pt x="1216" y="1567"/>
                    </a:lnTo>
                    <a:lnTo>
                      <a:pt x="1216" y="1571"/>
                    </a:lnTo>
                    <a:lnTo>
                      <a:pt x="1217" y="1577"/>
                    </a:lnTo>
                    <a:lnTo>
                      <a:pt x="1219" y="1581"/>
                    </a:lnTo>
                    <a:lnTo>
                      <a:pt x="1222" y="1585"/>
                    </a:lnTo>
                    <a:lnTo>
                      <a:pt x="1226" y="1589"/>
                    </a:lnTo>
                    <a:lnTo>
                      <a:pt x="1229" y="1592"/>
                    </a:lnTo>
                    <a:lnTo>
                      <a:pt x="1232" y="1596"/>
                    </a:lnTo>
                    <a:lnTo>
                      <a:pt x="1234" y="1600"/>
                    </a:lnTo>
                    <a:lnTo>
                      <a:pt x="1234" y="1606"/>
                    </a:lnTo>
                    <a:lnTo>
                      <a:pt x="1234" y="1609"/>
                    </a:lnTo>
                    <a:lnTo>
                      <a:pt x="1232" y="1611"/>
                    </a:lnTo>
                    <a:lnTo>
                      <a:pt x="1230" y="1612"/>
                    </a:lnTo>
                    <a:lnTo>
                      <a:pt x="1227" y="1613"/>
                    </a:lnTo>
                    <a:lnTo>
                      <a:pt x="1220" y="1615"/>
                    </a:lnTo>
                    <a:lnTo>
                      <a:pt x="1214" y="1619"/>
                    </a:lnTo>
                    <a:lnTo>
                      <a:pt x="1213" y="1622"/>
                    </a:lnTo>
                    <a:lnTo>
                      <a:pt x="1213" y="1626"/>
                    </a:lnTo>
                    <a:lnTo>
                      <a:pt x="1213" y="1637"/>
                    </a:lnTo>
                    <a:lnTo>
                      <a:pt x="1215" y="1645"/>
                    </a:lnTo>
                    <a:lnTo>
                      <a:pt x="1217" y="1653"/>
                    </a:lnTo>
                    <a:lnTo>
                      <a:pt x="1220" y="1662"/>
                    </a:lnTo>
                    <a:lnTo>
                      <a:pt x="1222" y="1670"/>
                    </a:lnTo>
                    <a:lnTo>
                      <a:pt x="1225" y="1678"/>
                    </a:lnTo>
                    <a:lnTo>
                      <a:pt x="1227" y="1687"/>
                    </a:lnTo>
                    <a:lnTo>
                      <a:pt x="1227" y="1698"/>
                    </a:lnTo>
                    <a:lnTo>
                      <a:pt x="1225" y="1707"/>
                    </a:lnTo>
                    <a:lnTo>
                      <a:pt x="1222" y="1717"/>
                    </a:lnTo>
                    <a:lnTo>
                      <a:pt x="1225" y="1729"/>
                    </a:lnTo>
                    <a:lnTo>
                      <a:pt x="1227" y="1741"/>
                    </a:lnTo>
                    <a:lnTo>
                      <a:pt x="1227" y="1745"/>
                    </a:lnTo>
                    <a:lnTo>
                      <a:pt x="1225" y="1750"/>
                    </a:lnTo>
                    <a:lnTo>
                      <a:pt x="1222" y="1754"/>
                    </a:lnTo>
                    <a:lnTo>
                      <a:pt x="1219" y="1757"/>
                    </a:lnTo>
                    <a:lnTo>
                      <a:pt x="1216" y="1760"/>
                    </a:lnTo>
                    <a:lnTo>
                      <a:pt x="1214" y="1763"/>
                    </a:lnTo>
                    <a:lnTo>
                      <a:pt x="1211" y="1767"/>
                    </a:lnTo>
                    <a:lnTo>
                      <a:pt x="1209" y="1771"/>
                    </a:lnTo>
                    <a:lnTo>
                      <a:pt x="1208" y="1779"/>
                    </a:lnTo>
                    <a:lnTo>
                      <a:pt x="1209" y="1785"/>
                    </a:lnTo>
                    <a:lnTo>
                      <a:pt x="1209" y="1788"/>
                    </a:lnTo>
                    <a:lnTo>
                      <a:pt x="1208" y="1791"/>
                    </a:lnTo>
                    <a:lnTo>
                      <a:pt x="1208" y="1794"/>
                    </a:lnTo>
                    <a:lnTo>
                      <a:pt x="1206" y="1797"/>
                    </a:lnTo>
                    <a:lnTo>
                      <a:pt x="1200" y="1804"/>
                    </a:lnTo>
                    <a:lnTo>
                      <a:pt x="1193" y="1809"/>
                    </a:lnTo>
                    <a:lnTo>
                      <a:pt x="1187" y="1814"/>
                    </a:lnTo>
                    <a:lnTo>
                      <a:pt x="1181" y="1818"/>
                    </a:lnTo>
                    <a:lnTo>
                      <a:pt x="1168" y="1826"/>
                    </a:lnTo>
                    <a:lnTo>
                      <a:pt x="1153" y="1836"/>
                    </a:lnTo>
                    <a:lnTo>
                      <a:pt x="1140" y="1849"/>
                    </a:lnTo>
                    <a:lnTo>
                      <a:pt x="1129" y="1862"/>
                    </a:lnTo>
                    <a:lnTo>
                      <a:pt x="1124" y="1868"/>
                    </a:lnTo>
                    <a:lnTo>
                      <a:pt x="1119" y="1874"/>
                    </a:lnTo>
                    <a:lnTo>
                      <a:pt x="1113" y="1880"/>
                    </a:lnTo>
                    <a:lnTo>
                      <a:pt x="1104" y="1885"/>
                    </a:lnTo>
                    <a:lnTo>
                      <a:pt x="1100" y="1889"/>
                    </a:lnTo>
                    <a:lnTo>
                      <a:pt x="1096" y="1892"/>
                    </a:lnTo>
                    <a:lnTo>
                      <a:pt x="1092" y="1895"/>
                    </a:lnTo>
                    <a:lnTo>
                      <a:pt x="1089" y="1899"/>
                    </a:lnTo>
                    <a:lnTo>
                      <a:pt x="1088" y="1904"/>
                    </a:lnTo>
                    <a:lnTo>
                      <a:pt x="1087" y="1910"/>
                    </a:lnTo>
                    <a:lnTo>
                      <a:pt x="1088" y="1915"/>
                    </a:lnTo>
                    <a:lnTo>
                      <a:pt x="1088" y="1921"/>
                    </a:lnTo>
                    <a:lnTo>
                      <a:pt x="1088" y="1926"/>
                    </a:lnTo>
                    <a:lnTo>
                      <a:pt x="1087" y="1930"/>
                    </a:lnTo>
                    <a:lnTo>
                      <a:pt x="1086" y="1935"/>
                    </a:lnTo>
                    <a:lnTo>
                      <a:pt x="1083" y="1939"/>
                    </a:lnTo>
                    <a:lnTo>
                      <a:pt x="1079" y="1941"/>
                    </a:lnTo>
                    <a:lnTo>
                      <a:pt x="1076" y="1942"/>
                    </a:lnTo>
                    <a:lnTo>
                      <a:pt x="1073" y="1942"/>
                    </a:lnTo>
                    <a:lnTo>
                      <a:pt x="1070" y="1942"/>
                    </a:lnTo>
                    <a:lnTo>
                      <a:pt x="1063" y="1942"/>
                    </a:lnTo>
                    <a:lnTo>
                      <a:pt x="1056" y="1944"/>
                    </a:lnTo>
                    <a:lnTo>
                      <a:pt x="1042" y="1953"/>
                    </a:lnTo>
                    <a:lnTo>
                      <a:pt x="1028" y="1962"/>
                    </a:lnTo>
                    <a:lnTo>
                      <a:pt x="1020" y="1966"/>
                    </a:lnTo>
                    <a:lnTo>
                      <a:pt x="1015" y="1971"/>
                    </a:lnTo>
                    <a:lnTo>
                      <a:pt x="1010" y="1978"/>
                    </a:lnTo>
                    <a:lnTo>
                      <a:pt x="1006" y="1983"/>
                    </a:lnTo>
                    <a:lnTo>
                      <a:pt x="1001" y="1989"/>
                    </a:lnTo>
                    <a:lnTo>
                      <a:pt x="996" y="1994"/>
                    </a:lnTo>
                    <a:lnTo>
                      <a:pt x="989" y="1998"/>
                    </a:lnTo>
                    <a:lnTo>
                      <a:pt x="982" y="2003"/>
                    </a:lnTo>
                    <a:lnTo>
                      <a:pt x="969" y="2007"/>
                    </a:lnTo>
                    <a:lnTo>
                      <a:pt x="956" y="2011"/>
                    </a:lnTo>
                    <a:lnTo>
                      <a:pt x="944" y="2013"/>
                    </a:lnTo>
                    <a:lnTo>
                      <a:pt x="929" y="2015"/>
                    </a:lnTo>
                    <a:lnTo>
                      <a:pt x="914" y="2018"/>
                    </a:lnTo>
                    <a:lnTo>
                      <a:pt x="898" y="2021"/>
                    </a:lnTo>
                    <a:lnTo>
                      <a:pt x="891" y="2022"/>
                    </a:lnTo>
                    <a:lnTo>
                      <a:pt x="885" y="2024"/>
                    </a:lnTo>
                    <a:lnTo>
                      <a:pt x="882" y="2025"/>
                    </a:lnTo>
                    <a:lnTo>
                      <a:pt x="879" y="2027"/>
                    </a:lnTo>
                    <a:lnTo>
                      <a:pt x="878" y="2029"/>
                    </a:lnTo>
                    <a:lnTo>
                      <a:pt x="878" y="2033"/>
                    </a:lnTo>
                    <a:lnTo>
                      <a:pt x="883" y="2048"/>
                    </a:lnTo>
                    <a:lnTo>
                      <a:pt x="887" y="2063"/>
                    </a:lnTo>
                    <a:lnTo>
                      <a:pt x="886" y="2068"/>
                    </a:lnTo>
                    <a:lnTo>
                      <a:pt x="885" y="2072"/>
                    </a:lnTo>
                    <a:lnTo>
                      <a:pt x="884" y="2075"/>
                    </a:lnTo>
                    <a:lnTo>
                      <a:pt x="882" y="2079"/>
                    </a:lnTo>
                    <a:lnTo>
                      <a:pt x="877" y="2087"/>
                    </a:lnTo>
                    <a:lnTo>
                      <a:pt x="872" y="2094"/>
                    </a:lnTo>
                    <a:lnTo>
                      <a:pt x="869" y="2098"/>
                    </a:lnTo>
                    <a:lnTo>
                      <a:pt x="867" y="2101"/>
                    </a:lnTo>
                    <a:lnTo>
                      <a:pt x="863" y="2103"/>
                    </a:lnTo>
                    <a:lnTo>
                      <a:pt x="859" y="2104"/>
                    </a:lnTo>
                    <a:lnTo>
                      <a:pt x="856" y="2104"/>
                    </a:lnTo>
                    <a:lnTo>
                      <a:pt x="853" y="2103"/>
                    </a:lnTo>
                    <a:lnTo>
                      <a:pt x="849" y="2102"/>
                    </a:lnTo>
                    <a:lnTo>
                      <a:pt x="847" y="2100"/>
                    </a:lnTo>
                    <a:lnTo>
                      <a:pt x="844" y="2103"/>
                    </a:lnTo>
                    <a:lnTo>
                      <a:pt x="842" y="2106"/>
                    </a:lnTo>
                    <a:lnTo>
                      <a:pt x="841" y="2109"/>
                    </a:lnTo>
                    <a:lnTo>
                      <a:pt x="840" y="2113"/>
                    </a:lnTo>
                    <a:lnTo>
                      <a:pt x="840" y="2122"/>
                    </a:lnTo>
                    <a:lnTo>
                      <a:pt x="841" y="2129"/>
                    </a:lnTo>
                    <a:lnTo>
                      <a:pt x="850" y="2129"/>
                    </a:lnTo>
                    <a:lnTo>
                      <a:pt x="860" y="2129"/>
                    </a:lnTo>
                    <a:lnTo>
                      <a:pt x="860" y="2149"/>
                    </a:lnTo>
                    <a:lnTo>
                      <a:pt x="860" y="2152"/>
                    </a:lnTo>
                    <a:lnTo>
                      <a:pt x="859" y="2154"/>
                    </a:lnTo>
                    <a:lnTo>
                      <a:pt x="858" y="2156"/>
                    </a:lnTo>
                    <a:lnTo>
                      <a:pt x="856" y="2158"/>
                    </a:lnTo>
                    <a:lnTo>
                      <a:pt x="850" y="2162"/>
                    </a:lnTo>
                    <a:lnTo>
                      <a:pt x="846" y="2165"/>
                    </a:lnTo>
                    <a:lnTo>
                      <a:pt x="837" y="2169"/>
                    </a:lnTo>
                    <a:lnTo>
                      <a:pt x="828" y="2173"/>
                    </a:lnTo>
                    <a:lnTo>
                      <a:pt x="818" y="2174"/>
                    </a:lnTo>
                    <a:lnTo>
                      <a:pt x="808" y="2176"/>
                    </a:lnTo>
                    <a:lnTo>
                      <a:pt x="801" y="2177"/>
                    </a:lnTo>
                    <a:lnTo>
                      <a:pt x="793" y="2179"/>
                    </a:lnTo>
                    <a:lnTo>
                      <a:pt x="790" y="2180"/>
                    </a:lnTo>
                    <a:lnTo>
                      <a:pt x="787" y="2181"/>
                    </a:lnTo>
                    <a:lnTo>
                      <a:pt x="786" y="2183"/>
                    </a:lnTo>
                    <a:lnTo>
                      <a:pt x="785" y="2186"/>
                    </a:lnTo>
                    <a:lnTo>
                      <a:pt x="787" y="2191"/>
                    </a:lnTo>
                    <a:lnTo>
                      <a:pt x="790" y="2196"/>
                    </a:lnTo>
                    <a:lnTo>
                      <a:pt x="789" y="2203"/>
                    </a:lnTo>
                    <a:lnTo>
                      <a:pt x="787" y="2208"/>
                    </a:lnTo>
                    <a:lnTo>
                      <a:pt x="783" y="2212"/>
                    </a:lnTo>
                    <a:lnTo>
                      <a:pt x="779" y="2216"/>
                    </a:lnTo>
                    <a:lnTo>
                      <a:pt x="768" y="2223"/>
                    </a:lnTo>
                    <a:lnTo>
                      <a:pt x="757" y="2232"/>
                    </a:lnTo>
                    <a:lnTo>
                      <a:pt x="734" y="2250"/>
                    </a:lnTo>
                    <a:lnTo>
                      <a:pt x="715" y="2268"/>
                    </a:lnTo>
                    <a:lnTo>
                      <a:pt x="705" y="2277"/>
                    </a:lnTo>
                    <a:lnTo>
                      <a:pt x="697" y="2287"/>
                    </a:lnTo>
                    <a:lnTo>
                      <a:pt x="689" y="2298"/>
                    </a:lnTo>
                    <a:lnTo>
                      <a:pt x="682" y="2311"/>
                    </a:lnTo>
                    <a:lnTo>
                      <a:pt x="674" y="2327"/>
                    </a:lnTo>
                    <a:lnTo>
                      <a:pt x="666" y="2339"/>
                    </a:lnTo>
                    <a:lnTo>
                      <a:pt x="656" y="2351"/>
                    </a:lnTo>
                    <a:lnTo>
                      <a:pt x="643" y="2362"/>
                    </a:lnTo>
                    <a:lnTo>
                      <a:pt x="636" y="2368"/>
                    </a:lnTo>
                    <a:lnTo>
                      <a:pt x="630" y="2374"/>
                    </a:lnTo>
                    <a:lnTo>
                      <a:pt x="624" y="2378"/>
                    </a:lnTo>
                    <a:lnTo>
                      <a:pt x="615" y="2381"/>
                    </a:lnTo>
                    <a:lnTo>
                      <a:pt x="602" y="2385"/>
                    </a:lnTo>
                    <a:lnTo>
                      <a:pt x="589" y="2386"/>
                    </a:lnTo>
                    <a:lnTo>
                      <a:pt x="577" y="2388"/>
                    </a:lnTo>
                    <a:lnTo>
                      <a:pt x="563" y="2391"/>
                    </a:lnTo>
                    <a:lnTo>
                      <a:pt x="562" y="2388"/>
                    </a:lnTo>
                    <a:lnTo>
                      <a:pt x="562" y="2386"/>
                    </a:lnTo>
                    <a:lnTo>
                      <a:pt x="562" y="2382"/>
                    </a:lnTo>
                    <a:lnTo>
                      <a:pt x="563" y="2378"/>
                    </a:lnTo>
                    <a:lnTo>
                      <a:pt x="565" y="2375"/>
                    </a:lnTo>
                    <a:lnTo>
                      <a:pt x="568" y="2371"/>
                    </a:lnTo>
                    <a:lnTo>
                      <a:pt x="573" y="2365"/>
                    </a:lnTo>
                    <a:lnTo>
                      <a:pt x="579" y="2359"/>
                    </a:lnTo>
                    <a:lnTo>
                      <a:pt x="585" y="2354"/>
                    </a:lnTo>
                    <a:lnTo>
                      <a:pt x="590" y="2348"/>
                    </a:lnTo>
                    <a:lnTo>
                      <a:pt x="592" y="2345"/>
                    </a:lnTo>
                    <a:lnTo>
                      <a:pt x="593" y="2340"/>
                    </a:lnTo>
                    <a:lnTo>
                      <a:pt x="594" y="2337"/>
                    </a:lnTo>
                    <a:lnTo>
                      <a:pt x="596" y="2332"/>
                    </a:lnTo>
                    <a:lnTo>
                      <a:pt x="590" y="2322"/>
                    </a:lnTo>
                    <a:lnTo>
                      <a:pt x="584" y="2311"/>
                    </a:lnTo>
                    <a:lnTo>
                      <a:pt x="580" y="2294"/>
                    </a:lnTo>
                    <a:lnTo>
                      <a:pt x="578" y="2277"/>
                    </a:lnTo>
                    <a:lnTo>
                      <a:pt x="578" y="2262"/>
                    </a:lnTo>
                    <a:lnTo>
                      <a:pt x="578" y="2243"/>
                    </a:lnTo>
                    <a:lnTo>
                      <a:pt x="577" y="2232"/>
                    </a:lnTo>
                    <a:lnTo>
                      <a:pt x="576" y="2221"/>
                    </a:lnTo>
                    <a:lnTo>
                      <a:pt x="577" y="2211"/>
                    </a:lnTo>
                    <a:lnTo>
                      <a:pt x="579" y="2199"/>
                    </a:lnTo>
                    <a:lnTo>
                      <a:pt x="583" y="2189"/>
                    </a:lnTo>
                    <a:lnTo>
                      <a:pt x="589" y="2180"/>
                    </a:lnTo>
                    <a:lnTo>
                      <a:pt x="592" y="2176"/>
                    </a:lnTo>
                    <a:lnTo>
                      <a:pt x="594" y="2172"/>
                    </a:lnTo>
                    <a:lnTo>
                      <a:pt x="596" y="2166"/>
                    </a:lnTo>
                    <a:lnTo>
                      <a:pt x="597" y="2160"/>
                    </a:lnTo>
                    <a:lnTo>
                      <a:pt x="597" y="2156"/>
                    </a:lnTo>
                    <a:lnTo>
                      <a:pt x="594" y="2153"/>
                    </a:lnTo>
                    <a:lnTo>
                      <a:pt x="593" y="2150"/>
                    </a:lnTo>
                    <a:lnTo>
                      <a:pt x="590" y="2148"/>
                    </a:lnTo>
                    <a:lnTo>
                      <a:pt x="584" y="2144"/>
                    </a:lnTo>
                    <a:lnTo>
                      <a:pt x="577" y="2141"/>
                    </a:lnTo>
                    <a:lnTo>
                      <a:pt x="557" y="2140"/>
                    </a:lnTo>
                    <a:lnTo>
                      <a:pt x="539" y="2140"/>
                    </a:lnTo>
                    <a:lnTo>
                      <a:pt x="540" y="2129"/>
                    </a:lnTo>
                    <a:lnTo>
                      <a:pt x="543" y="2119"/>
                    </a:lnTo>
                    <a:lnTo>
                      <a:pt x="547" y="2110"/>
                    </a:lnTo>
                    <a:lnTo>
                      <a:pt x="553" y="2102"/>
                    </a:lnTo>
                    <a:lnTo>
                      <a:pt x="559" y="2095"/>
                    </a:lnTo>
                    <a:lnTo>
                      <a:pt x="568" y="2088"/>
                    </a:lnTo>
                    <a:lnTo>
                      <a:pt x="576" y="2081"/>
                    </a:lnTo>
                    <a:lnTo>
                      <a:pt x="586" y="2076"/>
                    </a:lnTo>
                    <a:lnTo>
                      <a:pt x="590" y="2073"/>
                    </a:lnTo>
                    <a:lnTo>
                      <a:pt x="594" y="2071"/>
                    </a:lnTo>
                    <a:lnTo>
                      <a:pt x="598" y="2068"/>
                    </a:lnTo>
                    <a:lnTo>
                      <a:pt x="601" y="2064"/>
                    </a:lnTo>
                    <a:lnTo>
                      <a:pt x="605" y="2056"/>
                    </a:lnTo>
                    <a:lnTo>
                      <a:pt x="609" y="2048"/>
                    </a:lnTo>
                    <a:lnTo>
                      <a:pt x="613" y="2029"/>
                    </a:lnTo>
                    <a:lnTo>
                      <a:pt x="619" y="2010"/>
                    </a:lnTo>
                    <a:lnTo>
                      <a:pt x="630" y="2012"/>
                    </a:lnTo>
                    <a:lnTo>
                      <a:pt x="639" y="2016"/>
                    </a:lnTo>
                    <a:lnTo>
                      <a:pt x="644" y="2018"/>
                    </a:lnTo>
                    <a:lnTo>
                      <a:pt x="648" y="2020"/>
                    </a:lnTo>
                    <a:lnTo>
                      <a:pt x="654" y="2021"/>
                    </a:lnTo>
                    <a:lnTo>
                      <a:pt x="660" y="2021"/>
                    </a:lnTo>
                    <a:lnTo>
                      <a:pt x="665" y="2020"/>
                    </a:lnTo>
                    <a:lnTo>
                      <a:pt x="669" y="2019"/>
                    </a:lnTo>
                    <a:lnTo>
                      <a:pt x="672" y="2016"/>
                    </a:lnTo>
                    <a:lnTo>
                      <a:pt x="675" y="2012"/>
                    </a:lnTo>
                    <a:lnTo>
                      <a:pt x="679" y="2003"/>
                    </a:lnTo>
                    <a:lnTo>
                      <a:pt x="684" y="1991"/>
                    </a:lnTo>
                    <a:lnTo>
                      <a:pt x="687" y="1981"/>
                    </a:lnTo>
                    <a:lnTo>
                      <a:pt x="691" y="1971"/>
                    </a:lnTo>
                    <a:lnTo>
                      <a:pt x="694" y="1967"/>
                    </a:lnTo>
                    <a:lnTo>
                      <a:pt x="697" y="1964"/>
                    </a:lnTo>
                    <a:lnTo>
                      <a:pt x="702" y="1962"/>
                    </a:lnTo>
                    <a:lnTo>
                      <a:pt x="706" y="1962"/>
                    </a:lnTo>
                    <a:lnTo>
                      <a:pt x="715" y="1963"/>
                    </a:lnTo>
                    <a:lnTo>
                      <a:pt x="721" y="1966"/>
                    </a:lnTo>
                    <a:lnTo>
                      <a:pt x="727" y="1970"/>
                    </a:lnTo>
                    <a:lnTo>
                      <a:pt x="733" y="1975"/>
                    </a:lnTo>
                    <a:lnTo>
                      <a:pt x="739" y="1980"/>
                    </a:lnTo>
                    <a:lnTo>
                      <a:pt x="745" y="1984"/>
                    </a:lnTo>
                    <a:lnTo>
                      <a:pt x="751" y="1987"/>
                    </a:lnTo>
                    <a:lnTo>
                      <a:pt x="759" y="1988"/>
                    </a:lnTo>
                    <a:lnTo>
                      <a:pt x="767" y="1988"/>
                    </a:lnTo>
                    <a:lnTo>
                      <a:pt x="773" y="1986"/>
                    </a:lnTo>
                    <a:lnTo>
                      <a:pt x="780" y="1984"/>
                    </a:lnTo>
                    <a:lnTo>
                      <a:pt x="785" y="1981"/>
                    </a:lnTo>
                    <a:lnTo>
                      <a:pt x="790" y="1976"/>
                    </a:lnTo>
                    <a:lnTo>
                      <a:pt x="793" y="1971"/>
                    </a:lnTo>
                    <a:lnTo>
                      <a:pt x="797" y="1965"/>
                    </a:lnTo>
                    <a:lnTo>
                      <a:pt x="798" y="1958"/>
                    </a:lnTo>
                    <a:lnTo>
                      <a:pt x="797" y="1950"/>
                    </a:lnTo>
                    <a:lnTo>
                      <a:pt x="794" y="1942"/>
                    </a:lnTo>
                    <a:lnTo>
                      <a:pt x="790" y="1936"/>
                    </a:lnTo>
                    <a:lnTo>
                      <a:pt x="786" y="1930"/>
                    </a:lnTo>
                    <a:lnTo>
                      <a:pt x="775" y="1919"/>
                    </a:lnTo>
                    <a:lnTo>
                      <a:pt x="761" y="1907"/>
                    </a:lnTo>
                    <a:lnTo>
                      <a:pt x="765" y="1904"/>
                    </a:lnTo>
                    <a:lnTo>
                      <a:pt x="769" y="1902"/>
                    </a:lnTo>
                    <a:lnTo>
                      <a:pt x="771" y="1901"/>
                    </a:lnTo>
                    <a:lnTo>
                      <a:pt x="772" y="1900"/>
                    </a:lnTo>
                    <a:lnTo>
                      <a:pt x="773" y="1898"/>
                    </a:lnTo>
                    <a:lnTo>
                      <a:pt x="774" y="1896"/>
                    </a:lnTo>
                    <a:lnTo>
                      <a:pt x="770" y="1883"/>
                    </a:lnTo>
                    <a:lnTo>
                      <a:pt x="767" y="1872"/>
                    </a:lnTo>
                    <a:lnTo>
                      <a:pt x="767" y="1866"/>
                    </a:lnTo>
                    <a:lnTo>
                      <a:pt x="769" y="1859"/>
                    </a:lnTo>
                    <a:lnTo>
                      <a:pt x="771" y="1855"/>
                    </a:lnTo>
                    <a:lnTo>
                      <a:pt x="775" y="1851"/>
                    </a:lnTo>
                    <a:lnTo>
                      <a:pt x="779" y="1848"/>
                    </a:lnTo>
                    <a:lnTo>
                      <a:pt x="783" y="1845"/>
                    </a:lnTo>
                    <a:lnTo>
                      <a:pt x="789" y="1843"/>
                    </a:lnTo>
                    <a:lnTo>
                      <a:pt x="796" y="1842"/>
                    </a:lnTo>
                    <a:lnTo>
                      <a:pt x="822" y="1838"/>
                    </a:lnTo>
                    <a:lnTo>
                      <a:pt x="850" y="1836"/>
                    </a:lnTo>
                    <a:lnTo>
                      <a:pt x="850" y="1788"/>
                    </a:lnTo>
                    <a:lnTo>
                      <a:pt x="871" y="1788"/>
                    </a:lnTo>
                    <a:lnTo>
                      <a:pt x="880" y="1793"/>
                    </a:lnTo>
                    <a:lnTo>
                      <a:pt x="899" y="1793"/>
                    </a:lnTo>
                    <a:lnTo>
                      <a:pt x="902" y="1779"/>
                    </a:lnTo>
                    <a:lnTo>
                      <a:pt x="906" y="1765"/>
                    </a:lnTo>
                    <a:lnTo>
                      <a:pt x="908" y="1760"/>
                    </a:lnTo>
                    <a:lnTo>
                      <a:pt x="913" y="1755"/>
                    </a:lnTo>
                    <a:lnTo>
                      <a:pt x="917" y="1750"/>
                    </a:lnTo>
                    <a:lnTo>
                      <a:pt x="923" y="1745"/>
                    </a:lnTo>
                    <a:lnTo>
                      <a:pt x="932" y="1740"/>
                    </a:lnTo>
                    <a:lnTo>
                      <a:pt x="941" y="1734"/>
                    </a:lnTo>
                    <a:lnTo>
                      <a:pt x="944" y="1731"/>
                    </a:lnTo>
                    <a:lnTo>
                      <a:pt x="947" y="1727"/>
                    </a:lnTo>
                    <a:lnTo>
                      <a:pt x="949" y="1722"/>
                    </a:lnTo>
                    <a:lnTo>
                      <a:pt x="949" y="1716"/>
                    </a:lnTo>
                    <a:lnTo>
                      <a:pt x="949" y="1662"/>
                    </a:lnTo>
                    <a:lnTo>
                      <a:pt x="950" y="1658"/>
                    </a:lnTo>
                    <a:lnTo>
                      <a:pt x="951" y="1655"/>
                    </a:lnTo>
                    <a:lnTo>
                      <a:pt x="952" y="1652"/>
                    </a:lnTo>
                    <a:lnTo>
                      <a:pt x="954" y="1650"/>
                    </a:lnTo>
                    <a:lnTo>
                      <a:pt x="959" y="1646"/>
                    </a:lnTo>
                    <a:lnTo>
                      <a:pt x="965" y="1642"/>
                    </a:lnTo>
                    <a:lnTo>
                      <a:pt x="972" y="1639"/>
                    </a:lnTo>
                    <a:lnTo>
                      <a:pt x="977" y="1635"/>
                    </a:lnTo>
                    <a:lnTo>
                      <a:pt x="979" y="1631"/>
                    </a:lnTo>
                    <a:lnTo>
                      <a:pt x="981" y="1628"/>
                    </a:lnTo>
                    <a:lnTo>
                      <a:pt x="982" y="1625"/>
                    </a:lnTo>
                    <a:lnTo>
                      <a:pt x="982" y="1622"/>
                    </a:lnTo>
                    <a:lnTo>
                      <a:pt x="982" y="1615"/>
                    </a:lnTo>
                    <a:lnTo>
                      <a:pt x="979" y="1608"/>
                    </a:lnTo>
                    <a:lnTo>
                      <a:pt x="976" y="1602"/>
                    </a:lnTo>
                    <a:lnTo>
                      <a:pt x="972" y="1596"/>
                    </a:lnTo>
                    <a:lnTo>
                      <a:pt x="961" y="1586"/>
                    </a:lnTo>
                    <a:lnTo>
                      <a:pt x="952" y="1574"/>
                    </a:lnTo>
                    <a:lnTo>
                      <a:pt x="940" y="1560"/>
                    </a:lnTo>
                    <a:lnTo>
                      <a:pt x="928" y="1547"/>
                    </a:lnTo>
                    <a:lnTo>
                      <a:pt x="917" y="1535"/>
                    </a:lnTo>
                    <a:lnTo>
                      <a:pt x="904" y="1519"/>
                    </a:lnTo>
                    <a:lnTo>
                      <a:pt x="908" y="1513"/>
                    </a:lnTo>
                    <a:lnTo>
                      <a:pt x="913" y="1508"/>
                    </a:lnTo>
                    <a:lnTo>
                      <a:pt x="915" y="1502"/>
                    </a:lnTo>
                    <a:lnTo>
                      <a:pt x="917" y="1497"/>
                    </a:lnTo>
                    <a:lnTo>
                      <a:pt x="919" y="1490"/>
                    </a:lnTo>
                    <a:lnTo>
                      <a:pt x="920" y="1484"/>
                    </a:lnTo>
                    <a:lnTo>
                      <a:pt x="921" y="1477"/>
                    </a:lnTo>
                    <a:lnTo>
                      <a:pt x="921" y="1470"/>
                    </a:lnTo>
                    <a:lnTo>
                      <a:pt x="920" y="1449"/>
                    </a:lnTo>
                    <a:lnTo>
                      <a:pt x="917" y="1430"/>
                    </a:lnTo>
                    <a:lnTo>
                      <a:pt x="913" y="1413"/>
                    </a:lnTo>
                    <a:lnTo>
                      <a:pt x="906" y="1396"/>
                    </a:lnTo>
                    <a:lnTo>
                      <a:pt x="892" y="1362"/>
                    </a:lnTo>
                    <a:lnTo>
                      <a:pt x="875" y="1326"/>
                    </a:lnTo>
                    <a:lnTo>
                      <a:pt x="895" y="1316"/>
                    </a:lnTo>
                    <a:lnTo>
                      <a:pt x="913" y="1306"/>
                    </a:lnTo>
                    <a:lnTo>
                      <a:pt x="920" y="1300"/>
                    </a:lnTo>
                    <a:lnTo>
                      <a:pt x="925" y="1294"/>
                    </a:lnTo>
                    <a:lnTo>
                      <a:pt x="927" y="1289"/>
                    </a:lnTo>
                    <a:lnTo>
                      <a:pt x="929" y="1285"/>
                    </a:lnTo>
                    <a:lnTo>
                      <a:pt x="930" y="1280"/>
                    </a:lnTo>
                    <a:lnTo>
                      <a:pt x="930" y="1275"/>
                    </a:lnTo>
                    <a:lnTo>
                      <a:pt x="930" y="1271"/>
                    </a:lnTo>
                    <a:lnTo>
                      <a:pt x="928" y="1268"/>
                    </a:lnTo>
                    <a:lnTo>
                      <a:pt x="927" y="1266"/>
                    </a:lnTo>
                    <a:lnTo>
                      <a:pt x="924" y="1262"/>
                    </a:lnTo>
                    <a:lnTo>
                      <a:pt x="918" y="1259"/>
                    </a:lnTo>
                    <a:lnTo>
                      <a:pt x="910" y="1257"/>
                    </a:lnTo>
                    <a:lnTo>
                      <a:pt x="900" y="1256"/>
                    </a:lnTo>
                    <a:lnTo>
                      <a:pt x="892" y="1254"/>
                    </a:lnTo>
                    <a:lnTo>
                      <a:pt x="883" y="1251"/>
                    </a:lnTo>
                    <a:lnTo>
                      <a:pt x="875" y="1247"/>
                    </a:lnTo>
                    <a:lnTo>
                      <a:pt x="870" y="1242"/>
                    </a:lnTo>
                    <a:lnTo>
                      <a:pt x="866" y="1237"/>
                    </a:lnTo>
                    <a:lnTo>
                      <a:pt x="864" y="1231"/>
                    </a:lnTo>
                    <a:lnTo>
                      <a:pt x="862" y="1225"/>
                    </a:lnTo>
                    <a:lnTo>
                      <a:pt x="860" y="1212"/>
                    </a:lnTo>
                    <a:lnTo>
                      <a:pt x="859" y="1197"/>
                    </a:lnTo>
                    <a:lnTo>
                      <a:pt x="860" y="1183"/>
                    </a:lnTo>
                    <a:lnTo>
                      <a:pt x="862" y="1171"/>
                    </a:lnTo>
                    <a:lnTo>
                      <a:pt x="867" y="1159"/>
                    </a:lnTo>
                    <a:lnTo>
                      <a:pt x="873" y="1147"/>
                    </a:lnTo>
                    <a:lnTo>
                      <a:pt x="878" y="1142"/>
                    </a:lnTo>
                    <a:lnTo>
                      <a:pt x="885" y="1138"/>
                    </a:lnTo>
                    <a:lnTo>
                      <a:pt x="888" y="1136"/>
                    </a:lnTo>
                    <a:lnTo>
                      <a:pt x="890" y="1134"/>
                    </a:lnTo>
                    <a:lnTo>
                      <a:pt x="892" y="1132"/>
                    </a:lnTo>
                    <a:lnTo>
                      <a:pt x="892" y="1128"/>
                    </a:lnTo>
                    <a:lnTo>
                      <a:pt x="890" y="1121"/>
                    </a:lnTo>
                    <a:lnTo>
                      <a:pt x="885" y="1116"/>
                    </a:lnTo>
                    <a:lnTo>
                      <a:pt x="864" y="1116"/>
                    </a:lnTo>
                    <a:lnTo>
                      <a:pt x="844" y="1115"/>
                    </a:lnTo>
                    <a:lnTo>
                      <a:pt x="835" y="1113"/>
                    </a:lnTo>
                    <a:lnTo>
                      <a:pt x="828" y="1109"/>
                    </a:lnTo>
                    <a:lnTo>
                      <a:pt x="823" y="1106"/>
                    </a:lnTo>
                    <a:lnTo>
                      <a:pt x="820" y="1103"/>
                    </a:lnTo>
                    <a:lnTo>
                      <a:pt x="818" y="1100"/>
                    </a:lnTo>
                    <a:lnTo>
                      <a:pt x="816" y="1094"/>
                    </a:lnTo>
                    <a:lnTo>
                      <a:pt x="814" y="1083"/>
                    </a:lnTo>
                    <a:lnTo>
                      <a:pt x="813" y="1072"/>
                    </a:lnTo>
                    <a:lnTo>
                      <a:pt x="812" y="1067"/>
                    </a:lnTo>
                    <a:lnTo>
                      <a:pt x="811" y="1062"/>
                    </a:lnTo>
                    <a:lnTo>
                      <a:pt x="808" y="1058"/>
                    </a:lnTo>
                    <a:lnTo>
                      <a:pt x="804" y="1054"/>
                    </a:lnTo>
                    <a:lnTo>
                      <a:pt x="785" y="1044"/>
                    </a:lnTo>
                    <a:lnTo>
                      <a:pt x="768" y="1034"/>
                    </a:lnTo>
                    <a:lnTo>
                      <a:pt x="760" y="1029"/>
                    </a:lnTo>
                    <a:lnTo>
                      <a:pt x="753" y="1023"/>
                    </a:lnTo>
                    <a:lnTo>
                      <a:pt x="746" y="1016"/>
                    </a:lnTo>
                    <a:lnTo>
                      <a:pt x="741" y="1006"/>
                    </a:lnTo>
                    <a:lnTo>
                      <a:pt x="733" y="994"/>
                    </a:lnTo>
                    <a:lnTo>
                      <a:pt x="727" y="982"/>
                    </a:lnTo>
                    <a:lnTo>
                      <a:pt x="723" y="976"/>
                    </a:lnTo>
                    <a:lnTo>
                      <a:pt x="719" y="971"/>
                    </a:lnTo>
                    <a:lnTo>
                      <a:pt x="714" y="967"/>
                    </a:lnTo>
                    <a:lnTo>
                      <a:pt x="706" y="964"/>
                    </a:lnTo>
                    <a:lnTo>
                      <a:pt x="699" y="962"/>
                    </a:lnTo>
                    <a:lnTo>
                      <a:pt x="691" y="961"/>
                    </a:lnTo>
                    <a:lnTo>
                      <a:pt x="684" y="960"/>
                    </a:lnTo>
                    <a:lnTo>
                      <a:pt x="676" y="960"/>
                    </a:lnTo>
                    <a:lnTo>
                      <a:pt x="668" y="960"/>
                    </a:lnTo>
                    <a:lnTo>
                      <a:pt x="661" y="959"/>
                    </a:lnTo>
                    <a:lnTo>
                      <a:pt x="655" y="957"/>
                    </a:lnTo>
                    <a:lnTo>
                      <a:pt x="647" y="952"/>
                    </a:lnTo>
                    <a:lnTo>
                      <a:pt x="631" y="937"/>
                    </a:lnTo>
                    <a:lnTo>
                      <a:pt x="616" y="922"/>
                    </a:lnTo>
                    <a:lnTo>
                      <a:pt x="610" y="915"/>
                    </a:lnTo>
                    <a:lnTo>
                      <a:pt x="603" y="908"/>
                    </a:lnTo>
                    <a:lnTo>
                      <a:pt x="594" y="900"/>
                    </a:lnTo>
                    <a:lnTo>
                      <a:pt x="586" y="892"/>
                    </a:lnTo>
                    <a:lnTo>
                      <a:pt x="571" y="881"/>
                    </a:lnTo>
                    <a:lnTo>
                      <a:pt x="558" y="869"/>
                    </a:lnTo>
                    <a:lnTo>
                      <a:pt x="548" y="856"/>
                    </a:lnTo>
                    <a:lnTo>
                      <a:pt x="537" y="844"/>
                    </a:lnTo>
                    <a:lnTo>
                      <a:pt x="527" y="831"/>
                    </a:lnTo>
                    <a:lnTo>
                      <a:pt x="518" y="818"/>
                    </a:lnTo>
                    <a:lnTo>
                      <a:pt x="506" y="804"/>
                    </a:lnTo>
                    <a:lnTo>
                      <a:pt x="493" y="791"/>
                    </a:lnTo>
                    <a:lnTo>
                      <a:pt x="479" y="778"/>
                    </a:lnTo>
                    <a:lnTo>
                      <a:pt x="467" y="768"/>
                    </a:lnTo>
                    <a:lnTo>
                      <a:pt x="454" y="760"/>
                    </a:lnTo>
                    <a:lnTo>
                      <a:pt x="440" y="752"/>
                    </a:lnTo>
                    <a:lnTo>
                      <a:pt x="411" y="739"/>
                    </a:lnTo>
                    <a:lnTo>
                      <a:pt x="379" y="724"/>
                    </a:lnTo>
                    <a:lnTo>
                      <a:pt x="351" y="709"/>
                    </a:lnTo>
                    <a:lnTo>
                      <a:pt x="326" y="694"/>
                    </a:lnTo>
                    <a:lnTo>
                      <a:pt x="314" y="687"/>
                    </a:lnTo>
                    <a:lnTo>
                      <a:pt x="301" y="681"/>
                    </a:lnTo>
                    <a:lnTo>
                      <a:pt x="288" y="674"/>
                    </a:lnTo>
                    <a:lnTo>
                      <a:pt x="272" y="667"/>
                    </a:lnTo>
                    <a:lnTo>
                      <a:pt x="275" y="660"/>
                    </a:lnTo>
                    <a:lnTo>
                      <a:pt x="278" y="655"/>
                    </a:lnTo>
                    <a:lnTo>
                      <a:pt x="283" y="650"/>
                    </a:lnTo>
                    <a:lnTo>
                      <a:pt x="288" y="645"/>
                    </a:lnTo>
                    <a:lnTo>
                      <a:pt x="297" y="635"/>
                    </a:lnTo>
                    <a:lnTo>
                      <a:pt x="307" y="628"/>
                    </a:lnTo>
                    <a:lnTo>
                      <a:pt x="317" y="620"/>
                    </a:lnTo>
                    <a:lnTo>
                      <a:pt x="324" y="610"/>
                    </a:lnTo>
                    <a:lnTo>
                      <a:pt x="327" y="605"/>
                    </a:lnTo>
                    <a:lnTo>
                      <a:pt x="329" y="599"/>
                    </a:lnTo>
                    <a:lnTo>
                      <a:pt x="331" y="593"/>
                    </a:lnTo>
                    <a:lnTo>
                      <a:pt x="331" y="587"/>
                    </a:lnTo>
                    <a:lnTo>
                      <a:pt x="331" y="577"/>
                    </a:lnTo>
                    <a:lnTo>
                      <a:pt x="328" y="569"/>
                    </a:lnTo>
                    <a:lnTo>
                      <a:pt x="325" y="561"/>
                    </a:lnTo>
                    <a:lnTo>
                      <a:pt x="320" y="554"/>
                    </a:lnTo>
                    <a:lnTo>
                      <a:pt x="308" y="542"/>
                    </a:lnTo>
                    <a:lnTo>
                      <a:pt x="294" y="530"/>
                    </a:lnTo>
                    <a:lnTo>
                      <a:pt x="285" y="519"/>
                    </a:lnTo>
                    <a:lnTo>
                      <a:pt x="276" y="508"/>
                    </a:lnTo>
                    <a:lnTo>
                      <a:pt x="272" y="504"/>
                    </a:lnTo>
                    <a:lnTo>
                      <a:pt x="268" y="500"/>
                    </a:lnTo>
                    <a:lnTo>
                      <a:pt x="262" y="497"/>
                    </a:lnTo>
                    <a:lnTo>
                      <a:pt x="256" y="496"/>
                    </a:lnTo>
                    <a:lnTo>
                      <a:pt x="251" y="496"/>
                    </a:lnTo>
                    <a:lnTo>
                      <a:pt x="246" y="497"/>
                    </a:lnTo>
                    <a:lnTo>
                      <a:pt x="243" y="498"/>
                    </a:lnTo>
                    <a:lnTo>
                      <a:pt x="239" y="501"/>
                    </a:lnTo>
                    <a:lnTo>
                      <a:pt x="233" y="505"/>
                    </a:lnTo>
                    <a:lnTo>
                      <a:pt x="226" y="510"/>
                    </a:lnTo>
                    <a:lnTo>
                      <a:pt x="219" y="515"/>
                    </a:lnTo>
                    <a:lnTo>
                      <a:pt x="213" y="520"/>
                    </a:lnTo>
                    <a:lnTo>
                      <a:pt x="209" y="522"/>
                    </a:lnTo>
                    <a:lnTo>
                      <a:pt x="205" y="523"/>
                    </a:lnTo>
                    <a:lnTo>
                      <a:pt x="201" y="524"/>
                    </a:lnTo>
                    <a:lnTo>
                      <a:pt x="197" y="524"/>
                    </a:lnTo>
                    <a:lnTo>
                      <a:pt x="189" y="523"/>
                    </a:lnTo>
                    <a:lnTo>
                      <a:pt x="184" y="522"/>
                    </a:lnTo>
                    <a:lnTo>
                      <a:pt x="179" y="519"/>
                    </a:lnTo>
                    <a:lnTo>
                      <a:pt x="174" y="515"/>
                    </a:lnTo>
                    <a:lnTo>
                      <a:pt x="165" y="506"/>
                    </a:lnTo>
                    <a:lnTo>
                      <a:pt x="156" y="496"/>
                    </a:lnTo>
                    <a:lnTo>
                      <a:pt x="144" y="487"/>
                    </a:lnTo>
                    <a:lnTo>
                      <a:pt x="131" y="480"/>
                    </a:lnTo>
                    <a:lnTo>
                      <a:pt x="126" y="477"/>
                    </a:lnTo>
                    <a:lnTo>
                      <a:pt x="121" y="473"/>
                    </a:lnTo>
                    <a:lnTo>
                      <a:pt x="117" y="467"/>
                    </a:lnTo>
                    <a:lnTo>
                      <a:pt x="113" y="460"/>
                    </a:lnTo>
                    <a:lnTo>
                      <a:pt x="112" y="453"/>
                    </a:lnTo>
                    <a:lnTo>
                      <a:pt x="111" y="446"/>
                    </a:lnTo>
                    <a:lnTo>
                      <a:pt x="111" y="438"/>
                    </a:lnTo>
                    <a:lnTo>
                      <a:pt x="111" y="432"/>
                    </a:lnTo>
                    <a:lnTo>
                      <a:pt x="112" y="425"/>
                    </a:lnTo>
                    <a:lnTo>
                      <a:pt x="112" y="418"/>
                    </a:lnTo>
                    <a:lnTo>
                      <a:pt x="111" y="410"/>
                    </a:lnTo>
                    <a:lnTo>
                      <a:pt x="108" y="403"/>
                    </a:lnTo>
                    <a:lnTo>
                      <a:pt x="106" y="400"/>
                    </a:lnTo>
                    <a:lnTo>
                      <a:pt x="103" y="397"/>
                    </a:lnTo>
                    <a:lnTo>
                      <a:pt x="100" y="395"/>
                    </a:lnTo>
                    <a:lnTo>
                      <a:pt x="96" y="393"/>
                    </a:lnTo>
                    <a:lnTo>
                      <a:pt x="88" y="391"/>
                    </a:lnTo>
                    <a:lnTo>
                      <a:pt x="79" y="387"/>
                    </a:lnTo>
                    <a:lnTo>
                      <a:pt x="73" y="382"/>
                    </a:lnTo>
                    <a:lnTo>
                      <a:pt x="68" y="377"/>
                    </a:lnTo>
                    <a:lnTo>
                      <a:pt x="64" y="372"/>
                    </a:lnTo>
                    <a:lnTo>
                      <a:pt x="60" y="367"/>
                    </a:lnTo>
                    <a:lnTo>
                      <a:pt x="53" y="354"/>
                    </a:lnTo>
                    <a:lnTo>
                      <a:pt x="44" y="342"/>
                    </a:lnTo>
                    <a:lnTo>
                      <a:pt x="27" y="320"/>
                    </a:lnTo>
                    <a:lnTo>
                      <a:pt x="13" y="300"/>
                    </a:lnTo>
                    <a:lnTo>
                      <a:pt x="8" y="290"/>
                    </a:lnTo>
                    <a:lnTo>
                      <a:pt x="4" y="279"/>
                    </a:lnTo>
                    <a:lnTo>
                      <a:pt x="1" y="266"/>
                    </a:lnTo>
                    <a:lnTo>
                      <a:pt x="0" y="253"/>
                    </a:lnTo>
                    <a:close/>
                  </a:path>
                </a:pathLst>
              </a:custGeom>
              <a:solidFill>
                <a:srgbClr val="EAEAEA"/>
              </a:solidFill>
              <a:ln w="9525">
                <a:solidFill>
                  <a:sysClr val="windowText" lastClr="000000">
                    <a:lumMod val="50000"/>
                    <a:lumOff val="50000"/>
                  </a:sysClr>
                </a:solidFill>
                <a:round/>
                <a:headEnd/>
                <a:tailEnd/>
              </a:ln>
            </p:spPr>
          </p:sp>
          <p:sp>
            <p:nvSpPr>
              <p:cNvPr id="38" name="Timor-Leste"/>
              <p:cNvSpPr>
                <a:spLocks/>
              </p:cNvSpPr>
              <p:nvPr/>
            </p:nvSpPr>
            <p:spPr bwMode="auto">
              <a:xfrm>
                <a:off x="6503042" y="6776001"/>
                <a:ext cx="171723" cy="131832"/>
              </a:xfrm>
              <a:custGeom>
                <a:avLst/>
                <a:gdLst/>
                <a:ahLst/>
                <a:cxnLst>
                  <a:cxn ang="0">
                    <a:pos x="2" y="227"/>
                  </a:cxn>
                  <a:cxn ang="0">
                    <a:pos x="32" y="226"/>
                  </a:cxn>
                  <a:cxn ang="0">
                    <a:pos x="42" y="221"/>
                  </a:cxn>
                  <a:cxn ang="0">
                    <a:pos x="50" y="214"/>
                  </a:cxn>
                  <a:cxn ang="0">
                    <a:pos x="60" y="204"/>
                  </a:cxn>
                  <a:cxn ang="0">
                    <a:pos x="69" y="211"/>
                  </a:cxn>
                  <a:cxn ang="0">
                    <a:pos x="70" y="227"/>
                  </a:cxn>
                  <a:cxn ang="0">
                    <a:pos x="67" y="239"/>
                  </a:cxn>
                  <a:cxn ang="0">
                    <a:pos x="63" y="249"/>
                  </a:cxn>
                  <a:cxn ang="0">
                    <a:pos x="60" y="260"/>
                  </a:cxn>
                  <a:cxn ang="0">
                    <a:pos x="61" y="273"/>
                  </a:cxn>
                  <a:cxn ang="0">
                    <a:pos x="71" y="272"/>
                  </a:cxn>
                  <a:cxn ang="0">
                    <a:pos x="103" y="235"/>
                  </a:cxn>
                  <a:cxn ang="0">
                    <a:pos x="134" y="200"/>
                  </a:cxn>
                  <a:cxn ang="0">
                    <a:pos x="157" y="176"/>
                  </a:cxn>
                  <a:cxn ang="0">
                    <a:pos x="186" y="148"/>
                  </a:cxn>
                  <a:cxn ang="0">
                    <a:pos x="205" y="126"/>
                  </a:cxn>
                  <a:cxn ang="0">
                    <a:pos x="221" y="114"/>
                  </a:cxn>
                  <a:cxn ang="0">
                    <a:pos x="248" y="106"/>
                  </a:cxn>
                  <a:cxn ang="0">
                    <a:pos x="270" y="99"/>
                  </a:cxn>
                  <a:cxn ang="0">
                    <a:pos x="284" y="90"/>
                  </a:cxn>
                  <a:cxn ang="0">
                    <a:pos x="299" y="75"/>
                  </a:cxn>
                  <a:cxn ang="0">
                    <a:pos x="316" y="56"/>
                  </a:cxn>
                  <a:cxn ang="0">
                    <a:pos x="331" y="43"/>
                  </a:cxn>
                  <a:cxn ang="0">
                    <a:pos x="352" y="29"/>
                  </a:cxn>
                  <a:cxn ang="0">
                    <a:pos x="367" y="20"/>
                  </a:cxn>
                  <a:cxn ang="0">
                    <a:pos x="373" y="11"/>
                  </a:cxn>
                  <a:cxn ang="0">
                    <a:pos x="372" y="2"/>
                  </a:cxn>
                  <a:cxn ang="0">
                    <a:pos x="352" y="1"/>
                  </a:cxn>
                  <a:cxn ang="0">
                    <a:pos x="327" y="4"/>
                  </a:cxn>
                  <a:cxn ang="0">
                    <a:pos x="311" y="11"/>
                  </a:cxn>
                  <a:cxn ang="0">
                    <a:pos x="301" y="19"/>
                  </a:cxn>
                  <a:cxn ang="0">
                    <a:pos x="298" y="27"/>
                  </a:cxn>
                  <a:cxn ang="0">
                    <a:pos x="294" y="35"/>
                  </a:cxn>
                  <a:cxn ang="0">
                    <a:pos x="287" y="41"/>
                  </a:cxn>
                  <a:cxn ang="0">
                    <a:pos x="274" y="50"/>
                  </a:cxn>
                  <a:cxn ang="0">
                    <a:pos x="258" y="59"/>
                  </a:cxn>
                  <a:cxn ang="0">
                    <a:pos x="241" y="65"/>
                  </a:cxn>
                  <a:cxn ang="0">
                    <a:pos x="222" y="69"/>
                  </a:cxn>
                  <a:cxn ang="0">
                    <a:pos x="198" y="70"/>
                  </a:cxn>
                  <a:cxn ang="0">
                    <a:pos x="177" y="77"/>
                  </a:cxn>
                  <a:cxn ang="0">
                    <a:pos x="147" y="94"/>
                  </a:cxn>
                  <a:cxn ang="0">
                    <a:pos x="114" y="115"/>
                  </a:cxn>
                  <a:cxn ang="0">
                    <a:pos x="91" y="123"/>
                  </a:cxn>
                  <a:cxn ang="0">
                    <a:pos x="69" y="131"/>
                  </a:cxn>
                  <a:cxn ang="0">
                    <a:pos x="46" y="139"/>
                  </a:cxn>
                  <a:cxn ang="0">
                    <a:pos x="26" y="150"/>
                  </a:cxn>
                  <a:cxn ang="0">
                    <a:pos x="15" y="162"/>
                  </a:cxn>
                  <a:cxn ang="0">
                    <a:pos x="5" y="182"/>
                  </a:cxn>
                </a:cxnLst>
                <a:rect l="0" t="0" r="r" b="b"/>
                <a:pathLst>
                  <a:path w="374" h="278">
                    <a:moveTo>
                      <a:pt x="0" y="196"/>
                    </a:moveTo>
                    <a:lnTo>
                      <a:pt x="2" y="227"/>
                    </a:lnTo>
                    <a:lnTo>
                      <a:pt x="25" y="227"/>
                    </a:lnTo>
                    <a:lnTo>
                      <a:pt x="32" y="226"/>
                    </a:lnTo>
                    <a:lnTo>
                      <a:pt x="37" y="224"/>
                    </a:lnTo>
                    <a:lnTo>
                      <a:pt x="42" y="221"/>
                    </a:lnTo>
                    <a:lnTo>
                      <a:pt x="46" y="218"/>
                    </a:lnTo>
                    <a:lnTo>
                      <a:pt x="50" y="214"/>
                    </a:lnTo>
                    <a:lnTo>
                      <a:pt x="54" y="208"/>
                    </a:lnTo>
                    <a:lnTo>
                      <a:pt x="60" y="204"/>
                    </a:lnTo>
                    <a:lnTo>
                      <a:pt x="66" y="201"/>
                    </a:lnTo>
                    <a:lnTo>
                      <a:pt x="69" y="211"/>
                    </a:lnTo>
                    <a:lnTo>
                      <a:pt x="71" y="220"/>
                    </a:lnTo>
                    <a:lnTo>
                      <a:pt x="70" y="227"/>
                    </a:lnTo>
                    <a:lnTo>
                      <a:pt x="69" y="232"/>
                    </a:lnTo>
                    <a:lnTo>
                      <a:pt x="67" y="239"/>
                    </a:lnTo>
                    <a:lnTo>
                      <a:pt x="65" y="244"/>
                    </a:lnTo>
                    <a:lnTo>
                      <a:pt x="63" y="249"/>
                    </a:lnTo>
                    <a:lnTo>
                      <a:pt x="61" y="254"/>
                    </a:lnTo>
                    <a:lnTo>
                      <a:pt x="60" y="260"/>
                    </a:lnTo>
                    <a:lnTo>
                      <a:pt x="59" y="267"/>
                    </a:lnTo>
                    <a:lnTo>
                      <a:pt x="61" y="273"/>
                    </a:lnTo>
                    <a:lnTo>
                      <a:pt x="62" y="278"/>
                    </a:lnTo>
                    <a:lnTo>
                      <a:pt x="71" y="272"/>
                    </a:lnTo>
                    <a:lnTo>
                      <a:pt x="80" y="262"/>
                    </a:lnTo>
                    <a:lnTo>
                      <a:pt x="103" y="235"/>
                    </a:lnTo>
                    <a:lnTo>
                      <a:pt x="124" y="212"/>
                    </a:lnTo>
                    <a:lnTo>
                      <a:pt x="134" y="200"/>
                    </a:lnTo>
                    <a:lnTo>
                      <a:pt x="145" y="189"/>
                    </a:lnTo>
                    <a:lnTo>
                      <a:pt x="157" y="176"/>
                    </a:lnTo>
                    <a:lnTo>
                      <a:pt x="171" y="164"/>
                    </a:lnTo>
                    <a:lnTo>
                      <a:pt x="186" y="148"/>
                    </a:lnTo>
                    <a:lnTo>
                      <a:pt x="198" y="133"/>
                    </a:lnTo>
                    <a:lnTo>
                      <a:pt x="205" y="126"/>
                    </a:lnTo>
                    <a:lnTo>
                      <a:pt x="212" y="119"/>
                    </a:lnTo>
                    <a:lnTo>
                      <a:pt x="221" y="114"/>
                    </a:lnTo>
                    <a:lnTo>
                      <a:pt x="231" y="111"/>
                    </a:lnTo>
                    <a:lnTo>
                      <a:pt x="248" y="106"/>
                    </a:lnTo>
                    <a:lnTo>
                      <a:pt x="263" y="102"/>
                    </a:lnTo>
                    <a:lnTo>
                      <a:pt x="270" y="99"/>
                    </a:lnTo>
                    <a:lnTo>
                      <a:pt x="277" y="94"/>
                    </a:lnTo>
                    <a:lnTo>
                      <a:pt x="284" y="90"/>
                    </a:lnTo>
                    <a:lnTo>
                      <a:pt x="292" y="84"/>
                    </a:lnTo>
                    <a:lnTo>
                      <a:pt x="299" y="75"/>
                    </a:lnTo>
                    <a:lnTo>
                      <a:pt x="307" y="64"/>
                    </a:lnTo>
                    <a:lnTo>
                      <a:pt x="316" y="56"/>
                    </a:lnTo>
                    <a:lnTo>
                      <a:pt x="323" y="49"/>
                    </a:lnTo>
                    <a:lnTo>
                      <a:pt x="331" y="43"/>
                    </a:lnTo>
                    <a:lnTo>
                      <a:pt x="340" y="35"/>
                    </a:lnTo>
                    <a:lnTo>
                      <a:pt x="352" y="29"/>
                    </a:lnTo>
                    <a:lnTo>
                      <a:pt x="362" y="24"/>
                    </a:lnTo>
                    <a:lnTo>
                      <a:pt x="367" y="20"/>
                    </a:lnTo>
                    <a:lnTo>
                      <a:pt x="370" y="16"/>
                    </a:lnTo>
                    <a:lnTo>
                      <a:pt x="373" y="11"/>
                    </a:lnTo>
                    <a:lnTo>
                      <a:pt x="374" y="5"/>
                    </a:lnTo>
                    <a:lnTo>
                      <a:pt x="372" y="2"/>
                    </a:lnTo>
                    <a:lnTo>
                      <a:pt x="370" y="0"/>
                    </a:lnTo>
                    <a:lnTo>
                      <a:pt x="352" y="1"/>
                    </a:lnTo>
                    <a:lnTo>
                      <a:pt x="335" y="3"/>
                    </a:lnTo>
                    <a:lnTo>
                      <a:pt x="327" y="4"/>
                    </a:lnTo>
                    <a:lnTo>
                      <a:pt x="319" y="7"/>
                    </a:lnTo>
                    <a:lnTo>
                      <a:pt x="311" y="11"/>
                    </a:lnTo>
                    <a:lnTo>
                      <a:pt x="303" y="16"/>
                    </a:lnTo>
                    <a:lnTo>
                      <a:pt x="301" y="19"/>
                    </a:lnTo>
                    <a:lnTo>
                      <a:pt x="299" y="23"/>
                    </a:lnTo>
                    <a:lnTo>
                      <a:pt x="298" y="27"/>
                    </a:lnTo>
                    <a:lnTo>
                      <a:pt x="296" y="31"/>
                    </a:lnTo>
                    <a:lnTo>
                      <a:pt x="294" y="35"/>
                    </a:lnTo>
                    <a:lnTo>
                      <a:pt x="290" y="37"/>
                    </a:lnTo>
                    <a:lnTo>
                      <a:pt x="287" y="41"/>
                    </a:lnTo>
                    <a:lnTo>
                      <a:pt x="282" y="43"/>
                    </a:lnTo>
                    <a:lnTo>
                      <a:pt x="274" y="50"/>
                    </a:lnTo>
                    <a:lnTo>
                      <a:pt x="266" y="55"/>
                    </a:lnTo>
                    <a:lnTo>
                      <a:pt x="258" y="59"/>
                    </a:lnTo>
                    <a:lnTo>
                      <a:pt x="249" y="63"/>
                    </a:lnTo>
                    <a:lnTo>
                      <a:pt x="241" y="65"/>
                    </a:lnTo>
                    <a:lnTo>
                      <a:pt x="232" y="68"/>
                    </a:lnTo>
                    <a:lnTo>
                      <a:pt x="222" y="69"/>
                    </a:lnTo>
                    <a:lnTo>
                      <a:pt x="212" y="70"/>
                    </a:lnTo>
                    <a:lnTo>
                      <a:pt x="198" y="70"/>
                    </a:lnTo>
                    <a:lnTo>
                      <a:pt x="187" y="73"/>
                    </a:lnTo>
                    <a:lnTo>
                      <a:pt x="177" y="77"/>
                    </a:lnTo>
                    <a:lnTo>
                      <a:pt x="166" y="81"/>
                    </a:lnTo>
                    <a:lnTo>
                      <a:pt x="147" y="94"/>
                    </a:lnTo>
                    <a:lnTo>
                      <a:pt x="125" y="108"/>
                    </a:lnTo>
                    <a:lnTo>
                      <a:pt x="114" y="115"/>
                    </a:lnTo>
                    <a:lnTo>
                      <a:pt x="102" y="120"/>
                    </a:lnTo>
                    <a:lnTo>
                      <a:pt x="91" y="123"/>
                    </a:lnTo>
                    <a:lnTo>
                      <a:pt x="80" y="127"/>
                    </a:lnTo>
                    <a:lnTo>
                      <a:pt x="69" y="131"/>
                    </a:lnTo>
                    <a:lnTo>
                      <a:pt x="58" y="134"/>
                    </a:lnTo>
                    <a:lnTo>
                      <a:pt x="46" y="139"/>
                    </a:lnTo>
                    <a:lnTo>
                      <a:pt x="34" y="145"/>
                    </a:lnTo>
                    <a:lnTo>
                      <a:pt x="26" y="150"/>
                    </a:lnTo>
                    <a:lnTo>
                      <a:pt x="20" y="156"/>
                    </a:lnTo>
                    <a:lnTo>
                      <a:pt x="15" y="162"/>
                    </a:lnTo>
                    <a:lnTo>
                      <a:pt x="12" y="168"/>
                    </a:lnTo>
                    <a:lnTo>
                      <a:pt x="5" y="182"/>
                    </a:lnTo>
                    <a:lnTo>
                      <a:pt x="0" y="196"/>
                    </a:lnTo>
                    <a:close/>
                  </a:path>
                </a:pathLst>
              </a:custGeom>
              <a:solidFill>
                <a:srgbClr val="EAEAEA"/>
              </a:solidFill>
              <a:ln w="9525">
                <a:solidFill>
                  <a:sysClr val="windowText" lastClr="000000">
                    <a:lumMod val="50000"/>
                    <a:lumOff val="50000"/>
                  </a:sysClr>
                </a:solidFill>
                <a:round/>
                <a:headEnd/>
                <a:tailEnd/>
              </a:ln>
            </p:spPr>
          </p:sp>
          <p:sp>
            <p:nvSpPr>
              <p:cNvPr id="39" name="Thailand"/>
              <p:cNvSpPr>
                <a:spLocks/>
              </p:cNvSpPr>
              <p:nvPr/>
            </p:nvSpPr>
            <p:spPr bwMode="auto">
              <a:xfrm>
                <a:off x="4385119" y="5033929"/>
                <a:ext cx="610572" cy="1111159"/>
              </a:xfrm>
              <a:custGeom>
                <a:avLst/>
                <a:gdLst/>
                <a:ahLst/>
                <a:cxnLst>
                  <a:cxn ang="0">
                    <a:pos x="413" y="36"/>
                  </a:cxn>
                  <a:cxn ang="0">
                    <a:pos x="430" y="117"/>
                  </a:cxn>
                  <a:cxn ang="0">
                    <a:pos x="522" y="184"/>
                  </a:cxn>
                  <a:cxn ang="0">
                    <a:pos x="521" y="285"/>
                  </a:cxn>
                  <a:cxn ang="0">
                    <a:pos x="527" y="398"/>
                  </a:cxn>
                  <a:cxn ang="0">
                    <a:pos x="612" y="374"/>
                  </a:cxn>
                  <a:cxn ang="0">
                    <a:pos x="693" y="325"/>
                  </a:cxn>
                  <a:cxn ang="0">
                    <a:pos x="777" y="360"/>
                  </a:cxn>
                  <a:cxn ang="0">
                    <a:pos x="853" y="257"/>
                  </a:cxn>
                  <a:cxn ang="0">
                    <a:pos x="996" y="308"/>
                  </a:cxn>
                  <a:cxn ang="0">
                    <a:pos x="1096" y="391"/>
                  </a:cxn>
                  <a:cxn ang="0">
                    <a:pos x="1123" y="520"/>
                  </a:cxn>
                  <a:cxn ang="0">
                    <a:pos x="1198" y="567"/>
                  </a:cxn>
                  <a:cxn ang="0">
                    <a:pos x="1268" y="614"/>
                  </a:cxn>
                  <a:cxn ang="0">
                    <a:pos x="1233" y="682"/>
                  </a:cxn>
                  <a:cxn ang="0">
                    <a:pos x="1198" y="862"/>
                  </a:cxn>
                  <a:cxn ang="0">
                    <a:pos x="1001" y="890"/>
                  </a:cxn>
                  <a:cxn ang="0">
                    <a:pos x="872" y="934"/>
                  </a:cxn>
                  <a:cxn ang="0">
                    <a:pos x="855" y="1066"/>
                  </a:cxn>
                  <a:cxn ang="0">
                    <a:pos x="880" y="1150"/>
                  </a:cxn>
                  <a:cxn ang="0">
                    <a:pos x="919" y="1317"/>
                  </a:cxn>
                  <a:cxn ang="0">
                    <a:pos x="870" y="1283"/>
                  </a:cxn>
                  <a:cxn ang="0">
                    <a:pos x="789" y="1232"/>
                  </a:cxn>
                  <a:cxn ang="0">
                    <a:pos x="699" y="1195"/>
                  </a:cxn>
                  <a:cxn ang="0">
                    <a:pos x="575" y="1222"/>
                  </a:cxn>
                  <a:cxn ang="0">
                    <a:pos x="571" y="1096"/>
                  </a:cxn>
                  <a:cxn ang="0">
                    <a:pos x="459" y="1069"/>
                  </a:cxn>
                  <a:cxn ang="0">
                    <a:pos x="460" y="1177"/>
                  </a:cxn>
                  <a:cxn ang="0">
                    <a:pos x="454" y="1300"/>
                  </a:cxn>
                  <a:cxn ang="0">
                    <a:pos x="416" y="1422"/>
                  </a:cxn>
                  <a:cxn ang="0">
                    <a:pos x="400" y="1528"/>
                  </a:cxn>
                  <a:cxn ang="0">
                    <a:pos x="369" y="1657"/>
                  </a:cxn>
                  <a:cxn ang="0">
                    <a:pos x="407" y="1813"/>
                  </a:cxn>
                  <a:cxn ang="0">
                    <a:pos x="496" y="1926"/>
                  </a:cxn>
                  <a:cxn ang="0">
                    <a:pos x="564" y="2085"/>
                  </a:cxn>
                  <a:cxn ang="0">
                    <a:pos x="715" y="2157"/>
                  </a:cxn>
                  <a:cxn ang="0">
                    <a:pos x="799" y="2224"/>
                  </a:cxn>
                  <a:cxn ang="0">
                    <a:pos x="811" y="2337"/>
                  </a:cxn>
                  <a:cxn ang="0">
                    <a:pos x="753" y="2318"/>
                  </a:cxn>
                  <a:cxn ang="0">
                    <a:pos x="697" y="2327"/>
                  </a:cxn>
                  <a:cxn ang="0">
                    <a:pos x="608" y="2278"/>
                  </a:cxn>
                  <a:cxn ang="0">
                    <a:pos x="520" y="2257"/>
                  </a:cxn>
                  <a:cxn ang="0">
                    <a:pos x="389" y="2134"/>
                  </a:cxn>
                  <a:cxn ang="0">
                    <a:pos x="313" y="2023"/>
                  </a:cxn>
                  <a:cxn ang="0">
                    <a:pos x="214" y="1979"/>
                  </a:cxn>
                  <a:cxn ang="0">
                    <a:pos x="230" y="1804"/>
                  </a:cxn>
                  <a:cxn ang="0">
                    <a:pos x="283" y="1681"/>
                  </a:cxn>
                  <a:cxn ang="0">
                    <a:pos x="369" y="1474"/>
                  </a:cxn>
                  <a:cxn ang="0">
                    <a:pos x="342" y="1262"/>
                  </a:cxn>
                  <a:cxn ang="0">
                    <a:pos x="236" y="1046"/>
                  </a:cxn>
                  <a:cxn ang="0">
                    <a:pos x="159" y="961"/>
                  </a:cxn>
                  <a:cxn ang="0">
                    <a:pos x="157" y="869"/>
                  </a:cxn>
                  <a:cxn ang="0">
                    <a:pos x="211" y="715"/>
                  </a:cxn>
                  <a:cxn ang="0">
                    <a:pos x="145" y="591"/>
                  </a:cxn>
                  <a:cxn ang="0">
                    <a:pos x="15" y="435"/>
                  </a:cxn>
                  <a:cxn ang="0">
                    <a:pos x="34" y="355"/>
                  </a:cxn>
                  <a:cxn ang="0">
                    <a:pos x="31" y="216"/>
                  </a:cxn>
                  <a:cxn ang="0">
                    <a:pos x="64" y="150"/>
                  </a:cxn>
                  <a:cxn ang="0">
                    <a:pos x="179" y="119"/>
                  </a:cxn>
                  <a:cxn ang="0">
                    <a:pos x="259" y="56"/>
                  </a:cxn>
                </a:cxnLst>
                <a:rect l="0" t="0" r="r" b="b"/>
                <a:pathLst>
                  <a:path w="1270" h="2354">
                    <a:moveTo>
                      <a:pt x="329" y="18"/>
                    </a:moveTo>
                    <a:lnTo>
                      <a:pt x="339" y="19"/>
                    </a:lnTo>
                    <a:lnTo>
                      <a:pt x="348" y="20"/>
                    </a:lnTo>
                    <a:lnTo>
                      <a:pt x="361" y="10"/>
                    </a:lnTo>
                    <a:lnTo>
                      <a:pt x="375" y="0"/>
                    </a:lnTo>
                    <a:lnTo>
                      <a:pt x="381" y="1"/>
                    </a:lnTo>
                    <a:lnTo>
                      <a:pt x="385" y="3"/>
                    </a:lnTo>
                    <a:lnTo>
                      <a:pt x="389" y="7"/>
                    </a:lnTo>
                    <a:lnTo>
                      <a:pt x="392" y="12"/>
                    </a:lnTo>
                    <a:lnTo>
                      <a:pt x="397" y="16"/>
                    </a:lnTo>
                    <a:lnTo>
                      <a:pt x="400" y="20"/>
                    </a:lnTo>
                    <a:lnTo>
                      <a:pt x="405" y="24"/>
                    </a:lnTo>
                    <a:lnTo>
                      <a:pt x="410" y="26"/>
                    </a:lnTo>
                    <a:lnTo>
                      <a:pt x="412" y="31"/>
                    </a:lnTo>
                    <a:lnTo>
                      <a:pt x="413" y="36"/>
                    </a:lnTo>
                    <a:lnTo>
                      <a:pt x="412" y="44"/>
                    </a:lnTo>
                    <a:lnTo>
                      <a:pt x="411" y="53"/>
                    </a:lnTo>
                    <a:lnTo>
                      <a:pt x="409" y="60"/>
                    </a:lnTo>
                    <a:lnTo>
                      <a:pt x="407" y="67"/>
                    </a:lnTo>
                    <a:lnTo>
                      <a:pt x="405" y="74"/>
                    </a:lnTo>
                    <a:lnTo>
                      <a:pt x="403" y="83"/>
                    </a:lnTo>
                    <a:lnTo>
                      <a:pt x="402" y="91"/>
                    </a:lnTo>
                    <a:lnTo>
                      <a:pt x="401" y="99"/>
                    </a:lnTo>
                    <a:lnTo>
                      <a:pt x="401" y="102"/>
                    </a:lnTo>
                    <a:lnTo>
                      <a:pt x="402" y="105"/>
                    </a:lnTo>
                    <a:lnTo>
                      <a:pt x="404" y="108"/>
                    </a:lnTo>
                    <a:lnTo>
                      <a:pt x="405" y="110"/>
                    </a:lnTo>
                    <a:lnTo>
                      <a:pt x="410" y="113"/>
                    </a:lnTo>
                    <a:lnTo>
                      <a:pt x="416" y="114"/>
                    </a:lnTo>
                    <a:lnTo>
                      <a:pt x="430" y="117"/>
                    </a:lnTo>
                    <a:lnTo>
                      <a:pt x="443" y="121"/>
                    </a:lnTo>
                    <a:lnTo>
                      <a:pt x="451" y="127"/>
                    </a:lnTo>
                    <a:lnTo>
                      <a:pt x="458" y="132"/>
                    </a:lnTo>
                    <a:lnTo>
                      <a:pt x="464" y="132"/>
                    </a:lnTo>
                    <a:lnTo>
                      <a:pt x="470" y="130"/>
                    </a:lnTo>
                    <a:lnTo>
                      <a:pt x="475" y="127"/>
                    </a:lnTo>
                    <a:lnTo>
                      <a:pt x="480" y="124"/>
                    </a:lnTo>
                    <a:lnTo>
                      <a:pt x="484" y="119"/>
                    </a:lnTo>
                    <a:lnTo>
                      <a:pt x="487" y="114"/>
                    </a:lnTo>
                    <a:lnTo>
                      <a:pt x="491" y="108"/>
                    </a:lnTo>
                    <a:lnTo>
                      <a:pt x="494" y="101"/>
                    </a:lnTo>
                    <a:lnTo>
                      <a:pt x="523" y="101"/>
                    </a:lnTo>
                    <a:lnTo>
                      <a:pt x="523" y="167"/>
                    </a:lnTo>
                    <a:lnTo>
                      <a:pt x="523" y="176"/>
                    </a:lnTo>
                    <a:lnTo>
                      <a:pt x="522" y="184"/>
                    </a:lnTo>
                    <a:lnTo>
                      <a:pt x="520" y="192"/>
                    </a:lnTo>
                    <a:lnTo>
                      <a:pt x="518" y="200"/>
                    </a:lnTo>
                    <a:lnTo>
                      <a:pt x="516" y="207"/>
                    </a:lnTo>
                    <a:lnTo>
                      <a:pt x="515" y="214"/>
                    </a:lnTo>
                    <a:lnTo>
                      <a:pt x="513" y="223"/>
                    </a:lnTo>
                    <a:lnTo>
                      <a:pt x="513" y="232"/>
                    </a:lnTo>
                    <a:lnTo>
                      <a:pt x="513" y="239"/>
                    </a:lnTo>
                    <a:lnTo>
                      <a:pt x="514" y="245"/>
                    </a:lnTo>
                    <a:lnTo>
                      <a:pt x="516" y="251"/>
                    </a:lnTo>
                    <a:lnTo>
                      <a:pt x="517" y="256"/>
                    </a:lnTo>
                    <a:lnTo>
                      <a:pt x="519" y="262"/>
                    </a:lnTo>
                    <a:lnTo>
                      <a:pt x="521" y="267"/>
                    </a:lnTo>
                    <a:lnTo>
                      <a:pt x="522" y="273"/>
                    </a:lnTo>
                    <a:lnTo>
                      <a:pt x="522" y="280"/>
                    </a:lnTo>
                    <a:lnTo>
                      <a:pt x="521" y="285"/>
                    </a:lnTo>
                    <a:lnTo>
                      <a:pt x="520" y="289"/>
                    </a:lnTo>
                    <a:lnTo>
                      <a:pt x="518" y="293"/>
                    </a:lnTo>
                    <a:lnTo>
                      <a:pt x="515" y="297"/>
                    </a:lnTo>
                    <a:lnTo>
                      <a:pt x="513" y="301"/>
                    </a:lnTo>
                    <a:lnTo>
                      <a:pt x="510" y="304"/>
                    </a:lnTo>
                    <a:lnTo>
                      <a:pt x="509" y="310"/>
                    </a:lnTo>
                    <a:lnTo>
                      <a:pt x="507" y="315"/>
                    </a:lnTo>
                    <a:lnTo>
                      <a:pt x="509" y="326"/>
                    </a:lnTo>
                    <a:lnTo>
                      <a:pt x="510" y="338"/>
                    </a:lnTo>
                    <a:lnTo>
                      <a:pt x="511" y="349"/>
                    </a:lnTo>
                    <a:lnTo>
                      <a:pt x="513" y="359"/>
                    </a:lnTo>
                    <a:lnTo>
                      <a:pt x="516" y="369"/>
                    </a:lnTo>
                    <a:lnTo>
                      <a:pt x="519" y="379"/>
                    </a:lnTo>
                    <a:lnTo>
                      <a:pt x="523" y="388"/>
                    </a:lnTo>
                    <a:lnTo>
                      <a:pt x="527" y="398"/>
                    </a:lnTo>
                    <a:lnTo>
                      <a:pt x="538" y="415"/>
                    </a:lnTo>
                    <a:lnTo>
                      <a:pt x="549" y="433"/>
                    </a:lnTo>
                    <a:lnTo>
                      <a:pt x="562" y="451"/>
                    </a:lnTo>
                    <a:lnTo>
                      <a:pt x="577" y="470"/>
                    </a:lnTo>
                    <a:lnTo>
                      <a:pt x="580" y="466"/>
                    </a:lnTo>
                    <a:lnTo>
                      <a:pt x="583" y="461"/>
                    </a:lnTo>
                    <a:lnTo>
                      <a:pt x="586" y="457"/>
                    </a:lnTo>
                    <a:lnTo>
                      <a:pt x="587" y="453"/>
                    </a:lnTo>
                    <a:lnTo>
                      <a:pt x="590" y="443"/>
                    </a:lnTo>
                    <a:lnTo>
                      <a:pt x="591" y="434"/>
                    </a:lnTo>
                    <a:lnTo>
                      <a:pt x="592" y="424"/>
                    </a:lnTo>
                    <a:lnTo>
                      <a:pt x="594" y="414"/>
                    </a:lnTo>
                    <a:lnTo>
                      <a:pt x="597" y="404"/>
                    </a:lnTo>
                    <a:lnTo>
                      <a:pt x="601" y="394"/>
                    </a:lnTo>
                    <a:lnTo>
                      <a:pt x="612" y="374"/>
                    </a:lnTo>
                    <a:lnTo>
                      <a:pt x="621" y="357"/>
                    </a:lnTo>
                    <a:lnTo>
                      <a:pt x="627" y="348"/>
                    </a:lnTo>
                    <a:lnTo>
                      <a:pt x="630" y="339"/>
                    </a:lnTo>
                    <a:lnTo>
                      <a:pt x="632" y="328"/>
                    </a:lnTo>
                    <a:lnTo>
                      <a:pt x="634" y="317"/>
                    </a:lnTo>
                    <a:lnTo>
                      <a:pt x="647" y="317"/>
                    </a:lnTo>
                    <a:lnTo>
                      <a:pt x="662" y="317"/>
                    </a:lnTo>
                    <a:lnTo>
                      <a:pt x="671" y="313"/>
                    </a:lnTo>
                    <a:lnTo>
                      <a:pt x="682" y="309"/>
                    </a:lnTo>
                    <a:lnTo>
                      <a:pt x="684" y="309"/>
                    </a:lnTo>
                    <a:lnTo>
                      <a:pt x="686" y="311"/>
                    </a:lnTo>
                    <a:lnTo>
                      <a:pt x="687" y="313"/>
                    </a:lnTo>
                    <a:lnTo>
                      <a:pt x="688" y="316"/>
                    </a:lnTo>
                    <a:lnTo>
                      <a:pt x="690" y="321"/>
                    </a:lnTo>
                    <a:lnTo>
                      <a:pt x="693" y="325"/>
                    </a:lnTo>
                    <a:lnTo>
                      <a:pt x="697" y="327"/>
                    </a:lnTo>
                    <a:lnTo>
                      <a:pt x="702" y="328"/>
                    </a:lnTo>
                    <a:lnTo>
                      <a:pt x="706" y="329"/>
                    </a:lnTo>
                    <a:lnTo>
                      <a:pt x="712" y="330"/>
                    </a:lnTo>
                    <a:lnTo>
                      <a:pt x="717" y="330"/>
                    </a:lnTo>
                    <a:lnTo>
                      <a:pt x="721" y="331"/>
                    </a:lnTo>
                    <a:lnTo>
                      <a:pt x="726" y="332"/>
                    </a:lnTo>
                    <a:lnTo>
                      <a:pt x="731" y="335"/>
                    </a:lnTo>
                    <a:lnTo>
                      <a:pt x="743" y="343"/>
                    </a:lnTo>
                    <a:lnTo>
                      <a:pt x="752" y="351"/>
                    </a:lnTo>
                    <a:lnTo>
                      <a:pt x="756" y="355"/>
                    </a:lnTo>
                    <a:lnTo>
                      <a:pt x="761" y="359"/>
                    </a:lnTo>
                    <a:lnTo>
                      <a:pt x="768" y="364"/>
                    </a:lnTo>
                    <a:lnTo>
                      <a:pt x="774" y="368"/>
                    </a:lnTo>
                    <a:lnTo>
                      <a:pt x="777" y="360"/>
                    </a:lnTo>
                    <a:lnTo>
                      <a:pt x="779" y="352"/>
                    </a:lnTo>
                    <a:lnTo>
                      <a:pt x="780" y="345"/>
                    </a:lnTo>
                    <a:lnTo>
                      <a:pt x="781" y="338"/>
                    </a:lnTo>
                    <a:lnTo>
                      <a:pt x="782" y="330"/>
                    </a:lnTo>
                    <a:lnTo>
                      <a:pt x="784" y="323"/>
                    </a:lnTo>
                    <a:lnTo>
                      <a:pt x="787" y="317"/>
                    </a:lnTo>
                    <a:lnTo>
                      <a:pt x="792" y="311"/>
                    </a:lnTo>
                    <a:lnTo>
                      <a:pt x="807" y="306"/>
                    </a:lnTo>
                    <a:lnTo>
                      <a:pt x="821" y="301"/>
                    </a:lnTo>
                    <a:lnTo>
                      <a:pt x="829" y="294"/>
                    </a:lnTo>
                    <a:lnTo>
                      <a:pt x="836" y="288"/>
                    </a:lnTo>
                    <a:lnTo>
                      <a:pt x="841" y="281"/>
                    </a:lnTo>
                    <a:lnTo>
                      <a:pt x="846" y="273"/>
                    </a:lnTo>
                    <a:lnTo>
                      <a:pt x="849" y="265"/>
                    </a:lnTo>
                    <a:lnTo>
                      <a:pt x="853" y="257"/>
                    </a:lnTo>
                    <a:lnTo>
                      <a:pt x="854" y="247"/>
                    </a:lnTo>
                    <a:lnTo>
                      <a:pt x="855" y="237"/>
                    </a:lnTo>
                    <a:lnTo>
                      <a:pt x="887" y="237"/>
                    </a:lnTo>
                    <a:lnTo>
                      <a:pt x="894" y="237"/>
                    </a:lnTo>
                    <a:lnTo>
                      <a:pt x="900" y="238"/>
                    </a:lnTo>
                    <a:lnTo>
                      <a:pt x="906" y="240"/>
                    </a:lnTo>
                    <a:lnTo>
                      <a:pt x="913" y="242"/>
                    </a:lnTo>
                    <a:lnTo>
                      <a:pt x="923" y="247"/>
                    </a:lnTo>
                    <a:lnTo>
                      <a:pt x="932" y="255"/>
                    </a:lnTo>
                    <a:lnTo>
                      <a:pt x="950" y="272"/>
                    </a:lnTo>
                    <a:lnTo>
                      <a:pt x="969" y="292"/>
                    </a:lnTo>
                    <a:lnTo>
                      <a:pt x="975" y="297"/>
                    </a:lnTo>
                    <a:lnTo>
                      <a:pt x="982" y="301"/>
                    </a:lnTo>
                    <a:lnTo>
                      <a:pt x="988" y="304"/>
                    </a:lnTo>
                    <a:lnTo>
                      <a:pt x="996" y="308"/>
                    </a:lnTo>
                    <a:lnTo>
                      <a:pt x="1010" y="312"/>
                    </a:lnTo>
                    <a:lnTo>
                      <a:pt x="1026" y="318"/>
                    </a:lnTo>
                    <a:lnTo>
                      <a:pt x="1032" y="321"/>
                    </a:lnTo>
                    <a:lnTo>
                      <a:pt x="1037" y="325"/>
                    </a:lnTo>
                    <a:lnTo>
                      <a:pt x="1041" y="329"/>
                    </a:lnTo>
                    <a:lnTo>
                      <a:pt x="1044" y="335"/>
                    </a:lnTo>
                    <a:lnTo>
                      <a:pt x="1052" y="344"/>
                    </a:lnTo>
                    <a:lnTo>
                      <a:pt x="1061" y="353"/>
                    </a:lnTo>
                    <a:lnTo>
                      <a:pt x="1071" y="359"/>
                    </a:lnTo>
                    <a:lnTo>
                      <a:pt x="1081" y="366"/>
                    </a:lnTo>
                    <a:lnTo>
                      <a:pt x="1086" y="369"/>
                    </a:lnTo>
                    <a:lnTo>
                      <a:pt x="1089" y="373"/>
                    </a:lnTo>
                    <a:lnTo>
                      <a:pt x="1092" y="377"/>
                    </a:lnTo>
                    <a:lnTo>
                      <a:pt x="1094" y="382"/>
                    </a:lnTo>
                    <a:lnTo>
                      <a:pt x="1096" y="391"/>
                    </a:lnTo>
                    <a:lnTo>
                      <a:pt x="1097" y="398"/>
                    </a:lnTo>
                    <a:lnTo>
                      <a:pt x="1097" y="405"/>
                    </a:lnTo>
                    <a:lnTo>
                      <a:pt x="1096" y="412"/>
                    </a:lnTo>
                    <a:lnTo>
                      <a:pt x="1094" y="427"/>
                    </a:lnTo>
                    <a:lnTo>
                      <a:pt x="1092" y="442"/>
                    </a:lnTo>
                    <a:lnTo>
                      <a:pt x="1092" y="461"/>
                    </a:lnTo>
                    <a:lnTo>
                      <a:pt x="1092" y="477"/>
                    </a:lnTo>
                    <a:lnTo>
                      <a:pt x="1093" y="485"/>
                    </a:lnTo>
                    <a:lnTo>
                      <a:pt x="1095" y="492"/>
                    </a:lnTo>
                    <a:lnTo>
                      <a:pt x="1098" y="500"/>
                    </a:lnTo>
                    <a:lnTo>
                      <a:pt x="1101" y="508"/>
                    </a:lnTo>
                    <a:lnTo>
                      <a:pt x="1105" y="513"/>
                    </a:lnTo>
                    <a:lnTo>
                      <a:pt x="1111" y="517"/>
                    </a:lnTo>
                    <a:lnTo>
                      <a:pt x="1117" y="519"/>
                    </a:lnTo>
                    <a:lnTo>
                      <a:pt x="1123" y="520"/>
                    </a:lnTo>
                    <a:lnTo>
                      <a:pt x="1129" y="520"/>
                    </a:lnTo>
                    <a:lnTo>
                      <a:pt x="1136" y="522"/>
                    </a:lnTo>
                    <a:lnTo>
                      <a:pt x="1143" y="523"/>
                    </a:lnTo>
                    <a:lnTo>
                      <a:pt x="1149" y="527"/>
                    </a:lnTo>
                    <a:lnTo>
                      <a:pt x="1155" y="532"/>
                    </a:lnTo>
                    <a:lnTo>
                      <a:pt x="1160" y="537"/>
                    </a:lnTo>
                    <a:lnTo>
                      <a:pt x="1163" y="539"/>
                    </a:lnTo>
                    <a:lnTo>
                      <a:pt x="1166" y="541"/>
                    </a:lnTo>
                    <a:lnTo>
                      <a:pt x="1170" y="543"/>
                    </a:lnTo>
                    <a:lnTo>
                      <a:pt x="1173" y="544"/>
                    </a:lnTo>
                    <a:lnTo>
                      <a:pt x="1179" y="545"/>
                    </a:lnTo>
                    <a:lnTo>
                      <a:pt x="1184" y="548"/>
                    </a:lnTo>
                    <a:lnTo>
                      <a:pt x="1187" y="552"/>
                    </a:lnTo>
                    <a:lnTo>
                      <a:pt x="1191" y="557"/>
                    </a:lnTo>
                    <a:lnTo>
                      <a:pt x="1198" y="567"/>
                    </a:lnTo>
                    <a:lnTo>
                      <a:pt x="1206" y="577"/>
                    </a:lnTo>
                    <a:lnTo>
                      <a:pt x="1210" y="580"/>
                    </a:lnTo>
                    <a:lnTo>
                      <a:pt x="1214" y="582"/>
                    </a:lnTo>
                    <a:lnTo>
                      <a:pt x="1219" y="583"/>
                    </a:lnTo>
                    <a:lnTo>
                      <a:pt x="1225" y="585"/>
                    </a:lnTo>
                    <a:lnTo>
                      <a:pt x="1235" y="586"/>
                    </a:lnTo>
                    <a:lnTo>
                      <a:pt x="1245" y="587"/>
                    </a:lnTo>
                    <a:lnTo>
                      <a:pt x="1255" y="590"/>
                    </a:lnTo>
                    <a:lnTo>
                      <a:pt x="1263" y="592"/>
                    </a:lnTo>
                    <a:lnTo>
                      <a:pt x="1266" y="594"/>
                    </a:lnTo>
                    <a:lnTo>
                      <a:pt x="1268" y="597"/>
                    </a:lnTo>
                    <a:lnTo>
                      <a:pt x="1270" y="601"/>
                    </a:lnTo>
                    <a:lnTo>
                      <a:pt x="1270" y="605"/>
                    </a:lnTo>
                    <a:lnTo>
                      <a:pt x="1270" y="610"/>
                    </a:lnTo>
                    <a:lnTo>
                      <a:pt x="1268" y="614"/>
                    </a:lnTo>
                    <a:lnTo>
                      <a:pt x="1266" y="619"/>
                    </a:lnTo>
                    <a:lnTo>
                      <a:pt x="1263" y="623"/>
                    </a:lnTo>
                    <a:lnTo>
                      <a:pt x="1256" y="629"/>
                    </a:lnTo>
                    <a:lnTo>
                      <a:pt x="1246" y="634"/>
                    </a:lnTo>
                    <a:lnTo>
                      <a:pt x="1238" y="639"/>
                    </a:lnTo>
                    <a:lnTo>
                      <a:pt x="1230" y="646"/>
                    </a:lnTo>
                    <a:lnTo>
                      <a:pt x="1227" y="649"/>
                    </a:lnTo>
                    <a:lnTo>
                      <a:pt x="1225" y="653"/>
                    </a:lnTo>
                    <a:lnTo>
                      <a:pt x="1224" y="657"/>
                    </a:lnTo>
                    <a:lnTo>
                      <a:pt x="1223" y="662"/>
                    </a:lnTo>
                    <a:lnTo>
                      <a:pt x="1224" y="666"/>
                    </a:lnTo>
                    <a:lnTo>
                      <a:pt x="1225" y="670"/>
                    </a:lnTo>
                    <a:lnTo>
                      <a:pt x="1226" y="674"/>
                    </a:lnTo>
                    <a:lnTo>
                      <a:pt x="1228" y="677"/>
                    </a:lnTo>
                    <a:lnTo>
                      <a:pt x="1233" y="682"/>
                    </a:lnTo>
                    <a:lnTo>
                      <a:pt x="1239" y="687"/>
                    </a:lnTo>
                    <a:lnTo>
                      <a:pt x="1245" y="692"/>
                    </a:lnTo>
                    <a:lnTo>
                      <a:pt x="1250" y="698"/>
                    </a:lnTo>
                    <a:lnTo>
                      <a:pt x="1253" y="702"/>
                    </a:lnTo>
                    <a:lnTo>
                      <a:pt x="1255" y="705"/>
                    </a:lnTo>
                    <a:lnTo>
                      <a:pt x="1256" y="708"/>
                    </a:lnTo>
                    <a:lnTo>
                      <a:pt x="1256" y="712"/>
                    </a:lnTo>
                    <a:lnTo>
                      <a:pt x="1256" y="723"/>
                    </a:lnTo>
                    <a:lnTo>
                      <a:pt x="1255" y="734"/>
                    </a:lnTo>
                    <a:lnTo>
                      <a:pt x="1254" y="744"/>
                    </a:lnTo>
                    <a:lnTo>
                      <a:pt x="1250" y="753"/>
                    </a:lnTo>
                    <a:lnTo>
                      <a:pt x="1245" y="772"/>
                    </a:lnTo>
                    <a:lnTo>
                      <a:pt x="1238" y="791"/>
                    </a:lnTo>
                    <a:lnTo>
                      <a:pt x="1219" y="825"/>
                    </a:lnTo>
                    <a:lnTo>
                      <a:pt x="1198" y="862"/>
                    </a:lnTo>
                    <a:lnTo>
                      <a:pt x="1198" y="862"/>
                    </a:lnTo>
                    <a:lnTo>
                      <a:pt x="1185" y="861"/>
                    </a:lnTo>
                    <a:lnTo>
                      <a:pt x="1173" y="862"/>
                    </a:lnTo>
                    <a:lnTo>
                      <a:pt x="1161" y="863"/>
                    </a:lnTo>
                    <a:lnTo>
                      <a:pt x="1150" y="864"/>
                    </a:lnTo>
                    <a:lnTo>
                      <a:pt x="1129" y="869"/>
                    </a:lnTo>
                    <a:lnTo>
                      <a:pt x="1109" y="876"/>
                    </a:lnTo>
                    <a:lnTo>
                      <a:pt x="1088" y="882"/>
                    </a:lnTo>
                    <a:lnTo>
                      <a:pt x="1067" y="887"/>
                    </a:lnTo>
                    <a:lnTo>
                      <a:pt x="1056" y="889"/>
                    </a:lnTo>
                    <a:lnTo>
                      <a:pt x="1043" y="891"/>
                    </a:lnTo>
                    <a:lnTo>
                      <a:pt x="1032" y="892"/>
                    </a:lnTo>
                    <a:lnTo>
                      <a:pt x="1018" y="893"/>
                    </a:lnTo>
                    <a:lnTo>
                      <a:pt x="1009" y="892"/>
                    </a:lnTo>
                    <a:lnTo>
                      <a:pt x="1001" y="890"/>
                    </a:lnTo>
                    <a:lnTo>
                      <a:pt x="993" y="888"/>
                    </a:lnTo>
                    <a:lnTo>
                      <a:pt x="986" y="886"/>
                    </a:lnTo>
                    <a:lnTo>
                      <a:pt x="978" y="883"/>
                    </a:lnTo>
                    <a:lnTo>
                      <a:pt x="971" y="881"/>
                    </a:lnTo>
                    <a:lnTo>
                      <a:pt x="962" y="879"/>
                    </a:lnTo>
                    <a:lnTo>
                      <a:pt x="953" y="879"/>
                    </a:lnTo>
                    <a:lnTo>
                      <a:pt x="948" y="879"/>
                    </a:lnTo>
                    <a:lnTo>
                      <a:pt x="943" y="880"/>
                    </a:lnTo>
                    <a:lnTo>
                      <a:pt x="939" y="881"/>
                    </a:lnTo>
                    <a:lnTo>
                      <a:pt x="934" y="883"/>
                    </a:lnTo>
                    <a:lnTo>
                      <a:pt x="926" y="888"/>
                    </a:lnTo>
                    <a:lnTo>
                      <a:pt x="920" y="893"/>
                    </a:lnTo>
                    <a:lnTo>
                      <a:pt x="905" y="908"/>
                    </a:lnTo>
                    <a:lnTo>
                      <a:pt x="890" y="921"/>
                    </a:lnTo>
                    <a:lnTo>
                      <a:pt x="872" y="934"/>
                    </a:lnTo>
                    <a:lnTo>
                      <a:pt x="856" y="944"/>
                    </a:lnTo>
                    <a:lnTo>
                      <a:pt x="848" y="950"/>
                    </a:lnTo>
                    <a:lnTo>
                      <a:pt x="842" y="958"/>
                    </a:lnTo>
                    <a:lnTo>
                      <a:pt x="837" y="966"/>
                    </a:lnTo>
                    <a:lnTo>
                      <a:pt x="833" y="976"/>
                    </a:lnTo>
                    <a:lnTo>
                      <a:pt x="832" y="981"/>
                    </a:lnTo>
                    <a:lnTo>
                      <a:pt x="831" y="988"/>
                    </a:lnTo>
                    <a:lnTo>
                      <a:pt x="832" y="999"/>
                    </a:lnTo>
                    <a:lnTo>
                      <a:pt x="835" y="1008"/>
                    </a:lnTo>
                    <a:lnTo>
                      <a:pt x="838" y="1018"/>
                    </a:lnTo>
                    <a:lnTo>
                      <a:pt x="843" y="1027"/>
                    </a:lnTo>
                    <a:lnTo>
                      <a:pt x="847" y="1035"/>
                    </a:lnTo>
                    <a:lnTo>
                      <a:pt x="850" y="1045"/>
                    </a:lnTo>
                    <a:lnTo>
                      <a:pt x="854" y="1055"/>
                    </a:lnTo>
                    <a:lnTo>
                      <a:pt x="855" y="1066"/>
                    </a:lnTo>
                    <a:lnTo>
                      <a:pt x="854" y="1072"/>
                    </a:lnTo>
                    <a:lnTo>
                      <a:pt x="853" y="1076"/>
                    </a:lnTo>
                    <a:lnTo>
                      <a:pt x="850" y="1079"/>
                    </a:lnTo>
                    <a:lnTo>
                      <a:pt x="848" y="1083"/>
                    </a:lnTo>
                    <a:lnTo>
                      <a:pt x="846" y="1087"/>
                    </a:lnTo>
                    <a:lnTo>
                      <a:pt x="844" y="1090"/>
                    </a:lnTo>
                    <a:lnTo>
                      <a:pt x="843" y="1094"/>
                    </a:lnTo>
                    <a:lnTo>
                      <a:pt x="843" y="1100"/>
                    </a:lnTo>
                    <a:lnTo>
                      <a:pt x="843" y="1107"/>
                    </a:lnTo>
                    <a:lnTo>
                      <a:pt x="846" y="1113"/>
                    </a:lnTo>
                    <a:lnTo>
                      <a:pt x="849" y="1118"/>
                    </a:lnTo>
                    <a:lnTo>
                      <a:pt x="854" y="1122"/>
                    </a:lnTo>
                    <a:lnTo>
                      <a:pt x="864" y="1132"/>
                    </a:lnTo>
                    <a:lnTo>
                      <a:pt x="873" y="1142"/>
                    </a:lnTo>
                    <a:lnTo>
                      <a:pt x="880" y="1150"/>
                    </a:lnTo>
                    <a:lnTo>
                      <a:pt x="884" y="1159"/>
                    </a:lnTo>
                    <a:lnTo>
                      <a:pt x="888" y="1166"/>
                    </a:lnTo>
                    <a:lnTo>
                      <a:pt x="892" y="1174"/>
                    </a:lnTo>
                    <a:lnTo>
                      <a:pt x="894" y="1182"/>
                    </a:lnTo>
                    <a:lnTo>
                      <a:pt x="896" y="1191"/>
                    </a:lnTo>
                    <a:lnTo>
                      <a:pt x="897" y="1200"/>
                    </a:lnTo>
                    <a:lnTo>
                      <a:pt x="897" y="1209"/>
                    </a:lnTo>
                    <a:lnTo>
                      <a:pt x="897" y="1258"/>
                    </a:lnTo>
                    <a:lnTo>
                      <a:pt x="898" y="1265"/>
                    </a:lnTo>
                    <a:lnTo>
                      <a:pt x="899" y="1273"/>
                    </a:lnTo>
                    <a:lnTo>
                      <a:pt x="900" y="1279"/>
                    </a:lnTo>
                    <a:lnTo>
                      <a:pt x="902" y="1285"/>
                    </a:lnTo>
                    <a:lnTo>
                      <a:pt x="907" y="1295"/>
                    </a:lnTo>
                    <a:lnTo>
                      <a:pt x="913" y="1307"/>
                    </a:lnTo>
                    <a:lnTo>
                      <a:pt x="919" y="1317"/>
                    </a:lnTo>
                    <a:lnTo>
                      <a:pt x="924" y="1329"/>
                    </a:lnTo>
                    <a:lnTo>
                      <a:pt x="925" y="1334"/>
                    </a:lnTo>
                    <a:lnTo>
                      <a:pt x="927" y="1340"/>
                    </a:lnTo>
                    <a:lnTo>
                      <a:pt x="928" y="1347"/>
                    </a:lnTo>
                    <a:lnTo>
                      <a:pt x="928" y="1355"/>
                    </a:lnTo>
                    <a:lnTo>
                      <a:pt x="922" y="1354"/>
                    </a:lnTo>
                    <a:lnTo>
                      <a:pt x="915" y="1351"/>
                    </a:lnTo>
                    <a:lnTo>
                      <a:pt x="911" y="1348"/>
                    </a:lnTo>
                    <a:lnTo>
                      <a:pt x="907" y="1344"/>
                    </a:lnTo>
                    <a:lnTo>
                      <a:pt x="904" y="1339"/>
                    </a:lnTo>
                    <a:lnTo>
                      <a:pt x="902" y="1334"/>
                    </a:lnTo>
                    <a:lnTo>
                      <a:pt x="895" y="1319"/>
                    </a:lnTo>
                    <a:lnTo>
                      <a:pt x="888" y="1306"/>
                    </a:lnTo>
                    <a:lnTo>
                      <a:pt x="880" y="1294"/>
                    </a:lnTo>
                    <a:lnTo>
                      <a:pt x="870" y="1283"/>
                    </a:lnTo>
                    <a:lnTo>
                      <a:pt x="866" y="1279"/>
                    </a:lnTo>
                    <a:lnTo>
                      <a:pt x="861" y="1274"/>
                    </a:lnTo>
                    <a:lnTo>
                      <a:pt x="855" y="1271"/>
                    </a:lnTo>
                    <a:lnTo>
                      <a:pt x="848" y="1266"/>
                    </a:lnTo>
                    <a:lnTo>
                      <a:pt x="842" y="1263"/>
                    </a:lnTo>
                    <a:lnTo>
                      <a:pt x="835" y="1261"/>
                    </a:lnTo>
                    <a:lnTo>
                      <a:pt x="828" y="1259"/>
                    </a:lnTo>
                    <a:lnTo>
                      <a:pt x="820" y="1257"/>
                    </a:lnTo>
                    <a:lnTo>
                      <a:pt x="795" y="1257"/>
                    </a:lnTo>
                    <a:lnTo>
                      <a:pt x="795" y="1249"/>
                    </a:lnTo>
                    <a:lnTo>
                      <a:pt x="796" y="1242"/>
                    </a:lnTo>
                    <a:lnTo>
                      <a:pt x="796" y="1237"/>
                    </a:lnTo>
                    <a:lnTo>
                      <a:pt x="795" y="1235"/>
                    </a:lnTo>
                    <a:lnTo>
                      <a:pt x="792" y="1233"/>
                    </a:lnTo>
                    <a:lnTo>
                      <a:pt x="789" y="1232"/>
                    </a:lnTo>
                    <a:lnTo>
                      <a:pt x="783" y="1234"/>
                    </a:lnTo>
                    <a:lnTo>
                      <a:pt x="777" y="1235"/>
                    </a:lnTo>
                    <a:lnTo>
                      <a:pt x="771" y="1234"/>
                    </a:lnTo>
                    <a:lnTo>
                      <a:pt x="766" y="1233"/>
                    </a:lnTo>
                    <a:lnTo>
                      <a:pt x="760" y="1231"/>
                    </a:lnTo>
                    <a:lnTo>
                      <a:pt x="756" y="1229"/>
                    </a:lnTo>
                    <a:lnTo>
                      <a:pt x="748" y="1222"/>
                    </a:lnTo>
                    <a:lnTo>
                      <a:pt x="740" y="1215"/>
                    </a:lnTo>
                    <a:lnTo>
                      <a:pt x="732" y="1207"/>
                    </a:lnTo>
                    <a:lnTo>
                      <a:pt x="723" y="1201"/>
                    </a:lnTo>
                    <a:lnTo>
                      <a:pt x="719" y="1198"/>
                    </a:lnTo>
                    <a:lnTo>
                      <a:pt x="714" y="1196"/>
                    </a:lnTo>
                    <a:lnTo>
                      <a:pt x="709" y="1195"/>
                    </a:lnTo>
                    <a:lnTo>
                      <a:pt x="702" y="1195"/>
                    </a:lnTo>
                    <a:lnTo>
                      <a:pt x="699" y="1195"/>
                    </a:lnTo>
                    <a:lnTo>
                      <a:pt x="696" y="1197"/>
                    </a:lnTo>
                    <a:lnTo>
                      <a:pt x="694" y="1200"/>
                    </a:lnTo>
                    <a:lnTo>
                      <a:pt x="692" y="1203"/>
                    </a:lnTo>
                    <a:lnTo>
                      <a:pt x="688" y="1209"/>
                    </a:lnTo>
                    <a:lnTo>
                      <a:pt x="683" y="1215"/>
                    </a:lnTo>
                    <a:lnTo>
                      <a:pt x="678" y="1217"/>
                    </a:lnTo>
                    <a:lnTo>
                      <a:pt x="674" y="1217"/>
                    </a:lnTo>
                    <a:lnTo>
                      <a:pt x="670" y="1218"/>
                    </a:lnTo>
                    <a:lnTo>
                      <a:pt x="665" y="1217"/>
                    </a:lnTo>
                    <a:lnTo>
                      <a:pt x="643" y="1217"/>
                    </a:lnTo>
                    <a:lnTo>
                      <a:pt x="626" y="1219"/>
                    </a:lnTo>
                    <a:lnTo>
                      <a:pt x="611" y="1221"/>
                    </a:lnTo>
                    <a:lnTo>
                      <a:pt x="596" y="1223"/>
                    </a:lnTo>
                    <a:lnTo>
                      <a:pt x="579" y="1223"/>
                    </a:lnTo>
                    <a:lnTo>
                      <a:pt x="575" y="1222"/>
                    </a:lnTo>
                    <a:lnTo>
                      <a:pt x="572" y="1219"/>
                    </a:lnTo>
                    <a:lnTo>
                      <a:pt x="570" y="1216"/>
                    </a:lnTo>
                    <a:lnTo>
                      <a:pt x="569" y="1212"/>
                    </a:lnTo>
                    <a:lnTo>
                      <a:pt x="566" y="1203"/>
                    </a:lnTo>
                    <a:lnTo>
                      <a:pt x="562" y="1196"/>
                    </a:lnTo>
                    <a:lnTo>
                      <a:pt x="559" y="1189"/>
                    </a:lnTo>
                    <a:lnTo>
                      <a:pt x="559" y="1180"/>
                    </a:lnTo>
                    <a:lnTo>
                      <a:pt x="559" y="1169"/>
                    </a:lnTo>
                    <a:lnTo>
                      <a:pt x="560" y="1159"/>
                    </a:lnTo>
                    <a:lnTo>
                      <a:pt x="562" y="1148"/>
                    </a:lnTo>
                    <a:lnTo>
                      <a:pt x="564" y="1139"/>
                    </a:lnTo>
                    <a:lnTo>
                      <a:pt x="567" y="1129"/>
                    </a:lnTo>
                    <a:lnTo>
                      <a:pt x="569" y="1119"/>
                    </a:lnTo>
                    <a:lnTo>
                      <a:pt x="571" y="1109"/>
                    </a:lnTo>
                    <a:lnTo>
                      <a:pt x="571" y="1096"/>
                    </a:lnTo>
                    <a:lnTo>
                      <a:pt x="571" y="1083"/>
                    </a:lnTo>
                    <a:lnTo>
                      <a:pt x="569" y="1082"/>
                    </a:lnTo>
                    <a:lnTo>
                      <a:pt x="567" y="1082"/>
                    </a:lnTo>
                    <a:lnTo>
                      <a:pt x="554" y="1083"/>
                    </a:lnTo>
                    <a:lnTo>
                      <a:pt x="544" y="1084"/>
                    </a:lnTo>
                    <a:lnTo>
                      <a:pt x="533" y="1086"/>
                    </a:lnTo>
                    <a:lnTo>
                      <a:pt x="522" y="1086"/>
                    </a:lnTo>
                    <a:lnTo>
                      <a:pt x="512" y="1086"/>
                    </a:lnTo>
                    <a:lnTo>
                      <a:pt x="501" y="1085"/>
                    </a:lnTo>
                    <a:lnTo>
                      <a:pt x="492" y="1083"/>
                    </a:lnTo>
                    <a:lnTo>
                      <a:pt x="482" y="1081"/>
                    </a:lnTo>
                    <a:lnTo>
                      <a:pt x="473" y="1078"/>
                    </a:lnTo>
                    <a:lnTo>
                      <a:pt x="466" y="1073"/>
                    </a:lnTo>
                    <a:lnTo>
                      <a:pt x="463" y="1071"/>
                    </a:lnTo>
                    <a:lnTo>
                      <a:pt x="459" y="1069"/>
                    </a:lnTo>
                    <a:lnTo>
                      <a:pt x="455" y="1068"/>
                    </a:lnTo>
                    <a:lnTo>
                      <a:pt x="451" y="1067"/>
                    </a:lnTo>
                    <a:lnTo>
                      <a:pt x="441" y="1067"/>
                    </a:lnTo>
                    <a:lnTo>
                      <a:pt x="441" y="1112"/>
                    </a:lnTo>
                    <a:lnTo>
                      <a:pt x="439" y="1128"/>
                    </a:lnTo>
                    <a:lnTo>
                      <a:pt x="437" y="1142"/>
                    </a:lnTo>
                    <a:lnTo>
                      <a:pt x="437" y="1146"/>
                    </a:lnTo>
                    <a:lnTo>
                      <a:pt x="439" y="1149"/>
                    </a:lnTo>
                    <a:lnTo>
                      <a:pt x="441" y="1151"/>
                    </a:lnTo>
                    <a:lnTo>
                      <a:pt x="443" y="1153"/>
                    </a:lnTo>
                    <a:lnTo>
                      <a:pt x="449" y="1159"/>
                    </a:lnTo>
                    <a:lnTo>
                      <a:pt x="456" y="1164"/>
                    </a:lnTo>
                    <a:lnTo>
                      <a:pt x="458" y="1168"/>
                    </a:lnTo>
                    <a:lnTo>
                      <a:pt x="460" y="1173"/>
                    </a:lnTo>
                    <a:lnTo>
                      <a:pt x="460" y="1177"/>
                    </a:lnTo>
                    <a:lnTo>
                      <a:pt x="460" y="1182"/>
                    </a:lnTo>
                    <a:lnTo>
                      <a:pt x="460" y="1192"/>
                    </a:lnTo>
                    <a:lnTo>
                      <a:pt x="458" y="1199"/>
                    </a:lnTo>
                    <a:lnTo>
                      <a:pt x="455" y="1206"/>
                    </a:lnTo>
                    <a:lnTo>
                      <a:pt x="452" y="1214"/>
                    </a:lnTo>
                    <a:lnTo>
                      <a:pt x="448" y="1221"/>
                    </a:lnTo>
                    <a:lnTo>
                      <a:pt x="445" y="1228"/>
                    </a:lnTo>
                    <a:lnTo>
                      <a:pt x="443" y="1235"/>
                    </a:lnTo>
                    <a:lnTo>
                      <a:pt x="442" y="1245"/>
                    </a:lnTo>
                    <a:lnTo>
                      <a:pt x="442" y="1270"/>
                    </a:lnTo>
                    <a:lnTo>
                      <a:pt x="443" y="1276"/>
                    </a:lnTo>
                    <a:lnTo>
                      <a:pt x="445" y="1282"/>
                    </a:lnTo>
                    <a:lnTo>
                      <a:pt x="448" y="1287"/>
                    </a:lnTo>
                    <a:lnTo>
                      <a:pt x="451" y="1293"/>
                    </a:lnTo>
                    <a:lnTo>
                      <a:pt x="454" y="1300"/>
                    </a:lnTo>
                    <a:lnTo>
                      <a:pt x="455" y="1306"/>
                    </a:lnTo>
                    <a:lnTo>
                      <a:pt x="457" y="1312"/>
                    </a:lnTo>
                    <a:lnTo>
                      <a:pt x="457" y="1318"/>
                    </a:lnTo>
                    <a:lnTo>
                      <a:pt x="457" y="1331"/>
                    </a:lnTo>
                    <a:lnTo>
                      <a:pt x="457" y="1345"/>
                    </a:lnTo>
                    <a:lnTo>
                      <a:pt x="456" y="1354"/>
                    </a:lnTo>
                    <a:lnTo>
                      <a:pt x="454" y="1362"/>
                    </a:lnTo>
                    <a:lnTo>
                      <a:pt x="452" y="1369"/>
                    </a:lnTo>
                    <a:lnTo>
                      <a:pt x="447" y="1375"/>
                    </a:lnTo>
                    <a:lnTo>
                      <a:pt x="439" y="1389"/>
                    </a:lnTo>
                    <a:lnTo>
                      <a:pt x="432" y="1405"/>
                    </a:lnTo>
                    <a:lnTo>
                      <a:pt x="427" y="1408"/>
                    </a:lnTo>
                    <a:lnTo>
                      <a:pt x="421" y="1412"/>
                    </a:lnTo>
                    <a:lnTo>
                      <a:pt x="418" y="1417"/>
                    </a:lnTo>
                    <a:lnTo>
                      <a:pt x="416" y="1422"/>
                    </a:lnTo>
                    <a:lnTo>
                      <a:pt x="415" y="1426"/>
                    </a:lnTo>
                    <a:lnTo>
                      <a:pt x="415" y="1431"/>
                    </a:lnTo>
                    <a:lnTo>
                      <a:pt x="415" y="1442"/>
                    </a:lnTo>
                    <a:lnTo>
                      <a:pt x="415" y="1452"/>
                    </a:lnTo>
                    <a:lnTo>
                      <a:pt x="415" y="1458"/>
                    </a:lnTo>
                    <a:lnTo>
                      <a:pt x="414" y="1463"/>
                    </a:lnTo>
                    <a:lnTo>
                      <a:pt x="412" y="1468"/>
                    </a:lnTo>
                    <a:lnTo>
                      <a:pt x="410" y="1472"/>
                    </a:lnTo>
                    <a:lnTo>
                      <a:pt x="406" y="1480"/>
                    </a:lnTo>
                    <a:lnTo>
                      <a:pt x="402" y="1490"/>
                    </a:lnTo>
                    <a:lnTo>
                      <a:pt x="401" y="1499"/>
                    </a:lnTo>
                    <a:lnTo>
                      <a:pt x="400" y="1506"/>
                    </a:lnTo>
                    <a:lnTo>
                      <a:pt x="400" y="1513"/>
                    </a:lnTo>
                    <a:lnTo>
                      <a:pt x="400" y="1520"/>
                    </a:lnTo>
                    <a:lnTo>
                      <a:pt x="400" y="1528"/>
                    </a:lnTo>
                    <a:lnTo>
                      <a:pt x="400" y="1535"/>
                    </a:lnTo>
                    <a:lnTo>
                      <a:pt x="399" y="1542"/>
                    </a:lnTo>
                    <a:lnTo>
                      <a:pt x="397" y="1549"/>
                    </a:lnTo>
                    <a:lnTo>
                      <a:pt x="390" y="1562"/>
                    </a:lnTo>
                    <a:lnTo>
                      <a:pt x="383" y="1571"/>
                    </a:lnTo>
                    <a:lnTo>
                      <a:pt x="380" y="1576"/>
                    </a:lnTo>
                    <a:lnTo>
                      <a:pt x="376" y="1582"/>
                    </a:lnTo>
                    <a:lnTo>
                      <a:pt x="374" y="1587"/>
                    </a:lnTo>
                    <a:lnTo>
                      <a:pt x="372" y="1594"/>
                    </a:lnTo>
                    <a:lnTo>
                      <a:pt x="370" y="1602"/>
                    </a:lnTo>
                    <a:lnTo>
                      <a:pt x="369" y="1611"/>
                    </a:lnTo>
                    <a:lnTo>
                      <a:pt x="368" y="1618"/>
                    </a:lnTo>
                    <a:lnTo>
                      <a:pt x="368" y="1625"/>
                    </a:lnTo>
                    <a:lnTo>
                      <a:pt x="369" y="1641"/>
                    </a:lnTo>
                    <a:lnTo>
                      <a:pt x="369" y="1657"/>
                    </a:lnTo>
                    <a:lnTo>
                      <a:pt x="370" y="1676"/>
                    </a:lnTo>
                    <a:lnTo>
                      <a:pt x="371" y="1692"/>
                    </a:lnTo>
                    <a:lnTo>
                      <a:pt x="374" y="1708"/>
                    </a:lnTo>
                    <a:lnTo>
                      <a:pt x="376" y="1724"/>
                    </a:lnTo>
                    <a:lnTo>
                      <a:pt x="379" y="1738"/>
                    </a:lnTo>
                    <a:lnTo>
                      <a:pt x="381" y="1755"/>
                    </a:lnTo>
                    <a:lnTo>
                      <a:pt x="382" y="1771"/>
                    </a:lnTo>
                    <a:lnTo>
                      <a:pt x="383" y="1790"/>
                    </a:lnTo>
                    <a:lnTo>
                      <a:pt x="383" y="1814"/>
                    </a:lnTo>
                    <a:lnTo>
                      <a:pt x="386" y="1816"/>
                    </a:lnTo>
                    <a:lnTo>
                      <a:pt x="388" y="1818"/>
                    </a:lnTo>
                    <a:lnTo>
                      <a:pt x="391" y="1820"/>
                    </a:lnTo>
                    <a:lnTo>
                      <a:pt x="395" y="1821"/>
                    </a:lnTo>
                    <a:lnTo>
                      <a:pt x="401" y="1817"/>
                    </a:lnTo>
                    <a:lnTo>
                      <a:pt x="407" y="1813"/>
                    </a:lnTo>
                    <a:lnTo>
                      <a:pt x="418" y="1812"/>
                    </a:lnTo>
                    <a:lnTo>
                      <a:pt x="431" y="1811"/>
                    </a:lnTo>
                    <a:lnTo>
                      <a:pt x="441" y="1812"/>
                    </a:lnTo>
                    <a:lnTo>
                      <a:pt x="451" y="1814"/>
                    </a:lnTo>
                    <a:lnTo>
                      <a:pt x="460" y="1815"/>
                    </a:lnTo>
                    <a:lnTo>
                      <a:pt x="471" y="1817"/>
                    </a:lnTo>
                    <a:lnTo>
                      <a:pt x="472" y="1827"/>
                    </a:lnTo>
                    <a:lnTo>
                      <a:pt x="474" y="1837"/>
                    </a:lnTo>
                    <a:lnTo>
                      <a:pt x="477" y="1845"/>
                    </a:lnTo>
                    <a:lnTo>
                      <a:pt x="481" y="1853"/>
                    </a:lnTo>
                    <a:lnTo>
                      <a:pt x="489" y="1870"/>
                    </a:lnTo>
                    <a:lnTo>
                      <a:pt x="495" y="1888"/>
                    </a:lnTo>
                    <a:lnTo>
                      <a:pt x="495" y="1913"/>
                    </a:lnTo>
                    <a:lnTo>
                      <a:pt x="495" y="1919"/>
                    </a:lnTo>
                    <a:lnTo>
                      <a:pt x="496" y="1926"/>
                    </a:lnTo>
                    <a:lnTo>
                      <a:pt x="498" y="1930"/>
                    </a:lnTo>
                    <a:lnTo>
                      <a:pt x="500" y="1935"/>
                    </a:lnTo>
                    <a:lnTo>
                      <a:pt x="506" y="1943"/>
                    </a:lnTo>
                    <a:lnTo>
                      <a:pt x="514" y="1952"/>
                    </a:lnTo>
                    <a:lnTo>
                      <a:pt x="521" y="1960"/>
                    </a:lnTo>
                    <a:lnTo>
                      <a:pt x="528" y="1968"/>
                    </a:lnTo>
                    <a:lnTo>
                      <a:pt x="531" y="1972"/>
                    </a:lnTo>
                    <a:lnTo>
                      <a:pt x="534" y="1978"/>
                    </a:lnTo>
                    <a:lnTo>
                      <a:pt x="538" y="1983"/>
                    </a:lnTo>
                    <a:lnTo>
                      <a:pt x="540" y="1988"/>
                    </a:lnTo>
                    <a:lnTo>
                      <a:pt x="546" y="2010"/>
                    </a:lnTo>
                    <a:lnTo>
                      <a:pt x="551" y="2030"/>
                    </a:lnTo>
                    <a:lnTo>
                      <a:pt x="554" y="2050"/>
                    </a:lnTo>
                    <a:lnTo>
                      <a:pt x="560" y="2073"/>
                    </a:lnTo>
                    <a:lnTo>
                      <a:pt x="564" y="2085"/>
                    </a:lnTo>
                    <a:lnTo>
                      <a:pt x="570" y="2097"/>
                    </a:lnTo>
                    <a:lnTo>
                      <a:pt x="576" y="2107"/>
                    </a:lnTo>
                    <a:lnTo>
                      <a:pt x="583" y="2115"/>
                    </a:lnTo>
                    <a:lnTo>
                      <a:pt x="591" y="2124"/>
                    </a:lnTo>
                    <a:lnTo>
                      <a:pt x="601" y="2131"/>
                    </a:lnTo>
                    <a:lnTo>
                      <a:pt x="611" y="2138"/>
                    </a:lnTo>
                    <a:lnTo>
                      <a:pt x="623" y="2145"/>
                    </a:lnTo>
                    <a:lnTo>
                      <a:pt x="638" y="2154"/>
                    </a:lnTo>
                    <a:lnTo>
                      <a:pt x="653" y="2162"/>
                    </a:lnTo>
                    <a:lnTo>
                      <a:pt x="660" y="2165"/>
                    </a:lnTo>
                    <a:lnTo>
                      <a:pt x="667" y="2167"/>
                    </a:lnTo>
                    <a:lnTo>
                      <a:pt x="675" y="2169"/>
                    </a:lnTo>
                    <a:lnTo>
                      <a:pt x="685" y="2170"/>
                    </a:lnTo>
                    <a:lnTo>
                      <a:pt x="699" y="2163"/>
                    </a:lnTo>
                    <a:lnTo>
                      <a:pt x="715" y="2157"/>
                    </a:lnTo>
                    <a:lnTo>
                      <a:pt x="719" y="2158"/>
                    </a:lnTo>
                    <a:lnTo>
                      <a:pt x="723" y="2159"/>
                    </a:lnTo>
                    <a:lnTo>
                      <a:pt x="726" y="2161"/>
                    </a:lnTo>
                    <a:lnTo>
                      <a:pt x="729" y="2164"/>
                    </a:lnTo>
                    <a:lnTo>
                      <a:pt x="735" y="2170"/>
                    </a:lnTo>
                    <a:lnTo>
                      <a:pt x="743" y="2177"/>
                    </a:lnTo>
                    <a:lnTo>
                      <a:pt x="752" y="2184"/>
                    </a:lnTo>
                    <a:lnTo>
                      <a:pt x="760" y="2190"/>
                    </a:lnTo>
                    <a:lnTo>
                      <a:pt x="763" y="2194"/>
                    </a:lnTo>
                    <a:lnTo>
                      <a:pt x="767" y="2197"/>
                    </a:lnTo>
                    <a:lnTo>
                      <a:pt x="769" y="2202"/>
                    </a:lnTo>
                    <a:lnTo>
                      <a:pt x="769" y="2208"/>
                    </a:lnTo>
                    <a:lnTo>
                      <a:pt x="779" y="2214"/>
                    </a:lnTo>
                    <a:lnTo>
                      <a:pt x="789" y="2220"/>
                    </a:lnTo>
                    <a:lnTo>
                      <a:pt x="799" y="2224"/>
                    </a:lnTo>
                    <a:lnTo>
                      <a:pt x="808" y="2228"/>
                    </a:lnTo>
                    <a:lnTo>
                      <a:pt x="827" y="2236"/>
                    </a:lnTo>
                    <a:lnTo>
                      <a:pt x="847" y="2246"/>
                    </a:lnTo>
                    <a:lnTo>
                      <a:pt x="853" y="2249"/>
                    </a:lnTo>
                    <a:lnTo>
                      <a:pt x="857" y="2252"/>
                    </a:lnTo>
                    <a:lnTo>
                      <a:pt x="846" y="2257"/>
                    </a:lnTo>
                    <a:lnTo>
                      <a:pt x="837" y="2265"/>
                    </a:lnTo>
                    <a:lnTo>
                      <a:pt x="834" y="2268"/>
                    </a:lnTo>
                    <a:lnTo>
                      <a:pt x="831" y="2273"/>
                    </a:lnTo>
                    <a:lnTo>
                      <a:pt x="829" y="2277"/>
                    </a:lnTo>
                    <a:lnTo>
                      <a:pt x="829" y="2283"/>
                    </a:lnTo>
                    <a:lnTo>
                      <a:pt x="829" y="2330"/>
                    </a:lnTo>
                    <a:lnTo>
                      <a:pt x="821" y="2335"/>
                    </a:lnTo>
                    <a:lnTo>
                      <a:pt x="814" y="2337"/>
                    </a:lnTo>
                    <a:lnTo>
                      <a:pt x="811" y="2337"/>
                    </a:lnTo>
                    <a:lnTo>
                      <a:pt x="807" y="2336"/>
                    </a:lnTo>
                    <a:lnTo>
                      <a:pt x="804" y="2335"/>
                    </a:lnTo>
                    <a:lnTo>
                      <a:pt x="802" y="2333"/>
                    </a:lnTo>
                    <a:lnTo>
                      <a:pt x="797" y="2329"/>
                    </a:lnTo>
                    <a:lnTo>
                      <a:pt x="791" y="2325"/>
                    </a:lnTo>
                    <a:lnTo>
                      <a:pt x="787" y="2320"/>
                    </a:lnTo>
                    <a:lnTo>
                      <a:pt x="782" y="2315"/>
                    </a:lnTo>
                    <a:lnTo>
                      <a:pt x="779" y="2313"/>
                    </a:lnTo>
                    <a:lnTo>
                      <a:pt x="776" y="2312"/>
                    </a:lnTo>
                    <a:lnTo>
                      <a:pt x="773" y="2311"/>
                    </a:lnTo>
                    <a:lnTo>
                      <a:pt x="769" y="2311"/>
                    </a:lnTo>
                    <a:lnTo>
                      <a:pt x="764" y="2311"/>
                    </a:lnTo>
                    <a:lnTo>
                      <a:pt x="760" y="2313"/>
                    </a:lnTo>
                    <a:lnTo>
                      <a:pt x="757" y="2315"/>
                    </a:lnTo>
                    <a:lnTo>
                      <a:pt x="753" y="2318"/>
                    </a:lnTo>
                    <a:lnTo>
                      <a:pt x="748" y="2325"/>
                    </a:lnTo>
                    <a:lnTo>
                      <a:pt x="743" y="2333"/>
                    </a:lnTo>
                    <a:lnTo>
                      <a:pt x="738" y="2340"/>
                    </a:lnTo>
                    <a:lnTo>
                      <a:pt x="732" y="2348"/>
                    </a:lnTo>
                    <a:lnTo>
                      <a:pt x="729" y="2350"/>
                    </a:lnTo>
                    <a:lnTo>
                      <a:pt x="725" y="2352"/>
                    </a:lnTo>
                    <a:lnTo>
                      <a:pt x="721" y="2354"/>
                    </a:lnTo>
                    <a:lnTo>
                      <a:pt x="717" y="2354"/>
                    </a:lnTo>
                    <a:lnTo>
                      <a:pt x="713" y="2354"/>
                    </a:lnTo>
                    <a:lnTo>
                      <a:pt x="710" y="2353"/>
                    </a:lnTo>
                    <a:lnTo>
                      <a:pt x="707" y="2351"/>
                    </a:lnTo>
                    <a:lnTo>
                      <a:pt x="705" y="2349"/>
                    </a:lnTo>
                    <a:lnTo>
                      <a:pt x="701" y="2342"/>
                    </a:lnTo>
                    <a:lnTo>
                      <a:pt x="699" y="2335"/>
                    </a:lnTo>
                    <a:lnTo>
                      <a:pt x="697" y="2327"/>
                    </a:lnTo>
                    <a:lnTo>
                      <a:pt x="695" y="2319"/>
                    </a:lnTo>
                    <a:lnTo>
                      <a:pt x="693" y="2311"/>
                    </a:lnTo>
                    <a:lnTo>
                      <a:pt x="689" y="2304"/>
                    </a:lnTo>
                    <a:lnTo>
                      <a:pt x="686" y="2301"/>
                    </a:lnTo>
                    <a:lnTo>
                      <a:pt x="683" y="2299"/>
                    </a:lnTo>
                    <a:lnTo>
                      <a:pt x="680" y="2298"/>
                    </a:lnTo>
                    <a:lnTo>
                      <a:pt x="675" y="2297"/>
                    </a:lnTo>
                    <a:lnTo>
                      <a:pt x="668" y="2296"/>
                    </a:lnTo>
                    <a:lnTo>
                      <a:pt x="660" y="2295"/>
                    </a:lnTo>
                    <a:lnTo>
                      <a:pt x="645" y="2292"/>
                    </a:lnTo>
                    <a:lnTo>
                      <a:pt x="632" y="2290"/>
                    </a:lnTo>
                    <a:lnTo>
                      <a:pt x="626" y="2287"/>
                    </a:lnTo>
                    <a:lnTo>
                      <a:pt x="619" y="2285"/>
                    </a:lnTo>
                    <a:lnTo>
                      <a:pt x="614" y="2282"/>
                    </a:lnTo>
                    <a:lnTo>
                      <a:pt x="608" y="2278"/>
                    </a:lnTo>
                    <a:lnTo>
                      <a:pt x="596" y="2269"/>
                    </a:lnTo>
                    <a:lnTo>
                      <a:pt x="584" y="2259"/>
                    </a:lnTo>
                    <a:lnTo>
                      <a:pt x="579" y="2255"/>
                    </a:lnTo>
                    <a:lnTo>
                      <a:pt x="573" y="2252"/>
                    </a:lnTo>
                    <a:lnTo>
                      <a:pt x="566" y="2250"/>
                    </a:lnTo>
                    <a:lnTo>
                      <a:pt x="557" y="2249"/>
                    </a:lnTo>
                    <a:lnTo>
                      <a:pt x="552" y="2250"/>
                    </a:lnTo>
                    <a:lnTo>
                      <a:pt x="548" y="2252"/>
                    </a:lnTo>
                    <a:lnTo>
                      <a:pt x="544" y="2254"/>
                    </a:lnTo>
                    <a:lnTo>
                      <a:pt x="540" y="2257"/>
                    </a:lnTo>
                    <a:lnTo>
                      <a:pt x="537" y="2261"/>
                    </a:lnTo>
                    <a:lnTo>
                      <a:pt x="532" y="2263"/>
                    </a:lnTo>
                    <a:lnTo>
                      <a:pt x="527" y="2265"/>
                    </a:lnTo>
                    <a:lnTo>
                      <a:pt x="522" y="2267"/>
                    </a:lnTo>
                    <a:lnTo>
                      <a:pt x="520" y="2257"/>
                    </a:lnTo>
                    <a:lnTo>
                      <a:pt x="516" y="2247"/>
                    </a:lnTo>
                    <a:lnTo>
                      <a:pt x="507" y="2239"/>
                    </a:lnTo>
                    <a:lnTo>
                      <a:pt x="498" y="2233"/>
                    </a:lnTo>
                    <a:lnTo>
                      <a:pt x="490" y="2226"/>
                    </a:lnTo>
                    <a:lnTo>
                      <a:pt x="480" y="2219"/>
                    </a:lnTo>
                    <a:lnTo>
                      <a:pt x="464" y="2206"/>
                    </a:lnTo>
                    <a:lnTo>
                      <a:pt x="452" y="2194"/>
                    </a:lnTo>
                    <a:lnTo>
                      <a:pt x="439" y="2182"/>
                    </a:lnTo>
                    <a:lnTo>
                      <a:pt x="424" y="2168"/>
                    </a:lnTo>
                    <a:lnTo>
                      <a:pt x="412" y="2161"/>
                    </a:lnTo>
                    <a:lnTo>
                      <a:pt x="403" y="2154"/>
                    </a:lnTo>
                    <a:lnTo>
                      <a:pt x="398" y="2151"/>
                    </a:lnTo>
                    <a:lnTo>
                      <a:pt x="395" y="2145"/>
                    </a:lnTo>
                    <a:lnTo>
                      <a:pt x="391" y="2140"/>
                    </a:lnTo>
                    <a:lnTo>
                      <a:pt x="389" y="2134"/>
                    </a:lnTo>
                    <a:lnTo>
                      <a:pt x="385" y="2120"/>
                    </a:lnTo>
                    <a:lnTo>
                      <a:pt x="382" y="2107"/>
                    </a:lnTo>
                    <a:lnTo>
                      <a:pt x="380" y="2101"/>
                    </a:lnTo>
                    <a:lnTo>
                      <a:pt x="377" y="2095"/>
                    </a:lnTo>
                    <a:lnTo>
                      <a:pt x="374" y="2088"/>
                    </a:lnTo>
                    <a:lnTo>
                      <a:pt x="369" y="2082"/>
                    </a:lnTo>
                    <a:lnTo>
                      <a:pt x="364" y="2075"/>
                    </a:lnTo>
                    <a:lnTo>
                      <a:pt x="361" y="2069"/>
                    </a:lnTo>
                    <a:lnTo>
                      <a:pt x="358" y="2064"/>
                    </a:lnTo>
                    <a:lnTo>
                      <a:pt x="352" y="2058"/>
                    </a:lnTo>
                    <a:lnTo>
                      <a:pt x="343" y="2052"/>
                    </a:lnTo>
                    <a:lnTo>
                      <a:pt x="334" y="2047"/>
                    </a:lnTo>
                    <a:lnTo>
                      <a:pt x="326" y="2041"/>
                    </a:lnTo>
                    <a:lnTo>
                      <a:pt x="319" y="2032"/>
                    </a:lnTo>
                    <a:lnTo>
                      <a:pt x="313" y="2023"/>
                    </a:lnTo>
                    <a:lnTo>
                      <a:pt x="306" y="2015"/>
                    </a:lnTo>
                    <a:lnTo>
                      <a:pt x="302" y="2012"/>
                    </a:lnTo>
                    <a:lnTo>
                      <a:pt x="298" y="2010"/>
                    </a:lnTo>
                    <a:lnTo>
                      <a:pt x="294" y="2008"/>
                    </a:lnTo>
                    <a:lnTo>
                      <a:pt x="288" y="2008"/>
                    </a:lnTo>
                    <a:lnTo>
                      <a:pt x="276" y="2008"/>
                    </a:lnTo>
                    <a:lnTo>
                      <a:pt x="266" y="2010"/>
                    </a:lnTo>
                    <a:lnTo>
                      <a:pt x="255" y="2012"/>
                    </a:lnTo>
                    <a:lnTo>
                      <a:pt x="243" y="2013"/>
                    </a:lnTo>
                    <a:lnTo>
                      <a:pt x="237" y="2013"/>
                    </a:lnTo>
                    <a:lnTo>
                      <a:pt x="232" y="2010"/>
                    </a:lnTo>
                    <a:lnTo>
                      <a:pt x="228" y="2007"/>
                    </a:lnTo>
                    <a:lnTo>
                      <a:pt x="225" y="2002"/>
                    </a:lnTo>
                    <a:lnTo>
                      <a:pt x="219" y="1991"/>
                    </a:lnTo>
                    <a:lnTo>
                      <a:pt x="214" y="1979"/>
                    </a:lnTo>
                    <a:lnTo>
                      <a:pt x="209" y="1964"/>
                    </a:lnTo>
                    <a:lnTo>
                      <a:pt x="205" y="1952"/>
                    </a:lnTo>
                    <a:lnTo>
                      <a:pt x="203" y="1945"/>
                    </a:lnTo>
                    <a:lnTo>
                      <a:pt x="202" y="1939"/>
                    </a:lnTo>
                    <a:lnTo>
                      <a:pt x="201" y="1932"/>
                    </a:lnTo>
                    <a:lnTo>
                      <a:pt x="201" y="1924"/>
                    </a:lnTo>
                    <a:lnTo>
                      <a:pt x="201" y="1882"/>
                    </a:lnTo>
                    <a:lnTo>
                      <a:pt x="202" y="1874"/>
                    </a:lnTo>
                    <a:lnTo>
                      <a:pt x="204" y="1866"/>
                    </a:lnTo>
                    <a:lnTo>
                      <a:pt x="206" y="1859"/>
                    </a:lnTo>
                    <a:lnTo>
                      <a:pt x="210" y="1853"/>
                    </a:lnTo>
                    <a:lnTo>
                      <a:pt x="218" y="1840"/>
                    </a:lnTo>
                    <a:lnTo>
                      <a:pt x="226" y="1824"/>
                    </a:lnTo>
                    <a:lnTo>
                      <a:pt x="229" y="1814"/>
                    </a:lnTo>
                    <a:lnTo>
                      <a:pt x="230" y="1804"/>
                    </a:lnTo>
                    <a:lnTo>
                      <a:pt x="232" y="1794"/>
                    </a:lnTo>
                    <a:lnTo>
                      <a:pt x="234" y="1784"/>
                    </a:lnTo>
                    <a:lnTo>
                      <a:pt x="239" y="1762"/>
                    </a:lnTo>
                    <a:lnTo>
                      <a:pt x="244" y="1743"/>
                    </a:lnTo>
                    <a:lnTo>
                      <a:pt x="247" y="1734"/>
                    </a:lnTo>
                    <a:lnTo>
                      <a:pt x="248" y="1725"/>
                    </a:lnTo>
                    <a:lnTo>
                      <a:pt x="251" y="1714"/>
                    </a:lnTo>
                    <a:lnTo>
                      <a:pt x="252" y="1703"/>
                    </a:lnTo>
                    <a:lnTo>
                      <a:pt x="252" y="1703"/>
                    </a:lnTo>
                    <a:lnTo>
                      <a:pt x="256" y="1698"/>
                    </a:lnTo>
                    <a:lnTo>
                      <a:pt x="261" y="1694"/>
                    </a:lnTo>
                    <a:lnTo>
                      <a:pt x="266" y="1690"/>
                    </a:lnTo>
                    <a:lnTo>
                      <a:pt x="271" y="1687"/>
                    </a:lnTo>
                    <a:lnTo>
                      <a:pt x="277" y="1684"/>
                    </a:lnTo>
                    <a:lnTo>
                      <a:pt x="283" y="1681"/>
                    </a:lnTo>
                    <a:lnTo>
                      <a:pt x="289" y="1677"/>
                    </a:lnTo>
                    <a:lnTo>
                      <a:pt x="294" y="1672"/>
                    </a:lnTo>
                    <a:lnTo>
                      <a:pt x="299" y="1667"/>
                    </a:lnTo>
                    <a:lnTo>
                      <a:pt x="303" y="1659"/>
                    </a:lnTo>
                    <a:lnTo>
                      <a:pt x="305" y="1653"/>
                    </a:lnTo>
                    <a:lnTo>
                      <a:pt x="307" y="1646"/>
                    </a:lnTo>
                    <a:lnTo>
                      <a:pt x="309" y="1631"/>
                    </a:lnTo>
                    <a:lnTo>
                      <a:pt x="311" y="1615"/>
                    </a:lnTo>
                    <a:lnTo>
                      <a:pt x="319" y="1586"/>
                    </a:lnTo>
                    <a:lnTo>
                      <a:pt x="327" y="1560"/>
                    </a:lnTo>
                    <a:lnTo>
                      <a:pt x="337" y="1534"/>
                    </a:lnTo>
                    <a:lnTo>
                      <a:pt x="349" y="1506"/>
                    </a:lnTo>
                    <a:lnTo>
                      <a:pt x="355" y="1494"/>
                    </a:lnTo>
                    <a:lnTo>
                      <a:pt x="361" y="1484"/>
                    </a:lnTo>
                    <a:lnTo>
                      <a:pt x="369" y="1474"/>
                    </a:lnTo>
                    <a:lnTo>
                      <a:pt x="376" y="1465"/>
                    </a:lnTo>
                    <a:lnTo>
                      <a:pt x="382" y="1455"/>
                    </a:lnTo>
                    <a:lnTo>
                      <a:pt x="387" y="1446"/>
                    </a:lnTo>
                    <a:lnTo>
                      <a:pt x="388" y="1441"/>
                    </a:lnTo>
                    <a:lnTo>
                      <a:pt x="390" y="1434"/>
                    </a:lnTo>
                    <a:lnTo>
                      <a:pt x="391" y="1428"/>
                    </a:lnTo>
                    <a:lnTo>
                      <a:pt x="391" y="1422"/>
                    </a:lnTo>
                    <a:lnTo>
                      <a:pt x="390" y="1405"/>
                    </a:lnTo>
                    <a:lnTo>
                      <a:pt x="388" y="1390"/>
                    </a:lnTo>
                    <a:lnTo>
                      <a:pt x="385" y="1376"/>
                    </a:lnTo>
                    <a:lnTo>
                      <a:pt x="381" y="1363"/>
                    </a:lnTo>
                    <a:lnTo>
                      <a:pt x="371" y="1336"/>
                    </a:lnTo>
                    <a:lnTo>
                      <a:pt x="358" y="1306"/>
                    </a:lnTo>
                    <a:lnTo>
                      <a:pt x="350" y="1283"/>
                    </a:lnTo>
                    <a:lnTo>
                      <a:pt x="342" y="1262"/>
                    </a:lnTo>
                    <a:lnTo>
                      <a:pt x="335" y="1243"/>
                    </a:lnTo>
                    <a:lnTo>
                      <a:pt x="329" y="1223"/>
                    </a:lnTo>
                    <a:lnTo>
                      <a:pt x="323" y="1203"/>
                    </a:lnTo>
                    <a:lnTo>
                      <a:pt x="318" y="1184"/>
                    </a:lnTo>
                    <a:lnTo>
                      <a:pt x="313" y="1162"/>
                    </a:lnTo>
                    <a:lnTo>
                      <a:pt x="309" y="1138"/>
                    </a:lnTo>
                    <a:lnTo>
                      <a:pt x="305" y="1125"/>
                    </a:lnTo>
                    <a:lnTo>
                      <a:pt x="300" y="1114"/>
                    </a:lnTo>
                    <a:lnTo>
                      <a:pt x="294" y="1105"/>
                    </a:lnTo>
                    <a:lnTo>
                      <a:pt x="287" y="1096"/>
                    </a:lnTo>
                    <a:lnTo>
                      <a:pt x="269" y="1081"/>
                    </a:lnTo>
                    <a:lnTo>
                      <a:pt x="248" y="1064"/>
                    </a:lnTo>
                    <a:lnTo>
                      <a:pt x="243" y="1058"/>
                    </a:lnTo>
                    <a:lnTo>
                      <a:pt x="239" y="1052"/>
                    </a:lnTo>
                    <a:lnTo>
                      <a:pt x="236" y="1046"/>
                    </a:lnTo>
                    <a:lnTo>
                      <a:pt x="233" y="1038"/>
                    </a:lnTo>
                    <a:lnTo>
                      <a:pt x="229" y="1024"/>
                    </a:lnTo>
                    <a:lnTo>
                      <a:pt x="223" y="1009"/>
                    </a:lnTo>
                    <a:lnTo>
                      <a:pt x="220" y="1005"/>
                    </a:lnTo>
                    <a:lnTo>
                      <a:pt x="217" y="1002"/>
                    </a:lnTo>
                    <a:lnTo>
                      <a:pt x="214" y="999"/>
                    </a:lnTo>
                    <a:lnTo>
                      <a:pt x="211" y="997"/>
                    </a:lnTo>
                    <a:lnTo>
                      <a:pt x="204" y="993"/>
                    </a:lnTo>
                    <a:lnTo>
                      <a:pt x="196" y="991"/>
                    </a:lnTo>
                    <a:lnTo>
                      <a:pt x="188" y="988"/>
                    </a:lnTo>
                    <a:lnTo>
                      <a:pt x="180" y="984"/>
                    </a:lnTo>
                    <a:lnTo>
                      <a:pt x="173" y="980"/>
                    </a:lnTo>
                    <a:lnTo>
                      <a:pt x="166" y="974"/>
                    </a:lnTo>
                    <a:lnTo>
                      <a:pt x="161" y="968"/>
                    </a:lnTo>
                    <a:lnTo>
                      <a:pt x="159" y="961"/>
                    </a:lnTo>
                    <a:lnTo>
                      <a:pt x="158" y="954"/>
                    </a:lnTo>
                    <a:lnTo>
                      <a:pt x="158" y="947"/>
                    </a:lnTo>
                    <a:lnTo>
                      <a:pt x="159" y="941"/>
                    </a:lnTo>
                    <a:lnTo>
                      <a:pt x="159" y="934"/>
                    </a:lnTo>
                    <a:lnTo>
                      <a:pt x="158" y="926"/>
                    </a:lnTo>
                    <a:lnTo>
                      <a:pt x="156" y="919"/>
                    </a:lnTo>
                    <a:lnTo>
                      <a:pt x="154" y="913"/>
                    </a:lnTo>
                    <a:lnTo>
                      <a:pt x="151" y="908"/>
                    </a:lnTo>
                    <a:lnTo>
                      <a:pt x="147" y="904"/>
                    </a:lnTo>
                    <a:lnTo>
                      <a:pt x="144" y="899"/>
                    </a:lnTo>
                    <a:lnTo>
                      <a:pt x="134" y="892"/>
                    </a:lnTo>
                    <a:lnTo>
                      <a:pt x="125" y="883"/>
                    </a:lnTo>
                    <a:lnTo>
                      <a:pt x="138" y="880"/>
                    </a:lnTo>
                    <a:lnTo>
                      <a:pt x="148" y="876"/>
                    </a:lnTo>
                    <a:lnTo>
                      <a:pt x="157" y="869"/>
                    </a:lnTo>
                    <a:lnTo>
                      <a:pt x="167" y="863"/>
                    </a:lnTo>
                    <a:lnTo>
                      <a:pt x="174" y="856"/>
                    </a:lnTo>
                    <a:lnTo>
                      <a:pt x="181" y="847"/>
                    </a:lnTo>
                    <a:lnTo>
                      <a:pt x="188" y="837"/>
                    </a:lnTo>
                    <a:lnTo>
                      <a:pt x="195" y="826"/>
                    </a:lnTo>
                    <a:lnTo>
                      <a:pt x="203" y="814"/>
                    </a:lnTo>
                    <a:lnTo>
                      <a:pt x="211" y="805"/>
                    </a:lnTo>
                    <a:lnTo>
                      <a:pt x="214" y="800"/>
                    </a:lnTo>
                    <a:lnTo>
                      <a:pt x="217" y="795"/>
                    </a:lnTo>
                    <a:lnTo>
                      <a:pt x="219" y="789"/>
                    </a:lnTo>
                    <a:lnTo>
                      <a:pt x="220" y="781"/>
                    </a:lnTo>
                    <a:lnTo>
                      <a:pt x="219" y="763"/>
                    </a:lnTo>
                    <a:lnTo>
                      <a:pt x="217" y="745"/>
                    </a:lnTo>
                    <a:lnTo>
                      <a:pt x="215" y="729"/>
                    </a:lnTo>
                    <a:lnTo>
                      <a:pt x="211" y="715"/>
                    </a:lnTo>
                    <a:lnTo>
                      <a:pt x="200" y="684"/>
                    </a:lnTo>
                    <a:lnTo>
                      <a:pt x="187" y="651"/>
                    </a:lnTo>
                    <a:lnTo>
                      <a:pt x="184" y="646"/>
                    </a:lnTo>
                    <a:lnTo>
                      <a:pt x="181" y="641"/>
                    </a:lnTo>
                    <a:lnTo>
                      <a:pt x="176" y="638"/>
                    </a:lnTo>
                    <a:lnTo>
                      <a:pt x="172" y="635"/>
                    </a:lnTo>
                    <a:lnTo>
                      <a:pt x="167" y="633"/>
                    </a:lnTo>
                    <a:lnTo>
                      <a:pt x="161" y="630"/>
                    </a:lnTo>
                    <a:lnTo>
                      <a:pt x="156" y="627"/>
                    </a:lnTo>
                    <a:lnTo>
                      <a:pt x="152" y="622"/>
                    </a:lnTo>
                    <a:lnTo>
                      <a:pt x="149" y="618"/>
                    </a:lnTo>
                    <a:lnTo>
                      <a:pt x="147" y="612"/>
                    </a:lnTo>
                    <a:lnTo>
                      <a:pt x="146" y="607"/>
                    </a:lnTo>
                    <a:lnTo>
                      <a:pt x="145" y="602"/>
                    </a:lnTo>
                    <a:lnTo>
                      <a:pt x="145" y="591"/>
                    </a:lnTo>
                    <a:lnTo>
                      <a:pt x="142" y="579"/>
                    </a:lnTo>
                    <a:lnTo>
                      <a:pt x="135" y="562"/>
                    </a:lnTo>
                    <a:lnTo>
                      <a:pt x="128" y="546"/>
                    </a:lnTo>
                    <a:lnTo>
                      <a:pt x="124" y="539"/>
                    </a:lnTo>
                    <a:lnTo>
                      <a:pt x="118" y="532"/>
                    </a:lnTo>
                    <a:lnTo>
                      <a:pt x="112" y="525"/>
                    </a:lnTo>
                    <a:lnTo>
                      <a:pt x="104" y="520"/>
                    </a:lnTo>
                    <a:lnTo>
                      <a:pt x="85" y="507"/>
                    </a:lnTo>
                    <a:lnTo>
                      <a:pt x="67" y="494"/>
                    </a:lnTo>
                    <a:lnTo>
                      <a:pt x="52" y="481"/>
                    </a:lnTo>
                    <a:lnTo>
                      <a:pt x="38" y="467"/>
                    </a:lnTo>
                    <a:lnTo>
                      <a:pt x="32" y="460"/>
                    </a:lnTo>
                    <a:lnTo>
                      <a:pt x="26" y="452"/>
                    </a:lnTo>
                    <a:lnTo>
                      <a:pt x="20" y="443"/>
                    </a:lnTo>
                    <a:lnTo>
                      <a:pt x="15" y="435"/>
                    </a:lnTo>
                    <a:lnTo>
                      <a:pt x="10" y="426"/>
                    </a:lnTo>
                    <a:lnTo>
                      <a:pt x="6" y="415"/>
                    </a:lnTo>
                    <a:lnTo>
                      <a:pt x="3" y="405"/>
                    </a:lnTo>
                    <a:lnTo>
                      <a:pt x="0" y="394"/>
                    </a:lnTo>
                    <a:lnTo>
                      <a:pt x="7" y="395"/>
                    </a:lnTo>
                    <a:lnTo>
                      <a:pt x="14" y="396"/>
                    </a:lnTo>
                    <a:lnTo>
                      <a:pt x="21" y="395"/>
                    </a:lnTo>
                    <a:lnTo>
                      <a:pt x="28" y="392"/>
                    </a:lnTo>
                    <a:lnTo>
                      <a:pt x="31" y="389"/>
                    </a:lnTo>
                    <a:lnTo>
                      <a:pt x="33" y="387"/>
                    </a:lnTo>
                    <a:lnTo>
                      <a:pt x="35" y="384"/>
                    </a:lnTo>
                    <a:lnTo>
                      <a:pt x="36" y="382"/>
                    </a:lnTo>
                    <a:lnTo>
                      <a:pt x="37" y="376"/>
                    </a:lnTo>
                    <a:lnTo>
                      <a:pt x="37" y="370"/>
                    </a:lnTo>
                    <a:lnTo>
                      <a:pt x="34" y="355"/>
                    </a:lnTo>
                    <a:lnTo>
                      <a:pt x="33" y="341"/>
                    </a:lnTo>
                    <a:lnTo>
                      <a:pt x="32" y="327"/>
                    </a:lnTo>
                    <a:lnTo>
                      <a:pt x="30" y="316"/>
                    </a:lnTo>
                    <a:lnTo>
                      <a:pt x="28" y="304"/>
                    </a:lnTo>
                    <a:lnTo>
                      <a:pt x="25" y="293"/>
                    </a:lnTo>
                    <a:lnTo>
                      <a:pt x="21" y="283"/>
                    </a:lnTo>
                    <a:lnTo>
                      <a:pt x="18" y="271"/>
                    </a:lnTo>
                    <a:lnTo>
                      <a:pt x="17" y="260"/>
                    </a:lnTo>
                    <a:lnTo>
                      <a:pt x="16" y="246"/>
                    </a:lnTo>
                    <a:lnTo>
                      <a:pt x="16" y="240"/>
                    </a:lnTo>
                    <a:lnTo>
                      <a:pt x="18" y="235"/>
                    </a:lnTo>
                    <a:lnTo>
                      <a:pt x="21" y="231"/>
                    </a:lnTo>
                    <a:lnTo>
                      <a:pt x="25" y="226"/>
                    </a:lnTo>
                    <a:lnTo>
                      <a:pt x="28" y="222"/>
                    </a:lnTo>
                    <a:lnTo>
                      <a:pt x="31" y="216"/>
                    </a:lnTo>
                    <a:lnTo>
                      <a:pt x="33" y="212"/>
                    </a:lnTo>
                    <a:lnTo>
                      <a:pt x="35" y="206"/>
                    </a:lnTo>
                    <a:lnTo>
                      <a:pt x="36" y="201"/>
                    </a:lnTo>
                    <a:lnTo>
                      <a:pt x="36" y="196"/>
                    </a:lnTo>
                    <a:lnTo>
                      <a:pt x="35" y="190"/>
                    </a:lnTo>
                    <a:lnTo>
                      <a:pt x="34" y="186"/>
                    </a:lnTo>
                    <a:lnTo>
                      <a:pt x="33" y="181"/>
                    </a:lnTo>
                    <a:lnTo>
                      <a:pt x="32" y="177"/>
                    </a:lnTo>
                    <a:lnTo>
                      <a:pt x="33" y="173"/>
                    </a:lnTo>
                    <a:lnTo>
                      <a:pt x="35" y="169"/>
                    </a:lnTo>
                    <a:lnTo>
                      <a:pt x="40" y="162"/>
                    </a:lnTo>
                    <a:lnTo>
                      <a:pt x="45" y="158"/>
                    </a:lnTo>
                    <a:lnTo>
                      <a:pt x="52" y="154"/>
                    </a:lnTo>
                    <a:lnTo>
                      <a:pt x="58" y="152"/>
                    </a:lnTo>
                    <a:lnTo>
                      <a:pt x="64" y="150"/>
                    </a:lnTo>
                    <a:lnTo>
                      <a:pt x="70" y="149"/>
                    </a:lnTo>
                    <a:lnTo>
                      <a:pt x="76" y="149"/>
                    </a:lnTo>
                    <a:lnTo>
                      <a:pt x="84" y="149"/>
                    </a:lnTo>
                    <a:lnTo>
                      <a:pt x="98" y="150"/>
                    </a:lnTo>
                    <a:lnTo>
                      <a:pt x="114" y="151"/>
                    </a:lnTo>
                    <a:lnTo>
                      <a:pt x="128" y="151"/>
                    </a:lnTo>
                    <a:lnTo>
                      <a:pt x="145" y="149"/>
                    </a:lnTo>
                    <a:lnTo>
                      <a:pt x="151" y="148"/>
                    </a:lnTo>
                    <a:lnTo>
                      <a:pt x="156" y="145"/>
                    </a:lnTo>
                    <a:lnTo>
                      <a:pt x="161" y="142"/>
                    </a:lnTo>
                    <a:lnTo>
                      <a:pt x="167" y="139"/>
                    </a:lnTo>
                    <a:lnTo>
                      <a:pt x="170" y="135"/>
                    </a:lnTo>
                    <a:lnTo>
                      <a:pt x="174" y="129"/>
                    </a:lnTo>
                    <a:lnTo>
                      <a:pt x="177" y="124"/>
                    </a:lnTo>
                    <a:lnTo>
                      <a:pt x="179" y="119"/>
                    </a:lnTo>
                    <a:lnTo>
                      <a:pt x="183" y="107"/>
                    </a:lnTo>
                    <a:lnTo>
                      <a:pt x="185" y="93"/>
                    </a:lnTo>
                    <a:lnTo>
                      <a:pt x="187" y="80"/>
                    </a:lnTo>
                    <a:lnTo>
                      <a:pt x="187" y="66"/>
                    </a:lnTo>
                    <a:lnTo>
                      <a:pt x="199" y="65"/>
                    </a:lnTo>
                    <a:lnTo>
                      <a:pt x="210" y="64"/>
                    </a:lnTo>
                    <a:lnTo>
                      <a:pt x="225" y="71"/>
                    </a:lnTo>
                    <a:lnTo>
                      <a:pt x="239" y="77"/>
                    </a:lnTo>
                    <a:lnTo>
                      <a:pt x="243" y="77"/>
                    </a:lnTo>
                    <a:lnTo>
                      <a:pt x="245" y="76"/>
                    </a:lnTo>
                    <a:lnTo>
                      <a:pt x="248" y="75"/>
                    </a:lnTo>
                    <a:lnTo>
                      <a:pt x="251" y="73"/>
                    </a:lnTo>
                    <a:lnTo>
                      <a:pt x="254" y="68"/>
                    </a:lnTo>
                    <a:lnTo>
                      <a:pt x="257" y="62"/>
                    </a:lnTo>
                    <a:lnTo>
                      <a:pt x="259" y="56"/>
                    </a:lnTo>
                    <a:lnTo>
                      <a:pt x="262" y="48"/>
                    </a:lnTo>
                    <a:lnTo>
                      <a:pt x="265" y="42"/>
                    </a:lnTo>
                    <a:lnTo>
                      <a:pt x="270" y="37"/>
                    </a:lnTo>
                    <a:lnTo>
                      <a:pt x="281" y="36"/>
                    </a:lnTo>
                    <a:lnTo>
                      <a:pt x="292" y="35"/>
                    </a:lnTo>
                    <a:lnTo>
                      <a:pt x="301" y="31"/>
                    </a:lnTo>
                    <a:lnTo>
                      <a:pt x="311" y="26"/>
                    </a:lnTo>
                    <a:lnTo>
                      <a:pt x="315" y="24"/>
                    </a:lnTo>
                    <a:lnTo>
                      <a:pt x="319" y="20"/>
                    </a:lnTo>
                    <a:lnTo>
                      <a:pt x="324" y="19"/>
                    </a:lnTo>
                    <a:lnTo>
                      <a:pt x="329" y="18"/>
                    </a:lnTo>
                    <a:close/>
                  </a:path>
                </a:pathLst>
              </a:custGeom>
              <a:solidFill>
                <a:srgbClr val="C0C0C0"/>
              </a:solidFill>
              <a:ln w="9525">
                <a:solidFill>
                  <a:sysClr val="windowText" lastClr="000000">
                    <a:lumMod val="50000"/>
                    <a:lumOff val="50000"/>
                  </a:sysClr>
                </a:solidFill>
                <a:round/>
                <a:headEnd/>
                <a:tailEnd/>
              </a:ln>
            </p:spPr>
          </p:sp>
          <p:sp>
            <p:nvSpPr>
              <p:cNvPr id="40" name="Singapore"/>
              <p:cNvSpPr>
                <a:spLocks/>
              </p:cNvSpPr>
              <p:nvPr/>
            </p:nvSpPr>
            <p:spPr bwMode="auto">
              <a:xfrm>
                <a:off x="4913303" y="6422807"/>
                <a:ext cx="45719" cy="45719"/>
              </a:xfrm>
              <a:custGeom>
                <a:avLst/>
                <a:gdLst/>
                <a:ahLst/>
                <a:cxnLst>
                  <a:cxn ang="0">
                    <a:pos x="1" y="3"/>
                  </a:cxn>
                  <a:cxn ang="0">
                    <a:pos x="0" y="8"/>
                  </a:cxn>
                  <a:cxn ang="0">
                    <a:pos x="0" y="12"/>
                  </a:cxn>
                  <a:cxn ang="0">
                    <a:pos x="0" y="14"/>
                  </a:cxn>
                  <a:cxn ang="0">
                    <a:pos x="1" y="17"/>
                  </a:cxn>
                  <a:cxn ang="0">
                    <a:pos x="3" y="18"/>
                  </a:cxn>
                  <a:cxn ang="0">
                    <a:pos x="5" y="20"/>
                  </a:cxn>
                  <a:cxn ang="0">
                    <a:pos x="9" y="23"/>
                  </a:cxn>
                  <a:cxn ang="0">
                    <a:pos x="14" y="27"/>
                  </a:cxn>
                  <a:cxn ang="0">
                    <a:pos x="19" y="32"/>
                  </a:cxn>
                  <a:cxn ang="0">
                    <a:pos x="25" y="37"/>
                  </a:cxn>
                  <a:cxn ang="0">
                    <a:pos x="30" y="38"/>
                  </a:cxn>
                  <a:cxn ang="0">
                    <a:pos x="33" y="39"/>
                  </a:cxn>
                  <a:cxn ang="0">
                    <a:pos x="37" y="41"/>
                  </a:cxn>
                  <a:cxn ang="0">
                    <a:pos x="41" y="41"/>
                  </a:cxn>
                  <a:cxn ang="0">
                    <a:pos x="45" y="41"/>
                  </a:cxn>
                  <a:cxn ang="0">
                    <a:pos x="49" y="38"/>
                  </a:cxn>
                  <a:cxn ang="0">
                    <a:pos x="52" y="35"/>
                  </a:cxn>
                  <a:cxn ang="0">
                    <a:pos x="55" y="31"/>
                  </a:cxn>
                  <a:cxn ang="0">
                    <a:pos x="57" y="27"/>
                  </a:cxn>
                  <a:cxn ang="0">
                    <a:pos x="58" y="23"/>
                  </a:cxn>
                  <a:cxn ang="0">
                    <a:pos x="59" y="18"/>
                  </a:cxn>
                  <a:cxn ang="0">
                    <a:pos x="59" y="13"/>
                  </a:cxn>
                  <a:cxn ang="0">
                    <a:pos x="59" y="11"/>
                  </a:cxn>
                  <a:cxn ang="0">
                    <a:pos x="58" y="9"/>
                  </a:cxn>
                  <a:cxn ang="0">
                    <a:pos x="56" y="8"/>
                  </a:cxn>
                  <a:cxn ang="0">
                    <a:pos x="53" y="8"/>
                  </a:cxn>
                  <a:cxn ang="0">
                    <a:pos x="49" y="5"/>
                  </a:cxn>
                  <a:cxn ang="0">
                    <a:pos x="44" y="4"/>
                  </a:cxn>
                  <a:cxn ang="0">
                    <a:pos x="39" y="1"/>
                  </a:cxn>
                  <a:cxn ang="0">
                    <a:pos x="34" y="0"/>
                  </a:cxn>
                  <a:cxn ang="0">
                    <a:pos x="29" y="0"/>
                  </a:cxn>
                  <a:cxn ang="0">
                    <a:pos x="23" y="0"/>
                  </a:cxn>
                  <a:cxn ang="0">
                    <a:pos x="13" y="2"/>
                  </a:cxn>
                  <a:cxn ang="0">
                    <a:pos x="1" y="3"/>
                  </a:cxn>
                </a:cxnLst>
                <a:rect l="0" t="0" r="r" b="b"/>
                <a:pathLst>
                  <a:path w="59" h="41">
                    <a:moveTo>
                      <a:pt x="1" y="3"/>
                    </a:moveTo>
                    <a:lnTo>
                      <a:pt x="0" y="8"/>
                    </a:lnTo>
                    <a:lnTo>
                      <a:pt x="0" y="12"/>
                    </a:lnTo>
                    <a:lnTo>
                      <a:pt x="0" y="14"/>
                    </a:lnTo>
                    <a:lnTo>
                      <a:pt x="1" y="17"/>
                    </a:lnTo>
                    <a:lnTo>
                      <a:pt x="3" y="18"/>
                    </a:lnTo>
                    <a:lnTo>
                      <a:pt x="5" y="20"/>
                    </a:lnTo>
                    <a:lnTo>
                      <a:pt x="9" y="23"/>
                    </a:lnTo>
                    <a:lnTo>
                      <a:pt x="14" y="27"/>
                    </a:lnTo>
                    <a:lnTo>
                      <a:pt x="19" y="32"/>
                    </a:lnTo>
                    <a:lnTo>
                      <a:pt x="25" y="37"/>
                    </a:lnTo>
                    <a:lnTo>
                      <a:pt x="30" y="38"/>
                    </a:lnTo>
                    <a:lnTo>
                      <a:pt x="33" y="39"/>
                    </a:lnTo>
                    <a:lnTo>
                      <a:pt x="37" y="41"/>
                    </a:lnTo>
                    <a:lnTo>
                      <a:pt x="41" y="41"/>
                    </a:lnTo>
                    <a:lnTo>
                      <a:pt x="45" y="41"/>
                    </a:lnTo>
                    <a:lnTo>
                      <a:pt x="49" y="38"/>
                    </a:lnTo>
                    <a:lnTo>
                      <a:pt x="52" y="35"/>
                    </a:lnTo>
                    <a:lnTo>
                      <a:pt x="55" y="31"/>
                    </a:lnTo>
                    <a:lnTo>
                      <a:pt x="57" y="27"/>
                    </a:lnTo>
                    <a:lnTo>
                      <a:pt x="58" y="23"/>
                    </a:lnTo>
                    <a:lnTo>
                      <a:pt x="59" y="18"/>
                    </a:lnTo>
                    <a:lnTo>
                      <a:pt x="59" y="13"/>
                    </a:lnTo>
                    <a:lnTo>
                      <a:pt x="59" y="11"/>
                    </a:lnTo>
                    <a:lnTo>
                      <a:pt x="58" y="9"/>
                    </a:lnTo>
                    <a:lnTo>
                      <a:pt x="56" y="8"/>
                    </a:lnTo>
                    <a:lnTo>
                      <a:pt x="53" y="8"/>
                    </a:lnTo>
                    <a:lnTo>
                      <a:pt x="49" y="5"/>
                    </a:lnTo>
                    <a:lnTo>
                      <a:pt x="44" y="4"/>
                    </a:lnTo>
                    <a:lnTo>
                      <a:pt x="39" y="1"/>
                    </a:lnTo>
                    <a:lnTo>
                      <a:pt x="34" y="0"/>
                    </a:lnTo>
                    <a:lnTo>
                      <a:pt x="29" y="0"/>
                    </a:lnTo>
                    <a:lnTo>
                      <a:pt x="23" y="0"/>
                    </a:lnTo>
                    <a:lnTo>
                      <a:pt x="13" y="2"/>
                    </a:lnTo>
                    <a:lnTo>
                      <a:pt x="1" y="3"/>
                    </a:lnTo>
                    <a:close/>
                  </a:path>
                </a:pathLst>
              </a:custGeom>
              <a:solidFill>
                <a:srgbClr val="C0C0C0"/>
              </a:solidFill>
              <a:ln w="9525">
                <a:solidFill>
                  <a:sysClr val="windowText" lastClr="000000">
                    <a:lumMod val="50000"/>
                    <a:lumOff val="50000"/>
                  </a:sysClr>
                </a:solidFill>
                <a:prstDash val="solid"/>
                <a:round/>
                <a:headEnd/>
                <a:tailEnd/>
              </a:ln>
            </p:spPr>
          </p:sp>
          <p:sp>
            <p:nvSpPr>
              <p:cNvPr id="41" name="Philippines"/>
              <p:cNvSpPr>
                <a:spLocks noEditPoints="1"/>
              </p:cNvSpPr>
              <p:nvPr/>
            </p:nvSpPr>
            <p:spPr bwMode="auto">
              <a:xfrm>
                <a:off x="5930630" y="4779680"/>
                <a:ext cx="696434" cy="1082910"/>
              </a:xfrm>
              <a:custGeom>
                <a:avLst/>
                <a:gdLst/>
                <a:ahLst/>
                <a:cxnLst>
                  <a:cxn ang="0">
                    <a:pos x="294" y="27"/>
                  </a:cxn>
                  <a:cxn ang="0">
                    <a:pos x="229" y="240"/>
                  </a:cxn>
                  <a:cxn ang="0">
                    <a:pos x="205" y="472"/>
                  </a:cxn>
                  <a:cxn ang="0">
                    <a:pos x="226" y="582"/>
                  </a:cxn>
                  <a:cxn ang="0">
                    <a:pos x="393" y="803"/>
                  </a:cxn>
                  <a:cxn ang="0">
                    <a:pos x="559" y="744"/>
                  </a:cxn>
                  <a:cxn ang="0">
                    <a:pos x="648" y="712"/>
                  </a:cxn>
                  <a:cxn ang="0">
                    <a:pos x="876" y="783"/>
                  </a:cxn>
                  <a:cxn ang="0">
                    <a:pos x="860" y="739"/>
                  </a:cxn>
                  <a:cxn ang="0">
                    <a:pos x="874" y="620"/>
                  </a:cxn>
                  <a:cxn ang="0">
                    <a:pos x="772" y="686"/>
                  </a:cxn>
                  <a:cxn ang="0">
                    <a:pos x="605" y="693"/>
                  </a:cxn>
                  <a:cxn ang="0">
                    <a:pos x="467" y="491"/>
                  </a:cxn>
                  <a:cxn ang="0">
                    <a:pos x="514" y="323"/>
                  </a:cxn>
                  <a:cxn ang="0">
                    <a:pos x="469" y="127"/>
                  </a:cxn>
                  <a:cxn ang="0">
                    <a:pos x="939" y="646"/>
                  </a:cxn>
                  <a:cxn ang="0">
                    <a:pos x="567" y="819"/>
                  </a:cxn>
                  <a:cxn ang="0">
                    <a:pos x="434" y="939"/>
                  </a:cxn>
                  <a:cxn ang="0">
                    <a:pos x="518" y="911"/>
                  </a:cxn>
                  <a:cxn ang="0">
                    <a:pos x="807" y="869"/>
                  </a:cxn>
                  <a:cxn ang="0">
                    <a:pos x="877" y="935"/>
                  </a:cxn>
                  <a:cxn ang="0">
                    <a:pos x="603" y="1052"/>
                  </a:cxn>
                  <a:cxn ang="0">
                    <a:pos x="743" y="1210"/>
                  </a:cxn>
                  <a:cxn ang="0">
                    <a:pos x="787" y="1071"/>
                  </a:cxn>
                  <a:cxn ang="0">
                    <a:pos x="1027" y="992"/>
                  </a:cxn>
                  <a:cxn ang="0">
                    <a:pos x="1075" y="1080"/>
                  </a:cxn>
                  <a:cxn ang="0">
                    <a:pos x="1161" y="1141"/>
                  </a:cxn>
                  <a:cxn ang="0">
                    <a:pos x="991" y="950"/>
                  </a:cxn>
                  <a:cxn ang="0">
                    <a:pos x="621" y="968"/>
                  </a:cxn>
                  <a:cxn ang="0">
                    <a:pos x="702" y="935"/>
                  </a:cxn>
                  <a:cxn ang="0">
                    <a:pos x="262" y="1345"/>
                  </a:cxn>
                  <a:cxn ang="0">
                    <a:pos x="143" y="1604"/>
                  </a:cxn>
                  <a:cxn ang="0">
                    <a:pos x="46" y="1815"/>
                  </a:cxn>
                  <a:cxn ang="0">
                    <a:pos x="268" y="1496"/>
                  </a:cxn>
                  <a:cxn ang="0">
                    <a:pos x="798" y="1326"/>
                  </a:cxn>
                  <a:cxn ang="0">
                    <a:pos x="895" y="1438"/>
                  </a:cxn>
                  <a:cxn ang="0">
                    <a:pos x="906" y="1176"/>
                  </a:cxn>
                  <a:cxn ang="0">
                    <a:pos x="739" y="1247"/>
                  </a:cxn>
                  <a:cxn ang="0">
                    <a:pos x="913" y="1259"/>
                  </a:cxn>
                  <a:cxn ang="0">
                    <a:pos x="981" y="1112"/>
                  </a:cxn>
                  <a:cxn ang="0">
                    <a:pos x="1059" y="1292"/>
                  </a:cxn>
                  <a:cxn ang="0">
                    <a:pos x="990" y="847"/>
                  </a:cxn>
                  <a:cxn ang="0">
                    <a:pos x="1157" y="967"/>
                  </a:cxn>
                  <a:cxn ang="0">
                    <a:pos x="1147" y="790"/>
                  </a:cxn>
                  <a:cxn ang="0">
                    <a:pos x="1211" y="1207"/>
                  </a:cxn>
                  <a:cxn ang="0">
                    <a:pos x="1183" y="1341"/>
                  </a:cxn>
                  <a:cxn ang="0">
                    <a:pos x="1129" y="1451"/>
                  </a:cxn>
                  <a:cxn ang="0">
                    <a:pos x="981" y="1529"/>
                  </a:cxn>
                  <a:cxn ang="0">
                    <a:pos x="850" y="1634"/>
                  </a:cxn>
                  <a:cxn ang="0">
                    <a:pos x="746" y="1882"/>
                  </a:cxn>
                  <a:cxn ang="0">
                    <a:pos x="860" y="1718"/>
                  </a:cxn>
                  <a:cxn ang="0">
                    <a:pos x="945" y="1704"/>
                  </a:cxn>
                  <a:cxn ang="0">
                    <a:pos x="1042" y="1774"/>
                  </a:cxn>
                  <a:cxn ang="0">
                    <a:pos x="1267" y="1875"/>
                  </a:cxn>
                  <a:cxn ang="0">
                    <a:pos x="1319" y="1780"/>
                  </a:cxn>
                  <a:cxn ang="0">
                    <a:pos x="1362" y="1669"/>
                  </a:cxn>
                  <a:cxn ang="0">
                    <a:pos x="1454" y="1593"/>
                  </a:cxn>
                  <a:cxn ang="0">
                    <a:pos x="1373" y="1362"/>
                  </a:cxn>
                  <a:cxn ang="0">
                    <a:pos x="747" y="1896"/>
                  </a:cxn>
                  <a:cxn ang="0">
                    <a:pos x="776" y="1910"/>
                  </a:cxn>
                  <a:cxn ang="0">
                    <a:pos x="635" y="2098"/>
                  </a:cxn>
                  <a:cxn ang="0">
                    <a:pos x="487" y="2254"/>
                  </a:cxn>
                </a:cxnLst>
                <a:rect l="0" t="0" r="r" b="b"/>
                <a:pathLst>
                  <a:path w="1459" h="2308">
                    <a:moveTo>
                      <a:pt x="470" y="6"/>
                    </a:moveTo>
                    <a:lnTo>
                      <a:pt x="466" y="4"/>
                    </a:lnTo>
                    <a:lnTo>
                      <a:pt x="463" y="2"/>
                    </a:lnTo>
                    <a:lnTo>
                      <a:pt x="459" y="1"/>
                    </a:lnTo>
                    <a:lnTo>
                      <a:pt x="455" y="0"/>
                    </a:lnTo>
                    <a:lnTo>
                      <a:pt x="451" y="1"/>
                    </a:lnTo>
                    <a:lnTo>
                      <a:pt x="448" y="3"/>
                    </a:lnTo>
                    <a:lnTo>
                      <a:pt x="447" y="5"/>
                    </a:lnTo>
                    <a:lnTo>
                      <a:pt x="446" y="9"/>
                    </a:lnTo>
                    <a:lnTo>
                      <a:pt x="446" y="17"/>
                    </a:lnTo>
                    <a:lnTo>
                      <a:pt x="445" y="25"/>
                    </a:lnTo>
                    <a:lnTo>
                      <a:pt x="443" y="31"/>
                    </a:lnTo>
                    <a:lnTo>
                      <a:pt x="439" y="35"/>
                    </a:lnTo>
                    <a:lnTo>
                      <a:pt x="435" y="39"/>
                    </a:lnTo>
                    <a:lnTo>
                      <a:pt x="431" y="43"/>
                    </a:lnTo>
                    <a:lnTo>
                      <a:pt x="422" y="50"/>
                    </a:lnTo>
                    <a:lnTo>
                      <a:pt x="415" y="57"/>
                    </a:lnTo>
                    <a:lnTo>
                      <a:pt x="411" y="59"/>
                    </a:lnTo>
                    <a:lnTo>
                      <a:pt x="407" y="61"/>
                    </a:lnTo>
                    <a:lnTo>
                      <a:pt x="402" y="62"/>
                    </a:lnTo>
                    <a:lnTo>
                      <a:pt x="397" y="62"/>
                    </a:lnTo>
                    <a:lnTo>
                      <a:pt x="386" y="62"/>
                    </a:lnTo>
                    <a:lnTo>
                      <a:pt x="378" y="60"/>
                    </a:lnTo>
                    <a:lnTo>
                      <a:pt x="370" y="58"/>
                    </a:lnTo>
                    <a:lnTo>
                      <a:pt x="361" y="56"/>
                    </a:lnTo>
                    <a:lnTo>
                      <a:pt x="346" y="49"/>
                    </a:lnTo>
                    <a:lnTo>
                      <a:pt x="331" y="42"/>
                    </a:lnTo>
                    <a:lnTo>
                      <a:pt x="317" y="35"/>
                    </a:lnTo>
                    <a:lnTo>
                      <a:pt x="302" y="29"/>
                    </a:lnTo>
                    <a:lnTo>
                      <a:pt x="294" y="27"/>
                    </a:lnTo>
                    <a:lnTo>
                      <a:pt x="286" y="25"/>
                    </a:lnTo>
                    <a:lnTo>
                      <a:pt x="276" y="23"/>
                    </a:lnTo>
                    <a:lnTo>
                      <a:pt x="267" y="22"/>
                    </a:lnTo>
                    <a:lnTo>
                      <a:pt x="262" y="23"/>
                    </a:lnTo>
                    <a:lnTo>
                      <a:pt x="258" y="25"/>
                    </a:lnTo>
                    <a:lnTo>
                      <a:pt x="254" y="27"/>
                    </a:lnTo>
                    <a:lnTo>
                      <a:pt x="249" y="29"/>
                    </a:lnTo>
                    <a:lnTo>
                      <a:pt x="243" y="35"/>
                    </a:lnTo>
                    <a:lnTo>
                      <a:pt x="236" y="43"/>
                    </a:lnTo>
                    <a:lnTo>
                      <a:pt x="229" y="48"/>
                    </a:lnTo>
                    <a:lnTo>
                      <a:pt x="222" y="55"/>
                    </a:lnTo>
                    <a:lnTo>
                      <a:pt x="219" y="58"/>
                    </a:lnTo>
                    <a:lnTo>
                      <a:pt x="217" y="61"/>
                    </a:lnTo>
                    <a:lnTo>
                      <a:pt x="216" y="65"/>
                    </a:lnTo>
                    <a:lnTo>
                      <a:pt x="215" y="69"/>
                    </a:lnTo>
                    <a:lnTo>
                      <a:pt x="219" y="85"/>
                    </a:lnTo>
                    <a:lnTo>
                      <a:pt x="222" y="99"/>
                    </a:lnTo>
                    <a:lnTo>
                      <a:pt x="222" y="162"/>
                    </a:lnTo>
                    <a:lnTo>
                      <a:pt x="224" y="175"/>
                    </a:lnTo>
                    <a:lnTo>
                      <a:pt x="222" y="186"/>
                    </a:lnTo>
                    <a:lnTo>
                      <a:pt x="218" y="197"/>
                    </a:lnTo>
                    <a:lnTo>
                      <a:pt x="215" y="206"/>
                    </a:lnTo>
                    <a:lnTo>
                      <a:pt x="216" y="211"/>
                    </a:lnTo>
                    <a:lnTo>
                      <a:pt x="217" y="215"/>
                    </a:lnTo>
                    <a:lnTo>
                      <a:pt x="219" y="219"/>
                    </a:lnTo>
                    <a:lnTo>
                      <a:pt x="222" y="223"/>
                    </a:lnTo>
                    <a:lnTo>
                      <a:pt x="225" y="227"/>
                    </a:lnTo>
                    <a:lnTo>
                      <a:pt x="227" y="231"/>
                    </a:lnTo>
                    <a:lnTo>
                      <a:pt x="228" y="235"/>
                    </a:lnTo>
                    <a:lnTo>
                      <a:pt x="229" y="240"/>
                    </a:lnTo>
                    <a:lnTo>
                      <a:pt x="229" y="315"/>
                    </a:lnTo>
                    <a:lnTo>
                      <a:pt x="224" y="320"/>
                    </a:lnTo>
                    <a:lnTo>
                      <a:pt x="219" y="324"/>
                    </a:lnTo>
                    <a:lnTo>
                      <a:pt x="215" y="329"/>
                    </a:lnTo>
                    <a:lnTo>
                      <a:pt x="213" y="334"/>
                    </a:lnTo>
                    <a:lnTo>
                      <a:pt x="211" y="341"/>
                    </a:lnTo>
                    <a:lnTo>
                      <a:pt x="210" y="346"/>
                    </a:lnTo>
                    <a:lnTo>
                      <a:pt x="209" y="352"/>
                    </a:lnTo>
                    <a:lnTo>
                      <a:pt x="209" y="359"/>
                    </a:lnTo>
                    <a:lnTo>
                      <a:pt x="209" y="367"/>
                    </a:lnTo>
                    <a:lnTo>
                      <a:pt x="211" y="373"/>
                    </a:lnTo>
                    <a:lnTo>
                      <a:pt x="213" y="378"/>
                    </a:lnTo>
                    <a:lnTo>
                      <a:pt x="216" y="383"/>
                    </a:lnTo>
                    <a:lnTo>
                      <a:pt x="224" y="393"/>
                    </a:lnTo>
                    <a:lnTo>
                      <a:pt x="233" y="402"/>
                    </a:lnTo>
                    <a:lnTo>
                      <a:pt x="241" y="411"/>
                    </a:lnTo>
                    <a:lnTo>
                      <a:pt x="248" y="421"/>
                    </a:lnTo>
                    <a:lnTo>
                      <a:pt x="251" y="426"/>
                    </a:lnTo>
                    <a:lnTo>
                      <a:pt x="254" y="431"/>
                    </a:lnTo>
                    <a:lnTo>
                      <a:pt x="256" y="437"/>
                    </a:lnTo>
                    <a:lnTo>
                      <a:pt x="256" y="444"/>
                    </a:lnTo>
                    <a:lnTo>
                      <a:pt x="256" y="448"/>
                    </a:lnTo>
                    <a:lnTo>
                      <a:pt x="254" y="453"/>
                    </a:lnTo>
                    <a:lnTo>
                      <a:pt x="250" y="456"/>
                    </a:lnTo>
                    <a:lnTo>
                      <a:pt x="247" y="458"/>
                    </a:lnTo>
                    <a:lnTo>
                      <a:pt x="238" y="462"/>
                    </a:lnTo>
                    <a:lnTo>
                      <a:pt x="229" y="464"/>
                    </a:lnTo>
                    <a:lnTo>
                      <a:pt x="220" y="469"/>
                    </a:lnTo>
                    <a:lnTo>
                      <a:pt x="211" y="472"/>
                    </a:lnTo>
                    <a:lnTo>
                      <a:pt x="205" y="472"/>
                    </a:lnTo>
                    <a:lnTo>
                      <a:pt x="201" y="469"/>
                    </a:lnTo>
                    <a:lnTo>
                      <a:pt x="197" y="465"/>
                    </a:lnTo>
                    <a:lnTo>
                      <a:pt x="193" y="460"/>
                    </a:lnTo>
                    <a:lnTo>
                      <a:pt x="190" y="456"/>
                    </a:lnTo>
                    <a:lnTo>
                      <a:pt x="187" y="451"/>
                    </a:lnTo>
                    <a:lnTo>
                      <a:pt x="183" y="446"/>
                    </a:lnTo>
                    <a:lnTo>
                      <a:pt x="178" y="443"/>
                    </a:lnTo>
                    <a:lnTo>
                      <a:pt x="170" y="441"/>
                    </a:lnTo>
                    <a:lnTo>
                      <a:pt x="162" y="439"/>
                    </a:lnTo>
                    <a:lnTo>
                      <a:pt x="163" y="453"/>
                    </a:lnTo>
                    <a:lnTo>
                      <a:pt x="165" y="464"/>
                    </a:lnTo>
                    <a:lnTo>
                      <a:pt x="169" y="475"/>
                    </a:lnTo>
                    <a:lnTo>
                      <a:pt x="172" y="488"/>
                    </a:lnTo>
                    <a:lnTo>
                      <a:pt x="172" y="498"/>
                    </a:lnTo>
                    <a:lnTo>
                      <a:pt x="173" y="509"/>
                    </a:lnTo>
                    <a:lnTo>
                      <a:pt x="174" y="511"/>
                    </a:lnTo>
                    <a:lnTo>
                      <a:pt x="176" y="513"/>
                    </a:lnTo>
                    <a:lnTo>
                      <a:pt x="178" y="515"/>
                    </a:lnTo>
                    <a:lnTo>
                      <a:pt x="181" y="516"/>
                    </a:lnTo>
                    <a:lnTo>
                      <a:pt x="187" y="517"/>
                    </a:lnTo>
                    <a:lnTo>
                      <a:pt x="193" y="518"/>
                    </a:lnTo>
                    <a:lnTo>
                      <a:pt x="199" y="521"/>
                    </a:lnTo>
                    <a:lnTo>
                      <a:pt x="203" y="524"/>
                    </a:lnTo>
                    <a:lnTo>
                      <a:pt x="206" y="529"/>
                    </a:lnTo>
                    <a:lnTo>
                      <a:pt x="209" y="535"/>
                    </a:lnTo>
                    <a:lnTo>
                      <a:pt x="213" y="545"/>
                    </a:lnTo>
                    <a:lnTo>
                      <a:pt x="216" y="555"/>
                    </a:lnTo>
                    <a:lnTo>
                      <a:pt x="216" y="566"/>
                    </a:lnTo>
                    <a:lnTo>
                      <a:pt x="217" y="577"/>
                    </a:lnTo>
                    <a:lnTo>
                      <a:pt x="226" y="582"/>
                    </a:lnTo>
                    <a:lnTo>
                      <a:pt x="232" y="588"/>
                    </a:lnTo>
                    <a:lnTo>
                      <a:pt x="236" y="595"/>
                    </a:lnTo>
                    <a:lnTo>
                      <a:pt x="240" y="602"/>
                    </a:lnTo>
                    <a:lnTo>
                      <a:pt x="245" y="618"/>
                    </a:lnTo>
                    <a:lnTo>
                      <a:pt x="254" y="635"/>
                    </a:lnTo>
                    <a:lnTo>
                      <a:pt x="260" y="644"/>
                    </a:lnTo>
                    <a:lnTo>
                      <a:pt x="266" y="652"/>
                    </a:lnTo>
                    <a:lnTo>
                      <a:pt x="272" y="658"/>
                    </a:lnTo>
                    <a:lnTo>
                      <a:pt x="279" y="663"/>
                    </a:lnTo>
                    <a:lnTo>
                      <a:pt x="287" y="668"/>
                    </a:lnTo>
                    <a:lnTo>
                      <a:pt x="294" y="673"/>
                    </a:lnTo>
                    <a:lnTo>
                      <a:pt x="301" y="681"/>
                    </a:lnTo>
                    <a:lnTo>
                      <a:pt x="308" y="688"/>
                    </a:lnTo>
                    <a:lnTo>
                      <a:pt x="315" y="696"/>
                    </a:lnTo>
                    <a:lnTo>
                      <a:pt x="321" y="703"/>
                    </a:lnTo>
                    <a:lnTo>
                      <a:pt x="326" y="712"/>
                    </a:lnTo>
                    <a:lnTo>
                      <a:pt x="330" y="719"/>
                    </a:lnTo>
                    <a:lnTo>
                      <a:pt x="339" y="736"/>
                    </a:lnTo>
                    <a:lnTo>
                      <a:pt x="347" y="754"/>
                    </a:lnTo>
                    <a:lnTo>
                      <a:pt x="353" y="768"/>
                    </a:lnTo>
                    <a:lnTo>
                      <a:pt x="359" y="780"/>
                    </a:lnTo>
                    <a:lnTo>
                      <a:pt x="362" y="790"/>
                    </a:lnTo>
                    <a:lnTo>
                      <a:pt x="365" y="799"/>
                    </a:lnTo>
                    <a:lnTo>
                      <a:pt x="368" y="802"/>
                    </a:lnTo>
                    <a:lnTo>
                      <a:pt x="371" y="805"/>
                    </a:lnTo>
                    <a:lnTo>
                      <a:pt x="374" y="807"/>
                    </a:lnTo>
                    <a:lnTo>
                      <a:pt x="378" y="808"/>
                    </a:lnTo>
                    <a:lnTo>
                      <a:pt x="384" y="807"/>
                    </a:lnTo>
                    <a:lnTo>
                      <a:pt x="389" y="805"/>
                    </a:lnTo>
                    <a:lnTo>
                      <a:pt x="393" y="803"/>
                    </a:lnTo>
                    <a:lnTo>
                      <a:pt x="398" y="800"/>
                    </a:lnTo>
                    <a:lnTo>
                      <a:pt x="403" y="797"/>
                    </a:lnTo>
                    <a:lnTo>
                      <a:pt x="407" y="794"/>
                    </a:lnTo>
                    <a:lnTo>
                      <a:pt x="412" y="792"/>
                    </a:lnTo>
                    <a:lnTo>
                      <a:pt x="417" y="792"/>
                    </a:lnTo>
                    <a:lnTo>
                      <a:pt x="424" y="792"/>
                    </a:lnTo>
                    <a:lnTo>
                      <a:pt x="428" y="794"/>
                    </a:lnTo>
                    <a:lnTo>
                      <a:pt x="432" y="797"/>
                    </a:lnTo>
                    <a:lnTo>
                      <a:pt x="436" y="800"/>
                    </a:lnTo>
                    <a:lnTo>
                      <a:pt x="440" y="803"/>
                    </a:lnTo>
                    <a:lnTo>
                      <a:pt x="444" y="806"/>
                    </a:lnTo>
                    <a:lnTo>
                      <a:pt x="449" y="808"/>
                    </a:lnTo>
                    <a:lnTo>
                      <a:pt x="455" y="809"/>
                    </a:lnTo>
                    <a:lnTo>
                      <a:pt x="461" y="808"/>
                    </a:lnTo>
                    <a:lnTo>
                      <a:pt x="465" y="806"/>
                    </a:lnTo>
                    <a:lnTo>
                      <a:pt x="469" y="803"/>
                    </a:lnTo>
                    <a:lnTo>
                      <a:pt x="472" y="799"/>
                    </a:lnTo>
                    <a:lnTo>
                      <a:pt x="478" y="791"/>
                    </a:lnTo>
                    <a:lnTo>
                      <a:pt x="486" y="780"/>
                    </a:lnTo>
                    <a:lnTo>
                      <a:pt x="493" y="773"/>
                    </a:lnTo>
                    <a:lnTo>
                      <a:pt x="500" y="767"/>
                    </a:lnTo>
                    <a:lnTo>
                      <a:pt x="508" y="762"/>
                    </a:lnTo>
                    <a:lnTo>
                      <a:pt x="518" y="755"/>
                    </a:lnTo>
                    <a:lnTo>
                      <a:pt x="525" y="750"/>
                    </a:lnTo>
                    <a:lnTo>
                      <a:pt x="531" y="745"/>
                    </a:lnTo>
                    <a:lnTo>
                      <a:pt x="534" y="743"/>
                    </a:lnTo>
                    <a:lnTo>
                      <a:pt x="539" y="742"/>
                    </a:lnTo>
                    <a:lnTo>
                      <a:pt x="542" y="741"/>
                    </a:lnTo>
                    <a:lnTo>
                      <a:pt x="547" y="740"/>
                    </a:lnTo>
                    <a:lnTo>
                      <a:pt x="559" y="744"/>
                    </a:lnTo>
                    <a:lnTo>
                      <a:pt x="572" y="748"/>
                    </a:lnTo>
                    <a:lnTo>
                      <a:pt x="588" y="748"/>
                    </a:lnTo>
                    <a:lnTo>
                      <a:pt x="603" y="748"/>
                    </a:lnTo>
                    <a:lnTo>
                      <a:pt x="610" y="749"/>
                    </a:lnTo>
                    <a:lnTo>
                      <a:pt x="617" y="750"/>
                    </a:lnTo>
                    <a:lnTo>
                      <a:pt x="625" y="753"/>
                    </a:lnTo>
                    <a:lnTo>
                      <a:pt x="632" y="756"/>
                    </a:lnTo>
                    <a:lnTo>
                      <a:pt x="641" y="764"/>
                    </a:lnTo>
                    <a:lnTo>
                      <a:pt x="648" y="771"/>
                    </a:lnTo>
                    <a:lnTo>
                      <a:pt x="656" y="777"/>
                    </a:lnTo>
                    <a:lnTo>
                      <a:pt x="663" y="784"/>
                    </a:lnTo>
                    <a:lnTo>
                      <a:pt x="670" y="791"/>
                    </a:lnTo>
                    <a:lnTo>
                      <a:pt x="677" y="797"/>
                    </a:lnTo>
                    <a:lnTo>
                      <a:pt x="687" y="802"/>
                    </a:lnTo>
                    <a:lnTo>
                      <a:pt x="698" y="805"/>
                    </a:lnTo>
                    <a:lnTo>
                      <a:pt x="699" y="803"/>
                    </a:lnTo>
                    <a:lnTo>
                      <a:pt x="700" y="800"/>
                    </a:lnTo>
                    <a:lnTo>
                      <a:pt x="700" y="796"/>
                    </a:lnTo>
                    <a:lnTo>
                      <a:pt x="698" y="794"/>
                    </a:lnTo>
                    <a:lnTo>
                      <a:pt x="696" y="792"/>
                    </a:lnTo>
                    <a:lnTo>
                      <a:pt x="693" y="790"/>
                    </a:lnTo>
                    <a:lnTo>
                      <a:pt x="687" y="786"/>
                    </a:lnTo>
                    <a:lnTo>
                      <a:pt x="682" y="781"/>
                    </a:lnTo>
                    <a:lnTo>
                      <a:pt x="675" y="774"/>
                    </a:lnTo>
                    <a:lnTo>
                      <a:pt x="669" y="767"/>
                    </a:lnTo>
                    <a:lnTo>
                      <a:pt x="665" y="759"/>
                    </a:lnTo>
                    <a:lnTo>
                      <a:pt x="660" y="751"/>
                    </a:lnTo>
                    <a:lnTo>
                      <a:pt x="655" y="738"/>
                    </a:lnTo>
                    <a:lnTo>
                      <a:pt x="651" y="725"/>
                    </a:lnTo>
                    <a:lnTo>
                      <a:pt x="648" y="712"/>
                    </a:lnTo>
                    <a:lnTo>
                      <a:pt x="645" y="697"/>
                    </a:lnTo>
                    <a:lnTo>
                      <a:pt x="647" y="697"/>
                    </a:lnTo>
                    <a:lnTo>
                      <a:pt x="650" y="696"/>
                    </a:lnTo>
                    <a:lnTo>
                      <a:pt x="660" y="697"/>
                    </a:lnTo>
                    <a:lnTo>
                      <a:pt x="668" y="700"/>
                    </a:lnTo>
                    <a:lnTo>
                      <a:pt x="675" y="703"/>
                    </a:lnTo>
                    <a:lnTo>
                      <a:pt x="685" y="707"/>
                    </a:lnTo>
                    <a:lnTo>
                      <a:pt x="699" y="710"/>
                    </a:lnTo>
                    <a:lnTo>
                      <a:pt x="713" y="712"/>
                    </a:lnTo>
                    <a:lnTo>
                      <a:pt x="719" y="713"/>
                    </a:lnTo>
                    <a:lnTo>
                      <a:pt x="726" y="715"/>
                    </a:lnTo>
                    <a:lnTo>
                      <a:pt x="732" y="717"/>
                    </a:lnTo>
                    <a:lnTo>
                      <a:pt x="740" y="720"/>
                    </a:lnTo>
                    <a:lnTo>
                      <a:pt x="752" y="731"/>
                    </a:lnTo>
                    <a:lnTo>
                      <a:pt x="764" y="741"/>
                    </a:lnTo>
                    <a:lnTo>
                      <a:pt x="772" y="744"/>
                    </a:lnTo>
                    <a:lnTo>
                      <a:pt x="778" y="745"/>
                    </a:lnTo>
                    <a:lnTo>
                      <a:pt x="784" y="745"/>
                    </a:lnTo>
                    <a:lnTo>
                      <a:pt x="790" y="745"/>
                    </a:lnTo>
                    <a:lnTo>
                      <a:pt x="797" y="746"/>
                    </a:lnTo>
                    <a:lnTo>
                      <a:pt x="803" y="747"/>
                    </a:lnTo>
                    <a:lnTo>
                      <a:pt x="809" y="748"/>
                    </a:lnTo>
                    <a:lnTo>
                      <a:pt x="815" y="751"/>
                    </a:lnTo>
                    <a:lnTo>
                      <a:pt x="828" y="764"/>
                    </a:lnTo>
                    <a:lnTo>
                      <a:pt x="839" y="777"/>
                    </a:lnTo>
                    <a:lnTo>
                      <a:pt x="847" y="781"/>
                    </a:lnTo>
                    <a:lnTo>
                      <a:pt x="856" y="783"/>
                    </a:lnTo>
                    <a:lnTo>
                      <a:pt x="864" y="784"/>
                    </a:lnTo>
                    <a:lnTo>
                      <a:pt x="873" y="784"/>
                    </a:lnTo>
                    <a:lnTo>
                      <a:pt x="876" y="783"/>
                    </a:lnTo>
                    <a:lnTo>
                      <a:pt x="877" y="782"/>
                    </a:lnTo>
                    <a:lnTo>
                      <a:pt x="879" y="781"/>
                    </a:lnTo>
                    <a:lnTo>
                      <a:pt x="881" y="779"/>
                    </a:lnTo>
                    <a:lnTo>
                      <a:pt x="882" y="775"/>
                    </a:lnTo>
                    <a:lnTo>
                      <a:pt x="884" y="770"/>
                    </a:lnTo>
                    <a:lnTo>
                      <a:pt x="889" y="774"/>
                    </a:lnTo>
                    <a:lnTo>
                      <a:pt x="893" y="778"/>
                    </a:lnTo>
                    <a:lnTo>
                      <a:pt x="896" y="784"/>
                    </a:lnTo>
                    <a:lnTo>
                      <a:pt x="899" y="790"/>
                    </a:lnTo>
                    <a:lnTo>
                      <a:pt x="902" y="795"/>
                    </a:lnTo>
                    <a:lnTo>
                      <a:pt x="905" y="799"/>
                    </a:lnTo>
                    <a:lnTo>
                      <a:pt x="907" y="801"/>
                    </a:lnTo>
                    <a:lnTo>
                      <a:pt x="910" y="802"/>
                    </a:lnTo>
                    <a:lnTo>
                      <a:pt x="913" y="803"/>
                    </a:lnTo>
                    <a:lnTo>
                      <a:pt x="916" y="803"/>
                    </a:lnTo>
                    <a:lnTo>
                      <a:pt x="920" y="803"/>
                    </a:lnTo>
                    <a:lnTo>
                      <a:pt x="925" y="802"/>
                    </a:lnTo>
                    <a:lnTo>
                      <a:pt x="925" y="786"/>
                    </a:lnTo>
                    <a:lnTo>
                      <a:pt x="923" y="781"/>
                    </a:lnTo>
                    <a:lnTo>
                      <a:pt x="922" y="775"/>
                    </a:lnTo>
                    <a:lnTo>
                      <a:pt x="922" y="720"/>
                    </a:lnTo>
                    <a:lnTo>
                      <a:pt x="908" y="730"/>
                    </a:lnTo>
                    <a:lnTo>
                      <a:pt x="896" y="741"/>
                    </a:lnTo>
                    <a:lnTo>
                      <a:pt x="890" y="744"/>
                    </a:lnTo>
                    <a:lnTo>
                      <a:pt x="885" y="745"/>
                    </a:lnTo>
                    <a:lnTo>
                      <a:pt x="878" y="745"/>
                    </a:lnTo>
                    <a:lnTo>
                      <a:pt x="871" y="745"/>
                    </a:lnTo>
                    <a:lnTo>
                      <a:pt x="867" y="744"/>
                    </a:lnTo>
                    <a:lnTo>
                      <a:pt x="863" y="742"/>
                    </a:lnTo>
                    <a:lnTo>
                      <a:pt x="860" y="739"/>
                    </a:lnTo>
                    <a:lnTo>
                      <a:pt x="858" y="735"/>
                    </a:lnTo>
                    <a:lnTo>
                      <a:pt x="855" y="724"/>
                    </a:lnTo>
                    <a:lnTo>
                      <a:pt x="854" y="714"/>
                    </a:lnTo>
                    <a:lnTo>
                      <a:pt x="861" y="713"/>
                    </a:lnTo>
                    <a:lnTo>
                      <a:pt x="868" y="713"/>
                    </a:lnTo>
                    <a:lnTo>
                      <a:pt x="868" y="709"/>
                    </a:lnTo>
                    <a:lnTo>
                      <a:pt x="869" y="705"/>
                    </a:lnTo>
                    <a:lnTo>
                      <a:pt x="868" y="701"/>
                    </a:lnTo>
                    <a:lnTo>
                      <a:pt x="867" y="699"/>
                    </a:lnTo>
                    <a:lnTo>
                      <a:pt x="864" y="698"/>
                    </a:lnTo>
                    <a:lnTo>
                      <a:pt x="861" y="697"/>
                    </a:lnTo>
                    <a:lnTo>
                      <a:pt x="854" y="695"/>
                    </a:lnTo>
                    <a:lnTo>
                      <a:pt x="847" y="693"/>
                    </a:lnTo>
                    <a:lnTo>
                      <a:pt x="840" y="686"/>
                    </a:lnTo>
                    <a:lnTo>
                      <a:pt x="834" y="680"/>
                    </a:lnTo>
                    <a:lnTo>
                      <a:pt x="832" y="676"/>
                    </a:lnTo>
                    <a:lnTo>
                      <a:pt x="830" y="672"/>
                    </a:lnTo>
                    <a:lnTo>
                      <a:pt x="829" y="668"/>
                    </a:lnTo>
                    <a:lnTo>
                      <a:pt x="829" y="663"/>
                    </a:lnTo>
                    <a:lnTo>
                      <a:pt x="830" y="660"/>
                    </a:lnTo>
                    <a:lnTo>
                      <a:pt x="831" y="658"/>
                    </a:lnTo>
                    <a:lnTo>
                      <a:pt x="834" y="657"/>
                    </a:lnTo>
                    <a:lnTo>
                      <a:pt x="836" y="655"/>
                    </a:lnTo>
                    <a:lnTo>
                      <a:pt x="848" y="645"/>
                    </a:lnTo>
                    <a:lnTo>
                      <a:pt x="861" y="637"/>
                    </a:lnTo>
                    <a:lnTo>
                      <a:pt x="867" y="633"/>
                    </a:lnTo>
                    <a:lnTo>
                      <a:pt x="871" y="629"/>
                    </a:lnTo>
                    <a:lnTo>
                      <a:pt x="872" y="626"/>
                    </a:lnTo>
                    <a:lnTo>
                      <a:pt x="874" y="623"/>
                    </a:lnTo>
                    <a:lnTo>
                      <a:pt x="874" y="620"/>
                    </a:lnTo>
                    <a:lnTo>
                      <a:pt x="875" y="615"/>
                    </a:lnTo>
                    <a:lnTo>
                      <a:pt x="874" y="611"/>
                    </a:lnTo>
                    <a:lnTo>
                      <a:pt x="872" y="607"/>
                    </a:lnTo>
                    <a:lnTo>
                      <a:pt x="869" y="605"/>
                    </a:lnTo>
                    <a:lnTo>
                      <a:pt x="865" y="604"/>
                    </a:lnTo>
                    <a:lnTo>
                      <a:pt x="857" y="605"/>
                    </a:lnTo>
                    <a:lnTo>
                      <a:pt x="848" y="606"/>
                    </a:lnTo>
                    <a:lnTo>
                      <a:pt x="839" y="605"/>
                    </a:lnTo>
                    <a:lnTo>
                      <a:pt x="830" y="602"/>
                    </a:lnTo>
                    <a:lnTo>
                      <a:pt x="821" y="599"/>
                    </a:lnTo>
                    <a:lnTo>
                      <a:pt x="811" y="598"/>
                    </a:lnTo>
                    <a:lnTo>
                      <a:pt x="806" y="598"/>
                    </a:lnTo>
                    <a:lnTo>
                      <a:pt x="801" y="600"/>
                    </a:lnTo>
                    <a:lnTo>
                      <a:pt x="796" y="603"/>
                    </a:lnTo>
                    <a:lnTo>
                      <a:pt x="792" y="607"/>
                    </a:lnTo>
                    <a:lnTo>
                      <a:pt x="789" y="612"/>
                    </a:lnTo>
                    <a:lnTo>
                      <a:pt x="786" y="617"/>
                    </a:lnTo>
                    <a:lnTo>
                      <a:pt x="785" y="623"/>
                    </a:lnTo>
                    <a:lnTo>
                      <a:pt x="784" y="629"/>
                    </a:lnTo>
                    <a:lnTo>
                      <a:pt x="785" y="639"/>
                    </a:lnTo>
                    <a:lnTo>
                      <a:pt x="787" y="649"/>
                    </a:lnTo>
                    <a:lnTo>
                      <a:pt x="788" y="658"/>
                    </a:lnTo>
                    <a:lnTo>
                      <a:pt x="789" y="669"/>
                    </a:lnTo>
                    <a:lnTo>
                      <a:pt x="788" y="676"/>
                    </a:lnTo>
                    <a:lnTo>
                      <a:pt x="786" y="681"/>
                    </a:lnTo>
                    <a:lnTo>
                      <a:pt x="784" y="684"/>
                    </a:lnTo>
                    <a:lnTo>
                      <a:pt x="781" y="685"/>
                    </a:lnTo>
                    <a:lnTo>
                      <a:pt x="779" y="686"/>
                    </a:lnTo>
                    <a:lnTo>
                      <a:pt x="776" y="687"/>
                    </a:lnTo>
                    <a:lnTo>
                      <a:pt x="772" y="686"/>
                    </a:lnTo>
                    <a:lnTo>
                      <a:pt x="768" y="684"/>
                    </a:lnTo>
                    <a:lnTo>
                      <a:pt x="764" y="682"/>
                    </a:lnTo>
                    <a:lnTo>
                      <a:pt x="762" y="678"/>
                    </a:lnTo>
                    <a:lnTo>
                      <a:pt x="760" y="668"/>
                    </a:lnTo>
                    <a:lnTo>
                      <a:pt x="758" y="658"/>
                    </a:lnTo>
                    <a:lnTo>
                      <a:pt x="756" y="648"/>
                    </a:lnTo>
                    <a:lnTo>
                      <a:pt x="753" y="638"/>
                    </a:lnTo>
                    <a:lnTo>
                      <a:pt x="751" y="635"/>
                    </a:lnTo>
                    <a:lnTo>
                      <a:pt x="748" y="632"/>
                    </a:lnTo>
                    <a:lnTo>
                      <a:pt x="745" y="630"/>
                    </a:lnTo>
                    <a:lnTo>
                      <a:pt x="741" y="630"/>
                    </a:lnTo>
                    <a:lnTo>
                      <a:pt x="717" y="630"/>
                    </a:lnTo>
                    <a:lnTo>
                      <a:pt x="706" y="627"/>
                    </a:lnTo>
                    <a:lnTo>
                      <a:pt x="695" y="622"/>
                    </a:lnTo>
                    <a:lnTo>
                      <a:pt x="688" y="620"/>
                    </a:lnTo>
                    <a:lnTo>
                      <a:pt x="682" y="618"/>
                    </a:lnTo>
                    <a:lnTo>
                      <a:pt x="674" y="618"/>
                    </a:lnTo>
                    <a:lnTo>
                      <a:pt x="666" y="618"/>
                    </a:lnTo>
                    <a:lnTo>
                      <a:pt x="660" y="620"/>
                    </a:lnTo>
                    <a:lnTo>
                      <a:pt x="653" y="622"/>
                    </a:lnTo>
                    <a:lnTo>
                      <a:pt x="647" y="624"/>
                    </a:lnTo>
                    <a:lnTo>
                      <a:pt x="642" y="628"/>
                    </a:lnTo>
                    <a:lnTo>
                      <a:pt x="637" y="632"/>
                    </a:lnTo>
                    <a:lnTo>
                      <a:pt x="633" y="637"/>
                    </a:lnTo>
                    <a:lnTo>
                      <a:pt x="629" y="642"/>
                    </a:lnTo>
                    <a:lnTo>
                      <a:pt x="625" y="649"/>
                    </a:lnTo>
                    <a:lnTo>
                      <a:pt x="615" y="660"/>
                    </a:lnTo>
                    <a:lnTo>
                      <a:pt x="609" y="672"/>
                    </a:lnTo>
                    <a:lnTo>
                      <a:pt x="606" y="683"/>
                    </a:lnTo>
                    <a:lnTo>
                      <a:pt x="605" y="693"/>
                    </a:lnTo>
                    <a:lnTo>
                      <a:pt x="604" y="702"/>
                    </a:lnTo>
                    <a:lnTo>
                      <a:pt x="601" y="713"/>
                    </a:lnTo>
                    <a:lnTo>
                      <a:pt x="585" y="713"/>
                    </a:lnTo>
                    <a:lnTo>
                      <a:pt x="571" y="713"/>
                    </a:lnTo>
                    <a:lnTo>
                      <a:pt x="564" y="712"/>
                    </a:lnTo>
                    <a:lnTo>
                      <a:pt x="558" y="709"/>
                    </a:lnTo>
                    <a:lnTo>
                      <a:pt x="552" y="706"/>
                    </a:lnTo>
                    <a:lnTo>
                      <a:pt x="546" y="701"/>
                    </a:lnTo>
                    <a:lnTo>
                      <a:pt x="542" y="696"/>
                    </a:lnTo>
                    <a:lnTo>
                      <a:pt x="538" y="691"/>
                    </a:lnTo>
                    <a:lnTo>
                      <a:pt x="535" y="686"/>
                    </a:lnTo>
                    <a:lnTo>
                      <a:pt x="533" y="681"/>
                    </a:lnTo>
                    <a:lnTo>
                      <a:pt x="529" y="669"/>
                    </a:lnTo>
                    <a:lnTo>
                      <a:pt x="524" y="657"/>
                    </a:lnTo>
                    <a:lnTo>
                      <a:pt x="520" y="646"/>
                    </a:lnTo>
                    <a:lnTo>
                      <a:pt x="515" y="638"/>
                    </a:lnTo>
                    <a:lnTo>
                      <a:pt x="508" y="630"/>
                    </a:lnTo>
                    <a:lnTo>
                      <a:pt x="503" y="623"/>
                    </a:lnTo>
                    <a:lnTo>
                      <a:pt x="492" y="606"/>
                    </a:lnTo>
                    <a:lnTo>
                      <a:pt x="481" y="588"/>
                    </a:lnTo>
                    <a:lnTo>
                      <a:pt x="474" y="579"/>
                    </a:lnTo>
                    <a:lnTo>
                      <a:pt x="468" y="572"/>
                    </a:lnTo>
                    <a:lnTo>
                      <a:pt x="466" y="568"/>
                    </a:lnTo>
                    <a:lnTo>
                      <a:pt x="464" y="565"/>
                    </a:lnTo>
                    <a:lnTo>
                      <a:pt x="462" y="559"/>
                    </a:lnTo>
                    <a:lnTo>
                      <a:pt x="462" y="554"/>
                    </a:lnTo>
                    <a:lnTo>
                      <a:pt x="462" y="524"/>
                    </a:lnTo>
                    <a:lnTo>
                      <a:pt x="465" y="510"/>
                    </a:lnTo>
                    <a:lnTo>
                      <a:pt x="467" y="494"/>
                    </a:lnTo>
                    <a:lnTo>
                      <a:pt x="467" y="491"/>
                    </a:lnTo>
                    <a:lnTo>
                      <a:pt x="466" y="488"/>
                    </a:lnTo>
                    <a:lnTo>
                      <a:pt x="465" y="486"/>
                    </a:lnTo>
                    <a:lnTo>
                      <a:pt x="463" y="484"/>
                    </a:lnTo>
                    <a:lnTo>
                      <a:pt x="459" y="479"/>
                    </a:lnTo>
                    <a:lnTo>
                      <a:pt x="456" y="472"/>
                    </a:lnTo>
                    <a:lnTo>
                      <a:pt x="454" y="466"/>
                    </a:lnTo>
                    <a:lnTo>
                      <a:pt x="453" y="461"/>
                    </a:lnTo>
                    <a:lnTo>
                      <a:pt x="453" y="455"/>
                    </a:lnTo>
                    <a:lnTo>
                      <a:pt x="453" y="448"/>
                    </a:lnTo>
                    <a:lnTo>
                      <a:pt x="453" y="434"/>
                    </a:lnTo>
                    <a:lnTo>
                      <a:pt x="455" y="422"/>
                    </a:lnTo>
                    <a:lnTo>
                      <a:pt x="457" y="409"/>
                    </a:lnTo>
                    <a:lnTo>
                      <a:pt x="459" y="396"/>
                    </a:lnTo>
                    <a:lnTo>
                      <a:pt x="461" y="386"/>
                    </a:lnTo>
                    <a:lnTo>
                      <a:pt x="463" y="378"/>
                    </a:lnTo>
                    <a:lnTo>
                      <a:pt x="464" y="375"/>
                    </a:lnTo>
                    <a:lnTo>
                      <a:pt x="467" y="372"/>
                    </a:lnTo>
                    <a:lnTo>
                      <a:pt x="469" y="370"/>
                    </a:lnTo>
                    <a:lnTo>
                      <a:pt x="473" y="369"/>
                    </a:lnTo>
                    <a:lnTo>
                      <a:pt x="479" y="367"/>
                    </a:lnTo>
                    <a:lnTo>
                      <a:pt x="486" y="365"/>
                    </a:lnTo>
                    <a:lnTo>
                      <a:pt x="491" y="361"/>
                    </a:lnTo>
                    <a:lnTo>
                      <a:pt x="495" y="358"/>
                    </a:lnTo>
                    <a:lnTo>
                      <a:pt x="499" y="355"/>
                    </a:lnTo>
                    <a:lnTo>
                      <a:pt x="503" y="350"/>
                    </a:lnTo>
                    <a:lnTo>
                      <a:pt x="506" y="346"/>
                    </a:lnTo>
                    <a:lnTo>
                      <a:pt x="511" y="340"/>
                    </a:lnTo>
                    <a:lnTo>
                      <a:pt x="513" y="334"/>
                    </a:lnTo>
                    <a:lnTo>
                      <a:pt x="514" y="328"/>
                    </a:lnTo>
                    <a:lnTo>
                      <a:pt x="514" y="323"/>
                    </a:lnTo>
                    <a:lnTo>
                      <a:pt x="513" y="318"/>
                    </a:lnTo>
                    <a:lnTo>
                      <a:pt x="513" y="313"/>
                    </a:lnTo>
                    <a:lnTo>
                      <a:pt x="513" y="308"/>
                    </a:lnTo>
                    <a:lnTo>
                      <a:pt x="515" y="302"/>
                    </a:lnTo>
                    <a:lnTo>
                      <a:pt x="518" y="297"/>
                    </a:lnTo>
                    <a:lnTo>
                      <a:pt x="524" y="287"/>
                    </a:lnTo>
                    <a:lnTo>
                      <a:pt x="529" y="276"/>
                    </a:lnTo>
                    <a:lnTo>
                      <a:pt x="533" y="267"/>
                    </a:lnTo>
                    <a:lnTo>
                      <a:pt x="539" y="256"/>
                    </a:lnTo>
                    <a:lnTo>
                      <a:pt x="544" y="247"/>
                    </a:lnTo>
                    <a:lnTo>
                      <a:pt x="549" y="240"/>
                    </a:lnTo>
                    <a:lnTo>
                      <a:pt x="551" y="237"/>
                    </a:lnTo>
                    <a:lnTo>
                      <a:pt x="553" y="233"/>
                    </a:lnTo>
                    <a:lnTo>
                      <a:pt x="554" y="229"/>
                    </a:lnTo>
                    <a:lnTo>
                      <a:pt x="554" y="225"/>
                    </a:lnTo>
                    <a:lnTo>
                      <a:pt x="553" y="219"/>
                    </a:lnTo>
                    <a:lnTo>
                      <a:pt x="552" y="216"/>
                    </a:lnTo>
                    <a:lnTo>
                      <a:pt x="549" y="212"/>
                    </a:lnTo>
                    <a:lnTo>
                      <a:pt x="546" y="210"/>
                    </a:lnTo>
                    <a:lnTo>
                      <a:pt x="538" y="205"/>
                    </a:lnTo>
                    <a:lnTo>
                      <a:pt x="528" y="200"/>
                    </a:lnTo>
                    <a:lnTo>
                      <a:pt x="514" y="189"/>
                    </a:lnTo>
                    <a:lnTo>
                      <a:pt x="500" y="180"/>
                    </a:lnTo>
                    <a:lnTo>
                      <a:pt x="495" y="175"/>
                    </a:lnTo>
                    <a:lnTo>
                      <a:pt x="489" y="169"/>
                    </a:lnTo>
                    <a:lnTo>
                      <a:pt x="485" y="162"/>
                    </a:lnTo>
                    <a:lnTo>
                      <a:pt x="479" y="154"/>
                    </a:lnTo>
                    <a:lnTo>
                      <a:pt x="474" y="145"/>
                    </a:lnTo>
                    <a:lnTo>
                      <a:pt x="471" y="135"/>
                    </a:lnTo>
                    <a:lnTo>
                      <a:pt x="469" y="127"/>
                    </a:lnTo>
                    <a:lnTo>
                      <a:pt x="467" y="118"/>
                    </a:lnTo>
                    <a:lnTo>
                      <a:pt x="466" y="99"/>
                    </a:lnTo>
                    <a:lnTo>
                      <a:pt x="466" y="78"/>
                    </a:lnTo>
                    <a:lnTo>
                      <a:pt x="466" y="55"/>
                    </a:lnTo>
                    <a:lnTo>
                      <a:pt x="469" y="54"/>
                    </a:lnTo>
                    <a:lnTo>
                      <a:pt x="471" y="51"/>
                    </a:lnTo>
                    <a:lnTo>
                      <a:pt x="472" y="48"/>
                    </a:lnTo>
                    <a:lnTo>
                      <a:pt x="473" y="46"/>
                    </a:lnTo>
                    <a:lnTo>
                      <a:pt x="474" y="40"/>
                    </a:lnTo>
                    <a:lnTo>
                      <a:pt x="474" y="33"/>
                    </a:lnTo>
                    <a:lnTo>
                      <a:pt x="475" y="26"/>
                    </a:lnTo>
                    <a:lnTo>
                      <a:pt x="475" y="17"/>
                    </a:lnTo>
                    <a:lnTo>
                      <a:pt x="474" y="14"/>
                    </a:lnTo>
                    <a:lnTo>
                      <a:pt x="473" y="11"/>
                    </a:lnTo>
                    <a:lnTo>
                      <a:pt x="472" y="8"/>
                    </a:lnTo>
                    <a:lnTo>
                      <a:pt x="470" y="6"/>
                    </a:lnTo>
                    <a:close/>
                    <a:moveTo>
                      <a:pt x="906" y="555"/>
                    </a:moveTo>
                    <a:lnTo>
                      <a:pt x="905" y="559"/>
                    </a:lnTo>
                    <a:lnTo>
                      <a:pt x="905" y="596"/>
                    </a:lnTo>
                    <a:lnTo>
                      <a:pt x="904" y="604"/>
                    </a:lnTo>
                    <a:lnTo>
                      <a:pt x="903" y="612"/>
                    </a:lnTo>
                    <a:lnTo>
                      <a:pt x="901" y="621"/>
                    </a:lnTo>
                    <a:lnTo>
                      <a:pt x="901" y="629"/>
                    </a:lnTo>
                    <a:lnTo>
                      <a:pt x="901" y="656"/>
                    </a:lnTo>
                    <a:lnTo>
                      <a:pt x="905" y="657"/>
                    </a:lnTo>
                    <a:lnTo>
                      <a:pt x="908" y="657"/>
                    </a:lnTo>
                    <a:lnTo>
                      <a:pt x="917" y="656"/>
                    </a:lnTo>
                    <a:lnTo>
                      <a:pt x="925" y="654"/>
                    </a:lnTo>
                    <a:lnTo>
                      <a:pt x="932" y="651"/>
                    </a:lnTo>
                    <a:lnTo>
                      <a:pt x="939" y="646"/>
                    </a:lnTo>
                    <a:lnTo>
                      <a:pt x="944" y="640"/>
                    </a:lnTo>
                    <a:lnTo>
                      <a:pt x="948" y="634"/>
                    </a:lnTo>
                    <a:lnTo>
                      <a:pt x="950" y="627"/>
                    </a:lnTo>
                    <a:lnTo>
                      <a:pt x="951" y="618"/>
                    </a:lnTo>
                    <a:lnTo>
                      <a:pt x="950" y="611"/>
                    </a:lnTo>
                    <a:lnTo>
                      <a:pt x="948" y="604"/>
                    </a:lnTo>
                    <a:lnTo>
                      <a:pt x="944" y="598"/>
                    </a:lnTo>
                    <a:lnTo>
                      <a:pt x="939" y="591"/>
                    </a:lnTo>
                    <a:lnTo>
                      <a:pt x="932" y="579"/>
                    </a:lnTo>
                    <a:lnTo>
                      <a:pt x="926" y="568"/>
                    </a:lnTo>
                    <a:lnTo>
                      <a:pt x="923" y="564"/>
                    </a:lnTo>
                    <a:lnTo>
                      <a:pt x="919" y="559"/>
                    </a:lnTo>
                    <a:lnTo>
                      <a:pt x="914" y="556"/>
                    </a:lnTo>
                    <a:lnTo>
                      <a:pt x="906" y="555"/>
                    </a:lnTo>
                    <a:close/>
                    <a:moveTo>
                      <a:pt x="596" y="793"/>
                    </a:moveTo>
                    <a:lnTo>
                      <a:pt x="588" y="792"/>
                    </a:lnTo>
                    <a:lnTo>
                      <a:pt x="581" y="792"/>
                    </a:lnTo>
                    <a:lnTo>
                      <a:pt x="576" y="792"/>
                    </a:lnTo>
                    <a:lnTo>
                      <a:pt x="572" y="793"/>
                    </a:lnTo>
                    <a:lnTo>
                      <a:pt x="568" y="794"/>
                    </a:lnTo>
                    <a:lnTo>
                      <a:pt x="564" y="796"/>
                    </a:lnTo>
                    <a:lnTo>
                      <a:pt x="561" y="799"/>
                    </a:lnTo>
                    <a:lnTo>
                      <a:pt x="558" y="802"/>
                    </a:lnTo>
                    <a:lnTo>
                      <a:pt x="557" y="806"/>
                    </a:lnTo>
                    <a:lnTo>
                      <a:pt x="556" y="810"/>
                    </a:lnTo>
                    <a:lnTo>
                      <a:pt x="557" y="812"/>
                    </a:lnTo>
                    <a:lnTo>
                      <a:pt x="558" y="814"/>
                    </a:lnTo>
                    <a:lnTo>
                      <a:pt x="559" y="815"/>
                    </a:lnTo>
                    <a:lnTo>
                      <a:pt x="561" y="816"/>
                    </a:lnTo>
                    <a:lnTo>
                      <a:pt x="567" y="819"/>
                    </a:lnTo>
                    <a:lnTo>
                      <a:pt x="572" y="820"/>
                    </a:lnTo>
                    <a:lnTo>
                      <a:pt x="582" y="826"/>
                    </a:lnTo>
                    <a:lnTo>
                      <a:pt x="592" y="832"/>
                    </a:lnTo>
                    <a:lnTo>
                      <a:pt x="596" y="822"/>
                    </a:lnTo>
                    <a:lnTo>
                      <a:pt x="597" y="812"/>
                    </a:lnTo>
                    <a:lnTo>
                      <a:pt x="597" y="803"/>
                    </a:lnTo>
                    <a:lnTo>
                      <a:pt x="596" y="793"/>
                    </a:lnTo>
                    <a:close/>
                    <a:moveTo>
                      <a:pt x="412" y="853"/>
                    </a:moveTo>
                    <a:lnTo>
                      <a:pt x="401" y="863"/>
                    </a:lnTo>
                    <a:lnTo>
                      <a:pt x="389" y="872"/>
                    </a:lnTo>
                    <a:lnTo>
                      <a:pt x="380" y="876"/>
                    </a:lnTo>
                    <a:lnTo>
                      <a:pt x="372" y="879"/>
                    </a:lnTo>
                    <a:lnTo>
                      <a:pt x="368" y="881"/>
                    </a:lnTo>
                    <a:lnTo>
                      <a:pt x="364" y="884"/>
                    </a:lnTo>
                    <a:lnTo>
                      <a:pt x="361" y="887"/>
                    </a:lnTo>
                    <a:lnTo>
                      <a:pt x="359" y="891"/>
                    </a:lnTo>
                    <a:lnTo>
                      <a:pt x="360" y="895"/>
                    </a:lnTo>
                    <a:lnTo>
                      <a:pt x="365" y="896"/>
                    </a:lnTo>
                    <a:lnTo>
                      <a:pt x="370" y="897"/>
                    </a:lnTo>
                    <a:lnTo>
                      <a:pt x="378" y="896"/>
                    </a:lnTo>
                    <a:lnTo>
                      <a:pt x="385" y="895"/>
                    </a:lnTo>
                    <a:lnTo>
                      <a:pt x="391" y="896"/>
                    </a:lnTo>
                    <a:lnTo>
                      <a:pt x="397" y="898"/>
                    </a:lnTo>
                    <a:lnTo>
                      <a:pt x="402" y="900"/>
                    </a:lnTo>
                    <a:lnTo>
                      <a:pt x="406" y="905"/>
                    </a:lnTo>
                    <a:lnTo>
                      <a:pt x="414" y="913"/>
                    </a:lnTo>
                    <a:lnTo>
                      <a:pt x="422" y="922"/>
                    </a:lnTo>
                    <a:lnTo>
                      <a:pt x="428" y="927"/>
                    </a:lnTo>
                    <a:lnTo>
                      <a:pt x="431" y="933"/>
                    </a:lnTo>
                    <a:lnTo>
                      <a:pt x="434" y="939"/>
                    </a:lnTo>
                    <a:lnTo>
                      <a:pt x="436" y="944"/>
                    </a:lnTo>
                    <a:lnTo>
                      <a:pt x="441" y="956"/>
                    </a:lnTo>
                    <a:lnTo>
                      <a:pt x="446" y="970"/>
                    </a:lnTo>
                    <a:lnTo>
                      <a:pt x="451" y="978"/>
                    </a:lnTo>
                    <a:lnTo>
                      <a:pt x="458" y="985"/>
                    </a:lnTo>
                    <a:lnTo>
                      <a:pt x="464" y="993"/>
                    </a:lnTo>
                    <a:lnTo>
                      <a:pt x="472" y="1000"/>
                    </a:lnTo>
                    <a:lnTo>
                      <a:pt x="481" y="1010"/>
                    </a:lnTo>
                    <a:lnTo>
                      <a:pt x="487" y="1021"/>
                    </a:lnTo>
                    <a:lnTo>
                      <a:pt x="491" y="1025"/>
                    </a:lnTo>
                    <a:lnTo>
                      <a:pt x="495" y="1028"/>
                    </a:lnTo>
                    <a:lnTo>
                      <a:pt x="499" y="1030"/>
                    </a:lnTo>
                    <a:lnTo>
                      <a:pt x="505" y="1031"/>
                    </a:lnTo>
                    <a:lnTo>
                      <a:pt x="508" y="1031"/>
                    </a:lnTo>
                    <a:lnTo>
                      <a:pt x="511" y="1029"/>
                    </a:lnTo>
                    <a:lnTo>
                      <a:pt x="513" y="1027"/>
                    </a:lnTo>
                    <a:lnTo>
                      <a:pt x="514" y="1024"/>
                    </a:lnTo>
                    <a:lnTo>
                      <a:pt x="517" y="1018"/>
                    </a:lnTo>
                    <a:lnTo>
                      <a:pt x="519" y="1011"/>
                    </a:lnTo>
                    <a:lnTo>
                      <a:pt x="524" y="998"/>
                    </a:lnTo>
                    <a:lnTo>
                      <a:pt x="527" y="985"/>
                    </a:lnTo>
                    <a:lnTo>
                      <a:pt x="529" y="973"/>
                    </a:lnTo>
                    <a:lnTo>
                      <a:pt x="529" y="960"/>
                    </a:lnTo>
                    <a:lnTo>
                      <a:pt x="529" y="951"/>
                    </a:lnTo>
                    <a:lnTo>
                      <a:pt x="527" y="944"/>
                    </a:lnTo>
                    <a:lnTo>
                      <a:pt x="525" y="938"/>
                    </a:lnTo>
                    <a:lnTo>
                      <a:pt x="523" y="932"/>
                    </a:lnTo>
                    <a:lnTo>
                      <a:pt x="521" y="924"/>
                    </a:lnTo>
                    <a:lnTo>
                      <a:pt x="519" y="918"/>
                    </a:lnTo>
                    <a:lnTo>
                      <a:pt x="518" y="911"/>
                    </a:lnTo>
                    <a:lnTo>
                      <a:pt x="518" y="903"/>
                    </a:lnTo>
                    <a:lnTo>
                      <a:pt x="520" y="891"/>
                    </a:lnTo>
                    <a:lnTo>
                      <a:pt x="523" y="879"/>
                    </a:lnTo>
                    <a:lnTo>
                      <a:pt x="523" y="877"/>
                    </a:lnTo>
                    <a:lnTo>
                      <a:pt x="522" y="873"/>
                    </a:lnTo>
                    <a:lnTo>
                      <a:pt x="520" y="871"/>
                    </a:lnTo>
                    <a:lnTo>
                      <a:pt x="518" y="870"/>
                    </a:lnTo>
                    <a:lnTo>
                      <a:pt x="512" y="867"/>
                    </a:lnTo>
                    <a:lnTo>
                      <a:pt x="506" y="864"/>
                    </a:lnTo>
                    <a:lnTo>
                      <a:pt x="501" y="858"/>
                    </a:lnTo>
                    <a:lnTo>
                      <a:pt x="495" y="853"/>
                    </a:lnTo>
                    <a:lnTo>
                      <a:pt x="492" y="851"/>
                    </a:lnTo>
                    <a:lnTo>
                      <a:pt x="489" y="850"/>
                    </a:lnTo>
                    <a:lnTo>
                      <a:pt x="486" y="849"/>
                    </a:lnTo>
                    <a:lnTo>
                      <a:pt x="482" y="849"/>
                    </a:lnTo>
                    <a:lnTo>
                      <a:pt x="464" y="847"/>
                    </a:lnTo>
                    <a:lnTo>
                      <a:pt x="445" y="845"/>
                    </a:lnTo>
                    <a:lnTo>
                      <a:pt x="436" y="847"/>
                    </a:lnTo>
                    <a:lnTo>
                      <a:pt x="428" y="848"/>
                    </a:lnTo>
                    <a:lnTo>
                      <a:pt x="419" y="850"/>
                    </a:lnTo>
                    <a:lnTo>
                      <a:pt x="412" y="853"/>
                    </a:lnTo>
                    <a:close/>
                    <a:moveTo>
                      <a:pt x="881" y="892"/>
                    </a:moveTo>
                    <a:lnTo>
                      <a:pt x="871" y="885"/>
                    </a:lnTo>
                    <a:lnTo>
                      <a:pt x="862" y="875"/>
                    </a:lnTo>
                    <a:lnTo>
                      <a:pt x="855" y="872"/>
                    </a:lnTo>
                    <a:lnTo>
                      <a:pt x="847" y="871"/>
                    </a:lnTo>
                    <a:lnTo>
                      <a:pt x="841" y="871"/>
                    </a:lnTo>
                    <a:lnTo>
                      <a:pt x="835" y="870"/>
                    </a:lnTo>
                    <a:lnTo>
                      <a:pt x="821" y="870"/>
                    </a:lnTo>
                    <a:lnTo>
                      <a:pt x="807" y="869"/>
                    </a:lnTo>
                    <a:lnTo>
                      <a:pt x="806" y="871"/>
                    </a:lnTo>
                    <a:lnTo>
                      <a:pt x="805" y="875"/>
                    </a:lnTo>
                    <a:lnTo>
                      <a:pt x="806" y="882"/>
                    </a:lnTo>
                    <a:lnTo>
                      <a:pt x="808" y="889"/>
                    </a:lnTo>
                    <a:lnTo>
                      <a:pt x="811" y="894"/>
                    </a:lnTo>
                    <a:lnTo>
                      <a:pt x="814" y="900"/>
                    </a:lnTo>
                    <a:lnTo>
                      <a:pt x="817" y="906"/>
                    </a:lnTo>
                    <a:lnTo>
                      <a:pt x="820" y="912"/>
                    </a:lnTo>
                    <a:lnTo>
                      <a:pt x="822" y="919"/>
                    </a:lnTo>
                    <a:lnTo>
                      <a:pt x="824" y="926"/>
                    </a:lnTo>
                    <a:lnTo>
                      <a:pt x="824" y="965"/>
                    </a:lnTo>
                    <a:lnTo>
                      <a:pt x="829" y="974"/>
                    </a:lnTo>
                    <a:lnTo>
                      <a:pt x="834" y="972"/>
                    </a:lnTo>
                    <a:lnTo>
                      <a:pt x="837" y="968"/>
                    </a:lnTo>
                    <a:lnTo>
                      <a:pt x="840" y="964"/>
                    </a:lnTo>
                    <a:lnTo>
                      <a:pt x="842" y="960"/>
                    </a:lnTo>
                    <a:lnTo>
                      <a:pt x="845" y="949"/>
                    </a:lnTo>
                    <a:lnTo>
                      <a:pt x="847" y="938"/>
                    </a:lnTo>
                    <a:lnTo>
                      <a:pt x="849" y="932"/>
                    </a:lnTo>
                    <a:lnTo>
                      <a:pt x="850" y="925"/>
                    </a:lnTo>
                    <a:lnTo>
                      <a:pt x="853" y="923"/>
                    </a:lnTo>
                    <a:lnTo>
                      <a:pt x="854" y="921"/>
                    </a:lnTo>
                    <a:lnTo>
                      <a:pt x="856" y="920"/>
                    </a:lnTo>
                    <a:lnTo>
                      <a:pt x="859" y="919"/>
                    </a:lnTo>
                    <a:lnTo>
                      <a:pt x="863" y="920"/>
                    </a:lnTo>
                    <a:lnTo>
                      <a:pt x="867" y="923"/>
                    </a:lnTo>
                    <a:lnTo>
                      <a:pt x="870" y="926"/>
                    </a:lnTo>
                    <a:lnTo>
                      <a:pt x="872" y="930"/>
                    </a:lnTo>
                    <a:lnTo>
                      <a:pt x="874" y="933"/>
                    </a:lnTo>
                    <a:lnTo>
                      <a:pt x="877" y="935"/>
                    </a:lnTo>
                    <a:lnTo>
                      <a:pt x="881" y="936"/>
                    </a:lnTo>
                    <a:lnTo>
                      <a:pt x="884" y="937"/>
                    </a:lnTo>
                    <a:lnTo>
                      <a:pt x="890" y="938"/>
                    </a:lnTo>
                    <a:lnTo>
                      <a:pt x="898" y="938"/>
                    </a:lnTo>
                    <a:lnTo>
                      <a:pt x="927" y="938"/>
                    </a:lnTo>
                    <a:lnTo>
                      <a:pt x="934" y="940"/>
                    </a:lnTo>
                    <a:lnTo>
                      <a:pt x="943" y="943"/>
                    </a:lnTo>
                    <a:lnTo>
                      <a:pt x="952" y="943"/>
                    </a:lnTo>
                    <a:lnTo>
                      <a:pt x="950" y="934"/>
                    </a:lnTo>
                    <a:lnTo>
                      <a:pt x="946" y="925"/>
                    </a:lnTo>
                    <a:lnTo>
                      <a:pt x="941" y="919"/>
                    </a:lnTo>
                    <a:lnTo>
                      <a:pt x="933" y="913"/>
                    </a:lnTo>
                    <a:lnTo>
                      <a:pt x="921" y="909"/>
                    </a:lnTo>
                    <a:lnTo>
                      <a:pt x="908" y="907"/>
                    </a:lnTo>
                    <a:lnTo>
                      <a:pt x="902" y="904"/>
                    </a:lnTo>
                    <a:lnTo>
                      <a:pt x="896" y="900"/>
                    </a:lnTo>
                    <a:lnTo>
                      <a:pt x="891" y="898"/>
                    </a:lnTo>
                    <a:lnTo>
                      <a:pt x="885" y="897"/>
                    </a:lnTo>
                    <a:lnTo>
                      <a:pt x="883" y="894"/>
                    </a:lnTo>
                    <a:lnTo>
                      <a:pt x="881" y="892"/>
                    </a:lnTo>
                    <a:close/>
                    <a:moveTo>
                      <a:pt x="692" y="1052"/>
                    </a:moveTo>
                    <a:lnTo>
                      <a:pt x="665" y="1052"/>
                    </a:lnTo>
                    <a:lnTo>
                      <a:pt x="656" y="1051"/>
                    </a:lnTo>
                    <a:lnTo>
                      <a:pt x="647" y="1050"/>
                    </a:lnTo>
                    <a:lnTo>
                      <a:pt x="639" y="1049"/>
                    </a:lnTo>
                    <a:lnTo>
                      <a:pt x="630" y="1048"/>
                    </a:lnTo>
                    <a:lnTo>
                      <a:pt x="620" y="1048"/>
                    </a:lnTo>
                    <a:lnTo>
                      <a:pt x="611" y="1049"/>
                    </a:lnTo>
                    <a:lnTo>
                      <a:pt x="607" y="1050"/>
                    </a:lnTo>
                    <a:lnTo>
                      <a:pt x="603" y="1052"/>
                    </a:lnTo>
                    <a:lnTo>
                      <a:pt x="599" y="1054"/>
                    </a:lnTo>
                    <a:lnTo>
                      <a:pt x="594" y="1057"/>
                    </a:lnTo>
                    <a:lnTo>
                      <a:pt x="605" y="1063"/>
                    </a:lnTo>
                    <a:lnTo>
                      <a:pt x="613" y="1071"/>
                    </a:lnTo>
                    <a:lnTo>
                      <a:pt x="638" y="1071"/>
                    </a:lnTo>
                    <a:lnTo>
                      <a:pt x="642" y="1071"/>
                    </a:lnTo>
                    <a:lnTo>
                      <a:pt x="645" y="1073"/>
                    </a:lnTo>
                    <a:lnTo>
                      <a:pt x="648" y="1074"/>
                    </a:lnTo>
                    <a:lnTo>
                      <a:pt x="650" y="1076"/>
                    </a:lnTo>
                    <a:lnTo>
                      <a:pt x="656" y="1081"/>
                    </a:lnTo>
                    <a:lnTo>
                      <a:pt x="659" y="1086"/>
                    </a:lnTo>
                    <a:lnTo>
                      <a:pt x="661" y="1093"/>
                    </a:lnTo>
                    <a:lnTo>
                      <a:pt x="663" y="1100"/>
                    </a:lnTo>
                    <a:lnTo>
                      <a:pt x="664" y="1109"/>
                    </a:lnTo>
                    <a:lnTo>
                      <a:pt x="664" y="1116"/>
                    </a:lnTo>
                    <a:lnTo>
                      <a:pt x="664" y="1184"/>
                    </a:lnTo>
                    <a:lnTo>
                      <a:pt x="659" y="1220"/>
                    </a:lnTo>
                    <a:lnTo>
                      <a:pt x="659" y="1276"/>
                    </a:lnTo>
                    <a:lnTo>
                      <a:pt x="664" y="1280"/>
                    </a:lnTo>
                    <a:lnTo>
                      <a:pt x="669" y="1268"/>
                    </a:lnTo>
                    <a:lnTo>
                      <a:pt x="675" y="1260"/>
                    </a:lnTo>
                    <a:lnTo>
                      <a:pt x="683" y="1253"/>
                    </a:lnTo>
                    <a:lnTo>
                      <a:pt x="692" y="1245"/>
                    </a:lnTo>
                    <a:lnTo>
                      <a:pt x="704" y="1231"/>
                    </a:lnTo>
                    <a:lnTo>
                      <a:pt x="717" y="1219"/>
                    </a:lnTo>
                    <a:lnTo>
                      <a:pt x="722" y="1216"/>
                    </a:lnTo>
                    <a:lnTo>
                      <a:pt x="727" y="1213"/>
                    </a:lnTo>
                    <a:lnTo>
                      <a:pt x="732" y="1212"/>
                    </a:lnTo>
                    <a:lnTo>
                      <a:pt x="737" y="1211"/>
                    </a:lnTo>
                    <a:lnTo>
                      <a:pt x="743" y="1210"/>
                    </a:lnTo>
                    <a:lnTo>
                      <a:pt x="747" y="1208"/>
                    </a:lnTo>
                    <a:lnTo>
                      <a:pt x="752" y="1206"/>
                    </a:lnTo>
                    <a:lnTo>
                      <a:pt x="756" y="1202"/>
                    </a:lnTo>
                    <a:lnTo>
                      <a:pt x="761" y="1196"/>
                    </a:lnTo>
                    <a:lnTo>
                      <a:pt x="765" y="1190"/>
                    </a:lnTo>
                    <a:lnTo>
                      <a:pt x="768" y="1183"/>
                    </a:lnTo>
                    <a:lnTo>
                      <a:pt x="771" y="1176"/>
                    </a:lnTo>
                    <a:lnTo>
                      <a:pt x="774" y="1162"/>
                    </a:lnTo>
                    <a:lnTo>
                      <a:pt x="778" y="1146"/>
                    </a:lnTo>
                    <a:lnTo>
                      <a:pt x="779" y="1143"/>
                    </a:lnTo>
                    <a:lnTo>
                      <a:pt x="781" y="1140"/>
                    </a:lnTo>
                    <a:lnTo>
                      <a:pt x="783" y="1137"/>
                    </a:lnTo>
                    <a:lnTo>
                      <a:pt x="785" y="1135"/>
                    </a:lnTo>
                    <a:lnTo>
                      <a:pt x="791" y="1131"/>
                    </a:lnTo>
                    <a:lnTo>
                      <a:pt x="798" y="1127"/>
                    </a:lnTo>
                    <a:lnTo>
                      <a:pt x="804" y="1123"/>
                    </a:lnTo>
                    <a:lnTo>
                      <a:pt x="808" y="1119"/>
                    </a:lnTo>
                    <a:lnTo>
                      <a:pt x="810" y="1117"/>
                    </a:lnTo>
                    <a:lnTo>
                      <a:pt x="812" y="1114"/>
                    </a:lnTo>
                    <a:lnTo>
                      <a:pt x="813" y="1111"/>
                    </a:lnTo>
                    <a:lnTo>
                      <a:pt x="813" y="1107"/>
                    </a:lnTo>
                    <a:lnTo>
                      <a:pt x="813" y="1093"/>
                    </a:lnTo>
                    <a:lnTo>
                      <a:pt x="812" y="1080"/>
                    </a:lnTo>
                    <a:lnTo>
                      <a:pt x="810" y="1075"/>
                    </a:lnTo>
                    <a:lnTo>
                      <a:pt x="807" y="1069"/>
                    </a:lnTo>
                    <a:lnTo>
                      <a:pt x="806" y="1068"/>
                    </a:lnTo>
                    <a:lnTo>
                      <a:pt x="803" y="1066"/>
                    </a:lnTo>
                    <a:lnTo>
                      <a:pt x="801" y="1066"/>
                    </a:lnTo>
                    <a:lnTo>
                      <a:pt x="798" y="1065"/>
                    </a:lnTo>
                    <a:lnTo>
                      <a:pt x="787" y="1071"/>
                    </a:lnTo>
                    <a:lnTo>
                      <a:pt x="778" y="1078"/>
                    </a:lnTo>
                    <a:lnTo>
                      <a:pt x="762" y="1070"/>
                    </a:lnTo>
                    <a:lnTo>
                      <a:pt x="748" y="1063"/>
                    </a:lnTo>
                    <a:lnTo>
                      <a:pt x="739" y="1069"/>
                    </a:lnTo>
                    <a:lnTo>
                      <a:pt x="730" y="1076"/>
                    </a:lnTo>
                    <a:lnTo>
                      <a:pt x="722" y="1075"/>
                    </a:lnTo>
                    <a:lnTo>
                      <a:pt x="715" y="1073"/>
                    </a:lnTo>
                    <a:lnTo>
                      <a:pt x="708" y="1068"/>
                    </a:lnTo>
                    <a:lnTo>
                      <a:pt x="702" y="1062"/>
                    </a:lnTo>
                    <a:lnTo>
                      <a:pt x="700" y="1058"/>
                    </a:lnTo>
                    <a:lnTo>
                      <a:pt x="698" y="1055"/>
                    </a:lnTo>
                    <a:lnTo>
                      <a:pt x="695" y="1053"/>
                    </a:lnTo>
                    <a:lnTo>
                      <a:pt x="692" y="1052"/>
                    </a:lnTo>
                    <a:close/>
                    <a:moveTo>
                      <a:pt x="1100" y="983"/>
                    </a:moveTo>
                    <a:lnTo>
                      <a:pt x="1100" y="976"/>
                    </a:lnTo>
                    <a:lnTo>
                      <a:pt x="1100" y="970"/>
                    </a:lnTo>
                    <a:lnTo>
                      <a:pt x="1094" y="969"/>
                    </a:lnTo>
                    <a:lnTo>
                      <a:pt x="1088" y="968"/>
                    </a:lnTo>
                    <a:lnTo>
                      <a:pt x="1085" y="969"/>
                    </a:lnTo>
                    <a:lnTo>
                      <a:pt x="1083" y="970"/>
                    </a:lnTo>
                    <a:lnTo>
                      <a:pt x="1082" y="972"/>
                    </a:lnTo>
                    <a:lnTo>
                      <a:pt x="1080" y="974"/>
                    </a:lnTo>
                    <a:lnTo>
                      <a:pt x="1078" y="979"/>
                    </a:lnTo>
                    <a:lnTo>
                      <a:pt x="1075" y="983"/>
                    </a:lnTo>
                    <a:lnTo>
                      <a:pt x="1070" y="989"/>
                    </a:lnTo>
                    <a:lnTo>
                      <a:pt x="1064" y="992"/>
                    </a:lnTo>
                    <a:lnTo>
                      <a:pt x="1057" y="994"/>
                    </a:lnTo>
                    <a:lnTo>
                      <a:pt x="1049" y="995"/>
                    </a:lnTo>
                    <a:lnTo>
                      <a:pt x="1037" y="994"/>
                    </a:lnTo>
                    <a:lnTo>
                      <a:pt x="1027" y="992"/>
                    </a:lnTo>
                    <a:lnTo>
                      <a:pt x="1016" y="991"/>
                    </a:lnTo>
                    <a:lnTo>
                      <a:pt x="1004" y="990"/>
                    </a:lnTo>
                    <a:lnTo>
                      <a:pt x="998" y="990"/>
                    </a:lnTo>
                    <a:lnTo>
                      <a:pt x="991" y="990"/>
                    </a:lnTo>
                    <a:lnTo>
                      <a:pt x="988" y="991"/>
                    </a:lnTo>
                    <a:lnTo>
                      <a:pt x="986" y="992"/>
                    </a:lnTo>
                    <a:lnTo>
                      <a:pt x="984" y="993"/>
                    </a:lnTo>
                    <a:lnTo>
                      <a:pt x="984" y="996"/>
                    </a:lnTo>
                    <a:lnTo>
                      <a:pt x="985" y="1000"/>
                    </a:lnTo>
                    <a:lnTo>
                      <a:pt x="986" y="1004"/>
                    </a:lnTo>
                    <a:lnTo>
                      <a:pt x="988" y="1007"/>
                    </a:lnTo>
                    <a:lnTo>
                      <a:pt x="991" y="1010"/>
                    </a:lnTo>
                    <a:lnTo>
                      <a:pt x="999" y="1015"/>
                    </a:lnTo>
                    <a:lnTo>
                      <a:pt x="1004" y="1023"/>
                    </a:lnTo>
                    <a:lnTo>
                      <a:pt x="1008" y="1031"/>
                    </a:lnTo>
                    <a:lnTo>
                      <a:pt x="1010" y="1038"/>
                    </a:lnTo>
                    <a:lnTo>
                      <a:pt x="1011" y="1041"/>
                    </a:lnTo>
                    <a:lnTo>
                      <a:pt x="1013" y="1045"/>
                    </a:lnTo>
                    <a:lnTo>
                      <a:pt x="1016" y="1046"/>
                    </a:lnTo>
                    <a:lnTo>
                      <a:pt x="1019" y="1047"/>
                    </a:lnTo>
                    <a:lnTo>
                      <a:pt x="1033" y="1043"/>
                    </a:lnTo>
                    <a:lnTo>
                      <a:pt x="1046" y="1040"/>
                    </a:lnTo>
                    <a:lnTo>
                      <a:pt x="1051" y="1041"/>
                    </a:lnTo>
                    <a:lnTo>
                      <a:pt x="1056" y="1043"/>
                    </a:lnTo>
                    <a:lnTo>
                      <a:pt x="1059" y="1046"/>
                    </a:lnTo>
                    <a:lnTo>
                      <a:pt x="1062" y="1050"/>
                    </a:lnTo>
                    <a:lnTo>
                      <a:pt x="1066" y="1058"/>
                    </a:lnTo>
                    <a:lnTo>
                      <a:pt x="1069" y="1068"/>
                    </a:lnTo>
                    <a:lnTo>
                      <a:pt x="1072" y="1075"/>
                    </a:lnTo>
                    <a:lnTo>
                      <a:pt x="1075" y="1080"/>
                    </a:lnTo>
                    <a:lnTo>
                      <a:pt x="1079" y="1085"/>
                    </a:lnTo>
                    <a:lnTo>
                      <a:pt x="1084" y="1090"/>
                    </a:lnTo>
                    <a:lnTo>
                      <a:pt x="1087" y="1095"/>
                    </a:lnTo>
                    <a:lnTo>
                      <a:pt x="1090" y="1100"/>
                    </a:lnTo>
                    <a:lnTo>
                      <a:pt x="1092" y="1107"/>
                    </a:lnTo>
                    <a:lnTo>
                      <a:pt x="1092" y="1113"/>
                    </a:lnTo>
                    <a:lnTo>
                      <a:pt x="1091" y="1122"/>
                    </a:lnTo>
                    <a:lnTo>
                      <a:pt x="1089" y="1131"/>
                    </a:lnTo>
                    <a:lnTo>
                      <a:pt x="1086" y="1139"/>
                    </a:lnTo>
                    <a:lnTo>
                      <a:pt x="1085" y="1149"/>
                    </a:lnTo>
                    <a:lnTo>
                      <a:pt x="1086" y="1152"/>
                    </a:lnTo>
                    <a:lnTo>
                      <a:pt x="1088" y="1154"/>
                    </a:lnTo>
                    <a:lnTo>
                      <a:pt x="1090" y="1156"/>
                    </a:lnTo>
                    <a:lnTo>
                      <a:pt x="1093" y="1158"/>
                    </a:lnTo>
                    <a:lnTo>
                      <a:pt x="1096" y="1160"/>
                    </a:lnTo>
                    <a:lnTo>
                      <a:pt x="1099" y="1161"/>
                    </a:lnTo>
                    <a:lnTo>
                      <a:pt x="1102" y="1163"/>
                    </a:lnTo>
                    <a:lnTo>
                      <a:pt x="1104" y="1166"/>
                    </a:lnTo>
                    <a:lnTo>
                      <a:pt x="1111" y="1178"/>
                    </a:lnTo>
                    <a:lnTo>
                      <a:pt x="1116" y="1191"/>
                    </a:lnTo>
                    <a:lnTo>
                      <a:pt x="1121" y="1188"/>
                    </a:lnTo>
                    <a:lnTo>
                      <a:pt x="1125" y="1183"/>
                    </a:lnTo>
                    <a:lnTo>
                      <a:pt x="1128" y="1178"/>
                    </a:lnTo>
                    <a:lnTo>
                      <a:pt x="1130" y="1173"/>
                    </a:lnTo>
                    <a:lnTo>
                      <a:pt x="1132" y="1167"/>
                    </a:lnTo>
                    <a:lnTo>
                      <a:pt x="1134" y="1162"/>
                    </a:lnTo>
                    <a:lnTo>
                      <a:pt x="1137" y="1156"/>
                    </a:lnTo>
                    <a:lnTo>
                      <a:pt x="1142" y="1151"/>
                    </a:lnTo>
                    <a:lnTo>
                      <a:pt x="1151" y="1145"/>
                    </a:lnTo>
                    <a:lnTo>
                      <a:pt x="1161" y="1141"/>
                    </a:lnTo>
                    <a:lnTo>
                      <a:pt x="1165" y="1138"/>
                    </a:lnTo>
                    <a:lnTo>
                      <a:pt x="1169" y="1135"/>
                    </a:lnTo>
                    <a:lnTo>
                      <a:pt x="1171" y="1132"/>
                    </a:lnTo>
                    <a:lnTo>
                      <a:pt x="1172" y="1126"/>
                    </a:lnTo>
                    <a:lnTo>
                      <a:pt x="1171" y="1121"/>
                    </a:lnTo>
                    <a:lnTo>
                      <a:pt x="1170" y="1117"/>
                    </a:lnTo>
                    <a:lnTo>
                      <a:pt x="1168" y="1113"/>
                    </a:lnTo>
                    <a:lnTo>
                      <a:pt x="1164" y="1109"/>
                    </a:lnTo>
                    <a:lnTo>
                      <a:pt x="1157" y="1103"/>
                    </a:lnTo>
                    <a:lnTo>
                      <a:pt x="1150" y="1094"/>
                    </a:lnTo>
                    <a:lnTo>
                      <a:pt x="1143" y="1084"/>
                    </a:lnTo>
                    <a:lnTo>
                      <a:pt x="1136" y="1075"/>
                    </a:lnTo>
                    <a:lnTo>
                      <a:pt x="1128" y="1066"/>
                    </a:lnTo>
                    <a:lnTo>
                      <a:pt x="1120" y="1057"/>
                    </a:lnTo>
                    <a:lnTo>
                      <a:pt x="1117" y="1054"/>
                    </a:lnTo>
                    <a:lnTo>
                      <a:pt x="1115" y="1050"/>
                    </a:lnTo>
                    <a:lnTo>
                      <a:pt x="1114" y="1046"/>
                    </a:lnTo>
                    <a:lnTo>
                      <a:pt x="1113" y="1041"/>
                    </a:lnTo>
                    <a:lnTo>
                      <a:pt x="1113" y="1032"/>
                    </a:lnTo>
                    <a:lnTo>
                      <a:pt x="1113" y="1022"/>
                    </a:lnTo>
                    <a:lnTo>
                      <a:pt x="1110" y="1011"/>
                    </a:lnTo>
                    <a:lnTo>
                      <a:pt x="1105" y="1003"/>
                    </a:lnTo>
                    <a:lnTo>
                      <a:pt x="1103" y="998"/>
                    </a:lnTo>
                    <a:lnTo>
                      <a:pt x="1101" y="994"/>
                    </a:lnTo>
                    <a:lnTo>
                      <a:pt x="1100" y="989"/>
                    </a:lnTo>
                    <a:lnTo>
                      <a:pt x="1100" y="983"/>
                    </a:lnTo>
                    <a:close/>
                    <a:moveTo>
                      <a:pt x="1018" y="944"/>
                    </a:moveTo>
                    <a:lnTo>
                      <a:pt x="993" y="944"/>
                    </a:lnTo>
                    <a:lnTo>
                      <a:pt x="992" y="947"/>
                    </a:lnTo>
                    <a:lnTo>
                      <a:pt x="991" y="950"/>
                    </a:lnTo>
                    <a:lnTo>
                      <a:pt x="997" y="962"/>
                    </a:lnTo>
                    <a:lnTo>
                      <a:pt x="1003" y="973"/>
                    </a:lnTo>
                    <a:lnTo>
                      <a:pt x="1013" y="973"/>
                    </a:lnTo>
                    <a:lnTo>
                      <a:pt x="1019" y="969"/>
                    </a:lnTo>
                    <a:lnTo>
                      <a:pt x="1025" y="965"/>
                    </a:lnTo>
                    <a:lnTo>
                      <a:pt x="1030" y="964"/>
                    </a:lnTo>
                    <a:lnTo>
                      <a:pt x="1035" y="964"/>
                    </a:lnTo>
                    <a:lnTo>
                      <a:pt x="1038" y="963"/>
                    </a:lnTo>
                    <a:lnTo>
                      <a:pt x="1039" y="962"/>
                    </a:lnTo>
                    <a:lnTo>
                      <a:pt x="1041" y="960"/>
                    </a:lnTo>
                    <a:lnTo>
                      <a:pt x="1041" y="957"/>
                    </a:lnTo>
                    <a:lnTo>
                      <a:pt x="1040" y="954"/>
                    </a:lnTo>
                    <a:lnTo>
                      <a:pt x="1039" y="951"/>
                    </a:lnTo>
                    <a:lnTo>
                      <a:pt x="1037" y="949"/>
                    </a:lnTo>
                    <a:lnTo>
                      <a:pt x="1034" y="947"/>
                    </a:lnTo>
                    <a:lnTo>
                      <a:pt x="1026" y="945"/>
                    </a:lnTo>
                    <a:lnTo>
                      <a:pt x="1018" y="944"/>
                    </a:lnTo>
                    <a:close/>
                    <a:moveTo>
                      <a:pt x="640" y="933"/>
                    </a:moveTo>
                    <a:lnTo>
                      <a:pt x="639" y="929"/>
                    </a:lnTo>
                    <a:lnTo>
                      <a:pt x="639" y="925"/>
                    </a:lnTo>
                    <a:lnTo>
                      <a:pt x="637" y="922"/>
                    </a:lnTo>
                    <a:lnTo>
                      <a:pt x="635" y="919"/>
                    </a:lnTo>
                    <a:lnTo>
                      <a:pt x="633" y="916"/>
                    </a:lnTo>
                    <a:lnTo>
                      <a:pt x="630" y="914"/>
                    </a:lnTo>
                    <a:lnTo>
                      <a:pt x="627" y="913"/>
                    </a:lnTo>
                    <a:lnTo>
                      <a:pt x="624" y="911"/>
                    </a:lnTo>
                    <a:lnTo>
                      <a:pt x="620" y="922"/>
                    </a:lnTo>
                    <a:lnTo>
                      <a:pt x="618" y="933"/>
                    </a:lnTo>
                    <a:lnTo>
                      <a:pt x="619" y="951"/>
                    </a:lnTo>
                    <a:lnTo>
                      <a:pt x="621" y="968"/>
                    </a:lnTo>
                    <a:lnTo>
                      <a:pt x="624" y="976"/>
                    </a:lnTo>
                    <a:lnTo>
                      <a:pt x="626" y="984"/>
                    </a:lnTo>
                    <a:lnTo>
                      <a:pt x="630" y="994"/>
                    </a:lnTo>
                    <a:lnTo>
                      <a:pt x="634" y="1003"/>
                    </a:lnTo>
                    <a:lnTo>
                      <a:pt x="636" y="1001"/>
                    </a:lnTo>
                    <a:lnTo>
                      <a:pt x="638" y="998"/>
                    </a:lnTo>
                    <a:lnTo>
                      <a:pt x="639" y="996"/>
                    </a:lnTo>
                    <a:lnTo>
                      <a:pt x="640" y="993"/>
                    </a:lnTo>
                    <a:lnTo>
                      <a:pt x="640" y="933"/>
                    </a:lnTo>
                    <a:close/>
                    <a:moveTo>
                      <a:pt x="723" y="930"/>
                    </a:moveTo>
                    <a:lnTo>
                      <a:pt x="723" y="928"/>
                    </a:lnTo>
                    <a:lnTo>
                      <a:pt x="724" y="927"/>
                    </a:lnTo>
                    <a:lnTo>
                      <a:pt x="723" y="920"/>
                    </a:lnTo>
                    <a:lnTo>
                      <a:pt x="722" y="913"/>
                    </a:lnTo>
                    <a:lnTo>
                      <a:pt x="720" y="911"/>
                    </a:lnTo>
                    <a:lnTo>
                      <a:pt x="718" y="909"/>
                    </a:lnTo>
                    <a:lnTo>
                      <a:pt x="716" y="907"/>
                    </a:lnTo>
                    <a:lnTo>
                      <a:pt x="713" y="907"/>
                    </a:lnTo>
                    <a:lnTo>
                      <a:pt x="706" y="910"/>
                    </a:lnTo>
                    <a:lnTo>
                      <a:pt x="701" y="914"/>
                    </a:lnTo>
                    <a:lnTo>
                      <a:pt x="696" y="915"/>
                    </a:lnTo>
                    <a:lnTo>
                      <a:pt x="692" y="916"/>
                    </a:lnTo>
                    <a:lnTo>
                      <a:pt x="687" y="916"/>
                    </a:lnTo>
                    <a:lnTo>
                      <a:pt x="682" y="916"/>
                    </a:lnTo>
                    <a:lnTo>
                      <a:pt x="681" y="920"/>
                    </a:lnTo>
                    <a:lnTo>
                      <a:pt x="678" y="923"/>
                    </a:lnTo>
                    <a:lnTo>
                      <a:pt x="687" y="927"/>
                    </a:lnTo>
                    <a:lnTo>
                      <a:pt x="695" y="932"/>
                    </a:lnTo>
                    <a:lnTo>
                      <a:pt x="698" y="934"/>
                    </a:lnTo>
                    <a:lnTo>
                      <a:pt x="702" y="935"/>
                    </a:lnTo>
                    <a:lnTo>
                      <a:pt x="706" y="936"/>
                    </a:lnTo>
                    <a:lnTo>
                      <a:pt x="712" y="936"/>
                    </a:lnTo>
                    <a:lnTo>
                      <a:pt x="716" y="936"/>
                    </a:lnTo>
                    <a:lnTo>
                      <a:pt x="721" y="935"/>
                    </a:lnTo>
                    <a:lnTo>
                      <a:pt x="722" y="933"/>
                    </a:lnTo>
                    <a:lnTo>
                      <a:pt x="723" y="930"/>
                    </a:lnTo>
                    <a:close/>
                    <a:moveTo>
                      <a:pt x="302" y="1302"/>
                    </a:moveTo>
                    <a:lnTo>
                      <a:pt x="302" y="1292"/>
                    </a:lnTo>
                    <a:lnTo>
                      <a:pt x="301" y="1284"/>
                    </a:lnTo>
                    <a:lnTo>
                      <a:pt x="299" y="1277"/>
                    </a:lnTo>
                    <a:lnTo>
                      <a:pt x="296" y="1269"/>
                    </a:lnTo>
                    <a:lnTo>
                      <a:pt x="292" y="1262"/>
                    </a:lnTo>
                    <a:lnTo>
                      <a:pt x="287" y="1258"/>
                    </a:lnTo>
                    <a:lnTo>
                      <a:pt x="284" y="1256"/>
                    </a:lnTo>
                    <a:lnTo>
                      <a:pt x="281" y="1255"/>
                    </a:lnTo>
                    <a:lnTo>
                      <a:pt x="276" y="1254"/>
                    </a:lnTo>
                    <a:lnTo>
                      <a:pt x="272" y="1253"/>
                    </a:lnTo>
                    <a:lnTo>
                      <a:pt x="260" y="1253"/>
                    </a:lnTo>
                    <a:lnTo>
                      <a:pt x="260" y="1269"/>
                    </a:lnTo>
                    <a:lnTo>
                      <a:pt x="263" y="1280"/>
                    </a:lnTo>
                    <a:lnTo>
                      <a:pt x="267" y="1291"/>
                    </a:lnTo>
                    <a:lnTo>
                      <a:pt x="269" y="1302"/>
                    </a:lnTo>
                    <a:lnTo>
                      <a:pt x="271" y="1311"/>
                    </a:lnTo>
                    <a:lnTo>
                      <a:pt x="273" y="1315"/>
                    </a:lnTo>
                    <a:lnTo>
                      <a:pt x="275" y="1319"/>
                    </a:lnTo>
                    <a:lnTo>
                      <a:pt x="277" y="1324"/>
                    </a:lnTo>
                    <a:lnTo>
                      <a:pt x="282" y="1329"/>
                    </a:lnTo>
                    <a:lnTo>
                      <a:pt x="273" y="1336"/>
                    </a:lnTo>
                    <a:lnTo>
                      <a:pt x="265" y="1342"/>
                    </a:lnTo>
                    <a:lnTo>
                      <a:pt x="262" y="1345"/>
                    </a:lnTo>
                    <a:lnTo>
                      <a:pt x="259" y="1348"/>
                    </a:lnTo>
                    <a:lnTo>
                      <a:pt x="257" y="1352"/>
                    </a:lnTo>
                    <a:lnTo>
                      <a:pt x="256" y="1358"/>
                    </a:lnTo>
                    <a:lnTo>
                      <a:pt x="257" y="1363"/>
                    </a:lnTo>
                    <a:lnTo>
                      <a:pt x="258" y="1367"/>
                    </a:lnTo>
                    <a:lnTo>
                      <a:pt x="260" y="1371"/>
                    </a:lnTo>
                    <a:lnTo>
                      <a:pt x="262" y="1374"/>
                    </a:lnTo>
                    <a:lnTo>
                      <a:pt x="264" y="1378"/>
                    </a:lnTo>
                    <a:lnTo>
                      <a:pt x="265" y="1381"/>
                    </a:lnTo>
                    <a:lnTo>
                      <a:pt x="266" y="1386"/>
                    </a:lnTo>
                    <a:lnTo>
                      <a:pt x="267" y="1391"/>
                    </a:lnTo>
                    <a:lnTo>
                      <a:pt x="266" y="1402"/>
                    </a:lnTo>
                    <a:lnTo>
                      <a:pt x="265" y="1413"/>
                    </a:lnTo>
                    <a:lnTo>
                      <a:pt x="263" y="1423"/>
                    </a:lnTo>
                    <a:lnTo>
                      <a:pt x="260" y="1432"/>
                    </a:lnTo>
                    <a:lnTo>
                      <a:pt x="256" y="1440"/>
                    </a:lnTo>
                    <a:lnTo>
                      <a:pt x="250" y="1449"/>
                    </a:lnTo>
                    <a:lnTo>
                      <a:pt x="243" y="1458"/>
                    </a:lnTo>
                    <a:lnTo>
                      <a:pt x="236" y="1466"/>
                    </a:lnTo>
                    <a:lnTo>
                      <a:pt x="226" y="1476"/>
                    </a:lnTo>
                    <a:lnTo>
                      <a:pt x="217" y="1484"/>
                    </a:lnTo>
                    <a:lnTo>
                      <a:pt x="210" y="1494"/>
                    </a:lnTo>
                    <a:lnTo>
                      <a:pt x="203" y="1507"/>
                    </a:lnTo>
                    <a:lnTo>
                      <a:pt x="193" y="1523"/>
                    </a:lnTo>
                    <a:lnTo>
                      <a:pt x="185" y="1538"/>
                    </a:lnTo>
                    <a:lnTo>
                      <a:pt x="177" y="1550"/>
                    </a:lnTo>
                    <a:lnTo>
                      <a:pt x="169" y="1564"/>
                    </a:lnTo>
                    <a:lnTo>
                      <a:pt x="159" y="1576"/>
                    </a:lnTo>
                    <a:lnTo>
                      <a:pt x="151" y="1589"/>
                    </a:lnTo>
                    <a:lnTo>
                      <a:pt x="143" y="1604"/>
                    </a:lnTo>
                    <a:lnTo>
                      <a:pt x="133" y="1621"/>
                    </a:lnTo>
                    <a:lnTo>
                      <a:pt x="122" y="1636"/>
                    </a:lnTo>
                    <a:lnTo>
                      <a:pt x="108" y="1651"/>
                    </a:lnTo>
                    <a:lnTo>
                      <a:pt x="99" y="1665"/>
                    </a:lnTo>
                    <a:lnTo>
                      <a:pt x="90" y="1678"/>
                    </a:lnTo>
                    <a:lnTo>
                      <a:pt x="81" y="1690"/>
                    </a:lnTo>
                    <a:lnTo>
                      <a:pt x="71" y="1705"/>
                    </a:lnTo>
                    <a:lnTo>
                      <a:pt x="62" y="1716"/>
                    </a:lnTo>
                    <a:lnTo>
                      <a:pt x="54" y="1727"/>
                    </a:lnTo>
                    <a:lnTo>
                      <a:pt x="43" y="1736"/>
                    </a:lnTo>
                    <a:lnTo>
                      <a:pt x="33" y="1746"/>
                    </a:lnTo>
                    <a:lnTo>
                      <a:pt x="24" y="1757"/>
                    </a:lnTo>
                    <a:lnTo>
                      <a:pt x="15" y="1768"/>
                    </a:lnTo>
                    <a:lnTo>
                      <a:pt x="10" y="1779"/>
                    </a:lnTo>
                    <a:lnTo>
                      <a:pt x="6" y="1791"/>
                    </a:lnTo>
                    <a:lnTo>
                      <a:pt x="3" y="1802"/>
                    </a:lnTo>
                    <a:lnTo>
                      <a:pt x="1" y="1816"/>
                    </a:lnTo>
                    <a:lnTo>
                      <a:pt x="0" y="1829"/>
                    </a:lnTo>
                    <a:lnTo>
                      <a:pt x="0" y="1844"/>
                    </a:lnTo>
                    <a:lnTo>
                      <a:pt x="0" y="1853"/>
                    </a:lnTo>
                    <a:lnTo>
                      <a:pt x="3" y="1854"/>
                    </a:lnTo>
                    <a:lnTo>
                      <a:pt x="6" y="1854"/>
                    </a:lnTo>
                    <a:lnTo>
                      <a:pt x="10" y="1854"/>
                    </a:lnTo>
                    <a:lnTo>
                      <a:pt x="14" y="1853"/>
                    </a:lnTo>
                    <a:lnTo>
                      <a:pt x="16" y="1851"/>
                    </a:lnTo>
                    <a:lnTo>
                      <a:pt x="19" y="1848"/>
                    </a:lnTo>
                    <a:lnTo>
                      <a:pt x="25" y="1842"/>
                    </a:lnTo>
                    <a:lnTo>
                      <a:pt x="30" y="1835"/>
                    </a:lnTo>
                    <a:lnTo>
                      <a:pt x="38" y="1826"/>
                    </a:lnTo>
                    <a:lnTo>
                      <a:pt x="46" y="1815"/>
                    </a:lnTo>
                    <a:lnTo>
                      <a:pt x="58" y="1799"/>
                    </a:lnTo>
                    <a:lnTo>
                      <a:pt x="68" y="1785"/>
                    </a:lnTo>
                    <a:lnTo>
                      <a:pt x="78" y="1770"/>
                    </a:lnTo>
                    <a:lnTo>
                      <a:pt x="88" y="1753"/>
                    </a:lnTo>
                    <a:lnTo>
                      <a:pt x="92" y="1742"/>
                    </a:lnTo>
                    <a:lnTo>
                      <a:pt x="95" y="1734"/>
                    </a:lnTo>
                    <a:lnTo>
                      <a:pt x="100" y="1726"/>
                    </a:lnTo>
                    <a:lnTo>
                      <a:pt x="106" y="1716"/>
                    </a:lnTo>
                    <a:lnTo>
                      <a:pt x="115" y="1711"/>
                    </a:lnTo>
                    <a:lnTo>
                      <a:pt x="123" y="1706"/>
                    </a:lnTo>
                    <a:lnTo>
                      <a:pt x="135" y="1694"/>
                    </a:lnTo>
                    <a:lnTo>
                      <a:pt x="146" y="1682"/>
                    </a:lnTo>
                    <a:lnTo>
                      <a:pt x="154" y="1670"/>
                    </a:lnTo>
                    <a:lnTo>
                      <a:pt x="162" y="1655"/>
                    </a:lnTo>
                    <a:lnTo>
                      <a:pt x="167" y="1646"/>
                    </a:lnTo>
                    <a:lnTo>
                      <a:pt x="171" y="1636"/>
                    </a:lnTo>
                    <a:lnTo>
                      <a:pt x="174" y="1628"/>
                    </a:lnTo>
                    <a:lnTo>
                      <a:pt x="177" y="1618"/>
                    </a:lnTo>
                    <a:lnTo>
                      <a:pt x="178" y="1604"/>
                    </a:lnTo>
                    <a:lnTo>
                      <a:pt x="181" y="1592"/>
                    </a:lnTo>
                    <a:lnTo>
                      <a:pt x="184" y="1587"/>
                    </a:lnTo>
                    <a:lnTo>
                      <a:pt x="188" y="1584"/>
                    </a:lnTo>
                    <a:lnTo>
                      <a:pt x="191" y="1580"/>
                    </a:lnTo>
                    <a:lnTo>
                      <a:pt x="196" y="1577"/>
                    </a:lnTo>
                    <a:lnTo>
                      <a:pt x="205" y="1572"/>
                    </a:lnTo>
                    <a:lnTo>
                      <a:pt x="213" y="1565"/>
                    </a:lnTo>
                    <a:lnTo>
                      <a:pt x="230" y="1548"/>
                    </a:lnTo>
                    <a:lnTo>
                      <a:pt x="243" y="1533"/>
                    </a:lnTo>
                    <a:lnTo>
                      <a:pt x="256" y="1516"/>
                    </a:lnTo>
                    <a:lnTo>
                      <a:pt x="268" y="1496"/>
                    </a:lnTo>
                    <a:lnTo>
                      <a:pt x="273" y="1489"/>
                    </a:lnTo>
                    <a:lnTo>
                      <a:pt x="278" y="1483"/>
                    </a:lnTo>
                    <a:lnTo>
                      <a:pt x="281" y="1480"/>
                    </a:lnTo>
                    <a:lnTo>
                      <a:pt x="282" y="1477"/>
                    </a:lnTo>
                    <a:lnTo>
                      <a:pt x="283" y="1473"/>
                    </a:lnTo>
                    <a:lnTo>
                      <a:pt x="284" y="1468"/>
                    </a:lnTo>
                    <a:lnTo>
                      <a:pt x="284" y="1443"/>
                    </a:lnTo>
                    <a:lnTo>
                      <a:pt x="295" y="1431"/>
                    </a:lnTo>
                    <a:lnTo>
                      <a:pt x="304" y="1420"/>
                    </a:lnTo>
                    <a:lnTo>
                      <a:pt x="313" y="1408"/>
                    </a:lnTo>
                    <a:lnTo>
                      <a:pt x="319" y="1396"/>
                    </a:lnTo>
                    <a:lnTo>
                      <a:pt x="324" y="1383"/>
                    </a:lnTo>
                    <a:lnTo>
                      <a:pt x="327" y="1370"/>
                    </a:lnTo>
                    <a:lnTo>
                      <a:pt x="329" y="1355"/>
                    </a:lnTo>
                    <a:lnTo>
                      <a:pt x="330" y="1340"/>
                    </a:lnTo>
                    <a:lnTo>
                      <a:pt x="330" y="1331"/>
                    </a:lnTo>
                    <a:lnTo>
                      <a:pt x="316" y="1329"/>
                    </a:lnTo>
                    <a:lnTo>
                      <a:pt x="302" y="1326"/>
                    </a:lnTo>
                    <a:lnTo>
                      <a:pt x="302" y="1314"/>
                    </a:lnTo>
                    <a:lnTo>
                      <a:pt x="302" y="1302"/>
                    </a:lnTo>
                    <a:close/>
                    <a:moveTo>
                      <a:pt x="816" y="1185"/>
                    </a:moveTo>
                    <a:lnTo>
                      <a:pt x="816" y="1257"/>
                    </a:lnTo>
                    <a:lnTo>
                      <a:pt x="816" y="1273"/>
                    </a:lnTo>
                    <a:lnTo>
                      <a:pt x="815" y="1287"/>
                    </a:lnTo>
                    <a:lnTo>
                      <a:pt x="814" y="1293"/>
                    </a:lnTo>
                    <a:lnTo>
                      <a:pt x="813" y="1301"/>
                    </a:lnTo>
                    <a:lnTo>
                      <a:pt x="810" y="1308"/>
                    </a:lnTo>
                    <a:lnTo>
                      <a:pt x="807" y="1315"/>
                    </a:lnTo>
                    <a:lnTo>
                      <a:pt x="803" y="1321"/>
                    </a:lnTo>
                    <a:lnTo>
                      <a:pt x="798" y="1326"/>
                    </a:lnTo>
                    <a:lnTo>
                      <a:pt x="791" y="1332"/>
                    </a:lnTo>
                    <a:lnTo>
                      <a:pt x="786" y="1336"/>
                    </a:lnTo>
                    <a:lnTo>
                      <a:pt x="780" y="1340"/>
                    </a:lnTo>
                    <a:lnTo>
                      <a:pt x="776" y="1345"/>
                    </a:lnTo>
                    <a:lnTo>
                      <a:pt x="774" y="1347"/>
                    </a:lnTo>
                    <a:lnTo>
                      <a:pt x="773" y="1350"/>
                    </a:lnTo>
                    <a:lnTo>
                      <a:pt x="772" y="1354"/>
                    </a:lnTo>
                    <a:lnTo>
                      <a:pt x="772" y="1358"/>
                    </a:lnTo>
                    <a:lnTo>
                      <a:pt x="772" y="1361"/>
                    </a:lnTo>
                    <a:lnTo>
                      <a:pt x="773" y="1364"/>
                    </a:lnTo>
                    <a:lnTo>
                      <a:pt x="774" y="1366"/>
                    </a:lnTo>
                    <a:lnTo>
                      <a:pt x="776" y="1368"/>
                    </a:lnTo>
                    <a:lnTo>
                      <a:pt x="780" y="1372"/>
                    </a:lnTo>
                    <a:lnTo>
                      <a:pt x="783" y="1377"/>
                    </a:lnTo>
                    <a:lnTo>
                      <a:pt x="791" y="1390"/>
                    </a:lnTo>
                    <a:lnTo>
                      <a:pt x="801" y="1401"/>
                    </a:lnTo>
                    <a:lnTo>
                      <a:pt x="806" y="1405"/>
                    </a:lnTo>
                    <a:lnTo>
                      <a:pt x="812" y="1408"/>
                    </a:lnTo>
                    <a:lnTo>
                      <a:pt x="818" y="1411"/>
                    </a:lnTo>
                    <a:lnTo>
                      <a:pt x="827" y="1414"/>
                    </a:lnTo>
                    <a:lnTo>
                      <a:pt x="835" y="1417"/>
                    </a:lnTo>
                    <a:lnTo>
                      <a:pt x="842" y="1420"/>
                    </a:lnTo>
                    <a:lnTo>
                      <a:pt x="849" y="1425"/>
                    </a:lnTo>
                    <a:lnTo>
                      <a:pt x="856" y="1429"/>
                    </a:lnTo>
                    <a:lnTo>
                      <a:pt x="862" y="1433"/>
                    </a:lnTo>
                    <a:lnTo>
                      <a:pt x="869" y="1437"/>
                    </a:lnTo>
                    <a:lnTo>
                      <a:pt x="876" y="1440"/>
                    </a:lnTo>
                    <a:lnTo>
                      <a:pt x="886" y="1440"/>
                    </a:lnTo>
                    <a:lnTo>
                      <a:pt x="891" y="1440"/>
                    </a:lnTo>
                    <a:lnTo>
                      <a:pt x="895" y="1438"/>
                    </a:lnTo>
                    <a:lnTo>
                      <a:pt x="899" y="1436"/>
                    </a:lnTo>
                    <a:lnTo>
                      <a:pt x="902" y="1432"/>
                    </a:lnTo>
                    <a:lnTo>
                      <a:pt x="904" y="1428"/>
                    </a:lnTo>
                    <a:lnTo>
                      <a:pt x="906" y="1424"/>
                    </a:lnTo>
                    <a:lnTo>
                      <a:pt x="907" y="1419"/>
                    </a:lnTo>
                    <a:lnTo>
                      <a:pt x="908" y="1414"/>
                    </a:lnTo>
                    <a:lnTo>
                      <a:pt x="907" y="1409"/>
                    </a:lnTo>
                    <a:lnTo>
                      <a:pt x="905" y="1405"/>
                    </a:lnTo>
                    <a:lnTo>
                      <a:pt x="903" y="1402"/>
                    </a:lnTo>
                    <a:lnTo>
                      <a:pt x="900" y="1399"/>
                    </a:lnTo>
                    <a:lnTo>
                      <a:pt x="892" y="1394"/>
                    </a:lnTo>
                    <a:lnTo>
                      <a:pt x="886" y="1387"/>
                    </a:lnTo>
                    <a:lnTo>
                      <a:pt x="878" y="1375"/>
                    </a:lnTo>
                    <a:lnTo>
                      <a:pt x="874" y="1364"/>
                    </a:lnTo>
                    <a:lnTo>
                      <a:pt x="872" y="1352"/>
                    </a:lnTo>
                    <a:lnTo>
                      <a:pt x="871" y="1339"/>
                    </a:lnTo>
                    <a:lnTo>
                      <a:pt x="872" y="1316"/>
                    </a:lnTo>
                    <a:lnTo>
                      <a:pt x="874" y="1296"/>
                    </a:lnTo>
                    <a:lnTo>
                      <a:pt x="878" y="1277"/>
                    </a:lnTo>
                    <a:lnTo>
                      <a:pt x="885" y="1255"/>
                    </a:lnTo>
                    <a:lnTo>
                      <a:pt x="887" y="1245"/>
                    </a:lnTo>
                    <a:lnTo>
                      <a:pt x="887" y="1235"/>
                    </a:lnTo>
                    <a:lnTo>
                      <a:pt x="887" y="1227"/>
                    </a:lnTo>
                    <a:lnTo>
                      <a:pt x="888" y="1217"/>
                    </a:lnTo>
                    <a:lnTo>
                      <a:pt x="890" y="1209"/>
                    </a:lnTo>
                    <a:lnTo>
                      <a:pt x="893" y="1203"/>
                    </a:lnTo>
                    <a:lnTo>
                      <a:pt x="896" y="1198"/>
                    </a:lnTo>
                    <a:lnTo>
                      <a:pt x="900" y="1192"/>
                    </a:lnTo>
                    <a:lnTo>
                      <a:pt x="903" y="1183"/>
                    </a:lnTo>
                    <a:lnTo>
                      <a:pt x="906" y="1176"/>
                    </a:lnTo>
                    <a:lnTo>
                      <a:pt x="908" y="1168"/>
                    </a:lnTo>
                    <a:lnTo>
                      <a:pt x="911" y="1161"/>
                    </a:lnTo>
                    <a:lnTo>
                      <a:pt x="913" y="1146"/>
                    </a:lnTo>
                    <a:lnTo>
                      <a:pt x="914" y="1128"/>
                    </a:lnTo>
                    <a:lnTo>
                      <a:pt x="906" y="1126"/>
                    </a:lnTo>
                    <a:lnTo>
                      <a:pt x="900" y="1125"/>
                    </a:lnTo>
                    <a:lnTo>
                      <a:pt x="894" y="1125"/>
                    </a:lnTo>
                    <a:lnTo>
                      <a:pt x="888" y="1125"/>
                    </a:lnTo>
                    <a:lnTo>
                      <a:pt x="875" y="1127"/>
                    </a:lnTo>
                    <a:lnTo>
                      <a:pt x="861" y="1130"/>
                    </a:lnTo>
                    <a:lnTo>
                      <a:pt x="850" y="1131"/>
                    </a:lnTo>
                    <a:lnTo>
                      <a:pt x="841" y="1133"/>
                    </a:lnTo>
                    <a:lnTo>
                      <a:pt x="838" y="1135"/>
                    </a:lnTo>
                    <a:lnTo>
                      <a:pt x="835" y="1137"/>
                    </a:lnTo>
                    <a:lnTo>
                      <a:pt x="833" y="1141"/>
                    </a:lnTo>
                    <a:lnTo>
                      <a:pt x="831" y="1144"/>
                    </a:lnTo>
                    <a:lnTo>
                      <a:pt x="828" y="1152"/>
                    </a:lnTo>
                    <a:lnTo>
                      <a:pt x="825" y="1161"/>
                    </a:lnTo>
                    <a:lnTo>
                      <a:pt x="819" y="1173"/>
                    </a:lnTo>
                    <a:lnTo>
                      <a:pt x="816" y="1185"/>
                    </a:lnTo>
                    <a:close/>
                    <a:moveTo>
                      <a:pt x="775" y="1253"/>
                    </a:moveTo>
                    <a:lnTo>
                      <a:pt x="775" y="1229"/>
                    </a:lnTo>
                    <a:lnTo>
                      <a:pt x="775" y="1225"/>
                    </a:lnTo>
                    <a:lnTo>
                      <a:pt x="774" y="1222"/>
                    </a:lnTo>
                    <a:lnTo>
                      <a:pt x="772" y="1220"/>
                    </a:lnTo>
                    <a:lnTo>
                      <a:pt x="771" y="1217"/>
                    </a:lnTo>
                    <a:lnTo>
                      <a:pt x="758" y="1227"/>
                    </a:lnTo>
                    <a:lnTo>
                      <a:pt x="747" y="1236"/>
                    </a:lnTo>
                    <a:lnTo>
                      <a:pt x="742" y="1241"/>
                    </a:lnTo>
                    <a:lnTo>
                      <a:pt x="739" y="1247"/>
                    </a:lnTo>
                    <a:lnTo>
                      <a:pt x="735" y="1253"/>
                    </a:lnTo>
                    <a:lnTo>
                      <a:pt x="734" y="1260"/>
                    </a:lnTo>
                    <a:lnTo>
                      <a:pt x="735" y="1266"/>
                    </a:lnTo>
                    <a:lnTo>
                      <a:pt x="736" y="1270"/>
                    </a:lnTo>
                    <a:lnTo>
                      <a:pt x="739" y="1276"/>
                    </a:lnTo>
                    <a:lnTo>
                      <a:pt x="742" y="1280"/>
                    </a:lnTo>
                    <a:lnTo>
                      <a:pt x="750" y="1286"/>
                    </a:lnTo>
                    <a:lnTo>
                      <a:pt x="759" y="1292"/>
                    </a:lnTo>
                    <a:lnTo>
                      <a:pt x="765" y="1282"/>
                    </a:lnTo>
                    <a:lnTo>
                      <a:pt x="770" y="1274"/>
                    </a:lnTo>
                    <a:lnTo>
                      <a:pt x="772" y="1264"/>
                    </a:lnTo>
                    <a:lnTo>
                      <a:pt x="775" y="1253"/>
                    </a:lnTo>
                    <a:close/>
                    <a:moveTo>
                      <a:pt x="957" y="1096"/>
                    </a:moveTo>
                    <a:lnTo>
                      <a:pt x="954" y="1096"/>
                    </a:lnTo>
                    <a:lnTo>
                      <a:pt x="952" y="1097"/>
                    </a:lnTo>
                    <a:lnTo>
                      <a:pt x="950" y="1099"/>
                    </a:lnTo>
                    <a:lnTo>
                      <a:pt x="949" y="1100"/>
                    </a:lnTo>
                    <a:lnTo>
                      <a:pt x="947" y="1106"/>
                    </a:lnTo>
                    <a:lnTo>
                      <a:pt x="945" y="1111"/>
                    </a:lnTo>
                    <a:lnTo>
                      <a:pt x="947" y="1124"/>
                    </a:lnTo>
                    <a:lnTo>
                      <a:pt x="947" y="1149"/>
                    </a:lnTo>
                    <a:lnTo>
                      <a:pt x="947" y="1156"/>
                    </a:lnTo>
                    <a:lnTo>
                      <a:pt x="946" y="1164"/>
                    </a:lnTo>
                    <a:lnTo>
                      <a:pt x="944" y="1171"/>
                    </a:lnTo>
                    <a:lnTo>
                      <a:pt x="941" y="1177"/>
                    </a:lnTo>
                    <a:lnTo>
                      <a:pt x="934" y="1190"/>
                    </a:lnTo>
                    <a:lnTo>
                      <a:pt x="928" y="1203"/>
                    </a:lnTo>
                    <a:lnTo>
                      <a:pt x="920" y="1227"/>
                    </a:lnTo>
                    <a:lnTo>
                      <a:pt x="915" y="1249"/>
                    </a:lnTo>
                    <a:lnTo>
                      <a:pt x="913" y="1259"/>
                    </a:lnTo>
                    <a:lnTo>
                      <a:pt x="912" y="1270"/>
                    </a:lnTo>
                    <a:lnTo>
                      <a:pt x="911" y="1283"/>
                    </a:lnTo>
                    <a:lnTo>
                      <a:pt x="911" y="1295"/>
                    </a:lnTo>
                    <a:lnTo>
                      <a:pt x="911" y="1314"/>
                    </a:lnTo>
                    <a:lnTo>
                      <a:pt x="912" y="1331"/>
                    </a:lnTo>
                    <a:lnTo>
                      <a:pt x="914" y="1339"/>
                    </a:lnTo>
                    <a:lnTo>
                      <a:pt x="916" y="1346"/>
                    </a:lnTo>
                    <a:lnTo>
                      <a:pt x="918" y="1354"/>
                    </a:lnTo>
                    <a:lnTo>
                      <a:pt x="921" y="1364"/>
                    </a:lnTo>
                    <a:lnTo>
                      <a:pt x="922" y="1351"/>
                    </a:lnTo>
                    <a:lnTo>
                      <a:pt x="923" y="1341"/>
                    </a:lnTo>
                    <a:lnTo>
                      <a:pt x="925" y="1331"/>
                    </a:lnTo>
                    <a:lnTo>
                      <a:pt x="927" y="1320"/>
                    </a:lnTo>
                    <a:lnTo>
                      <a:pt x="932" y="1301"/>
                    </a:lnTo>
                    <a:lnTo>
                      <a:pt x="936" y="1277"/>
                    </a:lnTo>
                    <a:lnTo>
                      <a:pt x="937" y="1261"/>
                    </a:lnTo>
                    <a:lnTo>
                      <a:pt x="941" y="1247"/>
                    </a:lnTo>
                    <a:lnTo>
                      <a:pt x="945" y="1236"/>
                    </a:lnTo>
                    <a:lnTo>
                      <a:pt x="951" y="1228"/>
                    </a:lnTo>
                    <a:lnTo>
                      <a:pt x="956" y="1221"/>
                    </a:lnTo>
                    <a:lnTo>
                      <a:pt x="961" y="1210"/>
                    </a:lnTo>
                    <a:lnTo>
                      <a:pt x="967" y="1198"/>
                    </a:lnTo>
                    <a:lnTo>
                      <a:pt x="971" y="1187"/>
                    </a:lnTo>
                    <a:lnTo>
                      <a:pt x="974" y="1176"/>
                    </a:lnTo>
                    <a:lnTo>
                      <a:pt x="976" y="1165"/>
                    </a:lnTo>
                    <a:lnTo>
                      <a:pt x="978" y="1154"/>
                    </a:lnTo>
                    <a:lnTo>
                      <a:pt x="980" y="1143"/>
                    </a:lnTo>
                    <a:lnTo>
                      <a:pt x="980" y="1131"/>
                    </a:lnTo>
                    <a:lnTo>
                      <a:pt x="981" y="1118"/>
                    </a:lnTo>
                    <a:lnTo>
                      <a:pt x="981" y="1112"/>
                    </a:lnTo>
                    <a:lnTo>
                      <a:pt x="980" y="1108"/>
                    </a:lnTo>
                    <a:lnTo>
                      <a:pt x="979" y="1103"/>
                    </a:lnTo>
                    <a:lnTo>
                      <a:pt x="976" y="1098"/>
                    </a:lnTo>
                    <a:lnTo>
                      <a:pt x="972" y="1096"/>
                    </a:lnTo>
                    <a:lnTo>
                      <a:pt x="967" y="1096"/>
                    </a:lnTo>
                    <a:lnTo>
                      <a:pt x="962" y="1096"/>
                    </a:lnTo>
                    <a:lnTo>
                      <a:pt x="957" y="1096"/>
                    </a:lnTo>
                    <a:close/>
                    <a:moveTo>
                      <a:pt x="1028" y="1233"/>
                    </a:moveTo>
                    <a:lnTo>
                      <a:pt x="1020" y="1238"/>
                    </a:lnTo>
                    <a:lnTo>
                      <a:pt x="1013" y="1245"/>
                    </a:lnTo>
                    <a:lnTo>
                      <a:pt x="1008" y="1250"/>
                    </a:lnTo>
                    <a:lnTo>
                      <a:pt x="1003" y="1257"/>
                    </a:lnTo>
                    <a:lnTo>
                      <a:pt x="999" y="1263"/>
                    </a:lnTo>
                    <a:lnTo>
                      <a:pt x="996" y="1270"/>
                    </a:lnTo>
                    <a:lnTo>
                      <a:pt x="993" y="1279"/>
                    </a:lnTo>
                    <a:lnTo>
                      <a:pt x="992" y="1288"/>
                    </a:lnTo>
                    <a:lnTo>
                      <a:pt x="992" y="1298"/>
                    </a:lnTo>
                    <a:lnTo>
                      <a:pt x="994" y="1309"/>
                    </a:lnTo>
                    <a:lnTo>
                      <a:pt x="997" y="1313"/>
                    </a:lnTo>
                    <a:lnTo>
                      <a:pt x="999" y="1317"/>
                    </a:lnTo>
                    <a:lnTo>
                      <a:pt x="1002" y="1319"/>
                    </a:lnTo>
                    <a:lnTo>
                      <a:pt x="1007" y="1320"/>
                    </a:lnTo>
                    <a:lnTo>
                      <a:pt x="1012" y="1319"/>
                    </a:lnTo>
                    <a:lnTo>
                      <a:pt x="1017" y="1317"/>
                    </a:lnTo>
                    <a:lnTo>
                      <a:pt x="1021" y="1315"/>
                    </a:lnTo>
                    <a:lnTo>
                      <a:pt x="1026" y="1312"/>
                    </a:lnTo>
                    <a:lnTo>
                      <a:pt x="1034" y="1306"/>
                    </a:lnTo>
                    <a:lnTo>
                      <a:pt x="1043" y="1300"/>
                    </a:lnTo>
                    <a:lnTo>
                      <a:pt x="1051" y="1296"/>
                    </a:lnTo>
                    <a:lnTo>
                      <a:pt x="1059" y="1292"/>
                    </a:lnTo>
                    <a:lnTo>
                      <a:pt x="1066" y="1289"/>
                    </a:lnTo>
                    <a:lnTo>
                      <a:pt x="1073" y="1284"/>
                    </a:lnTo>
                    <a:lnTo>
                      <a:pt x="1078" y="1279"/>
                    </a:lnTo>
                    <a:lnTo>
                      <a:pt x="1083" y="1273"/>
                    </a:lnTo>
                    <a:lnTo>
                      <a:pt x="1086" y="1266"/>
                    </a:lnTo>
                    <a:lnTo>
                      <a:pt x="1087" y="1258"/>
                    </a:lnTo>
                    <a:lnTo>
                      <a:pt x="1086" y="1253"/>
                    </a:lnTo>
                    <a:lnTo>
                      <a:pt x="1085" y="1249"/>
                    </a:lnTo>
                    <a:lnTo>
                      <a:pt x="1083" y="1245"/>
                    </a:lnTo>
                    <a:lnTo>
                      <a:pt x="1080" y="1241"/>
                    </a:lnTo>
                    <a:lnTo>
                      <a:pt x="1074" y="1234"/>
                    </a:lnTo>
                    <a:lnTo>
                      <a:pt x="1068" y="1226"/>
                    </a:lnTo>
                    <a:lnTo>
                      <a:pt x="1066" y="1223"/>
                    </a:lnTo>
                    <a:lnTo>
                      <a:pt x="1064" y="1220"/>
                    </a:lnTo>
                    <a:lnTo>
                      <a:pt x="1062" y="1218"/>
                    </a:lnTo>
                    <a:lnTo>
                      <a:pt x="1058" y="1217"/>
                    </a:lnTo>
                    <a:lnTo>
                      <a:pt x="1054" y="1217"/>
                    </a:lnTo>
                    <a:lnTo>
                      <a:pt x="1049" y="1219"/>
                    </a:lnTo>
                    <a:lnTo>
                      <a:pt x="1045" y="1220"/>
                    </a:lnTo>
                    <a:lnTo>
                      <a:pt x="1042" y="1223"/>
                    </a:lnTo>
                    <a:lnTo>
                      <a:pt x="1035" y="1228"/>
                    </a:lnTo>
                    <a:lnTo>
                      <a:pt x="1028" y="1233"/>
                    </a:lnTo>
                    <a:close/>
                    <a:moveTo>
                      <a:pt x="969" y="810"/>
                    </a:moveTo>
                    <a:lnTo>
                      <a:pt x="969" y="813"/>
                    </a:lnTo>
                    <a:lnTo>
                      <a:pt x="970" y="816"/>
                    </a:lnTo>
                    <a:lnTo>
                      <a:pt x="972" y="819"/>
                    </a:lnTo>
                    <a:lnTo>
                      <a:pt x="974" y="821"/>
                    </a:lnTo>
                    <a:lnTo>
                      <a:pt x="978" y="825"/>
                    </a:lnTo>
                    <a:lnTo>
                      <a:pt x="982" y="830"/>
                    </a:lnTo>
                    <a:lnTo>
                      <a:pt x="990" y="847"/>
                    </a:lnTo>
                    <a:lnTo>
                      <a:pt x="1000" y="861"/>
                    </a:lnTo>
                    <a:lnTo>
                      <a:pt x="1005" y="867"/>
                    </a:lnTo>
                    <a:lnTo>
                      <a:pt x="1011" y="872"/>
                    </a:lnTo>
                    <a:lnTo>
                      <a:pt x="1018" y="878"/>
                    </a:lnTo>
                    <a:lnTo>
                      <a:pt x="1027" y="882"/>
                    </a:lnTo>
                    <a:lnTo>
                      <a:pt x="1039" y="887"/>
                    </a:lnTo>
                    <a:lnTo>
                      <a:pt x="1049" y="892"/>
                    </a:lnTo>
                    <a:lnTo>
                      <a:pt x="1060" y="898"/>
                    </a:lnTo>
                    <a:lnTo>
                      <a:pt x="1072" y="906"/>
                    </a:lnTo>
                    <a:lnTo>
                      <a:pt x="1080" y="909"/>
                    </a:lnTo>
                    <a:lnTo>
                      <a:pt x="1089" y="913"/>
                    </a:lnTo>
                    <a:lnTo>
                      <a:pt x="1092" y="915"/>
                    </a:lnTo>
                    <a:lnTo>
                      <a:pt x="1095" y="918"/>
                    </a:lnTo>
                    <a:lnTo>
                      <a:pt x="1096" y="921"/>
                    </a:lnTo>
                    <a:lnTo>
                      <a:pt x="1097" y="925"/>
                    </a:lnTo>
                    <a:lnTo>
                      <a:pt x="1096" y="928"/>
                    </a:lnTo>
                    <a:lnTo>
                      <a:pt x="1095" y="932"/>
                    </a:lnTo>
                    <a:lnTo>
                      <a:pt x="1093" y="934"/>
                    </a:lnTo>
                    <a:lnTo>
                      <a:pt x="1091" y="936"/>
                    </a:lnTo>
                    <a:lnTo>
                      <a:pt x="1086" y="940"/>
                    </a:lnTo>
                    <a:lnTo>
                      <a:pt x="1082" y="946"/>
                    </a:lnTo>
                    <a:lnTo>
                      <a:pt x="1088" y="950"/>
                    </a:lnTo>
                    <a:lnTo>
                      <a:pt x="1095" y="953"/>
                    </a:lnTo>
                    <a:lnTo>
                      <a:pt x="1101" y="955"/>
                    </a:lnTo>
                    <a:lnTo>
                      <a:pt x="1107" y="956"/>
                    </a:lnTo>
                    <a:lnTo>
                      <a:pt x="1122" y="957"/>
                    </a:lnTo>
                    <a:lnTo>
                      <a:pt x="1137" y="958"/>
                    </a:lnTo>
                    <a:lnTo>
                      <a:pt x="1146" y="961"/>
                    </a:lnTo>
                    <a:lnTo>
                      <a:pt x="1153" y="965"/>
                    </a:lnTo>
                    <a:lnTo>
                      <a:pt x="1157" y="967"/>
                    </a:lnTo>
                    <a:lnTo>
                      <a:pt x="1160" y="968"/>
                    </a:lnTo>
                    <a:lnTo>
                      <a:pt x="1164" y="969"/>
                    </a:lnTo>
                    <a:lnTo>
                      <a:pt x="1170" y="970"/>
                    </a:lnTo>
                    <a:lnTo>
                      <a:pt x="1176" y="969"/>
                    </a:lnTo>
                    <a:lnTo>
                      <a:pt x="1181" y="968"/>
                    </a:lnTo>
                    <a:lnTo>
                      <a:pt x="1186" y="966"/>
                    </a:lnTo>
                    <a:lnTo>
                      <a:pt x="1191" y="964"/>
                    </a:lnTo>
                    <a:lnTo>
                      <a:pt x="1197" y="962"/>
                    </a:lnTo>
                    <a:lnTo>
                      <a:pt x="1202" y="960"/>
                    </a:lnTo>
                    <a:lnTo>
                      <a:pt x="1207" y="958"/>
                    </a:lnTo>
                    <a:lnTo>
                      <a:pt x="1213" y="957"/>
                    </a:lnTo>
                    <a:lnTo>
                      <a:pt x="1217" y="952"/>
                    </a:lnTo>
                    <a:lnTo>
                      <a:pt x="1203" y="945"/>
                    </a:lnTo>
                    <a:lnTo>
                      <a:pt x="1190" y="936"/>
                    </a:lnTo>
                    <a:lnTo>
                      <a:pt x="1180" y="926"/>
                    </a:lnTo>
                    <a:lnTo>
                      <a:pt x="1171" y="915"/>
                    </a:lnTo>
                    <a:lnTo>
                      <a:pt x="1168" y="910"/>
                    </a:lnTo>
                    <a:lnTo>
                      <a:pt x="1164" y="904"/>
                    </a:lnTo>
                    <a:lnTo>
                      <a:pt x="1161" y="897"/>
                    </a:lnTo>
                    <a:lnTo>
                      <a:pt x="1159" y="891"/>
                    </a:lnTo>
                    <a:lnTo>
                      <a:pt x="1157" y="884"/>
                    </a:lnTo>
                    <a:lnTo>
                      <a:pt x="1156" y="877"/>
                    </a:lnTo>
                    <a:lnTo>
                      <a:pt x="1155" y="869"/>
                    </a:lnTo>
                    <a:lnTo>
                      <a:pt x="1155" y="861"/>
                    </a:lnTo>
                    <a:lnTo>
                      <a:pt x="1155" y="825"/>
                    </a:lnTo>
                    <a:lnTo>
                      <a:pt x="1153" y="814"/>
                    </a:lnTo>
                    <a:lnTo>
                      <a:pt x="1149" y="804"/>
                    </a:lnTo>
                    <a:lnTo>
                      <a:pt x="1148" y="798"/>
                    </a:lnTo>
                    <a:lnTo>
                      <a:pt x="1147" y="792"/>
                    </a:lnTo>
                    <a:lnTo>
                      <a:pt x="1147" y="790"/>
                    </a:lnTo>
                    <a:lnTo>
                      <a:pt x="1145" y="786"/>
                    </a:lnTo>
                    <a:lnTo>
                      <a:pt x="1144" y="784"/>
                    </a:lnTo>
                    <a:lnTo>
                      <a:pt x="1141" y="783"/>
                    </a:lnTo>
                    <a:lnTo>
                      <a:pt x="1128" y="779"/>
                    </a:lnTo>
                    <a:lnTo>
                      <a:pt x="1116" y="775"/>
                    </a:lnTo>
                    <a:lnTo>
                      <a:pt x="1110" y="769"/>
                    </a:lnTo>
                    <a:lnTo>
                      <a:pt x="1105" y="762"/>
                    </a:lnTo>
                    <a:lnTo>
                      <a:pt x="1103" y="758"/>
                    </a:lnTo>
                    <a:lnTo>
                      <a:pt x="1100" y="755"/>
                    </a:lnTo>
                    <a:lnTo>
                      <a:pt x="1097" y="753"/>
                    </a:lnTo>
                    <a:lnTo>
                      <a:pt x="1093" y="752"/>
                    </a:lnTo>
                    <a:lnTo>
                      <a:pt x="1086" y="754"/>
                    </a:lnTo>
                    <a:lnTo>
                      <a:pt x="1078" y="758"/>
                    </a:lnTo>
                    <a:lnTo>
                      <a:pt x="1063" y="764"/>
                    </a:lnTo>
                    <a:lnTo>
                      <a:pt x="1049" y="768"/>
                    </a:lnTo>
                    <a:lnTo>
                      <a:pt x="1036" y="773"/>
                    </a:lnTo>
                    <a:lnTo>
                      <a:pt x="1021" y="779"/>
                    </a:lnTo>
                    <a:lnTo>
                      <a:pt x="1009" y="786"/>
                    </a:lnTo>
                    <a:lnTo>
                      <a:pt x="996" y="794"/>
                    </a:lnTo>
                    <a:lnTo>
                      <a:pt x="987" y="796"/>
                    </a:lnTo>
                    <a:lnTo>
                      <a:pt x="978" y="799"/>
                    </a:lnTo>
                    <a:lnTo>
                      <a:pt x="974" y="801"/>
                    </a:lnTo>
                    <a:lnTo>
                      <a:pt x="972" y="803"/>
                    </a:lnTo>
                    <a:lnTo>
                      <a:pt x="970" y="806"/>
                    </a:lnTo>
                    <a:lnTo>
                      <a:pt x="969" y="810"/>
                    </a:lnTo>
                    <a:close/>
                    <a:moveTo>
                      <a:pt x="1247" y="1204"/>
                    </a:moveTo>
                    <a:lnTo>
                      <a:pt x="1219" y="1204"/>
                    </a:lnTo>
                    <a:lnTo>
                      <a:pt x="1216" y="1205"/>
                    </a:lnTo>
                    <a:lnTo>
                      <a:pt x="1213" y="1206"/>
                    </a:lnTo>
                    <a:lnTo>
                      <a:pt x="1211" y="1207"/>
                    </a:lnTo>
                    <a:lnTo>
                      <a:pt x="1209" y="1209"/>
                    </a:lnTo>
                    <a:lnTo>
                      <a:pt x="1207" y="1212"/>
                    </a:lnTo>
                    <a:lnTo>
                      <a:pt x="1206" y="1215"/>
                    </a:lnTo>
                    <a:lnTo>
                      <a:pt x="1205" y="1218"/>
                    </a:lnTo>
                    <a:lnTo>
                      <a:pt x="1205" y="1221"/>
                    </a:lnTo>
                    <a:lnTo>
                      <a:pt x="1206" y="1228"/>
                    </a:lnTo>
                    <a:lnTo>
                      <a:pt x="1208" y="1234"/>
                    </a:lnTo>
                    <a:lnTo>
                      <a:pt x="1211" y="1239"/>
                    </a:lnTo>
                    <a:lnTo>
                      <a:pt x="1214" y="1244"/>
                    </a:lnTo>
                    <a:lnTo>
                      <a:pt x="1218" y="1249"/>
                    </a:lnTo>
                    <a:lnTo>
                      <a:pt x="1222" y="1254"/>
                    </a:lnTo>
                    <a:lnTo>
                      <a:pt x="1226" y="1259"/>
                    </a:lnTo>
                    <a:lnTo>
                      <a:pt x="1229" y="1265"/>
                    </a:lnTo>
                    <a:lnTo>
                      <a:pt x="1231" y="1273"/>
                    </a:lnTo>
                    <a:lnTo>
                      <a:pt x="1231" y="1280"/>
                    </a:lnTo>
                    <a:lnTo>
                      <a:pt x="1230" y="1287"/>
                    </a:lnTo>
                    <a:lnTo>
                      <a:pt x="1230" y="1295"/>
                    </a:lnTo>
                    <a:lnTo>
                      <a:pt x="1232" y="1304"/>
                    </a:lnTo>
                    <a:lnTo>
                      <a:pt x="1234" y="1312"/>
                    </a:lnTo>
                    <a:lnTo>
                      <a:pt x="1235" y="1320"/>
                    </a:lnTo>
                    <a:lnTo>
                      <a:pt x="1236" y="1329"/>
                    </a:lnTo>
                    <a:lnTo>
                      <a:pt x="1236" y="1340"/>
                    </a:lnTo>
                    <a:lnTo>
                      <a:pt x="1229" y="1340"/>
                    </a:lnTo>
                    <a:lnTo>
                      <a:pt x="1221" y="1340"/>
                    </a:lnTo>
                    <a:lnTo>
                      <a:pt x="1210" y="1338"/>
                    </a:lnTo>
                    <a:lnTo>
                      <a:pt x="1198" y="1337"/>
                    </a:lnTo>
                    <a:lnTo>
                      <a:pt x="1192" y="1337"/>
                    </a:lnTo>
                    <a:lnTo>
                      <a:pt x="1187" y="1339"/>
                    </a:lnTo>
                    <a:lnTo>
                      <a:pt x="1184" y="1340"/>
                    </a:lnTo>
                    <a:lnTo>
                      <a:pt x="1183" y="1341"/>
                    </a:lnTo>
                    <a:lnTo>
                      <a:pt x="1182" y="1343"/>
                    </a:lnTo>
                    <a:lnTo>
                      <a:pt x="1181" y="1346"/>
                    </a:lnTo>
                    <a:lnTo>
                      <a:pt x="1184" y="1355"/>
                    </a:lnTo>
                    <a:lnTo>
                      <a:pt x="1187" y="1365"/>
                    </a:lnTo>
                    <a:lnTo>
                      <a:pt x="1186" y="1371"/>
                    </a:lnTo>
                    <a:lnTo>
                      <a:pt x="1183" y="1376"/>
                    </a:lnTo>
                    <a:lnTo>
                      <a:pt x="1181" y="1378"/>
                    </a:lnTo>
                    <a:lnTo>
                      <a:pt x="1179" y="1380"/>
                    </a:lnTo>
                    <a:lnTo>
                      <a:pt x="1176" y="1381"/>
                    </a:lnTo>
                    <a:lnTo>
                      <a:pt x="1173" y="1381"/>
                    </a:lnTo>
                    <a:lnTo>
                      <a:pt x="1167" y="1381"/>
                    </a:lnTo>
                    <a:lnTo>
                      <a:pt x="1161" y="1379"/>
                    </a:lnTo>
                    <a:lnTo>
                      <a:pt x="1156" y="1377"/>
                    </a:lnTo>
                    <a:lnTo>
                      <a:pt x="1151" y="1374"/>
                    </a:lnTo>
                    <a:lnTo>
                      <a:pt x="1146" y="1372"/>
                    </a:lnTo>
                    <a:lnTo>
                      <a:pt x="1141" y="1370"/>
                    </a:lnTo>
                    <a:lnTo>
                      <a:pt x="1135" y="1368"/>
                    </a:lnTo>
                    <a:lnTo>
                      <a:pt x="1129" y="1367"/>
                    </a:lnTo>
                    <a:lnTo>
                      <a:pt x="1124" y="1368"/>
                    </a:lnTo>
                    <a:lnTo>
                      <a:pt x="1120" y="1371"/>
                    </a:lnTo>
                    <a:lnTo>
                      <a:pt x="1117" y="1374"/>
                    </a:lnTo>
                    <a:lnTo>
                      <a:pt x="1116" y="1379"/>
                    </a:lnTo>
                    <a:lnTo>
                      <a:pt x="1117" y="1390"/>
                    </a:lnTo>
                    <a:lnTo>
                      <a:pt x="1118" y="1398"/>
                    </a:lnTo>
                    <a:lnTo>
                      <a:pt x="1120" y="1406"/>
                    </a:lnTo>
                    <a:lnTo>
                      <a:pt x="1122" y="1415"/>
                    </a:lnTo>
                    <a:lnTo>
                      <a:pt x="1125" y="1423"/>
                    </a:lnTo>
                    <a:lnTo>
                      <a:pt x="1127" y="1431"/>
                    </a:lnTo>
                    <a:lnTo>
                      <a:pt x="1128" y="1440"/>
                    </a:lnTo>
                    <a:lnTo>
                      <a:pt x="1129" y="1451"/>
                    </a:lnTo>
                    <a:lnTo>
                      <a:pt x="1129" y="1463"/>
                    </a:lnTo>
                    <a:lnTo>
                      <a:pt x="1127" y="1477"/>
                    </a:lnTo>
                    <a:lnTo>
                      <a:pt x="1125" y="1482"/>
                    </a:lnTo>
                    <a:lnTo>
                      <a:pt x="1122" y="1486"/>
                    </a:lnTo>
                    <a:lnTo>
                      <a:pt x="1120" y="1487"/>
                    </a:lnTo>
                    <a:lnTo>
                      <a:pt x="1118" y="1489"/>
                    </a:lnTo>
                    <a:lnTo>
                      <a:pt x="1116" y="1489"/>
                    </a:lnTo>
                    <a:lnTo>
                      <a:pt x="1113" y="1489"/>
                    </a:lnTo>
                    <a:lnTo>
                      <a:pt x="1100" y="1484"/>
                    </a:lnTo>
                    <a:lnTo>
                      <a:pt x="1087" y="1479"/>
                    </a:lnTo>
                    <a:lnTo>
                      <a:pt x="1073" y="1479"/>
                    </a:lnTo>
                    <a:lnTo>
                      <a:pt x="1073" y="1518"/>
                    </a:lnTo>
                    <a:lnTo>
                      <a:pt x="1072" y="1524"/>
                    </a:lnTo>
                    <a:lnTo>
                      <a:pt x="1070" y="1530"/>
                    </a:lnTo>
                    <a:lnTo>
                      <a:pt x="1067" y="1534"/>
                    </a:lnTo>
                    <a:lnTo>
                      <a:pt x="1063" y="1537"/>
                    </a:lnTo>
                    <a:lnTo>
                      <a:pt x="1053" y="1544"/>
                    </a:lnTo>
                    <a:lnTo>
                      <a:pt x="1042" y="1551"/>
                    </a:lnTo>
                    <a:lnTo>
                      <a:pt x="1030" y="1565"/>
                    </a:lnTo>
                    <a:lnTo>
                      <a:pt x="1019" y="1578"/>
                    </a:lnTo>
                    <a:lnTo>
                      <a:pt x="1009" y="1592"/>
                    </a:lnTo>
                    <a:lnTo>
                      <a:pt x="996" y="1606"/>
                    </a:lnTo>
                    <a:lnTo>
                      <a:pt x="994" y="1600"/>
                    </a:lnTo>
                    <a:lnTo>
                      <a:pt x="998" y="1592"/>
                    </a:lnTo>
                    <a:lnTo>
                      <a:pt x="998" y="1559"/>
                    </a:lnTo>
                    <a:lnTo>
                      <a:pt x="997" y="1552"/>
                    </a:lnTo>
                    <a:lnTo>
                      <a:pt x="993" y="1547"/>
                    </a:lnTo>
                    <a:lnTo>
                      <a:pt x="990" y="1543"/>
                    </a:lnTo>
                    <a:lnTo>
                      <a:pt x="986" y="1537"/>
                    </a:lnTo>
                    <a:lnTo>
                      <a:pt x="981" y="1529"/>
                    </a:lnTo>
                    <a:lnTo>
                      <a:pt x="975" y="1522"/>
                    </a:lnTo>
                    <a:lnTo>
                      <a:pt x="972" y="1519"/>
                    </a:lnTo>
                    <a:lnTo>
                      <a:pt x="969" y="1517"/>
                    </a:lnTo>
                    <a:lnTo>
                      <a:pt x="963" y="1516"/>
                    </a:lnTo>
                    <a:lnTo>
                      <a:pt x="959" y="1516"/>
                    </a:lnTo>
                    <a:lnTo>
                      <a:pt x="950" y="1516"/>
                    </a:lnTo>
                    <a:lnTo>
                      <a:pt x="942" y="1517"/>
                    </a:lnTo>
                    <a:lnTo>
                      <a:pt x="934" y="1518"/>
                    </a:lnTo>
                    <a:lnTo>
                      <a:pt x="927" y="1520"/>
                    </a:lnTo>
                    <a:lnTo>
                      <a:pt x="913" y="1525"/>
                    </a:lnTo>
                    <a:lnTo>
                      <a:pt x="897" y="1534"/>
                    </a:lnTo>
                    <a:lnTo>
                      <a:pt x="894" y="1536"/>
                    </a:lnTo>
                    <a:lnTo>
                      <a:pt x="893" y="1540"/>
                    </a:lnTo>
                    <a:lnTo>
                      <a:pt x="892" y="1544"/>
                    </a:lnTo>
                    <a:lnTo>
                      <a:pt x="890" y="1548"/>
                    </a:lnTo>
                    <a:lnTo>
                      <a:pt x="883" y="1557"/>
                    </a:lnTo>
                    <a:lnTo>
                      <a:pt x="876" y="1566"/>
                    </a:lnTo>
                    <a:lnTo>
                      <a:pt x="874" y="1570"/>
                    </a:lnTo>
                    <a:lnTo>
                      <a:pt x="873" y="1575"/>
                    </a:lnTo>
                    <a:lnTo>
                      <a:pt x="873" y="1579"/>
                    </a:lnTo>
                    <a:lnTo>
                      <a:pt x="873" y="1584"/>
                    </a:lnTo>
                    <a:lnTo>
                      <a:pt x="874" y="1593"/>
                    </a:lnTo>
                    <a:lnTo>
                      <a:pt x="875" y="1602"/>
                    </a:lnTo>
                    <a:lnTo>
                      <a:pt x="874" y="1607"/>
                    </a:lnTo>
                    <a:lnTo>
                      <a:pt x="873" y="1612"/>
                    </a:lnTo>
                    <a:lnTo>
                      <a:pt x="872" y="1616"/>
                    </a:lnTo>
                    <a:lnTo>
                      <a:pt x="870" y="1619"/>
                    </a:lnTo>
                    <a:lnTo>
                      <a:pt x="865" y="1625"/>
                    </a:lnTo>
                    <a:lnTo>
                      <a:pt x="859" y="1630"/>
                    </a:lnTo>
                    <a:lnTo>
                      <a:pt x="850" y="1634"/>
                    </a:lnTo>
                    <a:lnTo>
                      <a:pt x="842" y="1638"/>
                    </a:lnTo>
                    <a:lnTo>
                      <a:pt x="833" y="1641"/>
                    </a:lnTo>
                    <a:lnTo>
                      <a:pt x="824" y="1642"/>
                    </a:lnTo>
                    <a:lnTo>
                      <a:pt x="818" y="1643"/>
                    </a:lnTo>
                    <a:lnTo>
                      <a:pt x="813" y="1645"/>
                    </a:lnTo>
                    <a:lnTo>
                      <a:pt x="810" y="1648"/>
                    </a:lnTo>
                    <a:lnTo>
                      <a:pt x="806" y="1652"/>
                    </a:lnTo>
                    <a:lnTo>
                      <a:pt x="800" y="1660"/>
                    </a:lnTo>
                    <a:lnTo>
                      <a:pt x="792" y="1670"/>
                    </a:lnTo>
                    <a:lnTo>
                      <a:pt x="782" y="1680"/>
                    </a:lnTo>
                    <a:lnTo>
                      <a:pt x="773" y="1689"/>
                    </a:lnTo>
                    <a:lnTo>
                      <a:pt x="769" y="1693"/>
                    </a:lnTo>
                    <a:lnTo>
                      <a:pt x="765" y="1700"/>
                    </a:lnTo>
                    <a:lnTo>
                      <a:pt x="762" y="1705"/>
                    </a:lnTo>
                    <a:lnTo>
                      <a:pt x="762" y="1712"/>
                    </a:lnTo>
                    <a:lnTo>
                      <a:pt x="765" y="1721"/>
                    </a:lnTo>
                    <a:lnTo>
                      <a:pt x="769" y="1730"/>
                    </a:lnTo>
                    <a:lnTo>
                      <a:pt x="769" y="1767"/>
                    </a:lnTo>
                    <a:lnTo>
                      <a:pt x="768" y="1780"/>
                    </a:lnTo>
                    <a:lnTo>
                      <a:pt x="764" y="1792"/>
                    </a:lnTo>
                    <a:lnTo>
                      <a:pt x="760" y="1802"/>
                    </a:lnTo>
                    <a:lnTo>
                      <a:pt x="756" y="1813"/>
                    </a:lnTo>
                    <a:lnTo>
                      <a:pt x="751" y="1823"/>
                    </a:lnTo>
                    <a:lnTo>
                      <a:pt x="747" y="1834"/>
                    </a:lnTo>
                    <a:lnTo>
                      <a:pt x="744" y="1846"/>
                    </a:lnTo>
                    <a:lnTo>
                      <a:pt x="743" y="1859"/>
                    </a:lnTo>
                    <a:lnTo>
                      <a:pt x="743" y="1868"/>
                    </a:lnTo>
                    <a:lnTo>
                      <a:pt x="744" y="1876"/>
                    </a:lnTo>
                    <a:lnTo>
                      <a:pt x="745" y="1879"/>
                    </a:lnTo>
                    <a:lnTo>
                      <a:pt x="746" y="1882"/>
                    </a:lnTo>
                    <a:lnTo>
                      <a:pt x="749" y="1883"/>
                    </a:lnTo>
                    <a:lnTo>
                      <a:pt x="752" y="1884"/>
                    </a:lnTo>
                    <a:lnTo>
                      <a:pt x="756" y="1883"/>
                    </a:lnTo>
                    <a:lnTo>
                      <a:pt x="760" y="1881"/>
                    </a:lnTo>
                    <a:lnTo>
                      <a:pt x="763" y="1878"/>
                    </a:lnTo>
                    <a:lnTo>
                      <a:pt x="765" y="1875"/>
                    </a:lnTo>
                    <a:lnTo>
                      <a:pt x="770" y="1865"/>
                    </a:lnTo>
                    <a:lnTo>
                      <a:pt x="773" y="1855"/>
                    </a:lnTo>
                    <a:lnTo>
                      <a:pt x="778" y="1842"/>
                    </a:lnTo>
                    <a:lnTo>
                      <a:pt x="782" y="1829"/>
                    </a:lnTo>
                    <a:lnTo>
                      <a:pt x="786" y="1817"/>
                    </a:lnTo>
                    <a:lnTo>
                      <a:pt x="790" y="1802"/>
                    </a:lnTo>
                    <a:lnTo>
                      <a:pt x="792" y="1796"/>
                    </a:lnTo>
                    <a:lnTo>
                      <a:pt x="796" y="1791"/>
                    </a:lnTo>
                    <a:lnTo>
                      <a:pt x="799" y="1786"/>
                    </a:lnTo>
                    <a:lnTo>
                      <a:pt x="802" y="1780"/>
                    </a:lnTo>
                    <a:lnTo>
                      <a:pt x="810" y="1771"/>
                    </a:lnTo>
                    <a:lnTo>
                      <a:pt x="816" y="1761"/>
                    </a:lnTo>
                    <a:lnTo>
                      <a:pt x="819" y="1755"/>
                    </a:lnTo>
                    <a:lnTo>
                      <a:pt x="821" y="1749"/>
                    </a:lnTo>
                    <a:lnTo>
                      <a:pt x="822" y="1744"/>
                    </a:lnTo>
                    <a:lnTo>
                      <a:pt x="822" y="1738"/>
                    </a:lnTo>
                    <a:lnTo>
                      <a:pt x="822" y="1727"/>
                    </a:lnTo>
                    <a:lnTo>
                      <a:pt x="822" y="1714"/>
                    </a:lnTo>
                    <a:lnTo>
                      <a:pt x="825" y="1713"/>
                    </a:lnTo>
                    <a:lnTo>
                      <a:pt x="828" y="1712"/>
                    </a:lnTo>
                    <a:lnTo>
                      <a:pt x="836" y="1713"/>
                    </a:lnTo>
                    <a:lnTo>
                      <a:pt x="843" y="1715"/>
                    </a:lnTo>
                    <a:lnTo>
                      <a:pt x="851" y="1717"/>
                    </a:lnTo>
                    <a:lnTo>
                      <a:pt x="860" y="1718"/>
                    </a:lnTo>
                    <a:lnTo>
                      <a:pt x="866" y="1718"/>
                    </a:lnTo>
                    <a:lnTo>
                      <a:pt x="872" y="1718"/>
                    </a:lnTo>
                    <a:lnTo>
                      <a:pt x="875" y="1717"/>
                    </a:lnTo>
                    <a:lnTo>
                      <a:pt x="877" y="1716"/>
                    </a:lnTo>
                    <a:lnTo>
                      <a:pt x="879" y="1715"/>
                    </a:lnTo>
                    <a:lnTo>
                      <a:pt x="882" y="1713"/>
                    </a:lnTo>
                    <a:lnTo>
                      <a:pt x="884" y="1710"/>
                    </a:lnTo>
                    <a:lnTo>
                      <a:pt x="885" y="1708"/>
                    </a:lnTo>
                    <a:lnTo>
                      <a:pt x="885" y="1705"/>
                    </a:lnTo>
                    <a:lnTo>
                      <a:pt x="885" y="1703"/>
                    </a:lnTo>
                    <a:lnTo>
                      <a:pt x="884" y="1697"/>
                    </a:lnTo>
                    <a:lnTo>
                      <a:pt x="884" y="1690"/>
                    </a:lnTo>
                    <a:lnTo>
                      <a:pt x="897" y="1690"/>
                    </a:lnTo>
                    <a:lnTo>
                      <a:pt x="901" y="1691"/>
                    </a:lnTo>
                    <a:lnTo>
                      <a:pt x="903" y="1692"/>
                    </a:lnTo>
                    <a:lnTo>
                      <a:pt x="906" y="1694"/>
                    </a:lnTo>
                    <a:lnTo>
                      <a:pt x="907" y="1698"/>
                    </a:lnTo>
                    <a:lnTo>
                      <a:pt x="911" y="1705"/>
                    </a:lnTo>
                    <a:lnTo>
                      <a:pt x="913" y="1714"/>
                    </a:lnTo>
                    <a:lnTo>
                      <a:pt x="914" y="1722"/>
                    </a:lnTo>
                    <a:lnTo>
                      <a:pt x="917" y="1730"/>
                    </a:lnTo>
                    <a:lnTo>
                      <a:pt x="919" y="1733"/>
                    </a:lnTo>
                    <a:lnTo>
                      <a:pt x="921" y="1735"/>
                    </a:lnTo>
                    <a:lnTo>
                      <a:pt x="924" y="1736"/>
                    </a:lnTo>
                    <a:lnTo>
                      <a:pt x="927" y="1737"/>
                    </a:lnTo>
                    <a:lnTo>
                      <a:pt x="958" y="1737"/>
                    </a:lnTo>
                    <a:lnTo>
                      <a:pt x="958" y="1734"/>
                    </a:lnTo>
                    <a:lnTo>
                      <a:pt x="959" y="1730"/>
                    </a:lnTo>
                    <a:lnTo>
                      <a:pt x="952" y="1717"/>
                    </a:lnTo>
                    <a:lnTo>
                      <a:pt x="945" y="1704"/>
                    </a:lnTo>
                    <a:lnTo>
                      <a:pt x="949" y="1691"/>
                    </a:lnTo>
                    <a:lnTo>
                      <a:pt x="952" y="1680"/>
                    </a:lnTo>
                    <a:lnTo>
                      <a:pt x="951" y="1675"/>
                    </a:lnTo>
                    <a:lnTo>
                      <a:pt x="949" y="1672"/>
                    </a:lnTo>
                    <a:lnTo>
                      <a:pt x="946" y="1668"/>
                    </a:lnTo>
                    <a:lnTo>
                      <a:pt x="943" y="1663"/>
                    </a:lnTo>
                    <a:lnTo>
                      <a:pt x="947" y="1661"/>
                    </a:lnTo>
                    <a:lnTo>
                      <a:pt x="969" y="1664"/>
                    </a:lnTo>
                    <a:lnTo>
                      <a:pt x="1018" y="1664"/>
                    </a:lnTo>
                    <a:lnTo>
                      <a:pt x="1025" y="1665"/>
                    </a:lnTo>
                    <a:lnTo>
                      <a:pt x="1031" y="1668"/>
                    </a:lnTo>
                    <a:lnTo>
                      <a:pt x="1036" y="1671"/>
                    </a:lnTo>
                    <a:lnTo>
                      <a:pt x="1042" y="1674"/>
                    </a:lnTo>
                    <a:lnTo>
                      <a:pt x="1055" y="1678"/>
                    </a:lnTo>
                    <a:lnTo>
                      <a:pt x="1067" y="1680"/>
                    </a:lnTo>
                    <a:lnTo>
                      <a:pt x="1079" y="1683"/>
                    </a:lnTo>
                    <a:lnTo>
                      <a:pt x="1092" y="1687"/>
                    </a:lnTo>
                    <a:lnTo>
                      <a:pt x="1090" y="1691"/>
                    </a:lnTo>
                    <a:lnTo>
                      <a:pt x="1088" y="1695"/>
                    </a:lnTo>
                    <a:lnTo>
                      <a:pt x="1086" y="1699"/>
                    </a:lnTo>
                    <a:lnTo>
                      <a:pt x="1083" y="1701"/>
                    </a:lnTo>
                    <a:lnTo>
                      <a:pt x="1076" y="1707"/>
                    </a:lnTo>
                    <a:lnTo>
                      <a:pt x="1069" y="1713"/>
                    </a:lnTo>
                    <a:lnTo>
                      <a:pt x="1063" y="1721"/>
                    </a:lnTo>
                    <a:lnTo>
                      <a:pt x="1059" y="1731"/>
                    </a:lnTo>
                    <a:lnTo>
                      <a:pt x="1055" y="1740"/>
                    </a:lnTo>
                    <a:lnTo>
                      <a:pt x="1051" y="1751"/>
                    </a:lnTo>
                    <a:lnTo>
                      <a:pt x="1048" y="1760"/>
                    </a:lnTo>
                    <a:lnTo>
                      <a:pt x="1045" y="1767"/>
                    </a:lnTo>
                    <a:lnTo>
                      <a:pt x="1042" y="1774"/>
                    </a:lnTo>
                    <a:lnTo>
                      <a:pt x="1041" y="1784"/>
                    </a:lnTo>
                    <a:lnTo>
                      <a:pt x="1051" y="1798"/>
                    </a:lnTo>
                    <a:lnTo>
                      <a:pt x="1063" y="1813"/>
                    </a:lnTo>
                    <a:lnTo>
                      <a:pt x="1063" y="1861"/>
                    </a:lnTo>
                    <a:lnTo>
                      <a:pt x="1063" y="1867"/>
                    </a:lnTo>
                    <a:lnTo>
                      <a:pt x="1066" y="1871"/>
                    </a:lnTo>
                    <a:lnTo>
                      <a:pt x="1069" y="1873"/>
                    </a:lnTo>
                    <a:lnTo>
                      <a:pt x="1073" y="1875"/>
                    </a:lnTo>
                    <a:lnTo>
                      <a:pt x="1084" y="1878"/>
                    </a:lnTo>
                    <a:lnTo>
                      <a:pt x="1095" y="1882"/>
                    </a:lnTo>
                    <a:lnTo>
                      <a:pt x="1103" y="1886"/>
                    </a:lnTo>
                    <a:lnTo>
                      <a:pt x="1112" y="1889"/>
                    </a:lnTo>
                    <a:lnTo>
                      <a:pt x="1120" y="1892"/>
                    </a:lnTo>
                    <a:lnTo>
                      <a:pt x="1128" y="1895"/>
                    </a:lnTo>
                    <a:lnTo>
                      <a:pt x="1136" y="1897"/>
                    </a:lnTo>
                    <a:lnTo>
                      <a:pt x="1145" y="1898"/>
                    </a:lnTo>
                    <a:lnTo>
                      <a:pt x="1154" y="1899"/>
                    </a:lnTo>
                    <a:lnTo>
                      <a:pt x="1164" y="1899"/>
                    </a:lnTo>
                    <a:lnTo>
                      <a:pt x="1179" y="1898"/>
                    </a:lnTo>
                    <a:lnTo>
                      <a:pt x="1192" y="1897"/>
                    </a:lnTo>
                    <a:lnTo>
                      <a:pt x="1205" y="1893"/>
                    </a:lnTo>
                    <a:lnTo>
                      <a:pt x="1217" y="1889"/>
                    </a:lnTo>
                    <a:lnTo>
                      <a:pt x="1229" y="1884"/>
                    </a:lnTo>
                    <a:lnTo>
                      <a:pt x="1239" y="1877"/>
                    </a:lnTo>
                    <a:lnTo>
                      <a:pt x="1249" y="1868"/>
                    </a:lnTo>
                    <a:lnTo>
                      <a:pt x="1259" y="1857"/>
                    </a:lnTo>
                    <a:lnTo>
                      <a:pt x="1262" y="1861"/>
                    </a:lnTo>
                    <a:lnTo>
                      <a:pt x="1265" y="1865"/>
                    </a:lnTo>
                    <a:lnTo>
                      <a:pt x="1266" y="1871"/>
                    </a:lnTo>
                    <a:lnTo>
                      <a:pt x="1267" y="1875"/>
                    </a:lnTo>
                    <a:lnTo>
                      <a:pt x="1268" y="1885"/>
                    </a:lnTo>
                    <a:lnTo>
                      <a:pt x="1268" y="1898"/>
                    </a:lnTo>
                    <a:lnTo>
                      <a:pt x="1268" y="1901"/>
                    </a:lnTo>
                    <a:lnTo>
                      <a:pt x="1269" y="1905"/>
                    </a:lnTo>
                    <a:lnTo>
                      <a:pt x="1271" y="1908"/>
                    </a:lnTo>
                    <a:lnTo>
                      <a:pt x="1273" y="1910"/>
                    </a:lnTo>
                    <a:lnTo>
                      <a:pt x="1276" y="1913"/>
                    </a:lnTo>
                    <a:lnTo>
                      <a:pt x="1279" y="1914"/>
                    </a:lnTo>
                    <a:lnTo>
                      <a:pt x="1284" y="1916"/>
                    </a:lnTo>
                    <a:lnTo>
                      <a:pt x="1287" y="1916"/>
                    </a:lnTo>
                    <a:lnTo>
                      <a:pt x="1290" y="1916"/>
                    </a:lnTo>
                    <a:lnTo>
                      <a:pt x="1292" y="1915"/>
                    </a:lnTo>
                    <a:lnTo>
                      <a:pt x="1293" y="1913"/>
                    </a:lnTo>
                    <a:lnTo>
                      <a:pt x="1295" y="1911"/>
                    </a:lnTo>
                    <a:lnTo>
                      <a:pt x="1297" y="1907"/>
                    </a:lnTo>
                    <a:lnTo>
                      <a:pt x="1299" y="1902"/>
                    </a:lnTo>
                    <a:lnTo>
                      <a:pt x="1302" y="1893"/>
                    </a:lnTo>
                    <a:lnTo>
                      <a:pt x="1305" y="1886"/>
                    </a:lnTo>
                    <a:lnTo>
                      <a:pt x="1308" y="1878"/>
                    </a:lnTo>
                    <a:lnTo>
                      <a:pt x="1312" y="1870"/>
                    </a:lnTo>
                    <a:lnTo>
                      <a:pt x="1318" y="1857"/>
                    </a:lnTo>
                    <a:lnTo>
                      <a:pt x="1324" y="1846"/>
                    </a:lnTo>
                    <a:lnTo>
                      <a:pt x="1327" y="1840"/>
                    </a:lnTo>
                    <a:lnTo>
                      <a:pt x="1329" y="1833"/>
                    </a:lnTo>
                    <a:lnTo>
                      <a:pt x="1330" y="1827"/>
                    </a:lnTo>
                    <a:lnTo>
                      <a:pt x="1331" y="1820"/>
                    </a:lnTo>
                    <a:lnTo>
                      <a:pt x="1330" y="1808"/>
                    </a:lnTo>
                    <a:lnTo>
                      <a:pt x="1328" y="1799"/>
                    </a:lnTo>
                    <a:lnTo>
                      <a:pt x="1325" y="1790"/>
                    </a:lnTo>
                    <a:lnTo>
                      <a:pt x="1319" y="1780"/>
                    </a:lnTo>
                    <a:lnTo>
                      <a:pt x="1311" y="1771"/>
                    </a:lnTo>
                    <a:lnTo>
                      <a:pt x="1301" y="1764"/>
                    </a:lnTo>
                    <a:lnTo>
                      <a:pt x="1297" y="1760"/>
                    </a:lnTo>
                    <a:lnTo>
                      <a:pt x="1293" y="1756"/>
                    </a:lnTo>
                    <a:lnTo>
                      <a:pt x="1291" y="1750"/>
                    </a:lnTo>
                    <a:lnTo>
                      <a:pt x="1291" y="1744"/>
                    </a:lnTo>
                    <a:lnTo>
                      <a:pt x="1292" y="1737"/>
                    </a:lnTo>
                    <a:lnTo>
                      <a:pt x="1294" y="1731"/>
                    </a:lnTo>
                    <a:lnTo>
                      <a:pt x="1298" y="1725"/>
                    </a:lnTo>
                    <a:lnTo>
                      <a:pt x="1301" y="1718"/>
                    </a:lnTo>
                    <a:lnTo>
                      <a:pt x="1304" y="1708"/>
                    </a:lnTo>
                    <a:lnTo>
                      <a:pt x="1306" y="1699"/>
                    </a:lnTo>
                    <a:lnTo>
                      <a:pt x="1307" y="1690"/>
                    </a:lnTo>
                    <a:lnTo>
                      <a:pt x="1310" y="1680"/>
                    </a:lnTo>
                    <a:lnTo>
                      <a:pt x="1316" y="1664"/>
                    </a:lnTo>
                    <a:lnTo>
                      <a:pt x="1324" y="1650"/>
                    </a:lnTo>
                    <a:lnTo>
                      <a:pt x="1326" y="1644"/>
                    </a:lnTo>
                    <a:lnTo>
                      <a:pt x="1329" y="1636"/>
                    </a:lnTo>
                    <a:lnTo>
                      <a:pt x="1331" y="1634"/>
                    </a:lnTo>
                    <a:lnTo>
                      <a:pt x="1333" y="1632"/>
                    </a:lnTo>
                    <a:lnTo>
                      <a:pt x="1335" y="1630"/>
                    </a:lnTo>
                    <a:lnTo>
                      <a:pt x="1340" y="1630"/>
                    </a:lnTo>
                    <a:lnTo>
                      <a:pt x="1342" y="1630"/>
                    </a:lnTo>
                    <a:lnTo>
                      <a:pt x="1344" y="1631"/>
                    </a:lnTo>
                    <a:lnTo>
                      <a:pt x="1345" y="1633"/>
                    </a:lnTo>
                    <a:lnTo>
                      <a:pt x="1346" y="1635"/>
                    </a:lnTo>
                    <a:lnTo>
                      <a:pt x="1348" y="1641"/>
                    </a:lnTo>
                    <a:lnTo>
                      <a:pt x="1350" y="1646"/>
                    </a:lnTo>
                    <a:lnTo>
                      <a:pt x="1357" y="1657"/>
                    </a:lnTo>
                    <a:lnTo>
                      <a:pt x="1362" y="1669"/>
                    </a:lnTo>
                    <a:lnTo>
                      <a:pt x="1369" y="1680"/>
                    </a:lnTo>
                    <a:lnTo>
                      <a:pt x="1376" y="1691"/>
                    </a:lnTo>
                    <a:lnTo>
                      <a:pt x="1387" y="1709"/>
                    </a:lnTo>
                    <a:lnTo>
                      <a:pt x="1396" y="1725"/>
                    </a:lnTo>
                    <a:lnTo>
                      <a:pt x="1402" y="1737"/>
                    </a:lnTo>
                    <a:lnTo>
                      <a:pt x="1406" y="1744"/>
                    </a:lnTo>
                    <a:lnTo>
                      <a:pt x="1408" y="1745"/>
                    </a:lnTo>
                    <a:lnTo>
                      <a:pt x="1409" y="1745"/>
                    </a:lnTo>
                    <a:lnTo>
                      <a:pt x="1411" y="1744"/>
                    </a:lnTo>
                    <a:lnTo>
                      <a:pt x="1412" y="1740"/>
                    </a:lnTo>
                    <a:lnTo>
                      <a:pt x="1414" y="1726"/>
                    </a:lnTo>
                    <a:lnTo>
                      <a:pt x="1416" y="1701"/>
                    </a:lnTo>
                    <a:lnTo>
                      <a:pt x="1416" y="1672"/>
                    </a:lnTo>
                    <a:lnTo>
                      <a:pt x="1408" y="1666"/>
                    </a:lnTo>
                    <a:lnTo>
                      <a:pt x="1400" y="1662"/>
                    </a:lnTo>
                    <a:lnTo>
                      <a:pt x="1396" y="1660"/>
                    </a:lnTo>
                    <a:lnTo>
                      <a:pt x="1392" y="1657"/>
                    </a:lnTo>
                    <a:lnTo>
                      <a:pt x="1391" y="1653"/>
                    </a:lnTo>
                    <a:lnTo>
                      <a:pt x="1390" y="1649"/>
                    </a:lnTo>
                    <a:lnTo>
                      <a:pt x="1390" y="1637"/>
                    </a:lnTo>
                    <a:lnTo>
                      <a:pt x="1401" y="1634"/>
                    </a:lnTo>
                    <a:lnTo>
                      <a:pt x="1410" y="1629"/>
                    </a:lnTo>
                    <a:lnTo>
                      <a:pt x="1420" y="1625"/>
                    </a:lnTo>
                    <a:lnTo>
                      <a:pt x="1429" y="1622"/>
                    </a:lnTo>
                    <a:lnTo>
                      <a:pt x="1437" y="1618"/>
                    </a:lnTo>
                    <a:lnTo>
                      <a:pt x="1446" y="1613"/>
                    </a:lnTo>
                    <a:lnTo>
                      <a:pt x="1449" y="1608"/>
                    </a:lnTo>
                    <a:lnTo>
                      <a:pt x="1451" y="1604"/>
                    </a:lnTo>
                    <a:lnTo>
                      <a:pt x="1453" y="1599"/>
                    </a:lnTo>
                    <a:lnTo>
                      <a:pt x="1454" y="1593"/>
                    </a:lnTo>
                    <a:lnTo>
                      <a:pt x="1457" y="1579"/>
                    </a:lnTo>
                    <a:lnTo>
                      <a:pt x="1459" y="1566"/>
                    </a:lnTo>
                    <a:lnTo>
                      <a:pt x="1458" y="1558"/>
                    </a:lnTo>
                    <a:lnTo>
                      <a:pt x="1456" y="1549"/>
                    </a:lnTo>
                    <a:lnTo>
                      <a:pt x="1451" y="1542"/>
                    </a:lnTo>
                    <a:lnTo>
                      <a:pt x="1448" y="1534"/>
                    </a:lnTo>
                    <a:lnTo>
                      <a:pt x="1447" y="1521"/>
                    </a:lnTo>
                    <a:lnTo>
                      <a:pt x="1447" y="1509"/>
                    </a:lnTo>
                    <a:lnTo>
                      <a:pt x="1444" y="1501"/>
                    </a:lnTo>
                    <a:lnTo>
                      <a:pt x="1441" y="1493"/>
                    </a:lnTo>
                    <a:lnTo>
                      <a:pt x="1437" y="1486"/>
                    </a:lnTo>
                    <a:lnTo>
                      <a:pt x="1433" y="1481"/>
                    </a:lnTo>
                    <a:lnTo>
                      <a:pt x="1422" y="1468"/>
                    </a:lnTo>
                    <a:lnTo>
                      <a:pt x="1412" y="1455"/>
                    </a:lnTo>
                    <a:lnTo>
                      <a:pt x="1409" y="1450"/>
                    </a:lnTo>
                    <a:lnTo>
                      <a:pt x="1408" y="1445"/>
                    </a:lnTo>
                    <a:lnTo>
                      <a:pt x="1407" y="1438"/>
                    </a:lnTo>
                    <a:lnTo>
                      <a:pt x="1406" y="1432"/>
                    </a:lnTo>
                    <a:lnTo>
                      <a:pt x="1403" y="1423"/>
                    </a:lnTo>
                    <a:lnTo>
                      <a:pt x="1401" y="1415"/>
                    </a:lnTo>
                    <a:lnTo>
                      <a:pt x="1398" y="1406"/>
                    </a:lnTo>
                    <a:lnTo>
                      <a:pt x="1397" y="1396"/>
                    </a:lnTo>
                    <a:lnTo>
                      <a:pt x="1396" y="1390"/>
                    </a:lnTo>
                    <a:lnTo>
                      <a:pt x="1396" y="1385"/>
                    </a:lnTo>
                    <a:lnTo>
                      <a:pt x="1394" y="1379"/>
                    </a:lnTo>
                    <a:lnTo>
                      <a:pt x="1391" y="1374"/>
                    </a:lnTo>
                    <a:lnTo>
                      <a:pt x="1385" y="1369"/>
                    </a:lnTo>
                    <a:lnTo>
                      <a:pt x="1379" y="1366"/>
                    </a:lnTo>
                    <a:lnTo>
                      <a:pt x="1375" y="1364"/>
                    </a:lnTo>
                    <a:lnTo>
                      <a:pt x="1373" y="1362"/>
                    </a:lnTo>
                    <a:lnTo>
                      <a:pt x="1371" y="1359"/>
                    </a:lnTo>
                    <a:lnTo>
                      <a:pt x="1370" y="1355"/>
                    </a:lnTo>
                    <a:lnTo>
                      <a:pt x="1370" y="1324"/>
                    </a:lnTo>
                    <a:lnTo>
                      <a:pt x="1370" y="1314"/>
                    </a:lnTo>
                    <a:lnTo>
                      <a:pt x="1368" y="1306"/>
                    </a:lnTo>
                    <a:lnTo>
                      <a:pt x="1363" y="1296"/>
                    </a:lnTo>
                    <a:lnTo>
                      <a:pt x="1358" y="1288"/>
                    </a:lnTo>
                    <a:lnTo>
                      <a:pt x="1356" y="1285"/>
                    </a:lnTo>
                    <a:lnTo>
                      <a:pt x="1353" y="1283"/>
                    </a:lnTo>
                    <a:lnTo>
                      <a:pt x="1350" y="1281"/>
                    </a:lnTo>
                    <a:lnTo>
                      <a:pt x="1347" y="1280"/>
                    </a:lnTo>
                    <a:lnTo>
                      <a:pt x="1340" y="1277"/>
                    </a:lnTo>
                    <a:lnTo>
                      <a:pt x="1332" y="1274"/>
                    </a:lnTo>
                    <a:lnTo>
                      <a:pt x="1321" y="1260"/>
                    </a:lnTo>
                    <a:lnTo>
                      <a:pt x="1310" y="1249"/>
                    </a:lnTo>
                    <a:lnTo>
                      <a:pt x="1299" y="1245"/>
                    </a:lnTo>
                    <a:lnTo>
                      <a:pt x="1290" y="1243"/>
                    </a:lnTo>
                    <a:lnTo>
                      <a:pt x="1285" y="1241"/>
                    </a:lnTo>
                    <a:lnTo>
                      <a:pt x="1280" y="1240"/>
                    </a:lnTo>
                    <a:lnTo>
                      <a:pt x="1275" y="1239"/>
                    </a:lnTo>
                    <a:lnTo>
                      <a:pt x="1270" y="1236"/>
                    </a:lnTo>
                    <a:lnTo>
                      <a:pt x="1266" y="1234"/>
                    </a:lnTo>
                    <a:lnTo>
                      <a:pt x="1263" y="1230"/>
                    </a:lnTo>
                    <a:lnTo>
                      <a:pt x="1259" y="1227"/>
                    </a:lnTo>
                    <a:lnTo>
                      <a:pt x="1257" y="1223"/>
                    </a:lnTo>
                    <a:lnTo>
                      <a:pt x="1251" y="1215"/>
                    </a:lnTo>
                    <a:lnTo>
                      <a:pt x="1247" y="1204"/>
                    </a:lnTo>
                    <a:close/>
                    <a:moveTo>
                      <a:pt x="754" y="1893"/>
                    </a:moveTo>
                    <a:lnTo>
                      <a:pt x="750" y="1895"/>
                    </a:lnTo>
                    <a:lnTo>
                      <a:pt x="747" y="1896"/>
                    </a:lnTo>
                    <a:lnTo>
                      <a:pt x="747" y="1902"/>
                    </a:lnTo>
                    <a:lnTo>
                      <a:pt x="747" y="1906"/>
                    </a:lnTo>
                    <a:lnTo>
                      <a:pt x="746" y="1911"/>
                    </a:lnTo>
                    <a:lnTo>
                      <a:pt x="743" y="1915"/>
                    </a:lnTo>
                    <a:lnTo>
                      <a:pt x="739" y="1918"/>
                    </a:lnTo>
                    <a:lnTo>
                      <a:pt x="733" y="1920"/>
                    </a:lnTo>
                    <a:lnTo>
                      <a:pt x="731" y="1921"/>
                    </a:lnTo>
                    <a:lnTo>
                      <a:pt x="729" y="1924"/>
                    </a:lnTo>
                    <a:lnTo>
                      <a:pt x="728" y="1926"/>
                    </a:lnTo>
                    <a:lnTo>
                      <a:pt x="727" y="1928"/>
                    </a:lnTo>
                    <a:lnTo>
                      <a:pt x="729" y="1935"/>
                    </a:lnTo>
                    <a:lnTo>
                      <a:pt x="732" y="1942"/>
                    </a:lnTo>
                    <a:lnTo>
                      <a:pt x="733" y="1945"/>
                    </a:lnTo>
                    <a:lnTo>
                      <a:pt x="733" y="1949"/>
                    </a:lnTo>
                    <a:lnTo>
                      <a:pt x="733" y="1953"/>
                    </a:lnTo>
                    <a:lnTo>
                      <a:pt x="735" y="1955"/>
                    </a:lnTo>
                    <a:lnTo>
                      <a:pt x="741" y="1956"/>
                    </a:lnTo>
                    <a:lnTo>
                      <a:pt x="745" y="1957"/>
                    </a:lnTo>
                    <a:lnTo>
                      <a:pt x="750" y="1957"/>
                    </a:lnTo>
                    <a:lnTo>
                      <a:pt x="755" y="1957"/>
                    </a:lnTo>
                    <a:lnTo>
                      <a:pt x="758" y="1956"/>
                    </a:lnTo>
                    <a:lnTo>
                      <a:pt x="761" y="1955"/>
                    </a:lnTo>
                    <a:lnTo>
                      <a:pt x="763" y="1953"/>
                    </a:lnTo>
                    <a:lnTo>
                      <a:pt x="765" y="1950"/>
                    </a:lnTo>
                    <a:lnTo>
                      <a:pt x="769" y="1944"/>
                    </a:lnTo>
                    <a:lnTo>
                      <a:pt x="772" y="1938"/>
                    </a:lnTo>
                    <a:lnTo>
                      <a:pt x="774" y="1932"/>
                    </a:lnTo>
                    <a:lnTo>
                      <a:pt x="775" y="1925"/>
                    </a:lnTo>
                    <a:lnTo>
                      <a:pt x="776" y="1917"/>
                    </a:lnTo>
                    <a:lnTo>
                      <a:pt x="776" y="1910"/>
                    </a:lnTo>
                    <a:lnTo>
                      <a:pt x="775" y="1907"/>
                    </a:lnTo>
                    <a:lnTo>
                      <a:pt x="774" y="1904"/>
                    </a:lnTo>
                    <a:lnTo>
                      <a:pt x="773" y="1901"/>
                    </a:lnTo>
                    <a:lnTo>
                      <a:pt x="771" y="1899"/>
                    </a:lnTo>
                    <a:lnTo>
                      <a:pt x="768" y="1897"/>
                    </a:lnTo>
                    <a:lnTo>
                      <a:pt x="763" y="1895"/>
                    </a:lnTo>
                    <a:lnTo>
                      <a:pt x="759" y="1893"/>
                    </a:lnTo>
                    <a:lnTo>
                      <a:pt x="754" y="1893"/>
                    </a:lnTo>
                    <a:close/>
                    <a:moveTo>
                      <a:pt x="635" y="2067"/>
                    </a:moveTo>
                    <a:lnTo>
                      <a:pt x="626" y="2068"/>
                    </a:lnTo>
                    <a:lnTo>
                      <a:pt x="618" y="2069"/>
                    </a:lnTo>
                    <a:lnTo>
                      <a:pt x="611" y="2070"/>
                    </a:lnTo>
                    <a:lnTo>
                      <a:pt x="602" y="2071"/>
                    </a:lnTo>
                    <a:lnTo>
                      <a:pt x="601" y="2077"/>
                    </a:lnTo>
                    <a:lnTo>
                      <a:pt x="600" y="2082"/>
                    </a:lnTo>
                    <a:lnTo>
                      <a:pt x="597" y="2087"/>
                    </a:lnTo>
                    <a:lnTo>
                      <a:pt x="593" y="2093"/>
                    </a:lnTo>
                    <a:lnTo>
                      <a:pt x="590" y="2097"/>
                    </a:lnTo>
                    <a:lnTo>
                      <a:pt x="588" y="2102"/>
                    </a:lnTo>
                    <a:lnTo>
                      <a:pt x="585" y="2107"/>
                    </a:lnTo>
                    <a:lnTo>
                      <a:pt x="584" y="2113"/>
                    </a:lnTo>
                    <a:lnTo>
                      <a:pt x="587" y="2115"/>
                    </a:lnTo>
                    <a:lnTo>
                      <a:pt x="591" y="2115"/>
                    </a:lnTo>
                    <a:lnTo>
                      <a:pt x="596" y="2115"/>
                    </a:lnTo>
                    <a:lnTo>
                      <a:pt x="599" y="2114"/>
                    </a:lnTo>
                    <a:lnTo>
                      <a:pt x="602" y="2113"/>
                    </a:lnTo>
                    <a:lnTo>
                      <a:pt x="605" y="2111"/>
                    </a:lnTo>
                    <a:lnTo>
                      <a:pt x="611" y="2107"/>
                    </a:lnTo>
                    <a:lnTo>
                      <a:pt x="618" y="2103"/>
                    </a:lnTo>
                    <a:lnTo>
                      <a:pt x="635" y="2098"/>
                    </a:lnTo>
                    <a:lnTo>
                      <a:pt x="650" y="2094"/>
                    </a:lnTo>
                    <a:lnTo>
                      <a:pt x="658" y="2090"/>
                    </a:lnTo>
                    <a:lnTo>
                      <a:pt x="663" y="2086"/>
                    </a:lnTo>
                    <a:lnTo>
                      <a:pt x="666" y="2083"/>
                    </a:lnTo>
                    <a:lnTo>
                      <a:pt x="668" y="2080"/>
                    </a:lnTo>
                    <a:lnTo>
                      <a:pt x="669" y="2077"/>
                    </a:lnTo>
                    <a:lnTo>
                      <a:pt x="670" y="2073"/>
                    </a:lnTo>
                    <a:lnTo>
                      <a:pt x="662" y="2070"/>
                    </a:lnTo>
                    <a:lnTo>
                      <a:pt x="653" y="2069"/>
                    </a:lnTo>
                    <a:lnTo>
                      <a:pt x="644" y="2068"/>
                    </a:lnTo>
                    <a:lnTo>
                      <a:pt x="635" y="2067"/>
                    </a:lnTo>
                    <a:close/>
                    <a:moveTo>
                      <a:pt x="447" y="2306"/>
                    </a:moveTo>
                    <a:lnTo>
                      <a:pt x="450" y="2307"/>
                    </a:lnTo>
                    <a:lnTo>
                      <a:pt x="455" y="2308"/>
                    </a:lnTo>
                    <a:lnTo>
                      <a:pt x="459" y="2305"/>
                    </a:lnTo>
                    <a:lnTo>
                      <a:pt x="463" y="2300"/>
                    </a:lnTo>
                    <a:lnTo>
                      <a:pt x="475" y="2286"/>
                    </a:lnTo>
                    <a:lnTo>
                      <a:pt x="489" y="2274"/>
                    </a:lnTo>
                    <a:lnTo>
                      <a:pt x="497" y="2269"/>
                    </a:lnTo>
                    <a:lnTo>
                      <a:pt x="505" y="2264"/>
                    </a:lnTo>
                    <a:lnTo>
                      <a:pt x="508" y="2261"/>
                    </a:lnTo>
                    <a:lnTo>
                      <a:pt x="512" y="2258"/>
                    </a:lnTo>
                    <a:lnTo>
                      <a:pt x="515" y="2254"/>
                    </a:lnTo>
                    <a:lnTo>
                      <a:pt x="518" y="2250"/>
                    </a:lnTo>
                    <a:lnTo>
                      <a:pt x="518" y="2242"/>
                    </a:lnTo>
                    <a:lnTo>
                      <a:pt x="512" y="2242"/>
                    </a:lnTo>
                    <a:lnTo>
                      <a:pt x="505" y="2243"/>
                    </a:lnTo>
                    <a:lnTo>
                      <a:pt x="500" y="2245"/>
                    </a:lnTo>
                    <a:lnTo>
                      <a:pt x="496" y="2247"/>
                    </a:lnTo>
                    <a:lnTo>
                      <a:pt x="487" y="2254"/>
                    </a:lnTo>
                    <a:lnTo>
                      <a:pt x="478" y="2264"/>
                    </a:lnTo>
                    <a:lnTo>
                      <a:pt x="468" y="2273"/>
                    </a:lnTo>
                    <a:lnTo>
                      <a:pt x="459" y="2282"/>
                    </a:lnTo>
                    <a:lnTo>
                      <a:pt x="456" y="2287"/>
                    </a:lnTo>
                    <a:lnTo>
                      <a:pt x="453" y="2293"/>
                    </a:lnTo>
                    <a:lnTo>
                      <a:pt x="449" y="2299"/>
                    </a:lnTo>
                    <a:lnTo>
                      <a:pt x="447" y="2306"/>
                    </a:lnTo>
                    <a:close/>
                  </a:path>
                </a:pathLst>
              </a:custGeom>
              <a:solidFill>
                <a:srgbClr val="EAEAEA"/>
              </a:solidFill>
              <a:ln w="9525">
                <a:solidFill>
                  <a:sysClr val="windowText" lastClr="000000">
                    <a:lumMod val="50000"/>
                    <a:lumOff val="50000"/>
                  </a:sysClr>
                </a:solidFill>
                <a:round/>
                <a:headEnd/>
                <a:tailEnd/>
              </a:ln>
            </p:spPr>
          </p:sp>
          <p:sp>
            <p:nvSpPr>
              <p:cNvPr id="42" name="Myanmar"/>
              <p:cNvSpPr>
                <a:spLocks/>
              </p:cNvSpPr>
              <p:nvPr/>
            </p:nvSpPr>
            <p:spPr bwMode="auto">
              <a:xfrm>
                <a:off x="3993972" y="4459516"/>
                <a:ext cx="610572" cy="1374825"/>
              </a:xfrm>
              <a:custGeom>
                <a:avLst/>
                <a:gdLst/>
                <a:ahLst/>
                <a:cxnLst>
                  <a:cxn ang="0">
                    <a:pos x="30" y="1263"/>
                  </a:cxn>
                  <a:cxn ang="0">
                    <a:pos x="33" y="1356"/>
                  </a:cxn>
                  <a:cxn ang="0">
                    <a:pos x="156" y="1448"/>
                  </a:cxn>
                  <a:cxn ang="0">
                    <a:pos x="242" y="1536"/>
                  </a:cxn>
                  <a:cxn ang="0">
                    <a:pos x="214" y="1590"/>
                  </a:cxn>
                  <a:cxn ang="0">
                    <a:pos x="242" y="1612"/>
                  </a:cxn>
                  <a:cxn ang="0">
                    <a:pos x="308" y="1683"/>
                  </a:cxn>
                  <a:cxn ang="0">
                    <a:pos x="348" y="1749"/>
                  </a:cxn>
                  <a:cxn ang="0">
                    <a:pos x="330" y="1918"/>
                  </a:cxn>
                  <a:cxn ang="0">
                    <a:pos x="357" y="2034"/>
                  </a:cxn>
                  <a:cxn ang="0">
                    <a:pos x="423" y="2067"/>
                  </a:cxn>
                  <a:cxn ang="0">
                    <a:pos x="469" y="2016"/>
                  </a:cxn>
                  <a:cxn ang="0">
                    <a:pos x="521" y="2072"/>
                  </a:cxn>
                  <a:cxn ang="0">
                    <a:pos x="597" y="1974"/>
                  </a:cxn>
                  <a:cxn ang="0">
                    <a:pos x="662" y="1914"/>
                  </a:cxn>
                  <a:cxn ang="0">
                    <a:pos x="713" y="1827"/>
                  </a:cxn>
                  <a:cxn ang="0">
                    <a:pos x="787" y="1944"/>
                  </a:cxn>
                  <a:cxn ang="0">
                    <a:pos x="862" y="2093"/>
                  </a:cxn>
                  <a:cxn ang="0">
                    <a:pos x="915" y="2219"/>
                  </a:cxn>
                  <a:cxn ang="0">
                    <a:pos x="1016" y="2376"/>
                  </a:cxn>
                  <a:cxn ang="0">
                    <a:pos x="1083" y="2520"/>
                  </a:cxn>
                  <a:cxn ang="0">
                    <a:pos x="1097" y="2694"/>
                  </a:cxn>
                  <a:cxn ang="0">
                    <a:pos x="1065" y="2900"/>
                  </a:cxn>
                  <a:cxn ang="0">
                    <a:pos x="1114" y="2908"/>
                  </a:cxn>
                  <a:cxn ang="0">
                    <a:pos x="1192" y="2711"/>
                  </a:cxn>
                  <a:cxn ang="0">
                    <a:pos x="1189" y="2533"/>
                  </a:cxn>
                  <a:cxn ang="0">
                    <a:pos x="1079" y="2291"/>
                  </a:cxn>
                  <a:cxn ang="0">
                    <a:pos x="1011" y="2211"/>
                  </a:cxn>
                  <a:cxn ang="0">
                    <a:pos x="975" y="2126"/>
                  </a:cxn>
                  <a:cxn ang="0">
                    <a:pos x="1048" y="2022"/>
                  </a:cxn>
                  <a:cxn ang="0">
                    <a:pos x="992" y="1857"/>
                  </a:cxn>
                  <a:cxn ang="0">
                    <a:pos x="935" y="1747"/>
                  </a:cxn>
                  <a:cxn ang="0">
                    <a:pos x="845" y="1623"/>
                  </a:cxn>
                  <a:cxn ang="0">
                    <a:pos x="856" y="1520"/>
                  </a:cxn>
                  <a:cxn ang="0">
                    <a:pos x="867" y="1423"/>
                  </a:cxn>
                  <a:cxn ang="0">
                    <a:pos x="915" y="1376"/>
                  </a:cxn>
                  <a:cxn ang="0">
                    <a:pos x="1016" y="1320"/>
                  </a:cxn>
                  <a:cxn ang="0">
                    <a:pos x="1093" y="1275"/>
                  </a:cxn>
                  <a:cxn ang="0">
                    <a:pos x="1154" y="1201"/>
                  </a:cxn>
                  <a:cxn ang="0">
                    <a:pos x="1231" y="1093"/>
                  </a:cxn>
                  <a:cxn ang="0">
                    <a:pos x="1282" y="1017"/>
                  </a:cxn>
                  <a:cxn ang="0">
                    <a:pos x="1160" y="1026"/>
                  </a:cxn>
                  <a:cxn ang="0">
                    <a:pos x="1103" y="995"/>
                  </a:cxn>
                  <a:cxn ang="0">
                    <a:pos x="1042" y="976"/>
                  </a:cxn>
                  <a:cxn ang="0">
                    <a:pos x="1018" y="806"/>
                  </a:cxn>
                  <a:cxn ang="0">
                    <a:pos x="941" y="732"/>
                  </a:cxn>
                  <a:cxn ang="0">
                    <a:pos x="809" y="676"/>
                  </a:cxn>
                  <a:cxn ang="0">
                    <a:pos x="816" y="499"/>
                  </a:cxn>
                  <a:cxn ang="0">
                    <a:pos x="862" y="227"/>
                  </a:cxn>
                  <a:cxn ang="0">
                    <a:pos x="770" y="70"/>
                  </a:cxn>
                  <a:cxn ang="0">
                    <a:pos x="720" y="2"/>
                  </a:cxn>
                  <a:cxn ang="0">
                    <a:pos x="634" y="72"/>
                  </a:cxn>
                  <a:cxn ang="0">
                    <a:pos x="553" y="157"/>
                  </a:cxn>
                  <a:cxn ang="0">
                    <a:pos x="552" y="242"/>
                  </a:cxn>
                  <a:cxn ang="0">
                    <a:pos x="414" y="276"/>
                  </a:cxn>
                  <a:cxn ang="0">
                    <a:pos x="352" y="367"/>
                  </a:cxn>
                  <a:cxn ang="0">
                    <a:pos x="278" y="486"/>
                  </a:cxn>
                  <a:cxn ang="0">
                    <a:pos x="230" y="599"/>
                  </a:cxn>
                  <a:cxn ang="0">
                    <a:pos x="201" y="833"/>
                  </a:cxn>
                  <a:cxn ang="0">
                    <a:pos x="131" y="817"/>
                  </a:cxn>
                  <a:cxn ang="0">
                    <a:pos x="108" y="964"/>
                  </a:cxn>
                  <a:cxn ang="0">
                    <a:pos x="89" y="1123"/>
                  </a:cxn>
                </a:cxnLst>
                <a:rect l="0" t="0" r="r" b="b"/>
                <a:pathLst>
                  <a:path w="1282" h="2930">
                    <a:moveTo>
                      <a:pt x="20" y="1146"/>
                    </a:moveTo>
                    <a:lnTo>
                      <a:pt x="21" y="1158"/>
                    </a:lnTo>
                    <a:lnTo>
                      <a:pt x="23" y="1171"/>
                    </a:lnTo>
                    <a:lnTo>
                      <a:pt x="27" y="1182"/>
                    </a:lnTo>
                    <a:lnTo>
                      <a:pt x="30" y="1193"/>
                    </a:lnTo>
                    <a:lnTo>
                      <a:pt x="34" y="1204"/>
                    </a:lnTo>
                    <a:lnTo>
                      <a:pt x="37" y="1215"/>
                    </a:lnTo>
                    <a:lnTo>
                      <a:pt x="39" y="1227"/>
                    </a:lnTo>
                    <a:lnTo>
                      <a:pt x="40" y="1239"/>
                    </a:lnTo>
                    <a:lnTo>
                      <a:pt x="39" y="1244"/>
                    </a:lnTo>
                    <a:lnTo>
                      <a:pt x="38" y="1249"/>
                    </a:lnTo>
                    <a:lnTo>
                      <a:pt x="37" y="1253"/>
                    </a:lnTo>
                    <a:lnTo>
                      <a:pt x="35" y="1257"/>
                    </a:lnTo>
                    <a:lnTo>
                      <a:pt x="30" y="1263"/>
                    </a:lnTo>
                    <a:lnTo>
                      <a:pt x="23" y="1269"/>
                    </a:lnTo>
                    <a:lnTo>
                      <a:pt x="16" y="1275"/>
                    </a:lnTo>
                    <a:lnTo>
                      <a:pt x="10" y="1282"/>
                    </a:lnTo>
                    <a:lnTo>
                      <a:pt x="4" y="1289"/>
                    </a:lnTo>
                    <a:lnTo>
                      <a:pt x="0" y="1298"/>
                    </a:lnTo>
                    <a:lnTo>
                      <a:pt x="6" y="1302"/>
                    </a:lnTo>
                    <a:lnTo>
                      <a:pt x="11" y="1308"/>
                    </a:lnTo>
                    <a:lnTo>
                      <a:pt x="16" y="1313"/>
                    </a:lnTo>
                    <a:lnTo>
                      <a:pt x="20" y="1318"/>
                    </a:lnTo>
                    <a:lnTo>
                      <a:pt x="23" y="1324"/>
                    </a:lnTo>
                    <a:lnTo>
                      <a:pt x="27" y="1330"/>
                    </a:lnTo>
                    <a:lnTo>
                      <a:pt x="29" y="1337"/>
                    </a:lnTo>
                    <a:lnTo>
                      <a:pt x="31" y="1343"/>
                    </a:lnTo>
                    <a:lnTo>
                      <a:pt x="33" y="1356"/>
                    </a:lnTo>
                    <a:lnTo>
                      <a:pt x="35" y="1372"/>
                    </a:lnTo>
                    <a:lnTo>
                      <a:pt x="36" y="1386"/>
                    </a:lnTo>
                    <a:lnTo>
                      <a:pt x="37" y="1403"/>
                    </a:lnTo>
                    <a:lnTo>
                      <a:pt x="37" y="1403"/>
                    </a:lnTo>
                    <a:lnTo>
                      <a:pt x="48" y="1412"/>
                    </a:lnTo>
                    <a:lnTo>
                      <a:pt x="59" y="1420"/>
                    </a:lnTo>
                    <a:lnTo>
                      <a:pt x="69" y="1426"/>
                    </a:lnTo>
                    <a:lnTo>
                      <a:pt x="80" y="1431"/>
                    </a:lnTo>
                    <a:lnTo>
                      <a:pt x="92" y="1435"/>
                    </a:lnTo>
                    <a:lnTo>
                      <a:pt x="104" y="1439"/>
                    </a:lnTo>
                    <a:lnTo>
                      <a:pt x="118" y="1441"/>
                    </a:lnTo>
                    <a:lnTo>
                      <a:pt x="132" y="1442"/>
                    </a:lnTo>
                    <a:lnTo>
                      <a:pt x="145" y="1444"/>
                    </a:lnTo>
                    <a:lnTo>
                      <a:pt x="156" y="1448"/>
                    </a:lnTo>
                    <a:lnTo>
                      <a:pt x="160" y="1450"/>
                    </a:lnTo>
                    <a:lnTo>
                      <a:pt x="165" y="1453"/>
                    </a:lnTo>
                    <a:lnTo>
                      <a:pt x="171" y="1456"/>
                    </a:lnTo>
                    <a:lnTo>
                      <a:pt x="175" y="1461"/>
                    </a:lnTo>
                    <a:lnTo>
                      <a:pt x="181" y="1468"/>
                    </a:lnTo>
                    <a:lnTo>
                      <a:pt x="188" y="1474"/>
                    </a:lnTo>
                    <a:lnTo>
                      <a:pt x="196" y="1480"/>
                    </a:lnTo>
                    <a:lnTo>
                      <a:pt x="203" y="1485"/>
                    </a:lnTo>
                    <a:lnTo>
                      <a:pt x="208" y="1490"/>
                    </a:lnTo>
                    <a:lnTo>
                      <a:pt x="213" y="1495"/>
                    </a:lnTo>
                    <a:lnTo>
                      <a:pt x="222" y="1508"/>
                    </a:lnTo>
                    <a:lnTo>
                      <a:pt x="232" y="1522"/>
                    </a:lnTo>
                    <a:lnTo>
                      <a:pt x="237" y="1529"/>
                    </a:lnTo>
                    <a:lnTo>
                      <a:pt x="242" y="1536"/>
                    </a:lnTo>
                    <a:lnTo>
                      <a:pt x="244" y="1539"/>
                    </a:lnTo>
                    <a:lnTo>
                      <a:pt x="246" y="1542"/>
                    </a:lnTo>
                    <a:lnTo>
                      <a:pt x="247" y="1545"/>
                    </a:lnTo>
                    <a:lnTo>
                      <a:pt x="247" y="1550"/>
                    </a:lnTo>
                    <a:lnTo>
                      <a:pt x="247" y="1558"/>
                    </a:lnTo>
                    <a:lnTo>
                      <a:pt x="245" y="1566"/>
                    </a:lnTo>
                    <a:lnTo>
                      <a:pt x="243" y="1570"/>
                    </a:lnTo>
                    <a:lnTo>
                      <a:pt x="241" y="1573"/>
                    </a:lnTo>
                    <a:lnTo>
                      <a:pt x="239" y="1576"/>
                    </a:lnTo>
                    <a:lnTo>
                      <a:pt x="236" y="1579"/>
                    </a:lnTo>
                    <a:lnTo>
                      <a:pt x="231" y="1582"/>
                    </a:lnTo>
                    <a:lnTo>
                      <a:pt x="226" y="1585"/>
                    </a:lnTo>
                    <a:lnTo>
                      <a:pt x="219" y="1587"/>
                    </a:lnTo>
                    <a:lnTo>
                      <a:pt x="214" y="1590"/>
                    </a:lnTo>
                    <a:lnTo>
                      <a:pt x="209" y="1592"/>
                    </a:lnTo>
                    <a:lnTo>
                      <a:pt x="205" y="1594"/>
                    </a:lnTo>
                    <a:lnTo>
                      <a:pt x="203" y="1596"/>
                    </a:lnTo>
                    <a:lnTo>
                      <a:pt x="202" y="1598"/>
                    </a:lnTo>
                    <a:lnTo>
                      <a:pt x="202" y="1600"/>
                    </a:lnTo>
                    <a:lnTo>
                      <a:pt x="201" y="1603"/>
                    </a:lnTo>
                    <a:lnTo>
                      <a:pt x="202" y="1608"/>
                    </a:lnTo>
                    <a:lnTo>
                      <a:pt x="205" y="1612"/>
                    </a:lnTo>
                    <a:lnTo>
                      <a:pt x="208" y="1615"/>
                    </a:lnTo>
                    <a:lnTo>
                      <a:pt x="213" y="1616"/>
                    </a:lnTo>
                    <a:lnTo>
                      <a:pt x="223" y="1613"/>
                    </a:lnTo>
                    <a:lnTo>
                      <a:pt x="235" y="1611"/>
                    </a:lnTo>
                    <a:lnTo>
                      <a:pt x="238" y="1611"/>
                    </a:lnTo>
                    <a:lnTo>
                      <a:pt x="242" y="1612"/>
                    </a:lnTo>
                    <a:lnTo>
                      <a:pt x="245" y="1614"/>
                    </a:lnTo>
                    <a:lnTo>
                      <a:pt x="247" y="1616"/>
                    </a:lnTo>
                    <a:lnTo>
                      <a:pt x="251" y="1621"/>
                    </a:lnTo>
                    <a:lnTo>
                      <a:pt x="256" y="1627"/>
                    </a:lnTo>
                    <a:lnTo>
                      <a:pt x="260" y="1634"/>
                    </a:lnTo>
                    <a:lnTo>
                      <a:pt x="264" y="1640"/>
                    </a:lnTo>
                    <a:lnTo>
                      <a:pt x="268" y="1647"/>
                    </a:lnTo>
                    <a:lnTo>
                      <a:pt x="274" y="1652"/>
                    </a:lnTo>
                    <a:lnTo>
                      <a:pt x="286" y="1658"/>
                    </a:lnTo>
                    <a:lnTo>
                      <a:pt x="296" y="1664"/>
                    </a:lnTo>
                    <a:lnTo>
                      <a:pt x="301" y="1667"/>
                    </a:lnTo>
                    <a:lnTo>
                      <a:pt x="304" y="1671"/>
                    </a:lnTo>
                    <a:lnTo>
                      <a:pt x="306" y="1677"/>
                    </a:lnTo>
                    <a:lnTo>
                      <a:pt x="308" y="1683"/>
                    </a:lnTo>
                    <a:lnTo>
                      <a:pt x="308" y="1690"/>
                    </a:lnTo>
                    <a:lnTo>
                      <a:pt x="308" y="1697"/>
                    </a:lnTo>
                    <a:lnTo>
                      <a:pt x="309" y="1705"/>
                    </a:lnTo>
                    <a:lnTo>
                      <a:pt x="312" y="1711"/>
                    </a:lnTo>
                    <a:lnTo>
                      <a:pt x="314" y="1715"/>
                    </a:lnTo>
                    <a:lnTo>
                      <a:pt x="317" y="1718"/>
                    </a:lnTo>
                    <a:lnTo>
                      <a:pt x="320" y="1721"/>
                    </a:lnTo>
                    <a:lnTo>
                      <a:pt x="323" y="1724"/>
                    </a:lnTo>
                    <a:lnTo>
                      <a:pt x="330" y="1728"/>
                    </a:lnTo>
                    <a:lnTo>
                      <a:pt x="337" y="1734"/>
                    </a:lnTo>
                    <a:lnTo>
                      <a:pt x="342" y="1738"/>
                    </a:lnTo>
                    <a:lnTo>
                      <a:pt x="345" y="1741"/>
                    </a:lnTo>
                    <a:lnTo>
                      <a:pt x="347" y="1745"/>
                    </a:lnTo>
                    <a:lnTo>
                      <a:pt x="348" y="1749"/>
                    </a:lnTo>
                    <a:lnTo>
                      <a:pt x="349" y="1759"/>
                    </a:lnTo>
                    <a:lnTo>
                      <a:pt x="350" y="1770"/>
                    </a:lnTo>
                    <a:lnTo>
                      <a:pt x="353" y="1779"/>
                    </a:lnTo>
                    <a:lnTo>
                      <a:pt x="355" y="1789"/>
                    </a:lnTo>
                    <a:lnTo>
                      <a:pt x="356" y="1798"/>
                    </a:lnTo>
                    <a:lnTo>
                      <a:pt x="357" y="1808"/>
                    </a:lnTo>
                    <a:lnTo>
                      <a:pt x="356" y="1821"/>
                    </a:lnTo>
                    <a:lnTo>
                      <a:pt x="355" y="1832"/>
                    </a:lnTo>
                    <a:lnTo>
                      <a:pt x="353" y="1842"/>
                    </a:lnTo>
                    <a:lnTo>
                      <a:pt x="351" y="1852"/>
                    </a:lnTo>
                    <a:lnTo>
                      <a:pt x="346" y="1871"/>
                    </a:lnTo>
                    <a:lnTo>
                      <a:pt x="339" y="1894"/>
                    </a:lnTo>
                    <a:lnTo>
                      <a:pt x="334" y="1907"/>
                    </a:lnTo>
                    <a:lnTo>
                      <a:pt x="330" y="1918"/>
                    </a:lnTo>
                    <a:lnTo>
                      <a:pt x="328" y="1923"/>
                    </a:lnTo>
                    <a:lnTo>
                      <a:pt x="327" y="1930"/>
                    </a:lnTo>
                    <a:lnTo>
                      <a:pt x="326" y="1936"/>
                    </a:lnTo>
                    <a:lnTo>
                      <a:pt x="326" y="1943"/>
                    </a:lnTo>
                    <a:lnTo>
                      <a:pt x="326" y="1969"/>
                    </a:lnTo>
                    <a:lnTo>
                      <a:pt x="319" y="2027"/>
                    </a:lnTo>
                    <a:lnTo>
                      <a:pt x="319" y="2057"/>
                    </a:lnTo>
                    <a:lnTo>
                      <a:pt x="321" y="2061"/>
                    </a:lnTo>
                    <a:lnTo>
                      <a:pt x="332" y="2056"/>
                    </a:lnTo>
                    <a:lnTo>
                      <a:pt x="342" y="2051"/>
                    </a:lnTo>
                    <a:lnTo>
                      <a:pt x="346" y="2048"/>
                    </a:lnTo>
                    <a:lnTo>
                      <a:pt x="350" y="2044"/>
                    </a:lnTo>
                    <a:lnTo>
                      <a:pt x="353" y="2039"/>
                    </a:lnTo>
                    <a:lnTo>
                      <a:pt x="357" y="2034"/>
                    </a:lnTo>
                    <a:lnTo>
                      <a:pt x="363" y="2021"/>
                    </a:lnTo>
                    <a:lnTo>
                      <a:pt x="370" y="2008"/>
                    </a:lnTo>
                    <a:lnTo>
                      <a:pt x="373" y="2002"/>
                    </a:lnTo>
                    <a:lnTo>
                      <a:pt x="377" y="1997"/>
                    </a:lnTo>
                    <a:lnTo>
                      <a:pt x="381" y="1992"/>
                    </a:lnTo>
                    <a:lnTo>
                      <a:pt x="387" y="1987"/>
                    </a:lnTo>
                    <a:lnTo>
                      <a:pt x="391" y="1998"/>
                    </a:lnTo>
                    <a:lnTo>
                      <a:pt x="394" y="2007"/>
                    </a:lnTo>
                    <a:lnTo>
                      <a:pt x="397" y="2018"/>
                    </a:lnTo>
                    <a:lnTo>
                      <a:pt x="398" y="2027"/>
                    </a:lnTo>
                    <a:lnTo>
                      <a:pt x="400" y="2046"/>
                    </a:lnTo>
                    <a:lnTo>
                      <a:pt x="403" y="2067"/>
                    </a:lnTo>
                    <a:lnTo>
                      <a:pt x="418" y="2067"/>
                    </a:lnTo>
                    <a:lnTo>
                      <a:pt x="423" y="2067"/>
                    </a:lnTo>
                    <a:lnTo>
                      <a:pt x="428" y="2065"/>
                    </a:lnTo>
                    <a:lnTo>
                      <a:pt x="432" y="2063"/>
                    </a:lnTo>
                    <a:lnTo>
                      <a:pt x="436" y="2060"/>
                    </a:lnTo>
                    <a:lnTo>
                      <a:pt x="442" y="2052"/>
                    </a:lnTo>
                    <a:lnTo>
                      <a:pt x="447" y="2043"/>
                    </a:lnTo>
                    <a:lnTo>
                      <a:pt x="449" y="2033"/>
                    </a:lnTo>
                    <a:lnTo>
                      <a:pt x="450" y="2023"/>
                    </a:lnTo>
                    <a:lnTo>
                      <a:pt x="451" y="2019"/>
                    </a:lnTo>
                    <a:lnTo>
                      <a:pt x="454" y="2015"/>
                    </a:lnTo>
                    <a:lnTo>
                      <a:pt x="456" y="2012"/>
                    </a:lnTo>
                    <a:lnTo>
                      <a:pt x="460" y="2011"/>
                    </a:lnTo>
                    <a:lnTo>
                      <a:pt x="463" y="2012"/>
                    </a:lnTo>
                    <a:lnTo>
                      <a:pt x="466" y="2014"/>
                    </a:lnTo>
                    <a:lnTo>
                      <a:pt x="469" y="2016"/>
                    </a:lnTo>
                    <a:lnTo>
                      <a:pt x="471" y="2018"/>
                    </a:lnTo>
                    <a:lnTo>
                      <a:pt x="475" y="2023"/>
                    </a:lnTo>
                    <a:lnTo>
                      <a:pt x="480" y="2027"/>
                    </a:lnTo>
                    <a:lnTo>
                      <a:pt x="489" y="2033"/>
                    </a:lnTo>
                    <a:lnTo>
                      <a:pt x="495" y="2039"/>
                    </a:lnTo>
                    <a:lnTo>
                      <a:pt x="501" y="2047"/>
                    </a:lnTo>
                    <a:lnTo>
                      <a:pt x="505" y="2056"/>
                    </a:lnTo>
                    <a:lnTo>
                      <a:pt x="507" y="2061"/>
                    </a:lnTo>
                    <a:lnTo>
                      <a:pt x="509" y="2066"/>
                    </a:lnTo>
                    <a:lnTo>
                      <a:pt x="511" y="2069"/>
                    </a:lnTo>
                    <a:lnTo>
                      <a:pt x="513" y="2071"/>
                    </a:lnTo>
                    <a:lnTo>
                      <a:pt x="515" y="2072"/>
                    </a:lnTo>
                    <a:lnTo>
                      <a:pt x="517" y="2073"/>
                    </a:lnTo>
                    <a:lnTo>
                      <a:pt x="521" y="2072"/>
                    </a:lnTo>
                    <a:lnTo>
                      <a:pt x="525" y="2069"/>
                    </a:lnTo>
                    <a:lnTo>
                      <a:pt x="527" y="2067"/>
                    </a:lnTo>
                    <a:lnTo>
                      <a:pt x="529" y="2063"/>
                    </a:lnTo>
                    <a:lnTo>
                      <a:pt x="532" y="2055"/>
                    </a:lnTo>
                    <a:lnTo>
                      <a:pt x="536" y="2047"/>
                    </a:lnTo>
                    <a:lnTo>
                      <a:pt x="540" y="2040"/>
                    </a:lnTo>
                    <a:lnTo>
                      <a:pt x="543" y="2034"/>
                    </a:lnTo>
                    <a:lnTo>
                      <a:pt x="546" y="2030"/>
                    </a:lnTo>
                    <a:lnTo>
                      <a:pt x="550" y="2026"/>
                    </a:lnTo>
                    <a:lnTo>
                      <a:pt x="558" y="2017"/>
                    </a:lnTo>
                    <a:lnTo>
                      <a:pt x="566" y="2007"/>
                    </a:lnTo>
                    <a:lnTo>
                      <a:pt x="579" y="1992"/>
                    </a:lnTo>
                    <a:lnTo>
                      <a:pt x="590" y="1979"/>
                    </a:lnTo>
                    <a:lnTo>
                      <a:pt x="597" y="1974"/>
                    </a:lnTo>
                    <a:lnTo>
                      <a:pt x="604" y="1968"/>
                    </a:lnTo>
                    <a:lnTo>
                      <a:pt x="611" y="1963"/>
                    </a:lnTo>
                    <a:lnTo>
                      <a:pt x="619" y="1958"/>
                    </a:lnTo>
                    <a:lnTo>
                      <a:pt x="627" y="1951"/>
                    </a:lnTo>
                    <a:lnTo>
                      <a:pt x="633" y="1945"/>
                    </a:lnTo>
                    <a:lnTo>
                      <a:pt x="638" y="1938"/>
                    </a:lnTo>
                    <a:lnTo>
                      <a:pt x="643" y="1930"/>
                    </a:lnTo>
                    <a:lnTo>
                      <a:pt x="644" y="1925"/>
                    </a:lnTo>
                    <a:lnTo>
                      <a:pt x="646" y="1920"/>
                    </a:lnTo>
                    <a:lnTo>
                      <a:pt x="647" y="1918"/>
                    </a:lnTo>
                    <a:lnTo>
                      <a:pt x="648" y="1916"/>
                    </a:lnTo>
                    <a:lnTo>
                      <a:pt x="650" y="1915"/>
                    </a:lnTo>
                    <a:lnTo>
                      <a:pt x="652" y="1914"/>
                    </a:lnTo>
                    <a:lnTo>
                      <a:pt x="662" y="1914"/>
                    </a:lnTo>
                    <a:lnTo>
                      <a:pt x="671" y="1912"/>
                    </a:lnTo>
                    <a:lnTo>
                      <a:pt x="679" y="1907"/>
                    </a:lnTo>
                    <a:lnTo>
                      <a:pt x="686" y="1901"/>
                    </a:lnTo>
                    <a:lnTo>
                      <a:pt x="691" y="1894"/>
                    </a:lnTo>
                    <a:lnTo>
                      <a:pt x="695" y="1887"/>
                    </a:lnTo>
                    <a:lnTo>
                      <a:pt x="698" y="1879"/>
                    </a:lnTo>
                    <a:lnTo>
                      <a:pt x="700" y="1870"/>
                    </a:lnTo>
                    <a:lnTo>
                      <a:pt x="701" y="1862"/>
                    </a:lnTo>
                    <a:lnTo>
                      <a:pt x="701" y="1852"/>
                    </a:lnTo>
                    <a:lnTo>
                      <a:pt x="701" y="1820"/>
                    </a:lnTo>
                    <a:lnTo>
                      <a:pt x="705" y="1821"/>
                    </a:lnTo>
                    <a:lnTo>
                      <a:pt x="708" y="1822"/>
                    </a:lnTo>
                    <a:lnTo>
                      <a:pt x="711" y="1825"/>
                    </a:lnTo>
                    <a:lnTo>
                      <a:pt x="713" y="1827"/>
                    </a:lnTo>
                    <a:lnTo>
                      <a:pt x="716" y="1833"/>
                    </a:lnTo>
                    <a:lnTo>
                      <a:pt x="720" y="1839"/>
                    </a:lnTo>
                    <a:lnTo>
                      <a:pt x="727" y="1851"/>
                    </a:lnTo>
                    <a:lnTo>
                      <a:pt x="734" y="1860"/>
                    </a:lnTo>
                    <a:lnTo>
                      <a:pt x="740" y="1871"/>
                    </a:lnTo>
                    <a:lnTo>
                      <a:pt x="745" y="1884"/>
                    </a:lnTo>
                    <a:lnTo>
                      <a:pt x="748" y="1891"/>
                    </a:lnTo>
                    <a:lnTo>
                      <a:pt x="751" y="1897"/>
                    </a:lnTo>
                    <a:lnTo>
                      <a:pt x="755" y="1904"/>
                    </a:lnTo>
                    <a:lnTo>
                      <a:pt x="758" y="1909"/>
                    </a:lnTo>
                    <a:lnTo>
                      <a:pt x="768" y="1920"/>
                    </a:lnTo>
                    <a:lnTo>
                      <a:pt x="777" y="1933"/>
                    </a:lnTo>
                    <a:lnTo>
                      <a:pt x="782" y="1939"/>
                    </a:lnTo>
                    <a:lnTo>
                      <a:pt x="787" y="1944"/>
                    </a:lnTo>
                    <a:lnTo>
                      <a:pt x="792" y="1949"/>
                    </a:lnTo>
                    <a:lnTo>
                      <a:pt x="799" y="1953"/>
                    </a:lnTo>
                    <a:lnTo>
                      <a:pt x="805" y="1958"/>
                    </a:lnTo>
                    <a:lnTo>
                      <a:pt x="811" y="1960"/>
                    </a:lnTo>
                    <a:lnTo>
                      <a:pt x="818" y="1962"/>
                    </a:lnTo>
                    <a:lnTo>
                      <a:pt x="827" y="1962"/>
                    </a:lnTo>
                    <a:lnTo>
                      <a:pt x="832" y="1962"/>
                    </a:lnTo>
                    <a:lnTo>
                      <a:pt x="838" y="1961"/>
                    </a:lnTo>
                    <a:lnTo>
                      <a:pt x="838" y="1979"/>
                    </a:lnTo>
                    <a:lnTo>
                      <a:pt x="840" y="1997"/>
                    </a:lnTo>
                    <a:lnTo>
                      <a:pt x="842" y="2012"/>
                    </a:lnTo>
                    <a:lnTo>
                      <a:pt x="845" y="2028"/>
                    </a:lnTo>
                    <a:lnTo>
                      <a:pt x="852" y="2059"/>
                    </a:lnTo>
                    <a:lnTo>
                      <a:pt x="862" y="2093"/>
                    </a:lnTo>
                    <a:lnTo>
                      <a:pt x="866" y="2113"/>
                    </a:lnTo>
                    <a:lnTo>
                      <a:pt x="870" y="2130"/>
                    </a:lnTo>
                    <a:lnTo>
                      <a:pt x="872" y="2138"/>
                    </a:lnTo>
                    <a:lnTo>
                      <a:pt x="875" y="2146"/>
                    </a:lnTo>
                    <a:lnTo>
                      <a:pt x="879" y="2154"/>
                    </a:lnTo>
                    <a:lnTo>
                      <a:pt x="886" y="2163"/>
                    </a:lnTo>
                    <a:lnTo>
                      <a:pt x="894" y="2172"/>
                    </a:lnTo>
                    <a:lnTo>
                      <a:pt x="903" y="2179"/>
                    </a:lnTo>
                    <a:lnTo>
                      <a:pt x="907" y="2184"/>
                    </a:lnTo>
                    <a:lnTo>
                      <a:pt x="911" y="2188"/>
                    </a:lnTo>
                    <a:lnTo>
                      <a:pt x="914" y="2192"/>
                    </a:lnTo>
                    <a:lnTo>
                      <a:pt x="916" y="2198"/>
                    </a:lnTo>
                    <a:lnTo>
                      <a:pt x="916" y="2208"/>
                    </a:lnTo>
                    <a:lnTo>
                      <a:pt x="915" y="2219"/>
                    </a:lnTo>
                    <a:lnTo>
                      <a:pt x="916" y="2227"/>
                    </a:lnTo>
                    <a:lnTo>
                      <a:pt x="918" y="2234"/>
                    </a:lnTo>
                    <a:lnTo>
                      <a:pt x="922" y="2241"/>
                    </a:lnTo>
                    <a:lnTo>
                      <a:pt x="927" y="2247"/>
                    </a:lnTo>
                    <a:lnTo>
                      <a:pt x="937" y="2258"/>
                    </a:lnTo>
                    <a:lnTo>
                      <a:pt x="948" y="2271"/>
                    </a:lnTo>
                    <a:lnTo>
                      <a:pt x="958" y="2288"/>
                    </a:lnTo>
                    <a:lnTo>
                      <a:pt x="966" y="2305"/>
                    </a:lnTo>
                    <a:lnTo>
                      <a:pt x="975" y="2320"/>
                    </a:lnTo>
                    <a:lnTo>
                      <a:pt x="986" y="2337"/>
                    </a:lnTo>
                    <a:lnTo>
                      <a:pt x="998" y="2350"/>
                    </a:lnTo>
                    <a:lnTo>
                      <a:pt x="1007" y="2363"/>
                    </a:lnTo>
                    <a:lnTo>
                      <a:pt x="1012" y="2369"/>
                    </a:lnTo>
                    <a:lnTo>
                      <a:pt x="1016" y="2376"/>
                    </a:lnTo>
                    <a:lnTo>
                      <a:pt x="1019" y="2384"/>
                    </a:lnTo>
                    <a:lnTo>
                      <a:pt x="1021" y="2392"/>
                    </a:lnTo>
                    <a:lnTo>
                      <a:pt x="1026" y="2402"/>
                    </a:lnTo>
                    <a:lnTo>
                      <a:pt x="1030" y="2412"/>
                    </a:lnTo>
                    <a:lnTo>
                      <a:pt x="1034" y="2420"/>
                    </a:lnTo>
                    <a:lnTo>
                      <a:pt x="1038" y="2430"/>
                    </a:lnTo>
                    <a:lnTo>
                      <a:pt x="1043" y="2441"/>
                    </a:lnTo>
                    <a:lnTo>
                      <a:pt x="1047" y="2450"/>
                    </a:lnTo>
                    <a:lnTo>
                      <a:pt x="1052" y="2459"/>
                    </a:lnTo>
                    <a:lnTo>
                      <a:pt x="1059" y="2470"/>
                    </a:lnTo>
                    <a:lnTo>
                      <a:pt x="1066" y="2483"/>
                    </a:lnTo>
                    <a:lnTo>
                      <a:pt x="1072" y="2496"/>
                    </a:lnTo>
                    <a:lnTo>
                      <a:pt x="1078" y="2508"/>
                    </a:lnTo>
                    <a:lnTo>
                      <a:pt x="1083" y="2520"/>
                    </a:lnTo>
                    <a:lnTo>
                      <a:pt x="1086" y="2533"/>
                    </a:lnTo>
                    <a:lnTo>
                      <a:pt x="1089" y="2546"/>
                    </a:lnTo>
                    <a:lnTo>
                      <a:pt x="1090" y="2561"/>
                    </a:lnTo>
                    <a:lnTo>
                      <a:pt x="1091" y="2576"/>
                    </a:lnTo>
                    <a:lnTo>
                      <a:pt x="1094" y="2583"/>
                    </a:lnTo>
                    <a:lnTo>
                      <a:pt x="1095" y="2590"/>
                    </a:lnTo>
                    <a:lnTo>
                      <a:pt x="1096" y="2597"/>
                    </a:lnTo>
                    <a:lnTo>
                      <a:pt x="1096" y="2604"/>
                    </a:lnTo>
                    <a:lnTo>
                      <a:pt x="1096" y="2648"/>
                    </a:lnTo>
                    <a:lnTo>
                      <a:pt x="1095" y="2655"/>
                    </a:lnTo>
                    <a:lnTo>
                      <a:pt x="1093" y="2662"/>
                    </a:lnTo>
                    <a:lnTo>
                      <a:pt x="1094" y="2674"/>
                    </a:lnTo>
                    <a:lnTo>
                      <a:pt x="1095" y="2684"/>
                    </a:lnTo>
                    <a:lnTo>
                      <a:pt x="1097" y="2694"/>
                    </a:lnTo>
                    <a:lnTo>
                      <a:pt x="1098" y="2706"/>
                    </a:lnTo>
                    <a:lnTo>
                      <a:pt x="1097" y="2719"/>
                    </a:lnTo>
                    <a:lnTo>
                      <a:pt x="1097" y="2733"/>
                    </a:lnTo>
                    <a:lnTo>
                      <a:pt x="1095" y="2745"/>
                    </a:lnTo>
                    <a:lnTo>
                      <a:pt x="1094" y="2757"/>
                    </a:lnTo>
                    <a:lnTo>
                      <a:pt x="1089" y="2781"/>
                    </a:lnTo>
                    <a:lnTo>
                      <a:pt x="1085" y="2808"/>
                    </a:lnTo>
                    <a:lnTo>
                      <a:pt x="1079" y="2822"/>
                    </a:lnTo>
                    <a:lnTo>
                      <a:pt x="1074" y="2837"/>
                    </a:lnTo>
                    <a:lnTo>
                      <a:pt x="1070" y="2852"/>
                    </a:lnTo>
                    <a:lnTo>
                      <a:pt x="1067" y="2866"/>
                    </a:lnTo>
                    <a:lnTo>
                      <a:pt x="1065" y="2880"/>
                    </a:lnTo>
                    <a:lnTo>
                      <a:pt x="1065" y="2896"/>
                    </a:lnTo>
                    <a:lnTo>
                      <a:pt x="1065" y="2900"/>
                    </a:lnTo>
                    <a:lnTo>
                      <a:pt x="1066" y="2904"/>
                    </a:lnTo>
                    <a:lnTo>
                      <a:pt x="1067" y="2908"/>
                    </a:lnTo>
                    <a:lnTo>
                      <a:pt x="1069" y="2912"/>
                    </a:lnTo>
                    <a:lnTo>
                      <a:pt x="1077" y="2917"/>
                    </a:lnTo>
                    <a:lnTo>
                      <a:pt x="1083" y="2924"/>
                    </a:lnTo>
                    <a:lnTo>
                      <a:pt x="1083" y="2927"/>
                    </a:lnTo>
                    <a:lnTo>
                      <a:pt x="1083" y="2930"/>
                    </a:lnTo>
                    <a:lnTo>
                      <a:pt x="1083" y="2930"/>
                    </a:lnTo>
                    <a:lnTo>
                      <a:pt x="1087" y="2925"/>
                    </a:lnTo>
                    <a:lnTo>
                      <a:pt x="1092" y="2921"/>
                    </a:lnTo>
                    <a:lnTo>
                      <a:pt x="1097" y="2917"/>
                    </a:lnTo>
                    <a:lnTo>
                      <a:pt x="1102" y="2914"/>
                    </a:lnTo>
                    <a:lnTo>
                      <a:pt x="1108" y="2911"/>
                    </a:lnTo>
                    <a:lnTo>
                      <a:pt x="1114" y="2908"/>
                    </a:lnTo>
                    <a:lnTo>
                      <a:pt x="1120" y="2904"/>
                    </a:lnTo>
                    <a:lnTo>
                      <a:pt x="1125" y="2899"/>
                    </a:lnTo>
                    <a:lnTo>
                      <a:pt x="1130" y="2894"/>
                    </a:lnTo>
                    <a:lnTo>
                      <a:pt x="1134" y="2886"/>
                    </a:lnTo>
                    <a:lnTo>
                      <a:pt x="1136" y="2880"/>
                    </a:lnTo>
                    <a:lnTo>
                      <a:pt x="1138" y="2873"/>
                    </a:lnTo>
                    <a:lnTo>
                      <a:pt x="1140" y="2858"/>
                    </a:lnTo>
                    <a:lnTo>
                      <a:pt x="1142" y="2842"/>
                    </a:lnTo>
                    <a:lnTo>
                      <a:pt x="1150" y="2813"/>
                    </a:lnTo>
                    <a:lnTo>
                      <a:pt x="1158" y="2787"/>
                    </a:lnTo>
                    <a:lnTo>
                      <a:pt x="1168" y="2761"/>
                    </a:lnTo>
                    <a:lnTo>
                      <a:pt x="1180" y="2733"/>
                    </a:lnTo>
                    <a:lnTo>
                      <a:pt x="1186" y="2721"/>
                    </a:lnTo>
                    <a:lnTo>
                      <a:pt x="1192" y="2711"/>
                    </a:lnTo>
                    <a:lnTo>
                      <a:pt x="1200" y="2701"/>
                    </a:lnTo>
                    <a:lnTo>
                      <a:pt x="1207" y="2692"/>
                    </a:lnTo>
                    <a:lnTo>
                      <a:pt x="1213" y="2682"/>
                    </a:lnTo>
                    <a:lnTo>
                      <a:pt x="1218" y="2673"/>
                    </a:lnTo>
                    <a:lnTo>
                      <a:pt x="1219" y="2668"/>
                    </a:lnTo>
                    <a:lnTo>
                      <a:pt x="1221" y="2661"/>
                    </a:lnTo>
                    <a:lnTo>
                      <a:pt x="1222" y="2655"/>
                    </a:lnTo>
                    <a:lnTo>
                      <a:pt x="1222" y="2649"/>
                    </a:lnTo>
                    <a:lnTo>
                      <a:pt x="1221" y="2632"/>
                    </a:lnTo>
                    <a:lnTo>
                      <a:pt x="1219" y="2617"/>
                    </a:lnTo>
                    <a:lnTo>
                      <a:pt x="1216" y="2603"/>
                    </a:lnTo>
                    <a:lnTo>
                      <a:pt x="1212" y="2590"/>
                    </a:lnTo>
                    <a:lnTo>
                      <a:pt x="1202" y="2563"/>
                    </a:lnTo>
                    <a:lnTo>
                      <a:pt x="1189" y="2533"/>
                    </a:lnTo>
                    <a:lnTo>
                      <a:pt x="1181" y="2510"/>
                    </a:lnTo>
                    <a:lnTo>
                      <a:pt x="1173" y="2489"/>
                    </a:lnTo>
                    <a:lnTo>
                      <a:pt x="1166" y="2470"/>
                    </a:lnTo>
                    <a:lnTo>
                      <a:pt x="1160" y="2450"/>
                    </a:lnTo>
                    <a:lnTo>
                      <a:pt x="1154" y="2430"/>
                    </a:lnTo>
                    <a:lnTo>
                      <a:pt x="1149" y="2411"/>
                    </a:lnTo>
                    <a:lnTo>
                      <a:pt x="1144" y="2389"/>
                    </a:lnTo>
                    <a:lnTo>
                      <a:pt x="1140" y="2365"/>
                    </a:lnTo>
                    <a:lnTo>
                      <a:pt x="1136" y="2352"/>
                    </a:lnTo>
                    <a:lnTo>
                      <a:pt x="1131" y="2341"/>
                    </a:lnTo>
                    <a:lnTo>
                      <a:pt x="1125" y="2332"/>
                    </a:lnTo>
                    <a:lnTo>
                      <a:pt x="1118" y="2323"/>
                    </a:lnTo>
                    <a:lnTo>
                      <a:pt x="1100" y="2308"/>
                    </a:lnTo>
                    <a:lnTo>
                      <a:pt x="1079" y="2291"/>
                    </a:lnTo>
                    <a:lnTo>
                      <a:pt x="1074" y="2285"/>
                    </a:lnTo>
                    <a:lnTo>
                      <a:pt x="1070" y="2279"/>
                    </a:lnTo>
                    <a:lnTo>
                      <a:pt x="1067" y="2273"/>
                    </a:lnTo>
                    <a:lnTo>
                      <a:pt x="1064" y="2265"/>
                    </a:lnTo>
                    <a:lnTo>
                      <a:pt x="1060" y="2251"/>
                    </a:lnTo>
                    <a:lnTo>
                      <a:pt x="1054" y="2236"/>
                    </a:lnTo>
                    <a:lnTo>
                      <a:pt x="1051" y="2232"/>
                    </a:lnTo>
                    <a:lnTo>
                      <a:pt x="1048" y="2229"/>
                    </a:lnTo>
                    <a:lnTo>
                      <a:pt x="1045" y="2226"/>
                    </a:lnTo>
                    <a:lnTo>
                      <a:pt x="1042" y="2224"/>
                    </a:lnTo>
                    <a:lnTo>
                      <a:pt x="1035" y="2220"/>
                    </a:lnTo>
                    <a:lnTo>
                      <a:pt x="1027" y="2218"/>
                    </a:lnTo>
                    <a:lnTo>
                      <a:pt x="1019" y="2215"/>
                    </a:lnTo>
                    <a:lnTo>
                      <a:pt x="1011" y="2211"/>
                    </a:lnTo>
                    <a:lnTo>
                      <a:pt x="1004" y="2207"/>
                    </a:lnTo>
                    <a:lnTo>
                      <a:pt x="997" y="2201"/>
                    </a:lnTo>
                    <a:lnTo>
                      <a:pt x="992" y="2195"/>
                    </a:lnTo>
                    <a:lnTo>
                      <a:pt x="990" y="2188"/>
                    </a:lnTo>
                    <a:lnTo>
                      <a:pt x="989" y="2181"/>
                    </a:lnTo>
                    <a:lnTo>
                      <a:pt x="989" y="2174"/>
                    </a:lnTo>
                    <a:lnTo>
                      <a:pt x="990" y="2168"/>
                    </a:lnTo>
                    <a:lnTo>
                      <a:pt x="990" y="2161"/>
                    </a:lnTo>
                    <a:lnTo>
                      <a:pt x="989" y="2153"/>
                    </a:lnTo>
                    <a:lnTo>
                      <a:pt x="987" y="2146"/>
                    </a:lnTo>
                    <a:lnTo>
                      <a:pt x="985" y="2140"/>
                    </a:lnTo>
                    <a:lnTo>
                      <a:pt x="982" y="2135"/>
                    </a:lnTo>
                    <a:lnTo>
                      <a:pt x="978" y="2131"/>
                    </a:lnTo>
                    <a:lnTo>
                      <a:pt x="975" y="2126"/>
                    </a:lnTo>
                    <a:lnTo>
                      <a:pt x="965" y="2119"/>
                    </a:lnTo>
                    <a:lnTo>
                      <a:pt x="956" y="2110"/>
                    </a:lnTo>
                    <a:lnTo>
                      <a:pt x="969" y="2107"/>
                    </a:lnTo>
                    <a:lnTo>
                      <a:pt x="979" y="2103"/>
                    </a:lnTo>
                    <a:lnTo>
                      <a:pt x="988" y="2096"/>
                    </a:lnTo>
                    <a:lnTo>
                      <a:pt x="998" y="2090"/>
                    </a:lnTo>
                    <a:lnTo>
                      <a:pt x="1005" y="2083"/>
                    </a:lnTo>
                    <a:lnTo>
                      <a:pt x="1012" y="2074"/>
                    </a:lnTo>
                    <a:lnTo>
                      <a:pt x="1019" y="2064"/>
                    </a:lnTo>
                    <a:lnTo>
                      <a:pt x="1026" y="2053"/>
                    </a:lnTo>
                    <a:lnTo>
                      <a:pt x="1034" y="2041"/>
                    </a:lnTo>
                    <a:lnTo>
                      <a:pt x="1042" y="2032"/>
                    </a:lnTo>
                    <a:lnTo>
                      <a:pt x="1045" y="2027"/>
                    </a:lnTo>
                    <a:lnTo>
                      <a:pt x="1048" y="2022"/>
                    </a:lnTo>
                    <a:lnTo>
                      <a:pt x="1050" y="2016"/>
                    </a:lnTo>
                    <a:lnTo>
                      <a:pt x="1051" y="2008"/>
                    </a:lnTo>
                    <a:lnTo>
                      <a:pt x="1050" y="1990"/>
                    </a:lnTo>
                    <a:lnTo>
                      <a:pt x="1048" y="1972"/>
                    </a:lnTo>
                    <a:lnTo>
                      <a:pt x="1046" y="1956"/>
                    </a:lnTo>
                    <a:lnTo>
                      <a:pt x="1042" y="1942"/>
                    </a:lnTo>
                    <a:lnTo>
                      <a:pt x="1031" y="1911"/>
                    </a:lnTo>
                    <a:lnTo>
                      <a:pt x="1018" y="1878"/>
                    </a:lnTo>
                    <a:lnTo>
                      <a:pt x="1015" y="1873"/>
                    </a:lnTo>
                    <a:lnTo>
                      <a:pt x="1012" y="1868"/>
                    </a:lnTo>
                    <a:lnTo>
                      <a:pt x="1007" y="1865"/>
                    </a:lnTo>
                    <a:lnTo>
                      <a:pt x="1003" y="1862"/>
                    </a:lnTo>
                    <a:lnTo>
                      <a:pt x="998" y="1860"/>
                    </a:lnTo>
                    <a:lnTo>
                      <a:pt x="992" y="1857"/>
                    </a:lnTo>
                    <a:lnTo>
                      <a:pt x="987" y="1854"/>
                    </a:lnTo>
                    <a:lnTo>
                      <a:pt x="983" y="1849"/>
                    </a:lnTo>
                    <a:lnTo>
                      <a:pt x="980" y="1845"/>
                    </a:lnTo>
                    <a:lnTo>
                      <a:pt x="978" y="1839"/>
                    </a:lnTo>
                    <a:lnTo>
                      <a:pt x="977" y="1834"/>
                    </a:lnTo>
                    <a:lnTo>
                      <a:pt x="976" y="1829"/>
                    </a:lnTo>
                    <a:lnTo>
                      <a:pt x="976" y="1818"/>
                    </a:lnTo>
                    <a:lnTo>
                      <a:pt x="973" y="1806"/>
                    </a:lnTo>
                    <a:lnTo>
                      <a:pt x="966" y="1789"/>
                    </a:lnTo>
                    <a:lnTo>
                      <a:pt x="959" y="1773"/>
                    </a:lnTo>
                    <a:lnTo>
                      <a:pt x="955" y="1766"/>
                    </a:lnTo>
                    <a:lnTo>
                      <a:pt x="949" y="1759"/>
                    </a:lnTo>
                    <a:lnTo>
                      <a:pt x="943" y="1752"/>
                    </a:lnTo>
                    <a:lnTo>
                      <a:pt x="935" y="1747"/>
                    </a:lnTo>
                    <a:lnTo>
                      <a:pt x="916" y="1734"/>
                    </a:lnTo>
                    <a:lnTo>
                      <a:pt x="898" y="1721"/>
                    </a:lnTo>
                    <a:lnTo>
                      <a:pt x="883" y="1708"/>
                    </a:lnTo>
                    <a:lnTo>
                      <a:pt x="869" y="1694"/>
                    </a:lnTo>
                    <a:lnTo>
                      <a:pt x="863" y="1687"/>
                    </a:lnTo>
                    <a:lnTo>
                      <a:pt x="857" y="1679"/>
                    </a:lnTo>
                    <a:lnTo>
                      <a:pt x="851" y="1670"/>
                    </a:lnTo>
                    <a:lnTo>
                      <a:pt x="846" y="1662"/>
                    </a:lnTo>
                    <a:lnTo>
                      <a:pt x="841" y="1653"/>
                    </a:lnTo>
                    <a:lnTo>
                      <a:pt x="837" y="1642"/>
                    </a:lnTo>
                    <a:lnTo>
                      <a:pt x="834" y="1632"/>
                    </a:lnTo>
                    <a:lnTo>
                      <a:pt x="831" y="1621"/>
                    </a:lnTo>
                    <a:lnTo>
                      <a:pt x="838" y="1622"/>
                    </a:lnTo>
                    <a:lnTo>
                      <a:pt x="845" y="1623"/>
                    </a:lnTo>
                    <a:lnTo>
                      <a:pt x="852" y="1622"/>
                    </a:lnTo>
                    <a:lnTo>
                      <a:pt x="859" y="1619"/>
                    </a:lnTo>
                    <a:lnTo>
                      <a:pt x="862" y="1616"/>
                    </a:lnTo>
                    <a:lnTo>
                      <a:pt x="864" y="1614"/>
                    </a:lnTo>
                    <a:lnTo>
                      <a:pt x="866" y="1611"/>
                    </a:lnTo>
                    <a:lnTo>
                      <a:pt x="867" y="1609"/>
                    </a:lnTo>
                    <a:lnTo>
                      <a:pt x="868" y="1603"/>
                    </a:lnTo>
                    <a:lnTo>
                      <a:pt x="868" y="1597"/>
                    </a:lnTo>
                    <a:lnTo>
                      <a:pt x="865" y="1582"/>
                    </a:lnTo>
                    <a:lnTo>
                      <a:pt x="864" y="1568"/>
                    </a:lnTo>
                    <a:lnTo>
                      <a:pt x="863" y="1554"/>
                    </a:lnTo>
                    <a:lnTo>
                      <a:pt x="861" y="1543"/>
                    </a:lnTo>
                    <a:lnTo>
                      <a:pt x="859" y="1531"/>
                    </a:lnTo>
                    <a:lnTo>
                      <a:pt x="856" y="1520"/>
                    </a:lnTo>
                    <a:lnTo>
                      <a:pt x="852" y="1510"/>
                    </a:lnTo>
                    <a:lnTo>
                      <a:pt x="849" y="1498"/>
                    </a:lnTo>
                    <a:lnTo>
                      <a:pt x="848" y="1487"/>
                    </a:lnTo>
                    <a:lnTo>
                      <a:pt x="847" y="1473"/>
                    </a:lnTo>
                    <a:lnTo>
                      <a:pt x="847" y="1467"/>
                    </a:lnTo>
                    <a:lnTo>
                      <a:pt x="849" y="1462"/>
                    </a:lnTo>
                    <a:lnTo>
                      <a:pt x="852" y="1458"/>
                    </a:lnTo>
                    <a:lnTo>
                      <a:pt x="856" y="1453"/>
                    </a:lnTo>
                    <a:lnTo>
                      <a:pt x="859" y="1449"/>
                    </a:lnTo>
                    <a:lnTo>
                      <a:pt x="862" y="1443"/>
                    </a:lnTo>
                    <a:lnTo>
                      <a:pt x="864" y="1439"/>
                    </a:lnTo>
                    <a:lnTo>
                      <a:pt x="866" y="1433"/>
                    </a:lnTo>
                    <a:lnTo>
                      <a:pt x="867" y="1428"/>
                    </a:lnTo>
                    <a:lnTo>
                      <a:pt x="867" y="1423"/>
                    </a:lnTo>
                    <a:lnTo>
                      <a:pt x="866" y="1417"/>
                    </a:lnTo>
                    <a:lnTo>
                      <a:pt x="865" y="1413"/>
                    </a:lnTo>
                    <a:lnTo>
                      <a:pt x="864" y="1408"/>
                    </a:lnTo>
                    <a:lnTo>
                      <a:pt x="863" y="1404"/>
                    </a:lnTo>
                    <a:lnTo>
                      <a:pt x="864" y="1400"/>
                    </a:lnTo>
                    <a:lnTo>
                      <a:pt x="866" y="1396"/>
                    </a:lnTo>
                    <a:lnTo>
                      <a:pt x="871" y="1389"/>
                    </a:lnTo>
                    <a:lnTo>
                      <a:pt x="876" y="1385"/>
                    </a:lnTo>
                    <a:lnTo>
                      <a:pt x="883" y="1381"/>
                    </a:lnTo>
                    <a:lnTo>
                      <a:pt x="889" y="1379"/>
                    </a:lnTo>
                    <a:lnTo>
                      <a:pt x="895" y="1377"/>
                    </a:lnTo>
                    <a:lnTo>
                      <a:pt x="901" y="1376"/>
                    </a:lnTo>
                    <a:lnTo>
                      <a:pt x="907" y="1376"/>
                    </a:lnTo>
                    <a:lnTo>
                      <a:pt x="915" y="1376"/>
                    </a:lnTo>
                    <a:lnTo>
                      <a:pt x="929" y="1377"/>
                    </a:lnTo>
                    <a:lnTo>
                      <a:pt x="945" y="1378"/>
                    </a:lnTo>
                    <a:lnTo>
                      <a:pt x="959" y="1378"/>
                    </a:lnTo>
                    <a:lnTo>
                      <a:pt x="976" y="1376"/>
                    </a:lnTo>
                    <a:lnTo>
                      <a:pt x="982" y="1375"/>
                    </a:lnTo>
                    <a:lnTo>
                      <a:pt x="987" y="1372"/>
                    </a:lnTo>
                    <a:lnTo>
                      <a:pt x="992" y="1369"/>
                    </a:lnTo>
                    <a:lnTo>
                      <a:pt x="998" y="1366"/>
                    </a:lnTo>
                    <a:lnTo>
                      <a:pt x="1001" y="1362"/>
                    </a:lnTo>
                    <a:lnTo>
                      <a:pt x="1005" y="1356"/>
                    </a:lnTo>
                    <a:lnTo>
                      <a:pt x="1008" y="1351"/>
                    </a:lnTo>
                    <a:lnTo>
                      <a:pt x="1010" y="1346"/>
                    </a:lnTo>
                    <a:lnTo>
                      <a:pt x="1014" y="1334"/>
                    </a:lnTo>
                    <a:lnTo>
                      <a:pt x="1016" y="1320"/>
                    </a:lnTo>
                    <a:lnTo>
                      <a:pt x="1018" y="1307"/>
                    </a:lnTo>
                    <a:lnTo>
                      <a:pt x="1018" y="1293"/>
                    </a:lnTo>
                    <a:lnTo>
                      <a:pt x="1030" y="1292"/>
                    </a:lnTo>
                    <a:lnTo>
                      <a:pt x="1041" y="1291"/>
                    </a:lnTo>
                    <a:lnTo>
                      <a:pt x="1056" y="1298"/>
                    </a:lnTo>
                    <a:lnTo>
                      <a:pt x="1070" y="1304"/>
                    </a:lnTo>
                    <a:lnTo>
                      <a:pt x="1074" y="1304"/>
                    </a:lnTo>
                    <a:lnTo>
                      <a:pt x="1076" y="1303"/>
                    </a:lnTo>
                    <a:lnTo>
                      <a:pt x="1079" y="1302"/>
                    </a:lnTo>
                    <a:lnTo>
                      <a:pt x="1082" y="1300"/>
                    </a:lnTo>
                    <a:lnTo>
                      <a:pt x="1085" y="1295"/>
                    </a:lnTo>
                    <a:lnTo>
                      <a:pt x="1088" y="1289"/>
                    </a:lnTo>
                    <a:lnTo>
                      <a:pt x="1090" y="1283"/>
                    </a:lnTo>
                    <a:lnTo>
                      <a:pt x="1093" y="1275"/>
                    </a:lnTo>
                    <a:lnTo>
                      <a:pt x="1096" y="1269"/>
                    </a:lnTo>
                    <a:lnTo>
                      <a:pt x="1101" y="1264"/>
                    </a:lnTo>
                    <a:lnTo>
                      <a:pt x="1112" y="1263"/>
                    </a:lnTo>
                    <a:lnTo>
                      <a:pt x="1123" y="1262"/>
                    </a:lnTo>
                    <a:lnTo>
                      <a:pt x="1132" y="1258"/>
                    </a:lnTo>
                    <a:lnTo>
                      <a:pt x="1142" y="1253"/>
                    </a:lnTo>
                    <a:lnTo>
                      <a:pt x="1146" y="1251"/>
                    </a:lnTo>
                    <a:lnTo>
                      <a:pt x="1150" y="1247"/>
                    </a:lnTo>
                    <a:lnTo>
                      <a:pt x="1155" y="1246"/>
                    </a:lnTo>
                    <a:lnTo>
                      <a:pt x="1160" y="1245"/>
                    </a:lnTo>
                    <a:lnTo>
                      <a:pt x="1158" y="1234"/>
                    </a:lnTo>
                    <a:lnTo>
                      <a:pt x="1156" y="1224"/>
                    </a:lnTo>
                    <a:lnTo>
                      <a:pt x="1154" y="1212"/>
                    </a:lnTo>
                    <a:lnTo>
                      <a:pt x="1154" y="1201"/>
                    </a:lnTo>
                    <a:lnTo>
                      <a:pt x="1154" y="1194"/>
                    </a:lnTo>
                    <a:lnTo>
                      <a:pt x="1155" y="1187"/>
                    </a:lnTo>
                    <a:lnTo>
                      <a:pt x="1157" y="1182"/>
                    </a:lnTo>
                    <a:lnTo>
                      <a:pt x="1160" y="1177"/>
                    </a:lnTo>
                    <a:lnTo>
                      <a:pt x="1169" y="1169"/>
                    </a:lnTo>
                    <a:lnTo>
                      <a:pt x="1178" y="1160"/>
                    </a:lnTo>
                    <a:lnTo>
                      <a:pt x="1188" y="1153"/>
                    </a:lnTo>
                    <a:lnTo>
                      <a:pt x="1199" y="1146"/>
                    </a:lnTo>
                    <a:lnTo>
                      <a:pt x="1209" y="1137"/>
                    </a:lnTo>
                    <a:lnTo>
                      <a:pt x="1217" y="1127"/>
                    </a:lnTo>
                    <a:lnTo>
                      <a:pt x="1222" y="1118"/>
                    </a:lnTo>
                    <a:lnTo>
                      <a:pt x="1227" y="1110"/>
                    </a:lnTo>
                    <a:lnTo>
                      <a:pt x="1229" y="1101"/>
                    </a:lnTo>
                    <a:lnTo>
                      <a:pt x="1231" y="1093"/>
                    </a:lnTo>
                    <a:lnTo>
                      <a:pt x="1234" y="1076"/>
                    </a:lnTo>
                    <a:lnTo>
                      <a:pt x="1239" y="1058"/>
                    </a:lnTo>
                    <a:lnTo>
                      <a:pt x="1246" y="1061"/>
                    </a:lnTo>
                    <a:lnTo>
                      <a:pt x="1254" y="1063"/>
                    </a:lnTo>
                    <a:lnTo>
                      <a:pt x="1257" y="1062"/>
                    </a:lnTo>
                    <a:lnTo>
                      <a:pt x="1260" y="1062"/>
                    </a:lnTo>
                    <a:lnTo>
                      <a:pt x="1263" y="1060"/>
                    </a:lnTo>
                    <a:lnTo>
                      <a:pt x="1266" y="1059"/>
                    </a:lnTo>
                    <a:lnTo>
                      <a:pt x="1270" y="1054"/>
                    </a:lnTo>
                    <a:lnTo>
                      <a:pt x="1274" y="1047"/>
                    </a:lnTo>
                    <a:lnTo>
                      <a:pt x="1276" y="1040"/>
                    </a:lnTo>
                    <a:lnTo>
                      <a:pt x="1279" y="1033"/>
                    </a:lnTo>
                    <a:lnTo>
                      <a:pt x="1280" y="1026"/>
                    </a:lnTo>
                    <a:lnTo>
                      <a:pt x="1282" y="1017"/>
                    </a:lnTo>
                    <a:lnTo>
                      <a:pt x="1277" y="1022"/>
                    </a:lnTo>
                    <a:lnTo>
                      <a:pt x="1272" y="1025"/>
                    </a:lnTo>
                    <a:lnTo>
                      <a:pt x="1257" y="1024"/>
                    </a:lnTo>
                    <a:lnTo>
                      <a:pt x="1243" y="1019"/>
                    </a:lnTo>
                    <a:lnTo>
                      <a:pt x="1229" y="1016"/>
                    </a:lnTo>
                    <a:lnTo>
                      <a:pt x="1213" y="1015"/>
                    </a:lnTo>
                    <a:lnTo>
                      <a:pt x="1202" y="1014"/>
                    </a:lnTo>
                    <a:lnTo>
                      <a:pt x="1192" y="1012"/>
                    </a:lnTo>
                    <a:lnTo>
                      <a:pt x="1187" y="1012"/>
                    </a:lnTo>
                    <a:lnTo>
                      <a:pt x="1182" y="1012"/>
                    </a:lnTo>
                    <a:lnTo>
                      <a:pt x="1178" y="1013"/>
                    </a:lnTo>
                    <a:lnTo>
                      <a:pt x="1173" y="1015"/>
                    </a:lnTo>
                    <a:lnTo>
                      <a:pt x="1165" y="1020"/>
                    </a:lnTo>
                    <a:lnTo>
                      <a:pt x="1160" y="1026"/>
                    </a:lnTo>
                    <a:lnTo>
                      <a:pt x="1157" y="1028"/>
                    </a:lnTo>
                    <a:lnTo>
                      <a:pt x="1154" y="1030"/>
                    </a:lnTo>
                    <a:lnTo>
                      <a:pt x="1151" y="1031"/>
                    </a:lnTo>
                    <a:lnTo>
                      <a:pt x="1147" y="1032"/>
                    </a:lnTo>
                    <a:lnTo>
                      <a:pt x="1141" y="1032"/>
                    </a:lnTo>
                    <a:lnTo>
                      <a:pt x="1135" y="1031"/>
                    </a:lnTo>
                    <a:lnTo>
                      <a:pt x="1131" y="1029"/>
                    </a:lnTo>
                    <a:lnTo>
                      <a:pt x="1127" y="1027"/>
                    </a:lnTo>
                    <a:lnTo>
                      <a:pt x="1123" y="1024"/>
                    </a:lnTo>
                    <a:lnTo>
                      <a:pt x="1119" y="1020"/>
                    </a:lnTo>
                    <a:lnTo>
                      <a:pt x="1116" y="1017"/>
                    </a:lnTo>
                    <a:lnTo>
                      <a:pt x="1113" y="1013"/>
                    </a:lnTo>
                    <a:lnTo>
                      <a:pt x="1107" y="1005"/>
                    </a:lnTo>
                    <a:lnTo>
                      <a:pt x="1103" y="995"/>
                    </a:lnTo>
                    <a:lnTo>
                      <a:pt x="1099" y="983"/>
                    </a:lnTo>
                    <a:lnTo>
                      <a:pt x="1097" y="973"/>
                    </a:lnTo>
                    <a:lnTo>
                      <a:pt x="1091" y="973"/>
                    </a:lnTo>
                    <a:lnTo>
                      <a:pt x="1086" y="975"/>
                    </a:lnTo>
                    <a:lnTo>
                      <a:pt x="1080" y="977"/>
                    </a:lnTo>
                    <a:lnTo>
                      <a:pt x="1076" y="980"/>
                    </a:lnTo>
                    <a:lnTo>
                      <a:pt x="1072" y="982"/>
                    </a:lnTo>
                    <a:lnTo>
                      <a:pt x="1067" y="984"/>
                    </a:lnTo>
                    <a:lnTo>
                      <a:pt x="1062" y="986"/>
                    </a:lnTo>
                    <a:lnTo>
                      <a:pt x="1057" y="986"/>
                    </a:lnTo>
                    <a:lnTo>
                      <a:pt x="1051" y="986"/>
                    </a:lnTo>
                    <a:lnTo>
                      <a:pt x="1047" y="984"/>
                    </a:lnTo>
                    <a:lnTo>
                      <a:pt x="1044" y="980"/>
                    </a:lnTo>
                    <a:lnTo>
                      <a:pt x="1042" y="976"/>
                    </a:lnTo>
                    <a:lnTo>
                      <a:pt x="1038" y="967"/>
                    </a:lnTo>
                    <a:lnTo>
                      <a:pt x="1035" y="956"/>
                    </a:lnTo>
                    <a:lnTo>
                      <a:pt x="1028" y="938"/>
                    </a:lnTo>
                    <a:lnTo>
                      <a:pt x="1023" y="920"/>
                    </a:lnTo>
                    <a:lnTo>
                      <a:pt x="1021" y="903"/>
                    </a:lnTo>
                    <a:lnTo>
                      <a:pt x="1020" y="884"/>
                    </a:lnTo>
                    <a:lnTo>
                      <a:pt x="1022" y="862"/>
                    </a:lnTo>
                    <a:lnTo>
                      <a:pt x="1027" y="842"/>
                    </a:lnTo>
                    <a:lnTo>
                      <a:pt x="1028" y="833"/>
                    </a:lnTo>
                    <a:lnTo>
                      <a:pt x="1027" y="824"/>
                    </a:lnTo>
                    <a:lnTo>
                      <a:pt x="1026" y="819"/>
                    </a:lnTo>
                    <a:lnTo>
                      <a:pt x="1023" y="815"/>
                    </a:lnTo>
                    <a:lnTo>
                      <a:pt x="1021" y="810"/>
                    </a:lnTo>
                    <a:lnTo>
                      <a:pt x="1018" y="806"/>
                    </a:lnTo>
                    <a:lnTo>
                      <a:pt x="1013" y="801"/>
                    </a:lnTo>
                    <a:lnTo>
                      <a:pt x="1007" y="796"/>
                    </a:lnTo>
                    <a:lnTo>
                      <a:pt x="1002" y="792"/>
                    </a:lnTo>
                    <a:lnTo>
                      <a:pt x="995" y="789"/>
                    </a:lnTo>
                    <a:lnTo>
                      <a:pt x="989" y="786"/>
                    </a:lnTo>
                    <a:lnTo>
                      <a:pt x="983" y="783"/>
                    </a:lnTo>
                    <a:lnTo>
                      <a:pt x="977" y="780"/>
                    </a:lnTo>
                    <a:lnTo>
                      <a:pt x="971" y="775"/>
                    </a:lnTo>
                    <a:lnTo>
                      <a:pt x="963" y="769"/>
                    </a:lnTo>
                    <a:lnTo>
                      <a:pt x="958" y="761"/>
                    </a:lnTo>
                    <a:lnTo>
                      <a:pt x="953" y="754"/>
                    </a:lnTo>
                    <a:lnTo>
                      <a:pt x="949" y="747"/>
                    </a:lnTo>
                    <a:lnTo>
                      <a:pt x="945" y="740"/>
                    </a:lnTo>
                    <a:lnTo>
                      <a:pt x="941" y="732"/>
                    </a:lnTo>
                    <a:lnTo>
                      <a:pt x="934" y="725"/>
                    </a:lnTo>
                    <a:lnTo>
                      <a:pt x="928" y="718"/>
                    </a:lnTo>
                    <a:lnTo>
                      <a:pt x="922" y="713"/>
                    </a:lnTo>
                    <a:lnTo>
                      <a:pt x="916" y="708"/>
                    </a:lnTo>
                    <a:lnTo>
                      <a:pt x="908" y="704"/>
                    </a:lnTo>
                    <a:lnTo>
                      <a:pt x="902" y="701"/>
                    </a:lnTo>
                    <a:lnTo>
                      <a:pt x="889" y="697"/>
                    </a:lnTo>
                    <a:lnTo>
                      <a:pt x="875" y="694"/>
                    </a:lnTo>
                    <a:lnTo>
                      <a:pt x="862" y="692"/>
                    </a:lnTo>
                    <a:lnTo>
                      <a:pt x="847" y="690"/>
                    </a:lnTo>
                    <a:lnTo>
                      <a:pt x="832" y="686"/>
                    </a:lnTo>
                    <a:lnTo>
                      <a:pt x="816" y="680"/>
                    </a:lnTo>
                    <a:lnTo>
                      <a:pt x="812" y="678"/>
                    </a:lnTo>
                    <a:lnTo>
                      <a:pt x="809" y="676"/>
                    </a:lnTo>
                    <a:lnTo>
                      <a:pt x="806" y="673"/>
                    </a:lnTo>
                    <a:lnTo>
                      <a:pt x="804" y="670"/>
                    </a:lnTo>
                    <a:lnTo>
                      <a:pt x="801" y="664"/>
                    </a:lnTo>
                    <a:lnTo>
                      <a:pt x="798" y="657"/>
                    </a:lnTo>
                    <a:lnTo>
                      <a:pt x="796" y="641"/>
                    </a:lnTo>
                    <a:lnTo>
                      <a:pt x="792" y="623"/>
                    </a:lnTo>
                    <a:lnTo>
                      <a:pt x="788" y="609"/>
                    </a:lnTo>
                    <a:lnTo>
                      <a:pt x="785" y="594"/>
                    </a:lnTo>
                    <a:lnTo>
                      <a:pt x="786" y="581"/>
                    </a:lnTo>
                    <a:lnTo>
                      <a:pt x="788" y="569"/>
                    </a:lnTo>
                    <a:lnTo>
                      <a:pt x="791" y="557"/>
                    </a:lnTo>
                    <a:lnTo>
                      <a:pt x="794" y="546"/>
                    </a:lnTo>
                    <a:lnTo>
                      <a:pt x="805" y="524"/>
                    </a:lnTo>
                    <a:lnTo>
                      <a:pt x="816" y="499"/>
                    </a:lnTo>
                    <a:lnTo>
                      <a:pt x="823" y="481"/>
                    </a:lnTo>
                    <a:lnTo>
                      <a:pt x="828" y="465"/>
                    </a:lnTo>
                    <a:lnTo>
                      <a:pt x="832" y="447"/>
                    </a:lnTo>
                    <a:lnTo>
                      <a:pt x="838" y="429"/>
                    </a:lnTo>
                    <a:lnTo>
                      <a:pt x="848" y="396"/>
                    </a:lnTo>
                    <a:lnTo>
                      <a:pt x="858" y="367"/>
                    </a:lnTo>
                    <a:lnTo>
                      <a:pt x="861" y="354"/>
                    </a:lnTo>
                    <a:lnTo>
                      <a:pt x="864" y="338"/>
                    </a:lnTo>
                    <a:lnTo>
                      <a:pt x="866" y="323"/>
                    </a:lnTo>
                    <a:lnTo>
                      <a:pt x="866" y="305"/>
                    </a:lnTo>
                    <a:lnTo>
                      <a:pt x="866" y="257"/>
                    </a:lnTo>
                    <a:lnTo>
                      <a:pt x="866" y="246"/>
                    </a:lnTo>
                    <a:lnTo>
                      <a:pt x="864" y="237"/>
                    </a:lnTo>
                    <a:lnTo>
                      <a:pt x="862" y="227"/>
                    </a:lnTo>
                    <a:lnTo>
                      <a:pt x="859" y="219"/>
                    </a:lnTo>
                    <a:lnTo>
                      <a:pt x="856" y="211"/>
                    </a:lnTo>
                    <a:lnTo>
                      <a:pt x="851" y="204"/>
                    </a:lnTo>
                    <a:lnTo>
                      <a:pt x="846" y="196"/>
                    </a:lnTo>
                    <a:lnTo>
                      <a:pt x="841" y="189"/>
                    </a:lnTo>
                    <a:lnTo>
                      <a:pt x="817" y="161"/>
                    </a:lnTo>
                    <a:lnTo>
                      <a:pt x="792" y="129"/>
                    </a:lnTo>
                    <a:lnTo>
                      <a:pt x="787" y="121"/>
                    </a:lnTo>
                    <a:lnTo>
                      <a:pt x="783" y="112"/>
                    </a:lnTo>
                    <a:lnTo>
                      <a:pt x="779" y="104"/>
                    </a:lnTo>
                    <a:lnTo>
                      <a:pt x="776" y="96"/>
                    </a:lnTo>
                    <a:lnTo>
                      <a:pt x="774" y="88"/>
                    </a:lnTo>
                    <a:lnTo>
                      <a:pt x="772" y="79"/>
                    </a:lnTo>
                    <a:lnTo>
                      <a:pt x="770" y="70"/>
                    </a:lnTo>
                    <a:lnTo>
                      <a:pt x="769" y="60"/>
                    </a:lnTo>
                    <a:lnTo>
                      <a:pt x="768" y="49"/>
                    </a:lnTo>
                    <a:lnTo>
                      <a:pt x="765" y="39"/>
                    </a:lnTo>
                    <a:lnTo>
                      <a:pt x="762" y="28"/>
                    </a:lnTo>
                    <a:lnTo>
                      <a:pt x="758" y="20"/>
                    </a:lnTo>
                    <a:lnTo>
                      <a:pt x="756" y="16"/>
                    </a:lnTo>
                    <a:lnTo>
                      <a:pt x="753" y="12"/>
                    </a:lnTo>
                    <a:lnTo>
                      <a:pt x="750" y="9"/>
                    </a:lnTo>
                    <a:lnTo>
                      <a:pt x="746" y="6"/>
                    </a:lnTo>
                    <a:lnTo>
                      <a:pt x="743" y="4"/>
                    </a:lnTo>
                    <a:lnTo>
                      <a:pt x="739" y="2"/>
                    </a:lnTo>
                    <a:lnTo>
                      <a:pt x="733" y="0"/>
                    </a:lnTo>
                    <a:lnTo>
                      <a:pt x="728" y="0"/>
                    </a:lnTo>
                    <a:lnTo>
                      <a:pt x="720" y="2"/>
                    </a:lnTo>
                    <a:lnTo>
                      <a:pt x="713" y="3"/>
                    </a:lnTo>
                    <a:lnTo>
                      <a:pt x="706" y="6"/>
                    </a:lnTo>
                    <a:lnTo>
                      <a:pt x="700" y="9"/>
                    </a:lnTo>
                    <a:lnTo>
                      <a:pt x="694" y="13"/>
                    </a:lnTo>
                    <a:lnTo>
                      <a:pt x="689" y="17"/>
                    </a:lnTo>
                    <a:lnTo>
                      <a:pt x="684" y="22"/>
                    </a:lnTo>
                    <a:lnTo>
                      <a:pt x="678" y="27"/>
                    </a:lnTo>
                    <a:lnTo>
                      <a:pt x="669" y="39"/>
                    </a:lnTo>
                    <a:lnTo>
                      <a:pt x="659" y="51"/>
                    </a:lnTo>
                    <a:lnTo>
                      <a:pt x="654" y="56"/>
                    </a:lnTo>
                    <a:lnTo>
                      <a:pt x="647" y="63"/>
                    </a:lnTo>
                    <a:lnTo>
                      <a:pt x="641" y="67"/>
                    </a:lnTo>
                    <a:lnTo>
                      <a:pt x="634" y="72"/>
                    </a:lnTo>
                    <a:lnTo>
                      <a:pt x="634" y="72"/>
                    </a:lnTo>
                    <a:lnTo>
                      <a:pt x="626" y="91"/>
                    </a:lnTo>
                    <a:lnTo>
                      <a:pt x="617" y="107"/>
                    </a:lnTo>
                    <a:lnTo>
                      <a:pt x="612" y="114"/>
                    </a:lnTo>
                    <a:lnTo>
                      <a:pt x="607" y="122"/>
                    </a:lnTo>
                    <a:lnTo>
                      <a:pt x="601" y="129"/>
                    </a:lnTo>
                    <a:lnTo>
                      <a:pt x="593" y="136"/>
                    </a:lnTo>
                    <a:lnTo>
                      <a:pt x="588" y="139"/>
                    </a:lnTo>
                    <a:lnTo>
                      <a:pt x="583" y="142"/>
                    </a:lnTo>
                    <a:lnTo>
                      <a:pt x="578" y="145"/>
                    </a:lnTo>
                    <a:lnTo>
                      <a:pt x="573" y="147"/>
                    </a:lnTo>
                    <a:lnTo>
                      <a:pt x="568" y="148"/>
                    </a:lnTo>
                    <a:lnTo>
                      <a:pt x="562" y="151"/>
                    </a:lnTo>
                    <a:lnTo>
                      <a:pt x="557" y="154"/>
                    </a:lnTo>
                    <a:lnTo>
                      <a:pt x="553" y="157"/>
                    </a:lnTo>
                    <a:lnTo>
                      <a:pt x="565" y="173"/>
                    </a:lnTo>
                    <a:lnTo>
                      <a:pt x="578" y="186"/>
                    </a:lnTo>
                    <a:lnTo>
                      <a:pt x="590" y="198"/>
                    </a:lnTo>
                    <a:lnTo>
                      <a:pt x="605" y="212"/>
                    </a:lnTo>
                    <a:lnTo>
                      <a:pt x="610" y="215"/>
                    </a:lnTo>
                    <a:lnTo>
                      <a:pt x="615" y="218"/>
                    </a:lnTo>
                    <a:lnTo>
                      <a:pt x="617" y="219"/>
                    </a:lnTo>
                    <a:lnTo>
                      <a:pt x="619" y="221"/>
                    </a:lnTo>
                    <a:lnTo>
                      <a:pt x="621" y="223"/>
                    </a:lnTo>
                    <a:lnTo>
                      <a:pt x="621" y="226"/>
                    </a:lnTo>
                    <a:lnTo>
                      <a:pt x="620" y="235"/>
                    </a:lnTo>
                    <a:lnTo>
                      <a:pt x="619" y="243"/>
                    </a:lnTo>
                    <a:lnTo>
                      <a:pt x="562" y="243"/>
                    </a:lnTo>
                    <a:lnTo>
                      <a:pt x="552" y="242"/>
                    </a:lnTo>
                    <a:lnTo>
                      <a:pt x="542" y="239"/>
                    </a:lnTo>
                    <a:lnTo>
                      <a:pt x="532" y="237"/>
                    </a:lnTo>
                    <a:lnTo>
                      <a:pt x="521" y="236"/>
                    </a:lnTo>
                    <a:lnTo>
                      <a:pt x="503" y="236"/>
                    </a:lnTo>
                    <a:lnTo>
                      <a:pt x="487" y="237"/>
                    </a:lnTo>
                    <a:lnTo>
                      <a:pt x="470" y="240"/>
                    </a:lnTo>
                    <a:lnTo>
                      <a:pt x="456" y="244"/>
                    </a:lnTo>
                    <a:lnTo>
                      <a:pt x="448" y="246"/>
                    </a:lnTo>
                    <a:lnTo>
                      <a:pt x="441" y="249"/>
                    </a:lnTo>
                    <a:lnTo>
                      <a:pt x="435" y="253"/>
                    </a:lnTo>
                    <a:lnTo>
                      <a:pt x="429" y="259"/>
                    </a:lnTo>
                    <a:lnTo>
                      <a:pt x="423" y="264"/>
                    </a:lnTo>
                    <a:lnTo>
                      <a:pt x="418" y="269"/>
                    </a:lnTo>
                    <a:lnTo>
                      <a:pt x="414" y="276"/>
                    </a:lnTo>
                    <a:lnTo>
                      <a:pt x="410" y="283"/>
                    </a:lnTo>
                    <a:lnTo>
                      <a:pt x="408" y="290"/>
                    </a:lnTo>
                    <a:lnTo>
                      <a:pt x="406" y="296"/>
                    </a:lnTo>
                    <a:lnTo>
                      <a:pt x="405" y="302"/>
                    </a:lnTo>
                    <a:lnTo>
                      <a:pt x="404" y="308"/>
                    </a:lnTo>
                    <a:lnTo>
                      <a:pt x="404" y="322"/>
                    </a:lnTo>
                    <a:lnTo>
                      <a:pt x="403" y="335"/>
                    </a:lnTo>
                    <a:lnTo>
                      <a:pt x="393" y="336"/>
                    </a:lnTo>
                    <a:lnTo>
                      <a:pt x="384" y="338"/>
                    </a:lnTo>
                    <a:lnTo>
                      <a:pt x="376" y="342"/>
                    </a:lnTo>
                    <a:lnTo>
                      <a:pt x="369" y="347"/>
                    </a:lnTo>
                    <a:lnTo>
                      <a:pt x="362" y="352"/>
                    </a:lnTo>
                    <a:lnTo>
                      <a:pt x="356" y="359"/>
                    </a:lnTo>
                    <a:lnTo>
                      <a:pt x="352" y="367"/>
                    </a:lnTo>
                    <a:lnTo>
                      <a:pt x="349" y="376"/>
                    </a:lnTo>
                    <a:lnTo>
                      <a:pt x="342" y="376"/>
                    </a:lnTo>
                    <a:lnTo>
                      <a:pt x="335" y="376"/>
                    </a:lnTo>
                    <a:lnTo>
                      <a:pt x="329" y="377"/>
                    </a:lnTo>
                    <a:lnTo>
                      <a:pt x="324" y="379"/>
                    </a:lnTo>
                    <a:lnTo>
                      <a:pt x="314" y="385"/>
                    </a:lnTo>
                    <a:lnTo>
                      <a:pt x="303" y="392"/>
                    </a:lnTo>
                    <a:lnTo>
                      <a:pt x="298" y="409"/>
                    </a:lnTo>
                    <a:lnTo>
                      <a:pt x="294" y="424"/>
                    </a:lnTo>
                    <a:lnTo>
                      <a:pt x="290" y="440"/>
                    </a:lnTo>
                    <a:lnTo>
                      <a:pt x="285" y="457"/>
                    </a:lnTo>
                    <a:lnTo>
                      <a:pt x="282" y="469"/>
                    </a:lnTo>
                    <a:lnTo>
                      <a:pt x="279" y="480"/>
                    </a:lnTo>
                    <a:lnTo>
                      <a:pt x="278" y="486"/>
                    </a:lnTo>
                    <a:lnTo>
                      <a:pt x="276" y="491"/>
                    </a:lnTo>
                    <a:lnTo>
                      <a:pt x="272" y="494"/>
                    </a:lnTo>
                    <a:lnTo>
                      <a:pt x="268" y="497"/>
                    </a:lnTo>
                    <a:lnTo>
                      <a:pt x="257" y="499"/>
                    </a:lnTo>
                    <a:lnTo>
                      <a:pt x="246" y="499"/>
                    </a:lnTo>
                    <a:lnTo>
                      <a:pt x="243" y="501"/>
                    </a:lnTo>
                    <a:lnTo>
                      <a:pt x="240" y="502"/>
                    </a:lnTo>
                    <a:lnTo>
                      <a:pt x="237" y="505"/>
                    </a:lnTo>
                    <a:lnTo>
                      <a:pt x="235" y="507"/>
                    </a:lnTo>
                    <a:lnTo>
                      <a:pt x="232" y="514"/>
                    </a:lnTo>
                    <a:lnTo>
                      <a:pt x="231" y="520"/>
                    </a:lnTo>
                    <a:lnTo>
                      <a:pt x="230" y="536"/>
                    </a:lnTo>
                    <a:lnTo>
                      <a:pt x="230" y="552"/>
                    </a:lnTo>
                    <a:lnTo>
                      <a:pt x="230" y="599"/>
                    </a:lnTo>
                    <a:lnTo>
                      <a:pt x="236" y="609"/>
                    </a:lnTo>
                    <a:lnTo>
                      <a:pt x="241" y="618"/>
                    </a:lnTo>
                    <a:lnTo>
                      <a:pt x="241" y="647"/>
                    </a:lnTo>
                    <a:lnTo>
                      <a:pt x="239" y="672"/>
                    </a:lnTo>
                    <a:lnTo>
                      <a:pt x="235" y="697"/>
                    </a:lnTo>
                    <a:lnTo>
                      <a:pt x="230" y="725"/>
                    </a:lnTo>
                    <a:lnTo>
                      <a:pt x="226" y="744"/>
                    </a:lnTo>
                    <a:lnTo>
                      <a:pt x="222" y="759"/>
                    </a:lnTo>
                    <a:lnTo>
                      <a:pt x="219" y="776"/>
                    </a:lnTo>
                    <a:lnTo>
                      <a:pt x="215" y="794"/>
                    </a:lnTo>
                    <a:lnTo>
                      <a:pt x="212" y="809"/>
                    </a:lnTo>
                    <a:lnTo>
                      <a:pt x="208" y="822"/>
                    </a:lnTo>
                    <a:lnTo>
                      <a:pt x="205" y="829"/>
                    </a:lnTo>
                    <a:lnTo>
                      <a:pt x="201" y="833"/>
                    </a:lnTo>
                    <a:lnTo>
                      <a:pt x="199" y="835"/>
                    </a:lnTo>
                    <a:lnTo>
                      <a:pt x="196" y="836"/>
                    </a:lnTo>
                    <a:lnTo>
                      <a:pt x="192" y="837"/>
                    </a:lnTo>
                    <a:lnTo>
                      <a:pt x="189" y="837"/>
                    </a:lnTo>
                    <a:lnTo>
                      <a:pt x="182" y="836"/>
                    </a:lnTo>
                    <a:lnTo>
                      <a:pt x="177" y="834"/>
                    </a:lnTo>
                    <a:lnTo>
                      <a:pt x="172" y="830"/>
                    </a:lnTo>
                    <a:lnTo>
                      <a:pt x="166" y="827"/>
                    </a:lnTo>
                    <a:lnTo>
                      <a:pt x="162" y="822"/>
                    </a:lnTo>
                    <a:lnTo>
                      <a:pt x="157" y="819"/>
                    </a:lnTo>
                    <a:lnTo>
                      <a:pt x="151" y="816"/>
                    </a:lnTo>
                    <a:lnTo>
                      <a:pt x="144" y="815"/>
                    </a:lnTo>
                    <a:lnTo>
                      <a:pt x="137" y="816"/>
                    </a:lnTo>
                    <a:lnTo>
                      <a:pt x="131" y="817"/>
                    </a:lnTo>
                    <a:lnTo>
                      <a:pt x="126" y="820"/>
                    </a:lnTo>
                    <a:lnTo>
                      <a:pt x="122" y="824"/>
                    </a:lnTo>
                    <a:lnTo>
                      <a:pt x="118" y="828"/>
                    </a:lnTo>
                    <a:lnTo>
                      <a:pt x="114" y="833"/>
                    </a:lnTo>
                    <a:lnTo>
                      <a:pt x="112" y="839"/>
                    </a:lnTo>
                    <a:lnTo>
                      <a:pt x="108" y="845"/>
                    </a:lnTo>
                    <a:lnTo>
                      <a:pt x="105" y="859"/>
                    </a:lnTo>
                    <a:lnTo>
                      <a:pt x="103" y="873"/>
                    </a:lnTo>
                    <a:lnTo>
                      <a:pt x="101" y="888"/>
                    </a:lnTo>
                    <a:lnTo>
                      <a:pt x="101" y="902"/>
                    </a:lnTo>
                    <a:lnTo>
                      <a:pt x="102" y="919"/>
                    </a:lnTo>
                    <a:lnTo>
                      <a:pt x="105" y="933"/>
                    </a:lnTo>
                    <a:lnTo>
                      <a:pt x="107" y="948"/>
                    </a:lnTo>
                    <a:lnTo>
                      <a:pt x="108" y="964"/>
                    </a:lnTo>
                    <a:lnTo>
                      <a:pt x="107" y="972"/>
                    </a:lnTo>
                    <a:lnTo>
                      <a:pt x="105" y="979"/>
                    </a:lnTo>
                    <a:lnTo>
                      <a:pt x="102" y="985"/>
                    </a:lnTo>
                    <a:lnTo>
                      <a:pt x="99" y="991"/>
                    </a:lnTo>
                    <a:lnTo>
                      <a:pt x="95" y="997"/>
                    </a:lnTo>
                    <a:lnTo>
                      <a:pt x="93" y="1004"/>
                    </a:lnTo>
                    <a:lnTo>
                      <a:pt x="90" y="1010"/>
                    </a:lnTo>
                    <a:lnTo>
                      <a:pt x="90" y="1018"/>
                    </a:lnTo>
                    <a:lnTo>
                      <a:pt x="90" y="1067"/>
                    </a:lnTo>
                    <a:lnTo>
                      <a:pt x="93" y="1076"/>
                    </a:lnTo>
                    <a:lnTo>
                      <a:pt x="97" y="1087"/>
                    </a:lnTo>
                    <a:lnTo>
                      <a:pt x="95" y="1099"/>
                    </a:lnTo>
                    <a:lnTo>
                      <a:pt x="92" y="1112"/>
                    </a:lnTo>
                    <a:lnTo>
                      <a:pt x="89" y="1123"/>
                    </a:lnTo>
                    <a:lnTo>
                      <a:pt x="87" y="1137"/>
                    </a:lnTo>
                    <a:lnTo>
                      <a:pt x="74" y="1139"/>
                    </a:lnTo>
                    <a:lnTo>
                      <a:pt x="63" y="1142"/>
                    </a:lnTo>
                    <a:lnTo>
                      <a:pt x="51" y="1145"/>
                    </a:lnTo>
                    <a:lnTo>
                      <a:pt x="39" y="1146"/>
                    </a:lnTo>
                    <a:lnTo>
                      <a:pt x="20" y="1146"/>
                    </a:lnTo>
                    <a:close/>
                  </a:path>
                </a:pathLst>
              </a:custGeom>
              <a:solidFill>
                <a:srgbClr val="EAEAEA"/>
              </a:solidFill>
              <a:ln w="9525">
                <a:solidFill>
                  <a:sysClr val="windowText" lastClr="000000">
                    <a:lumMod val="50000"/>
                    <a:lumOff val="50000"/>
                  </a:sysClr>
                </a:solidFill>
                <a:round/>
                <a:headEnd/>
                <a:tailEnd/>
              </a:ln>
            </p:spPr>
          </p:sp>
          <p:sp>
            <p:nvSpPr>
              <p:cNvPr id="43" name="Malaysia"/>
              <p:cNvSpPr>
                <a:spLocks noEditPoints="1"/>
              </p:cNvSpPr>
              <p:nvPr/>
            </p:nvSpPr>
            <p:spPr bwMode="auto">
              <a:xfrm>
                <a:off x="4642705" y="5768424"/>
                <a:ext cx="1450110" cy="687413"/>
              </a:xfrm>
              <a:custGeom>
                <a:avLst/>
                <a:gdLst/>
                <a:ahLst/>
                <a:cxnLst>
                  <a:cxn ang="0">
                    <a:pos x="2365" y="501"/>
                  </a:cxn>
                  <a:cxn ang="0">
                    <a:pos x="2432" y="511"/>
                  </a:cxn>
                  <a:cxn ang="0">
                    <a:pos x="2443" y="407"/>
                  </a:cxn>
                  <a:cxn ang="0">
                    <a:pos x="2437" y="351"/>
                  </a:cxn>
                  <a:cxn ang="0">
                    <a:pos x="2476" y="309"/>
                  </a:cxn>
                  <a:cxn ang="0">
                    <a:pos x="2520" y="263"/>
                  </a:cxn>
                  <a:cxn ang="0">
                    <a:pos x="2610" y="70"/>
                  </a:cxn>
                  <a:cxn ang="0">
                    <a:pos x="2649" y="44"/>
                  </a:cxn>
                  <a:cxn ang="0">
                    <a:pos x="2672" y="12"/>
                  </a:cxn>
                  <a:cxn ang="0">
                    <a:pos x="2737" y="60"/>
                  </a:cxn>
                  <a:cxn ang="0">
                    <a:pos x="2803" y="65"/>
                  </a:cxn>
                  <a:cxn ang="0">
                    <a:pos x="2821" y="136"/>
                  </a:cxn>
                  <a:cxn ang="0">
                    <a:pos x="2894" y="132"/>
                  </a:cxn>
                  <a:cxn ang="0">
                    <a:pos x="2887" y="186"/>
                  </a:cxn>
                  <a:cxn ang="0">
                    <a:pos x="2949" y="151"/>
                  </a:cxn>
                  <a:cxn ang="0">
                    <a:pos x="3038" y="190"/>
                  </a:cxn>
                  <a:cxn ang="0">
                    <a:pos x="2966" y="269"/>
                  </a:cxn>
                  <a:cxn ang="0">
                    <a:pos x="2900" y="308"/>
                  </a:cxn>
                  <a:cxn ang="0">
                    <a:pos x="2953" y="367"/>
                  </a:cxn>
                  <a:cxn ang="0">
                    <a:pos x="2874" y="412"/>
                  </a:cxn>
                  <a:cxn ang="0">
                    <a:pos x="2820" y="399"/>
                  </a:cxn>
                  <a:cxn ang="0">
                    <a:pos x="2768" y="445"/>
                  </a:cxn>
                  <a:cxn ang="0">
                    <a:pos x="2610" y="472"/>
                  </a:cxn>
                  <a:cxn ang="0">
                    <a:pos x="2519" y="577"/>
                  </a:cxn>
                  <a:cxn ang="0">
                    <a:pos x="2475" y="740"/>
                  </a:cxn>
                  <a:cxn ang="0">
                    <a:pos x="2427" y="807"/>
                  </a:cxn>
                  <a:cxn ang="0">
                    <a:pos x="2380" y="917"/>
                  </a:cxn>
                  <a:cxn ang="0">
                    <a:pos x="2302" y="993"/>
                  </a:cxn>
                  <a:cxn ang="0">
                    <a:pos x="2257" y="1053"/>
                  </a:cxn>
                  <a:cxn ang="0">
                    <a:pos x="2121" y="1072"/>
                  </a:cxn>
                  <a:cxn ang="0">
                    <a:pos x="2026" y="1115"/>
                  </a:cxn>
                  <a:cxn ang="0">
                    <a:pos x="1969" y="1232"/>
                  </a:cxn>
                  <a:cxn ang="0">
                    <a:pos x="1824" y="1280"/>
                  </a:cxn>
                  <a:cxn ang="0">
                    <a:pos x="1762" y="1300"/>
                  </a:cxn>
                  <a:cxn ang="0">
                    <a:pos x="1659" y="1258"/>
                  </a:cxn>
                  <a:cxn ang="0">
                    <a:pos x="1550" y="1182"/>
                  </a:cxn>
                  <a:cxn ang="0">
                    <a:pos x="1614" y="1181"/>
                  </a:cxn>
                  <a:cxn ang="0">
                    <a:pos x="1716" y="1145"/>
                  </a:cxn>
                  <a:cxn ang="0">
                    <a:pos x="1797" y="1178"/>
                  </a:cxn>
                  <a:cxn ang="0">
                    <a:pos x="1843" y="1005"/>
                  </a:cxn>
                  <a:cxn ang="0">
                    <a:pos x="1894" y="901"/>
                  </a:cxn>
                  <a:cxn ang="0">
                    <a:pos x="2081" y="757"/>
                  </a:cxn>
                  <a:cxn ang="0">
                    <a:pos x="2136" y="669"/>
                  </a:cxn>
                  <a:cxn ang="0">
                    <a:pos x="2206" y="536"/>
                  </a:cxn>
                  <a:cxn ang="0">
                    <a:pos x="374" y="710"/>
                  </a:cxn>
                  <a:cxn ang="0">
                    <a:pos x="503" y="821"/>
                  </a:cxn>
                  <a:cxn ang="0">
                    <a:pos x="550" y="973"/>
                  </a:cxn>
                  <a:cxn ang="0">
                    <a:pos x="534" y="1157"/>
                  </a:cxn>
                  <a:cxn ang="0">
                    <a:pos x="604" y="1222"/>
                  </a:cxn>
                  <a:cxn ang="0">
                    <a:pos x="675" y="1397"/>
                  </a:cxn>
                  <a:cxn ang="0">
                    <a:pos x="577" y="1454"/>
                  </a:cxn>
                  <a:cxn ang="0">
                    <a:pos x="374" y="1345"/>
                  </a:cxn>
                  <a:cxn ang="0">
                    <a:pos x="207" y="1252"/>
                  </a:cxn>
                  <a:cxn ang="0">
                    <a:pos x="106" y="1086"/>
                  </a:cxn>
                  <a:cxn ang="0">
                    <a:pos x="62" y="959"/>
                  </a:cxn>
                  <a:cxn ang="0">
                    <a:pos x="51" y="802"/>
                  </a:cxn>
                  <a:cxn ang="0">
                    <a:pos x="35" y="687"/>
                  </a:cxn>
                  <a:cxn ang="0">
                    <a:pos x="158" y="736"/>
                  </a:cxn>
                  <a:cxn ang="0">
                    <a:pos x="203" y="790"/>
                  </a:cxn>
                  <a:cxn ang="0">
                    <a:pos x="265" y="758"/>
                  </a:cxn>
                  <a:cxn ang="0">
                    <a:pos x="324" y="695"/>
                  </a:cxn>
                </a:cxnLst>
                <a:rect l="0" t="0" r="r" b="b"/>
                <a:pathLst>
                  <a:path w="3056" h="1462">
                    <a:moveTo>
                      <a:pt x="2275" y="502"/>
                    </a:moveTo>
                    <a:lnTo>
                      <a:pt x="2285" y="510"/>
                    </a:lnTo>
                    <a:lnTo>
                      <a:pt x="2293" y="518"/>
                    </a:lnTo>
                    <a:lnTo>
                      <a:pt x="2302" y="526"/>
                    </a:lnTo>
                    <a:lnTo>
                      <a:pt x="2308" y="536"/>
                    </a:lnTo>
                    <a:lnTo>
                      <a:pt x="2321" y="553"/>
                    </a:lnTo>
                    <a:lnTo>
                      <a:pt x="2337" y="573"/>
                    </a:lnTo>
                    <a:lnTo>
                      <a:pt x="2343" y="568"/>
                    </a:lnTo>
                    <a:lnTo>
                      <a:pt x="2348" y="562"/>
                    </a:lnTo>
                    <a:lnTo>
                      <a:pt x="2352" y="555"/>
                    </a:lnTo>
                    <a:lnTo>
                      <a:pt x="2354" y="548"/>
                    </a:lnTo>
                    <a:lnTo>
                      <a:pt x="2359" y="532"/>
                    </a:lnTo>
                    <a:lnTo>
                      <a:pt x="2362" y="515"/>
                    </a:lnTo>
                    <a:lnTo>
                      <a:pt x="2364" y="508"/>
                    </a:lnTo>
                    <a:lnTo>
                      <a:pt x="2365" y="501"/>
                    </a:lnTo>
                    <a:lnTo>
                      <a:pt x="2367" y="493"/>
                    </a:lnTo>
                    <a:lnTo>
                      <a:pt x="2370" y="488"/>
                    </a:lnTo>
                    <a:lnTo>
                      <a:pt x="2374" y="483"/>
                    </a:lnTo>
                    <a:lnTo>
                      <a:pt x="2378" y="479"/>
                    </a:lnTo>
                    <a:lnTo>
                      <a:pt x="2384" y="477"/>
                    </a:lnTo>
                    <a:lnTo>
                      <a:pt x="2392" y="476"/>
                    </a:lnTo>
                    <a:lnTo>
                      <a:pt x="2396" y="477"/>
                    </a:lnTo>
                    <a:lnTo>
                      <a:pt x="2400" y="478"/>
                    </a:lnTo>
                    <a:lnTo>
                      <a:pt x="2404" y="480"/>
                    </a:lnTo>
                    <a:lnTo>
                      <a:pt x="2407" y="482"/>
                    </a:lnTo>
                    <a:lnTo>
                      <a:pt x="2412" y="488"/>
                    </a:lnTo>
                    <a:lnTo>
                      <a:pt x="2418" y="495"/>
                    </a:lnTo>
                    <a:lnTo>
                      <a:pt x="2423" y="502"/>
                    </a:lnTo>
                    <a:lnTo>
                      <a:pt x="2429" y="508"/>
                    </a:lnTo>
                    <a:lnTo>
                      <a:pt x="2432" y="511"/>
                    </a:lnTo>
                    <a:lnTo>
                      <a:pt x="2436" y="512"/>
                    </a:lnTo>
                    <a:lnTo>
                      <a:pt x="2439" y="514"/>
                    </a:lnTo>
                    <a:lnTo>
                      <a:pt x="2445" y="514"/>
                    </a:lnTo>
                    <a:lnTo>
                      <a:pt x="2452" y="512"/>
                    </a:lnTo>
                    <a:lnTo>
                      <a:pt x="2458" y="509"/>
                    </a:lnTo>
                    <a:lnTo>
                      <a:pt x="2458" y="488"/>
                    </a:lnTo>
                    <a:lnTo>
                      <a:pt x="2458" y="478"/>
                    </a:lnTo>
                    <a:lnTo>
                      <a:pt x="2457" y="467"/>
                    </a:lnTo>
                    <a:lnTo>
                      <a:pt x="2456" y="457"/>
                    </a:lnTo>
                    <a:lnTo>
                      <a:pt x="2454" y="448"/>
                    </a:lnTo>
                    <a:lnTo>
                      <a:pt x="2452" y="439"/>
                    </a:lnTo>
                    <a:lnTo>
                      <a:pt x="2449" y="430"/>
                    </a:lnTo>
                    <a:lnTo>
                      <a:pt x="2445" y="420"/>
                    </a:lnTo>
                    <a:lnTo>
                      <a:pt x="2439" y="410"/>
                    </a:lnTo>
                    <a:lnTo>
                      <a:pt x="2443" y="407"/>
                    </a:lnTo>
                    <a:lnTo>
                      <a:pt x="2448" y="402"/>
                    </a:lnTo>
                    <a:lnTo>
                      <a:pt x="2451" y="400"/>
                    </a:lnTo>
                    <a:lnTo>
                      <a:pt x="2454" y="398"/>
                    </a:lnTo>
                    <a:lnTo>
                      <a:pt x="2456" y="397"/>
                    </a:lnTo>
                    <a:lnTo>
                      <a:pt x="2457" y="396"/>
                    </a:lnTo>
                    <a:lnTo>
                      <a:pt x="2458" y="395"/>
                    </a:lnTo>
                    <a:lnTo>
                      <a:pt x="2458" y="393"/>
                    </a:lnTo>
                    <a:lnTo>
                      <a:pt x="2458" y="388"/>
                    </a:lnTo>
                    <a:lnTo>
                      <a:pt x="2457" y="382"/>
                    </a:lnTo>
                    <a:lnTo>
                      <a:pt x="2456" y="378"/>
                    </a:lnTo>
                    <a:lnTo>
                      <a:pt x="2454" y="374"/>
                    </a:lnTo>
                    <a:lnTo>
                      <a:pt x="2449" y="366"/>
                    </a:lnTo>
                    <a:lnTo>
                      <a:pt x="2442" y="357"/>
                    </a:lnTo>
                    <a:lnTo>
                      <a:pt x="2440" y="354"/>
                    </a:lnTo>
                    <a:lnTo>
                      <a:pt x="2437" y="351"/>
                    </a:lnTo>
                    <a:lnTo>
                      <a:pt x="2434" y="348"/>
                    </a:lnTo>
                    <a:lnTo>
                      <a:pt x="2433" y="344"/>
                    </a:lnTo>
                    <a:lnTo>
                      <a:pt x="2434" y="341"/>
                    </a:lnTo>
                    <a:lnTo>
                      <a:pt x="2435" y="339"/>
                    </a:lnTo>
                    <a:lnTo>
                      <a:pt x="2437" y="337"/>
                    </a:lnTo>
                    <a:lnTo>
                      <a:pt x="2439" y="335"/>
                    </a:lnTo>
                    <a:lnTo>
                      <a:pt x="2445" y="332"/>
                    </a:lnTo>
                    <a:lnTo>
                      <a:pt x="2449" y="326"/>
                    </a:lnTo>
                    <a:lnTo>
                      <a:pt x="2452" y="319"/>
                    </a:lnTo>
                    <a:lnTo>
                      <a:pt x="2455" y="312"/>
                    </a:lnTo>
                    <a:lnTo>
                      <a:pt x="2457" y="309"/>
                    </a:lnTo>
                    <a:lnTo>
                      <a:pt x="2459" y="306"/>
                    </a:lnTo>
                    <a:lnTo>
                      <a:pt x="2462" y="305"/>
                    </a:lnTo>
                    <a:lnTo>
                      <a:pt x="2465" y="304"/>
                    </a:lnTo>
                    <a:lnTo>
                      <a:pt x="2476" y="309"/>
                    </a:lnTo>
                    <a:lnTo>
                      <a:pt x="2486" y="315"/>
                    </a:lnTo>
                    <a:lnTo>
                      <a:pt x="2489" y="314"/>
                    </a:lnTo>
                    <a:lnTo>
                      <a:pt x="2491" y="313"/>
                    </a:lnTo>
                    <a:lnTo>
                      <a:pt x="2493" y="312"/>
                    </a:lnTo>
                    <a:lnTo>
                      <a:pt x="2495" y="310"/>
                    </a:lnTo>
                    <a:lnTo>
                      <a:pt x="2499" y="306"/>
                    </a:lnTo>
                    <a:lnTo>
                      <a:pt x="2505" y="302"/>
                    </a:lnTo>
                    <a:lnTo>
                      <a:pt x="2509" y="299"/>
                    </a:lnTo>
                    <a:lnTo>
                      <a:pt x="2512" y="298"/>
                    </a:lnTo>
                    <a:lnTo>
                      <a:pt x="2514" y="296"/>
                    </a:lnTo>
                    <a:lnTo>
                      <a:pt x="2515" y="293"/>
                    </a:lnTo>
                    <a:lnTo>
                      <a:pt x="2516" y="285"/>
                    </a:lnTo>
                    <a:lnTo>
                      <a:pt x="2517" y="277"/>
                    </a:lnTo>
                    <a:lnTo>
                      <a:pt x="2518" y="269"/>
                    </a:lnTo>
                    <a:lnTo>
                      <a:pt x="2520" y="263"/>
                    </a:lnTo>
                    <a:lnTo>
                      <a:pt x="2525" y="250"/>
                    </a:lnTo>
                    <a:lnTo>
                      <a:pt x="2531" y="234"/>
                    </a:lnTo>
                    <a:lnTo>
                      <a:pt x="2538" y="209"/>
                    </a:lnTo>
                    <a:lnTo>
                      <a:pt x="2544" y="189"/>
                    </a:lnTo>
                    <a:lnTo>
                      <a:pt x="2547" y="178"/>
                    </a:lnTo>
                    <a:lnTo>
                      <a:pt x="2552" y="169"/>
                    </a:lnTo>
                    <a:lnTo>
                      <a:pt x="2559" y="158"/>
                    </a:lnTo>
                    <a:lnTo>
                      <a:pt x="2567" y="148"/>
                    </a:lnTo>
                    <a:lnTo>
                      <a:pt x="2577" y="135"/>
                    </a:lnTo>
                    <a:lnTo>
                      <a:pt x="2584" y="123"/>
                    </a:lnTo>
                    <a:lnTo>
                      <a:pt x="2592" y="110"/>
                    </a:lnTo>
                    <a:lnTo>
                      <a:pt x="2597" y="95"/>
                    </a:lnTo>
                    <a:lnTo>
                      <a:pt x="2602" y="84"/>
                    </a:lnTo>
                    <a:lnTo>
                      <a:pt x="2608" y="75"/>
                    </a:lnTo>
                    <a:lnTo>
                      <a:pt x="2610" y="70"/>
                    </a:lnTo>
                    <a:lnTo>
                      <a:pt x="2612" y="66"/>
                    </a:lnTo>
                    <a:lnTo>
                      <a:pt x="2614" y="60"/>
                    </a:lnTo>
                    <a:lnTo>
                      <a:pt x="2617" y="55"/>
                    </a:lnTo>
                    <a:lnTo>
                      <a:pt x="2618" y="41"/>
                    </a:lnTo>
                    <a:lnTo>
                      <a:pt x="2620" y="29"/>
                    </a:lnTo>
                    <a:lnTo>
                      <a:pt x="2621" y="23"/>
                    </a:lnTo>
                    <a:lnTo>
                      <a:pt x="2623" y="17"/>
                    </a:lnTo>
                    <a:lnTo>
                      <a:pt x="2625" y="12"/>
                    </a:lnTo>
                    <a:lnTo>
                      <a:pt x="2629" y="7"/>
                    </a:lnTo>
                    <a:lnTo>
                      <a:pt x="2634" y="10"/>
                    </a:lnTo>
                    <a:lnTo>
                      <a:pt x="2638" y="14"/>
                    </a:lnTo>
                    <a:lnTo>
                      <a:pt x="2641" y="19"/>
                    </a:lnTo>
                    <a:lnTo>
                      <a:pt x="2643" y="23"/>
                    </a:lnTo>
                    <a:lnTo>
                      <a:pt x="2647" y="33"/>
                    </a:lnTo>
                    <a:lnTo>
                      <a:pt x="2649" y="44"/>
                    </a:lnTo>
                    <a:lnTo>
                      <a:pt x="2649" y="52"/>
                    </a:lnTo>
                    <a:lnTo>
                      <a:pt x="2651" y="59"/>
                    </a:lnTo>
                    <a:lnTo>
                      <a:pt x="2652" y="62"/>
                    </a:lnTo>
                    <a:lnTo>
                      <a:pt x="2654" y="64"/>
                    </a:lnTo>
                    <a:lnTo>
                      <a:pt x="2656" y="65"/>
                    </a:lnTo>
                    <a:lnTo>
                      <a:pt x="2659" y="66"/>
                    </a:lnTo>
                    <a:lnTo>
                      <a:pt x="2665" y="65"/>
                    </a:lnTo>
                    <a:lnTo>
                      <a:pt x="2670" y="63"/>
                    </a:lnTo>
                    <a:lnTo>
                      <a:pt x="2674" y="62"/>
                    </a:lnTo>
                    <a:lnTo>
                      <a:pt x="2676" y="60"/>
                    </a:lnTo>
                    <a:lnTo>
                      <a:pt x="2677" y="57"/>
                    </a:lnTo>
                    <a:lnTo>
                      <a:pt x="2678" y="55"/>
                    </a:lnTo>
                    <a:lnTo>
                      <a:pt x="2672" y="23"/>
                    </a:lnTo>
                    <a:lnTo>
                      <a:pt x="2672" y="17"/>
                    </a:lnTo>
                    <a:lnTo>
                      <a:pt x="2672" y="12"/>
                    </a:lnTo>
                    <a:lnTo>
                      <a:pt x="2675" y="8"/>
                    </a:lnTo>
                    <a:lnTo>
                      <a:pt x="2677" y="4"/>
                    </a:lnTo>
                    <a:lnTo>
                      <a:pt x="2680" y="2"/>
                    </a:lnTo>
                    <a:lnTo>
                      <a:pt x="2682" y="1"/>
                    </a:lnTo>
                    <a:lnTo>
                      <a:pt x="2684" y="1"/>
                    </a:lnTo>
                    <a:lnTo>
                      <a:pt x="2687" y="0"/>
                    </a:lnTo>
                    <a:lnTo>
                      <a:pt x="2692" y="1"/>
                    </a:lnTo>
                    <a:lnTo>
                      <a:pt x="2698" y="1"/>
                    </a:lnTo>
                    <a:lnTo>
                      <a:pt x="2708" y="2"/>
                    </a:lnTo>
                    <a:lnTo>
                      <a:pt x="2717" y="2"/>
                    </a:lnTo>
                    <a:lnTo>
                      <a:pt x="2720" y="23"/>
                    </a:lnTo>
                    <a:lnTo>
                      <a:pt x="2724" y="42"/>
                    </a:lnTo>
                    <a:lnTo>
                      <a:pt x="2728" y="51"/>
                    </a:lnTo>
                    <a:lnTo>
                      <a:pt x="2733" y="57"/>
                    </a:lnTo>
                    <a:lnTo>
                      <a:pt x="2737" y="60"/>
                    </a:lnTo>
                    <a:lnTo>
                      <a:pt x="2740" y="63"/>
                    </a:lnTo>
                    <a:lnTo>
                      <a:pt x="2744" y="65"/>
                    </a:lnTo>
                    <a:lnTo>
                      <a:pt x="2749" y="66"/>
                    </a:lnTo>
                    <a:lnTo>
                      <a:pt x="2751" y="61"/>
                    </a:lnTo>
                    <a:lnTo>
                      <a:pt x="2752" y="56"/>
                    </a:lnTo>
                    <a:lnTo>
                      <a:pt x="2754" y="54"/>
                    </a:lnTo>
                    <a:lnTo>
                      <a:pt x="2755" y="53"/>
                    </a:lnTo>
                    <a:lnTo>
                      <a:pt x="2757" y="51"/>
                    </a:lnTo>
                    <a:lnTo>
                      <a:pt x="2760" y="51"/>
                    </a:lnTo>
                    <a:lnTo>
                      <a:pt x="2769" y="57"/>
                    </a:lnTo>
                    <a:lnTo>
                      <a:pt x="2777" y="64"/>
                    </a:lnTo>
                    <a:lnTo>
                      <a:pt x="2785" y="65"/>
                    </a:lnTo>
                    <a:lnTo>
                      <a:pt x="2795" y="65"/>
                    </a:lnTo>
                    <a:lnTo>
                      <a:pt x="2799" y="65"/>
                    </a:lnTo>
                    <a:lnTo>
                      <a:pt x="2803" y="65"/>
                    </a:lnTo>
                    <a:lnTo>
                      <a:pt x="2807" y="66"/>
                    </a:lnTo>
                    <a:lnTo>
                      <a:pt x="2811" y="67"/>
                    </a:lnTo>
                    <a:lnTo>
                      <a:pt x="2814" y="69"/>
                    </a:lnTo>
                    <a:lnTo>
                      <a:pt x="2817" y="71"/>
                    </a:lnTo>
                    <a:lnTo>
                      <a:pt x="2818" y="75"/>
                    </a:lnTo>
                    <a:lnTo>
                      <a:pt x="2820" y="78"/>
                    </a:lnTo>
                    <a:lnTo>
                      <a:pt x="2821" y="84"/>
                    </a:lnTo>
                    <a:lnTo>
                      <a:pt x="2821" y="91"/>
                    </a:lnTo>
                    <a:lnTo>
                      <a:pt x="2817" y="104"/>
                    </a:lnTo>
                    <a:lnTo>
                      <a:pt x="2813" y="115"/>
                    </a:lnTo>
                    <a:lnTo>
                      <a:pt x="2813" y="120"/>
                    </a:lnTo>
                    <a:lnTo>
                      <a:pt x="2815" y="124"/>
                    </a:lnTo>
                    <a:lnTo>
                      <a:pt x="2817" y="127"/>
                    </a:lnTo>
                    <a:lnTo>
                      <a:pt x="2819" y="132"/>
                    </a:lnTo>
                    <a:lnTo>
                      <a:pt x="2821" y="136"/>
                    </a:lnTo>
                    <a:lnTo>
                      <a:pt x="2823" y="139"/>
                    </a:lnTo>
                    <a:lnTo>
                      <a:pt x="2824" y="143"/>
                    </a:lnTo>
                    <a:lnTo>
                      <a:pt x="2824" y="148"/>
                    </a:lnTo>
                    <a:lnTo>
                      <a:pt x="2830" y="148"/>
                    </a:lnTo>
                    <a:lnTo>
                      <a:pt x="2837" y="139"/>
                    </a:lnTo>
                    <a:lnTo>
                      <a:pt x="2843" y="130"/>
                    </a:lnTo>
                    <a:lnTo>
                      <a:pt x="2851" y="123"/>
                    </a:lnTo>
                    <a:lnTo>
                      <a:pt x="2859" y="115"/>
                    </a:lnTo>
                    <a:lnTo>
                      <a:pt x="2867" y="121"/>
                    </a:lnTo>
                    <a:lnTo>
                      <a:pt x="2877" y="125"/>
                    </a:lnTo>
                    <a:lnTo>
                      <a:pt x="2883" y="126"/>
                    </a:lnTo>
                    <a:lnTo>
                      <a:pt x="2888" y="127"/>
                    </a:lnTo>
                    <a:lnTo>
                      <a:pt x="2890" y="128"/>
                    </a:lnTo>
                    <a:lnTo>
                      <a:pt x="2892" y="129"/>
                    </a:lnTo>
                    <a:lnTo>
                      <a:pt x="2894" y="132"/>
                    </a:lnTo>
                    <a:lnTo>
                      <a:pt x="2894" y="134"/>
                    </a:lnTo>
                    <a:lnTo>
                      <a:pt x="2893" y="140"/>
                    </a:lnTo>
                    <a:lnTo>
                      <a:pt x="2891" y="144"/>
                    </a:lnTo>
                    <a:lnTo>
                      <a:pt x="2888" y="148"/>
                    </a:lnTo>
                    <a:lnTo>
                      <a:pt x="2884" y="152"/>
                    </a:lnTo>
                    <a:lnTo>
                      <a:pt x="2881" y="155"/>
                    </a:lnTo>
                    <a:lnTo>
                      <a:pt x="2878" y="160"/>
                    </a:lnTo>
                    <a:lnTo>
                      <a:pt x="2875" y="164"/>
                    </a:lnTo>
                    <a:lnTo>
                      <a:pt x="2875" y="170"/>
                    </a:lnTo>
                    <a:lnTo>
                      <a:pt x="2875" y="176"/>
                    </a:lnTo>
                    <a:lnTo>
                      <a:pt x="2878" y="181"/>
                    </a:lnTo>
                    <a:lnTo>
                      <a:pt x="2880" y="183"/>
                    </a:lnTo>
                    <a:lnTo>
                      <a:pt x="2882" y="184"/>
                    </a:lnTo>
                    <a:lnTo>
                      <a:pt x="2884" y="185"/>
                    </a:lnTo>
                    <a:lnTo>
                      <a:pt x="2887" y="186"/>
                    </a:lnTo>
                    <a:lnTo>
                      <a:pt x="2892" y="185"/>
                    </a:lnTo>
                    <a:lnTo>
                      <a:pt x="2896" y="184"/>
                    </a:lnTo>
                    <a:lnTo>
                      <a:pt x="2900" y="182"/>
                    </a:lnTo>
                    <a:lnTo>
                      <a:pt x="2904" y="179"/>
                    </a:lnTo>
                    <a:lnTo>
                      <a:pt x="2910" y="173"/>
                    </a:lnTo>
                    <a:lnTo>
                      <a:pt x="2915" y="166"/>
                    </a:lnTo>
                    <a:lnTo>
                      <a:pt x="2920" y="157"/>
                    </a:lnTo>
                    <a:lnTo>
                      <a:pt x="2926" y="151"/>
                    </a:lnTo>
                    <a:lnTo>
                      <a:pt x="2931" y="148"/>
                    </a:lnTo>
                    <a:lnTo>
                      <a:pt x="2934" y="146"/>
                    </a:lnTo>
                    <a:lnTo>
                      <a:pt x="2938" y="145"/>
                    </a:lnTo>
                    <a:lnTo>
                      <a:pt x="2943" y="145"/>
                    </a:lnTo>
                    <a:lnTo>
                      <a:pt x="2946" y="146"/>
                    </a:lnTo>
                    <a:lnTo>
                      <a:pt x="2948" y="148"/>
                    </a:lnTo>
                    <a:lnTo>
                      <a:pt x="2949" y="151"/>
                    </a:lnTo>
                    <a:lnTo>
                      <a:pt x="2951" y="154"/>
                    </a:lnTo>
                    <a:lnTo>
                      <a:pt x="2955" y="160"/>
                    </a:lnTo>
                    <a:lnTo>
                      <a:pt x="2961" y="165"/>
                    </a:lnTo>
                    <a:lnTo>
                      <a:pt x="2963" y="167"/>
                    </a:lnTo>
                    <a:lnTo>
                      <a:pt x="2966" y="168"/>
                    </a:lnTo>
                    <a:lnTo>
                      <a:pt x="2969" y="169"/>
                    </a:lnTo>
                    <a:lnTo>
                      <a:pt x="2973" y="170"/>
                    </a:lnTo>
                    <a:lnTo>
                      <a:pt x="2981" y="170"/>
                    </a:lnTo>
                    <a:lnTo>
                      <a:pt x="2989" y="171"/>
                    </a:lnTo>
                    <a:lnTo>
                      <a:pt x="2996" y="172"/>
                    </a:lnTo>
                    <a:lnTo>
                      <a:pt x="3005" y="173"/>
                    </a:lnTo>
                    <a:lnTo>
                      <a:pt x="3014" y="176"/>
                    </a:lnTo>
                    <a:lnTo>
                      <a:pt x="3023" y="179"/>
                    </a:lnTo>
                    <a:lnTo>
                      <a:pt x="3031" y="184"/>
                    </a:lnTo>
                    <a:lnTo>
                      <a:pt x="3038" y="190"/>
                    </a:lnTo>
                    <a:lnTo>
                      <a:pt x="3043" y="197"/>
                    </a:lnTo>
                    <a:lnTo>
                      <a:pt x="3049" y="204"/>
                    </a:lnTo>
                    <a:lnTo>
                      <a:pt x="3053" y="213"/>
                    </a:lnTo>
                    <a:lnTo>
                      <a:pt x="3056" y="223"/>
                    </a:lnTo>
                    <a:lnTo>
                      <a:pt x="3045" y="228"/>
                    </a:lnTo>
                    <a:lnTo>
                      <a:pt x="3033" y="232"/>
                    </a:lnTo>
                    <a:lnTo>
                      <a:pt x="3023" y="236"/>
                    </a:lnTo>
                    <a:lnTo>
                      <a:pt x="3011" y="242"/>
                    </a:lnTo>
                    <a:lnTo>
                      <a:pt x="3004" y="251"/>
                    </a:lnTo>
                    <a:lnTo>
                      <a:pt x="2995" y="260"/>
                    </a:lnTo>
                    <a:lnTo>
                      <a:pt x="2986" y="263"/>
                    </a:lnTo>
                    <a:lnTo>
                      <a:pt x="2978" y="265"/>
                    </a:lnTo>
                    <a:lnTo>
                      <a:pt x="2974" y="266"/>
                    </a:lnTo>
                    <a:lnTo>
                      <a:pt x="2970" y="267"/>
                    </a:lnTo>
                    <a:lnTo>
                      <a:pt x="2966" y="269"/>
                    </a:lnTo>
                    <a:lnTo>
                      <a:pt x="2962" y="271"/>
                    </a:lnTo>
                    <a:lnTo>
                      <a:pt x="2960" y="275"/>
                    </a:lnTo>
                    <a:lnTo>
                      <a:pt x="2957" y="276"/>
                    </a:lnTo>
                    <a:lnTo>
                      <a:pt x="2954" y="277"/>
                    </a:lnTo>
                    <a:lnTo>
                      <a:pt x="2951" y="277"/>
                    </a:lnTo>
                    <a:lnTo>
                      <a:pt x="2942" y="276"/>
                    </a:lnTo>
                    <a:lnTo>
                      <a:pt x="2935" y="275"/>
                    </a:lnTo>
                    <a:lnTo>
                      <a:pt x="2926" y="274"/>
                    </a:lnTo>
                    <a:lnTo>
                      <a:pt x="2918" y="272"/>
                    </a:lnTo>
                    <a:lnTo>
                      <a:pt x="2913" y="282"/>
                    </a:lnTo>
                    <a:lnTo>
                      <a:pt x="2908" y="290"/>
                    </a:lnTo>
                    <a:lnTo>
                      <a:pt x="2905" y="293"/>
                    </a:lnTo>
                    <a:lnTo>
                      <a:pt x="2903" y="297"/>
                    </a:lnTo>
                    <a:lnTo>
                      <a:pt x="2900" y="303"/>
                    </a:lnTo>
                    <a:lnTo>
                      <a:pt x="2900" y="308"/>
                    </a:lnTo>
                    <a:lnTo>
                      <a:pt x="2900" y="312"/>
                    </a:lnTo>
                    <a:lnTo>
                      <a:pt x="2903" y="315"/>
                    </a:lnTo>
                    <a:lnTo>
                      <a:pt x="2906" y="317"/>
                    </a:lnTo>
                    <a:lnTo>
                      <a:pt x="2910" y="319"/>
                    </a:lnTo>
                    <a:lnTo>
                      <a:pt x="2918" y="321"/>
                    </a:lnTo>
                    <a:lnTo>
                      <a:pt x="2927" y="324"/>
                    </a:lnTo>
                    <a:lnTo>
                      <a:pt x="2942" y="328"/>
                    </a:lnTo>
                    <a:lnTo>
                      <a:pt x="2955" y="332"/>
                    </a:lnTo>
                    <a:lnTo>
                      <a:pt x="2968" y="335"/>
                    </a:lnTo>
                    <a:lnTo>
                      <a:pt x="2983" y="336"/>
                    </a:lnTo>
                    <a:lnTo>
                      <a:pt x="2979" y="343"/>
                    </a:lnTo>
                    <a:lnTo>
                      <a:pt x="2974" y="348"/>
                    </a:lnTo>
                    <a:lnTo>
                      <a:pt x="2970" y="353"/>
                    </a:lnTo>
                    <a:lnTo>
                      <a:pt x="2965" y="359"/>
                    </a:lnTo>
                    <a:lnTo>
                      <a:pt x="2953" y="367"/>
                    </a:lnTo>
                    <a:lnTo>
                      <a:pt x="2941" y="375"/>
                    </a:lnTo>
                    <a:lnTo>
                      <a:pt x="2931" y="381"/>
                    </a:lnTo>
                    <a:lnTo>
                      <a:pt x="2922" y="387"/>
                    </a:lnTo>
                    <a:lnTo>
                      <a:pt x="2913" y="392"/>
                    </a:lnTo>
                    <a:lnTo>
                      <a:pt x="2904" y="399"/>
                    </a:lnTo>
                    <a:lnTo>
                      <a:pt x="2897" y="404"/>
                    </a:lnTo>
                    <a:lnTo>
                      <a:pt x="2893" y="410"/>
                    </a:lnTo>
                    <a:lnTo>
                      <a:pt x="2890" y="412"/>
                    </a:lnTo>
                    <a:lnTo>
                      <a:pt x="2887" y="414"/>
                    </a:lnTo>
                    <a:lnTo>
                      <a:pt x="2884" y="417"/>
                    </a:lnTo>
                    <a:lnTo>
                      <a:pt x="2880" y="417"/>
                    </a:lnTo>
                    <a:lnTo>
                      <a:pt x="2878" y="417"/>
                    </a:lnTo>
                    <a:lnTo>
                      <a:pt x="2877" y="416"/>
                    </a:lnTo>
                    <a:lnTo>
                      <a:pt x="2875" y="413"/>
                    </a:lnTo>
                    <a:lnTo>
                      <a:pt x="2874" y="412"/>
                    </a:lnTo>
                    <a:lnTo>
                      <a:pt x="2871" y="408"/>
                    </a:lnTo>
                    <a:lnTo>
                      <a:pt x="2868" y="405"/>
                    </a:lnTo>
                    <a:lnTo>
                      <a:pt x="2861" y="402"/>
                    </a:lnTo>
                    <a:lnTo>
                      <a:pt x="2854" y="399"/>
                    </a:lnTo>
                    <a:lnTo>
                      <a:pt x="2847" y="394"/>
                    </a:lnTo>
                    <a:lnTo>
                      <a:pt x="2841" y="389"/>
                    </a:lnTo>
                    <a:lnTo>
                      <a:pt x="2838" y="385"/>
                    </a:lnTo>
                    <a:lnTo>
                      <a:pt x="2834" y="384"/>
                    </a:lnTo>
                    <a:lnTo>
                      <a:pt x="2831" y="382"/>
                    </a:lnTo>
                    <a:lnTo>
                      <a:pt x="2827" y="382"/>
                    </a:lnTo>
                    <a:lnTo>
                      <a:pt x="2824" y="382"/>
                    </a:lnTo>
                    <a:lnTo>
                      <a:pt x="2822" y="384"/>
                    </a:lnTo>
                    <a:lnTo>
                      <a:pt x="2821" y="388"/>
                    </a:lnTo>
                    <a:lnTo>
                      <a:pt x="2820" y="391"/>
                    </a:lnTo>
                    <a:lnTo>
                      <a:pt x="2820" y="399"/>
                    </a:lnTo>
                    <a:lnTo>
                      <a:pt x="2819" y="407"/>
                    </a:lnTo>
                    <a:lnTo>
                      <a:pt x="2817" y="413"/>
                    </a:lnTo>
                    <a:lnTo>
                      <a:pt x="2813" y="420"/>
                    </a:lnTo>
                    <a:lnTo>
                      <a:pt x="2811" y="425"/>
                    </a:lnTo>
                    <a:lnTo>
                      <a:pt x="2807" y="430"/>
                    </a:lnTo>
                    <a:lnTo>
                      <a:pt x="2803" y="434"/>
                    </a:lnTo>
                    <a:lnTo>
                      <a:pt x="2799" y="437"/>
                    </a:lnTo>
                    <a:lnTo>
                      <a:pt x="2794" y="439"/>
                    </a:lnTo>
                    <a:lnTo>
                      <a:pt x="2788" y="440"/>
                    </a:lnTo>
                    <a:lnTo>
                      <a:pt x="2779" y="438"/>
                    </a:lnTo>
                    <a:lnTo>
                      <a:pt x="2772" y="435"/>
                    </a:lnTo>
                    <a:lnTo>
                      <a:pt x="2770" y="436"/>
                    </a:lnTo>
                    <a:lnTo>
                      <a:pt x="2767" y="438"/>
                    </a:lnTo>
                    <a:lnTo>
                      <a:pt x="2767" y="444"/>
                    </a:lnTo>
                    <a:lnTo>
                      <a:pt x="2768" y="445"/>
                    </a:lnTo>
                    <a:lnTo>
                      <a:pt x="2768" y="445"/>
                    </a:lnTo>
                    <a:lnTo>
                      <a:pt x="2768" y="445"/>
                    </a:lnTo>
                    <a:lnTo>
                      <a:pt x="2755" y="445"/>
                    </a:lnTo>
                    <a:lnTo>
                      <a:pt x="2744" y="447"/>
                    </a:lnTo>
                    <a:lnTo>
                      <a:pt x="2734" y="450"/>
                    </a:lnTo>
                    <a:lnTo>
                      <a:pt x="2723" y="453"/>
                    </a:lnTo>
                    <a:lnTo>
                      <a:pt x="2713" y="457"/>
                    </a:lnTo>
                    <a:lnTo>
                      <a:pt x="2703" y="460"/>
                    </a:lnTo>
                    <a:lnTo>
                      <a:pt x="2691" y="464"/>
                    </a:lnTo>
                    <a:lnTo>
                      <a:pt x="2680" y="466"/>
                    </a:lnTo>
                    <a:lnTo>
                      <a:pt x="2658" y="468"/>
                    </a:lnTo>
                    <a:lnTo>
                      <a:pt x="2639" y="467"/>
                    </a:lnTo>
                    <a:lnTo>
                      <a:pt x="2630" y="468"/>
                    </a:lnTo>
                    <a:lnTo>
                      <a:pt x="2621" y="469"/>
                    </a:lnTo>
                    <a:lnTo>
                      <a:pt x="2610" y="472"/>
                    </a:lnTo>
                    <a:lnTo>
                      <a:pt x="2601" y="476"/>
                    </a:lnTo>
                    <a:lnTo>
                      <a:pt x="2595" y="481"/>
                    </a:lnTo>
                    <a:lnTo>
                      <a:pt x="2590" y="486"/>
                    </a:lnTo>
                    <a:lnTo>
                      <a:pt x="2586" y="491"/>
                    </a:lnTo>
                    <a:lnTo>
                      <a:pt x="2583" y="498"/>
                    </a:lnTo>
                    <a:lnTo>
                      <a:pt x="2577" y="512"/>
                    </a:lnTo>
                    <a:lnTo>
                      <a:pt x="2570" y="526"/>
                    </a:lnTo>
                    <a:lnTo>
                      <a:pt x="2563" y="535"/>
                    </a:lnTo>
                    <a:lnTo>
                      <a:pt x="2554" y="542"/>
                    </a:lnTo>
                    <a:lnTo>
                      <a:pt x="2546" y="548"/>
                    </a:lnTo>
                    <a:lnTo>
                      <a:pt x="2539" y="555"/>
                    </a:lnTo>
                    <a:lnTo>
                      <a:pt x="2532" y="562"/>
                    </a:lnTo>
                    <a:lnTo>
                      <a:pt x="2524" y="569"/>
                    </a:lnTo>
                    <a:lnTo>
                      <a:pt x="2522" y="573"/>
                    </a:lnTo>
                    <a:lnTo>
                      <a:pt x="2519" y="577"/>
                    </a:lnTo>
                    <a:lnTo>
                      <a:pt x="2517" y="582"/>
                    </a:lnTo>
                    <a:lnTo>
                      <a:pt x="2515" y="588"/>
                    </a:lnTo>
                    <a:lnTo>
                      <a:pt x="2507" y="625"/>
                    </a:lnTo>
                    <a:lnTo>
                      <a:pt x="2498" y="659"/>
                    </a:lnTo>
                    <a:lnTo>
                      <a:pt x="2496" y="667"/>
                    </a:lnTo>
                    <a:lnTo>
                      <a:pt x="2493" y="675"/>
                    </a:lnTo>
                    <a:lnTo>
                      <a:pt x="2489" y="682"/>
                    </a:lnTo>
                    <a:lnTo>
                      <a:pt x="2485" y="688"/>
                    </a:lnTo>
                    <a:lnTo>
                      <a:pt x="2480" y="695"/>
                    </a:lnTo>
                    <a:lnTo>
                      <a:pt x="2474" y="701"/>
                    </a:lnTo>
                    <a:lnTo>
                      <a:pt x="2466" y="707"/>
                    </a:lnTo>
                    <a:lnTo>
                      <a:pt x="2458" y="711"/>
                    </a:lnTo>
                    <a:lnTo>
                      <a:pt x="2464" y="723"/>
                    </a:lnTo>
                    <a:lnTo>
                      <a:pt x="2471" y="735"/>
                    </a:lnTo>
                    <a:lnTo>
                      <a:pt x="2475" y="740"/>
                    </a:lnTo>
                    <a:lnTo>
                      <a:pt x="2478" y="745"/>
                    </a:lnTo>
                    <a:lnTo>
                      <a:pt x="2479" y="751"/>
                    </a:lnTo>
                    <a:lnTo>
                      <a:pt x="2480" y="759"/>
                    </a:lnTo>
                    <a:lnTo>
                      <a:pt x="2480" y="763"/>
                    </a:lnTo>
                    <a:lnTo>
                      <a:pt x="2479" y="766"/>
                    </a:lnTo>
                    <a:lnTo>
                      <a:pt x="2477" y="769"/>
                    </a:lnTo>
                    <a:lnTo>
                      <a:pt x="2476" y="771"/>
                    </a:lnTo>
                    <a:lnTo>
                      <a:pt x="2470" y="775"/>
                    </a:lnTo>
                    <a:lnTo>
                      <a:pt x="2464" y="779"/>
                    </a:lnTo>
                    <a:lnTo>
                      <a:pt x="2457" y="782"/>
                    </a:lnTo>
                    <a:lnTo>
                      <a:pt x="2450" y="786"/>
                    </a:lnTo>
                    <a:lnTo>
                      <a:pt x="2443" y="790"/>
                    </a:lnTo>
                    <a:lnTo>
                      <a:pt x="2437" y="795"/>
                    </a:lnTo>
                    <a:lnTo>
                      <a:pt x="2431" y="801"/>
                    </a:lnTo>
                    <a:lnTo>
                      <a:pt x="2427" y="807"/>
                    </a:lnTo>
                    <a:lnTo>
                      <a:pt x="2424" y="815"/>
                    </a:lnTo>
                    <a:lnTo>
                      <a:pt x="2421" y="822"/>
                    </a:lnTo>
                    <a:lnTo>
                      <a:pt x="2417" y="837"/>
                    </a:lnTo>
                    <a:lnTo>
                      <a:pt x="2411" y="854"/>
                    </a:lnTo>
                    <a:lnTo>
                      <a:pt x="2408" y="859"/>
                    </a:lnTo>
                    <a:lnTo>
                      <a:pt x="2404" y="864"/>
                    </a:lnTo>
                    <a:lnTo>
                      <a:pt x="2400" y="867"/>
                    </a:lnTo>
                    <a:lnTo>
                      <a:pt x="2397" y="872"/>
                    </a:lnTo>
                    <a:lnTo>
                      <a:pt x="2393" y="876"/>
                    </a:lnTo>
                    <a:lnTo>
                      <a:pt x="2389" y="879"/>
                    </a:lnTo>
                    <a:lnTo>
                      <a:pt x="2385" y="884"/>
                    </a:lnTo>
                    <a:lnTo>
                      <a:pt x="2382" y="889"/>
                    </a:lnTo>
                    <a:lnTo>
                      <a:pt x="2380" y="899"/>
                    </a:lnTo>
                    <a:lnTo>
                      <a:pt x="2379" y="908"/>
                    </a:lnTo>
                    <a:lnTo>
                      <a:pt x="2380" y="917"/>
                    </a:lnTo>
                    <a:lnTo>
                      <a:pt x="2381" y="927"/>
                    </a:lnTo>
                    <a:lnTo>
                      <a:pt x="2382" y="935"/>
                    </a:lnTo>
                    <a:lnTo>
                      <a:pt x="2381" y="943"/>
                    </a:lnTo>
                    <a:lnTo>
                      <a:pt x="2380" y="947"/>
                    </a:lnTo>
                    <a:lnTo>
                      <a:pt x="2378" y="951"/>
                    </a:lnTo>
                    <a:lnTo>
                      <a:pt x="2376" y="955"/>
                    </a:lnTo>
                    <a:lnTo>
                      <a:pt x="2373" y="959"/>
                    </a:lnTo>
                    <a:lnTo>
                      <a:pt x="2363" y="966"/>
                    </a:lnTo>
                    <a:lnTo>
                      <a:pt x="2352" y="971"/>
                    </a:lnTo>
                    <a:lnTo>
                      <a:pt x="2342" y="975"/>
                    </a:lnTo>
                    <a:lnTo>
                      <a:pt x="2332" y="979"/>
                    </a:lnTo>
                    <a:lnTo>
                      <a:pt x="2321" y="983"/>
                    </a:lnTo>
                    <a:lnTo>
                      <a:pt x="2311" y="987"/>
                    </a:lnTo>
                    <a:lnTo>
                      <a:pt x="2306" y="990"/>
                    </a:lnTo>
                    <a:lnTo>
                      <a:pt x="2302" y="993"/>
                    </a:lnTo>
                    <a:lnTo>
                      <a:pt x="2296" y="997"/>
                    </a:lnTo>
                    <a:lnTo>
                      <a:pt x="2292" y="1001"/>
                    </a:lnTo>
                    <a:lnTo>
                      <a:pt x="2289" y="1005"/>
                    </a:lnTo>
                    <a:lnTo>
                      <a:pt x="2287" y="1011"/>
                    </a:lnTo>
                    <a:lnTo>
                      <a:pt x="2285" y="1016"/>
                    </a:lnTo>
                    <a:lnTo>
                      <a:pt x="2285" y="1021"/>
                    </a:lnTo>
                    <a:lnTo>
                      <a:pt x="2284" y="1026"/>
                    </a:lnTo>
                    <a:lnTo>
                      <a:pt x="2283" y="1031"/>
                    </a:lnTo>
                    <a:lnTo>
                      <a:pt x="2281" y="1036"/>
                    </a:lnTo>
                    <a:lnTo>
                      <a:pt x="2278" y="1042"/>
                    </a:lnTo>
                    <a:lnTo>
                      <a:pt x="2275" y="1045"/>
                    </a:lnTo>
                    <a:lnTo>
                      <a:pt x="2271" y="1047"/>
                    </a:lnTo>
                    <a:lnTo>
                      <a:pt x="2268" y="1049"/>
                    </a:lnTo>
                    <a:lnTo>
                      <a:pt x="2265" y="1050"/>
                    </a:lnTo>
                    <a:lnTo>
                      <a:pt x="2257" y="1053"/>
                    </a:lnTo>
                    <a:lnTo>
                      <a:pt x="2250" y="1056"/>
                    </a:lnTo>
                    <a:lnTo>
                      <a:pt x="2231" y="1065"/>
                    </a:lnTo>
                    <a:lnTo>
                      <a:pt x="2216" y="1074"/>
                    </a:lnTo>
                    <a:lnTo>
                      <a:pt x="2207" y="1077"/>
                    </a:lnTo>
                    <a:lnTo>
                      <a:pt x="2198" y="1080"/>
                    </a:lnTo>
                    <a:lnTo>
                      <a:pt x="2189" y="1081"/>
                    </a:lnTo>
                    <a:lnTo>
                      <a:pt x="2178" y="1082"/>
                    </a:lnTo>
                    <a:lnTo>
                      <a:pt x="2163" y="1070"/>
                    </a:lnTo>
                    <a:lnTo>
                      <a:pt x="2147" y="1058"/>
                    </a:lnTo>
                    <a:lnTo>
                      <a:pt x="2143" y="1058"/>
                    </a:lnTo>
                    <a:lnTo>
                      <a:pt x="2139" y="1059"/>
                    </a:lnTo>
                    <a:lnTo>
                      <a:pt x="2136" y="1060"/>
                    </a:lnTo>
                    <a:lnTo>
                      <a:pt x="2133" y="1062"/>
                    </a:lnTo>
                    <a:lnTo>
                      <a:pt x="2127" y="1067"/>
                    </a:lnTo>
                    <a:lnTo>
                      <a:pt x="2121" y="1072"/>
                    </a:lnTo>
                    <a:lnTo>
                      <a:pt x="2116" y="1077"/>
                    </a:lnTo>
                    <a:lnTo>
                      <a:pt x="2111" y="1083"/>
                    </a:lnTo>
                    <a:lnTo>
                      <a:pt x="2105" y="1087"/>
                    </a:lnTo>
                    <a:lnTo>
                      <a:pt x="2097" y="1091"/>
                    </a:lnTo>
                    <a:lnTo>
                      <a:pt x="2088" y="1093"/>
                    </a:lnTo>
                    <a:lnTo>
                      <a:pt x="2078" y="1094"/>
                    </a:lnTo>
                    <a:lnTo>
                      <a:pt x="2067" y="1094"/>
                    </a:lnTo>
                    <a:lnTo>
                      <a:pt x="2058" y="1094"/>
                    </a:lnTo>
                    <a:lnTo>
                      <a:pt x="2049" y="1094"/>
                    </a:lnTo>
                    <a:lnTo>
                      <a:pt x="2040" y="1097"/>
                    </a:lnTo>
                    <a:lnTo>
                      <a:pt x="2037" y="1099"/>
                    </a:lnTo>
                    <a:lnTo>
                      <a:pt x="2034" y="1101"/>
                    </a:lnTo>
                    <a:lnTo>
                      <a:pt x="2031" y="1104"/>
                    </a:lnTo>
                    <a:lnTo>
                      <a:pt x="2029" y="1108"/>
                    </a:lnTo>
                    <a:lnTo>
                      <a:pt x="2026" y="1115"/>
                    </a:lnTo>
                    <a:lnTo>
                      <a:pt x="2024" y="1122"/>
                    </a:lnTo>
                    <a:lnTo>
                      <a:pt x="2023" y="1130"/>
                    </a:lnTo>
                    <a:lnTo>
                      <a:pt x="2022" y="1137"/>
                    </a:lnTo>
                    <a:lnTo>
                      <a:pt x="2022" y="1152"/>
                    </a:lnTo>
                    <a:lnTo>
                      <a:pt x="2019" y="1167"/>
                    </a:lnTo>
                    <a:lnTo>
                      <a:pt x="2017" y="1173"/>
                    </a:lnTo>
                    <a:lnTo>
                      <a:pt x="2013" y="1177"/>
                    </a:lnTo>
                    <a:lnTo>
                      <a:pt x="2008" y="1182"/>
                    </a:lnTo>
                    <a:lnTo>
                      <a:pt x="2004" y="1185"/>
                    </a:lnTo>
                    <a:lnTo>
                      <a:pt x="1999" y="1188"/>
                    </a:lnTo>
                    <a:lnTo>
                      <a:pt x="1994" y="1191"/>
                    </a:lnTo>
                    <a:lnTo>
                      <a:pt x="1990" y="1195"/>
                    </a:lnTo>
                    <a:lnTo>
                      <a:pt x="1985" y="1200"/>
                    </a:lnTo>
                    <a:lnTo>
                      <a:pt x="1977" y="1218"/>
                    </a:lnTo>
                    <a:lnTo>
                      <a:pt x="1969" y="1232"/>
                    </a:lnTo>
                    <a:lnTo>
                      <a:pt x="1964" y="1240"/>
                    </a:lnTo>
                    <a:lnTo>
                      <a:pt x="1959" y="1246"/>
                    </a:lnTo>
                    <a:lnTo>
                      <a:pt x="1951" y="1251"/>
                    </a:lnTo>
                    <a:lnTo>
                      <a:pt x="1943" y="1255"/>
                    </a:lnTo>
                    <a:lnTo>
                      <a:pt x="1938" y="1257"/>
                    </a:lnTo>
                    <a:lnTo>
                      <a:pt x="1934" y="1258"/>
                    </a:lnTo>
                    <a:lnTo>
                      <a:pt x="1928" y="1258"/>
                    </a:lnTo>
                    <a:lnTo>
                      <a:pt x="1924" y="1258"/>
                    </a:lnTo>
                    <a:lnTo>
                      <a:pt x="1915" y="1257"/>
                    </a:lnTo>
                    <a:lnTo>
                      <a:pt x="1905" y="1257"/>
                    </a:lnTo>
                    <a:lnTo>
                      <a:pt x="1880" y="1262"/>
                    </a:lnTo>
                    <a:lnTo>
                      <a:pt x="1857" y="1268"/>
                    </a:lnTo>
                    <a:lnTo>
                      <a:pt x="1847" y="1271"/>
                    </a:lnTo>
                    <a:lnTo>
                      <a:pt x="1835" y="1275"/>
                    </a:lnTo>
                    <a:lnTo>
                      <a:pt x="1824" y="1280"/>
                    </a:lnTo>
                    <a:lnTo>
                      <a:pt x="1812" y="1286"/>
                    </a:lnTo>
                    <a:lnTo>
                      <a:pt x="1808" y="1289"/>
                    </a:lnTo>
                    <a:lnTo>
                      <a:pt x="1805" y="1294"/>
                    </a:lnTo>
                    <a:lnTo>
                      <a:pt x="1803" y="1298"/>
                    </a:lnTo>
                    <a:lnTo>
                      <a:pt x="1800" y="1302"/>
                    </a:lnTo>
                    <a:lnTo>
                      <a:pt x="1798" y="1306"/>
                    </a:lnTo>
                    <a:lnTo>
                      <a:pt x="1795" y="1309"/>
                    </a:lnTo>
                    <a:lnTo>
                      <a:pt x="1791" y="1311"/>
                    </a:lnTo>
                    <a:lnTo>
                      <a:pt x="1786" y="1312"/>
                    </a:lnTo>
                    <a:lnTo>
                      <a:pt x="1781" y="1312"/>
                    </a:lnTo>
                    <a:lnTo>
                      <a:pt x="1777" y="1310"/>
                    </a:lnTo>
                    <a:lnTo>
                      <a:pt x="1773" y="1308"/>
                    </a:lnTo>
                    <a:lnTo>
                      <a:pt x="1769" y="1305"/>
                    </a:lnTo>
                    <a:lnTo>
                      <a:pt x="1766" y="1302"/>
                    </a:lnTo>
                    <a:lnTo>
                      <a:pt x="1762" y="1300"/>
                    </a:lnTo>
                    <a:lnTo>
                      <a:pt x="1757" y="1298"/>
                    </a:lnTo>
                    <a:lnTo>
                      <a:pt x="1753" y="1296"/>
                    </a:lnTo>
                    <a:lnTo>
                      <a:pt x="1742" y="1295"/>
                    </a:lnTo>
                    <a:lnTo>
                      <a:pt x="1732" y="1296"/>
                    </a:lnTo>
                    <a:lnTo>
                      <a:pt x="1726" y="1296"/>
                    </a:lnTo>
                    <a:lnTo>
                      <a:pt x="1721" y="1296"/>
                    </a:lnTo>
                    <a:lnTo>
                      <a:pt x="1716" y="1295"/>
                    </a:lnTo>
                    <a:lnTo>
                      <a:pt x="1710" y="1294"/>
                    </a:lnTo>
                    <a:lnTo>
                      <a:pt x="1702" y="1289"/>
                    </a:lnTo>
                    <a:lnTo>
                      <a:pt x="1693" y="1284"/>
                    </a:lnTo>
                    <a:lnTo>
                      <a:pt x="1687" y="1279"/>
                    </a:lnTo>
                    <a:lnTo>
                      <a:pt x="1681" y="1274"/>
                    </a:lnTo>
                    <a:lnTo>
                      <a:pt x="1674" y="1269"/>
                    </a:lnTo>
                    <a:lnTo>
                      <a:pt x="1667" y="1263"/>
                    </a:lnTo>
                    <a:lnTo>
                      <a:pt x="1659" y="1258"/>
                    </a:lnTo>
                    <a:lnTo>
                      <a:pt x="1651" y="1253"/>
                    </a:lnTo>
                    <a:lnTo>
                      <a:pt x="1639" y="1248"/>
                    </a:lnTo>
                    <a:lnTo>
                      <a:pt x="1627" y="1244"/>
                    </a:lnTo>
                    <a:lnTo>
                      <a:pt x="1616" y="1241"/>
                    </a:lnTo>
                    <a:lnTo>
                      <a:pt x="1605" y="1239"/>
                    </a:lnTo>
                    <a:lnTo>
                      <a:pt x="1594" y="1234"/>
                    </a:lnTo>
                    <a:lnTo>
                      <a:pt x="1584" y="1230"/>
                    </a:lnTo>
                    <a:lnTo>
                      <a:pt x="1579" y="1227"/>
                    </a:lnTo>
                    <a:lnTo>
                      <a:pt x="1574" y="1224"/>
                    </a:lnTo>
                    <a:lnTo>
                      <a:pt x="1570" y="1220"/>
                    </a:lnTo>
                    <a:lnTo>
                      <a:pt x="1566" y="1215"/>
                    </a:lnTo>
                    <a:lnTo>
                      <a:pt x="1560" y="1207"/>
                    </a:lnTo>
                    <a:lnTo>
                      <a:pt x="1555" y="1199"/>
                    </a:lnTo>
                    <a:lnTo>
                      <a:pt x="1552" y="1190"/>
                    </a:lnTo>
                    <a:lnTo>
                      <a:pt x="1550" y="1182"/>
                    </a:lnTo>
                    <a:lnTo>
                      <a:pt x="1549" y="1172"/>
                    </a:lnTo>
                    <a:lnTo>
                      <a:pt x="1547" y="1164"/>
                    </a:lnTo>
                    <a:lnTo>
                      <a:pt x="1544" y="1155"/>
                    </a:lnTo>
                    <a:lnTo>
                      <a:pt x="1541" y="1145"/>
                    </a:lnTo>
                    <a:lnTo>
                      <a:pt x="1548" y="1140"/>
                    </a:lnTo>
                    <a:lnTo>
                      <a:pt x="1557" y="1133"/>
                    </a:lnTo>
                    <a:lnTo>
                      <a:pt x="1563" y="1143"/>
                    </a:lnTo>
                    <a:lnTo>
                      <a:pt x="1569" y="1154"/>
                    </a:lnTo>
                    <a:lnTo>
                      <a:pt x="1578" y="1160"/>
                    </a:lnTo>
                    <a:lnTo>
                      <a:pt x="1588" y="1165"/>
                    </a:lnTo>
                    <a:lnTo>
                      <a:pt x="1596" y="1170"/>
                    </a:lnTo>
                    <a:lnTo>
                      <a:pt x="1602" y="1175"/>
                    </a:lnTo>
                    <a:lnTo>
                      <a:pt x="1606" y="1177"/>
                    </a:lnTo>
                    <a:lnTo>
                      <a:pt x="1610" y="1179"/>
                    </a:lnTo>
                    <a:lnTo>
                      <a:pt x="1614" y="1181"/>
                    </a:lnTo>
                    <a:lnTo>
                      <a:pt x="1619" y="1181"/>
                    </a:lnTo>
                    <a:lnTo>
                      <a:pt x="1627" y="1181"/>
                    </a:lnTo>
                    <a:lnTo>
                      <a:pt x="1634" y="1178"/>
                    </a:lnTo>
                    <a:lnTo>
                      <a:pt x="1640" y="1176"/>
                    </a:lnTo>
                    <a:lnTo>
                      <a:pt x="1647" y="1174"/>
                    </a:lnTo>
                    <a:lnTo>
                      <a:pt x="1658" y="1166"/>
                    </a:lnTo>
                    <a:lnTo>
                      <a:pt x="1669" y="1157"/>
                    </a:lnTo>
                    <a:lnTo>
                      <a:pt x="1673" y="1154"/>
                    </a:lnTo>
                    <a:lnTo>
                      <a:pt x="1676" y="1149"/>
                    </a:lnTo>
                    <a:lnTo>
                      <a:pt x="1677" y="1147"/>
                    </a:lnTo>
                    <a:lnTo>
                      <a:pt x="1678" y="1146"/>
                    </a:lnTo>
                    <a:lnTo>
                      <a:pt x="1680" y="1145"/>
                    </a:lnTo>
                    <a:lnTo>
                      <a:pt x="1682" y="1145"/>
                    </a:lnTo>
                    <a:lnTo>
                      <a:pt x="1708" y="1145"/>
                    </a:lnTo>
                    <a:lnTo>
                      <a:pt x="1716" y="1145"/>
                    </a:lnTo>
                    <a:lnTo>
                      <a:pt x="1724" y="1146"/>
                    </a:lnTo>
                    <a:lnTo>
                      <a:pt x="1733" y="1147"/>
                    </a:lnTo>
                    <a:lnTo>
                      <a:pt x="1740" y="1149"/>
                    </a:lnTo>
                    <a:lnTo>
                      <a:pt x="1747" y="1152"/>
                    </a:lnTo>
                    <a:lnTo>
                      <a:pt x="1753" y="1156"/>
                    </a:lnTo>
                    <a:lnTo>
                      <a:pt x="1761" y="1159"/>
                    </a:lnTo>
                    <a:lnTo>
                      <a:pt x="1769" y="1164"/>
                    </a:lnTo>
                    <a:lnTo>
                      <a:pt x="1774" y="1169"/>
                    </a:lnTo>
                    <a:lnTo>
                      <a:pt x="1779" y="1174"/>
                    </a:lnTo>
                    <a:lnTo>
                      <a:pt x="1782" y="1176"/>
                    </a:lnTo>
                    <a:lnTo>
                      <a:pt x="1785" y="1178"/>
                    </a:lnTo>
                    <a:lnTo>
                      <a:pt x="1789" y="1181"/>
                    </a:lnTo>
                    <a:lnTo>
                      <a:pt x="1792" y="1181"/>
                    </a:lnTo>
                    <a:lnTo>
                      <a:pt x="1795" y="1179"/>
                    </a:lnTo>
                    <a:lnTo>
                      <a:pt x="1797" y="1178"/>
                    </a:lnTo>
                    <a:lnTo>
                      <a:pt x="1797" y="1150"/>
                    </a:lnTo>
                    <a:lnTo>
                      <a:pt x="1795" y="1143"/>
                    </a:lnTo>
                    <a:lnTo>
                      <a:pt x="1794" y="1136"/>
                    </a:lnTo>
                    <a:lnTo>
                      <a:pt x="1794" y="1126"/>
                    </a:lnTo>
                    <a:lnTo>
                      <a:pt x="1796" y="1115"/>
                    </a:lnTo>
                    <a:lnTo>
                      <a:pt x="1798" y="1107"/>
                    </a:lnTo>
                    <a:lnTo>
                      <a:pt x="1801" y="1099"/>
                    </a:lnTo>
                    <a:lnTo>
                      <a:pt x="1808" y="1081"/>
                    </a:lnTo>
                    <a:lnTo>
                      <a:pt x="1814" y="1061"/>
                    </a:lnTo>
                    <a:lnTo>
                      <a:pt x="1819" y="1048"/>
                    </a:lnTo>
                    <a:lnTo>
                      <a:pt x="1822" y="1036"/>
                    </a:lnTo>
                    <a:lnTo>
                      <a:pt x="1827" y="1025"/>
                    </a:lnTo>
                    <a:lnTo>
                      <a:pt x="1834" y="1013"/>
                    </a:lnTo>
                    <a:lnTo>
                      <a:pt x="1838" y="1008"/>
                    </a:lnTo>
                    <a:lnTo>
                      <a:pt x="1843" y="1005"/>
                    </a:lnTo>
                    <a:lnTo>
                      <a:pt x="1846" y="1004"/>
                    </a:lnTo>
                    <a:lnTo>
                      <a:pt x="1848" y="1002"/>
                    </a:lnTo>
                    <a:lnTo>
                      <a:pt x="1849" y="1000"/>
                    </a:lnTo>
                    <a:lnTo>
                      <a:pt x="1849" y="997"/>
                    </a:lnTo>
                    <a:lnTo>
                      <a:pt x="1847" y="986"/>
                    </a:lnTo>
                    <a:lnTo>
                      <a:pt x="1845" y="974"/>
                    </a:lnTo>
                    <a:lnTo>
                      <a:pt x="1845" y="947"/>
                    </a:lnTo>
                    <a:lnTo>
                      <a:pt x="1845" y="941"/>
                    </a:lnTo>
                    <a:lnTo>
                      <a:pt x="1847" y="936"/>
                    </a:lnTo>
                    <a:lnTo>
                      <a:pt x="1849" y="932"/>
                    </a:lnTo>
                    <a:lnTo>
                      <a:pt x="1853" y="928"/>
                    </a:lnTo>
                    <a:lnTo>
                      <a:pt x="1861" y="920"/>
                    </a:lnTo>
                    <a:lnTo>
                      <a:pt x="1870" y="913"/>
                    </a:lnTo>
                    <a:lnTo>
                      <a:pt x="1883" y="906"/>
                    </a:lnTo>
                    <a:lnTo>
                      <a:pt x="1894" y="901"/>
                    </a:lnTo>
                    <a:lnTo>
                      <a:pt x="1907" y="897"/>
                    </a:lnTo>
                    <a:lnTo>
                      <a:pt x="1920" y="893"/>
                    </a:lnTo>
                    <a:lnTo>
                      <a:pt x="1935" y="888"/>
                    </a:lnTo>
                    <a:lnTo>
                      <a:pt x="1947" y="882"/>
                    </a:lnTo>
                    <a:lnTo>
                      <a:pt x="1959" y="876"/>
                    </a:lnTo>
                    <a:lnTo>
                      <a:pt x="1969" y="867"/>
                    </a:lnTo>
                    <a:lnTo>
                      <a:pt x="1989" y="850"/>
                    </a:lnTo>
                    <a:lnTo>
                      <a:pt x="2010" y="830"/>
                    </a:lnTo>
                    <a:lnTo>
                      <a:pt x="2034" y="812"/>
                    </a:lnTo>
                    <a:lnTo>
                      <a:pt x="2056" y="795"/>
                    </a:lnTo>
                    <a:lnTo>
                      <a:pt x="2065" y="786"/>
                    </a:lnTo>
                    <a:lnTo>
                      <a:pt x="2073" y="775"/>
                    </a:lnTo>
                    <a:lnTo>
                      <a:pt x="2076" y="770"/>
                    </a:lnTo>
                    <a:lnTo>
                      <a:pt x="2079" y="764"/>
                    </a:lnTo>
                    <a:lnTo>
                      <a:pt x="2081" y="757"/>
                    </a:lnTo>
                    <a:lnTo>
                      <a:pt x="2082" y="749"/>
                    </a:lnTo>
                    <a:lnTo>
                      <a:pt x="2083" y="739"/>
                    </a:lnTo>
                    <a:lnTo>
                      <a:pt x="2084" y="730"/>
                    </a:lnTo>
                    <a:lnTo>
                      <a:pt x="2086" y="720"/>
                    </a:lnTo>
                    <a:lnTo>
                      <a:pt x="2089" y="711"/>
                    </a:lnTo>
                    <a:lnTo>
                      <a:pt x="2093" y="708"/>
                    </a:lnTo>
                    <a:lnTo>
                      <a:pt x="2098" y="706"/>
                    </a:lnTo>
                    <a:lnTo>
                      <a:pt x="2105" y="697"/>
                    </a:lnTo>
                    <a:lnTo>
                      <a:pt x="2112" y="690"/>
                    </a:lnTo>
                    <a:lnTo>
                      <a:pt x="2119" y="685"/>
                    </a:lnTo>
                    <a:lnTo>
                      <a:pt x="2125" y="682"/>
                    </a:lnTo>
                    <a:lnTo>
                      <a:pt x="2128" y="680"/>
                    </a:lnTo>
                    <a:lnTo>
                      <a:pt x="2132" y="677"/>
                    </a:lnTo>
                    <a:lnTo>
                      <a:pt x="2134" y="674"/>
                    </a:lnTo>
                    <a:lnTo>
                      <a:pt x="2136" y="669"/>
                    </a:lnTo>
                    <a:lnTo>
                      <a:pt x="2145" y="662"/>
                    </a:lnTo>
                    <a:lnTo>
                      <a:pt x="2154" y="655"/>
                    </a:lnTo>
                    <a:lnTo>
                      <a:pt x="2168" y="639"/>
                    </a:lnTo>
                    <a:lnTo>
                      <a:pt x="2178" y="624"/>
                    </a:lnTo>
                    <a:lnTo>
                      <a:pt x="2182" y="617"/>
                    </a:lnTo>
                    <a:lnTo>
                      <a:pt x="2186" y="607"/>
                    </a:lnTo>
                    <a:lnTo>
                      <a:pt x="2191" y="598"/>
                    </a:lnTo>
                    <a:lnTo>
                      <a:pt x="2194" y="588"/>
                    </a:lnTo>
                    <a:lnTo>
                      <a:pt x="2196" y="577"/>
                    </a:lnTo>
                    <a:lnTo>
                      <a:pt x="2196" y="567"/>
                    </a:lnTo>
                    <a:lnTo>
                      <a:pt x="2197" y="558"/>
                    </a:lnTo>
                    <a:lnTo>
                      <a:pt x="2198" y="546"/>
                    </a:lnTo>
                    <a:lnTo>
                      <a:pt x="2200" y="542"/>
                    </a:lnTo>
                    <a:lnTo>
                      <a:pt x="2203" y="539"/>
                    </a:lnTo>
                    <a:lnTo>
                      <a:pt x="2206" y="536"/>
                    </a:lnTo>
                    <a:lnTo>
                      <a:pt x="2210" y="533"/>
                    </a:lnTo>
                    <a:lnTo>
                      <a:pt x="2218" y="526"/>
                    </a:lnTo>
                    <a:lnTo>
                      <a:pt x="2225" y="521"/>
                    </a:lnTo>
                    <a:lnTo>
                      <a:pt x="2233" y="518"/>
                    </a:lnTo>
                    <a:lnTo>
                      <a:pt x="2242" y="515"/>
                    </a:lnTo>
                    <a:lnTo>
                      <a:pt x="2252" y="513"/>
                    </a:lnTo>
                    <a:lnTo>
                      <a:pt x="2260" y="510"/>
                    </a:lnTo>
                    <a:lnTo>
                      <a:pt x="2267" y="506"/>
                    </a:lnTo>
                    <a:lnTo>
                      <a:pt x="2275" y="502"/>
                    </a:lnTo>
                    <a:close/>
                    <a:moveTo>
                      <a:pt x="335" y="690"/>
                    </a:moveTo>
                    <a:lnTo>
                      <a:pt x="340" y="694"/>
                    </a:lnTo>
                    <a:lnTo>
                      <a:pt x="345" y="700"/>
                    </a:lnTo>
                    <a:lnTo>
                      <a:pt x="351" y="704"/>
                    </a:lnTo>
                    <a:lnTo>
                      <a:pt x="359" y="707"/>
                    </a:lnTo>
                    <a:lnTo>
                      <a:pt x="374" y="710"/>
                    </a:lnTo>
                    <a:lnTo>
                      <a:pt x="388" y="714"/>
                    </a:lnTo>
                    <a:lnTo>
                      <a:pt x="394" y="716"/>
                    </a:lnTo>
                    <a:lnTo>
                      <a:pt x="401" y="718"/>
                    </a:lnTo>
                    <a:lnTo>
                      <a:pt x="407" y="721"/>
                    </a:lnTo>
                    <a:lnTo>
                      <a:pt x="415" y="725"/>
                    </a:lnTo>
                    <a:lnTo>
                      <a:pt x="422" y="731"/>
                    </a:lnTo>
                    <a:lnTo>
                      <a:pt x="427" y="736"/>
                    </a:lnTo>
                    <a:lnTo>
                      <a:pt x="432" y="742"/>
                    </a:lnTo>
                    <a:lnTo>
                      <a:pt x="437" y="747"/>
                    </a:lnTo>
                    <a:lnTo>
                      <a:pt x="446" y="760"/>
                    </a:lnTo>
                    <a:lnTo>
                      <a:pt x="457" y="772"/>
                    </a:lnTo>
                    <a:lnTo>
                      <a:pt x="470" y="785"/>
                    </a:lnTo>
                    <a:lnTo>
                      <a:pt x="483" y="796"/>
                    </a:lnTo>
                    <a:lnTo>
                      <a:pt x="493" y="808"/>
                    </a:lnTo>
                    <a:lnTo>
                      <a:pt x="503" y="821"/>
                    </a:lnTo>
                    <a:lnTo>
                      <a:pt x="510" y="834"/>
                    </a:lnTo>
                    <a:lnTo>
                      <a:pt x="516" y="850"/>
                    </a:lnTo>
                    <a:lnTo>
                      <a:pt x="520" y="865"/>
                    </a:lnTo>
                    <a:lnTo>
                      <a:pt x="522" y="883"/>
                    </a:lnTo>
                    <a:lnTo>
                      <a:pt x="523" y="901"/>
                    </a:lnTo>
                    <a:lnTo>
                      <a:pt x="524" y="915"/>
                    </a:lnTo>
                    <a:lnTo>
                      <a:pt x="525" y="922"/>
                    </a:lnTo>
                    <a:lnTo>
                      <a:pt x="526" y="931"/>
                    </a:lnTo>
                    <a:lnTo>
                      <a:pt x="528" y="938"/>
                    </a:lnTo>
                    <a:lnTo>
                      <a:pt x="531" y="946"/>
                    </a:lnTo>
                    <a:lnTo>
                      <a:pt x="534" y="952"/>
                    </a:lnTo>
                    <a:lnTo>
                      <a:pt x="538" y="959"/>
                    </a:lnTo>
                    <a:lnTo>
                      <a:pt x="542" y="964"/>
                    </a:lnTo>
                    <a:lnTo>
                      <a:pt x="546" y="968"/>
                    </a:lnTo>
                    <a:lnTo>
                      <a:pt x="550" y="973"/>
                    </a:lnTo>
                    <a:lnTo>
                      <a:pt x="554" y="978"/>
                    </a:lnTo>
                    <a:lnTo>
                      <a:pt x="556" y="984"/>
                    </a:lnTo>
                    <a:lnTo>
                      <a:pt x="558" y="991"/>
                    </a:lnTo>
                    <a:lnTo>
                      <a:pt x="558" y="1021"/>
                    </a:lnTo>
                    <a:lnTo>
                      <a:pt x="556" y="1030"/>
                    </a:lnTo>
                    <a:lnTo>
                      <a:pt x="553" y="1037"/>
                    </a:lnTo>
                    <a:lnTo>
                      <a:pt x="549" y="1045"/>
                    </a:lnTo>
                    <a:lnTo>
                      <a:pt x="545" y="1052"/>
                    </a:lnTo>
                    <a:lnTo>
                      <a:pt x="540" y="1058"/>
                    </a:lnTo>
                    <a:lnTo>
                      <a:pt x="537" y="1065"/>
                    </a:lnTo>
                    <a:lnTo>
                      <a:pt x="534" y="1073"/>
                    </a:lnTo>
                    <a:lnTo>
                      <a:pt x="533" y="1082"/>
                    </a:lnTo>
                    <a:lnTo>
                      <a:pt x="533" y="1145"/>
                    </a:lnTo>
                    <a:lnTo>
                      <a:pt x="533" y="1152"/>
                    </a:lnTo>
                    <a:lnTo>
                      <a:pt x="534" y="1157"/>
                    </a:lnTo>
                    <a:lnTo>
                      <a:pt x="536" y="1161"/>
                    </a:lnTo>
                    <a:lnTo>
                      <a:pt x="538" y="1166"/>
                    </a:lnTo>
                    <a:lnTo>
                      <a:pt x="543" y="1174"/>
                    </a:lnTo>
                    <a:lnTo>
                      <a:pt x="549" y="1184"/>
                    </a:lnTo>
                    <a:lnTo>
                      <a:pt x="550" y="1189"/>
                    </a:lnTo>
                    <a:lnTo>
                      <a:pt x="552" y="1193"/>
                    </a:lnTo>
                    <a:lnTo>
                      <a:pt x="554" y="1197"/>
                    </a:lnTo>
                    <a:lnTo>
                      <a:pt x="559" y="1199"/>
                    </a:lnTo>
                    <a:lnTo>
                      <a:pt x="567" y="1202"/>
                    </a:lnTo>
                    <a:lnTo>
                      <a:pt x="576" y="1204"/>
                    </a:lnTo>
                    <a:lnTo>
                      <a:pt x="584" y="1206"/>
                    </a:lnTo>
                    <a:lnTo>
                      <a:pt x="593" y="1211"/>
                    </a:lnTo>
                    <a:lnTo>
                      <a:pt x="598" y="1214"/>
                    </a:lnTo>
                    <a:lnTo>
                      <a:pt x="601" y="1218"/>
                    </a:lnTo>
                    <a:lnTo>
                      <a:pt x="604" y="1222"/>
                    </a:lnTo>
                    <a:lnTo>
                      <a:pt x="606" y="1227"/>
                    </a:lnTo>
                    <a:lnTo>
                      <a:pt x="610" y="1238"/>
                    </a:lnTo>
                    <a:lnTo>
                      <a:pt x="614" y="1249"/>
                    </a:lnTo>
                    <a:lnTo>
                      <a:pt x="624" y="1275"/>
                    </a:lnTo>
                    <a:lnTo>
                      <a:pt x="633" y="1297"/>
                    </a:lnTo>
                    <a:lnTo>
                      <a:pt x="644" y="1317"/>
                    </a:lnTo>
                    <a:lnTo>
                      <a:pt x="657" y="1341"/>
                    </a:lnTo>
                    <a:lnTo>
                      <a:pt x="663" y="1353"/>
                    </a:lnTo>
                    <a:lnTo>
                      <a:pt x="669" y="1363"/>
                    </a:lnTo>
                    <a:lnTo>
                      <a:pt x="673" y="1368"/>
                    </a:lnTo>
                    <a:lnTo>
                      <a:pt x="675" y="1373"/>
                    </a:lnTo>
                    <a:lnTo>
                      <a:pt x="676" y="1380"/>
                    </a:lnTo>
                    <a:lnTo>
                      <a:pt x="676" y="1386"/>
                    </a:lnTo>
                    <a:lnTo>
                      <a:pt x="676" y="1392"/>
                    </a:lnTo>
                    <a:lnTo>
                      <a:pt x="675" y="1397"/>
                    </a:lnTo>
                    <a:lnTo>
                      <a:pt x="673" y="1402"/>
                    </a:lnTo>
                    <a:lnTo>
                      <a:pt x="670" y="1407"/>
                    </a:lnTo>
                    <a:lnTo>
                      <a:pt x="664" y="1416"/>
                    </a:lnTo>
                    <a:lnTo>
                      <a:pt x="658" y="1425"/>
                    </a:lnTo>
                    <a:lnTo>
                      <a:pt x="653" y="1432"/>
                    </a:lnTo>
                    <a:lnTo>
                      <a:pt x="648" y="1440"/>
                    </a:lnTo>
                    <a:lnTo>
                      <a:pt x="642" y="1446"/>
                    </a:lnTo>
                    <a:lnTo>
                      <a:pt x="636" y="1451"/>
                    </a:lnTo>
                    <a:lnTo>
                      <a:pt x="630" y="1456"/>
                    </a:lnTo>
                    <a:lnTo>
                      <a:pt x="623" y="1459"/>
                    </a:lnTo>
                    <a:lnTo>
                      <a:pt x="614" y="1461"/>
                    </a:lnTo>
                    <a:lnTo>
                      <a:pt x="606" y="1462"/>
                    </a:lnTo>
                    <a:lnTo>
                      <a:pt x="595" y="1461"/>
                    </a:lnTo>
                    <a:lnTo>
                      <a:pt x="585" y="1458"/>
                    </a:lnTo>
                    <a:lnTo>
                      <a:pt x="577" y="1454"/>
                    </a:lnTo>
                    <a:lnTo>
                      <a:pt x="570" y="1448"/>
                    </a:lnTo>
                    <a:lnTo>
                      <a:pt x="555" y="1433"/>
                    </a:lnTo>
                    <a:lnTo>
                      <a:pt x="542" y="1417"/>
                    </a:lnTo>
                    <a:lnTo>
                      <a:pt x="536" y="1412"/>
                    </a:lnTo>
                    <a:lnTo>
                      <a:pt x="530" y="1409"/>
                    </a:lnTo>
                    <a:lnTo>
                      <a:pt x="522" y="1405"/>
                    </a:lnTo>
                    <a:lnTo>
                      <a:pt x="514" y="1402"/>
                    </a:lnTo>
                    <a:lnTo>
                      <a:pt x="501" y="1396"/>
                    </a:lnTo>
                    <a:lnTo>
                      <a:pt x="488" y="1391"/>
                    </a:lnTo>
                    <a:lnTo>
                      <a:pt x="476" y="1386"/>
                    </a:lnTo>
                    <a:lnTo>
                      <a:pt x="462" y="1380"/>
                    </a:lnTo>
                    <a:lnTo>
                      <a:pt x="438" y="1371"/>
                    </a:lnTo>
                    <a:lnTo>
                      <a:pt x="418" y="1364"/>
                    </a:lnTo>
                    <a:lnTo>
                      <a:pt x="397" y="1356"/>
                    </a:lnTo>
                    <a:lnTo>
                      <a:pt x="374" y="1345"/>
                    </a:lnTo>
                    <a:lnTo>
                      <a:pt x="353" y="1334"/>
                    </a:lnTo>
                    <a:lnTo>
                      <a:pt x="336" y="1323"/>
                    </a:lnTo>
                    <a:lnTo>
                      <a:pt x="327" y="1317"/>
                    </a:lnTo>
                    <a:lnTo>
                      <a:pt x="318" y="1312"/>
                    </a:lnTo>
                    <a:lnTo>
                      <a:pt x="309" y="1308"/>
                    </a:lnTo>
                    <a:lnTo>
                      <a:pt x="297" y="1304"/>
                    </a:lnTo>
                    <a:lnTo>
                      <a:pt x="281" y="1299"/>
                    </a:lnTo>
                    <a:lnTo>
                      <a:pt x="266" y="1292"/>
                    </a:lnTo>
                    <a:lnTo>
                      <a:pt x="253" y="1285"/>
                    </a:lnTo>
                    <a:lnTo>
                      <a:pt x="237" y="1277"/>
                    </a:lnTo>
                    <a:lnTo>
                      <a:pt x="227" y="1271"/>
                    </a:lnTo>
                    <a:lnTo>
                      <a:pt x="219" y="1264"/>
                    </a:lnTo>
                    <a:lnTo>
                      <a:pt x="215" y="1261"/>
                    </a:lnTo>
                    <a:lnTo>
                      <a:pt x="210" y="1257"/>
                    </a:lnTo>
                    <a:lnTo>
                      <a:pt x="207" y="1252"/>
                    </a:lnTo>
                    <a:lnTo>
                      <a:pt x="204" y="1247"/>
                    </a:lnTo>
                    <a:lnTo>
                      <a:pt x="197" y="1230"/>
                    </a:lnTo>
                    <a:lnTo>
                      <a:pt x="190" y="1215"/>
                    </a:lnTo>
                    <a:lnTo>
                      <a:pt x="187" y="1207"/>
                    </a:lnTo>
                    <a:lnTo>
                      <a:pt x="182" y="1200"/>
                    </a:lnTo>
                    <a:lnTo>
                      <a:pt x="177" y="1193"/>
                    </a:lnTo>
                    <a:lnTo>
                      <a:pt x="171" y="1186"/>
                    </a:lnTo>
                    <a:lnTo>
                      <a:pt x="154" y="1166"/>
                    </a:lnTo>
                    <a:lnTo>
                      <a:pt x="141" y="1148"/>
                    </a:lnTo>
                    <a:lnTo>
                      <a:pt x="135" y="1139"/>
                    </a:lnTo>
                    <a:lnTo>
                      <a:pt x="128" y="1130"/>
                    </a:lnTo>
                    <a:lnTo>
                      <a:pt x="123" y="1118"/>
                    </a:lnTo>
                    <a:lnTo>
                      <a:pt x="118" y="1107"/>
                    </a:lnTo>
                    <a:lnTo>
                      <a:pt x="112" y="1097"/>
                    </a:lnTo>
                    <a:lnTo>
                      <a:pt x="106" y="1086"/>
                    </a:lnTo>
                    <a:lnTo>
                      <a:pt x="98" y="1078"/>
                    </a:lnTo>
                    <a:lnTo>
                      <a:pt x="92" y="1070"/>
                    </a:lnTo>
                    <a:lnTo>
                      <a:pt x="86" y="1061"/>
                    </a:lnTo>
                    <a:lnTo>
                      <a:pt x="82" y="1052"/>
                    </a:lnTo>
                    <a:lnTo>
                      <a:pt x="80" y="1047"/>
                    </a:lnTo>
                    <a:lnTo>
                      <a:pt x="79" y="1042"/>
                    </a:lnTo>
                    <a:lnTo>
                      <a:pt x="78" y="1036"/>
                    </a:lnTo>
                    <a:lnTo>
                      <a:pt x="78" y="1030"/>
                    </a:lnTo>
                    <a:lnTo>
                      <a:pt x="78" y="987"/>
                    </a:lnTo>
                    <a:lnTo>
                      <a:pt x="77" y="983"/>
                    </a:lnTo>
                    <a:lnTo>
                      <a:pt x="76" y="978"/>
                    </a:lnTo>
                    <a:lnTo>
                      <a:pt x="75" y="974"/>
                    </a:lnTo>
                    <a:lnTo>
                      <a:pt x="73" y="971"/>
                    </a:lnTo>
                    <a:lnTo>
                      <a:pt x="68" y="965"/>
                    </a:lnTo>
                    <a:lnTo>
                      <a:pt x="62" y="959"/>
                    </a:lnTo>
                    <a:lnTo>
                      <a:pt x="57" y="954"/>
                    </a:lnTo>
                    <a:lnTo>
                      <a:pt x="52" y="947"/>
                    </a:lnTo>
                    <a:lnTo>
                      <a:pt x="51" y="943"/>
                    </a:lnTo>
                    <a:lnTo>
                      <a:pt x="49" y="940"/>
                    </a:lnTo>
                    <a:lnTo>
                      <a:pt x="48" y="936"/>
                    </a:lnTo>
                    <a:lnTo>
                      <a:pt x="48" y="932"/>
                    </a:lnTo>
                    <a:lnTo>
                      <a:pt x="48" y="905"/>
                    </a:lnTo>
                    <a:lnTo>
                      <a:pt x="49" y="889"/>
                    </a:lnTo>
                    <a:lnTo>
                      <a:pt x="51" y="875"/>
                    </a:lnTo>
                    <a:lnTo>
                      <a:pt x="53" y="861"/>
                    </a:lnTo>
                    <a:lnTo>
                      <a:pt x="54" y="846"/>
                    </a:lnTo>
                    <a:lnTo>
                      <a:pt x="54" y="823"/>
                    </a:lnTo>
                    <a:lnTo>
                      <a:pt x="53" y="816"/>
                    </a:lnTo>
                    <a:lnTo>
                      <a:pt x="53" y="808"/>
                    </a:lnTo>
                    <a:lnTo>
                      <a:pt x="51" y="802"/>
                    </a:lnTo>
                    <a:lnTo>
                      <a:pt x="49" y="796"/>
                    </a:lnTo>
                    <a:lnTo>
                      <a:pt x="45" y="785"/>
                    </a:lnTo>
                    <a:lnTo>
                      <a:pt x="38" y="773"/>
                    </a:lnTo>
                    <a:lnTo>
                      <a:pt x="24" y="752"/>
                    </a:lnTo>
                    <a:lnTo>
                      <a:pt x="9" y="728"/>
                    </a:lnTo>
                    <a:lnTo>
                      <a:pt x="4" y="716"/>
                    </a:lnTo>
                    <a:lnTo>
                      <a:pt x="0" y="705"/>
                    </a:lnTo>
                    <a:lnTo>
                      <a:pt x="5" y="703"/>
                    </a:lnTo>
                    <a:lnTo>
                      <a:pt x="10" y="701"/>
                    </a:lnTo>
                    <a:lnTo>
                      <a:pt x="15" y="699"/>
                    </a:lnTo>
                    <a:lnTo>
                      <a:pt x="18" y="695"/>
                    </a:lnTo>
                    <a:lnTo>
                      <a:pt x="22" y="692"/>
                    </a:lnTo>
                    <a:lnTo>
                      <a:pt x="26" y="690"/>
                    </a:lnTo>
                    <a:lnTo>
                      <a:pt x="30" y="688"/>
                    </a:lnTo>
                    <a:lnTo>
                      <a:pt x="35" y="687"/>
                    </a:lnTo>
                    <a:lnTo>
                      <a:pt x="44" y="688"/>
                    </a:lnTo>
                    <a:lnTo>
                      <a:pt x="51" y="690"/>
                    </a:lnTo>
                    <a:lnTo>
                      <a:pt x="57" y="693"/>
                    </a:lnTo>
                    <a:lnTo>
                      <a:pt x="62" y="697"/>
                    </a:lnTo>
                    <a:lnTo>
                      <a:pt x="74" y="707"/>
                    </a:lnTo>
                    <a:lnTo>
                      <a:pt x="86" y="716"/>
                    </a:lnTo>
                    <a:lnTo>
                      <a:pt x="92" y="720"/>
                    </a:lnTo>
                    <a:lnTo>
                      <a:pt x="97" y="723"/>
                    </a:lnTo>
                    <a:lnTo>
                      <a:pt x="104" y="725"/>
                    </a:lnTo>
                    <a:lnTo>
                      <a:pt x="110" y="728"/>
                    </a:lnTo>
                    <a:lnTo>
                      <a:pt x="123" y="730"/>
                    </a:lnTo>
                    <a:lnTo>
                      <a:pt x="138" y="733"/>
                    </a:lnTo>
                    <a:lnTo>
                      <a:pt x="146" y="734"/>
                    </a:lnTo>
                    <a:lnTo>
                      <a:pt x="153" y="735"/>
                    </a:lnTo>
                    <a:lnTo>
                      <a:pt x="158" y="736"/>
                    </a:lnTo>
                    <a:lnTo>
                      <a:pt x="161" y="737"/>
                    </a:lnTo>
                    <a:lnTo>
                      <a:pt x="164" y="739"/>
                    </a:lnTo>
                    <a:lnTo>
                      <a:pt x="167" y="742"/>
                    </a:lnTo>
                    <a:lnTo>
                      <a:pt x="171" y="749"/>
                    </a:lnTo>
                    <a:lnTo>
                      <a:pt x="173" y="757"/>
                    </a:lnTo>
                    <a:lnTo>
                      <a:pt x="175" y="765"/>
                    </a:lnTo>
                    <a:lnTo>
                      <a:pt x="177" y="773"/>
                    </a:lnTo>
                    <a:lnTo>
                      <a:pt x="179" y="780"/>
                    </a:lnTo>
                    <a:lnTo>
                      <a:pt x="183" y="787"/>
                    </a:lnTo>
                    <a:lnTo>
                      <a:pt x="185" y="789"/>
                    </a:lnTo>
                    <a:lnTo>
                      <a:pt x="188" y="791"/>
                    </a:lnTo>
                    <a:lnTo>
                      <a:pt x="191" y="792"/>
                    </a:lnTo>
                    <a:lnTo>
                      <a:pt x="195" y="792"/>
                    </a:lnTo>
                    <a:lnTo>
                      <a:pt x="199" y="792"/>
                    </a:lnTo>
                    <a:lnTo>
                      <a:pt x="203" y="790"/>
                    </a:lnTo>
                    <a:lnTo>
                      <a:pt x="207" y="788"/>
                    </a:lnTo>
                    <a:lnTo>
                      <a:pt x="210" y="786"/>
                    </a:lnTo>
                    <a:lnTo>
                      <a:pt x="216" y="778"/>
                    </a:lnTo>
                    <a:lnTo>
                      <a:pt x="221" y="771"/>
                    </a:lnTo>
                    <a:lnTo>
                      <a:pt x="226" y="763"/>
                    </a:lnTo>
                    <a:lnTo>
                      <a:pt x="231" y="756"/>
                    </a:lnTo>
                    <a:lnTo>
                      <a:pt x="235" y="753"/>
                    </a:lnTo>
                    <a:lnTo>
                      <a:pt x="238" y="751"/>
                    </a:lnTo>
                    <a:lnTo>
                      <a:pt x="242" y="749"/>
                    </a:lnTo>
                    <a:lnTo>
                      <a:pt x="247" y="749"/>
                    </a:lnTo>
                    <a:lnTo>
                      <a:pt x="251" y="749"/>
                    </a:lnTo>
                    <a:lnTo>
                      <a:pt x="254" y="750"/>
                    </a:lnTo>
                    <a:lnTo>
                      <a:pt x="257" y="751"/>
                    </a:lnTo>
                    <a:lnTo>
                      <a:pt x="260" y="753"/>
                    </a:lnTo>
                    <a:lnTo>
                      <a:pt x="265" y="758"/>
                    </a:lnTo>
                    <a:lnTo>
                      <a:pt x="269" y="763"/>
                    </a:lnTo>
                    <a:lnTo>
                      <a:pt x="275" y="767"/>
                    </a:lnTo>
                    <a:lnTo>
                      <a:pt x="280" y="771"/>
                    </a:lnTo>
                    <a:lnTo>
                      <a:pt x="282" y="773"/>
                    </a:lnTo>
                    <a:lnTo>
                      <a:pt x="285" y="774"/>
                    </a:lnTo>
                    <a:lnTo>
                      <a:pt x="289" y="775"/>
                    </a:lnTo>
                    <a:lnTo>
                      <a:pt x="292" y="775"/>
                    </a:lnTo>
                    <a:lnTo>
                      <a:pt x="299" y="773"/>
                    </a:lnTo>
                    <a:lnTo>
                      <a:pt x="307" y="768"/>
                    </a:lnTo>
                    <a:lnTo>
                      <a:pt x="307" y="721"/>
                    </a:lnTo>
                    <a:lnTo>
                      <a:pt x="307" y="715"/>
                    </a:lnTo>
                    <a:lnTo>
                      <a:pt x="309" y="711"/>
                    </a:lnTo>
                    <a:lnTo>
                      <a:pt x="312" y="706"/>
                    </a:lnTo>
                    <a:lnTo>
                      <a:pt x="315" y="703"/>
                    </a:lnTo>
                    <a:lnTo>
                      <a:pt x="324" y="695"/>
                    </a:lnTo>
                    <a:lnTo>
                      <a:pt x="335" y="690"/>
                    </a:lnTo>
                    <a:close/>
                  </a:path>
                </a:pathLst>
              </a:custGeom>
              <a:solidFill>
                <a:srgbClr val="EAEAEA"/>
              </a:solidFill>
              <a:ln w="9525">
                <a:solidFill>
                  <a:sysClr val="windowText" lastClr="000000">
                    <a:lumMod val="50000"/>
                    <a:lumOff val="50000"/>
                  </a:sysClr>
                </a:solidFill>
                <a:round/>
                <a:headEnd/>
                <a:tailEnd/>
              </a:ln>
            </p:spPr>
          </p:sp>
          <p:sp>
            <p:nvSpPr>
              <p:cNvPr id="44" name="Lao_People's_Democratic_Republic"/>
              <p:cNvSpPr>
                <a:spLocks/>
              </p:cNvSpPr>
              <p:nvPr/>
            </p:nvSpPr>
            <p:spPr bwMode="auto">
              <a:xfrm>
                <a:off x="4542749" y="4864430"/>
                <a:ext cx="601032" cy="612080"/>
              </a:xfrm>
              <a:custGeom>
                <a:avLst/>
                <a:gdLst/>
                <a:ahLst/>
                <a:cxnLst>
                  <a:cxn ang="0">
                    <a:pos x="178" y="188"/>
                  </a:cxn>
                  <a:cxn ang="0">
                    <a:pos x="249" y="183"/>
                  </a:cxn>
                  <a:cxn ang="0">
                    <a:pos x="210" y="146"/>
                  </a:cxn>
                  <a:cxn ang="0">
                    <a:pos x="223" y="100"/>
                  </a:cxn>
                  <a:cxn ang="0">
                    <a:pos x="216" y="38"/>
                  </a:cxn>
                  <a:cxn ang="0">
                    <a:pos x="263" y="34"/>
                  </a:cxn>
                  <a:cxn ang="0">
                    <a:pos x="306" y="1"/>
                  </a:cxn>
                  <a:cxn ang="0">
                    <a:pos x="393" y="114"/>
                  </a:cxn>
                  <a:cxn ang="0">
                    <a:pos x="441" y="150"/>
                  </a:cxn>
                  <a:cxn ang="0">
                    <a:pos x="454" y="220"/>
                  </a:cxn>
                  <a:cxn ang="0">
                    <a:pos x="530" y="271"/>
                  </a:cxn>
                  <a:cxn ang="0">
                    <a:pos x="579" y="244"/>
                  </a:cxn>
                  <a:cxn ang="0">
                    <a:pos x="653" y="301"/>
                  </a:cxn>
                  <a:cxn ang="0">
                    <a:pos x="640" y="375"/>
                  </a:cxn>
                  <a:cxn ang="0">
                    <a:pos x="659" y="441"/>
                  </a:cxn>
                  <a:cxn ang="0">
                    <a:pos x="851" y="565"/>
                  </a:cxn>
                  <a:cxn ang="0">
                    <a:pos x="949" y="669"/>
                  </a:cxn>
                  <a:cxn ang="0">
                    <a:pos x="1039" y="711"/>
                  </a:cxn>
                  <a:cxn ang="0">
                    <a:pos x="1101" y="781"/>
                  </a:cxn>
                  <a:cxn ang="0">
                    <a:pos x="1153" y="850"/>
                  </a:cxn>
                  <a:cxn ang="0">
                    <a:pos x="1223" y="881"/>
                  </a:cxn>
                  <a:cxn ang="0">
                    <a:pos x="1195" y="972"/>
                  </a:cxn>
                  <a:cxn ang="0">
                    <a:pos x="1257" y="1009"/>
                  </a:cxn>
                  <a:cxn ang="0">
                    <a:pos x="1246" y="1053"/>
                  </a:cxn>
                  <a:cxn ang="0">
                    <a:pos x="1253" y="1231"/>
                  </a:cxn>
                  <a:cxn ang="0">
                    <a:pos x="1206" y="1253"/>
                  </a:cxn>
                  <a:cxn ang="0">
                    <a:pos x="1089" y="1230"/>
                  </a:cxn>
                  <a:cxn ang="0">
                    <a:pos x="1075" y="1279"/>
                  </a:cxn>
                  <a:cxn ang="0">
                    <a:pos x="1030" y="1300"/>
                  </a:cxn>
                  <a:cxn ang="0">
                    <a:pos x="935" y="1287"/>
                  </a:cxn>
                  <a:cxn ang="0">
                    <a:pos x="883" y="1233"/>
                  </a:cxn>
                  <a:cxn ang="0">
                    <a:pos x="933" y="1079"/>
                  </a:cxn>
                  <a:cxn ang="0">
                    <a:pos x="902" y="1037"/>
                  </a:cxn>
                  <a:cxn ang="0">
                    <a:pos x="940" y="990"/>
                  </a:cxn>
                  <a:cxn ang="0">
                    <a:pos x="922" y="954"/>
                  </a:cxn>
                  <a:cxn ang="0">
                    <a:pos x="861" y="915"/>
                  </a:cxn>
                  <a:cxn ang="0">
                    <a:pos x="813" y="889"/>
                  </a:cxn>
                  <a:cxn ang="0">
                    <a:pos x="769" y="844"/>
                  </a:cxn>
                  <a:cxn ang="0">
                    <a:pos x="766" y="740"/>
                  </a:cxn>
                  <a:cxn ang="0">
                    <a:pos x="703" y="685"/>
                  </a:cxn>
                  <a:cxn ang="0">
                    <a:pos x="590" y="609"/>
                  </a:cxn>
                  <a:cxn ang="0">
                    <a:pos x="518" y="648"/>
                  </a:cxn>
                  <a:cxn ang="0">
                    <a:pos x="457" y="712"/>
                  </a:cxn>
                  <a:cxn ang="0">
                    <a:pos x="403" y="699"/>
                  </a:cxn>
                  <a:cxn ang="0">
                    <a:pos x="364" y="680"/>
                  </a:cxn>
                  <a:cxn ang="0">
                    <a:pos x="304" y="715"/>
                  </a:cxn>
                  <a:cxn ang="0">
                    <a:pos x="263" y="824"/>
                  </a:cxn>
                  <a:cxn ang="0">
                    <a:pos x="193" y="736"/>
                  </a:cxn>
                  <a:cxn ang="0">
                    <a:pos x="195" y="660"/>
                  </a:cxn>
                  <a:cxn ang="0">
                    <a:pos x="190" y="606"/>
                  </a:cxn>
                  <a:cxn ang="0">
                    <a:pos x="200" y="468"/>
                  </a:cxn>
                  <a:cxn ang="0">
                    <a:pos x="128" y="494"/>
                  </a:cxn>
                  <a:cxn ang="0">
                    <a:pos x="79" y="458"/>
                  </a:cxn>
                  <a:cxn ang="0">
                    <a:pos x="82" y="391"/>
                  </a:cxn>
                  <a:cxn ang="0">
                    <a:pos x="16" y="386"/>
                  </a:cxn>
                  <a:cxn ang="0">
                    <a:pos x="15" y="309"/>
                  </a:cxn>
                  <a:cxn ang="0">
                    <a:pos x="80" y="216"/>
                  </a:cxn>
                  <a:cxn ang="0">
                    <a:pos x="122" y="180"/>
                  </a:cxn>
                </a:cxnLst>
                <a:rect l="0" t="0" r="r" b="b"/>
                <a:pathLst>
                  <a:path w="1263" h="1307">
                    <a:moveTo>
                      <a:pt x="128" y="157"/>
                    </a:moveTo>
                    <a:lnTo>
                      <a:pt x="139" y="159"/>
                    </a:lnTo>
                    <a:lnTo>
                      <a:pt x="147" y="160"/>
                    </a:lnTo>
                    <a:lnTo>
                      <a:pt x="157" y="159"/>
                    </a:lnTo>
                    <a:lnTo>
                      <a:pt x="168" y="159"/>
                    </a:lnTo>
                    <a:lnTo>
                      <a:pt x="169" y="167"/>
                    </a:lnTo>
                    <a:lnTo>
                      <a:pt x="170" y="173"/>
                    </a:lnTo>
                    <a:lnTo>
                      <a:pt x="172" y="179"/>
                    </a:lnTo>
                    <a:lnTo>
                      <a:pt x="175" y="184"/>
                    </a:lnTo>
                    <a:lnTo>
                      <a:pt x="178" y="188"/>
                    </a:lnTo>
                    <a:lnTo>
                      <a:pt x="183" y="193"/>
                    </a:lnTo>
                    <a:lnTo>
                      <a:pt x="189" y="195"/>
                    </a:lnTo>
                    <a:lnTo>
                      <a:pt x="194" y="196"/>
                    </a:lnTo>
                    <a:lnTo>
                      <a:pt x="200" y="191"/>
                    </a:lnTo>
                    <a:lnTo>
                      <a:pt x="206" y="186"/>
                    </a:lnTo>
                    <a:lnTo>
                      <a:pt x="216" y="189"/>
                    </a:lnTo>
                    <a:lnTo>
                      <a:pt x="226" y="193"/>
                    </a:lnTo>
                    <a:lnTo>
                      <a:pt x="245" y="193"/>
                    </a:lnTo>
                    <a:lnTo>
                      <a:pt x="247" y="188"/>
                    </a:lnTo>
                    <a:lnTo>
                      <a:pt x="249" y="183"/>
                    </a:lnTo>
                    <a:lnTo>
                      <a:pt x="249" y="179"/>
                    </a:lnTo>
                    <a:lnTo>
                      <a:pt x="248" y="176"/>
                    </a:lnTo>
                    <a:lnTo>
                      <a:pt x="246" y="173"/>
                    </a:lnTo>
                    <a:lnTo>
                      <a:pt x="243" y="170"/>
                    </a:lnTo>
                    <a:lnTo>
                      <a:pt x="236" y="166"/>
                    </a:lnTo>
                    <a:lnTo>
                      <a:pt x="229" y="162"/>
                    </a:lnTo>
                    <a:lnTo>
                      <a:pt x="222" y="156"/>
                    </a:lnTo>
                    <a:lnTo>
                      <a:pt x="215" y="152"/>
                    </a:lnTo>
                    <a:lnTo>
                      <a:pt x="212" y="149"/>
                    </a:lnTo>
                    <a:lnTo>
                      <a:pt x="210" y="146"/>
                    </a:lnTo>
                    <a:lnTo>
                      <a:pt x="209" y="143"/>
                    </a:lnTo>
                    <a:lnTo>
                      <a:pt x="208" y="139"/>
                    </a:lnTo>
                    <a:lnTo>
                      <a:pt x="209" y="132"/>
                    </a:lnTo>
                    <a:lnTo>
                      <a:pt x="210" y="128"/>
                    </a:lnTo>
                    <a:lnTo>
                      <a:pt x="214" y="123"/>
                    </a:lnTo>
                    <a:lnTo>
                      <a:pt x="216" y="119"/>
                    </a:lnTo>
                    <a:lnTo>
                      <a:pt x="219" y="115"/>
                    </a:lnTo>
                    <a:lnTo>
                      <a:pt x="221" y="111"/>
                    </a:lnTo>
                    <a:lnTo>
                      <a:pt x="222" y="106"/>
                    </a:lnTo>
                    <a:lnTo>
                      <a:pt x="223" y="100"/>
                    </a:lnTo>
                    <a:lnTo>
                      <a:pt x="223" y="95"/>
                    </a:lnTo>
                    <a:lnTo>
                      <a:pt x="222" y="91"/>
                    </a:lnTo>
                    <a:lnTo>
                      <a:pt x="220" y="88"/>
                    </a:lnTo>
                    <a:lnTo>
                      <a:pt x="218" y="84"/>
                    </a:lnTo>
                    <a:lnTo>
                      <a:pt x="217" y="80"/>
                    </a:lnTo>
                    <a:lnTo>
                      <a:pt x="215" y="77"/>
                    </a:lnTo>
                    <a:lnTo>
                      <a:pt x="214" y="72"/>
                    </a:lnTo>
                    <a:lnTo>
                      <a:pt x="214" y="67"/>
                    </a:lnTo>
                    <a:lnTo>
                      <a:pt x="214" y="52"/>
                    </a:lnTo>
                    <a:lnTo>
                      <a:pt x="216" y="38"/>
                    </a:lnTo>
                    <a:lnTo>
                      <a:pt x="217" y="32"/>
                    </a:lnTo>
                    <a:lnTo>
                      <a:pt x="220" y="26"/>
                    </a:lnTo>
                    <a:lnTo>
                      <a:pt x="223" y="18"/>
                    </a:lnTo>
                    <a:lnTo>
                      <a:pt x="228" y="12"/>
                    </a:lnTo>
                    <a:lnTo>
                      <a:pt x="237" y="18"/>
                    </a:lnTo>
                    <a:lnTo>
                      <a:pt x="245" y="26"/>
                    </a:lnTo>
                    <a:lnTo>
                      <a:pt x="249" y="29"/>
                    </a:lnTo>
                    <a:lnTo>
                      <a:pt x="253" y="32"/>
                    </a:lnTo>
                    <a:lnTo>
                      <a:pt x="258" y="33"/>
                    </a:lnTo>
                    <a:lnTo>
                      <a:pt x="263" y="34"/>
                    </a:lnTo>
                    <a:lnTo>
                      <a:pt x="267" y="33"/>
                    </a:lnTo>
                    <a:lnTo>
                      <a:pt x="271" y="31"/>
                    </a:lnTo>
                    <a:lnTo>
                      <a:pt x="273" y="29"/>
                    </a:lnTo>
                    <a:lnTo>
                      <a:pt x="274" y="25"/>
                    </a:lnTo>
                    <a:lnTo>
                      <a:pt x="278" y="17"/>
                    </a:lnTo>
                    <a:lnTo>
                      <a:pt x="282" y="10"/>
                    </a:lnTo>
                    <a:lnTo>
                      <a:pt x="287" y="6"/>
                    </a:lnTo>
                    <a:lnTo>
                      <a:pt x="293" y="4"/>
                    </a:lnTo>
                    <a:lnTo>
                      <a:pt x="300" y="2"/>
                    </a:lnTo>
                    <a:lnTo>
                      <a:pt x="306" y="1"/>
                    </a:lnTo>
                    <a:lnTo>
                      <a:pt x="318" y="1"/>
                    </a:lnTo>
                    <a:lnTo>
                      <a:pt x="333" y="0"/>
                    </a:lnTo>
                    <a:lnTo>
                      <a:pt x="334" y="13"/>
                    </a:lnTo>
                    <a:lnTo>
                      <a:pt x="337" y="26"/>
                    </a:lnTo>
                    <a:lnTo>
                      <a:pt x="341" y="37"/>
                    </a:lnTo>
                    <a:lnTo>
                      <a:pt x="346" y="47"/>
                    </a:lnTo>
                    <a:lnTo>
                      <a:pt x="360" y="67"/>
                    </a:lnTo>
                    <a:lnTo>
                      <a:pt x="377" y="89"/>
                    </a:lnTo>
                    <a:lnTo>
                      <a:pt x="386" y="101"/>
                    </a:lnTo>
                    <a:lnTo>
                      <a:pt x="393" y="114"/>
                    </a:lnTo>
                    <a:lnTo>
                      <a:pt x="397" y="119"/>
                    </a:lnTo>
                    <a:lnTo>
                      <a:pt x="401" y="124"/>
                    </a:lnTo>
                    <a:lnTo>
                      <a:pt x="406" y="129"/>
                    </a:lnTo>
                    <a:lnTo>
                      <a:pt x="412" y="134"/>
                    </a:lnTo>
                    <a:lnTo>
                      <a:pt x="421" y="138"/>
                    </a:lnTo>
                    <a:lnTo>
                      <a:pt x="429" y="140"/>
                    </a:lnTo>
                    <a:lnTo>
                      <a:pt x="433" y="142"/>
                    </a:lnTo>
                    <a:lnTo>
                      <a:pt x="436" y="144"/>
                    </a:lnTo>
                    <a:lnTo>
                      <a:pt x="439" y="147"/>
                    </a:lnTo>
                    <a:lnTo>
                      <a:pt x="441" y="150"/>
                    </a:lnTo>
                    <a:lnTo>
                      <a:pt x="444" y="157"/>
                    </a:lnTo>
                    <a:lnTo>
                      <a:pt x="445" y="165"/>
                    </a:lnTo>
                    <a:lnTo>
                      <a:pt x="445" y="172"/>
                    </a:lnTo>
                    <a:lnTo>
                      <a:pt x="444" y="179"/>
                    </a:lnTo>
                    <a:lnTo>
                      <a:pt x="444" y="185"/>
                    </a:lnTo>
                    <a:lnTo>
                      <a:pt x="444" y="193"/>
                    </a:lnTo>
                    <a:lnTo>
                      <a:pt x="445" y="200"/>
                    </a:lnTo>
                    <a:lnTo>
                      <a:pt x="446" y="207"/>
                    </a:lnTo>
                    <a:lnTo>
                      <a:pt x="450" y="214"/>
                    </a:lnTo>
                    <a:lnTo>
                      <a:pt x="454" y="220"/>
                    </a:lnTo>
                    <a:lnTo>
                      <a:pt x="459" y="224"/>
                    </a:lnTo>
                    <a:lnTo>
                      <a:pt x="464" y="227"/>
                    </a:lnTo>
                    <a:lnTo>
                      <a:pt x="477" y="234"/>
                    </a:lnTo>
                    <a:lnTo>
                      <a:pt x="489" y="243"/>
                    </a:lnTo>
                    <a:lnTo>
                      <a:pt x="498" y="253"/>
                    </a:lnTo>
                    <a:lnTo>
                      <a:pt x="507" y="262"/>
                    </a:lnTo>
                    <a:lnTo>
                      <a:pt x="512" y="266"/>
                    </a:lnTo>
                    <a:lnTo>
                      <a:pt x="517" y="269"/>
                    </a:lnTo>
                    <a:lnTo>
                      <a:pt x="522" y="270"/>
                    </a:lnTo>
                    <a:lnTo>
                      <a:pt x="530" y="271"/>
                    </a:lnTo>
                    <a:lnTo>
                      <a:pt x="534" y="271"/>
                    </a:lnTo>
                    <a:lnTo>
                      <a:pt x="538" y="270"/>
                    </a:lnTo>
                    <a:lnTo>
                      <a:pt x="542" y="269"/>
                    </a:lnTo>
                    <a:lnTo>
                      <a:pt x="546" y="267"/>
                    </a:lnTo>
                    <a:lnTo>
                      <a:pt x="552" y="262"/>
                    </a:lnTo>
                    <a:lnTo>
                      <a:pt x="559" y="257"/>
                    </a:lnTo>
                    <a:lnTo>
                      <a:pt x="566" y="252"/>
                    </a:lnTo>
                    <a:lnTo>
                      <a:pt x="572" y="248"/>
                    </a:lnTo>
                    <a:lnTo>
                      <a:pt x="576" y="245"/>
                    </a:lnTo>
                    <a:lnTo>
                      <a:pt x="579" y="244"/>
                    </a:lnTo>
                    <a:lnTo>
                      <a:pt x="584" y="243"/>
                    </a:lnTo>
                    <a:lnTo>
                      <a:pt x="589" y="243"/>
                    </a:lnTo>
                    <a:lnTo>
                      <a:pt x="595" y="244"/>
                    </a:lnTo>
                    <a:lnTo>
                      <a:pt x="601" y="247"/>
                    </a:lnTo>
                    <a:lnTo>
                      <a:pt x="605" y="251"/>
                    </a:lnTo>
                    <a:lnTo>
                      <a:pt x="609" y="255"/>
                    </a:lnTo>
                    <a:lnTo>
                      <a:pt x="618" y="266"/>
                    </a:lnTo>
                    <a:lnTo>
                      <a:pt x="627" y="277"/>
                    </a:lnTo>
                    <a:lnTo>
                      <a:pt x="641" y="289"/>
                    </a:lnTo>
                    <a:lnTo>
                      <a:pt x="653" y="301"/>
                    </a:lnTo>
                    <a:lnTo>
                      <a:pt x="658" y="308"/>
                    </a:lnTo>
                    <a:lnTo>
                      <a:pt x="661" y="316"/>
                    </a:lnTo>
                    <a:lnTo>
                      <a:pt x="664" y="324"/>
                    </a:lnTo>
                    <a:lnTo>
                      <a:pt x="664" y="334"/>
                    </a:lnTo>
                    <a:lnTo>
                      <a:pt x="664" y="340"/>
                    </a:lnTo>
                    <a:lnTo>
                      <a:pt x="662" y="346"/>
                    </a:lnTo>
                    <a:lnTo>
                      <a:pt x="660" y="352"/>
                    </a:lnTo>
                    <a:lnTo>
                      <a:pt x="657" y="357"/>
                    </a:lnTo>
                    <a:lnTo>
                      <a:pt x="650" y="367"/>
                    </a:lnTo>
                    <a:lnTo>
                      <a:pt x="640" y="375"/>
                    </a:lnTo>
                    <a:lnTo>
                      <a:pt x="630" y="382"/>
                    </a:lnTo>
                    <a:lnTo>
                      <a:pt x="621" y="392"/>
                    </a:lnTo>
                    <a:lnTo>
                      <a:pt x="616" y="397"/>
                    </a:lnTo>
                    <a:lnTo>
                      <a:pt x="611" y="402"/>
                    </a:lnTo>
                    <a:lnTo>
                      <a:pt x="608" y="407"/>
                    </a:lnTo>
                    <a:lnTo>
                      <a:pt x="605" y="414"/>
                    </a:lnTo>
                    <a:lnTo>
                      <a:pt x="621" y="421"/>
                    </a:lnTo>
                    <a:lnTo>
                      <a:pt x="634" y="428"/>
                    </a:lnTo>
                    <a:lnTo>
                      <a:pt x="647" y="434"/>
                    </a:lnTo>
                    <a:lnTo>
                      <a:pt x="659" y="441"/>
                    </a:lnTo>
                    <a:lnTo>
                      <a:pt x="684" y="456"/>
                    </a:lnTo>
                    <a:lnTo>
                      <a:pt x="712" y="471"/>
                    </a:lnTo>
                    <a:lnTo>
                      <a:pt x="744" y="486"/>
                    </a:lnTo>
                    <a:lnTo>
                      <a:pt x="773" y="499"/>
                    </a:lnTo>
                    <a:lnTo>
                      <a:pt x="787" y="507"/>
                    </a:lnTo>
                    <a:lnTo>
                      <a:pt x="800" y="515"/>
                    </a:lnTo>
                    <a:lnTo>
                      <a:pt x="812" y="525"/>
                    </a:lnTo>
                    <a:lnTo>
                      <a:pt x="826" y="538"/>
                    </a:lnTo>
                    <a:lnTo>
                      <a:pt x="839" y="551"/>
                    </a:lnTo>
                    <a:lnTo>
                      <a:pt x="851" y="565"/>
                    </a:lnTo>
                    <a:lnTo>
                      <a:pt x="860" y="578"/>
                    </a:lnTo>
                    <a:lnTo>
                      <a:pt x="870" y="591"/>
                    </a:lnTo>
                    <a:lnTo>
                      <a:pt x="881" y="603"/>
                    </a:lnTo>
                    <a:lnTo>
                      <a:pt x="891" y="616"/>
                    </a:lnTo>
                    <a:lnTo>
                      <a:pt x="904" y="628"/>
                    </a:lnTo>
                    <a:lnTo>
                      <a:pt x="919" y="639"/>
                    </a:lnTo>
                    <a:lnTo>
                      <a:pt x="927" y="647"/>
                    </a:lnTo>
                    <a:lnTo>
                      <a:pt x="936" y="655"/>
                    </a:lnTo>
                    <a:lnTo>
                      <a:pt x="943" y="662"/>
                    </a:lnTo>
                    <a:lnTo>
                      <a:pt x="949" y="669"/>
                    </a:lnTo>
                    <a:lnTo>
                      <a:pt x="964" y="684"/>
                    </a:lnTo>
                    <a:lnTo>
                      <a:pt x="980" y="699"/>
                    </a:lnTo>
                    <a:lnTo>
                      <a:pt x="988" y="704"/>
                    </a:lnTo>
                    <a:lnTo>
                      <a:pt x="994" y="706"/>
                    </a:lnTo>
                    <a:lnTo>
                      <a:pt x="1001" y="707"/>
                    </a:lnTo>
                    <a:lnTo>
                      <a:pt x="1009" y="707"/>
                    </a:lnTo>
                    <a:lnTo>
                      <a:pt x="1017" y="707"/>
                    </a:lnTo>
                    <a:lnTo>
                      <a:pt x="1024" y="708"/>
                    </a:lnTo>
                    <a:lnTo>
                      <a:pt x="1032" y="709"/>
                    </a:lnTo>
                    <a:lnTo>
                      <a:pt x="1039" y="711"/>
                    </a:lnTo>
                    <a:lnTo>
                      <a:pt x="1047" y="714"/>
                    </a:lnTo>
                    <a:lnTo>
                      <a:pt x="1052" y="718"/>
                    </a:lnTo>
                    <a:lnTo>
                      <a:pt x="1056" y="723"/>
                    </a:lnTo>
                    <a:lnTo>
                      <a:pt x="1060" y="729"/>
                    </a:lnTo>
                    <a:lnTo>
                      <a:pt x="1066" y="741"/>
                    </a:lnTo>
                    <a:lnTo>
                      <a:pt x="1074" y="753"/>
                    </a:lnTo>
                    <a:lnTo>
                      <a:pt x="1079" y="763"/>
                    </a:lnTo>
                    <a:lnTo>
                      <a:pt x="1086" y="770"/>
                    </a:lnTo>
                    <a:lnTo>
                      <a:pt x="1093" y="776"/>
                    </a:lnTo>
                    <a:lnTo>
                      <a:pt x="1101" y="781"/>
                    </a:lnTo>
                    <a:lnTo>
                      <a:pt x="1118" y="791"/>
                    </a:lnTo>
                    <a:lnTo>
                      <a:pt x="1137" y="801"/>
                    </a:lnTo>
                    <a:lnTo>
                      <a:pt x="1141" y="805"/>
                    </a:lnTo>
                    <a:lnTo>
                      <a:pt x="1144" y="809"/>
                    </a:lnTo>
                    <a:lnTo>
                      <a:pt x="1145" y="814"/>
                    </a:lnTo>
                    <a:lnTo>
                      <a:pt x="1146" y="819"/>
                    </a:lnTo>
                    <a:lnTo>
                      <a:pt x="1147" y="830"/>
                    </a:lnTo>
                    <a:lnTo>
                      <a:pt x="1149" y="841"/>
                    </a:lnTo>
                    <a:lnTo>
                      <a:pt x="1151" y="847"/>
                    </a:lnTo>
                    <a:lnTo>
                      <a:pt x="1153" y="850"/>
                    </a:lnTo>
                    <a:lnTo>
                      <a:pt x="1156" y="853"/>
                    </a:lnTo>
                    <a:lnTo>
                      <a:pt x="1161" y="856"/>
                    </a:lnTo>
                    <a:lnTo>
                      <a:pt x="1168" y="860"/>
                    </a:lnTo>
                    <a:lnTo>
                      <a:pt x="1177" y="862"/>
                    </a:lnTo>
                    <a:lnTo>
                      <a:pt x="1197" y="863"/>
                    </a:lnTo>
                    <a:lnTo>
                      <a:pt x="1218" y="863"/>
                    </a:lnTo>
                    <a:lnTo>
                      <a:pt x="1223" y="868"/>
                    </a:lnTo>
                    <a:lnTo>
                      <a:pt x="1225" y="875"/>
                    </a:lnTo>
                    <a:lnTo>
                      <a:pt x="1225" y="879"/>
                    </a:lnTo>
                    <a:lnTo>
                      <a:pt x="1223" y="881"/>
                    </a:lnTo>
                    <a:lnTo>
                      <a:pt x="1221" y="883"/>
                    </a:lnTo>
                    <a:lnTo>
                      <a:pt x="1218" y="885"/>
                    </a:lnTo>
                    <a:lnTo>
                      <a:pt x="1211" y="889"/>
                    </a:lnTo>
                    <a:lnTo>
                      <a:pt x="1206" y="894"/>
                    </a:lnTo>
                    <a:lnTo>
                      <a:pt x="1200" y="906"/>
                    </a:lnTo>
                    <a:lnTo>
                      <a:pt x="1195" y="918"/>
                    </a:lnTo>
                    <a:lnTo>
                      <a:pt x="1193" y="930"/>
                    </a:lnTo>
                    <a:lnTo>
                      <a:pt x="1192" y="944"/>
                    </a:lnTo>
                    <a:lnTo>
                      <a:pt x="1193" y="959"/>
                    </a:lnTo>
                    <a:lnTo>
                      <a:pt x="1195" y="972"/>
                    </a:lnTo>
                    <a:lnTo>
                      <a:pt x="1197" y="978"/>
                    </a:lnTo>
                    <a:lnTo>
                      <a:pt x="1199" y="984"/>
                    </a:lnTo>
                    <a:lnTo>
                      <a:pt x="1203" y="989"/>
                    </a:lnTo>
                    <a:lnTo>
                      <a:pt x="1208" y="994"/>
                    </a:lnTo>
                    <a:lnTo>
                      <a:pt x="1216" y="998"/>
                    </a:lnTo>
                    <a:lnTo>
                      <a:pt x="1225" y="1001"/>
                    </a:lnTo>
                    <a:lnTo>
                      <a:pt x="1233" y="1003"/>
                    </a:lnTo>
                    <a:lnTo>
                      <a:pt x="1243" y="1004"/>
                    </a:lnTo>
                    <a:lnTo>
                      <a:pt x="1251" y="1006"/>
                    </a:lnTo>
                    <a:lnTo>
                      <a:pt x="1257" y="1009"/>
                    </a:lnTo>
                    <a:lnTo>
                      <a:pt x="1260" y="1013"/>
                    </a:lnTo>
                    <a:lnTo>
                      <a:pt x="1261" y="1015"/>
                    </a:lnTo>
                    <a:lnTo>
                      <a:pt x="1263" y="1018"/>
                    </a:lnTo>
                    <a:lnTo>
                      <a:pt x="1263" y="1022"/>
                    </a:lnTo>
                    <a:lnTo>
                      <a:pt x="1263" y="1027"/>
                    </a:lnTo>
                    <a:lnTo>
                      <a:pt x="1262" y="1032"/>
                    </a:lnTo>
                    <a:lnTo>
                      <a:pt x="1260" y="1036"/>
                    </a:lnTo>
                    <a:lnTo>
                      <a:pt x="1258" y="1041"/>
                    </a:lnTo>
                    <a:lnTo>
                      <a:pt x="1253" y="1047"/>
                    </a:lnTo>
                    <a:lnTo>
                      <a:pt x="1246" y="1053"/>
                    </a:lnTo>
                    <a:lnTo>
                      <a:pt x="1228" y="1063"/>
                    </a:lnTo>
                    <a:lnTo>
                      <a:pt x="1208" y="1073"/>
                    </a:lnTo>
                    <a:lnTo>
                      <a:pt x="1225" y="1109"/>
                    </a:lnTo>
                    <a:lnTo>
                      <a:pt x="1239" y="1143"/>
                    </a:lnTo>
                    <a:lnTo>
                      <a:pt x="1246" y="1160"/>
                    </a:lnTo>
                    <a:lnTo>
                      <a:pt x="1250" y="1177"/>
                    </a:lnTo>
                    <a:lnTo>
                      <a:pt x="1253" y="1196"/>
                    </a:lnTo>
                    <a:lnTo>
                      <a:pt x="1254" y="1217"/>
                    </a:lnTo>
                    <a:lnTo>
                      <a:pt x="1254" y="1224"/>
                    </a:lnTo>
                    <a:lnTo>
                      <a:pt x="1253" y="1231"/>
                    </a:lnTo>
                    <a:lnTo>
                      <a:pt x="1252" y="1237"/>
                    </a:lnTo>
                    <a:lnTo>
                      <a:pt x="1250" y="1244"/>
                    </a:lnTo>
                    <a:lnTo>
                      <a:pt x="1248" y="1249"/>
                    </a:lnTo>
                    <a:lnTo>
                      <a:pt x="1246" y="1255"/>
                    </a:lnTo>
                    <a:lnTo>
                      <a:pt x="1241" y="1260"/>
                    </a:lnTo>
                    <a:lnTo>
                      <a:pt x="1237" y="1266"/>
                    </a:lnTo>
                    <a:lnTo>
                      <a:pt x="1229" y="1263"/>
                    </a:lnTo>
                    <a:lnTo>
                      <a:pt x="1222" y="1260"/>
                    </a:lnTo>
                    <a:lnTo>
                      <a:pt x="1213" y="1257"/>
                    </a:lnTo>
                    <a:lnTo>
                      <a:pt x="1206" y="1253"/>
                    </a:lnTo>
                    <a:lnTo>
                      <a:pt x="1177" y="1266"/>
                    </a:lnTo>
                    <a:lnTo>
                      <a:pt x="1168" y="1263"/>
                    </a:lnTo>
                    <a:lnTo>
                      <a:pt x="1161" y="1259"/>
                    </a:lnTo>
                    <a:lnTo>
                      <a:pt x="1153" y="1253"/>
                    </a:lnTo>
                    <a:lnTo>
                      <a:pt x="1147" y="1247"/>
                    </a:lnTo>
                    <a:lnTo>
                      <a:pt x="1136" y="1232"/>
                    </a:lnTo>
                    <a:lnTo>
                      <a:pt x="1123" y="1217"/>
                    </a:lnTo>
                    <a:lnTo>
                      <a:pt x="1112" y="1223"/>
                    </a:lnTo>
                    <a:lnTo>
                      <a:pt x="1101" y="1228"/>
                    </a:lnTo>
                    <a:lnTo>
                      <a:pt x="1089" y="1230"/>
                    </a:lnTo>
                    <a:lnTo>
                      <a:pt x="1076" y="1231"/>
                    </a:lnTo>
                    <a:lnTo>
                      <a:pt x="1078" y="1236"/>
                    </a:lnTo>
                    <a:lnTo>
                      <a:pt x="1081" y="1241"/>
                    </a:lnTo>
                    <a:lnTo>
                      <a:pt x="1082" y="1245"/>
                    </a:lnTo>
                    <a:lnTo>
                      <a:pt x="1083" y="1250"/>
                    </a:lnTo>
                    <a:lnTo>
                      <a:pt x="1082" y="1256"/>
                    </a:lnTo>
                    <a:lnTo>
                      <a:pt x="1082" y="1261"/>
                    </a:lnTo>
                    <a:lnTo>
                      <a:pt x="1081" y="1266"/>
                    </a:lnTo>
                    <a:lnTo>
                      <a:pt x="1079" y="1271"/>
                    </a:lnTo>
                    <a:lnTo>
                      <a:pt x="1075" y="1279"/>
                    </a:lnTo>
                    <a:lnTo>
                      <a:pt x="1068" y="1288"/>
                    </a:lnTo>
                    <a:lnTo>
                      <a:pt x="1065" y="1294"/>
                    </a:lnTo>
                    <a:lnTo>
                      <a:pt x="1062" y="1301"/>
                    </a:lnTo>
                    <a:lnTo>
                      <a:pt x="1060" y="1304"/>
                    </a:lnTo>
                    <a:lnTo>
                      <a:pt x="1058" y="1306"/>
                    </a:lnTo>
                    <a:lnTo>
                      <a:pt x="1055" y="1307"/>
                    </a:lnTo>
                    <a:lnTo>
                      <a:pt x="1052" y="1307"/>
                    </a:lnTo>
                    <a:lnTo>
                      <a:pt x="1044" y="1306"/>
                    </a:lnTo>
                    <a:lnTo>
                      <a:pt x="1036" y="1304"/>
                    </a:lnTo>
                    <a:lnTo>
                      <a:pt x="1030" y="1300"/>
                    </a:lnTo>
                    <a:lnTo>
                      <a:pt x="1025" y="1296"/>
                    </a:lnTo>
                    <a:lnTo>
                      <a:pt x="1019" y="1291"/>
                    </a:lnTo>
                    <a:lnTo>
                      <a:pt x="1012" y="1287"/>
                    </a:lnTo>
                    <a:lnTo>
                      <a:pt x="1005" y="1285"/>
                    </a:lnTo>
                    <a:lnTo>
                      <a:pt x="997" y="1284"/>
                    </a:lnTo>
                    <a:lnTo>
                      <a:pt x="982" y="1286"/>
                    </a:lnTo>
                    <a:lnTo>
                      <a:pt x="969" y="1288"/>
                    </a:lnTo>
                    <a:lnTo>
                      <a:pt x="954" y="1288"/>
                    </a:lnTo>
                    <a:lnTo>
                      <a:pt x="941" y="1288"/>
                    </a:lnTo>
                    <a:lnTo>
                      <a:pt x="935" y="1287"/>
                    </a:lnTo>
                    <a:lnTo>
                      <a:pt x="929" y="1285"/>
                    </a:lnTo>
                    <a:lnTo>
                      <a:pt x="922" y="1283"/>
                    </a:lnTo>
                    <a:lnTo>
                      <a:pt x="916" y="1279"/>
                    </a:lnTo>
                    <a:lnTo>
                      <a:pt x="910" y="1273"/>
                    </a:lnTo>
                    <a:lnTo>
                      <a:pt x="905" y="1266"/>
                    </a:lnTo>
                    <a:lnTo>
                      <a:pt x="901" y="1259"/>
                    </a:lnTo>
                    <a:lnTo>
                      <a:pt x="896" y="1252"/>
                    </a:lnTo>
                    <a:lnTo>
                      <a:pt x="893" y="1246"/>
                    </a:lnTo>
                    <a:lnTo>
                      <a:pt x="888" y="1240"/>
                    </a:lnTo>
                    <a:lnTo>
                      <a:pt x="883" y="1233"/>
                    </a:lnTo>
                    <a:lnTo>
                      <a:pt x="875" y="1229"/>
                    </a:lnTo>
                    <a:lnTo>
                      <a:pt x="875" y="1229"/>
                    </a:lnTo>
                    <a:lnTo>
                      <a:pt x="896" y="1192"/>
                    </a:lnTo>
                    <a:lnTo>
                      <a:pt x="915" y="1158"/>
                    </a:lnTo>
                    <a:lnTo>
                      <a:pt x="922" y="1139"/>
                    </a:lnTo>
                    <a:lnTo>
                      <a:pt x="927" y="1120"/>
                    </a:lnTo>
                    <a:lnTo>
                      <a:pt x="931" y="1111"/>
                    </a:lnTo>
                    <a:lnTo>
                      <a:pt x="932" y="1101"/>
                    </a:lnTo>
                    <a:lnTo>
                      <a:pt x="933" y="1090"/>
                    </a:lnTo>
                    <a:lnTo>
                      <a:pt x="933" y="1079"/>
                    </a:lnTo>
                    <a:lnTo>
                      <a:pt x="933" y="1075"/>
                    </a:lnTo>
                    <a:lnTo>
                      <a:pt x="932" y="1072"/>
                    </a:lnTo>
                    <a:lnTo>
                      <a:pt x="930" y="1069"/>
                    </a:lnTo>
                    <a:lnTo>
                      <a:pt x="927" y="1065"/>
                    </a:lnTo>
                    <a:lnTo>
                      <a:pt x="922" y="1059"/>
                    </a:lnTo>
                    <a:lnTo>
                      <a:pt x="916" y="1054"/>
                    </a:lnTo>
                    <a:lnTo>
                      <a:pt x="910" y="1049"/>
                    </a:lnTo>
                    <a:lnTo>
                      <a:pt x="905" y="1044"/>
                    </a:lnTo>
                    <a:lnTo>
                      <a:pt x="903" y="1041"/>
                    </a:lnTo>
                    <a:lnTo>
                      <a:pt x="902" y="1037"/>
                    </a:lnTo>
                    <a:lnTo>
                      <a:pt x="901" y="1033"/>
                    </a:lnTo>
                    <a:lnTo>
                      <a:pt x="900" y="1029"/>
                    </a:lnTo>
                    <a:lnTo>
                      <a:pt x="901" y="1024"/>
                    </a:lnTo>
                    <a:lnTo>
                      <a:pt x="902" y="1020"/>
                    </a:lnTo>
                    <a:lnTo>
                      <a:pt x="904" y="1016"/>
                    </a:lnTo>
                    <a:lnTo>
                      <a:pt x="907" y="1013"/>
                    </a:lnTo>
                    <a:lnTo>
                      <a:pt x="915" y="1006"/>
                    </a:lnTo>
                    <a:lnTo>
                      <a:pt x="923" y="1001"/>
                    </a:lnTo>
                    <a:lnTo>
                      <a:pt x="933" y="996"/>
                    </a:lnTo>
                    <a:lnTo>
                      <a:pt x="940" y="990"/>
                    </a:lnTo>
                    <a:lnTo>
                      <a:pt x="943" y="986"/>
                    </a:lnTo>
                    <a:lnTo>
                      <a:pt x="945" y="981"/>
                    </a:lnTo>
                    <a:lnTo>
                      <a:pt x="947" y="977"/>
                    </a:lnTo>
                    <a:lnTo>
                      <a:pt x="947" y="972"/>
                    </a:lnTo>
                    <a:lnTo>
                      <a:pt x="947" y="968"/>
                    </a:lnTo>
                    <a:lnTo>
                      <a:pt x="945" y="964"/>
                    </a:lnTo>
                    <a:lnTo>
                      <a:pt x="943" y="961"/>
                    </a:lnTo>
                    <a:lnTo>
                      <a:pt x="940" y="959"/>
                    </a:lnTo>
                    <a:lnTo>
                      <a:pt x="932" y="957"/>
                    </a:lnTo>
                    <a:lnTo>
                      <a:pt x="922" y="954"/>
                    </a:lnTo>
                    <a:lnTo>
                      <a:pt x="912" y="953"/>
                    </a:lnTo>
                    <a:lnTo>
                      <a:pt x="902" y="952"/>
                    </a:lnTo>
                    <a:lnTo>
                      <a:pt x="896" y="950"/>
                    </a:lnTo>
                    <a:lnTo>
                      <a:pt x="891" y="949"/>
                    </a:lnTo>
                    <a:lnTo>
                      <a:pt x="887" y="947"/>
                    </a:lnTo>
                    <a:lnTo>
                      <a:pt x="883" y="944"/>
                    </a:lnTo>
                    <a:lnTo>
                      <a:pt x="875" y="934"/>
                    </a:lnTo>
                    <a:lnTo>
                      <a:pt x="868" y="924"/>
                    </a:lnTo>
                    <a:lnTo>
                      <a:pt x="864" y="919"/>
                    </a:lnTo>
                    <a:lnTo>
                      <a:pt x="861" y="915"/>
                    </a:lnTo>
                    <a:lnTo>
                      <a:pt x="856" y="912"/>
                    </a:lnTo>
                    <a:lnTo>
                      <a:pt x="850" y="911"/>
                    </a:lnTo>
                    <a:lnTo>
                      <a:pt x="847" y="910"/>
                    </a:lnTo>
                    <a:lnTo>
                      <a:pt x="843" y="908"/>
                    </a:lnTo>
                    <a:lnTo>
                      <a:pt x="840" y="906"/>
                    </a:lnTo>
                    <a:lnTo>
                      <a:pt x="837" y="904"/>
                    </a:lnTo>
                    <a:lnTo>
                      <a:pt x="832" y="899"/>
                    </a:lnTo>
                    <a:lnTo>
                      <a:pt x="826" y="894"/>
                    </a:lnTo>
                    <a:lnTo>
                      <a:pt x="820" y="890"/>
                    </a:lnTo>
                    <a:lnTo>
                      <a:pt x="813" y="889"/>
                    </a:lnTo>
                    <a:lnTo>
                      <a:pt x="806" y="887"/>
                    </a:lnTo>
                    <a:lnTo>
                      <a:pt x="800" y="887"/>
                    </a:lnTo>
                    <a:lnTo>
                      <a:pt x="794" y="886"/>
                    </a:lnTo>
                    <a:lnTo>
                      <a:pt x="788" y="884"/>
                    </a:lnTo>
                    <a:lnTo>
                      <a:pt x="782" y="880"/>
                    </a:lnTo>
                    <a:lnTo>
                      <a:pt x="778" y="875"/>
                    </a:lnTo>
                    <a:lnTo>
                      <a:pt x="775" y="867"/>
                    </a:lnTo>
                    <a:lnTo>
                      <a:pt x="772" y="859"/>
                    </a:lnTo>
                    <a:lnTo>
                      <a:pt x="770" y="852"/>
                    </a:lnTo>
                    <a:lnTo>
                      <a:pt x="769" y="844"/>
                    </a:lnTo>
                    <a:lnTo>
                      <a:pt x="769" y="828"/>
                    </a:lnTo>
                    <a:lnTo>
                      <a:pt x="769" y="809"/>
                    </a:lnTo>
                    <a:lnTo>
                      <a:pt x="771" y="794"/>
                    </a:lnTo>
                    <a:lnTo>
                      <a:pt x="773" y="779"/>
                    </a:lnTo>
                    <a:lnTo>
                      <a:pt x="774" y="772"/>
                    </a:lnTo>
                    <a:lnTo>
                      <a:pt x="774" y="765"/>
                    </a:lnTo>
                    <a:lnTo>
                      <a:pt x="773" y="758"/>
                    </a:lnTo>
                    <a:lnTo>
                      <a:pt x="771" y="749"/>
                    </a:lnTo>
                    <a:lnTo>
                      <a:pt x="769" y="744"/>
                    </a:lnTo>
                    <a:lnTo>
                      <a:pt x="766" y="740"/>
                    </a:lnTo>
                    <a:lnTo>
                      <a:pt x="763" y="736"/>
                    </a:lnTo>
                    <a:lnTo>
                      <a:pt x="758" y="733"/>
                    </a:lnTo>
                    <a:lnTo>
                      <a:pt x="748" y="726"/>
                    </a:lnTo>
                    <a:lnTo>
                      <a:pt x="738" y="720"/>
                    </a:lnTo>
                    <a:lnTo>
                      <a:pt x="729" y="711"/>
                    </a:lnTo>
                    <a:lnTo>
                      <a:pt x="721" y="702"/>
                    </a:lnTo>
                    <a:lnTo>
                      <a:pt x="718" y="696"/>
                    </a:lnTo>
                    <a:lnTo>
                      <a:pt x="714" y="692"/>
                    </a:lnTo>
                    <a:lnTo>
                      <a:pt x="709" y="688"/>
                    </a:lnTo>
                    <a:lnTo>
                      <a:pt x="703" y="685"/>
                    </a:lnTo>
                    <a:lnTo>
                      <a:pt x="687" y="679"/>
                    </a:lnTo>
                    <a:lnTo>
                      <a:pt x="673" y="675"/>
                    </a:lnTo>
                    <a:lnTo>
                      <a:pt x="665" y="671"/>
                    </a:lnTo>
                    <a:lnTo>
                      <a:pt x="659" y="668"/>
                    </a:lnTo>
                    <a:lnTo>
                      <a:pt x="652" y="664"/>
                    </a:lnTo>
                    <a:lnTo>
                      <a:pt x="646" y="659"/>
                    </a:lnTo>
                    <a:lnTo>
                      <a:pt x="627" y="639"/>
                    </a:lnTo>
                    <a:lnTo>
                      <a:pt x="609" y="622"/>
                    </a:lnTo>
                    <a:lnTo>
                      <a:pt x="600" y="614"/>
                    </a:lnTo>
                    <a:lnTo>
                      <a:pt x="590" y="609"/>
                    </a:lnTo>
                    <a:lnTo>
                      <a:pt x="583" y="607"/>
                    </a:lnTo>
                    <a:lnTo>
                      <a:pt x="577" y="605"/>
                    </a:lnTo>
                    <a:lnTo>
                      <a:pt x="571" y="604"/>
                    </a:lnTo>
                    <a:lnTo>
                      <a:pt x="564" y="604"/>
                    </a:lnTo>
                    <a:lnTo>
                      <a:pt x="532" y="604"/>
                    </a:lnTo>
                    <a:lnTo>
                      <a:pt x="531" y="614"/>
                    </a:lnTo>
                    <a:lnTo>
                      <a:pt x="530" y="624"/>
                    </a:lnTo>
                    <a:lnTo>
                      <a:pt x="526" y="632"/>
                    </a:lnTo>
                    <a:lnTo>
                      <a:pt x="523" y="640"/>
                    </a:lnTo>
                    <a:lnTo>
                      <a:pt x="518" y="648"/>
                    </a:lnTo>
                    <a:lnTo>
                      <a:pt x="513" y="655"/>
                    </a:lnTo>
                    <a:lnTo>
                      <a:pt x="506" y="661"/>
                    </a:lnTo>
                    <a:lnTo>
                      <a:pt x="498" y="668"/>
                    </a:lnTo>
                    <a:lnTo>
                      <a:pt x="484" y="673"/>
                    </a:lnTo>
                    <a:lnTo>
                      <a:pt x="469" y="678"/>
                    </a:lnTo>
                    <a:lnTo>
                      <a:pt x="464" y="684"/>
                    </a:lnTo>
                    <a:lnTo>
                      <a:pt x="461" y="690"/>
                    </a:lnTo>
                    <a:lnTo>
                      <a:pt x="459" y="697"/>
                    </a:lnTo>
                    <a:lnTo>
                      <a:pt x="458" y="705"/>
                    </a:lnTo>
                    <a:lnTo>
                      <a:pt x="457" y="712"/>
                    </a:lnTo>
                    <a:lnTo>
                      <a:pt x="456" y="719"/>
                    </a:lnTo>
                    <a:lnTo>
                      <a:pt x="454" y="727"/>
                    </a:lnTo>
                    <a:lnTo>
                      <a:pt x="451" y="735"/>
                    </a:lnTo>
                    <a:lnTo>
                      <a:pt x="445" y="731"/>
                    </a:lnTo>
                    <a:lnTo>
                      <a:pt x="438" y="726"/>
                    </a:lnTo>
                    <a:lnTo>
                      <a:pt x="433" y="722"/>
                    </a:lnTo>
                    <a:lnTo>
                      <a:pt x="429" y="718"/>
                    </a:lnTo>
                    <a:lnTo>
                      <a:pt x="420" y="710"/>
                    </a:lnTo>
                    <a:lnTo>
                      <a:pt x="408" y="702"/>
                    </a:lnTo>
                    <a:lnTo>
                      <a:pt x="403" y="699"/>
                    </a:lnTo>
                    <a:lnTo>
                      <a:pt x="398" y="698"/>
                    </a:lnTo>
                    <a:lnTo>
                      <a:pt x="394" y="697"/>
                    </a:lnTo>
                    <a:lnTo>
                      <a:pt x="389" y="697"/>
                    </a:lnTo>
                    <a:lnTo>
                      <a:pt x="383" y="696"/>
                    </a:lnTo>
                    <a:lnTo>
                      <a:pt x="379" y="695"/>
                    </a:lnTo>
                    <a:lnTo>
                      <a:pt x="374" y="694"/>
                    </a:lnTo>
                    <a:lnTo>
                      <a:pt x="370" y="692"/>
                    </a:lnTo>
                    <a:lnTo>
                      <a:pt x="367" y="688"/>
                    </a:lnTo>
                    <a:lnTo>
                      <a:pt x="365" y="683"/>
                    </a:lnTo>
                    <a:lnTo>
                      <a:pt x="364" y="680"/>
                    </a:lnTo>
                    <a:lnTo>
                      <a:pt x="363" y="678"/>
                    </a:lnTo>
                    <a:lnTo>
                      <a:pt x="361" y="676"/>
                    </a:lnTo>
                    <a:lnTo>
                      <a:pt x="359" y="676"/>
                    </a:lnTo>
                    <a:lnTo>
                      <a:pt x="348" y="680"/>
                    </a:lnTo>
                    <a:lnTo>
                      <a:pt x="339" y="684"/>
                    </a:lnTo>
                    <a:lnTo>
                      <a:pt x="324" y="684"/>
                    </a:lnTo>
                    <a:lnTo>
                      <a:pt x="311" y="684"/>
                    </a:lnTo>
                    <a:lnTo>
                      <a:pt x="309" y="695"/>
                    </a:lnTo>
                    <a:lnTo>
                      <a:pt x="307" y="706"/>
                    </a:lnTo>
                    <a:lnTo>
                      <a:pt x="304" y="715"/>
                    </a:lnTo>
                    <a:lnTo>
                      <a:pt x="298" y="724"/>
                    </a:lnTo>
                    <a:lnTo>
                      <a:pt x="289" y="741"/>
                    </a:lnTo>
                    <a:lnTo>
                      <a:pt x="278" y="761"/>
                    </a:lnTo>
                    <a:lnTo>
                      <a:pt x="274" y="771"/>
                    </a:lnTo>
                    <a:lnTo>
                      <a:pt x="271" y="781"/>
                    </a:lnTo>
                    <a:lnTo>
                      <a:pt x="269" y="791"/>
                    </a:lnTo>
                    <a:lnTo>
                      <a:pt x="268" y="801"/>
                    </a:lnTo>
                    <a:lnTo>
                      <a:pt x="267" y="810"/>
                    </a:lnTo>
                    <a:lnTo>
                      <a:pt x="264" y="820"/>
                    </a:lnTo>
                    <a:lnTo>
                      <a:pt x="263" y="824"/>
                    </a:lnTo>
                    <a:lnTo>
                      <a:pt x="260" y="828"/>
                    </a:lnTo>
                    <a:lnTo>
                      <a:pt x="257" y="833"/>
                    </a:lnTo>
                    <a:lnTo>
                      <a:pt x="254" y="837"/>
                    </a:lnTo>
                    <a:lnTo>
                      <a:pt x="239" y="818"/>
                    </a:lnTo>
                    <a:lnTo>
                      <a:pt x="226" y="800"/>
                    </a:lnTo>
                    <a:lnTo>
                      <a:pt x="215" y="782"/>
                    </a:lnTo>
                    <a:lnTo>
                      <a:pt x="204" y="765"/>
                    </a:lnTo>
                    <a:lnTo>
                      <a:pt x="200" y="755"/>
                    </a:lnTo>
                    <a:lnTo>
                      <a:pt x="196" y="746"/>
                    </a:lnTo>
                    <a:lnTo>
                      <a:pt x="193" y="736"/>
                    </a:lnTo>
                    <a:lnTo>
                      <a:pt x="190" y="726"/>
                    </a:lnTo>
                    <a:lnTo>
                      <a:pt x="188" y="716"/>
                    </a:lnTo>
                    <a:lnTo>
                      <a:pt x="187" y="705"/>
                    </a:lnTo>
                    <a:lnTo>
                      <a:pt x="186" y="693"/>
                    </a:lnTo>
                    <a:lnTo>
                      <a:pt x="184" y="682"/>
                    </a:lnTo>
                    <a:lnTo>
                      <a:pt x="186" y="677"/>
                    </a:lnTo>
                    <a:lnTo>
                      <a:pt x="187" y="671"/>
                    </a:lnTo>
                    <a:lnTo>
                      <a:pt x="190" y="668"/>
                    </a:lnTo>
                    <a:lnTo>
                      <a:pt x="192" y="664"/>
                    </a:lnTo>
                    <a:lnTo>
                      <a:pt x="195" y="660"/>
                    </a:lnTo>
                    <a:lnTo>
                      <a:pt x="197" y="656"/>
                    </a:lnTo>
                    <a:lnTo>
                      <a:pt x="198" y="652"/>
                    </a:lnTo>
                    <a:lnTo>
                      <a:pt x="199" y="647"/>
                    </a:lnTo>
                    <a:lnTo>
                      <a:pt x="199" y="640"/>
                    </a:lnTo>
                    <a:lnTo>
                      <a:pt x="198" y="634"/>
                    </a:lnTo>
                    <a:lnTo>
                      <a:pt x="196" y="629"/>
                    </a:lnTo>
                    <a:lnTo>
                      <a:pt x="194" y="623"/>
                    </a:lnTo>
                    <a:lnTo>
                      <a:pt x="193" y="618"/>
                    </a:lnTo>
                    <a:lnTo>
                      <a:pt x="191" y="612"/>
                    </a:lnTo>
                    <a:lnTo>
                      <a:pt x="190" y="606"/>
                    </a:lnTo>
                    <a:lnTo>
                      <a:pt x="190" y="599"/>
                    </a:lnTo>
                    <a:lnTo>
                      <a:pt x="190" y="590"/>
                    </a:lnTo>
                    <a:lnTo>
                      <a:pt x="192" y="581"/>
                    </a:lnTo>
                    <a:lnTo>
                      <a:pt x="193" y="574"/>
                    </a:lnTo>
                    <a:lnTo>
                      <a:pt x="195" y="567"/>
                    </a:lnTo>
                    <a:lnTo>
                      <a:pt x="197" y="559"/>
                    </a:lnTo>
                    <a:lnTo>
                      <a:pt x="199" y="551"/>
                    </a:lnTo>
                    <a:lnTo>
                      <a:pt x="200" y="543"/>
                    </a:lnTo>
                    <a:lnTo>
                      <a:pt x="200" y="534"/>
                    </a:lnTo>
                    <a:lnTo>
                      <a:pt x="200" y="468"/>
                    </a:lnTo>
                    <a:lnTo>
                      <a:pt x="171" y="468"/>
                    </a:lnTo>
                    <a:lnTo>
                      <a:pt x="168" y="475"/>
                    </a:lnTo>
                    <a:lnTo>
                      <a:pt x="164" y="481"/>
                    </a:lnTo>
                    <a:lnTo>
                      <a:pt x="161" y="486"/>
                    </a:lnTo>
                    <a:lnTo>
                      <a:pt x="157" y="491"/>
                    </a:lnTo>
                    <a:lnTo>
                      <a:pt x="152" y="494"/>
                    </a:lnTo>
                    <a:lnTo>
                      <a:pt x="147" y="497"/>
                    </a:lnTo>
                    <a:lnTo>
                      <a:pt x="141" y="499"/>
                    </a:lnTo>
                    <a:lnTo>
                      <a:pt x="135" y="499"/>
                    </a:lnTo>
                    <a:lnTo>
                      <a:pt x="128" y="494"/>
                    </a:lnTo>
                    <a:lnTo>
                      <a:pt x="120" y="488"/>
                    </a:lnTo>
                    <a:lnTo>
                      <a:pt x="107" y="484"/>
                    </a:lnTo>
                    <a:lnTo>
                      <a:pt x="93" y="481"/>
                    </a:lnTo>
                    <a:lnTo>
                      <a:pt x="87" y="480"/>
                    </a:lnTo>
                    <a:lnTo>
                      <a:pt x="82" y="477"/>
                    </a:lnTo>
                    <a:lnTo>
                      <a:pt x="81" y="475"/>
                    </a:lnTo>
                    <a:lnTo>
                      <a:pt x="79" y="472"/>
                    </a:lnTo>
                    <a:lnTo>
                      <a:pt x="78" y="469"/>
                    </a:lnTo>
                    <a:lnTo>
                      <a:pt x="78" y="466"/>
                    </a:lnTo>
                    <a:lnTo>
                      <a:pt x="79" y="458"/>
                    </a:lnTo>
                    <a:lnTo>
                      <a:pt x="80" y="450"/>
                    </a:lnTo>
                    <a:lnTo>
                      <a:pt x="82" y="441"/>
                    </a:lnTo>
                    <a:lnTo>
                      <a:pt x="84" y="434"/>
                    </a:lnTo>
                    <a:lnTo>
                      <a:pt x="86" y="427"/>
                    </a:lnTo>
                    <a:lnTo>
                      <a:pt x="88" y="420"/>
                    </a:lnTo>
                    <a:lnTo>
                      <a:pt x="89" y="411"/>
                    </a:lnTo>
                    <a:lnTo>
                      <a:pt x="90" y="403"/>
                    </a:lnTo>
                    <a:lnTo>
                      <a:pt x="89" y="398"/>
                    </a:lnTo>
                    <a:lnTo>
                      <a:pt x="87" y="393"/>
                    </a:lnTo>
                    <a:lnTo>
                      <a:pt x="82" y="391"/>
                    </a:lnTo>
                    <a:lnTo>
                      <a:pt x="77" y="387"/>
                    </a:lnTo>
                    <a:lnTo>
                      <a:pt x="74" y="383"/>
                    </a:lnTo>
                    <a:lnTo>
                      <a:pt x="69" y="379"/>
                    </a:lnTo>
                    <a:lnTo>
                      <a:pt x="66" y="374"/>
                    </a:lnTo>
                    <a:lnTo>
                      <a:pt x="62" y="370"/>
                    </a:lnTo>
                    <a:lnTo>
                      <a:pt x="58" y="368"/>
                    </a:lnTo>
                    <a:lnTo>
                      <a:pt x="52" y="367"/>
                    </a:lnTo>
                    <a:lnTo>
                      <a:pt x="38" y="377"/>
                    </a:lnTo>
                    <a:lnTo>
                      <a:pt x="25" y="387"/>
                    </a:lnTo>
                    <a:lnTo>
                      <a:pt x="16" y="386"/>
                    </a:lnTo>
                    <a:lnTo>
                      <a:pt x="6" y="385"/>
                    </a:lnTo>
                    <a:lnTo>
                      <a:pt x="4" y="374"/>
                    </a:lnTo>
                    <a:lnTo>
                      <a:pt x="2" y="364"/>
                    </a:lnTo>
                    <a:lnTo>
                      <a:pt x="0" y="352"/>
                    </a:lnTo>
                    <a:lnTo>
                      <a:pt x="0" y="341"/>
                    </a:lnTo>
                    <a:lnTo>
                      <a:pt x="0" y="334"/>
                    </a:lnTo>
                    <a:lnTo>
                      <a:pt x="1" y="327"/>
                    </a:lnTo>
                    <a:lnTo>
                      <a:pt x="3" y="322"/>
                    </a:lnTo>
                    <a:lnTo>
                      <a:pt x="6" y="317"/>
                    </a:lnTo>
                    <a:lnTo>
                      <a:pt x="15" y="309"/>
                    </a:lnTo>
                    <a:lnTo>
                      <a:pt x="24" y="300"/>
                    </a:lnTo>
                    <a:lnTo>
                      <a:pt x="34" y="293"/>
                    </a:lnTo>
                    <a:lnTo>
                      <a:pt x="45" y="286"/>
                    </a:lnTo>
                    <a:lnTo>
                      <a:pt x="55" y="277"/>
                    </a:lnTo>
                    <a:lnTo>
                      <a:pt x="63" y="267"/>
                    </a:lnTo>
                    <a:lnTo>
                      <a:pt x="68" y="258"/>
                    </a:lnTo>
                    <a:lnTo>
                      <a:pt x="73" y="250"/>
                    </a:lnTo>
                    <a:lnTo>
                      <a:pt x="75" y="241"/>
                    </a:lnTo>
                    <a:lnTo>
                      <a:pt x="77" y="233"/>
                    </a:lnTo>
                    <a:lnTo>
                      <a:pt x="80" y="216"/>
                    </a:lnTo>
                    <a:lnTo>
                      <a:pt x="85" y="198"/>
                    </a:lnTo>
                    <a:lnTo>
                      <a:pt x="92" y="201"/>
                    </a:lnTo>
                    <a:lnTo>
                      <a:pt x="100" y="203"/>
                    </a:lnTo>
                    <a:lnTo>
                      <a:pt x="103" y="202"/>
                    </a:lnTo>
                    <a:lnTo>
                      <a:pt x="106" y="202"/>
                    </a:lnTo>
                    <a:lnTo>
                      <a:pt x="109" y="200"/>
                    </a:lnTo>
                    <a:lnTo>
                      <a:pt x="112" y="199"/>
                    </a:lnTo>
                    <a:lnTo>
                      <a:pt x="116" y="194"/>
                    </a:lnTo>
                    <a:lnTo>
                      <a:pt x="120" y="187"/>
                    </a:lnTo>
                    <a:lnTo>
                      <a:pt x="122" y="180"/>
                    </a:lnTo>
                    <a:lnTo>
                      <a:pt x="125" y="173"/>
                    </a:lnTo>
                    <a:lnTo>
                      <a:pt x="126" y="166"/>
                    </a:lnTo>
                    <a:lnTo>
                      <a:pt x="128" y="157"/>
                    </a:lnTo>
                    <a:close/>
                  </a:path>
                </a:pathLst>
              </a:custGeom>
              <a:solidFill>
                <a:srgbClr val="EAEAEA"/>
              </a:solidFill>
              <a:ln w="9525">
                <a:solidFill>
                  <a:sysClr val="windowText" lastClr="000000">
                    <a:lumMod val="50000"/>
                    <a:lumOff val="50000"/>
                  </a:sysClr>
                </a:solidFill>
                <a:round/>
                <a:headEnd/>
                <a:tailEnd/>
              </a:ln>
            </p:spPr>
          </p:sp>
          <p:sp>
            <p:nvSpPr>
              <p:cNvPr id="45" name="Indonesia"/>
              <p:cNvSpPr>
                <a:spLocks noEditPoints="1"/>
              </p:cNvSpPr>
              <p:nvPr/>
            </p:nvSpPr>
            <p:spPr bwMode="auto">
              <a:xfrm>
                <a:off x="4270638" y="5815507"/>
                <a:ext cx="3434469" cy="1290076"/>
              </a:xfrm>
              <a:custGeom>
                <a:avLst/>
                <a:gdLst/>
                <a:ahLst/>
                <a:cxnLst>
                  <a:cxn ang="0">
                    <a:pos x="2993" y="2520"/>
                  </a:cxn>
                  <a:cxn ang="0">
                    <a:pos x="2228" y="2559"/>
                  </a:cxn>
                  <a:cxn ang="0">
                    <a:pos x="1616" y="2658"/>
                  </a:cxn>
                  <a:cxn ang="0">
                    <a:pos x="1702" y="1810"/>
                  </a:cxn>
                  <a:cxn ang="0">
                    <a:pos x="1809" y="1918"/>
                  </a:cxn>
                  <a:cxn ang="0">
                    <a:pos x="1607" y="2474"/>
                  </a:cxn>
                  <a:cxn ang="0">
                    <a:pos x="958" y="2089"/>
                  </a:cxn>
                  <a:cxn ang="0">
                    <a:pos x="463" y="1393"/>
                  </a:cxn>
                  <a:cxn ang="0">
                    <a:pos x="83" y="851"/>
                  </a:cxn>
                  <a:cxn ang="0">
                    <a:pos x="771" y="1186"/>
                  </a:cxn>
                  <a:cxn ang="0">
                    <a:pos x="1310" y="1510"/>
                  </a:cxn>
                  <a:cxn ang="0">
                    <a:pos x="1517" y="1843"/>
                  </a:cxn>
                  <a:cxn ang="0">
                    <a:pos x="58" y="1321"/>
                  </a:cxn>
                  <a:cxn ang="0">
                    <a:pos x="373" y="1517"/>
                  </a:cxn>
                  <a:cxn ang="0">
                    <a:pos x="6740" y="1323"/>
                  </a:cxn>
                  <a:cxn ang="0">
                    <a:pos x="6471" y="230"/>
                  </a:cxn>
                  <a:cxn ang="0">
                    <a:pos x="5666" y="389"/>
                  </a:cxn>
                  <a:cxn ang="0">
                    <a:pos x="5282" y="5"/>
                  </a:cxn>
                  <a:cxn ang="0">
                    <a:pos x="5232" y="513"/>
                  </a:cxn>
                  <a:cxn ang="0">
                    <a:pos x="5205" y="162"/>
                  </a:cxn>
                  <a:cxn ang="0">
                    <a:pos x="5179" y="780"/>
                  </a:cxn>
                  <a:cxn ang="0">
                    <a:pos x="5216" y="1118"/>
                  </a:cxn>
                  <a:cxn ang="0">
                    <a:pos x="4959" y="1174"/>
                  </a:cxn>
                  <a:cxn ang="0">
                    <a:pos x="4865" y="957"/>
                  </a:cxn>
                  <a:cxn ang="0">
                    <a:pos x="4419" y="1046"/>
                  </a:cxn>
                  <a:cxn ang="0">
                    <a:pos x="4198" y="766"/>
                  </a:cxn>
                  <a:cxn ang="0">
                    <a:pos x="4417" y="906"/>
                  </a:cxn>
                  <a:cxn ang="0">
                    <a:pos x="4245" y="1273"/>
                  </a:cxn>
                  <a:cxn ang="0">
                    <a:pos x="4274" y="1664"/>
                  </a:cxn>
                  <a:cxn ang="0">
                    <a:pos x="4030" y="1501"/>
                  </a:cxn>
                  <a:cxn ang="0">
                    <a:pos x="3869" y="1825"/>
                  </a:cxn>
                  <a:cxn ang="0">
                    <a:pos x="3853" y="1321"/>
                  </a:cxn>
                  <a:cxn ang="0">
                    <a:pos x="4048" y="799"/>
                  </a:cxn>
                  <a:cxn ang="0">
                    <a:pos x="4702" y="464"/>
                  </a:cxn>
                  <a:cxn ang="0">
                    <a:pos x="4387" y="1755"/>
                  </a:cxn>
                  <a:cxn ang="0">
                    <a:pos x="6183" y="1123"/>
                  </a:cxn>
                  <a:cxn ang="0">
                    <a:pos x="5689" y="1707"/>
                  </a:cxn>
                  <a:cxn ang="0">
                    <a:pos x="4608" y="2187"/>
                  </a:cxn>
                  <a:cxn ang="0">
                    <a:pos x="4251" y="2319"/>
                  </a:cxn>
                  <a:cxn ang="0">
                    <a:pos x="4160" y="2396"/>
                  </a:cxn>
                  <a:cxn ang="0">
                    <a:pos x="3794" y="2586"/>
                  </a:cxn>
                  <a:cxn ang="0">
                    <a:pos x="3568" y="2479"/>
                  </a:cxn>
                  <a:cxn ang="0">
                    <a:pos x="3696" y="2517"/>
                  </a:cxn>
                  <a:cxn ang="0">
                    <a:pos x="3044" y="2593"/>
                  </a:cxn>
                  <a:cxn ang="0">
                    <a:pos x="2874" y="2464"/>
                  </a:cxn>
                  <a:cxn ang="0">
                    <a:pos x="4704" y="2371"/>
                  </a:cxn>
                  <a:cxn ang="0">
                    <a:pos x="7149" y="849"/>
                  </a:cxn>
                  <a:cxn ang="0">
                    <a:pos x="6798" y="941"/>
                  </a:cxn>
                  <a:cxn ang="0">
                    <a:pos x="6215" y="788"/>
                  </a:cxn>
                  <a:cxn ang="0">
                    <a:pos x="5960" y="915"/>
                  </a:cxn>
                  <a:cxn ang="0">
                    <a:pos x="6116" y="562"/>
                  </a:cxn>
                  <a:cxn ang="0">
                    <a:pos x="5731" y="431"/>
                  </a:cxn>
                  <a:cxn ang="0">
                    <a:pos x="6261" y="637"/>
                  </a:cxn>
                  <a:cxn ang="0">
                    <a:pos x="6791" y="150"/>
                  </a:cxn>
                  <a:cxn ang="0">
                    <a:pos x="2584" y="1196"/>
                  </a:cxn>
                  <a:cxn ang="0">
                    <a:pos x="3156" y="854"/>
                  </a:cxn>
                  <a:cxn ang="0">
                    <a:pos x="3583" y="389"/>
                  </a:cxn>
                  <a:cxn ang="0">
                    <a:pos x="3731" y="765"/>
                  </a:cxn>
                  <a:cxn ang="0">
                    <a:pos x="3539" y="1221"/>
                  </a:cxn>
                  <a:cxn ang="0">
                    <a:pos x="3353" y="1651"/>
                  </a:cxn>
                  <a:cxn ang="0">
                    <a:pos x="2868" y="1773"/>
                  </a:cxn>
                  <a:cxn ang="0">
                    <a:pos x="2539" y="1818"/>
                  </a:cxn>
                  <a:cxn ang="0">
                    <a:pos x="2202" y="1290"/>
                  </a:cxn>
                </a:cxnLst>
                <a:rect l="0" t="0" r="r" b="b"/>
                <a:pathLst>
                  <a:path w="7201" h="2745">
                    <a:moveTo>
                      <a:pt x="2379" y="2692"/>
                    </a:moveTo>
                    <a:lnTo>
                      <a:pt x="2384" y="2693"/>
                    </a:lnTo>
                    <a:lnTo>
                      <a:pt x="2389" y="2694"/>
                    </a:lnTo>
                    <a:lnTo>
                      <a:pt x="2394" y="2695"/>
                    </a:lnTo>
                    <a:lnTo>
                      <a:pt x="2398" y="2697"/>
                    </a:lnTo>
                    <a:lnTo>
                      <a:pt x="2405" y="2704"/>
                    </a:lnTo>
                    <a:lnTo>
                      <a:pt x="2413" y="2709"/>
                    </a:lnTo>
                    <a:lnTo>
                      <a:pt x="2419" y="2712"/>
                    </a:lnTo>
                    <a:lnTo>
                      <a:pt x="2426" y="2714"/>
                    </a:lnTo>
                    <a:lnTo>
                      <a:pt x="2432" y="2715"/>
                    </a:lnTo>
                    <a:lnTo>
                      <a:pt x="2439" y="2716"/>
                    </a:lnTo>
                    <a:lnTo>
                      <a:pt x="2453" y="2722"/>
                    </a:lnTo>
                    <a:lnTo>
                      <a:pt x="2466" y="2725"/>
                    </a:lnTo>
                    <a:lnTo>
                      <a:pt x="2493" y="2725"/>
                    </a:lnTo>
                    <a:lnTo>
                      <a:pt x="2500" y="2722"/>
                    </a:lnTo>
                    <a:lnTo>
                      <a:pt x="2508" y="2717"/>
                    </a:lnTo>
                    <a:lnTo>
                      <a:pt x="2523" y="2712"/>
                    </a:lnTo>
                    <a:lnTo>
                      <a:pt x="2538" y="2708"/>
                    </a:lnTo>
                    <a:lnTo>
                      <a:pt x="2552" y="2706"/>
                    </a:lnTo>
                    <a:lnTo>
                      <a:pt x="2569" y="2705"/>
                    </a:lnTo>
                    <a:lnTo>
                      <a:pt x="2604" y="2705"/>
                    </a:lnTo>
                    <a:lnTo>
                      <a:pt x="2619" y="2704"/>
                    </a:lnTo>
                    <a:lnTo>
                      <a:pt x="2634" y="2703"/>
                    </a:lnTo>
                    <a:lnTo>
                      <a:pt x="2647" y="2699"/>
                    </a:lnTo>
                    <a:lnTo>
                      <a:pt x="2661" y="2697"/>
                    </a:lnTo>
                    <a:lnTo>
                      <a:pt x="2673" y="2694"/>
                    </a:lnTo>
                    <a:lnTo>
                      <a:pt x="2687" y="2692"/>
                    </a:lnTo>
                    <a:lnTo>
                      <a:pt x="2701" y="2691"/>
                    </a:lnTo>
                    <a:lnTo>
                      <a:pt x="2718" y="2690"/>
                    </a:lnTo>
                    <a:lnTo>
                      <a:pt x="2733" y="2690"/>
                    </a:lnTo>
                    <a:lnTo>
                      <a:pt x="2747" y="2691"/>
                    </a:lnTo>
                    <a:lnTo>
                      <a:pt x="2760" y="2692"/>
                    </a:lnTo>
                    <a:lnTo>
                      <a:pt x="2776" y="2692"/>
                    </a:lnTo>
                    <a:lnTo>
                      <a:pt x="2782" y="2692"/>
                    </a:lnTo>
                    <a:lnTo>
                      <a:pt x="2789" y="2691"/>
                    </a:lnTo>
                    <a:lnTo>
                      <a:pt x="2795" y="2690"/>
                    </a:lnTo>
                    <a:lnTo>
                      <a:pt x="2801" y="2688"/>
                    </a:lnTo>
                    <a:lnTo>
                      <a:pt x="2811" y="2684"/>
                    </a:lnTo>
                    <a:lnTo>
                      <a:pt x="2822" y="2679"/>
                    </a:lnTo>
                    <a:lnTo>
                      <a:pt x="2832" y="2673"/>
                    </a:lnTo>
                    <a:lnTo>
                      <a:pt x="2842" y="2669"/>
                    </a:lnTo>
                    <a:lnTo>
                      <a:pt x="2847" y="2667"/>
                    </a:lnTo>
                    <a:lnTo>
                      <a:pt x="2854" y="2666"/>
                    </a:lnTo>
                    <a:lnTo>
                      <a:pt x="2860" y="2665"/>
                    </a:lnTo>
                    <a:lnTo>
                      <a:pt x="2866" y="2665"/>
                    </a:lnTo>
                    <a:lnTo>
                      <a:pt x="2897" y="2665"/>
                    </a:lnTo>
                    <a:lnTo>
                      <a:pt x="2902" y="2667"/>
                    </a:lnTo>
                    <a:lnTo>
                      <a:pt x="2909" y="2669"/>
                    </a:lnTo>
                    <a:lnTo>
                      <a:pt x="2925" y="2672"/>
                    </a:lnTo>
                    <a:lnTo>
                      <a:pt x="2940" y="2675"/>
                    </a:lnTo>
                    <a:lnTo>
                      <a:pt x="2953" y="2677"/>
                    </a:lnTo>
                    <a:lnTo>
                      <a:pt x="2970" y="2677"/>
                    </a:lnTo>
                    <a:lnTo>
                      <a:pt x="2973" y="2676"/>
                    </a:lnTo>
                    <a:lnTo>
                      <a:pt x="2977" y="2675"/>
                    </a:lnTo>
                    <a:lnTo>
                      <a:pt x="2986" y="2676"/>
                    </a:lnTo>
                    <a:lnTo>
                      <a:pt x="2996" y="2679"/>
                    </a:lnTo>
                    <a:lnTo>
                      <a:pt x="3004" y="2682"/>
                    </a:lnTo>
                    <a:lnTo>
                      <a:pt x="3011" y="2687"/>
                    </a:lnTo>
                    <a:lnTo>
                      <a:pt x="3018" y="2691"/>
                    </a:lnTo>
                    <a:lnTo>
                      <a:pt x="3027" y="2694"/>
                    </a:lnTo>
                    <a:lnTo>
                      <a:pt x="3036" y="2697"/>
                    </a:lnTo>
                    <a:lnTo>
                      <a:pt x="3045" y="2698"/>
                    </a:lnTo>
                    <a:lnTo>
                      <a:pt x="3052" y="2698"/>
                    </a:lnTo>
                    <a:lnTo>
                      <a:pt x="3058" y="2698"/>
                    </a:lnTo>
                    <a:lnTo>
                      <a:pt x="3060" y="2697"/>
                    </a:lnTo>
                    <a:lnTo>
                      <a:pt x="3062" y="2696"/>
                    </a:lnTo>
                    <a:lnTo>
                      <a:pt x="3064" y="2695"/>
                    </a:lnTo>
                    <a:lnTo>
                      <a:pt x="3066" y="2692"/>
                    </a:lnTo>
                    <a:lnTo>
                      <a:pt x="3058" y="2689"/>
                    </a:lnTo>
                    <a:lnTo>
                      <a:pt x="3052" y="2686"/>
                    </a:lnTo>
                    <a:lnTo>
                      <a:pt x="3044" y="2682"/>
                    </a:lnTo>
                    <a:lnTo>
                      <a:pt x="3038" y="2677"/>
                    </a:lnTo>
                    <a:lnTo>
                      <a:pt x="3034" y="2671"/>
                    </a:lnTo>
                    <a:lnTo>
                      <a:pt x="3031" y="2666"/>
                    </a:lnTo>
                    <a:lnTo>
                      <a:pt x="3029" y="2660"/>
                    </a:lnTo>
                    <a:lnTo>
                      <a:pt x="3027" y="2654"/>
                    </a:lnTo>
                    <a:lnTo>
                      <a:pt x="3026" y="2641"/>
                    </a:lnTo>
                    <a:lnTo>
                      <a:pt x="3025" y="2627"/>
                    </a:lnTo>
                    <a:lnTo>
                      <a:pt x="3022" y="2618"/>
                    </a:lnTo>
                    <a:lnTo>
                      <a:pt x="3019" y="2608"/>
                    </a:lnTo>
                    <a:lnTo>
                      <a:pt x="3019" y="2557"/>
                    </a:lnTo>
                    <a:lnTo>
                      <a:pt x="3019" y="2545"/>
                    </a:lnTo>
                    <a:lnTo>
                      <a:pt x="3018" y="2535"/>
                    </a:lnTo>
                    <a:lnTo>
                      <a:pt x="3017" y="2529"/>
                    </a:lnTo>
                    <a:lnTo>
                      <a:pt x="3016" y="2525"/>
                    </a:lnTo>
                    <a:lnTo>
                      <a:pt x="3013" y="2520"/>
                    </a:lnTo>
                    <a:lnTo>
                      <a:pt x="3010" y="2515"/>
                    </a:lnTo>
                    <a:lnTo>
                      <a:pt x="2993" y="2520"/>
                    </a:lnTo>
                    <a:lnTo>
                      <a:pt x="2977" y="2521"/>
                    </a:lnTo>
                    <a:lnTo>
                      <a:pt x="2962" y="2523"/>
                    </a:lnTo>
                    <a:lnTo>
                      <a:pt x="2945" y="2526"/>
                    </a:lnTo>
                    <a:lnTo>
                      <a:pt x="2928" y="2530"/>
                    </a:lnTo>
                    <a:lnTo>
                      <a:pt x="2914" y="2537"/>
                    </a:lnTo>
                    <a:lnTo>
                      <a:pt x="2900" y="2543"/>
                    </a:lnTo>
                    <a:lnTo>
                      <a:pt x="2884" y="2549"/>
                    </a:lnTo>
                    <a:lnTo>
                      <a:pt x="2873" y="2552"/>
                    </a:lnTo>
                    <a:lnTo>
                      <a:pt x="2864" y="2554"/>
                    </a:lnTo>
                    <a:lnTo>
                      <a:pt x="2854" y="2555"/>
                    </a:lnTo>
                    <a:lnTo>
                      <a:pt x="2845" y="2556"/>
                    </a:lnTo>
                    <a:lnTo>
                      <a:pt x="2826" y="2557"/>
                    </a:lnTo>
                    <a:lnTo>
                      <a:pt x="2805" y="2557"/>
                    </a:lnTo>
                    <a:lnTo>
                      <a:pt x="2800" y="2554"/>
                    </a:lnTo>
                    <a:lnTo>
                      <a:pt x="2796" y="2551"/>
                    </a:lnTo>
                    <a:lnTo>
                      <a:pt x="2793" y="2547"/>
                    </a:lnTo>
                    <a:lnTo>
                      <a:pt x="2790" y="2543"/>
                    </a:lnTo>
                    <a:lnTo>
                      <a:pt x="2786" y="2535"/>
                    </a:lnTo>
                    <a:lnTo>
                      <a:pt x="2784" y="2525"/>
                    </a:lnTo>
                    <a:lnTo>
                      <a:pt x="2782" y="2515"/>
                    </a:lnTo>
                    <a:lnTo>
                      <a:pt x="2780" y="2505"/>
                    </a:lnTo>
                    <a:lnTo>
                      <a:pt x="2778" y="2494"/>
                    </a:lnTo>
                    <a:lnTo>
                      <a:pt x="2774" y="2484"/>
                    </a:lnTo>
                    <a:lnTo>
                      <a:pt x="2772" y="2481"/>
                    </a:lnTo>
                    <a:lnTo>
                      <a:pt x="2769" y="2479"/>
                    </a:lnTo>
                    <a:lnTo>
                      <a:pt x="2766" y="2477"/>
                    </a:lnTo>
                    <a:lnTo>
                      <a:pt x="2762" y="2476"/>
                    </a:lnTo>
                    <a:lnTo>
                      <a:pt x="2756" y="2473"/>
                    </a:lnTo>
                    <a:lnTo>
                      <a:pt x="2750" y="2470"/>
                    </a:lnTo>
                    <a:lnTo>
                      <a:pt x="2745" y="2465"/>
                    </a:lnTo>
                    <a:lnTo>
                      <a:pt x="2742" y="2461"/>
                    </a:lnTo>
                    <a:lnTo>
                      <a:pt x="2739" y="2456"/>
                    </a:lnTo>
                    <a:lnTo>
                      <a:pt x="2736" y="2451"/>
                    </a:lnTo>
                    <a:lnTo>
                      <a:pt x="2733" y="2445"/>
                    </a:lnTo>
                    <a:lnTo>
                      <a:pt x="2730" y="2439"/>
                    </a:lnTo>
                    <a:lnTo>
                      <a:pt x="2727" y="2434"/>
                    </a:lnTo>
                    <a:lnTo>
                      <a:pt x="2723" y="2429"/>
                    </a:lnTo>
                    <a:lnTo>
                      <a:pt x="2720" y="2429"/>
                    </a:lnTo>
                    <a:lnTo>
                      <a:pt x="2711" y="2436"/>
                    </a:lnTo>
                    <a:lnTo>
                      <a:pt x="2701" y="2444"/>
                    </a:lnTo>
                    <a:lnTo>
                      <a:pt x="2689" y="2450"/>
                    </a:lnTo>
                    <a:lnTo>
                      <a:pt x="2676" y="2453"/>
                    </a:lnTo>
                    <a:lnTo>
                      <a:pt x="2665" y="2455"/>
                    </a:lnTo>
                    <a:lnTo>
                      <a:pt x="2654" y="2456"/>
                    </a:lnTo>
                    <a:lnTo>
                      <a:pt x="2630" y="2457"/>
                    </a:lnTo>
                    <a:lnTo>
                      <a:pt x="2603" y="2456"/>
                    </a:lnTo>
                    <a:lnTo>
                      <a:pt x="2594" y="2456"/>
                    </a:lnTo>
                    <a:lnTo>
                      <a:pt x="2585" y="2455"/>
                    </a:lnTo>
                    <a:lnTo>
                      <a:pt x="2578" y="2454"/>
                    </a:lnTo>
                    <a:lnTo>
                      <a:pt x="2571" y="2452"/>
                    </a:lnTo>
                    <a:lnTo>
                      <a:pt x="2556" y="2446"/>
                    </a:lnTo>
                    <a:lnTo>
                      <a:pt x="2543" y="2441"/>
                    </a:lnTo>
                    <a:lnTo>
                      <a:pt x="2529" y="2436"/>
                    </a:lnTo>
                    <a:lnTo>
                      <a:pt x="2515" y="2432"/>
                    </a:lnTo>
                    <a:lnTo>
                      <a:pt x="2508" y="2430"/>
                    </a:lnTo>
                    <a:lnTo>
                      <a:pt x="2499" y="2429"/>
                    </a:lnTo>
                    <a:lnTo>
                      <a:pt x="2491" y="2428"/>
                    </a:lnTo>
                    <a:lnTo>
                      <a:pt x="2483" y="2428"/>
                    </a:lnTo>
                    <a:lnTo>
                      <a:pt x="2479" y="2428"/>
                    </a:lnTo>
                    <a:lnTo>
                      <a:pt x="2474" y="2430"/>
                    </a:lnTo>
                    <a:lnTo>
                      <a:pt x="2471" y="2433"/>
                    </a:lnTo>
                    <a:lnTo>
                      <a:pt x="2469" y="2437"/>
                    </a:lnTo>
                    <a:lnTo>
                      <a:pt x="2466" y="2446"/>
                    </a:lnTo>
                    <a:lnTo>
                      <a:pt x="2465" y="2456"/>
                    </a:lnTo>
                    <a:lnTo>
                      <a:pt x="2460" y="2469"/>
                    </a:lnTo>
                    <a:lnTo>
                      <a:pt x="2453" y="2482"/>
                    </a:lnTo>
                    <a:lnTo>
                      <a:pt x="2453" y="2491"/>
                    </a:lnTo>
                    <a:lnTo>
                      <a:pt x="2451" y="2498"/>
                    </a:lnTo>
                    <a:lnTo>
                      <a:pt x="2447" y="2505"/>
                    </a:lnTo>
                    <a:lnTo>
                      <a:pt x="2442" y="2509"/>
                    </a:lnTo>
                    <a:lnTo>
                      <a:pt x="2438" y="2513"/>
                    </a:lnTo>
                    <a:lnTo>
                      <a:pt x="2432" y="2515"/>
                    </a:lnTo>
                    <a:lnTo>
                      <a:pt x="2419" y="2518"/>
                    </a:lnTo>
                    <a:lnTo>
                      <a:pt x="2405" y="2522"/>
                    </a:lnTo>
                    <a:lnTo>
                      <a:pt x="2394" y="2526"/>
                    </a:lnTo>
                    <a:lnTo>
                      <a:pt x="2382" y="2528"/>
                    </a:lnTo>
                    <a:lnTo>
                      <a:pt x="2372" y="2531"/>
                    </a:lnTo>
                    <a:lnTo>
                      <a:pt x="2360" y="2536"/>
                    </a:lnTo>
                    <a:lnTo>
                      <a:pt x="2341" y="2544"/>
                    </a:lnTo>
                    <a:lnTo>
                      <a:pt x="2322" y="2550"/>
                    </a:lnTo>
                    <a:lnTo>
                      <a:pt x="2313" y="2553"/>
                    </a:lnTo>
                    <a:lnTo>
                      <a:pt x="2303" y="2554"/>
                    </a:lnTo>
                    <a:lnTo>
                      <a:pt x="2293" y="2555"/>
                    </a:lnTo>
                    <a:lnTo>
                      <a:pt x="2282" y="2555"/>
                    </a:lnTo>
                    <a:lnTo>
                      <a:pt x="2252" y="2555"/>
                    </a:lnTo>
                    <a:lnTo>
                      <a:pt x="2243" y="2556"/>
                    </a:lnTo>
                    <a:lnTo>
                      <a:pt x="2235" y="2557"/>
                    </a:lnTo>
                    <a:lnTo>
                      <a:pt x="2228" y="2559"/>
                    </a:lnTo>
                    <a:lnTo>
                      <a:pt x="2222" y="2562"/>
                    </a:lnTo>
                    <a:lnTo>
                      <a:pt x="2214" y="2564"/>
                    </a:lnTo>
                    <a:lnTo>
                      <a:pt x="2208" y="2566"/>
                    </a:lnTo>
                    <a:lnTo>
                      <a:pt x="2200" y="2567"/>
                    </a:lnTo>
                    <a:lnTo>
                      <a:pt x="2192" y="2568"/>
                    </a:lnTo>
                    <a:lnTo>
                      <a:pt x="2181" y="2567"/>
                    </a:lnTo>
                    <a:lnTo>
                      <a:pt x="2171" y="2566"/>
                    </a:lnTo>
                    <a:lnTo>
                      <a:pt x="2160" y="2564"/>
                    </a:lnTo>
                    <a:lnTo>
                      <a:pt x="2152" y="2561"/>
                    </a:lnTo>
                    <a:lnTo>
                      <a:pt x="2144" y="2555"/>
                    </a:lnTo>
                    <a:lnTo>
                      <a:pt x="2136" y="2550"/>
                    </a:lnTo>
                    <a:lnTo>
                      <a:pt x="2128" y="2543"/>
                    </a:lnTo>
                    <a:lnTo>
                      <a:pt x="2122" y="2535"/>
                    </a:lnTo>
                    <a:lnTo>
                      <a:pt x="2114" y="2523"/>
                    </a:lnTo>
                    <a:lnTo>
                      <a:pt x="2106" y="2514"/>
                    </a:lnTo>
                    <a:lnTo>
                      <a:pt x="2098" y="2505"/>
                    </a:lnTo>
                    <a:lnTo>
                      <a:pt x="2088" y="2495"/>
                    </a:lnTo>
                    <a:lnTo>
                      <a:pt x="2086" y="2492"/>
                    </a:lnTo>
                    <a:lnTo>
                      <a:pt x="2083" y="2490"/>
                    </a:lnTo>
                    <a:lnTo>
                      <a:pt x="2080" y="2488"/>
                    </a:lnTo>
                    <a:lnTo>
                      <a:pt x="2076" y="2488"/>
                    </a:lnTo>
                    <a:lnTo>
                      <a:pt x="2035" y="2488"/>
                    </a:lnTo>
                    <a:lnTo>
                      <a:pt x="2026" y="2489"/>
                    </a:lnTo>
                    <a:lnTo>
                      <a:pt x="2016" y="2492"/>
                    </a:lnTo>
                    <a:lnTo>
                      <a:pt x="2007" y="2495"/>
                    </a:lnTo>
                    <a:lnTo>
                      <a:pt x="1997" y="2497"/>
                    </a:lnTo>
                    <a:lnTo>
                      <a:pt x="1984" y="2493"/>
                    </a:lnTo>
                    <a:lnTo>
                      <a:pt x="1973" y="2489"/>
                    </a:lnTo>
                    <a:lnTo>
                      <a:pt x="1961" y="2486"/>
                    </a:lnTo>
                    <a:lnTo>
                      <a:pt x="1948" y="2482"/>
                    </a:lnTo>
                    <a:lnTo>
                      <a:pt x="1942" y="2480"/>
                    </a:lnTo>
                    <a:lnTo>
                      <a:pt x="1936" y="2477"/>
                    </a:lnTo>
                    <a:lnTo>
                      <a:pt x="1930" y="2473"/>
                    </a:lnTo>
                    <a:lnTo>
                      <a:pt x="1923" y="2472"/>
                    </a:lnTo>
                    <a:lnTo>
                      <a:pt x="1915" y="2473"/>
                    </a:lnTo>
                    <a:lnTo>
                      <a:pt x="1908" y="2477"/>
                    </a:lnTo>
                    <a:lnTo>
                      <a:pt x="1900" y="2480"/>
                    </a:lnTo>
                    <a:lnTo>
                      <a:pt x="1892" y="2481"/>
                    </a:lnTo>
                    <a:lnTo>
                      <a:pt x="1817" y="2481"/>
                    </a:lnTo>
                    <a:lnTo>
                      <a:pt x="1813" y="2482"/>
                    </a:lnTo>
                    <a:lnTo>
                      <a:pt x="1809" y="2483"/>
                    </a:lnTo>
                    <a:lnTo>
                      <a:pt x="1805" y="2484"/>
                    </a:lnTo>
                    <a:lnTo>
                      <a:pt x="1801" y="2487"/>
                    </a:lnTo>
                    <a:lnTo>
                      <a:pt x="1795" y="2492"/>
                    </a:lnTo>
                    <a:lnTo>
                      <a:pt x="1788" y="2500"/>
                    </a:lnTo>
                    <a:lnTo>
                      <a:pt x="1783" y="2505"/>
                    </a:lnTo>
                    <a:lnTo>
                      <a:pt x="1779" y="2508"/>
                    </a:lnTo>
                    <a:lnTo>
                      <a:pt x="1774" y="2511"/>
                    </a:lnTo>
                    <a:lnTo>
                      <a:pt x="1770" y="2513"/>
                    </a:lnTo>
                    <a:lnTo>
                      <a:pt x="1765" y="2515"/>
                    </a:lnTo>
                    <a:lnTo>
                      <a:pt x="1758" y="2516"/>
                    </a:lnTo>
                    <a:lnTo>
                      <a:pt x="1753" y="2516"/>
                    </a:lnTo>
                    <a:lnTo>
                      <a:pt x="1746" y="2517"/>
                    </a:lnTo>
                    <a:lnTo>
                      <a:pt x="1740" y="2516"/>
                    </a:lnTo>
                    <a:lnTo>
                      <a:pt x="1735" y="2513"/>
                    </a:lnTo>
                    <a:lnTo>
                      <a:pt x="1730" y="2509"/>
                    </a:lnTo>
                    <a:lnTo>
                      <a:pt x="1727" y="2505"/>
                    </a:lnTo>
                    <a:lnTo>
                      <a:pt x="1723" y="2499"/>
                    </a:lnTo>
                    <a:lnTo>
                      <a:pt x="1719" y="2495"/>
                    </a:lnTo>
                    <a:lnTo>
                      <a:pt x="1714" y="2491"/>
                    </a:lnTo>
                    <a:lnTo>
                      <a:pt x="1708" y="2489"/>
                    </a:lnTo>
                    <a:lnTo>
                      <a:pt x="1708" y="2524"/>
                    </a:lnTo>
                    <a:lnTo>
                      <a:pt x="1697" y="2544"/>
                    </a:lnTo>
                    <a:lnTo>
                      <a:pt x="1697" y="2576"/>
                    </a:lnTo>
                    <a:lnTo>
                      <a:pt x="1697" y="2581"/>
                    </a:lnTo>
                    <a:lnTo>
                      <a:pt x="1696" y="2585"/>
                    </a:lnTo>
                    <a:lnTo>
                      <a:pt x="1694" y="2588"/>
                    </a:lnTo>
                    <a:lnTo>
                      <a:pt x="1691" y="2592"/>
                    </a:lnTo>
                    <a:lnTo>
                      <a:pt x="1684" y="2597"/>
                    </a:lnTo>
                    <a:lnTo>
                      <a:pt x="1675" y="2601"/>
                    </a:lnTo>
                    <a:lnTo>
                      <a:pt x="1669" y="2602"/>
                    </a:lnTo>
                    <a:lnTo>
                      <a:pt x="1664" y="2601"/>
                    </a:lnTo>
                    <a:lnTo>
                      <a:pt x="1662" y="2601"/>
                    </a:lnTo>
                    <a:lnTo>
                      <a:pt x="1660" y="2601"/>
                    </a:lnTo>
                    <a:lnTo>
                      <a:pt x="1657" y="2602"/>
                    </a:lnTo>
                    <a:lnTo>
                      <a:pt x="1655" y="2603"/>
                    </a:lnTo>
                    <a:lnTo>
                      <a:pt x="1653" y="2606"/>
                    </a:lnTo>
                    <a:lnTo>
                      <a:pt x="1652" y="2610"/>
                    </a:lnTo>
                    <a:lnTo>
                      <a:pt x="1651" y="2613"/>
                    </a:lnTo>
                    <a:lnTo>
                      <a:pt x="1651" y="2618"/>
                    </a:lnTo>
                    <a:lnTo>
                      <a:pt x="1647" y="2629"/>
                    </a:lnTo>
                    <a:lnTo>
                      <a:pt x="1643" y="2639"/>
                    </a:lnTo>
                    <a:lnTo>
                      <a:pt x="1641" y="2644"/>
                    </a:lnTo>
                    <a:lnTo>
                      <a:pt x="1638" y="2649"/>
                    </a:lnTo>
                    <a:lnTo>
                      <a:pt x="1634" y="2653"/>
                    </a:lnTo>
                    <a:lnTo>
                      <a:pt x="1629" y="2656"/>
                    </a:lnTo>
                    <a:lnTo>
                      <a:pt x="1623" y="2658"/>
                    </a:lnTo>
                    <a:lnTo>
                      <a:pt x="1616" y="2658"/>
                    </a:lnTo>
                    <a:lnTo>
                      <a:pt x="1610" y="2657"/>
                    </a:lnTo>
                    <a:lnTo>
                      <a:pt x="1604" y="2657"/>
                    </a:lnTo>
                    <a:lnTo>
                      <a:pt x="1606" y="2665"/>
                    </a:lnTo>
                    <a:lnTo>
                      <a:pt x="1606" y="2673"/>
                    </a:lnTo>
                    <a:lnTo>
                      <a:pt x="1605" y="2681"/>
                    </a:lnTo>
                    <a:lnTo>
                      <a:pt x="1604" y="2690"/>
                    </a:lnTo>
                    <a:lnTo>
                      <a:pt x="1611" y="2689"/>
                    </a:lnTo>
                    <a:lnTo>
                      <a:pt x="1618" y="2686"/>
                    </a:lnTo>
                    <a:lnTo>
                      <a:pt x="1624" y="2683"/>
                    </a:lnTo>
                    <a:lnTo>
                      <a:pt x="1629" y="2679"/>
                    </a:lnTo>
                    <a:lnTo>
                      <a:pt x="1635" y="2675"/>
                    </a:lnTo>
                    <a:lnTo>
                      <a:pt x="1640" y="2669"/>
                    </a:lnTo>
                    <a:lnTo>
                      <a:pt x="1646" y="2666"/>
                    </a:lnTo>
                    <a:lnTo>
                      <a:pt x="1654" y="2663"/>
                    </a:lnTo>
                    <a:lnTo>
                      <a:pt x="1662" y="2660"/>
                    </a:lnTo>
                    <a:lnTo>
                      <a:pt x="1669" y="2659"/>
                    </a:lnTo>
                    <a:lnTo>
                      <a:pt x="1678" y="2659"/>
                    </a:lnTo>
                    <a:lnTo>
                      <a:pt x="1687" y="2659"/>
                    </a:lnTo>
                    <a:lnTo>
                      <a:pt x="1694" y="2662"/>
                    </a:lnTo>
                    <a:lnTo>
                      <a:pt x="1702" y="2667"/>
                    </a:lnTo>
                    <a:lnTo>
                      <a:pt x="1717" y="2669"/>
                    </a:lnTo>
                    <a:lnTo>
                      <a:pt x="1732" y="2669"/>
                    </a:lnTo>
                    <a:lnTo>
                      <a:pt x="1745" y="2673"/>
                    </a:lnTo>
                    <a:lnTo>
                      <a:pt x="1757" y="2676"/>
                    </a:lnTo>
                    <a:lnTo>
                      <a:pt x="1757" y="2695"/>
                    </a:lnTo>
                    <a:lnTo>
                      <a:pt x="1754" y="2706"/>
                    </a:lnTo>
                    <a:lnTo>
                      <a:pt x="1752" y="2716"/>
                    </a:lnTo>
                    <a:lnTo>
                      <a:pt x="1752" y="2724"/>
                    </a:lnTo>
                    <a:lnTo>
                      <a:pt x="1775" y="2724"/>
                    </a:lnTo>
                    <a:lnTo>
                      <a:pt x="1792" y="2723"/>
                    </a:lnTo>
                    <a:lnTo>
                      <a:pt x="1807" y="2722"/>
                    </a:lnTo>
                    <a:lnTo>
                      <a:pt x="1822" y="2719"/>
                    </a:lnTo>
                    <a:lnTo>
                      <a:pt x="1839" y="2714"/>
                    </a:lnTo>
                    <a:lnTo>
                      <a:pt x="1940" y="2716"/>
                    </a:lnTo>
                    <a:lnTo>
                      <a:pt x="1952" y="2719"/>
                    </a:lnTo>
                    <a:lnTo>
                      <a:pt x="1963" y="2723"/>
                    </a:lnTo>
                    <a:lnTo>
                      <a:pt x="1972" y="2727"/>
                    </a:lnTo>
                    <a:lnTo>
                      <a:pt x="1984" y="2732"/>
                    </a:lnTo>
                    <a:lnTo>
                      <a:pt x="2010" y="2738"/>
                    </a:lnTo>
                    <a:lnTo>
                      <a:pt x="2033" y="2741"/>
                    </a:lnTo>
                    <a:lnTo>
                      <a:pt x="2056" y="2744"/>
                    </a:lnTo>
                    <a:lnTo>
                      <a:pt x="2082" y="2745"/>
                    </a:lnTo>
                    <a:lnTo>
                      <a:pt x="2093" y="2745"/>
                    </a:lnTo>
                    <a:lnTo>
                      <a:pt x="2106" y="2745"/>
                    </a:lnTo>
                    <a:lnTo>
                      <a:pt x="2109" y="2743"/>
                    </a:lnTo>
                    <a:lnTo>
                      <a:pt x="2111" y="2741"/>
                    </a:lnTo>
                    <a:lnTo>
                      <a:pt x="2112" y="2738"/>
                    </a:lnTo>
                    <a:lnTo>
                      <a:pt x="2114" y="2735"/>
                    </a:lnTo>
                    <a:lnTo>
                      <a:pt x="2116" y="2726"/>
                    </a:lnTo>
                    <a:lnTo>
                      <a:pt x="2119" y="2720"/>
                    </a:lnTo>
                    <a:lnTo>
                      <a:pt x="2122" y="2717"/>
                    </a:lnTo>
                    <a:lnTo>
                      <a:pt x="2125" y="2715"/>
                    </a:lnTo>
                    <a:lnTo>
                      <a:pt x="2128" y="2714"/>
                    </a:lnTo>
                    <a:lnTo>
                      <a:pt x="2132" y="2713"/>
                    </a:lnTo>
                    <a:lnTo>
                      <a:pt x="2140" y="2713"/>
                    </a:lnTo>
                    <a:lnTo>
                      <a:pt x="2147" y="2714"/>
                    </a:lnTo>
                    <a:lnTo>
                      <a:pt x="2155" y="2715"/>
                    </a:lnTo>
                    <a:lnTo>
                      <a:pt x="2163" y="2716"/>
                    </a:lnTo>
                    <a:lnTo>
                      <a:pt x="2171" y="2716"/>
                    </a:lnTo>
                    <a:lnTo>
                      <a:pt x="2180" y="2715"/>
                    </a:lnTo>
                    <a:lnTo>
                      <a:pt x="2187" y="2712"/>
                    </a:lnTo>
                    <a:lnTo>
                      <a:pt x="2194" y="2708"/>
                    </a:lnTo>
                    <a:lnTo>
                      <a:pt x="2199" y="2703"/>
                    </a:lnTo>
                    <a:lnTo>
                      <a:pt x="2204" y="2697"/>
                    </a:lnTo>
                    <a:lnTo>
                      <a:pt x="2209" y="2693"/>
                    </a:lnTo>
                    <a:lnTo>
                      <a:pt x="2214" y="2689"/>
                    </a:lnTo>
                    <a:lnTo>
                      <a:pt x="2221" y="2686"/>
                    </a:lnTo>
                    <a:lnTo>
                      <a:pt x="2229" y="2685"/>
                    </a:lnTo>
                    <a:lnTo>
                      <a:pt x="2235" y="2686"/>
                    </a:lnTo>
                    <a:lnTo>
                      <a:pt x="2239" y="2689"/>
                    </a:lnTo>
                    <a:lnTo>
                      <a:pt x="2244" y="2692"/>
                    </a:lnTo>
                    <a:lnTo>
                      <a:pt x="2250" y="2696"/>
                    </a:lnTo>
                    <a:lnTo>
                      <a:pt x="2256" y="2698"/>
                    </a:lnTo>
                    <a:lnTo>
                      <a:pt x="2262" y="2698"/>
                    </a:lnTo>
                    <a:lnTo>
                      <a:pt x="2267" y="2698"/>
                    </a:lnTo>
                    <a:lnTo>
                      <a:pt x="2274" y="2698"/>
                    </a:lnTo>
                    <a:lnTo>
                      <a:pt x="2289" y="2697"/>
                    </a:lnTo>
                    <a:lnTo>
                      <a:pt x="2302" y="2694"/>
                    </a:lnTo>
                    <a:lnTo>
                      <a:pt x="2316" y="2691"/>
                    </a:lnTo>
                    <a:lnTo>
                      <a:pt x="2331" y="2690"/>
                    </a:lnTo>
                    <a:lnTo>
                      <a:pt x="2344" y="2690"/>
                    </a:lnTo>
                    <a:lnTo>
                      <a:pt x="2355" y="2691"/>
                    </a:lnTo>
                    <a:lnTo>
                      <a:pt x="2366" y="2692"/>
                    </a:lnTo>
                    <a:lnTo>
                      <a:pt x="2379" y="2692"/>
                    </a:lnTo>
                    <a:close/>
                    <a:moveTo>
                      <a:pt x="1712" y="1769"/>
                    </a:moveTo>
                    <a:lnTo>
                      <a:pt x="1710" y="1778"/>
                    </a:lnTo>
                    <a:lnTo>
                      <a:pt x="1710" y="1821"/>
                    </a:lnTo>
                    <a:lnTo>
                      <a:pt x="1702" y="1810"/>
                    </a:lnTo>
                    <a:lnTo>
                      <a:pt x="1695" y="1800"/>
                    </a:lnTo>
                    <a:lnTo>
                      <a:pt x="1692" y="1796"/>
                    </a:lnTo>
                    <a:lnTo>
                      <a:pt x="1687" y="1792"/>
                    </a:lnTo>
                    <a:lnTo>
                      <a:pt x="1682" y="1790"/>
                    </a:lnTo>
                    <a:lnTo>
                      <a:pt x="1675" y="1789"/>
                    </a:lnTo>
                    <a:lnTo>
                      <a:pt x="1671" y="1790"/>
                    </a:lnTo>
                    <a:lnTo>
                      <a:pt x="1667" y="1791"/>
                    </a:lnTo>
                    <a:lnTo>
                      <a:pt x="1663" y="1792"/>
                    </a:lnTo>
                    <a:lnTo>
                      <a:pt x="1659" y="1796"/>
                    </a:lnTo>
                    <a:lnTo>
                      <a:pt x="1656" y="1798"/>
                    </a:lnTo>
                    <a:lnTo>
                      <a:pt x="1654" y="1802"/>
                    </a:lnTo>
                    <a:lnTo>
                      <a:pt x="1652" y="1806"/>
                    </a:lnTo>
                    <a:lnTo>
                      <a:pt x="1652" y="1810"/>
                    </a:lnTo>
                    <a:lnTo>
                      <a:pt x="1653" y="1822"/>
                    </a:lnTo>
                    <a:lnTo>
                      <a:pt x="1655" y="1835"/>
                    </a:lnTo>
                    <a:lnTo>
                      <a:pt x="1654" y="1841"/>
                    </a:lnTo>
                    <a:lnTo>
                      <a:pt x="1652" y="1847"/>
                    </a:lnTo>
                    <a:lnTo>
                      <a:pt x="1647" y="1851"/>
                    </a:lnTo>
                    <a:lnTo>
                      <a:pt x="1643" y="1856"/>
                    </a:lnTo>
                    <a:lnTo>
                      <a:pt x="1639" y="1860"/>
                    </a:lnTo>
                    <a:lnTo>
                      <a:pt x="1636" y="1865"/>
                    </a:lnTo>
                    <a:lnTo>
                      <a:pt x="1633" y="1870"/>
                    </a:lnTo>
                    <a:lnTo>
                      <a:pt x="1632" y="1876"/>
                    </a:lnTo>
                    <a:lnTo>
                      <a:pt x="1678" y="1876"/>
                    </a:lnTo>
                    <a:lnTo>
                      <a:pt x="1680" y="1877"/>
                    </a:lnTo>
                    <a:lnTo>
                      <a:pt x="1683" y="1878"/>
                    </a:lnTo>
                    <a:lnTo>
                      <a:pt x="1685" y="1879"/>
                    </a:lnTo>
                    <a:lnTo>
                      <a:pt x="1686" y="1882"/>
                    </a:lnTo>
                    <a:lnTo>
                      <a:pt x="1689" y="1887"/>
                    </a:lnTo>
                    <a:lnTo>
                      <a:pt x="1692" y="1892"/>
                    </a:lnTo>
                    <a:lnTo>
                      <a:pt x="1695" y="1901"/>
                    </a:lnTo>
                    <a:lnTo>
                      <a:pt x="1697" y="1911"/>
                    </a:lnTo>
                    <a:lnTo>
                      <a:pt x="1697" y="1919"/>
                    </a:lnTo>
                    <a:lnTo>
                      <a:pt x="1699" y="1929"/>
                    </a:lnTo>
                    <a:lnTo>
                      <a:pt x="1700" y="1936"/>
                    </a:lnTo>
                    <a:lnTo>
                      <a:pt x="1703" y="1943"/>
                    </a:lnTo>
                    <a:lnTo>
                      <a:pt x="1707" y="1948"/>
                    </a:lnTo>
                    <a:lnTo>
                      <a:pt x="1711" y="1953"/>
                    </a:lnTo>
                    <a:lnTo>
                      <a:pt x="1716" y="1957"/>
                    </a:lnTo>
                    <a:lnTo>
                      <a:pt x="1721" y="1961"/>
                    </a:lnTo>
                    <a:lnTo>
                      <a:pt x="1727" y="1964"/>
                    </a:lnTo>
                    <a:lnTo>
                      <a:pt x="1733" y="1968"/>
                    </a:lnTo>
                    <a:lnTo>
                      <a:pt x="1744" y="1974"/>
                    </a:lnTo>
                    <a:lnTo>
                      <a:pt x="1754" y="1980"/>
                    </a:lnTo>
                    <a:lnTo>
                      <a:pt x="1760" y="1981"/>
                    </a:lnTo>
                    <a:lnTo>
                      <a:pt x="1767" y="1982"/>
                    </a:lnTo>
                    <a:lnTo>
                      <a:pt x="1772" y="1982"/>
                    </a:lnTo>
                    <a:lnTo>
                      <a:pt x="1777" y="1982"/>
                    </a:lnTo>
                    <a:lnTo>
                      <a:pt x="1782" y="1982"/>
                    </a:lnTo>
                    <a:lnTo>
                      <a:pt x="1788" y="1982"/>
                    </a:lnTo>
                    <a:lnTo>
                      <a:pt x="1794" y="1983"/>
                    </a:lnTo>
                    <a:lnTo>
                      <a:pt x="1800" y="1984"/>
                    </a:lnTo>
                    <a:lnTo>
                      <a:pt x="1808" y="1988"/>
                    </a:lnTo>
                    <a:lnTo>
                      <a:pt x="1815" y="1993"/>
                    </a:lnTo>
                    <a:lnTo>
                      <a:pt x="1818" y="1997"/>
                    </a:lnTo>
                    <a:lnTo>
                      <a:pt x="1823" y="1998"/>
                    </a:lnTo>
                    <a:lnTo>
                      <a:pt x="1827" y="2000"/>
                    </a:lnTo>
                    <a:lnTo>
                      <a:pt x="1832" y="2000"/>
                    </a:lnTo>
                    <a:lnTo>
                      <a:pt x="1837" y="2000"/>
                    </a:lnTo>
                    <a:lnTo>
                      <a:pt x="1843" y="1999"/>
                    </a:lnTo>
                    <a:lnTo>
                      <a:pt x="1840" y="1987"/>
                    </a:lnTo>
                    <a:lnTo>
                      <a:pt x="1835" y="1978"/>
                    </a:lnTo>
                    <a:lnTo>
                      <a:pt x="1832" y="1974"/>
                    </a:lnTo>
                    <a:lnTo>
                      <a:pt x="1830" y="1969"/>
                    </a:lnTo>
                    <a:lnTo>
                      <a:pt x="1829" y="1963"/>
                    </a:lnTo>
                    <a:lnTo>
                      <a:pt x="1828" y="1957"/>
                    </a:lnTo>
                    <a:lnTo>
                      <a:pt x="1829" y="1954"/>
                    </a:lnTo>
                    <a:lnTo>
                      <a:pt x="1830" y="1951"/>
                    </a:lnTo>
                    <a:lnTo>
                      <a:pt x="1831" y="1949"/>
                    </a:lnTo>
                    <a:lnTo>
                      <a:pt x="1833" y="1946"/>
                    </a:lnTo>
                    <a:lnTo>
                      <a:pt x="1837" y="1942"/>
                    </a:lnTo>
                    <a:lnTo>
                      <a:pt x="1842" y="1938"/>
                    </a:lnTo>
                    <a:lnTo>
                      <a:pt x="1847" y="1933"/>
                    </a:lnTo>
                    <a:lnTo>
                      <a:pt x="1853" y="1929"/>
                    </a:lnTo>
                    <a:lnTo>
                      <a:pt x="1854" y="1927"/>
                    </a:lnTo>
                    <a:lnTo>
                      <a:pt x="1856" y="1924"/>
                    </a:lnTo>
                    <a:lnTo>
                      <a:pt x="1857" y="1921"/>
                    </a:lnTo>
                    <a:lnTo>
                      <a:pt x="1857" y="1918"/>
                    </a:lnTo>
                    <a:lnTo>
                      <a:pt x="1857" y="1908"/>
                    </a:lnTo>
                    <a:lnTo>
                      <a:pt x="1846" y="1908"/>
                    </a:lnTo>
                    <a:lnTo>
                      <a:pt x="1841" y="1908"/>
                    </a:lnTo>
                    <a:lnTo>
                      <a:pt x="1836" y="1910"/>
                    </a:lnTo>
                    <a:lnTo>
                      <a:pt x="1832" y="1912"/>
                    </a:lnTo>
                    <a:lnTo>
                      <a:pt x="1828" y="1913"/>
                    </a:lnTo>
                    <a:lnTo>
                      <a:pt x="1824" y="1915"/>
                    </a:lnTo>
                    <a:lnTo>
                      <a:pt x="1818" y="1917"/>
                    </a:lnTo>
                    <a:lnTo>
                      <a:pt x="1814" y="1918"/>
                    </a:lnTo>
                    <a:lnTo>
                      <a:pt x="1809" y="1918"/>
                    </a:lnTo>
                    <a:lnTo>
                      <a:pt x="1802" y="1917"/>
                    </a:lnTo>
                    <a:lnTo>
                      <a:pt x="1797" y="1914"/>
                    </a:lnTo>
                    <a:lnTo>
                      <a:pt x="1792" y="1910"/>
                    </a:lnTo>
                    <a:lnTo>
                      <a:pt x="1788" y="1904"/>
                    </a:lnTo>
                    <a:lnTo>
                      <a:pt x="1782" y="1892"/>
                    </a:lnTo>
                    <a:lnTo>
                      <a:pt x="1776" y="1877"/>
                    </a:lnTo>
                    <a:lnTo>
                      <a:pt x="1773" y="1869"/>
                    </a:lnTo>
                    <a:lnTo>
                      <a:pt x="1770" y="1862"/>
                    </a:lnTo>
                    <a:lnTo>
                      <a:pt x="1768" y="1854"/>
                    </a:lnTo>
                    <a:lnTo>
                      <a:pt x="1767" y="1846"/>
                    </a:lnTo>
                    <a:lnTo>
                      <a:pt x="1764" y="1832"/>
                    </a:lnTo>
                    <a:lnTo>
                      <a:pt x="1760" y="1814"/>
                    </a:lnTo>
                    <a:lnTo>
                      <a:pt x="1753" y="1804"/>
                    </a:lnTo>
                    <a:lnTo>
                      <a:pt x="1745" y="1793"/>
                    </a:lnTo>
                    <a:lnTo>
                      <a:pt x="1743" y="1787"/>
                    </a:lnTo>
                    <a:lnTo>
                      <a:pt x="1741" y="1783"/>
                    </a:lnTo>
                    <a:lnTo>
                      <a:pt x="1737" y="1779"/>
                    </a:lnTo>
                    <a:lnTo>
                      <a:pt x="1733" y="1775"/>
                    </a:lnTo>
                    <a:lnTo>
                      <a:pt x="1728" y="1773"/>
                    </a:lnTo>
                    <a:lnTo>
                      <a:pt x="1723" y="1771"/>
                    </a:lnTo>
                    <a:lnTo>
                      <a:pt x="1718" y="1769"/>
                    </a:lnTo>
                    <a:lnTo>
                      <a:pt x="1712" y="1769"/>
                    </a:lnTo>
                    <a:close/>
                    <a:moveTo>
                      <a:pt x="1993" y="1903"/>
                    </a:moveTo>
                    <a:lnTo>
                      <a:pt x="1993" y="1978"/>
                    </a:lnTo>
                    <a:lnTo>
                      <a:pt x="1998" y="1979"/>
                    </a:lnTo>
                    <a:lnTo>
                      <a:pt x="2003" y="1980"/>
                    </a:lnTo>
                    <a:lnTo>
                      <a:pt x="2007" y="1982"/>
                    </a:lnTo>
                    <a:lnTo>
                      <a:pt x="2011" y="1985"/>
                    </a:lnTo>
                    <a:lnTo>
                      <a:pt x="2015" y="1987"/>
                    </a:lnTo>
                    <a:lnTo>
                      <a:pt x="2020" y="1989"/>
                    </a:lnTo>
                    <a:lnTo>
                      <a:pt x="2025" y="1991"/>
                    </a:lnTo>
                    <a:lnTo>
                      <a:pt x="2030" y="1991"/>
                    </a:lnTo>
                    <a:lnTo>
                      <a:pt x="2034" y="1990"/>
                    </a:lnTo>
                    <a:lnTo>
                      <a:pt x="2037" y="1989"/>
                    </a:lnTo>
                    <a:lnTo>
                      <a:pt x="2039" y="1987"/>
                    </a:lnTo>
                    <a:lnTo>
                      <a:pt x="2042" y="1984"/>
                    </a:lnTo>
                    <a:lnTo>
                      <a:pt x="2050" y="1978"/>
                    </a:lnTo>
                    <a:lnTo>
                      <a:pt x="2057" y="1973"/>
                    </a:lnTo>
                    <a:lnTo>
                      <a:pt x="2061" y="1971"/>
                    </a:lnTo>
                    <a:lnTo>
                      <a:pt x="2064" y="1968"/>
                    </a:lnTo>
                    <a:lnTo>
                      <a:pt x="2067" y="1963"/>
                    </a:lnTo>
                    <a:lnTo>
                      <a:pt x="2069" y="1959"/>
                    </a:lnTo>
                    <a:lnTo>
                      <a:pt x="2072" y="1955"/>
                    </a:lnTo>
                    <a:lnTo>
                      <a:pt x="2076" y="1951"/>
                    </a:lnTo>
                    <a:lnTo>
                      <a:pt x="2081" y="1948"/>
                    </a:lnTo>
                    <a:lnTo>
                      <a:pt x="2085" y="1945"/>
                    </a:lnTo>
                    <a:lnTo>
                      <a:pt x="2088" y="1943"/>
                    </a:lnTo>
                    <a:lnTo>
                      <a:pt x="2091" y="1939"/>
                    </a:lnTo>
                    <a:lnTo>
                      <a:pt x="2093" y="1934"/>
                    </a:lnTo>
                    <a:lnTo>
                      <a:pt x="2094" y="1929"/>
                    </a:lnTo>
                    <a:lnTo>
                      <a:pt x="2093" y="1925"/>
                    </a:lnTo>
                    <a:lnTo>
                      <a:pt x="2090" y="1922"/>
                    </a:lnTo>
                    <a:lnTo>
                      <a:pt x="2087" y="1920"/>
                    </a:lnTo>
                    <a:lnTo>
                      <a:pt x="2083" y="1917"/>
                    </a:lnTo>
                    <a:lnTo>
                      <a:pt x="2076" y="1913"/>
                    </a:lnTo>
                    <a:lnTo>
                      <a:pt x="2071" y="1910"/>
                    </a:lnTo>
                    <a:lnTo>
                      <a:pt x="2065" y="1906"/>
                    </a:lnTo>
                    <a:lnTo>
                      <a:pt x="2059" y="1904"/>
                    </a:lnTo>
                    <a:lnTo>
                      <a:pt x="2052" y="1901"/>
                    </a:lnTo>
                    <a:lnTo>
                      <a:pt x="2045" y="1896"/>
                    </a:lnTo>
                    <a:lnTo>
                      <a:pt x="2038" y="1895"/>
                    </a:lnTo>
                    <a:lnTo>
                      <a:pt x="2032" y="1894"/>
                    </a:lnTo>
                    <a:lnTo>
                      <a:pt x="2026" y="1895"/>
                    </a:lnTo>
                    <a:lnTo>
                      <a:pt x="2020" y="1897"/>
                    </a:lnTo>
                    <a:lnTo>
                      <a:pt x="2013" y="1899"/>
                    </a:lnTo>
                    <a:lnTo>
                      <a:pt x="2007" y="1901"/>
                    </a:lnTo>
                    <a:lnTo>
                      <a:pt x="2000" y="1903"/>
                    </a:lnTo>
                    <a:lnTo>
                      <a:pt x="1993" y="1903"/>
                    </a:lnTo>
                    <a:close/>
                    <a:moveTo>
                      <a:pt x="1684" y="2440"/>
                    </a:moveTo>
                    <a:lnTo>
                      <a:pt x="1684" y="2451"/>
                    </a:lnTo>
                    <a:lnTo>
                      <a:pt x="1684" y="2461"/>
                    </a:lnTo>
                    <a:lnTo>
                      <a:pt x="1683" y="2465"/>
                    </a:lnTo>
                    <a:lnTo>
                      <a:pt x="1682" y="2468"/>
                    </a:lnTo>
                    <a:lnTo>
                      <a:pt x="1679" y="2470"/>
                    </a:lnTo>
                    <a:lnTo>
                      <a:pt x="1675" y="2471"/>
                    </a:lnTo>
                    <a:lnTo>
                      <a:pt x="1671" y="2470"/>
                    </a:lnTo>
                    <a:lnTo>
                      <a:pt x="1668" y="2468"/>
                    </a:lnTo>
                    <a:lnTo>
                      <a:pt x="1666" y="2465"/>
                    </a:lnTo>
                    <a:lnTo>
                      <a:pt x="1663" y="2462"/>
                    </a:lnTo>
                    <a:lnTo>
                      <a:pt x="1656" y="2457"/>
                    </a:lnTo>
                    <a:lnTo>
                      <a:pt x="1649" y="2453"/>
                    </a:lnTo>
                    <a:lnTo>
                      <a:pt x="1641" y="2451"/>
                    </a:lnTo>
                    <a:lnTo>
                      <a:pt x="1632" y="2450"/>
                    </a:lnTo>
                    <a:lnTo>
                      <a:pt x="1615" y="2450"/>
                    </a:lnTo>
                    <a:lnTo>
                      <a:pt x="1615" y="2457"/>
                    </a:lnTo>
                    <a:lnTo>
                      <a:pt x="1613" y="2463"/>
                    </a:lnTo>
                    <a:lnTo>
                      <a:pt x="1610" y="2469"/>
                    </a:lnTo>
                    <a:lnTo>
                      <a:pt x="1607" y="2474"/>
                    </a:lnTo>
                    <a:lnTo>
                      <a:pt x="1603" y="2479"/>
                    </a:lnTo>
                    <a:lnTo>
                      <a:pt x="1597" y="2482"/>
                    </a:lnTo>
                    <a:lnTo>
                      <a:pt x="1592" y="2484"/>
                    </a:lnTo>
                    <a:lnTo>
                      <a:pt x="1585" y="2485"/>
                    </a:lnTo>
                    <a:lnTo>
                      <a:pt x="1577" y="2484"/>
                    </a:lnTo>
                    <a:lnTo>
                      <a:pt x="1570" y="2481"/>
                    </a:lnTo>
                    <a:lnTo>
                      <a:pt x="1564" y="2477"/>
                    </a:lnTo>
                    <a:lnTo>
                      <a:pt x="1558" y="2472"/>
                    </a:lnTo>
                    <a:lnTo>
                      <a:pt x="1552" y="2467"/>
                    </a:lnTo>
                    <a:lnTo>
                      <a:pt x="1546" y="2463"/>
                    </a:lnTo>
                    <a:lnTo>
                      <a:pt x="1540" y="2461"/>
                    </a:lnTo>
                    <a:lnTo>
                      <a:pt x="1531" y="2460"/>
                    </a:lnTo>
                    <a:lnTo>
                      <a:pt x="1525" y="2460"/>
                    </a:lnTo>
                    <a:lnTo>
                      <a:pt x="1519" y="2462"/>
                    </a:lnTo>
                    <a:lnTo>
                      <a:pt x="1516" y="2463"/>
                    </a:lnTo>
                    <a:lnTo>
                      <a:pt x="1514" y="2465"/>
                    </a:lnTo>
                    <a:lnTo>
                      <a:pt x="1513" y="2468"/>
                    </a:lnTo>
                    <a:lnTo>
                      <a:pt x="1513" y="2471"/>
                    </a:lnTo>
                    <a:lnTo>
                      <a:pt x="1513" y="2476"/>
                    </a:lnTo>
                    <a:lnTo>
                      <a:pt x="1515" y="2480"/>
                    </a:lnTo>
                    <a:lnTo>
                      <a:pt x="1517" y="2484"/>
                    </a:lnTo>
                    <a:lnTo>
                      <a:pt x="1520" y="2487"/>
                    </a:lnTo>
                    <a:lnTo>
                      <a:pt x="1523" y="2490"/>
                    </a:lnTo>
                    <a:lnTo>
                      <a:pt x="1525" y="2494"/>
                    </a:lnTo>
                    <a:lnTo>
                      <a:pt x="1527" y="2498"/>
                    </a:lnTo>
                    <a:lnTo>
                      <a:pt x="1528" y="2503"/>
                    </a:lnTo>
                    <a:lnTo>
                      <a:pt x="1527" y="2507"/>
                    </a:lnTo>
                    <a:lnTo>
                      <a:pt x="1526" y="2511"/>
                    </a:lnTo>
                    <a:lnTo>
                      <a:pt x="1517" y="2511"/>
                    </a:lnTo>
                    <a:lnTo>
                      <a:pt x="1511" y="2510"/>
                    </a:lnTo>
                    <a:lnTo>
                      <a:pt x="1504" y="2508"/>
                    </a:lnTo>
                    <a:lnTo>
                      <a:pt x="1498" y="2506"/>
                    </a:lnTo>
                    <a:lnTo>
                      <a:pt x="1494" y="2501"/>
                    </a:lnTo>
                    <a:lnTo>
                      <a:pt x="1484" y="2492"/>
                    </a:lnTo>
                    <a:lnTo>
                      <a:pt x="1474" y="2482"/>
                    </a:lnTo>
                    <a:lnTo>
                      <a:pt x="1465" y="2473"/>
                    </a:lnTo>
                    <a:lnTo>
                      <a:pt x="1457" y="2466"/>
                    </a:lnTo>
                    <a:lnTo>
                      <a:pt x="1449" y="2458"/>
                    </a:lnTo>
                    <a:lnTo>
                      <a:pt x="1440" y="2449"/>
                    </a:lnTo>
                    <a:lnTo>
                      <a:pt x="1434" y="2442"/>
                    </a:lnTo>
                    <a:lnTo>
                      <a:pt x="1428" y="2437"/>
                    </a:lnTo>
                    <a:lnTo>
                      <a:pt x="1421" y="2433"/>
                    </a:lnTo>
                    <a:lnTo>
                      <a:pt x="1412" y="2429"/>
                    </a:lnTo>
                    <a:lnTo>
                      <a:pt x="1408" y="2423"/>
                    </a:lnTo>
                    <a:lnTo>
                      <a:pt x="1404" y="2415"/>
                    </a:lnTo>
                    <a:lnTo>
                      <a:pt x="1392" y="2406"/>
                    </a:lnTo>
                    <a:lnTo>
                      <a:pt x="1380" y="2399"/>
                    </a:lnTo>
                    <a:lnTo>
                      <a:pt x="1368" y="2393"/>
                    </a:lnTo>
                    <a:lnTo>
                      <a:pt x="1354" y="2383"/>
                    </a:lnTo>
                    <a:lnTo>
                      <a:pt x="1340" y="2374"/>
                    </a:lnTo>
                    <a:lnTo>
                      <a:pt x="1326" y="2368"/>
                    </a:lnTo>
                    <a:lnTo>
                      <a:pt x="1313" y="2360"/>
                    </a:lnTo>
                    <a:lnTo>
                      <a:pt x="1298" y="2351"/>
                    </a:lnTo>
                    <a:lnTo>
                      <a:pt x="1262" y="2325"/>
                    </a:lnTo>
                    <a:lnTo>
                      <a:pt x="1229" y="2302"/>
                    </a:lnTo>
                    <a:lnTo>
                      <a:pt x="1212" y="2292"/>
                    </a:lnTo>
                    <a:lnTo>
                      <a:pt x="1196" y="2283"/>
                    </a:lnTo>
                    <a:lnTo>
                      <a:pt x="1176" y="2272"/>
                    </a:lnTo>
                    <a:lnTo>
                      <a:pt x="1155" y="2264"/>
                    </a:lnTo>
                    <a:lnTo>
                      <a:pt x="1146" y="2260"/>
                    </a:lnTo>
                    <a:lnTo>
                      <a:pt x="1138" y="2257"/>
                    </a:lnTo>
                    <a:lnTo>
                      <a:pt x="1135" y="2255"/>
                    </a:lnTo>
                    <a:lnTo>
                      <a:pt x="1131" y="2252"/>
                    </a:lnTo>
                    <a:lnTo>
                      <a:pt x="1128" y="2248"/>
                    </a:lnTo>
                    <a:lnTo>
                      <a:pt x="1126" y="2244"/>
                    </a:lnTo>
                    <a:lnTo>
                      <a:pt x="1125" y="2233"/>
                    </a:lnTo>
                    <a:lnTo>
                      <a:pt x="1122" y="2222"/>
                    </a:lnTo>
                    <a:lnTo>
                      <a:pt x="1115" y="2213"/>
                    </a:lnTo>
                    <a:lnTo>
                      <a:pt x="1108" y="2207"/>
                    </a:lnTo>
                    <a:lnTo>
                      <a:pt x="1103" y="2204"/>
                    </a:lnTo>
                    <a:lnTo>
                      <a:pt x="1099" y="2202"/>
                    </a:lnTo>
                    <a:lnTo>
                      <a:pt x="1095" y="2200"/>
                    </a:lnTo>
                    <a:lnTo>
                      <a:pt x="1090" y="2198"/>
                    </a:lnTo>
                    <a:lnTo>
                      <a:pt x="1073" y="2193"/>
                    </a:lnTo>
                    <a:lnTo>
                      <a:pt x="1060" y="2186"/>
                    </a:lnTo>
                    <a:lnTo>
                      <a:pt x="1048" y="2179"/>
                    </a:lnTo>
                    <a:lnTo>
                      <a:pt x="1031" y="2173"/>
                    </a:lnTo>
                    <a:lnTo>
                      <a:pt x="1022" y="2171"/>
                    </a:lnTo>
                    <a:lnTo>
                      <a:pt x="1013" y="2168"/>
                    </a:lnTo>
                    <a:lnTo>
                      <a:pt x="1009" y="2166"/>
                    </a:lnTo>
                    <a:lnTo>
                      <a:pt x="1006" y="2163"/>
                    </a:lnTo>
                    <a:lnTo>
                      <a:pt x="1002" y="2160"/>
                    </a:lnTo>
                    <a:lnTo>
                      <a:pt x="998" y="2156"/>
                    </a:lnTo>
                    <a:lnTo>
                      <a:pt x="988" y="2145"/>
                    </a:lnTo>
                    <a:lnTo>
                      <a:pt x="981" y="2134"/>
                    </a:lnTo>
                    <a:lnTo>
                      <a:pt x="975" y="2123"/>
                    </a:lnTo>
                    <a:lnTo>
                      <a:pt x="969" y="2112"/>
                    </a:lnTo>
                    <a:lnTo>
                      <a:pt x="958" y="2089"/>
                    </a:lnTo>
                    <a:lnTo>
                      <a:pt x="946" y="2063"/>
                    </a:lnTo>
                    <a:lnTo>
                      <a:pt x="941" y="2055"/>
                    </a:lnTo>
                    <a:lnTo>
                      <a:pt x="935" y="2048"/>
                    </a:lnTo>
                    <a:lnTo>
                      <a:pt x="928" y="2042"/>
                    </a:lnTo>
                    <a:lnTo>
                      <a:pt x="922" y="2037"/>
                    </a:lnTo>
                    <a:lnTo>
                      <a:pt x="916" y="2032"/>
                    </a:lnTo>
                    <a:lnTo>
                      <a:pt x="910" y="2027"/>
                    </a:lnTo>
                    <a:lnTo>
                      <a:pt x="903" y="2019"/>
                    </a:lnTo>
                    <a:lnTo>
                      <a:pt x="898" y="2012"/>
                    </a:lnTo>
                    <a:lnTo>
                      <a:pt x="896" y="2007"/>
                    </a:lnTo>
                    <a:lnTo>
                      <a:pt x="894" y="2002"/>
                    </a:lnTo>
                    <a:lnTo>
                      <a:pt x="893" y="1998"/>
                    </a:lnTo>
                    <a:lnTo>
                      <a:pt x="893" y="1992"/>
                    </a:lnTo>
                    <a:lnTo>
                      <a:pt x="892" y="1982"/>
                    </a:lnTo>
                    <a:lnTo>
                      <a:pt x="892" y="1972"/>
                    </a:lnTo>
                    <a:lnTo>
                      <a:pt x="892" y="1944"/>
                    </a:lnTo>
                    <a:lnTo>
                      <a:pt x="892" y="1933"/>
                    </a:lnTo>
                    <a:lnTo>
                      <a:pt x="889" y="1924"/>
                    </a:lnTo>
                    <a:lnTo>
                      <a:pt x="886" y="1916"/>
                    </a:lnTo>
                    <a:lnTo>
                      <a:pt x="881" y="1908"/>
                    </a:lnTo>
                    <a:lnTo>
                      <a:pt x="868" y="1894"/>
                    </a:lnTo>
                    <a:lnTo>
                      <a:pt x="855" y="1878"/>
                    </a:lnTo>
                    <a:lnTo>
                      <a:pt x="849" y="1870"/>
                    </a:lnTo>
                    <a:lnTo>
                      <a:pt x="843" y="1863"/>
                    </a:lnTo>
                    <a:lnTo>
                      <a:pt x="839" y="1856"/>
                    </a:lnTo>
                    <a:lnTo>
                      <a:pt x="836" y="1847"/>
                    </a:lnTo>
                    <a:lnTo>
                      <a:pt x="830" y="1832"/>
                    </a:lnTo>
                    <a:lnTo>
                      <a:pt x="823" y="1813"/>
                    </a:lnTo>
                    <a:lnTo>
                      <a:pt x="816" y="1801"/>
                    </a:lnTo>
                    <a:lnTo>
                      <a:pt x="809" y="1790"/>
                    </a:lnTo>
                    <a:lnTo>
                      <a:pt x="802" y="1781"/>
                    </a:lnTo>
                    <a:lnTo>
                      <a:pt x="794" y="1772"/>
                    </a:lnTo>
                    <a:lnTo>
                      <a:pt x="786" y="1763"/>
                    </a:lnTo>
                    <a:lnTo>
                      <a:pt x="778" y="1754"/>
                    </a:lnTo>
                    <a:lnTo>
                      <a:pt x="771" y="1744"/>
                    </a:lnTo>
                    <a:lnTo>
                      <a:pt x="763" y="1731"/>
                    </a:lnTo>
                    <a:lnTo>
                      <a:pt x="756" y="1718"/>
                    </a:lnTo>
                    <a:lnTo>
                      <a:pt x="750" y="1706"/>
                    </a:lnTo>
                    <a:lnTo>
                      <a:pt x="744" y="1694"/>
                    </a:lnTo>
                    <a:lnTo>
                      <a:pt x="736" y="1681"/>
                    </a:lnTo>
                    <a:lnTo>
                      <a:pt x="729" y="1680"/>
                    </a:lnTo>
                    <a:lnTo>
                      <a:pt x="724" y="1677"/>
                    </a:lnTo>
                    <a:lnTo>
                      <a:pt x="720" y="1674"/>
                    </a:lnTo>
                    <a:lnTo>
                      <a:pt x="716" y="1671"/>
                    </a:lnTo>
                    <a:lnTo>
                      <a:pt x="712" y="1668"/>
                    </a:lnTo>
                    <a:lnTo>
                      <a:pt x="708" y="1665"/>
                    </a:lnTo>
                    <a:lnTo>
                      <a:pt x="702" y="1662"/>
                    </a:lnTo>
                    <a:lnTo>
                      <a:pt x="696" y="1660"/>
                    </a:lnTo>
                    <a:lnTo>
                      <a:pt x="685" y="1659"/>
                    </a:lnTo>
                    <a:lnTo>
                      <a:pt x="674" y="1659"/>
                    </a:lnTo>
                    <a:lnTo>
                      <a:pt x="669" y="1659"/>
                    </a:lnTo>
                    <a:lnTo>
                      <a:pt x="664" y="1658"/>
                    </a:lnTo>
                    <a:lnTo>
                      <a:pt x="659" y="1657"/>
                    </a:lnTo>
                    <a:lnTo>
                      <a:pt x="654" y="1655"/>
                    </a:lnTo>
                    <a:lnTo>
                      <a:pt x="650" y="1651"/>
                    </a:lnTo>
                    <a:lnTo>
                      <a:pt x="646" y="1647"/>
                    </a:lnTo>
                    <a:lnTo>
                      <a:pt x="644" y="1643"/>
                    </a:lnTo>
                    <a:lnTo>
                      <a:pt x="642" y="1639"/>
                    </a:lnTo>
                    <a:lnTo>
                      <a:pt x="639" y="1630"/>
                    </a:lnTo>
                    <a:lnTo>
                      <a:pt x="635" y="1619"/>
                    </a:lnTo>
                    <a:lnTo>
                      <a:pt x="626" y="1605"/>
                    </a:lnTo>
                    <a:lnTo>
                      <a:pt x="620" y="1591"/>
                    </a:lnTo>
                    <a:lnTo>
                      <a:pt x="613" y="1577"/>
                    </a:lnTo>
                    <a:lnTo>
                      <a:pt x="609" y="1563"/>
                    </a:lnTo>
                    <a:lnTo>
                      <a:pt x="605" y="1550"/>
                    </a:lnTo>
                    <a:lnTo>
                      <a:pt x="601" y="1535"/>
                    </a:lnTo>
                    <a:lnTo>
                      <a:pt x="596" y="1520"/>
                    </a:lnTo>
                    <a:lnTo>
                      <a:pt x="588" y="1504"/>
                    </a:lnTo>
                    <a:lnTo>
                      <a:pt x="581" y="1493"/>
                    </a:lnTo>
                    <a:lnTo>
                      <a:pt x="574" y="1484"/>
                    </a:lnTo>
                    <a:lnTo>
                      <a:pt x="566" y="1473"/>
                    </a:lnTo>
                    <a:lnTo>
                      <a:pt x="558" y="1462"/>
                    </a:lnTo>
                    <a:lnTo>
                      <a:pt x="556" y="1456"/>
                    </a:lnTo>
                    <a:lnTo>
                      <a:pt x="554" y="1449"/>
                    </a:lnTo>
                    <a:lnTo>
                      <a:pt x="553" y="1446"/>
                    </a:lnTo>
                    <a:lnTo>
                      <a:pt x="551" y="1444"/>
                    </a:lnTo>
                    <a:lnTo>
                      <a:pt x="550" y="1441"/>
                    </a:lnTo>
                    <a:lnTo>
                      <a:pt x="547" y="1439"/>
                    </a:lnTo>
                    <a:lnTo>
                      <a:pt x="538" y="1436"/>
                    </a:lnTo>
                    <a:lnTo>
                      <a:pt x="528" y="1435"/>
                    </a:lnTo>
                    <a:lnTo>
                      <a:pt x="522" y="1433"/>
                    </a:lnTo>
                    <a:lnTo>
                      <a:pt x="518" y="1430"/>
                    </a:lnTo>
                    <a:lnTo>
                      <a:pt x="514" y="1428"/>
                    </a:lnTo>
                    <a:lnTo>
                      <a:pt x="511" y="1423"/>
                    </a:lnTo>
                    <a:lnTo>
                      <a:pt x="503" y="1416"/>
                    </a:lnTo>
                    <a:lnTo>
                      <a:pt x="494" y="1410"/>
                    </a:lnTo>
                    <a:lnTo>
                      <a:pt x="479" y="1401"/>
                    </a:lnTo>
                    <a:lnTo>
                      <a:pt x="463" y="1393"/>
                    </a:lnTo>
                    <a:lnTo>
                      <a:pt x="448" y="1386"/>
                    </a:lnTo>
                    <a:lnTo>
                      <a:pt x="432" y="1378"/>
                    </a:lnTo>
                    <a:lnTo>
                      <a:pt x="425" y="1373"/>
                    </a:lnTo>
                    <a:lnTo>
                      <a:pt x="417" y="1366"/>
                    </a:lnTo>
                    <a:lnTo>
                      <a:pt x="411" y="1361"/>
                    </a:lnTo>
                    <a:lnTo>
                      <a:pt x="407" y="1355"/>
                    </a:lnTo>
                    <a:lnTo>
                      <a:pt x="403" y="1348"/>
                    </a:lnTo>
                    <a:lnTo>
                      <a:pt x="400" y="1340"/>
                    </a:lnTo>
                    <a:lnTo>
                      <a:pt x="398" y="1332"/>
                    </a:lnTo>
                    <a:lnTo>
                      <a:pt x="397" y="1323"/>
                    </a:lnTo>
                    <a:lnTo>
                      <a:pt x="397" y="1294"/>
                    </a:lnTo>
                    <a:lnTo>
                      <a:pt x="397" y="1289"/>
                    </a:lnTo>
                    <a:lnTo>
                      <a:pt x="396" y="1284"/>
                    </a:lnTo>
                    <a:lnTo>
                      <a:pt x="395" y="1280"/>
                    </a:lnTo>
                    <a:lnTo>
                      <a:pt x="392" y="1277"/>
                    </a:lnTo>
                    <a:lnTo>
                      <a:pt x="386" y="1271"/>
                    </a:lnTo>
                    <a:lnTo>
                      <a:pt x="379" y="1266"/>
                    </a:lnTo>
                    <a:lnTo>
                      <a:pt x="362" y="1256"/>
                    </a:lnTo>
                    <a:lnTo>
                      <a:pt x="345" y="1245"/>
                    </a:lnTo>
                    <a:lnTo>
                      <a:pt x="341" y="1240"/>
                    </a:lnTo>
                    <a:lnTo>
                      <a:pt x="338" y="1235"/>
                    </a:lnTo>
                    <a:lnTo>
                      <a:pt x="335" y="1229"/>
                    </a:lnTo>
                    <a:lnTo>
                      <a:pt x="331" y="1221"/>
                    </a:lnTo>
                    <a:lnTo>
                      <a:pt x="328" y="1216"/>
                    </a:lnTo>
                    <a:lnTo>
                      <a:pt x="325" y="1212"/>
                    </a:lnTo>
                    <a:lnTo>
                      <a:pt x="321" y="1208"/>
                    </a:lnTo>
                    <a:lnTo>
                      <a:pt x="317" y="1205"/>
                    </a:lnTo>
                    <a:lnTo>
                      <a:pt x="307" y="1198"/>
                    </a:lnTo>
                    <a:lnTo>
                      <a:pt x="296" y="1192"/>
                    </a:lnTo>
                    <a:lnTo>
                      <a:pt x="283" y="1183"/>
                    </a:lnTo>
                    <a:lnTo>
                      <a:pt x="271" y="1173"/>
                    </a:lnTo>
                    <a:lnTo>
                      <a:pt x="264" y="1162"/>
                    </a:lnTo>
                    <a:lnTo>
                      <a:pt x="258" y="1153"/>
                    </a:lnTo>
                    <a:lnTo>
                      <a:pt x="255" y="1148"/>
                    </a:lnTo>
                    <a:lnTo>
                      <a:pt x="251" y="1144"/>
                    </a:lnTo>
                    <a:lnTo>
                      <a:pt x="246" y="1139"/>
                    </a:lnTo>
                    <a:lnTo>
                      <a:pt x="240" y="1136"/>
                    </a:lnTo>
                    <a:lnTo>
                      <a:pt x="222" y="1129"/>
                    </a:lnTo>
                    <a:lnTo>
                      <a:pt x="205" y="1124"/>
                    </a:lnTo>
                    <a:lnTo>
                      <a:pt x="197" y="1121"/>
                    </a:lnTo>
                    <a:lnTo>
                      <a:pt x="189" y="1117"/>
                    </a:lnTo>
                    <a:lnTo>
                      <a:pt x="181" y="1112"/>
                    </a:lnTo>
                    <a:lnTo>
                      <a:pt x="174" y="1105"/>
                    </a:lnTo>
                    <a:lnTo>
                      <a:pt x="167" y="1099"/>
                    </a:lnTo>
                    <a:lnTo>
                      <a:pt x="159" y="1093"/>
                    </a:lnTo>
                    <a:lnTo>
                      <a:pt x="153" y="1088"/>
                    </a:lnTo>
                    <a:lnTo>
                      <a:pt x="146" y="1083"/>
                    </a:lnTo>
                    <a:lnTo>
                      <a:pt x="131" y="1075"/>
                    </a:lnTo>
                    <a:lnTo>
                      <a:pt x="115" y="1066"/>
                    </a:lnTo>
                    <a:lnTo>
                      <a:pt x="99" y="1054"/>
                    </a:lnTo>
                    <a:lnTo>
                      <a:pt x="85" y="1041"/>
                    </a:lnTo>
                    <a:lnTo>
                      <a:pt x="79" y="1034"/>
                    </a:lnTo>
                    <a:lnTo>
                      <a:pt x="73" y="1024"/>
                    </a:lnTo>
                    <a:lnTo>
                      <a:pt x="66" y="1018"/>
                    </a:lnTo>
                    <a:lnTo>
                      <a:pt x="60" y="1013"/>
                    </a:lnTo>
                    <a:lnTo>
                      <a:pt x="53" y="1009"/>
                    </a:lnTo>
                    <a:lnTo>
                      <a:pt x="44" y="1004"/>
                    </a:lnTo>
                    <a:lnTo>
                      <a:pt x="41" y="999"/>
                    </a:lnTo>
                    <a:lnTo>
                      <a:pt x="39" y="995"/>
                    </a:lnTo>
                    <a:lnTo>
                      <a:pt x="37" y="991"/>
                    </a:lnTo>
                    <a:lnTo>
                      <a:pt x="35" y="987"/>
                    </a:lnTo>
                    <a:lnTo>
                      <a:pt x="29" y="976"/>
                    </a:lnTo>
                    <a:lnTo>
                      <a:pt x="24" y="965"/>
                    </a:lnTo>
                    <a:lnTo>
                      <a:pt x="20" y="954"/>
                    </a:lnTo>
                    <a:lnTo>
                      <a:pt x="16" y="941"/>
                    </a:lnTo>
                    <a:lnTo>
                      <a:pt x="10" y="924"/>
                    </a:lnTo>
                    <a:lnTo>
                      <a:pt x="5" y="909"/>
                    </a:lnTo>
                    <a:lnTo>
                      <a:pt x="3" y="901"/>
                    </a:lnTo>
                    <a:lnTo>
                      <a:pt x="1" y="894"/>
                    </a:lnTo>
                    <a:lnTo>
                      <a:pt x="0" y="884"/>
                    </a:lnTo>
                    <a:lnTo>
                      <a:pt x="0" y="875"/>
                    </a:lnTo>
                    <a:lnTo>
                      <a:pt x="0" y="872"/>
                    </a:lnTo>
                    <a:lnTo>
                      <a:pt x="1" y="869"/>
                    </a:lnTo>
                    <a:lnTo>
                      <a:pt x="2" y="866"/>
                    </a:lnTo>
                    <a:lnTo>
                      <a:pt x="3" y="864"/>
                    </a:lnTo>
                    <a:lnTo>
                      <a:pt x="8" y="859"/>
                    </a:lnTo>
                    <a:lnTo>
                      <a:pt x="13" y="855"/>
                    </a:lnTo>
                    <a:lnTo>
                      <a:pt x="20" y="853"/>
                    </a:lnTo>
                    <a:lnTo>
                      <a:pt x="27" y="851"/>
                    </a:lnTo>
                    <a:lnTo>
                      <a:pt x="34" y="850"/>
                    </a:lnTo>
                    <a:lnTo>
                      <a:pt x="41" y="850"/>
                    </a:lnTo>
                    <a:lnTo>
                      <a:pt x="51" y="850"/>
                    </a:lnTo>
                    <a:lnTo>
                      <a:pt x="58" y="851"/>
                    </a:lnTo>
                    <a:lnTo>
                      <a:pt x="66" y="852"/>
                    </a:lnTo>
                    <a:lnTo>
                      <a:pt x="75" y="852"/>
                    </a:lnTo>
                    <a:lnTo>
                      <a:pt x="78" y="852"/>
                    </a:lnTo>
                    <a:lnTo>
                      <a:pt x="81" y="851"/>
                    </a:lnTo>
                    <a:lnTo>
                      <a:pt x="83" y="851"/>
                    </a:lnTo>
                    <a:lnTo>
                      <a:pt x="85" y="853"/>
                    </a:lnTo>
                    <a:lnTo>
                      <a:pt x="87" y="855"/>
                    </a:lnTo>
                    <a:lnTo>
                      <a:pt x="88" y="857"/>
                    </a:lnTo>
                    <a:lnTo>
                      <a:pt x="91" y="863"/>
                    </a:lnTo>
                    <a:lnTo>
                      <a:pt x="94" y="868"/>
                    </a:lnTo>
                    <a:lnTo>
                      <a:pt x="103" y="877"/>
                    </a:lnTo>
                    <a:lnTo>
                      <a:pt x="112" y="886"/>
                    </a:lnTo>
                    <a:lnTo>
                      <a:pt x="117" y="890"/>
                    </a:lnTo>
                    <a:lnTo>
                      <a:pt x="122" y="893"/>
                    </a:lnTo>
                    <a:lnTo>
                      <a:pt x="127" y="895"/>
                    </a:lnTo>
                    <a:lnTo>
                      <a:pt x="134" y="895"/>
                    </a:lnTo>
                    <a:lnTo>
                      <a:pt x="165" y="895"/>
                    </a:lnTo>
                    <a:lnTo>
                      <a:pt x="179" y="899"/>
                    </a:lnTo>
                    <a:lnTo>
                      <a:pt x="209" y="899"/>
                    </a:lnTo>
                    <a:lnTo>
                      <a:pt x="212" y="898"/>
                    </a:lnTo>
                    <a:lnTo>
                      <a:pt x="215" y="897"/>
                    </a:lnTo>
                    <a:lnTo>
                      <a:pt x="217" y="896"/>
                    </a:lnTo>
                    <a:lnTo>
                      <a:pt x="220" y="894"/>
                    </a:lnTo>
                    <a:lnTo>
                      <a:pt x="224" y="890"/>
                    </a:lnTo>
                    <a:lnTo>
                      <a:pt x="229" y="885"/>
                    </a:lnTo>
                    <a:lnTo>
                      <a:pt x="237" y="881"/>
                    </a:lnTo>
                    <a:lnTo>
                      <a:pt x="246" y="880"/>
                    </a:lnTo>
                    <a:lnTo>
                      <a:pt x="255" y="879"/>
                    </a:lnTo>
                    <a:lnTo>
                      <a:pt x="265" y="879"/>
                    </a:lnTo>
                    <a:lnTo>
                      <a:pt x="277" y="879"/>
                    </a:lnTo>
                    <a:lnTo>
                      <a:pt x="288" y="880"/>
                    </a:lnTo>
                    <a:lnTo>
                      <a:pt x="298" y="881"/>
                    </a:lnTo>
                    <a:lnTo>
                      <a:pt x="310" y="884"/>
                    </a:lnTo>
                    <a:lnTo>
                      <a:pt x="318" y="891"/>
                    </a:lnTo>
                    <a:lnTo>
                      <a:pt x="327" y="895"/>
                    </a:lnTo>
                    <a:lnTo>
                      <a:pt x="343" y="889"/>
                    </a:lnTo>
                    <a:lnTo>
                      <a:pt x="358" y="882"/>
                    </a:lnTo>
                    <a:lnTo>
                      <a:pt x="363" y="882"/>
                    </a:lnTo>
                    <a:lnTo>
                      <a:pt x="367" y="884"/>
                    </a:lnTo>
                    <a:lnTo>
                      <a:pt x="370" y="887"/>
                    </a:lnTo>
                    <a:lnTo>
                      <a:pt x="373" y="891"/>
                    </a:lnTo>
                    <a:lnTo>
                      <a:pt x="379" y="898"/>
                    </a:lnTo>
                    <a:lnTo>
                      <a:pt x="386" y="904"/>
                    </a:lnTo>
                    <a:lnTo>
                      <a:pt x="401" y="912"/>
                    </a:lnTo>
                    <a:lnTo>
                      <a:pt x="413" y="920"/>
                    </a:lnTo>
                    <a:lnTo>
                      <a:pt x="420" y="924"/>
                    </a:lnTo>
                    <a:lnTo>
                      <a:pt x="425" y="928"/>
                    </a:lnTo>
                    <a:lnTo>
                      <a:pt x="430" y="933"/>
                    </a:lnTo>
                    <a:lnTo>
                      <a:pt x="434" y="940"/>
                    </a:lnTo>
                    <a:lnTo>
                      <a:pt x="439" y="951"/>
                    </a:lnTo>
                    <a:lnTo>
                      <a:pt x="442" y="961"/>
                    </a:lnTo>
                    <a:lnTo>
                      <a:pt x="445" y="970"/>
                    </a:lnTo>
                    <a:lnTo>
                      <a:pt x="451" y="981"/>
                    </a:lnTo>
                    <a:lnTo>
                      <a:pt x="455" y="985"/>
                    </a:lnTo>
                    <a:lnTo>
                      <a:pt x="459" y="989"/>
                    </a:lnTo>
                    <a:lnTo>
                      <a:pt x="463" y="992"/>
                    </a:lnTo>
                    <a:lnTo>
                      <a:pt x="468" y="995"/>
                    </a:lnTo>
                    <a:lnTo>
                      <a:pt x="472" y="998"/>
                    </a:lnTo>
                    <a:lnTo>
                      <a:pt x="475" y="1001"/>
                    </a:lnTo>
                    <a:lnTo>
                      <a:pt x="479" y="1006"/>
                    </a:lnTo>
                    <a:lnTo>
                      <a:pt x="480" y="1012"/>
                    </a:lnTo>
                    <a:lnTo>
                      <a:pt x="470" y="1025"/>
                    </a:lnTo>
                    <a:lnTo>
                      <a:pt x="461" y="1040"/>
                    </a:lnTo>
                    <a:lnTo>
                      <a:pt x="462" y="1045"/>
                    </a:lnTo>
                    <a:lnTo>
                      <a:pt x="464" y="1049"/>
                    </a:lnTo>
                    <a:lnTo>
                      <a:pt x="466" y="1053"/>
                    </a:lnTo>
                    <a:lnTo>
                      <a:pt x="470" y="1056"/>
                    </a:lnTo>
                    <a:lnTo>
                      <a:pt x="479" y="1062"/>
                    </a:lnTo>
                    <a:lnTo>
                      <a:pt x="489" y="1066"/>
                    </a:lnTo>
                    <a:lnTo>
                      <a:pt x="497" y="1070"/>
                    </a:lnTo>
                    <a:lnTo>
                      <a:pt x="506" y="1073"/>
                    </a:lnTo>
                    <a:lnTo>
                      <a:pt x="514" y="1075"/>
                    </a:lnTo>
                    <a:lnTo>
                      <a:pt x="521" y="1076"/>
                    </a:lnTo>
                    <a:lnTo>
                      <a:pt x="537" y="1078"/>
                    </a:lnTo>
                    <a:lnTo>
                      <a:pt x="555" y="1080"/>
                    </a:lnTo>
                    <a:lnTo>
                      <a:pt x="564" y="1081"/>
                    </a:lnTo>
                    <a:lnTo>
                      <a:pt x="572" y="1084"/>
                    </a:lnTo>
                    <a:lnTo>
                      <a:pt x="579" y="1086"/>
                    </a:lnTo>
                    <a:lnTo>
                      <a:pt x="586" y="1090"/>
                    </a:lnTo>
                    <a:lnTo>
                      <a:pt x="600" y="1098"/>
                    </a:lnTo>
                    <a:lnTo>
                      <a:pt x="614" y="1106"/>
                    </a:lnTo>
                    <a:lnTo>
                      <a:pt x="626" y="1112"/>
                    </a:lnTo>
                    <a:lnTo>
                      <a:pt x="637" y="1116"/>
                    </a:lnTo>
                    <a:lnTo>
                      <a:pt x="648" y="1120"/>
                    </a:lnTo>
                    <a:lnTo>
                      <a:pt x="660" y="1124"/>
                    </a:lnTo>
                    <a:lnTo>
                      <a:pt x="673" y="1128"/>
                    </a:lnTo>
                    <a:lnTo>
                      <a:pt x="687" y="1131"/>
                    </a:lnTo>
                    <a:lnTo>
                      <a:pt x="703" y="1138"/>
                    </a:lnTo>
                    <a:lnTo>
                      <a:pt x="717" y="1147"/>
                    </a:lnTo>
                    <a:lnTo>
                      <a:pt x="729" y="1156"/>
                    </a:lnTo>
                    <a:lnTo>
                      <a:pt x="743" y="1167"/>
                    </a:lnTo>
                    <a:lnTo>
                      <a:pt x="757" y="1177"/>
                    </a:lnTo>
                    <a:lnTo>
                      <a:pt x="771" y="1186"/>
                    </a:lnTo>
                    <a:lnTo>
                      <a:pt x="781" y="1195"/>
                    </a:lnTo>
                    <a:lnTo>
                      <a:pt x="788" y="1205"/>
                    </a:lnTo>
                    <a:lnTo>
                      <a:pt x="796" y="1214"/>
                    </a:lnTo>
                    <a:lnTo>
                      <a:pt x="802" y="1223"/>
                    </a:lnTo>
                    <a:lnTo>
                      <a:pt x="807" y="1233"/>
                    </a:lnTo>
                    <a:lnTo>
                      <a:pt x="814" y="1242"/>
                    </a:lnTo>
                    <a:lnTo>
                      <a:pt x="822" y="1252"/>
                    </a:lnTo>
                    <a:lnTo>
                      <a:pt x="831" y="1262"/>
                    </a:lnTo>
                    <a:lnTo>
                      <a:pt x="832" y="1260"/>
                    </a:lnTo>
                    <a:lnTo>
                      <a:pt x="834" y="1256"/>
                    </a:lnTo>
                    <a:lnTo>
                      <a:pt x="836" y="1254"/>
                    </a:lnTo>
                    <a:lnTo>
                      <a:pt x="839" y="1253"/>
                    </a:lnTo>
                    <a:lnTo>
                      <a:pt x="844" y="1254"/>
                    </a:lnTo>
                    <a:lnTo>
                      <a:pt x="848" y="1256"/>
                    </a:lnTo>
                    <a:lnTo>
                      <a:pt x="852" y="1260"/>
                    </a:lnTo>
                    <a:lnTo>
                      <a:pt x="854" y="1263"/>
                    </a:lnTo>
                    <a:lnTo>
                      <a:pt x="859" y="1272"/>
                    </a:lnTo>
                    <a:lnTo>
                      <a:pt x="864" y="1281"/>
                    </a:lnTo>
                    <a:lnTo>
                      <a:pt x="871" y="1292"/>
                    </a:lnTo>
                    <a:lnTo>
                      <a:pt x="879" y="1301"/>
                    </a:lnTo>
                    <a:lnTo>
                      <a:pt x="887" y="1310"/>
                    </a:lnTo>
                    <a:lnTo>
                      <a:pt x="895" y="1321"/>
                    </a:lnTo>
                    <a:lnTo>
                      <a:pt x="901" y="1331"/>
                    </a:lnTo>
                    <a:lnTo>
                      <a:pt x="908" y="1340"/>
                    </a:lnTo>
                    <a:lnTo>
                      <a:pt x="915" y="1350"/>
                    </a:lnTo>
                    <a:lnTo>
                      <a:pt x="923" y="1358"/>
                    </a:lnTo>
                    <a:lnTo>
                      <a:pt x="925" y="1351"/>
                    </a:lnTo>
                    <a:lnTo>
                      <a:pt x="914" y="1315"/>
                    </a:lnTo>
                    <a:lnTo>
                      <a:pt x="914" y="1302"/>
                    </a:lnTo>
                    <a:lnTo>
                      <a:pt x="924" y="1302"/>
                    </a:lnTo>
                    <a:lnTo>
                      <a:pt x="932" y="1305"/>
                    </a:lnTo>
                    <a:lnTo>
                      <a:pt x="940" y="1309"/>
                    </a:lnTo>
                    <a:lnTo>
                      <a:pt x="950" y="1314"/>
                    </a:lnTo>
                    <a:lnTo>
                      <a:pt x="959" y="1319"/>
                    </a:lnTo>
                    <a:lnTo>
                      <a:pt x="967" y="1324"/>
                    </a:lnTo>
                    <a:lnTo>
                      <a:pt x="974" y="1330"/>
                    </a:lnTo>
                    <a:lnTo>
                      <a:pt x="987" y="1345"/>
                    </a:lnTo>
                    <a:lnTo>
                      <a:pt x="1003" y="1359"/>
                    </a:lnTo>
                    <a:lnTo>
                      <a:pt x="1016" y="1368"/>
                    </a:lnTo>
                    <a:lnTo>
                      <a:pt x="1031" y="1376"/>
                    </a:lnTo>
                    <a:lnTo>
                      <a:pt x="1044" y="1381"/>
                    </a:lnTo>
                    <a:lnTo>
                      <a:pt x="1058" y="1386"/>
                    </a:lnTo>
                    <a:lnTo>
                      <a:pt x="1071" y="1390"/>
                    </a:lnTo>
                    <a:lnTo>
                      <a:pt x="1085" y="1394"/>
                    </a:lnTo>
                    <a:lnTo>
                      <a:pt x="1099" y="1401"/>
                    </a:lnTo>
                    <a:lnTo>
                      <a:pt x="1115" y="1408"/>
                    </a:lnTo>
                    <a:lnTo>
                      <a:pt x="1124" y="1414"/>
                    </a:lnTo>
                    <a:lnTo>
                      <a:pt x="1134" y="1419"/>
                    </a:lnTo>
                    <a:lnTo>
                      <a:pt x="1137" y="1422"/>
                    </a:lnTo>
                    <a:lnTo>
                      <a:pt x="1141" y="1425"/>
                    </a:lnTo>
                    <a:lnTo>
                      <a:pt x="1145" y="1430"/>
                    </a:lnTo>
                    <a:lnTo>
                      <a:pt x="1148" y="1435"/>
                    </a:lnTo>
                    <a:lnTo>
                      <a:pt x="1159" y="1454"/>
                    </a:lnTo>
                    <a:lnTo>
                      <a:pt x="1170" y="1473"/>
                    </a:lnTo>
                    <a:lnTo>
                      <a:pt x="1176" y="1481"/>
                    </a:lnTo>
                    <a:lnTo>
                      <a:pt x="1182" y="1487"/>
                    </a:lnTo>
                    <a:lnTo>
                      <a:pt x="1186" y="1490"/>
                    </a:lnTo>
                    <a:lnTo>
                      <a:pt x="1192" y="1491"/>
                    </a:lnTo>
                    <a:lnTo>
                      <a:pt x="1196" y="1492"/>
                    </a:lnTo>
                    <a:lnTo>
                      <a:pt x="1202" y="1493"/>
                    </a:lnTo>
                    <a:lnTo>
                      <a:pt x="1236" y="1493"/>
                    </a:lnTo>
                    <a:lnTo>
                      <a:pt x="1242" y="1494"/>
                    </a:lnTo>
                    <a:lnTo>
                      <a:pt x="1246" y="1496"/>
                    </a:lnTo>
                    <a:lnTo>
                      <a:pt x="1251" y="1500"/>
                    </a:lnTo>
                    <a:lnTo>
                      <a:pt x="1256" y="1503"/>
                    </a:lnTo>
                    <a:lnTo>
                      <a:pt x="1261" y="1507"/>
                    </a:lnTo>
                    <a:lnTo>
                      <a:pt x="1266" y="1511"/>
                    </a:lnTo>
                    <a:lnTo>
                      <a:pt x="1268" y="1515"/>
                    </a:lnTo>
                    <a:lnTo>
                      <a:pt x="1269" y="1517"/>
                    </a:lnTo>
                    <a:lnTo>
                      <a:pt x="1270" y="1520"/>
                    </a:lnTo>
                    <a:lnTo>
                      <a:pt x="1270" y="1524"/>
                    </a:lnTo>
                    <a:lnTo>
                      <a:pt x="1269" y="1530"/>
                    </a:lnTo>
                    <a:lnTo>
                      <a:pt x="1267" y="1535"/>
                    </a:lnTo>
                    <a:lnTo>
                      <a:pt x="1263" y="1539"/>
                    </a:lnTo>
                    <a:lnTo>
                      <a:pt x="1260" y="1545"/>
                    </a:lnTo>
                    <a:lnTo>
                      <a:pt x="1256" y="1551"/>
                    </a:lnTo>
                    <a:lnTo>
                      <a:pt x="1253" y="1558"/>
                    </a:lnTo>
                    <a:lnTo>
                      <a:pt x="1251" y="1564"/>
                    </a:lnTo>
                    <a:lnTo>
                      <a:pt x="1249" y="1573"/>
                    </a:lnTo>
                    <a:lnTo>
                      <a:pt x="1254" y="1570"/>
                    </a:lnTo>
                    <a:lnTo>
                      <a:pt x="1258" y="1566"/>
                    </a:lnTo>
                    <a:lnTo>
                      <a:pt x="1261" y="1563"/>
                    </a:lnTo>
                    <a:lnTo>
                      <a:pt x="1264" y="1559"/>
                    </a:lnTo>
                    <a:lnTo>
                      <a:pt x="1269" y="1551"/>
                    </a:lnTo>
                    <a:lnTo>
                      <a:pt x="1277" y="1542"/>
                    </a:lnTo>
                    <a:lnTo>
                      <a:pt x="1290" y="1528"/>
                    </a:lnTo>
                    <a:lnTo>
                      <a:pt x="1304" y="1517"/>
                    </a:lnTo>
                    <a:lnTo>
                      <a:pt x="1310" y="1510"/>
                    </a:lnTo>
                    <a:lnTo>
                      <a:pt x="1314" y="1505"/>
                    </a:lnTo>
                    <a:lnTo>
                      <a:pt x="1316" y="1503"/>
                    </a:lnTo>
                    <a:lnTo>
                      <a:pt x="1319" y="1501"/>
                    </a:lnTo>
                    <a:lnTo>
                      <a:pt x="1322" y="1500"/>
                    </a:lnTo>
                    <a:lnTo>
                      <a:pt x="1326" y="1500"/>
                    </a:lnTo>
                    <a:lnTo>
                      <a:pt x="1330" y="1500"/>
                    </a:lnTo>
                    <a:lnTo>
                      <a:pt x="1334" y="1501"/>
                    </a:lnTo>
                    <a:lnTo>
                      <a:pt x="1337" y="1502"/>
                    </a:lnTo>
                    <a:lnTo>
                      <a:pt x="1340" y="1504"/>
                    </a:lnTo>
                    <a:lnTo>
                      <a:pt x="1345" y="1508"/>
                    </a:lnTo>
                    <a:lnTo>
                      <a:pt x="1349" y="1515"/>
                    </a:lnTo>
                    <a:lnTo>
                      <a:pt x="1353" y="1520"/>
                    </a:lnTo>
                    <a:lnTo>
                      <a:pt x="1358" y="1526"/>
                    </a:lnTo>
                    <a:lnTo>
                      <a:pt x="1364" y="1532"/>
                    </a:lnTo>
                    <a:lnTo>
                      <a:pt x="1370" y="1536"/>
                    </a:lnTo>
                    <a:lnTo>
                      <a:pt x="1381" y="1543"/>
                    </a:lnTo>
                    <a:lnTo>
                      <a:pt x="1392" y="1550"/>
                    </a:lnTo>
                    <a:lnTo>
                      <a:pt x="1396" y="1554"/>
                    </a:lnTo>
                    <a:lnTo>
                      <a:pt x="1399" y="1558"/>
                    </a:lnTo>
                    <a:lnTo>
                      <a:pt x="1401" y="1563"/>
                    </a:lnTo>
                    <a:lnTo>
                      <a:pt x="1402" y="1570"/>
                    </a:lnTo>
                    <a:lnTo>
                      <a:pt x="1401" y="1577"/>
                    </a:lnTo>
                    <a:lnTo>
                      <a:pt x="1398" y="1583"/>
                    </a:lnTo>
                    <a:lnTo>
                      <a:pt x="1394" y="1588"/>
                    </a:lnTo>
                    <a:lnTo>
                      <a:pt x="1387" y="1592"/>
                    </a:lnTo>
                    <a:lnTo>
                      <a:pt x="1378" y="1594"/>
                    </a:lnTo>
                    <a:lnTo>
                      <a:pt x="1368" y="1595"/>
                    </a:lnTo>
                    <a:lnTo>
                      <a:pt x="1363" y="1599"/>
                    </a:lnTo>
                    <a:lnTo>
                      <a:pt x="1358" y="1602"/>
                    </a:lnTo>
                    <a:lnTo>
                      <a:pt x="1354" y="1604"/>
                    </a:lnTo>
                    <a:lnTo>
                      <a:pt x="1351" y="1608"/>
                    </a:lnTo>
                    <a:lnTo>
                      <a:pt x="1346" y="1616"/>
                    </a:lnTo>
                    <a:lnTo>
                      <a:pt x="1342" y="1626"/>
                    </a:lnTo>
                    <a:lnTo>
                      <a:pt x="1346" y="1627"/>
                    </a:lnTo>
                    <a:lnTo>
                      <a:pt x="1350" y="1627"/>
                    </a:lnTo>
                    <a:lnTo>
                      <a:pt x="1367" y="1624"/>
                    </a:lnTo>
                    <a:lnTo>
                      <a:pt x="1390" y="1624"/>
                    </a:lnTo>
                    <a:lnTo>
                      <a:pt x="1395" y="1628"/>
                    </a:lnTo>
                    <a:lnTo>
                      <a:pt x="1388" y="1637"/>
                    </a:lnTo>
                    <a:lnTo>
                      <a:pt x="1381" y="1644"/>
                    </a:lnTo>
                    <a:lnTo>
                      <a:pt x="1373" y="1649"/>
                    </a:lnTo>
                    <a:lnTo>
                      <a:pt x="1366" y="1656"/>
                    </a:lnTo>
                    <a:lnTo>
                      <a:pt x="1357" y="1662"/>
                    </a:lnTo>
                    <a:lnTo>
                      <a:pt x="1352" y="1668"/>
                    </a:lnTo>
                    <a:lnTo>
                      <a:pt x="1349" y="1671"/>
                    </a:lnTo>
                    <a:lnTo>
                      <a:pt x="1348" y="1675"/>
                    </a:lnTo>
                    <a:lnTo>
                      <a:pt x="1347" y="1680"/>
                    </a:lnTo>
                    <a:lnTo>
                      <a:pt x="1346" y="1686"/>
                    </a:lnTo>
                    <a:lnTo>
                      <a:pt x="1346" y="1689"/>
                    </a:lnTo>
                    <a:lnTo>
                      <a:pt x="1347" y="1691"/>
                    </a:lnTo>
                    <a:lnTo>
                      <a:pt x="1349" y="1693"/>
                    </a:lnTo>
                    <a:lnTo>
                      <a:pt x="1350" y="1695"/>
                    </a:lnTo>
                    <a:lnTo>
                      <a:pt x="1354" y="1698"/>
                    </a:lnTo>
                    <a:lnTo>
                      <a:pt x="1358" y="1703"/>
                    </a:lnTo>
                    <a:lnTo>
                      <a:pt x="1364" y="1709"/>
                    </a:lnTo>
                    <a:lnTo>
                      <a:pt x="1369" y="1716"/>
                    </a:lnTo>
                    <a:lnTo>
                      <a:pt x="1375" y="1721"/>
                    </a:lnTo>
                    <a:lnTo>
                      <a:pt x="1381" y="1724"/>
                    </a:lnTo>
                    <a:lnTo>
                      <a:pt x="1387" y="1727"/>
                    </a:lnTo>
                    <a:lnTo>
                      <a:pt x="1395" y="1729"/>
                    </a:lnTo>
                    <a:lnTo>
                      <a:pt x="1403" y="1731"/>
                    </a:lnTo>
                    <a:lnTo>
                      <a:pt x="1411" y="1731"/>
                    </a:lnTo>
                    <a:lnTo>
                      <a:pt x="1416" y="1730"/>
                    </a:lnTo>
                    <a:lnTo>
                      <a:pt x="1422" y="1729"/>
                    </a:lnTo>
                    <a:lnTo>
                      <a:pt x="1426" y="1726"/>
                    </a:lnTo>
                    <a:lnTo>
                      <a:pt x="1430" y="1723"/>
                    </a:lnTo>
                    <a:lnTo>
                      <a:pt x="1434" y="1720"/>
                    </a:lnTo>
                    <a:lnTo>
                      <a:pt x="1438" y="1718"/>
                    </a:lnTo>
                    <a:lnTo>
                      <a:pt x="1443" y="1716"/>
                    </a:lnTo>
                    <a:lnTo>
                      <a:pt x="1449" y="1715"/>
                    </a:lnTo>
                    <a:lnTo>
                      <a:pt x="1473" y="1715"/>
                    </a:lnTo>
                    <a:lnTo>
                      <a:pt x="1477" y="1715"/>
                    </a:lnTo>
                    <a:lnTo>
                      <a:pt x="1480" y="1716"/>
                    </a:lnTo>
                    <a:lnTo>
                      <a:pt x="1483" y="1717"/>
                    </a:lnTo>
                    <a:lnTo>
                      <a:pt x="1486" y="1719"/>
                    </a:lnTo>
                    <a:lnTo>
                      <a:pt x="1489" y="1721"/>
                    </a:lnTo>
                    <a:lnTo>
                      <a:pt x="1491" y="1724"/>
                    </a:lnTo>
                    <a:lnTo>
                      <a:pt x="1492" y="1726"/>
                    </a:lnTo>
                    <a:lnTo>
                      <a:pt x="1492" y="1730"/>
                    </a:lnTo>
                    <a:lnTo>
                      <a:pt x="1492" y="1760"/>
                    </a:lnTo>
                    <a:lnTo>
                      <a:pt x="1492" y="1776"/>
                    </a:lnTo>
                    <a:lnTo>
                      <a:pt x="1493" y="1790"/>
                    </a:lnTo>
                    <a:lnTo>
                      <a:pt x="1494" y="1797"/>
                    </a:lnTo>
                    <a:lnTo>
                      <a:pt x="1496" y="1804"/>
                    </a:lnTo>
                    <a:lnTo>
                      <a:pt x="1499" y="1811"/>
                    </a:lnTo>
                    <a:lnTo>
                      <a:pt x="1502" y="1818"/>
                    </a:lnTo>
                    <a:lnTo>
                      <a:pt x="1511" y="1830"/>
                    </a:lnTo>
                    <a:lnTo>
                      <a:pt x="1517" y="1843"/>
                    </a:lnTo>
                    <a:lnTo>
                      <a:pt x="1520" y="1855"/>
                    </a:lnTo>
                    <a:lnTo>
                      <a:pt x="1524" y="1865"/>
                    </a:lnTo>
                    <a:lnTo>
                      <a:pt x="1526" y="1870"/>
                    </a:lnTo>
                    <a:lnTo>
                      <a:pt x="1529" y="1874"/>
                    </a:lnTo>
                    <a:lnTo>
                      <a:pt x="1534" y="1878"/>
                    </a:lnTo>
                    <a:lnTo>
                      <a:pt x="1539" y="1882"/>
                    </a:lnTo>
                    <a:lnTo>
                      <a:pt x="1551" y="1883"/>
                    </a:lnTo>
                    <a:lnTo>
                      <a:pt x="1563" y="1885"/>
                    </a:lnTo>
                    <a:lnTo>
                      <a:pt x="1567" y="1888"/>
                    </a:lnTo>
                    <a:lnTo>
                      <a:pt x="1569" y="1893"/>
                    </a:lnTo>
                    <a:lnTo>
                      <a:pt x="1570" y="1898"/>
                    </a:lnTo>
                    <a:lnTo>
                      <a:pt x="1571" y="1903"/>
                    </a:lnTo>
                    <a:lnTo>
                      <a:pt x="1568" y="1919"/>
                    </a:lnTo>
                    <a:lnTo>
                      <a:pt x="1564" y="1934"/>
                    </a:lnTo>
                    <a:lnTo>
                      <a:pt x="1569" y="1936"/>
                    </a:lnTo>
                    <a:lnTo>
                      <a:pt x="1574" y="1939"/>
                    </a:lnTo>
                    <a:lnTo>
                      <a:pt x="1583" y="1934"/>
                    </a:lnTo>
                    <a:lnTo>
                      <a:pt x="1594" y="1931"/>
                    </a:lnTo>
                    <a:lnTo>
                      <a:pt x="1605" y="1931"/>
                    </a:lnTo>
                    <a:lnTo>
                      <a:pt x="1616" y="1932"/>
                    </a:lnTo>
                    <a:lnTo>
                      <a:pt x="1629" y="1931"/>
                    </a:lnTo>
                    <a:lnTo>
                      <a:pt x="1638" y="1928"/>
                    </a:lnTo>
                    <a:lnTo>
                      <a:pt x="1649" y="1925"/>
                    </a:lnTo>
                    <a:lnTo>
                      <a:pt x="1660" y="1924"/>
                    </a:lnTo>
                    <a:lnTo>
                      <a:pt x="1664" y="1925"/>
                    </a:lnTo>
                    <a:lnTo>
                      <a:pt x="1666" y="1927"/>
                    </a:lnTo>
                    <a:lnTo>
                      <a:pt x="1668" y="1930"/>
                    </a:lnTo>
                    <a:lnTo>
                      <a:pt x="1670" y="1933"/>
                    </a:lnTo>
                    <a:lnTo>
                      <a:pt x="1672" y="1943"/>
                    </a:lnTo>
                    <a:lnTo>
                      <a:pt x="1678" y="1950"/>
                    </a:lnTo>
                    <a:lnTo>
                      <a:pt x="1685" y="1955"/>
                    </a:lnTo>
                    <a:lnTo>
                      <a:pt x="1692" y="1958"/>
                    </a:lnTo>
                    <a:lnTo>
                      <a:pt x="1699" y="1960"/>
                    </a:lnTo>
                    <a:lnTo>
                      <a:pt x="1708" y="1964"/>
                    </a:lnTo>
                    <a:lnTo>
                      <a:pt x="1708" y="1990"/>
                    </a:lnTo>
                    <a:lnTo>
                      <a:pt x="1712" y="1995"/>
                    </a:lnTo>
                    <a:lnTo>
                      <a:pt x="1715" y="1999"/>
                    </a:lnTo>
                    <a:lnTo>
                      <a:pt x="1720" y="2002"/>
                    </a:lnTo>
                    <a:lnTo>
                      <a:pt x="1725" y="2005"/>
                    </a:lnTo>
                    <a:lnTo>
                      <a:pt x="1730" y="2007"/>
                    </a:lnTo>
                    <a:lnTo>
                      <a:pt x="1736" y="2009"/>
                    </a:lnTo>
                    <a:lnTo>
                      <a:pt x="1739" y="2010"/>
                    </a:lnTo>
                    <a:lnTo>
                      <a:pt x="1740" y="2012"/>
                    </a:lnTo>
                    <a:lnTo>
                      <a:pt x="1741" y="2014"/>
                    </a:lnTo>
                    <a:lnTo>
                      <a:pt x="1742" y="2017"/>
                    </a:lnTo>
                    <a:lnTo>
                      <a:pt x="1742" y="2042"/>
                    </a:lnTo>
                    <a:lnTo>
                      <a:pt x="1741" y="2045"/>
                    </a:lnTo>
                    <a:lnTo>
                      <a:pt x="1739" y="2049"/>
                    </a:lnTo>
                    <a:lnTo>
                      <a:pt x="1736" y="2053"/>
                    </a:lnTo>
                    <a:lnTo>
                      <a:pt x="1733" y="2056"/>
                    </a:lnTo>
                    <a:lnTo>
                      <a:pt x="1727" y="2067"/>
                    </a:lnTo>
                    <a:lnTo>
                      <a:pt x="1720" y="2077"/>
                    </a:lnTo>
                    <a:lnTo>
                      <a:pt x="1716" y="2088"/>
                    </a:lnTo>
                    <a:lnTo>
                      <a:pt x="1712" y="2097"/>
                    </a:lnTo>
                    <a:lnTo>
                      <a:pt x="1710" y="2102"/>
                    </a:lnTo>
                    <a:lnTo>
                      <a:pt x="1709" y="2106"/>
                    </a:lnTo>
                    <a:lnTo>
                      <a:pt x="1708" y="2113"/>
                    </a:lnTo>
                    <a:lnTo>
                      <a:pt x="1708" y="2118"/>
                    </a:lnTo>
                    <a:lnTo>
                      <a:pt x="1708" y="2145"/>
                    </a:lnTo>
                    <a:lnTo>
                      <a:pt x="1715" y="2146"/>
                    </a:lnTo>
                    <a:lnTo>
                      <a:pt x="1722" y="2146"/>
                    </a:lnTo>
                    <a:lnTo>
                      <a:pt x="1723" y="2150"/>
                    </a:lnTo>
                    <a:lnTo>
                      <a:pt x="1724" y="2154"/>
                    </a:lnTo>
                    <a:lnTo>
                      <a:pt x="1723" y="2163"/>
                    </a:lnTo>
                    <a:lnTo>
                      <a:pt x="1720" y="2171"/>
                    </a:lnTo>
                    <a:lnTo>
                      <a:pt x="1716" y="2178"/>
                    </a:lnTo>
                    <a:lnTo>
                      <a:pt x="1712" y="2184"/>
                    </a:lnTo>
                    <a:lnTo>
                      <a:pt x="1708" y="2190"/>
                    </a:lnTo>
                    <a:lnTo>
                      <a:pt x="1703" y="2198"/>
                    </a:lnTo>
                    <a:lnTo>
                      <a:pt x="1701" y="2205"/>
                    </a:lnTo>
                    <a:lnTo>
                      <a:pt x="1700" y="2213"/>
                    </a:lnTo>
                    <a:lnTo>
                      <a:pt x="1700" y="2341"/>
                    </a:lnTo>
                    <a:lnTo>
                      <a:pt x="1699" y="2352"/>
                    </a:lnTo>
                    <a:lnTo>
                      <a:pt x="1696" y="2361"/>
                    </a:lnTo>
                    <a:lnTo>
                      <a:pt x="1694" y="2371"/>
                    </a:lnTo>
                    <a:lnTo>
                      <a:pt x="1692" y="2382"/>
                    </a:lnTo>
                    <a:lnTo>
                      <a:pt x="1691" y="2399"/>
                    </a:lnTo>
                    <a:lnTo>
                      <a:pt x="1691" y="2412"/>
                    </a:lnTo>
                    <a:lnTo>
                      <a:pt x="1690" y="2420"/>
                    </a:lnTo>
                    <a:lnTo>
                      <a:pt x="1689" y="2426"/>
                    </a:lnTo>
                    <a:lnTo>
                      <a:pt x="1687" y="2433"/>
                    </a:lnTo>
                    <a:lnTo>
                      <a:pt x="1684" y="2440"/>
                    </a:lnTo>
                    <a:close/>
                    <a:moveTo>
                      <a:pt x="94" y="1315"/>
                    </a:moveTo>
                    <a:lnTo>
                      <a:pt x="83" y="1312"/>
                    </a:lnTo>
                    <a:lnTo>
                      <a:pt x="70" y="1312"/>
                    </a:lnTo>
                    <a:lnTo>
                      <a:pt x="63" y="1312"/>
                    </a:lnTo>
                    <a:lnTo>
                      <a:pt x="57" y="1312"/>
                    </a:lnTo>
                    <a:lnTo>
                      <a:pt x="58" y="1321"/>
                    </a:lnTo>
                    <a:lnTo>
                      <a:pt x="60" y="1329"/>
                    </a:lnTo>
                    <a:lnTo>
                      <a:pt x="62" y="1336"/>
                    </a:lnTo>
                    <a:lnTo>
                      <a:pt x="65" y="1343"/>
                    </a:lnTo>
                    <a:lnTo>
                      <a:pt x="69" y="1349"/>
                    </a:lnTo>
                    <a:lnTo>
                      <a:pt x="74" y="1354"/>
                    </a:lnTo>
                    <a:lnTo>
                      <a:pt x="81" y="1358"/>
                    </a:lnTo>
                    <a:lnTo>
                      <a:pt x="89" y="1362"/>
                    </a:lnTo>
                    <a:lnTo>
                      <a:pt x="101" y="1364"/>
                    </a:lnTo>
                    <a:lnTo>
                      <a:pt x="114" y="1367"/>
                    </a:lnTo>
                    <a:lnTo>
                      <a:pt x="123" y="1368"/>
                    </a:lnTo>
                    <a:lnTo>
                      <a:pt x="131" y="1369"/>
                    </a:lnTo>
                    <a:lnTo>
                      <a:pt x="135" y="1371"/>
                    </a:lnTo>
                    <a:lnTo>
                      <a:pt x="139" y="1372"/>
                    </a:lnTo>
                    <a:lnTo>
                      <a:pt x="143" y="1374"/>
                    </a:lnTo>
                    <a:lnTo>
                      <a:pt x="147" y="1376"/>
                    </a:lnTo>
                    <a:lnTo>
                      <a:pt x="151" y="1381"/>
                    </a:lnTo>
                    <a:lnTo>
                      <a:pt x="155" y="1386"/>
                    </a:lnTo>
                    <a:lnTo>
                      <a:pt x="157" y="1388"/>
                    </a:lnTo>
                    <a:lnTo>
                      <a:pt x="159" y="1390"/>
                    </a:lnTo>
                    <a:lnTo>
                      <a:pt x="163" y="1391"/>
                    </a:lnTo>
                    <a:lnTo>
                      <a:pt x="166" y="1391"/>
                    </a:lnTo>
                    <a:lnTo>
                      <a:pt x="171" y="1391"/>
                    </a:lnTo>
                    <a:lnTo>
                      <a:pt x="175" y="1390"/>
                    </a:lnTo>
                    <a:lnTo>
                      <a:pt x="179" y="1388"/>
                    </a:lnTo>
                    <a:lnTo>
                      <a:pt x="183" y="1386"/>
                    </a:lnTo>
                    <a:lnTo>
                      <a:pt x="186" y="1383"/>
                    </a:lnTo>
                    <a:lnTo>
                      <a:pt x="188" y="1380"/>
                    </a:lnTo>
                    <a:lnTo>
                      <a:pt x="191" y="1376"/>
                    </a:lnTo>
                    <a:lnTo>
                      <a:pt x="191" y="1372"/>
                    </a:lnTo>
                    <a:lnTo>
                      <a:pt x="191" y="1362"/>
                    </a:lnTo>
                    <a:lnTo>
                      <a:pt x="176" y="1362"/>
                    </a:lnTo>
                    <a:lnTo>
                      <a:pt x="160" y="1361"/>
                    </a:lnTo>
                    <a:lnTo>
                      <a:pt x="152" y="1357"/>
                    </a:lnTo>
                    <a:lnTo>
                      <a:pt x="146" y="1352"/>
                    </a:lnTo>
                    <a:lnTo>
                      <a:pt x="140" y="1346"/>
                    </a:lnTo>
                    <a:lnTo>
                      <a:pt x="132" y="1339"/>
                    </a:lnTo>
                    <a:lnTo>
                      <a:pt x="122" y="1332"/>
                    </a:lnTo>
                    <a:lnTo>
                      <a:pt x="114" y="1327"/>
                    </a:lnTo>
                    <a:lnTo>
                      <a:pt x="105" y="1322"/>
                    </a:lnTo>
                    <a:lnTo>
                      <a:pt x="94" y="1315"/>
                    </a:lnTo>
                    <a:close/>
                    <a:moveTo>
                      <a:pt x="353" y="1497"/>
                    </a:moveTo>
                    <a:lnTo>
                      <a:pt x="349" y="1504"/>
                    </a:lnTo>
                    <a:lnTo>
                      <a:pt x="345" y="1508"/>
                    </a:lnTo>
                    <a:lnTo>
                      <a:pt x="339" y="1513"/>
                    </a:lnTo>
                    <a:lnTo>
                      <a:pt x="332" y="1515"/>
                    </a:lnTo>
                    <a:lnTo>
                      <a:pt x="318" y="1519"/>
                    </a:lnTo>
                    <a:lnTo>
                      <a:pt x="303" y="1525"/>
                    </a:lnTo>
                    <a:lnTo>
                      <a:pt x="311" y="1531"/>
                    </a:lnTo>
                    <a:lnTo>
                      <a:pt x="320" y="1537"/>
                    </a:lnTo>
                    <a:lnTo>
                      <a:pt x="330" y="1550"/>
                    </a:lnTo>
                    <a:lnTo>
                      <a:pt x="340" y="1560"/>
                    </a:lnTo>
                    <a:lnTo>
                      <a:pt x="349" y="1571"/>
                    </a:lnTo>
                    <a:lnTo>
                      <a:pt x="360" y="1582"/>
                    </a:lnTo>
                    <a:lnTo>
                      <a:pt x="367" y="1589"/>
                    </a:lnTo>
                    <a:lnTo>
                      <a:pt x="371" y="1596"/>
                    </a:lnTo>
                    <a:lnTo>
                      <a:pt x="375" y="1605"/>
                    </a:lnTo>
                    <a:lnTo>
                      <a:pt x="378" y="1614"/>
                    </a:lnTo>
                    <a:lnTo>
                      <a:pt x="379" y="1616"/>
                    </a:lnTo>
                    <a:lnTo>
                      <a:pt x="381" y="1617"/>
                    </a:lnTo>
                    <a:lnTo>
                      <a:pt x="383" y="1618"/>
                    </a:lnTo>
                    <a:lnTo>
                      <a:pt x="386" y="1618"/>
                    </a:lnTo>
                    <a:lnTo>
                      <a:pt x="392" y="1618"/>
                    </a:lnTo>
                    <a:lnTo>
                      <a:pt x="397" y="1619"/>
                    </a:lnTo>
                    <a:lnTo>
                      <a:pt x="404" y="1623"/>
                    </a:lnTo>
                    <a:lnTo>
                      <a:pt x="411" y="1626"/>
                    </a:lnTo>
                    <a:lnTo>
                      <a:pt x="414" y="1626"/>
                    </a:lnTo>
                    <a:lnTo>
                      <a:pt x="416" y="1624"/>
                    </a:lnTo>
                    <a:lnTo>
                      <a:pt x="418" y="1622"/>
                    </a:lnTo>
                    <a:lnTo>
                      <a:pt x="421" y="1620"/>
                    </a:lnTo>
                    <a:lnTo>
                      <a:pt x="424" y="1615"/>
                    </a:lnTo>
                    <a:lnTo>
                      <a:pt x="426" y="1610"/>
                    </a:lnTo>
                    <a:lnTo>
                      <a:pt x="430" y="1601"/>
                    </a:lnTo>
                    <a:lnTo>
                      <a:pt x="431" y="1591"/>
                    </a:lnTo>
                    <a:lnTo>
                      <a:pt x="432" y="1582"/>
                    </a:lnTo>
                    <a:lnTo>
                      <a:pt x="432" y="1571"/>
                    </a:lnTo>
                    <a:lnTo>
                      <a:pt x="431" y="1567"/>
                    </a:lnTo>
                    <a:lnTo>
                      <a:pt x="431" y="1564"/>
                    </a:lnTo>
                    <a:lnTo>
                      <a:pt x="430" y="1561"/>
                    </a:lnTo>
                    <a:lnTo>
                      <a:pt x="428" y="1558"/>
                    </a:lnTo>
                    <a:lnTo>
                      <a:pt x="424" y="1554"/>
                    </a:lnTo>
                    <a:lnTo>
                      <a:pt x="418" y="1550"/>
                    </a:lnTo>
                    <a:lnTo>
                      <a:pt x="406" y="1543"/>
                    </a:lnTo>
                    <a:lnTo>
                      <a:pt x="395" y="1533"/>
                    </a:lnTo>
                    <a:lnTo>
                      <a:pt x="388" y="1527"/>
                    </a:lnTo>
                    <a:lnTo>
                      <a:pt x="382" y="1524"/>
                    </a:lnTo>
                    <a:lnTo>
                      <a:pt x="379" y="1522"/>
                    </a:lnTo>
                    <a:lnTo>
                      <a:pt x="376" y="1520"/>
                    </a:lnTo>
                    <a:lnTo>
                      <a:pt x="373" y="1517"/>
                    </a:lnTo>
                    <a:lnTo>
                      <a:pt x="371" y="1513"/>
                    </a:lnTo>
                    <a:lnTo>
                      <a:pt x="368" y="1507"/>
                    </a:lnTo>
                    <a:lnTo>
                      <a:pt x="365" y="1502"/>
                    </a:lnTo>
                    <a:lnTo>
                      <a:pt x="359" y="1499"/>
                    </a:lnTo>
                    <a:lnTo>
                      <a:pt x="353" y="1497"/>
                    </a:lnTo>
                    <a:close/>
                    <a:moveTo>
                      <a:pt x="606" y="1862"/>
                    </a:moveTo>
                    <a:lnTo>
                      <a:pt x="603" y="1863"/>
                    </a:lnTo>
                    <a:lnTo>
                      <a:pt x="601" y="1865"/>
                    </a:lnTo>
                    <a:lnTo>
                      <a:pt x="599" y="1867"/>
                    </a:lnTo>
                    <a:lnTo>
                      <a:pt x="597" y="1869"/>
                    </a:lnTo>
                    <a:lnTo>
                      <a:pt x="591" y="1873"/>
                    </a:lnTo>
                    <a:lnTo>
                      <a:pt x="584" y="1874"/>
                    </a:lnTo>
                    <a:lnTo>
                      <a:pt x="578" y="1875"/>
                    </a:lnTo>
                    <a:lnTo>
                      <a:pt x="571" y="1876"/>
                    </a:lnTo>
                    <a:lnTo>
                      <a:pt x="571" y="1887"/>
                    </a:lnTo>
                    <a:lnTo>
                      <a:pt x="571" y="1897"/>
                    </a:lnTo>
                    <a:lnTo>
                      <a:pt x="571" y="1904"/>
                    </a:lnTo>
                    <a:lnTo>
                      <a:pt x="573" y="1911"/>
                    </a:lnTo>
                    <a:lnTo>
                      <a:pt x="576" y="1917"/>
                    </a:lnTo>
                    <a:lnTo>
                      <a:pt x="580" y="1923"/>
                    </a:lnTo>
                    <a:lnTo>
                      <a:pt x="588" y="1933"/>
                    </a:lnTo>
                    <a:lnTo>
                      <a:pt x="597" y="1947"/>
                    </a:lnTo>
                    <a:lnTo>
                      <a:pt x="605" y="1957"/>
                    </a:lnTo>
                    <a:lnTo>
                      <a:pt x="614" y="1968"/>
                    </a:lnTo>
                    <a:lnTo>
                      <a:pt x="617" y="1973"/>
                    </a:lnTo>
                    <a:lnTo>
                      <a:pt x="620" y="1978"/>
                    </a:lnTo>
                    <a:lnTo>
                      <a:pt x="622" y="1980"/>
                    </a:lnTo>
                    <a:lnTo>
                      <a:pt x="623" y="1982"/>
                    </a:lnTo>
                    <a:lnTo>
                      <a:pt x="625" y="1983"/>
                    </a:lnTo>
                    <a:lnTo>
                      <a:pt x="628" y="1983"/>
                    </a:lnTo>
                    <a:lnTo>
                      <a:pt x="630" y="1983"/>
                    </a:lnTo>
                    <a:lnTo>
                      <a:pt x="633" y="1982"/>
                    </a:lnTo>
                    <a:lnTo>
                      <a:pt x="635" y="1981"/>
                    </a:lnTo>
                    <a:lnTo>
                      <a:pt x="637" y="1979"/>
                    </a:lnTo>
                    <a:lnTo>
                      <a:pt x="640" y="1975"/>
                    </a:lnTo>
                    <a:lnTo>
                      <a:pt x="644" y="1972"/>
                    </a:lnTo>
                    <a:lnTo>
                      <a:pt x="650" y="1968"/>
                    </a:lnTo>
                    <a:lnTo>
                      <a:pt x="655" y="1964"/>
                    </a:lnTo>
                    <a:lnTo>
                      <a:pt x="658" y="1962"/>
                    </a:lnTo>
                    <a:lnTo>
                      <a:pt x="659" y="1960"/>
                    </a:lnTo>
                    <a:lnTo>
                      <a:pt x="660" y="1958"/>
                    </a:lnTo>
                    <a:lnTo>
                      <a:pt x="661" y="1955"/>
                    </a:lnTo>
                    <a:lnTo>
                      <a:pt x="657" y="1947"/>
                    </a:lnTo>
                    <a:lnTo>
                      <a:pt x="651" y="1939"/>
                    </a:lnTo>
                    <a:lnTo>
                      <a:pt x="646" y="1929"/>
                    </a:lnTo>
                    <a:lnTo>
                      <a:pt x="641" y="1921"/>
                    </a:lnTo>
                    <a:lnTo>
                      <a:pt x="636" y="1914"/>
                    </a:lnTo>
                    <a:lnTo>
                      <a:pt x="631" y="1904"/>
                    </a:lnTo>
                    <a:lnTo>
                      <a:pt x="625" y="1890"/>
                    </a:lnTo>
                    <a:lnTo>
                      <a:pt x="618" y="1875"/>
                    </a:lnTo>
                    <a:lnTo>
                      <a:pt x="615" y="1871"/>
                    </a:lnTo>
                    <a:lnTo>
                      <a:pt x="613" y="1866"/>
                    </a:lnTo>
                    <a:lnTo>
                      <a:pt x="612" y="1865"/>
                    </a:lnTo>
                    <a:lnTo>
                      <a:pt x="610" y="1863"/>
                    </a:lnTo>
                    <a:lnTo>
                      <a:pt x="608" y="1862"/>
                    </a:lnTo>
                    <a:lnTo>
                      <a:pt x="606" y="1862"/>
                    </a:lnTo>
                    <a:close/>
                    <a:moveTo>
                      <a:pt x="6804" y="1151"/>
                    </a:moveTo>
                    <a:lnTo>
                      <a:pt x="6798" y="1152"/>
                    </a:lnTo>
                    <a:lnTo>
                      <a:pt x="6792" y="1154"/>
                    </a:lnTo>
                    <a:lnTo>
                      <a:pt x="6787" y="1157"/>
                    </a:lnTo>
                    <a:lnTo>
                      <a:pt x="6782" y="1160"/>
                    </a:lnTo>
                    <a:lnTo>
                      <a:pt x="6778" y="1164"/>
                    </a:lnTo>
                    <a:lnTo>
                      <a:pt x="6773" y="1167"/>
                    </a:lnTo>
                    <a:lnTo>
                      <a:pt x="6770" y="1170"/>
                    </a:lnTo>
                    <a:lnTo>
                      <a:pt x="6767" y="1176"/>
                    </a:lnTo>
                    <a:lnTo>
                      <a:pt x="6759" y="1187"/>
                    </a:lnTo>
                    <a:lnTo>
                      <a:pt x="6754" y="1197"/>
                    </a:lnTo>
                    <a:lnTo>
                      <a:pt x="6749" y="1208"/>
                    </a:lnTo>
                    <a:lnTo>
                      <a:pt x="6743" y="1220"/>
                    </a:lnTo>
                    <a:lnTo>
                      <a:pt x="6740" y="1230"/>
                    </a:lnTo>
                    <a:lnTo>
                      <a:pt x="6737" y="1239"/>
                    </a:lnTo>
                    <a:lnTo>
                      <a:pt x="6729" y="1251"/>
                    </a:lnTo>
                    <a:lnTo>
                      <a:pt x="6722" y="1264"/>
                    </a:lnTo>
                    <a:lnTo>
                      <a:pt x="6721" y="1269"/>
                    </a:lnTo>
                    <a:lnTo>
                      <a:pt x="6719" y="1274"/>
                    </a:lnTo>
                    <a:lnTo>
                      <a:pt x="6716" y="1281"/>
                    </a:lnTo>
                    <a:lnTo>
                      <a:pt x="6713" y="1289"/>
                    </a:lnTo>
                    <a:lnTo>
                      <a:pt x="6711" y="1295"/>
                    </a:lnTo>
                    <a:lnTo>
                      <a:pt x="6711" y="1303"/>
                    </a:lnTo>
                    <a:lnTo>
                      <a:pt x="6711" y="1307"/>
                    </a:lnTo>
                    <a:lnTo>
                      <a:pt x="6713" y="1311"/>
                    </a:lnTo>
                    <a:lnTo>
                      <a:pt x="6715" y="1315"/>
                    </a:lnTo>
                    <a:lnTo>
                      <a:pt x="6718" y="1318"/>
                    </a:lnTo>
                    <a:lnTo>
                      <a:pt x="6722" y="1320"/>
                    </a:lnTo>
                    <a:lnTo>
                      <a:pt x="6726" y="1322"/>
                    </a:lnTo>
                    <a:lnTo>
                      <a:pt x="6730" y="1323"/>
                    </a:lnTo>
                    <a:lnTo>
                      <a:pt x="6735" y="1323"/>
                    </a:lnTo>
                    <a:lnTo>
                      <a:pt x="6740" y="1323"/>
                    </a:lnTo>
                    <a:lnTo>
                      <a:pt x="6744" y="1322"/>
                    </a:lnTo>
                    <a:lnTo>
                      <a:pt x="6748" y="1320"/>
                    </a:lnTo>
                    <a:lnTo>
                      <a:pt x="6751" y="1318"/>
                    </a:lnTo>
                    <a:lnTo>
                      <a:pt x="6758" y="1312"/>
                    </a:lnTo>
                    <a:lnTo>
                      <a:pt x="6766" y="1306"/>
                    </a:lnTo>
                    <a:lnTo>
                      <a:pt x="6775" y="1300"/>
                    </a:lnTo>
                    <a:lnTo>
                      <a:pt x="6784" y="1296"/>
                    </a:lnTo>
                    <a:lnTo>
                      <a:pt x="6792" y="1291"/>
                    </a:lnTo>
                    <a:lnTo>
                      <a:pt x="6803" y="1286"/>
                    </a:lnTo>
                    <a:lnTo>
                      <a:pt x="6813" y="1281"/>
                    </a:lnTo>
                    <a:lnTo>
                      <a:pt x="6821" y="1276"/>
                    </a:lnTo>
                    <a:lnTo>
                      <a:pt x="6830" y="1272"/>
                    </a:lnTo>
                    <a:lnTo>
                      <a:pt x="6839" y="1265"/>
                    </a:lnTo>
                    <a:lnTo>
                      <a:pt x="6841" y="1263"/>
                    </a:lnTo>
                    <a:lnTo>
                      <a:pt x="6843" y="1260"/>
                    </a:lnTo>
                    <a:lnTo>
                      <a:pt x="6844" y="1256"/>
                    </a:lnTo>
                    <a:lnTo>
                      <a:pt x="6845" y="1253"/>
                    </a:lnTo>
                    <a:lnTo>
                      <a:pt x="6845" y="1247"/>
                    </a:lnTo>
                    <a:lnTo>
                      <a:pt x="6845" y="1240"/>
                    </a:lnTo>
                    <a:lnTo>
                      <a:pt x="6844" y="1224"/>
                    </a:lnTo>
                    <a:lnTo>
                      <a:pt x="6843" y="1211"/>
                    </a:lnTo>
                    <a:lnTo>
                      <a:pt x="6841" y="1197"/>
                    </a:lnTo>
                    <a:lnTo>
                      <a:pt x="6838" y="1183"/>
                    </a:lnTo>
                    <a:lnTo>
                      <a:pt x="6837" y="1177"/>
                    </a:lnTo>
                    <a:lnTo>
                      <a:pt x="6836" y="1170"/>
                    </a:lnTo>
                    <a:lnTo>
                      <a:pt x="6835" y="1165"/>
                    </a:lnTo>
                    <a:lnTo>
                      <a:pt x="6831" y="1160"/>
                    </a:lnTo>
                    <a:lnTo>
                      <a:pt x="6816" y="1155"/>
                    </a:lnTo>
                    <a:lnTo>
                      <a:pt x="6802" y="1151"/>
                    </a:lnTo>
                    <a:lnTo>
                      <a:pt x="6804" y="1151"/>
                    </a:lnTo>
                    <a:close/>
                    <a:moveTo>
                      <a:pt x="6427" y="98"/>
                    </a:moveTo>
                    <a:lnTo>
                      <a:pt x="6420" y="99"/>
                    </a:lnTo>
                    <a:lnTo>
                      <a:pt x="6414" y="102"/>
                    </a:lnTo>
                    <a:lnTo>
                      <a:pt x="6410" y="105"/>
                    </a:lnTo>
                    <a:lnTo>
                      <a:pt x="6406" y="110"/>
                    </a:lnTo>
                    <a:lnTo>
                      <a:pt x="6403" y="115"/>
                    </a:lnTo>
                    <a:lnTo>
                      <a:pt x="6401" y="121"/>
                    </a:lnTo>
                    <a:lnTo>
                      <a:pt x="6400" y="129"/>
                    </a:lnTo>
                    <a:lnTo>
                      <a:pt x="6400" y="135"/>
                    </a:lnTo>
                    <a:lnTo>
                      <a:pt x="6400" y="143"/>
                    </a:lnTo>
                    <a:lnTo>
                      <a:pt x="6402" y="150"/>
                    </a:lnTo>
                    <a:lnTo>
                      <a:pt x="6404" y="157"/>
                    </a:lnTo>
                    <a:lnTo>
                      <a:pt x="6406" y="163"/>
                    </a:lnTo>
                    <a:lnTo>
                      <a:pt x="6409" y="168"/>
                    </a:lnTo>
                    <a:lnTo>
                      <a:pt x="6411" y="174"/>
                    </a:lnTo>
                    <a:lnTo>
                      <a:pt x="6413" y="182"/>
                    </a:lnTo>
                    <a:lnTo>
                      <a:pt x="6414" y="190"/>
                    </a:lnTo>
                    <a:lnTo>
                      <a:pt x="6424" y="190"/>
                    </a:lnTo>
                    <a:lnTo>
                      <a:pt x="6431" y="189"/>
                    </a:lnTo>
                    <a:lnTo>
                      <a:pt x="6436" y="186"/>
                    </a:lnTo>
                    <a:lnTo>
                      <a:pt x="6441" y="183"/>
                    </a:lnTo>
                    <a:lnTo>
                      <a:pt x="6448" y="179"/>
                    </a:lnTo>
                    <a:lnTo>
                      <a:pt x="6462" y="176"/>
                    </a:lnTo>
                    <a:lnTo>
                      <a:pt x="6474" y="174"/>
                    </a:lnTo>
                    <a:lnTo>
                      <a:pt x="6481" y="171"/>
                    </a:lnTo>
                    <a:lnTo>
                      <a:pt x="6485" y="168"/>
                    </a:lnTo>
                    <a:lnTo>
                      <a:pt x="6486" y="167"/>
                    </a:lnTo>
                    <a:lnTo>
                      <a:pt x="6488" y="164"/>
                    </a:lnTo>
                    <a:lnTo>
                      <a:pt x="6488" y="162"/>
                    </a:lnTo>
                    <a:lnTo>
                      <a:pt x="6489" y="159"/>
                    </a:lnTo>
                    <a:lnTo>
                      <a:pt x="6488" y="155"/>
                    </a:lnTo>
                    <a:lnTo>
                      <a:pt x="6487" y="151"/>
                    </a:lnTo>
                    <a:lnTo>
                      <a:pt x="6484" y="148"/>
                    </a:lnTo>
                    <a:lnTo>
                      <a:pt x="6482" y="146"/>
                    </a:lnTo>
                    <a:lnTo>
                      <a:pt x="6475" y="141"/>
                    </a:lnTo>
                    <a:lnTo>
                      <a:pt x="6470" y="135"/>
                    </a:lnTo>
                    <a:lnTo>
                      <a:pt x="6467" y="127"/>
                    </a:lnTo>
                    <a:lnTo>
                      <a:pt x="6465" y="118"/>
                    </a:lnTo>
                    <a:lnTo>
                      <a:pt x="6464" y="115"/>
                    </a:lnTo>
                    <a:lnTo>
                      <a:pt x="6462" y="111"/>
                    </a:lnTo>
                    <a:lnTo>
                      <a:pt x="6460" y="108"/>
                    </a:lnTo>
                    <a:lnTo>
                      <a:pt x="6457" y="105"/>
                    </a:lnTo>
                    <a:lnTo>
                      <a:pt x="6449" y="101"/>
                    </a:lnTo>
                    <a:lnTo>
                      <a:pt x="6442" y="99"/>
                    </a:lnTo>
                    <a:lnTo>
                      <a:pt x="6435" y="98"/>
                    </a:lnTo>
                    <a:lnTo>
                      <a:pt x="6427" y="98"/>
                    </a:lnTo>
                    <a:close/>
                    <a:moveTo>
                      <a:pt x="6552" y="210"/>
                    </a:moveTo>
                    <a:lnTo>
                      <a:pt x="6539" y="205"/>
                    </a:lnTo>
                    <a:lnTo>
                      <a:pt x="6525" y="203"/>
                    </a:lnTo>
                    <a:lnTo>
                      <a:pt x="6520" y="204"/>
                    </a:lnTo>
                    <a:lnTo>
                      <a:pt x="6515" y="206"/>
                    </a:lnTo>
                    <a:lnTo>
                      <a:pt x="6511" y="210"/>
                    </a:lnTo>
                    <a:lnTo>
                      <a:pt x="6508" y="213"/>
                    </a:lnTo>
                    <a:lnTo>
                      <a:pt x="6503" y="216"/>
                    </a:lnTo>
                    <a:lnTo>
                      <a:pt x="6499" y="220"/>
                    </a:lnTo>
                    <a:lnTo>
                      <a:pt x="6495" y="223"/>
                    </a:lnTo>
                    <a:lnTo>
                      <a:pt x="6490" y="225"/>
                    </a:lnTo>
                    <a:lnTo>
                      <a:pt x="6471" y="230"/>
                    </a:lnTo>
                    <a:lnTo>
                      <a:pt x="6455" y="234"/>
                    </a:lnTo>
                    <a:lnTo>
                      <a:pt x="6438" y="238"/>
                    </a:lnTo>
                    <a:lnTo>
                      <a:pt x="6419" y="242"/>
                    </a:lnTo>
                    <a:lnTo>
                      <a:pt x="6413" y="244"/>
                    </a:lnTo>
                    <a:lnTo>
                      <a:pt x="6407" y="246"/>
                    </a:lnTo>
                    <a:lnTo>
                      <a:pt x="6402" y="248"/>
                    </a:lnTo>
                    <a:lnTo>
                      <a:pt x="6397" y="251"/>
                    </a:lnTo>
                    <a:lnTo>
                      <a:pt x="6392" y="255"/>
                    </a:lnTo>
                    <a:lnTo>
                      <a:pt x="6389" y="260"/>
                    </a:lnTo>
                    <a:lnTo>
                      <a:pt x="6386" y="266"/>
                    </a:lnTo>
                    <a:lnTo>
                      <a:pt x="6384" y="272"/>
                    </a:lnTo>
                    <a:lnTo>
                      <a:pt x="6380" y="278"/>
                    </a:lnTo>
                    <a:lnTo>
                      <a:pt x="6375" y="283"/>
                    </a:lnTo>
                    <a:lnTo>
                      <a:pt x="6369" y="295"/>
                    </a:lnTo>
                    <a:lnTo>
                      <a:pt x="6364" y="305"/>
                    </a:lnTo>
                    <a:lnTo>
                      <a:pt x="6361" y="316"/>
                    </a:lnTo>
                    <a:lnTo>
                      <a:pt x="6357" y="329"/>
                    </a:lnTo>
                    <a:lnTo>
                      <a:pt x="6360" y="330"/>
                    </a:lnTo>
                    <a:lnTo>
                      <a:pt x="6362" y="331"/>
                    </a:lnTo>
                    <a:lnTo>
                      <a:pt x="6368" y="330"/>
                    </a:lnTo>
                    <a:lnTo>
                      <a:pt x="6372" y="329"/>
                    </a:lnTo>
                    <a:lnTo>
                      <a:pt x="6375" y="327"/>
                    </a:lnTo>
                    <a:lnTo>
                      <a:pt x="6378" y="324"/>
                    </a:lnTo>
                    <a:lnTo>
                      <a:pt x="6384" y="317"/>
                    </a:lnTo>
                    <a:lnTo>
                      <a:pt x="6392" y="312"/>
                    </a:lnTo>
                    <a:lnTo>
                      <a:pt x="6409" y="303"/>
                    </a:lnTo>
                    <a:lnTo>
                      <a:pt x="6425" y="297"/>
                    </a:lnTo>
                    <a:lnTo>
                      <a:pt x="6440" y="290"/>
                    </a:lnTo>
                    <a:lnTo>
                      <a:pt x="6459" y="284"/>
                    </a:lnTo>
                    <a:lnTo>
                      <a:pt x="6468" y="280"/>
                    </a:lnTo>
                    <a:lnTo>
                      <a:pt x="6476" y="274"/>
                    </a:lnTo>
                    <a:lnTo>
                      <a:pt x="6484" y="267"/>
                    </a:lnTo>
                    <a:lnTo>
                      <a:pt x="6492" y="259"/>
                    </a:lnTo>
                    <a:lnTo>
                      <a:pt x="6509" y="247"/>
                    </a:lnTo>
                    <a:lnTo>
                      <a:pt x="6523" y="236"/>
                    </a:lnTo>
                    <a:lnTo>
                      <a:pt x="6538" y="224"/>
                    </a:lnTo>
                    <a:lnTo>
                      <a:pt x="6552" y="210"/>
                    </a:lnTo>
                    <a:close/>
                    <a:moveTo>
                      <a:pt x="6328" y="117"/>
                    </a:moveTo>
                    <a:lnTo>
                      <a:pt x="6327" y="121"/>
                    </a:lnTo>
                    <a:lnTo>
                      <a:pt x="6327" y="126"/>
                    </a:lnTo>
                    <a:lnTo>
                      <a:pt x="6330" y="132"/>
                    </a:lnTo>
                    <a:lnTo>
                      <a:pt x="6335" y="138"/>
                    </a:lnTo>
                    <a:lnTo>
                      <a:pt x="6339" y="145"/>
                    </a:lnTo>
                    <a:lnTo>
                      <a:pt x="6342" y="151"/>
                    </a:lnTo>
                    <a:lnTo>
                      <a:pt x="6347" y="158"/>
                    </a:lnTo>
                    <a:lnTo>
                      <a:pt x="6353" y="162"/>
                    </a:lnTo>
                    <a:lnTo>
                      <a:pt x="6358" y="150"/>
                    </a:lnTo>
                    <a:lnTo>
                      <a:pt x="6363" y="140"/>
                    </a:lnTo>
                    <a:lnTo>
                      <a:pt x="6368" y="130"/>
                    </a:lnTo>
                    <a:lnTo>
                      <a:pt x="6370" y="117"/>
                    </a:lnTo>
                    <a:lnTo>
                      <a:pt x="6359" y="116"/>
                    </a:lnTo>
                    <a:lnTo>
                      <a:pt x="6349" y="116"/>
                    </a:lnTo>
                    <a:lnTo>
                      <a:pt x="6339" y="116"/>
                    </a:lnTo>
                    <a:lnTo>
                      <a:pt x="6328" y="117"/>
                    </a:lnTo>
                    <a:close/>
                    <a:moveTo>
                      <a:pt x="5704" y="332"/>
                    </a:moveTo>
                    <a:lnTo>
                      <a:pt x="5700" y="333"/>
                    </a:lnTo>
                    <a:lnTo>
                      <a:pt x="5697" y="334"/>
                    </a:lnTo>
                    <a:lnTo>
                      <a:pt x="5694" y="335"/>
                    </a:lnTo>
                    <a:lnTo>
                      <a:pt x="5691" y="338"/>
                    </a:lnTo>
                    <a:lnTo>
                      <a:pt x="5686" y="344"/>
                    </a:lnTo>
                    <a:lnTo>
                      <a:pt x="5682" y="351"/>
                    </a:lnTo>
                    <a:lnTo>
                      <a:pt x="5677" y="358"/>
                    </a:lnTo>
                    <a:lnTo>
                      <a:pt x="5672" y="364"/>
                    </a:lnTo>
                    <a:lnTo>
                      <a:pt x="5669" y="366"/>
                    </a:lnTo>
                    <a:lnTo>
                      <a:pt x="5666" y="368"/>
                    </a:lnTo>
                    <a:lnTo>
                      <a:pt x="5662" y="369"/>
                    </a:lnTo>
                    <a:lnTo>
                      <a:pt x="5658" y="370"/>
                    </a:lnTo>
                    <a:lnTo>
                      <a:pt x="5652" y="369"/>
                    </a:lnTo>
                    <a:lnTo>
                      <a:pt x="5645" y="367"/>
                    </a:lnTo>
                    <a:lnTo>
                      <a:pt x="5637" y="368"/>
                    </a:lnTo>
                    <a:lnTo>
                      <a:pt x="5628" y="370"/>
                    </a:lnTo>
                    <a:lnTo>
                      <a:pt x="5620" y="373"/>
                    </a:lnTo>
                    <a:lnTo>
                      <a:pt x="5613" y="377"/>
                    </a:lnTo>
                    <a:lnTo>
                      <a:pt x="5607" y="383"/>
                    </a:lnTo>
                    <a:lnTo>
                      <a:pt x="5601" y="388"/>
                    </a:lnTo>
                    <a:lnTo>
                      <a:pt x="5596" y="395"/>
                    </a:lnTo>
                    <a:lnTo>
                      <a:pt x="5590" y="403"/>
                    </a:lnTo>
                    <a:lnTo>
                      <a:pt x="5595" y="404"/>
                    </a:lnTo>
                    <a:lnTo>
                      <a:pt x="5598" y="404"/>
                    </a:lnTo>
                    <a:lnTo>
                      <a:pt x="5609" y="403"/>
                    </a:lnTo>
                    <a:lnTo>
                      <a:pt x="5619" y="401"/>
                    </a:lnTo>
                    <a:lnTo>
                      <a:pt x="5629" y="399"/>
                    </a:lnTo>
                    <a:lnTo>
                      <a:pt x="5640" y="398"/>
                    </a:lnTo>
                    <a:lnTo>
                      <a:pt x="5655" y="402"/>
                    </a:lnTo>
                    <a:lnTo>
                      <a:pt x="5669" y="408"/>
                    </a:lnTo>
                    <a:lnTo>
                      <a:pt x="5667" y="400"/>
                    </a:lnTo>
                    <a:lnTo>
                      <a:pt x="5665" y="393"/>
                    </a:lnTo>
                    <a:lnTo>
                      <a:pt x="5666" y="389"/>
                    </a:lnTo>
                    <a:lnTo>
                      <a:pt x="5668" y="386"/>
                    </a:lnTo>
                    <a:lnTo>
                      <a:pt x="5671" y="384"/>
                    </a:lnTo>
                    <a:lnTo>
                      <a:pt x="5675" y="382"/>
                    </a:lnTo>
                    <a:lnTo>
                      <a:pt x="5685" y="380"/>
                    </a:lnTo>
                    <a:lnTo>
                      <a:pt x="5694" y="379"/>
                    </a:lnTo>
                    <a:lnTo>
                      <a:pt x="5699" y="377"/>
                    </a:lnTo>
                    <a:lnTo>
                      <a:pt x="5704" y="375"/>
                    </a:lnTo>
                    <a:lnTo>
                      <a:pt x="5709" y="373"/>
                    </a:lnTo>
                    <a:lnTo>
                      <a:pt x="5714" y="371"/>
                    </a:lnTo>
                    <a:lnTo>
                      <a:pt x="5717" y="367"/>
                    </a:lnTo>
                    <a:lnTo>
                      <a:pt x="5720" y="364"/>
                    </a:lnTo>
                    <a:lnTo>
                      <a:pt x="5722" y="360"/>
                    </a:lnTo>
                    <a:lnTo>
                      <a:pt x="5722" y="355"/>
                    </a:lnTo>
                    <a:lnTo>
                      <a:pt x="5722" y="351"/>
                    </a:lnTo>
                    <a:lnTo>
                      <a:pt x="5721" y="346"/>
                    </a:lnTo>
                    <a:lnTo>
                      <a:pt x="5720" y="342"/>
                    </a:lnTo>
                    <a:lnTo>
                      <a:pt x="5718" y="339"/>
                    </a:lnTo>
                    <a:lnTo>
                      <a:pt x="5715" y="336"/>
                    </a:lnTo>
                    <a:lnTo>
                      <a:pt x="5712" y="334"/>
                    </a:lnTo>
                    <a:lnTo>
                      <a:pt x="5709" y="333"/>
                    </a:lnTo>
                    <a:lnTo>
                      <a:pt x="5704" y="332"/>
                    </a:lnTo>
                    <a:close/>
                    <a:moveTo>
                      <a:pt x="5686" y="483"/>
                    </a:moveTo>
                    <a:lnTo>
                      <a:pt x="5686" y="481"/>
                    </a:lnTo>
                    <a:lnTo>
                      <a:pt x="5685" y="479"/>
                    </a:lnTo>
                    <a:lnTo>
                      <a:pt x="5684" y="478"/>
                    </a:lnTo>
                    <a:lnTo>
                      <a:pt x="5682" y="476"/>
                    </a:lnTo>
                    <a:lnTo>
                      <a:pt x="5677" y="475"/>
                    </a:lnTo>
                    <a:lnTo>
                      <a:pt x="5673" y="475"/>
                    </a:lnTo>
                    <a:lnTo>
                      <a:pt x="5667" y="477"/>
                    </a:lnTo>
                    <a:lnTo>
                      <a:pt x="5661" y="481"/>
                    </a:lnTo>
                    <a:lnTo>
                      <a:pt x="5648" y="487"/>
                    </a:lnTo>
                    <a:lnTo>
                      <a:pt x="5637" y="493"/>
                    </a:lnTo>
                    <a:lnTo>
                      <a:pt x="5627" y="500"/>
                    </a:lnTo>
                    <a:lnTo>
                      <a:pt x="5616" y="509"/>
                    </a:lnTo>
                    <a:lnTo>
                      <a:pt x="5628" y="514"/>
                    </a:lnTo>
                    <a:lnTo>
                      <a:pt x="5636" y="519"/>
                    </a:lnTo>
                    <a:lnTo>
                      <a:pt x="5644" y="526"/>
                    </a:lnTo>
                    <a:lnTo>
                      <a:pt x="5653" y="534"/>
                    </a:lnTo>
                    <a:lnTo>
                      <a:pt x="5657" y="539"/>
                    </a:lnTo>
                    <a:lnTo>
                      <a:pt x="5662" y="545"/>
                    </a:lnTo>
                    <a:lnTo>
                      <a:pt x="5664" y="547"/>
                    </a:lnTo>
                    <a:lnTo>
                      <a:pt x="5667" y="549"/>
                    </a:lnTo>
                    <a:lnTo>
                      <a:pt x="5670" y="551"/>
                    </a:lnTo>
                    <a:lnTo>
                      <a:pt x="5673" y="551"/>
                    </a:lnTo>
                    <a:lnTo>
                      <a:pt x="5676" y="550"/>
                    </a:lnTo>
                    <a:lnTo>
                      <a:pt x="5679" y="549"/>
                    </a:lnTo>
                    <a:lnTo>
                      <a:pt x="5680" y="545"/>
                    </a:lnTo>
                    <a:lnTo>
                      <a:pt x="5680" y="542"/>
                    </a:lnTo>
                    <a:lnTo>
                      <a:pt x="5680" y="535"/>
                    </a:lnTo>
                    <a:lnTo>
                      <a:pt x="5680" y="528"/>
                    </a:lnTo>
                    <a:lnTo>
                      <a:pt x="5682" y="516"/>
                    </a:lnTo>
                    <a:lnTo>
                      <a:pt x="5684" y="506"/>
                    </a:lnTo>
                    <a:lnTo>
                      <a:pt x="5685" y="495"/>
                    </a:lnTo>
                    <a:lnTo>
                      <a:pt x="5686" y="483"/>
                    </a:lnTo>
                    <a:close/>
                    <a:moveTo>
                      <a:pt x="5264" y="35"/>
                    </a:moveTo>
                    <a:lnTo>
                      <a:pt x="5264" y="44"/>
                    </a:lnTo>
                    <a:lnTo>
                      <a:pt x="5265" y="52"/>
                    </a:lnTo>
                    <a:lnTo>
                      <a:pt x="5267" y="59"/>
                    </a:lnTo>
                    <a:lnTo>
                      <a:pt x="5269" y="67"/>
                    </a:lnTo>
                    <a:lnTo>
                      <a:pt x="5270" y="74"/>
                    </a:lnTo>
                    <a:lnTo>
                      <a:pt x="5272" y="82"/>
                    </a:lnTo>
                    <a:lnTo>
                      <a:pt x="5273" y="90"/>
                    </a:lnTo>
                    <a:lnTo>
                      <a:pt x="5273" y="99"/>
                    </a:lnTo>
                    <a:lnTo>
                      <a:pt x="5273" y="142"/>
                    </a:lnTo>
                    <a:lnTo>
                      <a:pt x="5275" y="146"/>
                    </a:lnTo>
                    <a:lnTo>
                      <a:pt x="5282" y="146"/>
                    </a:lnTo>
                    <a:lnTo>
                      <a:pt x="5296" y="132"/>
                    </a:lnTo>
                    <a:lnTo>
                      <a:pt x="5311" y="117"/>
                    </a:lnTo>
                    <a:lnTo>
                      <a:pt x="5317" y="113"/>
                    </a:lnTo>
                    <a:lnTo>
                      <a:pt x="5324" y="110"/>
                    </a:lnTo>
                    <a:lnTo>
                      <a:pt x="5327" y="108"/>
                    </a:lnTo>
                    <a:lnTo>
                      <a:pt x="5329" y="106"/>
                    </a:lnTo>
                    <a:lnTo>
                      <a:pt x="5331" y="104"/>
                    </a:lnTo>
                    <a:lnTo>
                      <a:pt x="5331" y="100"/>
                    </a:lnTo>
                    <a:lnTo>
                      <a:pt x="5331" y="76"/>
                    </a:lnTo>
                    <a:lnTo>
                      <a:pt x="5331" y="72"/>
                    </a:lnTo>
                    <a:lnTo>
                      <a:pt x="5330" y="68"/>
                    </a:lnTo>
                    <a:lnTo>
                      <a:pt x="5329" y="63"/>
                    </a:lnTo>
                    <a:lnTo>
                      <a:pt x="5327" y="60"/>
                    </a:lnTo>
                    <a:lnTo>
                      <a:pt x="5323" y="54"/>
                    </a:lnTo>
                    <a:lnTo>
                      <a:pt x="5318" y="48"/>
                    </a:lnTo>
                    <a:lnTo>
                      <a:pt x="5313" y="43"/>
                    </a:lnTo>
                    <a:lnTo>
                      <a:pt x="5306" y="36"/>
                    </a:lnTo>
                    <a:lnTo>
                      <a:pt x="5301" y="29"/>
                    </a:lnTo>
                    <a:lnTo>
                      <a:pt x="5297" y="22"/>
                    </a:lnTo>
                    <a:lnTo>
                      <a:pt x="5292" y="15"/>
                    </a:lnTo>
                    <a:lnTo>
                      <a:pt x="5284" y="8"/>
                    </a:lnTo>
                    <a:lnTo>
                      <a:pt x="5282" y="5"/>
                    </a:lnTo>
                    <a:lnTo>
                      <a:pt x="5280" y="2"/>
                    </a:lnTo>
                    <a:lnTo>
                      <a:pt x="5279" y="1"/>
                    </a:lnTo>
                    <a:lnTo>
                      <a:pt x="5276" y="0"/>
                    </a:lnTo>
                    <a:lnTo>
                      <a:pt x="5275" y="0"/>
                    </a:lnTo>
                    <a:lnTo>
                      <a:pt x="5273" y="0"/>
                    </a:lnTo>
                    <a:lnTo>
                      <a:pt x="5269" y="3"/>
                    </a:lnTo>
                    <a:lnTo>
                      <a:pt x="5267" y="6"/>
                    </a:lnTo>
                    <a:lnTo>
                      <a:pt x="5265" y="11"/>
                    </a:lnTo>
                    <a:lnTo>
                      <a:pt x="5264" y="15"/>
                    </a:lnTo>
                    <a:lnTo>
                      <a:pt x="5264" y="25"/>
                    </a:lnTo>
                    <a:lnTo>
                      <a:pt x="5264" y="35"/>
                    </a:lnTo>
                    <a:close/>
                    <a:moveTo>
                      <a:pt x="5207" y="149"/>
                    </a:moveTo>
                    <a:lnTo>
                      <a:pt x="5207" y="140"/>
                    </a:lnTo>
                    <a:lnTo>
                      <a:pt x="5206" y="132"/>
                    </a:lnTo>
                    <a:lnTo>
                      <a:pt x="5205" y="128"/>
                    </a:lnTo>
                    <a:lnTo>
                      <a:pt x="5203" y="125"/>
                    </a:lnTo>
                    <a:lnTo>
                      <a:pt x="5201" y="121"/>
                    </a:lnTo>
                    <a:lnTo>
                      <a:pt x="5198" y="118"/>
                    </a:lnTo>
                    <a:lnTo>
                      <a:pt x="5189" y="118"/>
                    </a:lnTo>
                    <a:lnTo>
                      <a:pt x="5189" y="168"/>
                    </a:lnTo>
                    <a:lnTo>
                      <a:pt x="5188" y="172"/>
                    </a:lnTo>
                    <a:lnTo>
                      <a:pt x="5187" y="175"/>
                    </a:lnTo>
                    <a:lnTo>
                      <a:pt x="5185" y="178"/>
                    </a:lnTo>
                    <a:lnTo>
                      <a:pt x="5183" y="182"/>
                    </a:lnTo>
                    <a:lnTo>
                      <a:pt x="5178" y="187"/>
                    </a:lnTo>
                    <a:lnTo>
                      <a:pt x="5174" y="194"/>
                    </a:lnTo>
                    <a:lnTo>
                      <a:pt x="5162" y="215"/>
                    </a:lnTo>
                    <a:lnTo>
                      <a:pt x="5152" y="233"/>
                    </a:lnTo>
                    <a:lnTo>
                      <a:pt x="5147" y="243"/>
                    </a:lnTo>
                    <a:lnTo>
                      <a:pt x="5144" y="252"/>
                    </a:lnTo>
                    <a:lnTo>
                      <a:pt x="5142" y="262"/>
                    </a:lnTo>
                    <a:lnTo>
                      <a:pt x="5141" y="275"/>
                    </a:lnTo>
                    <a:lnTo>
                      <a:pt x="5140" y="288"/>
                    </a:lnTo>
                    <a:lnTo>
                      <a:pt x="5140" y="301"/>
                    </a:lnTo>
                    <a:lnTo>
                      <a:pt x="5141" y="307"/>
                    </a:lnTo>
                    <a:lnTo>
                      <a:pt x="5142" y="313"/>
                    </a:lnTo>
                    <a:lnTo>
                      <a:pt x="5144" y="319"/>
                    </a:lnTo>
                    <a:lnTo>
                      <a:pt x="5147" y="326"/>
                    </a:lnTo>
                    <a:lnTo>
                      <a:pt x="5151" y="331"/>
                    </a:lnTo>
                    <a:lnTo>
                      <a:pt x="5156" y="335"/>
                    </a:lnTo>
                    <a:lnTo>
                      <a:pt x="5162" y="337"/>
                    </a:lnTo>
                    <a:lnTo>
                      <a:pt x="5169" y="340"/>
                    </a:lnTo>
                    <a:lnTo>
                      <a:pt x="5175" y="342"/>
                    </a:lnTo>
                    <a:lnTo>
                      <a:pt x="5180" y="345"/>
                    </a:lnTo>
                    <a:lnTo>
                      <a:pt x="5182" y="347"/>
                    </a:lnTo>
                    <a:lnTo>
                      <a:pt x="5183" y="349"/>
                    </a:lnTo>
                    <a:lnTo>
                      <a:pt x="5184" y="352"/>
                    </a:lnTo>
                    <a:lnTo>
                      <a:pt x="5184" y="355"/>
                    </a:lnTo>
                    <a:lnTo>
                      <a:pt x="5183" y="368"/>
                    </a:lnTo>
                    <a:lnTo>
                      <a:pt x="5181" y="380"/>
                    </a:lnTo>
                    <a:lnTo>
                      <a:pt x="5179" y="390"/>
                    </a:lnTo>
                    <a:lnTo>
                      <a:pt x="5178" y="403"/>
                    </a:lnTo>
                    <a:lnTo>
                      <a:pt x="5179" y="414"/>
                    </a:lnTo>
                    <a:lnTo>
                      <a:pt x="5180" y="423"/>
                    </a:lnTo>
                    <a:lnTo>
                      <a:pt x="5183" y="431"/>
                    </a:lnTo>
                    <a:lnTo>
                      <a:pt x="5186" y="440"/>
                    </a:lnTo>
                    <a:lnTo>
                      <a:pt x="5194" y="457"/>
                    </a:lnTo>
                    <a:lnTo>
                      <a:pt x="5201" y="476"/>
                    </a:lnTo>
                    <a:lnTo>
                      <a:pt x="5204" y="487"/>
                    </a:lnTo>
                    <a:lnTo>
                      <a:pt x="5204" y="498"/>
                    </a:lnTo>
                    <a:lnTo>
                      <a:pt x="5205" y="508"/>
                    </a:lnTo>
                    <a:lnTo>
                      <a:pt x="5206" y="519"/>
                    </a:lnTo>
                    <a:lnTo>
                      <a:pt x="5208" y="527"/>
                    </a:lnTo>
                    <a:lnTo>
                      <a:pt x="5210" y="533"/>
                    </a:lnTo>
                    <a:lnTo>
                      <a:pt x="5214" y="539"/>
                    </a:lnTo>
                    <a:lnTo>
                      <a:pt x="5218" y="544"/>
                    </a:lnTo>
                    <a:lnTo>
                      <a:pt x="5229" y="554"/>
                    </a:lnTo>
                    <a:lnTo>
                      <a:pt x="5240" y="562"/>
                    </a:lnTo>
                    <a:lnTo>
                      <a:pt x="5253" y="573"/>
                    </a:lnTo>
                    <a:lnTo>
                      <a:pt x="5265" y="583"/>
                    </a:lnTo>
                    <a:lnTo>
                      <a:pt x="5270" y="587"/>
                    </a:lnTo>
                    <a:lnTo>
                      <a:pt x="5277" y="591"/>
                    </a:lnTo>
                    <a:lnTo>
                      <a:pt x="5285" y="593"/>
                    </a:lnTo>
                    <a:lnTo>
                      <a:pt x="5293" y="593"/>
                    </a:lnTo>
                    <a:lnTo>
                      <a:pt x="5306" y="593"/>
                    </a:lnTo>
                    <a:lnTo>
                      <a:pt x="5305" y="590"/>
                    </a:lnTo>
                    <a:lnTo>
                      <a:pt x="5303" y="587"/>
                    </a:lnTo>
                    <a:lnTo>
                      <a:pt x="5300" y="585"/>
                    </a:lnTo>
                    <a:lnTo>
                      <a:pt x="5298" y="583"/>
                    </a:lnTo>
                    <a:lnTo>
                      <a:pt x="5292" y="579"/>
                    </a:lnTo>
                    <a:lnTo>
                      <a:pt x="5286" y="574"/>
                    </a:lnTo>
                    <a:lnTo>
                      <a:pt x="5272" y="563"/>
                    </a:lnTo>
                    <a:lnTo>
                      <a:pt x="5261" y="553"/>
                    </a:lnTo>
                    <a:lnTo>
                      <a:pt x="5252" y="540"/>
                    </a:lnTo>
                    <a:lnTo>
                      <a:pt x="5242" y="526"/>
                    </a:lnTo>
                    <a:lnTo>
                      <a:pt x="5238" y="519"/>
                    </a:lnTo>
                    <a:lnTo>
                      <a:pt x="5234" y="515"/>
                    </a:lnTo>
                    <a:lnTo>
                      <a:pt x="5232" y="513"/>
                    </a:lnTo>
                    <a:lnTo>
                      <a:pt x="5230" y="510"/>
                    </a:lnTo>
                    <a:lnTo>
                      <a:pt x="5229" y="507"/>
                    </a:lnTo>
                    <a:lnTo>
                      <a:pt x="5229" y="504"/>
                    </a:lnTo>
                    <a:lnTo>
                      <a:pt x="5229" y="451"/>
                    </a:lnTo>
                    <a:lnTo>
                      <a:pt x="5225" y="440"/>
                    </a:lnTo>
                    <a:lnTo>
                      <a:pt x="5222" y="429"/>
                    </a:lnTo>
                    <a:lnTo>
                      <a:pt x="5222" y="408"/>
                    </a:lnTo>
                    <a:lnTo>
                      <a:pt x="5252" y="408"/>
                    </a:lnTo>
                    <a:lnTo>
                      <a:pt x="5277" y="406"/>
                    </a:lnTo>
                    <a:lnTo>
                      <a:pt x="5303" y="406"/>
                    </a:lnTo>
                    <a:lnTo>
                      <a:pt x="5333" y="406"/>
                    </a:lnTo>
                    <a:lnTo>
                      <a:pt x="5339" y="406"/>
                    </a:lnTo>
                    <a:lnTo>
                      <a:pt x="5344" y="405"/>
                    </a:lnTo>
                    <a:lnTo>
                      <a:pt x="5348" y="404"/>
                    </a:lnTo>
                    <a:lnTo>
                      <a:pt x="5352" y="402"/>
                    </a:lnTo>
                    <a:lnTo>
                      <a:pt x="5356" y="400"/>
                    </a:lnTo>
                    <a:lnTo>
                      <a:pt x="5359" y="397"/>
                    </a:lnTo>
                    <a:lnTo>
                      <a:pt x="5360" y="393"/>
                    </a:lnTo>
                    <a:lnTo>
                      <a:pt x="5361" y="389"/>
                    </a:lnTo>
                    <a:lnTo>
                      <a:pt x="5360" y="385"/>
                    </a:lnTo>
                    <a:lnTo>
                      <a:pt x="5359" y="383"/>
                    </a:lnTo>
                    <a:lnTo>
                      <a:pt x="5357" y="380"/>
                    </a:lnTo>
                    <a:lnTo>
                      <a:pt x="5354" y="377"/>
                    </a:lnTo>
                    <a:lnTo>
                      <a:pt x="5347" y="373"/>
                    </a:lnTo>
                    <a:lnTo>
                      <a:pt x="5340" y="370"/>
                    </a:lnTo>
                    <a:lnTo>
                      <a:pt x="5331" y="365"/>
                    </a:lnTo>
                    <a:lnTo>
                      <a:pt x="5323" y="361"/>
                    </a:lnTo>
                    <a:lnTo>
                      <a:pt x="5315" y="358"/>
                    </a:lnTo>
                    <a:lnTo>
                      <a:pt x="5304" y="357"/>
                    </a:lnTo>
                    <a:lnTo>
                      <a:pt x="5294" y="359"/>
                    </a:lnTo>
                    <a:lnTo>
                      <a:pt x="5284" y="361"/>
                    </a:lnTo>
                    <a:lnTo>
                      <a:pt x="5282" y="360"/>
                    </a:lnTo>
                    <a:lnTo>
                      <a:pt x="5279" y="359"/>
                    </a:lnTo>
                    <a:lnTo>
                      <a:pt x="5276" y="358"/>
                    </a:lnTo>
                    <a:lnTo>
                      <a:pt x="5274" y="356"/>
                    </a:lnTo>
                    <a:lnTo>
                      <a:pt x="5272" y="352"/>
                    </a:lnTo>
                    <a:lnTo>
                      <a:pt x="5271" y="346"/>
                    </a:lnTo>
                    <a:lnTo>
                      <a:pt x="5272" y="340"/>
                    </a:lnTo>
                    <a:lnTo>
                      <a:pt x="5273" y="335"/>
                    </a:lnTo>
                    <a:lnTo>
                      <a:pt x="5276" y="330"/>
                    </a:lnTo>
                    <a:lnTo>
                      <a:pt x="5281" y="326"/>
                    </a:lnTo>
                    <a:lnTo>
                      <a:pt x="5289" y="317"/>
                    </a:lnTo>
                    <a:lnTo>
                      <a:pt x="5297" y="307"/>
                    </a:lnTo>
                    <a:lnTo>
                      <a:pt x="5300" y="303"/>
                    </a:lnTo>
                    <a:lnTo>
                      <a:pt x="5301" y="298"/>
                    </a:lnTo>
                    <a:lnTo>
                      <a:pt x="5302" y="294"/>
                    </a:lnTo>
                    <a:lnTo>
                      <a:pt x="5303" y="288"/>
                    </a:lnTo>
                    <a:lnTo>
                      <a:pt x="5303" y="284"/>
                    </a:lnTo>
                    <a:lnTo>
                      <a:pt x="5304" y="280"/>
                    </a:lnTo>
                    <a:lnTo>
                      <a:pt x="5306" y="275"/>
                    </a:lnTo>
                    <a:lnTo>
                      <a:pt x="5310" y="271"/>
                    </a:lnTo>
                    <a:lnTo>
                      <a:pt x="5318" y="258"/>
                    </a:lnTo>
                    <a:lnTo>
                      <a:pt x="5325" y="248"/>
                    </a:lnTo>
                    <a:lnTo>
                      <a:pt x="5328" y="243"/>
                    </a:lnTo>
                    <a:lnTo>
                      <a:pt x="5330" y="238"/>
                    </a:lnTo>
                    <a:lnTo>
                      <a:pt x="5332" y="230"/>
                    </a:lnTo>
                    <a:lnTo>
                      <a:pt x="5332" y="224"/>
                    </a:lnTo>
                    <a:lnTo>
                      <a:pt x="5332" y="193"/>
                    </a:lnTo>
                    <a:lnTo>
                      <a:pt x="5328" y="192"/>
                    </a:lnTo>
                    <a:lnTo>
                      <a:pt x="5310" y="206"/>
                    </a:lnTo>
                    <a:lnTo>
                      <a:pt x="5293" y="220"/>
                    </a:lnTo>
                    <a:lnTo>
                      <a:pt x="5285" y="227"/>
                    </a:lnTo>
                    <a:lnTo>
                      <a:pt x="5277" y="234"/>
                    </a:lnTo>
                    <a:lnTo>
                      <a:pt x="5271" y="244"/>
                    </a:lnTo>
                    <a:lnTo>
                      <a:pt x="5266" y="255"/>
                    </a:lnTo>
                    <a:lnTo>
                      <a:pt x="5263" y="263"/>
                    </a:lnTo>
                    <a:lnTo>
                      <a:pt x="5259" y="272"/>
                    </a:lnTo>
                    <a:lnTo>
                      <a:pt x="5256" y="279"/>
                    </a:lnTo>
                    <a:lnTo>
                      <a:pt x="5253" y="288"/>
                    </a:lnTo>
                    <a:lnTo>
                      <a:pt x="5248" y="300"/>
                    </a:lnTo>
                    <a:lnTo>
                      <a:pt x="5243" y="310"/>
                    </a:lnTo>
                    <a:lnTo>
                      <a:pt x="5241" y="314"/>
                    </a:lnTo>
                    <a:lnTo>
                      <a:pt x="5237" y="318"/>
                    </a:lnTo>
                    <a:lnTo>
                      <a:pt x="5233" y="320"/>
                    </a:lnTo>
                    <a:lnTo>
                      <a:pt x="5227" y="323"/>
                    </a:lnTo>
                    <a:lnTo>
                      <a:pt x="5229" y="310"/>
                    </a:lnTo>
                    <a:lnTo>
                      <a:pt x="5229" y="299"/>
                    </a:lnTo>
                    <a:lnTo>
                      <a:pt x="5228" y="287"/>
                    </a:lnTo>
                    <a:lnTo>
                      <a:pt x="5227" y="275"/>
                    </a:lnTo>
                    <a:lnTo>
                      <a:pt x="5226" y="260"/>
                    </a:lnTo>
                    <a:lnTo>
                      <a:pt x="5224" y="248"/>
                    </a:lnTo>
                    <a:lnTo>
                      <a:pt x="5218" y="236"/>
                    </a:lnTo>
                    <a:lnTo>
                      <a:pt x="5214" y="225"/>
                    </a:lnTo>
                    <a:lnTo>
                      <a:pt x="5209" y="214"/>
                    </a:lnTo>
                    <a:lnTo>
                      <a:pt x="5205" y="202"/>
                    </a:lnTo>
                    <a:lnTo>
                      <a:pt x="5202" y="189"/>
                    </a:lnTo>
                    <a:lnTo>
                      <a:pt x="5201" y="175"/>
                    </a:lnTo>
                    <a:lnTo>
                      <a:pt x="5205" y="162"/>
                    </a:lnTo>
                    <a:lnTo>
                      <a:pt x="5207" y="149"/>
                    </a:lnTo>
                    <a:close/>
                    <a:moveTo>
                      <a:pt x="5217" y="601"/>
                    </a:moveTo>
                    <a:lnTo>
                      <a:pt x="5207" y="590"/>
                    </a:lnTo>
                    <a:lnTo>
                      <a:pt x="5196" y="579"/>
                    </a:lnTo>
                    <a:lnTo>
                      <a:pt x="5190" y="574"/>
                    </a:lnTo>
                    <a:lnTo>
                      <a:pt x="5184" y="571"/>
                    </a:lnTo>
                    <a:lnTo>
                      <a:pt x="5177" y="569"/>
                    </a:lnTo>
                    <a:lnTo>
                      <a:pt x="5170" y="568"/>
                    </a:lnTo>
                    <a:lnTo>
                      <a:pt x="5168" y="569"/>
                    </a:lnTo>
                    <a:lnTo>
                      <a:pt x="5166" y="570"/>
                    </a:lnTo>
                    <a:lnTo>
                      <a:pt x="5165" y="571"/>
                    </a:lnTo>
                    <a:lnTo>
                      <a:pt x="5163" y="573"/>
                    </a:lnTo>
                    <a:lnTo>
                      <a:pt x="5161" y="579"/>
                    </a:lnTo>
                    <a:lnTo>
                      <a:pt x="5159" y="583"/>
                    </a:lnTo>
                    <a:lnTo>
                      <a:pt x="5157" y="586"/>
                    </a:lnTo>
                    <a:lnTo>
                      <a:pt x="5154" y="589"/>
                    </a:lnTo>
                    <a:lnTo>
                      <a:pt x="5152" y="592"/>
                    </a:lnTo>
                    <a:lnTo>
                      <a:pt x="5151" y="596"/>
                    </a:lnTo>
                    <a:lnTo>
                      <a:pt x="5152" y="598"/>
                    </a:lnTo>
                    <a:lnTo>
                      <a:pt x="5153" y="600"/>
                    </a:lnTo>
                    <a:lnTo>
                      <a:pt x="5155" y="602"/>
                    </a:lnTo>
                    <a:lnTo>
                      <a:pt x="5157" y="604"/>
                    </a:lnTo>
                    <a:lnTo>
                      <a:pt x="5162" y="608"/>
                    </a:lnTo>
                    <a:lnTo>
                      <a:pt x="5167" y="611"/>
                    </a:lnTo>
                    <a:lnTo>
                      <a:pt x="5173" y="618"/>
                    </a:lnTo>
                    <a:lnTo>
                      <a:pt x="5180" y="623"/>
                    </a:lnTo>
                    <a:lnTo>
                      <a:pt x="5184" y="625"/>
                    </a:lnTo>
                    <a:lnTo>
                      <a:pt x="5188" y="626"/>
                    </a:lnTo>
                    <a:lnTo>
                      <a:pt x="5193" y="627"/>
                    </a:lnTo>
                    <a:lnTo>
                      <a:pt x="5198" y="627"/>
                    </a:lnTo>
                    <a:lnTo>
                      <a:pt x="5205" y="625"/>
                    </a:lnTo>
                    <a:lnTo>
                      <a:pt x="5212" y="622"/>
                    </a:lnTo>
                    <a:lnTo>
                      <a:pt x="5223" y="621"/>
                    </a:lnTo>
                    <a:lnTo>
                      <a:pt x="5234" y="620"/>
                    </a:lnTo>
                    <a:lnTo>
                      <a:pt x="5239" y="619"/>
                    </a:lnTo>
                    <a:lnTo>
                      <a:pt x="5242" y="617"/>
                    </a:lnTo>
                    <a:lnTo>
                      <a:pt x="5244" y="616"/>
                    </a:lnTo>
                    <a:lnTo>
                      <a:pt x="5245" y="615"/>
                    </a:lnTo>
                    <a:lnTo>
                      <a:pt x="5246" y="613"/>
                    </a:lnTo>
                    <a:lnTo>
                      <a:pt x="5246" y="610"/>
                    </a:lnTo>
                    <a:lnTo>
                      <a:pt x="5245" y="607"/>
                    </a:lnTo>
                    <a:lnTo>
                      <a:pt x="5243" y="603"/>
                    </a:lnTo>
                    <a:lnTo>
                      <a:pt x="5239" y="601"/>
                    </a:lnTo>
                    <a:lnTo>
                      <a:pt x="5235" y="600"/>
                    </a:lnTo>
                    <a:lnTo>
                      <a:pt x="5227" y="601"/>
                    </a:lnTo>
                    <a:lnTo>
                      <a:pt x="5217" y="601"/>
                    </a:lnTo>
                    <a:close/>
                    <a:moveTo>
                      <a:pt x="5572" y="676"/>
                    </a:moveTo>
                    <a:lnTo>
                      <a:pt x="5566" y="678"/>
                    </a:lnTo>
                    <a:lnTo>
                      <a:pt x="5561" y="680"/>
                    </a:lnTo>
                    <a:lnTo>
                      <a:pt x="5556" y="684"/>
                    </a:lnTo>
                    <a:lnTo>
                      <a:pt x="5551" y="688"/>
                    </a:lnTo>
                    <a:lnTo>
                      <a:pt x="5539" y="697"/>
                    </a:lnTo>
                    <a:lnTo>
                      <a:pt x="5526" y="706"/>
                    </a:lnTo>
                    <a:lnTo>
                      <a:pt x="5517" y="712"/>
                    </a:lnTo>
                    <a:lnTo>
                      <a:pt x="5505" y="717"/>
                    </a:lnTo>
                    <a:lnTo>
                      <a:pt x="5501" y="721"/>
                    </a:lnTo>
                    <a:lnTo>
                      <a:pt x="5498" y="724"/>
                    </a:lnTo>
                    <a:lnTo>
                      <a:pt x="5495" y="728"/>
                    </a:lnTo>
                    <a:lnTo>
                      <a:pt x="5494" y="733"/>
                    </a:lnTo>
                    <a:lnTo>
                      <a:pt x="5495" y="739"/>
                    </a:lnTo>
                    <a:lnTo>
                      <a:pt x="5495" y="745"/>
                    </a:lnTo>
                    <a:lnTo>
                      <a:pt x="5501" y="746"/>
                    </a:lnTo>
                    <a:lnTo>
                      <a:pt x="5508" y="746"/>
                    </a:lnTo>
                    <a:lnTo>
                      <a:pt x="5522" y="739"/>
                    </a:lnTo>
                    <a:lnTo>
                      <a:pt x="5537" y="731"/>
                    </a:lnTo>
                    <a:lnTo>
                      <a:pt x="5559" y="731"/>
                    </a:lnTo>
                    <a:lnTo>
                      <a:pt x="5570" y="729"/>
                    </a:lnTo>
                    <a:lnTo>
                      <a:pt x="5575" y="730"/>
                    </a:lnTo>
                    <a:lnTo>
                      <a:pt x="5581" y="731"/>
                    </a:lnTo>
                    <a:lnTo>
                      <a:pt x="5583" y="731"/>
                    </a:lnTo>
                    <a:lnTo>
                      <a:pt x="5585" y="730"/>
                    </a:lnTo>
                    <a:lnTo>
                      <a:pt x="5586" y="728"/>
                    </a:lnTo>
                    <a:lnTo>
                      <a:pt x="5587" y="726"/>
                    </a:lnTo>
                    <a:lnTo>
                      <a:pt x="5588" y="721"/>
                    </a:lnTo>
                    <a:lnTo>
                      <a:pt x="5588" y="716"/>
                    </a:lnTo>
                    <a:lnTo>
                      <a:pt x="5588" y="682"/>
                    </a:lnTo>
                    <a:lnTo>
                      <a:pt x="5583" y="682"/>
                    </a:lnTo>
                    <a:lnTo>
                      <a:pt x="5579" y="682"/>
                    </a:lnTo>
                    <a:lnTo>
                      <a:pt x="5575" y="680"/>
                    </a:lnTo>
                    <a:lnTo>
                      <a:pt x="5572" y="676"/>
                    </a:lnTo>
                    <a:close/>
                    <a:moveTo>
                      <a:pt x="5210" y="772"/>
                    </a:moveTo>
                    <a:lnTo>
                      <a:pt x="5205" y="770"/>
                    </a:lnTo>
                    <a:lnTo>
                      <a:pt x="5200" y="769"/>
                    </a:lnTo>
                    <a:lnTo>
                      <a:pt x="5196" y="769"/>
                    </a:lnTo>
                    <a:lnTo>
                      <a:pt x="5191" y="771"/>
                    </a:lnTo>
                    <a:lnTo>
                      <a:pt x="5188" y="772"/>
                    </a:lnTo>
                    <a:lnTo>
                      <a:pt x="5185" y="776"/>
                    </a:lnTo>
                    <a:lnTo>
                      <a:pt x="5179" y="780"/>
                    </a:lnTo>
                    <a:lnTo>
                      <a:pt x="5172" y="785"/>
                    </a:lnTo>
                    <a:lnTo>
                      <a:pt x="5162" y="788"/>
                    </a:lnTo>
                    <a:lnTo>
                      <a:pt x="5153" y="791"/>
                    </a:lnTo>
                    <a:lnTo>
                      <a:pt x="5150" y="794"/>
                    </a:lnTo>
                    <a:lnTo>
                      <a:pt x="5147" y="796"/>
                    </a:lnTo>
                    <a:lnTo>
                      <a:pt x="5145" y="800"/>
                    </a:lnTo>
                    <a:lnTo>
                      <a:pt x="5144" y="805"/>
                    </a:lnTo>
                    <a:lnTo>
                      <a:pt x="5145" y="808"/>
                    </a:lnTo>
                    <a:lnTo>
                      <a:pt x="5146" y="811"/>
                    </a:lnTo>
                    <a:lnTo>
                      <a:pt x="5148" y="813"/>
                    </a:lnTo>
                    <a:lnTo>
                      <a:pt x="5151" y="814"/>
                    </a:lnTo>
                    <a:lnTo>
                      <a:pt x="5157" y="816"/>
                    </a:lnTo>
                    <a:lnTo>
                      <a:pt x="5165" y="817"/>
                    </a:lnTo>
                    <a:lnTo>
                      <a:pt x="5178" y="816"/>
                    </a:lnTo>
                    <a:lnTo>
                      <a:pt x="5190" y="814"/>
                    </a:lnTo>
                    <a:lnTo>
                      <a:pt x="5202" y="811"/>
                    </a:lnTo>
                    <a:lnTo>
                      <a:pt x="5215" y="808"/>
                    </a:lnTo>
                    <a:lnTo>
                      <a:pt x="5226" y="806"/>
                    </a:lnTo>
                    <a:lnTo>
                      <a:pt x="5235" y="804"/>
                    </a:lnTo>
                    <a:lnTo>
                      <a:pt x="5240" y="802"/>
                    </a:lnTo>
                    <a:lnTo>
                      <a:pt x="5243" y="800"/>
                    </a:lnTo>
                    <a:lnTo>
                      <a:pt x="5245" y="797"/>
                    </a:lnTo>
                    <a:lnTo>
                      <a:pt x="5246" y="793"/>
                    </a:lnTo>
                    <a:lnTo>
                      <a:pt x="5246" y="790"/>
                    </a:lnTo>
                    <a:lnTo>
                      <a:pt x="5245" y="787"/>
                    </a:lnTo>
                    <a:lnTo>
                      <a:pt x="5243" y="785"/>
                    </a:lnTo>
                    <a:lnTo>
                      <a:pt x="5242" y="784"/>
                    </a:lnTo>
                    <a:lnTo>
                      <a:pt x="5237" y="781"/>
                    </a:lnTo>
                    <a:lnTo>
                      <a:pt x="5232" y="779"/>
                    </a:lnTo>
                    <a:lnTo>
                      <a:pt x="5218" y="777"/>
                    </a:lnTo>
                    <a:lnTo>
                      <a:pt x="5206" y="772"/>
                    </a:lnTo>
                    <a:lnTo>
                      <a:pt x="5210" y="772"/>
                    </a:lnTo>
                    <a:close/>
                    <a:moveTo>
                      <a:pt x="5592" y="909"/>
                    </a:moveTo>
                    <a:lnTo>
                      <a:pt x="5580" y="909"/>
                    </a:lnTo>
                    <a:lnTo>
                      <a:pt x="5568" y="908"/>
                    </a:lnTo>
                    <a:lnTo>
                      <a:pt x="5556" y="907"/>
                    </a:lnTo>
                    <a:lnTo>
                      <a:pt x="5543" y="907"/>
                    </a:lnTo>
                    <a:lnTo>
                      <a:pt x="5534" y="908"/>
                    </a:lnTo>
                    <a:lnTo>
                      <a:pt x="5527" y="910"/>
                    </a:lnTo>
                    <a:lnTo>
                      <a:pt x="5520" y="914"/>
                    </a:lnTo>
                    <a:lnTo>
                      <a:pt x="5514" y="919"/>
                    </a:lnTo>
                    <a:lnTo>
                      <a:pt x="5508" y="923"/>
                    </a:lnTo>
                    <a:lnTo>
                      <a:pt x="5500" y="927"/>
                    </a:lnTo>
                    <a:lnTo>
                      <a:pt x="5493" y="930"/>
                    </a:lnTo>
                    <a:lnTo>
                      <a:pt x="5485" y="931"/>
                    </a:lnTo>
                    <a:lnTo>
                      <a:pt x="5438" y="931"/>
                    </a:lnTo>
                    <a:lnTo>
                      <a:pt x="5434" y="932"/>
                    </a:lnTo>
                    <a:lnTo>
                      <a:pt x="5431" y="935"/>
                    </a:lnTo>
                    <a:lnTo>
                      <a:pt x="5428" y="938"/>
                    </a:lnTo>
                    <a:lnTo>
                      <a:pt x="5425" y="941"/>
                    </a:lnTo>
                    <a:lnTo>
                      <a:pt x="5410" y="952"/>
                    </a:lnTo>
                    <a:lnTo>
                      <a:pt x="5397" y="959"/>
                    </a:lnTo>
                    <a:lnTo>
                      <a:pt x="5390" y="962"/>
                    </a:lnTo>
                    <a:lnTo>
                      <a:pt x="5383" y="964"/>
                    </a:lnTo>
                    <a:lnTo>
                      <a:pt x="5375" y="966"/>
                    </a:lnTo>
                    <a:lnTo>
                      <a:pt x="5367" y="966"/>
                    </a:lnTo>
                    <a:lnTo>
                      <a:pt x="5355" y="964"/>
                    </a:lnTo>
                    <a:lnTo>
                      <a:pt x="5344" y="961"/>
                    </a:lnTo>
                    <a:lnTo>
                      <a:pt x="5339" y="963"/>
                    </a:lnTo>
                    <a:lnTo>
                      <a:pt x="5334" y="965"/>
                    </a:lnTo>
                    <a:lnTo>
                      <a:pt x="5330" y="968"/>
                    </a:lnTo>
                    <a:lnTo>
                      <a:pt x="5326" y="971"/>
                    </a:lnTo>
                    <a:lnTo>
                      <a:pt x="5306" y="981"/>
                    </a:lnTo>
                    <a:lnTo>
                      <a:pt x="5290" y="990"/>
                    </a:lnTo>
                    <a:lnTo>
                      <a:pt x="5282" y="995"/>
                    </a:lnTo>
                    <a:lnTo>
                      <a:pt x="5273" y="999"/>
                    </a:lnTo>
                    <a:lnTo>
                      <a:pt x="5264" y="1004"/>
                    </a:lnTo>
                    <a:lnTo>
                      <a:pt x="5254" y="1007"/>
                    </a:lnTo>
                    <a:lnTo>
                      <a:pt x="5246" y="1009"/>
                    </a:lnTo>
                    <a:lnTo>
                      <a:pt x="5240" y="1010"/>
                    </a:lnTo>
                    <a:lnTo>
                      <a:pt x="5235" y="1012"/>
                    </a:lnTo>
                    <a:lnTo>
                      <a:pt x="5230" y="1016"/>
                    </a:lnTo>
                    <a:lnTo>
                      <a:pt x="5227" y="1019"/>
                    </a:lnTo>
                    <a:lnTo>
                      <a:pt x="5225" y="1022"/>
                    </a:lnTo>
                    <a:lnTo>
                      <a:pt x="5224" y="1025"/>
                    </a:lnTo>
                    <a:lnTo>
                      <a:pt x="5224" y="1029"/>
                    </a:lnTo>
                    <a:lnTo>
                      <a:pt x="5223" y="1037"/>
                    </a:lnTo>
                    <a:lnTo>
                      <a:pt x="5222" y="1045"/>
                    </a:lnTo>
                    <a:lnTo>
                      <a:pt x="5217" y="1053"/>
                    </a:lnTo>
                    <a:lnTo>
                      <a:pt x="5212" y="1060"/>
                    </a:lnTo>
                    <a:lnTo>
                      <a:pt x="5210" y="1064"/>
                    </a:lnTo>
                    <a:lnTo>
                      <a:pt x="5208" y="1067"/>
                    </a:lnTo>
                    <a:lnTo>
                      <a:pt x="5207" y="1071"/>
                    </a:lnTo>
                    <a:lnTo>
                      <a:pt x="5206" y="1075"/>
                    </a:lnTo>
                    <a:lnTo>
                      <a:pt x="5206" y="1126"/>
                    </a:lnTo>
                    <a:lnTo>
                      <a:pt x="5211" y="1124"/>
                    </a:lnTo>
                    <a:lnTo>
                      <a:pt x="5214" y="1121"/>
                    </a:lnTo>
                    <a:lnTo>
                      <a:pt x="5216" y="1118"/>
                    </a:lnTo>
                    <a:lnTo>
                      <a:pt x="5218" y="1113"/>
                    </a:lnTo>
                    <a:lnTo>
                      <a:pt x="5223" y="1105"/>
                    </a:lnTo>
                    <a:lnTo>
                      <a:pt x="5227" y="1097"/>
                    </a:lnTo>
                    <a:lnTo>
                      <a:pt x="5232" y="1091"/>
                    </a:lnTo>
                    <a:lnTo>
                      <a:pt x="5238" y="1085"/>
                    </a:lnTo>
                    <a:lnTo>
                      <a:pt x="5244" y="1080"/>
                    </a:lnTo>
                    <a:lnTo>
                      <a:pt x="5251" y="1076"/>
                    </a:lnTo>
                    <a:lnTo>
                      <a:pt x="5254" y="1073"/>
                    </a:lnTo>
                    <a:lnTo>
                      <a:pt x="5257" y="1070"/>
                    </a:lnTo>
                    <a:lnTo>
                      <a:pt x="5260" y="1067"/>
                    </a:lnTo>
                    <a:lnTo>
                      <a:pt x="5264" y="1066"/>
                    </a:lnTo>
                    <a:lnTo>
                      <a:pt x="5269" y="1067"/>
                    </a:lnTo>
                    <a:lnTo>
                      <a:pt x="5273" y="1069"/>
                    </a:lnTo>
                    <a:lnTo>
                      <a:pt x="5277" y="1071"/>
                    </a:lnTo>
                    <a:lnTo>
                      <a:pt x="5281" y="1074"/>
                    </a:lnTo>
                    <a:lnTo>
                      <a:pt x="5285" y="1077"/>
                    </a:lnTo>
                    <a:lnTo>
                      <a:pt x="5288" y="1080"/>
                    </a:lnTo>
                    <a:lnTo>
                      <a:pt x="5293" y="1082"/>
                    </a:lnTo>
                    <a:lnTo>
                      <a:pt x="5297" y="1082"/>
                    </a:lnTo>
                    <a:lnTo>
                      <a:pt x="5306" y="1082"/>
                    </a:lnTo>
                    <a:lnTo>
                      <a:pt x="5308" y="1077"/>
                    </a:lnTo>
                    <a:lnTo>
                      <a:pt x="5308" y="1072"/>
                    </a:lnTo>
                    <a:lnTo>
                      <a:pt x="5306" y="1066"/>
                    </a:lnTo>
                    <a:lnTo>
                      <a:pt x="5303" y="1061"/>
                    </a:lnTo>
                    <a:lnTo>
                      <a:pt x="5303" y="1054"/>
                    </a:lnTo>
                    <a:lnTo>
                      <a:pt x="5312" y="1052"/>
                    </a:lnTo>
                    <a:lnTo>
                      <a:pt x="5318" y="1049"/>
                    </a:lnTo>
                    <a:lnTo>
                      <a:pt x="5325" y="1045"/>
                    </a:lnTo>
                    <a:lnTo>
                      <a:pt x="5330" y="1041"/>
                    </a:lnTo>
                    <a:lnTo>
                      <a:pt x="5342" y="1031"/>
                    </a:lnTo>
                    <a:lnTo>
                      <a:pt x="5353" y="1018"/>
                    </a:lnTo>
                    <a:lnTo>
                      <a:pt x="5356" y="1025"/>
                    </a:lnTo>
                    <a:lnTo>
                      <a:pt x="5359" y="1033"/>
                    </a:lnTo>
                    <a:lnTo>
                      <a:pt x="5361" y="1035"/>
                    </a:lnTo>
                    <a:lnTo>
                      <a:pt x="5365" y="1037"/>
                    </a:lnTo>
                    <a:lnTo>
                      <a:pt x="5368" y="1039"/>
                    </a:lnTo>
                    <a:lnTo>
                      <a:pt x="5371" y="1039"/>
                    </a:lnTo>
                    <a:lnTo>
                      <a:pt x="5385" y="1038"/>
                    </a:lnTo>
                    <a:lnTo>
                      <a:pt x="5398" y="1035"/>
                    </a:lnTo>
                    <a:lnTo>
                      <a:pt x="5410" y="1031"/>
                    </a:lnTo>
                    <a:lnTo>
                      <a:pt x="5425" y="1028"/>
                    </a:lnTo>
                    <a:lnTo>
                      <a:pt x="5439" y="1029"/>
                    </a:lnTo>
                    <a:lnTo>
                      <a:pt x="5453" y="1029"/>
                    </a:lnTo>
                    <a:lnTo>
                      <a:pt x="5456" y="1028"/>
                    </a:lnTo>
                    <a:lnTo>
                      <a:pt x="5457" y="1026"/>
                    </a:lnTo>
                    <a:lnTo>
                      <a:pt x="5459" y="1024"/>
                    </a:lnTo>
                    <a:lnTo>
                      <a:pt x="5460" y="1022"/>
                    </a:lnTo>
                    <a:lnTo>
                      <a:pt x="5461" y="1017"/>
                    </a:lnTo>
                    <a:lnTo>
                      <a:pt x="5461" y="1012"/>
                    </a:lnTo>
                    <a:lnTo>
                      <a:pt x="5470" y="1012"/>
                    </a:lnTo>
                    <a:lnTo>
                      <a:pt x="5476" y="1015"/>
                    </a:lnTo>
                    <a:lnTo>
                      <a:pt x="5572" y="1015"/>
                    </a:lnTo>
                    <a:lnTo>
                      <a:pt x="5583" y="1014"/>
                    </a:lnTo>
                    <a:lnTo>
                      <a:pt x="5596" y="1012"/>
                    </a:lnTo>
                    <a:lnTo>
                      <a:pt x="5607" y="1009"/>
                    </a:lnTo>
                    <a:lnTo>
                      <a:pt x="5617" y="1003"/>
                    </a:lnTo>
                    <a:lnTo>
                      <a:pt x="5623" y="999"/>
                    </a:lnTo>
                    <a:lnTo>
                      <a:pt x="5627" y="996"/>
                    </a:lnTo>
                    <a:lnTo>
                      <a:pt x="5630" y="992"/>
                    </a:lnTo>
                    <a:lnTo>
                      <a:pt x="5633" y="988"/>
                    </a:lnTo>
                    <a:lnTo>
                      <a:pt x="5636" y="983"/>
                    </a:lnTo>
                    <a:lnTo>
                      <a:pt x="5638" y="978"/>
                    </a:lnTo>
                    <a:lnTo>
                      <a:pt x="5639" y="972"/>
                    </a:lnTo>
                    <a:lnTo>
                      <a:pt x="5639" y="966"/>
                    </a:lnTo>
                    <a:lnTo>
                      <a:pt x="5638" y="962"/>
                    </a:lnTo>
                    <a:lnTo>
                      <a:pt x="5636" y="959"/>
                    </a:lnTo>
                    <a:lnTo>
                      <a:pt x="5633" y="957"/>
                    </a:lnTo>
                    <a:lnTo>
                      <a:pt x="5629" y="956"/>
                    </a:lnTo>
                    <a:lnTo>
                      <a:pt x="5619" y="953"/>
                    </a:lnTo>
                    <a:lnTo>
                      <a:pt x="5609" y="950"/>
                    </a:lnTo>
                    <a:lnTo>
                      <a:pt x="5608" y="949"/>
                    </a:lnTo>
                    <a:lnTo>
                      <a:pt x="5607" y="947"/>
                    </a:lnTo>
                    <a:lnTo>
                      <a:pt x="5607" y="944"/>
                    </a:lnTo>
                    <a:lnTo>
                      <a:pt x="5607" y="942"/>
                    </a:lnTo>
                    <a:lnTo>
                      <a:pt x="5608" y="937"/>
                    </a:lnTo>
                    <a:lnTo>
                      <a:pt x="5608" y="932"/>
                    </a:lnTo>
                    <a:lnTo>
                      <a:pt x="5607" y="924"/>
                    </a:lnTo>
                    <a:lnTo>
                      <a:pt x="5605" y="916"/>
                    </a:lnTo>
                    <a:lnTo>
                      <a:pt x="5603" y="913"/>
                    </a:lnTo>
                    <a:lnTo>
                      <a:pt x="5600" y="911"/>
                    </a:lnTo>
                    <a:lnTo>
                      <a:pt x="5597" y="910"/>
                    </a:lnTo>
                    <a:lnTo>
                      <a:pt x="5592" y="909"/>
                    </a:lnTo>
                    <a:close/>
                    <a:moveTo>
                      <a:pt x="4979" y="1167"/>
                    </a:moveTo>
                    <a:lnTo>
                      <a:pt x="4976" y="1169"/>
                    </a:lnTo>
                    <a:lnTo>
                      <a:pt x="4973" y="1170"/>
                    </a:lnTo>
                    <a:lnTo>
                      <a:pt x="4970" y="1171"/>
                    </a:lnTo>
                    <a:lnTo>
                      <a:pt x="4966" y="1173"/>
                    </a:lnTo>
                    <a:lnTo>
                      <a:pt x="4959" y="1174"/>
                    </a:lnTo>
                    <a:lnTo>
                      <a:pt x="4952" y="1176"/>
                    </a:lnTo>
                    <a:lnTo>
                      <a:pt x="4938" y="1182"/>
                    </a:lnTo>
                    <a:lnTo>
                      <a:pt x="4925" y="1188"/>
                    </a:lnTo>
                    <a:lnTo>
                      <a:pt x="4913" y="1194"/>
                    </a:lnTo>
                    <a:lnTo>
                      <a:pt x="4899" y="1203"/>
                    </a:lnTo>
                    <a:lnTo>
                      <a:pt x="4894" y="1206"/>
                    </a:lnTo>
                    <a:lnTo>
                      <a:pt x="4889" y="1208"/>
                    </a:lnTo>
                    <a:lnTo>
                      <a:pt x="4886" y="1209"/>
                    </a:lnTo>
                    <a:lnTo>
                      <a:pt x="4885" y="1211"/>
                    </a:lnTo>
                    <a:lnTo>
                      <a:pt x="4884" y="1213"/>
                    </a:lnTo>
                    <a:lnTo>
                      <a:pt x="4883" y="1216"/>
                    </a:lnTo>
                    <a:lnTo>
                      <a:pt x="4883" y="1218"/>
                    </a:lnTo>
                    <a:lnTo>
                      <a:pt x="4885" y="1219"/>
                    </a:lnTo>
                    <a:lnTo>
                      <a:pt x="4886" y="1221"/>
                    </a:lnTo>
                    <a:lnTo>
                      <a:pt x="4888" y="1221"/>
                    </a:lnTo>
                    <a:lnTo>
                      <a:pt x="4893" y="1223"/>
                    </a:lnTo>
                    <a:lnTo>
                      <a:pt x="4897" y="1225"/>
                    </a:lnTo>
                    <a:lnTo>
                      <a:pt x="4906" y="1234"/>
                    </a:lnTo>
                    <a:lnTo>
                      <a:pt x="4917" y="1242"/>
                    </a:lnTo>
                    <a:lnTo>
                      <a:pt x="4922" y="1245"/>
                    </a:lnTo>
                    <a:lnTo>
                      <a:pt x="4925" y="1249"/>
                    </a:lnTo>
                    <a:lnTo>
                      <a:pt x="4928" y="1253"/>
                    </a:lnTo>
                    <a:lnTo>
                      <a:pt x="4931" y="1258"/>
                    </a:lnTo>
                    <a:lnTo>
                      <a:pt x="4934" y="1262"/>
                    </a:lnTo>
                    <a:lnTo>
                      <a:pt x="4938" y="1265"/>
                    </a:lnTo>
                    <a:lnTo>
                      <a:pt x="4942" y="1267"/>
                    </a:lnTo>
                    <a:lnTo>
                      <a:pt x="4947" y="1268"/>
                    </a:lnTo>
                    <a:lnTo>
                      <a:pt x="4952" y="1268"/>
                    </a:lnTo>
                    <a:lnTo>
                      <a:pt x="4956" y="1267"/>
                    </a:lnTo>
                    <a:lnTo>
                      <a:pt x="4959" y="1265"/>
                    </a:lnTo>
                    <a:lnTo>
                      <a:pt x="4963" y="1263"/>
                    </a:lnTo>
                    <a:lnTo>
                      <a:pt x="4971" y="1258"/>
                    </a:lnTo>
                    <a:lnTo>
                      <a:pt x="4979" y="1252"/>
                    </a:lnTo>
                    <a:lnTo>
                      <a:pt x="4989" y="1248"/>
                    </a:lnTo>
                    <a:lnTo>
                      <a:pt x="4998" y="1245"/>
                    </a:lnTo>
                    <a:lnTo>
                      <a:pt x="5007" y="1242"/>
                    </a:lnTo>
                    <a:lnTo>
                      <a:pt x="5017" y="1239"/>
                    </a:lnTo>
                    <a:lnTo>
                      <a:pt x="5026" y="1234"/>
                    </a:lnTo>
                    <a:lnTo>
                      <a:pt x="5033" y="1227"/>
                    </a:lnTo>
                    <a:lnTo>
                      <a:pt x="5040" y="1221"/>
                    </a:lnTo>
                    <a:lnTo>
                      <a:pt x="5047" y="1215"/>
                    </a:lnTo>
                    <a:lnTo>
                      <a:pt x="5060" y="1207"/>
                    </a:lnTo>
                    <a:lnTo>
                      <a:pt x="5071" y="1199"/>
                    </a:lnTo>
                    <a:lnTo>
                      <a:pt x="5075" y="1195"/>
                    </a:lnTo>
                    <a:lnTo>
                      <a:pt x="5080" y="1191"/>
                    </a:lnTo>
                    <a:lnTo>
                      <a:pt x="5082" y="1185"/>
                    </a:lnTo>
                    <a:lnTo>
                      <a:pt x="5083" y="1179"/>
                    </a:lnTo>
                    <a:lnTo>
                      <a:pt x="5083" y="1160"/>
                    </a:lnTo>
                    <a:lnTo>
                      <a:pt x="5046" y="1160"/>
                    </a:lnTo>
                    <a:lnTo>
                      <a:pt x="5046" y="1145"/>
                    </a:lnTo>
                    <a:lnTo>
                      <a:pt x="5049" y="1139"/>
                    </a:lnTo>
                    <a:lnTo>
                      <a:pt x="5044" y="1138"/>
                    </a:lnTo>
                    <a:lnTo>
                      <a:pt x="5039" y="1136"/>
                    </a:lnTo>
                    <a:lnTo>
                      <a:pt x="5035" y="1136"/>
                    </a:lnTo>
                    <a:lnTo>
                      <a:pt x="5030" y="1136"/>
                    </a:lnTo>
                    <a:lnTo>
                      <a:pt x="5020" y="1138"/>
                    </a:lnTo>
                    <a:lnTo>
                      <a:pt x="5011" y="1142"/>
                    </a:lnTo>
                    <a:lnTo>
                      <a:pt x="5003" y="1148"/>
                    </a:lnTo>
                    <a:lnTo>
                      <a:pt x="4995" y="1154"/>
                    </a:lnTo>
                    <a:lnTo>
                      <a:pt x="4986" y="1160"/>
                    </a:lnTo>
                    <a:lnTo>
                      <a:pt x="4979" y="1167"/>
                    </a:lnTo>
                    <a:close/>
                    <a:moveTo>
                      <a:pt x="4865" y="957"/>
                    </a:moveTo>
                    <a:lnTo>
                      <a:pt x="4855" y="962"/>
                    </a:lnTo>
                    <a:lnTo>
                      <a:pt x="4846" y="968"/>
                    </a:lnTo>
                    <a:lnTo>
                      <a:pt x="4842" y="971"/>
                    </a:lnTo>
                    <a:lnTo>
                      <a:pt x="4839" y="976"/>
                    </a:lnTo>
                    <a:lnTo>
                      <a:pt x="4837" y="980"/>
                    </a:lnTo>
                    <a:lnTo>
                      <a:pt x="4836" y="985"/>
                    </a:lnTo>
                    <a:lnTo>
                      <a:pt x="4844" y="983"/>
                    </a:lnTo>
                    <a:lnTo>
                      <a:pt x="4851" y="981"/>
                    </a:lnTo>
                    <a:lnTo>
                      <a:pt x="4857" y="978"/>
                    </a:lnTo>
                    <a:lnTo>
                      <a:pt x="4863" y="975"/>
                    </a:lnTo>
                    <a:lnTo>
                      <a:pt x="4874" y="967"/>
                    </a:lnTo>
                    <a:lnTo>
                      <a:pt x="4889" y="960"/>
                    </a:lnTo>
                    <a:lnTo>
                      <a:pt x="4903" y="956"/>
                    </a:lnTo>
                    <a:lnTo>
                      <a:pt x="4918" y="951"/>
                    </a:lnTo>
                    <a:lnTo>
                      <a:pt x="4923" y="948"/>
                    </a:lnTo>
                    <a:lnTo>
                      <a:pt x="4928" y="943"/>
                    </a:lnTo>
                    <a:lnTo>
                      <a:pt x="4930" y="941"/>
                    </a:lnTo>
                    <a:lnTo>
                      <a:pt x="4931" y="938"/>
                    </a:lnTo>
                    <a:lnTo>
                      <a:pt x="4933" y="935"/>
                    </a:lnTo>
                    <a:lnTo>
                      <a:pt x="4933" y="931"/>
                    </a:lnTo>
                    <a:lnTo>
                      <a:pt x="4925" y="931"/>
                    </a:lnTo>
                    <a:lnTo>
                      <a:pt x="4918" y="931"/>
                    </a:lnTo>
                    <a:lnTo>
                      <a:pt x="4910" y="933"/>
                    </a:lnTo>
                    <a:lnTo>
                      <a:pt x="4902" y="936"/>
                    </a:lnTo>
                    <a:lnTo>
                      <a:pt x="4886" y="946"/>
                    </a:lnTo>
                    <a:lnTo>
                      <a:pt x="4865" y="957"/>
                    </a:lnTo>
                    <a:close/>
                    <a:moveTo>
                      <a:pt x="4653" y="1032"/>
                    </a:moveTo>
                    <a:lnTo>
                      <a:pt x="4653" y="1040"/>
                    </a:lnTo>
                    <a:lnTo>
                      <a:pt x="4653" y="1047"/>
                    </a:lnTo>
                    <a:lnTo>
                      <a:pt x="4654" y="1050"/>
                    </a:lnTo>
                    <a:lnTo>
                      <a:pt x="4656" y="1053"/>
                    </a:lnTo>
                    <a:lnTo>
                      <a:pt x="4658" y="1054"/>
                    </a:lnTo>
                    <a:lnTo>
                      <a:pt x="4661" y="1055"/>
                    </a:lnTo>
                    <a:lnTo>
                      <a:pt x="4666" y="1054"/>
                    </a:lnTo>
                    <a:lnTo>
                      <a:pt x="4671" y="1051"/>
                    </a:lnTo>
                    <a:lnTo>
                      <a:pt x="4676" y="1048"/>
                    </a:lnTo>
                    <a:lnTo>
                      <a:pt x="4681" y="1044"/>
                    </a:lnTo>
                    <a:lnTo>
                      <a:pt x="4688" y="1039"/>
                    </a:lnTo>
                    <a:lnTo>
                      <a:pt x="4694" y="1035"/>
                    </a:lnTo>
                    <a:lnTo>
                      <a:pt x="4700" y="1032"/>
                    </a:lnTo>
                    <a:lnTo>
                      <a:pt x="4708" y="1028"/>
                    </a:lnTo>
                    <a:lnTo>
                      <a:pt x="4721" y="1023"/>
                    </a:lnTo>
                    <a:lnTo>
                      <a:pt x="4736" y="1017"/>
                    </a:lnTo>
                    <a:lnTo>
                      <a:pt x="4745" y="1014"/>
                    </a:lnTo>
                    <a:lnTo>
                      <a:pt x="4753" y="1012"/>
                    </a:lnTo>
                    <a:lnTo>
                      <a:pt x="4761" y="1009"/>
                    </a:lnTo>
                    <a:lnTo>
                      <a:pt x="4771" y="1007"/>
                    </a:lnTo>
                    <a:lnTo>
                      <a:pt x="4782" y="1004"/>
                    </a:lnTo>
                    <a:lnTo>
                      <a:pt x="4791" y="999"/>
                    </a:lnTo>
                    <a:lnTo>
                      <a:pt x="4796" y="996"/>
                    </a:lnTo>
                    <a:lnTo>
                      <a:pt x="4798" y="993"/>
                    </a:lnTo>
                    <a:lnTo>
                      <a:pt x="4800" y="989"/>
                    </a:lnTo>
                    <a:lnTo>
                      <a:pt x="4801" y="984"/>
                    </a:lnTo>
                    <a:lnTo>
                      <a:pt x="4801" y="982"/>
                    </a:lnTo>
                    <a:lnTo>
                      <a:pt x="4799" y="980"/>
                    </a:lnTo>
                    <a:lnTo>
                      <a:pt x="4798" y="979"/>
                    </a:lnTo>
                    <a:lnTo>
                      <a:pt x="4795" y="978"/>
                    </a:lnTo>
                    <a:lnTo>
                      <a:pt x="4789" y="978"/>
                    </a:lnTo>
                    <a:lnTo>
                      <a:pt x="4784" y="979"/>
                    </a:lnTo>
                    <a:lnTo>
                      <a:pt x="4774" y="983"/>
                    </a:lnTo>
                    <a:lnTo>
                      <a:pt x="4763" y="988"/>
                    </a:lnTo>
                    <a:lnTo>
                      <a:pt x="4753" y="989"/>
                    </a:lnTo>
                    <a:lnTo>
                      <a:pt x="4744" y="990"/>
                    </a:lnTo>
                    <a:lnTo>
                      <a:pt x="4734" y="991"/>
                    </a:lnTo>
                    <a:lnTo>
                      <a:pt x="4724" y="993"/>
                    </a:lnTo>
                    <a:lnTo>
                      <a:pt x="4713" y="998"/>
                    </a:lnTo>
                    <a:lnTo>
                      <a:pt x="4701" y="1004"/>
                    </a:lnTo>
                    <a:lnTo>
                      <a:pt x="4691" y="1004"/>
                    </a:lnTo>
                    <a:lnTo>
                      <a:pt x="4682" y="1004"/>
                    </a:lnTo>
                    <a:lnTo>
                      <a:pt x="4677" y="1004"/>
                    </a:lnTo>
                    <a:lnTo>
                      <a:pt x="4672" y="1004"/>
                    </a:lnTo>
                    <a:lnTo>
                      <a:pt x="4668" y="1005"/>
                    </a:lnTo>
                    <a:lnTo>
                      <a:pt x="4663" y="1007"/>
                    </a:lnTo>
                    <a:lnTo>
                      <a:pt x="4660" y="1009"/>
                    </a:lnTo>
                    <a:lnTo>
                      <a:pt x="4658" y="1011"/>
                    </a:lnTo>
                    <a:lnTo>
                      <a:pt x="4656" y="1014"/>
                    </a:lnTo>
                    <a:lnTo>
                      <a:pt x="4655" y="1017"/>
                    </a:lnTo>
                    <a:lnTo>
                      <a:pt x="4653" y="1024"/>
                    </a:lnTo>
                    <a:lnTo>
                      <a:pt x="4653" y="1032"/>
                    </a:lnTo>
                    <a:close/>
                    <a:moveTo>
                      <a:pt x="4517" y="1001"/>
                    </a:moveTo>
                    <a:lnTo>
                      <a:pt x="4518" y="1007"/>
                    </a:lnTo>
                    <a:lnTo>
                      <a:pt x="4521" y="1008"/>
                    </a:lnTo>
                    <a:lnTo>
                      <a:pt x="4523" y="1009"/>
                    </a:lnTo>
                    <a:lnTo>
                      <a:pt x="4525" y="1009"/>
                    </a:lnTo>
                    <a:lnTo>
                      <a:pt x="4526" y="1008"/>
                    </a:lnTo>
                    <a:lnTo>
                      <a:pt x="4527" y="1006"/>
                    </a:lnTo>
                    <a:lnTo>
                      <a:pt x="4528" y="1004"/>
                    </a:lnTo>
                    <a:lnTo>
                      <a:pt x="4528" y="997"/>
                    </a:lnTo>
                    <a:lnTo>
                      <a:pt x="4528" y="992"/>
                    </a:lnTo>
                    <a:lnTo>
                      <a:pt x="4528" y="984"/>
                    </a:lnTo>
                    <a:lnTo>
                      <a:pt x="4528" y="976"/>
                    </a:lnTo>
                    <a:lnTo>
                      <a:pt x="4519" y="976"/>
                    </a:lnTo>
                    <a:lnTo>
                      <a:pt x="4505" y="986"/>
                    </a:lnTo>
                    <a:lnTo>
                      <a:pt x="4492" y="996"/>
                    </a:lnTo>
                    <a:lnTo>
                      <a:pt x="4487" y="989"/>
                    </a:lnTo>
                    <a:lnTo>
                      <a:pt x="4483" y="983"/>
                    </a:lnTo>
                    <a:lnTo>
                      <a:pt x="4476" y="984"/>
                    </a:lnTo>
                    <a:lnTo>
                      <a:pt x="4471" y="986"/>
                    </a:lnTo>
                    <a:lnTo>
                      <a:pt x="4466" y="988"/>
                    </a:lnTo>
                    <a:lnTo>
                      <a:pt x="4462" y="992"/>
                    </a:lnTo>
                    <a:lnTo>
                      <a:pt x="4453" y="999"/>
                    </a:lnTo>
                    <a:lnTo>
                      <a:pt x="4442" y="1007"/>
                    </a:lnTo>
                    <a:lnTo>
                      <a:pt x="4431" y="1010"/>
                    </a:lnTo>
                    <a:lnTo>
                      <a:pt x="4420" y="1012"/>
                    </a:lnTo>
                    <a:lnTo>
                      <a:pt x="4415" y="1013"/>
                    </a:lnTo>
                    <a:lnTo>
                      <a:pt x="4411" y="1015"/>
                    </a:lnTo>
                    <a:lnTo>
                      <a:pt x="4410" y="1017"/>
                    </a:lnTo>
                    <a:lnTo>
                      <a:pt x="4409" y="1019"/>
                    </a:lnTo>
                    <a:lnTo>
                      <a:pt x="4408" y="1021"/>
                    </a:lnTo>
                    <a:lnTo>
                      <a:pt x="4408" y="1023"/>
                    </a:lnTo>
                    <a:lnTo>
                      <a:pt x="4409" y="1031"/>
                    </a:lnTo>
                    <a:lnTo>
                      <a:pt x="4411" y="1036"/>
                    </a:lnTo>
                    <a:lnTo>
                      <a:pt x="4415" y="1041"/>
                    </a:lnTo>
                    <a:lnTo>
                      <a:pt x="4419" y="1046"/>
                    </a:lnTo>
                    <a:lnTo>
                      <a:pt x="4422" y="1048"/>
                    </a:lnTo>
                    <a:lnTo>
                      <a:pt x="4424" y="1051"/>
                    </a:lnTo>
                    <a:lnTo>
                      <a:pt x="4425" y="1053"/>
                    </a:lnTo>
                    <a:lnTo>
                      <a:pt x="4428" y="1054"/>
                    </a:lnTo>
                    <a:lnTo>
                      <a:pt x="4431" y="1054"/>
                    </a:lnTo>
                    <a:lnTo>
                      <a:pt x="4433" y="1053"/>
                    </a:lnTo>
                    <a:lnTo>
                      <a:pt x="4435" y="1051"/>
                    </a:lnTo>
                    <a:lnTo>
                      <a:pt x="4437" y="1049"/>
                    </a:lnTo>
                    <a:lnTo>
                      <a:pt x="4440" y="1045"/>
                    </a:lnTo>
                    <a:lnTo>
                      <a:pt x="4442" y="1040"/>
                    </a:lnTo>
                    <a:lnTo>
                      <a:pt x="4445" y="1034"/>
                    </a:lnTo>
                    <a:lnTo>
                      <a:pt x="4448" y="1029"/>
                    </a:lnTo>
                    <a:lnTo>
                      <a:pt x="4451" y="1027"/>
                    </a:lnTo>
                    <a:lnTo>
                      <a:pt x="4453" y="1025"/>
                    </a:lnTo>
                    <a:lnTo>
                      <a:pt x="4455" y="1025"/>
                    </a:lnTo>
                    <a:lnTo>
                      <a:pt x="4458" y="1024"/>
                    </a:lnTo>
                    <a:lnTo>
                      <a:pt x="4466" y="1033"/>
                    </a:lnTo>
                    <a:lnTo>
                      <a:pt x="4475" y="1040"/>
                    </a:lnTo>
                    <a:lnTo>
                      <a:pt x="4480" y="1039"/>
                    </a:lnTo>
                    <a:lnTo>
                      <a:pt x="4483" y="1038"/>
                    </a:lnTo>
                    <a:lnTo>
                      <a:pt x="4483" y="1018"/>
                    </a:lnTo>
                    <a:lnTo>
                      <a:pt x="4492" y="1016"/>
                    </a:lnTo>
                    <a:lnTo>
                      <a:pt x="4500" y="1012"/>
                    </a:lnTo>
                    <a:lnTo>
                      <a:pt x="4508" y="1007"/>
                    </a:lnTo>
                    <a:lnTo>
                      <a:pt x="4517" y="1001"/>
                    </a:lnTo>
                    <a:close/>
                    <a:moveTo>
                      <a:pt x="4759" y="374"/>
                    </a:moveTo>
                    <a:lnTo>
                      <a:pt x="4763" y="377"/>
                    </a:lnTo>
                    <a:lnTo>
                      <a:pt x="4787" y="377"/>
                    </a:lnTo>
                    <a:lnTo>
                      <a:pt x="4790" y="377"/>
                    </a:lnTo>
                    <a:lnTo>
                      <a:pt x="4793" y="379"/>
                    </a:lnTo>
                    <a:lnTo>
                      <a:pt x="4795" y="381"/>
                    </a:lnTo>
                    <a:lnTo>
                      <a:pt x="4797" y="384"/>
                    </a:lnTo>
                    <a:lnTo>
                      <a:pt x="4798" y="390"/>
                    </a:lnTo>
                    <a:lnTo>
                      <a:pt x="4799" y="397"/>
                    </a:lnTo>
                    <a:lnTo>
                      <a:pt x="4798" y="405"/>
                    </a:lnTo>
                    <a:lnTo>
                      <a:pt x="4797" y="415"/>
                    </a:lnTo>
                    <a:lnTo>
                      <a:pt x="4796" y="422"/>
                    </a:lnTo>
                    <a:lnTo>
                      <a:pt x="4794" y="429"/>
                    </a:lnTo>
                    <a:lnTo>
                      <a:pt x="4787" y="444"/>
                    </a:lnTo>
                    <a:lnTo>
                      <a:pt x="4779" y="460"/>
                    </a:lnTo>
                    <a:lnTo>
                      <a:pt x="4763" y="490"/>
                    </a:lnTo>
                    <a:lnTo>
                      <a:pt x="4748" y="517"/>
                    </a:lnTo>
                    <a:lnTo>
                      <a:pt x="4732" y="543"/>
                    </a:lnTo>
                    <a:lnTo>
                      <a:pt x="4713" y="572"/>
                    </a:lnTo>
                    <a:lnTo>
                      <a:pt x="4698" y="595"/>
                    </a:lnTo>
                    <a:lnTo>
                      <a:pt x="4686" y="617"/>
                    </a:lnTo>
                    <a:lnTo>
                      <a:pt x="4679" y="626"/>
                    </a:lnTo>
                    <a:lnTo>
                      <a:pt x="4670" y="634"/>
                    </a:lnTo>
                    <a:lnTo>
                      <a:pt x="4665" y="637"/>
                    </a:lnTo>
                    <a:lnTo>
                      <a:pt x="4659" y="640"/>
                    </a:lnTo>
                    <a:lnTo>
                      <a:pt x="4654" y="642"/>
                    </a:lnTo>
                    <a:lnTo>
                      <a:pt x="4646" y="643"/>
                    </a:lnTo>
                    <a:lnTo>
                      <a:pt x="4639" y="645"/>
                    </a:lnTo>
                    <a:lnTo>
                      <a:pt x="4634" y="647"/>
                    </a:lnTo>
                    <a:lnTo>
                      <a:pt x="4628" y="651"/>
                    </a:lnTo>
                    <a:lnTo>
                      <a:pt x="4624" y="655"/>
                    </a:lnTo>
                    <a:lnTo>
                      <a:pt x="4615" y="665"/>
                    </a:lnTo>
                    <a:lnTo>
                      <a:pt x="4607" y="675"/>
                    </a:lnTo>
                    <a:lnTo>
                      <a:pt x="4600" y="685"/>
                    </a:lnTo>
                    <a:lnTo>
                      <a:pt x="4590" y="695"/>
                    </a:lnTo>
                    <a:lnTo>
                      <a:pt x="4586" y="698"/>
                    </a:lnTo>
                    <a:lnTo>
                      <a:pt x="4580" y="700"/>
                    </a:lnTo>
                    <a:lnTo>
                      <a:pt x="4575" y="702"/>
                    </a:lnTo>
                    <a:lnTo>
                      <a:pt x="4568" y="703"/>
                    </a:lnTo>
                    <a:lnTo>
                      <a:pt x="4530" y="703"/>
                    </a:lnTo>
                    <a:lnTo>
                      <a:pt x="4521" y="703"/>
                    </a:lnTo>
                    <a:lnTo>
                      <a:pt x="4513" y="704"/>
                    </a:lnTo>
                    <a:lnTo>
                      <a:pt x="4505" y="706"/>
                    </a:lnTo>
                    <a:lnTo>
                      <a:pt x="4498" y="708"/>
                    </a:lnTo>
                    <a:lnTo>
                      <a:pt x="4491" y="710"/>
                    </a:lnTo>
                    <a:lnTo>
                      <a:pt x="4483" y="711"/>
                    </a:lnTo>
                    <a:lnTo>
                      <a:pt x="4474" y="713"/>
                    </a:lnTo>
                    <a:lnTo>
                      <a:pt x="4466" y="713"/>
                    </a:lnTo>
                    <a:lnTo>
                      <a:pt x="4437" y="713"/>
                    </a:lnTo>
                    <a:lnTo>
                      <a:pt x="4411" y="703"/>
                    </a:lnTo>
                    <a:lnTo>
                      <a:pt x="4384" y="703"/>
                    </a:lnTo>
                    <a:lnTo>
                      <a:pt x="4284" y="757"/>
                    </a:lnTo>
                    <a:lnTo>
                      <a:pt x="4275" y="752"/>
                    </a:lnTo>
                    <a:lnTo>
                      <a:pt x="4267" y="749"/>
                    </a:lnTo>
                    <a:lnTo>
                      <a:pt x="4259" y="746"/>
                    </a:lnTo>
                    <a:lnTo>
                      <a:pt x="4248" y="745"/>
                    </a:lnTo>
                    <a:lnTo>
                      <a:pt x="4240" y="745"/>
                    </a:lnTo>
                    <a:lnTo>
                      <a:pt x="4232" y="748"/>
                    </a:lnTo>
                    <a:lnTo>
                      <a:pt x="4225" y="750"/>
                    </a:lnTo>
                    <a:lnTo>
                      <a:pt x="4217" y="753"/>
                    </a:lnTo>
                    <a:lnTo>
                      <a:pt x="4211" y="757"/>
                    </a:lnTo>
                    <a:lnTo>
                      <a:pt x="4204" y="761"/>
                    </a:lnTo>
                    <a:lnTo>
                      <a:pt x="4198" y="766"/>
                    </a:lnTo>
                    <a:lnTo>
                      <a:pt x="4191" y="772"/>
                    </a:lnTo>
                    <a:lnTo>
                      <a:pt x="4181" y="785"/>
                    </a:lnTo>
                    <a:lnTo>
                      <a:pt x="4172" y="797"/>
                    </a:lnTo>
                    <a:lnTo>
                      <a:pt x="4168" y="802"/>
                    </a:lnTo>
                    <a:lnTo>
                      <a:pt x="4161" y="806"/>
                    </a:lnTo>
                    <a:lnTo>
                      <a:pt x="4155" y="809"/>
                    </a:lnTo>
                    <a:lnTo>
                      <a:pt x="4148" y="810"/>
                    </a:lnTo>
                    <a:lnTo>
                      <a:pt x="4139" y="809"/>
                    </a:lnTo>
                    <a:lnTo>
                      <a:pt x="4128" y="808"/>
                    </a:lnTo>
                    <a:lnTo>
                      <a:pt x="4121" y="808"/>
                    </a:lnTo>
                    <a:lnTo>
                      <a:pt x="4115" y="809"/>
                    </a:lnTo>
                    <a:lnTo>
                      <a:pt x="4109" y="811"/>
                    </a:lnTo>
                    <a:lnTo>
                      <a:pt x="4103" y="814"/>
                    </a:lnTo>
                    <a:lnTo>
                      <a:pt x="4093" y="821"/>
                    </a:lnTo>
                    <a:lnTo>
                      <a:pt x="4083" y="830"/>
                    </a:lnTo>
                    <a:lnTo>
                      <a:pt x="4076" y="836"/>
                    </a:lnTo>
                    <a:lnTo>
                      <a:pt x="4071" y="839"/>
                    </a:lnTo>
                    <a:lnTo>
                      <a:pt x="4069" y="840"/>
                    </a:lnTo>
                    <a:lnTo>
                      <a:pt x="4067" y="842"/>
                    </a:lnTo>
                    <a:lnTo>
                      <a:pt x="4065" y="845"/>
                    </a:lnTo>
                    <a:lnTo>
                      <a:pt x="4063" y="847"/>
                    </a:lnTo>
                    <a:lnTo>
                      <a:pt x="4058" y="863"/>
                    </a:lnTo>
                    <a:lnTo>
                      <a:pt x="4054" y="877"/>
                    </a:lnTo>
                    <a:lnTo>
                      <a:pt x="4048" y="891"/>
                    </a:lnTo>
                    <a:lnTo>
                      <a:pt x="4044" y="907"/>
                    </a:lnTo>
                    <a:lnTo>
                      <a:pt x="4040" y="927"/>
                    </a:lnTo>
                    <a:lnTo>
                      <a:pt x="4037" y="944"/>
                    </a:lnTo>
                    <a:lnTo>
                      <a:pt x="4036" y="962"/>
                    </a:lnTo>
                    <a:lnTo>
                      <a:pt x="4034" y="983"/>
                    </a:lnTo>
                    <a:lnTo>
                      <a:pt x="4031" y="1000"/>
                    </a:lnTo>
                    <a:lnTo>
                      <a:pt x="4028" y="1016"/>
                    </a:lnTo>
                    <a:lnTo>
                      <a:pt x="4026" y="1032"/>
                    </a:lnTo>
                    <a:lnTo>
                      <a:pt x="4025" y="1050"/>
                    </a:lnTo>
                    <a:lnTo>
                      <a:pt x="4025" y="1073"/>
                    </a:lnTo>
                    <a:lnTo>
                      <a:pt x="4037" y="1074"/>
                    </a:lnTo>
                    <a:lnTo>
                      <a:pt x="4048" y="1074"/>
                    </a:lnTo>
                    <a:lnTo>
                      <a:pt x="4054" y="1075"/>
                    </a:lnTo>
                    <a:lnTo>
                      <a:pt x="4059" y="1077"/>
                    </a:lnTo>
                    <a:lnTo>
                      <a:pt x="4064" y="1079"/>
                    </a:lnTo>
                    <a:lnTo>
                      <a:pt x="4069" y="1082"/>
                    </a:lnTo>
                    <a:lnTo>
                      <a:pt x="4080" y="1091"/>
                    </a:lnTo>
                    <a:lnTo>
                      <a:pt x="4089" y="1098"/>
                    </a:lnTo>
                    <a:lnTo>
                      <a:pt x="4093" y="1101"/>
                    </a:lnTo>
                    <a:lnTo>
                      <a:pt x="4098" y="1103"/>
                    </a:lnTo>
                    <a:lnTo>
                      <a:pt x="4104" y="1105"/>
                    </a:lnTo>
                    <a:lnTo>
                      <a:pt x="4111" y="1105"/>
                    </a:lnTo>
                    <a:lnTo>
                      <a:pt x="4117" y="1104"/>
                    </a:lnTo>
                    <a:lnTo>
                      <a:pt x="4121" y="1102"/>
                    </a:lnTo>
                    <a:lnTo>
                      <a:pt x="4125" y="1098"/>
                    </a:lnTo>
                    <a:lnTo>
                      <a:pt x="4127" y="1094"/>
                    </a:lnTo>
                    <a:lnTo>
                      <a:pt x="4131" y="1082"/>
                    </a:lnTo>
                    <a:lnTo>
                      <a:pt x="4136" y="1070"/>
                    </a:lnTo>
                    <a:lnTo>
                      <a:pt x="4139" y="1063"/>
                    </a:lnTo>
                    <a:lnTo>
                      <a:pt x="4143" y="1057"/>
                    </a:lnTo>
                    <a:lnTo>
                      <a:pt x="4147" y="1053"/>
                    </a:lnTo>
                    <a:lnTo>
                      <a:pt x="4152" y="1049"/>
                    </a:lnTo>
                    <a:lnTo>
                      <a:pt x="4157" y="1045"/>
                    </a:lnTo>
                    <a:lnTo>
                      <a:pt x="4162" y="1041"/>
                    </a:lnTo>
                    <a:lnTo>
                      <a:pt x="4167" y="1036"/>
                    </a:lnTo>
                    <a:lnTo>
                      <a:pt x="4172" y="1029"/>
                    </a:lnTo>
                    <a:lnTo>
                      <a:pt x="4177" y="1019"/>
                    </a:lnTo>
                    <a:lnTo>
                      <a:pt x="4181" y="1009"/>
                    </a:lnTo>
                    <a:lnTo>
                      <a:pt x="4184" y="1005"/>
                    </a:lnTo>
                    <a:lnTo>
                      <a:pt x="4188" y="1001"/>
                    </a:lnTo>
                    <a:lnTo>
                      <a:pt x="4193" y="999"/>
                    </a:lnTo>
                    <a:lnTo>
                      <a:pt x="4198" y="998"/>
                    </a:lnTo>
                    <a:lnTo>
                      <a:pt x="4213" y="1006"/>
                    </a:lnTo>
                    <a:lnTo>
                      <a:pt x="4229" y="1014"/>
                    </a:lnTo>
                    <a:lnTo>
                      <a:pt x="4236" y="1010"/>
                    </a:lnTo>
                    <a:lnTo>
                      <a:pt x="4242" y="1005"/>
                    </a:lnTo>
                    <a:lnTo>
                      <a:pt x="4254" y="998"/>
                    </a:lnTo>
                    <a:lnTo>
                      <a:pt x="4264" y="992"/>
                    </a:lnTo>
                    <a:lnTo>
                      <a:pt x="4281" y="983"/>
                    </a:lnTo>
                    <a:lnTo>
                      <a:pt x="4296" y="976"/>
                    </a:lnTo>
                    <a:lnTo>
                      <a:pt x="4312" y="969"/>
                    </a:lnTo>
                    <a:lnTo>
                      <a:pt x="4329" y="963"/>
                    </a:lnTo>
                    <a:lnTo>
                      <a:pt x="4344" y="957"/>
                    </a:lnTo>
                    <a:lnTo>
                      <a:pt x="4356" y="952"/>
                    </a:lnTo>
                    <a:lnTo>
                      <a:pt x="4370" y="947"/>
                    </a:lnTo>
                    <a:lnTo>
                      <a:pt x="4384" y="940"/>
                    </a:lnTo>
                    <a:lnTo>
                      <a:pt x="4397" y="936"/>
                    </a:lnTo>
                    <a:lnTo>
                      <a:pt x="4408" y="932"/>
                    </a:lnTo>
                    <a:lnTo>
                      <a:pt x="4413" y="930"/>
                    </a:lnTo>
                    <a:lnTo>
                      <a:pt x="4418" y="928"/>
                    </a:lnTo>
                    <a:lnTo>
                      <a:pt x="4423" y="924"/>
                    </a:lnTo>
                    <a:lnTo>
                      <a:pt x="4427" y="919"/>
                    </a:lnTo>
                    <a:lnTo>
                      <a:pt x="4422" y="912"/>
                    </a:lnTo>
                    <a:lnTo>
                      <a:pt x="4417" y="906"/>
                    </a:lnTo>
                    <a:lnTo>
                      <a:pt x="4426" y="904"/>
                    </a:lnTo>
                    <a:lnTo>
                      <a:pt x="4434" y="901"/>
                    </a:lnTo>
                    <a:lnTo>
                      <a:pt x="4441" y="898"/>
                    </a:lnTo>
                    <a:lnTo>
                      <a:pt x="4447" y="895"/>
                    </a:lnTo>
                    <a:lnTo>
                      <a:pt x="4455" y="892"/>
                    </a:lnTo>
                    <a:lnTo>
                      <a:pt x="4461" y="890"/>
                    </a:lnTo>
                    <a:lnTo>
                      <a:pt x="4469" y="887"/>
                    </a:lnTo>
                    <a:lnTo>
                      <a:pt x="4477" y="886"/>
                    </a:lnTo>
                    <a:lnTo>
                      <a:pt x="4482" y="887"/>
                    </a:lnTo>
                    <a:lnTo>
                      <a:pt x="4486" y="889"/>
                    </a:lnTo>
                    <a:lnTo>
                      <a:pt x="4489" y="890"/>
                    </a:lnTo>
                    <a:lnTo>
                      <a:pt x="4492" y="892"/>
                    </a:lnTo>
                    <a:lnTo>
                      <a:pt x="4497" y="897"/>
                    </a:lnTo>
                    <a:lnTo>
                      <a:pt x="4504" y="902"/>
                    </a:lnTo>
                    <a:lnTo>
                      <a:pt x="4512" y="908"/>
                    </a:lnTo>
                    <a:lnTo>
                      <a:pt x="4518" y="914"/>
                    </a:lnTo>
                    <a:lnTo>
                      <a:pt x="4521" y="919"/>
                    </a:lnTo>
                    <a:lnTo>
                      <a:pt x="4522" y="923"/>
                    </a:lnTo>
                    <a:lnTo>
                      <a:pt x="4524" y="927"/>
                    </a:lnTo>
                    <a:lnTo>
                      <a:pt x="4524" y="932"/>
                    </a:lnTo>
                    <a:lnTo>
                      <a:pt x="4524" y="935"/>
                    </a:lnTo>
                    <a:lnTo>
                      <a:pt x="4523" y="937"/>
                    </a:lnTo>
                    <a:lnTo>
                      <a:pt x="4522" y="940"/>
                    </a:lnTo>
                    <a:lnTo>
                      <a:pt x="4520" y="942"/>
                    </a:lnTo>
                    <a:lnTo>
                      <a:pt x="4518" y="944"/>
                    </a:lnTo>
                    <a:lnTo>
                      <a:pt x="4516" y="946"/>
                    </a:lnTo>
                    <a:lnTo>
                      <a:pt x="4513" y="947"/>
                    </a:lnTo>
                    <a:lnTo>
                      <a:pt x="4510" y="948"/>
                    </a:lnTo>
                    <a:lnTo>
                      <a:pt x="4497" y="943"/>
                    </a:lnTo>
                    <a:lnTo>
                      <a:pt x="4486" y="940"/>
                    </a:lnTo>
                    <a:lnTo>
                      <a:pt x="4476" y="940"/>
                    </a:lnTo>
                    <a:lnTo>
                      <a:pt x="4467" y="941"/>
                    </a:lnTo>
                    <a:lnTo>
                      <a:pt x="4459" y="943"/>
                    </a:lnTo>
                    <a:lnTo>
                      <a:pt x="4451" y="946"/>
                    </a:lnTo>
                    <a:lnTo>
                      <a:pt x="4442" y="948"/>
                    </a:lnTo>
                    <a:lnTo>
                      <a:pt x="4435" y="952"/>
                    </a:lnTo>
                    <a:lnTo>
                      <a:pt x="4428" y="955"/>
                    </a:lnTo>
                    <a:lnTo>
                      <a:pt x="4422" y="960"/>
                    </a:lnTo>
                    <a:lnTo>
                      <a:pt x="4415" y="964"/>
                    </a:lnTo>
                    <a:lnTo>
                      <a:pt x="4409" y="970"/>
                    </a:lnTo>
                    <a:lnTo>
                      <a:pt x="4403" y="977"/>
                    </a:lnTo>
                    <a:lnTo>
                      <a:pt x="4398" y="983"/>
                    </a:lnTo>
                    <a:lnTo>
                      <a:pt x="4387" y="997"/>
                    </a:lnTo>
                    <a:lnTo>
                      <a:pt x="4378" y="1014"/>
                    </a:lnTo>
                    <a:lnTo>
                      <a:pt x="4370" y="1033"/>
                    </a:lnTo>
                    <a:lnTo>
                      <a:pt x="4361" y="1049"/>
                    </a:lnTo>
                    <a:lnTo>
                      <a:pt x="4357" y="1056"/>
                    </a:lnTo>
                    <a:lnTo>
                      <a:pt x="4352" y="1065"/>
                    </a:lnTo>
                    <a:lnTo>
                      <a:pt x="4346" y="1072"/>
                    </a:lnTo>
                    <a:lnTo>
                      <a:pt x="4339" y="1079"/>
                    </a:lnTo>
                    <a:lnTo>
                      <a:pt x="4334" y="1086"/>
                    </a:lnTo>
                    <a:lnTo>
                      <a:pt x="4330" y="1094"/>
                    </a:lnTo>
                    <a:lnTo>
                      <a:pt x="4327" y="1101"/>
                    </a:lnTo>
                    <a:lnTo>
                      <a:pt x="4325" y="1108"/>
                    </a:lnTo>
                    <a:lnTo>
                      <a:pt x="4322" y="1114"/>
                    </a:lnTo>
                    <a:lnTo>
                      <a:pt x="4318" y="1121"/>
                    </a:lnTo>
                    <a:lnTo>
                      <a:pt x="4313" y="1127"/>
                    </a:lnTo>
                    <a:lnTo>
                      <a:pt x="4305" y="1131"/>
                    </a:lnTo>
                    <a:lnTo>
                      <a:pt x="4291" y="1138"/>
                    </a:lnTo>
                    <a:lnTo>
                      <a:pt x="4277" y="1145"/>
                    </a:lnTo>
                    <a:lnTo>
                      <a:pt x="4268" y="1150"/>
                    </a:lnTo>
                    <a:lnTo>
                      <a:pt x="4262" y="1156"/>
                    </a:lnTo>
                    <a:lnTo>
                      <a:pt x="4255" y="1161"/>
                    </a:lnTo>
                    <a:lnTo>
                      <a:pt x="4250" y="1167"/>
                    </a:lnTo>
                    <a:lnTo>
                      <a:pt x="4238" y="1180"/>
                    </a:lnTo>
                    <a:lnTo>
                      <a:pt x="4225" y="1194"/>
                    </a:lnTo>
                    <a:lnTo>
                      <a:pt x="4218" y="1203"/>
                    </a:lnTo>
                    <a:lnTo>
                      <a:pt x="4212" y="1210"/>
                    </a:lnTo>
                    <a:lnTo>
                      <a:pt x="4208" y="1213"/>
                    </a:lnTo>
                    <a:lnTo>
                      <a:pt x="4205" y="1215"/>
                    </a:lnTo>
                    <a:lnTo>
                      <a:pt x="4201" y="1216"/>
                    </a:lnTo>
                    <a:lnTo>
                      <a:pt x="4196" y="1217"/>
                    </a:lnTo>
                    <a:lnTo>
                      <a:pt x="4182" y="1214"/>
                    </a:lnTo>
                    <a:lnTo>
                      <a:pt x="4169" y="1211"/>
                    </a:lnTo>
                    <a:lnTo>
                      <a:pt x="4166" y="1212"/>
                    </a:lnTo>
                    <a:lnTo>
                      <a:pt x="4165" y="1214"/>
                    </a:lnTo>
                    <a:lnTo>
                      <a:pt x="4164" y="1217"/>
                    </a:lnTo>
                    <a:lnTo>
                      <a:pt x="4164" y="1221"/>
                    </a:lnTo>
                    <a:lnTo>
                      <a:pt x="4166" y="1231"/>
                    </a:lnTo>
                    <a:lnTo>
                      <a:pt x="4166" y="1240"/>
                    </a:lnTo>
                    <a:lnTo>
                      <a:pt x="4179" y="1241"/>
                    </a:lnTo>
                    <a:lnTo>
                      <a:pt x="4191" y="1242"/>
                    </a:lnTo>
                    <a:lnTo>
                      <a:pt x="4198" y="1243"/>
                    </a:lnTo>
                    <a:lnTo>
                      <a:pt x="4204" y="1244"/>
                    </a:lnTo>
                    <a:lnTo>
                      <a:pt x="4209" y="1247"/>
                    </a:lnTo>
                    <a:lnTo>
                      <a:pt x="4215" y="1250"/>
                    </a:lnTo>
                    <a:lnTo>
                      <a:pt x="4232" y="1262"/>
                    </a:lnTo>
                    <a:lnTo>
                      <a:pt x="4245" y="1273"/>
                    </a:lnTo>
                    <a:lnTo>
                      <a:pt x="4253" y="1278"/>
                    </a:lnTo>
                    <a:lnTo>
                      <a:pt x="4261" y="1282"/>
                    </a:lnTo>
                    <a:lnTo>
                      <a:pt x="4269" y="1288"/>
                    </a:lnTo>
                    <a:lnTo>
                      <a:pt x="4279" y="1292"/>
                    </a:lnTo>
                    <a:lnTo>
                      <a:pt x="4285" y="1295"/>
                    </a:lnTo>
                    <a:lnTo>
                      <a:pt x="4291" y="1299"/>
                    </a:lnTo>
                    <a:lnTo>
                      <a:pt x="4296" y="1303"/>
                    </a:lnTo>
                    <a:lnTo>
                      <a:pt x="4301" y="1307"/>
                    </a:lnTo>
                    <a:lnTo>
                      <a:pt x="4305" y="1312"/>
                    </a:lnTo>
                    <a:lnTo>
                      <a:pt x="4309" y="1319"/>
                    </a:lnTo>
                    <a:lnTo>
                      <a:pt x="4312" y="1325"/>
                    </a:lnTo>
                    <a:lnTo>
                      <a:pt x="4315" y="1332"/>
                    </a:lnTo>
                    <a:lnTo>
                      <a:pt x="4321" y="1347"/>
                    </a:lnTo>
                    <a:lnTo>
                      <a:pt x="4326" y="1362"/>
                    </a:lnTo>
                    <a:lnTo>
                      <a:pt x="4328" y="1366"/>
                    </a:lnTo>
                    <a:lnTo>
                      <a:pt x="4330" y="1371"/>
                    </a:lnTo>
                    <a:lnTo>
                      <a:pt x="4334" y="1374"/>
                    </a:lnTo>
                    <a:lnTo>
                      <a:pt x="4338" y="1377"/>
                    </a:lnTo>
                    <a:lnTo>
                      <a:pt x="4341" y="1380"/>
                    </a:lnTo>
                    <a:lnTo>
                      <a:pt x="4344" y="1383"/>
                    </a:lnTo>
                    <a:lnTo>
                      <a:pt x="4345" y="1387"/>
                    </a:lnTo>
                    <a:lnTo>
                      <a:pt x="4346" y="1391"/>
                    </a:lnTo>
                    <a:lnTo>
                      <a:pt x="4346" y="1394"/>
                    </a:lnTo>
                    <a:lnTo>
                      <a:pt x="4345" y="1397"/>
                    </a:lnTo>
                    <a:lnTo>
                      <a:pt x="4343" y="1400"/>
                    </a:lnTo>
                    <a:lnTo>
                      <a:pt x="4341" y="1401"/>
                    </a:lnTo>
                    <a:lnTo>
                      <a:pt x="4336" y="1404"/>
                    </a:lnTo>
                    <a:lnTo>
                      <a:pt x="4328" y="1406"/>
                    </a:lnTo>
                    <a:lnTo>
                      <a:pt x="4322" y="1409"/>
                    </a:lnTo>
                    <a:lnTo>
                      <a:pt x="4317" y="1411"/>
                    </a:lnTo>
                    <a:lnTo>
                      <a:pt x="4315" y="1413"/>
                    </a:lnTo>
                    <a:lnTo>
                      <a:pt x="4313" y="1415"/>
                    </a:lnTo>
                    <a:lnTo>
                      <a:pt x="4312" y="1418"/>
                    </a:lnTo>
                    <a:lnTo>
                      <a:pt x="4312" y="1420"/>
                    </a:lnTo>
                    <a:lnTo>
                      <a:pt x="4316" y="1435"/>
                    </a:lnTo>
                    <a:lnTo>
                      <a:pt x="4321" y="1449"/>
                    </a:lnTo>
                    <a:lnTo>
                      <a:pt x="4321" y="1493"/>
                    </a:lnTo>
                    <a:lnTo>
                      <a:pt x="4332" y="1494"/>
                    </a:lnTo>
                    <a:lnTo>
                      <a:pt x="4343" y="1495"/>
                    </a:lnTo>
                    <a:lnTo>
                      <a:pt x="4347" y="1497"/>
                    </a:lnTo>
                    <a:lnTo>
                      <a:pt x="4351" y="1499"/>
                    </a:lnTo>
                    <a:lnTo>
                      <a:pt x="4354" y="1502"/>
                    </a:lnTo>
                    <a:lnTo>
                      <a:pt x="4356" y="1507"/>
                    </a:lnTo>
                    <a:lnTo>
                      <a:pt x="4359" y="1522"/>
                    </a:lnTo>
                    <a:lnTo>
                      <a:pt x="4364" y="1536"/>
                    </a:lnTo>
                    <a:lnTo>
                      <a:pt x="4368" y="1533"/>
                    </a:lnTo>
                    <a:lnTo>
                      <a:pt x="4371" y="1528"/>
                    </a:lnTo>
                    <a:lnTo>
                      <a:pt x="4373" y="1523"/>
                    </a:lnTo>
                    <a:lnTo>
                      <a:pt x="4374" y="1518"/>
                    </a:lnTo>
                    <a:lnTo>
                      <a:pt x="4376" y="1514"/>
                    </a:lnTo>
                    <a:lnTo>
                      <a:pt x="4378" y="1509"/>
                    </a:lnTo>
                    <a:lnTo>
                      <a:pt x="4380" y="1507"/>
                    </a:lnTo>
                    <a:lnTo>
                      <a:pt x="4381" y="1506"/>
                    </a:lnTo>
                    <a:lnTo>
                      <a:pt x="4384" y="1506"/>
                    </a:lnTo>
                    <a:lnTo>
                      <a:pt x="4386" y="1505"/>
                    </a:lnTo>
                    <a:lnTo>
                      <a:pt x="4390" y="1507"/>
                    </a:lnTo>
                    <a:lnTo>
                      <a:pt x="4394" y="1510"/>
                    </a:lnTo>
                    <a:lnTo>
                      <a:pt x="4394" y="1539"/>
                    </a:lnTo>
                    <a:lnTo>
                      <a:pt x="4396" y="1549"/>
                    </a:lnTo>
                    <a:lnTo>
                      <a:pt x="4399" y="1557"/>
                    </a:lnTo>
                    <a:lnTo>
                      <a:pt x="4399" y="1567"/>
                    </a:lnTo>
                    <a:lnTo>
                      <a:pt x="4389" y="1568"/>
                    </a:lnTo>
                    <a:lnTo>
                      <a:pt x="4381" y="1570"/>
                    </a:lnTo>
                    <a:lnTo>
                      <a:pt x="4373" y="1572"/>
                    </a:lnTo>
                    <a:lnTo>
                      <a:pt x="4365" y="1575"/>
                    </a:lnTo>
                    <a:lnTo>
                      <a:pt x="4355" y="1582"/>
                    </a:lnTo>
                    <a:lnTo>
                      <a:pt x="4348" y="1589"/>
                    </a:lnTo>
                    <a:lnTo>
                      <a:pt x="4344" y="1593"/>
                    </a:lnTo>
                    <a:lnTo>
                      <a:pt x="4340" y="1596"/>
                    </a:lnTo>
                    <a:lnTo>
                      <a:pt x="4334" y="1600"/>
                    </a:lnTo>
                    <a:lnTo>
                      <a:pt x="4329" y="1602"/>
                    </a:lnTo>
                    <a:lnTo>
                      <a:pt x="4317" y="1606"/>
                    </a:lnTo>
                    <a:lnTo>
                      <a:pt x="4307" y="1609"/>
                    </a:lnTo>
                    <a:lnTo>
                      <a:pt x="4301" y="1611"/>
                    </a:lnTo>
                    <a:lnTo>
                      <a:pt x="4296" y="1613"/>
                    </a:lnTo>
                    <a:lnTo>
                      <a:pt x="4291" y="1616"/>
                    </a:lnTo>
                    <a:lnTo>
                      <a:pt x="4286" y="1619"/>
                    </a:lnTo>
                    <a:lnTo>
                      <a:pt x="4277" y="1624"/>
                    </a:lnTo>
                    <a:lnTo>
                      <a:pt x="4270" y="1629"/>
                    </a:lnTo>
                    <a:lnTo>
                      <a:pt x="4267" y="1631"/>
                    </a:lnTo>
                    <a:lnTo>
                      <a:pt x="4265" y="1634"/>
                    </a:lnTo>
                    <a:lnTo>
                      <a:pt x="4263" y="1637"/>
                    </a:lnTo>
                    <a:lnTo>
                      <a:pt x="4263" y="1641"/>
                    </a:lnTo>
                    <a:lnTo>
                      <a:pt x="4264" y="1646"/>
                    </a:lnTo>
                    <a:lnTo>
                      <a:pt x="4265" y="1651"/>
                    </a:lnTo>
                    <a:lnTo>
                      <a:pt x="4268" y="1656"/>
                    </a:lnTo>
                    <a:lnTo>
                      <a:pt x="4271" y="1660"/>
                    </a:lnTo>
                    <a:lnTo>
                      <a:pt x="4274" y="1664"/>
                    </a:lnTo>
                    <a:lnTo>
                      <a:pt x="4276" y="1669"/>
                    </a:lnTo>
                    <a:lnTo>
                      <a:pt x="4279" y="1673"/>
                    </a:lnTo>
                    <a:lnTo>
                      <a:pt x="4280" y="1679"/>
                    </a:lnTo>
                    <a:lnTo>
                      <a:pt x="4279" y="1681"/>
                    </a:lnTo>
                    <a:lnTo>
                      <a:pt x="4277" y="1684"/>
                    </a:lnTo>
                    <a:lnTo>
                      <a:pt x="4275" y="1686"/>
                    </a:lnTo>
                    <a:lnTo>
                      <a:pt x="4273" y="1687"/>
                    </a:lnTo>
                    <a:lnTo>
                      <a:pt x="4267" y="1689"/>
                    </a:lnTo>
                    <a:lnTo>
                      <a:pt x="4261" y="1690"/>
                    </a:lnTo>
                    <a:lnTo>
                      <a:pt x="4250" y="1693"/>
                    </a:lnTo>
                    <a:lnTo>
                      <a:pt x="4239" y="1695"/>
                    </a:lnTo>
                    <a:lnTo>
                      <a:pt x="4205" y="1695"/>
                    </a:lnTo>
                    <a:lnTo>
                      <a:pt x="4200" y="1696"/>
                    </a:lnTo>
                    <a:lnTo>
                      <a:pt x="4194" y="1698"/>
                    </a:lnTo>
                    <a:lnTo>
                      <a:pt x="4182" y="1698"/>
                    </a:lnTo>
                    <a:lnTo>
                      <a:pt x="4181" y="1680"/>
                    </a:lnTo>
                    <a:lnTo>
                      <a:pt x="4180" y="1665"/>
                    </a:lnTo>
                    <a:lnTo>
                      <a:pt x="4178" y="1649"/>
                    </a:lnTo>
                    <a:lnTo>
                      <a:pt x="4177" y="1632"/>
                    </a:lnTo>
                    <a:lnTo>
                      <a:pt x="4178" y="1628"/>
                    </a:lnTo>
                    <a:lnTo>
                      <a:pt x="4179" y="1622"/>
                    </a:lnTo>
                    <a:lnTo>
                      <a:pt x="4181" y="1619"/>
                    </a:lnTo>
                    <a:lnTo>
                      <a:pt x="4184" y="1615"/>
                    </a:lnTo>
                    <a:lnTo>
                      <a:pt x="4186" y="1612"/>
                    </a:lnTo>
                    <a:lnTo>
                      <a:pt x="4188" y="1608"/>
                    </a:lnTo>
                    <a:lnTo>
                      <a:pt x="4189" y="1604"/>
                    </a:lnTo>
                    <a:lnTo>
                      <a:pt x="4190" y="1599"/>
                    </a:lnTo>
                    <a:lnTo>
                      <a:pt x="4189" y="1592"/>
                    </a:lnTo>
                    <a:lnTo>
                      <a:pt x="4186" y="1587"/>
                    </a:lnTo>
                    <a:lnTo>
                      <a:pt x="4182" y="1583"/>
                    </a:lnTo>
                    <a:lnTo>
                      <a:pt x="4180" y="1577"/>
                    </a:lnTo>
                    <a:lnTo>
                      <a:pt x="4179" y="1573"/>
                    </a:lnTo>
                    <a:lnTo>
                      <a:pt x="4177" y="1568"/>
                    </a:lnTo>
                    <a:lnTo>
                      <a:pt x="4176" y="1565"/>
                    </a:lnTo>
                    <a:lnTo>
                      <a:pt x="4173" y="1562"/>
                    </a:lnTo>
                    <a:lnTo>
                      <a:pt x="4162" y="1559"/>
                    </a:lnTo>
                    <a:lnTo>
                      <a:pt x="4153" y="1557"/>
                    </a:lnTo>
                    <a:lnTo>
                      <a:pt x="4149" y="1557"/>
                    </a:lnTo>
                    <a:lnTo>
                      <a:pt x="4144" y="1556"/>
                    </a:lnTo>
                    <a:lnTo>
                      <a:pt x="4140" y="1554"/>
                    </a:lnTo>
                    <a:lnTo>
                      <a:pt x="4134" y="1552"/>
                    </a:lnTo>
                    <a:lnTo>
                      <a:pt x="4127" y="1547"/>
                    </a:lnTo>
                    <a:lnTo>
                      <a:pt x="4121" y="1541"/>
                    </a:lnTo>
                    <a:lnTo>
                      <a:pt x="4116" y="1534"/>
                    </a:lnTo>
                    <a:lnTo>
                      <a:pt x="4110" y="1527"/>
                    </a:lnTo>
                    <a:lnTo>
                      <a:pt x="4105" y="1524"/>
                    </a:lnTo>
                    <a:lnTo>
                      <a:pt x="4100" y="1521"/>
                    </a:lnTo>
                    <a:lnTo>
                      <a:pt x="4098" y="1520"/>
                    </a:lnTo>
                    <a:lnTo>
                      <a:pt x="4097" y="1518"/>
                    </a:lnTo>
                    <a:lnTo>
                      <a:pt x="4096" y="1516"/>
                    </a:lnTo>
                    <a:lnTo>
                      <a:pt x="4095" y="1513"/>
                    </a:lnTo>
                    <a:lnTo>
                      <a:pt x="4096" y="1505"/>
                    </a:lnTo>
                    <a:lnTo>
                      <a:pt x="4097" y="1499"/>
                    </a:lnTo>
                    <a:lnTo>
                      <a:pt x="4100" y="1493"/>
                    </a:lnTo>
                    <a:lnTo>
                      <a:pt x="4103" y="1488"/>
                    </a:lnTo>
                    <a:lnTo>
                      <a:pt x="4111" y="1477"/>
                    </a:lnTo>
                    <a:lnTo>
                      <a:pt x="4117" y="1464"/>
                    </a:lnTo>
                    <a:lnTo>
                      <a:pt x="4121" y="1452"/>
                    </a:lnTo>
                    <a:lnTo>
                      <a:pt x="4122" y="1441"/>
                    </a:lnTo>
                    <a:lnTo>
                      <a:pt x="4123" y="1430"/>
                    </a:lnTo>
                    <a:lnTo>
                      <a:pt x="4124" y="1416"/>
                    </a:lnTo>
                    <a:lnTo>
                      <a:pt x="4127" y="1406"/>
                    </a:lnTo>
                    <a:lnTo>
                      <a:pt x="4130" y="1394"/>
                    </a:lnTo>
                    <a:lnTo>
                      <a:pt x="4130" y="1382"/>
                    </a:lnTo>
                    <a:lnTo>
                      <a:pt x="4107" y="1382"/>
                    </a:lnTo>
                    <a:lnTo>
                      <a:pt x="4089" y="1382"/>
                    </a:lnTo>
                    <a:lnTo>
                      <a:pt x="4073" y="1383"/>
                    </a:lnTo>
                    <a:lnTo>
                      <a:pt x="4066" y="1385"/>
                    </a:lnTo>
                    <a:lnTo>
                      <a:pt x="4059" y="1387"/>
                    </a:lnTo>
                    <a:lnTo>
                      <a:pt x="4052" y="1391"/>
                    </a:lnTo>
                    <a:lnTo>
                      <a:pt x="4044" y="1396"/>
                    </a:lnTo>
                    <a:lnTo>
                      <a:pt x="4034" y="1407"/>
                    </a:lnTo>
                    <a:lnTo>
                      <a:pt x="4026" y="1417"/>
                    </a:lnTo>
                    <a:lnTo>
                      <a:pt x="4022" y="1422"/>
                    </a:lnTo>
                    <a:lnTo>
                      <a:pt x="4017" y="1428"/>
                    </a:lnTo>
                    <a:lnTo>
                      <a:pt x="4012" y="1432"/>
                    </a:lnTo>
                    <a:lnTo>
                      <a:pt x="4005" y="1436"/>
                    </a:lnTo>
                    <a:lnTo>
                      <a:pt x="4010" y="1444"/>
                    </a:lnTo>
                    <a:lnTo>
                      <a:pt x="4013" y="1452"/>
                    </a:lnTo>
                    <a:lnTo>
                      <a:pt x="4014" y="1462"/>
                    </a:lnTo>
                    <a:lnTo>
                      <a:pt x="4015" y="1471"/>
                    </a:lnTo>
                    <a:lnTo>
                      <a:pt x="4016" y="1479"/>
                    </a:lnTo>
                    <a:lnTo>
                      <a:pt x="4018" y="1487"/>
                    </a:lnTo>
                    <a:lnTo>
                      <a:pt x="4019" y="1490"/>
                    </a:lnTo>
                    <a:lnTo>
                      <a:pt x="4021" y="1493"/>
                    </a:lnTo>
                    <a:lnTo>
                      <a:pt x="4023" y="1496"/>
                    </a:lnTo>
                    <a:lnTo>
                      <a:pt x="4026" y="1498"/>
                    </a:lnTo>
                    <a:lnTo>
                      <a:pt x="4030" y="1501"/>
                    </a:lnTo>
                    <a:lnTo>
                      <a:pt x="4034" y="1502"/>
                    </a:lnTo>
                    <a:lnTo>
                      <a:pt x="4036" y="1503"/>
                    </a:lnTo>
                    <a:lnTo>
                      <a:pt x="4038" y="1504"/>
                    </a:lnTo>
                    <a:lnTo>
                      <a:pt x="4039" y="1506"/>
                    </a:lnTo>
                    <a:lnTo>
                      <a:pt x="4039" y="1508"/>
                    </a:lnTo>
                    <a:lnTo>
                      <a:pt x="4039" y="1515"/>
                    </a:lnTo>
                    <a:lnTo>
                      <a:pt x="4036" y="1520"/>
                    </a:lnTo>
                    <a:lnTo>
                      <a:pt x="4034" y="1525"/>
                    </a:lnTo>
                    <a:lnTo>
                      <a:pt x="4031" y="1530"/>
                    </a:lnTo>
                    <a:lnTo>
                      <a:pt x="4028" y="1542"/>
                    </a:lnTo>
                    <a:lnTo>
                      <a:pt x="4025" y="1552"/>
                    </a:lnTo>
                    <a:lnTo>
                      <a:pt x="4023" y="1561"/>
                    </a:lnTo>
                    <a:lnTo>
                      <a:pt x="4018" y="1573"/>
                    </a:lnTo>
                    <a:lnTo>
                      <a:pt x="4010" y="1589"/>
                    </a:lnTo>
                    <a:lnTo>
                      <a:pt x="4004" y="1604"/>
                    </a:lnTo>
                    <a:lnTo>
                      <a:pt x="4001" y="1611"/>
                    </a:lnTo>
                    <a:lnTo>
                      <a:pt x="3999" y="1618"/>
                    </a:lnTo>
                    <a:lnTo>
                      <a:pt x="3998" y="1627"/>
                    </a:lnTo>
                    <a:lnTo>
                      <a:pt x="3997" y="1636"/>
                    </a:lnTo>
                    <a:lnTo>
                      <a:pt x="3998" y="1661"/>
                    </a:lnTo>
                    <a:lnTo>
                      <a:pt x="4000" y="1681"/>
                    </a:lnTo>
                    <a:lnTo>
                      <a:pt x="4002" y="1692"/>
                    </a:lnTo>
                    <a:lnTo>
                      <a:pt x="4004" y="1702"/>
                    </a:lnTo>
                    <a:lnTo>
                      <a:pt x="4007" y="1714"/>
                    </a:lnTo>
                    <a:lnTo>
                      <a:pt x="4011" y="1725"/>
                    </a:lnTo>
                    <a:lnTo>
                      <a:pt x="4014" y="1732"/>
                    </a:lnTo>
                    <a:lnTo>
                      <a:pt x="4018" y="1738"/>
                    </a:lnTo>
                    <a:lnTo>
                      <a:pt x="4021" y="1742"/>
                    </a:lnTo>
                    <a:lnTo>
                      <a:pt x="4022" y="1745"/>
                    </a:lnTo>
                    <a:lnTo>
                      <a:pt x="4023" y="1748"/>
                    </a:lnTo>
                    <a:lnTo>
                      <a:pt x="4023" y="1752"/>
                    </a:lnTo>
                    <a:lnTo>
                      <a:pt x="4022" y="1764"/>
                    </a:lnTo>
                    <a:lnTo>
                      <a:pt x="4019" y="1775"/>
                    </a:lnTo>
                    <a:lnTo>
                      <a:pt x="4015" y="1784"/>
                    </a:lnTo>
                    <a:lnTo>
                      <a:pt x="4010" y="1793"/>
                    </a:lnTo>
                    <a:lnTo>
                      <a:pt x="4006" y="1803"/>
                    </a:lnTo>
                    <a:lnTo>
                      <a:pt x="4002" y="1812"/>
                    </a:lnTo>
                    <a:lnTo>
                      <a:pt x="3999" y="1822"/>
                    </a:lnTo>
                    <a:lnTo>
                      <a:pt x="3998" y="1835"/>
                    </a:lnTo>
                    <a:lnTo>
                      <a:pt x="3999" y="1841"/>
                    </a:lnTo>
                    <a:lnTo>
                      <a:pt x="4001" y="1847"/>
                    </a:lnTo>
                    <a:lnTo>
                      <a:pt x="4003" y="1853"/>
                    </a:lnTo>
                    <a:lnTo>
                      <a:pt x="4006" y="1858"/>
                    </a:lnTo>
                    <a:lnTo>
                      <a:pt x="4009" y="1863"/>
                    </a:lnTo>
                    <a:lnTo>
                      <a:pt x="4012" y="1868"/>
                    </a:lnTo>
                    <a:lnTo>
                      <a:pt x="4014" y="1874"/>
                    </a:lnTo>
                    <a:lnTo>
                      <a:pt x="4014" y="1882"/>
                    </a:lnTo>
                    <a:lnTo>
                      <a:pt x="4013" y="1888"/>
                    </a:lnTo>
                    <a:lnTo>
                      <a:pt x="4011" y="1894"/>
                    </a:lnTo>
                    <a:lnTo>
                      <a:pt x="4006" y="1899"/>
                    </a:lnTo>
                    <a:lnTo>
                      <a:pt x="4001" y="1903"/>
                    </a:lnTo>
                    <a:lnTo>
                      <a:pt x="3995" y="1906"/>
                    </a:lnTo>
                    <a:lnTo>
                      <a:pt x="3987" y="1908"/>
                    </a:lnTo>
                    <a:lnTo>
                      <a:pt x="3979" y="1911"/>
                    </a:lnTo>
                    <a:lnTo>
                      <a:pt x="3972" y="1911"/>
                    </a:lnTo>
                    <a:lnTo>
                      <a:pt x="3964" y="1910"/>
                    </a:lnTo>
                    <a:lnTo>
                      <a:pt x="3954" y="1908"/>
                    </a:lnTo>
                    <a:lnTo>
                      <a:pt x="3943" y="1908"/>
                    </a:lnTo>
                    <a:lnTo>
                      <a:pt x="3931" y="1910"/>
                    </a:lnTo>
                    <a:lnTo>
                      <a:pt x="3921" y="1913"/>
                    </a:lnTo>
                    <a:lnTo>
                      <a:pt x="3910" y="1917"/>
                    </a:lnTo>
                    <a:lnTo>
                      <a:pt x="3896" y="1926"/>
                    </a:lnTo>
                    <a:lnTo>
                      <a:pt x="3883" y="1939"/>
                    </a:lnTo>
                    <a:lnTo>
                      <a:pt x="3879" y="1942"/>
                    </a:lnTo>
                    <a:lnTo>
                      <a:pt x="3875" y="1946"/>
                    </a:lnTo>
                    <a:lnTo>
                      <a:pt x="3873" y="1948"/>
                    </a:lnTo>
                    <a:lnTo>
                      <a:pt x="3871" y="1950"/>
                    </a:lnTo>
                    <a:lnTo>
                      <a:pt x="3869" y="1951"/>
                    </a:lnTo>
                    <a:lnTo>
                      <a:pt x="3867" y="1951"/>
                    </a:lnTo>
                    <a:lnTo>
                      <a:pt x="3860" y="1951"/>
                    </a:lnTo>
                    <a:lnTo>
                      <a:pt x="3854" y="1949"/>
                    </a:lnTo>
                    <a:lnTo>
                      <a:pt x="3848" y="1947"/>
                    </a:lnTo>
                    <a:lnTo>
                      <a:pt x="3842" y="1944"/>
                    </a:lnTo>
                    <a:lnTo>
                      <a:pt x="3838" y="1940"/>
                    </a:lnTo>
                    <a:lnTo>
                      <a:pt x="3835" y="1934"/>
                    </a:lnTo>
                    <a:lnTo>
                      <a:pt x="3833" y="1929"/>
                    </a:lnTo>
                    <a:lnTo>
                      <a:pt x="3832" y="1923"/>
                    </a:lnTo>
                    <a:lnTo>
                      <a:pt x="3832" y="1916"/>
                    </a:lnTo>
                    <a:lnTo>
                      <a:pt x="3834" y="1911"/>
                    </a:lnTo>
                    <a:lnTo>
                      <a:pt x="3836" y="1905"/>
                    </a:lnTo>
                    <a:lnTo>
                      <a:pt x="3839" y="1901"/>
                    </a:lnTo>
                    <a:lnTo>
                      <a:pt x="3846" y="1891"/>
                    </a:lnTo>
                    <a:lnTo>
                      <a:pt x="3852" y="1879"/>
                    </a:lnTo>
                    <a:lnTo>
                      <a:pt x="3855" y="1870"/>
                    </a:lnTo>
                    <a:lnTo>
                      <a:pt x="3857" y="1861"/>
                    </a:lnTo>
                    <a:lnTo>
                      <a:pt x="3858" y="1853"/>
                    </a:lnTo>
                    <a:lnTo>
                      <a:pt x="3861" y="1843"/>
                    </a:lnTo>
                    <a:lnTo>
                      <a:pt x="3869" y="1825"/>
                    </a:lnTo>
                    <a:lnTo>
                      <a:pt x="3875" y="1808"/>
                    </a:lnTo>
                    <a:lnTo>
                      <a:pt x="3879" y="1801"/>
                    </a:lnTo>
                    <a:lnTo>
                      <a:pt x="3881" y="1791"/>
                    </a:lnTo>
                    <a:lnTo>
                      <a:pt x="3882" y="1782"/>
                    </a:lnTo>
                    <a:lnTo>
                      <a:pt x="3882" y="1772"/>
                    </a:lnTo>
                    <a:lnTo>
                      <a:pt x="3882" y="1738"/>
                    </a:lnTo>
                    <a:lnTo>
                      <a:pt x="3881" y="1721"/>
                    </a:lnTo>
                    <a:lnTo>
                      <a:pt x="3880" y="1705"/>
                    </a:lnTo>
                    <a:lnTo>
                      <a:pt x="3875" y="1691"/>
                    </a:lnTo>
                    <a:lnTo>
                      <a:pt x="3870" y="1674"/>
                    </a:lnTo>
                    <a:lnTo>
                      <a:pt x="3865" y="1667"/>
                    </a:lnTo>
                    <a:lnTo>
                      <a:pt x="3860" y="1661"/>
                    </a:lnTo>
                    <a:lnTo>
                      <a:pt x="3858" y="1658"/>
                    </a:lnTo>
                    <a:lnTo>
                      <a:pt x="3856" y="1655"/>
                    </a:lnTo>
                    <a:lnTo>
                      <a:pt x="3855" y="1650"/>
                    </a:lnTo>
                    <a:lnTo>
                      <a:pt x="3855" y="1646"/>
                    </a:lnTo>
                    <a:lnTo>
                      <a:pt x="3855" y="1618"/>
                    </a:lnTo>
                    <a:lnTo>
                      <a:pt x="3856" y="1613"/>
                    </a:lnTo>
                    <a:lnTo>
                      <a:pt x="3857" y="1608"/>
                    </a:lnTo>
                    <a:lnTo>
                      <a:pt x="3855" y="1613"/>
                    </a:lnTo>
                    <a:lnTo>
                      <a:pt x="3850" y="1616"/>
                    </a:lnTo>
                    <a:lnTo>
                      <a:pt x="3844" y="1617"/>
                    </a:lnTo>
                    <a:lnTo>
                      <a:pt x="3839" y="1618"/>
                    </a:lnTo>
                    <a:lnTo>
                      <a:pt x="3834" y="1618"/>
                    </a:lnTo>
                    <a:lnTo>
                      <a:pt x="3823" y="1617"/>
                    </a:lnTo>
                    <a:lnTo>
                      <a:pt x="3810" y="1618"/>
                    </a:lnTo>
                    <a:lnTo>
                      <a:pt x="3802" y="1623"/>
                    </a:lnTo>
                    <a:lnTo>
                      <a:pt x="3794" y="1628"/>
                    </a:lnTo>
                    <a:lnTo>
                      <a:pt x="3790" y="1628"/>
                    </a:lnTo>
                    <a:lnTo>
                      <a:pt x="3787" y="1626"/>
                    </a:lnTo>
                    <a:lnTo>
                      <a:pt x="3784" y="1623"/>
                    </a:lnTo>
                    <a:lnTo>
                      <a:pt x="3783" y="1620"/>
                    </a:lnTo>
                    <a:lnTo>
                      <a:pt x="3780" y="1612"/>
                    </a:lnTo>
                    <a:lnTo>
                      <a:pt x="3777" y="1604"/>
                    </a:lnTo>
                    <a:lnTo>
                      <a:pt x="3774" y="1594"/>
                    </a:lnTo>
                    <a:lnTo>
                      <a:pt x="3772" y="1586"/>
                    </a:lnTo>
                    <a:lnTo>
                      <a:pt x="3770" y="1578"/>
                    </a:lnTo>
                    <a:lnTo>
                      <a:pt x="3768" y="1567"/>
                    </a:lnTo>
                    <a:lnTo>
                      <a:pt x="3764" y="1554"/>
                    </a:lnTo>
                    <a:lnTo>
                      <a:pt x="3760" y="1542"/>
                    </a:lnTo>
                    <a:lnTo>
                      <a:pt x="3761" y="1536"/>
                    </a:lnTo>
                    <a:lnTo>
                      <a:pt x="3762" y="1531"/>
                    </a:lnTo>
                    <a:lnTo>
                      <a:pt x="3765" y="1527"/>
                    </a:lnTo>
                    <a:lnTo>
                      <a:pt x="3768" y="1524"/>
                    </a:lnTo>
                    <a:lnTo>
                      <a:pt x="3770" y="1520"/>
                    </a:lnTo>
                    <a:lnTo>
                      <a:pt x="3773" y="1516"/>
                    </a:lnTo>
                    <a:lnTo>
                      <a:pt x="3774" y="1510"/>
                    </a:lnTo>
                    <a:lnTo>
                      <a:pt x="3775" y="1505"/>
                    </a:lnTo>
                    <a:lnTo>
                      <a:pt x="3774" y="1503"/>
                    </a:lnTo>
                    <a:lnTo>
                      <a:pt x="3773" y="1501"/>
                    </a:lnTo>
                    <a:lnTo>
                      <a:pt x="3772" y="1499"/>
                    </a:lnTo>
                    <a:lnTo>
                      <a:pt x="3769" y="1498"/>
                    </a:lnTo>
                    <a:lnTo>
                      <a:pt x="3764" y="1496"/>
                    </a:lnTo>
                    <a:lnTo>
                      <a:pt x="3758" y="1495"/>
                    </a:lnTo>
                    <a:lnTo>
                      <a:pt x="3761" y="1482"/>
                    </a:lnTo>
                    <a:lnTo>
                      <a:pt x="3765" y="1470"/>
                    </a:lnTo>
                    <a:lnTo>
                      <a:pt x="3765" y="1466"/>
                    </a:lnTo>
                    <a:lnTo>
                      <a:pt x="3767" y="1462"/>
                    </a:lnTo>
                    <a:lnTo>
                      <a:pt x="3768" y="1460"/>
                    </a:lnTo>
                    <a:lnTo>
                      <a:pt x="3769" y="1459"/>
                    </a:lnTo>
                    <a:lnTo>
                      <a:pt x="3771" y="1458"/>
                    </a:lnTo>
                    <a:lnTo>
                      <a:pt x="3773" y="1457"/>
                    </a:lnTo>
                    <a:lnTo>
                      <a:pt x="3785" y="1464"/>
                    </a:lnTo>
                    <a:lnTo>
                      <a:pt x="3798" y="1471"/>
                    </a:lnTo>
                    <a:lnTo>
                      <a:pt x="3801" y="1471"/>
                    </a:lnTo>
                    <a:lnTo>
                      <a:pt x="3803" y="1470"/>
                    </a:lnTo>
                    <a:lnTo>
                      <a:pt x="3806" y="1469"/>
                    </a:lnTo>
                    <a:lnTo>
                      <a:pt x="3808" y="1467"/>
                    </a:lnTo>
                    <a:lnTo>
                      <a:pt x="3812" y="1463"/>
                    </a:lnTo>
                    <a:lnTo>
                      <a:pt x="3816" y="1459"/>
                    </a:lnTo>
                    <a:lnTo>
                      <a:pt x="3824" y="1451"/>
                    </a:lnTo>
                    <a:lnTo>
                      <a:pt x="3830" y="1445"/>
                    </a:lnTo>
                    <a:lnTo>
                      <a:pt x="3832" y="1442"/>
                    </a:lnTo>
                    <a:lnTo>
                      <a:pt x="3834" y="1438"/>
                    </a:lnTo>
                    <a:lnTo>
                      <a:pt x="3835" y="1434"/>
                    </a:lnTo>
                    <a:lnTo>
                      <a:pt x="3835" y="1429"/>
                    </a:lnTo>
                    <a:lnTo>
                      <a:pt x="3835" y="1395"/>
                    </a:lnTo>
                    <a:lnTo>
                      <a:pt x="3838" y="1390"/>
                    </a:lnTo>
                    <a:lnTo>
                      <a:pt x="3838" y="1358"/>
                    </a:lnTo>
                    <a:lnTo>
                      <a:pt x="3838" y="1349"/>
                    </a:lnTo>
                    <a:lnTo>
                      <a:pt x="3838" y="1341"/>
                    </a:lnTo>
                    <a:lnTo>
                      <a:pt x="3839" y="1337"/>
                    </a:lnTo>
                    <a:lnTo>
                      <a:pt x="3840" y="1333"/>
                    </a:lnTo>
                    <a:lnTo>
                      <a:pt x="3842" y="1330"/>
                    </a:lnTo>
                    <a:lnTo>
                      <a:pt x="3844" y="1326"/>
                    </a:lnTo>
                    <a:lnTo>
                      <a:pt x="3847" y="1324"/>
                    </a:lnTo>
                    <a:lnTo>
                      <a:pt x="3851" y="1322"/>
                    </a:lnTo>
                    <a:lnTo>
                      <a:pt x="3853" y="1321"/>
                    </a:lnTo>
                    <a:lnTo>
                      <a:pt x="3857" y="1320"/>
                    </a:lnTo>
                    <a:lnTo>
                      <a:pt x="3863" y="1320"/>
                    </a:lnTo>
                    <a:lnTo>
                      <a:pt x="3871" y="1319"/>
                    </a:lnTo>
                    <a:lnTo>
                      <a:pt x="3871" y="1295"/>
                    </a:lnTo>
                    <a:lnTo>
                      <a:pt x="3870" y="1284"/>
                    </a:lnTo>
                    <a:lnTo>
                      <a:pt x="3869" y="1274"/>
                    </a:lnTo>
                    <a:lnTo>
                      <a:pt x="3867" y="1265"/>
                    </a:lnTo>
                    <a:lnTo>
                      <a:pt x="3865" y="1255"/>
                    </a:lnTo>
                    <a:lnTo>
                      <a:pt x="3863" y="1246"/>
                    </a:lnTo>
                    <a:lnTo>
                      <a:pt x="3861" y="1237"/>
                    </a:lnTo>
                    <a:lnTo>
                      <a:pt x="3860" y="1226"/>
                    </a:lnTo>
                    <a:lnTo>
                      <a:pt x="3859" y="1216"/>
                    </a:lnTo>
                    <a:lnTo>
                      <a:pt x="3860" y="1206"/>
                    </a:lnTo>
                    <a:lnTo>
                      <a:pt x="3861" y="1196"/>
                    </a:lnTo>
                    <a:lnTo>
                      <a:pt x="3864" y="1187"/>
                    </a:lnTo>
                    <a:lnTo>
                      <a:pt x="3867" y="1177"/>
                    </a:lnTo>
                    <a:lnTo>
                      <a:pt x="3874" y="1163"/>
                    </a:lnTo>
                    <a:lnTo>
                      <a:pt x="3882" y="1152"/>
                    </a:lnTo>
                    <a:lnTo>
                      <a:pt x="3889" y="1140"/>
                    </a:lnTo>
                    <a:lnTo>
                      <a:pt x="3896" y="1127"/>
                    </a:lnTo>
                    <a:lnTo>
                      <a:pt x="3898" y="1120"/>
                    </a:lnTo>
                    <a:lnTo>
                      <a:pt x="3899" y="1113"/>
                    </a:lnTo>
                    <a:lnTo>
                      <a:pt x="3901" y="1110"/>
                    </a:lnTo>
                    <a:lnTo>
                      <a:pt x="3902" y="1108"/>
                    </a:lnTo>
                    <a:lnTo>
                      <a:pt x="3904" y="1107"/>
                    </a:lnTo>
                    <a:lnTo>
                      <a:pt x="3908" y="1106"/>
                    </a:lnTo>
                    <a:lnTo>
                      <a:pt x="3913" y="1107"/>
                    </a:lnTo>
                    <a:lnTo>
                      <a:pt x="3917" y="1108"/>
                    </a:lnTo>
                    <a:lnTo>
                      <a:pt x="3921" y="1110"/>
                    </a:lnTo>
                    <a:lnTo>
                      <a:pt x="3925" y="1112"/>
                    </a:lnTo>
                    <a:lnTo>
                      <a:pt x="3932" y="1119"/>
                    </a:lnTo>
                    <a:lnTo>
                      <a:pt x="3940" y="1126"/>
                    </a:lnTo>
                    <a:lnTo>
                      <a:pt x="3943" y="1129"/>
                    </a:lnTo>
                    <a:lnTo>
                      <a:pt x="3946" y="1131"/>
                    </a:lnTo>
                    <a:lnTo>
                      <a:pt x="3948" y="1130"/>
                    </a:lnTo>
                    <a:lnTo>
                      <a:pt x="3950" y="1129"/>
                    </a:lnTo>
                    <a:lnTo>
                      <a:pt x="3948" y="1114"/>
                    </a:lnTo>
                    <a:lnTo>
                      <a:pt x="3945" y="1101"/>
                    </a:lnTo>
                    <a:lnTo>
                      <a:pt x="3945" y="1091"/>
                    </a:lnTo>
                    <a:lnTo>
                      <a:pt x="3946" y="1081"/>
                    </a:lnTo>
                    <a:lnTo>
                      <a:pt x="3948" y="1072"/>
                    </a:lnTo>
                    <a:lnTo>
                      <a:pt x="3948" y="1062"/>
                    </a:lnTo>
                    <a:lnTo>
                      <a:pt x="3948" y="1049"/>
                    </a:lnTo>
                    <a:lnTo>
                      <a:pt x="3947" y="1038"/>
                    </a:lnTo>
                    <a:lnTo>
                      <a:pt x="3944" y="1027"/>
                    </a:lnTo>
                    <a:lnTo>
                      <a:pt x="3940" y="1016"/>
                    </a:lnTo>
                    <a:lnTo>
                      <a:pt x="3937" y="1011"/>
                    </a:lnTo>
                    <a:lnTo>
                      <a:pt x="3932" y="1007"/>
                    </a:lnTo>
                    <a:lnTo>
                      <a:pt x="3930" y="1005"/>
                    </a:lnTo>
                    <a:lnTo>
                      <a:pt x="3928" y="1003"/>
                    </a:lnTo>
                    <a:lnTo>
                      <a:pt x="3927" y="999"/>
                    </a:lnTo>
                    <a:lnTo>
                      <a:pt x="3927" y="996"/>
                    </a:lnTo>
                    <a:lnTo>
                      <a:pt x="3927" y="965"/>
                    </a:lnTo>
                    <a:lnTo>
                      <a:pt x="3923" y="956"/>
                    </a:lnTo>
                    <a:lnTo>
                      <a:pt x="3920" y="947"/>
                    </a:lnTo>
                    <a:lnTo>
                      <a:pt x="3920" y="941"/>
                    </a:lnTo>
                    <a:lnTo>
                      <a:pt x="3921" y="935"/>
                    </a:lnTo>
                    <a:lnTo>
                      <a:pt x="3927" y="935"/>
                    </a:lnTo>
                    <a:lnTo>
                      <a:pt x="3933" y="936"/>
                    </a:lnTo>
                    <a:lnTo>
                      <a:pt x="3937" y="936"/>
                    </a:lnTo>
                    <a:lnTo>
                      <a:pt x="3939" y="935"/>
                    </a:lnTo>
                    <a:lnTo>
                      <a:pt x="3942" y="935"/>
                    </a:lnTo>
                    <a:lnTo>
                      <a:pt x="3945" y="933"/>
                    </a:lnTo>
                    <a:lnTo>
                      <a:pt x="3948" y="930"/>
                    </a:lnTo>
                    <a:lnTo>
                      <a:pt x="3950" y="927"/>
                    </a:lnTo>
                    <a:lnTo>
                      <a:pt x="3952" y="924"/>
                    </a:lnTo>
                    <a:lnTo>
                      <a:pt x="3953" y="921"/>
                    </a:lnTo>
                    <a:lnTo>
                      <a:pt x="3955" y="912"/>
                    </a:lnTo>
                    <a:lnTo>
                      <a:pt x="3955" y="904"/>
                    </a:lnTo>
                    <a:lnTo>
                      <a:pt x="3955" y="878"/>
                    </a:lnTo>
                    <a:lnTo>
                      <a:pt x="3956" y="871"/>
                    </a:lnTo>
                    <a:lnTo>
                      <a:pt x="3957" y="866"/>
                    </a:lnTo>
                    <a:lnTo>
                      <a:pt x="3960" y="861"/>
                    </a:lnTo>
                    <a:lnTo>
                      <a:pt x="3965" y="855"/>
                    </a:lnTo>
                    <a:lnTo>
                      <a:pt x="3973" y="846"/>
                    </a:lnTo>
                    <a:lnTo>
                      <a:pt x="3982" y="836"/>
                    </a:lnTo>
                    <a:lnTo>
                      <a:pt x="3993" y="825"/>
                    </a:lnTo>
                    <a:lnTo>
                      <a:pt x="4003" y="816"/>
                    </a:lnTo>
                    <a:lnTo>
                      <a:pt x="4006" y="809"/>
                    </a:lnTo>
                    <a:lnTo>
                      <a:pt x="4008" y="801"/>
                    </a:lnTo>
                    <a:lnTo>
                      <a:pt x="4009" y="798"/>
                    </a:lnTo>
                    <a:lnTo>
                      <a:pt x="4011" y="796"/>
                    </a:lnTo>
                    <a:lnTo>
                      <a:pt x="4013" y="794"/>
                    </a:lnTo>
                    <a:lnTo>
                      <a:pt x="4017" y="794"/>
                    </a:lnTo>
                    <a:lnTo>
                      <a:pt x="4029" y="798"/>
                    </a:lnTo>
                    <a:lnTo>
                      <a:pt x="4041" y="802"/>
                    </a:lnTo>
                    <a:lnTo>
                      <a:pt x="4045" y="801"/>
                    </a:lnTo>
                    <a:lnTo>
                      <a:pt x="4048" y="799"/>
                    </a:lnTo>
                    <a:lnTo>
                      <a:pt x="4052" y="796"/>
                    </a:lnTo>
                    <a:lnTo>
                      <a:pt x="4054" y="793"/>
                    </a:lnTo>
                    <a:lnTo>
                      <a:pt x="4057" y="784"/>
                    </a:lnTo>
                    <a:lnTo>
                      <a:pt x="4061" y="776"/>
                    </a:lnTo>
                    <a:lnTo>
                      <a:pt x="4068" y="766"/>
                    </a:lnTo>
                    <a:lnTo>
                      <a:pt x="4075" y="760"/>
                    </a:lnTo>
                    <a:lnTo>
                      <a:pt x="4079" y="757"/>
                    </a:lnTo>
                    <a:lnTo>
                      <a:pt x="4081" y="753"/>
                    </a:lnTo>
                    <a:lnTo>
                      <a:pt x="4083" y="749"/>
                    </a:lnTo>
                    <a:lnTo>
                      <a:pt x="4084" y="743"/>
                    </a:lnTo>
                    <a:lnTo>
                      <a:pt x="4081" y="732"/>
                    </a:lnTo>
                    <a:lnTo>
                      <a:pt x="4077" y="721"/>
                    </a:lnTo>
                    <a:lnTo>
                      <a:pt x="4081" y="712"/>
                    </a:lnTo>
                    <a:lnTo>
                      <a:pt x="4084" y="704"/>
                    </a:lnTo>
                    <a:lnTo>
                      <a:pt x="4085" y="695"/>
                    </a:lnTo>
                    <a:lnTo>
                      <a:pt x="4086" y="685"/>
                    </a:lnTo>
                    <a:lnTo>
                      <a:pt x="4088" y="681"/>
                    </a:lnTo>
                    <a:lnTo>
                      <a:pt x="4090" y="678"/>
                    </a:lnTo>
                    <a:lnTo>
                      <a:pt x="4093" y="676"/>
                    </a:lnTo>
                    <a:lnTo>
                      <a:pt x="4097" y="675"/>
                    </a:lnTo>
                    <a:lnTo>
                      <a:pt x="4147" y="675"/>
                    </a:lnTo>
                    <a:lnTo>
                      <a:pt x="4153" y="675"/>
                    </a:lnTo>
                    <a:lnTo>
                      <a:pt x="4157" y="672"/>
                    </a:lnTo>
                    <a:lnTo>
                      <a:pt x="4161" y="670"/>
                    </a:lnTo>
                    <a:lnTo>
                      <a:pt x="4166" y="666"/>
                    </a:lnTo>
                    <a:lnTo>
                      <a:pt x="4169" y="663"/>
                    </a:lnTo>
                    <a:lnTo>
                      <a:pt x="4173" y="659"/>
                    </a:lnTo>
                    <a:lnTo>
                      <a:pt x="4178" y="657"/>
                    </a:lnTo>
                    <a:lnTo>
                      <a:pt x="4183" y="656"/>
                    </a:lnTo>
                    <a:lnTo>
                      <a:pt x="4188" y="656"/>
                    </a:lnTo>
                    <a:lnTo>
                      <a:pt x="4193" y="657"/>
                    </a:lnTo>
                    <a:lnTo>
                      <a:pt x="4196" y="659"/>
                    </a:lnTo>
                    <a:lnTo>
                      <a:pt x="4200" y="661"/>
                    </a:lnTo>
                    <a:lnTo>
                      <a:pt x="4206" y="667"/>
                    </a:lnTo>
                    <a:lnTo>
                      <a:pt x="4210" y="674"/>
                    </a:lnTo>
                    <a:lnTo>
                      <a:pt x="4211" y="677"/>
                    </a:lnTo>
                    <a:lnTo>
                      <a:pt x="4212" y="680"/>
                    </a:lnTo>
                    <a:lnTo>
                      <a:pt x="4214" y="682"/>
                    </a:lnTo>
                    <a:lnTo>
                      <a:pt x="4216" y="683"/>
                    </a:lnTo>
                    <a:lnTo>
                      <a:pt x="4232" y="679"/>
                    </a:lnTo>
                    <a:lnTo>
                      <a:pt x="4246" y="674"/>
                    </a:lnTo>
                    <a:lnTo>
                      <a:pt x="4282" y="668"/>
                    </a:lnTo>
                    <a:lnTo>
                      <a:pt x="4313" y="660"/>
                    </a:lnTo>
                    <a:lnTo>
                      <a:pt x="4328" y="658"/>
                    </a:lnTo>
                    <a:lnTo>
                      <a:pt x="4344" y="656"/>
                    </a:lnTo>
                    <a:lnTo>
                      <a:pt x="4360" y="654"/>
                    </a:lnTo>
                    <a:lnTo>
                      <a:pt x="4379" y="654"/>
                    </a:lnTo>
                    <a:lnTo>
                      <a:pt x="4405" y="654"/>
                    </a:lnTo>
                    <a:lnTo>
                      <a:pt x="4417" y="653"/>
                    </a:lnTo>
                    <a:lnTo>
                      <a:pt x="4428" y="652"/>
                    </a:lnTo>
                    <a:lnTo>
                      <a:pt x="4438" y="650"/>
                    </a:lnTo>
                    <a:lnTo>
                      <a:pt x="4447" y="647"/>
                    </a:lnTo>
                    <a:lnTo>
                      <a:pt x="4467" y="639"/>
                    </a:lnTo>
                    <a:lnTo>
                      <a:pt x="4489" y="629"/>
                    </a:lnTo>
                    <a:lnTo>
                      <a:pt x="4505" y="622"/>
                    </a:lnTo>
                    <a:lnTo>
                      <a:pt x="4521" y="617"/>
                    </a:lnTo>
                    <a:lnTo>
                      <a:pt x="4529" y="614"/>
                    </a:lnTo>
                    <a:lnTo>
                      <a:pt x="4537" y="610"/>
                    </a:lnTo>
                    <a:lnTo>
                      <a:pt x="4545" y="606"/>
                    </a:lnTo>
                    <a:lnTo>
                      <a:pt x="4552" y="600"/>
                    </a:lnTo>
                    <a:lnTo>
                      <a:pt x="4562" y="594"/>
                    </a:lnTo>
                    <a:lnTo>
                      <a:pt x="4572" y="590"/>
                    </a:lnTo>
                    <a:lnTo>
                      <a:pt x="4581" y="586"/>
                    </a:lnTo>
                    <a:lnTo>
                      <a:pt x="4590" y="582"/>
                    </a:lnTo>
                    <a:lnTo>
                      <a:pt x="4599" y="579"/>
                    </a:lnTo>
                    <a:lnTo>
                      <a:pt x="4608" y="574"/>
                    </a:lnTo>
                    <a:lnTo>
                      <a:pt x="4616" y="568"/>
                    </a:lnTo>
                    <a:lnTo>
                      <a:pt x="4625" y="561"/>
                    </a:lnTo>
                    <a:lnTo>
                      <a:pt x="4633" y="554"/>
                    </a:lnTo>
                    <a:lnTo>
                      <a:pt x="4638" y="545"/>
                    </a:lnTo>
                    <a:lnTo>
                      <a:pt x="4644" y="537"/>
                    </a:lnTo>
                    <a:lnTo>
                      <a:pt x="4652" y="529"/>
                    </a:lnTo>
                    <a:lnTo>
                      <a:pt x="4657" y="524"/>
                    </a:lnTo>
                    <a:lnTo>
                      <a:pt x="4662" y="518"/>
                    </a:lnTo>
                    <a:lnTo>
                      <a:pt x="4667" y="513"/>
                    </a:lnTo>
                    <a:lnTo>
                      <a:pt x="4673" y="509"/>
                    </a:lnTo>
                    <a:lnTo>
                      <a:pt x="4677" y="508"/>
                    </a:lnTo>
                    <a:lnTo>
                      <a:pt x="4680" y="506"/>
                    </a:lnTo>
                    <a:lnTo>
                      <a:pt x="4683" y="505"/>
                    </a:lnTo>
                    <a:lnTo>
                      <a:pt x="4684" y="502"/>
                    </a:lnTo>
                    <a:lnTo>
                      <a:pt x="4682" y="496"/>
                    </a:lnTo>
                    <a:lnTo>
                      <a:pt x="4681" y="490"/>
                    </a:lnTo>
                    <a:lnTo>
                      <a:pt x="4682" y="485"/>
                    </a:lnTo>
                    <a:lnTo>
                      <a:pt x="4683" y="481"/>
                    </a:lnTo>
                    <a:lnTo>
                      <a:pt x="4685" y="477"/>
                    </a:lnTo>
                    <a:lnTo>
                      <a:pt x="4688" y="474"/>
                    </a:lnTo>
                    <a:lnTo>
                      <a:pt x="4694" y="469"/>
                    </a:lnTo>
                    <a:lnTo>
                      <a:pt x="4702" y="464"/>
                    </a:lnTo>
                    <a:lnTo>
                      <a:pt x="4710" y="458"/>
                    </a:lnTo>
                    <a:lnTo>
                      <a:pt x="4717" y="452"/>
                    </a:lnTo>
                    <a:lnTo>
                      <a:pt x="4720" y="449"/>
                    </a:lnTo>
                    <a:lnTo>
                      <a:pt x="4722" y="446"/>
                    </a:lnTo>
                    <a:lnTo>
                      <a:pt x="4723" y="441"/>
                    </a:lnTo>
                    <a:lnTo>
                      <a:pt x="4724" y="437"/>
                    </a:lnTo>
                    <a:lnTo>
                      <a:pt x="4724" y="430"/>
                    </a:lnTo>
                    <a:lnTo>
                      <a:pt x="4725" y="424"/>
                    </a:lnTo>
                    <a:lnTo>
                      <a:pt x="4727" y="420"/>
                    </a:lnTo>
                    <a:lnTo>
                      <a:pt x="4729" y="415"/>
                    </a:lnTo>
                    <a:lnTo>
                      <a:pt x="4736" y="405"/>
                    </a:lnTo>
                    <a:lnTo>
                      <a:pt x="4743" y="395"/>
                    </a:lnTo>
                    <a:lnTo>
                      <a:pt x="4746" y="388"/>
                    </a:lnTo>
                    <a:lnTo>
                      <a:pt x="4749" y="382"/>
                    </a:lnTo>
                    <a:lnTo>
                      <a:pt x="4751" y="379"/>
                    </a:lnTo>
                    <a:lnTo>
                      <a:pt x="4753" y="376"/>
                    </a:lnTo>
                    <a:lnTo>
                      <a:pt x="4755" y="375"/>
                    </a:lnTo>
                    <a:lnTo>
                      <a:pt x="4759" y="374"/>
                    </a:lnTo>
                    <a:close/>
                    <a:moveTo>
                      <a:pt x="4334" y="1657"/>
                    </a:moveTo>
                    <a:lnTo>
                      <a:pt x="4326" y="1661"/>
                    </a:lnTo>
                    <a:lnTo>
                      <a:pt x="4319" y="1665"/>
                    </a:lnTo>
                    <a:lnTo>
                      <a:pt x="4315" y="1667"/>
                    </a:lnTo>
                    <a:lnTo>
                      <a:pt x="4313" y="1670"/>
                    </a:lnTo>
                    <a:lnTo>
                      <a:pt x="4311" y="1673"/>
                    </a:lnTo>
                    <a:lnTo>
                      <a:pt x="4311" y="1677"/>
                    </a:lnTo>
                    <a:lnTo>
                      <a:pt x="4317" y="1687"/>
                    </a:lnTo>
                    <a:lnTo>
                      <a:pt x="4323" y="1697"/>
                    </a:lnTo>
                    <a:lnTo>
                      <a:pt x="4317" y="1707"/>
                    </a:lnTo>
                    <a:lnTo>
                      <a:pt x="4311" y="1718"/>
                    </a:lnTo>
                    <a:lnTo>
                      <a:pt x="4311" y="1749"/>
                    </a:lnTo>
                    <a:lnTo>
                      <a:pt x="4314" y="1750"/>
                    </a:lnTo>
                    <a:lnTo>
                      <a:pt x="4316" y="1750"/>
                    </a:lnTo>
                    <a:lnTo>
                      <a:pt x="4319" y="1750"/>
                    </a:lnTo>
                    <a:lnTo>
                      <a:pt x="4322" y="1749"/>
                    </a:lnTo>
                    <a:lnTo>
                      <a:pt x="4324" y="1747"/>
                    </a:lnTo>
                    <a:lnTo>
                      <a:pt x="4325" y="1745"/>
                    </a:lnTo>
                    <a:lnTo>
                      <a:pt x="4328" y="1740"/>
                    </a:lnTo>
                    <a:lnTo>
                      <a:pt x="4331" y="1733"/>
                    </a:lnTo>
                    <a:lnTo>
                      <a:pt x="4337" y="1730"/>
                    </a:lnTo>
                    <a:lnTo>
                      <a:pt x="4341" y="1727"/>
                    </a:lnTo>
                    <a:lnTo>
                      <a:pt x="4344" y="1714"/>
                    </a:lnTo>
                    <a:lnTo>
                      <a:pt x="4346" y="1699"/>
                    </a:lnTo>
                    <a:lnTo>
                      <a:pt x="4349" y="1692"/>
                    </a:lnTo>
                    <a:lnTo>
                      <a:pt x="4352" y="1685"/>
                    </a:lnTo>
                    <a:lnTo>
                      <a:pt x="4353" y="1677"/>
                    </a:lnTo>
                    <a:lnTo>
                      <a:pt x="4354" y="1670"/>
                    </a:lnTo>
                    <a:lnTo>
                      <a:pt x="4354" y="1659"/>
                    </a:lnTo>
                    <a:lnTo>
                      <a:pt x="4353" y="1651"/>
                    </a:lnTo>
                    <a:lnTo>
                      <a:pt x="4352" y="1649"/>
                    </a:lnTo>
                    <a:lnTo>
                      <a:pt x="4352" y="1647"/>
                    </a:lnTo>
                    <a:lnTo>
                      <a:pt x="4351" y="1646"/>
                    </a:lnTo>
                    <a:lnTo>
                      <a:pt x="4350" y="1646"/>
                    </a:lnTo>
                    <a:lnTo>
                      <a:pt x="4344" y="1649"/>
                    </a:lnTo>
                    <a:lnTo>
                      <a:pt x="4334" y="1657"/>
                    </a:lnTo>
                    <a:close/>
                    <a:moveTo>
                      <a:pt x="4433" y="1618"/>
                    </a:moveTo>
                    <a:lnTo>
                      <a:pt x="4432" y="1612"/>
                    </a:lnTo>
                    <a:lnTo>
                      <a:pt x="4431" y="1606"/>
                    </a:lnTo>
                    <a:lnTo>
                      <a:pt x="4429" y="1600"/>
                    </a:lnTo>
                    <a:lnTo>
                      <a:pt x="4427" y="1593"/>
                    </a:lnTo>
                    <a:lnTo>
                      <a:pt x="4425" y="1588"/>
                    </a:lnTo>
                    <a:lnTo>
                      <a:pt x="4423" y="1582"/>
                    </a:lnTo>
                    <a:lnTo>
                      <a:pt x="4422" y="1580"/>
                    </a:lnTo>
                    <a:lnTo>
                      <a:pt x="4419" y="1579"/>
                    </a:lnTo>
                    <a:lnTo>
                      <a:pt x="4417" y="1578"/>
                    </a:lnTo>
                    <a:lnTo>
                      <a:pt x="4414" y="1577"/>
                    </a:lnTo>
                    <a:lnTo>
                      <a:pt x="4409" y="1578"/>
                    </a:lnTo>
                    <a:lnTo>
                      <a:pt x="4405" y="1580"/>
                    </a:lnTo>
                    <a:lnTo>
                      <a:pt x="4402" y="1583"/>
                    </a:lnTo>
                    <a:lnTo>
                      <a:pt x="4400" y="1588"/>
                    </a:lnTo>
                    <a:lnTo>
                      <a:pt x="4397" y="1599"/>
                    </a:lnTo>
                    <a:lnTo>
                      <a:pt x="4395" y="1610"/>
                    </a:lnTo>
                    <a:lnTo>
                      <a:pt x="4390" y="1626"/>
                    </a:lnTo>
                    <a:lnTo>
                      <a:pt x="4387" y="1641"/>
                    </a:lnTo>
                    <a:lnTo>
                      <a:pt x="4387" y="1706"/>
                    </a:lnTo>
                    <a:lnTo>
                      <a:pt x="4387" y="1715"/>
                    </a:lnTo>
                    <a:lnTo>
                      <a:pt x="4384" y="1721"/>
                    </a:lnTo>
                    <a:lnTo>
                      <a:pt x="4380" y="1726"/>
                    </a:lnTo>
                    <a:lnTo>
                      <a:pt x="4376" y="1732"/>
                    </a:lnTo>
                    <a:lnTo>
                      <a:pt x="4372" y="1737"/>
                    </a:lnTo>
                    <a:lnTo>
                      <a:pt x="4369" y="1744"/>
                    </a:lnTo>
                    <a:lnTo>
                      <a:pt x="4366" y="1750"/>
                    </a:lnTo>
                    <a:lnTo>
                      <a:pt x="4365" y="1757"/>
                    </a:lnTo>
                    <a:lnTo>
                      <a:pt x="4365" y="1789"/>
                    </a:lnTo>
                    <a:lnTo>
                      <a:pt x="4370" y="1793"/>
                    </a:lnTo>
                    <a:lnTo>
                      <a:pt x="4375" y="1796"/>
                    </a:lnTo>
                    <a:lnTo>
                      <a:pt x="4380" y="1781"/>
                    </a:lnTo>
                    <a:lnTo>
                      <a:pt x="4384" y="1769"/>
                    </a:lnTo>
                    <a:lnTo>
                      <a:pt x="4387" y="1755"/>
                    </a:lnTo>
                    <a:lnTo>
                      <a:pt x="4394" y="1742"/>
                    </a:lnTo>
                    <a:lnTo>
                      <a:pt x="4403" y="1728"/>
                    </a:lnTo>
                    <a:lnTo>
                      <a:pt x="4413" y="1717"/>
                    </a:lnTo>
                    <a:lnTo>
                      <a:pt x="4417" y="1711"/>
                    </a:lnTo>
                    <a:lnTo>
                      <a:pt x="4422" y="1704"/>
                    </a:lnTo>
                    <a:lnTo>
                      <a:pt x="4424" y="1697"/>
                    </a:lnTo>
                    <a:lnTo>
                      <a:pt x="4425" y="1689"/>
                    </a:lnTo>
                    <a:lnTo>
                      <a:pt x="4417" y="1679"/>
                    </a:lnTo>
                    <a:lnTo>
                      <a:pt x="4410" y="1670"/>
                    </a:lnTo>
                    <a:lnTo>
                      <a:pt x="4413" y="1659"/>
                    </a:lnTo>
                    <a:lnTo>
                      <a:pt x="4417" y="1648"/>
                    </a:lnTo>
                    <a:lnTo>
                      <a:pt x="4417" y="1643"/>
                    </a:lnTo>
                    <a:lnTo>
                      <a:pt x="4415" y="1638"/>
                    </a:lnTo>
                    <a:lnTo>
                      <a:pt x="4415" y="1635"/>
                    </a:lnTo>
                    <a:lnTo>
                      <a:pt x="4415" y="1633"/>
                    </a:lnTo>
                    <a:lnTo>
                      <a:pt x="4415" y="1631"/>
                    </a:lnTo>
                    <a:lnTo>
                      <a:pt x="4417" y="1628"/>
                    </a:lnTo>
                    <a:lnTo>
                      <a:pt x="4425" y="1623"/>
                    </a:lnTo>
                    <a:lnTo>
                      <a:pt x="4433" y="1618"/>
                    </a:lnTo>
                    <a:close/>
                    <a:moveTo>
                      <a:pt x="4956" y="1934"/>
                    </a:moveTo>
                    <a:lnTo>
                      <a:pt x="4950" y="1935"/>
                    </a:lnTo>
                    <a:lnTo>
                      <a:pt x="4944" y="1936"/>
                    </a:lnTo>
                    <a:lnTo>
                      <a:pt x="4939" y="1940"/>
                    </a:lnTo>
                    <a:lnTo>
                      <a:pt x="4933" y="1943"/>
                    </a:lnTo>
                    <a:lnTo>
                      <a:pt x="4924" y="1951"/>
                    </a:lnTo>
                    <a:lnTo>
                      <a:pt x="4913" y="1959"/>
                    </a:lnTo>
                    <a:lnTo>
                      <a:pt x="4906" y="1962"/>
                    </a:lnTo>
                    <a:lnTo>
                      <a:pt x="4900" y="1966"/>
                    </a:lnTo>
                    <a:lnTo>
                      <a:pt x="4894" y="1967"/>
                    </a:lnTo>
                    <a:lnTo>
                      <a:pt x="4889" y="1968"/>
                    </a:lnTo>
                    <a:lnTo>
                      <a:pt x="4876" y="1969"/>
                    </a:lnTo>
                    <a:lnTo>
                      <a:pt x="4863" y="1969"/>
                    </a:lnTo>
                    <a:lnTo>
                      <a:pt x="4857" y="1969"/>
                    </a:lnTo>
                    <a:lnTo>
                      <a:pt x="4852" y="1968"/>
                    </a:lnTo>
                    <a:lnTo>
                      <a:pt x="4845" y="1966"/>
                    </a:lnTo>
                    <a:lnTo>
                      <a:pt x="4840" y="1963"/>
                    </a:lnTo>
                    <a:lnTo>
                      <a:pt x="4830" y="1963"/>
                    </a:lnTo>
                    <a:lnTo>
                      <a:pt x="4830" y="1980"/>
                    </a:lnTo>
                    <a:lnTo>
                      <a:pt x="4830" y="1986"/>
                    </a:lnTo>
                    <a:lnTo>
                      <a:pt x="4831" y="1992"/>
                    </a:lnTo>
                    <a:lnTo>
                      <a:pt x="4833" y="1998"/>
                    </a:lnTo>
                    <a:lnTo>
                      <a:pt x="4834" y="2002"/>
                    </a:lnTo>
                    <a:lnTo>
                      <a:pt x="4838" y="2012"/>
                    </a:lnTo>
                    <a:lnTo>
                      <a:pt x="4841" y="2024"/>
                    </a:lnTo>
                    <a:lnTo>
                      <a:pt x="4853" y="2018"/>
                    </a:lnTo>
                    <a:lnTo>
                      <a:pt x="4861" y="2011"/>
                    </a:lnTo>
                    <a:lnTo>
                      <a:pt x="4866" y="2008"/>
                    </a:lnTo>
                    <a:lnTo>
                      <a:pt x="4870" y="2005"/>
                    </a:lnTo>
                    <a:lnTo>
                      <a:pt x="4875" y="2002"/>
                    </a:lnTo>
                    <a:lnTo>
                      <a:pt x="4882" y="2000"/>
                    </a:lnTo>
                    <a:lnTo>
                      <a:pt x="4893" y="1998"/>
                    </a:lnTo>
                    <a:lnTo>
                      <a:pt x="4902" y="1997"/>
                    </a:lnTo>
                    <a:lnTo>
                      <a:pt x="4913" y="1995"/>
                    </a:lnTo>
                    <a:lnTo>
                      <a:pt x="4924" y="1992"/>
                    </a:lnTo>
                    <a:lnTo>
                      <a:pt x="4930" y="1990"/>
                    </a:lnTo>
                    <a:lnTo>
                      <a:pt x="4934" y="1988"/>
                    </a:lnTo>
                    <a:lnTo>
                      <a:pt x="4939" y="1984"/>
                    </a:lnTo>
                    <a:lnTo>
                      <a:pt x="4943" y="1981"/>
                    </a:lnTo>
                    <a:lnTo>
                      <a:pt x="4949" y="1972"/>
                    </a:lnTo>
                    <a:lnTo>
                      <a:pt x="4955" y="1960"/>
                    </a:lnTo>
                    <a:lnTo>
                      <a:pt x="4967" y="1951"/>
                    </a:lnTo>
                    <a:lnTo>
                      <a:pt x="4979" y="1942"/>
                    </a:lnTo>
                    <a:lnTo>
                      <a:pt x="4979" y="1933"/>
                    </a:lnTo>
                    <a:lnTo>
                      <a:pt x="4974" y="1932"/>
                    </a:lnTo>
                    <a:lnTo>
                      <a:pt x="4970" y="1932"/>
                    </a:lnTo>
                    <a:lnTo>
                      <a:pt x="4950" y="1940"/>
                    </a:lnTo>
                    <a:lnTo>
                      <a:pt x="4956" y="1934"/>
                    </a:lnTo>
                    <a:close/>
                    <a:moveTo>
                      <a:pt x="6167" y="1145"/>
                    </a:moveTo>
                    <a:lnTo>
                      <a:pt x="6184" y="1146"/>
                    </a:lnTo>
                    <a:lnTo>
                      <a:pt x="6199" y="1146"/>
                    </a:lnTo>
                    <a:lnTo>
                      <a:pt x="6214" y="1145"/>
                    </a:lnTo>
                    <a:lnTo>
                      <a:pt x="6232" y="1145"/>
                    </a:lnTo>
                    <a:lnTo>
                      <a:pt x="6233" y="1137"/>
                    </a:lnTo>
                    <a:lnTo>
                      <a:pt x="6233" y="1131"/>
                    </a:lnTo>
                    <a:lnTo>
                      <a:pt x="6233" y="1124"/>
                    </a:lnTo>
                    <a:lnTo>
                      <a:pt x="6232" y="1118"/>
                    </a:lnTo>
                    <a:lnTo>
                      <a:pt x="6230" y="1114"/>
                    </a:lnTo>
                    <a:lnTo>
                      <a:pt x="6229" y="1112"/>
                    </a:lnTo>
                    <a:lnTo>
                      <a:pt x="6227" y="1110"/>
                    </a:lnTo>
                    <a:lnTo>
                      <a:pt x="6224" y="1109"/>
                    </a:lnTo>
                    <a:lnTo>
                      <a:pt x="6218" y="1107"/>
                    </a:lnTo>
                    <a:lnTo>
                      <a:pt x="6213" y="1108"/>
                    </a:lnTo>
                    <a:lnTo>
                      <a:pt x="6208" y="1109"/>
                    </a:lnTo>
                    <a:lnTo>
                      <a:pt x="6202" y="1110"/>
                    </a:lnTo>
                    <a:lnTo>
                      <a:pt x="6196" y="1111"/>
                    </a:lnTo>
                    <a:lnTo>
                      <a:pt x="6190" y="1114"/>
                    </a:lnTo>
                    <a:lnTo>
                      <a:pt x="6186" y="1119"/>
                    </a:lnTo>
                    <a:lnTo>
                      <a:pt x="6183" y="1123"/>
                    </a:lnTo>
                    <a:lnTo>
                      <a:pt x="6176" y="1134"/>
                    </a:lnTo>
                    <a:lnTo>
                      <a:pt x="6167" y="1145"/>
                    </a:lnTo>
                    <a:close/>
                    <a:moveTo>
                      <a:pt x="6223" y="1166"/>
                    </a:moveTo>
                    <a:lnTo>
                      <a:pt x="6213" y="1166"/>
                    </a:lnTo>
                    <a:lnTo>
                      <a:pt x="6205" y="1168"/>
                    </a:lnTo>
                    <a:lnTo>
                      <a:pt x="6197" y="1171"/>
                    </a:lnTo>
                    <a:lnTo>
                      <a:pt x="6188" y="1175"/>
                    </a:lnTo>
                    <a:lnTo>
                      <a:pt x="6178" y="1176"/>
                    </a:lnTo>
                    <a:lnTo>
                      <a:pt x="6169" y="1177"/>
                    </a:lnTo>
                    <a:lnTo>
                      <a:pt x="6165" y="1177"/>
                    </a:lnTo>
                    <a:lnTo>
                      <a:pt x="6160" y="1179"/>
                    </a:lnTo>
                    <a:lnTo>
                      <a:pt x="6156" y="1181"/>
                    </a:lnTo>
                    <a:lnTo>
                      <a:pt x="6152" y="1184"/>
                    </a:lnTo>
                    <a:lnTo>
                      <a:pt x="6156" y="1188"/>
                    </a:lnTo>
                    <a:lnTo>
                      <a:pt x="6160" y="1191"/>
                    </a:lnTo>
                    <a:lnTo>
                      <a:pt x="6166" y="1194"/>
                    </a:lnTo>
                    <a:lnTo>
                      <a:pt x="6171" y="1195"/>
                    </a:lnTo>
                    <a:lnTo>
                      <a:pt x="6181" y="1198"/>
                    </a:lnTo>
                    <a:lnTo>
                      <a:pt x="6192" y="1202"/>
                    </a:lnTo>
                    <a:lnTo>
                      <a:pt x="6200" y="1205"/>
                    </a:lnTo>
                    <a:lnTo>
                      <a:pt x="6205" y="1208"/>
                    </a:lnTo>
                    <a:lnTo>
                      <a:pt x="6211" y="1211"/>
                    </a:lnTo>
                    <a:lnTo>
                      <a:pt x="6217" y="1212"/>
                    </a:lnTo>
                    <a:lnTo>
                      <a:pt x="6221" y="1212"/>
                    </a:lnTo>
                    <a:lnTo>
                      <a:pt x="6225" y="1210"/>
                    </a:lnTo>
                    <a:lnTo>
                      <a:pt x="6228" y="1207"/>
                    </a:lnTo>
                    <a:lnTo>
                      <a:pt x="6229" y="1204"/>
                    </a:lnTo>
                    <a:lnTo>
                      <a:pt x="6231" y="1195"/>
                    </a:lnTo>
                    <a:lnTo>
                      <a:pt x="6232" y="1186"/>
                    </a:lnTo>
                    <a:lnTo>
                      <a:pt x="6228" y="1176"/>
                    </a:lnTo>
                    <a:lnTo>
                      <a:pt x="6223" y="1166"/>
                    </a:lnTo>
                    <a:close/>
                    <a:moveTo>
                      <a:pt x="6128" y="1233"/>
                    </a:moveTo>
                    <a:lnTo>
                      <a:pt x="6124" y="1234"/>
                    </a:lnTo>
                    <a:lnTo>
                      <a:pt x="6124" y="1243"/>
                    </a:lnTo>
                    <a:lnTo>
                      <a:pt x="6124" y="1247"/>
                    </a:lnTo>
                    <a:lnTo>
                      <a:pt x="6125" y="1250"/>
                    </a:lnTo>
                    <a:lnTo>
                      <a:pt x="6126" y="1252"/>
                    </a:lnTo>
                    <a:lnTo>
                      <a:pt x="6128" y="1255"/>
                    </a:lnTo>
                    <a:lnTo>
                      <a:pt x="6132" y="1261"/>
                    </a:lnTo>
                    <a:lnTo>
                      <a:pt x="6137" y="1265"/>
                    </a:lnTo>
                    <a:lnTo>
                      <a:pt x="6142" y="1269"/>
                    </a:lnTo>
                    <a:lnTo>
                      <a:pt x="6146" y="1274"/>
                    </a:lnTo>
                    <a:lnTo>
                      <a:pt x="6148" y="1276"/>
                    </a:lnTo>
                    <a:lnTo>
                      <a:pt x="6149" y="1279"/>
                    </a:lnTo>
                    <a:lnTo>
                      <a:pt x="6150" y="1282"/>
                    </a:lnTo>
                    <a:lnTo>
                      <a:pt x="6150" y="1286"/>
                    </a:lnTo>
                    <a:lnTo>
                      <a:pt x="6142" y="1299"/>
                    </a:lnTo>
                    <a:lnTo>
                      <a:pt x="6134" y="1312"/>
                    </a:lnTo>
                    <a:lnTo>
                      <a:pt x="6134" y="1317"/>
                    </a:lnTo>
                    <a:lnTo>
                      <a:pt x="6135" y="1322"/>
                    </a:lnTo>
                    <a:lnTo>
                      <a:pt x="6137" y="1327"/>
                    </a:lnTo>
                    <a:lnTo>
                      <a:pt x="6139" y="1332"/>
                    </a:lnTo>
                    <a:lnTo>
                      <a:pt x="6141" y="1336"/>
                    </a:lnTo>
                    <a:lnTo>
                      <a:pt x="6144" y="1339"/>
                    </a:lnTo>
                    <a:lnTo>
                      <a:pt x="6148" y="1341"/>
                    </a:lnTo>
                    <a:lnTo>
                      <a:pt x="6152" y="1341"/>
                    </a:lnTo>
                    <a:lnTo>
                      <a:pt x="6155" y="1340"/>
                    </a:lnTo>
                    <a:lnTo>
                      <a:pt x="6157" y="1338"/>
                    </a:lnTo>
                    <a:lnTo>
                      <a:pt x="6159" y="1336"/>
                    </a:lnTo>
                    <a:lnTo>
                      <a:pt x="6161" y="1333"/>
                    </a:lnTo>
                    <a:lnTo>
                      <a:pt x="6167" y="1328"/>
                    </a:lnTo>
                    <a:lnTo>
                      <a:pt x="6171" y="1323"/>
                    </a:lnTo>
                    <a:lnTo>
                      <a:pt x="6174" y="1318"/>
                    </a:lnTo>
                    <a:lnTo>
                      <a:pt x="6177" y="1310"/>
                    </a:lnTo>
                    <a:lnTo>
                      <a:pt x="6181" y="1305"/>
                    </a:lnTo>
                    <a:lnTo>
                      <a:pt x="6184" y="1300"/>
                    </a:lnTo>
                    <a:lnTo>
                      <a:pt x="6187" y="1295"/>
                    </a:lnTo>
                    <a:lnTo>
                      <a:pt x="6188" y="1289"/>
                    </a:lnTo>
                    <a:lnTo>
                      <a:pt x="6182" y="1277"/>
                    </a:lnTo>
                    <a:lnTo>
                      <a:pt x="6176" y="1266"/>
                    </a:lnTo>
                    <a:lnTo>
                      <a:pt x="6175" y="1260"/>
                    </a:lnTo>
                    <a:lnTo>
                      <a:pt x="6173" y="1254"/>
                    </a:lnTo>
                    <a:lnTo>
                      <a:pt x="6170" y="1250"/>
                    </a:lnTo>
                    <a:lnTo>
                      <a:pt x="6165" y="1246"/>
                    </a:lnTo>
                    <a:lnTo>
                      <a:pt x="6157" y="1242"/>
                    </a:lnTo>
                    <a:lnTo>
                      <a:pt x="6149" y="1239"/>
                    </a:lnTo>
                    <a:lnTo>
                      <a:pt x="6140" y="1236"/>
                    </a:lnTo>
                    <a:lnTo>
                      <a:pt x="6128" y="1233"/>
                    </a:lnTo>
                    <a:close/>
                    <a:moveTo>
                      <a:pt x="5690" y="1630"/>
                    </a:moveTo>
                    <a:lnTo>
                      <a:pt x="5690" y="1657"/>
                    </a:lnTo>
                    <a:lnTo>
                      <a:pt x="5687" y="1663"/>
                    </a:lnTo>
                    <a:lnTo>
                      <a:pt x="5684" y="1670"/>
                    </a:lnTo>
                    <a:lnTo>
                      <a:pt x="5681" y="1680"/>
                    </a:lnTo>
                    <a:lnTo>
                      <a:pt x="5677" y="1690"/>
                    </a:lnTo>
                    <a:lnTo>
                      <a:pt x="5675" y="1700"/>
                    </a:lnTo>
                    <a:lnTo>
                      <a:pt x="5673" y="1712"/>
                    </a:lnTo>
                    <a:lnTo>
                      <a:pt x="5681" y="1713"/>
                    </a:lnTo>
                    <a:lnTo>
                      <a:pt x="5689" y="1707"/>
                    </a:lnTo>
                    <a:lnTo>
                      <a:pt x="5697" y="1703"/>
                    </a:lnTo>
                    <a:lnTo>
                      <a:pt x="5700" y="1701"/>
                    </a:lnTo>
                    <a:lnTo>
                      <a:pt x="5703" y="1698"/>
                    </a:lnTo>
                    <a:lnTo>
                      <a:pt x="5706" y="1695"/>
                    </a:lnTo>
                    <a:lnTo>
                      <a:pt x="5710" y="1691"/>
                    </a:lnTo>
                    <a:lnTo>
                      <a:pt x="5713" y="1683"/>
                    </a:lnTo>
                    <a:lnTo>
                      <a:pt x="5714" y="1674"/>
                    </a:lnTo>
                    <a:lnTo>
                      <a:pt x="5715" y="1666"/>
                    </a:lnTo>
                    <a:lnTo>
                      <a:pt x="5718" y="1657"/>
                    </a:lnTo>
                    <a:lnTo>
                      <a:pt x="5725" y="1638"/>
                    </a:lnTo>
                    <a:lnTo>
                      <a:pt x="5733" y="1621"/>
                    </a:lnTo>
                    <a:lnTo>
                      <a:pt x="5737" y="1613"/>
                    </a:lnTo>
                    <a:lnTo>
                      <a:pt x="5739" y="1605"/>
                    </a:lnTo>
                    <a:lnTo>
                      <a:pt x="5741" y="1595"/>
                    </a:lnTo>
                    <a:lnTo>
                      <a:pt x="5742" y="1585"/>
                    </a:lnTo>
                    <a:lnTo>
                      <a:pt x="5741" y="1578"/>
                    </a:lnTo>
                    <a:lnTo>
                      <a:pt x="5740" y="1572"/>
                    </a:lnTo>
                    <a:lnTo>
                      <a:pt x="5739" y="1568"/>
                    </a:lnTo>
                    <a:lnTo>
                      <a:pt x="5738" y="1566"/>
                    </a:lnTo>
                    <a:lnTo>
                      <a:pt x="5734" y="1564"/>
                    </a:lnTo>
                    <a:lnTo>
                      <a:pt x="5732" y="1564"/>
                    </a:lnTo>
                    <a:lnTo>
                      <a:pt x="5729" y="1564"/>
                    </a:lnTo>
                    <a:lnTo>
                      <a:pt x="5726" y="1566"/>
                    </a:lnTo>
                    <a:lnTo>
                      <a:pt x="5723" y="1570"/>
                    </a:lnTo>
                    <a:lnTo>
                      <a:pt x="5719" y="1573"/>
                    </a:lnTo>
                    <a:lnTo>
                      <a:pt x="5713" y="1582"/>
                    </a:lnTo>
                    <a:lnTo>
                      <a:pt x="5705" y="1593"/>
                    </a:lnTo>
                    <a:lnTo>
                      <a:pt x="5699" y="1605"/>
                    </a:lnTo>
                    <a:lnTo>
                      <a:pt x="5695" y="1615"/>
                    </a:lnTo>
                    <a:lnTo>
                      <a:pt x="5692" y="1624"/>
                    </a:lnTo>
                    <a:lnTo>
                      <a:pt x="5690" y="1630"/>
                    </a:lnTo>
                    <a:close/>
                    <a:moveTo>
                      <a:pt x="5402" y="1745"/>
                    </a:moveTo>
                    <a:lnTo>
                      <a:pt x="5401" y="1749"/>
                    </a:lnTo>
                    <a:lnTo>
                      <a:pt x="5401" y="1753"/>
                    </a:lnTo>
                    <a:lnTo>
                      <a:pt x="5401" y="1755"/>
                    </a:lnTo>
                    <a:lnTo>
                      <a:pt x="5402" y="1758"/>
                    </a:lnTo>
                    <a:lnTo>
                      <a:pt x="5404" y="1759"/>
                    </a:lnTo>
                    <a:lnTo>
                      <a:pt x="5406" y="1761"/>
                    </a:lnTo>
                    <a:lnTo>
                      <a:pt x="5410" y="1764"/>
                    </a:lnTo>
                    <a:lnTo>
                      <a:pt x="5415" y="1769"/>
                    </a:lnTo>
                    <a:lnTo>
                      <a:pt x="5420" y="1774"/>
                    </a:lnTo>
                    <a:lnTo>
                      <a:pt x="5427" y="1779"/>
                    </a:lnTo>
                    <a:lnTo>
                      <a:pt x="5431" y="1780"/>
                    </a:lnTo>
                    <a:lnTo>
                      <a:pt x="5434" y="1781"/>
                    </a:lnTo>
                    <a:lnTo>
                      <a:pt x="5438" y="1782"/>
                    </a:lnTo>
                    <a:lnTo>
                      <a:pt x="5442" y="1782"/>
                    </a:lnTo>
                    <a:lnTo>
                      <a:pt x="5446" y="1782"/>
                    </a:lnTo>
                    <a:lnTo>
                      <a:pt x="5451" y="1780"/>
                    </a:lnTo>
                    <a:lnTo>
                      <a:pt x="5454" y="1777"/>
                    </a:lnTo>
                    <a:lnTo>
                      <a:pt x="5456" y="1773"/>
                    </a:lnTo>
                    <a:lnTo>
                      <a:pt x="5458" y="1769"/>
                    </a:lnTo>
                    <a:lnTo>
                      <a:pt x="5459" y="1764"/>
                    </a:lnTo>
                    <a:lnTo>
                      <a:pt x="5460" y="1759"/>
                    </a:lnTo>
                    <a:lnTo>
                      <a:pt x="5460" y="1754"/>
                    </a:lnTo>
                    <a:lnTo>
                      <a:pt x="5460" y="1752"/>
                    </a:lnTo>
                    <a:lnTo>
                      <a:pt x="5459" y="1750"/>
                    </a:lnTo>
                    <a:lnTo>
                      <a:pt x="5457" y="1749"/>
                    </a:lnTo>
                    <a:lnTo>
                      <a:pt x="5455" y="1749"/>
                    </a:lnTo>
                    <a:lnTo>
                      <a:pt x="5451" y="1747"/>
                    </a:lnTo>
                    <a:lnTo>
                      <a:pt x="5445" y="1746"/>
                    </a:lnTo>
                    <a:lnTo>
                      <a:pt x="5440" y="1743"/>
                    </a:lnTo>
                    <a:lnTo>
                      <a:pt x="5435" y="1742"/>
                    </a:lnTo>
                    <a:lnTo>
                      <a:pt x="5430" y="1742"/>
                    </a:lnTo>
                    <a:lnTo>
                      <a:pt x="5425" y="1742"/>
                    </a:lnTo>
                    <a:lnTo>
                      <a:pt x="5414" y="1744"/>
                    </a:lnTo>
                    <a:lnTo>
                      <a:pt x="5402" y="1745"/>
                    </a:lnTo>
                    <a:close/>
                    <a:moveTo>
                      <a:pt x="4653" y="2130"/>
                    </a:moveTo>
                    <a:lnTo>
                      <a:pt x="4642" y="2128"/>
                    </a:lnTo>
                    <a:lnTo>
                      <a:pt x="4631" y="2127"/>
                    </a:lnTo>
                    <a:lnTo>
                      <a:pt x="4606" y="2127"/>
                    </a:lnTo>
                    <a:lnTo>
                      <a:pt x="4602" y="2128"/>
                    </a:lnTo>
                    <a:lnTo>
                      <a:pt x="4598" y="2130"/>
                    </a:lnTo>
                    <a:lnTo>
                      <a:pt x="4595" y="2133"/>
                    </a:lnTo>
                    <a:lnTo>
                      <a:pt x="4590" y="2137"/>
                    </a:lnTo>
                    <a:lnTo>
                      <a:pt x="4600" y="2146"/>
                    </a:lnTo>
                    <a:lnTo>
                      <a:pt x="4608" y="2156"/>
                    </a:lnTo>
                    <a:lnTo>
                      <a:pt x="4604" y="2159"/>
                    </a:lnTo>
                    <a:lnTo>
                      <a:pt x="4599" y="2162"/>
                    </a:lnTo>
                    <a:lnTo>
                      <a:pt x="4597" y="2163"/>
                    </a:lnTo>
                    <a:lnTo>
                      <a:pt x="4596" y="2166"/>
                    </a:lnTo>
                    <a:lnTo>
                      <a:pt x="4595" y="2169"/>
                    </a:lnTo>
                    <a:lnTo>
                      <a:pt x="4595" y="2171"/>
                    </a:lnTo>
                    <a:lnTo>
                      <a:pt x="4596" y="2177"/>
                    </a:lnTo>
                    <a:lnTo>
                      <a:pt x="4598" y="2182"/>
                    </a:lnTo>
                    <a:lnTo>
                      <a:pt x="4600" y="2184"/>
                    </a:lnTo>
                    <a:lnTo>
                      <a:pt x="4603" y="2186"/>
                    </a:lnTo>
                    <a:lnTo>
                      <a:pt x="4605" y="2187"/>
                    </a:lnTo>
                    <a:lnTo>
                      <a:pt x="4608" y="2187"/>
                    </a:lnTo>
                    <a:lnTo>
                      <a:pt x="4614" y="2187"/>
                    </a:lnTo>
                    <a:lnTo>
                      <a:pt x="4620" y="2185"/>
                    </a:lnTo>
                    <a:lnTo>
                      <a:pt x="4625" y="2182"/>
                    </a:lnTo>
                    <a:lnTo>
                      <a:pt x="4630" y="2179"/>
                    </a:lnTo>
                    <a:lnTo>
                      <a:pt x="4634" y="2176"/>
                    </a:lnTo>
                    <a:lnTo>
                      <a:pt x="4639" y="2173"/>
                    </a:lnTo>
                    <a:lnTo>
                      <a:pt x="4644" y="2170"/>
                    </a:lnTo>
                    <a:lnTo>
                      <a:pt x="4650" y="2168"/>
                    </a:lnTo>
                    <a:lnTo>
                      <a:pt x="4662" y="2163"/>
                    </a:lnTo>
                    <a:lnTo>
                      <a:pt x="4673" y="2160"/>
                    </a:lnTo>
                    <a:lnTo>
                      <a:pt x="4685" y="2155"/>
                    </a:lnTo>
                    <a:lnTo>
                      <a:pt x="4695" y="2150"/>
                    </a:lnTo>
                    <a:lnTo>
                      <a:pt x="4699" y="2147"/>
                    </a:lnTo>
                    <a:lnTo>
                      <a:pt x="4703" y="2143"/>
                    </a:lnTo>
                    <a:lnTo>
                      <a:pt x="4708" y="2140"/>
                    </a:lnTo>
                    <a:lnTo>
                      <a:pt x="4711" y="2136"/>
                    </a:lnTo>
                    <a:lnTo>
                      <a:pt x="4713" y="2130"/>
                    </a:lnTo>
                    <a:lnTo>
                      <a:pt x="4716" y="2125"/>
                    </a:lnTo>
                    <a:lnTo>
                      <a:pt x="4717" y="2120"/>
                    </a:lnTo>
                    <a:lnTo>
                      <a:pt x="4718" y="2114"/>
                    </a:lnTo>
                    <a:lnTo>
                      <a:pt x="4713" y="2113"/>
                    </a:lnTo>
                    <a:lnTo>
                      <a:pt x="4709" y="2113"/>
                    </a:lnTo>
                    <a:lnTo>
                      <a:pt x="4704" y="2113"/>
                    </a:lnTo>
                    <a:lnTo>
                      <a:pt x="4700" y="2113"/>
                    </a:lnTo>
                    <a:lnTo>
                      <a:pt x="4693" y="2116"/>
                    </a:lnTo>
                    <a:lnTo>
                      <a:pt x="4686" y="2119"/>
                    </a:lnTo>
                    <a:lnTo>
                      <a:pt x="4679" y="2123"/>
                    </a:lnTo>
                    <a:lnTo>
                      <a:pt x="4670" y="2127"/>
                    </a:lnTo>
                    <a:lnTo>
                      <a:pt x="4662" y="2129"/>
                    </a:lnTo>
                    <a:lnTo>
                      <a:pt x="4653" y="2130"/>
                    </a:lnTo>
                    <a:close/>
                    <a:moveTo>
                      <a:pt x="4435" y="2221"/>
                    </a:moveTo>
                    <a:lnTo>
                      <a:pt x="4433" y="2230"/>
                    </a:lnTo>
                    <a:lnTo>
                      <a:pt x="4432" y="2238"/>
                    </a:lnTo>
                    <a:lnTo>
                      <a:pt x="4430" y="2245"/>
                    </a:lnTo>
                    <a:lnTo>
                      <a:pt x="4429" y="2255"/>
                    </a:lnTo>
                    <a:lnTo>
                      <a:pt x="4429" y="2269"/>
                    </a:lnTo>
                    <a:lnTo>
                      <a:pt x="4441" y="2269"/>
                    </a:lnTo>
                    <a:lnTo>
                      <a:pt x="4448" y="2259"/>
                    </a:lnTo>
                    <a:lnTo>
                      <a:pt x="4457" y="2248"/>
                    </a:lnTo>
                    <a:lnTo>
                      <a:pt x="4468" y="2240"/>
                    </a:lnTo>
                    <a:lnTo>
                      <a:pt x="4481" y="2233"/>
                    </a:lnTo>
                    <a:lnTo>
                      <a:pt x="4487" y="2230"/>
                    </a:lnTo>
                    <a:lnTo>
                      <a:pt x="4491" y="2226"/>
                    </a:lnTo>
                    <a:lnTo>
                      <a:pt x="4492" y="2224"/>
                    </a:lnTo>
                    <a:lnTo>
                      <a:pt x="4493" y="2221"/>
                    </a:lnTo>
                    <a:lnTo>
                      <a:pt x="4494" y="2217"/>
                    </a:lnTo>
                    <a:lnTo>
                      <a:pt x="4494" y="2213"/>
                    </a:lnTo>
                    <a:lnTo>
                      <a:pt x="4494" y="2211"/>
                    </a:lnTo>
                    <a:lnTo>
                      <a:pt x="4492" y="2209"/>
                    </a:lnTo>
                    <a:lnTo>
                      <a:pt x="4490" y="2208"/>
                    </a:lnTo>
                    <a:lnTo>
                      <a:pt x="4487" y="2208"/>
                    </a:lnTo>
                    <a:lnTo>
                      <a:pt x="4481" y="2209"/>
                    </a:lnTo>
                    <a:lnTo>
                      <a:pt x="4475" y="2211"/>
                    </a:lnTo>
                    <a:lnTo>
                      <a:pt x="4470" y="2214"/>
                    </a:lnTo>
                    <a:lnTo>
                      <a:pt x="4466" y="2216"/>
                    </a:lnTo>
                    <a:lnTo>
                      <a:pt x="4461" y="2218"/>
                    </a:lnTo>
                    <a:lnTo>
                      <a:pt x="4457" y="2219"/>
                    </a:lnTo>
                    <a:lnTo>
                      <a:pt x="4446" y="2221"/>
                    </a:lnTo>
                    <a:lnTo>
                      <a:pt x="4435" y="2221"/>
                    </a:lnTo>
                    <a:close/>
                    <a:moveTo>
                      <a:pt x="4338" y="2198"/>
                    </a:moveTo>
                    <a:lnTo>
                      <a:pt x="4331" y="2199"/>
                    </a:lnTo>
                    <a:lnTo>
                      <a:pt x="4326" y="2200"/>
                    </a:lnTo>
                    <a:lnTo>
                      <a:pt x="4321" y="2202"/>
                    </a:lnTo>
                    <a:lnTo>
                      <a:pt x="4316" y="2205"/>
                    </a:lnTo>
                    <a:lnTo>
                      <a:pt x="4312" y="2209"/>
                    </a:lnTo>
                    <a:lnTo>
                      <a:pt x="4309" y="2213"/>
                    </a:lnTo>
                    <a:lnTo>
                      <a:pt x="4305" y="2217"/>
                    </a:lnTo>
                    <a:lnTo>
                      <a:pt x="4302" y="2224"/>
                    </a:lnTo>
                    <a:lnTo>
                      <a:pt x="4305" y="2226"/>
                    </a:lnTo>
                    <a:lnTo>
                      <a:pt x="4310" y="2227"/>
                    </a:lnTo>
                    <a:lnTo>
                      <a:pt x="4318" y="2226"/>
                    </a:lnTo>
                    <a:lnTo>
                      <a:pt x="4326" y="2224"/>
                    </a:lnTo>
                    <a:lnTo>
                      <a:pt x="4326" y="2227"/>
                    </a:lnTo>
                    <a:lnTo>
                      <a:pt x="4327" y="2230"/>
                    </a:lnTo>
                    <a:lnTo>
                      <a:pt x="4326" y="2234"/>
                    </a:lnTo>
                    <a:lnTo>
                      <a:pt x="4325" y="2238"/>
                    </a:lnTo>
                    <a:lnTo>
                      <a:pt x="4323" y="2241"/>
                    </a:lnTo>
                    <a:lnTo>
                      <a:pt x="4321" y="2244"/>
                    </a:lnTo>
                    <a:lnTo>
                      <a:pt x="4316" y="2251"/>
                    </a:lnTo>
                    <a:lnTo>
                      <a:pt x="4311" y="2258"/>
                    </a:lnTo>
                    <a:lnTo>
                      <a:pt x="4303" y="2269"/>
                    </a:lnTo>
                    <a:lnTo>
                      <a:pt x="4296" y="2281"/>
                    </a:lnTo>
                    <a:lnTo>
                      <a:pt x="4289" y="2291"/>
                    </a:lnTo>
                    <a:lnTo>
                      <a:pt x="4281" y="2300"/>
                    </a:lnTo>
                    <a:lnTo>
                      <a:pt x="4272" y="2308"/>
                    </a:lnTo>
                    <a:lnTo>
                      <a:pt x="4262" y="2315"/>
                    </a:lnTo>
                    <a:lnTo>
                      <a:pt x="4257" y="2317"/>
                    </a:lnTo>
                    <a:lnTo>
                      <a:pt x="4251" y="2319"/>
                    </a:lnTo>
                    <a:lnTo>
                      <a:pt x="4244" y="2321"/>
                    </a:lnTo>
                    <a:lnTo>
                      <a:pt x="4238" y="2322"/>
                    </a:lnTo>
                    <a:lnTo>
                      <a:pt x="4232" y="2324"/>
                    </a:lnTo>
                    <a:lnTo>
                      <a:pt x="4227" y="2327"/>
                    </a:lnTo>
                    <a:lnTo>
                      <a:pt x="4222" y="2331"/>
                    </a:lnTo>
                    <a:lnTo>
                      <a:pt x="4215" y="2335"/>
                    </a:lnTo>
                    <a:lnTo>
                      <a:pt x="4201" y="2338"/>
                    </a:lnTo>
                    <a:lnTo>
                      <a:pt x="4185" y="2339"/>
                    </a:lnTo>
                    <a:lnTo>
                      <a:pt x="4173" y="2341"/>
                    </a:lnTo>
                    <a:lnTo>
                      <a:pt x="4161" y="2344"/>
                    </a:lnTo>
                    <a:lnTo>
                      <a:pt x="4150" y="2347"/>
                    </a:lnTo>
                    <a:lnTo>
                      <a:pt x="4139" y="2351"/>
                    </a:lnTo>
                    <a:lnTo>
                      <a:pt x="4130" y="2358"/>
                    </a:lnTo>
                    <a:lnTo>
                      <a:pt x="4121" y="2364"/>
                    </a:lnTo>
                    <a:lnTo>
                      <a:pt x="4112" y="2361"/>
                    </a:lnTo>
                    <a:lnTo>
                      <a:pt x="4102" y="2358"/>
                    </a:lnTo>
                    <a:lnTo>
                      <a:pt x="4093" y="2357"/>
                    </a:lnTo>
                    <a:lnTo>
                      <a:pt x="4085" y="2357"/>
                    </a:lnTo>
                    <a:lnTo>
                      <a:pt x="4076" y="2357"/>
                    </a:lnTo>
                    <a:lnTo>
                      <a:pt x="4067" y="2355"/>
                    </a:lnTo>
                    <a:lnTo>
                      <a:pt x="4060" y="2352"/>
                    </a:lnTo>
                    <a:lnTo>
                      <a:pt x="4054" y="2348"/>
                    </a:lnTo>
                    <a:lnTo>
                      <a:pt x="4047" y="2346"/>
                    </a:lnTo>
                    <a:lnTo>
                      <a:pt x="4040" y="2344"/>
                    </a:lnTo>
                    <a:lnTo>
                      <a:pt x="4033" y="2345"/>
                    </a:lnTo>
                    <a:lnTo>
                      <a:pt x="4026" y="2346"/>
                    </a:lnTo>
                    <a:lnTo>
                      <a:pt x="4019" y="2347"/>
                    </a:lnTo>
                    <a:lnTo>
                      <a:pt x="4013" y="2349"/>
                    </a:lnTo>
                    <a:lnTo>
                      <a:pt x="4001" y="2353"/>
                    </a:lnTo>
                    <a:lnTo>
                      <a:pt x="3987" y="2357"/>
                    </a:lnTo>
                    <a:lnTo>
                      <a:pt x="3976" y="2359"/>
                    </a:lnTo>
                    <a:lnTo>
                      <a:pt x="3967" y="2360"/>
                    </a:lnTo>
                    <a:lnTo>
                      <a:pt x="3961" y="2361"/>
                    </a:lnTo>
                    <a:lnTo>
                      <a:pt x="3957" y="2364"/>
                    </a:lnTo>
                    <a:lnTo>
                      <a:pt x="3953" y="2367"/>
                    </a:lnTo>
                    <a:lnTo>
                      <a:pt x="3950" y="2371"/>
                    </a:lnTo>
                    <a:lnTo>
                      <a:pt x="3944" y="2382"/>
                    </a:lnTo>
                    <a:lnTo>
                      <a:pt x="3938" y="2392"/>
                    </a:lnTo>
                    <a:lnTo>
                      <a:pt x="3934" y="2396"/>
                    </a:lnTo>
                    <a:lnTo>
                      <a:pt x="3929" y="2400"/>
                    </a:lnTo>
                    <a:lnTo>
                      <a:pt x="3924" y="2403"/>
                    </a:lnTo>
                    <a:lnTo>
                      <a:pt x="3919" y="2405"/>
                    </a:lnTo>
                    <a:lnTo>
                      <a:pt x="3907" y="2408"/>
                    </a:lnTo>
                    <a:lnTo>
                      <a:pt x="3895" y="2412"/>
                    </a:lnTo>
                    <a:lnTo>
                      <a:pt x="3891" y="2415"/>
                    </a:lnTo>
                    <a:lnTo>
                      <a:pt x="3887" y="2418"/>
                    </a:lnTo>
                    <a:lnTo>
                      <a:pt x="3885" y="2423"/>
                    </a:lnTo>
                    <a:lnTo>
                      <a:pt x="3884" y="2429"/>
                    </a:lnTo>
                    <a:lnTo>
                      <a:pt x="3885" y="2433"/>
                    </a:lnTo>
                    <a:lnTo>
                      <a:pt x="3886" y="2437"/>
                    </a:lnTo>
                    <a:lnTo>
                      <a:pt x="3888" y="2441"/>
                    </a:lnTo>
                    <a:lnTo>
                      <a:pt x="3890" y="2445"/>
                    </a:lnTo>
                    <a:lnTo>
                      <a:pt x="3893" y="2449"/>
                    </a:lnTo>
                    <a:lnTo>
                      <a:pt x="3897" y="2451"/>
                    </a:lnTo>
                    <a:lnTo>
                      <a:pt x="3901" y="2452"/>
                    </a:lnTo>
                    <a:lnTo>
                      <a:pt x="3905" y="2453"/>
                    </a:lnTo>
                    <a:lnTo>
                      <a:pt x="3913" y="2452"/>
                    </a:lnTo>
                    <a:lnTo>
                      <a:pt x="3919" y="2451"/>
                    </a:lnTo>
                    <a:lnTo>
                      <a:pt x="3924" y="2450"/>
                    </a:lnTo>
                    <a:lnTo>
                      <a:pt x="3930" y="2448"/>
                    </a:lnTo>
                    <a:lnTo>
                      <a:pt x="3942" y="2443"/>
                    </a:lnTo>
                    <a:lnTo>
                      <a:pt x="3954" y="2439"/>
                    </a:lnTo>
                    <a:lnTo>
                      <a:pt x="3974" y="2434"/>
                    </a:lnTo>
                    <a:lnTo>
                      <a:pt x="3993" y="2431"/>
                    </a:lnTo>
                    <a:lnTo>
                      <a:pt x="4010" y="2429"/>
                    </a:lnTo>
                    <a:lnTo>
                      <a:pt x="4031" y="2429"/>
                    </a:lnTo>
                    <a:lnTo>
                      <a:pt x="4034" y="2429"/>
                    </a:lnTo>
                    <a:lnTo>
                      <a:pt x="4037" y="2431"/>
                    </a:lnTo>
                    <a:lnTo>
                      <a:pt x="4039" y="2433"/>
                    </a:lnTo>
                    <a:lnTo>
                      <a:pt x="4040" y="2435"/>
                    </a:lnTo>
                    <a:lnTo>
                      <a:pt x="4044" y="2440"/>
                    </a:lnTo>
                    <a:lnTo>
                      <a:pt x="4050" y="2444"/>
                    </a:lnTo>
                    <a:lnTo>
                      <a:pt x="4059" y="2446"/>
                    </a:lnTo>
                    <a:lnTo>
                      <a:pt x="4068" y="2448"/>
                    </a:lnTo>
                    <a:lnTo>
                      <a:pt x="4073" y="2446"/>
                    </a:lnTo>
                    <a:lnTo>
                      <a:pt x="4077" y="2445"/>
                    </a:lnTo>
                    <a:lnTo>
                      <a:pt x="4081" y="2442"/>
                    </a:lnTo>
                    <a:lnTo>
                      <a:pt x="4083" y="2438"/>
                    </a:lnTo>
                    <a:lnTo>
                      <a:pt x="4087" y="2430"/>
                    </a:lnTo>
                    <a:lnTo>
                      <a:pt x="4092" y="2421"/>
                    </a:lnTo>
                    <a:lnTo>
                      <a:pt x="4097" y="2413"/>
                    </a:lnTo>
                    <a:lnTo>
                      <a:pt x="4103" y="2408"/>
                    </a:lnTo>
                    <a:lnTo>
                      <a:pt x="4110" y="2405"/>
                    </a:lnTo>
                    <a:lnTo>
                      <a:pt x="4118" y="2402"/>
                    </a:lnTo>
                    <a:lnTo>
                      <a:pt x="4133" y="2399"/>
                    </a:lnTo>
                    <a:lnTo>
                      <a:pt x="4151" y="2398"/>
                    </a:lnTo>
                    <a:lnTo>
                      <a:pt x="4156" y="2397"/>
                    </a:lnTo>
                    <a:lnTo>
                      <a:pt x="4160" y="2396"/>
                    </a:lnTo>
                    <a:lnTo>
                      <a:pt x="4165" y="2394"/>
                    </a:lnTo>
                    <a:lnTo>
                      <a:pt x="4169" y="2392"/>
                    </a:lnTo>
                    <a:lnTo>
                      <a:pt x="4176" y="2386"/>
                    </a:lnTo>
                    <a:lnTo>
                      <a:pt x="4184" y="2381"/>
                    </a:lnTo>
                    <a:lnTo>
                      <a:pt x="4201" y="2372"/>
                    </a:lnTo>
                    <a:lnTo>
                      <a:pt x="4215" y="2365"/>
                    </a:lnTo>
                    <a:lnTo>
                      <a:pt x="4223" y="2363"/>
                    </a:lnTo>
                    <a:lnTo>
                      <a:pt x="4230" y="2359"/>
                    </a:lnTo>
                    <a:lnTo>
                      <a:pt x="4238" y="2357"/>
                    </a:lnTo>
                    <a:lnTo>
                      <a:pt x="4247" y="2355"/>
                    </a:lnTo>
                    <a:lnTo>
                      <a:pt x="4262" y="2352"/>
                    </a:lnTo>
                    <a:lnTo>
                      <a:pt x="4274" y="2347"/>
                    </a:lnTo>
                    <a:lnTo>
                      <a:pt x="4286" y="2341"/>
                    </a:lnTo>
                    <a:lnTo>
                      <a:pt x="4298" y="2333"/>
                    </a:lnTo>
                    <a:lnTo>
                      <a:pt x="4303" y="2331"/>
                    </a:lnTo>
                    <a:lnTo>
                      <a:pt x="4308" y="2330"/>
                    </a:lnTo>
                    <a:lnTo>
                      <a:pt x="4311" y="2327"/>
                    </a:lnTo>
                    <a:lnTo>
                      <a:pt x="4314" y="2324"/>
                    </a:lnTo>
                    <a:lnTo>
                      <a:pt x="4319" y="2315"/>
                    </a:lnTo>
                    <a:lnTo>
                      <a:pt x="4325" y="2307"/>
                    </a:lnTo>
                    <a:lnTo>
                      <a:pt x="4327" y="2302"/>
                    </a:lnTo>
                    <a:lnTo>
                      <a:pt x="4329" y="2298"/>
                    </a:lnTo>
                    <a:lnTo>
                      <a:pt x="4331" y="2294"/>
                    </a:lnTo>
                    <a:lnTo>
                      <a:pt x="4332" y="2289"/>
                    </a:lnTo>
                    <a:lnTo>
                      <a:pt x="4333" y="2272"/>
                    </a:lnTo>
                    <a:lnTo>
                      <a:pt x="4337" y="2258"/>
                    </a:lnTo>
                    <a:lnTo>
                      <a:pt x="4342" y="2246"/>
                    </a:lnTo>
                    <a:lnTo>
                      <a:pt x="4347" y="2236"/>
                    </a:lnTo>
                    <a:lnTo>
                      <a:pt x="4349" y="2231"/>
                    </a:lnTo>
                    <a:lnTo>
                      <a:pt x="4350" y="2226"/>
                    </a:lnTo>
                    <a:lnTo>
                      <a:pt x="4351" y="2219"/>
                    </a:lnTo>
                    <a:lnTo>
                      <a:pt x="4352" y="2213"/>
                    </a:lnTo>
                    <a:lnTo>
                      <a:pt x="4351" y="2208"/>
                    </a:lnTo>
                    <a:lnTo>
                      <a:pt x="4351" y="2202"/>
                    </a:lnTo>
                    <a:lnTo>
                      <a:pt x="4338" y="2198"/>
                    </a:lnTo>
                    <a:close/>
                    <a:moveTo>
                      <a:pt x="4349" y="2647"/>
                    </a:moveTo>
                    <a:lnTo>
                      <a:pt x="4349" y="2656"/>
                    </a:lnTo>
                    <a:lnTo>
                      <a:pt x="4349" y="2664"/>
                    </a:lnTo>
                    <a:lnTo>
                      <a:pt x="4352" y="2665"/>
                    </a:lnTo>
                    <a:lnTo>
                      <a:pt x="4354" y="2666"/>
                    </a:lnTo>
                    <a:lnTo>
                      <a:pt x="4359" y="2665"/>
                    </a:lnTo>
                    <a:lnTo>
                      <a:pt x="4362" y="2664"/>
                    </a:lnTo>
                    <a:lnTo>
                      <a:pt x="4367" y="2662"/>
                    </a:lnTo>
                    <a:lnTo>
                      <a:pt x="4370" y="2659"/>
                    </a:lnTo>
                    <a:lnTo>
                      <a:pt x="4376" y="2653"/>
                    </a:lnTo>
                    <a:lnTo>
                      <a:pt x="4384" y="2648"/>
                    </a:lnTo>
                    <a:lnTo>
                      <a:pt x="4398" y="2640"/>
                    </a:lnTo>
                    <a:lnTo>
                      <a:pt x="4409" y="2632"/>
                    </a:lnTo>
                    <a:lnTo>
                      <a:pt x="4414" y="2628"/>
                    </a:lnTo>
                    <a:lnTo>
                      <a:pt x="4417" y="2623"/>
                    </a:lnTo>
                    <a:lnTo>
                      <a:pt x="4419" y="2615"/>
                    </a:lnTo>
                    <a:lnTo>
                      <a:pt x="4420" y="2608"/>
                    </a:lnTo>
                    <a:lnTo>
                      <a:pt x="4420" y="2605"/>
                    </a:lnTo>
                    <a:lnTo>
                      <a:pt x="4419" y="2601"/>
                    </a:lnTo>
                    <a:lnTo>
                      <a:pt x="4417" y="2597"/>
                    </a:lnTo>
                    <a:lnTo>
                      <a:pt x="4415" y="2594"/>
                    </a:lnTo>
                    <a:lnTo>
                      <a:pt x="4412" y="2592"/>
                    </a:lnTo>
                    <a:lnTo>
                      <a:pt x="4409" y="2590"/>
                    </a:lnTo>
                    <a:lnTo>
                      <a:pt x="4406" y="2590"/>
                    </a:lnTo>
                    <a:lnTo>
                      <a:pt x="4403" y="2591"/>
                    </a:lnTo>
                    <a:lnTo>
                      <a:pt x="4395" y="2595"/>
                    </a:lnTo>
                    <a:lnTo>
                      <a:pt x="4388" y="2601"/>
                    </a:lnTo>
                    <a:lnTo>
                      <a:pt x="4382" y="2607"/>
                    </a:lnTo>
                    <a:lnTo>
                      <a:pt x="4377" y="2615"/>
                    </a:lnTo>
                    <a:lnTo>
                      <a:pt x="4374" y="2623"/>
                    </a:lnTo>
                    <a:lnTo>
                      <a:pt x="4370" y="2629"/>
                    </a:lnTo>
                    <a:lnTo>
                      <a:pt x="4364" y="2633"/>
                    </a:lnTo>
                    <a:lnTo>
                      <a:pt x="4356" y="2636"/>
                    </a:lnTo>
                    <a:lnTo>
                      <a:pt x="4353" y="2638"/>
                    </a:lnTo>
                    <a:lnTo>
                      <a:pt x="4351" y="2640"/>
                    </a:lnTo>
                    <a:lnTo>
                      <a:pt x="4349" y="2643"/>
                    </a:lnTo>
                    <a:lnTo>
                      <a:pt x="4349" y="2647"/>
                    </a:lnTo>
                    <a:close/>
                    <a:moveTo>
                      <a:pt x="3913" y="2549"/>
                    </a:moveTo>
                    <a:lnTo>
                      <a:pt x="3874" y="2539"/>
                    </a:lnTo>
                    <a:lnTo>
                      <a:pt x="3866" y="2549"/>
                    </a:lnTo>
                    <a:lnTo>
                      <a:pt x="3859" y="2557"/>
                    </a:lnTo>
                    <a:lnTo>
                      <a:pt x="3855" y="2562"/>
                    </a:lnTo>
                    <a:lnTo>
                      <a:pt x="3851" y="2564"/>
                    </a:lnTo>
                    <a:lnTo>
                      <a:pt x="3845" y="2566"/>
                    </a:lnTo>
                    <a:lnTo>
                      <a:pt x="3839" y="2567"/>
                    </a:lnTo>
                    <a:lnTo>
                      <a:pt x="3831" y="2565"/>
                    </a:lnTo>
                    <a:lnTo>
                      <a:pt x="3823" y="2563"/>
                    </a:lnTo>
                    <a:lnTo>
                      <a:pt x="3817" y="2564"/>
                    </a:lnTo>
                    <a:lnTo>
                      <a:pt x="3813" y="2566"/>
                    </a:lnTo>
                    <a:lnTo>
                      <a:pt x="3810" y="2569"/>
                    </a:lnTo>
                    <a:lnTo>
                      <a:pt x="3807" y="2572"/>
                    </a:lnTo>
                    <a:lnTo>
                      <a:pt x="3801" y="2579"/>
                    </a:lnTo>
                    <a:lnTo>
                      <a:pt x="3794" y="2586"/>
                    </a:lnTo>
                    <a:lnTo>
                      <a:pt x="3783" y="2595"/>
                    </a:lnTo>
                    <a:lnTo>
                      <a:pt x="3774" y="2604"/>
                    </a:lnTo>
                    <a:lnTo>
                      <a:pt x="3771" y="2609"/>
                    </a:lnTo>
                    <a:lnTo>
                      <a:pt x="3769" y="2614"/>
                    </a:lnTo>
                    <a:lnTo>
                      <a:pt x="3767" y="2621"/>
                    </a:lnTo>
                    <a:lnTo>
                      <a:pt x="3767" y="2627"/>
                    </a:lnTo>
                    <a:lnTo>
                      <a:pt x="3767" y="2632"/>
                    </a:lnTo>
                    <a:lnTo>
                      <a:pt x="3768" y="2636"/>
                    </a:lnTo>
                    <a:lnTo>
                      <a:pt x="3770" y="2640"/>
                    </a:lnTo>
                    <a:lnTo>
                      <a:pt x="3772" y="2644"/>
                    </a:lnTo>
                    <a:lnTo>
                      <a:pt x="3775" y="2648"/>
                    </a:lnTo>
                    <a:lnTo>
                      <a:pt x="3779" y="2650"/>
                    </a:lnTo>
                    <a:lnTo>
                      <a:pt x="3782" y="2652"/>
                    </a:lnTo>
                    <a:lnTo>
                      <a:pt x="3787" y="2652"/>
                    </a:lnTo>
                    <a:lnTo>
                      <a:pt x="3796" y="2652"/>
                    </a:lnTo>
                    <a:lnTo>
                      <a:pt x="3803" y="2650"/>
                    </a:lnTo>
                    <a:lnTo>
                      <a:pt x="3810" y="2647"/>
                    </a:lnTo>
                    <a:lnTo>
                      <a:pt x="3817" y="2643"/>
                    </a:lnTo>
                    <a:lnTo>
                      <a:pt x="3824" y="2640"/>
                    </a:lnTo>
                    <a:lnTo>
                      <a:pt x="3831" y="2637"/>
                    </a:lnTo>
                    <a:lnTo>
                      <a:pt x="3838" y="2635"/>
                    </a:lnTo>
                    <a:lnTo>
                      <a:pt x="3846" y="2634"/>
                    </a:lnTo>
                    <a:lnTo>
                      <a:pt x="3854" y="2634"/>
                    </a:lnTo>
                    <a:lnTo>
                      <a:pt x="3860" y="2635"/>
                    </a:lnTo>
                    <a:lnTo>
                      <a:pt x="3865" y="2637"/>
                    </a:lnTo>
                    <a:lnTo>
                      <a:pt x="3870" y="2638"/>
                    </a:lnTo>
                    <a:lnTo>
                      <a:pt x="3882" y="2642"/>
                    </a:lnTo>
                    <a:lnTo>
                      <a:pt x="3893" y="2648"/>
                    </a:lnTo>
                    <a:lnTo>
                      <a:pt x="3913" y="2640"/>
                    </a:lnTo>
                    <a:lnTo>
                      <a:pt x="3922" y="2643"/>
                    </a:lnTo>
                    <a:lnTo>
                      <a:pt x="3929" y="2648"/>
                    </a:lnTo>
                    <a:lnTo>
                      <a:pt x="3932" y="2650"/>
                    </a:lnTo>
                    <a:lnTo>
                      <a:pt x="3937" y="2652"/>
                    </a:lnTo>
                    <a:lnTo>
                      <a:pt x="3941" y="2653"/>
                    </a:lnTo>
                    <a:lnTo>
                      <a:pt x="3946" y="2653"/>
                    </a:lnTo>
                    <a:lnTo>
                      <a:pt x="3951" y="2653"/>
                    </a:lnTo>
                    <a:lnTo>
                      <a:pt x="3955" y="2651"/>
                    </a:lnTo>
                    <a:lnTo>
                      <a:pt x="3959" y="2649"/>
                    </a:lnTo>
                    <a:lnTo>
                      <a:pt x="3964" y="2647"/>
                    </a:lnTo>
                    <a:lnTo>
                      <a:pt x="3967" y="2643"/>
                    </a:lnTo>
                    <a:lnTo>
                      <a:pt x="3971" y="2640"/>
                    </a:lnTo>
                    <a:lnTo>
                      <a:pt x="3975" y="2638"/>
                    </a:lnTo>
                    <a:lnTo>
                      <a:pt x="3980" y="2636"/>
                    </a:lnTo>
                    <a:lnTo>
                      <a:pt x="3989" y="2636"/>
                    </a:lnTo>
                    <a:lnTo>
                      <a:pt x="3999" y="2636"/>
                    </a:lnTo>
                    <a:lnTo>
                      <a:pt x="4006" y="2636"/>
                    </a:lnTo>
                    <a:lnTo>
                      <a:pt x="4013" y="2636"/>
                    </a:lnTo>
                    <a:lnTo>
                      <a:pt x="4019" y="2635"/>
                    </a:lnTo>
                    <a:lnTo>
                      <a:pt x="4026" y="2633"/>
                    </a:lnTo>
                    <a:lnTo>
                      <a:pt x="4032" y="2631"/>
                    </a:lnTo>
                    <a:lnTo>
                      <a:pt x="4036" y="2627"/>
                    </a:lnTo>
                    <a:lnTo>
                      <a:pt x="4037" y="2625"/>
                    </a:lnTo>
                    <a:lnTo>
                      <a:pt x="4038" y="2623"/>
                    </a:lnTo>
                    <a:lnTo>
                      <a:pt x="4039" y="2620"/>
                    </a:lnTo>
                    <a:lnTo>
                      <a:pt x="4039" y="2616"/>
                    </a:lnTo>
                    <a:lnTo>
                      <a:pt x="4039" y="2610"/>
                    </a:lnTo>
                    <a:lnTo>
                      <a:pt x="4038" y="2605"/>
                    </a:lnTo>
                    <a:lnTo>
                      <a:pt x="4036" y="2600"/>
                    </a:lnTo>
                    <a:lnTo>
                      <a:pt x="4033" y="2596"/>
                    </a:lnTo>
                    <a:lnTo>
                      <a:pt x="4030" y="2592"/>
                    </a:lnTo>
                    <a:lnTo>
                      <a:pt x="4026" y="2587"/>
                    </a:lnTo>
                    <a:lnTo>
                      <a:pt x="4021" y="2584"/>
                    </a:lnTo>
                    <a:lnTo>
                      <a:pt x="4015" y="2581"/>
                    </a:lnTo>
                    <a:lnTo>
                      <a:pt x="4005" y="2577"/>
                    </a:lnTo>
                    <a:lnTo>
                      <a:pt x="3993" y="2574"/>
                    </a:lnTo>
                    <a:lnTo>
                      <a:pt x="3980" y="2572"/>
                    </a:lnTo>
                    <a:lnTo>
                      <a:pt x="3967" y="2571"/>
                    </a:lnTo>
                    <a:lnTo>
                      <a:pt x="3957" y="2574"/>
                    </a:lnTo>
                    <a:lnTo>
                      <a:pt x="3947" y="2576"/>
                    </a:lnTo>
                    <a:lnTo>
                      <a:pt x="3941" y="2575"/>
                    </a:lnTo>
                    <a:lnTo>
                      <a:pt x="3937" y="2573"/>
                    </a:lnTo>
                    <a:lnTo>
                      <a:pt x="3932" y="2569"/>
                    </a:lnTo>
                    <a:lnTo>
                      <a:pt x="3929" y="2565"/>
                    </a:lnTo>
                    <a:lnTo>
                      <a:pt x="3926" y="2559"/>
                    </a:lnTo>
                    <a:lnTo>
                      <a:pt x="3922" y="2555"/>
                    </a:lnTo>
                    <a:lnTo>
                      <a:pt x="3918" y="2551"/>
                    </a:lnTo>
                    <a:lnTo>
                      <a:pt x="3913" y="2549"/>
                    </a:lnTo>
                    <a:close/>
                    <a:moveTo>
                      <a:pt x="3670" y="2462"/>
                    </a:moveTo>
                    <a:lnTo>
                      <a:pt x="3641" y="2462"/>
                    </a:lnTo>
                    <a:lnTo>
                      <a:pt x="3630" y="2465"/>
                    </a:lnTo>
                    <a:lnTo>
                      <a:pt x="3618" y="2468"/>
                    </a:lnTo>
                    <a:lnTo>
                      <a:pt x="3606" y="2463"/>
                    </a:lnTo>
                    <a:lnTo>
                      <a:pt x="3595" y="2458"/>
                    </a:lnTo>
                    <a:lnTo>
                      <a:pt x="3589" y="2460"/>
                    </a:lnTo>
                    <a:lnTo>
                      <a:pt x="3585" y="2462"/>
                    </a:lnTo>
                    <a:lnTo>
                      <a:pt x="3582" y="2466"/>
                    </a:lnTo>
                    <a:lnTo>
                      <a:pt x="3579" y="2470"/>
                    </a:lnTo>
                    <a:lnTo>
                      <a:pt x="3568" y="2479"/>
                    </a:lnTo>
                    <a:lnTo>
                      <a:pt x="3557" y="2488"/>
                    </a:lnTo>
                    <a:lnTo>
                      <a:pt x="3569" y="2493"/>
                    </a:lnTo>
                    <a:lnTo>
                      <a:pt x="3581" y="2496"/>
                    </a:lnTo>
                    <a:lnTo>
                      <a:pt x="3589" y="2500"/>
                    </a:lnTo>
                    <a:lnTo>
                      <a:pt x="3598" y="2505"/>
                    </a:lnTo>
                    <a:lnTo>
                      <a:pt x="3601" y="2507"/>
                    </a:lnTo>
                    <a:lnTo>
                      <a:pt x="3605" y="2508"/>
                    </a:lnTo>
                    <a:lnTo>
                      <a:pt x="3609" y="2509"/>
                    </a:lnTo>
                    <a:lnTo>
                      <a:pt x="3614" y="2509"/>
                    </a:lnTo>
                    <a:lnTo>
                      <a:pt x="3613" y="2513"/>
                    </a:lnTo>
                    <a:lnTo>
                      <a:pt x="3611" y="2516"/>
                    </a:lnTo>
                    <a:lnTo>
                      <a:pt x="3609" y="2519"/>
                    </a:lnTo>
                    <a:lnTo>
                      <a:pt x="3606" y="2522"/>
                    </a:lnTo>
                    <a:lnTo>
                      <a:pt x="3599" y="2527"/>
                    </a:lnTo>
                    <a:lnTo>
                      <a:pt x="3591" y="2533"/>
                    </a:lnTo>
                    <a:lnTo>
                      <a:pt x="3585" y="2538"/>
                    </a:lnTo>
                    <a:lnTo>
                      <a:pt x="3580" y="2543"/>
                    </a:lnTo>
                    <a:lnTo>
                      <a:pt x="3574" y="2548"/>
                    </a:lnTo>
                    <a:lnTo>
                      <a:pt x="3567" y="2552"/>
                    </a:lnTo>
                    <a:lnTo>
                      <a:pt x="3564" y="2546"/>
                    </a:lnTo>
                    <a:lnTo>
                      <a:pt x="3559" y="2541"/>
                    </a:lnTo>
                    <a:lnTo>
                      <a:pt x="3555" y="2536"/>
                    </a:lnTo>
                    <a:lnTo>
                      <a:pt x="3550" y="2531"/>
                    </a:lnTo>
                    <a:lnTo>
                      <a:pt x="3545" y="2528"/>
                    </a:lnTo>
                    <a:lnTo>
                      <a:pt x="3540" y="2526"/>
                    </a:lnTo>
                    <a:lnTo>
                      <a:pt x="3533" y="2524"/>
                    </a:lnTo>
                    <a:lnTo>
                      <a:pt x="3526" y="2524"/>
                    </a:lnTo>
                    <a:lnTo>
                      <a:pt x="3516" y="2524"/>
                    </a:lnTo>
                    <a:lnTo>
                      <a:pt x="3507" y="2526"/>
                    </a:lnTo>
                    <a:lnTo>
                      <a:pt x="3498" y="2528"/>
                    </a:lnTo>
                    <a:lnTo>
                      <a:pt x="3490" y="2531"/>
                    </a:lnTo>
                    <a:lnTo>
                      <a:pt x="3474" y="2540"/>
                    </a:lnTo>
                    <a:lnTo>
                      <a:pt x="3457" y="2550"/>
                    </a:lnTo>
                    <a:lnTo>
                      <a:pt x="3446" y="2555"/>
                    </a:lnTo>
                    <a:lnTo>
                      <a:pt x="3436" y="2561"/>
                    </a:lnTo>
                    <a:lnTo>
                      <a:pt x="3427" y="2567"/>
                    </a:lnTo>
                    <a:lnTo>
                      <a:pt x="3419" y="2574"/>
                    </a:lnTo>
                    <a:lnTo>
                      <a:pt x="3412" y="2581"/>
                    </a:lnTo>
                    <a:lnTo>
                      <a:pt x="3407" y="2590"/>
                    </a:lnTo>
                    <a:lnTo>
                      <a:pt x="3406" y="2595"/>
                    </a:lnTo>
                    <a:lnTo>
                      <a:pt x="3404" y="2599"/>
                    </a:lnTo>
                    <a:lnTo>
                      <a:pt x="3403" y="2605"/>
                    </a:lnTo>
                    <a:lnTo>
                      <a:pt x="3403" y="2610"/>
                    </a:lnTo>
                    <a:lnTo>
                      <a:pt x="3403" y="2618"/>
                    </a:lnTo>
                    <a:lnTo>
                      <a:pt x="3404" y="2624"/>
                    </a:lnTo>
                    <a:lnTo>
                      <a:pt x="3406" y="2630"/>
                    </a:lnTo>
                    <a:lnTo>
                      <a:pt x="3408" y="2636"/>
                    </a:lnTo>
                    <a:lnTo>
                      <a:pt x="3419" y="2631"/>
                    </a:lnTo>
                    <a:lnTo>
                      <a:pt x="3432" y="2625"/>
                    </a:lnTo>
                    <a:lnTo>
                      <a:pt x="3450" y="2619"/>
                    </a:lnTo>
                    <a:lnTo>
                      <a:pt x="3466" y="2613"/>
                    </a:lnTo>
                    <a:lnTo>
                      <a:pt x="3474" y="2611"/>
                    </a:lnTo>
                    <a:lnTo>
                      <a:pt x="3482" y="2607"/>
                    </a:lnTo>
                    <a:lnTo>
                      <a:pt x="3490" y="2604"/>
                    </a:lnTo>
                    <a:lnTo>
                      <a:pt x="3499" y="2599"/>
                    </a:lnTo>
                    <a:lnTo>
                      <a:pt x="3513" y="2587"/>
                    </a:lnTo>
                    <a:lnTo>
                      <a:pt x="3524" y="2577"/>
                    </a:lnTo>
                    <a:lnTo>
                      <a:pt x="3530" y="2572"/>
                    </a:lnTo>
                    <a:lnTo>
                      <a:pt x="3537" y="2569"/>
                    </a:lnTo>
                    <a:lnTo>
                      <a:pt x="3544" y="2566"/>
                    </a:lnTo>
                    <a:lnTo>
                      <a:pt x="3553" y="2566"/>
                    </a:lnTo>
                    <a:lnTo>
                      <a:pt x="3564" y="2567"/>
                    </a:lnTo>
                    <a:lnTo>
                      <a:pt x="3572" y="2569"/>
                    </a:lnTo>
                    <a:lnTo>
                      <a:pt x="3581" y="2571"/>
                    </a:lnTo>
                    <a:lnTo>
                      <a:pt x="3591" y="2572"/>
                    </a:lnTo>
                    <a:lnTo>
                      <a:pt x="3597" y="2572"/>
                    </a:lnTo>
                    <a:lnTo>
                      <a:pt x="3602" y="2570"/>
                    </a:lnTo>
                    <a:lnTo>
                      <a:pt x="3605" y="2568"/>
                    </a:lnTo>
                    <a:lnTo>
                      <a:pt x="3609" y="2565"/>
                    </a:lnTo>
                    <a:lnTo>
                      <a:pt x="3615" y="2557"/>
                    </a:lnTo>
                    <a:lnTo>
                      <a:pt x="3623" y="2549"/>
                    </a:lnTo>
                    <a:lnTo>
                      <a:pt x="3633" y="2540"/>
                    </a:lnTo>
                    <a:lnTo>
                      <a:pt x="3642" y="2530"/>
                    </a:lnTo>
                    <a:lnTo>
                      <a:pt x="3646" y="2526"/>
                    </a:lnTo>
                    <a:lnTo>
                      <a:pt x="3651" y="2521"/>
                    </a:lnTo>
                    <a:lnTo>
                      <a:pt x="3654" y="2516"/>
                    </a:lnTo>
                    <a:lnTo>
                      <a:pt x="3656" y="2510"/>
                    </a:lnTo>
                    <a:lnTo>
                      <a:pt x="3660" y="2515"/>
                    </a:lnTo>
                    <a:lnTo>
                      <a:pt x="3663" y="2520"/>
                    </a:lnTo>
                    <a:lnTo>
                      <a:pt x="3665" y="2522"/>
                    </a:lnTo>
                    <a:lnTo>
                      <a:pt x="3667" y="2523"/>
                    </a:lnTo>
                    <a:lnTo>
                      <a:pt x="3669" y="2524"/>
                    </a:lnTo>
                    <a:lnTo>
                      <a:pt x="3672" y="2525"/>
                    </a:lnTo>
                    <a:lnTo>
                      <a:pt x="3678" y="2524"/>
                    </a:lnTo>
                    <a:lnTo>
                      <a:pt x="3684" y="2523"/>
                    </a:lnTo>
                    <a:lnTo>
                      <a:pt x="3688" y="2522"/>
                    </a:lnTo>
                    <a:lnTo>
                      <a:pt x="3693" y="2520"/>
                    </a:lnTo>
                    <a:lnTo>
                      <a:pt x="3696" y="2517"/>
                    </a:lnTo>
                    <a:lnTo>
                      <a:pt x="3699" y="2514"/>
                    </a:lnTo>
                    <a:lnTo>
                      <a:pt x="3701" y="2509"/>
                    </a:lnTo>
                    <a:lnTo>
                      <a:pt x="3702" y="2505"/>
                    </a:lnTo>
                    <a:lnTo>
                      <a:pt x="3701" y="2500"/>
                    </a:lnTo>
                    <a:lnTo>
                      <a:pt x="3700" y="2496"/>
                    </a:lnTo>
                    <a:lnTo>
                      <a:pt x="3715" y="2495"/>
                    </a:lnTo>
                    <a:lnTo>
                      <a:pt x="3729" y="2493"/>
                    </a:lnTo>
                    <a:lnTo>
                      <a:pt x="3736" y="2491"/>
                    </a:lnTo>
                    <a:lnTo>
                      <a:pt x="3741" y="2490"/>
                    </a:lnTo>
                    <a:lnTo>
                      <a:pt x="3743" y="2488"/>
                    </a:lnTo>
                    <a:lnTo>
                      <a:pt x="3745" y="2487"/>
                    </a:lnTo>
                    <a:lnTo>
                      <a:pt x="3746" y="2485"/>
                    </a:lnTo>
                    <a:lnTo>
                      <a:pt x="3746" y="2482"/>
                    </a:lnTo>
                    <a:lnTo>
                      <a:pt x="3746" y="2480"/>
                    </a:lnTo>
                    <a:lnTo>
                      <a:pt x="3744" y="2477"/>
                    </a:lnTo>
                    <a:lnTo>
                      <a:pt x="3742" y="2476"/>
                    </a:lnTo>
                    <a:lnTo>
                      <a:pt x="3739" y="2474"/>
                    </a:lnTo>
                    <a:lnTo>
                      <a:pt x="3736" y="2472"/>
                    </a:lnTo>
                    <a:lnTo>
                      <a:pt x="3733" y="2471"/>
                    </a:lnTo>
                    <a:lnTo>
                      <a:pt x="3730" y="2469"/>
                    </a:lnTo>
                    <a:lnTo>
                      <a:pt x="3728" y="2466"/>
                    </a:lnTo>
                    <a:lnTo>
                      <a:pt x="3726" y="2462"/>
                    </a:lnTo>
                    <a:lnTo>
                      <a:pt x="3725" y="2457"/>
                    </a:lnTo>
                    <a:lnTo>
                      <a:pt x="3724" y="2455"/>
                    </a:lnTo>
                    <a:lnTo>
                      <a:pt x="3723" y="2453"/>
                    </a:lnTo>
                    <a:lnTo>
                      <a:pt x="3721" y="2452"/>
                    </a:lnTo>
                    <a:lnTo>
                      <a:pt x="3719" y="2452"/>
                    </a:lnTo>
                    <a:lnTo>
                      <a:pt x="3712" y="2451"/>
                    </a:lnTo>
                    <a:lnTo>
                      <a:pt x="3705" y="2452"/>
                    </a:lnTo>
                    <a:lnTo>
                      <a:pt x="3700" y="2454"/>
                    </a:lnTo>
                    <a:lnTo>
                      <a:pt x="3694" y="2456"/>
                    </a:lnTo>
                    <a:lnTo>
                      <a:pt x="3689" y="2458"/>
                    </a:lnTo>
                    <a:lnTo>
                      <a:pt x="3683" y="2460"/>
                    </a:lnTo>
                    <a:lnTo>
                      <a:pt x="3676" y="2461"/>
                    </a:lnTo>
                    <a:lnTo>
                      <a:pt x="3670" y="2462"/>
                    </a:lnTo>
                    <a:close/>
                    <a:moveTo>
                      <a:pt x="3376" y="2529"/>
                    </a:moveTo>
                    <a:lnTo>
                      <a:pt x="3357" y="2530"/>
                    </a:lnTo>
                    <a:lnTo>
                      <a:pt x="3341" y="2533"/>
                    </a:lnTo>
                    <a:lnTo>
                      <a:pt x="3332" y="2535"/>
                    </a:lnTo>
                    <a:lnTo>
                      <a:pt x="3325" y="2537"/>
                    </a:lnTo>
                    <a:lnTo>
                      <a:pt x="3317" y="2541"/>
                    </a:lnTo>
                    <a:lnTo>
                      <a:pt x="3308" y="2545"/>
                    </a:lnTo>
                    <a:lnTo>
                      <a:pt x="3300" y="2549"/>
                    </a:lnTo>
                    <a:lnTo>
                      <a:pt x="3293" y="2553"/>
                    </a:lnTo>
                    <a:lnTo>
                      <a:pt x="3290" y="2555"/>
                    </a:lnTo>
                    <a:lnTo>
                      <a:pt x="3288" y="2557"/>
                    </a:lnTo>
                    <a:lnTo>
                      <a:pt x="3286" y="2562"/>
                    </a:lnTo>
                    <a:lnTo>
                      <a:pt x="3286" y="2565"/>
                    </a:lnTo>
                    <a:lnTo>
                      <a:pt x="3286" y="2598"/>
                    </a:lnTo>
                    <a:lnTo>
                      <a:pt x="3285" y="2602"/>
                    </a:lnTo>
                    <a:lnTo>
                      <a:pt x="3284" y="2606"/>
                    </a:lnTo>
                    <a:lnTo>
                      <a:pt x="3283" y="2609"/>
                    </a:lnTo>
                    <a:lnTo>
                      <a:pt x="3281" y="2612"/>
                    </a:lnTo>
                    <a:lnTo>
                      <a:pt x="3275" y="2619"/>
                    </a:lnTo>
                    <a:lnTo>
                      <a:pt x="3269" y="2624"/>
                    </a:lnTo>
                    <a:lnTo>
                      <a:pt x="3263" y="2629"/>
                    </a:lnTo>
                    <a:lnTo>
                      <a:pt x="3257" y="2634"/>
                    </a:lnTo>
                    <a:lnTo>
                      <a:pt x="3255" y="2638"/>
                    </a:lnTo>
                    <a:lnTo>
                      <a:pt x="3253" y="2641"/>
                    </a:lnTo>
                    <a:lnTo>
                      <a:pt x="3251" y="2646"/>
                    </a:lnTo>
                    <a:lnTo>
                      <a:pt x="3250" y="2650"/>
                    </a:lnTo>
                    <a:lnTo>
                      <a:pt x="3256" y="2651"/>
                    </a:lnTo>
                    <a:lnTo>
                      <a:pt x="3263" y="2651"/>
                    </a:lnTo>
                    <a:lnTo>
                      <a:pt x="3272" y="2649"/>
                    </a:lnTo>
                    <a:lnTo>
                      <a:pt x="3283" y="2648"/>
                    </a:lnTo>
                    <a:lnTo>
                      <a:pt x="3294" y="2652"/>
                    </a:lnTo>
                    <a:lnTo>
                      <a:pt x="3304" y="2656"/>
                    </a:lnTo>
                    <a:lnTo>
                      <a:pt x="3314" y="2655"/>
                    </a:lnTo>
                    <a:lnTo>
                      <a:pt x="3322" y="2653"/>
                    </a:lnTo>
                    <a:lnTo>
                      <a:pt x="3330" y="2649"/>
                    </a:lnTo>
                    <a:lnTo>
                      <a:pt x="3337" y="2643"/>
                    </a:lnTo>
                    <a:lnTo>
                      <a:pt x="3343" y="2637"/>
                    </a:lnTo>
                    <a:lnTo>
                      <a:pt x="3348" y="2630"/>
                    </a:lnTo>
                    <a:lnTo>
                      <a:pt x="3353" y="2622"/>
                    </a:lnTo>
                    <a:lnTo>
                      <a:pt x="3356" y="2612"/>
                    </a:lnTo>
                    <a:lnTo>
                      <a:pt x="3365" y="2595"/>
                    </a:lnTo>
                    <a:lnTo>
                      <a:pt x="3373" y="2579"/>
                    </a:lnTo>
                    <a:lnTo>
                      <a:pt x="3376" y="2571"/>
                    </a:lnTo>
                    <a:lnTo>
                      <a:pt x="3378" y="2563"/>
                    </a:lnTo>
                    <a:lnTo>
                      <a:pt x="3380" y="2554"/>
                    </a:lnTo>
                    <a:lnTo>
                      <a:pt x="3380" y="2544"/>
                    </a:lnTo>
                    <a:lnTo>
                      <a:pt x="3379" y="2537"/>
                    </a:lnTo>
                    <a:lnTo>
                      <a:pt x="3376" y="2529"/>
                    </a:lnTo>
                    <a:close/>
                    <a:moveTo>
                      <a:pt x="3073" y="2590"/>
                    </a:moveTo>
                    <a:lnTo>
                      <a:pt x="3066" y="2587"/>
                    </a:lnTo>
                    <a:lnTo>
                      <a:pt x="3060" y="2586"/>
                    </a:lnTo>
                    <a:lnTo>
                      <a:pt x="3045" y="2586"/>
                    </a:lnTo>
                    <a:lnTo>
                      <a:pt x="3044" y="2593"/>
                    </a:lnTo>
                    <a:lnTo>
                      <a:pt x="3044" y="2598"/>
                    </a:lnTo>
                    <a:lnTo>
                      <a:pt x="3045" y="2601"/>
                    </a:lnTo>
                    <a:lnTo>
                      <a:pt x="3047" y="2604"/>
                    </a:lnTo>
                    <a:lnTo>
                      <a:pt x="3051" y="2606"/>
                    </a:lnTo>
                    <a:lnTo>
                      <a:pt x="3054" y="2608"/>
                    </a:lnTo>
                    <a:lnTo>
                      <a:pt x="3059" y="2612"/>
                    </a:lnTo>
                    <a:lnTo>
                      <a:pt x="3064" y="2614"/>
                    </a:lnTo>
                    <a:lnTo>
                      <a:pt x="3069" y="2616"/>
                    </a:lnTo>
                    <a:lnTo>
                      <a:pt x="3075" y="2618"/>
                    </a:lnTo>
                    <a:lnTo>
                      <a:pt x="3081" y="2619"/>
                    </a:lnTo>
                    <a:lnTo>
                      <a:pt x="3086" y="2620"/>
                    </a:lnTo>
                    <a:lnTo>
                      <a:pt x="3092" y="2622"/>
                    </a:lnTo>
                    <a:lnTo>
                      <a:pt x="3096" y="2626"/>
                    </a:lnTo>
                    <a:lnTo>
                      <a:pt x="3108" y="2638"/>
                    </a:lnTo>
                    <a:lnTo>
                      <a:pt x="3116" y="2651"/>
                    </a:lnTo>
                    <a:lnTo>
                      <a:pt x="3120" y="2656"/>
                    </a:lnTo>
                    <a:lnTo>
                      <a:pt x="3125" y="2661"/>
                    </a:lnTo>
                    <a:lnTo>
                      <a:pt x="3131" y="2666"/>
                    </a:lnTo>
                    <a:lnTo>
                      <a:pt x="3139" y="2669"/>
                    </a:lnTo>
                    <a:lnTo>
                      <a:pt x="3146" y="2657"/>
                    </a:lnTo>
                    <a:lnTo>
                      <a:pt x="3153" y="2647"/>
                    </a:lnTo>
                    <a:lnTo>
                      <a:pt x="3159" y="2636"/>
                    </a:lnTo>
                    <a:lnTo>
                      <a:pt x="3168" y="2624"/>
                    </a:lnTo>
                    <a:lnTo>
                      <a:pt x="3171" y="2621"/>
                    </a:lnTo>
                    <a:lnTo>
                      <a:pt x="3174" y="2619"/>
                    </a:lnTo>
                    <a:lnTo>
                      <a:pt x="3177" y="2616"/>
                    </a:lnTo>
                    <a:lnTo>
                      <a:pt x="3180" y="2615"/>
                    </a:lnTo>
                    <a:lnTo>
                      <a:pt x="3187" y="2613"/>
                    </a:lnTo>
                    <a:lnTo>
                      <a:pt x="3196" y="2610"/>
                    </a:lnTo>
                    <a:lnTo>
                      <a:pt x="3202" y="2605"/>
                    </a:lnTo>
                    <a:lnTo>
                      <a:pt x="3208" y="2600"/>
                    </a:lnTo>
                    <a:lnTo>
                      <a:pt x="3210" y="2596"/>
                    </a:lnTo>
                    <a:lnTo>
                      <a:pt x="3211" y="2593"/>
                    </a:lnTo>
                    <a:lnTo>
                      <a:pt x="3212" y="2588"/>
                    </a:lnTo>
                    <a:lnTo>
                      <a:pt x="3213" y="2584"/>
                    </a:lnTo>
                    <a:lnTo>
                      <a:pt x="3212" y="2580"/>
                    </a:lnTo>
                    <a:lnTo>
                      <a:pt x="3210" y="2577"/>
                    </a:lnTo>
                    <a:lnTo>
                      <a:pt x="3207" y="2575"/>
                    </a:lnTo>
                    <a:lnTo>
                      <a:pt x="3204" y="2573"/>
                    </a:lnTo>
                    <a:lnTo>
                      <a:pt x="3195" y="2571"/>
                    </a:lnTo>
                    <a:lnTo>
                      <a:pt x="3185" y="2569"/>
                    </a:lnTo>
                    <a:lnTo>
                      <a:pt x="3175" y="2565"/>
                    </a:lnTo>
                    <a:lnTo>
                      <a:pt x="3166" y="2561"/>
                    </a:lnTo>
                    <a:lnTo>
                      <a:pt x="3160" y="2559"/>
                    </a:lnTo>
                    <a:lnTo>
                      <a:pt x="3155" y="2558"/>
                    </a:lnTo>
                    <a:lnTo>
                      <a:pt x="3151" y="2559"/>
                    </a:lnTo>
                    <a:lnTo>
                      <a:pt x="3147" y="2562"/>
                    </a:lnTo>
                    <a:lnTo>
                      <a:pt x="3138" y="2568"/>
                    </a:lnTo>
                    <a:lnTo>
                      <a:pt x="3129" y="2574"/>
                    </a:lnTo>
                    <a:lnTo>
                      <a:pt x="3121" y="2578"/>
                    </a:lnTo>
                    <a:lnTo>
                      <a:pt x="3112" y="2582"/>
                    </a:lnTo>
                    <a:lnTo>
                      <a:pt x="3103" y="2585"/>
                    </a:lnTo>
                    <a:lnTo>
                      <a:pt x="3094" y="2587"/>
                    </a:lnTo>
                    <a:lnTo>
                      <a:pt x="3084" y="2588"/>
                    </a:lnTo>
                    <a:lnTo>
                      <a:pt x="3073" y="2590"/>
                    </a:lnTo>
                    <a:close/>
                    <a:moveTo>
                      <a:pt x="2959" y="2401"/>
                    </a:moveTo>
                    <a:lnTo>
                      <a:pt x="2955" y="2402"/>
                    </a:lnTo>
                    <a:lnTo>
                      <a:pt x="2952" y="2403"/>
                    </a:lnTo>
                    <a:lnTo>
                      <a:pt x="2949" y="2404"/>
                    </a:lnTo>
                    <a:lnTo>
                      <a:pt x="2946" y="2406"/>
                    </a:lnTo>
                    <a:lnTo>
                      <a:pt x="2941" y="2409"/>
                    </a:lnTo>
                    <a:lnTo>
                      <a:pt x="2933" y="2413"/>
                    </a:lnTo>
                    <a:lnTo>
                      <a:pt x="2920" y="2420"/>
                    </a:lnTo>
                    <a:lnTo>
                      <a:pt x="2907" y="2424"/>
                    </a:lnTo>
                    <a:lnTo>
                      <a:pt x="2893" y="2426"/>
                    </a:lnTo>
                    <a:lnTo>
                      <a:pt x="2879" y="2428"/>
                    </a:lnTo>
                    <a:lnTo>
                      <a:pt x="2867" y="2428"/>
                    </a:lnTo>
                    <a:lnTo>
                      <a:pt x="2856" y="2430"/>
                    </a:lnTo>
                    <a:lnTo>
                      <a:pt x="2844" y="2432"/>
                    </a:lnTo>
                    <a:lnTo>
                      <a:pt x="2834" y="2435"/>
                    </a:lnTo>
                    <a:lnTo>
                      <a:pt x="2829" y="2437"/>
                    </a:lnTo>
                    <a:lnTo>
                      <a:pt x="2825" y="2439"/>
                    </a:lnTo>
                    <a:lnTo>
                      <a:pt x="2822" y="2442"/>
                    </a:lnTo>
                    <a:lnTo>
                      <a:pt x="2817" y="2445"/>
                    </a:lnTo>
                    <a:lnTo>
                      <a:pt x="2815" y="2449"/>
                    </a:lnTo>
                    <a:lnTo>
                      <a:pt x="2813" y="2454"/>
                    </a:lnTo>
                    <a:lnTo>
                      <a:pt x="2812" y="2458"/>
                    </a:lnTo>
                    <a:lnTo>
                      <a:pt x="2811" y="2463"/>
                    </a:lnTo>
                    <a:lnTo>
                      <a:pt x="2812" y="2466"/>
                    </a:lnTo>
                    <a:lnTo>
                      <a:pt x="2813" y="2468"/>
                    </a:lnTo>
                    <a:lnTo>
                      <a:pt x="2815" y="2470"/>
                    </a:lnTo>
                    <a:lnTo>
                      <a:pt x="2818" y="2472"/>
                    </a:lnTo>
                    <a:lnTo>
                      <a:pt x="2825" y="2474"/>
                    </a:lnTo>
                    <a:lnTo>
                      <a:pt x="2832" y="2476"/>
                    </a:lnTo>
                    <a:lnTo>
                      <a:pt x="2844" y="2474"/>
                    </a:lnTo>
                    <a:lnTo>
                      <a:pt x="2855" y="2471"/>
                    </a:lnTo>
                    <a:lnTo>
                      <a:pt x="2865" y="2468"/>
                    </a:lnTo>
                    <a:lnTo>
                      <a:pt x="2874" y="2464"/>
                    </a:lnTo>
                    <a:lnTo>
                      <a:pt x="2885" y="2460"/>
                    </a:lnTo>
                    <a:lnTo>
                      <a:pt x="2894" y="2456"/>
                    </a:lnTo>
                    <a:lnTo>
                      <a:pt x="2905" y="2452"/>
                    </a:lnTo>
                    <a:lnTo>
                      <a:pt x="2917" y="2448"/>
                    </a:lnTo>
                    <a:lnTo>
                      <a:pt x="2932" y="2440"/>
                    </a:lnTo>
                    <a:lnTo>
                      <a:pt x="2947" y="2433"/>
                    </a:lnTo>
                    <a:lnTo>
                      <a:pt x="2959" y="2431"/>
                    </a:lnTo>
                    <a:lnTo>
                      <a:pt x="2971" y="2427"/>
                    </a:lnTo>
                    <a:lnTo>
                      <a:pt x="2976" y="2424"/>
                    </a:lnTo>
                    <a:lnTo>
                      <a:pt x="2979" y="2420"/>
                    </a:lnTo>
                    <a:lnTo>
                      <a:pt x="2982" y="2415"/>
                    </a:lnTo>
                    <a:lnTo>
                      <a:pt x="2982" y="2409"/>
                    </a:lnTo>
                    <a:lnTo>
                      <a:pt x="2982" y="2406"/>
                    </a:lnTo>
                    <a:lnTo>
                      <a:pt x="2980" y="2404"/>
                    </a:lnTo>
                    <a:lnTo>
                      <a:pt x="2978" y="2403"/>
                    </a:lnTo>
                    <a:lnTo>
                      <a:pt x="2975" y="2402"/>
                    </a:lnTo>
                    <a:lnTo>
                      <a:pt x="2967" y="2401"/>
                    </a:lnTo>
                    <a:lnTo>
                      <a:pt x="2959" y="2401"/>
                    </a:lnTo>
                    <a:close/>
                    <a:moveTo>
                      <a:pt x="3331" y="1762"/>
                    </a:moveTo>
                    <a:lnTo>
                      <a:pt x="3333" y="1774"/>
                    </a:lnTo>
                    <a:lnTo>
                      <a:pt x="3337" y="1783"/>
                    </a:lnTo>
                    <a:lnTo>
                      <a:pt x="3340" y="1791"/>
                    </a:lnTo>
                    <a:lnTo>
                      <a:pt x="3342" y="1803"/>
                    </a:lnTo>
                    <a:lnTo>
                      <a:pt x="3342" y="1826"/>
                    </a:lnTo>
                    <a:lnTo>
                      <a:pt x="3344" y="1830"/>
                    </a:lnTo>
                    <a:lnTo>
                      <a:pt x="3347" y="1834"/>
                    </a:lnTo>
                    <a:lnTo>
                      <a:pt x="3359" y="1827"/>
                    </a:lnTo>
                    <a:lnTo>
                      <a:pt x="3371" y="1819"/>
                    </a:lnTo>
                    <a:lnTo>
                      <a:pt x="3377" y="1816"/>
                    </a:lnTo>
                    <a:lnTo>
                      <a:pt x="3381" y="1813"/>
                    </a:lnTo>
                    <a:lnTo>
                      <a:pt x="3383" y="1811"/>
                    </a:lnTo>
                    <a:lnTo>
                      <a:pt x="3385" y="1809"/>
                    </a:lnTo>
                    <a:lnTo>
                      <a:pt x="3386" y="1806"/>
                    </a:lnTo>
                    <a:lnTo>
                      <a:pt x="3386" y="1803"/>
                    </a:lnTo>
                    <a:lnTo>
                      <a:pt x="3384" y="1796"/>
                    </a:lnTo>
                    <a:lnTo>
                      <a:pt x="3383" y="1787"/>
                    </a:lnTo>
                    <a:lnTo>
                      <a:pt x="3383" y="1762"/>
                    </a:lnTo>
                    <a:lnTo>
                      <a:pt x="3384" y="1757"/>
                    </a:lnTo>
                    <a:lnTo>
                      <a:pt x="3386" y="1752"/>
                    </a:lnTo>
                    <a:lnTo>
                      <a:pt x="3386" y="1729"/>
                    </a:lnTo>
                    <a:lnTo>
                      <a:pt x="3384" y="1717"/>
                    </a:lnTo>
                    <a:lnTo>
                      <a:pt x="3382" y="1704"/>
                    </a:lnTo>
                    <a:lnTo>
                      <a:pt x="3380" y="1699"/>
                    </a:lnTo>
                    <a:lnTo>
                      <a:pt x="3378" y="1696"/>
                    </a:lnTo>
                    <a:lnTo>
                      <a:pt x="3377" y="1694"/>
                    </a:lnTo>
                    <a:lnTo>
                      <a:pt x="3375" y="1694"/>
                    </a:lnTo>
                    <a:lnTo>
                      <a:pt x="3373" y="1693"/>
                    </a:lnTo>
                    <a:lnTo>
                      <a:pt x="3370" y="1693"/>
                    </a:lnTo>
                    <a:lnTo>
                      <a:pt x="3370" y="1696"/>
                    </a:lnTo>
                    <a:lnTo>
                      <a:pt x="3370" y="1698"/>
                    </a:lnTo>
                    <a:lnTo>
                      <a:pt x="3367" y="1700"/>
                    </a:lnTo>
                    <a:lnTo>
                      <a:pt x="3365" y="1702"/>
                    </a:lnTo>
                    <a:lnTo>
                      <a:pt x="3364" y="1705"/>
                    </a:lnTo>
                    <a:lnTo>
                      <a:pt x="3361" y="1708"/>
                    </a:lnTo>
                    <a:lnTo>
                      <a:pt x="3351" y="1723"/>
                    </a:lnTo>
                    <a:lnTo>
                      <a:pt x="3342" y="1734"/>
                    </a:lnTo>
                    <a:lnTo>
                      <a:pt x="3338" y="1741"/>
                    </a:lnTo>
                    <a:lnTo>
                      <a:pt x="3335" y="1747"/>
                    </a:lnTo>
                    <a:lnTo>
                      <a:pt x="3332" y="1754"/>
                    </a:lnTo>
                    <a:lnTo>
                      <a:pt x="3331" y="1762"/>
                    </a:lnTo>
                    <a:close/>
                    <a:moveTo>
                      <a:pt x="4679" y="2236"/>
                    </a:moveTo>
                    <a:lnTo>
                      <a:pt x="4681" y="2267"/>
                    </a:lnTo>
                    <a:lnTo>
                      <a:pt x="4704" y="2267"/>
                    </a:lnTo>
                    <a:lnTo>
                      <a:pt x="4711" y="2266"/>
                    </a:lnTo>
                    <a:lnTo>
                      <a:pt x="4716" y="2264"/>
                    </a:lnTo>
                    <a:lnTo>
                      <a:pt x="4721" y="2261"/>
                    </a:lnTo>
                    <a:lnTo>
                      <a:pt x="4725" y="2258"/>
                    </a:lnTo>
                    <a:lnTo>
                      <a:pt x="4729" y="2254"/>
                    </a:lnTo>
                    <a:lnTo>
                      <a:pt x="4733" y="2248"/>
                    </a:lnTo>
                    <a:lnTo>
                      <a:pt x="4739" y="2244"/>
                    </a:lnTo>
                    <a:lnTo>
                      <a:pt x="4745" y="2241"/>
                    </a:lnTo>
                    <a:lnTo>
                      <a:pt x="4748" y="2251"/>
                    </a:lnTo>
                    <a:lnTo>
                      <a:pt x="4750" y="2260"/>
                    </a:lnTo>
                    <a:lnTo>
                      <a:pt x="4749" y="2267"/>
                    </a:lnTo>
                    <a:lnTo>
                      <a:pt x="4748" y="2272"/>
                    </a:lnTo>
                    <a:lnTo>
                      <a:pt x="4746" y="2279"/>
                    </a:lnTo>
                    <a:lnTo>
                      <a:pt x="4744" y="2284"/>
                    </a:lnTo>
                    <a:lnTo>
                      <a:pt x="4742" y="2289"/>
                    </a:lnTo>
                    <a:lnTo>
                      <a:pt x="4740" y="2294"/>
                    </a:lnTo>
                    <a:lnTo>
                      <a:pt x="4739" y="2300"/>
                    </a:lnTo>
                    <a:lnTo>
                      <a:pt x="4738" y="2307"/>
                    </a:lnTo>
                    <a:lnTo>
                      <a:pt x="4740" y="2313"/>
                    </a:lnTo>
                    <a:lnTo>
                      <a:pt x="4741" y="2318"/>
                    </a:lnTo>
                    <a:lnTo>
                      <a:pt x="4736" y="2322"/>
                    </a:lnTo>
                    <a:lnTo>
                      <a:pt x="4731" y="2326"/>
                    </a:lnTo>
                    <a:lnTo>
                      <a:pt x="4726" y="2331"/>
                    </a:lnTo>
                    <a:lnTo>
                      <a:pt x="4722" y="2338"/>
                    </a:lnTo>
                    <a:lnTo>
                      <a:pt x="4704" y="2371"/>
                    </a:lnTo>
                    <a:lnTo>
                      <a:pt x="4687" y="2401"/>
                    </a:lnTo>
                    <a:lnTo>
                      <a:pt x="4677" y="2414"/>
                    </a:lnTo>
                    <a:lnTo>
                      <a:pt x="4667" y="2429"/>
                    </a:lnTo>
                    <a:lnTo>
                      <a:pt x="4655" y="2443"/>
                    </a:lnTo>
                    <a:lnTo>
                      <a:pt x="4641" y="2458"/>
                    </a:lnTo>
                    <a:lnTo>
                      <a:pt x="4637" y="2464"/>
                    </a:lnTo>
                    <a:lnTo>
                      <a:pt x="4632" y="2470"/>
                    </a:lnTo>
                    <a:lnTo>
                      <a:pt x="4627" y="2476"/>
                    </a:lnTo>
                    <a:lnTo>
                      <a:pt x="4620" y="2479"/>
                    </a:lnTo>
                    <a:lnTo>
                      <a:pt x="4606" y="2480"/>
                    </a:lnTo>
                    <a:lnTo>
                      <a:pt x="4591" y="2481"/>
                    </a:lnTo>
                    <a:lnTo>
                      <a:pt x="4582" y="2485"/>
                    </a:lnTo>
                    <a:lnTo>
                      <a:pt x="4574" y="2488"/>
                    </a:lnTo>
                    <a:lnTo>
                      <a:pt x="4565" y="2492"/>
                    </a:lnTo>
                    <a:lnTo>
                      <a:pt x="4555" y="2495"/>
                    </a:lnTo>
                    <a:lnTo>
                      <a:pt x="4546" y="2497"/>
                    </a:lnTo>
                    <a:lnTo>
                      <a:pt x="4538" y="2500"/>
                    </a:lnTo>
                    <a:lnTo>
                      <a:pt x="4530" y="2503"/>
                    </a:lnTo>
                    <a:lnTo>
                      <a:pt x="4524" y="2508"/>
                    </a:lnTo>
                    <a:lnTo>
                      <a:pt x="4511" y="2517"/>
                    </a:lnTo>
                    <a:lnTo>
                      <a:pt x="4498" y="2529"/>
                    </a:lnTo>
                    <a:lnTo>
                      <a:pt x="4492" y="2538"/>
                    </a:lnTo>
                    <a:lnTo>
                      <a:pt x="4488" y="2547"/>
                    </a:lnTo>
                    <a:lnTo>
                      <a:pt x="4485" y="2551"/>
                    </a:lnTo>
                    <a:lnTo>
                      <a:pt x="4483" y="2554"/>
                    </a:lnTo>
                    <a:lnTo>
                      <a:pt x="4479" y="2556"/>
                    </a:lnTo>
                    <a:lnTo>
                      <a:pt x="4474" y="2557"/>
                    </a:lnTo>
                    <a:lnTo>
                      <a:pt x="4465" y="2557"/>
                    </a:lnTo>
                    <a:lnTo>
                      <a:pt x="4465" y="2544"/>
                    </a:lnTo>
                    <a:lnTo>
                      <a:pt x="4466" y="2538"/>
                    </a:lnTo>
                    <a:lnTo>
                      <a:pt x="4468" y="2534"/>
                    </a:lnTo>
                    <a:lnTo>
                      <a:pt x="4472" y="2529"/>
                    </a:lnTo>
                    <a:lnTo>
                      <a:pt x="4476" y="2526"/>
                    </a:lnTo>
                    <a:lnTo>
                      <a:pt x="4481" y="2522"/>
                    </a:lnTo>
                    <a:lnTo>
                      <a:pt x="4484" y="2518"/>
                    </a:lnTo>
                    <a:lnTo>
                      <a:pt x="4487" y="2514"/>
                    </a:lnTo>
                    <a:lnTo>
                      <a:pt x="4487" y="2509"/>
                    </a:lnTo>
                    <a:lnTo>
                      <a:pt x="4487" y="2506"/>
                    </a:lnTo>
                    <a:lnTo>
                      <a:pt x="4486" y="2502"/>
                    </a:lnTo>
                    <a:lnTo>
                      <a:pt x="4483" y="2500"/>
                    </a:lnTo>
                    <a:lnTo>
                      <a:pt x="4481" y="2499"/>
                    </a:lnTo>
                    <a:lnTo>
                      <a:pt x="4473" y="2497"/>
                    </a:lnTo>
                    <a:lnTo>
                      <a:pt x="4466" y="2496"/>
                    </a:lnTo>
                    <a:lnTo>
                      <a:pt x="4465" y="2487"/>
                    </a:lnTo>
                    <a:lnTo>
                      <a:pt x="4466" y="2477"/>
                    </a:lnTo>
                    <a:lnTo>
                      <a:pt x="4466" y="2458"/>
                    </a:lnTo>
                    <a:lnTo>
                      <a:pt x="4467" y="2440"/>
                    </a:lnTo>
                    <a:lnTo>
                      <a:pt x="4469" y="2432"/>
                    </a:lnTo>
                    <a:lnTo>
                      <a:pt x="4472" y="2424"/>
                    </a:lnTo>
                    <a:lnTo>
                      <a:pt x="4475" y="2415"/>
                    </a:lnTo>
                    <a:lnTo>
                      <a:pt x="4481" y="2407"/>
                    </a:lnTo>
                    <a:lnTo>
                      <a:pt x="4486" y="2402"/>
                    </a:lnTo>
                    <a:lnTo>
                      <a:pt x="4493" y="2397"/>
                    </a:lnTo>
                    <a:lnTo>
                      <a:pt x="4513" y="2379"/>
                    </a:lnTo>
                    <a:lnTo>
                      <a:pt x="4530" y="2365"/>
                    </a:lnTo>
                    <a:lnTo>
                      <a:pt x="4539" y="2357"/>
                    </a:lnTo>
                    <a:lnTo>
                      <a:pt x="4548" y="2351"/>
                    </a:lnTo>
                    <a:lnTo>
                      <a:pt x="4558" y="2344"/>
                    </a:lnTo>
                    <a:lnTo>
                      <a:pt x="4571" y="2338"/>
                    </a:lnTo>
                    <a:lnTo>
                      <a:pt x="4583" y="2329"/>
                    </a:lnTo>
                    <a:lnTo>
                      <a:pt x="4596" y="2322"/>
                    </a:lnTo>
                    <a:lnTo>
                      <a:pt x="4606" y="2315"/>
                    </a:lnTo>
                    <a:lnTo>
                      <a:pt x="4616" y="2308"/>
                    </a:lnTo>
                    <a:lnTo>
                      <a:pt x="4636" y="2291"/>
                    </a:lnTo>
                    <a:lnTo>
                      <a:pt x="4657" y="2270"/>
                    </a:lnTo>
                    <a:lnTo>
                      <a:pt x="4664" y="2262"/>
                    </a:lnTo>
                    <a:lnTo>
                      <a:pt x="4670" y="2254"/>
                    </a:lnTo>
                    <a:lnTo>
                      <a:pt x="4674" y="2245"/>
                    </a:lnTo>
                    <a:lnTo>
                      <a:pt x="4679" y="2236"/>
                    </a:lnTo>
                    <a:close/>
                    <a:moveTo>
                      <a:pt x="7201" y="61"/>
                    </a:moveTo>
                    <a:lnTo>
                      <a:pt x="7182" y="730"/>
                    </a:lnTo>
                    <a:lnTo>
                      <a:pt x="7184" y="735"/>
                    </a:lnTo>
                    <a:lnTo>
                      <a:pt x="7186" y="739"/>
                    </a:lnTo>
                    <a:lnTo>
                      <a:pt x="7186" y="743"/>
                    </a:lnTo>
                    <a:lnTo>
                      <a:pt x="7184" y="748"/>
                    </a:lnTo>
                    <a:lnTo>
                      <a:pt x="7182" y="751"/>
                    </a:lnTo>
                    <a:lnTo>
                      <a:pt x="7179" y="754"/>
                    </a:lnTo>
                    <a:lnTo>
                      <a:pt x="7172" y="759"/>
                    </a:lnTo>
                    <a:lnTo>
                      <a:pt x="7166" y="765"/>
                    </a:lnTo>
                    <a:lnTo>
                      <a:pt x="7156" y="778"/>
                    </a:lnTo>
                    <a:lnTo>
                      <a:pt x="7149" y="790"/>
                    </a:lnTo>
                    <a:lnTo>
                      <a:pt x="7146" y="796"/>
                    </a:lnTo>
                    <a:lnTo>
                      <a:pt x="7144" y="802"/>
                    </a:lnTo>
                    <a:lnTo>
                      <a:pt x="7142" y="810"/>
                    </a:lnTo>
                    <a:lnTo>
                      <a:pt x="7142" y="818"/>
                    </a:lnTo>
                    <a:lnTo>
                      <a:pt x="7143" y="829"/>
                    </a:lnTo>
                    <a:lnTo>
                      <a:pt x="7145" y="840"/>
                    </a:lnTo>
                    <a:lnTo>
                      <a:pt x="7149" y="849"/>
                    </a:lnTo>
                    <a:lnTo>
                      <a:pt x="7153" y="858"/>
                    </a:lnTo>
                    <a:lnTo>
                      <a:pt x="7166" y="876"/>
                    </a:lnTo>
                    <a:lnTo>
                      <a:pt x="7177" y="896"/>
                    </a:lnTo>
                    <a:lnTo>
                      <a:pt x="7177" y="1263"/>
                    </a:lnTo>
                    <a:lnTo>
                      <a:pt x="7164" y="1266"/>
                    </a:lnTo>
                    <a:lnTo>
                      <a:pt x="7151" y="1270"/>
                    </a:lnTo>
                    <a:lnTo>
                      <a:pt x="7144" y="1274"/>
                    </a:lnTo>
                    <a:lnTo>
                      <a:pt x="7135" y="1276"/>
                    </a:lnTo>
                    <a:lnTo>
                      <a:pt x="7130" y="1276"/>
                    </a:lnTo>
                    <a:lnTo>
                      <a:pt x="7125" y="1274"/>
                    </a:lnTo>
                    <a:lnTo>
                      <a:pt x="7121" y="1271"/>
                    </a:lnTo>
                    <a:lnTo>
                      <a:pt x="7118" y="1268"/>
                    </a:lnTo>
                    <a:lnTo>
                      <a:pt x="7111" y="1260"/>
                    </a:lnTo>
                    <a:lnTo>
                      <a:pt x="7102" y="1251"/>
                    </a:lnTo>
                    <a:lnTo>
                      <a:pt x="7086" y="1236"/>
                    </a:lnTo>
                    <a:lnTo>
                      <a:pt x="7071" y="1221"/>
                    </a:lnTo>
                    <a:lnTo>
                      <a:pt x="7065" y="1215"/>
                    </a:lnTo>
                    <a:lnTo>
                      <a:pt x="7057" y="1208"/>
                    </a:lnTo>
                    <a:lnTo>
                      <a:pt x="7048" y="1202"/>
                    </a:lnTo>
                    <a:lnTo>
                      <a:pt x="7038" y="1195"/>
                    </a:lnTo>
                    <a:lnTo>
                      <a:pt x="7031" y="1191"/>
                    </a:lnTo>
                    <a:lnTo>
                      <a:pt x="7024" y="1187"/>
                    </a:lnTo>
                    <a:lnTo>
                      <a:pt x="7020" y="1185"/>
                    </a:lnTo>
                    <a:lnTo>
                      <a:pt x="7017" y="1184"/>
                    </a:lnTo>
                    <a:lnTo>
                      <a:pt x="7013" y="1183"/>
                    </a:lnTo>
                    <a:lnTo>
                      <a:pt x="7009" y="1183"/>
                    </a:lnTo>
                    <a:lnTo>
                      <a:pt x="7004" y="1183"/>
                    </a:lnTo>
                    <a:lnTo>
                      <a:pt x="7000" y="1184"/>
                    </a:lnTo>
                    <a:lnTo>
                      <a:pt x="6996" y="1186"/>
                    </a:lnTo>
                    <a:lnTo>
                      <a:pt x="6992" y="1188"/>
                    </a:lnTo>
                    <a:lnTo>
                      <a:pt x="6985" y="1193"/>
                    </a:lnTo>
                    <a:lnTo>
                      <a:pt x="6977" y="1198"/>
                    </a:lnTo>
                    <a:lnTo>
                      <a:pt x="6969" y="1199"/>
                    </a:lnTo>
                    <a:lnTo>
                      <a:pt x="6960" y="1199"/>
                    </a:lnTo>
                    <a:lnTo>
                      <a:pt x="6952" y="1199"/>
                    </a:lnTo>
                    <a:lnTo>
                      <a:pt x="6945" y="1202"/>
                    </a:lnTo>
                    <a:lnTo>
                      <a:pt x="6933" y="1208"/>
                    </a:lnTo>
                    <a:lnTo>
                      <a:pt x="6924" y="1214"/>
                    </a:lnTo>
                    <a:lnTo>
                      <a:pt x="6917" y="1222"/>
                    </a:lnTo>
                    <a:lnTo>
                      <a:pt x="6907" y="1232"/>
                    </a:lnTo>
                    <a:lnTo>
                      <a:pt x="6894" y="1247"/>
                    </a:lnTo>
                    <a:lnTo>
                      <a:pt x="6885" y="1260"/>
                    </a:lnTo>
                    <a:lnTo>
                      <a:pt x="6883" y="1262"/>
                    </a:lnTo>
                    <a:lnTo>
                      <a:pt x="6881" y="1262"/>
                    </a:lnTo>
                    <a:lnTo>
                      <a:pt x="6880" y="1262"/>
                    </a:lnTo>
                    <a:lnTo>
                      <a:pt x="6878" y="1261"/>
                    </a:lnTo>
                    <a:lnTo>
                      <a:pt x="6877" y="1253"/>
                    </a:lnTo>
                    <a:lnTo>
                      <a:pt x="6876" y="1242"/>
                    </a:lnTo>
                    <a:lnTo>
                      <a:pt x="6874" y="1230"/>
                    </a:lnTo>
                    <a:lnTo>
                      <a:pt x="6872" y="1217"/>
                    </a:lnTo>
                    <a:lnTo>
                      <a:pt x="6872" y="1192"/>
                    </a:lnTo>
                    <a:lnTo>
                      <a:pt x="6872" y="1186"/>
                    </a:lnTo>
                    <a:lnTo>
                      <a:pt x="6873" y="1182"/>
                    </a:lnTo>
                    <a:lnTo>
                      <a:pt x="6875" y="1178"/>
                    </a:lnTo>
                    <a:lnTo>
                      <a:pt x="6876" y="1174"/>
                    </a:lnTo>
                    <a:lnTo>
                      <a:pt x="6878" y="1169"/>
                    </a:lnTo>
                    <a:lnTo>
                      <a:pt x="6880" y="1165"/>
                    </a:lnTo>
                    <a:lnTo>
                      <a:pt x="6881" y="1160"/>
                    </a:lnTo>
                    <a:lnTo>
                      <a:pt x="6882" y="1155"/>
                    </a:lnTo>
                    <a:lnTo>
                      <a:pt x="6881" y="1151"/>
                    </a:lnTo>
                    <a:lnTo>
                      <a:pt x="6880" y="1147"/>
                    </a:lnTo>
                    <a:lnTo>
                      <a:pt x="6878" y="1142"/>
                    </a:lnTo>
                    <a:lnTo>
                      <a:pt x="6876" y="1139"/>
                    </a:lnTo>
                    <a:lnTo>
                      <a:pt x="6871" y="1132"/>
                    </a:lnTo>
                    <a:lnTo>
                      <a:pt x="6867" y="1123"/>
                    </a:lnTo>
                    <a:lnTo>
                      <a:pt x="6866" y="1117"/>
                    </a:lnTo>
                    <a:lnTo>
                      <a:pt x="6865" y="1111"/>
                    </a:lnTo>
                    <a:lnTo>
                      <a:pt x="6866" y="1105"/>
                    </a:lnTo>
                    <a:lnTo>
                      <a:pt x="6866" y="1098"/>
                    </a:lnTo>
                    <a:lnTo>
                      <a:pt x="6865" y="1089"/>
                    </a:lnTo>
                    <a:lnTo>
                      <a:pt x="6864" y="1080"/>
                    </a:lnTo>
                    <a:lnTo>
                      <a:pt x="6861" y="1073"/>
                    </a:lnTo>
                    <a:lnTo>
                      <a:pt x="6859" y="1066"/>
                    </a:lnTo>
                    <a:lnTo>
                      <a:pt x="6852" y="1051"/>
                    </a:lnTo>
                    <a:lnTo>
                      <a:pt x="6845" y="1034"/>
                    </a:lnTo>
                    <a:lnTo>
                      <a:pt x="6843" y="1017"/>
                    </a:lnTo>
                    <a:lnTo>
                      <a:pt x="6841" y="1003"/>
                    </a:lnTo>
                    <a:lnTo>
                      <a:pt x="6840" y="995"/>
                    </a:lnTo>
                    <a:lnTo>
                      <a:pt x="6838" y="988"/>
                    </a:lnTo>
                    <a:lnTo>
                      <a:pt x="6835" y="981"/>
                    </a:lnTo>
                    <a:lnTo>
                      <a:pt x="6831" y="974"/>
                    </a:lnTo>
                    <a:lnTo>
                      <a:pt x="6825" y="964"/>
                    </a:lnTo>
                    <a:lnTo>
                      <a:pt x="6819" y="957"/>
                    </a:lnTo>
                    <a:lnTo>
                      <a:pt x="6816" y="953"/>
                    </a:lnTo>
                    <a:lnTo>
                      <a:pt x="6813" y="950"/>
                    </a:lnTo>
                    <a:lnTo>
                      <a:pt x="6809" y="947"/>
                    </a:lnTo>
                    <a:lnTo>
                      <a:pt x="6804" y="943"/>
                    </a:lnTo>
                    <a:lnTo>
                      <a:pt x="6798" y="941"/>
                    </a:lnTo>
                    <a:lnTo>
                      <a:pt x="6791" y="939"/>
                    </a:lnTo>
                    <a:lnTo>
                      <a:pt x="6789" y="937"/>
                    </a:lnTo>
                    <a:lnTo>
                      <a:pt x="6786" y="936"/>
                    </a:lnTo>
                    <a:lnTo>
                      <a:pt x="6784" y="934"/>
                    </a:lnTo>
                    <a:lnTo>
                      <a:pt x="6783" y="931"/>
                    </a:lnTo>
                    <a:lnTo>
                      <a:pt x="6778" y="914"/>
                    </a:lnTo>
                    <a:lnTo>
                      <a:pt x="6776" y="900"/>
                    </a:lnTo>
                    <a:lnTo>
                      <a:pt x="6775" y="893"/>
                    </a:lnTo>
                    <a:lnTo>
                      <a:pt x="6774" y="885"/>
                    </a:lnTo>
                    <a:lnTo>
                      <a:pt x="6771" y="878"/>
                    </a:lnTo>
                    <a:lnTo>
                      <a:pt x="6767" y="871"/>
                    </a:lnTo>
                    <a:lnTo>
                      <a:pt x="6755" y="856"/>
                    </a:lnTo>
                    <a:lnTo>
                      <a:pt x="6744" y="845"/>
                    </a:lnTo>
                    <a:lnTo>
                      <a:pt x="6738" y="839"/>
                    </a:lnTo>
                    <a:lnTo>
                      <a:pt x="6730" y="835"/>
                    </a:lnTo>
                    <a:lnTo>
                      <a:pt x="6724" y="830"/>
                    </a:lnTo>
                    <a:lnTo>
                      <a:pt x="6717" y="826"/>
                    </a:lnTo>
                    <a:lnTo>
                      <a:pt x="6702" y="820"/>
                    </a:lnTo>
                    <a:lnTo>
                      <a:pt x="6687" y="815"/>
                    </a:lnTo>
                    <a:lnTo>
                      <a:pt x="6669" y="811"/>
                    </a:lnTo>
                    <a:lnTo>
                      <a:pt x="6652" y="809"/>
                    </a:lnTo>
                    <a:lnTo>
                      <a:pt x="6625" y="805"/>
                    </a:lnTo>
                    <a:lnTo>
                      <a:pt x="6602" y="799"/>
                    </a:lnTo>
                    <a:lnTo>
                      <a:pt x="6579" y="793"/>
                    </a:lnTo>
                    <a:lnTo>
                      <a:pt x="6552" y="788"/>
                    </a:lnTo>
                    <a:lnTo>
                      <a:pt x="6542" y="784"/>
                    </a:lnTo>
                    <a:lnTo>
                      <a:pt x="6531" y="781"/>
                    </a:lnTo>
                    <a:lnTo>
                      <a:pt x="6526" y="782"/>
                    </a:lnTo>
                    <a:lnTo>
                      <a:pt x="6522" y="785"/>
                    </a:lnTo>
                    <a:lnTo>
                      <a:pt x="6519" y="788"/>
                    </a:lnTo>
                    <a:lnTo>
                      <a:pt x="6515" y="792"/>
                    </a:lnTo>
                    <a:lnTo>
                      <a:pt x="6504" y="799"/>
                    </a:lnTo>
                    <a:lnTo>
                      <a:pt x="6495" y="808"/>
                    </a:lnTo>
                    <a:lnTo>
                      <a:pt x="6493" y="812"/>
                    </a:lnTo>
                    <a:lnTo>
                      <a:pt x="6492" y="816"/>
                    </a:lnTo>
                    <a:lnTo>
                      <a:pt x="6491" y="818"/>
                    </a:lnTo>
                    <a:lnTo>
                      <a:pt x="6490" y="820"/>
                    </a:lnTo>
                    <a:lnTo>
                      <a:pt x="6488" y="821"/>
                    </a:lnTo>
                    <a:lnTo>
                      <a:pt x="6486" y="821"/>
                    </a:lnTo>
                    <a:lnTo>
                      <a:pt x="6482" y="821"/>
                    </a:lnTo>
                    <a:lnTo>
                      <a:pt x="6478" y="819"/>
                    </a:lnTo>
                    <a:lnTo>
                      <a:pt x="6475" y="817"/>
                    </a:lnTo>
                    <a:lnTo>
                      <a:pt x="6472" y="815"/>
                    </a:lnTo>
                    <a:lnTo>
                      <a:pt x="6466" y="809"/>
                    </a:lnTo>
                    <a:lnTo>
                      <a:pt x="6460" y="804"/>
                    </a:lnTo>
                    <a:lnTo>
                      <a:pt x="6449" y="798"/>
                    </a:lnTo>
                    <a:lnTo>
                      <a:pt x="6440" y="794"/>
                    </a:lnTo>
                    <a:lnTo>
                      <a:pt x="6431" y="791"/>
                    </a:lnTo>
                    <a:lnTo>
                      <a:pt x="6419" y="788"/>
                    </a:lnTo>
                    <a:lnTo>
                      <a:pt x="6412" y="786"/>
                    </a:lnTo>
                    <a:lnTo>
                      <a:pt x="6406" y="785"/>
                    </a:lnTo>
                    <a:lnTo>
                      <a:pt x="6399" y="785"/>
                    </a:lnTo>
                    <a:lnTo>
                      <a:pt x="6391" y="785"/>
                    </a:lnTo>
                    <a:lnTo>
                      <a:pt x="6383" y="785"/>
                    </a:lnTo>
                    <a:lnTo>
                      <a:pt x="6377" y="786"/>
                    </a:lnTo>
                    <a:lnTo>
                      <a:pt x="6371" y="788"/>
                    </a:lnTo>
                    <a:lnTo>
                      <a:pt x="6364" y="791"/>
                    </a:lnTo>
                    <a:lnTo>
                      <a:pt x="6358" y="794"/>
                    </a:lnTo>
                    <a:lnTo>
                      <a:pt x="6353" y="798"/>
                    </a:lnTo>
                    <a:lnTo>
                      <a:pt x="6348" y="804"/>
                    </a:lnTo>
                    <a:lnTo>
                      <a:pt x="6343" y="809"/>
                    </a:lnTo>
                    <a:lnTo>
                      <a:pt x="6334" y="817"/>
                    </a:lnTo>
                    <a:lnTo>
                      <a:pt x="6326" y="825"/>
                    </a:lnTo>
                    <a:lnTo>
                      <a:pt x="6322" y="828"/>
                    </a:lnTo>
                    <a:lnTo>
                      <a:pt x="6318" y="831"/>
                    </a:lnTo>
                    <a:lnTo>
                      <a:pt x="6313" y="833"/>
                    </a:lnTo>
                    <a:lnTo>
                      <a:pt x="6306" y="834"/>
                    </a:lnTo>
                    <a:lnTo>
                      <a:pt x="6301" y="833"/>
                    </a:lnTo>
                    <a:lnTo>
                      <a:pt x="6296" y="831"/>
                    </a:lnTo>
                    <a:lnTo>
                      <a:pt x="6292" y="830"/>
                    </a:lnTo>
                    <a:lnTo>
                      <a:pt x="6288" y="827"/>
                    </a:lnTo>
                    <a:lnTo>
                      <a:pt x="6280" y="823"/>
                    </a:lnTo>
                    <a:lnTo>
                      <a:pt x="6270" y="819"/>
                    </a:lnTo>
                    <a:lnTo>
                      <a:pt x="6260" y="818"/>
                    </a:lnTo>
                    <a:lnTo>
                      <a:pt x="6249" y="818"/>
                    </a:lnTo>
                    <a:lnTo>
                      <a:pt x="6245" y="817"/>
                    </a:lnTo>
                    <a:lnTo>
                      <a:pt x="6241" y="816"/>
                    </a:lnTo>
                    <a:lnTo>
                      <a:pt x="6237" y="814"/>
                    </a:lnTo>
                    <a:lnTo>
                      <a:pt x="6233" y="811"/>
                    </a:lnTo>
                    <a:lnTo>
                      <a:pt x="6231" y="807"/>
                    </a:lnTo>
                    <a:lnTo>
                      <a:pt x="6229" y="802"/>
                    </a:lnTo>
                    <a:lnTo>
                      <a:pt x="6228" y="797"/>
                    </a:lnTo>
                    <a:lnTo>
                      <a:pt x="6228" y="793"/>
                    </a:lnTo>
                    <a:lnTo>
                      <a:pt x="6228" y="788"/>
                    </a:lnTo>
                    <a:lnTo>
                      <a:pt x="6227" y="784"/>
                    </a:lnTo>
                    <a:lnTo>
                      <a:pt x="6225" y="780"/>
                    </a:lnTo>
                    <a:lnTo>
                      <a:pt x="6223" y="776"/>
                    </a:lnTo>
                    <a:lnTo>
                      <a:pt x="6215" y="788"/>
                    </a:lnTo>
                    <a:lnTo>
                      <a:pt x="6208" y="798"/>
                    </a:lnTo>
                    <a:lnTo>
                      <a:pt x="6203" y="804"/>
                    </a:lnTo>
                    <a:lnTo>
                      <a:pt x="6198" y="807"/>
                    </a:lnTo>
                    <a:lnTo>
                      <a:pt x="6192" y="809"/>
                    </a:lnTo>
                    <a:lnTo>
                      <a:pt x="6185" y="810"/>
                    </a:lnTo>
                    <a:lnTo>
                      <a:pt x="6179" y="809"/>
                    </a:lnTo>
                    <a:lnTo>
                      <a:pt x="6174" y="807"/>
                    </a:lnTo>
                    <a:lnTo>
                      <a:pt x="6170" y="802"/>
                    </a:lnTo>
                    <a:lnTo>
                      <a:pt x="6167" y="797"/>
                    </a:lnTo>
                    <a:lnTo>
                      <a:pt x="6163" y="792"/>
                    </a:lnTo>
                    <a:lnTo>
                      <a:pt x="6161" y="786"/>
                    </a:lnTo>
                    <a:lnTo>
                      <a:pt x="6160" y="780"/>
                    </a:lnTo>
                    <a:lnTo>
                      <a:pt x="6159" y="772"/>
                    </a:lnTo>
                    <a:lnTo>
                      <a:pt x="6153" y="772"/>
                    </a:lnTo>
                    <a:lnTo>
                      <a:pt x="6147" y="771"/>
                    </a:lnTo>
                    <a:lnTo>
                      <a:pt x="6139" y="772"/>
                    </a:lnTo>
                    <a:lnTo>
                      <a:pt x="6132" y="776"/>
                    </a:lnTo>
                    <a:lnTo>
                      <a:pt x="6127" y="780"/>
                    </a:lnTo>
                    <a:lnTo>
                      <a:pt x="6121" y="784"/>
                    </a:lnTo>
                    <a:lnTo>
                      <a:pt x="6116" y="789"/>
                    </a:lnTo>
                    <a:lnTo>
                      <a:pt x="6110" y="792"/>
                    </a:lnTo>
                    <a:lnTo>
                      <a:pt x="6103" y="795"/>
                    </a:lnTo>
                    <a:lnTo>
                      <a:pt x="6096" y="796"/>
                    </a:lnTo>
                    <a:lnTo>
                      <a:pt x="6092" y="796"/>
                    </a:lnTo>
                    <a:lnTo>
                      <a:pt x="6089" y="794"/>
                    </a:lnTo>
                    <a:lnTo>
                      <a:pt x="6087" y="791"/>
                    </a:lnTo>
                    <a:lnTo>
                      <a:pt x="6085" y="788"/>
                    </a:lnTo>
                    <a:lnTo>
                      <a:pt x="6083" y="780"/>
                    </a:lnTo>
                    <a:lnTo>
                      <a:pt x="6083" y="771"/>
                    </a:lnTo>
                    <a:lnTo>
                      <a:pt x="6083" y="761"/>
                    </a:lnTo>
                    <a:lnTo>
                      <a:pt x="6084" y="752"/>
                    </a:lnTo>
                    <a:lnTo>
                      <a:pt x="6085" y="743"/>
                    </a:lnTo>
                    <a:lnTo>
                      <a:pt x="6087" y="735"/>
                    </a:lnTo>
                    <a:lnTo>
                      <a:pt x="6089" y="727"/>
                    </a:lnTo>
                    <a:lnTo>
                      <a:pt x="6090" y="717"/>
                    </a:lnTo>
                    <a:lnTo>
                      <a:pt x="6091" y="708"/>
                    </a:lnTo>
                    <a:lnTo>
                      <a:pt x="6092" y="698"/>
                    </a:lnTo>
                    <a:lnTo>
                      <a:pt x="6092" y="691"/>
                    </a:lnTo>
                    <a:lnTo>
                      <a:pt x="6092" y="682"/>
                    </a:lnTo>
                    <a:lnTo>
                      <a:pt x="6086" y="693"/>
                    </a:lnTo>
                    <a:lnTo>
                      <a:pt x="6082" y="701"/>
                    </a:lnTo>
                    <a:lnTo>
                      <a:pt x="6078" y="710"/>
                    </a:lnTo>
                    <a:lnTo>
                      <a:pt x="6075" y="720"/>
                    </a:lnTo>
                    <a:lnTo>
                      <a:pt x="6072" y="729"/>
                    </a:lnTo>
                    <a:lnTo>
                      <a:pt x="6069" y="737"/>
                    </a:lnTo>
                    <a:lnTo>
                      <a:pt x="6066" y="748"/>
                    </a:lnTo>
                    <a:lnTo>
                      <a:pt x="6061" y="757"/>
                    </a:lnTo>
                    <a:lnTo>
                      <a:pt x="6055" y="770"/>
                    </a:lnTo>
                    <a:lnTo>
                      <a:pt x="6052" y="783"/>
                    </a:lnTo>
                    <a:lnTo>
                      <a:pt x="6047" y="794"/>
                    </a:lnTo>
                    <a:lnTo>
                      <a:pt x="6040" y="808"/>
                    </a:lnTo>
                    <a:lnTo>
                      <a:pt x="6036" y="814"/>
                    </a:lnTo>
                    <a:lnTo>
                      <a:pt x="6031" y="820"/>
                    </a:lnTo>
                    <a:lnTo>
                      <a:pt x="6029" y="823"/>
                    </a:lnTo>
                    <a:lnTo>
                      <a:pt x="6027" y="826"/>
                    </a:lnTo>
                    <a:lnTo>
                      <a:pt x="6026" y="829"/>
                    </a:lnTo>
                    <a:lnTo>
                      <a:pt x="6026" y="834"/>
                    </a:lnTo>
                    <a:lnTo>
                      <a:pt x="6026" y="842"/>
                    </a:lnTo>
                    <a:lnTo>
                      <a:pt x="6028" y="848"/>
                    </a:lnTo>
                    <a:lnTo>
                      <a:pt x="6031" y="854"/>
                    </a:lnTo>
                    <a:lnTo>
                      <a:pt x="6035" y="861"/>
                    </a:lnTo>
                    <a:lnTo>
                      <a:pt x="6038" y="865"/>
                    </a:lnTo>
                    <a:lnTo>
                      <a:pt x="6041" y="868"/>
                    </a:lnTo>
                    <a:lnTo>
                      <a:pt x="6044" y="871"/>
                    </a:lnTo>
                    <a:lnTo>
                      <a:pt x="6045" y="875"/>
                    </a:lnTo>
                    <a:lnTo>
                      <a:pt x="6045" y="877"/>
                    </a:lnTo>
                    <a:lnTo>
                      <a:pt x="6044" y="879"/>
                    </a:lnTo>
                    <a:lnTo>
                      <a:pt x="6043" y="881"/>
                    </a:lnTo>
                    <a:lnTo>
                      <a:pt x="6041" y="882"/>
                    </a:lnTo>
                    <a:lnTo>
                      <a:pt x="6037" y="885"/>
                    </a:lnTo>
                    <a:lnTo>
                      <a:pt x="6032" y="887"/>
                    </a:lnTo>
                    <a:lnTo>
                      <a:pt x="6022" y="896"/>
                    </a:lnTo>
                    <a:lnTo>
                      <a:pt x="6011" y="902"/>
                    </a:lnTo>
                    <a:lnTo>
                      <a:pt x="6005" y="905"/>
                    </a:lnTo>
                    <a:lnTo>
                      <a:pt x="6000" y="908"/>
                    </a:lnTo>
                    <a:lnTo>
                      <a:pt x="5995" y="911"/>
                    </a:lnTo>
                    <a:lnTo>
                      <a:pt x="5989" y="915"/>
                    </a:lnTo>
                    <a:lnTo>
                      <a:pt x="5985" y="921"/>
                    </a:lnTo>
                    <a:lnTo>
                      <a:pt x="5982" y="926"/>
                    </a:lnTo>
                    <a:lnTo>
                      <a:pt x="5980" y="928"/>
                    </a:lnTo>
                    <a:lnTo>
                      <a:pt x="5979" y="930"/>
                    </a:lnTo>
                    <a:lnTo>
                      <a:pt x="5976" y="931"/>
                    </a:lnTo>
                    <a:lnTo>
                      <a:pt x="5973" y="932"/>
                    </a:lnTo>
                    <a:lnTo>
                      <a:pt x="5970" y="931"/>
                    </a:lnTo>
                    <a:lnTo>
                      <a:pt x="5967" y="929"/>
                    </a:lnTo>
                    <a:lnTo>
                      <a:pt x="5965" y="927"/>
                    </a:lnTo>
                    <a:lnTo>
                      <a:pt x="5962" y="923"/>
                    </a:lnTo>
                    <a:lnTo>
                      <a:pt x="5960" y="915"/>
                    </a:lnTo>
                    <a:lnTo>
                      <a:pt x="5957" y="907"/>
                    </a:lnTo>
                    <a:lnTo>
                      <a:pt x="5954" y="902"/>
                    </a:lnTo>
                    <a:lnTo>
                      <a:pt x="5951" y="899"/>
                    </a:lnTo>
                    <a:lnTo>
                      <a:pt x="5947" y="895"/>
                    </a:lnTo>
                    <a:lnTo>
                      <a:pt x="5943" y="892"/>
                    </a:lnTo>
                    <a:lnTo>
                      <a:pt x="5939" y="889"/>
                    </a:lnTo>
                    <a:lnTo>
                      <a:pt x="5935" y="884"/>
                    </a:lnTo>
                    <a:lnTo>
                      <a:pt x="5933" y="880"/>
                    </a:lnTo>
                    <a:lnTo>
                      <a:pt x="5932" y="875"/>
                    </a:lnTo>
                    <a:lnTo>
                      <a:pt x="5933" y="872"/>
                    </a:lnTo>
                    <a:lnTo>
                      <a:pt x="5934" y="869"/>
                    </a:lnTo>
                    <a:lnTo>
                      <a:pt x="5938" y="868"/>
                    </a:lnTo>
                    <a:lnTo>
                      <a:pt x="5941" y="867"/>
                    </a:lnTo>
                    <a:lnTo>
                      <a:pt x="5948" y="866"/>
                    </a:lnTo>
                    <a:lnTo>
                      <a:pt x="5956" y="866"/>
                    </a:lnTo>
                    <a:lnTo>
                      <a:pt x="5956" y="850"/>
                    </a:lnTo>
                    <a:lnTo>
                      <a:pt x="5957" y="837"/>
                    </a:lnTo>
                    <a:lnTo>
                      <a:pt x="5957" y="823"/>
                    </a:lnTo>
                    <a:lnTo>
                      <a:pt x="5957" y="808"/>
                    </a:lnTo>
                    <a:lnTo>
                      <a:pt x="5957" y="804"/>
                    </a:lnTo>
                    <a:lnTo>
                      <a:pt x="5955" y="800"/>
                    </a:lnTo>
                    <a:lnTo>
                      <a:pt x="5952" y="797"/>
                    </a:lnTo>
                    <a:lnTo>
                      <a:pt x="5949" y="794"/>
                    </a:lnTo>
                    <a:lnTo>
                      <a:pt x="5941" y="791"/>
                    </a:lnTo>
                    <a:lnTo>
                      <a:pt x="5931" y="788"/>
                    </a:lnTo>
                    <a:lnTo>
                      <a:pt x="5926" y="786"/>
                    </a:lnTo>
                    <a:lnTo>
                      <a:pt x="5921" y="783"/>
                    </a:lnTo>
                    <a:lnTo>
                      <a:pt x="5918" y="779"/>
                    </a:lnTo>
                    <a:lnTo>
                      <a:pt x="5915" y="773"/>
                    </a:lnTo>
                    <a:lnTo>
                      <a:pt x="5912" y="768"/>
                    </a:lnTo>
                    <a:lnTo>
                      <a:pt x="5909" y="763"/>
                    </a:lnTo>
                    <a:lnTo>
                      <a:pt x="5904" y="759"/>
                    </a:lnTo>
                    <a:lnTo>
                      <a:pt x="5899" y="756"/>
                    </a:lnTo>
                    <a:lnTo>
                      <a:pt x="5889" y="754"/>
                    </a:lnTo>
                    <a:lnTo>
                      <a:pt x="5880" y="754"/>
                    </a:lnTo>
                    <a:lnTo>
                      <a:pt x="5875" y="753"/>
                    </a:lnTo>
                    <a:lnTo>
                      <a:pt x="5870" y="753"/>
                    </a:lnTo>
                    <a:lnTo>
                      <a:pt x="5866" y="752"/>
                    </a:lnTo>
                    <a:lnTo>
                      <a:pt x="5861" y="749"/>
                    </a:lnTo>
                    <a:lnTo>
                      <a:pt x="5857" y="745"/>
                    </a:lnTo>
                    <a:lnTo>
                      <a:pt x="5853" y="742"/>
                    </a:lnTo>
                    <a:lnTo>
                      <a:pt x="5851" y="738"/>
                    </a:lnTo>
                    <a:lnTo>
                      <a:pt x="5848" y="733"/>
                    </a:lnTo>
                    <a:lnTo>
                      <a:pt x="5845" y="724"/>
                    </a:lnTo>
                    <a:lnTo>
                      <a:pt x="5844" y="712"/>
                    </a:lnTo>
                    <a:lnTo>
                      <a:pt x="5845" y="708"/>
                    </a:lnTo>
                    <a:lnTo>
                      <a:pt x="5846" y="705"/>
                    </a:lnTo>
                    <a:lnTo>
                      <a:pt x="5848" y="702"/>
                    </a:lnTo>
                    <a:lnTo>
                      <a:pt x="5852" y="700"/>
                    </a:lnTo>
                    <a:lnTo>
                      <a:pt x="5859" y="696"/>
                    </a:lnTo>
                    <a:lnTo>
                      <a:pt x="5866" y="693"/>
                    </a:lnTo>
                    <a:lnTo>
                      <a:pt x="5883" y="688"/>
                    </a:lnTo>
                    <a:lnTo>
                      <a:pt x="5898" y="685"/>
                    </a:lnTo>
                    <a:lnTo>
                      <a:pt x="5914" y="682"/>
                    </a:lnTo>
                    <a:lnTo>
                      <a:pt x="5931" y="680"/>
                    </a:lnTo>
                    <a:lnTo>
                      <a:pt x="5940" y="678"/>
                    </a:lnTo>
                    <a:lnTo>
                      <a:pt x="5946" y="675"/>
                    </a:lnTo>
                    <a:lnTo>
                      <a:pt x="5952" y="671"/>
                    </a:lnTo>
                    <a:lnTo>
                      <a:pt x="5957" y="666"/>
                    </a:lnTo>
                    <a:lnTo>
                      <a:pt x="5967" y="653"/>
                    </a:lnTo>
                    <a:lnTo>
                      <a:pt x="5974" y="639"/>
                    </a:lnTo>
                    <a:lnTo>
                      <a:pt x="5977" y="627"/>
                    </a:lnTo>
                    <a:lnTo>
                      <a:pt x="5980" y="617"/>
                    </a:lnTo>
                    <a:lnTo>
                      <a:pt x="5982" y="614"/>
                    </a:lnTo>
                    <a:lnTo>
                      <a:pt x="5984" y="611"/>
                    </a:lnTo>
                    <a:lnTo>
                      <a:pt x="5987" y="608"/>
                    </a:lnTo>
                    <a:lnTo>
                      <a:pt x="5990" y="607"/>
                    </a:lnTo>
                    <a:lnTo>
                      <a:pt x="5998" y="603"/>
                    </a:lnTo>
                    <a:lnTo>
                      <a:pt x="6005" y="602"/>
                    </a:lnTo>
                    <a:lnTo>
                      <a:pt x="6029" y="602"/>
                    </a:lnTo>
                    <a:lnTo>
                      <a:pt x="6033" y="604"/>
                    </a:lnTo>
                    <a:lnTo>
                      <a:pt x="6038" y="607"/>
                    </a:lnTo>
                    <a:lnTo>
                      <a:pt x="6044" y="606"/>
                    </a:lnTo>
                    <a:lnTo>
                      <a:pt x="6049" y="604"/>
                    </a:lnTo>
                    <a:lnTo>
                      <a:pt x="6054" y="602"/>
                    </a:lnTo>
                    <a:lnTo>
                      <a:pt x="6059" y="600"/>
                    </a:lnTo>
                    <a:lnTo>
                      <a:pt x="6067" y="595"/>
                    </a:lnTo>
                    <a:lnTo>
                      <a:pt x="6077" y="590"/>
                    </a:lnTo>
                    <a:lnTo>
                      <a:pt x="6086" y="585"/>
                    </a:lnTo>
                    <a:lnTo>
                      <a:pt x="6094" y="581"/>
                    </a:lnTo>
                    <a:lnTo>
                      <a:pt x="6102" y="580"/>
                    </a:lnTo>
                    <a:lnTo>
                      <a:pt x="6111" y="579"/>
                    </a:lnTo>
                    <a:lnTo>
                      <a:pt x="6114" y="578"/>
                    </a:lnTo>
                    <a:lnTo>
                      <a:pt x="6117" y="576"/>
                    </a:lnTo>
                    <a:lnTo>
                      <a:pt x="6118" y="574"/>
                    </a:lnTo>
                    <a:lnTo>
                      <a:pt x="6119" y="570"/>
                    </a:lnTo>
                    <a:lnTo>
                      <a:pt x="6118" y="566"/>
                    </a:lnTo>
                    <a:lnTo>
                      <a:pt x="6116" y="562"/>
                    </a:lnTo>
                    <a:lnTo>
                      <a:pt x="6113" y="559"/>
                    </a:lnTo>
                    <a:lnTo>
                      <a:pt x="6110" y="557"/>
                    </a:lnTo>
                    <a:lnTo>
                      <a:pt x="6100" y="552"/>
                    </a:lnTo>
                    <a:lnTo>
                      <a:pt x="6091" y="547"/>
                    </a:lnTo>
                    <a:lnTo>
                      <a:pt x="6086" y="541"/>
                    </a:lnTo>
                    <a:lnTo>
                      <a:pt x="6083" y="535"/>
                    </a:lnTo>
                    <a:lnTo>
                      <a:pt x="6081" y="533"/>
                    </a:lnTo>
                    <a:lnTo>
                      <a:pt x="6078" y="530"/>
                    </a:lnTo>
                    <a:lnTo>
                      <a:pt x="6076" y="529"/>
                    </a:lnTo>
                    <a:lnTo>
                      <a:pt x="6072" y="528"/>
                    </a:lnTo>
                    <a:lnTo>
                      <a:pt x="6063" y="529"/>
                    </a:lnTo>
                    <a:lnTo>
                      <a:pt x="6055" y="530"/>
                    </a:lnTo>
                    <a:lnTo>
                      <a:pt x="6047" y="532"/>
                    </a:lnTo>
                    <a:lnTo>
                      <a:pt x="6039" y="535"/>
                    </a:lnTo>
                    <a:lnTo>
                      <a:pt x="6025" y="541"/>
                    </a:lnTo>
                    <a:lnTo>
                      <a:pt x="6007" y="549"/>
                    </a:lnTo>
                    <a:lnTo>
                      <a:pt x="5985" y="556"/>
                    </a:lnTo>
                    <a:lnTo>
                      <a:pt x="5967" y="563"/>
                    </a:lnTo>
                    <a:lnTo>
                      <a:pt x="5957" y="566"/>
                    </a:lnTo>
                    <a:lnTo>
                      <a:pt x="5948" y="571"/>
                    </a:lnTo>
                    <a:lnTo>
                      <a:pt x="5938" y="576"/>
                    </a:lnTo>
                    <a:lnTo>
                      <a:pt x="5928" y="583"/>
                    </a:lnTo>
                    <a:lnTo>
                      <a:pt x="5914" y="593"/>
                    </a:lnTo>
                    <a:lnTo>
                      <a:pt x="5900" y="601"/>
                    </a:lnTo>
                    <a:lnTo>
                      <a:pt x="5893" y="604"/>
                    </a:lnTo>
                    <a:lnTo>
                      <a:pt x="5886" y="608"/>
                    </a:lnTo>
                    <a:lnTo>
                      <a:pt x="5877" y="610"/>
                    </a:lnTo>
                    <a:lnTo>
                      <a:pt x="5869" y="610"/>
                    </a:lnTo>
                    <a:lnTo>
                      <a:pt x="5861" y="610"/>
                    </a:lnTo>
                    <a:lnTo>
                      <a:pt x="5853" y="609"/>
                    </a:lnTo>
                    <a:lnTo>
                      <a:pt x="5849" y="608"/>
                    </a:lnTo>
                    <a:lnTo>
                      <a:pt x="5846" y="607"/>
                    </a:lnTo>
                    <a:lnTo>
                      <a:pt x="5843" y="604"/>
                    </a:lnTo>
                    <a:lnTo>
                      <a:pt x="5840" y="601"/>
                    </a:lnTo>
                    <a:lnTo>
                      <a:pt x="5837" y="597"/>
                    </a:lnTo>
                    <a:lnTo>
                      <a:pt x="5835" y="592"/>
                    </a:lnTo>
                    <a:lnTo>
                      <a:pt x="5835" y="587"/>
                    </a:lnTo>
                    <a:lnTo>
                      <a:pt x="5835" y="583"/>
                    </a:lnTo>
                    <a:lnTo>
                      <a:pt x="5834" y="578"/>
                    </a:lnTo>
                    <a:lnTo>
                      <a:pt x="5834" y="572"/>
                    </a:lnTo>
                    <a:lnTo>
                      <a:pt x="5832" y="567"/>
                    </a:lnTo>
                    <a:lnTo>
                      <a:pt x="5829" y="562"/>
                    </a:lnTo>
                    <a:lnTo>
                      <a:pt x="5818" y="559"/>
                    </a:lnTo>
                    <a:lnTo>
                      <a:pt x="5806" y="558"/>
                    </a:lnTo>
                    <a:lnTo>
                      <a:pt x="5800" y="552"/>
                    </a:lnTo>
                    <a:lnTo>
                      <a:pt x="5796" y="544"/>
                    </a:lnTo>
                    <a:lnTo>
                      <a:pt x="5794" y="541"/>
                    </a:lnTo>
                    <a:lnTo>
                      <a:pt x="5791" y="538"/>
                    </a:lnTo>
                    <a:lnTo>
                      <a:pt x="5788" y="535"/>
                    </a:lnTo>
                    <a:lnTo>
                      <a:pt x="5784" y="534"/>
                    </a:lnTo>
                    <a:lnTo>
                      <a:pt x="5783" y="538"/>
                    </a:lnTo>
                    <a:lnTo>
                      <a:pt x="5780" y="542"/>
                    </a:lnTo>
                    <a:lnTo>
                      <a:pt x="5778" y="544"/>
                    </a:lnTo>
                    <a:lnTo>
                      <a:pt x="5774" y="547"/>
                    </a:lnTo>
                    <a:lnTo>
                      <a:pt x="5771" y="550"/>
                    </a:lnTo>
                    <a:lnTo>
                      <a:pt x="5767" y="551"/>
                    </a:lnTo>
                    <a:lnTo>
                      <a:pt x="5761" y="552"/>
                    </a:lnTo>
                    <a:lnTo>
                      <a:pt x="5757" y="552"/>
                    </a:lnTo>
                    <a:lnTo>
                      <a:pt x="5747" y="553"/>
                    </a:lnTo>
                    <a:lnTo>
                      <a:pt x="5739" y="556"/>
                    </a:lnTo>
                    <a:lnTo>
                      <a:pt x="5731" y="559"/>
                    </a:lnTo>
                    <a:lnTo>
                      <a:pt x="5723" y="565"/>
                    </a:lnTo>
                    <a:lnTo>
                      <a:pt x="5721" y="567"/>
                    </a:lnTo>
                    <a:lnTo>
                      <a:pt x="5719" y="570"/>
                    </a:lnTo>
                    <a:lnTo>
                      <a:pt x="5717" y="573"/>
                    </a:lnTo>
                    <a:lnTo>
                      <a:pt x="5714" y="574"/>
                    </a:lnTo>
                    <a:lnTo>
                      <a:pt x="5711" y="573"/>
                    </a:lnTo>
                    <a:lnTo>
                      <a:pt x="5709" y="572"/>
                    </a:lnTo>
                    <a:lnTo>
                      <a:pt x="5706" y="570"/>
                    </a:lnTo>
                    <a:lnTo>
                      <a:pt x="5704" y="568"/>
                    </a:lnTo>
                    <a:lnTo>
                      <a:pt x="5702" y="562"/>
                    </a:lnTo>
                    <a:lnTo>
                      <a:pt x="5702" y="556"/>
                    </a:lnTo>
                    <a:lnTo>
                      <a:pt x="5703" y="544"/>
                    </a:lnTo>
                    <a:lnTo>
                      <a:pt x="5705" y="535"/>
                    </a:lnTo>
                    <a:lnTo>
                      <a:pt x="5710" y="526"/>
                    </a:lnTo>
                    <a:lnTo>
                      <a:pt x="5714" y="516"/>
                    </a:lnTo>
                    <a:lnTo>
                      <a:pt x="5717" y="512"/>
                    </a:lnTo>
                    <a:lnTo>
                      <a:pt x="5720" y="509"/>
                    </a:lnTo>
                    <a:lnTo>
                      <a:pt x="5722" y="505"/>
                    </a:lnTo>
                    <a:lnTo>
                      <a:pt x="5723" y="501"/>
                    </a:lnTo>
                    <a:lnTo>
                      <a:pt x="5723" y="475"/>
                    </a:lnTo>
                    <a:lnTo>
                      <a:pt x="5723" y="470"/>
                    </a:lnTo>
                    <a:lnTo>
                      <a:pt x="5722" y="466"/>
                    </a:lnTo>
                    <a:lnTo>
                      <a:pt x="5719" y="461"/>
                    </a:lnTo>
                    <a:lnTo>
                      <a:pt x="5717" y="457"/>
                    </a:lnTo>
                    <a:lnTo>
                      <a:pt x="5710" y="450"/>
                    </a:lnTo>
                    <a:lnTo>
                      <a:pt x="5703" y="442"/>
                    </a:lnTo>
                    <a:lnTo>
                      <a:pt x="5731" y="431"/>
                    </a:lnTo>
                    <a:lnTo>
                      <a:pt x="5756" y="423"/>
                    </a:lnTo>
                    <a:lnTo>
                      <a:pt x="5768" y="418"/>
                    </a:lnTo>
                    <a:lnTo>
                      <a:pt x="5780" y="412"/>
                    </a:lnTo>
                    <a:lnTo>
                      <a:pt x="5792" y="405"/>
                    </a:lnTo>
                    <a:lnTo>
                      <a:pt x="5804" y="396"/>
                    </a:lnTo>
                    <a:lnTo>
                      <a:pt x="5816" y="387"/>
                    </a:lnTo>
                    <a:lnTo>
                      <a:pt x="5827" y="377"/>
                    </a:lnTo>
                    <a:lnTo>
                      <a:pt x="5832" y="372"/>
                    </a:lnTo>
                    <a:lnTo>
                      <a:pt x="5836" y="366"/>
                    </a:lnTo>
                    <a:lnTo>
                      <a:pt x="5839" y="360"/>
                    </a:lnTo>
                    <a:lnTo>
                      <a:pt x="5841" y="353"/>
                    </a:lnTo>
                    <a:lnTo>
                      <a:pt x="5842" y="344"/>
                    </a:lnTo>
                    <a:lnTo>
                      <a:pt x="5844" y="337"/>
                    </a:lnTo>
                    <a:lnTo>
                      <a:pt x="5844" y="333"/>
                    </a:lnTo>
                    <a:lnTo>
                      <a:pt x="5846" y="330"/>
                    </a:lnTo>
                    <a:lnTo>
                      <a:pt x="5848" y="327"/>
                    </a:lnTo>
                    <a:lnTo>
                      <a:pt x="5851" y="324"/>
                    </a:lnTo>
                    <a:lnTo>
                      <a:pt x="5862" y="315"/>
                    </a:lnTo>
                    <a:lnTo>
                      <a:pt x="5874" y="308"/>
                    </a:lnTo>
                    <a:lnTo>
                      <a:pt x="5883" y="299"/>
                    </a:lnTo>
                    <a:lnTo>
                      <a:pt x="5891" y="289"/>
                    </a:lnTo>
                    <a:lnTo>
                      <a:pt x="5899" y="284"/>
                    </a:lnTo>
                    <a:lnTo>
                      <a:pt x="5908" y="281"/>
                    </a:lnTo>
                    <a:lnTo>
                      <a:pt x="5916" y="278"/>
                    </a:lnTo>
                    <a:lnTo>
                      <a:pt x="5924" y="277"/>
                    </a:lnTo>
                    <a:lnTo>
                      <a:pt x="5941" y="275"/>
                    </a:lnTo>
                    <a:lnTo>
                      <a:pt x="5960" y="275"/>
                    </a:lnTo>
                    <a:lnTo>
                      <a:pt x="5973" y="276"/>
                    </a:lnTo>
                    <a:lnTo>
                      <a:pt x="5985" y="277"/>
                    </a:lnTo>
                    <a:lnTo>
                      <a:pt x="5997" y="279"/>
                    </a:lnTo>
                    <a:lnTo>
                      <a:pt x="6007" y="281"/>
                    </a:lnTo>
                    <a:lnTo>
                      <a:pt x="6018" y="283"/>
                    </a:lnTo>
                    <a:lnTo>
                      <a:pt x="6030" y="285"/>
                    </a:lnTo>
                    <a:lnTo>
                      <a:pt x="6041" y="286"/>
                    </a:lnTo>
                    <a:lnTo>
                      <a:pt x="6055" y="287"/>
                    </a:lnTo>
                    <a:lnTo>
                      <a:pt x="6064" y="286"/>
                    </a:lnTo>
                    <a:lnTo>
                      <a:pt x="6072" y="283"/>
                    </a:lnTo>
                    <a:lnTo>
                      <a:pt x="6080" y="280"/>
                    </a:lnTo>
                    <a:lnTo>
                      <a:pt x="6087" y="276"/>
                    </a:lnTo>
                    <a:lnTo>
                      <a:pt x="6094" y="272"/>
                    </a:lnTo>
                    <a:lnTo>
                      <a:pt x="6101" y="268"/>
                    </a:lnTo>
                    <a:lnTo>
                      <a:pt x="6110" y="264"/>
                    </a:lnTo>
                    <a:lnTo>
                      <a:pt x="6119" y="261"/>
                    </a:lnTo>
                    <a:lnTo>
                      <a:pt x="6126" y="266"/>
                    </a:lnTo>
                    <a:lnTo>
                      <a:pt x="6133" y="270"/>
                    </a:lnTo>
                    <a:lnTo>
                      <a:pt x="6138" y="271"/>
                    </a:lnTo>
                    <a:lnTo>
                      <a:pt x="6140" y="274"/>
                    </a:lnTo>
                    <a:lnTo>
                      <a:pt x="6143" y="276"/>
                    </a:lnTo>
                    <a:lnTo>
                      <a:pt x="6144" y="280"/>
                    </a:lnTo>
                    <a:lnTo>
                      <a:pt x="6144" y="292"/>
                    </a:lnTo>
                    <a:lnTo>
                      <a:pt x="6143" y="306"/>
                    </a:lnTo>
                    <a:lnTo>
                      <a:pt x="6144" y="313"/>
                    </a:lnTo>
                    <a:lnTo>
                      <a:pt x="6147" y="319"/>
                    </a:lnTo>
                    <a:lnTo>
                      <a:pt x="6151" y="325"/>
                    </a:lnTo>
                    <a:lnTo>
                      <a:pt x="6156" y="330"/>
                    </a:lnTo>
                    <a:lnTo>
                      <a:pt x="6161" y="335"/>
                    </a:lnTo>
                    <a:lnTo>
                      <a:pt x="6166" y="340"/>
                    </a:lnTo>
                    <a:lnTo>
                      <a:pt x="6169" y="346"/>
                    </a:lnTo>
                    <a:lnTo>
                      <a:pt x="6172" y="354"/>
                    </a:lnTo>
                    <a:lnTo>
                      <a:pt x="6149" y="460"/>
                    </a:lnTo>
                    <a:lnTo>
                      <a:pt x="6149" y="477"/>
                    </a:lnTo>
                    <a:lnTo>
                      <a:pt x="6151" y="491"/>
                    </a:lnTo>
                    <a:lnTo>
                      <a:pt x="6154" y="506"/>
                    </a:lnTo>
                    <a:lnTo>
                      <a:pt x="6158" y="522"/>
                    </a:lnTo>
                    <a:lnTo>
                      <a:pt x="6163" y="537"/>
                    </a:lnTo>
                    <a:lnTo>
                      <a:pt x="6169" y="550"/>
                    </a:lnTo>
                    <a:lnTo>
                      <a:pt x="6175" y="562"/>
                    </a:lnTo>
                    <a:lnTo>
                      <a:pt x="6181" y="576"/>
                    </a:lnTo>
                    <a:lnTo>
                      <a:pt x="6183" y="584"/>
                    </a:lnTo>
                    <a:lnTo>
                      <a:pt x="6185" y="591"/>
                    </a:lnTo>
                    <a:lnTo>
                      <a:pt x="6186" y="594"/>
                    </a:lnTo>
                    <a:lnTo>
                      <a:pt x="6188" y="596"/>
                    </a:lnTo>
                    <a:lnTo>
                      <a:pt x="6190" y="597"/>
                    </a:lnTo>
                    <a:lnTo>
                      <a:pt x="6194" y="598"/>
                    </a:lnTo>
                    <a:lnTo>
                      <a:pt x="6198" y="597"/>
                    </a:lnTo>
                    <a:lnTo>
                      <a:pt x="6201" y="594"/>
                    </a:lnTo>
                    <a:lnTo>
                      <a:pt x="6201" y="557"/>
                    </a:lnTo>
                    <a:lnTo>
                      <a:pt x="6204" y="554"/>
                    </a:lnTo>
                    <a:lnTo>
                      <a:pt x="6208" y="551"/>
                    </a:lnTo>
                    <a:lnTo>
                      <a:pt x="6215" y="564"/>
                    </a:lnTo>
                    <a:lnTo>
                      <a:pt x="6224" y="578"/>
                    </a:lnTo>
                    <a:lnTo>
                      <a:pt x="6228" y="588"/>
                    </a:lnTo>
                    <a:lnTo>
                      <a:pt x="6233" y="597"/>
                    </a:lnTo>
                    <a:lnTo>
                      <a:pt x="6238" y="606"/>
                    </a:lnTo>
                    <a:lnTo>
                      <a:pt x="6245" y="615"/>
                    </a:lnTo>
                    <a:lnTo>
                      <a:pt x="6251" y="625"/>
                    </a:lnTo>
                    <a:lnTo>
                      <a:pt x="6257" y="634"/>
                    </a:lnTo>
                    <a:lnTo>
                      <a:pt x="6261" y="637"/>
                    </a:lnTo>
                    <a:lnTo>
                      <a:pt x="6265" y="638"/>
                    </a:lnTo>
                    <a:lnTo>
                      <a:pt x="6270" y="639"/>
                    </a:lnTo>
                    <a:lnTo>
                      <a:pt x="6274" y="639"/>
                    </a:lnTo>
                    <a:lnTo>
                      <a:pt x="6284" y="638"/>
                    </a:lnTo>
                    <a:lnTo>
                      <a:pt x="6294" y="638"/>
                    </a:lnTo>
                    <a:lnTo>
                      <a:pt x="6310" y="637"/>
                    </a:lnTo>
                    <a:lnTo>
                      <a:pt x="6324" y="634"/>
                    </a:lnTo>
                    <a:lnTo>
                      <a:pt x="6331" y="631"/>
                    </a:lnTo>
                    <a:lnTo>
                      <a:pt x="6338" y="628"/>
                    </a:lnTo>
                    <a:lnTo>
                      <a:pt x="6344" y="626"/>
                    </a:lnTo>
                    <a:lnTo>
                      <a:pt x="6350" y="622"/>
                    </a:lnTo>
                    <a:lnTo>
                      <a:pt x="6355" y="618"/>
                    </a:lnTo>
                    <a:lnTo>
                      <a:pt x="6360" y="614"/>
                    </a:lnTo>
                    <a:lnTo>
                      <a:pt x="6366" y="609"/>
                    </a:lnTo>
                    <a:lnTo>
                      <a:pt x="6371" y="603"/>
                    </a:lnTo>
                    <a:lnTo>
                      <a:pt x="6375" y="598"/>
                    </a:lnTo>
                    <a:lnTo>
                      <a:pt x="6379" y="592"/>
                    </a:lnTo>
                    <a:lnTo>
                      <a:pt x="6383" y="585"/>
                    </a:lnTo>
                    <a:lnTo>
                      <a:pt x="6386" y="578"/>
                    </a:lnTo>
                    <a:lnTo>
                      <a:pt x="6387" y="568"/>
                    </a:lnTo>
                    <a:lnTo>
                      <a:pt x="6388" y="558"/>
                    </a:lnTo>
                    <a:lnTo>
                      <a:pt x="6392" y="549"/>
                    </a:lnTo>
                    <a:lnTo>
                      <a:pt x="6398" y="541"/>
                    </a:lnTo>
                    <a:lnTo>
                      <a:pt x="6403" y="534"/>
                    </a:lnTo>
                    <a:lnTo>
                      <a:pt x="6407" y="528"/>
                    </a:lnTo>
                    <a:lnTo>
                      <a:pt x="6412" y="521"/>
                    </a:lnTo>
                    <a:lnTo>
                      <a:pt x="6417" y="514"/>
                    </a:lnTo>
                    <a:lnTo>
                      <a:pt x="6421" y="506"/>
                    </a:lnTo>
                    <a:lnTo>
                      <a:pt x="6426" y="497"/>
                    </a:lnTo>
                    <a:lnTo>
                      <a:pt x="6430" y="481"/>
                    </a:lnTo>
                    <a:lnTo>
                      <a:pt x="6435" y="467"/>
                    </a:lnTo>
                    <a:lnTo>
                      <a:pt x="6437" y="461"/>
                    </a:lnTo>
                    <a:lnTo>
                      <a:pt x="6440" y="457"/>
                    </a:lnTo>
                    <a:lnTo>
                      <a:pt x="6443" y="454"/>
                    </a:lnTo>
                    <a:lnTo>
                      <a:pt x="6447" y="451"/>
                    </a:lnTo>
                    <a:lnTo>
                      <a:pt x="6456" y="446"/>
                    </a:lnTo>
                    <a:lnTo>
                      <a:pt x="6463" y="439"/>
                    </a:lnTo>
                    <a:lnTo>
                      <a:pt x="6475" y="424"/>
                    </a:lnTo>
                    <a:lnTo>
                      <a:pt x="6489" y="411"/>
                    </a:lnTo>
                    <a:lnTo>
                      <a:pt x="6498" y="400"/>
                    </a:lnTo>
                    <a:lnTo>
                      <a:pt x="6508" y="392"/>
                    </a:lnTo>
                    <a:lnTo>
                      <a:pt x="6512" y="387"/>
                    </a:lnTo>
                    <a:lnTo>
                      <a:pt x="6515" y="383"/>
                    </a:lnTo>
                    <a:lnTo>
                      <a:pt x="6519" y="376"/>
                    </a:lnTo>
                    <a:lnTo>
                      <a:pt x="6522" y="370"/>
                    </a:lnTo>
                    <a:lnTo>
                      <a:pt x="6525" y="363"/>
                    </a:lnTo>
                    <a:lnTo>
                      <a:pt x="6529" y="356"/>
                    </a:lnTo>
                    <a:lnTo>
                      <a:pt x="6533" y="351"/>
                    </a:lnTo>
                    <a:lnTo>
                      <a:pt x="6538" y="344"/>
                    </a:lnTo>
                    <a:lnTo>
                      <a:pt x="6543" y="340"/>
                    </a:lnTo>
                    <a:lnTo>
                      <a:pt x="6549" y="337"/>
                    </a:lnTo>
                    <a:lnTo>
                      <a:pt x="6555" y="335"/>
                    </a:lnTo>
                    <a:lnTo>
                      <a:pt x="6563" y="334"/>
                    </a:lnTo>
                    <a:lnTo>
                      <a:pt x="6574" y="337"/>
                    </a:lnTo>
                    <a:lnTo>
                      <a:pt x="6585" y="340"/>
                    </a:lnTo>
                    <a:lnTo>
                      <a:pt x="6588" y="340"/>
                    </a:lnTo>
                    <a:lnTo>
                      <a:pt x="6592" y="339"/>
                    </a:lnTo>
                    <a:lnTo>
                      <a:pt x="6592" y="259"/>
                    </a:lnTo>
                    <a:lnTo>
                      <a:pt x="6592" y="253"/>
                    </a:lnTo>
                    <a:lnTo>
                      <a:pt x="6594" y="248"/>
                    </a:lnTo>
                    <a:lnTo>
                      <a:pt x="6596" y="243"/>
                    </a:lnTo>
                    <a:lnTo>
                      <a:pt x="6598" y="238"/>
                    </a:lnTo>
                    <a:lnTo>
                      <a:pt x="6604" y="228"/>
                    </a:lnTo>
                    <a:lnTo>
                      <a:pt x="6611" y="218"/>
                    </a:lnTo>
                    <a:lnTo>
                      <a:pt x="6620" y="203"/>
                    </a:lnTo>
                    <a:lnTo>
                      <a:pt x="6631" y="192"/>
                    </a:lnTo>
                    <a:lnTo>
                      <a:pt x="6641" y="179"/>
                    </a:lnTo>
                    <a:lnTo>
                      <a:pt x="6654" y="167"/>
                    </a:lnTo>
                    <a:lnTo>
                      <a:pt x="6663" y="157"/>
                    </a:lnTo>
                    <a:lnTo>
                      <a:pt x="6672" y="147"/>
                    </a:lnTo>
                    <a:lnTo>
                      <a:pt x="6682" y="139"/>
                    </a:lnTo>
                    <a:lnTo>
                      <a:pt x="6694" y="131"/>
                    </a:lnTo>
                    <a:lnTo>
                      <a:pt x="6700" y="124"/>
                    </a:lnTo>
                    <a:lnTo>
                      <a:pt x="6706" y="114"/>
                    </a:lnTo>
                    <a:lnTo>
                      <a:pt x="6710" y="113"/>
                    </a:lnTo>
                    <a:lnTo>
                      <a:pt x="6712" y="113"/>
                    </a:lnTo>
                    <a:lnTo>
                      <a:pt x="6714" y="113"/>
                    </a:lnTo>
                    <a:lnTo>
                      <a:pt x="6716" y="113"/>
                    </a:lnTo>
                    <a:lnTo>
                      <a:pt x="6721" y="115"/>
                    </a:lnTo>
                    <a:lnTo>
                      <a:pt x="6726" y="118"/>
                    </a:lnTo>
                    <a:lnTo>
                      <a:pt x="6733" y="124"/>
                    </a:lnTo>
                    <a:lnTo>
                      <a:pt x="6740" y="130"/>
                    </a:lnTo>
                    <a:lnTo>
                      <a:pt x="6743" y="133"/>
                    </a:lnTo>
                    <a:lnTo>
                      <a:pt x="6746" y="135"/>
                    </a:lnTo>
                    <a:lnTo>
                      <a:pt x="6750" y="138"/>
                    </a:lnTo>
                    <a:lnTo>
                      <a:pt x="6754" y="139"/>
                    </a:lnTo>
                    <a:lnTo>
                      <a:pt x="6774" y="145"/>
                    </a:lnTo>
                    <a:lnTo>
                      <a:pt x="6791" y="150"/>
                    </a:lnTo>
                    <a:lnTo>
                      <a:pt x="6808" y="155"/>
                    </a:lnTo>
                    <a:lnTo>
                      <a:pt x="6825" y="158"/>
                    </a:lnTo>
                    <a:lnTo>
                      <a:pt x="6841" y="160"/>
                    </a:lnTo>
                    <a:lnTo>
                      <a:pt x="6858" y="161"/>
                    </a:lnTo>
                    <a:lnTo>
                      <a:pt x="6876" y="162"/>
                    </a:lnTo>
                    <a:lnTo>
                      <a:pt x="6896" y="162"/>
                    </a:lnTo>
                    <a:lnTo>
                      <a:pt x="6901" y="162"/>
                    </a:lnTo>
                    <a:lnTo>
                      <a:pt x="6906" y="161"/>
                    </a:lnTo>
                    <a:lnTo>
                      <a:pt x="6911" y="160"/>
                    </a:lnTo>
                    <a:lnTo>
                      <a:pt x="6915" y="158"/>
                    </a:lnTo>
                    <a:lnTo>
                      <a:pt x="6923" y="153"/>
                    </a:lnTo>
                    <a:lnTo>
                      <a:pt x="6930" y="147"/>
                    </a:lnTo>
                    <a:lnTo>
                      <a:pt x="6938" y="142"/>
                    </a:lnTo>
                    <a:lnTo>
                      <a:pt x="6946" y="137"/>
                    </a:lnTo>
                    <a:lnTo>
                      <a:pt x="6950" y="135"/>
                    </a:lnTo>
                    <a:lnTo>
                      <a:pt x="6954" y="134"/>
                    </a:lnTo>
                    <a:lnTo>
                      <a:pt x="6959" y="133"/>
                    </a:lnTo>
                    <a:lnTo>
                      <a:pt x="6964" y="133"/>
                    </a:lnTo>
                    <a:lnTo>
                      <a:pt x="6974" y="133"/>
                    </a:lnTo>
                    <a:lnTo>
                      <a:pt x="6982" y="134"/>
                    </a:lnTo>
                    <a:lnTo>
                      <a:pt x="6990" y="135"/>
                    </a:lnTo>
                    <a:lnTo>
                      <a:pt x="7000" y="136"/>
                    </a:lnTo>
                    <a:lnTo>
                      <a:pt x="7008" y="136"/>
                    </a:lnTo>
                    <a:lnTo>
                      <a:pt x="7015" y="134"/>
                    </a:lnTo>
                    <a:lnTo>
                      <a:pt x="7023" y="132"/>
                    </a:lnTo>
                    <a:lnTo>
                      <a:pt x="7029" y="130"/>
                    </a:lnTo>
                    <a:lnTo>
                      <a:pt x="7041" y="122"/>
                    </a:lnTo>
                    <a:lnTo>
                      <a:pt x="7055" y="116"/>
                    </a:lnTo>
                    <a:lnTo>
                      <a:pt x="7073" y="107"/>
                    </a:lnTo>
                    <a:lnTo>
                      <a:pt x="7090" y="99"/>
                    </a:lnTo>
                    <a:lnTo>
                      <a:pt x="7106" y="90"/>
                    </a:lnTo>
                    <a:lnTo>
                      <a:pt x="7125" y="81"/>
                    </a:lnTo>
                    <a:lnTo>
                      <a:pt x="7135" y="77"/>
                    </a:lnTo>
                    <a:lnTo>
                      <a:pt x="7144" y="73"/>
                    </a:lnTo>
                    <a:lnTo>
                      <a:pt x="7153" y="69"/>
                    </a:lnTo>
                    <a:lnTo>
                      <a:pt x="7164" y="65"/>
                    </a:lnTo>
                    <a:lnTo>
                      <a:pt x="7174" y="64"/>
                    </a:lnTo>
                    <a:lnTo>
                      <a:pt x="7183" y="62"/>
                    </a:lnTo>
                    <a:lnTo>
                      <a:pt x="7192" y="62"/>
                    </a:lnTo>
                    <a:lnTo>
                      <a:pt x="7201" y="61"/>
                    </a:lnTo>
                    <a:close/>
                    <a:moveTo>
                      <a:pt x="2317" y="1052"/>
                    </a:moveTo>
                    <a:lnTo>
                      <a:pt x="2320" y="1062"/>
                    </a:lnTo>
                    <a:lnTo>
                      <a:pt x="2323" y="1071"/>
                    </a:lnTo>
                    <a:lnTo>
                      <a:pt x="2325" y="1079"/>
                    </a:lnTo>
                    <a:lnTo>
                      <a:pt x="2326" y="1089"/>
                    </a:lnTo>
                    <a:lnTo>
                      <a:pt x="2328" y="1097"/>
                    </a:lnTo>
                    <a:lnTo>
                      <a:pt x="2331" y="1106"/>
                    </a:lnTo>
                    <a:lnTo>
                      <a:pt x="2336" y="1114"/>
                    </a:lnTo>
                    <a:lnTo>
                      <a:pt x="2342" y="1122"/>
                    </a:lnTo>
                    <a:lnTo>
                      <a:pt x="2346" y="1127"/>
                    </a:lnTo>
                    <a:lnTo>
                      <a:pt x="2350" y="1131"/>
                    </a:lnTo>
                    <a:lnTo>
                      <a:pt x="2355" y="1134"/>
                    </a:lnTo>
                    <a:lnTo>
                      <a:pt x="2360" y="1137"/>
                    </a:lnTo>
                    <a:lnTo>
                      <a:pt x="2370" y="1141"/>
                    </a:lnTo>
                    <a:lnTo>
                      <a:pt x="2381" y="1146"/>
                    </a:lnTo>
                    <a:lnTo>
                      <a:pt x="2392" y="1148"/>
                    </a:lnTo>
                    <a:lnTo>
                      <a:pt x="2403" y="1151"/>
                    </a:lnTo>
                    <a:lnTo>
                      <a:pt x="2415" y="1155"/>
                    </a:lnTo>
                    <a:lnTo>
                      <a:pt x="2427" y="1160"/>
                    </a:lnTo>
                    <a:lnTo>
                      <a:pt x="2435" y="1165"/>
                    </a:lnTo>
                    <a:lnTo>
                      <a:pt x="2443" y="1170"/>
                    </a:lnTo>
                    <a:lnTo>
                      <a:pt x="2450" y="1176"/>
                    </a:lnTo>
                    <a:lnTo>
                      <a:pt x="2457" y="1181"/>
                    </a:lnTo>
                    <a:lnTo>
                      <a:pt x="2463" y="1186"/>
                    </a:lnTo>
                    <a:lnTo>
                      <a:pt x="2469" y="1191"/>
                    </a:lnTo>
                    <a:lnTo>
                      <a:pt x="2478" y="1196"/>
                    </a:lnTo>
                    <a:lnTo>
                      <a:pt x="2486" y="1201"/>
                    </a:lnTo>
                    <a:lnTo>
                      <a:pt x="2492" y="1202"/>
                    </a:lnTo>
                    <a:lnTo>
                      <a:pt x="2497" y="1203"/>
                    </a:lnTo>
                    <a:lnTo>
                      <a:pt x="2502" y="1203"/>
                    </a:lnTo>
                    <a:lnTo>
                      <a:pt x="2508" y="1203"/>
                    </a:lnTo>
                    <a:lnTo>
                      <a:pt x="2518" y="1202"/>
                    </a:lnTo>
                    <a:lnTo>
                      <a:pt x="2529" y="1203"/>
                    </a:lnTo>
                    <a:lnTo>
                      <a:pt x="2533" y="1205"/>
                    </a:lnTo>
                    <a:lnTo>
                      <a:pt x="2538" y="1207"/>
                    </a:lnTo>
                    <a:lnTo>
                      <a:pt x="2542" y="1209"/>
                    </a:lnTo>
                    <a:lnTo>
                      <a:pt x="2545" y="1212"/>
                    </a:lnTo>
                    <a:lnTo>
                      <a:pt x="2549" y="1215"/>
                    </a:lnTo>
                    <a:lnTo>
                      <a:pt x="2553" y="1217"/>
                    </a:lnTo>
                    <a:lnTo>
                      <a:pt x="2557" y="1219"/>
                    </a:lnTo>
                    <a:lnTo>
                      <a:pt x="2562" y="1219"/>
                    </a:lnTo>
                    <a:lnTo>
                      <a:pt x="2567" y="1218"/>
                    </a:lnTo>
                    <a:lnTo>
                      <a:pt x="2571" y="1216"/>
                    </a:lnTo>
                    <a:lnTo>
                      <a:pt x="2574" y="1213"/>
                    </a:lnTo>
                    <a:lnTo>
                      <a:pt x="2576" y="1209"/>
                    </a:lnTo>
                    <a:lnTo>
                      <a:pt x="2579" y="1205"/>
                    </a:lnTo>
                    <a:lnTo>
                      <a:pt x="2581" y="1201"/>
                    </a:lnTo>
                    <a:lnTo>
                      <a:pt x="2584" y="1196"/>
                    </a:lnTo>
                    <a:lnTo>
                      <a:pt x="2588" y="1193"/>
                    </a:lnTo>
                    <a:lnTo>
                      <a:pt x="2600" y="1187"/>
                    </a:lnTo>
                    <a:lnTo>
                      <a:pt x="2611" y="1182"/>
                    </a:lnTo>
                    <a:lnTo>
                      <a:pt x="2623" y="1178"/>
                    </a:lnTo>
                    <a:lnTo>
                      <a:pt x="2633" y="1175"/>
                    </a:lnTo>
                    <a:lnTo>
                      <a:pt x="2656" y="1169"/>
                    </a:lnTo>
                    <a:lnTo>
                      <a:pt x="2681" y="1164"/>
                    </a:lnTo>
                    <a:lnTo>
                      <a:pt x="2691" y="1164"/>
                    </a:lnTo>
                    <a:lnTo>
                      <a:pt x="2700" y="1165"/>
                    </a:lnTo>
                    <a:lnTo>
                      <a:pt x="2704" y="1165"/>
                    </a:lnTo>
                    <a:lnTo>
                      <a:pt x="2710" y="1165"/>
                    </a:lnTo>
                    <a:lnTo>
                      <a:pt x="2714" y="1164"/>
                    </a:lnTo>
                    <a:lnTo>
                      <a:pt x="2719" y="1162"/>
                    </a:lnTo>
                    <a:lnTo>
                      <a:pt x="2727" y="1158"/>
                    </a:lnTo>
                    <a:lnTo>
                      <a:pt x="2735" y="1153"/>
                    </a:lnTo>
                    <a:lnTo>
                      <a:pt x="2740" y="1147"/>
                    </a:lnTo>
                    <a:lnTo>
                      <a:pt x="2745" y="1139"/>
                    </a:lnTo>
                    <a:lnTo>
                      <a:pt x="2753" y="1125"/>
                    </a:lnTo>
                    <a:lnTo>
                      <a:pt x="2761" y="1107"/>
                    </a:lnTo>
                    <a:lnTo>
                      <a:pt x="2766" y="1102"/>
                    </a:lnTo>
                    <a:lnTo>
                      <a:pt x="2770" y="1098"/>
                    </a:lnTo>
                    <a:lnTo>
                      <a:pt x="2775" y="1095"/>
                    </a:lnTo>
                    <a:lnTo>
                      <a:pt x="2780" y="1092"/>
                    </a:lnTo>
                    <a:lnTo>
                      <a:pt x="2784" y="1089"/>
                    </a:lnTo>
                    <a:lnTo>
                      <a:pt x="2789" y="1084"/>
                    </a:lnTo>
                    <a:lnTo>
                      <a:pt x="2793" y="1080"/>
                    </a:lnTo>
                    <a:lnTo>
                      <a:pt x="2795" y="1074"/>
                    </a:lnTo>
                    <a:lnTo>
                      <a:pt x="2798" y="1059"/>
                    </a:lnTo>
                    <a:lnTo>
                      <a:pt x="2798" y="1044"/>
                    </a:lnTo>
                    <a:lnTo>
                      <a:pt x="2799" y="1037"/>
                    </a:lnTo>
                    <a:lnTo>
                      <a:pt x="2800" y="1029"/>
                    </a:lnTo>
                    <a:lnTo>
                      <a:pt x="2802" y="1022"/>
                    </a:lnTo>
                    <a:lnTo>
                      <a:pt x="2805" y="1015"/>
                    </a:lnTo>
                    <a:lnTo>
                      <a:pt x="2807" y="1011"/>
                    </a:lnTo>
                    <a:lnTo>
                      <a:pt x="2810" y="1008"/>
                    </a:lnTo>
                    <a:lnTo>
                      <a:pt x="2813" y="1006"/>
                    </a:lnTo>
                    <a:lnTo>
                      <a:pt x="2816" y="1004"/>
                    </a:lnTo>
                    <a:lnTo>
                      <a:pt x="2825" y="1001"/>
                    </a:lnTo>
                    <a:lnTo>
                      <a:pt x="2834" y="1001"/>
                    </a:lnTo>
                    <a:lnTo>
                      <a:pt x="2843" y="1001"/>
                    </a:lnTo>
                    <a:lnTo>
                      <a:pt x="2854" y="1001"/>
                    </a:lnTo>
                    <a:lnTo>
                      <a:pt x="2864" y="1000"/>
                    </a:lnTo>
                    <a:lnTo>
                      <a:pt x="2873" y="998"/>
                    </a:lnTo>
                    <a:lnTo>
                      <a:pt x="2881" y="994"/>
                    </a:lnTo>
                    <a:lnTo>
                      <a:pt x="2887" y="990"/>
                    </a:lnTo>
                    <a:lnTo>
                      <a:pt x="2892" y="984"/>
                    </a:lnTo>
                    <a:lnTo>
                      <a:pt x="2897" y="979"/>
                    </a:lnTo>
                    <a:lnTo>
                      <a:pt x="2903" y="974"/>
                    </a:lnTo>
                    <a:lnTo>
                      <a:pt x="2909" y="969"/>
                    </a:lnTo>
                    <a:lnTo>
                      <a:pt x="2912" y="967"/>
                    </a:lnTo>
                    <a:lnTo>
                      <a:pt x="2915" y="966"/>
                    </a:lnTo>
                    <a:lnTo>
                      <a:pt x="2919" y="965"/>
                    </a:lnTo>
                    <a:lnTo>
                      <a:pt x="2923" y="965"/>
                    </a:lnTo>
                    <a:lnTo>
                      <a:pt x="2939" y="977"/>
                    </a:lnTo>
                    <a:lnTo>
                      <a:pt x="2954" y="989"/>
                    </a:lnTo>
                    <a:lnTo>
                      <a:pt x="2965" y="988"/>
                    </a:lnTo>
                    <a:lnTo>
                      <a:pt x="2974" y="987"/>
                    </a:lnTo>
                    <a:lnTo>
                      <a:pt x="2983" y="984"/>
                    </a:lnTo>
                    <a:lnTo>
                      <a:pt x="2992" y="981"/>
                    </a:lnTo>
                    <a:lnTo>
                      <a:pt x="3007" y="972"/>
                    </a:lnTo>
                    <a:lnTo>
                      <a:pt x="3026" y="963"/>
                    </a:lnTo>
                    <a:lnTo>
                      <a:pt x="3033" y="960"/>
                    </a:lnTo>
                    <a:lnTo>
                      <a:pt x="3041" y="957"/>
                    </a:lnTo>
                    <a:lnTo>
                      <a:pt x="3044" y="956"/>
                    </a:lnTo>
                    <a:lnTo>
                      <a:pt x="3047" y="954"/>
                    </a:lnTo>
                    <a:lnTo>
                      <a:pt x="3051" y="952"/>
                    </a:lnTo>
                    <a:lnTo>
                      <a:pt x="3054" y="949"/>
                    </a:lnTo>
                    <a:lnTo>
                      <a:pt x="3057" y="943"/>
                    </a:lnTo>
                    <a:lnTo>
                      <a:pt x="3059" y="938"/>
                    </a:lnTo>
                    <a:lnTo>
                      <a:pt x="3060" y="933"/>
                    </a:lnTo>
                    <a:lnTo>
                      <a:pt x="3061" y="928"/>
                    </a:lnTo>
                    <a:lnTo>
                      <a:pt x="3061" y="923"/>
                    </a:lnTo>
                    <a:lnTo>
                      <a:pt x="3063" y="918"/>
                    </a:lnTo>
                    <a:lnTo>
                      <a:pt x="3065" y="912"/>
                    </a:lnTo>
                    <a:lnTo>
                      <a:pt x="3068" y="908"/>
                    </a:lnTo>
                    <a:lnTo>
                      <a:pt x="3072" y="904"/>
                    </a:lnTo>
                    <a:lnTo>
                      <a:pt x="3078" y="900"/>
                    </a:lnTo>
                    <a:lnTo>
                      <a:pt x="3082" y="897"/>
                    </a:lnTo>
                    <a:lnTo>
                      <a:pt x="3087" y="894"/>
                    </a:lnTo>
                    <a:lnTo>
                      <a:pt x="3097" y="890"/>
                    </a:lnTo>
                    <a:lnTo>
                      <a:pt x="3108" y="886"/>
                    </a:lnTo>
                    <a:lnTo>
                      <a:pt x="3118" y="882"/>
                    </a:lnTo>
                    <a:lnTo>
                      <a:pt x="3128" y="878"/>
                    </a:lnTo>
                    <a:lnTo>
                      <a:pt x="3139" y="873"/>
                    </a:lnTo>
                    <a:lnTo>
                      <a:pt x="3149" y="866"/>
                    </a:lnTo>
                    <a:lnTo>
                      <a:pt x="3152" y="862"/>
                    </a:lnTo>
                    <a:lnTo>
                      <a:pt x="3154" y="858"/>
                    </a:lnTo>
                    <a:lnTo>
                      <a:pt x="3156" y="854"/>
                    </a:lnTo>
                    <a:lnTo>
                      <a:pt x="3157" y="850"/>
                    </a:lnTo>
                    <a:lnTo>
                      <a:pt x="3158" y="842"/>
                    </a:lnTo>
                    <a:lnTo>
                      <a:pt x="3157" y="834"/>
                    </a:lnTo>
                    <a:lnTo>
                      <a:pt x="3156" y="824"/>
                    </a:lnTo>
                    <a:lnTo>
                      <a:pt x="3155" y="815"/>
                    </a:lnTo>
                    <a:lnTo>
                      <a:pt x="3156" y="806"/>
                    </a:lnTo>
                    <a:lnTo>
                      <a:pt x="3158" y="796"/>
                    </a:lnTo>
                    <a:lnTo>
                      <a:pt x="3161" y="791"/>
                    </a:lnTo>
                    <a:lnTo>
                      <a:pt x="3165" y="786"/>
                    </a:lnTo>
                    <a:lnTo>
                      <a:pt x="3169" y="783"/>
                    </a:lnTo>
                    <a:lnTo>
                      <a:pt x="3173" y="779"/>
                    </a:lnTo>
                    <a:lnTo>
                      <a:pt x="3176" y="774"/>
                    </a:lnTo>
                    <a:lnTo>
                      <a:pt x="3180" y="771"/>
                    </a:lnTo>
                    <a:lnTo>
                      <a:pt x="3184" y="766"/>
                    </a:lnTo>
                    <a:lnTo>
                      <a:pt x="3187" y="761"/>
                    </a:lnTo>
                    <a:lnTo>
                      <a:pt x="3193" y="744"/>
                    </a:lnTo>
                    <a:lnTo>
                      <a:pt x="3197" y="729"/>
                    </a:lnTo>
                    <a:lnTo>
                      <a:pt x="3200" y="722"/>
                    </a:lnTo>
                    <a:lnTo>
                      <a:pt x="3203" y="714"/>
                    </a:lnTo>
                    <a:lnTo>
                      <a:pt x="3207" y="708"/>
                    </a:lnTo>
                    <a:lnTo>
                      <a:pt x="3213" y="702"/>
                    </a:lnTo>
                    <a:lnTo>
                      <a:pt x="3219" y="697"/>
                    </a:lnTo>
                    <a:lnTo>
                      <a:pt x="3226" y="693"/>
                    </a:lnTo>
                    <a:lnTo>
                      <a:pt x="3233" y="689"/>
                    </a:lnTo>
                    <a:lnTo>
                      <a:pt x="3240" y="686"/>
                    </a:lnTo>
                    <a:lnTo>
                      <a:pt x="3246" y="682"/>
                    </a:lnTo>
                    <a:lnTo>
                      <a:pt x="3252" y="678"/>
                    </a:lnTo>
                    <a:lnTo>
                      <a:pt x="3253" y="676"/>
                    </a:lnTo>
                    <a:lnTo>
                      <a:pt x="3255" y="673"/>
                    </a:lnTo>
                    <a:lnTo>
                      <a:pt x="3256" y="670"/>
                    </a:lnTo>
                    <a:lnTo>
                      <a:pt x="3256" y="666"/>
                    </a:lnTo>
                    <a:lnTo>
                      <a:pt x="3255" y="658"/>
                    </a:lnTo>
                    <a:lnTo>
                      <a:pt x="3254" y="652"/>
                    </a:lnTo>
                    <a:lnTo>
                      <a:pt x="3251" y="647"/>
                    </a:lnTo>
                    <a:lnTo>
                      <a:pt x="3247" y="642"/>
                    </a:lnTo>
                    <a:lnTo>
                      <a:pt x="3240" y="630"/>
                    </a:lnTo>
                    <a:lnTo>
                      <a:pt x="3234" y="618"/>
                    </a:lnTo>
                    <a:lnTo>
                      <a:pt x="3242" y="614"/>
                    </a:lnTo>
                    <a:lnTo>
                      <a:pt x="3250" y="608"/>
                    </a:lnTo>
                    <a:lnTo>
                      <a:pt x="3256" y="602"/>
                    </a:lnTo>
                    <a:lnTo>
                      <a:pt x="3261" y="595"/>
                    </a:lnTo>
                    <a:lnTo>
                      <a:pt x="3265" y="589"/>
                    </a:lnTo>
                    <a:lnTo>
                      <a:pt x="3269" y="582"/>
                    </a:lnTo>
                    <a:lnTo>
                      <a:pt x="3272" y="574"/>
                    </a:lnTo>
                    <a:lnTo>
                      <a:pt x="3274" y="566"/>
                    </a:lnTo>
                    <a:lnTo>
                      <a:pt x="3283" y="532"/>
                    </a:lnTo>
                    <a:lnTo>
                      <a:pt x="3291" y="495"/>
                    </a:lnTo>
                    <a:lnTo>
                      <a:pt x="3293" y="489"/>
                    </a:lnTo>
                    <a:lnTo>
                      <a:pt x="3295" y="484"/>
                    </a:lnTo>
                    <a:lnTo>
                      <a:pt x="3298" y="480"/>
                    </a:lnTo>
                    <a:lnTo>
                      <a:pt x="3300" y="476"/>
                    </a:lnTo>
                    <a:lnTo>
                      <a:pt x="3308" y="469"/>
                    </a:lnTo>
                    <a:lnTo>
                      <a:pt x="3315" y="462"/>
                    </a:lnTo>
                    <a:lnTo>
                      <a:pt x="3322" y="455"/>
                    </a:lnTo>
                    <a:lnTo>
                      <a:pt x="3330" y="449"/>
                    </a:lnTo>
                    <a:lnTo>
                      <a:pt x="3339" y="442"/>
                    </a:lnTo>
                    <a:lnTo>
                      <a:pt x="3346" y="433"/>
                    </a:lnTo>
                    <a:lnTo>
                      <a:pt x="3353" y="419"/>
                    </a:lnTo>
                    <a:lnTo>
                      <a:pt x="3359" y="405"/>
                    </a:lnTo>
                    <a:lnTo>
                      <a:pt x="3362" y="398"/>
                    </a:lnTo>
                    <a:lnTo>
                      <a:pt x="3366" y="393"/>
                    </a:lnTo>
                    <a:lnTo>
                      <a:pt x="3371" y="388"/>
                    </a:lnTo>
                    <a:lnTo>
                      <a:pt x="3377" y="383"/>
                    </a:lnTo>
                    <a:lnTo>
                      <a:pt x="3386" y="379"/>
                    </a:lnTo>
                    <a:lnTo>
                      <a:pt x="3397" y="376"/>
                    </a:lnTo>
                    <a:lnTo>
                      <a:pt x="3406" y="375"/>
                    </a:lnTo>
                    <a:lnTo>
                      <a:pt x="3415" y="374"/>
                    </a:lnTo>
                    <a:lnTo>
                      <a:pt x="3434" y="375"/>
                    </a:lnTo>
                    <a:lnTo>
                      <a:pt x="3456" y="373"/>
                    </a:lnTo>
                    <a:lnTo>
                      <a:pt x="3467" y="371"/>
                    </a:lnTo>
                    <a:lnTo>
                      <a:pt x="3479" y="367"/>
                    </a:lnTo>
                    <a:lnTo>
                      <a:pt x="3489" y="364"/>
                    </a:lnTo>
                    <a:lnTo>
                      <a:pt x="3499" y="360"/>
                    </a:lnTo>
                    <a:lnTo>
                      <a:pt x="3510" y="357"/>
                    </a:lnTo>
                    <a:lnTo>
                      <a:pt x="3520" y="354"/>
                    </a:lnTo>
                    <a:lnTo>
                      <a:pt x="3531" y="352"/>
                    </a:lnTo>
                    <a:lnTo>
                      <a:pt x="3544" y="352"/>
                    </a:lnTo>
                    <a:lnTo>
                      <a:pt x="3544" y="352"/>
                    </a:lnTo>
                    <a:lnTo>
                      <a:pt x="3546" y="356"/>
                    </a:lnTo>
                    <a:lnTo>
                      <a:pt x="3549" y="359"/>
                    </a:lnTo>
                    <a:lnTo>
                      <a:pt x="3552" y="361"/>
                    </a:lnTo>
                    <a:lnTo>
                      <a:pt x="3555" y="362"/>
                    </a:lnTo>
                    <a:lnTo>
                      <a:pt x="3564" y="364"/>
                    </a:lnTo>
                    <a:lnTo>
                      <a:pt x="3573" y="364"/>
                    </a:lnTo>
                    <a:lnTo>
                      <a:pt x="3574" y="371"/>
                    </a:lnTo>
                    <a:lnTo>
                      <a:pt x="3577" y="377"/>
                    </a:lnTo>
                    <a:lnTo>
                      <a:pt x="3580" y="384"/>
                    </a:lnTo>
                    <a:lnTo>
                      <a:pt x="3583" y="389"/>
                    </a:lnTo>
                    <a:lnTo>
                      <a:pt x="3591" y="399"/>
                    </a:lnTo>
                    <a:lnTo>
                      <a:pt x="3600" y="411"/>
                    </a:lnTo>
                    <a:lnTo>
                      <a:pt x="3604" y="415"/>
                    </a:lnTo>
                    <a:lnTo>
                      <a:pt x="3606" y="419"/>
                    </a:lnTo>
                    <a:lnTo>
                      <a:pt x="3606" y="431"/>
                    </a:lnTo>
                    <a:lnTo>
                      <a:pt x="3574" y="431"/>
                    </a:lnTo>
                    <a:lnTo>
                      <a:pt x="3564" y="432"/>
                    </a:lnTo>
                    <a:lnTo>
                      <a:pt x="3554" y="436"/>
                    </a:lnTo>
                    <a:lnTo>
                      <a:pt x="3545" y="439"/>
                    </a:lnTo>
                    <a:lnTo>
                      <a:pt x="3535" y="440"/>
                    </a:lnTo>
                    <a:lnTo>
                      <a:pt x="3520" y="439"/>
                    </a:lnTo>
                    <a:lnTo>
                      <a:pt x="3509" y="438"/>
                    </a:lnTo>
                    <a:lnTo>
                      <a:pt x="3496" y="436"/>
                    </a:lnTo>
                    <a:lnTo>
                      <a:pt x="3483" y="434"/>
                    </a:lnTo>
                    <a:lnTo>
                      <a:pt x="3479" y="436"/>
                    </a:lnTo>
                    <a:lnTo>
                      <a:pt x="3475" y="438"/>
                    </a:lnTo>
                    <a:lnTo>
                      <a:pt x="3479" y="445"/>
                    </a:lnTo>
                    <a:lnTo>
                      <a:pt x="3483" y="452"/>
                    </a:lnTo>
                    <a:lnTo>
                      <a:pt x="3485" y="455"/>
                    </a:lnTo>
                    <a:lnTo>
                      <a:pt x="3487" y="457"/>
                    </a:lnTo>
                    <a:lnTo>
                      <a:pt x="3490" y="459"/>
                    </a:lnTo>
                    <a:lnTo>
                      <a:pt x="3493" y="461"/>
                    </a:lnTo>
                    <a:lnTo>
                      <a:pt x="3500" y="465"/>
                    </a:lnTo>
                    <a:lnTo>
                      <a:pt x="3507" y="468"/>
                    </a:lnTo>
                    <a:lnTo>
                      <a:pt x="3513" y="471"/>
                    </a:lnTo>
                    <a:lnTo>
                      <a:pt x="3518" y="475"/>
                    </a:lnTo>
                    <a:lnTo>
                      <a:pt x="3522" y="479"/>
                    </a:lnTo>
                    <a:lnTo>
                      <a:pt x="3526" y="484"/>
                    </a:lnTo>
                    <a:lnTo>
                      <a:pt x="3528" y="490"/>
                    </a:lnTo>
                    <a:lnTo>
                      <a:pt x="3529" y="497"/>
                    </a:lnTo>
                    <a:lnTo>
                      <a:pt x="3528" y="500"/>
                    </a:lnTo>
                    <a:lnTo>
                      <a:pt x="3527" y="503"/>
                    </a:lnTo>
                    <a:lnTo>
                      <a:pt x="3526" y="505"/>
                    </a:lnTo>
                    <a:lnTo>
                      <a:pt x="3524" y="506"/>
                    </a:lnTo>
                    <a:lnTo>
                      <a:pt x="3519" y="509"/>
                    </a:lnTo>
                    <a:lnTo>
                      <a:pt x="3513" y="511"/>
                    </a:lnTo>
                    <a:lnTo>
                      <a:pt x="3507" y="513"/>
                    </a:lnTo>
                    <a:lnTo>
                      <a:pt x="3501" y="516"/>
                    </a:lnTo>
                    <a:lnTo>
                      <a:pt x="3500" y="518"/>
                    </a:lnTo>
                    <a:lnTo>
                      <a:pt x="3498" y="521"/>
                    </a:lnTo>
                    <a:lnTo>
                      <a:pt x="3497" y="523"/>
                    </a:lnTo>
                    <a:lnTo>
                      <a:pt x="3497" y="526"/>
                    </a:lnTo>
                    <a:lnTo>
                      <a:pt x="3498" y="528"/>
                    </a:lnTo>
                    <a:lnTo>
                      <a:pt x="3499" y="530"/>
                    </a:lnTo>
                    <a:lnTo>
                      <a:pt x="3509" y="530"/>
                    </a:lnTo>
                    <a:lnTo>
                      <a:pt x="3515" y="530"/>
                    </a:lnTo>
                    <a:lnTo>
                      <a:pt x="3520" y="528"/>
                    </a:lnTo>
                    <a:lnTo>
                      <a:pt x="3525" y="526"/>
                    </a:lnTo>
                    <a:lnTo>
                      <a:pt x="3530" y="523"/>
                    </a:lnTo>
                    <a:lnTo>
                      <a:pt x="3536" y="519"/>
                    </a:lnTo>
                    <a:lnTo>
                      <a:pt x="3541" y="517"/>
                    </a:lnTo>
                    <a:lnTo>
                      <a:pt x="3546" y="515"/>
                    </a:lnTo>
                    <a:lnTo>
                      <a:pt x="3552" y="515"/>
                    </a:lnTo>
                    <a:lnTo>
                      <a:pt x="3558" y="515"/>
                    </a:lnTo>
                    <a:lnTo>
                      <a:pt x="3564" y="516"/>
                    </a:lnTo>
                    <a:lnTo>
                      <a:pt x="3568" y="519"/>
                    </a:lnTo>
                    <a:lnTo>
                      <a:pt x="3572" y="522"/>
                    </a:lnTo>
                    <a:lnTo>
                      <a:pt x="3580" y="530"/>
                    </a:lnTo>
                    <a:lnTo>
                      <a:pt x="3587" y="539"/>
                    </a:lnTo>
                    <a:lnTo>
                      <a:pt x="3597" y="551"/>
                    </a:lnTo>
                    <a:lnTo>
                      <a:pt x="3605" y="560"/>
                    </a:lnTo>
                    <a:lnTo>
                      <a:pt x="3615" y="569"/>
                    </a:lnTo>
                    <a:lnTo>
                      <a:pt x="3625" y="581"/>
                    </a:lnTo>
                    <a:lnTo>
                      <a:pt x="3636" y="594"/>
                    </a:lnTo>
                    <a:lnTo>
                      <a:pt x="3644" y="607"/>
                    </a:lnTo>
                    <a:lnTo>
                      <a:pt x="3653" y="620"/>
                    </a:lnTo>
                    <a:lnTo>
                      <a:pt x="3661" y="635"/>
                    </a:lnTo>
                    <a:lnTo>
                      <a:pt x="3665" y="641"/>
                    </a:lnTo>
                    <a:lnTo>
                      <a:pt x="3670" y="646"/>
                    </a:lnTo>
                    <a:lnTo>
                      <a:pt x="3672" y="649"/>
                    </a:lnTo>
                    <a:lnTo>
                      <a:pt x="3674" y="651"/>
                    </a:lnTo>
                    <a:lnTo>
                      <a:pt x="3675" y="655"/>
                    </a:lnTo>
                    <a:lnTo>
                      <a:pt x="3676" y="658"/>
                    </a:lnTo>
                    <a:lnTo>
                      <a:pt x="3675" y="664"/>
                    </a:lnTo>
                    <a:lnTo>
                      <a:pt x="3673" y="668"/>
                    </a:lnTo>
                    <a:lnTo>
                      <a:pt x="3670" y="670"/>
                    </a:lnTo>
                    <a:lnTo>
                      <a:pt x="3666" y="673"/>
                    </a:lnTo>
                    <a:lnTo>
                      <a:pt x="3657" y="676"/>
                    </a:lnTo>
                    <a:lnTo>
                      <a:pt x="3646" y="680"/>
                    </a:lnTo>
                    <a:lnTo>
                      <a:pt x="3648" y="687"/>
                    </a:lnTo>
                    <a:lnTo>
                      <a:pt x="3651" y="694"/>
                    </a:lnTo>
                    <a:lnTo>
                      <a:pt x="3653" y="700"/>
                    </a:lnTo>
                    <a:lnTo>
                      <a:pt x="3656" y="705"/>
                    </a:lnTo>
                    <a:lnTo>
                      <a:pt x="3663" y="714"/>
                    </a:lnTo>
                    <a:lnTo>
                      <a:pt x="3672" y="723"/>
                    </a:lnTo>
                    <a:lnTo>
                      <a:pt x="3693" y="738"/>
                    </a:lnTo>
                    <a:lnTo>
                      <a:pt x="3717" y="754"/>
                    </a:lnTo>
                    <a:lnTo>
                      <a:pt x="3731" y="765"/>
                    </a:lnTo>
                    <a:lnTo>
                      <a:pt x="3745" y="777"/>
                    </a:lnTo>
                    <a:lnTo>
                      <a:pt x="3757" y="787"/>
                    </a:lnTo>
                    <a:lnTo>
                      <a:pt x="3773" y="800"/>
                    </a:lnTo>
                    <a:lnTo>
                      <a:pt x="3782" y="808"/>
                    </a:lnTo>
                    <a:lnTo>
                      <a:pt x="3791" y="814"/>
                    </a:lnTo>
                    <a:lnTo>
                      <a:pt x="3796" y="817"/>
                    </a:lnTo>
                    <a:lnTo>
                      <a:pt x="3798" y="821"/>
                    </a:lnTo>
                    <a:lnTo>
                      <a:pt x="3800" y="826"/>
                    </a:lnTo>
                    <a:lnTo>
                      <a:pt x="3801" y="833"/>
                    </a:lnTo>
                    <a:lnTo>
                      <a:pt x="3801" y="837"/>
                    </a:lnTo>
                    <a:lnTo>
                      <a:pt x="3800" y="840"/>
                    </a:lnTo>
                    <a:lnTo>
                      <a:pt x="3798" y="844"/>
                    </a:lnTo>
                    <a:lnTo>
                      <a:pt x="3797" y="847"/>
                    </a:lnTo>
                    <a:lnTo>
                      <a:pt x="3790" y="853"/>
                    </a:lnTo>
                    <a:lnTo>
                      <a:pt x="3784" y="857"/>
                    </a:lnTo>
                    <a:lnTo>
                      <a:pt x="3776" y="861"/>
                    </a:lnTo>
                    <a:lnTo>
                      <a:pt x="3768" y="863"/>
                    </a:lnTo>
                    <a:lnTo>
                      <a:pt x="3758" y="865"/>
                    </a:lnTo>
                    <a:lnTo>
                      <a:pt x="3750" y="865"/>
                    </a:lnTo>
                    <a:lnTo>
                      <a:pt x="3741" y="864"/>
                    </a:lnTo>
                    <a:lnTo>
                      <a:pt x="3732" y="864"/>
                    </a:lnTo>
                    <a:lnTo>
                      <a:pt x="3724" y="865"/>
                    </a:lnTo>
                    <a:lnTo>
                      <a:pt x="3716" y="867"/>
                    </a:lnTo>
                    <a:lnTo>
                      <a:pt x="3708" y="870"/>
                    </a:lnTo>
                    <a:lnTo>
                      <a:pt x="3701" y="874"/>
                    </a:lnTo>
                    <a:lnTo>
                      <a:pt x="3697" y="876"/>
                    </a:lnTo>
                    <a:lnTo>
                      <a:pt x="3694" y="877"/>
                    </a:lnTo>
                    <a:lnTo>
                      <a:pt x="3690" y="878"/>
                    </a:lnTo>
                    <a:lnTo>
                      <a:pt x="3686" y="878"/>
                    </a:lnTo>
                    <a:lnTo>
                      <a:pt x="3671" y="875"/>
                    </a:lnTo>
                    <a:lnTo>
                      <a:pt x="3656" y="871"/>
                    </a:lnTo>
                    <a:lnTo>
                      <a:pt x="3654" y="872"/>
                    </a:lnTo>
                    <a:lnTo>
                      <a:pt x="3652" y="872"/>
                    </a:lnTo>
                    <a:lnTo>
                      <a:pt x="3651" y="873"/>
                    </a:lnTo>
                    <a:lnTo>
                      <a:pt x="3651" y="875"/>
                    </a:lnTo>
                    <a:lnTo>
                      <a:pt x="3651" y="881"/>
                    </a:lnTo>
                    <a:lnTo>
                      <a:pt x="3653" y="886"/>
                    </a:lnTo>
                    <a:lnTo>
                      <a:pt x="3655" y="893"/>
                    </a:lnTo>
                    <a:lnTo>
                      <a:pt x="3659" y="898"/>
                    </a:lnTo>
                    <a:lnTo>
                      <a:pt x="3654" y="901"/>
                    </a:lnTo>
                    <a:lnTo>
                      <a:pt x="3648" y="903"/>
                    </a:lnTo>
                    <a:lnTo>
                      <a:pt x="3643" y="905"/>
                    </a:lnTo>
                    <a:lnTo>
                      <a:pt x="3638" y="907"/>
                    </a:lnTo>
                    <a:lnTo>
                      <a:pt x="3627" y="909"/>
                    </a:lnTo>
                    <a:lnTo>
                      <a:pt x="3615" y="914"/>
                    </a:lnTo>
                    <a:lnTo>
                      <a:pt x="3612" y="916"/>
                    </a:lnTo>
                    <a:lnTo>
                      <a:pt x="3609" y="919"/>
                    </a:lnTo>
                    <a:lnTo>
                      <a:pt x="3607" y="922"/>
                    </a:lnTo>
                    <a:lnTo>
                      <a:pt x="3605" y="924"/>
                    </a:lnTo>
                    <a:lnTo>
                      <a:pt x="3602" y="930"/>
                    </a:lnTo>
                    <a:lnTo>
                      <a:pt x="3601" y="937"/>
                    </a:lnTo>
                    <a:lnTo>
                      <a:pt x="3600" y="944"/>
                    </a:lnTo>
                    <a:lnTo>
                      <a:pt x="3598" y="952"/>
                    </a:lnTo>
                    <a:lnTo>
                      <a:pt x="3596" y="960"/>
                    </a:lnTo>
                    <a:lnTo>
                      <a:pt x="3593" y="967"/>
                    </a:lnTo>
                    <a:lnTo>
                      <a:pt x="3587" y="980"/>
                    </a:lnTo>
                    <a:lnTo>
                      <a:pt x="3584" y="992"/>
                    </a:lnTo>
                    <a:lnTo>
                      <a:pt x="3581" y="1004"/>
                    </a:lnTo>
                    <a:lnTo>
                      <a:pt x="3579" y="1015"/>
                    </a:lnTo>
                    <a:lnTo>
                      <a:pt x="3577" y="1026"/>
                    </a:lnTo>
                    <a:lnTo>
                      <a:pt x="3575" y="1038"/>
                    </a:lnTo>
                    <a:lnTo>
                      <a:pt x="3571" y="1050"/>
                    </a:lnTo>
                    <a:lnTo>
                      <a:pt x="3566" y="1063"/>
                    </a:lnTo>
                    <a:lnTo>
                      <a:pt x="3566" y="1073"/>
                    </a:lnTo>
                    <a:lnTo>
                      <a:pt x="3565" y="1082"/>
                    </a:lnTo>
                    <a:lnTo>
                      <a:pt x="3562" y="1092"/>
                    </a:lnTo>
                    <a:lnTo>
                      <a:pt x="3561" y="1100"/>
                    </a:lnTo>
                    <a:lnTo>
                      <a:pt x="3559" y="1108"/>
                    </a:lnTo>
                    <a:lnTo>
                      <a:pt x="3557" y="1118"/>
                    </a:lnTo>
                    <a:lnTo>
                      <a:pt x="3556" y="1127"/>
                    </a:lnTo>
                    <a:lnTo>
                      <a:pt x="3556" y="1137"/>
                    </a:lnTo>
                    <a:lnTo>
                      <a:pt x="3556" y="1144"/>
                    </a:lnTo>
                    <a:lnTo>
                      <a:pt x="3558" y="1150"/>
                    </a:lnTo>
                    <a:lnTo>
                      <a:pt x="3559" y="1153"/>
                    </a:lnTo>
                    <a:lnTo>
                      <a:pt x="3561" y="1155"/>
                    </a:lnTo>
                    <a:lnTo>
                      <a:pt x="3565" y="1156"/>
                    </a:lnTo>
                    <a:lnTo>
                      <a:pt x="3567" y="1156"/>
                    </a:lnTo>
                    <a:lnTo>
                      <a:pt x="3572" y="1156"/>
                    </a:lnTo>
                    <a:lnTo>
                      <a:pt x="3576" y="1155"/>
                    </a:lnTo>
                    <a:lnTo>
                      <a:pt x="3571" y="1165"/>
                    </a:lnTo>
                    <a:lnTo>
                      <a:pt x="3566" y="1174"/>
                    </a:lnTo>
                    <a:lnTo>
                      <a:pt x="3564" y="1178"/>
                    </a:lnTo>
                    <a:lnTo>
                      <a:pt x="3561" y="1182"/>
                    </a:lnTo>
                    <a:lnTo>
                      <a:pt x="3560" y="1187"/>
                    </a:lnTo>
                    <a:lnTo>
                      <a:pt x="3559" y="1192"/>
                    </a:lnTo>
                    <a:lnTo>
                      <a:pt x="3559" y="1224"/>
                    </a:lnTo>
                    <a:lnTo>
                      <a:pt x="3549" y="1222"/>
                    </a:lnTo>
                    <a:lnTo>
                      <a:pt x="3539" y="1221"/>
                    </a:lnTo>
                    <a:lnTo>
                      <a:pt x="3535" y="1221"/>
                    </a:lnTo>
                    <a:lnTo>
                      <a:pt x="3530" y="1222"/>
                    </a:lnTo>
                    <a:lnTo>
                      <a:pt x="3526" y="1224"/>
                    </a:lnTo>
                    <a:lnTo>
                      <a:pt x="3523" y="1227"/>
                    </a:lnTo>
                    <a:lnTo>
                      <a:pt x="3520" y="1233"/>
                    </a:lnTo>
                    <a:lnTo>
                      <a:pt x="3518" y="1238"/>
                    </a:lnTo>
                    <a:lnTo>
                      <a:pt x="3516" y="1244"/>
                    </a:lnTo>
                    <a:lnTo>
                      <a:pt x="3515" y="1249"/>
                    </a:lnTo>
                    <a:lnTo>
                      <a:pt x="3513" y="1260"/>
                    </a:lnTo>
                    <a:lnTo>
                      <a:pt x="3509" y="1272"/>
                    </a:lnTo>
                    <a:lnTo>
                      <a:pt x="3504" y="1278"/>
                    </a:lnTo>
                    <a:lnTo>
                      <a:pt x="3500" y="1284"/>
                    </a:lnTo>
                    <a:lnTo>
                      <a:pt x="3496" y="1289"/>
                    </a:lnTo>
                    <a:lnTo>
                      <a:pt x="3491" y="1294"/>
                    </a:lnTo>
                    <a:lnTo>
                      <a:pt x="3481" y="1303"/>
                    </a:lnTo>
                    <a:lnTo>
                      <a:pt x="3470" y="1315"/>
                    </a:lnTo>
                    <a:lnTo>
                      <a:pt x="3466" y="1322"/>
                    </a:lnTo>
                    <a:lnTo>
                      <a:pt x="3461" y="1329"/>
                    </a:lnTo>
                    <a:lnTo>
                      <a:pt x="3456" y="1335"/>
                    </a:lnTo>
                    <a:lnTo>
                      <a:pt x="3448" y="1340"/>
                    </a:lnTo>
                    <a:lnTo>
                      <a:pt x="3440" y="1346"/>
                    </a:lnTo>
                    <a:lnTo>
                      <a:pt x="3433" y="1349"/>
                    </a:lnTo>
                    <a:lnTo>
                      <a:pt x="3430" y="1352"/>
                    </a:lnTo>
                    <a:lnTo>
                      <a:pt x="3427" y="1354"/>
                    </a:lnTo>
                    <a:lnTo>
                      <a:pt x="3425" y="1357"/>
                    </a:lnTo>
                    <a:lnTo>
                      <a:pt x="3422" y="1361"/>
                    </a:lnTo>
                    <a:lnTo>
                      <a:pt x="3418" y="1367"/>
                    </a:lnTo>
                    <a:lnTo>
                      <a:pt x="3414" y="1373"/>
                    </a:lnTo>
                    <a:lnTo>
                      <a:pt x="3411" y="1379"/>
                    </a:lnTo>
                    <a:lnTo>
                      <a:pt x="3409" y="1386"/>
                    </a:lnTo>
                    <a:lnTo>
                      <a:pt x="3407" y="1395"/>
                    </a:lnTo>
                    <a:lnTo>
                      <a:pt x="3405" y="1406"/>
                    </a:lnTo>
                    <a:lnTo>
                      <a:pt x="3404" y="1409"/>
                    </a:lnTo>
                    <a:lnTo>
                      <a:pt x="3401" y="1413"/>
                    </a:lnTo>
                    <a:lnTo>
                      <a:pt x="3398" y="1415"/>
                    </a:lnTo>
                    <a:lnTo>
                      <a:pt x="3394" y="1415"/>
                    </a:lnTo>
                    <a:lnTo>
                      <a:pt x="3380" y="1416"/>
                    </a:lnTo>
                    <a:lnTo>
                      <a:pt x="3368" y="1416"/>
                    </a:lnTo>
                    <a:lnTo>
                      <a:pt x="3369" y="1423"/>
                    </a:lnTo>
                    <a:lnTo>
                      <a:pt x="3368" y="1432"/>
                    </a:lnTo>
                    <a:lnTo>
                      <a:pt x="3382" y="1432"/>
                    </a:lnTo>
                    <a:lnTo>
                      <a:pt x="3397" y="1431"/>
                    </a:lnTo>
                    <a:lnTo>
                      <a:pt x="3397" y="1440"/>
                    </a:lnTo>
                    <a:lnTo>
                      <a:pt x="3396" y="1449"/>
                    </a:lnTo>
                    <a:lnTo>
                      <a:pt x="3396" y="1459"/>
                    </a:lnTo>
                    <a:lnTo>
                      <a:pt x="3397" y="1467"/>
                    </a:lnTo>
                    <a:lnTo>
                      <a:pt x="3400" y="1475"/>
                    </a:lnTo>
                    <a:lnTo>
                      <a:pt x="3403" y="1481"/>
                    </a:lnTo>
                    <a:lnTo>
                      <a:pt x="3406" y="1484"/>
                    </a:lnTo>
                    <a:lnTo>
                      <a:pt x="3408" y="1486"/>
                    </a:lnTo>
                    <a:lnTo>
                      <a:pt x="3412" y="1487"/>
                    </a:lnTo>
                    <a:lnTo>
                      <a:pt x="3416" y="1487"/>
                    </a:lnTo>
                    <a:lnTo>
                      <a:pt x="3422" y="1487"/>
                    </a:lnTo>
                    <a:lnTo>
                      <a:pt x="3426" y="1485"/>
                    </a:lnTo>
                    <a:lnTo>
                      <a:pt x="3430" y="1482"/>
                    </a:lnTo>
                    <a:lnTo>
                      <a:pt x="3434" y="1479"/>
                    </a:lnTo>
                    <a:lnTo>
                      <a:pt x="3434" y="1489"/>
                    </a:lnTo>
                    <a:lnTo>
                      <a:pt x="3433" y="1499"/>
                    </a:lnTo>
                    <a:lnTo>
                      <a:pt x="3431" y="1507"/>
                    </a:lnTo>
                    <a:lnTo>
                      <a:pt x="3428" y="1517"/>
                    </a:lnTo>
                    <a:lnTo>
                      <a:pt x="3425" y="1526"/>
                    </a:lnTo>
                    <a:lnTo>
                      <a:pt x="3422" y="1533"/>
                    </a:lnTo>
                    <a:lnTo>
                      <a:pt x="3419" y="1541"/>
                    </a:lnTo>
                    <a:lnTo>
                      <a:pt x="3417" y="1543"/>
                    </a:lnTo>
                    <a:lnTo>
                      <a:pt x="3415" y="1546"/>
                    </a:lnTo>
                    <a:lnTo>
                      <a:pt x="3412" y="1547"/>
                    </a:lnTo>
                    <a:lnTo>
                      <a:pt x="3409" y="1547"/>
                    </a:lnTo>
                    <a:lnTo>
                      <a:pt x="3404" y="1547"/>
                    </a:lnTo>
                    <a:lnTo>
                      <a:pt x="3400" y="1545"/>
                    </a:lnTo>
                    <a:lnTo>
                      <a:pt x="3396" y="1543"/>
                    </a:lnTo>
                    <a:lnTo>
                      <a:pt x="3393" y="1538"/>
                    </a:lnTo>
                    <a:lnTo>
                      <a:pt x="3389" y="1541"/>
                    </a:lnTo>
                    <a:lnTo>
                      <a:pt x="3386" y="1543"/>
                    </a:lnTo>
                    <a:lnTo>
                      <a:pt x="3386" y="1596"/>
                    </a:lnTo>
                    <a:lnTo>
                      <a:pt x="3386" y="1602"/>
                    </a:lnTo>
                    <a:lnTo>
                      <a:pt x="3385" y="1607"/>
                    </a:lnTo>
                    <a:lnTo>
                      <a:pt x="3384" y="1609"/>
                    </a:lnTo>
                    <a:lnTo>
                      <a:pt x="3383" y="1610"/>
                    </a:lnTo>
                    <a:lnTo>
                      <a:pt x="3381" y="1612"/>
                    </a:lnTo>
                    <a:lnTo>
                      <a:pt x="3379" y="1613"/>
                    </a:lnTo>
                    <a:lnTo>
                      <a:pt x="3369" y="1614"/>
                    </a:lnTo>
                    <a:lnTo>
                      <a:pt x="3359" y="1615"/>
                    </a:lnTo>
                    <a:lnTo>
                      <a:pt x="3355" y="1616"/>
                    </a:lnTo>
                    <a:lnTo>
                      <a:pt x="3351" y="1617"/>
                    </a:lnTo>
                    <a:lnTo>
                      <a:pt x="3349" y="1620"/>
                    </a:lnTo>
                    <a:lnTo>
                      <a:pt x="3348" y="1624"/>
                    </a:lnTo>
                    <a:lnTo>
                      <a:pt x="3351" y="1638"/>
                    </a:lnTo>
                    <a:lnTo>
                      <a:pt x="3353" y="1651"/>
                    </a:lnTo>
                    <a:lnTo>
                      <a:pt x="3352" y="1663"/>
                    </a:lnTo>
                    <a:lnTo>
                      <a:pt x="3350" y="1673"/>
                    </a:lnTo>
                    <a:lnTo>
                      <a:pt x="3347" y="1683"/>
                    </a:lnTo>
                    <a:lnTo>
                      <a:pt x="3342" y="1692"/>
                    </a:lnTo>
                    <a:lnTo>
                      <a:pt x="3330" y="1709"/>
                    </a:lnTo>
                    <a:lnTo>
                      <a:pt x="3318" y="1729"/>
                    </a:lnTo>
                    <a:lnTo>
                      <a:pt x="3304" y="1750"/>
                    </a:lnTo>
                    <a:lnTo>
                      <a:pt x="3291" y="1768"/>
                    </a:lnTo>
                    <a:lnTo>
                      <a:pt x="3284" y="1776"/>
                    </a:lnTo>
                    <a:lnTo>
                      <a:pt x="3276" y="1784"/>
                    </a:lnTo>
                    <a:lnTo>
                      <a:pt x="3268" y="1792"/>
                    </a:lnTo>
                    <a:lnTo>
                      <a:pt x="3258" y="1802"/>
                    </a:lnTo>
                    <a:lnTo>
                      <a:pt x="3240" y="1818"/>
                    </a:lnTo>
                    <a:lnTo>
                      <a:pt x="3226" y="1835"/>
                    </a:lnTo>
                    <a:lnTo>
                      <a:pt x="3218" y="1842"/>
                    </a:lnTo>
                    <a:lnTo>
                      <a:pt x="3210" y="1849"/>
                    </a:lnTo>
                    <a:lnTo>
                      <a:pt x="3201" y="1857"/>
                    </a:lnTo>
                    <a:lnTo>
                      <a:pt x="3190" y="1863"/>
                    </a:lnTo>
                    <a:lnTo>
                      <a:pt x="3176" y="1872"/>
                    </a:lnTo>
                    <a:lnTo>
                      <a:pt x="3162" y="1881"/>
                    </a:lnTo>
                    <a:lnTo>
                      <a:pt x="3150" y="1890"/>
                    </a:lnTo>
                    <a:lnTo>
                      <a:pt x="3136" y="1899"/>
                    </a:lnTo>
                    <a:lnTo>
                      <a:pt x="3130" y="1903"/>
                    </a:lnTo>
                    <a:lnTo>
                      <a:pt x="3125" y="1908"/>
                    </a:lnTo>
                    <a:lnTo>
                      <a:pt x="3123" y="1911"/>
                    </a:lnTo>
                    <a:lnTo>
                      <a:pt x="3120" y="1913"/>
                    </a:lnTo>
                    <a:lnTo>
                      <a:pt x="3117" y="1914"/>
                    </a:lnTo>
                    <a:lnTo>
                      <a:pt x="3113" y="1915"/>
                    </a:lnTo>
                    <a:lnTo>
                      <a:pt x="3111" y="1913"/>
                    </a:lnTo>
                    <a:lnTo>
                      <a:pt x="3109" y="1912"/>
                    </a:lnTo>
                    <a:lnTo>
                      <a:pt x="3108" y="1899"/>
                    </a:lnTo>
                    <a:lnTo>
                      <a:pt x="3107" y="1889"/>
                    </a:lnTo>
                    <a:lnTo>
                      <a:pt x="3103" y="1878"/>
                    </a:lnTo>
                    <a:lnTo>
                      <a:pt x="3101" y="1866"/>
                    </a:lnTo>
                    <a:lnTo>
                      <a:pt x="3100" y="1853"/>
                    </a:lnTo>
                    <a:lnTo>
                      <a:pt x="3100" y="1840"/>
                    </a:lnTo>
                    <a:lnTo>
                      <a:pt x="3099" y="1835"/>
                    </a:lnTo>
                    <a:lnTo>
                      <a:pt x="3098" y="1829"/>
                    </a:lnTo>
                    <a:lnTo>
                      <a:pt x="3096" y="1823"/>
                    </a:lnTo>
                    <a:lnTo>
                      <a:pt x="3092" y="1818"/>
                    </a:lnTo>
                    <a:lnTo>
                      <a:pt x="3088" y="1814"/>
                    </a:lnTo>
                    <a:lnTo>
                      <a:pt x="3085" y="1812"/>
                    </a:lnTo>
                    <a:lnTo>
                      <a:pt x="3081" y="1810"/>
                    </a:lnTo>
                    <a:lnTo>
                      <a:pt x="3076" y="1809"/>
                    </a:lnTo>
                    <a:lnTo>
                      <a:pt x="3067" y="1807"/>
                    </a:lnTo>
                    <a:lnTo>
                      <a:pt x="3058" y="1805"/>
                    </a:lnTo>
                    <a:lnTo>
                      <a:pt x="3063" y="1802"/>
                    </a:lnTo>
                    <a:lnTo>
                      <a:pt x="3061" y="1800"/>
                    </a:lnTo>
                    <a:lnTo>
                      <a:pt x="3059" y="1799"/>
                    </a:lnTo>
                    <a:lnTo>
                      <a:pt x="3046" y="1801"/>
                    </a:lnTo>
                    <a:lnTo>
                      <a:pt x="3035" y="1803"/>
                    </a:lnTo>
                    <a:lnTo>
                      <a:pt x="3026" y="1801"/>
                    </a:lnTo>
                    <a:lnTo>
                      <a:pt x="3016" y="1799"/>
                    </a:lnTo>
                    <a:lnTo>
                      <a:pt x="3006" y="1801"/>
                    </a:lnTo>
                    <a:lnTo>
                      <a:pt x="2997" y="1804"/>
                    </a:lnTo>
                    <a:lnTo>
                      <a:pt x="2988" y="1807"/>
                    </a:lnTo>
                    <a:lnTo>
                      <a:pt x="2978" y="1809"/>
                    </a:lnTo>
                    <a:lnTo>
                      <a:pt x="2974" y="1808"/>
                    </a:lnTo>
                    <a:lnTo>
                      <a:pt x="2971" y="1806"/>
                    </a:lnTo>
                    <a:lnTo>
                      <a:pt x="2971" y="1798"/>
                    </a:lnTo>
                    <a:lnTo>
                      <a:pt x="2971" y="1789"/>
                    </a:lnTo>
                    <a:lnTo>
                      <a:pt x="2969" y="1785"/>
                    </a:lnTo>
                    <a:lnTo>
                      <a:pt x="2968" y="1783"/>
                    </a:lnTo>
                    <a:lnTo>
                      <a:pt x="2965" y="1781"/>
                    </a:lnTo>
                    <a:lnTo>
                      <a:pt x="2961" y="1780"/>
                    </a:lnTo>
                    <a:lnTo>
                      <a:pt x="2954" y="1781"/>
                    </a:lnTo>
                    <a:lnTo>
                      <a:pt x="2947" y="1782"/>
                    </a:lnTo>
                    <a:lnTo>
                      <a:pt x="2941" y="1785"/>
                    </a:lnTo>
                    <a:lnTo>
                      <a:pt x="2936" y="1788"/>
                    </a:lnTo>
                    <a:lnTo>
                      <a:pt x="2929" y="1790"/>
                    </a:lnTo>
                    <a:lnTo>
                      <a:pt x="2923" y="1793"/>
                    </a:lnTo>
                    <a:lnTo>
                      <a:pt x="2917" y="1794"/>
                    </a:lnTo>
                    <a:lnTo>
                      <a:pt x="2910" y="1796"/>
                    </a:lnTo>
                    <a:lnTo>
                      <a:pt x="2907" y="1796"/>
                    </a:lnTo>
                    <a:lnTo>
                      <a:pt x="2903" y="1794"/>
                    </a:lnTo>
                    <a:lnTo>
                      <a:pt x="2901" y="1793"/>
                    </a:lnTo>
                    <a:lnTo>
                      <a:pt x="2899" y="1791"/>
                    </a:lnTo>
                    <a:lnTo>
                      <a:pt x="2895" y="1787"/>
                    </a:lnTo>
                    <a:lnTo>
                      <a:pt x="2891" y="1782"/>
                    </a:lnTo>
                    <a:lnTo>
                      <a:pt x="2888" y="1778"/>
                    </a:lnTo>
                    <a:lnTo>
                      <a:pt x="2884" y="1774"/>
                    </a:lnTo>
                    <a:lnTo>
                      <a:pt x="2882" y="1772"/>
                    </a:lnTo>
                    <a:lnTo>
                      <a:pt x="2880" y="1771"/>
                    </a:lnTo>
                    <a:lnTo>
                      <a:pt x="2876" y="1770"/>
                    </a:lnTo>
                    <a:lnTo>
                      <a:pt x="2873" y="1770"/>
                    </a:lnTo>
                    <a:lnTo>
                      <a:pt x="2871" y="1770"/>
                    </a:lnTo>
                    <a:lnTo>
                      <a:pt x="2869" y="1771"/>
                    </a:lnTo>
                    <a:lnTo>
                      <a:pt x="2868" y="1773"/>
                    </a:lnTo>
                    <a:lnTo>
                      <a:pt x="2866" y="1775"/>
                    </a:lnTo>
                    <a:lnTo>
                      <a:pt x="2864" y="1779"/>
                    </a:lnTo>
                    <a:lnTo>
                      <a:pt x="2863" y="1784"/>
                    </a:lnTo>
                    <a:lnTo>
                      <a:pt x="2860" y="1788"/>
                    </a:lnTo>
                    <a:lnTo>
                      <a:pt x="2858" y="1793"/>
                    </a:lnTo>
                    <a:lnTo>
                      <a:pt x="2856" y="1798"/>
                    </a:lnTo>
                    <a:lnTo>
                      <a:pt x="2856" y="1803"/>
                    </a:lnTo>
                    <a:lnTo>
                      <a:pt x="2855" y="1809"/>
                    </a:lnTo>
                    <a:lnTo>
                      <a:pt x="2854" y="1815"/>
                    </a:lnTo>
                    <a:lnTo>
                      <a:pt x="2851" y="1820"/>
                    </a:lnTo>
                    <a:lnTo>
                      <a:pt x="2847" y="1825"/>
                    </a:lnTo>
                    <a:lnTo>
                      <a:pt x="2843" y="1829"/>
                    </a:lnTo>
                    <a:lnTo>
                      <a:pt x="2838" y="1833"/>
                    </a:lnTo>
                    <a:lnTo>
                      <a:pt x="2833" y="1836"/>
                    </a:lnTo>
                    <a:lnTo>
                      <a:pt x="2827" y="1838"/>
                    </a:lnTo>
                    <a:lnTo>
                      <a:pt x="2817" y="1843"/>
                    </a:lnTo>
                    <a:lnTo>
                      <a:pt x="2809" y="1848"/>
                    </a:lnTo>
                    <a:lnTo>
                      <a:pt x="2805" y="1851"/>
                    </a:lnTo>
                    <a:lnTo>
                      <a:pt x="2801" y="1854"/>
                    </a:lnTo>
                    <a:lnTo>
                      <a:pt x="2796" y="1855"/>
                    </a:lnTo>
                    <a:lnTo>
                      <a:pt x="2790" y="1855"/>
                    </a:lnTo>
                    <a:lnTo>
                      <a:pt x="2777" y="1847"/>
                    </a:lnTo>
                    <a:lnTo>
                      <a:pt x="2765" y="1839"/>
                    </a:lnTo>
                    <a:lnTo>
                      <a:pt x="2759" y="1840"/>
                    </a:lnTo>
                    <a:lnTo>
                      <a:pt x="2756" y="1841"/>
                    </a:lnTo>
                    <a:lnTo>
                      <a:pt x="2753" y="1843"/>
                    </a:lnTo>
                    <a:lnTo>
                      <a:pt x="2750" y="1845"/>
                    </a:lnTo>
                    <a:lnTo>
                      <a:pt x="2744" y="1851"/>
                    </a:lnTo>
                    <a:lnTo>
                      <a:pt x="2738" y="1858"/>
                    </a:lnTo>
                    <a:lnTo>
                      <a:pt x="2729" y="1864"/>
                    </a:lnTo>
                    <a:lnTo>
                      <a:pt x="2720" y="1869"/>
                    </a:lnTo>
                    <a:lnTo>
                      <a:pt x="2712" y="1873"/>
                    </a:lnTo>
                    <a:lnTo>
                      <a:pt x="2701" y="1878"/>
                    </a:lnTo>
                    <a:lnTo>
                      <a:pt x="2696" y="1883"/>
                    </a:lnTo>
                    <a:lnTo>
                      <a:pt x="2692" y="1886"/>
                    </a:lnTo>
                    <a:lnTo>
                      <a:pt x="2689" y="1888"/>
                    </a:lnTo>
                    <a:lnTo>
                      <a:pt x="2687" y="1889"/>
                    </a:lnTo>
                    <a:lnTo>
                      <a:pt x="2684" y="1890"/>
                    </a:lnTo>
                    <a:lnTo>
                      <a:pt x="2681" y="1891"/>
                    </a:lnTo>
                    <a:lnTo>
                      <a:pt x="2678" y="1890"/>
                    </a:lnTo>
                    <a:lnTo>
                      <a:pt x="2674" y="1888"/>
                    </a:lnTo>
                    <a:lnTo>
                      <a:pt x="2673" y="1885"/>
                    </a:lnTo>
                    <a:lnTo>
                      <a:pt x="2672" y="1882"/>
                    </a:lnTo>
                    <a:lnTo>
                      <a:pt x="2671" y="1872"/>
                    </a:lnTo>
                    <a:lnTo>
                      <a:pt x="2671" y="1863"/>
                    </a:lnTo>
                    <a:lnTo>
                      <a:pt x="2671" y="1858"/>
                    </a:lnTo>
                    <a:lnTo>
                      <a:pt x="2672" y="1853"/>
                    </a:lnTo>
                    <a:lnTo>
                      <a:pt x="2674" y="1847"/>
                    </a:lnTo>
                    <a:lnTo>
                      <a:pt x="2676" y="1842"/>
                    </a:lnTo>
                    <a:lnTo>
                      <a:pt x="2681" y="1833"/>
                    </a:lnTo>
                    <a:lnTo>
                      <a:pt x="2686" y="1825"/>
                    </a:lnTo>
                    <a:lnTo>
                      <a:pt x="2692" y="1816"/>
                    </a:lnTo>
                    <a:lnTo>
                      <a:pt x="2696" y="1807"/>
                    </a:lnTo>
                    <a:lnTo>
                      <a:pt x="2698" y="1803"/>
                    </a:lnTo>
                    <a:lnTo>
                      <a:pt x="2700" y="1798"/>
                    </a:lnTo>
                    <a:lnTo>
                      <a:pt x="2700" y="1792"/>
                    </a:lnTo>
                    <a:lnTo>
                      <a:pt x="2701" y="1786"/>
                    </a:lnTo>
                    <a:lnTo>
                      <a:pt x="2700" y="1784"/>
                    </a:lnTo>
                    <a:lnTo>
                      <a:pt x="2700" y="1781"/>
                    </a:lnTo>
                    <a:lnTo>
                      <a:pt x="2693" y="1783"/>
                    </a:lnTo>
                    <a:lnTo>
                      <a:pt x="2687" y="1785"/>
                    </a:lnTo>
                    <a:lnTo>
                      <a:pt x="2682" y="1789"/>
                    </a:lnTo>
                    <a:lnTo>
                      <a:pt x="2676" y="1793"/>
                    </a:lnTo>
                    <a:lnTo>
                      <a:pt x="2671" y="1798"/>
                    </a:lnTo>
                    <a:lnTo>
                      <a:pt x="2665" y="1801"/>
                    </a:lnTo>
                    <a:lnTo>
                      <a:pt x="2659" y="1803"/>
                    </a:lnTo>
                    <a:lnTo>
                      <a:pt x="2653" y="1804"/>
                    </a:lnTo>
                    <a:lnTo>
                      <a:pt x="2628" y="1804"/>
                    </a:lnTo>
                    <a:lnTo>
                      <a:pt x="2619" y="1804"/>
                    </a:lnTo>
                    <a:lnTo>
                      <a:pt x="2612" y="1805"/>
                    </a:lnTo>
                    <a:lnTo>
                      <a:pt x="2606" y="1807"/>
                    </a:lnTo>
                    <a:lnTo>
                      <a:pt x="2599" y="1811"/>
                    </a:lnTo>
                    <a:lnTo>
                      <a:pt x="2597" y="1814"/>
                    </a:lnTo>
                    <a:lnTo>
                      <a:pt x="2595" y="1817"/>
                    </a:lnTo>
                    <a:lnTo>
                      <a:pt x="2593" y="1821"/>
                    </a:lnTo>
                    <a:lnTo>
                      <a:pt x="2592" y="1826"/>
                    </a:lnTo>
                    <a:lnTo>
                      <a:pt x="2589" y="1829"/>
                    </a:lnTo>
                    <a:lnTo>
                      <a:pt x="2587" y="1832"/>
                    </a:lnTo>
                    <a:lnTo>
                      <a:pt x="2585" y="1834"/>
                    </a:lnTo>
                    <a:lnTo>
                      <a:pt x="2581" y="1835"/>
                    </a:lnTo>
                    <a:lnTo>
                      <a:pt x="2575" y="1834"/>
                    </a:lnTo>
                    <a:lnTo>
                      <a:pt x="2570" y="1832"/>
                    </a:lnTo>
                    <a:lnTo>
                      <a:pt x="2565" y="1830"/>
                    </a:lnTo>
                    <a:lnTo>
                      <a:pt x="2559" y="1827"/>
                    </a:lnTo>
                    <a:lnTo>
                      <a:pt x="2555" y="1823"/>
                    </a:lnTo>
                    <a:lnTo>
                      <a:pt x="2550" y="1820"/>
                    </a:lnTo>
                    <a:lnTo>
                      <a:pt x="2545" y="1818"/>
                    </a:lnTo>
                    <a:lnTo>
                      <a:pt x="2539" y="1818"/>
                    </a:lnTo>
                    <a:lnTo>
                      <a:pt x="2525" y="1823"/>
                    </a:lnTo>
                    <a:lnTo>
                      <a:pt x="2511" y="1829"/>
                    </a:lnTo>
                    <a:lnTo>
                      <a:pt x="2506" y="1828"/>
                    </a:lnTo>
                    <a:lnTo>
                      <a:pt x="2499" y="1827"/>
                    </a:lnTo>
                    <a:lnTo>
                      <a:pt x="2499" y="1811"/>
                    </a:lnTo>
                    <a:lnTo>
                      <a:pt x="2499" y="1797"/>
                    </a:lnTo>
                    <a:lnTo>
                      <a:pt x="2481" y="1797"/>
                    </a:lnTo>
                    <a:lnTo>
                      <a:pt x="2474" y="1798"/>
                    </a:lnTo>
                    <a:lnTo>
                      <a:pt x="2469" y="1800"/>
                    </a:lnTo>
                    <a:lnTo>
                      <a:pt x="2465" y="1803"/>
                    </a:lnTo>
                    <a:lnTo>
                      <a:pt x="2462" y="1806"/>
                    </a:lnTo>
                    <a:lnTo>
                      <a:pt x="2455" y="1816"/>
                    </a:lnTo>
                    <a:lnTo>
                      <a:pt x="2449" y="1827"/>
                    </a:lnTo>
                    <a:lnTo>
                      <a:pt x="2444" y="1826"/>
                    </a:lnTo>
                    <a:lnTo>
                      <a:pt x="2440" y="1825"/>
                    </a:lnTo>
                    <a:lnTo>
                      <a:pt x="2439" y="1800"/>
                    </a:lnTo>
                    <a:lnTo>
                      <a:pt x="2437" y="1779"/>
                    </a:lnTo>
                    <a:lnTo>
                      <a:pt x="2434" y="1758"/>
                    </a:lnTo>
                    <a:lnTo>
                      <a:pt x="2428" y="1735"/>
                    </a:lnTo>
                    <a:lnTo>
                      <a:pt x="2423" y="1720"/>
                    </a:lnTo>
                    <a:lnTo>
                      <a:pt x="2417" y="1706"/>
                    </a:lnTo>
                    <a:lnTo>
                      <a:pt x="2410" y="1694"/>
                    </a:lnTo>
                    <a:lnTo>
                      <a:pt x="2402" y="1679"/>
                    </a:lnTo>
                    <a:lnTo>
                      <a:pt x="2398" y="1673"/>
                    </a:lnTo>
                    <a:lnTo>
                      <a:pt x="2395" y="1669"/>
                    </a:lnTo>
                    <a:lnTo>
                      <a:pt x="2393" y="1666"/>
                    </a:lnTo>
                    <a:lnTo>
                      <a:pt x="2392" y="1664"/>
                    </a:lnTo>
                    <a:lnTo>
                      <a:pt x="2390" y="1661"/>
                    </a:lnTo>
                    <a:lnTo>
                      <a:pt x="2390" y="1658"/>
                    </a:lnTo>
                    <a:lnTo>
                      <a:pt x="2390" y="1650"/>
                    </a:lnTo>
                    <a:lnTo>
                      <a:pt x="2393" y="1644"/>
                    </a:lnTo>
                    <a:lnTo>
                      <a:pt x="2396" y="1638"/>
                    </a:lnTo>
                    <a:lnTo>
                      <a:pt x="2399" y="1633"/>
                    </a:lnTo>
                    <a:lnTo>
                      <a:pt x="2402" y="1628"/>
                    </a:lnTo>
                    <a:lnTo>
                      <a:pt x="2405" y="1621"/>
                    </a:lnTo>
                    <a:lnTo>
                      <a:pt x="2407" y="1615"/>
                    </a:lnTo>
                    <a:lnTo>
                      <a:pt x="2408" y="1608"/>
                    </a:lnTo>
                    <a:lnTo>
                      <a:pt x="2407" y="1601"/>
                    </a:lnTo>
                    <a:lnTo>
                      <a:pt x="2406" y="1594"/>
                    </a:lnTo>
                    <a:lnTo>
                      <a:pt x="2404" y="1588"/>
                    </a:lnTo>
                    <a:lnTo>
                      <a:pt x="2402" y="1582"/>
                    </a:lnTo>
                    <a:lnTo>
                      <a:pt x="2395" y="1579"/>
                    </a:lnTo>
                    <a:lnTo>
                      <a:pt x="2388" y="1576"/>
                    </a:lnTo>
                    <a:lnTo>
                      <a:pt x="2382" y="1573"/>
                    </a:lnTo>
                    <a:lnTo>
                      <a:pt x="2375" y="1573"/>
                    </a:lnTo>
                    <a:lnTo>
                      <a:pt x="2368" y="1573"/>
                    </a:lnTo>
                    <a:lnTo>
                      <a:pt x="2361" y="1576"/>
                    </a:lnTo>
                    <a:lnTo>
                      <a:pt x="2356" y="1579"/>
                    </a:lnTo>
                    <a:lnTo>
                      <a:pt x="2351" y="1583"/>
                    </a:lnTo>
                    <a:lnTo>
                      <a:pt x="2342" y="1593"/>
                    </a:lnTo>
                    <a:lnTo>
                      <a:pt x="2330" y="1603"/>
                    </a:lnTo>
                    <a:lnTo>
                      <a:pt x="2329" y="1601"/>
                    </a:lnTo>
                    <a:lnTo>
                      <a:pt x="2328" y="1598"/>
                    </a:lnTo>
                    <a:lnTo>
                      <a:pt x="2327" y="1593"/>
                    </a:lnTo>
                    <a:lnTo>
                      <a:pt x="2327" y="1590"/>
                    </a:lnTo>
                    <a:lnTo>
                      <a:pt x="2327" y="1576"/>
                    </a:lnTo>
                    <a:lnTo>
                      <a:pt x="2327" y="1561"/>
                    </a:lnTo>
                    <a:lnTo>
                      <a:pt x="2315" y="1561"/>
                    </a:lnTo>
                    <a:lnTo>
                      <a:pt x="2304" y="1558"/>
                    </a:lnTo>
                    <a:lnTo>
                      <a:pt x="2299" y="1556"/>
                    </a:lnTo>
                    <a:lnTo>
                      <a:pt x="2295" y="1553"/>
                    </a:lnTo>
                    <a:lnTo>
                      <a:pt x="2292" y="1549"/>
                    </a:lnTo>
                    <a:lnTo>
                      <a:pt x="2290" y="1544"/>
                    </a:lnTo>
                    <a:lnTo>
                      <a:pt x="2289" y="1532"/>
                    </a:lnTo>
                    <a:lnTo>
                      <a:pt x="2288" y="1523"/>
                    </a:lnTo>
                    <a:lnTo>
                      <a:pt x="2287" y="1514"/>
                    </a:lnTo>
                    <a:lnTo>
                      <a:pt x="2286" y="1502"/>
                    </a:lnTo>
                    <a:lnTo>
                      <a:pt x="2282" y="1490"/>
                    </a:lnTo>
                    <a:lnTo>
                      <a:pt x="2276" y="1478"/>
                    </a:lnTo>
                    <a:lnTo>
                      <a:pt x="2272" y="1468"/>
                    </a:lnTo>
                    <a:lnTo>
                      <a:pt x="2270" y="1454"/>
                    </a:lnTo>
                    <a:lnTo>
                      <a:pt x="2268" y="1434"/>
                    </a:lnTo>
                    <a:lnTo>
                      <a:pt x="2264" y="1415"/>
                    </a:lnTo>
                    <a:lnTo>
                      <a:pt x="2262" y="1406"/>
                    </a:lnTo>
                    <a:lnTo>
                      <a:pt x="2258" y="1397"/>
                    </a:lnTo>
                    <a:lnTo>
                      <a:pt x="2253" y="1389"/>
                    </a:lnTo>
                    <a:lnTo>
                      <a:pt x="2245" y="1381"/>
                    </a:lnTo>
                    <a:lnTo>
                      <a:pt x="2231" y="1373"/>
                    </a:lnTo>
                    <a:lnTo>
                      <a:pt x="2216" y="1364"/>
                    </a:lnTo>
                    <a:lnTo>
                      <a:pt x="2213" y="1360"/>
                    </a:lnTo>
                    <a:lnTo>
                      <a:pt x="2211" y="1355"/>
                    </a:lnTo>
                    <a:lnTo>
                      <a:pt x="2210" y="1351"/>
                    </a:lnTo>
                    <a:lnTo>
                      <a:pt x="2210" y="1346"/>
                    </a:lnTo>
                    <a:lnTo>
                      <a:pt x="2210" y="1336"/>
                    </a:lnTo>
                    <a:lnTo>
                      <a:pt x="2208" y="1325"/>
                    </a:lnTo>
                    <a:lnTo>
                      <a:pt x="2205" y="1312"/>
                    </a:lnTo>
                    <a:lnTo>
                      <a:pt x="2203" y="1301"/>
                    </a:lnTo>
                    <a:lnTo>
                      <a:pt x="2202" y="1290"/>
                    </a:lnTo>
                    <a:lnTo>
                      <a:pt x="2200" y="1276"/>
                    </a:lnTo>
                    <a:lnTo>
                      <a:pt x="2197" y="1266"/>
                    </a:lnTo>
                    <a:lnTo>
                      <a:pt x="2194" y="1255"/>
                    </a:lnTo>
                    <a:lnTo>
                      <a:pt x="2195" y="1250"/>
                    </a:lnTo>
                    <a:lnTo>
                      <a:pt x="2196" y="1245"/>
                    </a:lnTo>
                    <a:lnTo>
                      <a:pt x="2197" y="1241"/>
                    </a:lnTo>
                    <a:lnTo>
                      <a:pt x="2199" y="1237"/>
                    </a:lnTo>
                    <a:lnTo>
                      <a:pt x="2203" y="1229"/>
                    </a:lnTo>
                    <a:lnTo>
                      <a:pt x="2208" y="1219"/>
                    </a:lnTo>
                    <a:lnTo>
                      <a:pt x="2216" y="1204"/>
                    </a:lnTo>
                    <a:lnTo>
                      <a:pt x="2224" y="1190"/>
                    </a:lnTo>
                    <a:lnTo>
                      <a:pt x="2231" y="1177"/>
                    </a:lnTo>
                    <a:lnTo>
                      <a:pt x="2240" y="1161"/>
                    </a:lnTo>
                    <a:lnTo>
                      <a:pt x="2247" y="1151"/>
                    </a:lnTo>
                    <a:lnTo>
                      <a:pt x="2256" y="1142"/>
                    </a:lnTo>
                    <a:lnTo>
                      <a:pt x="2259" y="1138"/>
                    </a:lnTo>
                    <a:lnTo>
                      <a:pt x="2262" y="1134"/>
                    </a:lnTo>
                    <a:lnTo>
                      <a:pt x="2263" y="1128"/>
                    </a:lnTo>
                    <a:lnTo>
                      <a:pt x="2264" y="1122"/>
                    </a:lnTo>
                    <a:lnTo>
                      <a:pt x="2264" y="1096"/>
                    </a:lnTo>
                    <a:lnTo>
                      <a:pt x="2261" y="1090"/>
                    </a:lnTo>
                    <a:lnTo>
                      <a:pt x="2257" y="1084"/>
                    </a:lnTo>
                    <a:lnTo>
                      <a:pt x="2258" y="1079"/>
                    </a:lnTo>
                    <a:lnTo>
                      <a:pt x="2260" y="1075"/>
                    </a:lnTo>
                    <a:lnTo>
                      <a:pt x="2263" y="1072"/>
                    </a:lnTo>
                    <a:lnTo>
                      <a:pt x="2268" y="1070"/>
                    </a:lnTo>
                    <a:lnTo>
                      <a:pt x="2278" y="1067"/>
                    </a:lnTo>
                    <a:lnTo>
                      <a:pt x="2289" y="1065"/>
                    </a:lnTo>
                    <a:lnTo>
                      <a:pt x="2297" y="1063"/>
                    </a:lnTo>
                    <a:lnTo>
                      <a:pt x="2304" y="1060"/>
                    </a:lnTo>
                    <a:lnTo>
                      <a:pt x="2311" y="1056"/>
                    </a:lnTo>
                    <a:lnTo>
                      <a:pt x="2317" y="1052"/>
                    </a:lnTo>
                    <a:close/>
                  </a:path>
                </a:pathLst>
              </a:custGeom>
              <a:solidFill>
                <a:srgbClr val="EAEAEA"/>
              </a:solidFill>
              <a:ln w="9525">
                <a:solidFill>
                  <a:sysClr val="windowText" lastClr="000000">
                    <a:lumMod val="50000"/>
                    <a:lumOff val="50000"/>
                  </a:sysClr>
                </a:solidFill>
                <a:round/>
                <a:headEnd/>
                <a:tailEnd/>
              </a:ln>
            </p:spPr>
          </p:sp>
          <p:sp>
            <p:nvSpPr>
              <p:cNvPr id="46" name="Cambodia"/>
              <p:cNvSpPr>
                <a:spLocks/>
              </p:cNvSpPr>
              <p:nvPr/>
            </p:nvSpPr>
            <p:spPr bwMode="auto">
              <a:xfrm>
                <a:off x="4788697" y="5433105"/>
                <a:ext cx="380570" cy="319886"/>
              </a:xfrm>
              <a:custGeom>
                <a:avLst/>
                <a:gdLst/>
                <a:ahLst/>
                <a:cxnLst>
                  <a:cxn ang="0">
                    <a:pos x="88" y="467"/>
                  </a:cxn>
                  <a:cxn ang="0">
                    <a:pos x="67" y="415"/>
                  </a:cxn>
                  <a:cxn ang="0">
                    <a:pos x="61" y="324"/>
                  </a:cxn>
                  <a:cxn ang="0">
                    <a:pos x="23" y="272"/>
                  </a:cxn>
                  <a:cxn ang="0">
                    <a:pos x="13" y="240"/>
                  </a:cxn>
                  <a:cxn ang="0">
                    <a:pos x="24" y="216"/>
                  </a:cxn>
                  <a:cxn ang="0">
                    <a:pos x="4" y="158"/>
                  </a:cxn>
                  <a:cxn ang="0">
                    <a:pos x="11" y="108"/>
                  </a:cxn>
                  <a:cxn ang="0">
                    <a:pos x="89" y="43"/>
                  </a:cxn>
                  <a:cxn ang="0">
                    <a:pos x="122" y="29"/>
                  </a:cxn>
                  <a:cxn ang="0">
                    <a:pos x="170" y="40"/>
                  </a:cxn>
                  <a:cxn ang="0">
                    <a:pos x="236" y="37"/>
                  </a:cxn>
                  <a:cxn ang="0">
                    <a:pos x="342" y="12"/>
                  </a:cxn>
                  <a:cxn ang="0">
                    <a:pos x="388" y="35"/>
                  </a:cxn>
                  <a:cxn ang="0">
                    <a:pos x="421" y="68"/>
                  </a:cxn>
                  <a:cxn ang="0">
                    <a:pos x="489" y="67"/>
                  </a:cxn>
                  <a:cxn ang="0">
                    <a:pos x="528" y="87"/>
                  </a:cxn>
                  <a:cxn ang="0">
                    <a:pos x="554" y="84"/>
                  </a:cxn>
                  <a:cxn ang="0">
                    <a:pos x="574" y="44"/>
                  </a:cxn>
                  <a:cxn ang="0">
                    <a:pos x="568" y="14"/>
                  </a:cxn>
                  <a:cxn ang="0">
                    <a:pos x="639" y="30"/>
                  </a:cxn>
                  <a:cxn ang="0">
                    <a:pos x="705" y="40"/>
                  </a:cxn>
                  <a:cxn ang="0">
                    <a:pos x="765" y="90"/>
                  </a:cxn>
                  <a:cxn ang="0">
                    <a:pos x="807" y="145"/>
                  </a:cxn>
                  <a:cxn ang="0">
                    <a:pos x="797" y="169"/>
                  </a:cxn>
                  <a:cxn ang="0">
                    <a:pos x="775" y="188"/>
                  </a:cxn>
                  <a:cxn ang="0">
                    <a:pos x="766" y="264"/>
                  </a:cxn>
                  <a:cxn ang="0">
                    <a:pos x="731" y="295"/>
                  </a:cxn>
                  <a:cxn ang="0">
                    <a:pos x="675" y="366"/>
                  </a:cxn>
                  <a:cxn ang="0">
                    <a:pos x="600" y="381"/>
                  </a:cxn>
                  <a:cxn ang="0">
                    <a:pos x="599" y="426"/>
                  </a:cxn>
                  <a:cxn ang="0">
                    <a:pos x="586" y="437"/>
                  </a:cxn>
                  <a:cxn ang="0">
                    <a:pos x="623" y="488"/>
                  </a:cxn>
                  <a:cxn ang="0">
                    <a:pos x="598" y="516"/>
                  </a:cxn>
                  <a:cxn ang="0">
                    <a:pos x="558" y="505"/>
                  </a:cxn>
                  <a:cxn ang="0">
                    <a:pos x="522" y="494"/>
                  </a:cxn>
                  <a:cxn ang="0">
                    <a:pos x="500" y="542"/>
                  </a:cxn>
                  <a:cxn ang="0">
                    <a:pos x="473" y="550"/>
                  </a:cxn>
                  <a:cxn ang="0">
                    <a:pos x="434" y="578"/>
                  </a:cxn>
                  <a:cxn ang="0">
                    <a:pos x="411" y="606"/>
                  </a:cxn>
                  <a:cxn ang="0">
                    <a:pos x="368" y="649"/>
                  </a:cxn>
                  <a:cxn ang="0">
                    <a:pos x="332" y="661"/>
                  </a:cxn>
                  <a:cxn ang="0">
                    <a:pos x="283" y="654"/>
                  </a:cxn>
                  <a:cxn ang="0">
                    <a:pos x="259" y="642"/>
                  </a:cxn>
                  <a:cxn ang="0">
                    <a:pos x="232" y="650"/>
                  </a:cxn>
                  <a:cxn ang="0">
                    <a:pos x="207" y="658"/>
                  </a:cxn>
                  <a:cxn ang="0">
                    <a:pos x="184" y="630"/>
                  </a:cxn>
                  <a:cxn ang="0">
                    <a:pos x="199" y="618"/>
                  </a:cxn>
                  <a:cxn ang="0">
                    <a:pos x="209" y="589"/>
                  </a:cxn>
                  <a:cxn ang="0">
                    <a:pos x="200" y="545"/>
                  </a:cxn>
                  <a:cxn ang="0">
                    <a:pos x="183" y="546"/>
                  </a:cxn>
                  <a:cxn ang="0">
                    <a:pos x="170" y="590"/>
                  </a:cxn>
                  <a:cxn ang="0">
                    <a:pos x="121" y="595"/>
                  </a:cxn>
                  <a:cxn ang="0">
                    <a:pos x="120" y="569"/>
                  </a:cxn>
                  <a:cxn ang="0">
                    <a:pos x="108" y="523"/>
                  </a:cxn>
                  <a:cxn ang="0">
                    <a:pos x="97" y="505"/>
                  </a:cxn>
                </a:cxnLst>
                <a:rect l="0" t="0" r="r" b="b"/>
                <a:pathLst>
                  <a:path w="807" h="670">
                    <a:moveTo>
                      <a:pt x="97" y="505"/>
                    </a:moveTo>
                    <a:lnTo>
                      <a:pt x="97" y="497"/>
                    </a:lnTo>
                    <a:lnTo>
                      <a:pt x="96" y="490"/>
                    </a:lnTo>
                    <a:lnTo>
                      <a:pt x="94" y="484"/>
                    </a:lnTo>
                    <a:lnTo>
                      <a:pt x="93" y="479"/>
                    </a:lnTo>
                    <a:lnTo>
                      <a:pt x="88" y="467"/>
                    </a:lnTo>
                    <a:lnTo>
                      <a:pt x="82" y="457"/>
                    </a:lnTo>
                    <a:lnTo>
                      <a:pt x="76" y="445"/>
                    </a:lnTo>
                    <a:lnTo>
                      <a:pt x="71" y="435"/>
                    </a:lnTo>
                    <a:lnTo>
                      <a:pt x="69" y="429"/>
                    </a:lnTo>
                    <a:lnTo>
                      <a:pt x="68" y="423"/>
                    </a:lnTo>
                    <a:lnTo>
                      <a:pt x="67" y="415"/>
                    </a:lnTo>
                    <a:lnTo>
                      <a:pt x="66" y="408"/>
                    </a:lnTo>
                    <a:lnTo>
                      <a:pt x="66" y="359"/>
                    </a:lnTo>
                    <a:lnTo>
                      <a:pt x="66" y="350"/>
                    </a:lnTo>
                    <a:lnTo>
                      <a:pt x="65" y="341"/>
                    </a:lnTo>
                    <a:lnTo>
                      <a:pt x="63" y="332"/>
                    </a:lnTo>
                    <a:lnTo>
                      <a:pt x="61" y="324"/>
                    </a:lnTo>
                    <a:lnTo>
                      <a:pt x="57" y="316"/>
                    </a:lnTo>
                    <a:lnTo>
                      <a:pt x="53" y="309"/>
                    </a:lnTo>
                    <a:lnTo>
                      <a:pt x="49" y="300"/>
                    </a:lnTo>
                    <a:lnTo>
                      <a:pt x="42" y="292"/>
                    </a:lnTo>
                    <a:lnTo>
                      <a:pt x="33" y="282"/>
                    </a:lnTo>
                    <a:lnTo>
                      <a:pt x="23" y="272"/>
                    </a:lnTo>
                    <a:lnTo>
                      <a:pt x="18" y="268"/>
                    </a:lnTo>
                    <a:lnTo>
                      <a:pt x="15" y="263"/>
                    </a:lnTo>
                    <a:lnTo>
                      <a:pt x="12" y="257"/>
                    </a:lnTo>
                    <a:lnTo>
                      <a:pt x="12" y="250"/>
                    </a:lnTo>
                    <a:lnTo>
                      <a:pt x="12" y="244"/>
                    </a:lnTo>
                    <a:lnTo>
                      <a:pt x="13" y="240"/>
                    </a:lnTo>
                    <a:lnTo>
                      <a:pt x="15" y="237"/>
                    </a:lnTo>
                    <a:lnTo>
                      <a:pt x="17" y="233"/>
                    </a:lnTo>
                    <a:lnTo>
                      <a:pt x="19" y="229"/>
                    </a:lnTo>
                    <a:lnTo>
                      <a:pt x="22" y="226"/>
                    </a:lnTo>
                    <a:lnTo>
                      <a:pt x="23" y="222"/>
                    </a:lnTo>
                    <a:lnTo>
                      <a:pt x="24" y="216"/>
                    </a:lnTo>
                    <a:lnTo>
                      <a:pt x="23" y="205"/>
                    </a:lnTo>
                    <a:lnTo>
                      <a:pt x="19" y="195"/>
                    </a:lnTo>
                    <a:lnTo>
                      <a:pt x="16" y="185"/>
                    </a:lnTo>
                    <a:lnTo>
                      <a:pt x="12" y="177"/>
                    </a:lnTo>
                    <a:lnTo>
                      <a:pt x="7" y="168"/>
                    </a:lnTo>
                    <a:lnTo>
                      <a:pt x="4" y="158"/>
                    </a:lnTo>
                    <a:lnTo>
                      <a:pt x="1" y="149"/>
                    </a:lnTo>
                    <a:lnTo>
                      <a:pt x="0" y="138"/>
                    </a:lnTo>
                    <a:lnTo>
                      <a:pt x="1" y="131"/>
                    </a:lnTo>
                    <a:lnTo>
                      <a:pt x="2" y="126"/>
                    </a:lnTo>
                    <a:lnTo>
                      <a:pt x="6" y="116"/>
                    </a:lnTo>
                    <a:lnTo>
                      <a:pt x="11" y="108"/>
                    </a:lnTo>
                    <a:lnTo>
                      <a:pt x="17" y="100"/>
                    </a:lnTo>
                    <a:lnTo>
                      <a:pt x="25" y="94"/>
                    </a:lnTo>
                    <a:lnTo>
                      <a:pt x="41" y="84"/>
                    </a:lnTo>
                    <a:lnTo>
                      <a:pt x="59" y="71"/>
                    </a:lnTo>
                    <a:lnTo>
                      <a:pt x="74" y="58"/>
                    </a:lnTo>
                    <a:lnTo>
                      <a:pt x="89" y="43"/>
                    </a:lnTo>
                    <a:lnTo>
                      <a:pt x="95" y="38"/>
                    </a:lnTo>
                    <a:lnTo>
                      <a:pt x="103" y="33"/>
                    </a:lnTo>
                    <a:lnTo>
                      <a:pt x="108" y="31"/>
                    </a:lnTo>
                    <a:lnTo>
                      <a:pt x="112" y="30"/>
                    </a:lnTo>
                    <a:lnTo>
                      <a:pt x="117" y="29"/>
                    </a:lnTo>
                    <a:lnTo>
                      <a:pt x="122" y="29"/>
                    </a:lnTo>
                    <a:lnTo>
                      <a:pt x="131" y="29"/>
                    </a:lnTo>
                    <a:lnTo>
                      <a:pt x="140" y="31"/>
                    </a:lnTo>
                    <a:lnTo>
                      <a:pt x="147" y="33"/>
                    </a:lnTo>
                    <a:lnTo>
                      <a:pt x="155" y="36"/>
                    </a:lnTo>
                    <a:lnTo>
                      <a:pt x="162" y="38"/>
                    </a:lnTo>
                    <a:lnTo>
                      <a:pt x="170" y="40"/>
                    </a:lnTo>
                    <a:lnTo>
                      <a:pt x="178" y="42"/>
                    </a:lnTo>
                    <a:lnTo>
                      <a:pt x="187" y="43"/>
                    </a:lnTo>
                    <a:lnTo>
                      <a:pt x="201" y="42"/>
                    </a:lnTo>
                    <a:lnTo>
                      <a:pt x="212" y="41"/>
                    </a:lnTo>
                    <a:lnTo>
                      <a:pt x="225" y="39"/>
                    </a:lnTo>
                    <a:lnTo>
                      <a:pt x="236" y="37"/>
                    </a:lnTo>
                    <a:lnTo>
                      <a:pt x="257" y="32"/>
                    </a:lnTo>
                    <a:lnTo>
                      <a:pt x="278" y="26"/>
                    </a:lnTo>
                    <a:lnTo>
                      <a:pt x="298" y="19"/>
                    </a:lnTo>
                    <a:lnTo>
                      <a:pt x="319" y="14"/>
                    </a:lnTo>
                    <a:lnTo>
                      <a:pt x="330" y="13"/>
                    </a:lnTo>
                    <a:lnTo>
                      <a:pt x="342" y="12"/>
                    </a:lnTo>
                    <a:lnTo>
                      <a:pt x="354" y="11"/>
                    </a:lnTo>
                    <a:lnTo>
                      <a:pt x="367" y="12"/>
                    </a:lnTo>
                    <a:lnTo>
                      <a:pt x="375" y="16"/>
                    </a:lnTo>
                    <a:lnTo>
                      <a:pt x="380" y="23"/>
                    </a:lnTo>
                    <a:lnTo>
                      <a:pt x="385" y="29"/>
                    </a:lnTo>
                    <a:lnTo>
                      <a:pt x="388" y="35"/>
                    </a:lnTo>
                    <a:lnTo>
                      <a:pt x="393" y="42"/>
                    </a:lnTo>
                    <a:lnTo>
                      <a:pt x="397" y="49"/>
                    </a:lnTo>
                    <a:lnTo>
                      <a:pt x="402" y="56"/>
                    </a:lnTo>
                    <a:lnTo>
                      <a:pt x="408" y="62"/>
                    </a:lnTo>
                    <a:lnTo>
                      <a:pt x="414" y="66"/>
                    </a:lnTo>
                    <a:lnTo>
                      <a:pt x="421" y="68"/>
                    </a:lnTo>
                    <a:lnTo>
                      <a:pt x="427" y="70"/>
                    </a:lnTo>
                    <a:lnTo>
                      <a:pt x="433" y="71"/>
                    </a:lnTo>
                    <a:lnTo>
                      <a:pt x="446" y="71"/>
                    </a:lnTo>
                    <a:lnTo>
                      <a:pt x="461" y="71"/>
                    </a:lnTo>
                    <a:lnTo>
                      <a:pt x="474" y="69"/>
                    </a:lnTo>
                    <a:lnTo>
                      <a:pt x="489" y="67"/>
                    </a:lnTo>
                    <a:lnTo>
                      <a:pt x="497" y="68"/>
                    </a:lnTo>
                    <a:lnTo>
                      <a:pt x="504" y="70"/>
                    </a:lnTo>
                    <a:lnTo>
                      <a:pt x="511" y="74"/>
                    </a:lnTo>
                    <a:lnTo>
                      <a:pt x="517" y="79"/>
                    </a:lnTo>
                    <a:lnTo>
                      <a:pt x="522" y="83"/>
                    </a:lnTo>
                    <a:lnTo>
                      <a:pt x="528" y="87"/>
                    </a:lnTo>
                    <a:lnTo>
                      <a:pt x="536" y="89"/>
                    </a:lnTo>
                    <a:lnTo>
                      <a:pt x="544" y="90"/>
                    </a:lnTo>
                    <a:lnTo>
                      <a:pt x="547" y="90"/>
                    </a:lnTo>
                    <a:lnTo>
                      <a:pt x="550" y="89"/>
                    </a:lnTo>
                    <a:lnTo>
                      <a:pt x="552" y="87"/>
                    </a:lnTo>
                    <a:lnTo>
                      <a:pt x="554" y="84"/>
                    </a:lnTo>
                    <a:lnTo>
                      <a:pt x="557" y="77"/>
                    </a:lnTo>
                    <a:lnTo>
                      <a:pt x="560" y="71"/>
                    </a:lnTo>
                    <a:lnTo>
                      <a:pt x="567" y="62"/>
                    </a:lnTo>
                    <a:lnTo>
                      <a:pt x="571" y="54"/>
                    </a:lnTo>
                    <a:lnTo>
                      <a:pt x="573" y="49"/>
                    </a:lnTo>
                    <a:lnTo>
                      <a:pt x="574" y="44"/>
                    </a:lnTo>
                    <a:lnTo>
                      <a:pt x="574" y="39"/>
                    </a:lnTo>
                    <a:lnTo>
                      <a:pt x="575" y="33"/>
                    </a:lnTo>
                    <a:lnTo>
                      <a:pt x="574" y="28"/>
                    </a:lnTo>
                    <a:lnTo>
                      <a:pt x="573" y="24"/>
                    </a:lnTo>
                    <a:lnTo>
                      <a:pt x="570" y="19"/>
                    </a:lnTo>
                    <a:lnTo>
                      <a:pt x="568" y="14"/>
                    </a:lnTo>
                    <a:lnTo>
                      <a:pt x="581" y="13"/>
                    </a:lnTo>
                    <a:lnTo>
                      <a:pt x="593" y="11"/>
                    </a:lnTo>
                    <a:lnTo>
                      <a:pt x="604" y="6"/>
                    </a:lnTo>
                    <a:lnTo>
                      <a:pt x="615" y="0"/>
                    </a:lnTo>
                    <a:lnTo>
                      <a:pt x="628" y="15"/>
                    </a:lnTo>
                    <a:lnTo>
                      <a:pt x="639" y="30"/>
                    </a:lnTo>
                    <a:lnTo>
                      <a:pt x="645" y="36"/>
                    </a:lnTo>
                    <a:lnTo>
                      <a:pt x="653" y="42"/>
                    </a:lnTo>
                    <a:lnTo>
                      <a:pt x="660" y="46"/>
                    </a:lnTo>
                    <a:lnTo>
                      <a:pt x="669" y="49"/>
                    </a:lnTo>
                    <a:lnTo>
                      <a:pt x="698" y="36"/>
                    </a:lnTo>
                    <a:lnTo>
                      <a:pt x="705" y="40"/>
                    </a:lnTo>
                    <a:lnTo>
                      <a:pt x="714" y="43"/>
                    </a:lnTo>
                    <a:lnTo>
                      <a:pt x="721" y="46"/>
                    </a:lnTo>
                    <a:lnTo>
                      <a:pt x="729" y="49"/>
                    </a:lnTo>
                    <a:lnTo>
                      <a:pt x="742" y="65"/>
                    </a:lnTo>
                    <a:lnTo>
                      <a:pt x="753" y="77"/>
                    </a:lnTo>
                    <a:lnTo>
                      <a:pt x="765" y="90"/>
                    </a:lnTo>
                    <a:lnTo>
                      <a:pt x="777" y="104"/>
                    </a:lnTo>
                    <a:lnTo>
                      <a:pt x="786" y="116"/>
                    </a:lnTo>
                    <a:lnTo>
                      <a:pt x="797" y="126"/>
                    </a:lnTo>
                    <a:lnTo>
                      <a:pt x="801" y="132"/>
                    </a:lnTo>
                    <a:lnTo>
                      <a:pt x="804" y="138"/>
                    </a:lnTo>
                    <a:lnTo>
                      <a:pt x="807" y="145"/>
                    </a:lnTo>
                    <a:lnTo>
                      <a:pt x="807" y="152"/>
                    </a:lnTo>
                    <a:lnTo>
                      <a:pt x="807" y="155"/>
                    </a:lnTo>
                    <a:lnTo>
                      <a:pt x="806" y="158"/>
                    </a:lnTo>
                    <a:lnTo>
                      <a:pt x="804" y="161"/>
                    </a:lnTo>
                    <a:lnTo>
                      <a:pt x="802" y="165"/>
                    </a:lnTo>
                    <a:lnTo>
                      <a:pt x="797" y="169"/>
                    </a:lnTo>
                    <a:lnTo>
                      <a:pt x="790" y="172"/>
                    </a:lnTo>
                    <a:lnTo>
                      <a:pt x="784" y="176"/>
                    </a:lnTo>
                    <a:lnTo>
                      <a:pt x="779" y="180"/>
                    </a:lnTo>
                    <a:lnTo>
                      <a:pt x="777" y="182"/>
                    </a:lnTo>
                    <a:lnTo>
                      <a:pt x="776" y="185"/>
                    </a:lnTo>
                    <a:lnTo>
                      <a:pt x="775" y="188"/>
                    </a:lnTo>
                    <a:lnTo>
                      <a:pt x="774" y="192"/>
                    </a:lnTo>
                    <a:lnTo>
                      <a:pt x="774" y="246"/>
                    </a:lnTo>
                    <a:lnTo>
                      <a:pt x="774" y="252"/>
                    </a:lnTo>
                    <a:lnTo>
                      <a:pt x="772" y="257"/>
                    </a:lnTo>
                    <a:lnTo>
                      <a:pt x="769" y="261"/>
                    </a:lnTo>
                    <a:lnTo>
                      <a:pt x="766" y="264"/>
                    </a:lnTo>
                    <a:lnTo>
                      <a:pt x="757" y="270"/>
                    </a:lnTo>
                    <a:lnTo>
                      <a:pt x="748" y="275"/>
                    </a:lnTo>
                    <a:lnTo>
                      <a:pt x="742" y="280"/>
                    </a:lnTo>
                    <a:lnTo>
                      <a:pt x="738" y="285"/>
                    </a:lnTo>
                    <a:lnTo>
                      <a:pt x="733" y="290"/>
                    </a:lnTo>
                    <a:lnTo>
                      <a:pt x="731" y="295"/>
                    </a:lnTo>
                    <a:lnTo>
                      <a:pt x="727" y="309"/>
                    </a:lnTo>
                    <a:lnTo>
                      <a:pt x="724" y="323"/>
                    </a:lnTo>
                    <a:lnTo>
                      <a:pt x="705" y="323"/>
                    </a:lnTo>
                    <a:lnTo>
                      <a:pt x="696" y="318"/>
                    </a:lnTo>
                    <a:lnTo>
                      <a:pt x="675" y="318"/>
                    </a:lnTo>
                    <a:lnTo>
                      <a:pt x="675" y="366"/>
                    </a:lnTo>
                    <a:lnTo>
                      <a:pt x="647" y="368"/>
                    </a:lnTo>
                    <a:lnTo>
                      <a:pt x="621" y="372"/>
                    </a:lnTo>
                    <a:lnTo>
                      <a:pt x="614" y="373"/>
                    </a:lnTo>
                    <a:lnTo>
                      <a:pt x="608" y="375"/>
                    </a:lnTo>
                    <a:lnTo>
                      <a:pt x="604" y="378"/>
                    </a:lnTo>
                    <a:lnTo>
                      <a:pt x="600" y="381"/>
                    </a:lnTo>
                    <a:lnTo>
                      <a:pt x="596" y="385"/>
                    </a:lnTo>
                    <a:lnTo>
                      <a:pt x="594" y="389"/>
                    </a:lnTo>
                    <a:lnTo>
                      <a:pt x="592" y="396"/>
                    </a:lnTo>
                    <a:lnTo>
                      <a:pt x="592" y="402"/>
                    </a:lnTo>
                    <a:lnTo>
                      <a:pt x="595" y="413"/>
                    </a:lnTo>
                    <a:lnTo>
                      <a:pt x="599" y="426"/>
                    </a:lnTo>
                    <a:lnTo>
                      <a:pt x="598" y="428"/>
                    </a:lnTo>
                    <a:lnTo>
                      <a:pt x="597" y="430"/>
                    </a:lnTo>
                    <a:lnTo>
                      <a:pt x="596" y="431"/>
                    </a:lnTo>
                    <a:lnTo>
                      <a:pt x="594" y="432"/>
                    </a:lnTo>
                    <a:lnTo>
                      <a:pt x="590" y="434"/>
                    </a:lnTo>
                    <a:lnTo>
                      <a:pt x="586" y="437"/>
                    </a:lnTo>
                    <a:lnTo>
                      <a:pt x="600" y="449"/>
                    </a:lnTo>
                    <a:lnTo>
                      <a:pt x="611" y="460"/>
                    </a:lnTo>
                    <a:lnTo>
                      <a:pt x="615" y="466"/>
                    </a:lnTo>
                    <a:lnTo>
                      <a:pt x="619" y="472"/>
                    </a:lnTo>
                    <a:lnTo>
                      <a:pt x="622" y="480"/>
                    </a:lnTo>
                    <a:lnTo>
                      <a:pt x="623" y="488"/>
                    </a:lnTo>
                    <a:lnTo>
                      <a:pt x="622" y="495"/>
                    </a:lnTo>
                    <a:lnTo>
                      <a:pt x="618" y="501"/>
                    </a:lnTo>
                    <a:lnTo>
                      <a:pt x="615" y="506"/>
                    </a:lnTo>
                    <a:lnTo>
                      <a:pt x="610" y="511"/>
                    </a:lnTo>
                    <a:lnTo>
                      <a:pt x="605" y="514"/>
                    </a:lnTo>
                    <a:lnTo>
                      <a:pt x="598" y="516"/>
                    </a:lnTo>
                    <a:lnTo>
                      <a:pt x="592" y="518"/>
                    </a:lnTo>
                    <a:lnTo>
                      <a:pt x="584" y="518"/>
                    </a:lnTo>
                    <a:lnTo>
                      <a:pt x="576" y="517"/>
                    </a:lnTo>
                    <a:lnTo>
                      <a:pt x="570" y="514"/>
                    </a:lnTo>
                    <a:lnTo>
                      <a:pt x="564" y="510"/>
                    </a:lnTo>
                    <a:lnTo>
                      <a:pt x="558" y="505"/>
                    </a:lnTo>
                    <a:lnTo>
                      <a:pt x="552" y="500"/>
                    </a:lnTo>
                    <a:lnTo>
                      <a:pt x="546" y="496"/>
                    </a:lnTo>
                    <a:lnTo>
                      <a:pt x="540" y="493"/>
                    </a:lnTo>
                    <a:lnTo>
                      <a:pt x="531" y="492"/>
                    </a:lnTo>
                    <a:lnTo>
                      <a:pt x="527" y="492"/>
                    </a:lnTo>
                    <a:lnTo>
                      <a:pt x="522" y="494"/>
                    </a:lnTo>
                    <a:lnTo>
                      <a:pt x="519" y="497"/>
                    </a:lnTo>
                    <a:lnTo>
                      <a:pt x="516" y="501"/>
                    </a:lnTo>
                    <a:lnTo>
                      <a:pt x="512" y="511"/>
                    </a:lnTo>
                    <a:lnTo>
                      <a:pt x="509" y="521"/>
                    </a:lnTo>
                    <a:lnTo>
                      <a:pt x="504" y="533"/>
                    </a:lnTo>
                    <a:lnTo>
                      <a:pt x="500" y="542"/>
                    </a:lnTo>
                    <a:lnTo>
                      <a:pt x="497" y="546"/>
                    </a:lnTo>
                    <a:lnTo>
                      <a:pt x="494" y="549"/>
                    </a:lnTo>
                    <a:lnTo>
                      <a:pt x="490" y="550"/>
                    </a:lnTo>
                    <a:lnTo>
                      <a:pt x="485" y="551"/>
                    </a:lnTo>
                    <a:lnTo>
                      <a:pt x="479" y="551"/>
                    </a:lnTo>
                    <a:lnTo>
                      <a:pt x="473" y="550"/>
                    </a:lnTo>
                    <a:lnTo>
                      <a:pt x="469" y="548"/>
                    </a:lnTo>
                    <a:lnTo>
                      <a:pt x="464" y="546"/>
                    </a:lnTo>
                    <a:lnTo>
                      <a:pt x="455" y="542"/>
                    </a:lnTo>
                    <a:lnTo>
                      <a:pt x="444" y="540"/>
                    </a:lnTo>
                    <a:lnTo>
                      <a:pt x="438" y="559"/>
                    </a:lnTo>
                    <a:lnTo>
                      <a:pt x="434" y="578"/>
                    </a:lnTo>
                    <a:lnTo>
                      <a:pt x="430" y="586"/>
                    </a:lnTo>
                    <a:lnTo>
                      <a:pt x="426" y="594"/>
                    </a:lnTo>
                    <a:lnTo>
                      <a:pt x="423" y="598"/>
                    </a:lnTo>
                    <a:lnTo>
                      <a:pt x="419" y="601"/>
                    </a:lnTo>
                    <a:lnTo>
                      <a:pt x="415" y="603"/>
                    </a:lnTo>
                    <a:lnTo>
                      <a:pt x="411" y="606"/>
                    </a:lnTo>
                    <a:lnTo>
                      <a:pt x="401" y="611"/>
                    </a:lnTo>
                    <a:lnTo>
                      <a:pt x="393" y="618"/>
                    </a:lnTo>
                    <a:lnTo>
                      <a:pt x="384" y="625"/>
                    </a:lnTo>
                    <a:lnTo>
                      <a:pt x="378" y="632"/>
                    </a:lnTo>
                    <a:lnTo>
                      <a:pt x="372" y="640"/>
                    </a:lnTo>
                    <a:lnTo>
                      <a:pt x="368" y="649"/>
                    </a:lnTo>
                    <a:lnTo>
                      <a:pt x="365" y="659"/>
                    </a:lnTo>
                    <a:lnTo>
                      <a:pt x="364" y="670"/>
                    </a:lnTo>
                    <a:lnTo>
                      <a:pt x="354" y="669"/>
                    </a:lnTo>
                    <a:lnTo>
                      <a:pt x="347" y="666"/>
                    </a:lnTo>
                    <a:lnTo>
                      <a:pt x="340" y="664"/>
                    </a:lnTo>
                    <a:lnTo>
                      <a:pt x="332" y="661"/>
                    </a:lnTo>
                    <a:lnTo>
                      <a:pt x="326" y="658"/>
                    </a:lnTo>
                    <a:lnTo>
                      <a:pt x="319" y="655"/>
                    </a:lnTo>
                    <a:lnTo>
                      <a:pt x="311" y="653"/>
                    </a:lnTo>
                    <a:lnTo>
                      <a:pt x="302" y="653"/>
                    </a:lnTo>
                    <a:lnTo>
                      <a:pt x="293" y="653"/>
                    </a:lnTo>
                    <a:lnTo>
                      <a:pt x="283" y="654"/>
                    </a:lnTo>
                    <a:lnTo>
                      <a:pt x="278" y="653"/>
                    </a:lnTo>
                    <a:lnTo>
                      <a:pt x="273" y="652"/>
                    </a:lnTo>
                    <a:lnTo>
                      <a:pt x="269" y="650"/>
                    </a:lnTo>
                    <a:lnTo>
                      <a:pt x="266" y="647"/>
                    </a:lnTo>
                    <a:lnTo>
                      <a:pt x="262" y="644"/>
                    </a:lnTo>
                    <a:lnTo>
                      <a:pt x="259" y="642"/>
                    </a:lnTo>
                    <a:lnTo>
                      <a:pt x="254" y="641"/>
                    </a:lnTo>
                    <a:lnTo>
                      <a:pt x="250" y="640"/>
                    </a:lnTo>
                    <a:lnTo>
                      <a:pt x="244" y="641"/>
                    </a:lnTo>
                    <a:lnTo>
                      <a:pt x="239" y="643"/>
                    </a:lnTo>
                    <a:lnTo>
                      <a:pt x="235" y="647"/>
                    </a:lnTo>
                    <a:lnTo>
                      <a:pt x="232" y="650"/>
                    </a:lnTo>
                    <a:lnTo>
                      <a:pt x="228" y="654"/>
                    </a:lnTo>
                    <a:lnTo>
                      <a:pt x="224" y="657"/>
                    </a:lnTo>
                    <a:lnTo>
                      <a:pt x="219" y="659"/>
                    </a:lnTo>
                    <a:lnTo>
                      <a:pt x="213" y="659"/>
                    </a:lnTo>
                    <a:lnTo>
                      <a:pt x="210" y="659"/>
                    </a:lnTo>
                    <a:lnTo>
                      <a:pt x="207" y="658"/>
                    </a:lnTo>
                    <a:lnTo>
                      <a:pt x="205" y="656"/>
                    </a:lnTo>
                    <a:lnTo>
                      <a:pt x="203" y="654"/>
                    </a:lnTo>
                    <a:lnTo>
                      <a:pt x="199" y="648"/>
                    </a:lnTo>
                    <a:lnTo>
                      <a:pt x="196" y="641"/>
                    </a:lnTo>
                    <a:lnTo>
                      <a:pt x="188" y="636"/>
                    </a:lnTo>
                    <a:lnTo>
                      <a:pt x="184" y="630"/>
                    </a:lnTo>
                    <a:lnTo>
                      <a:pt x="184" y="627"/>
                    </a:lnTo>
                    <a:lnTo>
                      <a:pt x="186" y="624"/>
                    </a:lnTo>
                    <a:lnTo>
                      <a:pt x="189" y="623"/>
                    </a:lnTo>
                    <a:lnTo>
                      <a:pt x="193" y="621"/>
                    </a:lnTo>
                    <a:lnTo>
                      <a:pt x="196" y="620"/>
                    </a:lnTo>
                    <a:lnTo>
                      <a:pt x="199" y="618"/>
                    </a:lnTo>
                    <a:lnTo>
                      <a:pt x="202" y="615"/>
                    </a:lnTo>
                    <a:lnTo>
                      <a:pt x="204" y="613"/>
                    </a:lnTo>
                    <a:lnTo>
                      <a:pt x="207" y="607"/>
                    </a:lnTo>
                    <a:lnTo>
                      <a:pt x="208" y="601"/>
                    </a:lnTo>
                    <a:lnTo>
                      <a:pt x="209" y="595"/>
                    </a:lnTo>
                    <a:lnTo>
                      <a:pt x="209" y="589"/>
                    </a:lnTo>
                    <a:lnTo>
                      <a:pt x="207" y="580"/>
                    </a:lnTo>
                    <a:lnTo>
                      <a:pt x="205" y="573"/>
                    </a:lnTo>
                    <a:lnTo>
                      <a:pt x="204" y="563"/>
                    </a:lnTo>
                    <a:lnTo>
                      <a:pt x="203" y="552"/>
                    </a:lnTo>
                    <a:lnTo>
                      <a:pt x="202" y="548"/>
                    </a:lnTo>
                    <a:lnTo>
                      <a:pt x="200" y="545"/>
                    </a:lnTo>
                    <a:lnTo>
                      <a:pt x="197" y="543"/>
                    </a:lnTo>
                    <a:lnTo>
                      <a:pt x="193" y="542"/>
                    </a:lnTo>
                    <a:lnTo>
                      <a:pt x="189" y="542"/>
                    </a:lnTo>
                    <a:lnTo>
                      <a:pt x="186" y="543"/>
                    </a:lnTo>
                    <a:lnTo>
                      <a:pt x="184" y="544"/>
                    </a:lnTo>
                    <a:lnTo>
                      <a:pt x="183" y="546"/>
                    </a:lnTo>
                    <a:lnTo>
                      <a:pt x="180" y="550"/>
                    </a:lnTo>
                    <a:lnTo>
                      <a:pt x="178" y="555"/>
                    </a:lnTo>
                    <a:lnTo>
                      <a:pt x="177" y="569"/>
                    </a:lnTo>
                    <a:lnTo>
                      <a:pt x="175" y="582"/>
                    </a:lnTo>
                    <a:lnTo>
                      <a:pt x="173" y="586"/>
                    </a:lnTo>
                    <a:lnTo>
                      <a:pt x="170" y="590"/>
                    </a:lnTo>
                    <a:lnTo>
                      <a:pt x="167" y="592"/>
                    </a:lnTo>
                    <a:lnTo>
                      <a:pt x="164" y="594"/>
                    </a:lnTo>
                    <a:lnTo>
                      <a:pt x="154" y="595"/>
                    </a:lnTo>
                    <a:lnTo>
                      <a:pt x="145" y="596"/>
                    </a:lnTo>
                    <a:lnTo>
                      <a:pt x="133" y="595"/>
                    </a:lnTo>
                    <a:lnTo>
                      <a:pt x="121" y="595"/>
                    </a:lnTo>
                    <a:lnTo>
                      <a:pt x="120" y="592"/>
                    </a:lnTo>
                    <a:lnTo>
                      <a:pt x="119" y="590"/>
                    </a:lnTo>
                    <a:lnTo>
                      <a:pt x="120" y="584"/>
                    </a:lnTo>
                    <a:lnTo>
                      <a:pt x="121" y="580"/>
                    </a:lnTo>
                    <a:lnTo>
                      <a:pt x="121" y="574"/>
                    </a:lnTo>
                    <a:lnTo>
                      <a:pt x="120" y="569"/>
                    </a:lnTo>
                    <a:lnTo>
                      <a:pt x="118" y="564"/>
                    </a:lnTo>
                    <a:lnTo>
                      <a:pt x="117" y="558"/>
                    </a:lnTo>
                    <a:lnTo>
                      <a:pt x="112" y="549"/>
                    </a:lnTo>
                    <a:lnTo>
                      <a:pt x="108" y="539"/>
                    </a:lnTo>
                    <a:lnTo>
                      <a:pt x="107" y="530"/>
                    </a:lnTo>
                    <a:lnTo>
                      <a:pt x="108" y="523"/>
                    </a:lnTo>
                    <a:lnTo>
                      <a:pt x="108" y="520"/>
                    </a:lnTo>
                    <a:lnTo>
                      <a:pt x="107" y="517"/>
                    </a:lnTo>
                    <a:lnTo>
                      <a:pt x="107" y="513"/>
                    </a:lnTo>
                    <a:lnTo>
                      <a:pt x="104" y="510"/>
                    </a:lnTo>
                    <a:lnTo>
                      <a:pt x="101" y="507"/>
                    </a:lnTo>
                    <a:lnTo>
                      <a:pt x="97" y="505"/>
                    </a:lnTo>
                    <a:close/>
                  </a:path>
                </a:pathLst>
              </a:custGeom>
              <a:solidFill>
                <a:srgbClr val="EAEAEA"/>
              </a:solidFill>
              <a:ln w="9525">
                <a:solidFill>
                  <a:sysClr val="windowText" lastClr="000000">
                    <a:lumMod val="50000"/>
                    <a:lumOff val="50000"/>
                  </a:sysClr>
                </a:solidFill>
                <a:round/>
                <a:headEnd/>
                <a:tailEnd/>
              </a:ln>
            </p:spPr>
          </p:sp>
          <p:sp>
            <p:nvSpPr>
              <p:cNvPr id="47" name="Brunei_Darussalam"/>
              <p:cNvSpPr>
                <a:spLocks/>
              </p:cNvSpPr>
              <p:nvPr/>
            </p:nvSpPr>
            <p:spPr bwMode="auto">
              <a:xfrm>
                <a:off x="5720747" y="5956756"/>
                <a:ext cx="85862" cy="84750"/>
              </a:xfrm>
              <a:custGeom>
                <a:avLst/>
                <a:gdLst/>
                <a:ahLst/>
                <a:cxnLst>
                  <a:cxn ang="0">
                    <a:pos x="10" y="121"/>
                  </a:cxn>
                  <a:cxn ang="0">
                    <a:pos x="27" y="137"/>
                  </a:cxn>
                  <a:cxn ang="0">
                    <a:pos x="46" y="164"/>
                  </a:cxn>
                  <a:cxn ang="0">
                    <a:pos x="68" y="179"/>
                  </a:cxn>
                  <a:cxn ang="0">
                    <a:pos x="77" y="166"/>
                  </a:cxn>
                  <a:cxn ang="0">
                    <a:pos x="84" y="143"/>
                  </a:cxn>
                  <a:cxn ang="0">
                    <a:pos x="89" y="119"/>
                  </a:cxn>
                  <a:cxn ang="0">
                    <a:pos x="92" y="104"/>
                  </a:cxn>
                  <a:cxn ang="0">
                    <a:pos x="99" y="94"/>
                  </a:cxn>
                  <a:cxn ang="0">
                    <a:pos x="109" y="88"/>
                  </a:cxn>
                  <a:cxn ang="0">
                    <a:pos x="121" y="88"/>
                  </a:cxn>
                  <a:cxn ang="0">
                    <a:pos x="129" y="91"/>
                  </a:cxn>
                  <a:cxn ang="0">
                    <a:pos x="137" y="99"/>
                  </a:cxn>
                  <a:cxn ang="0">
                    <a:pos x="148" y="113"/>
                  </a:cxn>
                  <a:cxn ang="0">
                    <a:pos x="157" y="122"/>
                  </a:cxn>
                  <a:cxn ang="0">
                    <a:pos x="164" y="125"/>
                  </a:cxn>
                  <a:cxn ang="0">
                    <a:pos x="177" y="123"/>
                  </a:cxn>
                  <a:cxn ang="0">
                    <a:pos x="183" y="99"/>
                  </a:cxn>
                  <a:cxn ang="0">
                    <a:pos x="182" y="78"/>
                  </a:cxn>
                  <a:cxn ang="0">
                    <a:pos x="179" y="59"/>
                  </a:cxn>
                  <a:cxn ang="0">
                    <a:pos x="174" y="41"/>
                  </a:cxn>
                  <a:cxn ang="0">
                    <a:pos x="164" y="21"/>
                  </a:cxn>
                  <a:cxn ang="0">
                    <a:pos x="160" y="21"/>
                  </a:cxn>
                  <a:cxn ang="0">
                    <a:pos x="130" y="0"/>
                  </a:cxn>
                  <a:cxn ang="0">
                    <a:pos x="125" y="1"/>
                  </a:cxn>
                  <a:cxn ang="0">
                    <a:pos x="122" y="4"/>
                  </a:cxn>
                  <a:cxn ang="0">
                    <a:pos x="116" y="12"/>
                  </a:cxn>
                  <a:cxn ang="0">
                    <a:pos x="99" y="30"/>
                  </a:cxn>
                  <a:cxn ang="0">
                    <a:pos x="73" y="51"/>
                  </a:cxn>
                  <a:cxn ang="0">
                    <a:pos x="47" y="71"/>
                  </a:cxn>
                  <a:cxn ang="0">
                    <a:pos x="22" y="94"/>
                  </a:cxn>
                  <a:cxn ang="0">
                    <a:pos x="0" y="113"/>
                  </a:cxn>
                </a:cxnLst>
                <a:rect l="0" t="0" r="r" b="b"/>
                <a:pathLst>
                  <a:path w="183" h="184">
                    <a:moveTo>
                      <a:pt x="0" y="113"/>
                    </a:moveTo>
                    <a:lnTo>
                      <a:pt x="10" y="121"/>
                    </a:lnTo>
                    <a:lnTo>
                      <a:pt x="18" y="129"/>
                    </a:lnTo>
                    <a:lnTo>
                      <a:pt x="27" y="137"/>
                    </a:lnTo>
                    <a:lnTo>
                      <a:pt x="33" y="147"/>
                    </a:lnTo>
                    <a:lnTo>
                      <a:pt x="46" y="164"/>
                    </a:lnTo>
                    <a:lnTo>
                      <a:pt x="62" y="184"/>
                    </a:lnTo>
                    <a:lnTo>
                      <a:pt x="68" y="179"/>
                    </a:lnTo>
                    <a:lnTo>
                      <a:pt x="73" y="173"/>
                    </a:lnTo>
                    <a:lnTo>
                      <a:pt x="77" y="166"/>
                    </a:lnTo>
                    <a:lnTo>
                      <a:pt x="79" y="159"/>
                    </a:lnTo>
                    <a:lnTo>
                      <a:pt x="84" y="143"/>
                    </a:lnTo>
                    <a:lnTo>
                      <a:pt x="87" y="126"/>
                    </a:lnTo>
                    <a:lnTo>
                      <a:pt x="89" y="119"/>
                    </a:lnTo>
                    <a:lnTo>
                      <a:pt x="90" y="112"/>
                    </a:lnTo>
                    <a:lnTo>
                      <a:pt x="92" y="104"/>
                    </a:lnTo>
                    <a:lnTo>
                      <a:pt x="95" y="99"/>
                    </a:lnTo>
                    <a:lnTo>
                      <a:pt x="99" y="94"/>
                    </a:lnTo>
                    <a:lnTo>
                      <a:pt x="103" y="90"/>
                    </a:lnTo>
                    <a:lnTo>
                      <a:pt x="109" y="88"/>
                    </a:lnTo>
                    <a:lnTo>
                      <a:pt x="117" y="87"/>
                    </a:lnTo>
                    <a:lnTo>
                      <a:pt x="121" y="88"/>
                    </a:lnTo>
                    <a:lnTo>
                      <a:pt x="125" y="89"/>
                    </a:lnTo>
                    <a:lnTo>
                      <a:pt x="129" y="91"/>
                    </a:lnTo>
                    <a:lnTo>
                      <a:pt x="132" y="93"/>
                    </a:lnTo>
                    <a:lnTo>
                      <a:pt x="137" y="99"/>
                    </a:lnTo>
                    <a:lnTo>
                      <a:pt x="143" y="106"/>
                    </a:lnTo>
                    <a:lnTo>
                      <a:pt x="148" y="113"/>
                    </a:lnTo>
                    <a:lnTo>
                      <a:pt x="154" y="119"/>
                    </a:lnTo>
                    <a:lnTo>
                      <a:pt x="157" y="122"/>
                    </a:lnTo>
                    <a:lnTo>
                      <a:pt x="161" y="123"/>
                    </a:lnTo>
                    <a:lnTo>
                      <a:pt x="164" y="125"/>
                    </a:lnTo>
                    <a:lnTo>
                      <a:pt x="170" y="125"/>
                    </a:lnTo>
                    <a:lnTo>
                      <a:pt x="177" y="123"/>
                    </a:lnTo>
                    <a:lnTo>
                      <a:pt x="183" y="120"/>
                    </a:lnTo>
                    <a:lnTo>
                      <a:pt x="183" y="99"/>
                    </a:lnTo>
                    <a:lnTo>
                      <a:pt x="183" y="89"/>
                    </a:lnTo>
                    <a:lnTo>
                      <a:pt x="182" y="78"/>
                    </a:lnTo>
                    <a:lnTo>
                      <a:pt x="181" y="68"/>
                    </a:lnTo>
                    <a:lnTo>
                      <a:pt x="179" y="59"/>
                    </a:lnTo>
                    <a:lnTo>
                      <a:pt x="177" y="50"/>
                    </a:lnTo>
                    <a:lnTo>
                      <a:pt x="174" y="41"/>
                    </a:lnTo>
                    <a:lnTo>
                      <a:pt x="170" y="31"/>
                    </a:lnTo>
                    <a:lnTo>
                      <a:pt x="164" y="21"/>
                    </a:lnTo>
                    <a:lnTo>
                      <a:pt x="162" y="21"/>
                    </a:lnTo>
                    <a:lnTo>
                      <a:pt x="160" y="21"/>
                    </a:lnTo>
                    <a:lnTo>
                      <a:pt x="145" y="10"/>
                    </a:lnTo>
                    <a:lnTo>
                      <a:pt x="130" y="0"/>
                    </a:lnTo>
                    <a:lnTo>
                      <a:pt x="127" y="0"/>
                    </a:lnTo>
                    <a:lnTo>
                      <a:pt x="125" y="1"/>
                    </a:lnTo>
                    <a:lnTo>
                      <a:pt x="124" y="2"/>
                    </a:lnTo>
                    <a:lnTo>
                      <a:pt x="122" y="4"/>
                    </a:lnTo>
                    <a:lnTo>
                      <a:pt x="119" y="8"/>
                    </a:lnTo>
                    <a:lnTo>
                      <a:pt x="116" y="12"/>
                    </a:lnTo>
                    <a:lnTo>
                      <a:pt x="107" y="21"/>
                    </a:lnTo>
                    <a:lnTo>
                      <a:pt x="99" y="30"/>
                    </a:lnTo>
                    <a:lnTo>
                      <a:pt x="86" y="42"/>
                    </a:lnTo>
                    <a:lnTo>
                      <a:pt x="73" y="51"/>
                    </a:lnTo>
                    <a:lnTo>
                      <a:pt x="61" y="61"/>
                    </a:lnTo>
                    <a:lnTo>
                      <a:pt x="47" y="71"/>
                    </a:lnTo>
                    <a:lnTo>
                      <a:pt x="34" y="83"/>
                    </a:lnTo>
                    <a:lnTo>
                      <a:pt x="22" y="94"/>
                    </a:lnTo>
                    <a:lnTo>
                      <a:pt x="11" y="104"/>
                    </a:lnTo>
                    <a:lnTo>
                      <a:pt x="0" y="113"/>
                    </a:lnTo>
                    <a:close/>
                  </a:path>
                </a:pathLst>
              </a:custGeom>
              <a:solidFill>
                <a:srgbClr val="EAEAEA"/>
              </a:solidFill>
              <a:ln w="9525">
                <a:solidFill>
                  <a:sysClr val="windowText" lastClr="000000">
                    <a:lumMod val="50000"/>
                    <a:lumOff val="50000"/>
                  </a:sysClr>
                </a:solidFill>
                <a:round/>
                <a:headEnd/>
                <a:tailEnd/>
              </a:ln>
            </p:spPr>
          </p:sp>
        </p:grpSp>
        <p:grpSp>
          <p:nvGrpSpPr>
            <p:cNvPr id="11" name="South-Central Asia"/>
            <p:cNvGrpSpPr/>
            <p:nvPr/>
          </p:nvGrpSpPr>
          <p:grpSpPr>
            <a:xfrm>
              <a:off x="996398" y="2264540"/>
              <a:ext cx="3287989" cy="4352395"/>
              <a:chOff x="996398" y="2264540"/>
              <a:chExt cx="3313261" cy="4049268"/>
            </a:xfrm>
          </p:grpSpPr>
          <p:grpSp>
            <p:nvGrpSpPr>
              <p:cNvPr id="21" name="Southern Asia"/>
              <p:cNvGrpSpPr/>
              <p:nvPr/>
            </p:nvGrpSpPr>
            <p:grpSpPr>
              <a:xfrm>
                <a:off x="996398" y="3182581"/>
                <a:ext cx="3313261" cy="3131227"/>
                <a:chOff x="996398" y="3182581"/>
                <a:chExt cx="3313261" cy="3131227"/>
              </a:xfrm>
            </p:grpSpPr>
            <p:sp>
              <p:nvSpPr>
                <p:cNvPr id="28" name="Sri_Lanka"/>
                <p:cNvSpPr>
                  <a:spLocks/>
                </p:cNvSpPr>
                <p:nvPr/>
              </p:nvSpPr>
              <p:spPr bwMode="auto">
                <a:xfrm>
                  <a:off x="3113204" y="5887865"/>
                  <a:ext cx="165662" cy="283225"/>
                </a:xfrm>
                <a:custGeom>
                  <a:avLst/>
                  <a:gdLst/>
                  <a:ahLst/>
                  <a:cxnLst>
                    <a:cxn ang="0">
                      <a:pos x="52" y="0"/>
                    </a:cxn>
                    <a:cxn ang="0">
                      <a:pos x="51" y="28"/>
                    </a:cxn>
                    <a:cxn ang="0">
                      <a:pos x="52" y="55"/>
                    </a:cxn>
                    <a:cxn ang="0">
                      <a:pos x="50" y="80"/>
                    </a:cxn>
                    <a:cxn ang="0">
                      <a:pos x="44" y="101"/>
                    </a:cxn>
                    <a:cxn ang="0">
                      <a:pos x="25" y="144"/>
                    </a:cxn>
                    <a:cxn ang="0">
                      <a:pos x="20" y="166"/>
                    </a:cxn>
                    <a:cxn ang="0">
                      <a:pos x="16" y="188"/>
                    </a:cxn>
                    <a:cxn ang="0">
                      <a:pos x="4" y="230"/>
                    </a:cxn>
                    <a:cxn ang="0">
                      <a:pos x="1" y="250"/>
                    </a:cxn>
                    <a:cxn ang="0">
                      <a:pos x="0" y="273"/>
                    </a:cxn>
                    <a:cxn ang="0">
                      <a:pos x="2" y="310"/>
                    </a:cxn>
                    <a:cxn ang="0">
                      <a:pos x="5" y="342"/>
                    </a:cxn>
                    <a:cxn ang="0">
                      <a:pos x="17" y="413"/>
                    </a:cxn>
                    <a:cxn ang="0">
                      <a:pos x="23" y="437"/>
                    </a:cxn>
                    <a:cxn ang="0">
                      <a:pos x="28" y="462"/>
                    </a:cxn>
                    <a:cxn ang="0">
                      <a:pos x="34" y="488"/>
                    </a:cxn>
                    <a:cxn ang="0">
                      <a:pos x="47" y="511"/>
                    </a:cxn>
                    <a:cxn ang="0">
                      <a:pos x="56" y="528"/>
                    </a:cxn>
                    <a:cxn ang="0">
                      <a:pos x="66" y="544"/>
                    </a:cxn>
                    <a:cxn ang="0">
                      <a:pos x="82" y="560"/>
                    </a:cxn>
                    <a:cxn ang="0">
                      <a:pos x="100" y="569"/>
                    </a:cxn>
                    <a:cxn ang="0">
                      <a:pos x="119" y="574"/>
                    </a:cxn>
                    <a:cxn ang="0">
                      <a:pos x="142" y="576"/>
                    </a:cxn>
                    <a:cxn ang="0">
                      <a:pos x="177" y="576"/>
                    </a:cxn>
                    <a:cxn ang="0">
                      <a:pos x="189" y="572"/>
                    </a:cxn>
                    <a:cxn ang="0">
                      <a:pos x="204" y="564"/>
                    </a:cxn>
                    <a:cxn ang="0">
                      <a:pos x="244" y="549"/>
                    </a:cxn>
                    <a:cxn ang="0">
                      <a:pos x="279" y="535"/>
                    </a:cxn>
                    <a:cxn ang="0">
                      <a:pos x="301" y="521"/>
                    </a:cxn>
                    <a:cxn ang="0">
                      <a:pos x="318" y="507"/>
                    </a:cxn>
                    <a:cxn ang="0">
                      <a:pos x="327" y="498"/>
                    </a:cxn>
                    <a:cxn ang="0">
                      <a:pos x="334" y="480"/>
                    </a:cxn>
                    <a:cxn ang="0">
                      <a:pos x="343" y="447"/>
                    </a:cxn>
                    <a:cxn ang="0">
                      <a:pos x="350" y="409"/>
                    </a:cxn>
                    <a:cxn ang="0">
                      <a:pos x="350" y="375"/>
                    </a:cxn>
                    <a:cxn ang="0">
                      <a:pos x="343" y="352"/>
                    </a:cxn>
                    <a:cxn ang="0">
                      <a:pos x="329" y="320"/>
                    </a:cxn>
                    <a:cxn ang="0">
                      <a:pos x="312" y="290"/>
                    </a:cxn>
                    <a:cxn ang="0">
                      <a:pos x="305" y="279"/>
                    </a:cxn>
                    <a:cxn ang="0">
                      <a:pos x="302" y="262"/>
                    </a:cxn>
                    <a:cxn ang="0">
                      <a:pos x="304" y="247"/>
                    </a:cxn>
                    <a:cxn ang="0">
                      <a:pos x="301" y="224"/>
                    </a:cxn>
                    <a:cxn ang="0">
                      <a:pos x="293" y="202"/>
                    </a:cxn>
                    <a:cxn ang="0">
                      <a:pos x="273" y="172"/>
                    </a:cxn>
                    <a:cxn ang="0">
                      <a:pos x="244" y="133"/>
                    </a:cxn>
                    <a:cxn ang="0">
                      <a:pos x="220" y="100"/>
                    </a:cxn>
                    <a:cxn ang="0">
                      <a:pos x="200" y="73"/>
                    </a:cxn>
                    <a:cxn ang="0">
                      <a:pos x="194" y="60"/>
                    </a:cxn>
                    <a:cxn ang="0">
                      <a:pos x="189" y="53"/>
                    </a:cxn>
                    <a:cxn ang="0">
                      <a:pos x="173" y="43"/>
                    </a:cxn>
                    <a:cxn ang="0">
                      <a:pos x="152" y="31"/>
                    </a:cxn>
                    <a:cxn ang="0">
                      <a:pos x="130" y="22"/>
                    </a:cxn>
                    <a:cxn ang="0">
                      <a:pos x="106" y="16"/>
                    </a:cxn>
                    <a:cxn ang="0">
                      <a:pos x="83" y="9"/>
                    </a:cxn>
                    <a:cxn ang="0">
                      <a:pos x="73" y="3"/>
                    </a:cxn>
                    <a:cxn ang="0">
                      <a:pos x="65" y="1"/>
                    </a:cxn>
                  </a:cxnLst>
                  <a:rect l="0" t="0" r="r" b="b"/>
                  <a:pathLst>
                    <a:path w="350" h="576">
                      <a:moveTo>
                        <a:pt x="59" y="0"/>
                      </a:moveTo>
                      <a:lnTo>
                        <a:pt x="52" y="0"/>
                      </a:lnTo>
                      <a:lnTo>
                        <a:pt x="51" y="15"/>
                      </a:lnTo>
                      <a:lnTo>
                        <a:pt x="51" y="28"/>
                      </a:lnTo>
                      <a:lnTo>
                        <a:pt x="52" y="40"/>
                      </a:lnTo>
                      <a:lnTo>
                        <a:pt x="52" y="55"/>
                      </a:lnTo>
                      <a:lnTo>
                        <a:pt x="51" y="68"/>
                      </a:lnTo>
                      <a:lnTo>
                        <a:pt x="50" y="80"/>
                      </a:lnTo>
                      <a:lnTo>
                        <a:pt x="48" y="90"/>
                      </a:lnTo>
                      <a:lnTo>
                        <a:pt x="44" y="101"/>
                      </a:lnTo>
                      <a:lnTo>
                        <a:pt x="36" y="121"/>
                      </a:lnTo>
                      <a:lnTo>
                        <a:pt x="25" y="144"/>
                      </a:lnTo>
                      <a:lnTo>
                        <a:pt x="22" y="156"/>
                      </a:lnTo>
                      <a:lnTo>
                        <a:pt x="20" y="166"/>
                      </a:lnTo>
                      <a:lnTo>
                        <a:pt x="19" y="176"/>
                      </a:lnTo>
                      <a:lnTo>
                        <a:pt x="16" y="188"/>
                      </a:lnTo>
                      <a:lnTo>
                        <a:pt x="10" y="210"/>
                      </a:lnTo>
                      <a:lnTo>
                        <a:pt x="4" y="230"/>
                      </a:lnTo>
                      <a:lnTo>
                        <a:pt x="3" y="239"/>
                      </a:lnTo>
                      <a:lnTo>
                        <a:pt x="1" y="250"/>
                      </a:lnTo>
                      <a:lnTo>
                        <a:pt x="1" y="260"/>
                      </a:lnTo>
                      <a:lnTo>
                        <a:pt x="0" y="273"/>
                      </a:lnTo>
                      <a:lnTo>
                        <a:pt x="1" y="292"/>
                      </a:lnTo>
                      <a:lnTo>
                        <a:pt x="2" y="310"/>
                      </a:lnTo>
                      <a:lnTo>
                        <a:pt x="3" y="327"/>
                      </a:lnTo>
                      <a:lnTo>
                        <a:pt x="5" y="342"/>
                      </a:lnTo>
                      <a:lnTo>
                        <a:pt x="11" y="375"/>
                      </a:lnTo>
                      <a:lnTo>
                        <a:pt x="17" y="413"/>
                      </a:lnTo>
                      <a:lnTo>
                        <a:pt x="20" y="426"/>
                      </a:lnTo>
                      <a:lnTo>
                        <a:pt x="23" y="437"/>
                      </a:lnTo>
                      <a:lnTo>
                        <a:pt x="26" y="449"/>
                      </a:lnTo>
                      <a:lnTo>
                        <a:pt x="28" y="462"/>
                      </a:lnTo>
                      <a:lnTo>
                        <a:pt x="30" y="476"/>
                      </a:lnTo>
                      <a:lnTo>
                        <a:pt x="34" y="488"/>
                      </a:lnTo>
                      <a:lnTo>
                        <a:pt x="40" y="499"/>
                      </a:lnTo>
                      <a:lnTo>
                        <a:pt x="47" y="511"/>
                      </a:lnTo>
                      <a:lnTo>
                        <a:pt x="52" y="520"/>
                      </a:lnTo>
                      <a:lnTo>
                        <a:pt x="56" y="528"/>
                      </a:lnTo>
                      <a:lnTo>
                        <a:pt x="60" y="536"/>
                      </a:lnTo>
                      <a:lnTo>
                        <a:pt x="66" y="544"/>
                      </a:lnTo>
                      <a:lnTo>
                        <a:pt x="74" y="553"/>
                      </a:lnTo>
                      <a:lnTo>
                        <a:pt x="82" y="560"/>
                      </a:lnTo>
                      <a:lnTo>
                        <a:pt x="90" y="565"/>
                      </a:lnTo>
                      <a:lnTo>
                        <a:pt x="100" y="569"/>
                      </a:lnTo>
                      <a:lnTo>
                        <a:pt x="109" y="572"/>
                      </a:lnTo>
                      <a:lnTo>
                        <a:pt x="119" y="574"/>
                      </a:lnTo>
                      <a:lnTo>
                        <a:pt x="131" y="576"/>
                      </a:lnTo>
                      <a:lnTo>
                        <a:pt x="142" y="576"/>
                      </a:lnTo>
                      <a:lnTo>
                        <a:pt x="170" y="576"/>
                      </a:lnTo>
                      <a:lnTo>
                        <a:pt x="177" y="576"/>
                      </a:lnTo>
                      <a:lnTo>
                        <a:pt x="183" y="574"/>
                      </a:lnTo>
                      <a:lnTo>
                        <a:pt x="189" y="572"/>
                      </a:lnTo>
                      <a:lnTo>
                        <a:pt x="194" y="570"/>
                      </a:lnTo>
                      <a:lnTo>
                        <a:pt x="204" y="564"/>
                      </a:lnTo>
                      <a:lnTo>
                        <a:pt x="217" y="559"/>
                      </a:lnTo>
                      <a:lnTo>
                        <a:pt x="244" y="549"/>
                      </a:lnTo>
                      <a:lnTo>
                        <a:pt x="268" y="540"/>
                      </a:lnTo>
                      <a:lnTo>
                        <a:pt x="279" y="535"/>
                      </a:lnTo>
                      <a:lnTo>
                        <a:pt x="289" y="529"/>
                      </a:lnTo>
                      <a:lnTo>
                        <a:pt x="301" y="521"/>
                      </a:lnTo>
                      <a:lnTo>
                        <a:pt x="313" y="512"/>
                      </a:lnTo>
                      <a:lnTo>
                        <a:pt x="318" y="507"/>
                      </a:lnTo>
                      <a:lnTo>
                        <a:pt x="323" y="503"/>
                      </a:lnTo>
                      <a:lnTo>
                        <a:pt x="327" y="498"/>
                      </a:lnTo>
                      <a:lnTo>
                        <a:pt x="329" y="492"/>
                      </a:lnTo>
                      <a:lnTo>
                        <a:pt x="334" y="480"/>
                      </a:lnTo>
                      <a:lnTo>
                        <a:pt x="338" y="468"/>
                      </a:lnTo>
                      <a:lnTo>
                        <a:pt x="343" y="447"/>
                      </a:lnTo>
                      <a:lnTo>
                        <a:pt x="347" y="428"/>
                      </a:lnTo>
                      <a:lnTo>
                        <a:pt x="350" y="409"/>
                      </a:lnTo>
                      <a:lnTo>
                        <a:pt x="350" y="389"/>
                      </a:lnTo>
                      <a:lnTo>
                        <a:pt x="350" y="375"/>
                      </a:lnTo>
                      <a:lnTo>
                        <a:pt x="346" y="363"/>
                      </a:lnTo>
                      <a:lnTo>
                        <a:pt x="343" y="352"/>
                      </a:lnTo>
                      <a:lnTo>
                        <a:pt x="339" y="342"/>
                      </a:lnTo>
                      <a:lnTo>
                        <a:pt x="329" y="320"/>
                      </a:lnTo>
                      <a:lnTo>
                        <a:pt x="316" y="298"/>
                      </a:lnTo>
                      <a:lnTo>
                        <a:pt x="312" y="290"/>
                      </a:lnTo>
                      <a:lnTo>
                        <a:pt x="308" y="284"/>
                      </a:lnTo>
                      <a:lnTo>
                        <a:pt x="305" y="279"/>
                      </a:lnTo>
                      <a:lnTo>
                        <a:pt x="302" y="271"/>
                      </a:lnTo>
                      <a:lnTo>
                        <a:pt x="302" y="262"/>
                      </a:lnTo>
                      <a:lnTo>
                        <a:pt x="303" y="255"/>
                      </a:lnTo>
                      <a:lnTo>
                        <a:pt x="304" y="247"/>
                      </a:lnTo>
                      <a:lnTo>
                        <a:pt x="304" y="237"/>
                      </a:lnTo>
                      <a:lnTo>
                        <a:pt x="301" y="224"/>
                      </a:lnTo>
                      <a:lnTo>
                        <a:pt x="298" y="213"/>
                      </a:lnTo>
                      <a:lnTo>
                        <a:pt x="293" y="202"/>
                      </a:lnTo>
                      <a:lnTo>
                        <a:pt x="287" y="192"/>
                      </a:lnTo>
                      <a:lnTo>
                        <a:pt x="273" y="172"/>
                      </a:lnTo>
                      <a:lnTo>
                        <a:pt x="257" y="151"/>
                      </a:lnTo>
                      <a:lnTo>
                        <a:pt x="244" y="133"/>
                      </a:lnTo>
                      <a:lnTo>
                        <a:pt x="232" y="116"/>
                      </a:lnTo>
                      <a:lnTo>
                        <a:pt x="220" y="100"/>
                      </a:lnTo>
                      <a:lnTo>
                        <a:pt x="207" y="81"/>
                      </a:lnTo>
                      <a:lnTo>
                        <a:pt x="200" y="73"/>
                      </a:lnTo>
                      <a:lnTo>
                        <a:pt x="196" y="64"/>
                      </a:lnTo>
                      <a:lnTo>
                        <a:pt x="194" y="60"/>
                      </a:lnTo>
                      <a:lnTo>
                        <a:pt x="192" y="57"/>
                      </a:lnTo>
                      <a:lnTo>
                        <a:pt x="189" y="53"/>
                      </a:lnTo>
                      <a:lnTo>
                        <a:pt x="185" y="50"/>
                      </a:lnTo>
                      <a:lnTo>
                        <a:pt x="173" y="43"/>
                      </a:lnTo>
                      <a:lnTo>
                        <a:pt x="162" y="36"/>
                      </a:lnTo>
                      <a:lnTo>
                        <a:pt x="152" y="31"/>
                      </a:lnTo>
                      <a:lnTo>
                        <a:pt x="140" y="26"/>
                      </a:lnTo>
                      <a:lnTo>
                        <a:pt x="130" y="22"/>
                      </a:lnTo>
                      <a:lnTo>
                        <a:pt x="118" y="19"/>
                      </a:lnTo>
                      <a:lnTo>
                        <a:pt x="106" y="16"/>
                      </a:lnTo>
                      <a:lnTo>
                        <a:pt x="93" y="12"/>
                      </a:lnTo>
                      <a:lnTo>
                        <a:pt x="83" y="9"/>
                      </a:lnTo>
                      <a:lnTo>
                        <a:pt x="76" y="5"/>
                      </a:lnTo>
                      <a:lnTo>
                        <a:pt x="73" y="3"/>
                      </a:lnTo>
                      <a:lnTo>
                        <a:pt x="69" y="2"/>
                      </a:lnTo>
                      <a:lnTo>
                        <a:pt x="65" y="1"/>
                      </a:lnTo>
                      <a:lnTo>
                        <a:pt x="59" y="0"/>
                      </a:lnTo>
                      <a:close/>
                    </a:path>
                  </a:pathLst>
                </a:custGeom>
                <a:solidFill>
                  <a:srgbClr val="C0C0C0"/>
                </a:solidFill>
                <a:ln w="9525">
                  <a:solidFill>
                    <a:sysClr val="windowText" lastClr="000000">
                      <a:lumMod val="50000"/>
                      <a:lumOff val="50000"/>
                    </a:sysClr>
                  </a:solidFill>
                  <a:round/>
                  <a:headEnd/>
                  <a:tailEnd/>
                </a:ln>
              </p:spPr>
            </p:sp>
            <p:sp>
              <p:nvSpPr>
                <p:cNvPr id="29" name="Pakistan"/>
                <p:cNvSpPr>
                  <a:spLocks/>
                </p:cNvSpPr>
                <p:nvPr/>
              </p:nvSpPr>
              <p:spPr bwMode="auto">
                <a:xfrm>
                  <a:off x="1879935" y="3700199"/>
                  <a:ext cx="1113623" cy="1035235"/>
                </a:xfrm>
                <a:custGeom>
                  <a:avLst/>
                  <a:gdLst/>
                  <a:ahLst/>
                  <a:cxnLst>
                    <a:cxn ang="0">
                      <a:pos x="150" y="1071"/>
                    </a:cxn>
                    <a:cxn ang="0">
                      <a:pos x="398" y="1107"/>
                    </a:cxn>
                    <a:cxn ang="0">
                      <a:pos x="694" y="1121"/>
                    </a:cxn>
                    <a:cxn ang="0">
                      <a:pos x="783" y="1014"/>
                    </a:cxn>
                    <a:cxn ang="0">
                      <a:pos x="872" y="891"/>
                    </a:cxn>
                    <a:cxn ang="0">
                      <a:pos x="1029" y="892"/>
                    </a:cxn>
                    <a:cxn ang="0">
                      <a:pos x="1057" y="832"/>
                    </a:cxn>
                    <a:cxn ang="0">
                      <a:pos x="1163" y="819"/>
                    </a:cxn>
                    <a:cxn ang="0">
                      <a:pos x="1236" y="816"/>
                    </a:cxn>
                    <a:cxn ang="0">
                      <a:pos x="1296" y="671"/>
                    </a:cxn>
                    <a:cxn ang="0">
                      <a:pos x="1373" y="598"/>
                    </a:cxn>
                    <a:cxn ang="0">
                      <a:pos x="1335" y="494"/>
                    </a:cxn>
                    <a:cxn ang="0">
                      <a:pos x="1505" y="502"/>
                    </a:cxn>
                    <a:cxn ang="0">
                      <a:pos x="1560" y="344"/>
                    </a:cxn>
                    <a:cxn ang="0">
                      <a:pos x="1553" y="204"/>
                    </a:cxn>
                    <a:cxn ang="0">
                      <a:pos x="1627" y="150"/>
                    </a:cxn>
                    <a:cxn ang="0">
                      <a:pos x="1749" y="83"/>
                    </a:cxn>
                    <a:cxn ang="0">
                      <a:pos x="1912" y="22"/>
                    </a:cxn>
                    <a:cxn ang="0">
                      <a:pos x="2045" y="20"/>
                    </a:cxn>
                    <a:cxn ang="0">
                      <a:pos x="2123" y="87"/>
                    </a:cxn>
                    <a:cxn ang="0">
                      <a:pos x="2163" y="160"/>
                    </a:cxn>
                    <a:cxn ang="0">
                      <a:pos x="2286" y="251"/>
                    </a:cxn>
                    <a:cxn ang="0">
                      <a:pos x="2374" y="249"/>
                    </a:cxn>
                    <a:cxn ang="0">
                      <a:pos x="2335" y="341"/>
                    </a:cxn>
                    <a:cxn ang="0">
                      <a:pos x="2200" y="419"/>
                    </a:cxn>
                    <a:cxn ang="0">
                      <a:pos x="1979" y="426"/>
                    </a:cxn>
                    <a:cxn ang="0">
                      <a:pos x="1941" y="505"/>
                    </a:cxn>
                    <a:cxn ang="0">
                      <a:pos x="1913" y="563"/>
                    </a:cxn>
                    <a:cxn ang="0">
                      <a:pos x="1931" y="702"/>
                    </a:cxn>
                    <a:cxn ang="0">
                      <a:pos x="1957" y="769"/>
                    </a:cxn>
                    <a:cxn ang="0">
                      <a:pos x="2006" y="840"/>
                    </a:cxn>
                    <a:cxn ang="0">
                      <a:pos x="1942" y="991"/>
                    </a:cxn>
                    <a:cxn ang="0">
                      <a:pos x="1844" y="1159"/>
                    </a:cxn>
                    <a:cxn ang="0">
                      <a:pos x="1770" y="1269"/>
                    </a:cxn>
                    <a:cxn ang="0">
                      <a:pos x="1636" y="1401"/>
                    </a:cxn>
                    <a:cxn ang="0">
                      <a:pos x="1574" y="1461"/>
                    </a:cxn>
                    <a:cxn ang="0">
                      <a:pos x="1499" y="1546"/>
                    </a:cxn>
                    <a:cxn ang="0">
                      <a:pos x="1382" y="1553"/>
                    </a:cxn>
                    <a:cxn ang="0">
                      <a:pos x="1339" y="1502"/>
                    </a:cxn>
                    <a:cxn ang="0">
                      <a:pos x="1201" y="1644"/>
                    </a:cxn>
                    <a:cxn ang="0">
                      <a:pos x="1259" y="1712"/>
                    </a:cxn>
                    <a:cxn ang="0">
                      <a:pos x="1271" y="1828"/>
                    </a:cxn>
                    <a:cxn ang="0">
                      <a:pos x="1339" y="1868"/>
                    </a:cxn>
                    <a:cxn ang="0">
                      <a:pos x="1389" y="2006"/>
                    </a:cxn>
                    <a:cxn ang="0">
                      <a:pos x="1312" y="2041"/>
                    </a:cxn>
                    <a:cxn ang="0">
                      <a:pos x="1205" y="2060"/>
                    </a:cxn>
                    <a:cxn ang="0">
                      <a:pos x="1032" y="2070"/>
                    </a:cxn>
                    <a:cxn ang="0">
                      <a:pos x="864" y="2054"/>
                    </a:cxn>
                    <a:cxn ang="0">
                      <a:pos x="820" y="1950"/>
                    </a:cxn>
                    <a:cxn ang="0">
                      <a:pos x="743" y="1897"/>
                    </a:cxn>
                    <a:cxn ang="0">
                      <a:pos x="684" y="1819"/>
                    </a:cxn>
                    <a:cxn ang="0">
                      <a:pos x="384" y="1812"/>
                    </a:cxn>
                    <a:cxn ang="0">
                      <a:pos x="256" y="1787"/>
                    </a:cxn>
                    <a:cxn ang="0">
                      <a:pos x="110" y="1767"/>
                    </a:cxn>
                    <a:cxn ang="0">
                      <a:pos x="1" y="1680"/>
                    </a:cxn>
                    <a:cxn ang="0">
                      <a:pos x="67" y="1601"/>
                    </a:cxn>
                    <a:cxn ang="0">
                      <a:pos x="147" y="1569"/>
                    </a:cxn>
                    <a:cxn ang="0">
                      <a:pos x="222" y="1587"/>
                    </a:cxn>
                    <a:cxn ang="0">
                      <a:pos x="286" y="1543"/>
                    </a:cxn>
                    <a:cxn ang="0">
                      <a:pos x="305" y="1462"/>
                    </a:cxn>
                    <a:cxn ang="0">
                      <a:pos x="230" y="1338"/>
                    </a:cxn>
                    <a:cxn ang="0">
                      <a:pos x="107" y="1217"/>
                    </a:cxn>
                    <a:cxn ang="0">
                      <a:pos x="39" y="1031"/>
                    </a:cxn>
                  </a:cxnLst>
                  <a:rect l="0" t="0" r="r" b="b"/>
                  <a:pathLst>
                    <a:path w="2405" h="2117">
                      <a:moveTo>
                        <a:pt x="55" y="1000"/>
                      </a:moveTo>
                      <a:lnTo>
                        <a:pt x="67" y="1004"/>
                      </a:lnTo>
                      <a:lnTo>
                        <a:pt x="77" y="1008"/>
                      </a:lnTo>
                      <a:lnTo>
                        <a:pt x="87" y="1014"/>
                      </a:lnTo>
                      <a:lnTo>
                        <a:pt x="95" y="1020"/>
                      </a:lnTo>
                      <a:lnTo>
                        <a:pt x="102" y="1027"/>
                      </a:lnTo>
                      <a:lnTo>
                        <a:pt x="110" y="1035"/>
                      </a:lnTo>
                      <a:lnTo>
                        <a:pt x="117" y="1045"/>
                      </a:lnTo>
                      <a:lnTo>
                        <a:pt x="124" y="1055"/>
                      </a:lnTo>
                      <a:lnTo>
                        <a:pt x="127" y="1059"/>
                      </a:lnTo>
                      <a:lnTo>
                        <a:pt x="131" y="1063"/>
                      </a:lnTo>
                      <a:lnTo>
                        <a:pt x="136" y="1067"/>
                      </a:lnTo>
                      <a:lnTo>
                        <a:pt x="141" y="1069"/>
                      </a:lnTo>
                      <a:lnTo>
                        <a:pt x="150" y="1071"/>
                      </a:lnTo>
                      <a:lnTo>
                        <a:pt x="159" y="1072"/>
                      </a:lnTo>
                      <a:lnTo>
                        <a:pt x="171" y="1073"/>
                      </a:lnTo>
                      <a:lnTo>
                        <a:pt x="182" y="1073"/>
                      </a:lnTo>
                      <a:lnTo>
                        <a:pt x="194" y="1074"/>
                      </a:lnTo>
                      <a:lnTo>
                        <a:pt x="205" y="1077"/>
                      </a:lnTo>
                      <a:lnTo>
                        <a:pt x="231" y="1086"/>
                      </a:lnTo>
                      <a:lnTo>
                        <a:pt x="253" y="1097"/>
                      </a:lnTo>
                      <a:lnTo>
                        <a:pt x="264" y="1101"/>
                      </a:lnTo>
                      <a:lnTo>
                        <a:pt x="275" y="1104"/>
                      </a:lnTo>
                      <a:lnTo>
                        <a:pt x="289" y="1107"/>
                      </a:lnTo>
                      <a:lnTo>
                        <a:pt x="302" y="1107"/>
                      </a:lnTo>
                      <a:lnTo>
                        <a:pt x="337" y="1107"/>
                      </a:lnTo>
                      <a:lnTo>
                        <a:pt x="368" y="1107"/>
                      </a:lnTo>
                      <a:lnTo>
                        <a:pt x="398" y="1107"/>
                      </a:lnTo>
                      <a:lnTo>
                        <a:pt x="426" y="1106"/>
                      </a:lnTo>
                      <a:lnTo>
                        <a:pt x="454" y="1106"/>
                      </a:lnTo>
                      <a:lnTo>
                        <a:pt x="483" y="1105"/>
                      </a:lnTo>
                      <a:lnTo>
                        <a:pt x="515" y="1105"/>
                      </a:lnTo>
                      <a:lnTo>
                        <a:pt x="549" y="1105"/>
                      </a:lnTo>
                      <a:lnTo>
                        <a:pt x="568" y="1106"/>
                      </a:lnTo>
                      <a:lnTo>
                        <a:pt x="584" y="1108"/>
                      </a:lnTo>
                      <a:lnTo>
                        <a:pt x="601" y="1110"/>
                      </a:lnTo>
                      <a:lnTo>
                        <a:pt x="616" y="1113"/>
                      </a:lnTo>
                      <a:lnTo>
                        <a:pt x="631" y="1116"/>
                      </a:lnTo>
                      <a:lnTo>
                        <a:pt x="647" y="1119"/>
                      </a:lnTo>
                      <a:lnTo>
                        <a:pt x="664" y="1120"/>
                      </a:lnTo>
                      <a:lnTo>
                        <a:pt x="684" y="1121"/>
                      </a:lnTo>
                      <a:lnTo>
                        <a:pt x="694" y="1121"/>
                      </a:lnTo>
                      <a:lnTo>
                        <a:pt x="703" y="1120"/>
                      </a:lnTo>
                      <a:lnTo>
                        <a:pt x="713" y="1118"/>
                      </a:lnTo>
                      <a:lnTo>
                        <a:pt x="722" y="1116"/>
                      </a:lnTo>
                      <a:lnTo>
                        <a:pt x="730" y="1112"/>
                      </a:lnTo>
                      <a:lnTo>
                        <a:pt x="738" y="1108"/>
                      </a:lnTo>
                      <a:lnTo>
                        <a:pt x="746" y="1103"/>
                      </a:lnTo>
                      <a:lnTo>
                        <a:pt x="753" y="1096"/>
                      </a:lnTo>
                      <a:lnTo>
                        <a:pt x="759" y="1087"/>
                      </a:lnTo>
                      <a:lnTo>
                        <a:pt x="765" y="1080"/>
                      </a:lnTo>
                      <a:lnTo>
                        <a:pt x="768" y="1072"/>
                      </a:lnTo>
                      <a:lnTo>
                        <a:pt x="770" y="1063"/>
                      </a:lnTo>
                      <a:lnTo>
                        <a:pt x="772" y="1046"/>
                      </a:lnTo>
                      <a:lnTo>
                        <a:pt x="777" y="1026"/>
                      </a:lnTo>
                      <a:lnTo>
                        <a:pt x="783" y="1014"/>
                      </a:lnTo>
                      <a:lnTo>
                        <a:pt x="789" y="1003"/>
                      </a:lnTo>
                      <a:lnTo>
                        <a:pt x="798" y="994"/>
                      </a:lnTo>
                      <a:lnTo>
                        <a:pt x="806" y="985"/>
                      </a:lnTo>
                      <a:lnTo>
                        <a:pt x="814" y="976"/>
                      </a:lnTo>
                      <a:lnTo>
                        <a:pt x="823" y="968"/>
                      </a:lnTo>
                      <a:lnTo>
                        <a:pt x="831" y="958"/>
                      </a:lnTo>
                      <a:lnTo>
                        <a:pt x="839" y="945"/>
                      </a:lnTo>
                      <a:lnTo>
                        <a:pt x="846" y="928"/>
                      </a:lnTo>
                      <a:lnTo>
                        <a:pt x="853" y="910"/>
                      </a:lnTo>
                      <a:lnTo>
                        <a:pt x="857" y="903"/>
                      </a:lnTo>
                      <a:lnTo>
                        <a:pt x="862" y="897"/>
                      </a:lnTo>
                      <a:lnTo>
                        <a:pt x="865" y="894"/>
                      </a:lnTo>
                      <a:lnTo>
                        <a:pt x="868" y="892"/>
                      </a:lnTo>
                      <a:lnTo>
                        <a:pt x="872" y="891"/>
                      </a:lnTo>
                      <a:lnTo>
                        <a:pt x="876" y="891"/>
                      </a:lnTo>
                      <a:lnTo>
                        <a:pt x="883" y="891"/>
                      </a:lnTo>
                      <a:lnTo>
                        <a:pt x="887" y="892"/>
                      </a:lnTo>
                      <a:lnTo>
                        <a:pt x="892" y="894"/>
                      </a:lnTo>
                      <a:lnTo>
                        <a:pt x="896" y="895"/>
                      </a:lnTo>
                      <a:lnTo>
                        <a:pt x="900" y="898"/>
                      </a:lnTo>
                      <a:lnTo>
                        <a:pt x="905" y="900"/>
                      </a:lnTo>
                      <a:lnTo>
                        <a:pt x="910" y="901"/>
                      </a:lnTo>
                      <a:lnTo>
                        <a:pt x="916" y="901"/>
                      </a:lnTo>
                      <a:lnTo>
                        <a:pt x="947" y="901"/>
                      </a:lnTo>
                      <a:lnTo>
                        <a:pt x="975" y="901"/>
                      </a:lnTo>
                      <a:lnTo>
                        <a:pt x="1002" y="901"/>
                      </a:lnTo>
                      <a:lnTo>
                        <a:pt x="1034" y="902"/>
                      </a:lnTo>
                      <a:lnTo>
                        <a:pt x="1029" y="892"/>
                      </a:lnTo>
                      <a:lnTo>
                        <a:pt x="1024" y="884"/>
                      </a:lnTo>
                      <a:lnTo>
                        <a:pt x="1022" y="880"/>
                      </a:lnTo>
                      <a:lnTo>
                        <a:pt x="1019" y="877"/>
                      </a:lnTo>
                      <a:lnTo>
                        <a:pt x="1019" y="873"/>
                      </a:lnTo>
                      <a:lnTo>
                        <a:pt x="1018" y="869"/>
                      </a:lnTo>
                      <a:lnTo>
                        <a:pt x="1016" y="864"/>
                      </a:lnTo>
                      <a:lnTo>
                        <a:pt x="1014" y="861"/>
                      </a:lnTo>
                      <a:lnTo>
                        <a:pt x="1011" y="854"/>
                      </a:lnTo>
                      <a:lnTo>
                        <a:pt x="1007" y="846"/>
                      </a:lnTo>
                      <a:lnTo>
                        <a:pt x="1016" y="843"/>
                      </a:lnTo>
                      <a:lnTo>
                        <a:pt x="1025" y="840"/>
                      </a:lnTo>
                      <a:lnTo>
                        <a:pt x="1033" y="837"/>
                      </a:lnTo>
                      <a:lnTo>
                        <a:pt x="1041" y="835"/>
                      </a:lnTo>
                      <a:lnTo>
                        <a:pt x="1057" y="832"/>
                      </a:lnTo>
                      <a:lnTo>
                        <a:pt x="1074" y="827"/>
                      </a:lnTo>
                      <a:lnTo>
                        <a:pt x="1081" y="824"/>
                      </a:lnTo>
                      <a:lnTo>
                        <a:pt x="1087" y="819"/>
                      </a:lnTo>
                      <a:lnTo>
                        <a:pt x="1092" y="815"/>
                      </a:lnTo>
                      <a:lnTo>
                        <a:pt x="1097" y="809"/>
                      </a:lnTo>
                      <a:lnTo>
                        <a:pt x="1102" y="805"/>
                      </a:lnTo>
                      <a:lnTo>
                        <a:pt x="1108" y="802"/>
                      </a:lnTo>
                      <a:lnTo>
                        <a:pt x="1114" y="799"/>
                      </a:lnTo>
                      <a:lnTo>
                        <a:pt x="1121" y="798"/>
                      </a:lnTo>
                      <a:lnTo>
                        <a:pt x="1129" y="806"/>
                      </a:lnTo>
                      <a:lnTo>
                        <a:pt x="1135" y="818"/>
                      </a:lnTo>
                      <a:lnTo>
                        <a:pt x="1146" y="819"/>
                      </a:lnTo>
                      <a:lnTo>
                        <a:pt x="1154" y="819"/>
                      </a:lnTo>
                      <a:lnTo>
                        <a:pt x="1163" y="819"/>
                      </a:lnTo>
                      <a:lnTo>
                        <a:pt x="1174" y="820"/>
                      </a:lnTo>
                      <a:lnTo>
                        <a:pt x="1183" y="824"/>
                      </a:lnTo>
                      <a:lnTo>
                        <a:pt x="1190" y="829"/>
                      </a:lnTo>
                      <a:lnTo>
                        <a:pt x="1194" y="832"/>
                      </a:lnTo>
                      <a:lnTo>
                        <a:pt x="1198" y="834"/>
                      </a:lnTo>
                      <a:lnTo>
                        <a:pt x="1202" y="836"/>
                      </a:lnTo>
                      <a:lnTo>
                        <a:pt x="1207" y="836"/>
                      </a:lnTo>
                      <a:lnTo>
                        <a:pt x="1210" y="836"/>
                      </a:lnTo>
                      <a:lnTo>
                        <a:pt x="1213" y="834"/>
                      </a:lnTo>
                      <a:lnTo>
                        <a:pt x="1216" y="832"/>
                      </a:lnTo>
                      <a:lnTo>
                        <a:pt x="1218" y="830"/>
                      </a:lnTo>
                      <a:lnTo>
                        <a:pt x="1223" y="824"/>
                      </a:lnTo>
                      <a:lnTo>
                        <a:pt x="1229" y="820"/>
                      </a:lnTo>
                      <a:lnTo>
                        <a:pt x="1236" y="816"/>
                      </a:lnTo>
                      <a:lnTo>
                        <a:pt x="1242" y="810"/>
                      </a:lnTo>
                      <a:lnTo>
                        <a:pt x="1248" y="805"/>
                      </a:lnTo>
                      <a:lnTo>
                        <a:pt x="1254" y="800"/>
                      </a:lnTo>
                      <a:lnTo>
                        <a:pt x="1258" y="795"/>
                      </a:lnTo>
                      <a:lnTo>
                        <a:pt x="1262" y="789"/>
                      </a:lnTo>
                      <a:lnTo>
                        <a:pt x="1266" y="782"/>
                      </a:lnTo>
                      <a:lnTo>
                        <a:pt x="1269" y="776"/>
                      </a:lnTo>
                      <a:lnTo>
                        <a:pt x="1274" y="763"/>
                      </a:lnTo>
                      <a:lnTo>
                        <a:pt x="1280" y="747"/>
                      </a:lnTo>
                      <a:lnTo>
                        <a:pt x="1283" y="732"/>
                      </a:lnTo>
                      <a:lnTo>
                        <a:pt x="1286" y="715"/>
                      </a:lnTo>
                      <a:lnTo>
                        <a:pt x="1290" y="695"/>
                      </a:lnTo>
                      <a:lnTo>
                        <a:pt x="1294" y="679"/>
                      </a:lnTo>
                      <a:lnTo>
                        <a:pt x="1296" y="671"/>
                      </a:lnTo>
                      <a:lnTo>
                        <a:pt x="1298" y="661"/>
                      </a:lnTo>
                      <a:lnTo>
                        <a:pt x="1299" y="652"/>
                      </a:lnTo>
                      <a:lnTo>
                        <a:pt x="1299" y="642"/>
                      </a:lnTo>
                      <a:lnTo>
                        <a:pt x="1313" y="640"/>
                      </a:lnTo>
                      <a:lnTo>
                        <a:pt x="1326" y="638"/>
                      </a:lnTo>
                      <a:lnTo>
                        <a:pt x="1338" y="635"/>
                      </a:lnTo>
                      <a:lnTo>
                        <a:pt x="1349" y="630"/>
                      </a:lnTo>
                      <a:lnTo>
                        <a:pt x="1354" y="626"/>
                      </a:lnTo>
                      <a:lnTo>
                        <a:pt x="1359" y="623"/>
                      </a:lnTo>
                      <a:lnTo>
                        <a:pt x="1363" y="619"/>
                      </a:lnTo>
                      <a:lnTo>
                        <a:pt x="1367" y="615"/>
                      </a:lnTo>
                      <a:lnTo>
                        <a:pt x="1370" y="609"/>
                      </a:lnTo>
                      <a:lnTo>
                        <a:pt x="1372" y="604"/>
                      </a:lnTo>
                      <a:lnTo>
                        <a:pt x="1373" y="598"/>
                      </a:lnTo>
                      <a:lnTo>
                        <a:pt x="1373" y="592"/>
                      </a:lnTo>
                      <a:lnTo>
                        <a:pt x="1373" y="586"/>
                      </a:lnTo>
                      <a:lnTo>
                        <a:pt x="1372" y="580"/>
                      </a:lnTo>
                      <a:lnTo>
                        <a:pt x="1370" y="575"/>
                      </a:lnTo>
                      <a:lnTo>
                        <a:pt x="1368" y="571"/>
                      </a:lnTo>
                      <a:lnTo>
                        <a:pt x="1361" y="563"/>
                      </a:lnTo>
                      <a:lnTo>
                        <a:pt x="1354" y="554"/>
                      </a:lnTo>
                      <a:lnTo>
                        <a:pt x="1347" y="547"/>
                      </a:lnTo>
                      <a:lnTo>
                        <a:pt x="1341" y="538"/>
                      </a:lnTo>
                      <a:lnTo>
                        <a:pt x="1339" y="534"/>
                      </a:lnTo>
                      <a:lnTo>
                        <a:pt x="1337" y="529"/>
                      </a:lnTo>
                      <a:lnTo>
                        <a:pt x="1335" y="523"/>
                      </a:lnTo>
                      <a:lnTo>
                        <a:pt x="1335" y="517"/>
                      </a:lnTo>
                      <a:lnTo>
                        <a:pt x="1335" y="494"/>
                      </a:lnTo>
                      <a:lnTo>
                        <a:pt x="1366" y="494"/>
                      </a:lnTo>
                      <a:lnTo>
                        <a:pt x="1381" y="495"/>
                      </a:lnTo>
                      <a:lnTo>
                        <a:pt x="1395" y="497"/>
                      </a:lnTo>
                      <a:lnTo>
                        <a:pt x="1407" y="502"/>
                      </a:lnTo>
                      <a:lnTo>
                        <a:pt x="1419" y="505"/>
                      </a:lnTo>
                      <a:lnTo>
                        <a:pt x="1432" y="509"/>
                      </a:lnTo>
                      <a:lnTo>
                        <a:pt x="1444" y="512"/>
                      </a:lnTo>
                      <a:lnTo>
                        <a:pt x="1458" y="515"/>
                      </a:lnTo>
                      <a:lnTo>
                        <a:pt x="1473" y="516"/>
                      </a:lnTo>
                      <a:lnTo>
                        <a:pt x="1482" y="515"/>
                      </a:lnTo>
                      <a:lnTo>
                        <a:pt x="1488" y="513"/>
                      </a:lnTo>
                      <a:lnTo>
                        <a:pt x="1495" y="510"/>
                      </a:lnTo>
                      <a:lnTo>
                        <a:pt x="1500" y="507"/>
                      </a:lnTo>
                      <a:lnTo>
                        <a:pt x="1505" y="502"/>
                      </a:lnTo>
                      <a:lnTo>
                        <a:pt x="1510" y="495"/>
                      </a:lnTo>
                      <a:lnTo>
                        <a:pt x="1514" y="489"/>
                      </a:lnTo>
                      <a:lnTo>
                        <a:pt x="1517" y="482"/>
                      </a:lnTo>
                      <a:lnTo>
                        <a:pt x="1522" y="466"/>
                      </a:lnTo>
                      <a:lnTo>
                        <a:pt x="1526" y="450"/>
                      </a:lnTo>
                      <a:lnTo>
                        <a:pt x="1530" y="433"/>
                      </a:lnTo>
                      <a:lnTo>
                        <a:pt x="1534" y="416"/>
                      </a:lnTo>
                      <a:lnTo>
                        <a:pt x="1538" y="402"/>
                      </a:lnTo>
                      <a:lnTo>
                        <a:pt x="1540" y="391"/>
                      </a:lnTo>
                      <a:lnTo>
                        <a:pt x="1543" y="379"/>
                      </a:lnTo>
                      <a:lnTo>
                        <a:pt x="1547" y="366"/>
                      </a:lnTo>
                      <a:lnTo>
                        <a:pt x="1551" y="357"/>
                      </a:lnTo>
                      <a:lnTo>
                        <a:pt x="1555" y="350"/>
                      </a:lnTo>
                      <a:lnTo>
                        <a:pt x="1560" y="344"/>
                      </a:lnTo>
                      <a:lnTo>
                        <a:pt x="1566" y="338"/>
                      </a:lnTo>
                      <a:lnTo>
                        <a:pt x="1570" y="332"/>
                      </a:lnTo>
                      <a:lnTo>
                        <a:pt x="1574" y="324"/>
                      </a:lnTo>
                      <a:lnTo>
                        <a:pt x="1577" y="317"/>
                      </a:lnTo>
                      <a:lnTo>
                        <a:pt x="1578" y="308"/>
                      </a:lnTo>
                      <a:lnTo>
                        <a:pt x="1577" y="298"/>
                      </a:lnTo>
                      <a:lnTo>
                        <a:pt x="1576" y="289"/>
                      </a:lnTo>
                      <a:lnTo>
                        <a:pt x="1575" y="281"/>
                      </a:lnTo>
                      <a:lnTo>
                        <a:pt x="1573" y="272"/>
                      </a:lnTo>
                      <a:lnTo>
                        <a:pt x="1569" y="257"/>
                      </a:lnTo>
                      <a:lnTo>
                        <a:pt x="1563" y="242"/>
                      </a:lnTo>
                      <a:lnTo>
                        <a:pt x="1559" y="227"/>
                      </a:lnTo>
                      <a:lnTo>
                        <a:pt x="1554" y="211"/>
                      </a:lnTo>
                      <a:lnTo>
                        <a:pt x="1553" y="204"/>
                      </a:lnTo>
                      <a:lnTo>
                        <a:pt x="1551" y="195"/>
                      </a:lnTo>
                      <a:lnTo>
                        <a:pt x="1550" y="186"/>
                      </a:lnTo>
                      <a:lnTo>
                        <a:pt x="1550" y="176"/>
                      </a:lnTo>
                      <a:lnTo>
                        <a:pt x="1550" y="168"/>
                      </a:lnTo>
                      <a:lnTo>
                        <a:pt x="1550" y="161"/>
                      </a:lnTo>
                      <a:lnTo>
                        <a:pt x="1551" y="153"/>
                      </a:lnTo>
                      <a:lnTo>
                        <a:pt x="1551" y="145"/>
                      </a:lnTo>
                      <a:lnTo>
                        <a:pt x="1557" y="142"/>
                      </a:lnTo>
                      <a:lnTo>
                        <a:pt x="1563" y="140"/>
                      </a:lnTo>
                      <a:lnTo>
                        <a:pt x="1575" y="141"/>
                      </a:lnTo>
                      <a:lnTo>
                        <a:pt x="1586" y="142"/>
                      </a:lnTo>
                      <a:lnTo>
                        <a:pt x="1596" y="143"/>
                      </a:lnTo>
                      <a:lnTo>
                        <a:pt x="1606" y="145"/>
                      </a:lnTo>
                      <a:lnTo>
                        <a:pt x="1627" y="150"/>
                      </a:lnTo>
                      <a:lnTo>
                        <a:pt x="1648" y="154"/>
                      </a:lnTo>
                      <a:lnTo>
                        <a:pt x="1656" y="149"/>
                      </a:lnTo>
                      <a:lnTo>
                        <a:pt x="1662" y="144"/>
                      </a:lnTo>
                      <a:lnTo>
                        <a:pt x="1667" y="139"/>
                      </a:lnTo>
                      <a:lnTo>
                        <a:pt x="1672" y="134"/>
                      </a:lnTo>
                      <a:lnTo>
                        <a:pt x="1683" y="121"/>
                      </a:lnTo>
                      <a:lnTo>
                        <a:pt x="1694" y="110"/>
                      </a:lnTo>
                      <a:lnTo>
                        <a:pt x="1701" y="104"/>
                      </a:lnTo>
                      <a:lnTo>
                        <a:pt x="1710" y="99"/>
                      </a:lnTo>
                      <a:lnTo>
                        <a:pt x="1718" y="96"/>
                      </a:lnTo>
                      <a:lnTo>
                        <a:pt x="1726" y="94"/>
                      </a:lnTo>
                      <a:lnTo>
                        <a:pt x="1734" y="91"/>
                      </a:lnTo>
                      <a:lnTo>
                        <a:pt x="1742" y="88"/>
                      </a:lnTo>
                      <a:lnTo>
                        <a:pt x="1749" y="83"/>
                      </a:lnTo>
                      <a:lnTo>
                        <a:pt x="1755" y="77"/>
                      </a:lnTo>
                      <a:lnTo>
                        <a:pt x="1763" y="66"/>
                      </a:lnTo>
                      <a:lnTo>
                        <a:pt x="1772" y="56"/>
                      </a:lnTo>
                      <a:lnTo>
                        <a:pt x="1779" y="48"/>
                      </a:lnTo>
                      <a:lnTo>
                        <a:pt x="1787" y="39"/>
                      </a:lnTo>
                      <a:lnTo>
                        <a:pt x="1797" y="33"/>
                      </a:lnTo>
                      <a:lnTo>
                        <a:pt x="1807" y="28"/>
                      </a:lnTo>
                      <a:lnTo>
                        <a:pt x="1812" y="27"/>
                      </a:lnTo>
                      <a:lnTo>
                        <a:pt x="1817" y="25"/>
                      </a:lnTo>
                      <a:lnTo>
                        <a:pt x="1824" y="24"/>
                      </a:lnTo>
                      <a:lnTo>
                        <a:pt x="1830" y="24"/>
                      </a:lnTo>
                      <a:lnTo>
                        <a:pt x="1895" y="24"/>
                      </a:lnTo>
                      <a:lnTo>
                        <a:pt x="1904" y="24"/>
                      </a:lnTo>
                      <a:lnTo>
                        <a:pt x="1912" y="22"/>
                      </a:lnTo>
                      <a:lnTo>
                        <a:pt x="1919" y="20"/>
                      </a:lnTo>
                      <a:lnTo>
                        <a:pt x="1926" y="16"/>
                      </a:lnTo>
                      <a:lnTo>
                        <a:pt x="1940" y="9"/>
                      </a:lnTo>
                      <a:lnTo>
                        <a:pt x="1955" y="3"/>
                      </a:lnTo>
                      <a:lnTo>
                        <a:pt x="1964" y="0"/>
                      </a:lnTo>
                      <a:lnTo>
                        <a:pt x="1973" y="0"/>
                      </a:lnTo>
                      <a:lnTo>
                        <a:pt x="1981" y="0"/>
                      </a:lnTo>
                      <a:lnTo>
                        <a:pt x="1988" y="0"/>
                      </a:lnTo>
                      <a:lnTo>
                        <a:pt x="2006" y="3"/>
                      </a:lnTo>
                      <a:lnTo>
                        <a:pt x="2024" y="4"/>
                      </a:lnTo>
                      <a:lnTo>
                        <a:pt x="2031" y="7"/>
                      </a:lnTo>
                      <a:lnTo>
                        <a:pt x="2036" y="10"/>
                      </a:lnTo>
                      <a:lnTo>
                        <a:pt x="2041" y="14"/>
                      </a:lnTo>
                      <a:lnTo>
                        <a:pt x="2045" y="20"/>
                      </a:lnTo>
                      <a:lnTo>
                        <a:pt x="2051" y="24"/>
                      </a:lnTo>
                      <a:lnTo>
                        <a:pt x="2055" y="28"/>
                      </a:lnTo>
                      <a:lnTo>
                        <a:pt x="2061" y="32"/>
                      </a:lnTo>
                      <a:lnTo>
                        <a:pt x="2067" y="36"/>
                      </a:lnTo>
                      <a:lnTo>
                        <a:pt x="2083" y="42"/>
                      </a:lnTo>
                      <a:lnTo>
                        <a:pt x="2097" y="49"/>
                      </a:lnTo>
                      <a:lnTo>
                        <a:pt x="2103" y="52"/>
                      </a:lnTo>
                      <a:lnTo>
                        <a:pt x="2110" y="57"/>
                      </a:lnTo>
                      <a:lnTo>
                        <a:pt x="2115" y="62"/>
                      </a:lnTo>
                      <a:lnTo>
                        <a:pt x="2119" y="69"/>
                      </a:lnTo>
                      <a:lnTo>
                        <a:pt x="2121" y="73"/>
                      </a:lnTo>
                      <a:lnTo>
                        <a:pt x="2122" y="78"/>
                      </a:lnTo>
                      <a:lnTo>
                        <a:pt x="2123" y="82"/>
                      </a:lnTo>
                      <a:lnTo>
                        <a:pt x="2123" y="87"/>
                      </a:lnTo>
                      <a:lnTo>
                        <a:pt x="2122" y="95"/>
                      </a:lnTo>
                      <a:lnTo>
                        <a:pt x="2121" y="104"/>
                      </a:lnTo>
                      <a:lnTo>
                        <a:pt x="2119" y="113"/>
                      </a:lnTo>
                      <a:lnTo>
                        <a:pt x="2119" y="121"/>
                      </a:lnTo>
                      <a:lnTo>
                        <a:pt x="2119" y="125"/>
                      </a:lnTo>
                      <a:lnTo>
                        <a:pt x="2120" y="129"/>
                      </a:lnTo>
                      <a:lnTo>
                        <a:pt x="2122" y="134"/>
                      </a:lnTo>
                      <a:lnTo>
                        <a:pt x="2124" y="138"/>
                      </a:lnTo>
                      <a:lnTo>
                        <a:pt x="2129" y="144"/>
                      </a:lnTo>
                      <a:lnTo>
                        <a:pt x="2135" y="149"/>
                      </a:lnTo>
                      <a:lnTo>
                        <a:pt x="2142" y="152"/>
                      </a:lnTo>
                      <a:lnTo>
                        <a:pt x="2149" y="154"/>
                      </a:lnTo>
                      <a:lnTo>
                        <a:pt x="2156" y="156"/>
                      </a:lnTo>
                      <a:lnTo>
                        <a:pt x="2163" y="160"/>
                      </a:lnTo>
                      <a:lnTo>
                        <a:pt x="2171" y="163"/>
                      </a:lnTo>
                      <a:lnTo>
                        <a:pt x="2178" y="167"/>
                      </a:lnTo>
                      <a:lnTo>
                        <a:pt x="2192" y="177"/>
                      </a:lnTo>
                      <a:lnTo>
                        <a:pt x="2205" y="187"/>
                      </a:lnTo>
                      <a:lnTo>
                        <a:pt x="2218" y="198"/>
                      </a:lnTo>
                      <a:lnTo>
                        <a:pt x="2233" y="207"/>
                      </a:lnTo>
                      <a:lnTo>
                        <a:pt x="2242" y="212"/>
                      </a:lnTo>
                      <a:lnTo>
                        <a:pt x="2249" y="220"/>
                      </a:lnTo>
                      <a:lnTo>
                        <a:pt x="2257" y="227"/>
                      </a:lnTo>
                      <a:lnTo>
                        <a:pt x="2263" y="235"/>
                      </a:lnTo>
                      <a:lnTo>
                        <a:pt x="2269" y="241"/>
                      </a:lnTo>
                      <a:lnTo>
                        <a:pt x="2277" y="247"/>
                      </a:lnTo>
                      <a:lnTo>
                        <a:pt x="2282" y="249"/>
                      </a:lnTo>
                      <a:lnTo>
                        <a:pt x="2286" y="251"/>
                      </a:lnTo>
                      <a:lnTo>
                        <a:pt x="2291" y="252"/>
                      </a:lnTo>
                      <a:lnTo>
                        <a:pt x="2296" y="252"/>
                      </a:lnTo>
                      <a:lnTo>
                        <a:pt x="2304" y="252"/>
                      </a:lnTo>
                      <a:lnTo>
                        <a:pt x="2312" y="251"/>
                      </a:lnTo>
                      <a:lnTo>
                        <a:pt x="2319" y="249"/>
                      </a:lnTo>
                      <a:lnTo>
                        <a:pt x="2325" y="248"/>
                      </a:lnTo>
                      <a:lnTo>
                        <a:pt x="2331" y="246"/>
                      </a:lnTo>
                      <a:lnTo>
                        <a:pt x="2339" y="243"/>
                      </a:lnTo>
                      <a:lnTo>
                        <a:pt x="2346" y="242"/>
                      </a:lnTo>
                      <a:lnTo>
                        <a:pt x="2354" y="242"/>
                      </a:lnTo>
                      <a:lnTo>
                        <a:pt x="2359" y="242"/>
                      </a:lnTo>
                      <a:lnTo>
                        <a:pt x="2364" y="245"/>
                      </a:lnTo>
                      <a:lnTo>
                        <a:pt x="2370" y="246"/>
                      </a:lnTo>
                      <a:lnTo>
                        <a:pt x="2374" y="249"/>
                      </a:lnTo>
                      <a:lnTo>
                        <a:pt x="2377" y="252"/>
                      </a:lnTo>
                      <a:lnTo>
                        <a:pt x="2380" y="256"/>
                      </a:lnTo>
                      <a:lnTo>
                        <a:pt x="2383" y="260"/>
                      </a:lnTo>
                      <a:lnTo>
                        <a:pt x="2386" y="264"/>
                      </a:lnTo>
                      <a:lnTo>
                        <a:pt x="2396" y="285"/>
                      </a:lnTo>
                      <a:lnTo>
                        <a:pt x="2405" y="308"/>
                      </a:lnTo>
                      <a:lnTo>
                        <a:pt x="2396" y="311"/>
                      </a:lnTo>
                      <a:lnTo>
                        <a:pt x="2386" y="313"/>
                      </a:lnTo>
                      <a:lnTo>
                        <a:pt x="2377" y="316"/>
                      </a:lnTo>
                      <a:lnTo>
                        <a:pt x="2367" y="318"/>
                      </a:lnTo>
                      <a:lnTo>
                        <a:pt x="2356" y="323"/>
                      </a:lnTo>
                      <a:lnTo>
                        <a:pt x="2349" y="328"/>
                      </a:lnTo>
                      <a:lnTo>
                        <a:pt x="2342" y="335"/>
                      </a:lnTo>
                      <a:lnTo>
                        <a:pt x="2335" y="341"/>
                      </a:lnTo>
                      <a:lnTo>
                        <a:pt x="2329" y="347"/>
                      </a:lnTo>
                      <a:lnTo>
                        <a:pt x="2322" y="353"/>
                      </a:lnTo>
                      <a:lnTo>
                        <a:pt x="2314" y="360"/>
                      </a:lnTo>
                      <a:lnTo>
                        <a:pt x="2304" y="364"/>
                      </a:lnTo>
                      <a:lnTo>
                        <a:pt x="2291" y="367"/>
                      </a:lnTo>
                      <a:lnTo>
                        <a:pt x="2280" y="369"/>
                      </a:lnTo>
                      <a:lnTo>
                        <a:pt x="2267" y="370"/>
                      </a:lnTo>
                      <a:lnTo>
                        <a:pt x="2255" y="373"/>
                      </a:lnTo>
                      <a:lnTo>
                        <a:pt x="2245" y="376"/>
                      </a:lnTo>
                      <a:lnTo>
                        <a:pt x="2238" y="381"/>
                      </a:lnTo>
                      <a:lnTo>
                        <a:pt x="2231" y="387"/>
                      </a:lnTo>
                      <a:lnTo>
                        <a:pt x="2226" y="393"/>
                      </a:lnTo>
                      <a:lnTo>
                        <a:pt x="2213" y="405"/>
                      </a:lnTo>
                      <a:lnTo>
                        <a:pt x="2200" y="419"/>
                      </a:lnTo>
                      <a:lnTo>
                        <a:pt x="2195" y="422"/>
                      </a:lnTo>
                      <a:lnTo>
                        <a:pt x="2188" y="425"/>
                      </a:lnTo>
                      <a:lnTo>
                        <a:pt x="2183" y="428"/>
                      </a:lnTo>
                      <a:lnTo>
                        <a:pt x="2178" y="429"/>
                      </a:lnTo>
                      <a:lnTo>
                        <a:pt x="2167" y="432"/>
                      </a:lnTo>
                      <a:lnTo>
                        <a:pt x="2155" y="432"/>
                      </a:lnTo>
                      <a:lnTo>
                        <a:pt x="2131" y="431"/>
                      </a:lnTo>
                      <a:lnTo>
                        <a:pt x="2104" y="430"/>
                      </a:lnTo>
                      <a:lnTo>
                        <a:pt x="2090" y="429"/>
                      </a:lnTo>
                      <a:lnTo>
                        <a:pt x="2077" y="428"/>
                      </a:lnTo>
                      <a:lnTo>
                        <a:pt x="2064" y="426"/>
                      </a:lnTo>
                      <a:lnTo>
                        <a:pt x="2049" y="426"/>
                      </a:lnTo>
                      <a:lnTo>
                        <a:pt x="1994" y="426"/>
                      </a:lnTo>
                      <a:lnTo>
                        <a:pt x="1979" y="426"/>
                      </a:lnTo>
                      <a:lnTo>
                        <a:pt x="1966" y="428"/>
                      </a:lnTo>
                      <a:lnTo>
                        <a:pt x="1953" y="430"/>
                      </a:lnTo>
                      <a:lnTo>
                        <a:pt x="1941" y="435"/>
                      </a:lnTo>
                      <a:lnTo>
                        <a:pt x="1929" y="440"/>
                      </a:lnTo>
                      <a:lnTo>
                        <a:pt x="1919" y="448"/>
                      </a:lnTo>
                      <a:lnTo>
                        <a:pt x="1910" y="457"/>
                      </a:lnTo>
                      <a:lnTo>
                        <a:pt x="1900" y="468"/>
                      </a:lnTo>
                      <a:lnTo>
                        <a:pt x="1914" y="478"/>
                      </a:lnTo>
                      <a:lnTo>
                        <a:pt x="1927" y="485"/>
                      </a:lnTo>
                      <a:lnTo>
                        <a:pt x="1932" y="490"/>
                      </a:lnTo>
                      <a:lnTo>
                        <a:pt x="1937" y="495"/>
                      </a:lnTo>
                      <a:lnTo>
                        <a:pt x="1939" y="497"/>
                      </a:lnTo>
                      <a:lnTo>
                        <a:pt x="1940" y="502"/>
                      </a:lnTo>
                      <a:lnTo>
                        <a:pt x="1941" y="505"/>
                      </a:lnTo>
                      <a:lnTo>
                        <a:pt x="1941" y="509"/>
                      </a:lnTo>
                      <a:lnTo>
                        <a:pt x="1941" y="513"/>
                      </a:lnTo>
                      <a:lnTo>
                        <a:pt x="1940" y="516"/>
                      </a:lnTo>
                      <a:lnTo>
                        <a:pt x="1939" y="519"/>
                      </a:lnTo>
                      <a:lnTo>
                        <a:pt x="1937" y="522"/>
                      </a:lnTo>
                      <a:lnTo>
                        <a:pt x="1932" y="529"/>
                      </a:lnTo>
                      <a:lnTo>
                        <a:pt x="1926" y="534"/>
                      </a:lnTo>
                      <a:lnTo>
                        <a:pt x="1921" y="539"/>
                      </a:lnTo>
                      <a:lnTo>
                        <a:pt x="1917" y="544"/>
                      </a:lnTo>
                      <a:lnTo>
                        <a:pt x="1915" y="547"/>
                      </a:lnTo>
                      <a:lnTo>
                        <a:pt x="1914" y="551"/>
                      </a:lnTo>
                      <a:lnTo>
                        <a:pt x="1913" y="554"/>
                      </a:lnTo>
                      <a:lnTo>
                        <a:pt x="1913" y="559"/>
                      </a:lnTo>
                      <a:lnTo>
                        <a:pt x="1913" y="563"/>
                      </a:lnTo>
                      <a:lnTo>
                        <a:pt x="1914" y="567"/>
                      </a:lnTo>
                      <a:lnTo>
                        <a:pt x="1916" y="570"/>
                      </a:lnTo>
                      <a:lnTo>
                        <a:pt x="1918" y="573"/>
                      </a:lnTo>
                      <a:lnTo>
                        <a:pt x="1923" y="579"/>
                      </a:lnTo>
                      <a:lnTo>
                        <a:pt x="1926" y="587"/>
                      </a:lnTo>
                      <a:lnTo>
                        <a:pt x="1933" y="608"/>
                      </a:lnTo>
                      <a:lnTo>
                        <a:pt x="1938" y="627"/>
                      </a:lnTo>
                      <a:lnTo>
                        <a:pt x="1940" y="646"/>
                      </a:lnTo>
                      <a:lnTo>
                        <a:pt x="1941" y="667"/>
                      </a:lnTo>
                      <a:lnTo>
                        <a:pt x="1941" y="676"/>
                      </a:lnTo>
                      <a:lnTo>
                        <a:pt x="1939" y="683"/>
                      </a:lnTo>
                      <a:lnTo>
                        <a:pt x="1937" y="689"/>
                      </a:lnTo>
                      <a:lnTo>
                        <a:pt x="1933" y="695"/>
                      </a:lnTo>
                      <a:lnTo>
                        <a:pt x="1931" y="702"/>
                      </a:lnTo>
                      <a:lnTo>
                        <a:pt x="1929" y="708"/>
                      </a:lnTo>
                      <a:lnTo>
                        <a:pt x="1927" y="715"/>
                      </a:lnTo>
                      <a:lnTo>
                        <a:pt x="1926" y="722"/>
                      </a:lnTo>
                      <a:lnTo>
                        <a:pt x="1927" y="725"/>
                      </a:lnTo>
                      <a:lnTo>
                        <a:pt x="1928" y="728"/>
                      </a:lnTo>
                      <a:lnTo>
                        <a:pt x="1930" y="729"/>
                      </a:lnTo>
                      <a:lnTo>
                        <a:pt x="1933" y="731"/>
                      </a:lnTo>
                      <a:lnTo>
                        <a:pt x="1939" y="733"/>
                      </a:lnTo>
                      <a:lnTo>
                        <a:pt x="1944" y="737"/>
                      </a:lnTo>
                      <a:lnTo>
                        <a:pt x="1947" y="742"/>
                      </a:lnTo>
                      <a:lnTo>
                        <a:pt x="1950" y="747"/>
                      </a:lnTo>
                      <a:lnTo>
                        <a:pt x="1953" y="752"/>
                      </a:lnTo>
                      <a:lnTo>
                        <a:pt x="1954" y="758"/>
                      </a:lnTo>
                      <a:lnTo>
                        <a:pt x="1957" y="769"/>
                      </a:lnTo>
                      <a:lnTo>
                        <a:pt x="1957" y="781"/>
                      </a:lnTo>
                      <a:lnTo>
                        <a:pt x="1966" y="782"/>
                      </a:lnTo>
                      <a:lnTo>
                        <a:pt x="1973" y="785"/>
                      </a:lnTo>
                      <a:lnTo>
                        <a:pt x="1980" y="787"/>
                      </a:lnTo>
                      <a:lnTo>
                        <a:pt x="1986" y="790"/>
                      </a:lnTo>
                      <a:lnTo>
                        <a:pt x="2000" y="795"/>
                      </a:lnTo>
                      <a:lnTo>
                        <a:pt x="2014" y="801"/>
                      </a:lnTo>
                      <a:lnTo>
                        <a:pt x="2025" y="803"/>
                      </a:lnTo>
                      <a:lnTo>
                        <a:pt x="2033" y="807"/>
                      </a:lnTo>
                      <a:lnTo>
                        <a:pt x="2041" y="813"/>
                      </a:lnTo>
                      <a:lnTo>
                        <a:pt x="2047" y="820"/>
                      </a:lnTo>
                      <a:lnTo>
                        <a:pt x="2045" y="829"/>
                      </a:lnTo>
                      <a:lnTo>
                        <a:pt x="2026" y="834"/>
                      </a:lnTo>
                      <a:lnTo>
                        <a:pt x="2006" y="840"/>
                      </a:lnTo>
                      <a:lnTo>
                        <a:pt x="1998" y="844"/>
                      </a:lnTo>
                      <a:lnTo>
                        <a:pt x="1991" y="849"/>
                      </a:lnTo>
                      <a:lnTo>
                        <a:pt x="1989" y="852"/>
                      </a:lnTo>
                      <a:lnTo>
                        <a:pt x="1987" y="855"/>
                      </a:lnTo>
                      <a:lnTo>
                        <a:pt x="1986" y="859"/>
                      </a:lnTo>
                      <a:lnTo>
                        <a:pt x="1986" y="864"/>
                      </a:lnTo>
                      <a:lnTo>
                        <a:pt x="1986" y="915"/>
                      </a:lnTo>
                      <a:lnTo>
                        <a:pt x="1985" y="926"/>
                      </a:lnTo>
                      <a:lnTo>
                        <a:pt x="1983" y="934"/>
                      </a:lnTo>
                      <a:lnTo>
                        <a:pt x="1980" y="941"/>
                      </a:lnTo>
                      <a:lnTo>
                        <a:pt x="1976" y="948"/>
                      </a:lnTo>
                      <a:lnTo>
                        <a:pt x="1966" y="962"/>
                      </a:lnTo>
                      <a:lnTo>
                        <a:pt x="1953" y="976"/>
                      </a:lnTo>
                      <a:lnTo>
                        <a:pt x="1942" y="991"/>
                      </a:lnTo>
                      <a:lnTo>
                        <a:pt x="1933" y="1003"/>
                      </a:lnTo>
                      <a:lnTo>
                        <a:pt x="1925" y="1017"/>
                      </a:lnTo>
                      <a:lnTo>
                        <a:pt x="1915" y="1031"/>
                      </a:lnTo>
                      <a:lnTo>
                        <a:pt x="1897" y="1053"/>
                      </a:lnTo>
                      <a:lnTo>
                        <a:pt x="1880" y="1071"/>
                      </a:lnTo>
                      <a:lnTo>
                        <a:pt x="1871" y="1080"/>
                      </a:lnTo>
                      <a:lnTo>
                        <a:pt x="1863" y="1090"/>
                      </a:lnTo>
                      <a:lnTo>
                        <a:pt x="1857" y="1102"/>
                      </a:lnTo>
                      <a:lnTo>
                        <a:pt x="1851" y="1114"/>
                      </a:lnTo>
                      <a:lnTo>
                        <a:pt x="1848" y="1125"/>
                      </a:lnTo>
                      <a:lnTo>
                        <a:pt x="1847" y="1134"/>
                      </a:lnTo>
                      <a:lnTo>
                        <a:pt x="1847" y="1144"/>
                      </a:lnTo>
                      <a:lnTo>
                        <a:pt x="1846" y="1155"/>
                      </a:lnTo>
                      <a:lnTo>
                        <a:pt x="1844" y="1159"/>
                      </a:lnTo>
                      <a:lnTo>
                        <a:pt x="1843" y="1162"/>
                      </a:lnTo>
                      <a:lnTo>
                        <a:pt x="1841" y="1164"/>
                      </a:lnTo>
                      <a:lnTo>
                        <a:pt x="1838" y="1166"/>
                      </a:lnTo>
                      <a:lnTo>
                        <a:pt x="1833" y="1170"/>
                      </a:lnTo>
                      <a:lnTo>
                        <a:pt x="1826" y="1172"/>
                      </a:lnTo>
                      <a:lnTo>
                        <a:pt x="1819" y="1175"/>
                      </a:lnTo>
                      <a:lnTo>
                        <a:pt x="1812" y="1178"/>
                      </a:lnTo>
                      <a:lnTo>
                        <a:pt x="1806" y="1183"/>
                      </a:lnTo>
                      <a:lnTo>
                        <a:pt x="1801" y="1188"/>
                      </a:lnTo>
                      <a:lnTo>
                        <a:pt x="1791" y="1205"/>
                      </a:lnTo>
                      <a:lnTo>
                        <a:pt x="1784" y="1221"/>
                      </a:lnTo>
                      <a:lnTo>
                        <a:pt x="1779" y="1238"/>
                      </a:lnTo>
                      <a:lnTo>
                        <a:pt x="1774" y="1253"/>
                      </a:lnTo>
                      <a:lnTo>
                        <a:pt x="1770" y="1269"/>
                      </a:lnTo>
                      <a:lnTo>
                        <a:pt x="1765" y="1285"/>
                      </a:lnTo>
                      <a:lnTo>
                        <a:pt x="1757" y="1302"/>
                      </a:lnTo>
                      <a:lnTo>
                        <a:pt x="1749" y="1318"/>
                      </a:lnTo>
                      <a:lnTo>
                        <a:pt x="1739" y="1336"/>
                      </a:lnTo>
                      <a:lnTo>
                        <a:pt x="1729" y="1351"/>
                      </a:lnTo>
                      <a:lnTo>
                        <a:pt x="1723" y="1358"/>
                      </a:lnTo>
                      <a:lnTo>
                        <a:pt x="1717" y="1363"/>
                      </a:lnTo>
                      <a:lnTo>
                        <a:pt x="1710" y="1369"/>
                      </a:lnTo>
                      <a:lnTo>
                        <a:pt x="1701" y="1373"/>
                      </a:lnTo>
                      <a:lnTo>
                        <a:pt x="1686" y="1381"/>
                      </a:lnTo>
                      <a:lnTo>
                        <a:pt x="1672" y="1387"/>
                      </a:lnTo>
                      <a:lnTo>
                        <a:pt x="1660" y="1393"/>
                      </a:lnTo>
                      <a:lnTo>
                        <a:pt x="1644" y="1399"/>
                      </a:lnTo>
                      <a:lnTo>
                        <a:pt x="1636" y="1401"/>
                      </a:lnTo>
                      <a:lnTo>
                        <a:pt x="1628" y="1401"/>
                      </a:lnTo>
                      <a:lnTo>
                        <a:pt x="1624" y="1401"/>
                      </a:lnTo>
                      <a:lnTo>
                        <a:pt x="1619" y="1402"/>
                      </a:lnTo>
                      <a:lnTo>
                        <a:pt x="1616" y="1404"/>
                      </a:lnTo>
                      <a:lnTo>
                        <a:pt x="1613" y="1407"/>
                      </a:lnTo>
                      <a:lnTo>
                        <a:pt x="1608" y="1413"/>
                      </a:lnTo>
                      <a:lnTo>
                        <a:pt x="1604" y="1420"/>
                      </a:lnTo>
                      <a:lnTo>
                        <a:pt x="1601" y="1427"/>
                      </a:lnTo>
                      <a:lnTo>
                        <a:pt x="1599" y="1433"/>
                      </a:lnTo>
                      <a:lnTo>
                        <a:pt x="1596" y="1441"/>
                      </a:lnTo>
                      <a:lnTo>
                        <a:pt x="1591" y="1447"/>
                      </a:lnTo>
                      <a:lnTo>
                        <a:pt x="1586" y="1452"/>
                      </a:lnTo>
                      <a:lnTo>
                        <a:pt x="1580" y="1456"/>
                      </a:lnTo>
                      <a:lnTo>
                        <a:pt x="1574" y="1461"/>
                      </a:lnTo>
                      <a:lnTo>
                        <a:pt x="1569" y="1467"/>
                      </a:lnTo>
                      <a:lnTo>
                        <a:pt x="1566" y="1473"/>
                      </a:lnTo>
                      <a:lnTo>
                        <a:pt x="1562" y="1480"/>
                      </a:lnTo>
                      <a:lnTo>
                        <a:pt x="1559" y="1495"/>
                      </a:lnTo>
                      <a:lnTo>
                        <a:pt x="1556" y="1511"/>
                      </a:lnTo>
                      <a:lnTo>
                        <a:pt x="1553" y="1518"/>
                      </a:lnTo>
                      <a:lnTo>
                        <a:pt x="1550" y="1525"/>
                      </a:lnTo>
                      <a:lnTo>
                        <a:pt x="1546" y="1530"/>
                      </a:lnTo>
                      <a:lnTo>
                        <a:pt x="1541" y="1534"/>
                      </a:lnTo>
                      <a:lnTo>
                        <a:pt x="1534" y="1538"/>
                      </a:lnTo>
                      <a:lnTo>
                        <a:pt x="1528" y="1541"/>
                      </a:lnTo>
                      <a:lnTo>
                        <a:pt x="1521" y="1543"/>
                      </a:lnTo>
                      <a:lnTo>
                        <a:pt x="1514" y="1544"/>
                      </a:lnTo>
                      <a:lnTo>
                        <a:pt x="1499" y="1546"/>
                      </a:lnTo>
                      <a:lnTo>
                        <a:pt x="1487" y="1551"/>
                      </a:lnTo>
                      <a:lnTo>
                        <a:pt x="1474" y="1555"/>
                      </a:lnTo>
                      <a:lnTo>
                        <a:pt x="1464" y="1559"/>
                      </a:lnTo>
                      <a:lnTo>
                        <a:pt x="1453" y="1563"/>
                      </a:lnTo>
                      <a:lnTo>
                        <a:pt x="1440" y="1567"/>
                      </a:lnTo>
                      <a:lnTo>
                        <a:pt x="1428" y="1569"/>
                      </a:lnTo>
                      <a:lnTo>
                        <a:pt x="1413" y="1570"/>
                      </a:lnTo>
                      <a:lnTo>
                        <a:pt x="1408" y="1570"/>
                      </a:lnTo>
                      <a:lnTo>
                        <a:pt x="1402" y="1569"/>
                      </a:lnTo>
                      <a:lnTo>
                        <a:pt x="1397" y="1567"/>
                      </a:lnTo>
                      <a:lnTo>
                        <a:pt x="1391" y="1565"/>
                      </a:lnTo>
                      <a:lnTo>
                        <a:pt x="1387" y="1561"/>
                      </a:lnTo>
                      <a:lnTo>
                        <a:pt x="1384" y="1557"/>
                      </a:lnTo>
                      <a:lnTo>
                        <a:pt x="1382" y="1553"/>
                      </a:lnTo>
                      <a:lnTo>
                        <a:pt x="1380" y="1546"/>
                      </a:lnTo>
                      <a:lnTo>
                        <a:pt x="1380" y="1535"/>
                      </a:lnTo>
                      <a:lnTo>
                        <a:pt x="1381" y="1525"/>
                      </a:lnTo>
                      <a:lnTo>
                        <a:pt x="1380" y="1519"/>
                      </a:lnTo>
                      <a:lnTo>
                        <a:pt x="1379" y="1514"/>
                      </a:lnTo>
                      <a:lnTo>
                        <a:pt x="1377" y="1510"/>
                      </a:lnTo>
                      <a:lnTo>
                        <a:pt x="1373" y="1506"/>
                      </a:lnTo>
                      <a:lnTo>
                        <a:pt x="1370" y="1504"/>
                      </a:lnTo>
                      <a:lnTo>
                        <a:pt x="1367" y="1503"/>
                      </a:lnTo>
                      <a:lnTo>
                        <a:pt x="1363" y="1502"/>
                      </a:lnTo>
                      <a:lnTo>
                        <a:pt x="1360" y="1502"/>
                      </a:lnTo>
                      <a:lnTo>
                        <a:pt x="1353" y="1502"/>
                      </a:lnTo>
                      <a:lnTo>
                        <a:pt x="1346" y="1502"/>
                      </a:lnTo>
                      <a:lnTo>
                        <a:pt x="1339" y="1502"/>
                      </a:lnTo>
                      <a:lnTo>
                        <a:pt x="1331" y="1504"/>
                      </a:lnTo>
                      <a:lnTo>
                        <a:pt x="1324" y="1506"/>
                      </a:lnTo>
                      <a:lnTo>
                        <a:pt x="1318" y="1508"/>
                      </a:lnTo>
                      <a:lnTo>
                        <a:pt x="1313" y="1512"/>
                      </a:lnTo>
                      <a:lnTo>
                        <a:pt x="1306" y="1515"/>
                      </a:lnTo>
                      <a:lnTo>
                        <a:pt x="1302" y="1521"/>
                      </a:lnTo>
                      <a:lnTo>
                        <a:pt x="1297" y="1526"/>
                      </a:lnTo>
                      <a:lnTo>
                        <a:pt x="1279" y="1549"/>
                      </a:lnTo>
                      <a:lnTo>
                        <a:pt x="1259" y="1573"/>
                      </a:lnTo>
                      <a:lnTo>
                        <a:pt x="1237" y="1595"/>
                      </a:lnTo>
                      <a:lnTo>
                        <a:pt x="1217" y="1615"/>
                      </a:lnTo>
                      <a:lnTo>
                        <a:pt x="1209" y="1625"/>
                      </a:lnTo>
                      <a:lnTo>
                        <a:pt x="1203" y="1638"/>
                      </a:lnTo>
                      <a:lnTo>
                        <a:pt x="1201" y="1644"/>
                      </a:lnTo>
                      <a:lnTo>
                        <a:pt x="1199" y="1650"/>
                      </a:lnTo>
                      <a:lnTo>
                        <a:pt x="1198" y="1657"/>
                      </a:lnTo>
                      <a:lnTo>
                        <a:pt x="1198" y="1666"/>
                      </a:lnTo>
                      <a:lnTo>
                        <a:pt x="1198" y="1671"/>
                      </a:lnTo>
                      <a:lnTo>
                        <a:pt x="1200" y="1676"/>
                      </a:lnTo>
                      <a:lnTo>
                        <a:pt x="1203" y="1679"/>
                      </a:lnTo>
                      <a:lnTo>
                        <a:pt x="1207" y="1682"/>
                      </a:lnTo>
                      <a:lnTo>
                        <a:pt x="1217" y="1687"/>
                      </a:lnTo>
                      <a:lnTo>
                        <a:pt x="1229" y="1692"/>
                      </a:lnTo>
                      <a:lnTo>
                        <a:pt x="1240" y="1696"/>
                      </a:lnTo>
                      <a:lnTo>
                        <a:pt x="1249" y="1701"/>
                      </a:lnTo>
                      <a:lnTo>
                        <a:pt x="1254" y="1704"/>
                      </a:lnTo>
                      <a:lnTo>
                        <a:pt x="1257" y="1708"/>
                      </a:lnTo>
                      <a:lnTo>
                        <a:pt x="1259" y="1712"/>
                      </a:lnTo>
                      <a:lnTo>
                        <a:pt x="1259" y="1717"/>
                      </a:lnTo>
                      <a:lnTo>
                        <a:pt x="1259" y="1723"/>
                      </a:lnTo>
                      <a:lnTo>
                        <a:pt x="1258" y="1727"/>
                      </a:lnTo>
                      <a:lnTo>
                        <a:pt x="1257" y="1731"/>
                      </a:lnTo>
                      <a:lnTo>
                        <a:pt x="1255" y="1735"/>
                      </a:lnTo>
                      <a:lnTo>
                        <a:pt x="1251" y="1742"/>
                      </a:lnTo>
                      <a:lnTo>
                        <a:pt x="1247" y="1751"/>
                      </a:lnTo>
                      <a:lnTo>
                        <a:pt x="1253" y="1766"/>
                      </a:lnTo>
                      <a:lnTo>
                        <a:pt x="1259" y="1780"/>
                      </a:lnTo>
                      <a:lnTo>
                        <a:pt x="1262" y="1786"/>
                      </a:lnTo>
                      <a:lnTo>
                        <a:pt x="1265" y="1793"/>
                      </a:lnTo>
                      <a:lnTo>
                        <a:pt x="1267" y="1800"/>
                      </a:lnTo>
                      <a:lnTo>
                        <a:pt x="1269" y="1809"/>
                      </a:lnTo>
                      <a:lnTo>
                        <a:pt x="1271" y="1828"/>
                      </a:lnTo>
                      <a:lnTo>
                        <a:pt x="1275" y="1849"/>
                      </a:lnTo>
                      <a:lnTo>
                        <a:pt x="1277" y="1853"/>
                      </a:lnTo>
                      <a:lnTo>
                        <a:pt x="1280" y="1857"/>
                      </a:lnTo>
                      <a:lnTo>
                        <a:pt x="1282" y="1861"/>
                      </a:lnTo>
                      <a:lnTo>
                        <a:pt x="1284" y="1864"/>
                      </a:lnTo>
                      <a:lnTo>
                        <a:pt x="1287" y="1867"/>
                      </a:lnTo>
                      <a:lnTo>
                        <a:pt x="1291" y="1869"/>
                      </a:lnTo>
                      <a:lnTo>
                        <a:pt x="1295" y="1870"/>
                      </a:lnTo>
                      <a:lnTo>
                        <a:pt x="1299" y="1870"/>
                      </a:lnTo>
                      <a:lnTo>
                        <a:pt x="1310" y="1869"/>
                      </a:lnTo>
                      <a:lnTo>
                        <a:pt x="1319" y="1867"/>
                      </a:lnTo>
                      <a:lnTo>
                        <a:pt x="1327" y="1865"/>
                      </a:lnTo>
                      <a:lnTo>
                        <a:pt x="1338" y="1863"/>
                      </a:lnTo>
                      <a:lnTo>
                        <a:pt x="1339" y="1868"/>
                      </a:lnTo>
                      <a:lnTo>
                        <a:pt x="1340" y="1873"/>
                      </a:lnTo>
                      <a:lnTo>
                        <a:pt x="1338" y="1884"/>
                      </a:lnTo>
                      <a:lnTo>
                        <a:pt x="1335" y="1896"/>
                      </a:lnTo>
                      <a:lnTo>
                        <a:pt x="1337" y="1903"/>
                      </a:lnTo>
                      <a:lnTo>
                        <a:pt x="1339" y="1909"/>
                      </a:lnTo>
                      <a:lnTo>
                        <a:pt x="1343" y="1914"/>
                      </a:lnTo>
                      <a:lnTo>
                        <a:pt x="1347" y="1919"/>
                      </a:lnTo>
                      <a:lnTo>
                        <a:pt x="1358" y="1928"/>
                      </a:lnTo>
                      <a:lnTo>
                        <a:pt x="1369" y="1939"/>
                      </a:lnTo>
                      <a:lnTo>
                        <a:pt x="1380" y="1956"/>
                      </a:lnTo>
                      <a:lnTo>
                        <a:pt x="1388" y="1971"/>
                      </a:lnTo>
                      <a:lnTo>
                        <a:pt x="1397" y="1988"/>
                      </a:lnTo>
                      <a:lnTo>
                        <a:pt x="1407" y="2006"/>
                      </a:lnTo>
                      <a:lnTo>
                        <a:pt x="1389" y="2006"/>
                      </a:lnTo>
                      <a:lnTo>
                        <a:pt x="1375" y="2006"/>
                      </a:lnTo>
                      <a:lnTo>
                        <a:pt x="1359" y="2006"/>
                      </a:lnTo>
                      <a:lnTo>
                        <a:pt x="1343" y="2006"/>
                      </a:lnTo>
                      <a:lnTo>
                        <a:pt x="1342" y="2024"/>
                      </a:lnTo>
                      <a:lnTo>
                        <a:pt x="1342" y="2041"/>
                      </a:lnTo>
                      <a:lnTo>
                        <a:pt x="1342" y="2057"/>
                      </a:lnTo>
                      <a:lnTo>
                        <a:pt x="1343" y="2077"/>
                      </a:lnTo>
                      <a:lnTo>
                        <a:pt x="1337" y="2072"/>
                      </a:lnTo>
                      <a:lnTo>
                        <a:pt x="1331" y="2067"/>
                      </a:lnTo>
                      <a:lnTo>
                        <a:pt x="1327" y="2061"/>
                      </a:lnTo>
                      <a:lnTo>
                        <a:pt x="1323" y="2054"/>
                      </a:lnTo>
                      <a:lnTo>
                        <a:pt x="1319" y="2048"/>
                      </a:lnTo>
                      <a:lnTo>
                        <a:pt x="1315" y="2043"/>
                      </a:lnTo>
                      <a:lnTo>
                        <a:pt x="1312" y="2041"/>
                      </a:lnTo>
                      <a:lnTo>
                        <a:pt x="1310" y="2040"/>
                      </a:lnTo>
                      <a:lnTo>
                        <a:pt x="1305" y="2039"/>
                      </a:lnTo>
                      <a:lnTo>
                        <a:pt x="1302" y="2039"/>
                      </a:lnTo>
                      <a:lnTo>
                        <a:pt x="1292" y="2040"/>
                      </a:lnTo>
                      <a:lnTo>
                        <a:pt x="1284" y="2042"/>
                      </a:lnTo>
                      <a:lnTo>
                        <a:pt x="1275" y="2046"/>
                      </a:lnTo>
                      <a:lnTo>
                        <a:pt x="1267" y="2050"/>
                      </a:lnTo>
                      <a:lnTo>
                        <a:pt x="1260" y="2055"/>
                      </a:lnTo>
                      <a:lnTo>
                        <a:pt x="1252" y="2059"/>
                      </a:lnTo>
                      <a:lnTo>
                        <a:pt x="1243" y="2062"/>
                      </a:lnTo>
                      <a:lnTo>
                        <a:pt x="1233" y="2063"/>
                      </a:lnTo>
                      <a:lnTo>
                        <a:pt x="1224" y="2062"/>
                      </a:lnTo>
                      <a:lnTo>
                        <a:pt x="1214" y="2061"/>
                      </a:lnTo>
                      <a:lnTo>
                        <a:pt x="1205" y="2060"/>
                      </a:lnTo>
                      <a:lnTo>
                        <a:pt x="1197" y="2057"/>
                      </a:lnTo>
                      <a:lnTo>
                        <a:pt x="1181" y="2052"/>
                      </a:lnTo>
                      <a:lnTo>
                        <a:pt x="1166" y="2047"/>
                      </a:lnTo>
                      <a:lnTo>
                        <a:pt x="1150" y="2041"/>
                      </a:lnTo>
                      <a:lnTo>
                        <a:pt x="1133" y="2037"/>
                      </a:lnTo>
                      <a:lnTo>
                        <a:pt x="1125" y="2035"/>
                      </a:lnTo>
                      <a:lnTo>
                        <a:pt x="1116" y="2033"/>
                      </a:lnTo>
                      <a:lnTo>
                        <a:pt x="1106" y="2032"/>
                      </a:lnTo>
                      <a:lnTo>
                        <a:pt x="1097" y="2032"/>
                      </a:lnTo>
                      <a:lnTo>
                        <a:pt x="1060" y="2032"/>
                      </a:lnTo>
                      <a:lnTo>
                        <a:pt x="1069" y="2050"/>
                      </a:lnTo>
                      <a:lnTo>
                        <a:pt x="1069" y="2067"/>
                      </a:lnTo>
                      <a:lnTo>
                        <a:pt x="1051" y="2068"/>
                      </a:lnTo>
                      <a:lnTo>
                        <a:pt x="1032" y="2070"/>
                      </a:lnTo>
                      <a:lnTo>
                        <a:pt x="1015" y="2074"/>
                      </a:lnTo>
                      <a:lnTo>
                        <a:pt x="1000" y="2079"/>
                      </a:lnTo>
                      <a:lnTo>
                        <a:pt x="985" y="2087"/>
                      </a:lnTo>
                      <a:lnTo>
                        <a:pt x="970" y="2095"/>
                      </a:lnTo>
                      <a:lnTo>
                        <a:pt x="955" y="2105"/>
                      </a:lnTo>
                      <a:lnTo>
                        <a:pt x="940" y="2117"/>
                      </a:lnTo>
                      <a:lnTo>
                        <a:pt x="930" y="2102"/>
                      </a:lnTo>
                      <a:lnTo>
                        <a:pt x="921" y="2090"/>
                      </a:lnTo>
                      <a:lnTo>
                        <a:pt x="916" y="2083"/>
                      </a:lnTo>
                      <a:lnTo>
                        <a:pt x="910" y="2077"/>
                      </a:lnTo>
                      <a:lnTo>
                        <a:pt x="902" y="2072"/>
                      </a:lnTo>
                      <a:lnTo>
                        <a:pt x="895" y="2067"/>
                      </a:lnTo>
                      <a:lnTo>
                        <a:pt x="879" y="2061"/>
                      </a:lnTo>
                      <a:lnTo>
                        <a:pt x="864" y="2054"/>
                      </a:lnTo>
                      <a:lnTo>
                        <a:pt x="858" y="2051"/>
                      </a:lnTo>
                      <a:lnTo>
                        <a:pt x="851" y="2047"/>
                      </a:lnTo>
                      <a:lnTo>
                        <a:pt x="844" y="2043"/>
                      </a:lnTo>
                      <a:lnTo>
                        <a:pt x="839" y="2037"/>
                      </a:lnTo>
                      <a:lnTo>
                        <a:pt x="836" y="2032"/>
                      </a:lnTo>
                      <a:lnTo>
                        <a:pt x="834" y="2027"/>
                      </a:lnTo>
                      <a:lnTo>
                        <a:pt x="833" y="2023"/>
                      </a:lnTo>
                      <a:lnTo>
                        <a:pt x="832" y="2019"/>
                      </a:lnTo>
                      <a:lnTo>
                        <a:pt x="830" y="2010"/>
                      </a:lnTo>
                      <a:lnTo>
                        <a:pt x="828" y="1999"/>
                      </a:lnTo>
                      <a:lnTo>
                        <a:pt x="824" y="1990"/>
                      </a:lnTo>
                      <a:lnTo>
                        <a:pt x="822" y="1980"/>
                      </a:lnTo>
                      <a:lnTo>
                        <a:pt x="822" y="1953"/>
                      </a:lnTo>
                      <a:lnTo>
                        <a:pt x="820" y="1950"/>
                      </a:lnTo>
                      <a:lnTo>
                        <a:pt x="819" y="1948"/>
                      </a:lnTo>
                      <a:lnTo>
                        <a:pt x="816" y="1946"/>
                      </a:lnTo>
                      <a:lnTo>
                        <a:pt x="813" y="1943"/>
                      </a:lnTo>
                      <a:lnTo>
                        <a:pt x="807" y="1941"/>
                      </a:lnTo>
                      <a:lnTo>
                        <a:pt x="800" y="1939"/>
                      </a:lnTo>
                      <a:lnTo>
                        <a:pt x="781" y="1932"/>
                      </a:lnTo>
                      <a:lnTo>
                        <a:pt x="762" y="1927"/>
                      </a:lnTo>
                      <a:lnTo>
                        <a:pt x="754" y="1923"/>
                      </a:lnTo>
                      <a:lnTo>
                        <a:pt x="748" y="1919"/>
                      </a:lnTo>
                      <a:lnTo>
                        <a:pt x="746" y="1915"/>
                      </a:lnTo>
                      <a:lnTo>
                        <a:pt x="744" y="1911"/>
                      </a:lnTo>
                      <a:lnTo>
                        <a:pt x="743" y="1908"/>
                      </a:lnTo>
                      <a:lnTo>
                        <a:pt x="743" y="1903"/>
                      </a:lnTo>
                      <a:lnTo>
                        <a:pt x="743" y="1897"/>
                      </a:lnTo>
                      <a:lnTo>
                        <a:pt x="745" y="1892"/>
                      </a:lnTo>
                      <a:lnTo>
                        <a:pt x="748" y="1886"/>
                      </a:lnTo>
                      <a:lnTo>
                        <a:pt x="752" y="1882"/>
                      </a:lnTo>
                      <a:lnTo>
                        <a:pt x="752" y="1855"/>
                      </a:lnTo>
                      <a:lnTo>
                        <a:pt x="752" y="1850"/>
                      </a:lnTo>
                      <a:lnTo>
                        <a:pt x="750" y="1845"/>
                      </a:lnTo>
                      <a:lnTo>
                        <a:pt x="748" y="1842"/>
                      </a:lnTo>
                      <a:lnTo>
                        <a:pt x="746" y="1838"/>
                      </a:lnTo>
                      <a:lnTo>
                        <a:pt x="742" y="1835"/>
                      </a:lnTo>
                      <a:lnTo>
                        <a:pt x="739" y="1833"/>
                      </a:lnTo>
                      <a:lnTo>
                        <a:pt x="733" y="1830"/>
                      </a:lnTo>
                      <a:lnTo>
                        <a:pt x="729" y="1828"/>
                      </a:lnTo>
                      <a:lnTo>
                        <a:pt x="706" y="1823"/>
                      </a:lnTo>
                      <a:lnTo>
                        <a:pt x="684" y="1819"/>
                      </a:lnTo>
                      <a:lnTo>
                        <a:pt x="659" y="1814"/>
                      </a:lnTo>
                      <a:lnTo>
                        <a:pt x="637" y="1810"/>
                      </a:lnTo>
                      <a:lnTo>
                        <a:pt x="615" y="1808"/>
                      </a:lnTo>
                      <a:lnTo>
                        <a:pt x="590" y="1807"/>
                      </a:lnTo>
                      <a:lnTo>
                        <a:pt x="565" y="1808"/>
                      </a:lnTo>
                      <a:lnTo>
                        <a:pt x="542" y="1808"/>
                      </a:lnTo>
                      <a:lnTo>
                        <a:pt x="520" y="1809"/>
                      </a:lnTo>
                      <a:lnTo>
                        <a:pt x="499" y="1810"/>
                      </a:lnTo>
                      <a:lnTo>
                        <a:pt x="479" y="1810"/>
                      </a:lnTo>
                      <a:lnTo>
                        <a:pt x="457" y="1811"/>
                      </a:lnTo>
                      <a:lnTo>
                        <a:pt x="434" y="1812"/>
                      </a:lnTo>
                      <a:lnTo>
                        <a:pt x="408" y="1812"/>
                      </a:lnTo>
                      <a:lnTo>
                        <a:pt x="396" y="1812"/>
                      </a:lnTo>
                      <a:lnTo>
                        <a:pt x="384" y="1812"/>
                      </a:lnTo>
                      <a:lnTo>
                        <a:pt x="379" y="1812"/>
                      </a:lnTo>
                      <a:lnTo>
                        <a:pt x="373" y="1810"/>
                      </a:lnTo>
                      <a:lnTo>
                        <a:pt x="368" y="1808"/>
                      </a:lnTo>
                      <a:lnTo>
                        <a:pt x="362" y="1805"/>
                      </a:lnTo>
                      <a:lnTo>
                        <a:pt x="355" y="1793"/>
                      </a:lnTo>
                      <a:lnTo>
                        <a:pt x="347" y="1782"/>
                      </a:lnTo>
                      <a:lnTo>
                        <a:pt x="344" y="1781"/>
                      </a:lnTo>
                      <a:lnTo>
                        <a:pt x="340" y="1781"/>
                      </a:lnTo>
                      <a:lnTo>
                        <a:pt x="336" y="1781"/>
                      </a:lnTo>
                      <a:lnTo>
                        <a:pt x="331" y="1781"/>
                      </a:lnTo>
                      <a:lnTo>
                        <a:pt x="312" y="1782"/>
                      </a:lnTo>
                      <a:lnTo>
                        <a:pt x="294" y="1784"/>
                      </a:lnTo>
                      <a:lnTo>
                        <a:pt x="276" y="1786"/>
                      </a:lnTo>
                      <a:lnTo>
                        <a:pt x="256" y="1787"/>
                      </a:lnTo>
                      <a:lnTo>
                        <a:pt x="244" y="1786"/>
                      </a:lnTo>
                      <a:lnTo>
                        <a:pt x="235" y="1785"/>
                      </a:lnTo>
                      <a:lnTo>
                        <a:pt x="226" y="1784"/>
                      </a:lnTo>
                      <a:lnTo>
                        <a:pt x="216" y="1782"/>
                      </a:lnTo>
                      <a:lnTo>
                        <a:pt x="207" y="1781"/>
                      </a:lnTo>
                      <a:lnTo>
                        <a:pt x="198" y="1779"/>
                      </a:lnTo>
                      <a:lnTo>
                        <a:pt x="188" y="1778"/>
                      </a:lnTo>
                      <a:lnTo>
                        <a:pt x="177" y="1778"/>
                      </a:lnTo>
                      <a:lnTo>
                        <a:pt x="149" y="1778"/>
                      </a:lnTo>
                      <a:lnTo>
                        <a:pt x="140" y="1777"/>
                      </a:lnTo>
                      <a:lnTo>
                        <a:pt x="131" y="1776"/>
                      </a:lnTo>
                      <a:lnTo>
                        <a:pt x="124" y="1772"/>
                      </a:lnTo>
                      <a:lnTo>
                        <a:pt x="117" y="1770"/>
                      </a:lnTo>
                      <a:lnTo>
                        <a:pt x="110" y="1767"/>
                      </a:lnTo>
                      <a:lnTo>
                        <a:pt x="101" y="1765"/>
                      </a:lnTo>
                      <a:lnTo>
                        <a:pt x="94" y="1764"/>
                      </a:lnTo>
                      <a:lnTo>
                        <a:pt x="85" y="1763"/>
                      </a:lnTo>
                      <a:lnTo>
                        <a:pt x="59" y="1763"/>
                      </a:lnTo>
                      <a:lnTo>
                        <a:pt x="45" y="1763"/>
                      </a:lnTo>
                      <a:lnTo>
                        <a:pt x="34" y="1764"/>
                      </a:lnTo>
                      <a:lnTo>
                        <a:pt x="23" y="1766"/>
                      </a:lnTo>
                      <a:lnTo>
                        <a:pt x="10" y="1769"/>
                      </a:lnTo>
                      <a:lnTo>
                        <a:pt x="5" y="1753"/>
                      </a:lnTo>
                      <a:lnTo>
                        <a:pt x="2" y="1739"/>
                      </a:lnTo>
                      <a:lnTo>
                        <a:pt x="1" y="1725"/>
                      </a:lnTo>
                      <a:lnTo>
                        <a:pt x="1" y="1708"/>
                      </a:lnTo>
                      <a:lnTo>
                        <a:pt x="0" y="1694"/>
                      </a:lnTo>
                      <a:lnTo>
                        <a:pt x="1" y="1680"/>
                      </a:lnTo>
                      <a:lnTo>
                        <a:pt x="2" y="1674"/>
                      </a:lnTo>
                      <a:lnTo>
                        <a:pt x="3" y="1668"/>
                      </a:lnTo>
                      <a:lnTo>
                        <a:pt x="6" y="1663"/>
                      </a:lnTo>
                      <a:lnTo>
                        <a:pt x="10" y="1656"/>
                      </a:lnTo>
                      <a:lnTo>
                        <a:pt x="15" y="1650"/>
                      </a:lnTo>
                      <a:lnTo>
                        <a:pt x="22" y="1645"/>
                      </a:lnTo>
                      <a:lnTo>
                        <a:pt x="27" y="1642"/>
                      </a:lnTo>
                      <a:lnTo>
                        <a:pt x="33" y="1638"/>
                      </a:lnTo>
                      <a:lnTo>
                        <a:pt x="39" y="1635"/>
                      </a:lnTo>
                      <a:lnTo>
                        <a:pt x="45" y="1630"/>
                      </a:lnTo>
                      <a:lnTo>
                        <a:pt x="52" y="1626"/>
                      </a:lnTo>
                      <a:lnTo>
                        <a:pt x="58" y="1620"/>
                      </a:lnTo>
                      <a:lnTo>
                        <a:pt x="63" y="1611"/>
                      </a:lnTo>
                      <a:lnTo>
                        <a:pt x="67" y="1601"/>
                      </a:lnTo>
                      <a:lnTo>
                        <a:pt x="70" y="1596"/>
                      </a:lnTo>
                      <a:lnTo>
                        <a:pt x="72" y="1593"/>
                      </a:lnTo>
                      <a:lnTo>
                        <a:pt x="76" y="1590"/>
                      </a:lnTo>
                      <a:lnTo>
                        <a:pt x="82" y="1590"/>
                      </a:lnTo>
                      <a:lnTo>
                        <a:pt x="95" y="1594"/>
                      </a:lnTo>
                      <a:lnTo>
                        <a:pt x="110" y="1599"/>
                      </a:lnTo>
                      <a:lnTo>
                        <a:pt x="114" y="1598"/>
                      </a:lnTo>
                      <a:lnTo>
                        <a:pt x="118" y="1597"/>
                      </a:lnTo>
                      <a:lnTo>
                        <a:pt x="121" y="1596"/>
                      </a:lnTo>
                      <a:lnTo>
                        <a:pt x="125" y="1593"/>
                      </a:lnTo>
                      <a:lnTo>
                        <a:pt x="130" y="1588"/>
                      </a:lnTo>
                      <a:lnTo>
                        <a:pt x="136" y="1582"/>
                      </a:lnTo>
                      <a:lnTo>
                        <a:pt x="141" y="1574"/>
                      </a:lnTo>
                      <a:lnTo>
                        <a:pt x="147" y="1569"/>
                      </a:lnTo>
                      <a:lnTo>
                        <a:pt x="150" y="1567"/>
                      </a:lnTo>
                      <a:lnTo>
                        <a:pt x="154" y="1565"/>
                      </a:lnTo>
                      <a:lnTo>
                        <a:pt x="157" y="1564"/>
                      </a:lnTo>
                      <a:lnTo>
                        <a:pt x="161" y="1563"/>
                      </a:lnTo>
                      <a:lnTo>
                        <a:pt x="170" y="1565"/>
                      </a:lnTo>
                      <a:lnTo>
                        <a:pt x="176" y="1567"/>
                      </a:lnTo>
                      <a:lnTo>
                        <a:pt x="182" y="1571"/>
                      </a:lnTo>
                      <a:lnTo>
                        <a:pt x="188" y="1577"/>
                      </a:lnTo>
                      <a:lnTo>
                        <a:pt x="194" y="1582"/>
                      </a:lnTo>
                      <a:lnTo>
                        <a:pt x="200" y="1586"/>
                      </a:lnTo>
                      <a:lnTo>
                        <a:pt x="206" y="1589"/>
                      </a:lnTo>
                      <a:lnTo>
                        <a:pt x="214" y="1590"/>
                      </a:lnTo>
                      <a:lnTo>
                        <a:pt x="218" y="1589"/>
                      </a:lnTo>
                      <a:lnTo>
                        <a:pt x="222" y="1587"/>
                      </a:lnTo>
                      <a:lnTo>
                        <a:pt x="224" y="1584"/>
                      </a:lnTo>
                      <a:lnTo>
                        <a:pt x="226" y="1580"/>
                      </a:lnTo>
                      <a:lnTo>
                        <a:pt x="229" y="1571"/>
                      </a:lnTo>
                      <a:lnTo>
                        <a:pt x="233" y="1563"/>
                      </a:lnTo>
                      <a:lnTo>
                        <a:pt x="237" y="1560"/>
                      </a:lnTo>
                      <a:lnTo>
                        <a:pt x="240" y="1558"/>
                      </a:lnTo>
                      <a:lnTo>
                        <a:pt x="244" y="1557"/>
                      </a:lnTo>
                      <a:lnTo>
                        <a:pt x="248" y="1557"/>
                      </a:lnTo>
                      <a:lnTo>
                        <a:pt x="259" y="1557"/>
                      </a:lnTo>
                      <a:lnTo>
                        <a:pt x="269" y="1557"/>
                      </a:lnTo>
                      <a:lnTo>
                        <a:pt x="274" y="1555"/>
                      </a:lnTo>
                      <a:lnTo>
                        <a:pt x="280" y="1553"/>
                      </a:lnTo>
                      <a:lnTo>
                        <a:pt x="283" y="1549"/>
                      </a:lnTo>
                      <a:lnTo>
                        <a:pt x="286" y="1543"/>
                      </a:lnTo>
                      <a:lnTo>
                        <a:pt x="291" y="1532"/>
                      </a:lnTo>
                      <a:lnTo>
                        <a:pt x="297" y="1521"/>
                      </a:lnTo>
                      <a:lnTo>
                        <a:pt x="304" y="1513"/>
                      </a:lnTo>
                      <a:lnTo>
                        <a:pt x="314" y="1507"/>
                      </a:lnTo>
                      <a:lnTo>
                        <a:pt x="317" y="1505"/>
                      </a:lnTo>
                      <a:lnTo>
                        <a:pt x="321" y="1501"/>
                      </a:lnTo>
                      <a:lnTo>
                        <a:pt x="323" y="1497"/>
                      </a:lnTo>
                      <a:lnTo>
                        <a:pt x="323" y="1493"/>
                      </a:lnTo>
                      <a:lnTo>
                        <a:pt x="323" y="1487"/>
                      </a:lnTo>
                      <a:lnTo>
                        <a:pt x="322" y="1482"/>
                      </a:lnTo>
                      <a:lnTo>
                        <a:pt x="320" y="1478"/>
                      </a:lnTo>
                      <a:lnTo>
                        <a:pt x="318" y="1475"/>
                      </a:lnTo>
                      <a:lnTo>
                        <a:pt x="313" y="1468"/>
                      </a:lnTo>
                      <a:lnTo>
                        <a:pt x="305" y="1462"/>
                      </a:lnTo>
                      <a:lnTo>
                        <a:pt x="297" y="1456"/>
                      </a:lnTo>
                      <a:lnTo>
                        <a:pt x="289" y="1451"/>
                      </a:lnTo>
                      <a:lnTo>
                        <a:pt x="281" y="1445"/>
                      </a:lnTo>
                      <a:lnTo>
                        <a:pt x="273" y="1438"/>
                      </a:lnTo>
                      <a:lnTo>
                        <a:pt x="266" y="1427"/>
                      </a:lnTo>
                      <a:lnTo>
                        <a:pt x="260" y="1417"/>
                      </a:lnTo>
                      <a:lnTo>
                        <a:pt x="256" y="1407"/>
                      </a:lnTo>
                      <a:lnTo>
                        <a:pt x="253" y="1395"/>
                      </a:lnTo>
                      <a:lnTo>
                        <a:pt x="250" y="1385"/>
                      </a:lnTo>
                      <a:lnTo>
                        <a:pt x="246" y="1373"/>
                      </a:lnTo>
                      <a:lnTo>
                        <a:pt x="243" y="1362"/>
                      </a:lnTo>
                      <a:lnTo>
                        <a:pt x="238" y="1349"/>
                      </a:lnTo>
                      <a:lnTo>
                        <a:pt x="234" y="1343"/>
                      </a:lnTo>
                      <a:lnTo>
                        <a:pt x="230" y="1338"/>
                      </a:lnTo>
                      <a:lnTo>
                        <a:pt x="226" y="1334"/>
                      </a:lnTo>
                      <a:lnTo>
                        <a:pt x="220" y="1331"/>
                      </a:lnTo>
                      <a:lnTo>
                        <a:pt x="210" y="1324"/>
                      </a:lnTo>
                      <a:lnTo>
                        <a:pt x="200" y="1314"/>
                      </a:lnTo>
                      <a:lnTo>
                        <a:pt x="187" y="1300"/>
                      </a:lnTo>
                      <a:lnTo>
                        <a:pt x="176" y="1285"/>
                      </a:lnTo>
                      <a:lnTo>
                        <a:pt x="166" y="1272"/>
                      </a:lnTo>
                      <a:lnTo>
                        <a:pt x="152" y="1257"/>
                      </a:lnTo>
                      <a:lnTo>
                        <a:pt x="137" y="1245"/>
                      </a:lnTo>
                      <a:lnTo>
                        <a:pt x="122" y="1235"/>
                      </a:lnTo>
                      <a:lnTo>
                        <a:pt x="115" y="1230"/>
                      </a:lnTo>
                      <a:lnTo>
                        <a:pt x="110" y="1224"/>
                      </a:lnTo>
                      <a:lnTo>
                        <a:pt x="108" y="1221"/>
                      </a:lnTo>
                      <a:lnTo>
                        <a:pt x="107" y="1217"/>
                      </a:lnTo>
                      <a:lnTo>
                        <a:pt x="105" y="1213"/>
                      </a:lnTo>
                      <a:lnTo>
                        <a:pt x="104" y="1207"/>
                      </a:lnTo>
                      <a:lnTo>
                        <a:pt x="104" y="1107"/>
                      </a:lnTo>
                      <a:lnTo>
                        <a:pt x="104" y="1102"/>
                      </a:lnTo>
                      <a:lnTo>
                        <a:pt x="103" y="1097"/>
                      </a:lnTo>
                      <a:lnTo>
                        <a:pt x="102" y="1091"/>
                      </a:lnTo>
                      <a:lnTo>
                        <a:pt x="100" y="1087"/>
                      </a:lnTo>
                      <a:lnTo>
                        <a:pt x="96" y="1080"/>
                      </a:lnTo>
                      <a:lnTo>
                        <a:pt x="90" y="1073"/>
                      </a:lnTo>
                      <a:lnTo>
                        <a:pt x="75" y="1059"/>
                      </a:lnTo>
                      <a:lnTo>
                        <a:pt x="60" y="1046"/>
                      </a:lnTo>
                      <a:lnTo>
                        <a:pt x="52" y="1040"/>
                      </a:lnTo>
                      <a:lnTo>
                        <a:pt x="43" y="1034"/>
                      </a:lnTo>
                      <a:lnTo>
                        <a:pt x="39" y="1031"/>
                      </a:lnTo>
                      <a:lnTo>
                        <a:pt x="36" y="1028"/>
                      </a:lnTo>
                      <a:lnTo>
                        <a:pt x="34" y="1024"/>
                      </a:lnTo>
                      <a:lnTo>
                        <a:pt x="34" y="1020"/>
                      </a:lnTo>
                      <a:lnTo>
                        <a:pt x="34" y="1016"/>
                      </a:lnTo>
                      <a:lnTo>
                        <a:pt x="36" y="1014"/>
                      </a:lnTo>
                      <a:lnTo>
                        <a:pt x="39" y="1011"/>
                      </a:lnTo>
                      <a:lnTo>
                        <a:pt x="42" y="1008"/>
                      </a:lnTo>
                      <a:lnTo>
                        <a:pt x="48" y="1004"/>
                      </a:lnTo>
                      <a:lnTo>
                        <a:pt x="55" y="1000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 w="9525">
                  <a:solidFill>
                    <a:sysClr val="windowText" lastClr="000000">
                      <a:lumMod val="50000"/>
                      <a:lumOff val="50000"/>
                    </a:sysClr>
                  </a:solidFill>
                  <a:round/>
                  <a:headEnd/>
                  <a:tailEnd/>
                </a:ln>
              </p:spPr>
            </p:sp>
            <p:sp>
              <p:nvSpPr>
                <p:cNvPr id="30" name="Nepal"/>
                <p:cNvSpPr>
                  <a:spLocks/>
                </p:cNvSpPr>
                <p:nvPr/>
              </p:nvSpPr>
              <p:spPr bwMode="auto">
                <a:xfrm>
                  <a:off x="3164972" y="4266648"/>
                  <a:ext cx="525360" cy="277020"/>
                </a:xfrm>
                <a:custGeom>
                  <a:avLst/>
                  <a:gdLst/>
                  <a:ahLst/>
                  <a:cxnLst>
                    <a:cxn ang="0">
                      <a:pos x="147" y="21"/>
                    </a:cxn>
                    <a:cxn ang="0">
                      <a:pos x="176" y="17"/>
                    </a:cxn>
                    <a:cxn ang="0">
                      <a:pos x="197" y="4"/>
                    </a:cxn>
                    <a:cxn ang="0">
                      <a:pos x="235" y="12"/>
                    </a:cxn>
                    <a:cxn ang="0">
                      <a:pos x="307" y="22"/>
                    </a:cxn>
                    <a:cxn ang="0">
                      <a:pos x="340" y="43"/>
                    </a:cxn>
                    <a:cxn ang="0">
                      <a:pos x="368" y="91"/>
                    </a:cxn>
                    <a:cxn ang="0">
                      <a:pos x="399" y="115"/>
                    </a:cxn>
                    <a:cxn ang="0">
                      <a:pos x="458" y="135"/>
                    </a:cxn>
                    <a:cxn ang="0">
                      <a:pos x="499" y="163"/>
                    </a:cxn>
                    <a:cxn ang="0">
                      <a:pos x="527" y="186"/>
                    </a:cxn>
                    <a:cxn ang="0">
                      <a:pos x="610" y="220"/>
                    </a:cxn>
                    <a:cxn ang="0">
                      <a:pos x="673" y="263"/>
                    </a:cxn>
                    <a:cxn ang="0">
                      <a:pos x="722" y="307"/>
                    </a:cxn>
                    <a:cxn ang="0">
                      <a:pos x="769" y="319"/>
                    </a:cxn>
                    <a:cxn ang="0">
                      <a:pos x="823" y="315"/>
                    </a:cxn>
                    <a:cxn ang="0">
                      <a:pos x="859" y="332"/>
                    </a:cxn>
                    <a:cxn ang="0">
                      <a:pos x="915" y="320"/>
                    </a:cxn>
                    <a:cxn ang="0">
                      <a:pos x="962" y="317"/>
                    </a:cxn>
                    <a:cxn ang="0">
                      <a:pos x="1026" y="335"/>
                    </a:cxn>
                    <a:cxn ang="0">
                      <a:pos x="1115" y="394"/>
                    </a:cxn>
                    <a:cxn ang="0">
                      <a:pos x="1119" y="464"/>
                    </a:cxn>
                    <a:cxn ang="0">
                      <a:pos x="1131" y="497"/>
                    </a:cxn>
                    <a:cxn ang="0">
                      <a:pos x="1123" y="543"/>
                    </a:cxn>
                    <a:cxn ang="0">
                      <a:pos x="1109" y="558"/>
                    </a:cxn>
                    <a:cxn ang="0">
                      <a:pos x="1068" y="551"/>
                    </a:cxn>
                    <a:cxn ang="0">
                      <a:pos x="991" y="553"/>
                    </a:cxn>
                    <a:cxn ang="0">
                      <a:pos x="943" y="540"/>
                    </a:cxn>
                    <a:cxn ang="0">
                      <a:pos x="907" y="526"/>
                    </a:cxn>
                    <a:cxn ang="0">
                      <a:pos x="767" y="519"/>
                    </a:cxn>
                    <a:cxn ang="0">
                      <a:pos x="718" y="487"/>
                    </a:cxn>
                    <a:cxn ang="0">
                      <a:pos x="639" y="483"/>
                    </a:cxn>
                    <a:cxn ang="0">
                      <a:pos x="594" y="452"/>
                    </a:cxn>
                    <a:cxn ang="0">
                      <a:pos x="547" y="420"/>
                    </a:cxn>
                    <a:cxn ang="0">
                      <a:pos x="504" y="427"/>
                    </a:cxn>
                    <a:cxn ang="0">
                      <a:pos x="467" y="429"/>
                    </a:cxn>
                    <a:cxn ang="0">
                      <a:pos x="441" y="419"/>
                    </a:cxn>
                    <a:cxn ang="0">
                      <a:pos x="379" y="426"/>
                    </a:cxn>
                    <a:cxn ang="0">
                      <a:pos x="353" y="410"/>
                    </a:cxn>
                    <a:cxn ang="0">
                      <a:pos x="310" y="380"/>
                    </a:cxn>
                    <a:cxn ang="0">
                      <a:pos x="255" y="364"/>
                    </a:cxn>
                    <a:cxn ang="0">
                      <a:pos x="233" y="342"/>
                    </a:cxn>
                    <a:cxn ang="0">
                      <a:pos x="190" y="326"/>
                    </a:cxn>
                    <a:cxn ang="0">
                      <a:pos x="153" y="302"/>
                    </a:cxn>
                    <a:cxn ang="0">
                      <a:pos x="111" y="264"/>
                    </a:cxn>
                    <a:cxn ang="0">
                      <a:pos x="66" y="245"/>
                    </a:cxn>
                    <a:cxn ang="0">
                      <a:pos x="24" y="210"/>
                    </a:cxn>
                    <a:cxn ang="0">
                      <a:pos x="0" y="189"/>
                    </a:cxn>
                    <a:cxn ang="0">
                      <a:pos x="4" y="122"/>
                    </a:cxn>
                    <a:cxn ang="0">
                      <a:pos x="39" y="58"/>
                    </a:cxn>
                    <a:cxn ang="0">
                      <a:pos x="90" y="19"/>
                    </a:cxn>
                  </a:cxnLst>
                  <a:rect l="0" t="0" r="r" b="b"/>
                  <a:pathLst>
                    <a:path w="1131" h="560">
                      <a:moveTo>
                        <a:pt x="108" y="0"/>
                      </a:moveTo>
                      <a:lnTo>
                        <a:pt x="122" y="7"/>
                      </a:lnTo>
                      <a:lnTo>
                        <a:pt x="135" y="14"/>
                      </a:lnTo>
                      <a:lnTo>
                        <a:pt x="141" y="18"/>
                      </a:lnTo>
                      <a:lnTo>
                        <a:pt x="147" y="21"/>
                      </a:lnTo>
                      <a:lnTo>
                        <a:pt x="156" y="22"/>
                      </a:lnTo>
                      <a:lnTo>
                        <a:pt x="164" y="23"/>
                      </a:lnTo>
                      <a:lnTo>
                        <a:pt x="169" y="22"/>
                      </a:lnTo>
                      <a:lnTo>
                        <a:pt x="173" y="20"/>
                      </a:lnTo>
                      <a:lnTo>
                        <a:pt x="176" y="17"/>
                      </a:lnTo>
                      <a:lnTo>
                        <a:pt x="180" y="13"/>
                      </a:lnTo>
                      <a:lnTo>
                        <a:pt x="184" y="9"/>
                      </a:lnTo>
                      <a:lnTo>
                        <a:pt x="188" y="7"/>
                      </a:lnTo>
                      <a:lnTo>
                        <a:pt x="192" y="4"/>
                      </a:lnTo>
                      <a:lnTo>
                        <a:pt x="197" y="4"/>
                      </a:lnTo>
                      <a:lnTo>
                        <a:pt x="204" y="4"/>
                      </a:lnTo>
                      <a:lnTo>
                        <a:pt x="210" y="5"/>
                      </a:lnTo>
                      <a:lnTo>
                        <a:pt x="218" y="7"/>
                      </a:lnTo>
                      <a:lnTo>
                        <a:pt x="223" y="8"/>
                      </a:lnTo>
                      <a:lnTo>
                        <a:pt x="235" y="12"/>
                      </a:lnTo>
                      <a:lnTo>
                        <a:pt x="249" y="15"/>
                      </a:lnTo>
                      <a:lnTo>
                        <a:pt x="270" y="18"/>
                      </a:lnTo>
                      <a:lnTo>
                        <a:pt x="288" y="19"/>
                      </a:lnTo>
                      <a:lnTo>
                        <a:pt x="298" y="20"/>
                      </a:lnTo>
                      <a:lnTo>
                        <a:pt x="307" y="22"/>
                      </a:lnTo>
                      <a:lnTo>
                        <a:pt x="315" y="25"/>
                      </a:lnTo>
                      <a:lnTo>
                        <a:pt x="325" y="30"/>
                      </a:lnTo>
                      <a:lnTo>
                        <a:pt x="331" y="34"/>
                      </a:lnTo>
                      <a:lnTo>
                        <a:pt x="336" y="38"/>
                      </a:lnTo>
                      <a:lnTo>
                        <a:pt x="340" y="43"/>
                      </a:lnTo>
                      <a:lnTo>
                        <a:pt x="344" y="48"/>
                      </a:lnTo>
                      <a:lnTo>
                        <a:pt x="350" y="59"/>
                      </a:lnTo>
                      <a:lnTo>
                        <a:pt x="356" y="69"/>
                      </a:lnTo>
                      <a:lnTo>
                        <a:pt x="362" y="81"/>
                      </a:lnTo>
                      <a:lnTo>
                        <a:pt x="368" y="91"/>
                      </a:lnTo>
                      <a:lnTo>
                        <a:pt x="371" y="96"/>
                      </a:lnTo>
                      <a:lnTo>
                        <a:pt x="376" y="100"/>
                      </a:lnTo>
                      <a:lnTo>
                        <a:pt x="381" y="105"/>
                      </a:lnTo>
                      <a:lnTo>
                        <a:pt x="387" y="109"/>
                      </a:lnTo>
                      <a:lnTo>
                        <a:pt x="399" y="115"/>
                      </a:lnTo>
                      <a:lnTo>
                        <a:pt x="411" y="119"/>
                      </a:lnTo>
                      <a:lnTo>
                        <a:pt x="423" y="123"/>
                      </a:lnTo>
                      <a:lnTo>
                        <a:pt x="434" y="127"/>
                      </a:lnTo>
                      <a:lnTo>
                        <a:pt x="446" y="131"/>
                      </a:lnTo>
                      <a:lnTo>
                        <a:pt x="458" y="135"/>
                      </a:lnTo>
                      <a:lnTo>
                        <a:pt x="470" y="140"/>
                      </a:lnTo>
                      <a:lnTo>
                        <a:pt x="482" y="146"/>
                      </a:lnTo>
                      <a:lnTo>
                        <a:pt x="488" y="151"/>
                      </a:lnTo>
                      <a:lnTo>
                        <a:pt x="494" y="156"/>
                      </a:lnTo>
                      <a:lnTo>
                        <a:pt x="499" y="163"/>
                      </a:lnTo>
                      <a:lnTo>
                        <a:pt x="504" y="169"/>
                      </a:lnTo>
                      <a:lnTo>
                        <a:pt x="508" y="174"/>
                      </a:lnTo>
                      <a:lnTo>
                        <a:pt x="513" y="179"/>
                      </a:lnTo>
                      <a:lnTo>
                        <a:pt x="519" y="183"/>
                      </a:lnTo>
                      <a:lnTo>
                        <a:pt x="527" y="186"/>
                      </a:lnTo>
                      <a:lnTo>
                        <a:pt x="543" y="192"/>
                      </a:lnTo>
                      <a:lnTo>
                        <a:pt x="558" y="196"/>
                      </a:lnTo>
                      <a:lnTo>
                        <a:pt x="572" y="201"/>
                      </a:lnTo>
                      <a:lnTo>
                        <a:pt x="585" y="207"/>
                      </a:lnTo>
                      <a:lnTo>
                        <a:pt x="610" y="220"/>
                      </a:lnTo>
                      <a:lnTo>
                        <a:pt x="638" y="236"/>
                      </a:lnTo>
                      <a:lnTo>
                        <a:pt x="648" y="242"/>
                      </a:lnTo>
                      <a:lnTo>
                        <a:pt x="656" y="249"/>
                      </a:lnTo>
                      <a:lnTo>
                        <a:pt x="664" y="256"/>
                      </a:lnTo>
                      <a:lnTo>
                        <a:pt x="673" y="263"/>
                      </a:lnTo>
                      <a:lnTo>
                        <a:pt x="686" y="277"/>
                      </a:lnTo>
                      <a:lnTo>
                        <a:pt x="701" y="290"/>
                      </a:lnTo>
                      <a:lnTo>
                        <a:pt x="708" y="296"/>
                      </a:lnTo>
                      <a:lnTo>
                        <a:pt x="715" y="302"/>
                      </a:lnTo>
                      <a:lnTo>
                        <a:pt x="722" y="307"/>
                      </a:lnTo>
                      <a:lnTo>
                        <a:pt x="731" y="311"/>
                      </a:lnTo>
                      <a:lnTo>
                        <a:pt x="739" y="315"/>
                      </a:lnTo>
                      <a:lnTo>
                        <a:pt x="748" y="317"/>
                      </a:lnTo>
                      <a:lnTo>
                        <a:pt x="759" y="319"/>
                      </a:lnTo>
                      <a:lnTo>
                        <a:pt x="769" y="319"/>
                      </a:lnTo>
                      <a:lnTo>
                        <a:pt x="785" y="314"/>
                      </a:lnTo>
                      <a:lnTo>
                        <a:pt x="800" y="308"/>
                      </a:lnTo>
                      <a:lnTo>
                        <a:pt x="808" y="309"/>
                      </a:lnTo>
                      <a:lnTo>
                        <a:pt x="817" y="312"/>
                      </a:lnTo>
                      <a:lnTo>
                        <a:pt x="823" y="315"/>
                      </a:lnTo>
                      <a:lnTo>
                        <a:pt x="830" y="319"/>
                      </a:lnTo>
                      <a:lnTo>
                        <a:pt x="836" y="324"/>
                      </a:lnTo>
                      <a:lnTo>
                        <a:pt x="844" y="327"/>
                      </a:lnTo>
                      <a:lnTo>
                        <a:pt x="851" y="331"/>
                      </a:lnTo>
                      <a:lnTo>
                        <a:pt x="859" y="332"/>
                      </a:lnTo>
                      <a:lnTo>
                        <a:pt x="873" y="331"/>
                      </a:lnTo>
                      <a:lnTo>
                        <a:pt x="884" y="329"/>
                      </a:lnTo>
                      <a:lnTo>
                        <a:pt x="894" y="326"/>
                      </a:lnTo>
                      <a:lnTo>
                        <a:pt x="905" y="323"/>
                      </a:lnTo>
                      <a:lnTo>
                        <a:pt x="915" y="320"/>
                      </a:lnTo>
                      <a:lnTo>
                        <a:pt x="925" y="317"/>
                      </a:lnTo>
                      <a:lnTo>
                        <a:pt x="937" y="316"/>
                      </a:lnTo>
                      <a:lnTo>
                        <a:pt x="949" y="315"/>
                      </a:lnTo>
                      <a:lnTo>
                        <a:pt x="956" y="315"/>
                      </a:lnTo>
                      <a:lnTo>
                        <a:pt x="962" y="317"/>
                      </a:lnTo>
                      <a:lnTo>
                        <a:pt x="967" y="319"/>
                      </a:lnTo>
                      <a:lnTo>
                        <a:pt x="971" y="321"/>
                      </a:lnTo>
                      <a:lnTo>
                        <a:pt x="981" y="326"/>
                      </a:lnTo>
                      <a:lnTo>
                        <a:pt x="993" y="330"/>
                      </a:lnTo>
                      <a:lnTo>
                        <a:pt x="1026" y="335"/>
                      </a:lnTo>
                      <a:lnTo>
                        <a:pt x="1054" y="339"/>
                      </a:lnTo>
                      <a:lnTo>
                        <a:pt x="1082" y="342"/>
                      </a:lnTo>
                      <a:lnTo>
                        <a:pt x="1116" y="345"/>
                      </a:lnTo>
                      <a:lnTo>
                        <a:pt x="1115" y="371"/>
                      </a:lnTo>
                      <a:lnTo>
                        <a:pt x="1115" y="394"/>
                      </a:lnTo>
                      <a:lnTo>
                        <a:pt x="1114" y="417"/>
                      </a:lnTo>
                      <a:lnTo>
                        <a:pt x="1114" y="443"/>
                      </a:lnTo>
                      <a:lnTo>
                        <a:pt x="1114" y="451"/>
                      </a:lnTo>
                      <a:lnTo>
                        <a:pt x="1116" y="458"/>
                      </a:lnTo>
                      <a:lnTo>
                        <a:pt x="1119" y="464"/>
                      </a:lnTo>
                      <a:lnTo>
                        <a:pt x="1122" y="471"/>
                      </a:lnTo>
                      <a:lnTo>
                        <a:pt x="1125" y="477"/>
                      </a:lnTo>
                      <a:lnTo>
                        <a:pt x="1128" y="483"/>
                      </a:lnTo>
                      <a:lnTo>
                        <a:pt x="1130" y="490"/>
                      </a:lnTo>
                      <a:lnTo>
                        <a:pt x="1131" y="497"/>
                      </a:lnTo>
                      <a:lnTo>
                        <a:pt x="1130" y="508"/>
                      </a:lnTo>
                      <a:lnTo>
                        <a:pt x="1130" y="519"/>
                      </a:lnTo>
                      <a:lnTo>
                        <a:pt x="1128" y="530"/>
                      </a:lnTo>
                      <a:lnTo>
                        <a:pt x="1124" y="539"/>
                      </a:lnTo>
                      <a:lnTo>
                        <a:pt x="1123" y="543"/>
                      </a:lnTo>
                      <a:lnTo>
                        <a:pt x="1121" y="547"/>
                      </a:lnTo>
                      <a:lnTo>
                        <a:pt x="1118" y="550"/>
                      </a:lnTo>
                      <a:lnTo>
                        <a:pt x="1115" y="553"/>
                      </a:lnTo>
                      <a:lnTo>
                        <a:pt x="1112" y="557"/>
                      </a:lnTo>
                      <a:lnTo>
                        <a:pt x="1109" y="558"/>
                      </a:lnTo>
                      <a:lnTo>
                        <a:pt x="1104" y="560"/>
                      </a:lnTo>
                      <a:lnTo>
                        <a:pt x="1100" y="560"/>
                      </a:lnTo>
                      <a:lnTo>
                        <a:pt x="1087" y="554"/>
                      </a:lnTo>
                      <a:lnTo>
                        <a:pt x="1075" y="550"/>
                      </a:lnTo>
                      <a:lnTo>
                        <a:pt x="1068" y="551"/>
                      </a:lnTo>
                      <a:lnTo>
                        <a:pt x="1061" y="552"/>
                      </a:lnTo>
                      <a:lnTo>
                        <a:pt x="1036" y="552"/>
                      </a:lnTo>
                      <a:lnTo>
                        <a:pt x="1014" y="553"/>
                      </a:lnTo>
                      <a:lnTo>
                        <a:pt x="1002" y="553"/>
                      </a:lnTo>
                      <a:lnTo>
                        <a:pt x="991" y="553"/>
                      </a:lnTo>
                      <a:lnTo>
                        <a:pt x="979" y="552"/>
                      </a:lnTo>
                      <a:lnTo>
                        <a:pt x="967" y="550"/>
                      </a:lnTo>
                      <a:lnTo>
                        <a:pt x="958" y="547"/>
                      </a:lnTo>
                      <a:lnTo>
                        <a:pt x="950" y="544"/>
                      </a:lnTo>
                      <a:lnTo>
                        <a:pt x="943" y="540"/>
                      </a:lnTo>
                      <a:lnTo>
                        <a:pt x="937" y="536"/>
                      </a:lnTo>
                      <a:lnTo>
                        <a:pt x="930" y="533"/>
                      </a:lnTo>
                      <a:lnTo>
                        <a:pt x="923" y="530"/>
                      </a:lnTo>
                      <a:lnTo>
                        <a:pt x="915" y="528"/>
                      </a:lnTo>
                      <a:lnTo>
                        <a:pt x="907" y="526"/>
                      </a:lnTo>
                      <a:lnTo>
                        <a:pt x="794" y="526"/>
                      </a:lnTo>
                      <a:lnTo>
                        <a:pt x="787" y="525"/>
                      </a:lnTo>
                      <a:lnTo>
                        <a:pt x="779" y="524"/>
                      </a:lnTo>
                      <a:lnTo>
                        <a:pt x="773" y="522"/>
                      </a:lnTo>
                      <a:lnTo>
                        <a:pt x="767" y="519"/>
                      </a:lnTo>
                      <a:lnTo>
                        <a:pt x="756" y="513"/>
                      </a:lnTo>
                      <a:lnTo>
                        <a:pt x="745" y="505"/>
                      </a:lnTo>
                      <a:lnTo>
                        <a:pt x="735" y="497"/>
                      </a:lnTo>
                      <a:lnTo>
                        <a:pt x="724" y="490"/>
                      </a:lnTo>
                      <a:lnTo>
                        <a:pt x="718" y="487"/>
                      </a:lnTo>
                      <a:lnTo>
                        <a:pt x="712" y="485"/>
                      </a:lnTo>
                      <a:lnTo>
                        <a:pt x="705" y="484"/>
                      </a:lnTo>
                      <a:lnTo>
                        <a:pt x="697" y="484"/>
                      </a:lnTo>
                      <a:lnTo>
                        <a:pt x="649" y="484"/>
                      </a:lnTo>
                      <a:lnTo>
                        <a:pt x="639" y="483"/>
                      </a:lnTo>
                      <a:lnTo>
                        <a:pt x="632" y="481"/>
                      </a:lnTo>
                      <a:lnTo>
                        <a:pt x="625" y="478"/>
                      </a:lnTo>
                      <a:lnTo>
                        <a:pt x="618" y="474"/>
                      </a:lnTo>
                      <a:lnTo>
                        <a:pt x="605" y="463"/>
                      </a:lnTo>
                      <a:lnTo>
                        <a:pt x="594" y="452"/>
                      </a:lnTo>
                      <a:lnTo>
                        <a:pt x="582" y="439"/>
                      </a:lnTo>
                      <a:lnTo>
                        <a:pt x="570" y="429"/>
                      </a:lnTo>
                      <a:lnTo>
                        <a:pt x="563" y="425"/>
                      </a:lnTo>
                      <a:lnTo>
                        <a:pt x="556" y="422"/>
                      </a:lnTo>
                      <a:lnTo>
                        <a:pt x="547" y="420"/>
                      </a:lnTo>
                      <a:lnTo>
                        <a:pt x="539" y="420"/>
                      </a:lnTo>
                      <a:lnTo>
                        <a:pt x="529" y="420"/>
                      </a:lnTo>
                      <a:lnTo>
                        <a:pt x="519" y="422"/>
                      </a:lnTo>
                      <a:lnTo>
                        <a:pt x="511" y="424"/>
                      </a:lnTo>
                      <a:lnTo>
                        <a:pt x="504" y="427"/>
                      </a:lnTo>
                      <a:lnTo>
                        <a:pt x="495" y="429"/>
                      </a:lnTo>
                      <a:lnTo>
                        <a:pt x="487" y="431"/>
                      </a:lnTo>
                      <a:lnTo>
                        <a:pt x="478" y="433"/>
                      </a:lnTo>
                      <a:lnTo>
                        <a:pt x="467" y="434"/>
                      </a:lnTo>
                      <a:lnTo>
                        <a:pt x="467" y="429"/>
                      </a:lnTo>
                      <a:lnTo>
                        <a:pt x="467" y="424"/>
                      </a:lnTo>
                      <a:lnTo>
                        <a:pt x="460" y="422"/>
                      </a:lnTo>
                      <a:lnTo>
                        <a:pt x="454" y="421"/>
                      </a:lnTo>
                      <a:lnTo>
                        <a:pt x="447" y="420"/>
                      </a:lnTo>
                      <a:lnTo>
                        <a:pt x="441" y="419"/>
                      </a:lnTo>
                      <a:lnTo>
                        <a:pt x="428" y="420"/>
                      </a:lnTo>
                      <a:lnTo>
                        <a:pt x="413" y="420"/>
                      </a:lnTo>
                      <a:lnTo>
                        <a:pt x="399" y="423"/>
                      </a:lnTo>
                      <a:lnTo>
                        <a:pt x="385" y="427"/>
                      </a:lnTo>
                      <a:lnTo>
                        <a:pt x="379" y="426"/>
                      </a:lnTo>
                      <a:lnTo>
                        <a:pt x="375" y="425"/>
                      </a:lnTo>
                      <a:lnTo>
                        <a:pt x="371" y="424"/>
                      </a:lnTo>
                      <a:lnTo>
                        <a:pt x="367" y="422"/>
                      </a:lnTo>
                      <a:lnTo>
                        <a:pt x="360" y="417"/>
                      </a:lnTo>
                      <a:lnTo>
                        <a:pt x="353" y="410"/>
                      </a:lnTo>
                      <a:lnTo>
                        <a:pt x="347" y="404"/>
                      </a:lnTo>
                      <a:lnTo>
                        <a:pt x="341" y="398"/>
                      </a:lnTo>
                      <a:lnTo>
                        <a:pt x="334" y="392"/>
                      </a:lnTo>
                      <a:lnTo>
                        <a:pt x="325" y="387"/>
                      </a:lnTo>
                      <a:lnTo>
                        <a:pt x="310" y="380"/>
                      </a:lnTo>
                      <a:lnTo>
                        <a:pt x="295" y="377"/>
                      </a:lnTo>
                      <a:lnTo>
                        <a:pt x="281" y="374"/>
                      </a:lnTo>
                      <a:lnTo>
                        <a:pt x="265" y="370"/>
                      </a:lnTo>
                      <a:lnTo>
                        <a:pt x="259" y="367"/>
                      </a:lnTo>
                      <a:lnTo>
                        <a:pt x="255" y="364"/>
                      </a:lnTo>
                      <a:lnTo>
                        <a:pt x="250" y="360"/>
                      </a:lnTo>
                      <a:lnTo>
                        <a:pt x="247" y="355"/>
                      </a:lnTo>
                      <a:lnTo>
                        <a:pt x="243" y="350"/>
                      </a:lnTo>
                      <a:lnTo>
                        <a:pt x="238" y="346"/>
                      </a:lnTo>
                      <a:lnTo>
                        <a:pt x="233" y="342"/>
                      </a:lnTo>
                      <a:lnTo>
                        <a:pt x="228" y="339"/>
                      </a:lnTo>
                      <a:lnTo>
                        <a:pt x="218" y="335"/>
                      </a:lnTo>
                      <a:lnTo>
                        <a:pt x="209" y="333"/>
                      </a:lnTo>
                      <a:lnTo>
                        <a:pt x="200" y="331"/>
                      </a:lnTo>
                      <a:lnTo>
                        <a:pt x="190" y="326"/>
                      </a:lnTo>
                      <a:lnTo>
                        <a:pt x="182" y="323"/>
                      </a:lnTo>
                      <a:lnTo>
                        <a:pt x="175" y="319"/>
                      </a:lnTo>
                      <a:lnTo>
                        <a:pt x="169" y="315"/>
                      </a:lnTo>
                      <a:lnTo>
                        <a:pt x="164" y="311"/>
                      </a:lnTo>
                      <a:lnTo>
                        <a:pt x="153" y="302"/>
                      </a:lnTo>
                      <a:lnTo>
                        <a:pt x="144" y="291"/>
                      </a:lnTo>
                      <a:lnTo>
                        <a:pt x="134" y="282"/>
                      </a:lnTo>
                      <a:lnTo>
                        <a:pt x="123" y="273"/>
                      </a:lnTo>
                      <a:lnTo>
                        <a:pt x="118" y="268"/>
                      </a:lnTo>
                      <a:lnTo>
                        <a:pt x="111" y="264"/>
                      </a:lnTo>
                      <a:lnTo>
                        <a:pt x="105" y="261"/>
                      </a:lnTo>
                      <a:lnTo>
                        <a:pt x="98" y="258"/>
                      </a:lnTo>
                      <a:lnTo>
                        <a:pt x="86" y="254"/>
                      </a:lnTo>
                      <a:lnTo>
                        <a:pt x="76" y="249"/>
                      </a:lnTo>
                      <a:lnTo>
                        <a:pt x="66" y="245"/>
                      </a:lnTo>
                      <a:lnTo>
                        <a:pt x="57" y="239"/>
                      </a:lnTo>
                      <a:lnTo>
                        <a:pt x="49" y="233"/>
                      </a:lnTo>
                      <a:lnTo>
                        <a:pt x="41" y="227"/>
                      </a:lnTo>
                      <a:lnTo>
                        <a:pt x="32" y="219"/>
                      </a:lnTo>
                      <a:lnTo>
                        <a:pt x="24" y="210"/>
                      </a:lnTo>
                      <a:lnTo>
                        <a:pt x="16" y="204"/>
                      </a:lnTo>
                      <a:lnTo>
                        <a:pt x="8" y="199"/>
                      </a:lnTo>
                      <a:lnTo>
                        <a:pt x="5" y="196"/>
                      </a:lnTo>
                      <a:lnTo>
                        <a:pt x="2" y="193"/>
                      </a:lnTo>
                      <a:lnTo>
                        <a:pt x="0" y="189"/>
                      </a:lnTo>
                      <a:lnTo>
                        <a:pt x="0" y="184"/>
                      </a:lnTo>
                      <a:lnTo>
                        <a:pt x="0" y="167"/>
                      </a:lnTo>
                      <a:lnTo>
                        <a:pt x="0" y="151"/>
                      </a:lnTo>
                      <a:lnTo>
                        <a:pt x="2" y="137"/>
                      </a:lnTo>
                      <a:lnTo>
                        <a:pt x="4" y="122"/>
                      </a:lnTo>
                      <a:lnTo>
                        <a:pt x="8" y="109"/>
                      </a:lnTo>
                      <a:lnTo>
                        <a:pt x="14" y="95"/>
                      </a:lnTo>
                      <a:lnTo>
                        <a:pt x="21" y="82"/>
                      </a:lnTo>
                      <a:lnTo>
                        <a:pt x="30" y="68"/>
                      </a:lnTo>
                      <a:lnTo>
                        <a:pt x="39" y="58"/>
                      </a:lnTo>
                      <a:lnTo>
                        <a:pt x="49" y="50"/>
                      </a:lnTo>
                      <a:lnTo>
                        <a:pt x="59" y="41"/>
                      </a:lnTo>
                      <a:lnTo>
                        <a:pt x="70" y="34"/>
                      </a:lnTo>
                      <a:lnTo>
                        <a:pt x="80" y="27"/>
                      </a:lnTo>
                      <a:lnTo>
                        <a:pt x="90" y="19"/>
                      </a:lnTo>
                      <a:lnTo>
                        <a:pt x="100" y="9"/>
                      </a:lnTo>
                      <a:lnTo>
                        <a:pt x="108" y="0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 w="9525">
                  <a:solidFill>
                    <a:sysClr val="windowText" lastClr="000000">
                      <a:lumMod val="50000"/>
                      <a:lumOff val="50000"/>
                    </a:sysClr>
                  </a:solidFill>
                  <a:round/>
                  <a:headEnd/>
                  <a:tailEnd/>
                </a:ln>
              </p:spPr>
            </p:sp>
            <p:sp>
              <p:nvSpPr>
                <p:cNvPr id="31" name="Maldives"/>
                <p:cNvSpPr>
                  <a:spLocks noEditPoints="1"/>
                </p:cNvSpPr>
                <p:nvPr/>
              </p:nvSpPr>
              <p:spPr bwMode="auto">
                <a:xfrm rot="17220000">
                  <a:off x="2577663" y="6156474"/>
                  <a:ext cx="239635" cy="75033"/>
                </a:xfrm>
                <a:custGeom>
                  <a:avLst/>
                  <a:gdLst/>
                  <a:ahLst/>
                  <a:cxnLst>
                    <a:cxn ang="0">
                      <a:pos x="20" y="1379"/>
                    </a:cxn>
                    <a:cxn ang="0">
                      <a:pos x="59" y="1380"/>
                    </a:cxn>
                    <a:cxn ang="0">
                      <a:pos x="76" y="1352"/>
                    </a:cxn>
                    <a:cxn ang="0">
                      <a:pos x="89" y="1332"/>
                    </a:cxn>
                    <a:cxn ang="0">
                      <a:pos x="62" y="1326"/>
                    </a:cxn>
                    <a:cxn ang="0">
                      <a:pos x="34" y="1349"/>
                    </a:cxn>
                    <a:cxn ang="0">
                      <a:pos x="4" y="1358"/>
                    </a:cxn>
                    <a:cxn ang="0">
                      <a:pos x="182" y="1333"/>
                    </a:cxn>
                    <a:cxn ang="0">
                      <a:pos x="170" y="1336"/>
                    </a:cxn>
                    <a:cxn ang="0">
                      <a:pos x="151" y="1367"/>
                    </a:cxn>
                    <a:cxn ang="0">
                      <a:pos x="202" y="1356"/>
                    </a:cxn>
                    <a:cxn ang="0">
                      <a:pos x="192" y="1340"/>
                    </a:cxn>
                    <a:cxn ang="0">
                      <a:pos x="745" y="1067"/>
                    </a:cxn>
                    <a:cxn ang="0">
                      <a:pos x="768" y="1061"/>
                    </a:cxn>
                    <a:cxn ang="0">
                      <a:pos x="832" y="1015"/>
                    </a:cxn>
                    <a:cxn ang="0">
                      <a:pos x="835" y="994"/>
                    </a:cxn>
                    <a:cxn ang="0">
                      <a:pos x="800" y="1004"/>
                    </a:cxn>
                    <a:cxn ang="0">
                      <a:pos x="753" y="1033"/>
                    </a:cxn>
                    <a:cxn ang="0">
                      <a:pos x="603" y="1079"/>
                    </a:cxn>
                    <a:cxn ang="0">
                      <a:pos x="562" y="1078"/>
                    </a:cxn>
                    <a:cxn ang="0">
                      <a:pos x="565" y="1093"/>
                    </a:cxn>
                    <a:cxn ang="0">
                      <a:pos x="596" y="1110"/>
                    </a:cxn>
                    <a:cxn ang="0">
                      <a:pos x="612" y="1107"/>
                    </a:cxn>
                    <a:cxn ang="0">
                      <a:pos x="476" y="1133"/>
                    </a:cxn>
                    <a:cxn ang="0">
                      <a:pos x="458" y="1147"/>
                    </a:cxn>
                    <a:cxn ang="0">
                      <a:pos x="482" y="1158"/>
                    </a:cxn>
                    <a:cxn ang="0">
                      <a:pos x="918" y="792"/>
                    </a:cxn>
                    <a:cxn ang="0">
                      <a:pos x="957" y="818"/>
                    </a:cxn>
                    <a:cxn ang="0">
                      <a:pos x="971" y="796"/>
                    </a:cxn>
                    <a:cxn ang="0">
                      <a:pos x="955" y="788"/>
                    </a:cxn>
                    <a:cxn ang="0">
                      <a:pos x="974" y="656"/>
                    </a:cxn>
                    <a:cxn ang="0">
                      <a:pos x="963" y="693"/>
                    </a:cxn>
                    <a:cxn ang="0">
                      <a:pos x="984" y="718"/>
                    </a:cxn>
                    <a:cxn ang="0">
                      <a:pos x="1012" y="723"/>
                    </a:cxn>
                    <a:cxn ang="0">
                      <a:pos x="1003" y="669"/>
                    </a:cxn>
                    <a:cxn ang="0">
                      <a:pos x="979" y="655"/>
                    </a:cxn>
                    <a:cxn ang="0">
                      <a:pos x="1091" y="539"/>
                    </a:cxn>
                    <a:cxn ang="0">
                      <a:pos x="1062" y="546"/>
                    </a:cxn>
                    <a:cxn ang="0">
                      <a:pos x="1085" y="571"/>
                    </a:cxn>
                    <a:cxn ang="0">
                      <a:pos x="1105" y="546"/>
                    </a:cxn>
                    <a:cxn ang="0">
                      <a:pos x="1119" y="477"/>
                    </a:cxn>
                    <a:cxn ang="0">
                      <a:pos x="1118" y="501"/>
                    </a:cxn>
                    <a:cxn ang="0">
                      <a:pos x="1151" y="488"/>
                    </a:cxn>
                    <a:cxn ang="0">
                      <a:pos x="1177" y="464"/>
                    </a:cxn>
                    <a:cxn ang="0">
                      <a:pos x="1212" y="87"/>
                    </a:cxn>
                    <a:cxn ang="0">
                      <a:pos x="1188" y="109"/>
                    </a:cxn>
                    <a:cxn ang="0">
                      <a:pos x="1230" y="128"/>
                    </a:cxn>
                    <a:cxn ang="0">
                      <a:pos x="1256" y="108"/>
                    </a:cxn>
                    <a:cxn ang="0">
                      <a:pos x="1232" y="90"/>
                    </a:cxn>
                    <a:cxn ang="0">
                      <a:pos x="1178" y="4"/>
                    </a:cxn>
                    <a:cxn ang="0">
                      <a:pos x="1179" y="26"/>
                    </a:cxn>
                    <a:cxn ang="0">
                      <a:pos x="1206" y="31"/>
                    </a:cxn>
                    <a:cxn ang="0">
                      <a:pos x="1236" y="60"/>
                    </a:cxn>
                    <a:cxn ang="0">
                      <a:pos x="1250" y="49"/>
                    </a:cxn>
                    <a:cxn ang="0">
                      <a:pos x="1215" y="6"/>
                    </a:cxn>
                  </a:cxnLst>
                  <a:rect l="0" t="0" r="r" b="b"/>
                  <a:pathLst>
                    <a:path w="1260" h="1395">
                      <a:moveTo>
                        <a:pt x="0" y="1375"/>
                      </a:moveTo>
                      <a:lnTo>
                        <a:pt x="2" y="1385"/>
                      </a:lnTo>
                      <a:lnTo>
                        <a:pt x="4" y="1395"/>
                      </a:lnTo>
                      <a:lnTo>
                        <a:pt x="11" y="1389"/>
                      </a:lnTo>
                      <a:lnTo>
                        <a:pt x="17" y="1382"/>
                      </a:lnTo>
                      <a:lnTo>
                        <a:pt x="20" y="1379"/>
                      </a:lnTo>
                      <a:lnTo>
                        <a:pt x="24" y="1377"/>
                      </a:lnTo>
                      <a:lnTo>
                        <a:pt x="29" y="1375"/>
                      </a:lnTo>
                      <a:lnTo>
                        <a:pt x="33" y="1375"/>
                      </a:lnTo>
                      <a:lnTo>
                        <a:pt x="44" y="1378"/>
                      </a:lnTo>
                      <a:lnTo>
                        <a:pt x="56" y="1381"/>
                      </a:lnTo>
                      <a:lnTo>
                        <a:pt x="59" y="1380"/>
                      </a:lnTo>
                      <a:lnTo>
                        <a:pt x="62" y="1379"/>
                      </a:lnTo>
                      <a:lnTo>
                        <a:pt x="64" y="1376"/>
                      </a:lnTo>
                      <a:lnTo>
                        <a:pt x="65" y="1373"/>
                      </a:lnTo>
                      <a:lnTo>
                        <a:pt x="68" y="1366"/>
                      </a:lnTo>
                      <a:lnTo>
                        <a:pt x="71" y="1359"/>
                      </a:lnTo>
                      <a:lnTo>
                        <a:pt x="76" y="1352"/>
                      </a:lnTo>
                      <a:lnTo>
                        <a:pt x="82" y="1347"/>
                      </a:lnTo>
                      <a:lnTo>
                        <a:pt x="85" y="1345"/>
                      </a:lnTo>
                      <a:lnTo>
                        <a:pt x="87" y="1342"/>
                      </a:lnTo>
                      <a:lnTo>
                        <a:pt x="89" y="1339"/>
                      </a:lnTo>
                      <a:lnTo>
                        <a:pt x="89" y="1335"/>
                      </a:lnTo>
                      <a:lnTo>
                        <a:pt x="89" y="1332"/>
                      </a:lnTo>
                      <a:lnTo>
                        <a:pt x="87" y="1328"/>
                      </a:lnTo>
                      <a:lnTo>
                        <a:pt x="85" y="1326"/>
                      </a:lnTo>
                      <a:lnTo>
                        <a:pt x="81" y="1325"/>
                      </a:lnTo>
                      <a:lnTo>
                        <a:pt x="74" y="1324"/>
                      </a:lnTo>
                      <a:lnTo>
                        <a:pt x="67" y="1325"/>
                      </a:lnTo>
                      <a:lnTo>
                        <a:pt x="62" y="1326"/>
                      </a:lnTo>
                      <a:lnTo>
                        <a:pt x="59" y="1330"/>
                      </a:lnTo>
                      <a:lnTo>
                        <a:pt x="56" y="1332"/>
                      </a:lnTo>
                      <a:lnTo>
                        <a:pt x="53" y="1335"/>
                      </a:lnTo>
                      <a:lnTo>
                        <a:pt x="47" y="1341"/>
                      </a:lnTo>
                      <a:lnTo>
                        <a:pt x="40" y="1346"/>
                      </a:lnTo>
                      <a:lnTo>
                        <a:pt x="34" y="1349"/>
                      </a:lnTo>
                      <a:lnTo>
                        <a:pt x="27" y="1351"/>
                      </a:lnTo>
                      <a:lnTo>
                        <a:pt x="19" y="1351"/>
                      </a:lnTo>
                      <a:lnTo>
                        <a:pt x="12" y="1352"/>
                      </a:lnTo>
                      <a:lnTo>
                        <a:pt x="9" y="1353"/>
                      </a:lnTo>
                      <a:lnTo>
                        <a:pt x="6" y="1355"/>
                      </a:lnTo>
                      <a:lnTo>
                        <a:pt x="4" y="1358"/>
                      </a:lnTo>
                      <a:lnTo>
                        <a:pt x="3" y="1361"/>
                      </a:lnTo>
                      <a:lnTo>
                        <a:pt x="1" y="1368"/>
                      </a:lnTo>
                      <a:lnTo>
                        <a:pt x="0" y="1375"/>
                      </a:lnTo>
                      <a:close/>
                      <a:moveTo>
                        <a:pt x="187" y="1337"/>
                      </a:moveTo>
                      <a:lnTo>
                        <a:pt x="185" y="1335"/>
                      </a:lnTo>
                      <a:lnTo>
                        <a:pt x="182" y="1333"/>
                      </a:lnTo>
                      <a:lnTo>
                        <a:pt x="180" y="1332"/>
                      </a:lnTo>
                      <a:lnTo>
                        <a:pt x="177" y="1332"/>
                      </a:lnTo>
                      <a:lnTo>
                        <a:pt x="174" y="1332"/>
                      </a:lnTo>
                      <a:lnTo>
                        <a:pt x="173" y="1333"/>
                      </a:lnTo>
                      <a:lnTo>
                        <a:pt x="171" y="1334"/>
                      </a:lnTo>
                      <a:lnTo>
                        <a:pt x="170" y="1336"/>
                      </a:lnTo>
                      <a:lnTo>
                        <a:pt x="167" y="1341"/>
                      </a:lnTo>
                      <a:lnTo>
                        <a:pt x="165" y="1345"/>
                      </a:lnTo>
                      <a:lnTo>
                        <a:pt x="160" y="1350"/>
                      </a:lnTo>
                      <a:lnTo>
                        <a:pt x="156" y="1355"/>
                      </a:lnTo>
                      <a:lnTo>
                        <a:pt x="153" y="1361"/>
                      </a:lnTo>
                      <a:lnTo>
                        <a:pt x="151" y="1367"/>
                      </a:lnTo>
                      <a:lnTo>
                        <a:pt x="154" y="1368"/>
                      </a:lnTo>
                      <a:lnTo>
                        <a:pt x="157" y="1369"/>
                      </a:lnTo>
                      <a:lnTo>
                        <a:pt x="167" y="1365"/>
                      </a:lnTo>
                      <a:lnTo>
                        <a:pt x="177" y="1361"/>
                      </a:lnTo>
                      <a:lnTo>
                        <a:pt x="201" y="1361"/>
                      </a:lnTo>
                      <a:lnTo>
                        <a:pt x="202" y="1356"/>
                      </a:lnTo>
                      <a:lnTo>
                        <a:pt x="202" y="1351"/>
                      </a:lnTo>
                      <a:lnTo>
                        <a:pt x="202" y="1349"/>
                      </a:lnTo>
                      <a:lnTo>
                        <a:pt x="201" y="1347"/>
                      </a:lnTo>
                      <a:lnTo>
                        <a:pt x="199" y="1345"/>
                      </a:lnTo>
                      <a:lnTo>
                        <a:pt x="196" y="1343"/>
                      </a:lnTo>
                      <a:lnTo>
                        <a:pt x="192" y="1340"/>
                      </a:lnTo>
                      <a:lnTo>
                        <a:pt x="187" y="1337"/>
                      </a:lnTo>
                      <a:close/>
                      <a:moveTo>
                        <a:pt x="742" y="1064"/>
                      </a:moveTo>
                      <a:lnTo>
                        <a:pt x="742" y="1065"/>
                      </a:lnTo>
                      <a:lnTo>
                        <a:pt x="743" y="1066"/>
                      </a:lnTo>
                      <a:lnTo>
                        <a:pt x="744" y="1067"/>
                      </a:lnTo>
                      <a:lnTo>
                        <a:pt x="745" y="1067"/>
                      </a:lnTo>
                      <a:lnTo>
                        <a:pt x="749" y="1067"/>
                      </a:lnTo>
                      <a:lnTo>
                        <a:pt x="752" y="1067"/>
                      </a:lnTo>
                      <a:lnTo>
                        <a:pt x="757" y="1067"/>
                      </a:lnTo>
                      <a:lnTo>
                        <a:pt x="761" y="1065"/>
                      </a:lnTo>
                      <a:lnTo>
                        <a:pt x="764" y="1063"/>
                      </a:lnTo>
                      <a:lnTo>
                        <a:pt x="768" y="1061"/>
                      </a:lnTo>
                      <a:lnTo>
                        <a:pt x="775" y="1055"/>
                      </a:lnTo>
                      <a:lnTo>
                        <a:pt x="781" y="1049"/>
                      </a:lnTo>
                      <a:lnTo>
                        <a:pt x="800" y="1037"/>
                      </a:lnTo>
                      <a:lnTo>
                        <a:pt x="818" y="1028"/>
                      </a:lnTo>
                      <a:lnTo>
                        <a:pt x="825" y="1022"/>
                      </a:lnTo>
                      <a:lnTo>
                        <a:pt x="832" y="1015"/>
                      </a:lnTo>
                      <a:lnTo>
                        <a:pt x="834" y="1012"/>
                      </a:lnTo>
                      <a:lnTo>
                        <a:pt x="836" y="1008"/>
                      </a:lnTo>
                      <a:lnTo>
                        <a:pt x="837" y="1003"/>
                      </a:lnTo>
                      <a:lnTo>
                        <a:pt x="837" y="998"/>
                      </a:lnTo>
                      <a:lnTo>
                        <a:pt x="837" y="996"/>
                      </a:lnTo>
                      <a:lnTo>
                        <a:pt x="835" y="994"/>
                      </a:lnTo>
                      <a:lnTo>
                        <a:pt x="833" y="993"/>
                      </a:lnTo>
                      <a:lnTo>
                        <a:pt x="830" y="992"/>
                      </a:lnTo>
                      <a:lnTo>
                        <a:pt x="823" y="993"/>
                      </a:lnTo>
                      <a:lnTo>
                        <a:pt x="817" y="994"/>
                      </a:lnTo>
                      <a:lnTo>
                        <a:pt x="808" y="999"/>
                      </a:lnTo>
                      <a:lnTo>
                        <a:pt x="800" y="1004"/>
                      </a:lnTo>
                      <a:lnTo>
                        <a:pt x="792" y="1009"/>
                      </a:lnTo>
                      <a:lnTo>
                        <a:pt x="783" y="1014"/>
                      </a:lnTo>
                      <a:lnTo>
                        <a:pt x="775" y="1018"/>
                      </a:lnTo>
                      <a:lnTo>
                        <a:pt x="766" y="1023"/>
                      </a:lnTo>
                      <a:lnTo>
                        <a:pt x="759" y="1027"/>
                      </a:lnTo>
                      <a:lnTo>
                        <a:pt x="753" y="1033"/>
                      </a:lnTo>
                      <a:lnTo>
                        <a:pt x="748" y="1039"/>
                      </a:lnTo>
                      <a:lnTo>
                        <a:pt x="745" y="1047"/>
                      </a:lnTo>
                      <a:lnTo>
                        <a:pt x="742" y="1055"/>
                      </a:lnTo>
                      <a:lnTo>
                        <a:pt x="742" y="1064"/>
                      </a:lnTo>
                      <a:close/>
                      <a:moveTo>
                        <a:pt x="613" y="1083"/>
                      </a:moveTo>
                      <a:lnTo>
                        <a:pt x="603" y="1079"/>
                      </a:lnTo>
                      <a:lnTo>
                        <a:pt x="593" y="1076"/>
                      </a:lnTo>
                      <a:lnTo>
                        <a:pt x="583" y="1075"/>
                      </a:lnTo>
                      <a:lnTo>
                        <a:pt x="573" y="1073"/>
                      </a:lnTo>
                      <a:lnTo>
                        <a:pt x="567" y="1075"/>
                      </a:lnTo>
                      <a:lnTo>
                        <a:pt x="563" y="1077"/>
                      </a:lnTo>
                      <a:lnTo>
                        <a:pt x="562" y="1078"/>
                      </a:lnTo>
                      <a:lnTo>
                        <a:pt x="560" y="1080"/>
                      </a:lnTo>
                      <a:lnTo>
                        <a:pt x="559" y="1082"/>
                      </a:lnTo>
                      <a:lnTo>
                        <a:pt x="559" y="1084"/>
                      </a:lnTo>
                      <a:lnTo>
                        <a:pt x="560" y="1088"/>
                      </a:lnTo>
                      <a:lnTo>
                        <a:pt x="562" y="1091"/>
                      </a:lnTo>
                      <a:lnTo>
                        <a:pt x="565" y="1093"/>
                      </a:lnTo>
                      <a:lnTo>
                        <a:pt x="570" y="1094"/>
                      </a:lnTo>
                      <a:lnTo>
                        <a:pt x="578" y="1097"/>
                      </a:lnTo>
                      <a:lnTo>
                        <a:pt x="587" y="1100"/>
                      </a:lnTo>
                      <a:lnTo>
                        <a:pt x="591" y="1105"/>
                      </a:lnTo>
                      <a:lnTo>
                        <a:pt x="594" y="1109"/>
                      </a:lnTo>
                      <a:lnTo>
                        <a:pt x="596" y="1110"/>
                      </a:lnTo>
                      <a:lnTo>
                        <a:pt x="599" y="1112"/>
                      </a:lnTo>
                      <a:lnTo>
                        <a:pt x="601" y="1112"/>
                      </a:lnTo>
                      <a:lnTo>
                        <a:pt x="604" y="1113"/>
                      </a:lnTo>
                      <a:lnTo>
                        <a:pt x="607" y="1112"/>
                      </a:lnTo>
                      <a:lnTo>
                        <a:pt x="610" y="1110"/>
                      </a:lnTo>
                      <a:lnTo>
                        <a:pt x="612" y="1107"/>
                      </a:lnTo>
                      <a:lnTo>
                        <a:pt x="613" y="1103"/>
                      </a:lnTo>
                      <a:lnTo>
                        <a:pt x="614" y="1092"/>
                      </a:lnTo>
                      <a:lnTo>
                        <a:pt x="613" y="1083"/>
                      </a:lnTo>
                      <a:close/>
                      <a:moveTo>
                        <a:pt x="492" y="1146"/>
                      </a:moveTo>
                      <a:lnTo>
                        <a:pt x="492" y="1133"/>
                      </a:lnTo>
                      <a:lnTo>
                        <a:pt x="476" y="1133"/>
                      </a:lnTo>
                      <a:lnTo>
                        <a:pt x="473" y="1134"/>
                      </a:lnTo>
                      <a:lnTo>
                        <a:pt x="471" y="1135"/>
                      </a:lnTo>
                      <a:lnTo>
                        <a:pt x="468" y="1136"/>
                      </a:lnTo>
                      <a:lnTo>
                        <a:pt x="466" y="1138"/>
                      </a:lnTo>
                      <a:lnTo>
                        <a:pt x="462" y="1143"/>
                      </a:lnTo>
                      <a:lnTo>
                        <a:pt x="458" y="1147"/>
                      </a:lnTo>
                      <a:lnTo>
                        <a:pt x="458" y="1162"/>
                      </a:lnTo>
                      <a:lnTo>
                        <a:pt x="464" y="1162"/>
                      </a:lnTo>
                      <a:lnTo>
                        <a:pt x="471" y="1162"/>
                      </a:lnTo>
                      <a:lnTo>
                        <a:pt x="475" y="1161"/>
                      </a:lnTo>
                      <a:lnTo>
                        <a:pt x="478" y="1161"/>
                      </a:lnTo>
                      <a:lnTo>
                        <a:pt x="482" y="1158"/>
                      </a:lnTo>
                      <a:lnTo>
                        <a:pt x="486" y="1157"/>
                      </a:lnTo>
                      <a:lnTo>
                        <a:pt x="488" y="1155"/>
                      </a:lnTo>
                      <a:lnTo>
                        <a:pt x="490" y="1152"/>
                      </a:lnTo>
                      <a:lnTo>
                        <a:pt x="491" y="1149"/>
                      </a:lnTo>
                      <a:lnTo>
                        <a:pt x="492" y="1146"/>
                      </a:lnTo>
                      <a:close/>
                      <a:moveTo>
                        <a:pt x="918" y="792"/>
                      </a:moveTo>
                      <a:lnTo>
                        <a:pt x="918" y="802"/>
                      </a:lnTo>
                      <a:lnTo>
                        <a:pt x="921" y="817"/>
                      </a:lnTo>
                      <a:lnTo>
                        <a:pt x="924" y="832"/>
                      </a:lnTo>
                      <a:lnTo>
                        <a:pt x="929" y="833"/>
                      </a:lnTo>
                      <a:lnTo>
                        <a:pt x="944" y="826"/>
                      </a:lnTo>
                      <a:lnTo>
                        <a:pt x="957" y="818"/>
                      </a:lnTo>
                      <a:lnTo>
                        <a:pt x="962" y="814"/>
                      </a:lnTo>
                      <a:lnTo>
                        <a:pt x="966" y="809"/>
                      </a:lnTo>
                      <a:lnTo>
                        <a:pt x="968" y="806"/>
                      </a:lnTo>
                      <a:lnTo>
                        <a:pt x="970" y="803"/>
                      </a:lnTo>
                      <a:lnTo>
                        <a:pt x="970" y="800"/>
                      </a:lnTo>
                      <a:lnTo>
                        <a:pt x="971" y="796"/>
                      </a:lnTo>
                      <a:lnTo>
                        <a:pt x="970" y="794"/>
                      </a:lnTo>
                      <a:lnTo>
                        <a:pt x="968" y="792"/>
                      </a:lnTo>
                      <a:lnTo>
                        <a:pt x="967" y="791"/>
                      </a:lnTo>
                      <a:lnTo>
                        <a:pt x="965" y="789"/>
                      </a:lnTo>
                      <a:lnTo>
                        <a:pt x="960" y="788"/>
                      </a:lnTo>
                      <a:lnTo>
                        <a:pt x="955" y="788"/>
                      </a:lnTo>
                      <a:lnTo>
                        <a:pt x="945" y="789"/>
                      </a:lnTo>
                      <a:lnTo>
                        <a:pt x="936" y="791"/>
                      </a:lnTo>
                      <a:lnTo>
                        <a:pt x="928" y="792"/>
                      </a:lnTo>
                      <a:lnTo>
                        <a:pt x="918" y="792"/>
                      </a:lnTo>
                      <a:close/>
                      <a:moveTo>
                        <a:pt x="979" y="655"/>
                      </a:moveTo>
                      <a:lnTo>
                        <a:pt x="974" y="656"/>
                      </a:lnTo>
                      <a:lnTo>
                        <a:pt x="967" y="657"/>
                      </a:lnTo>
                      <a:lnTo>
                        <a:pt x="966" y="665"/>
                      </a:lnTo>
                      <a:lnTo>
                        <a:pt x="965" y="673"/>
                      </a:lnTo>
                      <a:lnTo>
                        <a:pt x="963" y="681"/>
                      </a:lnTo>
                      <a:lnTo>
                        <a:pt x="963" y="690"/>
                      </a:lnTo>
                      <a:lnTo>
                        <a:pt x="963" y="693"/>
                      </a:lnTo>
                      <a:lnTo>
                        <a:pt x="964" y="696"/>
                      </a:lnTo>
                      <a:lnTo>
                        <a:pt x="966" y="698"/>
                      </a:lnTo>
                      <a:lnTo>
                        <a:pt x="968" y="700"/>
                      </a:lnTo>
                      <a:lnTo>
                        <a:pt x="973" y="704"/>
                      </a:lnTo>
                      <a:lnTo>
                        <a:pt x="978" y="710"/>
                      </a:lnTo>
                      <a:lnTo>
                        <a:pt x="984" y="718"/>
                      </a:lnTo>
                      <a:lnTo>
                        <a:pt x="990" y="725"/>
                      </a:lnTo>
                      <a:lnTo>
                        <a:pt x="998" y="731"/>
                      </a:lnTo>
                      <a:lnTo>
                        <a:pt x="1006" y="739"/>
                      </a:lnTo>
                      <a:lnTo>
                        <a:pt x="1012" y="738"/>
                      </a:lnTo>
                      <a:lnTo>
                        <a:pt x="1012" y="730"/>
                      </a:lnTo>
                      <a:lnTo>
                        <a:pt x="1012" y="723"/>
                      </a:lnTo>
                      <a:lnTo>
                        <a:pt x="1012" y="712"/>
                      </a:lnTo>
                      <a:lnTo>
                        <a:pt x="1011" y="700"/>
                      </a:lnTo>
                      <a:lnTo>
                        <a:pt x="1009" y="689"/>
                      </a:lnTo>
                      <a:lnTo>
                        <a:pt x="1007" y="679"/>
                      </a:lnTo>
                      <a:lnTo>
                        <a:pt x="1005" y="673"/>
                      </a:lnTo>
                      <a:lnTo>
                        <a:pt x="1003" y="669"/>
                      </a:lnTo>
                      <a:lnTo>
                        <a:pt x="1000" y="665"/>
                      </a:lnTo>
                      <a:lnTo>
                        <a:pt x="996" y="662"/>
                      </a:lnTo>
                      <a:lnTo>
                        <a:pt x="993" y="659"/>
                      </a:lnTo>
                      <a:lnTo>
                        <a:pt x="989" y="657"/>
                      </a:lnTo>
                      <a:lnTo>
                        <a:pt x="984" y="656"/>
                      </a:lnTo>
                      <a:lnTo>
                        <a:pt x="979" y="655"/>
                      </a:lnTo>
                      <a:close/>
                      <a:moveTo>
                        <a:pt x="1105" y="546"/>
                      </a:moveTo>
                      <a:lnTo>
                        <a:pt x="1103" y="544"/>
                      </a:lnTo>
                      <a:lnTo>
                        <a:pt x="1101" y="542"/>
                      </a:lnTo>
                      <a:lnTo>
                        <a:pt x="1099" y="541"/>
                      </a:lnTo>
                      <a:lnTo>
                        <a:pt x="1096" y="540"/>
                      </a:lnTo>
                      <a:lnTo>
                        <a:pt x="1091" y="539"/>
                      </a:lnTo>
                      <a:lnTo>
                        <a:pt x="1085" y="538"/>
                      </a:lnTo>
                      <a:lnTo>
                        <a:pt x="1077" y="530"/>
                      </a:lnTo>
                      <a:lnTo>
                        <a:pt x="1070" y="521"/>
                      </a:lnTo>
                      <a:lnTo>
                        <a:pt x="1061" y="521"/>
                      </a:lnTo>
                      <a:lnTo>
                        <a:pt x="1061" y="534"/>
                      </a:lnTo>
                      <a:lnTo>
                        <a:pt x="1062" y="546"/>
                      </a:lnTo>
                      <a:lnTo>
                        <a:pt x="1062" y="558"/>
                      </a:lnTo>
                      <a:lnTo>
                        <a:pt x="1061" y="571"/>
                      </a:lnTo>
                      <a:lnTo>
                        <a:pt x="1067" y="572"/>
                      </a:lnTo>
                      <a:lnTo>
                        <a:pt x="1073" y="572"/>
                      </a:lnTo>
                      <a:lnTo>
                        <a:pt x="1079" y="572"/>
                      </a:lnTo>
                      <a:lnTo>
                        <a:pt x="1085" y="571"/>
                      </a:lnTo>
                      <a:lnTo>
                        <a:pt x="1090" y="568"/>
                      </a:lnTo>
                      <a:lnTo>
                        <a:pt x="1095" y="566"/>
                      </a:lnTo>
                      <a:lnTo>
                        <a:pt x="1099" y="561"/>
                      </a:lnTo>
                      <a:lnTo>
                        <a:pt x="1102" y="557"/>
                      </a:lnTo>
                      <a:lnTo>
                        <a:pt x="1104" y="552"/>
                      </a:lnTo>
                      <a:lnTo>
                        <a:pt x="1105" y="546"/>
                      </a:lnTo>
                      <a:close/>
                      <a:moveTo>
                        <a:pt x="1153" y="455"/>
                      </a:moveTo>
                      <a:lnTo>
                        <a:pt x="1145" y="458"/>
                      </a:lnTo>
                      <a:lnTo>
                        <a:pt x="1136" y="462"/>
                      </a:lnTo>
                      <a:lnTo>
                        <a:pt x="1130" y="466"/>
                      </a:lnTo>
                      <a:lnTo>
                        <a:pt x="1124" y="471"/>
                      </a:lnTo>
                      <a:lnTo>
                        <a:pt x="1119" y="477"/>
                      </a:lnTo>
                      <a:lnTo>
                        <a:pt x="1114" y="485"/>
                      </a:lnTo>
                      <a:lnTo>
                        <a:pt x="1109" y="492"/>
                      </a:lnTo>
                      <a:lnTo>
                        <a:pt x="1105" y="501"/>
                      </a:lnTo>
                      <a:lnTo>
                        <a:pt x="1109" y="501"/>
                      </a:lnTo>
                      <a:lnTo>
                        <a:pt x="1114" y="502"/>
                      </a:lnTo>
                      <a:lnTo>
                        <a:pt x="1118" y="501"/>
                      </a:lnTo>
                      <a:lnTo>
                        <a:pt x="1122" y="500"/>
                      </a:lnTo>
                      <a:lnTo>
                        <a:pt x="1126" y="499"/>
                      </a:lnTo>
                      <a:lnTo>
                        <a:pt x="1129" y="498"/>
                      </a:lnTo>
                      <a:lnTo>
                        <a:pt x="1136" y="494"/>
                      </a:lnTo>
                      <a:lnTo>
                        <a:pt x="1145" y="490"/>
                      </a:lnTo>
                      <a:lnTo>
                        <a:pt x="1151" y="488"/>
                      </a:lnTo>
                      <a:lnTo>
                        <a:pt x="1157" y="485"/>
                      </a:lnTo>
                      <a:lnTo>
                        <a:pt x="1162" y="482"/>
                      </a:lnTo>
                      <a:lnTo>
                        <a:pt x="1166" y="478"/>
                      </a:lnTo>
                      <a:lnTo>
                        <a:pt x="1171" y="474"/>
                      </a:lnTo>
                      <a:lnTo>
                        <a:pt x="1175" y="469"/>
                      </a:lnTo>
                      <a:lnTo>
                        <a:pt x="1177" y="464"/>
                      </a:lnTo>
                      <a:lnTo>
                        <a:pt x="1179" y="458"/>
                      </a:lnTo>
                      <a:lnTo>
                        <a:pt x="1173" y="457"/>
                      </a:lnTo>
                      <a:lnTo>
                        <a:pt x="1166" y="455"/>
                      </a:lnTo>
                      <a:lnTo>
                        <a:pt x="1160" y="455"/>
                      </a:lnTo>
                      <a:lnTo>
                        <a:pt x="1153" y="455"/>
                      </a:lnTo>
                      <a:close/>
                      <a:moveTo>
                        <a:pt x="1212" y="87"/>
                      </a:moveTo>
                      <a:lnTo>
                        <a:pt x="1199" y="87"/>
                      </a:lnTo>
                      <a:lnTo>
                        <a:pt x="1186" y="87"/>
                      </a:lnTo>
                      <a:lnTo>
                        <a:pt x="1186" y="95"/>
                      </a:lnTo>
                      <a:lnTo>
                        <a:pt x="1186" y="104"/>
                      </a:lnTo>
                      <a:lnTo>
                        <a:pt x="1186" y="107"/>
                      </a:lnTo>
                      <a:lnTo>
                        <a:pt x="1188" y="109"/>
                      </a:lnTo>
                      <a:lnTo>
                        <a:pt x="1191" y="112"/>
                      </a:lnTo>
                      <a:lnTo>
                        <a:pt x="1194" y="113"/>
                      </a:lnTo>
                      <a:lnTo>
                        <a:pt x="1202" y="114"/>
                      </a:lnTo>
                      <a:lnTo>
                        <a:pt x="1210" y="115"/>
                      </a:lnTo>
                      <a:lnTo>
                        <a:pt x="1219" y="122"/>
                      </a:lnTo>
                      <a:lnTo>
                        <a:pt x="1230" y="128"/>
                      </a:lnTo>
                      <a:lnTo>
                        <a:pt x="1260" y="128"/>
                      </a:lnTo>
                      <a:lnTo>
                        <a:pt x="1260" y="118"/>
                      </a:lnTo>
                      <a:lnTo>
                        <a:pt x="1260" y="115"/>
                      </a:lnTo>
                      <a:lnTo>
                        <a:pt x="1259" y="113"/>
                      </a:lnTo>
                      <a:lnTo>
                        <a:pt x="1258" y="111"/>
                      </a:lnTo>
                      <a:lnTo>
                        <a:pt x="1256" y="108"/>
                      </a:lnTo>
                      <a:lnTo>
                        <a:pt x="1252" y="105"/>
                      </a:lnTo>
                      <a:lnTo>
                        <a:pt x="1248" y="101"/>
                      </a:lnTo>
                      <a:lnTo>
                        <a:pt x="1244" y="98"/>
                      </a:lnTo>
                      <a:lnTo>
                        <a:pt x="1240" y="94"/>
                      </a:lnTo>
                      <a:lnTo>
                        <a:pt x="1236" y="92"/>
                      </a:lnTo>
                      <a:lnTo>
                        <a:pt x="1232" y="90"/>
                      </a:lnTo>
                      <a:lnTo>
                        <a:pt x="1222" y="87"/>
                      </a:lnTo>
                      <a:lnTo>
                        <a:pt x="1212" y="87"/>
                      </a:lnTo>
                      <a:close/>
                      <a:moveTo>
                        <a:pt x="1185" y="0"/>
                      </a:moveTo>
                      <a:lnTo>
                        <a:pt x="1182" y="0"/>
                      </a:lnTo>
                      <a:lnTo>
                        <a:pt x="1180" y="2"/>
                      </a:lnTo>
                      <a:lnTo>
                        <a:pt x="1178" y="4"/>
                      </a:lnTo>
                      <a:lnTo>
                        <a:pt x="1176" y="6"/>
                      </a:lnTo>
                      <a:lnTo>
                        <a:pt x="1174" y="12"/>
                      </a:lnTo>
                      <a:lnTo>
                        <a:pt x="1174" y="18"/>
                      </a:lnTo>
                      <a:lnTo>
                        <a:pt x="1174" y="21"/>
                      </a:lnTo>
                      <a:lnTo>
                        <a:pt x="1176" y="23"/>
                      </a:lnTo>
                      <a:lnTo>
                        <a:pt x="1179" y="26"/>
                      </a:lnTo>
                      <a:lnTo>
                        <a:pt x="1182" y="26"/>
                      </a:lnTo>
                      <a:lnTo>
                        <a:pt x="1190" y="27"/>
                      </a:lnTo>
                      <a:lnTo>
                        <a:pt x="1199" y="27"/>
                      </a:lnTo>
                      <a:lnTo>
                        <a:pt x="1202" y="28"/>
                      </a:lnTo>
                      <a:lnTo>
                        <a:pt x="1204" y="29"/>
                      </a:lnTo>
                      <a:lnTo>
                        <a:pt x="1206" y="31"/>
                      </a:lnTo>
                      <a:lnTo>
                        <a:pt x="1208" y="33"/>
                      </a:lnTo>
                      <a:lnTo>
                        <a:pt x="1212" y="38"/>
                      </a:lnTo>
                      <a:lnTo>
                        <a:pt x="1216" y="43"/>
                      </a:lnTo>
                      <a:lnTo>
                        <a:pt x="1224" y="50"/>
                      </a:lnTo>
                      <a:lnTo>
                        <a:pt x="1232" y="58"/>
                      </a:lnTo>
                      <a:lnTo>
                        <a:pt x="1236" y="60"/>
                      </a:lnTo>
                      <a:lnTo>
                        <a:pt x="1240" y="62"/>
                      </a:lnTo>
                      <a:lnTo>
                        <a:pt x="1245" y="64"/>
                      </a:lnTo>
                      <a:lnTo>
                        <a:pt x="1250" y="65"/>
                      </a:lnTo>
                      <a:lnTo>
                        <a:pt x="1252" y="61"/>
                      </a:lnTo>
                      <a:lnTo>
                        <a:pt x="1252" y="56"/>
                      </a:lnTo>
                      <a:lnTo>
                        <a:pt x="1250" y="49"/>
                      </a:lnTo>
                      <a:lnTo>
                        <a:pt x="1246" y="43"/>
                      </a:lnTo>
                      <a:lnTo>
                        <a:pt x="1242" y="34"/>
                      </a:lnTo>
                      <a:lnTo>
                        <a:pt x="1237" y="24"/>
                      </a:lnTo>
                      <a:lnTo>
                        <a:pt x="1231" y="17"/>
                      </a:lnTo>
                      <a:lnTo>
                        <a:pt x="1223" y="11"/>
                      </a:lnTo>
                      <a:lnTo>
                        <a:pt x="1215" y="6"/>
                      </a:lnTo>
                      <a:lnTo>
                        <a:pt x="1206" y="3"/>
                      </a:lnTo>
                      <a:lnTo>
                        <a:pt x="1195" y="1"/>
                      </a:lnTo>
                      <a:lnTo>
                        <a:pt x="1185" y="0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 w="9525">
                  <a:solidFill>
                    <a:sysClr val="window" lastClr="FFFFFF">
                      <a:lumMod val="85000"/>
                    </a:sysClr>
                  </a:solidFill>
                  <a:round/>
                  <a:headEnd/>
                  <a:tailEnd/>
                </a:ln>
              </p:spPr>
            </p:sp>
            <p:sp>
              <p:nvSpPr>
                <p:cNvPr id="32" name="Iran_(Islamic_Republic_of)"/>
                <p:cNvSpPr>
                  <a:spLocks noEditPoints="1"/>
                </p:cNvSpPr>
                <p:nvPr/>
              </p:nvSpPr>
              <p:spPr bwMode="auto">
                <a:xfrm>
                  <a:off x="996398" y="3182581"/>
                  <a:ext cx="1039996" cy="1386824"/>
                </a:xfrm>
                <a:custGeom>
                  <a:avLst/>
                  <a:gdLst/>
                  <a:ahLst/>
                  <a:cxnLst>
                    <a:cxn ang="0">
                      <a:pos x="1159" y="2401"/>
                    </a:cxn>
                    <a:cxn ang="0">
                      <a:pos x="196" y="35"/>
                    </a:cxn>
                    <a:cxn ang="0">
                      <a:pos x="154" y="129"/>
                    </a:cxn>
                    <a:cxn ang="0">
                      <a:pos x="88" y="307"/>
                    </a:cxn>
                    <a:cxn ang="0">
                      <a:pos x="113" y="398"/>
                    </a:cxn>
                    <a:cxn ang="0">
                      <a:pos x="93" y="551"/>
                    </a:cxn>
                    <a:cxn ang="0">
                      <a:pos x="124" y="697"/>
                    </a:cxn>
                    <a:cxn ang="0">
                      <a:pos x="132" y="771"/>
                    </a:cxn>
                    <a:cxn ang="0">
                      <a:pos x="65" y="835"/>
                    </a:cxn>
                    <a:cxn ang="0">
                      <a:pos x="6" y="919"/>
                    </a:cxn>
                    <a:cxn ang="0">
                      <a:pos x="51" y="1058"/>
                    </a:cxn>
                    <a:cxn ang="0">
                      <a:pos x="166" y="1195"/>
                    </a:cxn>
                    <a:cxn ang="0">
                      <a:pos x="190" y="1437"/>
                    </a:cxn>
                    <a:cxn ang="0">
                      <a:pos x="146" y="1615"/>
                    </a:cxn>
                    <a:cxn ang="0">
                      <a:pos x="221" y="1633"/>
                    </a:cxn>
                    <a:cxn ang="0">
                      <a:pos x="341" y="1608"/>
                    </a:cxn>
                    <a:cxn ang="0">
                      <a:pos x="346" y="1663"/>
                    </a:cxn>
                    <a:cxn ang="0">
                      <a:pos x="425" y="1689"/>
                    </a:cxn>
                    <a:cxn ang="0">
                      <a:pos x="448" y="1769"/>
                    </a:cxn>
                    <a:cxn ang="0">
                      <a:pos x="483" y="1871"/>
                    </a:cxn>
                    <a:cxn ang="0">
                      <a:pos x="486" y="1977"/>
                    </a:cxn>
                    <a:cxn ang="0">
                      <a:pos x="585" y="2116"/>
                    </a:cxn>
                    <a:cxn ang="0">
                      <a:pos x="691" y="2230"/>
                    </a:cxn>
                    <a:cxn ang="0">
                      <a:pos x="802" y="2340"/>
                    </a:cxn>
                    <a:cxn ang="0">
                      <a:pos x="923" y="2400"/>
                    </a:cxn>
                    <a:cxn ang="0">
                      <a:pos x="1151" y="2364"/>
                    </a:cxn>
                    <a:cxn ang="0">
                      <a:pos x="1295" y="2446"/>
                    </a:cxn>
                    <a:cxn ang="0">
                      <a:pos x="1355" y="2639"/>
                    </a:cxn>
                    <a:cxn ang="0">
                      <a:pos x="1553" y="2702"/>
                    </a:cxn>
                    <a:cxn ang="0">
                      <a:pos x="1780" y="2782"/>
                    </a:cxn>
                    <a:cxn ang="0">
                      <a:pos x="1938" y="2750"/>
                    </a:cxn>
                    <a:cxn ang="0">
                      <a:pos x="2014" y="2646"/>
                    </a:cxn>
                    <a:cxn ang="0">
                      <a:pos x="2120" y="2627"/>
                    </a:cxn>
                    <a:cxn ang="0">
                      <a:pos x="2212" y="2611"/>
                    </a:cxn>
                    <a:cxn ang="0">
                      <a:pos x="2235" y="2512"/>
                    </a:cxn>
                    <a:cxn ang="0">
                      <a:pos x="2125" y="2356"/>
                    </a:cxn>
                    <a:cxn ang="0">
                      <a:pos x="2028" y="2129"/>
                    </a:cxn>
                    <a:cxn ang="0">
                      <a:pos x="2002" y="2017"/>
                    </a:cxn>
                    <a:cxn ang="0">
                      <a:pos x="2064" y="1855"/>
                    </a:cxn>
                    <a:cxn ang="0">
                      <a:pos x="1990" y="1659"/>
                    </a:cxn>
                    <a:cxn ang="0">
                      <a:pos x="2034" y="1501"/>
                    </a:cxn>
                    <a:cxn ang="0">
                      <a:pos x="2037" y="1350"/>
                    </a:cxn>
                    <a:cxn ang="0">
                      <a:pos x="2156" y="1258"/>
                    </a:cxn>
                    <a:cxn ang="0">
                      <a:pos x="2154" y="985"/>
                    </a:cxn>
                    <a:cxn ang="0">
                      <a:pos x="2022" y="878"/>
                    </a:cxn>
                    <a:cxn ang="0">
                      <a:pos x="1924" y="776"/>
                    </a:cxn>
                    <a:cxn ang="0">
                      <a:pos x="1794" y="692"/>
                    </a:cxn>
                    <a:cxn ang="0">
                      <a:pos x="1605" y="649"/>
                    </a:cxn>
                    <a:cxn ang="0">
                      <a:pos x="1479" y="651"/>
                    </a:cxn>
                    <a:cxn ang="0">
                      <a:pos x="1356" y="727"/>
                    </a:cxn>
                    <a:cxn ang="0">
                      <a:pos x="1260" y="734"/>
                    </a:cxn>
                    <a:cxn ang="0">
                      <a:pos x="1210" y="773"/>
                    </a:cxn>
                    <a:cxn ang="0">
                      <a:pos x="912" y="716"/>
                    </a:cxn>
                    <a:cxn ang="0">
                      <a:pos x="704" y="537"/>
                    </a:cxn>
                    <a:cxn ang="0">
                      <a:pos x="631" y="419"/>
                    </a:cxn>
                    <a:cxn ang="0">
                      <a:pos x="583" y="343"/>
                    </a:cxn>
                    <a:cxn ang="0">
                      <a:pos x="588" y="270"/>
                    </a:cxn>
                    <a:cxn ang="0">
                      <a:pos x="612" y="180"/>
                    </a:cxn>
                    <a:cxn ang="0">
                      <a:pos x="465" y="218"/>
                    </a:cxn>
                    <a:cxn ang="0">
                      <a:pos x="293" y="168"/>
                    </a:cxn>
                  </a:cxnLst>
                  <a:rect l="0" t="0" r="r" b="b"/>
                  <a:pathLst>
                    <a:path w="2261" h="2833">
                      <a:moveTo>
                        <a:pt x="1052" y="2443"/>
                      </a:moveTo>
                      <a:lnTo>
                        <a:pt x="1056" y="2444"/>
                      </a:lnTo>
                      <a:lnTo>
                        <a:pt x="1096" y="2444"/>
                      </a:lnTo>
                      <a:lnTo>
                        <a:pt x="1102" y="2445"/>
                      </a:lnTo>
                      <a:lnTo>
                        <a:pt x="1107" y="2446"/>
                      </a:lnTo>
                      <a:lnTo>
                        <a:pt x="1119" y="2446"/>
                      </a:lnTo>
                      <a:lnTo>
                        <a:pt x="1131" y="2444"/>
                      </a:lnTo>
                      <a:lnTo>
                        <a:pt x="1141" y="2441"/>
                      </a:lnTo>
                      <a:lnTo>
                        <a:pt x="1151" y="2437"/>
                      </a:lnTo>
                      <a:lnTo>
                        <a:pt x="1155" y="2435"/>
                      </a:lnTo>
                      <a:lnTo>
                        <a:pt x="1160" y="2431"/>
                      </a:lnTo>
                      <a:lnTo>
                        <a:pt x="1164" y="2427"/>
                      </a:lnTo>
                      <a:lnTo>
                        <a:pt x="1167" y="2424"/>
                      </a:lnTo>
                      <a:lnTo>
                        <a:pt x="1169" y="2420"/>
                      </a:lnTo>
                      <a:lnTo>
                        <a:pt x="1171" y="2415"/>
                      </a:lnTo>
                      <a:lnTo>
                        <a:pt x="1173" y="2410"/>
                      </a:lnTo>
                      <a:lnTo>
                        <a:pt x="1174" y="2404"/>
                      </a:lnTo>
                      <a:lnTo>
                        <a:pt x="1159" y="2401"/>
                      </a:lnTo>
                      <a:lnTo>
                        <a:pt x="1143" y="2399"/>
                      </a:lnTo>
                      <a:lnTo>
                        <a:pt x="1136" y="2400"/>
                      </a:lnTo>
                      <a:lnTo>
                        <a:pt x="1129" y="2401"/>
                      </a:lnTo>
                      <a:lnTo>
                        <a:pt x="1123" y="2404"/>
                      </a:lnTo>
                      <a:lnTo>
                        <a:pt x="1118" y="2408"/>
                      </a:lnTo>
                      <a:lnTo>
                        <a:pt x="1107" y="2414"/>
                      </a:lnTo>
                      <a:lnTo>
                        <a:pt x="1094" y="2420"/>
                      </a:lnTo>
                      <a:lnTo>
                        <a:pt x="1085" y="2421"/>
                      </a:lnTo>
                      <a:lnTo>
                        <a:pt x="1075" y="2421"/>
                      </a:lnTo>
                      <a:lnTo>
                        <a:pt x="1070" y="2422"/>
                      </a:lnTo>
                      <a:lnTo>
                        <a:pt x="1067" y="2424"/>
                      </a:lnTo>
                      <a:lnTo>
                        <a:pt x="1063" y="2426"/>
                      </a:lnTo>
                      <a:lnTo>
                        <a:pt x="1061" y="2428"/>
                      </a:lnTo>
                      <a:lnTo>
                        <a:pt x="1056" y="2435"/>
                      </a:lnTo>
                      <a:lnTo>
                        <a:pt x="1052" y="2443"/>
                      </a:lnTo>
                      <a:close/>
                      <a:moveTo>
                        <a:pt x="204" y="0"/>
                      </a:moveTo>
                      <a:lnTo>
                        <a:pt x="200" y="17"/>
                      </a:lnTo>
                      <a:lnTo>
                        <a:pt x="196" y="35"/>
                      </a:lnTo>
                      <a:lnTo>
                        <a:pt x="194" y="52"/>
                      </a:lnTo>
                      <a:lnTo>
                        <a:pt x="193" y="70"/>
                      </a:lnTo>
                      <a:lnTo>
                        <a:pt x="189" y="74"/>
                      </a:lnTo>
                      <a:lnTo>
                        <a:pt x="183" y="77"/>
                      </a:lnTo>
                      <a:lnTo>
                        <a:pt x="173" y="71"/>
                      </a:lnTo>
                      <a:lnTo>
                        <a:pt x="164" y="65"/>
                      </a:lnTo>
                      <a:lnTo>
                        <a:pt x="151" y="66"/>
                      </a:lnTo>
                      <a:lnTo>
                        <a:pt x="138" y="68"/>
                      </a:lnTo>
                      <a:lnTo>
                        <a:pt x="137" y="79"/>
                      </a:lnTo>
                      <a:lnTo>
                        <a:pt x="136" y="92"/>
                      </a:lnTo>
                      <a:lnTo>
                        <a:pt x="137" y="97"/>
                      </a:lnTo>
                      <a:lnTo>
                        <a:pt x="139" y="102"/>
                      </a:lnTo>
                      <a:lnTo>
                        <a:pt x="142" y="106"/>
                      </a:lnTo>
                      <a:lnTo>
                        <a:pt x="145" y="111"/>
                      </a:lnTo>
                      <a:lnTo>
                        <a:pt x="148" y="115"/>
                      </a:lnTo>
                      <a:lnTo>
                        <a:pt x="151" y="119"/>
                      </a:lnTo>
                      <a:lnTo>
                        <a:pt x="153" y="124"/>
                      </a:lnTo>
                      <a:lnTo>
                        <a:pt x="154" y="129"/>
                      </a:lnTo>
                      <a:lnTo>
                        <a:pt x="153" y="146"/>
                      </a:lnTo>
                      <a:lnTo>
                        <a:pt x="151" y="160"/>
                      </a:lnTo>
                      <a:lnTo>
                        <a:pt x="148" y="174"/>
                      </a:lnTo>
                      <a:lnTo>
                        <a:pt x="145" y="186"/>
                      </a:lnTo>
                      <a:lnTo>
                        <a:pt x="141" y="200"/>
                      </a:lnTo>
                      <a:lnTo>
                        <a:pt x="138" y="213"/>
                      </a:lnTo>
                      <a:lnTo>
                        <a:pt x="135" y="228"/>
                      </a:lnTo>
                      <a:lnTo>
                        <a:pt x="134" y="243"/>
                      </a:lnTo>
                      <a:lnTo>
                        <a:pt x="133" y="255"/>
                      </a:lnTo>
                      <a:lnTo>
                        <a:pt x="131" y="264"/>
                      </a:lnTo>
                      <a:lnTo>
                        <a:pt x="127" y="273"/>
                      </a:lnTo>
                      <a:lnTo>
                        <a:pt x="121" y="282"/>
                      </a:lnTo>
                      <a:lnTo>
                        <a:pt x="116" y="287"/>
                      </a:lnTo>
                      <a:lnTo>
                        <a:pt x="110" y="292"/>
                      </a:lnTo>
                      <a:lnTo>
                        <a:pt x="104" y="295"/>
                      </a:lnTo>
                      <a:lnTo>
                        <a:pt x="97" y="299"/>
                      </a:lnTo>
                      <a:lnTo>
                        <a:pt x="92" y="302"/>
                      </a:lnTo>
                      <a:lnTo>
                        <a:pt x="88" y="307"/>
                      </a:lnTo>
                      <a:lnTo>
                        <a:pt x="86" y="310"/>
                      </a:lnTo>
                      <a:lnTo>
                        <a:pt x="85" y="313"/>
                      </a:lnTo>
                      <a:lnTo>
                        <a:pt x="84" y="316"/>
                      </a:lnTo>
                      <a:lnTo>
                        <a:pt x="83" y="320"/>
                      </a:lnTo>
                      <a:lnTo>
                        <a:pt x="84" y="323"/>
                      </a:lnTo>
                      <a:lnTo>
                        <a:pt x="85" y="325"/>
                      </a:lnTo>
                      <a:lnTo>
                        <a:pt x="87" y="327"/>
                      </a:lnTo>
                      <a:lnTo>
                        <a:pt x="90" y="328"/>
                      </a:lnTo>
                      <a:lnTo>
                        <a:pt x="96" y="330"/>
                      </a:lnTo>
                      <a:lnTo>
                        <a:pt x="103" y="333"/>
                      </a:lnTo>
                      <a:lnTo>
                        <a:pt x="107" y="338"/>
                      </a:lnTo>
                      <a:lnTo>
                        <a:pt x="109" y="342"/>
                      </a:lnTo>
                      <a:lnTo>
                        <a:pt x="111" y="347"/>
                      </a:lnTo>
                      <a:lnTo>
                        <a:pt x="112" y="352"/>
                      </a:lnTo>
                      <a:lnTo>
                        <a:pt x="112" y="362"/>
                      </a:lnTo>
                      <a:lnTo>
                        <a:pt x="112" y="374"/>
                      </a:lnTo>
                      <a:lnTo>
                        <a:pt x="112" y="387"/>
                      </a:lnTo>
                      <a:lnTo>
                        <a:pt x="113" y="398"/>
                      </a:lnTo>
                      <a:lnTo>
                        <a:pt x="113" y="409"/>
                      </a:lnTo>
                      <a:lnTo>
                        <a:pt x="113" y="421"/>
                      </a:lnTo>
                      <a:lnTo>
                        <a:pt x="113" y="469"/>
                      </a:lnTo>
                      <a:lnTo>
                        <a:pt x="113" y="476"/>
                      </a:lnTo>
                      <a:lnTo>
                        <a:pt x="111" y="482"/>
                      </a:lnTo>
                      <a:lnTo>
                        <a:pt x="108" y="486"/>
                      </a:lnTo>
                      <a:lnTo>
                        <a:pt x="104" y="491"/>
                      </a:lnTo>
                      <a:lnTo>
                        <a:pt x="104" y="491"/>
                      </a:lnTo>
                      <a:lnTo>
                        <a:pt x="103" y="497"/>
                      </a:lnTo>
                      <a:lnTo>
                        <a:pt x="103" y="503"/>
                      </a:lnTo>
                      <a:lnTo>
                        <a:pt x="102" y="510"/>
                      </a:lnTo>
                      <a:lnTo>
                        <a:pt x="100" y="516"/>
                      </a:lnTo>
                      <a:lnTo>
                        <a:pt x="99" y="522"/>
                      </a:lnTo>
                      <a:lnTo>
                        <a:pt x="97" y="527"/>
                      </a:lnTo>
                      <a:lnTo>
                        <a:pt x="96" y="532"/>
                      </a:lnTo>
                      <a:lnTo>
                        <a:pt x="94" y="539"/>
                      </a:lnTo>
                      <a:lnTo>
                        <a:pt x="93" y="545"/>
                      </a:lnTo>
                      <a:lnTo>
                        <a:pt x="93" y="551"/>
                      </a:lnTo>
                      <a:lnTo>
                        <a:pt x="93" y="559"/>
                      </a:lnTo>
                      <a:lnTo>
                        <a:pt x="94" y="567"/>
                      </a:lnTo>
                      <a:lnTo>
                        <a:pt x="96" y="574"/>
                      </a:lnTo>
                      <a:lnTo>
                        <a:pt x="98" y="580"/>
                      </a:lnTo>
                      <a:lnTo>
                        <a:pt x="106" y="591"/>
                      </a:lnTo>
                      <a:lnTo>
                        <a:pt x="114" y="603"/>
                      </a:lnTo>
                      <a:lnTo>
                        <a:pt x="134" y="624"/>
                      </a:lnTo>
                      <a:lnTo>
                        <a:pt x="154" y="647"/>
                      </a:lnTo>
                      <a:lnTo>
                        <a:pt x="151" y="651"/>
                      </a:lnTo>
                      <a:lnTo>
                        <a:pt x="147" y="654"/>
                      </a:lnTo>
                      <a:lnTo>
                        <a:pt x="144" y="656"/>
                      </a:lnTo>
                      <a:lnTo>
                        <a:pt x="140" y="657"/>
                      </a:lnTo>
                      <a:lnTo>
                        <a:pt x="132" y="659"/>
                      </a:lnTo>
                      <a:lnTo>
                        <a:pt x="121" y="659"/>
                      </a:lnTo>
                      <a:lnTo>
                        <a:pt x="121" y="682"/>
                      </a:lnTo>
                      <a:lnTo>
                        <a:pt x="122" y="687"/>
                      </a:lnTo>
                      <a:lnTo>
                        <a:pt x="123" y="692"/>
                      </a:lnTo>
                      <a:lnTo>
                        <a:pt x="124" y="697"/>
                      </a:lnTo>
                      <a:lnTo>
                        <a:pt x="126" y="701"/>
                      </a:lnTo>
                      <a:lnTo>
                        <a:pt x="132" y="710"/>
                      </a:lnTo>
                      <a:lnTo>
                        <a:pt x="138" y="718"/>
                      </a:lnTo>
                      <a:lnTo>
                        <a:pt x="144" y="726"/>
                      </a:lnTo>
                      <a:lnTo>
                        <a:pt x="149" y="735"/>
                      </a:lnTo>
                      <a:lnTo>
                        <a:pt x="151" y="739"/>
                      </a:lnTo>
                      <a:lnTo>
                        <a:pt x="153" y="744"/>
                      </a:lnTo>
                      <a:lnTo>
                        <a:pt x="154" y="749"/>
                      </a:lnTo>
                      <a:lnTo>
                        <a:pt x="154" y="754"/>
                      </a:lnTo>
                      <a:lnTo>
                        <a:pt x="154" y="756"/>
                      </a:lnTo>
                      <a:lnTo>
                        <a:pt x="153" y="757"/>
                      </a:lnTo>
                      <a:lnTo>
                        <a:pt x="151" y="758"/>
                      </a:lnTo>
                      <a:lnTo>
                        <a:pt x="150" y="758"/>
                      </a:lnTo>
                      <a:lnTo>
                        <a:pt x="146" y="759"/>
                      </a:lnTo>
                      <a:lnTo>
                        <a:pt x="143" y="761"/>
                      </a:lnTo>
                      <a:lnTo>
                        <a:pt x="139" y="766"/>
                      </a:lnTo>
                      <a:lnTo>
                        <a:pt x="136" y="769"/>
                      </a:lnTo>
                      <a:lnTo>
                        <a:pt x="132" y="771"/>
                      </a:lnTo>
                      <a:lnTo>
                        <a:pt x="127" y="773"/>
                      </a:lnTo>
                      <a:lnTo>
                        <a:pt x="118" y="776"/>
                      </a:lnTo>
                      <a:lnTo>
                        <a:pt x="107" y="778"/>
                      </a:lnTo>
                      <a:lnTo>
                        <a:pt x="108" y="789"/>
                      </a:lnTo>
                      <a:lnTo>
                        <a:pt x="109" y="799"/>
                      </a:lnTo>
                      <a:lnTo>
                        <a:pt x="109" y="804"/>
                      </a:lnTo>
                      <a:lnTo>
                        <a:pt x="108" y="808"/>
                      </a:lnTo>
                      <a:lnTo>
                        <a:pt x="106" y="812"/>
                      </a:lnTo>
                      <a:lnTo>
                        <a:pt x="103" y="816"/>
                      </a:lnTo>
                      <a:lnTo>
                        <a:pt x="99" y="819"/>
                      </a:lnTo>
                      <a:lnTo>
                        <a:pt x="96" y="820"/>
                      </a:lnTo>
                      <a:lnTo>
                        <a:pt x="92" y="821"/>
                      </a:lnTo>
                      <a:lnTo>
                        <a:pt x="89" y="821"/>
                      </a:lnTo>
                      <a:lnTo>
                        <a:pt x="82" y="822"/>
                      </a:lnTo>
                      <a:lnTo>
                        <a:pt x="74" y="824"/>
                      </a:lnTo>
                      <a:lnTo>
                        <a:pt x="69" y="827"/>
                      </a:lnTo>
                      <a:lnTo>
                        <a:pt x="66" y="831"/>
                      </a:lnTo>
                      <a:lnTo>
                        <a:pt x="65" y="835"/>
                      </a:lnTo>
                      <a:lnTo>
                        <a:pt x="65" y="841"/>
                      </a:lnTo>
                      <a:lnTo>
                        <a:pt x="64" y="846"/>
                      </a:lnTo>
                      <a:lnTo>
                        <a:pt x="64" y="853"/>
                      </a:lnTo>
                      <a:lnTo>
                        <a:pt x="62" y="858"/>
                      </a:lnTo>
                      <a:lnTo>
                        <a:pt x="60" y="864"/>
                      </a:lnTo>
                      <a:lnTo>
                        <a:pt x="55" y="869"/>
                      </a:lnTo>
                      <a:lnTo>
                        <a:pt x="50" y="872"/>
                      </a:lnTo>
                      <a:lnTo>
                        <a:pt x="44" y="874"/>
                      </a:lnTo>
                      <a:lnTo>
                        <a:pt x="37" y="877"/>
                      </a:lnTo>
                      <a:lnTo>
                        <a:pt x="31" y="879"/>
                      </a:lnTo>
                      <a:lnTo>
                        <a:pt x="25" y="881"/>
                      </a:lnTo>
                      <a:lnTo>
                        <a:pt x="19" y="883"/>
                      </a:lnTo>
                      <a:lnTo>
                        <a:pt x="12" y="888"/>
                      </a:lnTo>
                      <a:lnTo>
                        <a:pt x="8" y="892"/>
                      </a:lnTo>
                      <a:lnTo>
                        <a:pt x="6" y="896"/>
                      </a:lnTo>
                      <a:lnTo>
                        <a:pt x="5" y="901"/>
                      </a:lnTo>
                      <a:lnTo>
                        <a:pt x="5" y="907"/>
                      </a:lnTo>
                      <a:lnTo>
                        <a:pt x="6" y="919"/>
                      </a:lnTo>
                      <a:lnTo>
                        <a:pt x="7" y="931"/>
                      </a:lnTo>
                      <a:lnTo>
                        <a:pt x="5" y="945"/>
                      </a:lnTo>
                      <a:lnTo>
                        <a:pt x="3" y="958"/>
                      </a:lnTo>
                      <a:lnTo>
                        <a:pt x="2" y="973"/>
                      </a:lnTo>
                      <a:lnTo>
                        <a:pt x="0" y="984"/>
                      </a:lnTo>
                      <a:lnTo>
                        <a:pt x="0" y="991"/>
                      </a:lnTo>
                      <a:lnTo>
                        <a:pt x="1" y="997"/>
                      </a:lnTo>
                      <a:lnTo>
                        <a:pt x="2" y="1003"/>
                      </a:lnTo>
                      <a:lnTo>
                        <a:pt x="5" y="1008"/>
                      </a:lnTo>
                      <a:lnTo>
                        <a:pt x="9" y="1013"/>
                      </a:lnTo>
                      <a:lnTo>
                        <a:pt x="13" y="1018"/>
                      </a:lnTo>
                      <a:lnTo>
                        <a:pt x="20" y="1021"/>
                      </a:lnTo>
                      <a:lnTo>
                        <a:pt x="25" y="1024"/>
                      </a:lnTo>
                      <a:lnTo>
                        <a:pt x="30" y="1027"/>
                      </a:lnTo>
                      <a:lnTo>
                        <a:pt x="35" y="1030"/>
                      </a:lnTo>
                      <a:lnTo>
                        <a:pt x="39" y="1034"/>
                      </a:lnTo>
                      <a:lnTo>
                        <a:pt x="44" y="1039"/>
                      </a:lnTo>
                      <a:lnTo>
                        <a:pt x="51" y="1058"/>
                      </a:lnTo>
                      <a:lnTo>
                        <a:pt x="57" y="1075"/>
                      </a:lnTo>
                      <a:lnTo>
                        <a:pt x="61" y="1082"/>
                      </a:lnTo>
                      <a:lnTo>
                        <a:pt x="66" y="1089"/>
                      </a:lnTo>
                      <a:lnTo>
                        <a:pt x="71" y="1096"/>
                      </a:lnTo>
                      <a:lnTo>
                        <a:pt x="79" y="1104"/>
                      </a:lnTo>
                      <a:lnTo>
                        <a:pt x="88" y="1112"/>
                      </a:lnTo>
                      <a:lnTo>
                        <a:pt x="97" y="1118"/>
                      </a:lnTo>
                      <a:lnTo>
                        <a:pt x="108" y="1123"/>
                      </a:lnTo>
                      <a:lnTo>
                        <a:pt x="117" y="1127"/>
                      </a:lnTo>
                      <a:lnTo>
                        <a:pt x="126" y="1133"/>
                      </a:lnTo>
                      <a:lnTo>
                        <a:pt x="136" y="1138"/>
                      </a:lnTo>
                      <a:lnTo>
                        <a:pt x="144" y="1145"/>
                      </a:lnTo>
                      <a:lnTo>
                        <a:pt x="152" y="1153"/>
                      </a:lnTo>
                      <a:lnTo>
                        <a:pt x="157" y="1162"/>
                      </a:lnTo>
                      <a:lnTo>
                        <a:pt x="162" y="1170"/>
                      </a:lnTo>
                      <a:lnTo>
                        <a:pt x="164" y="1178"/>
                      </a:lnTo>
                      <a:lnTo>
                        <a:pt x="165" y="1186"/>
                      </a:lnTo>
                      <a:lnTo>
                        <a:pt x="166" y="1195"/>
                      </a:lnTo>
                      <a:lnTo>
                        <a:pt x="167" y="1204"/>
                      </a:lnTo>
                      <a:lnTo>
                        <a:pt x="169" y="1212"/>
                      </a:lnTo>
                      <a:lnTo>
                        <a:pt x="171" y="1223"/>
                      </a:lnTo>
                      <a:lnTo>
                        <a:pt x="182" y="1234"/>
                      </a:lnTo>
                      <a:lnTo>
                        <a:pt x="195" y="1247"/>
                      </a:lnTo>
                      <a:lnTo>
                        <a:pt x="202" y="1259"/>
                      </a:lnTo>
                      <a:lnTo>
                        <a:pt x="207" y="1271"/>
                      </a:lnTo>
                      <a:lnTo>
                        <a:pt x="212" y="1284"/>
                      </a:lnTo>
                      <a:lnTo>
                        <a:pt x="216" y="1296"/>
                      </a:lnTo>
                      <a:lnTo>
                        <a:pt x="219" y="1309"/>
                      </a:lnTo>
                      <a:lnTo>
                        <a:pt x="220" y="1321"/>
                      </a:lnTo>
                      <a:lnTo>
                        <a:pt x="221" y="1336"/>
                      </a:lnTo>
                      <a:lnTo>
                        <a:pt x="221" y="1350"/>
                      </a:lnTo>
                      <a:lnTo>
                        <a:pt x="221" y="1412"/>
                      </a:lnTo>
                      <a:lnTo>
                        <a:pt x="209" y="1421"/>
                      </a:lnTo>
                      <a:lnTo>
                        <a:pt x="198" y="1428"/>
                      </a:lnTo>
                      <a:lnTo>
                        <a:pt x="194" y="1432"/>
                      </a:lnTo>
                      <a:lnTo>
                        <a:pt x="190" y="1437"/>
                      </a:lnTo>
                      <a:lnTo>
                        <a:pt x="188" y="1444"/>
                      </a:lnTo>
                      <a:lnTo>
                        <a:pt x="187" y="1450"/>
                      </a:lnTo>
                      <a:lnTo>
                        <a:pt x="187" y="1517"/>
                      </a:lnTo>
                      <a:lnTo>
                        <a:pt x="177" y="1530"/>
                      </a:lnTo>
                      <a:lnTo>
                        <a:pt x="168" y="1540"/>
                      </a:lnTo>
                      <a:lnTo>
                        <a:pt x="163" y="1545"/>
                      </a:lnTo>
                      <a:lnTo>
                        <a:pt x="160" y="1550"/>
                      </a:lnTo>
                      <a:lnTo>
                        <a:pt x="156" y="1557"/>
                      </a:lnTo>
                      <a:lnTo>
                        <a:pt x="154" y="1565"/>
                      </a:lnTo>
                      <a:lnTo>
                        <a:pt x="153" y="1575"/>
                      </a:lnTo>
                      <a:lnTo>
                        <a:pt x="150" y="1586"/>
                      </a:lnTo>
                      <a:lnTo>
                        <a:pt x="148" y="1591"/>
                      </a:lnTo>
                      <a:lnTo>
                        <a:pt x="145" y="1596"/>
                      </a:lnTo>
                      <a:lnTo>
                        <a:pt x="143" y="1600"/>
                      </a:lnTo>
                      <a:lnTo>
                        <a:pt x="139" y="1603"/>
                      </a:lnTo>
                      <a:lnTo>
                        <a:pt x="139" y="1603"/>
                      </a:lnTo>
                      <a:lnTo>
                        <a:pt x="142" y="1607"/>
                      </a:lnTo>
                      <a:lnTo>
                        <a:pt x="146" y="1615"/>
                      </a:lnTo>
                      <a:lnTo>
                        <a:pt x="152" y="1625"/>
                      </a:lnTo>
                      <a:lnTo>
                        <a:pt x="161" y="1638"/>
                      </a:lnTo>
                      <a:lnTo>
                        <a:pt x="165" y="1646"/>
                      </a:lnTo>
                      <a:lnTo>
                        <a:pt x="169" y="1653"/>
                      </a:lnTo>
                      <a:lnTo>
                        <a:pt x="171" y="1655"/>
                      </a:lnTo>
                      <a:lnTo>
                        <a:pt x="173" y="1658"/>
                      </a:lnTo>
                      <a:lnTo>
                        <a:pt x="176" y="1659"/>
                      </a:lnTo>
                      <a:lnTo>
                        <a:pt x="180" y="1659"/>
                      </a:lnTo>
                      <a:lnTo>
                        <a:pt x="184" y="1659"/>
                      </a:lnTo>
                      <a:lnTo>
                        <a:pt x="188" y="1658"/>
                      </a:lnTo>
                      <a:lnTo>
                        <a:pt x="191" y="1656"/>
                      </a:lnTo>
                      <a:lnTo>
                        <a:pt x="194" y="1654"/>
                      </a:lnTo>
                      <a:lnTo>
                        <a:pt x="199" y="1648"/>
                      </a:lnTo>
                      <a:lnTo>
                        <a:pt x="204" y="1642"/>
                      </a:lnTo>
                      <a:lnTo>
                        <a:pt x="208" y="1638"/>
                      </a:lnTo>
                      <a:lnTo>
                        <a:pt x="212" y="1636"/>
                      </a:lnTo>
                      <a:lnTo>
                        <a:pt x="217" y="1634"/>
                      </a:lnTo>
                      <a:lnTo>
                        <a:pt x="221" y="1633"/>
                      </a:lnTo>
                      <a:lnTo>
                        <a:pt x="230" y="1631"/>
                      </a:lnTo>
                      <a:lnTo>
                        <a:pt x="240" y="1629"/>
                      </a:lnTo>
                      <a:lnTo>
                        <a:pt x="246" y="1627"/>
                      </a:lnTo>
                      <a:lnTo>
                        <a:pt x="250" y="1626"/>
                      </a:lnTo>
                      <a:lnTo>
                        <a:pt x="254" y="1624"/>
                      </a:lnTo>
                      <a:lnTo>
                        <a:pt x="258" y="1621"/>
                      </a:lnTo>
                      <a:lnTo>
                        <a:pt x="263" y="1613"/>
                      </a:lnTo>
                      <a:lnTo>
                        <a:pt x="266" y="1603"/>
                      </a:lnTo>
                      <a:lnTo>
                        <a:pt x="267" y="1599"/>
                      </a:lnTo>
                      <a:lnTo>
                        <a:pt x="269" y="1596"/>
                      </a:lnTo>
                      <a:lnTo>
                        <a:pt x="273" y="1594"/>
                      </a:lnTo>
                      <a:lnTo>
                        <a:pt x="277" y="1593"/>
                      </a:lnTo>
                      <a:lnTo>
                        <a:pt x="291" y="1596"/>
                      </a:lnTo>
                      <a:lnTo>
                        <a:pt x="305" y="1600"/>
                      </a:lnTo>
                      <a:lnTo>
                        <a:pt x="314" y="1602"/>
                      </a:lnTo>
                      <a:lnTo>
                        <a:pt x="323" y="1604"/>
                      </a:lnTo>
                      <a:lnTo>
                        <a:pt x="332" y="1605"/>
                      </a:lnTo>
                      <a:lnTo>
                        <a:pt x="341" y="1608"/>
                      </a:lnTo>
                      <a:lnTo>
                        <a:pt x="338" y="1614"/>
                      </a:lnTo>
                      <a:lnTo>
                        <a:pt x="334" y="1617"/>
                      </a:lnTo>
                      <a:lnTo>
                        <a:pt x="328" y="1619"/>
                      </a:lnTo>
                      <a:lnTo>
                        <a:pt x="323" y="1621"/>
                      </a:lnTo>
                      <a:lnTo>
                        <a:pt x="318" y="1623"/>
                      </a:lnTo>
                      <a:lnTo>
                        <a:pt x="313" y="1625"/>
                      </a:lnTo>
                      <a:lnTo>
                        <a:pt x="312" y="1627"/>
                      </a:lnTo>
                      <a:lnTo>
                        <a:pt x="310" y="1628"/>
                      </a:lnTo>
                      <a:lnTo>
                        <a:pt x="310" y="1631"/>
                      </a:lnTo>
                      <a:lnTo>
                        <a:pt x="309" y="1633"/>
                      </a:lnTo>
                      <a:lnTo>
                        <a:pt x="310" y="1638"/>
                      </a:lnTo>
                      <a:lnTo>
                        <a:pt x="312" y="1643"/>
                      </a:lnTo>
                      <a:lnTo>
                        <a:pt x="316" y="1646"/>
                      </a:lnTo>
                      <a:lnTo>
                        <a:pt x="321" y="1649"/>
                      </a:lnTo>
                      <a:lnTo>
                        <a:pt x="332" y="1653"/>
                      </a:lnTo>
                      <a:lnTo>
                        <a:pt x="342" y="1658"/>
                      </a:lnTo>
                      <a:lnTo>
                        <a:pt x="345" y="1660"/>
                      </a:lnTo>
                      <a:lnTo>
                        <a:pt x="346" y="1663"/>
                      </a:lnTo>
                      <a:lnTo>
                        <a:pt x="348" y="1665"/>
                      </a:lnTo>
                      <a:lnTo>
                        <a:pt x="348" y="1668"/>
                      </a:lnTo>
                      <a:lnTo>
                        <a:pt x="349" y="1675"/>
                      </a:lnTo>
                      <a:lnTo>
                        <a:pt x="349" y="1682"/>
                      </a:lnTo>
                      <a:lnTo>
                        <a:pt x="349" y="1690"/>
                      </a:lnTo>
                      <a:lnTo>
                        <a:pt x="361" y="1690"/>
                      </a:lnTo>
                      <a:lnTo>
                        <a:pt x="368" y="1690"/>
                      </a:lnTo>
                      <a:lnTo>
                        <a:pt x="375" y="1689"/>
                      </a:lnTo>
                      <a:lnTo>
                        <a:pt x="381" y="1687"/>
                      </a:lnTo>
                      <a:lnTo>
                        <a:pt x="388" y="1686"/>
                      </a:lnTo>
                      <a:lnTo>
                        <a:pt x="394" y="1684"/>
                      </a:lnTo>
                      <a:lnTo>
                        <a:pt x="400" y="1683"/>
                      </a:lnTo>
                      <a:lnTo>
                        <a:pt x="406" y="1681"/>
                      </a:lnTo>
                      <a:lnTo>
                        <a:pt x="413" y="1681"/>
                      </a:lnTo>
                      <a:lnTo>
                        <a:pt x="418" y="1682"/>
                      </a:lnTo>
                      <a:lnTo>
                        <a:pt x="421" y="1683"/>
                      </a:lnTo>
                      <a:lnTo>
                        <a:pt x="423" y="1686"/>
                      </a:lnTo>
                      <a:lnTo>
                        <a:pt x="425" y="1689"/>
                      </a:lnTo>
                      <a:lnTo>
                        <a:pt x="429" y="1696"/>
                      </a:lnTo>
                      <a:lnTo>
                        <a:pt x="434" y="1704"/>
                      </a:lnTo>
                      <a:lnTo>
                        <a:pt x="437" y="1708"/>
                      </a:lnTo>
                      <a:lnTo>
                        <a:pt x="439" y="1711"/>
                      </a:lnTo>
                      <a:lnTo>
                        <a:pt x="440" y="1715"/>
                      </a:lnTo>
                      <a:lnTo>
                        <a:pt x="442" y="1720"/>
                      </a:lnTo>
                      <a:lnTo>
                        <a:pt x="446" y="1727"/>
                      </a:lnTo>
                      <a:lnTo>
                        <a:pt x="451" y="1731"/>
                      </a:lnTo>
                      <a:lnTo>
                        <a:pt x="453" y="1734"/>
                      </a:lnTo>
                      <a:lnTo>
                        <a:pt x="455" y="1736"/>
                      </a:lnTo>
                      <a:lnTo>
                        <a:pt x="456" y="1739"/>
                      </a:lnTo>
                      <a:lnTo>
                        <a:pt x="456" y="1742"/>
                      </a:lnTo>
                      <a:lnTo>
                        <a:pt x="456" y="1747"/>
                      </a:lnTo>
                      <a:lnTo>
                        <a:pt x="455" y="1752"/>
                      </a:lnTo>
                      <a:lnTo>
                        <a:pt x="453" y="1757"/>
                      </a:lnTo>
                      <a:lnTo>
                        <a:pt x="451" y="1761"/>
                      </a:lnTo>
                      <a:lnTo>
                        <a:pt x="449" y="1764"/>
                      </a:lnTo>
                      <a:lnTo>
                        <a:pt x="448" y="1769"/>
                      </a:lnTo>
                      <a:lnTo>
                        <a:pt x="446" y="1773"/>
                      </a:lnTo>
                      <a:lnTo>
                        <a:pt x="446" y="1778"/>
                      </a:lnTo>
                      <a:lnTo>
                        <a:pt x="447" y="1787"/>
                      </a:lnTo>
                      <a:lnTo>
                        <a:pt x="448" y="1794"/>
                      </a:lnTo>
                      <a:lnTo>
                        <a:pt x="450" y="1800"/>
                      </a:lnTo>
                      <a:lnTo>
                        <a:pt x="453" y="1807"/>
                      </a:lnTo>
                      <a:lnTo>
                        <a:pt x="455" y="1814"/>
                      </a:lnTo>
                      <a:lnTo>
                        <a:pt x="458" y="1820"/>
                      </a:lnTo>
                      <a:lnTo>
                        <a:pt x="459" y="1827"/>
                      </a:lnTo>
                      <a:lnTo>
                        <a:pt x="460" y="1835"/>
                      </a:lnTo>
                      <a:lnTo>
                        <a:pt x="457" y="1842"/>
                      </a:lnTo>
                      <a:lnTo>
                        <a:pt x="455" y="1847"/>
                      </a:lnTo>
                      <a:lnTo>
                        <a:pt x="455" y="1858"/>
                      </a:lnTo>
                      <a:lnTo>
                        <a:pt x="465" y="1859"/>
                      </a:lnTo>
                      <a:lnTo>
                        <a:pt x="475" y="1862"/>
                      </a:lnTo>
                      <a:lnTo>
                        <a:pt x="478" y="1864"/>
                      </a:lnTo>
                      <a:lnTo>
                        <a:pt x="481" y="1866"/>
                      </a:lnTo>
                      <a:lnTo>
                        <a:pt x="483" y="1871"/>
                      </a:lnTo>
                      <a:lnTo>
                        <a:pt x="484" y="1875"/>
                      </a:lnTo>
                      <a:lnTo>
                        <a:pt x="483" y="1880"/>
                      </a:lnTo>
                      <a:lnTo>
                        <a:pt x="480" y="1884"/>
                      </a:lnTo>
                      <a:lnTo>
                        <a:pt x="476" y="1887"/>
                      </a:lnTo>
                      <a:lnTo>
                        <a:pt x="471" y="1890"/>
                      </a:lnTo>
                      <a:lnTo>
                        <a:pt x="467" y="1893"/>
                      </a:lnTo>
                      <a:lnTo>
                        <a:pt x="463" y="1898"/>
                      </a:lnTo>
                      <a:lnTo>
                        <a:pt x="461" y="1902"/>
                      </a:lnTo>
                      <a:lnTo>
                        <a:pt x="460" y="1907"/>
                      </a:lnTo>
                      <a:lnTo>
                        <a:pt x="463" y="1912"/>
                      </a:lnTo>
                      <a:lnTo>
                        <a:pt x="468" y="1917"/>
                      </a:lnTo>
                      <a:lnTo>
                        <a:pt x="471" y="1926"/>
                      </a:lnTo>
                      <a:lnTo>
                        <a:pt x="476" y="1934"/>
                      </a:lnTo>
                      <a:lnTo>
                        <a:pt x="479" y="1942"/>
                      </a:lnTo>
                      <a:lnTo>
                        <a:pt x="480" y="1950"/>
                      </a:lnTo>
                      <a:lnTo>
                        <a:pt x="481" y="1959"/>
                      </a:lnTo>
                      <a:lnTo>
                        <a:pt x="483" y="1967"/>
                      </a:lnTo>
                      <a:lnTo>
                        <a:pt x="486" y="1977"/>
                      </a:lnTo>
                      <a:lnTo>
                        <a:pt x="490" y="1987"/>
                      </a:lnTo>
                      <a:lnTo>
                        <a:pt x="495" y="1995"/>
                      </a:lnTo>
                      <a:lnTo>
                        <a:pt x="500" y="2005"/>
                      </a:lnTo>
                      <a:lnTo>
                        <a:pt x="509" y="2022"/>
                      </a:lnTo>
                      <a:lnTo>
                        <a:pt x="516" y="2038"/>
                      </a:lnTo>
                      <a:lnTo>
                        <a:pt x="522" y="2053"/>
                      </a:lnTo>
                      <a:lnTo>
                        <a:pt x="527" y="2071"/>
                      </a:lnTo>
                      <a:lnTo>
                        <a:pt x="528" y="2078"/>
                      </a:lnTo>
                      <a:lnTo>
                        <a:pt x="530" y="2084"/>
                      </a:lnTo>
                      <a:lnTo>
                        <a:pt x="532" y="2089"/>
                      </a:lnTo>
                      <a:lnTo>
                        <a:pt x="535" y="2096"/>
                      </a:lnTo>
                      <a:lnTo>
                        <a:pt x="539" y="2101"/>
                      </a:lnTo>
                      <a:lnTo>
                        <a:pt x="543" y="2105"/>
                      </a:lnTo>
                      <a:lnTo>
                        <a:pt x="548" y="2108"/>
                      </a:lnTo>
                      <a:lnTo>
                        <a:pt x="552" y="2111"/>
                      </a:lnTo>
                      <a:lnTo>
                        <a:pt x="563" y="2114"/>
                      </a:lnTo>
                      <a:lnTo>
                        <a:pt x="574" y="2116"/>
                      </a:lnTo>
                      <a:lnTo>
                        <a:pt x="585" y="2116"/>
                      </a:lnTo>
                      <a:lnTo>
                        <a:pt x="598" y="2117"/>
                      </a:lnTo>
                      <a:lnTo>
                        <a:pt x="611" y="2119"/>
                      </a:lnTo>
                      <a:lnTo>
                        <a:pt x="624" y="2123"/>
                      </a:lnTo>
                      <a:lnTo>
                        <a:pt x="636" y="2128"/>
                      </a:lnTo>
                      <a:lnTo>
                        <a:pt x="647" y="2134"/>
                      </a:lnTo>
                      <a:lnTo>
                        <a:pt x="656" y="2140"/>
                      </a:lnTo>
                      <a:lnTo>
                        <a:pt x="666" y="2149"/>
                      </a:lnTo>
                      <a:lnTo>
                        <a:pt x="678" y="2160"/>
                      </a:lnTo>
                      <a:lnTo>
                        <a:pt x="686" y="2171"/>
                      </a:lnTo>
                      <a:lnTo>
                        <a:pt x="689" y="2176"/>
                      </a:lnTo>
                      <a:lnTo>
                        <a:pt x="692" y="2183"/>
                      </a:lnTo>
                      <a:lnTo>
                        <a:pt x="693" y="2190"/>
                      </a:lnTo>
                      <a:lnTo>
                        <a:pt x="694" y="2198"/>
                      </a:lnTo>
                      <a:lnTo>
                        <a:pt x="690" y="2209"/>
                      </a:lnTo>
                      <a:lnTo>
                        <a:pt x="686" y="2219"/>
                      </a:lnTo>
                      <a:lnTo>
                        <a:pt x="686" y="2224"/>
                      </a:lnTo>
                      <a:lnTo>
                        <a:pt x="688" y="2227"/>
                      </a:lnTo>
                      <a:lnTo>
                        <a:pt x="691" y="2230"/>
                      </a:lnTo>
                      <a:lnTo>
                        <a:pt x="694" y="2233"/>
                      </a:lnTo>
                      <a:lnTo>
                        <a:pt x="702" y="2239"/>
                      </a:lnTo>
                      <a:lnTo>
                        <a:pt x="709" y="2245"/>
                      </a:lnTo>
                      <a:lnTo>
                        <a:pt x="714" y="2248"/>
                      </a:lnTo>
                      <a:lnTo>
                        <a:pt x="718" y="2250"/>
                      </a:lnTo>
                      <a:lnTo>
                        <a:pt x="721" y="2254"/>
                      </a:lnTo>
                      <a:lnTo>
                        <a:pt x="724" y="2257"/>
                      </a:lnTo>
                      <a:lnTo>
                        <a:pt x="731" y="2266"/>
                      </a:lnTo>
                      <a:lnTo>
                        <a:pt x="738" y="2273"/>
                      </a:lnTo>
                      <a:lnTo>
                        <a:pt x="751" y="2281"/>
                      </a:lnTo>
                      <a:lnTo>
                        <a:pt x="764" y="2287"/>
                      </a:lnTo>
                      <a:lnTo>
                        <a:pt x="770" y="2291"/>
                      </a:lnTo>
                      <a:lnTo>
                        <a:pt x="776" y="2296"/>
                      </a:lnTo>
                      <a:lnTo>
                        <a:pt x="781" y="2301"/>
                      </a:lnTo>
                      <a:lnTo>
                        <a:pt x="786" y="2307"/>
                      </a:lnTo>
                      <a:lnTo>
                        <a:pt x="794" y="2321"/>
                      </a:lnTo>
                      <a:lnTo>
                        <a:pt x="799" y="2334"/>
                      </a:lnTo>
                      <a:lnTo>
                        <a:pt x="802" y="2340"/>
                      </a:lnTo>
                      <a:lnTo>
                        <a:pt x="806" y="2346"/>
                      </a:lnTo>
                      <a:lnTo>
                        <a:pt x="810" y="2352"/>
                      </a:lnTo>
                      <a:lnTo>
                        <a:pt x="817" y="2357"/>
                      </a:lnTo>
                      <a:lnTo>
                        <a:pt x="824" y="2362"/>
                      </a:lnTo>
                      <a:lnTo>
                        <a:pt x="832" y="2364"/>
                      </a:lnTo>
                      <a:lnTo>
                        <a:pt x="840" y="2365"/>
                      </a:lnTo>
                      <a:lnTo>
                        <a:pt x="849" y="2365"/>
                      </a:lnTo>
                      <a:lnTo>
                        <a:pt x="858" y="2365"/>
                      </a:lnTo>
                      <a:lnTo>
                        <a:pt x="866" y="2365"/>
                      </a:lnTo>
                      <a:lnTo>
                        <a:pt x="876" y="2366"/>
                      </a:lnTo>
                      <a:lnTo>
                        <a:pt x="885" y="2367"/>
                      </a:lnTo>
                      <a:lnTo>
                        <a:pt x="890" y="2369"/>
                      </a:lnTo>
                      <a:lnTo>
                        <a:pt x="894" y="2372"/>
                      </a:lnTo>
                      <a:lnTo>
                        <a:pt x="898" y="2375"/>
                      </a:lnTo>
                      <a:lnTo>
                        <a:pt x="903" y="2379"/>
                      </a:lnTo>
                      <a:lnTo>
                        <a:pt x="910" y="2386"/>
                      </a:lnTo>
                      <a:lnTo>
                        <a:pt x="916" y="2393"/>
                      </a:lnTo>
                      <a:lnTo>
                        <a:pt x="923" y="2400"/>
                      </a:lnTo>
                      <a:lnTo>
                        <a:pt x="929" y="2405"/>
                      </a:lnTo>
                      <a:lnTo>
                        <a:pt x="934" y="2409"/>
                      </a:lnTo>
                      <a:lnTo>
                        <a:pt x="939" y="2410"/>
                      </a:lnTo>
                      <a:lnTo>
                        <a:pt x="943" y="2411"/>
                      </a:lnTo>
                      <a:lnTo>
                        <a:pt x="948" y="2412"/>
                      </a:lnTo>
                      <a:lnTo>
                        <a:pt x="962" y="2411"/>
                      </a:lnTo>
                      <a:lnTo>
                        <a:pt x="973" y="2410"/>
                      </a:lnTo>
                      <a:lnTo>
                        <a:pt x="983" y="2408"/>
                      </a:lnTo>
                      <a:lnTo>
                        <a:pt x="994" y="2405"/>
                      </a:lnTo>
                      <a:lnTo>
                        <a:pt x="1014" y="2400"/>
                      </a:lnTo>
                      <a:lnTo>
                        <a:pt x="1038" y="2394"/>
                      </a:lnTo>
                      <a:lnTo>
                        <a:pt x="1058" y="2390"/>
                      </a:lnTo>
                      <a:lnTo>
                        <a:pt x="1076" y="2386"/>
                      </a:lnTo>
                      <a:lnTo>
                        <a:pt x="1093" y="2382"/>
                      </a:lnTo>
                      <a:lnTo>
                        <a:pt x="1113" y="2375"/>
                      </a:lnTo>
                      <a:lnTo>
                        <a:pt x="1129" y="2370"/>
                      </a:lnTo>
                      <a:lnTo>
                        <a:pt x="1144" y="2366"/>
                      </a:lnTo>
                      <a:lnTo>
                        <a:pt x="1151" y="2364"/>
                      </a:lnTo>
                      <a:lnTo>
                        <a:pt x="1159" y="2363"/>
                      </a:lnTo>
                      <a:lnTo>
                        <a:pt x="1167" y="2362"/>
                      </a:lnTo>
                      <a:lnTo>
                        <a:pt x="1175" y="2362"/>
                      </a:lnTo>
                      <a:lnTo>
                        <a:pt x="1192" y="2362"/>
                      </a:lnTo>
                      <a:lnTo>
                        <a:pt x="1207" y="2362"/>
                      </a:lnTo>
                      <a:lnTo>
                        <a:pt x="1222" y="2362"/>
                      </a:lnTo>
                      <a:lnTo>
                        <a:pt x="1238" y="2362"/>
                      </a:lnTo>
                      <a:lnTo>
                        <a:pt x="1245" y="2363"/>
                      </a:lnTo>
                      <a:lnTo>
                        <a:pt x="1250" y="2365"/>
                      </a:lnTo>
                      <a:lnTo>
                        <a:pt x="1255" y="2368"/>
                      </a:lnTo>
                      <a:lnTo>
                        <a:pt x="1258" y="2372"/>
                      </a:lnTo>
                      <a:lnTo>
                        <a:pt x="1265" y="2383"/>
                      </a:lnTo>
                      <a:lnTo>
                        <a:pt x="1272" y="2394"/>
                      </a:lnTo>
                      <a:lnTo>
                        <a:pt x="1282" y="2409"/>
                      </a:lnTo>
                      <a:lnTo>
                        <a:pt x="1289" y="2423"/>
                      </a:lnTo>
                      <a:lnTo>
                        <a:pt x="1292" y="2430"/>
                      </a:lnTo>
                      <a:lnTo>
                        <a:pt x="1294" y="2438"/>
                      </a:lnTo>
                      <a:lnTo>
                        <a:pt x="1295" y="2446"/>
                      </a:lnTo>
                      <a:lnTo>
                        <a:pt x="1296" y="2455"/>
                      </a:lnTo>
                      <a:lnTo>
                        <a:pt x="1296" y="2494"/>
                      </a:lnTo>
                      <a:lnTo>
                        <a:pt x="1297" y="2506"/>
                      </a:lnTo>
                      <a:lnTo>
                        <a:pt x="1299" y="2516"/>
                      </a:lnTo>
                      <a:lnTo>
                        <a:pt x="1302" y="2528"/>
                      </a:lnTo>
                      <a:lnTo>
                        <a:pt x="1303" y="2539"/>
                      </a:lnTo>
                      <a:lnTo>
                        <a:pt x="1303" y="2567"/>
                      </a:lnTo>
                      <a:lnTo>
                        <a:pt x="1304" y="2574"/>
                      </a:lnTo>
                      <a:lnTo>
                        <a:pt x="1305" y="2582"/>
                      </a:lnTo>
                      <a:lnTo>
                        <a:pt x="1306" y="2588"/>
                      </a:lnTo>
                      <a:lnTo>
                        <a:pt x="1308" y="2594"/>
                      </a:lnTo>
                      <a:lnTo>
                        <a:pt x="1311" y="2600"/>
                      </a:lnTo>
                      <a:lnTo>
                        <a:pt x="1314" y="2606"/>
                      </a:lnTo>
                      <a:lnTo>
                        <a:pt x="1318" y="2611"/>
                      </a:lnTo>
                      <a:lnTo>
                        <a:pt x="1322" y="2616"/>
                      </a:lnTo>
                      <a:lnTo>
                        <a:pt x="1332" y="2625"/>
                      </a:lnTo>
                      <a:lnTo>
                        <a:pt x="1343" y="2633"/>
                      </a:lnTo>
                      <a:lnTo>
                        <a:pt x="1355" y="2639"/>
                      </a:lnTo>
                      <a:lnTo>
                        <a:pt x="1370" y="2643"/>
                      </a:lnTo>
                      <a:lnTo>
                        <a:pt x="1388" y="2649"/>
                      </a:lnTo>
                      <a:lnTo>
                        <a:pt x="1402" y="2655"/>
                      </a:lnTo>
                      <a:lnTo>
                        <a:pt x="1418" y="2663"/>
                      </a:lnTo>
                      <a:lnTo>
                        <a:pt x="1435" y="2668"/>
                      </a:lnTo>
                      <a:lnTo>
                        <a:pt x="1442" y="2671"/>
                      </a:lnTo>
                      <a:lnTo>
                        <a:pt x="1449" y="2674"/>
                      </a:lnTo>
                      <a:lnTo>
                        <a:pt x="1456" y="2677"/>
                      </a:lnTo>
                      <a:lnTo>
                        <a:pt x="1463" y="2678"/>
                      </a:lnTo>
                      <a:lnTo>
                        <a:pt x="1472" y="2676"/>
                      </a:lnTo>
                      <a:lnTo>
                        <a:pt x="1482" y="2675"/>
                      </a:lnTo>
                      <a:lnTo>
                        <a:pt x="1507" y="2675"/>
                      </a:lnTo>
                      <a:lnTo>
                        <a:pt x="1514" y="2676"/>
                      </a:lnTo>
                      <a:lnTo>
                        <a:pt x="1520" y="2678"/>
                      </a:lnTo>
                      <a:lnTo>
                        <a:pt x="1526" y="2681"/>
                      </a:lnTo>
                      <a:lnTo>
                        <a:pt x="1531" y="2685"/>
                      </a:lnTo>
                      <a:lnTo>
                        <a:pt x="1541" y="2694"/>
                      </a:lnTo>
                      <a:lnTo>
                        <a:pt x="1553" y="2702"/>
                      </a:lnTo>
                      <a:lnTo>
                        <a:pt x="1567" y="2708"/>
                      </a:lnTo>
                      <a:lnTo>
                        <a:pt x="1578" y="2715"/>
                      </a:lnTo>
                      <a:lnTo>
                        <a:pt x="1589" y="2724"/>
                      </a:lnTo>
                      <a:lnTo>
                        <a:pt x="1601" y="2732"/>
                      </a:lnTo>
                      <a:lnTo>
                        <a:pt x="1611" y="2737"/>
                      </a:lnTo>
                      <a:lnTo>
                        <a:pt x="1620" y="2741"/>
                      </a:lnTo>
                      <a:lnTo>
                        <a:pt x="1633" y="2752"/>
                      </a:lnTo>
                      <a:lnTo>
                        <a:pt x="1647" y="2760"/>
                      </a:lnTo>
                      <a:lnTo>
                        <a:pt x="1653" y="2763"/>
                      </a:lnTo>
                      <a:lnTo>
                        <a:pt x="1660" y="2765"/>
                      </a:lnTo>
                      <a:lnTo>
                        <a:pt x="1667" y="2766"/>
                      </a:lnTo>
                      <a:lnTo>
                        <a:pt x="1677" y="2767"/>
                      </a:lnTo>
                      <a:lnTo>
                        <a:pt x="1741" y="2767"/>
                      </a:lnTo>
                      <a:lnTo>
                        <a:pt x="1749" y="2767"/>
                      </a:lnTo>
                      <a:lnTo>
                        <a:pt x="1755" y="2768"/>
                      </a:lnTo>
                      <a:lnTo>
                        <a:pt x="1763" y="2770"/>
                      </a:lnTo>
                      <a:lnTo>
                        <a:pt x="1768" y="2773"/>
                      </a:lnTo>
                      <a:lnTo>
                        <a:pt x="1780" y="2782"/>
                      </a:lnTo>
                      <a:lnTo>
                        <a:pt x="1793" y="2790"/>
                      </a:lnTo>
                      <a:lnTo>
                        <a:pt x="1804" y="2799"/>
                      </a:lnTo>
                      <a:lnTo>
                        <a:pt x="1815" y="2808"/>
                      </a:lnTo>
                      <a:lnTo>
                        <a:pt x="1826" y="2814"/>
                      </a:lnTo>
                      <a:lnTo>
                        <a:pt x="1836" y="2820"/>
                      </a:lnTo>
                      <a:lnTo>
                        <a:pt x="1848" y="2825"/>
                      </a:lnTo>
                      <a:lnTo>
                        <a:pt x="1860" y="2829"/>
                      </a:lnTo>
                      <a:lnTo>
                        <a:pt x="1872" y="2832"/>
                      </a:lnTo>
                      <a:lnTo>
                        <a:pt x="1887" y="2833"/>
                      </a:lnTo>
                      <a:lnTo>
                        <a:pt x="1904" y="2830"/>
                      </a:lnTo>
                      <a:lnTo>
                        <a:pt x="1918" y="2828"/>
                      </a:lnTo>
                      <a:lnTo>
                        <a:pt x="1932" y="2826"/>
                      </a:lnTo>
                      <a:lnTo>
                        <a:pt x="1948" y="2825"/>
                      </a:lnTo>
                      <a:lnTo>
                        <a:pt x="1943" y="2809"/>
                      </a:lnTo>
                      <a:lnTo>
                        <a:pt x="1940" y="2795"/>
                      </a:lnTo>
                      <a:lnTo>
                        <a:pt x="1939" y="2781"/>
                      </a:lnTo>
                      <a:lnTo>
                        <a:pt x="1939" y="2764"/>
                      </a:lnTo>
                      <a:lnTo>
                        <a:pt x="1938" y="2750"/>
                      </a:lnTo>
                      <a:lnTo>
                        <a:pt x="1939" y="2736"/>
                      </a:lnTo>
                      <a:lnTo>
                        <a:pt x="1940" y="2730"/>
                      </a:lnTo>
                      <a:lnTo>
                        <a:pt x="1941" y="2724"/>
                      </a:lnTo>
                      <a:lnTo>
                        <a:pt x="1944" y="2719"/>
                      </a:lnTo>
                      <a:lnTo>
                        <a:pt x="1948" y="2712"/>
                      </a:lnTo>
                      <a:lnTo>
                        <a:pt x="1953" y="2706"/>
                      </a:lnTo>
                      <a:lnTo>
                        <a:pt x="1960" y="2701"/>
                      </a:lnTo>
                      <a:lnTo>
                        <a:pt x="1965" y="2698"/>
                      </a:lnTo>
                      <a:lnTo>
                        <a:pt x="1971" y="2694"/>
                      </a:lnTo>
                      <a:lnTo>
                        <a:pt x="1977" y="2691"/>
                      </a:lnTo>
                      <a:lnTo>
                        <a:pt x="1983" y="2686"/>
                      </a:lnTo>
                      <a:lnTo>
                        <a:pt x="1990" y="2682"/>
                      </a:lnTo>
                      <a:lnTo>
                        <a:pt x="1996" y="2676"/>
                      </a:lnTo>
                      <a:lnTo>
                        <a:pt x="2001" y="2667"/>
                      </a:lnTo>
                      <a:lnTo>
                        <a:pt x="2005" y="2657"/>
                      </a:lnTo>
                      <a:lnTo>
                        <a:pt x="2008" y="2652"/>
                      </a:lnTo>
                      <a:lnTo>
                        <a:pt x="2010" y="2649"/>
                      </a:lnTo>
                      <a:lnTo>
                        <a:pt x="2014" y="2646"/>
                      </a:lnTo>
                      <a:lnTo>
                        <a:pt x="2020" y="2646"/>
                      </a:lnTo>
                      <a:lnTo>
                        <a:pt x="2033" y="2650"/>
                      </a:lnTo>
                      <a:lnTo>
                        <a:pt x="2048" y="2655"/>
                      </a:lnTo>
                      <a:lnTo>
                        <a:pt x="2052" y="2654"/>
                      </a:lnTo>
                      <a:lnTo>
                        <a:pt x="2056" y="2653"/>
                      </a:lnTo>
                      <a:lnTo>
                        <a:pt x="2059" y="2652"/>
                      </a:lnTo>
                      <a:lnTo>
                        <a:pt x="2063" y="2649"/>
                      </a:lnTo>
                      <a:lnTo>
                        <a:pt x="2068" y="2644"/>
                      </a:lnTo>
                      <a:lnTo>
                        <a:pt x="2074" y="2638"/>
                      </a:lnTo>
                      <a:lnTo>
                        <a:pt x="2079" y="2630"/>
                      </a:lnTo>
                      <a:lnTo>
                        <a:pt x="2085" y="2625"/>
                      </a:lnTo>
                      <a:lnTo>
                        <a:pt x="2088" y="2623"/>
                      </a:lnTo>
                      <a:lnTo>
                        <a:pt x="2092" y="2621"/>
                      </a:lnTo>
                      <a:lnTo>
                        <a:pt x="2095" y="2620"/>
                      </a:lnTo>
                      <a:lnTo>
                        <a:pt x="2099" y="2619"/>
                      </a:lnTo>
                      <a:lnTo>
                        <a:pt x="2108" y="2621"/>
                      </a:lnTo>
                      <a:lnTo>
                        <a:pt x="2114" y="2623"/>
                      </a:lnTo>
                      <a:lnTo>
                        <a:pt x="2120" y="2627"/>
                      </a:lnTo>
                      <a:lnTo>
                        <a:pt x="2126" y="2633"/>
                      </a:lnTo>
                      <a:lnTo>
                        <a:pt x="2132" y="2638"/>
                      </a:lnTo>
                      <a:lnTo>
                        <a:pt x="2138" y="2642"/>
                      </a:lnTo>
                      <a:lnTo>
                        <a:pt x="2144" y="2645"/>
                      </a:lnTo>
                      <a:lnTo>
                        <a:pt x="2152" y="2646"/>
                      </a:lnTo>
                      <a:lnTo>
                        <a:pt x="2156" y="2645"/>
                      </a:lnTo>
                      <a:lnTo>
                        <a:pt x="2160" y="2643"/>
                      </a:lnTo>
                      <a:lnTo>
                        <a:pt x="2162" y="2640"/>
                      </a:lnTo>
                      <a:lnTo>
                        <a:pt x="2164" y="2636"/>
                      </a:lnTo>
                      <a:lnTo>
                        <a:pt x="2167" y="2627"/>
                      </a:lnTo>
                      <a:lnTo>
                        <a:pt x="2171" y="2619"/>
                      </a:lnTo>
                      <a:lnTo>
                        <a:pt x="2175" y="2616"/>
                      </a:lnTo>
                      <a:lnTo>
                        <a:pt x="2178" y="2614"/>
                      </a:lnTo>
                      <a:lnTo>
                        <a:pt x="2182" y="2613"/>
                      </a:lnTo>
                      <a:lnTo>
                        <a:pt x="2186" y="2613"/>
                      </a:lnTo>
                      <a:lnTo>
                        <a:pt x="2197" y="2613"/>
                      </a:lnTo>
                      <a:lnTo>
                        <a:pt x="2207" y="2613"/>
                      </a:lnTo>
                      <a:lnTo>
                        <a:pt x="2212" y="2611"/>
                      </a:lnTo>
                      <a:lnTo>
                        <a:pt x="2218" y="2609"/>
                      </a:lnTo>
                      <a:lnTo>
                        <a:pt x="2221" y="2605"/>
                      </a:lnTo>
                      <a:lnTo>
                        <a:pt x="2224" y="2599"/>
                      </a:lnTo>
                      <a:lnTo>
                        <a:pt x="2229" y="2588"/>
                      </a:lnTo>
                      <a:lnTo>
                        <a:pt x="2235" y="2577"/>
                      </a:lnTo>
                      <a:lnTo>
                        <a:pt x="2242" y="2569"/>
                      </a:lnTo>
                      <a:lnTo>
                        <a:pt x="2252" y="2563"/>
                      </a:lnTo>
                      <a:lnTo>
                        <a:pt x="2255" y="2561"/>
                      </a:lnTo>
                      <a:lnTo>
                        <a:pt x="2259" y="2557"/>
                      </a:lnTo>
                      <a:lnTo>
                        <a:pt x="2261" y="2553"/>
                      </a:lnTo>
                      <a:lnTo>
                        <a:pt x="2261" y="2549"/>
                      </a:lnTo>
                      <a:lnTo>
                        <a:pt x="2261" y="2543"/>
                      </a:lnTo>
                      <a:lnTo>
                        <a:pt x="2260" y="2538"/>
                      </a:lnTo>
                      <a:lnTo>
                        <a:pt x="2258" y="2534"/>
                      </a:lnTo>
                      <a:lnTo>
                        <a:pt x="2256" y="2531"/>
                      </a:lnTo>
                      <a:lnTo>
                        <a:pt x="2251" y="2524"/>
                      </a:lnTo>
                      <a:lnTo>
                        <a:pt x="2243" y="2518"/>
                      </a:lnTo>
                      <a:lnTo>
                        <a:pt x="2235" y="2512"/>
                      </a:lnTo>
                      <a:lnTo>
                        <a:pt x="2227" y="2507"/>
                      </a:lnTo>
                      <a:lnTo>
                        <a:pt x="2219" y="2501"/>
                      </a:lnTo>
                      <a:lnTo>
                        <a:pt x="2211" y="2494"/>
                      </a:lnTo>
                      <a:lnTo>
                        <a:pt x="2204" y="2483"/>
                      </a:lnTo>
                      <a:lnTo>
                        <a:pt x="2198" y="2473"/>
                      </a:lnTo>
                      <a:lnTo>
                        <a:pt x="2194" y="2463"/>
                      </a:lnTo>
                      <a:lnTo>
                        <a:pt x="2191" y="2451"/>
                      </a:lnTo>
                      <a:lnTo>
                        <a:pt x="2188" y="2441"/>
                      </a:lnTo>
                      <a:lnTo>
                        <a:pt x="2184" y="2429"/>
                      </a:lnTo>
                      <a:lnTo>
                        <a:pt x="2181" y="2418"/>
                      </a:lnTo>
                      <a:lnTo>
                        <a:pt x="2176" y="2405"/>
                      </a:lnTo>
                      <a:lnTo>
                        <a:pt x="2172" y="2399"/>
                      </a:lnTo>
                      <a:lnTo>
                        <a:pt x="2168" y="2394"/>
                      </a:lnTo>
                      <a:lnTo>
                        <a:pt x="2164" y="2390"/>
                      </a:lnTo>
                      <a:lnTo>
                        <a:pt x="2158" y="2387"/>
                      </a:lnTo>
                      <a:lnTo>
                        <a:pt x="2148" y="2380"/>
                      </a:lnTo>
                      <a:lnTo>
                        <a:pt x="2138" y="2370"/>
                      </a:lnTo>
                      <a:lnTo>
                        <a:pt x="2125" y="2356"/>
                      </a:lnTo>
                      <a:lnTo>
                        <a:pt x="2114" y="2341"/>
                      </a:lnTo>
                      <a:lnTo>
                        <a:pt x="2104" y="2328"/>
                      </a:lnTo>
                      <a:lnTo>
                        <a:pt x="2090" y="2313"/>
                      </a:lnTo>
                      <a:lnTo>
                        <a:pt x="2075" y="2301"/>
                      </a:lnTo>
                      <a:lnTo>
                        <a:pt x="2060" y="2291"/>
                      </a:lnTo>
                      <a:lnTo>
                        <a:pt x="2053" y="2286"/>
                      </a:lnTo>
                      <a:lnTo>
                        <a:pt x="2048" y="2280"/>
                      </a:lnTo>
                      <a:lnTo>
                        <a:pt x="2046" y="2277"/>
                      </a:lnTo>
                      <a:lnTo>
                        <a:pt x="2045" y="2273"/>
                      </a:lnTo>
                      <a:lnTo>
                        <a:pt x="2043" y="2269"/>
                      </a:lnTo>
                      <a:lnTo>
                        <a:pt x="2042" y="2263"/>
                      </a:lnTo>
                      <a:lnTo>
                        <a:pt x="2042" y="2163"/>
                      </a:lnTo>
                      <a:lnTo>
                        <a:pt x="2042" y="2158"/>
                      </a:lnTo>
                      <a:lnTo>
                        <a:pt x="2041" y="2153"/>
                      </a:lnTo>
                      <a:lnTo>
                        <a:pt x="2040" y="2147"/>
                      </a:lnTo>
                      <a:lnTo>
                        <a:pt x="2038" y="2143"/>
                      </a:lnTo>
                      <a:lnTo>
                        <a:pt x="2034" y="2136"/>
                      </a:lnTo>
                      <a:lnTo>
                        <a:pt x="2028" y="2129"/>
                      </a:lnTo>
                      <a:lnTo>
                        <a:pt x="2013" y="2115"/>
                      </a:lnTo>
                      <a:lnTo>
                        <a:pt x="1998" y="2102"/>
                      </a:lnTo>
                      <a:lnTo>
                        <a:pt x="1990" y="2096"/>
                      </a:lnTo>
                      <a:lnTo>
                        <a:pt x="1981" y="2090"/>
                      </a:lnTo>
                      <a:lnTo>
                        <a:pt x="1977" y="2087"/>
                      </a:lnTo>
                      <a:lnTo>
                        <a:pt x="1974" y="2084"/>
                      </a:lnTo>
                      <a:lnTo>
                        <a:pt x="1972" y="2080"/>
                      </a:lnTo>
                      <a:lnTo>
                        <a:pt x="1972" y="2076"/>
                      </a:lnTo>
                      <a:lnTo>
                        <a:pt x="1972" y="2072"/>
                      </a:lnTo>
                      <a:lnTo>
                        <a:pt x="1974" y="2070"/>
                      </a:lnTo>
                      <a:lnTo>
                        <a:pt x="1977" y="2067"/>
                      </a:lnTo>
                      <a:lnTo>
                        <a:pt x="1980" y="2064"/>
                      </a:lnTo>
                      <a:lnTo>
                        <a:pt x="1986" y="2060"/>
                      </a:lnTo>
                      <a:lnTo>
                        <a:pt x="1993" y="2056"/>
                      </a:lnTo>
                      <a:lnTo>
                        <a:pt x="1989" y="2038"/>
                      </a:lnTo>
                      <a:lnTo>
                        <a:pt x="1992" y="2029"/>
                      </a:lnTo>
                      <a:lnTo>
                        <a:pt x="1997" y="2023"/>
                      </a:lnTo>
                      <a:lnTo>
                        <a:pt x="2002" y="2017"/>
                      </a:lnTo>
                      <a:lnTo>
                        <a:pt x="2008" y="2012"/>
                      </a:lnTo>
                      <a:lnTo>
                        <a:pt x="2014" y="2006"/>
                      </a:lnTo>
                      <a:lnTo>
                        <a:pt x="2021" y="2001"/>
                      </a:lnTo>
                      <a:lnTo>
                        <a:pt x="2026" y="1995"/>
                      </a:lnTo>
                      <a:lnTo>
                        <a:pt x="2031" y="1988"/>
                      </a:lnTo>
                      <a:lnTo>
                        <a:pt x="2036" y="1975"/>
                      </a:lnTo>
                      <a:lnTo>
                        <a:pt x="2040" y="1963"/>
                      </a:lnTo>
                      <a:lnTo>
                        <a:pt x="2043" y="1950"/>
                      </a:lnTo>
                      <a:lnTo>
                        <a:pt x="2048" y="1938"/>
                      </a:lnTo>
                      <a:lnTo>
                        <a:pt x="2055" y="1921"/>
                      </a:lnTo>
                      <a:lnTo>
                        <a:pt x="2063" y="1907"/>
                      </a:lnTo>
                      <a:lnTo>
                        <a:pt x="2066" y="1901"/>
                      </a:lnTo>
                      <a:lnTo>
                        <a:pt x="2069" y="1893"/>
                      </a:lnTo>
                      <a:lnTo>
                        <a:pt x="2070" y="1885"/>
                      </a:lnTo>
                      <a:lnTo>
                        <a:pt x="2071" y="1876"/>
                      </a:lnTo>
                      <a:lnTo>
                        <a:pt x="2070" y="1868"/>
                      </a:lnTo>
                      <a:lnTo>
                        <a:pt x="2068" y="1861"/>
                      </a:lnTo>
                      <a:lnTo>
                        <a:pt x="2064" y="1855"/>
                      </a:lnTo>
                      <a:lnTo>
                        <a:pt x="2059" y="1850"/>
                      </a:lnTo>
                      <a:lnTo>
                        <a:pt x="2046" y="1842"/>
                      </a:lnTo>
                      <a:lnTo>
                        <a:pt x="2031" y="1834"/>
                      </a:lnTo>
                      <a:lnTo>
                        <a:pt x="2017" y="1827"/>
                      </a:lnTo>
                      <a:lnTo>
                        <a:pt x="2003" y="1819"/>
                      </a:lnTo>
                      <a:lnTo>
                        <a:pt x="1998" y="1814"/>
                      </a:lnTo>
                      <a:lnTo>
                        <a:pt x="1994" y="1808"/>
                      </a:lnTo>
                      <a:lnTo>
                        <a:pt x="1992" y="1801"/>
                      </a:lnTo>
                      <a:lnTo>
                        <a:pt x="1991" y="1793"/>
                      </a:lnTo>
                      <a:lnTo>
                        <a:pt x="1991" y="1751"/>
                      </a:lnTo>
                      <a:lnTo>
                        <a:pt x="1990" y="1739"/>
                      </a:lnTo>
                      <a:lnTo>
                        <a:pt x="1988" y="1729"/>
                      </a:lnTo>
                      <a:lnTo>
                        <a:pt x="1984" y="1717"/>
                      </a:lnTo>
                      <a:lnTo>
                        <a:pt x="1983" y="1705"/>
                      </a:lnTo>
                      <a:lnTo>
                        <a:pt x="1984" y="1692"/>
                      </a:lnTo>
                      <a:lnTo>
                        <a:pt x="1985" y="1681"/>
                      </a:lnTo>
                      <a:lnTo>
                        <a:pt x="1988" y="1670"/>
                      </a:lnTo>
                      <a:lnTo>
                        <a:pt x="1990" y="1659"/>
                      </a:lnTo>
                      <a:lnTo>
                        <a:pt x="1992" y="1649"/>
                      </a:lnTo>
                      <a:lnTo>
                        <a:pt x="1994" y="1637"/>
                      </a:lnTo>
                      <a:lnTo>
                        <a:pt x="1995" y="1626"/>
                      </a:lnTo>
                      <a:lnTo>
                        <a:pt x="1996" y="1614"/>
                      </a:lnTo>
                      <a:lnTo>
                        <a:pt x="1995" y="1605"/>
                      </a:lnTo>
                      <a:lnTo>
                        <a:pt x="1992" y="1597"/>
                      </a:lnTo>
                      <a:lnTo>
                        <a:pt x="1990" y="1590"/>
                      </a:lnTo>
                      <a:lnTo>
                        <a:pt x="1989" y="1581"/>
                      </a:lnTo>
                      <a:lnTo>
                        <a:pt x="1989" y="1574"/>
                      </a:lnTo>
                      <a:lnTo>
                        <a:pt x="1991" y="1567"/>
                      </a:lnTo>
                      <a:lnTo>
                        <a:pt x="1993" y="1561"/>
                      </a:lnTo>
                      <a:lnTo>
                        <a:pt x="1996" y="1554"/>
                      </a:lnTo>
                      <a:lnTo>
                        <a:pt x="2003" y="1544"/>
                      </a:lnTo>
                      <a:lnTo>
                        <a:pt x="2012" y="1534"/>
                      </a:lnTo>
                      <a:lnTo>
                        <a:pt x="2021" y="1523"/>
                      </a:lnTo>
                      <a:lnTo>
                        <a:pt x="2028" y="1513"/>
                      </a:lnTo>
                      <a:lnTo>
                        <a:pt x="2031" y="1507"/>
                      </a:lnTo>
                      <a:lnTo>
                        <a:pt x="2034" y="1501"/>
                      </a:lnTo>
                      <a:lnTo>
                        <a:pt x="2035" y="1493"/>
                      </a:lnTo>
                      <a:lnTo>
                        <a:pt x="2036" y="1486"/>
                      </a:lnTo>
                      <a:lnTo>
                        <a:pt x="2035" y="1477"/>
                      </a:lnTo>
                      <a:lnTo>
                        <a:pt x="2033" y="1468"/>
                      </a:lnTo>
                      <a:lnTo>
                        <a:pt x="2030" y="1460"/>
                      </a:lnTo>
                      <a:lnTo>
                        <a:pt x="2026" y="1453"/>
                      </a:lnTo>
                      <a:lnTo>
                        <a:pt x="2023" y="1446"/>
                      </a:lnTo>
                      <a:lnTo>
                        <a:pt x="2020" y="1437"/>
                      </a:lnTo>
                      <a:lnTo>
                        <a:pt x="2018" y="1429"/>
                      </a:lnTo>
                      <a:lnTo>
                        <a:pt x="2017" y="1420"/>
                      </a:lnTo>
                      <a:lnTo>
                        <a:pt x="2017" y="1402"/>
                      </a:lnTo>
                      <a:lnTo>
                        <a:pt x="2019" y="1387"/>
                      </a:lnTo>
                      <a:lnTo>
                        <a:pt x="2021" y="1379"/>
                      </a:lnTo>
                      <a:lnTo>
                        <a:pt x="2023" y="1372"/>
                      </a:lnTo>
                      <a:lnTo>
                        <a:pt x="2026" y="1365"/>
                      </a:lnTo>
                      <a:lnTo>
                        <a:pt x="2031" y="1358"/>
                      </a:lnTo>
                      <a:lnTo>
                        <a:pt x="2034" y="1354"/>
                      </a:lnTo>
                      <a:lnTo>
                        <a:pt x="2037" y="1350"/>
                      </a:lnTo>
                      <a:lnTo>
                        <a:pt x="2041" y="1348"/>
                      </a:lnTo>
                      <a:lnTo>
                        <a:pt x="2045" y="1346"/>
                      </a:lnTo>
                      <a:lnTo>
                        <a:pt x="2053" y="1342"/>
                      </a:lnTo>
                      <a:lnTo>
                        <a:pt x="2061" y="1340"/>
                      </a:lnTo>
                      <a:lnTo>
                        <a:pt x="2080" y="1339"/>
                      </a:lnTo>
                      <a:lnTo>
                        <a:pt x="2099" y="1337"/>
                      </a:lnTo>
                      <a:lnTo>
                        <a:pt x="2098" y="1330"/>
                      </a:lnTo>
                      <a:lnTo>
                        <a:pt x="2098" y="1323"/>
                      </a:lnTo>
                      <a:lnTo>
                        <a:pt x="2098" y="1316"/>
                      </a:lnTo>
                      <a:lnTo>
                        <a:pt x="2099" y="1310"/>
                      </a:lnTo>
                      <a:lnTo>
                        <a:pt x="2101" y="1305"/>
                      </a:lnTo>
                      <a:lnTo>
                        <a:pt x="2105" y="1298"/>
                      </a:lnTo>
                      <a:lnTo>
                        <a:pt x="2108" y="1293"/>
                      </a:lnTo>
                      <a:lnTo>
                        <a:pt x="2112" y="1288"/>
                      </a:lnTo>
                      <a:lnTo>
                        <a:pt x="2121" y="1279"/>
                      </a:lnTo>
                      <a:lnTo>
                        <a:pt x="2132" y="1271"/>
                      </a:lnTo>
                      <a:lnTo>
                        <a:pt x="2144" y="1264"/>
                      </a:lnTo>
                      <a:lnTo>
                        <a:pt x="2156" y="1258"/>
                      </a:lnTo>
                      <a:lnTo>
                        <a:pt x="2156" y="1186"/>
                      </a:lnTo>
                      <a:lnTo>
                        <a:pt x="2157" y="1177"/>
                      </a:lnTo>
                      <a:lnTo>
                        <a:pt x="2158" y="1168"/>
                      </a:lnTo>
                      <a:lnTo>
                        <a:pt x="2161" y="1161"/>
                      </a:lnTo>
                      <a:lnTo>
                        <a:pt x="2163" y="1152"/>
                      </a:lnTo>
                      <a:lnTo>
                        <a:pt x="2165" y="1145"/>
                      </a:lnTo>
                      <a:lnTo>
                        <a:pt x="2167" y="1137"/>
                      </a:lnTo>
                      <a:lnTo>
                        <a:pt x="2168" y="1128"/>
                      </a:lnTo>
                      <a:lnTo>
                        <a:pt x="2169" y="1119"/>
                      </a:lnTo>
                      <a:lnTo>
                        <a:pt x="2183" y="1022"/>
                      </a:lnTo>
                      <a:lnTo>
                        <a:pt x="2181" y="1014"/>
                      </a:lnTo>
                      <a:lnTo>
                        <a:pt x="2179" y="1009"/>
                      </a:lnTo>
                      <a:lnTo>
                        <a:pt x="2177" y="1004"/>
                      </a:lnTo>
                      <a:lnTo>
                        <a:pt x="2173" y="999"/>
                      </a:lnTo>
                      <a:lnTo>
                        <a:pt x="2169" y="995"/>
                      </a:lnTo>
                      <a:lnTo>
                        <a:pt x="2165" y="992"/>
                      </a:lnTo>
                      <a:lnTo>
                        <a:pt x="2160" y="987"/>
                      </a:lnTo>
                      <a:lnTo>
                        <a:pt x="2154" y="985"/>
                      </a:lnTo>
                      <a:lnTo>
                        <a:pt x="2143" y="979"/>
                      </a:lnTo>
                      <a:lnTo>
                        <a:pt x="2131" y="973"/>
                      </a:lnTo>
                      <a:lnTo>
                        <a:pt x="2119" y="967"/>
                      </a:lnTo>
                      <a:lnTo>
                        <a:pt x="2107" y="958"/>
                      </a:lnTo>
                      <a:lnTo>
                        <a:pt x="2100" y="952"/>
                      </a:lnTo>
                      <a:lnTo>
                        <a:pt x="2096" y="945"/>
                      </a:lnTo>
                      <a:lnTo>
                        <a:pt x="2093" y="938"/>
                      </a:lnTo>
                      <a:lnTo>
                        <a:pt x="2092" y="929"/>
                      </a:lnTo>
                      <a:lnTo>
                        <a:pt x="2091" y="911"/>
                      </a:lnTo>
                      <a:lnTo>
                        <a:pt x="2090" y="891"/>
                      </a:lnTo>
                      <a:lnTo>
                        <a:pt x="2080" y="891"/>
                      </a:lnTo>
                      <a:lnTo>
                        <a:pt x="2070" y="890"/>
                      </a:lnTo>
                      <a:lnTo>
                        <a:pt x="2061" y="890"/>
                      </a:lnTo>
                      <a:lnTo>
                        <a:pt x="2051" y="890"/>
                      </a:lnTo>
                      <a:lnTo>
                        <a:pt x="2041" y="889"/>
                      </a:lnTo>
                      <a:lnTo>
                        <a:pt x="2034" y="887"/>
                      </a:lnTo>
                      <a:lnTo>
                        <a:pt x="2028" y="883"/>
                      </a:lnTo>
                      <a:lnTo>
                        <a:pt x="2022" y="878"/>
                      </a:lnTo>
                      <a:lnTo>
                        <a:pt x="2018" y="871"/>
                      </a:lnTo>
                      <a:lnTo>
                        <a:pt x="2013" y="865"/>
                      </a:lnTo>
                      <a:lnTo>
                        <a:pt x="2009" y="857"/>
                      </a:lnTo>
                      <a:lnTo>
                        <a:pt x="2006" y="849"/>
                      </a:lnTo>
                      <a:lnTo>
                        <a:pt x="2000" y="831"/>
                      </a:lnTo>
                      <a:lnTo>
                        <a:pt x="1994" y="813"/>
                      </a:lnTo>
                      <a:lnTo>
                        <a:pt x="1990" y="805"/>
                      </a:lnTo>
                      <a:lnTo>
                        <a:pt x="1984" y="797"/>
                      </a:lnTo>
                      <a:lnTo>
                        <a:pt x="1978" y="789"/>
                      </a:lnTo>
                      <a:lnTo>
                        <a:pt x="1972" y="783"/>
                      </a:lnTo>
                      <a:lnTo>
                        <a:pt x="1967" y="779"/>
                      </a:lnTo>
                      <a:lnTo>
                        <a:pt x="1961" y="778"/>
                      </a:lnTo>
                      <a:lnTo>
                        <a:pt x="1955" y="777"/>
                      </a:lnTo>
                      <a:lnTo>
                        <a:pt x="1949" y="777"/>
                      </a:lnTo>
                      <a:lnTo>
                        <a:pt x="1943" y="777"/>
                      </a:lnTo>
                      <a:lnTo>
                        <a:pt x="1937" y="778"/>
                      </a:lnTo>
                      <a:lnTo>
                        <a:pt x="1931" y="777"/>
                      </a:lnTo>
                      <a:lnTo>
                        <a:pt x="1924" y="776"/>
                      </a:lnTo>
                      <a:lnTo>
                        <a:pt x="1915" y="772"/>
                      </a:lnTo>
                      <a:lnTo>
                        <a:pt x="1908" y="768"/>
                      </a:lnTo>
                      <a:lnTo>
                        <a:pt x="1901" y="763"/>
                      </a:lnTo>
                      <a:lnTo>
                        <a:pt x="1895" y="757"/>
                      </a:lnTo>
                      <a:lnTo>
                        <a:pt x="1889" y="752"/>
                      </a:lnTo>
                      <a:lnTo>
                        <a:pt x="1883" y="746"/>
                      </a:lnTo>
                      <a:lnTo>
                        <a:pt x="1876" y="741"/>
                      </a:lnTo>
                      <a:lnTo>
                        <a:pt x="1867" y="736"/>
                      </a:lnTo>
                      <a:lnTo>
                        <a:pt x="1853" y="725"/>
                      </a:lnTo>
                      <a:lnTo>
                        <a:pt x="1838" y="717"/>
                      </a:lnTo>
                      <a:lnTo>
                        <a:pt x="1828" y="714"/>
                      </a:lnTo>
                      <a:lnTo>
                        <a:pt x="1818" y="713"/>
                      </a:lnTo>
                      <a:lnTo>
                        <a:pt x="1813" y="712"/>
                      </a:lnTo>
                      <a:lnTo>
                        <a:pt x="1808" y="711"/>
                      </a:lnTo>
                      <a:lnTo>
                        <a:pt x="1804" y="708"/>
                      </a:lnTo>
                      <a:lnTo>
                        <a:pt x="1801" y="704"/>
                      </a:lnTo>
                      <a:lnTo>
                        <a:pt x="1796" y="698"/>
                      </a:lnTo>
                      <a:lnTo>
                        <a:pt x="1794" y="692"/>
                      </a:lnTo>
                      <a:lnTo>
                        <a:pt x="1792" y="685"/>
                      </a:lnTo>
                      <a:lnTo>
                        <a:pt x="1792" y="679"/>
                      </a:lnTo>
                      <a:lnTo>
                        <a:pt x="1793" y="663"/>
                      </a:lnTo>
                      <a:lnTo>
                        <a:pt x="1794" y="647"/>
                      </a:lnTo>
                      <a:lnTo>
                        <a:pt x="1765" y="647"/>
                      </a:lnTo>
                      <a:lnTo>
                        <a:pt x="1737" y="655"/>
                      </a:lnTo>
                      <a:lnTo>
                        <a:pt x="1690" y="655"/>
                      </a:lnTo>
                      <a:lnTo>
                        <a:pt x="1681" y="654"/>
                      </a:lnTo>
                      <a:lnTo>
                        <a:pt x="1672" y="653"/>
                      </a:lnTo>
                      <a:lnTo>
                        <a:pt x="1665" y="651"/>
                      </a:lnTo>
                      <a:lnTo>
                        <a:pt x="1658" y="647"/>
                      </a:lnTo>
                      <a:lnTo>
                        <a:pt x="1652" y="645"/>
                      </a:lnTo>
                      <a:lnTo>
                        <a:pt x="1645" y="642"/>
                      </a:lnTo>
                      <a:lnTo>
                        <a:pt x="1636" y="641"/>
                      </a:lnTo>
                      <a:lnTo>
                        <a:pt x="1627" y="640"/>
                      </a:lnTo>
                      <a:lnTo>
                        <a:pt x="1619" y="641"/>
                      </a:lnTo>
                      <a:lnTo>
                        <a:pt x="1611" y="644"/>
                      </a:lnTo>
                      <a:lnTo>
                        <a:pt x="1605" y="649"/>
                      </a:lnTo>
                      <a:lnTo>
                        <a:pt x="1599" y="654"/>
                      </a:lnTo>
                      <a:lnTo>
                        <a:pt x="1593" y="658"/>
                      </a:lnTo>
                      <a:lnTo>
                        <a:pt x="1586" y="662"/>
                      </a:lnTo>
                      <a:lnTo>
                        <a:pt x="1578" y="665"/>
                      </a:lnTo>
                      <a:lnTo>
                        <a:pt x="1570" y="666"/>
                      </a:lnTo>
                      <a:lnTo>
                        <a:pt x="1562" y="665"/>
                      </a:lnTo>
                      <a:lnTo>
                        <a:pt x="1554" y="663"/>
                      </a:lnTo>
                      <a:lnTo>
                        <a:pt x="1547" y="659"/>
                      </a:lnTo>
                      <a:lnTo>
                        <a:pt x="1541" y="655"/>
                      </a:lnTo>
                      <a:lnTo>
                        <a:pt x="1534" y="651"/>
                      </a:lnTo>
                      <a:lnTo>
                        <a:pt x="1527" y="646"/>
                      </a:lnTo>
                      <a:lnTo>
                        <a:pt x="1519" y="643"/>
                      </a:lnTo>
                      <a:lnTo>
                        <a:pt x="1511" y="642"/>
                      </a:lnTo>
                      <a:lnTo>
                        <a:pt x="1504" y="643"/>
                      </a:lnTo>
                      <a:lnTo>
                        <a:pt x="1497" y="644"/>
                      </a:lnTo>
                      <a:lnTo>
                        <a:pt x="1491" y="646"/>
                      </a:lnTo>
                      <a:lnTo>
                        <a:pt x="1485" y="649"/>
                      </a:lnTo>
                      <a:lnTo>
                        <a:pt x="1479" y="651"/>
                      </a:lnTo>
                      <a:lnTo>
                        <a:pt x="1472" y="653"/>
                      </a:lnTo>
                      <a:lnTo>
                        <a:pt x="1466" y="654"/>
                      </a:lnTo>
                      <a:lnTo>
                        <a:pt x="1459" y="655"/>
                      </a:lnTo>
                      <a:lnTo>
                        <a:pt x="1447" y="653"/>
                      </a:lnTo>
                      <a:lnTo>
                        <a:pt x="1435" y="650"/>
                      </a:lnTo>
                      <a:lnTo>
                        <a:pt x="1429" y="651"/>
                      </a:lnTo>
                      <a:lnTo>
                        <a:pt x="1424" y="652"/>
                      </a:lnTo>
                      <a:lnTo>
                        <a:pt x="1420" y="653"/>
                      </a:lnTo>
                      <a:lnTo>
                        <a:pt x="1415" y="656"/>
                      </a:lnTo>
                      <a:lnTo>
                        <a:pt x="1408" y="661"/>
                      </a:lnTo>
                      <a:lnTo>
                        <a:pt x="1402" y="669"/>
                      </a:lnTo>
                      <a:lnTo>
                        <a:pt x="1390" y="687"/>
                      </a:lnTo>
                      <a:lnTo>
                        <a:pt x="1375" y="704"/>
                      </a:lnTo>
                      <a:lnTo>
                        <a:pt x="1370" y="712"/>
                      </a:lnTo>
                      <a:lnTo>
                        <a:pt x="1365" y="720"/>
                      </a:lnTo>
                      <a:lnTo>
                        <a:pt x="1363" y="723"/>
                      </a:lnTo>
                      <a:lnTo>
                        <a:pt x="1360" y="726"/>
                      </a:lnTo>
                      <a:lnTo>
                        <a:pt x="1356" y="727"/>
                      </a:lnTo>
                      <a:lnTo>
                        <a:pt x="1351" y="728"/>
                      </a:lnTo>
                      <a:lnTo>
                        <a:pt x="1344" y="728"/>
                      </a:lnTo>
                      <a:lnTo>
                        <a:pt x="1338" y="726"/>
                      </a:lnTo>
                      <a:lnTo>
                        <a:pt x="1332" y="724"/>
                      </a:lnTo>
                      <a:lnTo>
                        <a:pt x="1325" y="722"/>
                      </a:lnTo>
                      <a:lnTo>
                        <a:pt x="1314" y="716"/>
                      </a:lnTo>
                      <a:lnTo>
                        <a:pt x="1304" y="709"/>
                      </a:lnTo>
                      <a:lnTo>
                        <a:pt x="1293" y="700"/>
                      </a:lnTo>
                      <a:lnTo>
                        <a:pt x="1282" y="694"/>
                      </a:lnTo>
                      <a:lnTo>
                        <a:pt x="1276" y="691"/>
                      </a:lnTo>
                      <a:lnTo>
                        <a:pt x="1269" y="689"/>
                      </a:lnTo>
                      <a:lnTo>
                        <a:pt x="1263" y="687"/>
                      </a:lnTo>
                      <a:lnTo>
                        <a:pt x="1256" y="686"/>
                      </a:lnTo>
                      <a:lnTo>
                        <a:pt x="1256" y="697"/>
                      </a:lnTo>
                      <a:lnTo>
                        <a:pt x="1257" y="710"/>
                      </a:lnTo>
                      <a:lnTo>
                        <a:pt x="1257" y="720"/>
                      </a:lnTo>
                      <a:lnTo>
                        <a:pt x="1259" y="729"/>
                      </a:lnTo>
                      <a:lnTo>
                        <a:pt x="1260" y="734"/>
                      </a:lnTo>
                      <a:lnTo>
                        <a:pt x="1262" y="738"/>
                      </a:lnTo>
                      <a:lnTo>
                        <a:pt x="1265" y="741"/>
                      </a:lnTo>
                      <a:lnTo>
                        <a:pt x="1268" y="745"/>
                      </a:lnTo>
                      <a:lnTo>
                        <a:pt x="1275" y="749"/>
                      </a:lnTo>
                      <a:lnTo>
                        <a:pt x="1280" y="752"/>
                      </a:lnTo>
                      <a:lnTo>
                        <a:pt x="1283" y="754"/>
                      </a:lnTo>
                      <a:lnTo>
                        <a:pt x="1285" y="756"/>
                      </a:lnTo>
                      <a:lnTo>
                        <a:pt x="1286" y="759"/>
                      </a:lnTo>
                      <a:lnTo>
                        <a:pt x="1286" y="763"/>
                      </a:lnTo>
                      <a:lnTo>
                        <a:pt x="1286" y="766"/>
                      </a:lnTo>
                      <a:lnTo>
                        <a:pt x="1284" y="769"/>
                      </a:lnTo>
                      <a:lnTo>
                        <a:pt x="1272" y="769"/>
                      </a:lnTo>
                      <a:lnTo>
                        <a:pt x="1262" y="770"/>
                      </a:lnTo>
                      <a:lnTo>
                        <a:pt x="1251" y="770"/>
                      </a:lnTo>
                      <a:lnTo>
                        <a:pt x="1239" y="770"/>
                      </a:lnTo>
                      <a:lnTo>
                        <a:pt x="1227" y="772"/>
                      </a:lnTo>
                      <a:lnTo>
                        <a:pt x="1214" y="775"/>
                      </a:lnTo>
                      <a:lnTo>
                        <a:pt x="1210" y="773"/>
                      </a:lnTo>
                      <a:lnTo>
                        <a:pt x="1207" y="771"/>
                      </a:lnTo>
                      <a:lnTo>
                        <a:pt x="1219" y="759"/>
                      </a:lnTo>
                      <a:lnTo>
                        <a:pt x="1232" y="747"/>
                      </a:lnTo>
                      <a:lnTo>
                        <a:pt x="1225" y="746"/>
                      </a:lnTo>
                      <a:lnTo>
                        <a:pt x="1219" y="746"/>
                      </a:lnTo>
                      <a:lnTo>
                        <a:pt x="1113" y="761"/>
                      </a:lnTo>
                      <a:lnTo>
                        <a:pt x="1091" y="761"/>
                      </a:lnTo>
                      <a:lnTo>
                        <a:pt x="1072" y="763"/>
                      </a:lnTo>
                      <a:lnTo>
                        <a:pt x="1053" y="763"/>
                      </a:lnTo>
                      <a:lnTo>
                        <a:pt x="1031" y="763"/>
                      </a:lnTo>
                      <a:lnTo>
                        <a:pt x="1023" y="763"/>
                      </a:lnTo>
                      <a:lnTo>
                        <a:pt x="1016" y="760"/>
                      </a:lnTo>
                      <a:lnTo>
                        <a:pt x="1008" y="758"/>
                      </a:lnTo>
                      <a:lnTo>
                        <a:pt x="1002" y="755"/>
                      </a:lnTo>
                      <a:lnTo>
                        <a:pt x="989" y="749"/>
                      </a:lnTo>
                      <a:lnTo>
                        <a:pt x="973" y="743"/>
                      </a:lnTo>
                      <a:lnTo>
                        <a:pt x="940" y="729"/>
                      </a:lnTo>
                      <a:lnTo>
                        <a:pt x="912" y="716"/>
                      </a:lnTo>
                      <a:lnTo>
                        <a:pt x="885" y="701"/>
                      </a:lnTo>
                      <a:lnTo>
                        <a:pt x="855" y="682"/>
                      </a:lnTo>
                      <a:lnTo>
                        <a:pt x="842" y="672"/>
                      </a:lnTo>
                      <a:lnTo>
                        <a:pt x="831" y="662"/>
                      </a:lnTo>
                      <a:lnTo>
                        <a:pt x="822" y="652"/>
                      </a:lnTo>
                      <a:lnTo>
                        <a:pt x="813" y="641"/>
                      </a:lnTo>
                      <a:lnTo>
                        <a:pt x="805" y="630"/>
                      </a:lnTo>
                      <a:lnTo>
                        <a:pt x="797" y="618"/>
                      </a:lnTo>
                      <a:lnTo>
                        <a:pt x="788" y="606"/>
                      </a:lnTo>
                      <a:lnTo>
                        <a:pt x="776" y="594"/>
                      </a:lnTo>
                      <a:lnTo>
                        <a:pt x="766" y="585"/>
                      </a:lnTo>
                      <a:lnTo>
                        <a:pt x="757" y="578"/>
                      </a:lnTo>
                      <a:lnTo>
                        <a:pt x="748" y="571"/>
                      </a:lnTo>
                      <a:lnTo>
                        <a:pt x="739" y="566"/>
                      </a:lnTo>
                      <a:lnTo>
                        <a:pt x="731" y="559"/>
                      </a:lnTo>
                      <a:lnTo>
                        <a:pt x="722" y="553"/>
                      </a:lnTo>
                      <a:lnTo>
                        <a:pt x="713" y="546"/>
                      </a:lnTo>
                      <a:lnTo>
                        <a:pt x="704" y="537"/>
                      </a:lnTo>
                      <a:lnTo>
                        <a:pt x="697" y="530"/>
                      </a:lnTo>
                      <a:lnTo>
                        <a:pt x="691" y="525"/>
                      </a:lnTo>
                      <a:lnTo>
                        <a:pt x="688" y="522"/>
                      </a:lnTo>
                      <a:lnTo>
                        <a:pt x="685" y="519"/>
                      </a:lnTo>
                      <a:lnTo>
                        <a:pt x="683" y="516"/>
                      </a:lnTo>
                      <a:lnTo>
                        <a:pt x="681" y="512"/>
                      </a:lnTo>
                      <a:lnTo>
                        <a:pt x="677" y="501"/>
                      </a:lnTo>
                      <a:lnTo>
                        <a:pt x="675" y="492"/>
                      </a:lnTo>
                      <a:lnTo>
                        <a:pt x="673" y="483"/>
                      </a:lnTo>
                      <a:lnTo>
                        <a:pt x="671" y="473"/>
                      </a:lnTo>
                      <a:lnTo>
                        <a:pt x="670" y="454"/>
                      </a:lnTo>
                      <a:lnTo>
                        <a:pt x="670" y="433"/>
                      </a:lnTo>
                      <a:lnTo>
                        <a:pt x="670" y="433"/>
                      </a:lnTo>
                      <a:lnTo>
                        <a:pt x="658" y="430"/>
                      </a:lnTo>
                      <a:lnTo>
                        <a:pt x="646" y="428"/>
                      </a:lnTo>
                      <a:lnTo>
                        <a:pt x="640" y="426"/>
                      </a:lnTo>
                      <a:lnTo>
                        <a:pt x="635" y="423"/>
                      </a:lnTo>
                      <a:lnTo>
                        <a:pt x="631" y="419"/>
                      </a:lnTo>
                      <a:lnTo>
                        <a:pt x="627" y="414"/>
                      </a:lnTo>
                      <a:lnTo>
                        <a:pt x="626" y="410"/>
                      </a:lnTo>
                      <a:lnTo>
                        <a:pt x="625" y="405"/>
                      </a:lnTo>
                      <a:lnTo>
                        <a:pt x="626" y="401"/>
                      </a:lnTo>
                      <a:lnTo>
                        <a:pt x="627" y="396"/>
                      </a:lnTo>
                      <a:lnTo>
                        <a:pt x="628" y="391"/>
                      </a:lnTo>
                      <a:lnTo>
                        <a:pt x="629" y="386"/>
                      </a:lnTo>
                      <a:lnTo>
                        <a:pt x="629" y="381"/>
                      </a:lnTo>
                      <a:lnTo>
                        <a:pt x="627" y="377"/>
                      </a:lnTo>
                      <a:lnTo>
                        <a:pt x="625" y="373"/>
                      </a:lnTo>
                      <a:lnTo>
                        <a:pt x="623" y="369"/>
                      </a:lnTo>
                      <a:lnTo>
                        <a:pt x="620" y="367"/>
                      </a:lnTo>
                      <a:lnTo>
                        <a:pt x="616" y="363"/>
                      </a:lnTo>
                      <a:lnTo>
                        <a:pt x="608" y="359"/>
                      </a:lnTo>
                      <a:lnTo>
                        <a:pt x="600" y="355"/>
                      </a:lnTo>
                      <a:lnTo>
                        <a:pt x="592" y="351"/>
                      </a:lnTo>
                      <a:lnTo>
                        <a:pt x="585" y="346"/>
                      </a:lnTo>
                      <a:lnTo>
                        <a:pt x="583" y="343"/>
                      </a:lnTo>
                      <a:lnTo>
                        <a:pt x="581" y="340"/>
                      </a:lnTo>
                      <a:lnTo>
                        <a:pt x="580" y="336"/>
                      </a:lnTo>
                      <a:lnTo>
                        <a:pt x="580" y="331"/>
                      </a:lnTo>
                      <a:lnTo>
                        <a:pt x="580" y="326"/>
                      </a:lnTo>
                      <a:lnTo>
                        <a:pt x="582" y="322"/>
                      </a:lnTo>
                      <a:lnTo>
                        <a:pt x="585" y="319"/>
                      </a:lnTo>
                      <a:lnTo>
                        <a:pt x="589" y="315"/>
                      </a:lnTo>
                      <a:lnTo>
                        <a:pt x="592" y="312"/>
                      </a:lnTo>
                      <a:lnTo>
                        <a:pt x="594" y="307"/>
                      </a:lnTo>
                      <a:lnTo>
                        <a:pt x="596" y="303"/>
                      </a:lnTo>
                      <a:lnTo>
                        <a:pt x="597" y="298"/>
                      </a:lnTo>
                      <a:lnTo>
                        <a:pt x="596" y="293"/>
                      </a:lnTo>
                      <a:lnTo>
                        <a:pt x="595" y="289"/>
                      </a:lnTo>
                      <a:lnTo>
                        <a:pt x="594" y="286"/>
                      </a:lnTo>
                      <a:lnTo>
                        <a:pt x="592" y="282"/>
                      </a:lnTo>
                      <a:lnTo>
                        <a:pt x="590" y="277"/>
                      </a:lnTo>
                      <a:lnTo>
                        <a:pt x="589" y="274"/>
                      </a:lnTo>
                      <a:lnTo>
                        <a:pt x="588" y="270"/>
                      </a:lnTo>
                      <a:lnTo>
                        <a:pt x="586" y="265"/>
                      </a:lnTo>
                      <a:lnTo>
                        <a:pt x="588" y="261"/>
                      </a:lnTo>
                      <a:lnTo>
                        <a:pt x="590" y="257"/>
                      </a:lnTo>
                      <a:lnTo>
                        <a:pt x="593" y="255"/>
                      </a:lnTo>
                      <a:lnTo>
                        <a:pt x="596" y="251"/>
                      </a:lnTo>
                      <a:lnTo>
                        <a:pt x="603" y="247"/>
                      </a:lnTo>
                      <a:lnTo>
                        <a:pt x="610" y="241"/>
                      </a:lnTo>
                      <a:lnTo>
                        <a:pt x="613" y="237"/>
                      </a:lnTo>
                      <a:lnTo>
                        <a:pt x="617" y="233"/>
                      </a:lnTo>
                      <a:lnTo>
                        <a:pt x="619" y="229"/>
                      </a:lnTo>
                      <a:lnTo>
                        <a:pt x="621" y="224"/>
                      </a:lnTo>
                      <a:lnTo>
                        <a:pt x="622" y="214"/>
                      </a:lnTo>
                      <a:lnTo>
                        <a:pt x="623" y="203"/>
                      </a:lnTo>
                      <a:lnTo>
                        <a:pt x="622" y="198"/>
                      </a:lnTo>
                      <a:lnTo>
                        <a:pt x="621" y="192"/>
                      </a:lnTo>
                      <a:lnTo>
                        <a:pt x="619" y="188"/>
                      </a:lnTo>
                      <a:lnTo>
                        <a:pt x="616" y="184"/>
                      </a:lnTo>
                      <a:lnTo>
                        <a:pt x="612" y="180"/>
                      </a:lnTo>
                      <a:lnTo>
                        <a:pt x="608" y="177"/>
                      </a:lnTo>
                      <a:lnTo>
                        <a:pt x="604" y="176"/>
                      </a:lnTo>
                      <a:lnTo>
                        <a:pt x="599" y="175"/>
                      </a:lnTo>
                      <a:lnTo>
                        <a:pt x="592" y="175"/>
                      </a:lnTo>
                      <a:lnTo>
                        <a:pt x="585" y="176"/>
                      </a:lnTo>
                      <a:lnTo>
                        <a:pt x="579" y="178"/>
                      </a:lnTo>
                      <a:lnTo>
                        <a:pt x="574" y="180"/>
                      </a:lnTo>
                      <a:lnTo>
                        <a:pt x="564" y="185"/>
                      </a:lnTo>
                      <a:lnTo>
                        <a:pt x="553" y="191"/>
                      </a:lnTo>
                      <a:lnTo>
                        <a:pt x="543" y="198"/>
                      </a:lnTo>
                      <a:lnTo>
                        <a:pt x="533" y="203"/>
                      </a:lnTo>
                      <a:lnTo>
                        <a:pt x="527" y="205"/>
                      </a:lnTo>
                      <a:lnTo>
                        <a:pt x="521" y="207"/>
                      </a:lnTo>
                      <a:lnTo>
                        <a:pt x="515" y="208"/>
                      </a:lnTo>
                      <a:lnTo>
                        <a:pt x="508" y="208"/>
                      </a:lnTo>
                      <a:lnTo>
                        <a:pt x="495" y="207"/>
                      </a:lnTo>
                      <a:lnTo>
                        <a:pt x="482" y="207"/>
                      </a:lnTo>
                      <a:lnTo>
                        <a:pt x="465" y="218"/>
                      </a:lnTo>
                      <a:lnTo>
                        <a:pt x="450" y="229"/>
                      </a:lnTo>
                      <a:lnTo>
                        <a:pt x="441" y="233"/>
                      </a:lnTo>
                      <a:lnTo>
                        <a:pt x="433" y="236"/>
                      </a:lnTo>
                      <a:lnTo>
                        <a:pt x="424" y="238"/>
                      </a:lnTo>
                      <a:lnTo>
                        <a:pt x="413" y="239"/>
                      </a:lnTo>
                      <a:lnTo>
                        <a:pt x="401" y="238"/>
                      </a:lnTo>
                      <a:lnTo>
                        <a:pt x="390" y="237"/>
                      </a:lnTo>
                      <a:lnTo>
                        <a:pt x="378" y="235"/>
                      </a:lnTo>
                      <a:lnTo>
                        <a:pt x="368" y="232"/>
                      </a:lnTo>
                      <a:lnTo>
                        <a:pt x="357" y="228"/>
                      </a:lnTo>
                      <a:lnTo>
                        <a:pt x="347" y="222"/>
                      </a:lnTo>
                      <a:lnTo>
                        <a:pt x="339" y="216"/>
                      </a:lnTo>
                      <a:lnTo>
                        <a:pt x="330" y="210"/>
                      </a:lnTo>
                      <a:lnTo>
                        <a:pt x="321" y="203"/>
                      </a:lnTo>
                      <a:lnTo>
                        <a:pt x="314" y="194"/>
                      </a:lnTo>
                      <a:lnTo>
                        <a:pt x="307" y="186"/>
                      </a:lnTo>
                      <a:lnTo>
                        <a:pt x="299" y="177"/>
                      </a:lnTo>
                      <a:lnTo>
                        <a:pt x="293" y="168"/>
                      </a:lnTo>
                      <a:lnTo>
                        <a:pt x="288" y="157"/>
                      </a:lnTo>
                      <a:lnTo>
                        <a:pt x="283" y="146"/>
                      </a:lnTo>
                      <a:lnTo>
                        <a:pt x="278" y="134"/>
                      </a:lnTo>
                      <a:lnTo>
                        <a:pt x="263" y="95"/>
                      </a:lnTo>
                      <a:lnTo>
                        <a:pt x="249" y="62"/>
                      </a:lnTo>
                      <a:lnTo>
                        <a:pt x="240" y="46"/>
                      </a:lnTo>
                      <a:lnTo>
                        <a:pt x="231" y="31"/>
                      </a:lnTo>
                      <a:lnTo>
                        <a:pt x="219" y="15"/>
                      </a:lnTo>
                      <a:lnTo>
                        <a:pt x="204" y="0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 w="9525">
                  <a:solidFill>
                    <a:sysClr val="windowText" lastClr="000000">
                      <a:lumMod val="50000"/>
                      <a:lumOff val="50000"/>
                    </a:sysClr>
                  </a:solidFill>
                  <a:round/>
                  <a:headEnd/>
                  <a:tailEnd/>
                </a:ln>
              </p:spPr>
            </p:sp>
            <p:sp>
              <p:nvSpPr>
                <p:cNvPr id="33" name="India"/>
                <p:cNvSpPr>
                  <a:spLocks noEditPoints="1"/>
                </p:cNvSpPr>
                <p:nvPr/>
              </p:nvSpPr>
              <p:spPr bwMode="auto">
                <a:xfrm>
                  <a:off x="2312500" y="3846694"/>
                  <a:ext cx="1997159" cy="2158367"/>
                </a:xfrm>
                <a:custGeom>
                  <a:avLst/>
                  <a:gdLst/>
                  <a:ahLst/>
                  <a:cxnLst>
                    <a:cxn ang="0">
                      <a:pos x="3858" y="3448"/>
                    </a:cxn>
                    <a:cxn ang="0">
                      <a:pos x="3846" y="3562"/>
                    </a:cxn>
                    <a:cxn ang="0">
                      <a:pos x="3824" y="3697"/>
                    </a:cxn>
                    <a:cxn ang="0">
                      <a:pos x="3791" y="3865"/>
                    </a:cxn>
                    <a:cxn ang="0">
                      <a:pos x="1215" y="124"/>
                    </a:cxn>
                    <a:cxn ang="0">
                      <a:pos x="975" y="239"/>
                    </a:cxn>
                    <a:cxn ang="0">
                      <a:pos x="1017" y="461"/>
                    </a:cxn>
                    <a:cxn ang="0">
                      <a:pos x="957" y="745"/>
                    </a:cxn>
                    <a:cxn ang="0">
                      <a:pos x="770" y="1061"/>
                    </a:cxn>
                    <a:cxn ang="0">
                      <a:pos x="581" y="1235"/>
                    </a:cxn>
                    <a:cxn ang="0">
                      <a:pos x="384" y="1198"/>
                    </a:cxn>
                    <a:cxn ang="0">
                      <a:pos x="311" y="1434"/>
                    </a:cxn>
                    <a:cxn ang="0">
                      <a:pos x="440" y="1648"/>
                    </a:cxn>
                    <a:cxn ang="0">
                      <a:pos x="265" y="1752"/>
                    </a:cxn>
                    <a:cxn ang="0">
                      <a:pos x="57" y="1840"/>
                    </a:cxn>
                    <a:cxn ang="0">
                      <a:pos x="233" y="1983"/>
                    </a:cxn>
                    <a:cxn ang="0">
                      <a:pos x="208" y="2047"/>
                    </a:cxn>
                    <a:cxn ang="0">
                      <a:pos x="188" y="2144"/>
                    </a:cxn>
                    <a:cxn ang="0">
                      <a:pos x="530" y="2278"/>
                    </a:cxn>
                    <a:cxn ang="0">
                      <a:pos x="688" y="2115"/>
                    </a:cxn>
                    <a:cxn ang="0">
                      <a:pos x="656" y="2423"/>
                    </a:cxn>
                    <a:cxn ang="0">
                      <a:pos x="722" y="2891"/>
                    </a:cxn>
                    <a:cxn ang="0">
                      <a:pos x="840" y="3283"/>
                    </a:cxn>
                    <a:cxn ang="0">
                      <a:pos x="966" y="3670"/>
                    </a:cxn>
                    <a:cxn ang="0">
                      <a:pos x="1162" y="4095"/>
                    </a:cxn>
                    <a:cxn ang="0">
                      <a:pos x="1408" y="4417"/>
                    </a:cxn>
                    <a:cxn ang="0">
                      <a:pos x="1545" y="4245"/>
                    </a:cxn>
                    <a:cxn ang="0">
                      <a:pos x="1692" y="4058"/>
                    </a:cxn>
                    <a:cxn ang="0">
                      <a:pos x="1752" y="3824"/>
                    </a:cxn>
                    <a:cxn ang="0">
                      <a:pos x="1823" y="3487"/>
                    </a:cxn>
                    <a:cxn ang="0">
                      <a:pos x="1952" y="3170"/>
                    </a:cxn>
                    <a:cxn ang="0">
                      <a:pos x="2161" y="3026"/>
                    </a:cxn>
                    <a:cxn ang="0">
                      <a:pos x="2400" y="2764"/>
                    </a:cxn>
                    <a:cxn ang="0">
                      <a:pos x="2716" y="2469"/>
                    </a:cxn>
                    <a:cxn ang="0">
                      <a:pos x="2827" y="2259"/>
                    </a:cxn>
                    <a:cxn ang="0">
                      <a:pos x="3027" y="2113"/>
                    </a:cxn>
                    <a:cxn ang="0">
                      <a:pos x="3199" y="2057"/>
                    </a:cxn>
                    <a:cxn ang="0">
                      <a:pos x="3008" y="1705"/>
                    </a:cxn>
                    <a:cxn ang="0">
                      <a:pos x="2999" y="1457"/>
                    </a:cxn>
                    <a:cxn ang="0">
                      <a:pos x="3136" y="1400"/>
                    </a:cxn>
                    <a:cxn ang="0">
                      <a:pos x="3273" y="1493"/>
                    </a:cxn>
                    <a:cxn ang="0">
                      <a:pos x="3481" y="1577"/>
                    </a:cxn>
                    <a:cxn ang="0">
                      <a:pos x="3637" y="1604"/>
                    </a:cxn>
                    <a:cxn ang="0">
                      <a:pos x="3563" y="1917"/>
                    </a:cxn>
                    <a:cxn ang="0">
                      <a:pos x="3681" y="1782"/>
                    </a:cxn>
                    <a:cxn ang="0">
                      <a:pos x="3793" y="1906"/>
                    </a:cxn>
                    <a:cxn ang="0">
                      <a:pos x="3896" y="1749"/>
                    </a:cxn>
                    <a:cxn ang="0">
                      <a:pos x="3986" y="1336"/>
                    </a:cxn>
                    <a:cxn ang="0">
                      <a:pos x="4191" y="1163"/>
                    </a:cxn>
                    <a:cxn ang="0">
                      <a:pos x="4322" y="999"/>
                    </a:cxn>
                    <a:cxn ang="0">
                      <a:pos x="4138" y="811"/>
                    </a:cxn>
                    <a:cxn ang="0">
                      <a:pos x="3824" y="929"/>
                    </a:cxn>
                    <a:cxn ang="0">
                      <a:pos x="3584" y="1154"/>
                    </a:cxn>
                    <a:cxn ang="0">
                      <a:pos x="3517" y="1290"/>
                    </a:cxn>
                    <a:cxn ang="0">
                      <a:pos x="3205" y="1308"/>
                    </a:cxn>
                    <a:cxn ang="0">
                      <a:pos x="3018" y="1187"/>
                    </a:cxn>
                    <a:cxn ang="0">
                      <a:pos x="2903" y="1407"/>
                    </a:cxn>
                    <a:cxn ang="0">
                      <a:pos x="2460" y="1329"/>
                    </a:cxn>
                    <a:cxn ang="0">
                      <a:pos x="2195" y="1265"/>
                    </a:cxn>
                    <a:cxn ang="0">
                      <a:pos x="1940" y="1113"/>
                    </a:cxn>
                    <a:cxn ang="0">
                      <a:pos x="1940" y="836"/>
                    </a:cxn>
                    <a:cxn ang="0">
                      <a:pos x="1641" y="707"/>
                    </a:cxn>
                    <a:cxn ang="0">
                      <a:pos x="1694" y="376"/>
                    </a:cxn>
                  </a:cxnLst>
                  <a:rect l="0" t="0" r="r" b="b"/>
                  <a:pathLst>
                    <a:path w="4322" h="4418">
                      <a:moveTo>
                        <a:pt x="3861" y="3414"/>
                      </a:moveTo>
                      <a:lnTo>
                        <a:pt x="3859" y="3412"/>
                      </a:lnTo>
                      <a:lnTo>
                        <a:pt x="3857" y="3410"/>
                      </a:lnTo>
                      <a:lnTo>
                        <a:pt x="3853" y="3409"/>
                      </a:lnTo>
                      <a:lnTo>
                        <a:pt x="3851" y="3409"/>
                      </a:lnTo>
                      <a:lnTo>
                        <a:pt x="3847" y="3409"/>
                      </a:lnTo>
                      <a:lnTo>
                        <a:pt x="3844" y="3410"/>
                      </a:lnTo>
                      <a:lnTo>
                        <a:pt x="3842" y="3411"/>
                      </a:lnTo>
                      <a:lnTo>
                        <a:pt x="3839" y="3413"/>
                      </a:lnTo>
                      <a:lnTo>
                        <a:pt x="3835" y="3418"/>
                      </a:lnTo>
                      <a:lnTo>
                        <a:pt x="3832" y="3424"/>
                      </a:lnTo>
                      <a:lnTo>
                        <a:pt x="3828" y="3438"/>
                      </a:lnTo>
                      <a:lnTo>
                        <a:pt x="3825" y="3454"/>
                      </a:lnTo>
                      <a:lnTo>
                        <a:pt x="3822" y="3467"/>
                      </a:lnTo>
                      <a:lnTo>
                        <a:pt x="3818" y="3478"/>
                      </a:lnTo>
                      <a:lnTo>
                        <a:pt x="3815" y="3490"/>
                      </a:lnTo>
                      <a:lnTo>
                        <a:pt x="3814" y="3504"/>
                      </a:lnTo>
                      <a:lnTo>
                        <a:pt x="3814" y="3513"/>
                      </a:lnTo>
                      <a:lnTo>
                        <a:pt x="3823" y="3513"/>
                      </a:lnTo>
                      <a:lnTo>
                        <a:pt x="3827" y="3513"/>
                      </a:lnTo>
                      <a:lnTo>
                        <a:pt x="3830" y="3512"/>
                      </a:lnTo>
                      <a:lnTo>
                        <a:pt x="3832" y="3510"/>
                      </a:lnTo>
                      <a:lnTo>
                        <a:pt x="3834" y="3508"/>
                      </a:lnTo>
                      <a:lnTo>
                        <a:pt x="3837" y="3502"/>
                      </a:lnTo>
                      <a:lnTo>
                        <a:pt x="3839" y="3496"/>
                      </a:lnTo>
                      <a:lnTo>
                        <a:pt x="3840" y="3489"/>
                      </a:lnTo>
                      <a:lnTo>
                        <a:pt x="3842" y="3482"/>
                      </a:lnTo>
                      <a:lnTo>
                        <a:pt x="3844" y="3474"/>
                      </a:lnTo>
                      <a:lnTo>
                        <a:pt x="3847" y="3467"/>
                      </a:lnTo>
                      <a:lnTo>
                        <a:pt x="3851" y="3461"/>
                      </a:lnTo>
                      <a:lnTo>
                        <a:pt x="3856" y="3455"/>
                      </a:lnTo>
                      <a:lnTo>
                        <a:pt x="3858" y="3448"/>
                      </a:lnTo>
                      <a:lnTo>
                        <a:pt x="3860" y="3442"/>
                      </a:lnTo>
                      <a:lnTo>
                        <a:pt x="3862" y="3436"/>
                      </a:lnTo>
                      <a:lnTo>
                        <a:pt x="3862" y="3429"/>
                      </a:lnTo>
                      <a:lnTo>
                        <a:pt x="3862" y="3421"/>
                      </a:lnTo>
                      <a:lnTo>
                        <a:pt x="3861" y="3414"/>
                      </a:lnTo>
                      <a:close/>
                      <a:moveTo>
                        <a:pt x="3843" y="3536"/>
                      </a:moveTo>
                      <a:lnTo>
                        <a:pt x="3840" y="3532"/>
                      </a:lnTo>
                      <a:lnTo>
                        <a:pt x="3837" y="3529"/>
                      </a:lnTo>
                      <a:lnTo>
                        <a:pt x="3834" y="3528"/>
                      </a:lnTo>
                      <a:lnTo>
                        <a:pt x="3830" y="3528"/>
                      </a:lnTo>
                      <a:lnTo>
                        <a:pt x="3825" y="3528"/>
                      </a:lnTo>
                      <a:lnTo>
                        <a:pt x="3822" y="3530"/>
                      </a:lnTo>
                      <a:lnTo>
                        <a:pt x="3819" y="3533"/>
                      </a:lnTo>
                      <a:lnTo>
                        <a:pt x="3817" y="3538"/>
                      </a:lnTo>
                      <a:lnTo>
                        <a:pt x="3815" y="3546"/>
                      </a:lnTo>
                      <a:lnTo>
                        <a:pt x="3813" y="3555"/>
                      </a:lnTo>
                      <a:lnTo>
                        <a:pt x="3809" y="3566"/>
                      </a:lnTo>
                      <a:lnTo>
                        <a:pt x="3805" y="3576"/>
                      </a:lnTo>
                      <a:lnTo>
                        <a:pt x="3804" y="3590"/>
                      </a:lnTo>
                      <a:lnTo>
                        <a:pt x="3804" y="3605"/>
                      </a:lnTo>
                      <a:lnTo>
                        <a:pt x="3808" y="3606"/>
                      </a:lnTo>
                      <a:lnTo>
                        <a:pt x="3812" y="3606"/>
                      </a:lnTo>
                      <a:lnTo>
                        <a:pt x="3816" y="3606"/>
                      </a:lnTo>
                      <a:lnTo>
                        <a:pt x="3819" y="3604"/>
                      </a:lnTo>
                      <a:lnTo>
                        <a:pt x="3821" y="3602"/>
                      </a:lnTo>
                      <a:lnTo>
                        <a:pt x="3823" y="3599"/>
                      </a:lnTo>
                      <a:lnTo>
                        <a:pt x="3829" y="3591"/>
                      </a:lnTo>
                      <a:lnTo>
                        <a:pt x="3834" y="3585"/>
                      </a:lnTo>
                      <a:lnTo>
                        <a:pt x="3838" y="3580"/>
                      </a:lnTo>
                      <a:lnTo>
                        <a:pt x="3842" y="3574"/>
                      </a:lnTo>
                      <a:lnTo>
                        <a:pt x="3844" y="3569"/>
                      </a:lnTo>
                      <a:lnTo>
                        <a:pt x="3846" y="3562"/>
                      </a:lnTo>
                      <a:lnTo>
                        <a:pt x="3846" y="3556"/>
                      </a:lnTo>
                      <a:lnTo>
                        <a:pt x="3846" y="3549"/>
                      </a:lnTo>
                      <a:lnTo>
                        <a:pt x="3845" y="3542"/>
                      </a:lnTo>
                      <a:lnTo>
                        <a:pt x="3843" y="3536"/>
                      </a:lnTo>
                      <a:close/>
                      <a:moveTo>
                        <a:pt x="3831" y="3638"/>
                      </a:moveTo>
                      <a:lnTo>
                        <a:pt x="3831" y="3634"/>
                      </a:lnTo>
                      <a:lnTo>
                        <a:pt x="3830" y="3630"/>
                      </a:lnTo>
                      <a:lnTo>
                        <a:pt x="3820" y="3630"/>
                      </a:lnTo>
                      <a:lnTo>
                        <a:pt x="3818" y="3631"/>
                      </a:lnTo>
                      <a:lnTo>
                        <a:pt x="3816" y="3631"/>
                      </a:lnTo>
                      <a:lnTo>
                        <a:pt x="3814" y="3632"/>
                      </a:lnTo>
                      <a:lnTo>
                        <a:pt x="3813" y="3634"/>
                      </a:lnTo>
                      <a:lnTo>
                        <a:pt x="3812" y="3638"/>
                      </a:lnTo>
                      <a:lnTo>
                        <a:pt x="3811" y="3643"/>
                      </a:lnTo>
                      <a:lnTo>
                        <a:pt x="3811" y="3655"/>
                      </a:lnTo>
                      <a:lnTo>
                        <a:pt x="3810" y="3666"/>
                      </a:lnTo>
                      <a:lnTo>
                        <a:pt x="3806" y="3671"/>
                      </a:lnTo>
                      <a:lnTo>
                        <a:pt x="3802" y="3676"/>
                      </a:lnTo>
                      <a:lnTo>
                        <a:pt x="3800" y="3679"/>
                      </a:lnTo>
                      <a:lnTo>
                        <a:pt x="3799" y="3681"/>
                      </a:lnTo>
                      <a:lnTo>
                        <a:pt x="3796" y="3684"/>
                      </a:lnTo>
                      <a:lnTo>
                        <a:pt x="3796" y="3687"/>
                      </a:lnTo>
                      <a:lnTo>
                        <a:pt x="3796" y="3692"/>
                      </a:lnTo>
                      <a:lnTo>
                        <a:pt x="3799" y="3696"/>
                      </a:lnTo>
                      <a:lnTo>
                        <a:pt x="3801" y="3700"/>
                      </a:lnTo>
                      <a:lnTo>
                        <a:pt x="3803" y="3703"/>
                      </a:lnTo>
                      <a:lnTo>
                        <a:pt x="3809" y="3710"/>
                      </a:lnTo>
                      <a:lnTo>
                        <a:pt x="3817" y="3717"/>
                      </a:lnTo>
                      <a:lnTo>
                        <a:pt x="3820" y="3712"/>
                      </a:lnTo>
                      <a:lnTo>
                        <a:pt x="3822" y="3708"/>
                      </a:lnTo>
                      <a:lnTo>
                        <a:pt x="3823" y="3702"/>
                      </a:lnTo>
                      <a:lnTo>
                        <a:pt x="3824" y="3697"/>
                      </a:lnTo>
                      <a:lnTo>
                        <a:pt x="3824" y="3687"/>
                      </a:lnTo>
                      <a:lnTo>
                        <a:pt x="3827" y="3675"/>
                      </a:lnTo>
                      <a:lnTo>
                        <a:pt x="3829" y="3665"/>
                      </a:lnTo>
                      <a:lnTo>
                        <a:pt x="3830" y="3657"/>
                      </a:lnTo>
                      <a:lnTo>
                        <a:pt x="3831" y="3648"/>
                      </a:lnTo>
                      <a:lnTo>
                        <a:pt x="3831" y="3638"/>
                      </a:lnTo>
                      <a:close/>
                      <a:moveTo>
                        <a:pt x="3773" y="3869"/>
                      </a:moveTo>
                      <a:lnTo>
                        <a:pt x="3772" y="3876"/>
                      </a:lnTo>
                      <a:lnTo>
                        <a:pt x="3772" y="3883"/>
                      </a:lnTo>
                      <a:lnTo>
                        <a:pt x="3773" y="3889"/>
                      </a:lnTo>
                      <a:lnTo>
                        <a:pt x="3775" y="3895"/>
                      </a:lnTo>
                      <a:lnTo>
                        <a:pt x="3777" y="3900"/>
                      </a:lnTo>
                      <a:lnTo>
                        <a:pt x="3780" y="3907"/>
                      </a:lnTo>
                      <a:lnTo>
                        <a:pt x="3783" y="3914"/>
                      </a:lnTo>
                      <a:lnTo>
                        <a:pt x="3786" y="3920"/>
                      </a:lnTo>
                      <a:lnTo>
                        <a:pt x="3788" y="3923"/>
                      </a:lnTo>
                      <a:lnTo>
                        <a:pt x="3791" y="3925"/>
                      </a:lnTo>
                      <a:lnTo>
                        <a:pt x="3794" y="3926"/>
                      </a:lnTo>
                      <a:lnTo>
                        <a:pt x="3798" y="3927"/>
                      </a:lnTo>
                      <a:lnTo>
                        <a:pt x="3801" y="3916"/>
                      </a:lnTo>
                      <a:lnTo>
                        <a:pt x="3803" y="3907"/>
                      </a:lnTo>
                      <a:lnTo>
                        <a:pt x="3804" y="3897"/>
                      </a:lnTo>
                      <a:lnTo>
                        <a:pt x="3804" y="3886"/>
                      </a:lnTo>
                      <a:lnTo>
                        <a:pt x="3805" y="3880"/>
                      </a:lnTo>
                      <a:lnTo>
                        <a:pt x="3806" y="3874"/>
                      </a:lnTo>
                      <a:lnTo>
                        <a:pt x="3806" y="3872"/>
                      </a:lnTo>
                      <a:lnTo>
                        <a:pt x="3806" y="3870"/>
                      </a:lnTo>
                      <a:lnTo>
                        <a:pt x="3805" y="3868"/>
                      </a:lnTo>
                      <a:lnTo>
                        <a:pt x="3803" y="3866"/>
                      </a:lnTo>
                      <a:lnTo>
                        <a:pt x="3799" y="3865"/>
                      </a:lnTo>
                      <a:lnTo>
                        <a:pt x="3795" y="3865"/>
                      </a:lnTo>
                      <a:lnTo>
                        <a:pt x="3791" y="3865"/>
                      </a:lnTo>
                      <a:lnTo>
                        <a:pt x="3788" y="3866"/>
                      </a:lnTo>
                      <a:lnTo>
                        <a:pt x="3781" y="3868"/>
                      </a:lnTo>
                      <a:lnTo>
                        <a:pt x="3773" y="3869"/>
                      </a:lnTo>
                      <a:close/>
                      <a:moveTo>
                        <a:pt x="1465" y="0"/>
                      </a:moveTo>
                      <a:lnTo>
                        <a:pt x="1456" y="3"/>
                      </a:lnTo>
                      <a:lnTo>
                        <a:pt x="1446" y="5"/>
                      </a:lnTo>
                      <a:lnTo>
                        <a:pt x="1437" y="8"/>
                      </a:lnTo>
                      <a:lnTo>
                        <a:pt x="1427" y="10"/>
                      </a:lnTo>
                      <a:lnTo>
                        <a:pt x="1416" y="15"/>
                      </a:lnTo>
                      <a:lnTo>
                        <a:pt x="1409" y="20"/>
                      </a:lnTo>
                      <a:lnTo>
                        <a:pt x="1402" y="27"/>
                      </a:lnTo>
                      <a:lnTo>
                        <a:pt x="1395" y="33"/>
                      </a:lnTo>
                      <a:lnTo>
                        <a:pt x="1389" y="39"/>
                      </a:lnTo>
                      <a:lnTo>
                        <a:pt x="1382" y="45"/>
                      </a:lnTo>
                      <a:lnTo>
                        <a:pt x="1374" y="52"/>
                      </a:lnTo>
                      <a:lnTo>
                        <a:pt x="1364" y="56"/>
                      </a:lnTo>
                      <a:lnTo>
                        <a:pt x="1351" y="59"/>
                      </a:lnTo>
                      <a:lnTo>
                        <a:pt x="1340" y="61"/>
                      </a:lnTo>
                      <a:lnTo>
                        <a:pt x="1327" y="62"/>
                      </a:lnTo>
                      <a:lnTo>
                        <a:pt x="1315" y="65"/>
                      </a:lnTo>
                      <a:lnTo>
                        <a:pt x="1305" y="68"/>
                      </a:lnTo>
                      <a:lnTo>
                        <a:pt x="1298" y="73"/>
                      </a:lnTo>
                      <a:lnTo>
                        <a:pt x="1291" y="79"/>
                      </a:lnTo>
                      <a:lnTo>
                        <a:pt x="1286" y="85"/>
                      </a:lnTo>
                      <a:lnTo>
                        <a:pt x="1273" y="97"/>
                      </a:lnTo>
                      <a:lnTo>
                        <a:pt x="1260" y="111"/>
                      </a:lnTo>
                      <a:lnTo>
                        <a:pt x="1255" y="114"/>
                      </a:lnTo>
                      <a:lnTo>
                        <a:pt x="1248" y="117"/>
                      </a:lnTo>
                      <a:lnTo>
                        <a:pt x="1243" y="120"/>
                      </a:lnTo>
                      <a:lnTo>
                        <a:pt x="1238" y="121"/>
                      </a:lnTo>
                      <a:lnTo>
                        <a:pt x="1227" y="124"/>
                      </a:lnTo>
                      <a:lnTo>
                        <a:pt x="1215" y="124"/>
                      </a:lnTo>
                      <a:lnTo>
                        <a:pt x="1191" y="123"/>
                      </a:lnTo>
                      <a:lnTo>
                        <a:pt x="1164" y="122"/>
                      </a:lnTo>
                      <a:lnTo>
                        <a:pt x="1150" y="121"/>
                      </a:lnTo>
                      <a:lnTo>
                        <a:pt x="1137" y="120"/>
                      </a:lnTo>
                      <a:lnTo>
                        <a:pt x="1124" y="118"/>
                      </a:lnTo>
                      <a:lnTo>
                        <a:pt x="1109" y="118"/>
                      </a:lnTo>
                      <a:lnTo>
                        <a:pt x="1054" y="118"/>
                      </a:lnTo>
                      <a:lnTo>
                        <a:pt x="1039" y="118"/>
                      </a:lnTo>
                      <a:lnTo>
                        <a:pt x="1026" y="120"/>
                      </a:lnTo>
                      <a:lnTo>
                        <a:pt x="1013" y="122"/>
                      </a:lnTo>
                      <a:lnTo>
                        <a:pt x="1001" y="127"/>
                      </a:lnTo>
                      <a:lnTo>
                        <a:pt x="989" y="132"/>
                      </a:lnTo>
                      <a:lnTo>
                        <a:pt x="979" y="140"/>
                      </a:lnTo>
                      <a:lnTo>
                        <a:pt x="970" y="149"/>
                      </a:lnTo>
                      <a:lnTo>
                        <a:pt x="960" y="160"/>
                      </a:lnTo>
                      <a:lnTo>
                        <a:pt x="974" y="170"/>
                      </a:lnTo>
                      <a:lnTo>
                        <a:pt x="987" y="177"/>
                      </a:lnTo>
                      <a:lnTo>
                        <a:pt x="992" y="182"/>
                      </a:lnTo>
                      <a:lnTo>
                        <a:pt x="997" y="187"/>
                      </a:lnTo>
                      <a:lnTo>
                        <a:pt x="999" y="189"/>
                      </a:lnTo>
                      <a:lnTo>
                        <a:pt x="1000" y="194"/>
                      </a:lnTo>
                      <a:lnTo>
                        <a:pt x="1001" y="197"/>
                      </a:lnTo>
                      <a:lnTo>
                        <a:pt x="1001" y="201"/>
                      </a:lnTo>
                      <a:lnTo>
                        <a:pt x="1001" y="205"/>
                      </a:lnTo>
                      <a:lnTo>
                        <a:pt x="1000" y="208"/>
                      </a:lnTo>
                      <a:lnTo>
                        <a:pt x="999" y="211"/>
                      </a:lnTo>
                      <a:lnTo>
                        <a:pt x="997" y="214"/>
                      </a:lnTo>
                      <a:lnTo>
                        <a:pt x="992" y="221"/>
                      </a:lnTo>
                      <a:lnTo>
                        <a:pt x="986" y="226"/>
                      </a:lnTo>
                      <a:lnTo>
                        <a:pt x="981" y="231"/>
                      </a:lnTo>
                      <a:lnTo>
                        <a:pt x="977" y="236"/>
                      </a:lnTo>
                      <a:lnTo>
                        <a:pt x="975" y="239"/>
                      </a:lnTo>
                      <a:lnTo>
                        <a:pt x="974" y="243"/>
                      </a:lnTo>
                      <a:lnTo>
                        <a:pt x="973" y="246"/>
                      </a:lnTo>
                      <a:lnTo>
                        <a:pt x="973" y="251"/>
                      </a:lnTo>
                      <a:lnTo>
                        <a:pt x="973" y="255"/>
                      </a:lnTo>
                      <a:lnTo>
                        <a:pt x="974" y="259"/>
                      </a:lnTo>
                      <a:lnTo>
                        <a:pt x="976" y="262"/>
                      </a:lnTo>
                      <a:lnTo>
                        <a:pt x="978" y="265"/>
                      </a:lnTo>
                      <a:lnTo>
                        <a:pt x="983" y="271"/>
                      </a:lnTo>
                      <a:lnTo>
                        <a:pt x="986" y="279"/>
                      </a:lnTo>
                      <a:lnTo>
                        <a:pt x="993" y="300"/>
                      </a:lnTo>
                      <a:lnTo>
                        <a:pt x="998" y="319"/>
                      </a:lnTo>
                      <a:lnTo>
                        <a:pt x="1000" y="338"/>
                      </a:lnTo>
                      <a:lnTo>
                        <a:pt x="1001" y="359"/>
                      </a:lnTo>
                      <a:lnTo>
                        <a:pt x="1001" y="368"/>
                      </a:lnTo>
                      <a:lnTo>
                        <a:pt x="999" y="375"/>
                      </a:lnTo>
                      <a:lnTo>
                        <a:pt x="997" y="381"/>
                      </a:lnTo>
                      <a:lnTo>
                        <a:pt x="993" y="387"/>
                      </a:lnTo>
                      <a:lnTo>
                        <a:pt x="991" y="394"/>
                      </a:lnTo>
                      <a:lnTo>
                        <a:pt x="989" y="400"/>
                      </a:lnTo>
                      <a:lnTo>
                        <a:pt x="987" y="407"/>
                      </a:lnTo>
                      <a:lnTo>
                        <a:pt x="986" y="414"/>
                      </a:lnTo>
                      <a:lnTo>
                        <a:pt x="987" y="417"/>
                      </a:lnTo>
                      <a:lnTo>
                        <a:pt x="988" y="420"/>
                      </a:lnTo>
                      <a:lnTo>
                        <a:pt x="990" y="421"/>
                      </a:lnTo>
                      <a:lnTo>
                        <a:pt x="993" y="423"/>
                      </a:lnTo>
                      <a:lnTo>
                        <a:pt x="999" y="425"/>
                      </a:lnTo>
                      <a:lnTo>
                        <a:pt x="1004" y="429"/>
                      </a:lnTo>
                      <a:lnTo>
                        <a:pt x="1007" y="434"/>
                      </a:lnTo>
                      <a:lnTo>
                        <a:pt x="1010" y="439"/>
                      </a:lnTo>
                      <a:lnTo>
                        <a:pt x="1013" y="444"/>
                      </a:lnTo>
                      <a:lnTo>
                        <a:pt x="1014" y="450"/>
                      </a:lnTo>
                      <a:lnTo>
                        <a:pt x="1017" y="461"/>
                      </a:lnTo>
                      <a:lnTo>
                        <a:pt x="1017" y="473"/>
                      </a:lnTo>
                      <a:lnTo>
                        <a:pt x="1026" y="474"/>
                      </a:lnTo>
                      <a:lnTo>
                        <a:pt x="1033" y="477"/>
                      </a:lnTo>
                      <a:lnTo>
                        <a:pt x="1040" y="479"/>
                      </a:lnTo>
                      <a:lnTo>
                        <a:pt x="1046" y="482"/>
                      </a:lnTo>
                      <a:lnTo>
                        <a:pt x="1060" y="487"/>
                      </a:lnTo>
                      <a:lnTo>
                        <a:pt x="1074" y="493"/>
                      </a:lnTo>
                      <a:lnTo>
                        <a:pt x="1085" y="495"/>
                      </a:lnTo>
                      <a:lnTo>
                        <a:pt x="1093" y="499"/>
                      </a:lnTo>
                      <a:lnTo>
                        <a:pt x="1101" y="505"/>
                      </a:lnTo>
                      <a:lnTo>
                        <a:pt x="1107" y="512"/>
                      </a:lnTo>
                      <a:lnTo>
                        <a:pt x="1105" y="521"/>
                      </a:lnTo>
                      <a:lnTo>
                        <a:pt x="1086" y="526"/>
                      </a:lnTo>
                      <a:lnTo>
                        <a:pt x="1066" y="532"/>
                      </a:lnTo>
                      <a:lnTo>
                        <a:pt x="1058" y="536"/>
                      </a:lnTo>
                      <a:lnTo>
                        <a:pt x="1051" y="541"/>
                      </a:lnTo>
                      <a:lnTo>
                        <a:pt x="1049" y="544"/>
                      </a:lnTo>
                      <a:lnTo>
                        <a:pt x="1047" y="547"/>
                      </a:lnTo>
                      <a:lnTo>
                        <a:pt x="1046" y="551"/>
                      </a:lnTo>
                      <a:lnTo>
                        <a:pt x="1046" y="556"/>
                      </a:lnTo>
                      <a:lnTo>
                        <a:pt x="1046" y="607"/>
                      </a:lnTo>
                      <a:lnTo>
                        <a:pt x="1045" y="618"/>
                      </a:lnTo>
                      <a:lnTo>
                        <a:pt x="1043" y="626"/>
                      </a:lnTo>
                      <a:lnTo>
                        <a:pt x="1040" y="633"/>
                      </a:lnTo>
                      <a:lnTo>
                        <a:pt x="1036" y="640"/>
                      </a:lnTo>
                      <a:lnTo>
                        <a:pt x="1026" y="654"/>
                      </a:lnTo>
                      <a:lnTo>
                        <a:pt x="1013" y="668"/>
                      </a:lnTo>
                      <a:lnTo>
                        <a:pt x="1002" y="683"/>
                      </a:lnTo>
                      <a:lnTo>
                        <a:pt x="993" y="695"/>
                      </a:lnTo>
                      <a:lnTo>
                        <a:pt x="985" y="709"/>
                      </a:lnTo>
                      <a:lnTo>
                        <a:pt x="975" y="723"/>
                      </a:lnTo>
                      <a:lnTo>
                        <a:pt x="957" y="745"/>
                      </a:lnTo>
                      <a:lnTo>
                        <a:pt x="940" y="763"/>
                      </a:lnTo>
                      <a:lnTo>
                        <a:pt x="931" y="772"/>
                      </a:lnTo>
                      <a:lnTo>
                        <a:pt x="923" y="782"/>
                      </a:lnTo>
                      <a:lnTo>
                        <a:pt x="917" y="794"/>
                      </a:lnTo>
                      <a:lnTo>
                        <a:pt x="911" y="806"/>
                      </a:lnTo>
                      <a:lnTo>
                        <a:pt x="908" y="817"/>
                      </a:lnTo>
                      <a:lnTo>
                        <a:pt x="907" y="826"/>
                      </a:lnTo>
                      <a:lnTo>
                        <a:pt x="907" y="836"/>
                      </a:lnTo>
                      <a:lnTo>
                        <a:pt x="906" y="847"/>
                      </a:lnTo>
                      <a:lnTo>
                        <a:pt x="904" y="851"/>
                      </a:lnTo>
                      <a:lnTo>
                        <a:pt x="903" y="854"/>
                      </a:lnTo>
                      <a:lnTo>
                        <a:pt x="901" y="856"/>
                      </a:lnTo>
                      <a:lnTo>
                        <a:pt x="898" y="858"/>
                      </a:lnTo>
                      <a:lnTo>
                        <a:pt x="893" y="862"/>
                      </a:lnTo>
                      <a:lnTo>
                        <a:pt x="886" y="864"/>
                      </a:lnTo>
                      <a:lnTo>
                        <a:pt x="879" y="867"/>
                      </a:lnTo>
                      <a:lnTo>
                        <a:pt x="872" y="870"/>
                      </a:lnTo>
                      <a:lnTo>
                        <a:pt x="866" y="875"/>
                      </a:lnTo>
                      <a:lnTo>
                        <a:pt x="861" y="880"/>
                      </a:lnTo>
                      <a:lnTo>
                        <a:pt x="851" y="897"/>
                      </a:lnTo>
                      <a:lnTo>
                        <a:pt x="844" y="913"/>
                      </a:lnTo>
                      <a:lnTo>
                        <a:pt x="839" y="930"/>
                      </a:lnTo>
                      <a:lnTo>
                        <a:pt x="834" y="945"/>
                      </a:lnTo>
                      <a:lnTo>
                        <a:pt x="830" y="961"/>
                      </a:lnTo>
                      <a:lnTo>
                        <a:pt x="825" y="977"/>
                      </a:lnTo>
                      <a:lnTo>
                        <a:pt x="817" y="994"/>
                      </a:lnTo>
                      <a:lnTo>
                        <a:pt x="809" y="1010"/>
                      </a:lnTo>
                      <a:lnTo>
                        <a:pt x="799" y="1028"/>
                      </a:lnTo>
                      <a:lnTo>
                        <a:pt x="789" y="1043"/>
                      </a:lnTo>
                      <a:lnTo>
                        <a:pt x="783" y="1050"/>
                      </a:lnTo>
                      <a:lnTo>
                        <a:pt x="777" y="1055"/>
                      </a:lnTo>
                      <a:lnTo>
                        <a:pt x="770" y="1061"/>
                      </a:lnTo>
                      <a:lnTo>
                        <a:pt x="761" y="1065"/>
                      </a:lnTo>
                      <a:lnTo>
                        <a:pt x="746" y="1073"/>
                      </a:lnTo>
                      <a:lnTo>
                        <a:pt x="732" y="1079"/>
                      </a:lnTo>
                      <a:lnTo>
                        <a:pt x="720" y="1085"/>
                      </a:lnTo>
                      <a:lnTo>
                        <a:pt x="704" y="1091"/>
                      </a:lnTo>
                      <a:lnTo>
                        <a:pt x="696" y="1093"/>
                      </a:lnTo>
                      <a:lnTo>
                        <a:pt x="688" y="1093"/>
                      </a:lnTo>
                      <a:lnTo>
                        <a:pt x="684" y="1093"/>
                      </a:lnTo>
                      <a:lnTo>
                        <a:pt x="679" y="1094"/>
                      </a:lnTo>
                      <a:lnTo>
                        <a:pt x="676" y="1096"/>
                      </a:lnTo>
                      <a:lnTo>
                        <a:pt x="673" y="1099"/>
                      </a:lnTo>
                      <a:lnTo>
                        <a:pt x="668" y="1105"/>
                      </a:lnTo>
                      <a:lnTo>
                        <a:pt x="664" y="1112"/>
                      </a:lnTo>
                      <a:lnTo>
                        <a:pt x="661" y="1119"/>
                      </a:lnTo>
                      <a:lnTo>
                        <a:pt x="659" y="1125"/>
                      </a:lnTo>
                      <a:lnTo>
                        <a:pt x="656" y="1133"/>
                      </a:lnTo>
                      <a:lnTo>
                        <a:pt x="651" y="1139"/>
                      </a:lnTo>
                      <a:lnTo>
                        <a:pt x="646" y="1144"/>
                      </a:lnTo>
                      <a:lnTo>
                        <a:pt x="640" y="1148"/>
                      </a:lnTo>
                      <a:lnTo>
                        <a:pt x="634" y="1153"/>
                      </a:lnTo>
                      <a:lnTo>
                        <a:pt x="629" y="1159"/>
                      </a:lnTo>
                      <a:lnTo>
                        <a:pt x="626" y="1165"/>
                      </a:lnTo>
                      <a:lnTo>
                        <a:pt x="622" y="1172"/>
                      </a:lnTo>
                      <a:lnTo>
                        <a:pt x="619" y="1187"/>
                      </a:lnTo>
                      <a:lnTo>
                        <a:pt x="616" y="1203"/>
                      </a:lnTo>
                      <a:lnTo>
                        <a:pt x="613" y="1210"/>
                      </a:lnTo>
                      <a:lnTo>
                        <a:pt x="610" y="1217"/>
                      </a:lnTo>
                      <a:lnTo>
                        <a:pt x="606" y="1222"/>
                      </a:lnTo>
                      <a:lnTo>
                        <a:pt x="601" y="1226"/>
                      </a:lnTo>
                      <a:lnTo>
                        <a:pt x="594" y="1230"/>
                      </a:lnTo>
                      <a:lnTo>
                        <a:pt x="588" y="1233"/>
                      </a:lnTo>
                      <a:lnTo>
                        <a:pt x="581" y="1235"/>
                      </a:lnTo>
                      <a:lnTo>
                        <a:pt x="574" y="1236"/>
                      </a:lnTo>
                      <a:lnTo>
                        <a:pt x="559" y="1238"/>
                      </a:lnTo>
                      <a:lnTo>
                        <a:pt x="547" y="1243"/>
                      </a:lnTo>
                      <a:lnTo>
                        <a:pt x="534" y="1247"/>
                      </a:lnTo>
                      <a:lnTo>
                        <a:pt x="524" y="1251"/>
                      </a:lnTo>
                      <a:lnTo>
                        <a:pt x="513" y="1255"/>
                      </a:lnTo>
                      <a:lnTo>
                        <a:pt x="500" y="1259"/>
                      </a:lnTo>
                      <a:lnTo>
                        <a:pt x="488" y="1261"/>
                      </a:lnTo>
                      <a:lnTo>
                        <a:pt x="473" y="1262"/>
                      </a:lnTo>
                      <a:lnTo>
                        <a:pt x="468" y="1262"/>
                      </a:lnTo>
                      <a:lnTo>
                        <a:pt x="462" y="1261"/>
                      </a:lnTo>
                      <a:lnTo>
                        <a:pt x="457" y="1259"/>
                      </a:lnTo>
                      <a:lnTo>
                        <a:pt x="451" y="1257"/>
                      </a:lnTo>
                      <a:lnTo>
                        <a:pt x="447" y="1253"/>
                      </a:lnTo>
                      <a:lnTo>
                        <a:pt x="444" y="1249"/>
                      </a:lnTo>
                      <a:lnTo>
                        <a:pt x="442" y="1245"/>
                      </a:lnTo>
                      <a:lnTo>
                        <a:pt x="440" y="1238"/>
                      </a:lnTo>
                      <a:lnTo>
                        <a:pt x="440" y="1227"/>
                      </a:lnTo>
                      <a:lnTo>
                        <a:pt x="441" y="1217"/>
                      </a:lnTo>
                      <a:lnTo>
                        <a:pt x="440" y="1211"/>
                      </a:lnTo>
                      <a:lnTo>
                        <a:pt x="439" y="1206"/>
                      </a:lnTo>
                      <a:lnTo>
                        <a:pt x="437" y="1202"/>
                      </a:lnTo>
                      <a:lnTo>
                        <a:pt x="433" y="1198"/>
                      </a:lnTo>
                      <a:lnTo>
                        <a:pt x="430" y="1196"/>
                      </a:lnTo>
                      <a:lnTo>
                        <a:pt x="427" y="1195"/>
                      </a:lnTo>
                      <a:lnTo>
                        <a:pt x="423" y="1194"/>
                      </a:lnTo>
                      <a:lnTo>
                        <a:pt x="420" y="1194"/>
                      </a:lnTo>
                      <a:lnTo>
                        <a:pt x="413" y="1194"/>
                      </a:lnTo>
                      <a:lnTo>
                        <a:pt x="406" y="1194"/>
                      </a:lnTo>
                      <a:lnTo>
                        <a:pt x="399" y="1194"/>
                      </a:lnTo>
                      <a:lnTo>
                        <a:pt x="391" y="1196"/>
                      </a:lnTo>
                      <a:lnTo>
                        <a:pt x="384" y="1198"/>
                      </a:lnTo>
                      <a:lnTo>
                        <a:pt x="378" y="1200"/>
                      </a:lnTo>
                      <a:lnTo>
                        <a:pt x="373" y="1204"/>
                      </a:lnTo>
                      <a:lnTo>
                        <a:pt x="366" y="1207"/>
                      </a:lnTo>
                      <a:lnTo>
                        <a:pt x="362" y="1213"/>
                      </a:lnTo>
                      <a:lnTo>
                        <a:pt x="357" y="1218"/>
                      </a:lnTo>
                      <a:lnTo>
                        <a:pt x="339" y="1241"/>
                      </a:lnTo>
                      <a:lnTo>
                        <a:pt x="319" y="1265"/>
                      </a:lnTo>
                      <a:lnTo>
                        <a:pt x="297" y="1287"/>
                      </a:lnTo>
                      <a:lnTo>
                        <a:pt x="277" y="1307"/>
                      </a:lnTo>
                      <a:lnTo>
                        <a:pt x="269" y="1317"/>
                      </a:lnTo>
                      <a:lnTo>
                        <a:pt x="263" y="1330"/>
                      </a:lnTo>
                      <a:lnTo>
                        <a:pt x="261" y="1336"/>
                      </a:lnTo>
                      <a:lnTo>
                        <a:pt x="259" y="1342"/>
                      </a:lnTo>
                      <a:lnTo>
                        <a:pt x="258" y="1349"/>
                      </a:lnTo>
                      <a:lnTo>
                        <a:pt x="258" y="1358"/>
                      </a:lnTo>
                      <a:lnTo>
                        <a:pt x="258" y="1363"/>
                      </a:lnTo>
                      <a:lnTo>
                        <a:pt x="260" y="1368"/>
                      </a:lnTo>
                      <a:lnTo>
                        <a:pt x="263" y="1371"/>
                      </a:lnTo>
                      <a:lnTo>
                        <a:pt x="267" y="1374"/>
                      </a:lnTo>
                      <a:lnTo>
                        <a:pt x="277" y="1379"/>
                      </a:lnTo>
                      <a:lnTo>
                        <a:pt x="289" y="1384"/>
                      </a:lnTo>
                      <a:lnTo>
                        <a:pt x="300" y="1388"/>
                      </a:lnTo>
                      <a:lnTo>
                        <a:pt x="309" y="1393"/>
                      </a:lnTo>
                      <a:lnTo>
                        <a:pt x="314" y="1396"/>
                      </a:lnTo>
                      <a:lnTo>
                        <a:pt x="317" y="1400"/>
                      </a:lnTo>
                      <a:lnTo>
                        <a:pt x="319" y="1404"/>
                      </a:lnTo>
                      <a:lnTo>
                        <a:pt x="319" y="1409"/>
                      </a:lnTo>
                      <a:lnTo>
                        <a:pt x="319" y="1415"/>
                      </a:lnTo>
                      <a:lnTo>
                        <a:pt x="318" y="1419"/>
                      </a:lnTo>
                      <a:lnTo>
                        <a:pt x="317" y="1423"/>
                      </a:lnTo>
                      <a:lnTo>
                        <a:pt x="315" y="1427"/>
                      </a:lnTo>
                      <a:lnTo>
                        <a:pt x="311" y="1434"/>
                      </a:lnTo>
                      <a:lnTo>
                        <a:pt x="307" y="1443"/>
                      </a:lnTo>
                      <a:lnTo>
                        <a:pt x="313" y="1458"/>
                      </a:lnTo>
                      <a:lnTo>
                        <a:pt x="319" y="1472"/>
                      </a:lnTo>
                      <a:lnTo>
                        <a:pt x="322" y="1478"/>
                      </a:lnTo>
                      <a:lnTo>
                        <a:pt x="325" y="1485"/>
                      </a:lnTo>
                      <a:lnTo>
                        <a:pt x="327" y="1492"/>
                      </a:lnTo>
                      <a:lnTo>
                        <a:pt x="329" y="1501"/>
                      </a:lnTo>
                      <a:lnTo>
                        <a:pt x="331" y="1520"/>
                      </a:lnTo>
                      <a:lnTo>
                        <a:pt x="335" y="1541"/>
                      </a:lnTo>
                      <a:lnTo>
                        <a:pt x="337" y="1545"/>
                      </a:lnTo>
                      <a:lnTo>
                        <a:pt x="340" y="1549"/>
                      </a:lnTo>
                      <a:lnTo>
                        <a:pt x="342" y="1553"/>
                      </a:lnTo>
                      <a:lnTo>
                        <a:pt x="344" y="1556"/>
                      </a:lnTo>
                      <a:lnTo>
                        <a:pt x="347" y="1559"/>
                      </a:lnTo>
                      <a:lnTo>
                        <a:pt x="351" y="1561"/>
                      </a:lnTo>
                      <a:lnTo>
                        <a:pt x="355" y="1562"/>
                      </a:lnTo>
                      <a:lnTo>
                        <a:pt x="359" y="1562"/>
                      </a:lnTo>
                      <a:lnTo>
                        <a:pt x="370" y="1561"/>
                      </a:lnTo>
                      <a:lnTo>
                        <a:pt x="379" y="1559"/>
                      </a:lnTo>
                      <a:lnTo>
                        <a:pt x="387" y="1557"/>
                      </a:lnTo>
                      <a:lnTo>
                        <a:pt x="398" y="1555"/>
                      </a:lnTo>
                      <a:lnTo>
                        <a:pt x="399" y="1560"/>
                      </a:lnTo>
                      <a:lnTo>
                        <a:pt x="400" y="1565"/>
                      </a:lnTo>
                      <a:lnTo>
                        <a:pt x="398" y="1576"/>
                      </a:lnTo>
                      <a:lnTo>
                        <a:pt x="395" y="1588"/>
                      </a:lnTo>
                      <a:lnTo>
                        <a:pt x="397" y="1595"/>
                      </a:lnTo>
                      <a:lnTo>
                        <a:pt x="399" y="1601"/>
                      </a:lnTo>
                      <a:lnTo>
                        <a:pt x="403" y="1606"/>
                      </a:lnTo>
                      <a:lnTo>
                        <a:pt x="407" y="1611"/>
                      </a:lnTo>
                      <a:lnTo>
                        <a:pt x="418" y="1620"/>
                      </a:lnTo>
                      <a:lnTo>
                        <a:pt x="429" y="1631"/>
                      </a:lnTo>
                      <a:lnTo>
                        <a:pt x="440" y="1648"/>
                      </a:lnTo>
                      <a:lnTo>
                        <a:pt x="448" y="1663"/>
                      </a:lnTo>
                      <a:lnTo>
                        <a:pt x="457" y="1680"/>
                      </a:lnTo>
                      <a:lnTo>
                        <a:pt x="467" y="1698"/>
                      </a:lnTo>
                      <a:lnTo>
                        <a:pt x="449" y="1698"/>
                      </a:lnTo>
                      <a:lnTo>
                        <a:pt x="435" y="1698"/>
                      </a:lnTo>
                      <a:lnTo>
                        <a:pt x="419" y="1698"/>
                      </a:lnTo>
                      <a:lnTo>
                        <a:pt x="403" y="1698"/>
                      </a:lnTo>
                      <a:lnTo>
                        <a:pt x="402" y="1716"/>
                      </a:lnTo>
                      <a:lnTo>
                        <a:pt x="402" y="1733"/>
                      </a:lnTo>
                      <a:lnTo>
                        <a:pt x="402" y="1749"/>
                      </a:lnTo>
                      <a:lnTo>
                        <a:pt x="403" y="1769"/>
                      </a:lnTo>
                      <a:lnTo>
                        <a:pt x="397" y="1764"/>
                      </a:lnTo>
                      <a:lnTo>
                        <a:pt x="391" y="1759"/>
                      </a:lnTo>
                      <a:lnTo>
                        <a:pt x="387" y="1753"/>
                      </a:lnTo>
                      <a:lnTo>
                        <a:pt x="383" y="1746"/>
                      </a:lnTo>
                      <a:lnTo>
                        <a:pt x="379" y="1740"/>
                      </a:lnTo>
                      <a:lnTo>
                        <a:pt x="375" y="1735"/>
                      </a:lnTo>
                      <a:lnTo>
                        <a:pt x="372" y="1733"/>
                      </a:lnTo>
                      <a:lnTo>
                        <a:pt x="370" y="1732"/>
                      </a:lnTo>
                      <a:lnTo>
                        <a:pt x="365" y="1731"/>
                      </a:lnTo>
                      <a:lnTo>
                        <a:pt x="362" y="1731"/>
                      </a:lnTo>
                      <a:lnTo>
                        <a:pt x="352" y="1732"/>
                      </a:lnTo>
                      <a:lnTo>
                        <a:pt x="344" y="1734"/>
                      </a:lnTo>
                      <a:lnTo>
                        <a:pt x="335" y="1738"/>
                      </a:lnTo>
                      <a:lnTo>
                        <a:pt x="327" y="1742"/>
                      </a:lnTo>
                      <a:lnTo>
                        <a:pt x="320" y="1747"/>
                      </a:lnTo>
                      <a:lnTo>
                        <a:pt x="312" y="1751"/>
                      </a:lnTo>
                      <a:lnTo>
                        <a:pt x="303" y="1754"/>
                      </a:lnTo>
                      <a:lnTo>
                        <a:pt x="293" y="1755"/>
                      </a:lnTo>
                      <a:lnTo>
                        <a:pt x="284" y="1754"/>
                      </a:lnTo>
                      <a:lnTo>
                        <a:pt x="274" y="1753"/>
                      </a:lnTo>
                      <a:lnTo>
                        <a:pt x="265" y="1752"/>
                      </a:lnTo>
                      <a:lnTo>
                        <a:pt x="257" y="1749"/>
                      </a:lnTo>
                      <a:lnTo>
                        <a:pt x="241" y="1744"/>
                      </a:lnTo>
                      <a:lnTo>
                        <a:pt x="226" y="1739"/>
                      </a:lnTo>
                      <a:lnTo>
                        <a:pt x="210" y="1733"/>
                      </a:lnTo>
                      <a:lnTo>
                        <a:pt x="193" y="1729"/>
                      </a:lnTo>
                      <a:lnTo>
                        <a:pt x="185" y="1727"/>
                      </a:lnTo>
                      <a:lnTo>
                        <a:pt x="176" y="1725"/>
                      </a:lnTo>
                      <a:lnTo>
                        <a:pt x="166" y="1724"/>
                      </a:lnTo>
                      <a:lnTo>
                        <a:pt x="157" y="1724"/>
                      </a:lnTo>
                      <a:lnTo>
                        <a:pt x="120" y="1724"/>
                      </a:lnTo>
                      <a:lnTo>
                        <a:pt x="129" y="1742"/>
                      </a:lnTo>
                      <a:lnTo>
                        <a:pt x="129" y="1759"/>
                      </a:lnTo>
                      <a:lnTo>
                        <a:pt x="111" y="1760"/>
                      </a:lnTo>
                      <a:lnTo>
                        <a:pt x="92" y="1762"/>
                      </a:lnTo>
                      <a:lnTo>
                        <a:pt x="75" y="1766"/>
                      </a:lnTo>
                      <a:lnTo>
                        <a:pt x="60" y="1771"/>
                      </a:lnTo>
                      <a:lnTo>
                        <a:pt x="45" y="1779"/>
                      </a:lnTo>
                      <a:lnTo>
                        <a:pt x="30" y="1787"/>
                      </a:lnTo>
                      <a:lnTo>
                        <a:pt x="15" y="1797"/>
                      </a:lnTo>
                      <a:lnTo>
                        <a:pt x="0" y="1809"/>
                      </a:lnTo>
                      <a:lnTo>
                        <a:pt x="5" y="1815"/>
                      </a:lnTo>
                      <a:lnTo>
                        <a:pt x="10" y="1822"/>
                      </a:lnTo>
                      <a:lnTo>
                        <a:pt x="16" y="1831"/>
                      </a:lnTo>
                      <a:lnTo>
                        <a:pt x="21" y="1842"/>
                      </a:lnTo>
                      <a:lnTo>
                        <a:pt x="25" y="1846"/>
                      </a:lnTo>
                      <a:lnTo>
                        <a:pt x="28" y="1849"/>
                      </a:lnTo>
                      <a:lnTo>
                        <a:pt x="32" y="1851"/>
                      </a:lnTo>
                      <a:lnTo>
                        <a:pt x="37" y="1852"/>
                      </a:lnTo>
                      <a:lnTo>
                        <a:pt x="42" y="1851"/>
                      </a:lnTo>
                      <a:lnTo>
                        <a:pt x="47" y="1848"/>
                      </a:lnTo>
                      <a:lnTo>
                        <a:pt x="51" y="1844"/>
                      </a:lnTo>
                      <a:lnTo>
                        <a:pt x="57" y="1840"/>
                      </a:lnTo>
                      <a:lnTo>
                        <a:pt x="68" y="1834"/>
                      </a:lnTo>
                      <a:lnTo>
                        <a:pt x="78" y="1827"/>
                      </a:lnTo>
                      <a:lnTo>
                        <a:pt x="77" y="1833"/>
                      </a:lnTo>
                      <a:lnTo>
                        <a:pt x="75" y="1839"/>
                      </a:lnTo>
                      <a:lnTo>
                        <a:pt x="73" y="1844"/>
                      </a:lnTo>
                      <a:lnTo>
                        <a:pt x="70" y="1848"/>
                      </a:lnTo>
                      <a:lnTo>
                        <a:pt x="67" y="1853"/>
                      </a:lnTo>
                      <a:lnTo>
                        <a:pt x="64" y="1858"/>
                      </a:lnTo>
                      <a:lnTo>
                        <a:pt x="62" y="1864"/>
                      </a:lnTo>
                      <a:lnTo>
                        <a:pt x="62" y="1870"/>
                      </a:lnTo>
                      <a:lnTo>
                        <a:pt x="62" y="1873"/>
                      </a:lnTo>
                      <a:lnTo>
                        <a:pt x="64" y="1875"/>
                      </a:lnTo>
                      <a:lnTo>
                        <a:pt x="66" y="1877"/>
                      </a:lnTo>
                      <a:lnTo>
                        <a:pt x="69" y="1879"/>
                      </a:lnTo>
                      <a:lnTo>
                        <a:pt x="75" y="1881"/>
                      </a:lnTo>
                      <a:lnTo>
                        <a:pt x="82" y="1885"/>
                      </a:lnTo>
                      <a:lnTo>
                        <a:pt x="91" y="1894"/>
                      </a:lnTo>
                      <a:lnTo>
                        <a:pt x="98" y="1902"/>
                      </a:lnTo>
                      <a:lnTo>
                        <a:pt x="104" y="1910"/>
                      </a:lnTo>
                      <a:lnTo>
                        <a:pt x="114" y="1918"/>
                      </a:lnTo>
                      <a:lnTo>
                        <a:pt x="127" y="1928"/>
                      </a:lnTo>
                      <a:lnTo>
                        <a:pt x="140" y="1934"/>
                      </a:lnTo>
                      <a:lnTo>
                        <a:pt x="152" y="1940"/>
                      </a:lnTo>
                      <a:lnTo>
                        <a:pt x="168" y="1949"/>
                      </a:lnTo>
                      <a:lnTo>
                        <a:pt x="173" y="1957"/>
                      </a:lnTo>
                      <a:lnTo>
                        <a:pt x="179" y="1965"/>
                      </a:lnTo>
                      <a:lnTo>
                        <a:pt x="186" y="1971"/>
                      </a:lnTo>
                      <a:lnTo>
                        <a:pt x="194" y="1975"/>
                      </a:lnTo>
                      <a:lnTo>
                        <a:pt x="203" y="1979"/>
                      </a:lnTo>
                      <a:lnTo>
                        <a:pt x="212" y="1981"/>
                      </a:lnTo>
                      <a:lnTo>
                        <a:pt x="222" y="1982"/>
                      </a:lnTo>
                      <a:lnTo>
                        <a:pt x="233" y="1983"/>
                      </a:lnTo>
                      <a:lnTo>
                        <a:pt x="244" y="1982"/>
                      </a:lnTo>
                      <a:lnTo>
                        <a:pt x="254" y="1979"/>
                      </a:lnTo>
                      <a:lnTo>
                        <a:pt x="263" y="1974"/>
                      </a:lnTo>
                      <a:lnTo>
                        <a:pt x="272" y="1969"/>
                      </a:lnTo>
                      <a:lnTo>
                        <a:pt x="280" y="1965"/>
                      </a:lnTo>
                      <a:lnTo>
                        <a:pt x="290" y="1961"/>
                      </a:lnTo>
                      <a:lnTo>
                        <a:pt x="300" y="1958"/>
                      </a:lnTo>
                      <a:lnTo>
                        <a:pt x="312" y="1957"/>
                      </a:lnTo>
                      <a:lnTo>
                        <a:pt x="320" y="1958"/>
                      </a:lnTo>
                      <a:lnTo>
                        <a:pt x="329" y="1960"/>
                      </a:lnTo>
                      <a:lnTo>
                        <a:pt x="332" y="1959"/>
                      </a:lnTo>
                      <a:lnTo>
                        <a:pt x="335" y="1958"/>
                      </a:lnTo>
                      <a:lnTo>
                        <a:pt x="337" y="1956"/>
                      </a:lnTo>
                      <a:lnTo>
                        <a:pt x="341" y="1954"/>
                      </a:lnTo>
                      <a:lnTo>
                        <a:pt x="340" y="1960"/>
                      </a:lnTo>
                      <a:lnTo>
                        <a:pt x="339" y="1964"/>
                      </a:lnTo>
                      <a:lnTo>
                        <a:pt x="335" y="1968"/>
                      </a:lnTo>
                      <a:lnTo>
                        <a:pt x="332" y="1971"/>
                      </a:lnTo>
                      <a:lnTo>
                        <a:pt x="325" y="1979"/>
                      </a:lnTo>
                      <a:lnTo>
                        <a:pt x="318" y="1987"/>
                      </a:lnTo>
                      <a:lnTo>
                        <a:pt x="309" y="1999"/>
                      </a:lnTo>
                      <a:lnTo>
                        <a:pt x="302" y="2012"/>
                      </a:lnTo>
                      <a:lnTo>
                        <a:pt x="301" y="2019"/>
                      </a:lnTo>
                      <a:lnTo>
                        <a:pt x="298" y="2024"/>
                      </a:lnTo>
                      <a:lnTo>
                        <a:pt x="291" y="2028"/>
                      </a:lnTo>
                      <a:lnTo>
                        <a:pt x="284" y="2030"/>
                      </a:lnTo>
                      <a:lnTo>
                        <a:pt x="276" y="2031"/>
                      </a:lnTo>
                      <a:lnTo>
                        <a:pt x="268" y="2032"/>
                      </a:lnTo>
                      <a:lnTo>
                        <a:pt x="251" y="2035"/>
                      </a:lnTo>
                      <a:lnTo>
                        <a:pt x="237" y="2038"/>
                      </a:lnTo>
                      <a:lnTo>
                        <a:pt x="223" y="2041"/>
                      </a:lnTo>
                      <a:lnTo>
                        <a:pt x="208" y="2047"/>
                      </a:lnTo>
                      <a:lnTo>
                        <a:pt x="199" y="2051"/>
                      </a:lnTo>
                      <a:lnTo>
                        <a:pt x="190" y="2055"/>
                      </a:lnTo>
                      <a:lnTo>
                        <a:pt x="186" y="2057"/>
                      </a:lnTo>
                      <a:lnTo>
                        <a:pt x="182" y="2059"/>
                      </a:lnTo>
                      <a:lnTo>
                        <a:pt x="177" y="2060"/>
                      </a:lnTo>
                      <a:lnTo>
                        <a:pt x="172" y="2060"/>
                      </a:lnTo>
                      <a:lnTo>
                        <a:pt x="164" y="2059"/>
                      </a:lnTo>
                      <a:lnTo>
                        <a:pt x="159" y="2057"/>
                      </a:lnTo>
                      <a:lnTo>
                        <a:pt x="154" y="2053"/>
                      </a:lnTo>
                      <a:lnTo>
                        <a:pt x="149" y="2048"/>
                      </a:lnTo>
                      <a:lnTo>
                        <a:pt x="144" y="2044"/>
                      </a:lnTo>
                      <a:lnTo>
                        <a:pt x="139" y="2040"/>
                      </a:lnTo>
                      <a:lnTo>
                        <a:pt x="132" y="2037"/>
                      </a:lnTo>
                      <a:lnTo>
                        <a:pt x="125" y="2036"/>
                      </a:lnTo>
                      <a:lnTo>
                        <a:pt x="122" y="2037"/>
                      </a:lnTo>
                      <a:lnTo>
                        <a:pt x="120" y="2038"/>
                      </a:lnTo>
                      <a:lnTo>
                        <a:pt x="117" y="2040"/>
                      </a:lnTo>
                      <a:lnTo>
                        <a:pt x="116" y="2042"/>
                      </a:lnTo>
                      <a:lnTo>
                        <a:pt x="114" y="2048"/>
                      </a:lnTo>
                      <a:lnTo>
                        <a:pt x="113" y="2055"/>
                      </a:lnTo>
                      <a:lnTo>
                        <a:pt x="113" y="2057"/>
                      </a:lnTo>
                      <a:lnTo>
                        <a:pt x="114" y="2060"/>
                      </a:lnTo>
                      <a:lnTo>
                        <a:pt x="116" y="2063"/>
                      </a:lnTo>
                      <a:lnTo>
                        <a:pt x="117" y="2064"/>
                      </a:lnTo>
                      <a:lnTo>
                        <a:pt x="121" y="2068"/>
                      </a:lnTo>
                      <a:lnTo>
                        <a:pt x="126" y="2072"/>
                      </a:lnTo>
                      <a:lnTo>
                        <a:pt x="140" y="2086"/>
                      </a:lnTo>
                      <a:lnTo>
                        <a:pt x="153" y="2103"/>
                      </a:lnTo>
                      <a:lnTo>
                        <a:pt x="162" y="2114"/>
                      </a:lnTo>
                      <a:lnTo>
                        <a:pt x="170" y="2125"/>
                      </a:lnTo>
                      <a:lnTo>
                        <a:pt x="178" y="2134"/>
                      </a:lnTo>
                      <a:lnTo>
                        <a:pt x="188" y="2144"/>
                      </a:lnTo>
                      <a:lnTo>
                        <a:pt x="209" y="2164"/>
                      </a:lnTo>
                      <a:lnTo>
                        <a:pt x="226" y="2182"/>
                      </a:lnTo>
                      <a:lnTo>
                        <a:pt x="241" y="2201"/>
                      </a:lnTo>
                      <a:lnTo>
                        <a:pt x="259" y="2223"/>
                      </a:lnTo>
                      <a:lnTo>
                        <a:pt x="271" y="2240"/>
                      </a:lnTo>
                      <a:lnTo>
                        <a:pt x="283" y="2254"/>
                      </a:lnTo>
                      <a:lnTo>
                        <a:pt x="294" y="2268"/>
                      </a:lnTo>
                      <a:lnTo>
                        <a:pt x="308" y="2282"/>
                      </a:lnTo>
                      <a:lnTo>
                        <a:pt x="318" y="2292"/>
                      </a:lnTo>
                      <a:lnTo>
                        <a:pt x="326" y="2302"/>
                      </a:lnTo>
                      <a:lnTo>
                        <a:pt x="330" y="2306"/>
                      </a:lnTo>
                      <a:lnTo>
                        <a:pt x="334" y="2310"/>
                      </a:lnTo>
                      <a:lnTo>
                        <a:pt x="340" y="2314"/>
                      </a:lnTo>
                      <a:lnTo>
                        <a:pt x="346" y="2319"/>
                      </a:lnTo>
                      <a:lnTo>
                        <a:pt x="354" y="2323"/>
                      </a:lnTo>
                      <a:lnTo>
                        <a:pt x="363" y="2326"/>
                      </a:lnTo>
                      <a:lnTo>
                        <a:pt x="372" y="2328"/>
                      </a:lnTo>
                      <a:lnTo>
                        <a:pt x="380" y="2329"/>
                      </a:lnTo>
                      <a:lnTo>
                        <a:pt x="398" y="2330"/>
                      </a:lnTo>
                      <a:lnTo>
                        <a:pt x="417" y="2329"/>
                      </a:lnTo>
                      <a:lnTo>
                        <a:pt x="423" y="2329"/>
                      </a:lnTo>
                      <a:lnTo>
                        <a:pt x="430" y="2328"/>
                      </a:lnTo>
                      <a:lnTo>
                        <a:pt x="435" y="2327"/>
                      </a:lnTo>
                      <a:lnTo>
                        <a:pt x="441" y="2325"/>
                      </a:lnTo>
                      <a:lnTo>
                        <a:pt x="451" y="2320"/>
                      </a:lnTo>
                      <a:lnTo>
                        <a:pt x="463" y="2314"/>
                      </a:lnTo>
                      <a:lnTo>
                        <a:pt x="471" y="2305"/>
                      </a:lnTo>
                      <a:lnTo>
                        <a:pt x="479" y="2297"/>
                      </a:lnTo>
                      <a:lnTo>
                        <a:pt x="493" y="2298"/>
                      </a:lnTo>
                      <a:lnTo>
                        <a:pt x="506" y="2297"/>
                      </a:lnTo>
                      <a:lnTo>
                        <a:pt x="519" y="2289"/>
                      </a:lnTo>
                      <a:lnTo>
                        <a:pt x="530" y="2278"/>
                      </a:lnTo>
                      <a:lnTo>
                        <a:pt x="541" y="2274"/>
                      </a:lnTo>
                      <a:lnTo>
                        <a:pt x="551" y="2273"/>
                      </a:lnTo>
                      <a:lnTo>
                        <a:pt x="561" y="2272"/>
                      </a:lnTo>
                      <a:lnTo>
                        <a:pt x="573" y="2270"/>
                      </a:lnTo>
                      <a:lnTo>
                        <a:pt x="578" y="2268"/>
                      </a:lnTo>
                      <a:lnTo>
                        <a:pt x="582" y="2265"/>
                      </a:lnTo>
                      <a:lnTo>
                        <a:pt x="585" y="2261"/>
                      </a:lnTo>
                      <a:lnTo>
                        <a:pt x="587" y="2256"/>
                      </a:lnTo>
                      <a:lnTo>
                        <a:pt x="589" y="2245"/>
                      </a:lnTo>
                      <a:lnTo>
                        <a:pt x="591" y="2234"/>
                      </a:lnTo>
                      <a:lnTo>
                        <a:pt x="593" y="2224"/>
                      </a:lnTo>
                      <a:lnTo>
                        <a:pt x="597" y="2217"/>
                      </a:lnTo>
                      <a:lnTo>
                        <a:pt x="600" y="2210"/>
                      </a:lnTo>
                      <a:lnTo>
                        <a:pt x="602" y="2201"/>
                      </a:lnTo>
                      <a:lnTo>
                        <a:pt x="610" y="2186"/>
                      </a:lnTo>
                      <a:lnTo>
                        <a:pt x="618" y="2170"/>
                      </a:lnTo>
                      <a:lnTo>
                        <a:pt x="622" y="2159"/>
                      </a:lnTo>
                      <a:lnTo>
                        <a:pt x="626" y="2148"/>
                      </a:lnTo>
                      <a:lnTo>
                        <a:pt x="627" y="2137"/>
                      </a:lnTo>
                      <a:lnTo>
                        <a:pt x="628" y="2125"/>
                      </a:lnTo>
                      <a:lnTo>
                        <a:pt x="628" y="2089"/>
                      </a:lnTo>
                      <a:lnTo>
                        <a:pt x="633" y="2091"/>
                      </a:lnTo>
                      <a:lnTo>
                        <a:pt x="637" y="2093"/>
                      </a:lnTo>
                      <a:lnTo>
                        <a:pt x="641" y="2096"/>
                      </a:lnTo>
                      <a:lnTo>
                        <a:pt x="645" y="2098"/>
                      </a:lnTo>
                      <a:lnTo>
                        <a:pt x="652" y="2103"/>
                      </a:lnTo>
                      <a:lnTo>
                        <a:pt x="661" y="2108"/>
                      </a:lnTo>
                      <a:lnTo>
                        <a:pt x="670" y="2110"/>
                      </a:lnTo>
                      <a:lnTo>
                        <a:pt x="678" y="2111"/>
                      </a:lnTo>
                      <a:lnTo>
                        <a:pt x="683" y="2112"/>
                      </a:lnTo>
                      <a:lnTo>
                        <a:pt x="686" y="2113"/>
                      </a:lnTo>
                      <a:lnTo>
                        <a:pt x="688" y="2115"/>
                      </a:lnTo>
                      <a:lnTo>
                        <a:pt x="689" y="2120"/>
                      </a:lnTo>
                      <a:lnTo>
                        <a:pt x="688" y="2123"/>
                      </a:lnTo>
                      <a:lnTo>
                        <a:pt x="686" y="2125"/>
                      </a:lnTo>
                      <a:lnTo>
                        <a:pt x="683" y="2127"/>
                      </a:lnTo>
                      <a:lnTo>
                        <a:pt x="680" y="2130"/>
                      </a:lnTo>
                      <a:lnTo>
                        <a:pt x="669" y="2141"/>
                      </a:lnTo>
                      <a:lnTo>
                        <a:pt x="657" y="2154"/>
                      </a:lnTo>
                      <a:lnTo>
                        <a:pt x="652" y="2160"/>
                      </a:lnTo>
                      <a:lnTo>
                        <a:pt x="649" y="2165"/>
                      </a:lnTo>
                      <a:lnTo>
                        <a:pt x="646" y="2171"/>
                      </a:lnTo>
                      <a:lnTo>
                        <a:pt x="644" y="2178"/>
                      </a:lnTo>
                      <a:lnTo>
                        <a:pt x="643" y="2190"/>
                      </a:lnTo>
                      <a:lnTo>
                        <a:pt x="642" y="2205"/>
                      </a:lnTo>
                      <a:lnTo>
                        <a:pt x="643" y="2212"/>
                      </a:lnTo>
                      <a:lnTo>
                        <a:pt x="644" y="2218"/>
                      </a:lnTo>
                      <a:lnTo>
                        <a:pt x="645" y="2224"/>
                      </a:lnTo>
                      <a:lnTo>
                        <a:pt x="648" y="2230"/>
                      </a:lnTo>
                      <a:lnTo>
                        <a:pt x="654" y="2242"/>
                      </a:lnTo>
                      <a:lnTo>
                        <a:pt x="660" y="2254"/>
                      </a:lnTo>
                      <a:lnTo>
                        <a:pt x="667" y="2272"/>
                      </a:lnTo>
                      <a:lnTo>
                        <a:pt x="672" y="2287"/>
                      </a:lnTo>
                      <a:lnTo>
                        <a:pt x="673" y="2295"/>
                      </a:lnTo>
                      <a:lnTo>
                        <a:pt x="674" y="2303"/>
                      </a:lnTo>
                      <a:lnTo>
                        <a:pt x="675" y="2311"/>
                      </a:lnTo>
                      <a:lnTo>
                        <a:pt x="675" y="2321"/>
                      </a:lnTo>
                      <a:lnTo>
                        <a:pt x="675" y="2333"/>
                      </a:lnTo>
                      <a:lnTo>
                        <a:pt x="674" y="2344"/>
                      </a:lnTo>
                      <a:lnTo>
                        <a:pt x="673" y="2355"/>
                      </a:lnTo>
                      <a:lnTo>
                        <a:pt x="671" y="2365"/>
                      </a:lnTo>
                      <a:lnTo>
                        <a:pt x="666" y="2386"/>
                      </a:lnTo>
                      <a:lnTo>
                        <a:pt x="661" y="2405"/>
                      </a:lnTo>
                      <a:lnTo>
                        <a:pt x="656" y="2423"/>
                      </a:lnTo>
                      <a:lnTo>
                        <a:pt x="650" y="2443"/>
                      </a:lnTo>
                      <a:lnTo>
                        <a:pt x="648" y="2453"/>
                      </a:lnTo>
                      <a:lnTo>
                        <a:pt x="647" y="2465"/>
                      </a:lnTo>
                      <a:lnTo>
                        <a:pt x="646" y="2476"/>
                      </a:lnTo>
                      <a:lnTo>
                        <a:pt x="646" y="2488"/>
                      </a:lnTo>
                      <a:lnTo>
                        <a:pt x="646" y="2511"/>
                      </a:lnTo>
                      <a:lnTo>
                        <a:pt x="649" y="2532"/>
                      </a:lnTo>
                      <a:lnTo>
                        <a:pt x="652" y="2552"/>
                      </a:lnTo>
                      <a:lnTo>
                        <a:pt x="658" y="2576"/>
                      </a:lnTo>
                      <a:lnTo>
                        <a:pt x="660" y="2585"/>
                      </a:lnTo>
                      <a:lnTo>
                        <a:pt x="661" y="2593"/>
                      </a:lnTo>
                      <a:lnTo>
                        <a:pt x="663" y="2601"/>
                      </a:lnTo>
                      <a:lnTo>
                        <a:pt x="666" y="2610"/>
                      </a:lnTo>
                      <a:lnTo>
                        <a:pt x="672" y="2623"/>
                      </a:lnTo>
                      <a:lnTo>
                        <a:pt x="676" y="2637"/>
                      </a:lnTo>
                      <a:lnTo>
                        <a:pt x="678" y="2643"/>
                      </a:lnTo>
                      <a:lnTo>
                        <a:pt x="679" y="2649"/>
                      </a:lnTo>
                      <a:lnTo>
                        <a:pt x="680" y="2656"/>
                      </a:lnTo>
                      <a:lnTo>
                        <a:pt x="680" y="2665"/>
                      </a:lnTo>
                      <a:lnTo>
                        <a:pt x="676" y="2679"/>
                      </a:lnTo>
                      <a:lnTo>
                        <a:pt x="673" y="2695"/>
                      </a:lnTo>
                      <a:lnTo>
                        <a:pt x="673" y="2717"/>
                      </a:lnTo>
                      <a:lnTo>
                        <a:pt x="675" y="2737"/>
                      </a:lnTo>
                      <a:lnTo>
                        <a:pt x="679" y="2756"/>
                      </a:lnTo>
                      <a:lnTo>
                        <a:pt x="686" y="2774"/>
                      </a:lnTo>
                      <a:lnTo>
                        <a:pt x="691" y="2790"/>
                      </a:lnTo>
                      <a:lnTo>
                        <a:pt x="697" y="2807"/>
                      </a:lnTo>
                      <a:lnTo>
                        <a:pt x="704" y="2824"/>
                      </a:lnTo>
                      <a:lnTo>
                        <a:pt x="709" y="2842"/>
                      </a:lnTo>
                      <a:lnTo>
                        <a:pt x="715" y="2863"/>
                      </a:lnTo>
                      <a:lnTo>
                        <a:pt x="719" y="2876"/>
                      </a:lnTo>
                      <a:lnTo>
                        <a:pt x="722" y="2891"/>
                      </a:lnTo>
                      <a:lnTo>
                        <a:pt x="722" y="2925"/>
                      </a:lnTo>
                      <a:lnTo>
                        <a:pt x="727" y="2975"/>
                      </a:lnTo>
                      <a:lnTo>
                        <a:pt x="727" y="2999"/>
                      </a:lnTo>
                      <a:lnTo>
                        <a:pt x="727" y="3008"/>
                      </a:lnTo>
                      <a:lnTo>
                        <a:pt x="728" y="3016"/>
                      </a:lnTo>
                      <a:lnTo>
                        <a:pt x="729" y="3023"/>
                      </a:lnTo>
                      <a:lnTo>
                        <a:pt x="731" y="3032"/>
                      </a:lnTo>
                      <a:lnTo>
                        <a:pt x="735" y="3046"/>
                      </a:lnTo>
                      <a:lnTo>
                        <a:pt x="741" y="3064"/>
                      </a:lnTo>
                      <a:lnTo>
                        <a:pt x="747" y="3085"/>
                      </a:lnTo>
                      <a:lnTo>
                        <a:pt x="753" y="3103"/>
                      </a:lnTo>
                      <a:lnTo>
                        <a:pt x="757" y="3113"/>
                      </a:lnTo>
                      <a:lnTo>
                        <a:pt x="761" y="3121"/>
                      </a:lnTo>
                      <a:lnTo>
                        <a:pt x="766" y="3130"/>
                      </a:lnTo>
                      <a:lnTo>
                        <a:pt x="773" y="3140"/>
                      </a:lnTo>
                      <a:lnTo>
                        <a:pt x="781" y="3152"/>
                      </a:lnTo>
                      <a:lnTo>
                        <a:pt x="787" y="3163"/>
                      </a:lnTo>
                      <a:lnTo>
                        <a:pt x="793" y="3176"/>
                      </a:lnTo>
                      <a:lnTo>
                        <a:pt x="802" y="3188"/>
                      </a:lnTo>
                      <a:lnTo>
                        <a:pt x="809" y="3197"/>
                      </a:lnTo>
                      <a:lnTo>
                        <a:pt x="816" y="3204"/>
                      </a:lnTo>
                      <a:lnTo>
                        <a:pt x="820" y="3207"/>
                      </a:lnTo>
                      <a:lnTo>
                        <a:pt x="822" y="3211"/>
                      </a:lnTo>
                      <a:lnTo>
                        <a:pt x="826" y="3216"/>
                      </a:lnTo>
                      <a:lnTo>
                        <a:pt x="827" y="3221"/>
                      </a:lnTo>
                      <a:lnTo>
                        <a:pt x="828" y="3237"/>
                      </a:lnTo>
                      <a:lnTo>
                        <a:pt x="829" y="3250"/>
                      </a:lnTo>
                      <a:lnTo>
                        <a:pt x="830" y="3257"/>
                      </a:lnTo>
                      <a:lnTo>
                        <a:pt x="832" y="3264"/>
                      </a:lnTo>
                      <a:lnTo>
                        <a:pt x="834" y="3270"/>
                      </a:lnTo>
                      <a:lnTo>
                        <a:pt x="837" y="3277"/>
                      </a:lnTo>
                      <a:lnTo>
                        <a:pt x="840" y="3283"/>
                      </a:lnTo>
                      <a:lnTo>
                        <a:pt x="843" y="3287"/>
                      </a:lnTo>
                      <a:lnTo>
                        <a:pt x="847" y="3291"/>
                      </a:lnTo>
                      <a:lnTo>
                        <a:pt x="850" y="3295"/>
                      </a:lnTo>
                      <a:lnTo>
                        <a:pt x="859" y="3301"/>
                      </a:lnTo>
                      <a:lnTo>
                        <a:pt x="867" y="3306"/>
                      </a:lnTo>
                      <a:lnTo>
                        <a:pt x="875" y="3313"/>
                      </a:lnTo>
                      <a:lnTo>
                        <a:pt x="884" y="3319"/>
                      </a:lnTo>
                      <a:lnTo>
                        <a:pt x="888" y="3323"/>
                      </a:lnTo>
                      <a:lnTo>
                        <a:pt x="891" y="3327"/>
                      </a:lnTo>
                      <a:lnTo>
                        <a:pt x="894" y="3331"/>
                      </a:lnTo>
                      <a:lnTo>
                        <a:pt x="896" y="3336"/>
                      </a:lnTo>
                      <a:lnTo>
                        <a:pt x="900" y="3347"/>
                      </a:lnTo>
                      <a:lnTo>
                        <a:pt x="903" y="3356"/>
                      </a:lnTo>
                      <a:lnTo>
                        <a:pt x="905" y="3366"/>
                      </a:lnTo>
                      <a:lnTo>
                        <a:pt x="907" y="3374"/>
                      </a:lnTo>
                      <a:lnTo>
                        <a:pt x="911" y="3392"/>
                      </a:lnTo>
                      <a:lnTo>
                        <a:pt x="913" y="3413"/>
                      </a:lnTo>
                      <a:lnTo>
                        <a:pt x="917" y="3434"/>
                      </a:lnTo>
                      <a:lnTo>
                        <a:pt x="922" y="3454"/>
                      </a:lnTo>
                      <a:lnTo>
                        <a:pt x="928" y="3471"/>
                      </a:lnTo>
                      <a:lnTo>
                        <a:pt x="933" y="3489"/>
                      </a:lnTo>
                      <a:lnTo>
                        <a:pt x="938" y="3505"/>
                      </a:lnTo>
                      <a:lnTo>
                        <a:pt x="943" y="3524"/>
                      </a:lnTo>
                      <a:lnTo>
                        <a:pt x="946" y="3544"/>
                      </a:lnTo>
                      <a:lnTo>
                        <a:pt x="947" y="3565"/>
                      </a:lnTo>
                      <a:lnTo>
                        <a:pt x="947" y="3577"/>
                      </a:lnTo>
                      <a:lnTo>
                        <a:pt x="948" y="3587"/>
                      </a:lnTo>
                      <a:lnTo>
                        <a:pt x="949" y="3597"/>
                      </a:lnTo>
                      <a:lnTo>
                        <a:pt x="951" y="3607"/>
                      </a:lnTo>
                      <a:lnTo>
                        <a:pt x="955" y="3626"/>
                      </a:lnTo>
                      <a:lnTo>
                        <a:pt x="960" y="3648"/>
                      </a:lnTo>
                      <a:lnTo>
                        <a:pt x="966" y="3670"/>
                      </a:lnTo>
                      <a:lnTo>
                        <a:pt x="973" y="3691"/>
                      </a:lnTo>
                      <a:lnTo>
                        <a:pt x="980" y="3710"/>
                      </a:lnTo>
                      <a:lnTo>
                        <a:pt x="988" y="3727"/>
                      </a:lnTo>
                      <a:lnTo>
                        <a:pt x="998" y="3744"/>
                      </a:lnTo>
                      <a:lnTo>
                        <a:pt x="1008" y="3761"/>
                      </a:lnTo>
                      <a:lnTo>
                        <a:pt x="1019" y="3779"/>
                      </a:lnTo>
                      <a:lnTo>
                        <a:pt x="1033" y="3798"/>
                      </a:lnTo>
                      <a:lnTo>
                        <a:pt x="1046" y="3814"/>
                      </a:lnTo>
                      <a:lnTo>
                        <a:pt x="1060" y="3828"/>
                      </a:lnTo>
                      <a:lnTo>
                        <a:pt x="1066" y="3835"/>
                      </a:lnTo>
                      <a:lnTo>
                        <a:pt x="1071" y="3842"/>
                      </a:lnTo>
                      <a:lnTo>
                        <a:pt x="1076" y="3851"/>
                      </a:lnTo>
                      <a:lnTo>
                        <a:pt x="1081" y="3861"/>
                      </a:lnTo>
                      <a:lnTo>
                        <a:pt x="1089" y="3877"/>
                      </a:lnTo>
                      <a:lnTo>
                        <a:pt x="1094" y="3891"/>
                      </a:lnTo>
                      <a:lnTo>
                        <a:pt x="1099" y="3906"/>
                      </a:lnTo>
                      <a:lnTo>
                        <a:pt x="1105" y="3922"/>
                      </a:lnTo>
                      <a:lnTo>
                        <a:pt x="1113" y="3939"/>
                      </a:lnTo>
                      <a:lnTo>
                        <a:pt x="1119" y="3954"/>
                      </a:lnTo>
                      <a:lnTo>
                        <a:pt x="1126" y="3968"/>
                      </a:lnTo>
                      <a:lnTo>
                        <a:pt x="1136" y="3983"/>
                      </a:lnTo>
                      <a:lnTo>
                        <a:pt x="1146" y="3996"/>
                      </a:lnTo>
                      <a:lnTo>
                        <a:pt x="1153" y="4007"/>
                      </a:lnTo>
                      <a:lnTo>
                        <a:pt x="1156" y="4013"/>
                      </a:lnTo>
                      <a:lnTo>
                        <a:pt x="1158" y="4020"/>
                      </a:lnTo>
                      <a:lnTo>
                        <a:pt x="1159" y="4027"/>
                      </a:lnTo>
                      <a:lnTo>
                        <a:pt x="1160" y="4035"/>
                      </a:lnTo>
                      <a:lnTo>
                        <a:pt x="1160" y="4042"/>
                      </a:lnTo>
                      <a:lnTo>
                        <a:pt x="1159" y="4050"/>
                      </a:lnTo>
                      <a:lnTo>
                        <a:pt x="1159" y="4076"/>
                      </a:lnTo>
                      <a:lnTo>
                        <a:pt x="1160" y="4086"/>
                      </a:lnTo>
                      <a:lnTo>
                        <a:pt x="1162" y="4095"/>
                      </a:lnTo>
                      <a:lnTo>
                        <a:pt x="1165" y="4104"/>
                      </a:lnTo>
                      <a:lnTo>
                        <a:pt x="1170" y="4112"/>
                      </a:lnTo>
                      <a:lnTo>
                        <a:pt x="1179" y="4127"/>
                      </a:lnTo>
                      <a:lnTo>
                        <a:pt x="1187" y="4146"/>
                      </a:lnTo>
                      <a:lnTo>
                        <a:pt x="1199" y="4175"/>
                      </a:lnTo>
                      <a:lnTo>
                        <a:pt x="1208" y="4201"/>
                      </a:lnTo>
                      <a:lnTo>
                        <a:pt x="1219" y="4226"/>
                      </a:lnTo>
                      <a:lnTo>
                        <a:pt x="1232" y="4255"/>
                      </a:lnTo>
                      <a:lnTo>
                        <a:pt x="1236" y="4265"/>
                      </a:lnTo>
                      <a:lnTo>
                        <a:pt x="1241" y="4274"/>
                      </a:lnTo>
                      <a:lnTo>
                        <a:pt x="1246" y="4282"/>
                      </a:lnTo>
                      <a:lnTo>
                        <a:pt x="1251" y="4289"/>
                      </a:lnTo>
                      <a:lnTo>
                        <a:pt x="1264" y="4304"/>
                      </a:lnTo>
                      <a:lnTo>
                        <a:pt x="1277" y="4320"/>
                      </a:lnTo>
                      <a:lnTo>
                        <a:pt x="1285" y="4328"/>
                      </a:lnTo>
                      <a:lnTo>
                        <a:pt x="1289" y="4337"/>
                      </a:lnTo>
                      <a:lnTo>
                        <a:pt x="1294" y="4345"/>
                      </a:lnTo>
                      <a:lnTo>
                        <a:pt x="1300" y="4353"/>
                      </a:lnTo>
                      <a:lnTo>
                        <a:pt x="1311" y="4368"/>
                      </a:lnTo>
                      <a:lnTo>
                        <a:pt x="1321" y="4380"/>
                      </a:lnTo>
                      <a:lnTo>
                        <a:pt x="1326" y="4385"/>
                      </a:lnTo>
                      <a:lnTo>
                        <a:pt x="1331" y="4392"/>
                      </a:lnTo>
                      <a:lnTo>
                        <a:pt x="1337" y="4397"/>
                      </a:lnTo>
                      <a:lnTo>
                        <a:pt x="1346" y="4402"/>
                      </a:lnTo>
                      <a:lnTo>
                        <a:pt x="1353" y="4408"/>
                      </a:lnTo>
                      <a:lnTo>
                        <a:pt x="1360" y="4412"/>
                      </a:lnTo>
                      <a:lnTo>
                        <a:pt x="1363" y="4415"/>
                      </a:lnTo>
                      <a:lnTo>
                        <a:pt x="1367" y="4417"/>
                      </a:lnTo>
                      <a:lnTo>
                        <a:pt x="1372" y="4418"/>
                      </a:lnTo>
                      <a:lnTo>
                        <a:pt x="1377" y="4418"/>
                      </a:lnTo>
                      <a:lnTo>
                        <a:pt x="1401" y="4418"/>
                      </a:lnTo>
                      <a:lnTo>
                        <a:pt x="1408" y="4417"/>
                      </a:lnTo>
                      <a:lnTo>
                        <a:pt x="1413" y="4416"/>
                      </a:lnTo>
                      <a:lnTo>
                        <a:pt x="1418" y="4412"/>
                      </a:lnTo>
                      <a:lnTo>
                        <a:pt x="1423" y="4409"/>
                      </a:lnTo>
                      <a:lnTo>
                        <a:pt x="1428" y="4406"/>
                      </a:lnTo>
                      <a:lnTo>
                        <a:pt x="1433" y="4403"/>
                      </a:lnTo>
                      <a:lnTo>
                        <a:pt x="1439" y="4400"/>
                      </a:lnTo>
                      <a:lnTo>
                        <a:pt x="1445" y="4398"/>
                      </a:lnTo>
                      <a:lnTo>
                        <a:pt x="1452" y="4396"/>
                      </a:lnTo>
                      <a:lnTo>
                        <a:pt x="1460" y="4393"/>
                      </a:lnTo>
                      <a:lnTo>
                        <a:pt x="1463" y="4392"/>
                      </a:lnTo>
                      <a:lnTo>
                        <a:pt x="1466" y="4390"/>
                      </a:lnTo>
                      <a:lnTo>
                        <a:pt x="1469" y="4388"/>
                      </a:lnTo>
                      <a:lnTo>
                        <a:pt x="1471" y="4384"/>
                      </a:lnTo>
                      <a:lnTo>
                        <a:pt x="1475" y="4377"/>
                      </a:lnTo>
                      <a:lnTo>
                        <a:pt x="1477" y="4370"/>
                      </a:lnTo>
                      <a:lnTo>
                        <a:pt x="1477" y="4363"/>
                      </a:lnTo>
                      <a:lnTo>
                        <a:pt x="1478" y="4353"/>
                      </a:lnTo>
                      <a:lnTo>
                        <a:pt x="1481" y="4340"/>
                      </a:lnTo>
                      <a:lnTo>
                        <a:pt x="1487" y="4327"/>
                      </a:lnTo>
                      <a:lnTo>
                        <a:pt x="1489" y="4317"/>
                      </a:lnTo>
                      <a:lnTo>
                        <a:pt x="1491" y="4307"/>
                      </a:lnTo>
                      <a:lnTo>
                        <a:pt x="1492" y="4297"/>
                      </a:lnTo>
                      <a:lnTo>
                        <a:pt x="1495" y="4287"/>
                      </a:lnTo>
                      <a:lnTo>
                        <a:pt x="1498" y="4282"/>
                      </a:lnTo>
                      <a:lnTo>
                        <a:pt x="1500" y="4277"/>
                      </a:lnTo>
                      <a:lnTo>
                        <a:pt x="1504" y="4273"/>
                      </a:lnTo>
                      <a:lnTo>
                        <a:pt x="1507" y="4268"/>
                      </a:lnTo>
                      <a:lnTo>
                        <a:pt x="1517" y="4262"/>
                      </a:lnTo>
                      <a:lnTo>
                        <a:pt x="1528" y="4257"/>
                      </a:lnTo>
                      <a:lnTo>
                        <a:pt x="1534" y="4254"/>
                      </a:lnTo>
                      <a:lnTo>
                        <a:pt x="1541" y="4250"/>
                      </a:lnTo>
                      <a:lnTo>
                        <a:pt x="1545" y="4245"/>
                      </a:lnTo>
                      <a:lnTo>
                        <a:pt x="1550" y="4239"/>
                      </a:lnTo>
                      <a:lnTo>
                        <a:pt x="1554" y="4235"/>
                      </a:lnTo>
                      <a:lnTo>
                        <a:pt x="1559" y="4231"/>
                      </a:lnTo>
                      <a:lnTo>
                        <a:pt x="1565" y="4229"/>
                      </a:lnTo>
                      <a:lnTo>
                        <a:pt x="1572" y="4228"/>
                      </a:lnTo>
                      <a:lnTo>
                        <a:pt x="1580" y="4229"/>
                      </a:lnTo>
                      <a:lnTo>
                        <a:pt x="1587" y="4231"/>
                      </a:lnTo>
                      <a:lnTo>
                        <a:pt x="1644" y="4231"/>
                      </a:lnTo>
                      <a:lnTo>
                        <a:pt x="1644" y="4229"/>
                      </a:lnTo>
                      <a:lnTo>
                        <a:pt x="1644" y="4226"/>
                      </a:lnTo>
                      <a:lnTo>
                        <a:pt x="1640" y="4211"/>
                      </a:lnTo>
                      <a:lnTo>
                        <a:pt x="1636" y="4198"/>
                      </a:lnTo>
                      <a:lnTo>
                        <a:pt x="1638" y="4186"/>
                      </a:lnTo>
                      <a:lnTo>
                        <a:pt x="1640" y="4175"/>
                      </a:lnTo>
                      <a:lnTo>
                        <a:pt x="1640" y="4166"/>
                      </a:lnTo>
                      <a:lnTo>
                        <a:pt x="1640" y="4156"/>
                      </a:lnTo>
                      <a:lnTo>
                        <a:pt x="1640" y="4152"/>
                      </a:lnTo>
                      <a:lnTo>
                        <a:pt x="1641" y="4147"/>
                      </a:lnTo>
                      <a:lnTo>
                        <a:pt x="1642" y="4143"/>
                      </a:lnTo>
                      <a:lnTo>
                        <a:pt x="1644" y="4139"/>
                      </a:lnTo>
                      <a:lnTo>
                        <a:pt x="1652" y="4130"/>
                      </a:lnTo>
                      <a:lnTo>
                        <a:pt x="1659" y="4121"/>
                      </a:lnTo>
                      <a:lnTo>
                        <a:pt x="1664" y="4099"/>
                      </a:lnTo>
                      <a:lnTo>
                        <a:pt x="1668" y="4080"/>
                      </a:lnTo>
                      <a:lnTo>
                        <a:pt x="1670" y="4075"/>
                      </a:lnTo>
                      <a:lnTo>
                        <a:pt x="1671" y="4070"/>
                      </a:lnTo>
                      <a:lnTo>
                        <a:pt x="1674" y="4067"/>
                      </a:lnTo>
                      <a:lnTo>
                        <a:pt x="1676" y="4064"/>
                      </a:lnTo>
                      <a:lnTo>
                        <a:pt x="1679" y="4061"/>
                      </a:lnTo>
                      <a:lnTo>
                        <a:pt x="1684" y="4059"/>
                      </a:lnTo>
                      <a:lnTo>
                        <a:pt x="1688" y="4058"/>
                      </a:lnTo>
                      <a:lnTo>
                        <a:pt x="1692" y="4058"/>
                      </a:lnTo>
                      <a:lnTo>
                        <a:pt x="1698" y="4060"/>
                      </a:lnTo>
                      <a:lnTo>
                        <a:pt x="1704" y="4061"/>
                      </a:lnTo>
                      <a:lnTo>
                        <a:pt x="1735" y="4061"/>
                      </a:lnTo>
                      <a:lnTo>
                        <a:pt x="1751" y="4060"/>
                      </a:lnTo>
                      <a:lnTo>
                        <a:pt x="1765" y="4057"/>
                      </a:lnTo>
                      <a:lnTo>
                        <a:pt x="1771" y="4056"/>
                      </a:lnTo>
                      <a:lnTo>
                        <a:pt x="1775" y="4055"/>
                      </a:lnTo>
                      <a:lnTo>
                        <a:pt x="1778" y="4053"/>
                      </a:lnTo>
                      <a:lnTo>
                        <a:pt x="1781" y="4050"/>
                      </a:lnTo>
                      <a:lnTo>
                        <a:pt x="1784" y="4044"/>
                      </a:lnTo>
                      <a:lnTo>
                        <a:pt x="1785" y="4039"/>
                      </a:lnTo>
                      <a:lnTo>
                        <a:pt x="1786" y="4034"/>
                      </a:lnTo>
                      <a:lnTo>
                        <a:pt x="1787" y="4030"/>
                      </a:lnTo>
                      <a:lnTo>
                        <a:pt x="1786" y="4020"/>
                      </a:lnTo>
                      <a:lnTo>
                        <a:pt x="1786" y="4008"/>
                      </a:lnTo>
                      <a:lnTo>
                        <a:pt x="1784" y="3994"/>
                      </a:lnTo>
                      <a:lnTo>
                        <a:pt x="1782" y="3980"/>
                      </a:lnTo>
                      <a:lnTo>
                        <a:pt x="1782" y="3945"/>
                      </a:lnTo>
                      <a:lnTo>
                        <a:pt x="1782" y="3938"/>
                      </a:lnTo>
                      <a:lnTo>
                        <a:pt x="1781" y="3931"/>
                      </a:lnTo>
                      <a:lnTo>
                        <a:pt x="1779" y="3925"/>
                      </a:lnTo>
                      <a:lnTo>
                        <a:pt x="1777" y="3919"/>
                      </a:lnTo>
                      <a:lnTo>
                        <a:pt x="1772" y="3908"/>
                      </a:lnTo>
                      <a:lnTo>
                        <a:pt x="1765" y="3897"/>
                      </a:lnTo>
                      <a:lnTo>
                        <a:pt x="1759" y="3887"/>
                      </a:lnTo>
                      <a:lnTo>
                        <a:pt x="1754" y="3876"/>
                      </a:lnTo>
                      <a:lnTo>
                        <a:pt x="1752" y="3869"/>
                      </a:lnTo>
                      <a:lnTo>
                        <a:pt x="1751" y="3863"/>
                      </a:lnTo>
                      <a:lnTo>
                        <a:pt x="1750" y="3857"/>
                      </a:lnTo>
                      <a:lnTo>
                        <a:pt x="1749" y="3850"/>
                      </a:lnTo>
                      <a:lnTo>
                        <a:pt x="1750" y="3836"/>
                      </a:lnTo>
                      <a:lnTo>
                        <a:pt x="1752" y="3824"/>
                      </a:lnTo>
                      <a:lnTo>
                        <a:pt x="1756" y="3813"/>
                      </a:lnTo>
                      <a:lnTo>
                        <a:pt x="1760" y="3803"/>
                      </a:lnTo>
                      <a:lnTo>
                        <a:pt x="1772" y="3783"/>
                      </a:lnTo>
                      <a:lnTo>
                        <a:pt x="1786" y="3760"/>
                      </a:lnTo>
                      <a:lnTo>
                        <a:pt x="1792" y="3749"/>
                      </a:lnTo>
                      <a:lnTo>
                        <a:pt x="1798" y="3739"/>
                      </a:lnTo>
                      <a:lnTo>
                        <a:pt x="1803" y="3727"/>
                      </a:lnTo>
                      <a:lnTo>
                        <a:pt x="1809" y="3716"/>
                      </a:lnTo>
                      <a:lnTo>
                        <a:pt x="1816" y="3703"/>
                      </a:lnTo>
                      <a:lnTo>
                        <a:pt x="1824" y="3694"/>
                      </a:lnTo>
                      <a:lnTo>
                        <a:pt x="1833" y="3684"/>
                      </a:lnTo>
                      <a:lnTo>
                        <a:pt x="1841" y="3671"/>
                      </a:lnTo>
                      <a:lnTo>
                        <a:pt x="1846" y="3662"/>
                      </a:lnTo>
                      <a:lnTo>
                        <a:pt x="1850" y="3652"/>
                      </a:lnTo>
                      <a:lnTo>
                        <a:pt x="1853" y="3642"/>
                      </a:lnTo>
                      <a:lnTo>
                        <a:pt x="1856" y="3633"/>
                      </a:lnTo>
                      <a:lnTo>
                        <a:pt x="1858" y="3613"/>
                      </a:lnTo>
                      <a:lnTo>
                        <a:pt x="1859" y="3590"/>
                      </a:lnTo>
                      <a:lnTo>
                        <a:pt x="1858" y="3582"/>
                      </a:lnTo>
                      <a:lnTo>
                        <a:pt x="1857" y="3576"/>
                      </a:lnTo>
                      <a:lnTo>
                        <a:pt x="1853" y="3569"/>
                      </a:lnTo>
                      <a:lnTo>
                        <a:pt x="1850" y="3561"/>
                      </a:lnTo>
                      <a:lnTo>
                        <a:pt x="1850" y="3557"/>
                      </a:lnTo>
                      <a:lnTo>
                        <a:pt x="1851" y="3553"/>
                      </a:lnTo>
                      <a:lnTo>
                        <a:pt x="1850" y="3547"/>
                      </a:lnTo>
                      <a:lnTo>
                        <a:pt x="1849" y="3540"/>
                      </a:lnTo>
                      <a:lnTo>
                        <a:pt x="1848" y="3534"/>
                      </a:lnTo>
                      <a:lnTo>
                        <a:pt x="1846" y="3528"/>
                      </a:lnTo>
                      <a:lnTo>
                        <a:pt x="1841" y="3518"/>
                      </a:lnTo>
                      <a:lnTo>
                        <a:pt x="1835" y="3508"/>
                      </a:lnTo>
                      <a:lnTo>
                        <a:pt x="1829" y="3497"/>
                      </a:lnTo>
                      <a:lnTo>
                        <a:pt x="1823" y="3487"/>
                      </a:lnTo>
                      <a:lnTo>
                        <a:pt x="1821" y="3482"/>
                      </a:lnTo>
                      <a:lnTo>
                        <a:pt x="1819" y="3475"/>
                      </a:lnTo>
                      <a:lnTo>
                        <a:pt x="1818" y="3469"/>
                      </a:lnTo>
                      <a:lnTo>
                        <a:pt x="1818" y="3462"/>
                      </a:lnTo>
                      <a:lnTo>
                        <a:pt x="1818" y="3455"/>
                      </a:lnTo>
                      <a:lnTo>
                        <a:pt x="1820" y="3447"/>
                      </a:lnTo>
                      <a:lnTo>
                        <a:pt x="1821" y="3441"/>
                      </a:lnTo>
                      <a:lnTo>
                        <a:pt x="1823" y="3435"/>
                      </a:lnTo>
                      <a:lnTo>
                        <a:pt x="1827" y="3429"/>
                      </a:lnTo>
                      <a:lnTo>
                        <a:pt x="1828" y="3423"/>
                      </a:lnTo>
                      <a:lnTo>
                        <a:pt x="1830" y="3415"/>
                      </a:lnTo>
                      <a:lnTo>
                        <a:pt x="1830" y="3408"/>
                      </a:lnTo>
                      <a:lnTo>
                        <a:pt x="1807" y="3269"/>
                      </a:lnTo>
                      <a:lnTo>
                        <a:pt x="1808" y="3260"/>
                      </a:lnTo>
                      <a:lnTo>
                        <a:pt x="1809" y="3251"/>
                      </a:lnTo>
                      <a:lnTo>
                        <a:pt x="1811" y="3243"/>
                      </a:lnTo>
                      <a:lnTo>
                        <a:pt x="1813" y="3234"/>
                      </a:lnTo>
                      <a:lnTo>
                        <a:pt x="1815" y="3222"/>
                      </a:lnTo>
                      <a:lnTo>
                        <a:pt x="1818" y="3213"/>
                      </a:lnTo>
                      <a:lnTo>
                        <a:pt x="1819" y="3208"/>
                      </a:lnTo>
                      <a:lnTo>
                        <a:pt x="1822" y="3204"/>
                      </a:lnTo>
                      <a:lnTo>
                        <a:pt x="1826" y="3201"/>
                      </a:lnTo>
                      <a:lnTo>
                        <a:pt x="1830" y="3198"/>
                      </a:lnTo>
                      <a:lnTo>
                        <a:pt x="1841" y="3191"/>
                      </a:lnTo>
                      <a:lnTo>
                        <a:pt x="1852" y="3187"/>
                      </a:lnTo>
                      <a:lnTo>
                        <a:pt x="1863" y="3183"/>
                      </a:lnTo>
                      <a:lnTo>
                        <a:pt x="1873" y="3180"/>
                      </a:lnTo>
                      <a:lnTo>
                        <a:pt x="1895" y="3175"/>
                      </a:lnTo>
                      <a:lnTo>
                        <a:pt x="1920" y="3172"/>
                      </a:lnTo>
                      <a:lnTo>
                        <a:pt x="1934" y="3171"/>
                      </a:lnTo>
                      <a:lnTo>
                        <a:pt x="1947" y="3171"/>
                      </a:lnTo>
                      <a:lnTo>
                        <a:pt x="1952" y="3170"/>
                      </a:lnTo>
                      <a:lnTo>
                        <a:pt x="1958" y="3169"/>
                      </a:lnTo>
                      <a:lnTo>
                        <a:pt x="1963" y="3166"/>
                      </a:lnTo>
                      <a:lnTo>
                        <a:pt x="1969" y="3162"/>
                      </a:lnTo>
                      <a:lnTo>
                        <a:pt x="1972" y="3158"/>
                      </a:lnTo>
                      <a:lnTo>
                        <a:pt x="1975" y="3155"/>
                      </a:lnTo>
                      <a:lnTo>
                        <a:pt x="1976" y="3151"/>
                      </a:lnTo>
                      <a:lnTo>
                        <a:pt x="1977" y="3147"/>
                      </a:lnTo>
                      <a:lnTo>
                        <a:pt x="1978" y="3137"/>
                      </a:lnTo>
                      <a:lnTo>
                        <a:pt x="1980" y="3128"/>
                      </a:lnTo>
                      <a:lnTo>
                        <a:pt x="1987" y="3106"/>
                      </a:lnTo>
                      <a:lnTo>
                        <a:pt x="1995" y="3087"/>
                      </a:lnTo>
                      <a:lnTo>
                        <a:pt x="1998" y="3081"/>
                      </a:lnTo>
                      <a:lnTo>
                        <a:pt x="2001" y="3078"/>
                      </a:lnTo>
                      <a:lnTo>
                        <a:pt x="2004" y="3074"/>
                      </a:lnTo>
                      <a:lnTo>
                        <a:pt x="2008" y="3071"/>
                      </a:lnTo>
                      <a:lnTo>
                        <a:pt x="2011" y="3069"/>
                      </a:lnTo>
                      <a:lnTo>
                        <a:pt x="2016" y="3067"/>
                      </a:lnTo>
                      <a:lnTo>
                        <a:pt x="2020" y="3066"/>
                      </a:lnTo>
                      <a:lnTo>
                        <a:pt x="2027" y="3066"/>
                      </a:lnTo>
                      <a:lnTo>
                        <a:pt x="2051" y="3066"/>
                      </a:lnTo>
                      <a:lnTo>
                        <a:pt x="2063" y="3066"/>
                      </a:lnTo>
                      <a:lnTo>
                        <a:pt x="2074" y="3065"/>
                      </a:lnTo>
                      <a:lnTo>
                        <a:pt x="2084" y="3064"/>
                      </a:lnTo>
                      <a:lnTo>
                        <a:pt x="2093" y="3062"/>
                      </a:lnTo>
                      <a:lnTo>
                        <a:pt x="2102" y="3059"/>
                      </a:lnTo>
                      <a:lnTo>
                        <a:pt x="2113" y="3056"/>
                      </a:lnTo>
                      <a:lnTo>
                        <a:pt x="2122" y="3050"/>
                      </a:lnTo>
                      <a:lnTo>
                        <a:pt x="2132" y="3045"/>
                      </a:lnTo>
                      <a:lnTo>
                        <a:pt x="2144" y="3040"/>
                      </a:lnTo>
                      <a:lnTo>
                        <a:pt x="2154" y="3034"/>
                      </a:lnTo>
                      <a:lnTo>
                        <a:pt x="2158" y="3030"/>
                      </a:lnTo>
                      <a:lnTo>
                        <a:pt x="2161" y="3026"/>
                      </a:lnTo>
                      <a:lnTo>
                        <a:pt x="2163" y="3020"/>
                      </a:lnTo>
                      <a:lnTo>
                        <a:pt x="2163" y="3014"/>
                      </a:lnTo>
                      <a:lnTo>
                        <a:pt x="2162" y="3003"/>
                      </a:lnTo>
                      <a:lnTo>
                        <a:pt x="2160" y="2992"/>
                      </a:lnTo>
                      <a:lnTo>
                        <a:pt x="2158" y="2982"/>
                      </a:lnTo>
                      <a:lnTo>
                        <a:pt x="2157" y="2971"/>
                      </a:lnTo>
                      <a:lnTo>
                        <a:pt x="2158" y="2964"/>
                      </a:lnTo>
                      <a:lnTo>
                        <a:pt x="2159" y="2958"/>
                      </a:lnTo>
                      <a:lnTo>
                        <a:pt x="2160" y="2952"/>
                      </a:lnTo>
                      <a:lnTo>
                        <a:pt x="2162" y="2947"/>
                      </a:lnTo>
                      <a:lnTo>
                        <a:pt x="2166" y="2936"/>
                      </a:lnTo>
                      <a:lnTo>
                        <a:pt x="2174" y="2928"/>
                      </a:lnTo>
                      <a:lnTo>
                        <a:pt x="2182" y="2920"/>
                      </a:lnTo>
                      <a:lnTo>
                        <a:pt x="2191" y="2911"/>
                      </a:lnTo>
                      <a:lnTo>
                        <a:pt x="2202" y="2904"/>
                      </a:lnTo>
                      <a:lnTo>
                        <a:pt x="2212" y="2897"/>
                      </a:lnTo>
                      <a:lnTo>
                        <a:pt x="2222" y="2891"/>
                      </a:lnTo>
                      <a:lnTo>
                        <a:pt x="2231" y="2883"/>
                      </a:lnTo>
                      <a:lnTo>
                        <a:pt x="2238" y="2877"/>
                      </a:lnTo>
                      <a:lnTo>
                        <a:pt x="2245" y="2870"/>
                      </a:lnTo>
                      <a:lnTo>
                        <a:pt x="2252" y="2864"/>
                      </a:lnTo>
                      <a:lnTo>
                        <a:pt x="2260" y="2857"/>
                      </a:lnTo>
                      <a:lnTo>
                        <a:pt x="2269" y="2850"/>
                      </a:lnTo>
                      <a:lnTo>
                        <a:pt x="2278" y="2845"/>
                      </a:lnTo>
                      <a:lnTo>
                        <a:pt x="2294" y="2837"/>
                      </a:lnTo>
                      <a:lnTo>
                        <a:pt x="2306" y="2830"/>
                      </a:lnTo>
                      <a:lnTo>
                        <a:pt x="2318" y="2821"/>
                      </a:lnTo>
                      <a:lnTo>
                        <a:pt x="2329" y="2813"/>
                      </a:lnTo>
                      <a:lnTo>
                        <a:pt x="2351" y="2796"/>
                      </a:lnTo>
                      <a:lnTo>
                        <a:pt x="2378" y="2779"/>
                      </a:lnTo>
                      <a:lnTo>
                        <a:pt x="2389" y="2771"/>
                      </a:lnTo>
                      <a:lnTo>
                        <a:pt x="2400" y="2764"/>
                      </a:lnTo>
                      <a:lnTo>
                        <a:pt x="2410" y="2758"/>
                      </a:lnTo>
                      <a:lnTo>
                        <a:pt x="2421" y="2750"/>
                      </a:lnTo>
                      <a:lnTo>
                        <a:pt x="2430" y="2737"/>
                      </a:lnTo>
                      <a:lnTo>
                        <a:pt x="2438" y="2725"/>
                      </a:lnTo>
                      <a:lnTo>
                        <a:pt x="2462" y="2703"/>
                      </a:lnTo>
                      <a:lnTo>
                        <a:pt x="2483" y="2683"/>
                      </a:lnTo>
                      <a:lnTo>
                        <a:pt x="2492" y="2672"/>
                      </a:lnTo>
                      <a:lnTo>
                        <a:pt x="2501" y="2661"/>
                      </a:lnTo>
                      <a:lnTo>
                        <a:pt x="2512" y="2648"/>
                      </a:lnTo>
                      <a:lnTo>
                        <a:pt x="2521" y="2635"/>
                      </a:lnTo>
                      <a:lnTo>
                        <a:pt x="2533" y="2617"/>
                      </a:lnTo>
                      <a:lnTo>
                        <a:pt x="2546" y="2603"/>
                      </a:lnTo>
                      <a:lnTo>
                        <a:pt x="2558" y="2589"/>
                      </a:lnTo>
                      <a:lnTo>
                        <a:pt x="2574" y="2575"/>
                      </a:lnTo>
                      <a:lnTo>
                        <a:pt x="2584" y="2564"/>
                      </a:lnTo>
                      <a:lnTo>
                        <a:pt x="2593" y="2555"/>
                      </a:lnTo>
                      <a:lnTo>
                        <a:pt x="2602" y="2547"/>
                      </a:lnTo>
                      <a:lnTo>
                        <a:pt x="2612" y="2536"/>
                      </a:lnTo>
                      <a:lnTo>
                        <a:pt x="2617" y="2530"/>
                      </a:lnTo>
                      <a:lnTo>
                        <a:pt x="2621" y="2525"/>
                      </a:lnTo>
                      <a:lnTo>
                        <a:pt x="2622" y="2523"/>
                      </a:lnTo>
                      <a:lnTo>
                        <a:pt x="2626" y="2521"/>
                      </a:lnTo>
                      <a:lnTo>
                        <a:pt x="2628" y="2519"/>
                      </a:lnTo>
                      <a:lnTo>
                        <a:pt x="2632" y="2519"/>
                      </a:lnTo>
                      <a:lnTo>
                        <a:pt x="2643" y="2517"/>
                      </a:lnTo>
                      <a:lnTo>
                        <a:pt x="2652" y="2512"/>
                      </a:lnTo>
                      <a:lnTo>
                        <a:pt x="2661" y="2507"/>
                      </a:lnTo>
                      <a:lnTo>
                        <a:pt x="2669" y="2502"/>
                      </a:lnTo>
                      <a:lnTo>
                        <a:pt x="2685" y="2490"/>
                      </a:lnTo>
                      <a:lnTo>
                        <a:pt x="2703" y="2475"/>
                      </a:lnTo>
                      <a:lnTo>
                        <a:pt x="2709" y="2472"/>
                      </a:lnTo>
                      <a:lnTo>
                        <a:pt x="2716" y="2469"/>
                      </a:lnTo>
                      <a:lnTo>
                        <a:pt x="2722" y="2467"/>
                      </a:lnTo>
                      <a:lnTo>
                        <a:pt x="2729" y="2465"/>
                      </a:lnTo>
                      <a:lnTo>
                        <a:pt x="2735" y="2464"/>
                      </a:lnTo>
                      <a:lnTo>
                        <a:pt x="2742" y="2462"/>
                      </a:lnTo>
                      <a:lnTo>
                        <a:pt x="2748" y="2458"/>
                      </a:lnTo>
                      <a:lnTo>
                        <a:pt x="2755" y="2455"/>
                      </a:lnTo>
                      <a:lnTo>
                        <a:pt x="2764" y="2449"/>
                      </a:lnTo>
                      <a:lnTo>
                        <a:pt x="2771" y="2442"/>
                      </a:lnTo>
                      <a:lnTo>
                        <a:pt x="2778" y="2434"/>
                      </a:lnTo>
                      <a:lnTo>
                        <a:pt x="2785" y="2424"/>
                      </a:lnTo>
                      <a:lnTo>
                        <a:pt x="2796" y="2413"/>
                      </a:lnTo>
                      <a:lnTo>
                        <a:pt x="2809" y="2401"/>
                      </a:lnTo>
                      <a:lnTo>
                        <a:pt x="2816" y="2391"/>
                      </a:lnTo>
                      <a:lnTo>
                        <a:pt x="2823" y="2383"/>
                      </a:lnTo>
                      <a:lnTo>
                        <a:pt x="2831" y="2374"/>
                      </a:lnTo>
                      <a:lnTo>
                        <a:pt x="2838" y="2363"/>
                      </a:lnTo>
                      <a:lnTo>
                        <a:pt x="2841" y="2359"/>
                      </a:lnTo>
                      <a:lnTo>
                        <a:pt x="2843" y="2355"/>
                      </a:lnTo>
                      <a:lnTo>
                        <a:pt x="2845" y="2351"/>
                      </a:lnTo>
                      <a:lnTo>
                        <a:pt x="2846" y="2346"/>
                      </a:lnTo>
                      <a:lnTo>
                        <a:pt x="2846" y="2342"/>
                      </a:lnTo>
                      <a:lnTo>
                        <a:pt x="2845" y="2339"/>
                      </a:lnTo>
                      <a:lnTo>
                        <a:pt x="2843" y="2337"/>
                      </a:lnTo>
                      <a:lnTo>
                        <a:pt x="2841" y="2335"/>
                      </a:lnTo>
                      <a:lnTo>
                        <a:pt x="2837" y="2330"/>
                      </a:lnTo>
                      <a:lnTo>
                        <a:pt x="2834" y="2325"/>
                      </a:lnTo>
                      <a:lnTo>
                        <a:pt x="2829" y="2311"/>
                      </a:lnTo>
                      <a:lnTo>
                        <a:pt x="2826" y="2300"/>
                      </a:lnTo>
                      <a:lnTo>
                        <a:pt x="2824" y="2287"/>
                      </a:lnTo>
                      <a:lnTo>
                        <a:pt x="2823" y="2274"/>
                      </a:lnTo>
                      <a:lnTo>
                        <a:pt x="2824" y="2267"/>
                      </a:lnTo>
                      <a:lnTo>
                        <a:pt x="2827" y="2259"/>
                      </a:lnTo>
                      <a:lnTo>
                        <a:pt x="2829" y="2252"/>
                      </a:lnTo>
                      <a:lnTo>
                        <a:pt x="2831" y="2245"/>
                      </a:lnTo>
                      <a:lnTo>
                        <a:pt x="2833" y="2237"/>
                      </a:lnTo>
                      <a:lnTo>
                        <a:pt x="2835" y="2230"/>
                      </a:lnTo>
                      <a:lnTo>
                        <a:pt x="2836" y="2226"/>
                      </a:lnTo>
                      <a:lnTo>
                        <a:pt x="2838" y="2223"/>
                      </a:lnTo>
                      <a:lnTo>
                        <a:pt x="2840" y="2220"/>
                      </a:lnTo>
                      <a:lnTo>
                        <a:pt x="2843" y="2218"/>
                      </a:lnTo>
                      <a:lnTo>
                        <a:pt x="2850" y="2213"/>
                      </a:lnTo>
                      <a:lnTo>
                        <a:pt x="2859" y="2209"/>
                      </a:lnTo>
                      <a:lnTo>
                        <a:pt x="2867" y="2207"/>
                      </a:lnTo>
                      <a:lnTo>
                        <a:pt x="2876" y="2202"/>
                      </a:lnTo>
                      <a:lnTo>
                        <a:pt x="2887" y="2195"/>
                      </a:lnTo>
                      <a:lnTo>
                        <a:pt x="2896" y="2188"/>
                      </a:lnTo>
                      <a:lnTo>
                        <a:pt x="2905" y="2182"/>
                      </a:lnTo>
                      <a:lnTo>
                        <a:pt x="2917" y="2174"/>
                      </a:lnTo>
                      <a:lnTo>
                        <a:pt x="2929" y="2168"/>
                      </a:lnTo>
                      <a:lnTo>
                        <a:pt x="2941" y="2162"/>
                      </a:lnTo>
                      <a:lnTo>
                        <a:pt x="2951" y="2156"/>
                      </a:lnTo>
                      <a:lnTo>
                        <a:pt x="2960" y="2149"/>
                      </a:lnTo>
                      <a:lnTo>
                        <a:pt x="2970" y="2141"/>
                      </a:lnTo>
                      <a:lnTo>
                        <a:pt x="2978" y="2133"/>
                      </a:lnTo>
                      <a:lnTo>
                        <a:pt x="2987" y="2123"/>
                      </a:lnTo>
                      <a:lnTo>
                        <a:pt x="2996" y="2112"/>
                      </a:lnTo>
                      <a:lnTo>
                        <a:pt x="3003" y="2101"/>
                      </a:lnTo>
                      <a:lnTo>
                        <a:pt x="3008" y="2092"/>
                      </a:lnTo>
                      <a:lnTo>
                        <a:pt x="3011" y="2086"/>
                      </a:lnTo>
                      <a:lnTo>
                        <a:pt x="3014" y="2082"/>
                      </a:lnTo>
                      <a:lnTo>
                        <a:pt x="3018" y="2078"/>
                      </a:lnTo>
                      <a:lnTo>
                        <a:pt x="3024" y="2074"/>
                      </a:lnTo>
                      <a:lnTo>
                        <a:pt x="3024" y="2107"/>
                      </a:lnTo>
                      <a:lnTo>
                        <a:pt x="3027" y="2113"/>
                      </a:lnTo>
                      <a:lnTo>
                        <a:pt x="3030" y="2117"/>
                      </a:lnTo>
                      <a:lnTo>
                        <a:pt x="3033" y="2129"/>
                      </a:lnTo>
                      <a:lnTo>
                        <a:pt x="3038" y="2138"/>
                      </a:lnTo>
                      <a:lnTo>
                        <a:pt x="3045" y="2145"/>
                      </a:lnTo>
                      <a:lnTo>
                        <a:pt x="3053" y="2154"/>
                      </a:lnTo>
                      <a:lnTo>
                        <a:pt x="3062" y="2162"/>
                      </a:lnTo>
                      <a:lnTo>
                        <a:pt x="3070" y="2169"/>
                      </a:lnTo>
                      <a:lnTo>
                        <a:pt x="3074" y="2171"/>
                      </a:lnTo>
                      <a:lnTo>
                        <a:pt x="3078" y="2174"/>
                      </a:lnTo>
                      <a:lnTo>
                        <a:pt x="3084" y="2176"/>
                      </a:lnTo>
                      <a:lnTo>
                        <a:pt x="3090" y="2177"/>
                      </a:lnTo>
                      <a:lnTo>
                        <a:pt x="3096" y="2176"/>
                      </a:lnTo>
                      <a:lnTo>
                        <a:pt x="3103" y="2174"/>
                      </a:lnTo>
                      <a:lnTo>
                        <a:pt x="3108" y="2172"/>
                      </a:lnTo>
                      <a:lnTo>
                        <a:pt x="3115" y="2170"/>
                      </a:lnTo>
                      <a:lnTo>
                        <a:pt x="3125" y="2164"/>
                      </a:lnTo>
                      <a:lnTo>
                        <a:pt x="3137" y="2157"/>
                      </a:lnTo>
                      <a:lnTo>
                        <a:pt x="3146" y="2154"/>
                      </a:lnTo>
                      <a:lnTo>
                        <a:pt x="3154" y="2152"/>
                      </a:lnTo>
                      <a:lnTo>
                        <a:pt x="3161" y="2150"/>
                      </a:lnTo>
                      <a:lnTo>
                        <a:pt x="3171" y="2149"/>
                      </a:lnTo>
                      <a:lnTo>
                        <a:pt x="3179" y="2148"/>
                      </a:lnTo>
                      <a:lnTo>
                        <a:pt x="3186" y="2145"/>
                      </a:lnTo>
                      <a:lnTo>
                        <a:pt x="3193" y="2142"/>
                      </a:lnTo>
                      <a:lnTo>
                        <a:pt x="3201" y="2139"/>
                      </a:lnTo>
                      <a:lnTo>
                        <a:pt x="3212" y="2132"/>
                      </a:lnTo>
                      <a:lnTo>
                        <a:pt x="3224" y="2124"/>
                      </a:lnTo>
                      <a:lnTo>
                        <a:pt x="3218" y="2111"/>
                      </a:lnTo>
                      <a:lnTo>
                        <a:pt x="3213" y="2100"/>
                      </a:lnTo>
                      <a:lnTo>
                        <a:pt x="3208" y="2089"/>
                      </a:lnTo>
                      <a:lnTo>
                        <a:pt x="3205" y="2078"/>
                      </a:lnTo>
                      <a:lnTo>
                        <a:pt x="3199" y="2057"/>
                      </a:lnTo>
                      <a:lnTo>
                        <a:pt x="3193" y="2036"/>
                      </a:lnTo>
                      <a:lnTo>
                        <a:pt x="3188" y="2015"/>
                      </a:lnTo>
                      <a:lnTo>
                        <a:pt x="3182" y="1993"/>
                      </a:lnTo>
                      <a:lnTo>
                        <a:pt x="3179" y="1982"/>
                      </a:lnTo>
                      <a:lnTo>
                        <a:pt x="3175" y="1970"/>
                      </a:lnTo>
                      <a:lnTo>
                        <a:pt x="3171" y="1959"/>
                      </a:lnTo>
                      <a:lnTo>
                        <a:pt x="3164" y="1946"/>
                      </a:lnTo>
                      <a:lnTo>
                        <a:pt x="3158" y="1936"/>
                      </a:lnTo>
                      <a:lnTo>
                        <a:pt x="3152" y="1928"/>
                      </a:lnTo>
                      <a:lnTo>
                        <a:pt x="3144" y="1919"/>
                      </a:lnTo>
                      <a:lnTo>
                        <a:pt x="3135" y="1912"/>
                      </a:lnTo>
                      <a:lnTo>
                        <a:pt x="3127" y="1905"/>
                      </a:lnTo>
                      <a:lnTo>
                        <a:pt x="3119" y="1898"/>
                      </a:lnTo>
                      <a:lnTo>
                        <a:pt x="3110" y="1889"/>
                      </a:lnTo>
                      <a:lnTo>
                        <a:pt x="3103" y="1880"/>
                      </a:lnTo>
                      <a:lnTo>
                        <a:pt x="3098" y="1873"/>
                      </a:lnTo>
                      <a:lnTo>
                        <a:pt x="3093" y="1865"/>
                      </a:lnTo>
                      <a:lnTo>
                        <a:pt x="3090" y="1857"/>
                      </a:lnTo>
                      <a:lnTo>
                        <a:pt x="3087" y="1849"/>
                      </a:lnTo>
                      <a:lnTo>
                        <a:pt x="3082" y="1833"/>
                      </a:lnTo>
                      <a:lnTo>
                        <a:pt x="3079" y="1818"/>
                      </a:lnTo>
                      <a:lnTo>
                        <a:pt x="3075" y="1802"/>
                      </a:lnTo>
                      <a:lnTo>
                        <a:pt x="3069" y="1788"/>
                      </a:lnTo>
                      <a:lnTo>
                        <a:pt x="3066" y="1781"/>
                      </a:lnTo>
                      <a:lnTo>
                        <a:pt x="3061" y="1774"/>
                      </a:lnTo>
                      <a:lnTo>
                        <a:pt x="3056" y="1767"/>
                      </a:lnTo>
                      <a:lnTo>
                        <a:pt x="3048" y="1762"/>
                      </a:lnTo>
                      <a:lnTo>
                        <a:pt x="3039" y="1753"/>
                      </a:lnTo>
                      <a:lnTo>
                        <a:pt x="3031" y="1744"/>
                      </a:lnTo>
                      <a:lnTo>
                        <a:pt x="3024" y="1735"/>
                      </a:lnTo>
                      <a:lnTo>
                        <a:pt x="3018" y="1726"/>
                      </a:lnTo>
                      <a:lnTo>
                        <a:pt x="3008" y="1705"/>
                      </a:lnTo>
                      <a:lnTo>
                        <a:pt x="2996" y="1683"/>
                      </a:lnTo>
                      <a:lnTo>
                        <a:pt x="2990" y="1674"/>
                      </a:lnTo>
                      <a:lnTo>
                        <a:pt x="2986" y="1664"/>
                      </a:lnTo>
                      <a:lnTo>
                        <a:pt x="2984" y="1660"/>
                      </a:lnTo>
                      <a:lnTo>
                        <a:pt x="2983" y="1655"/>
                      </a:lnTo>
                      <a:lnTo>
                        <a:pt x="2982" y="1650"/>
                      </a:lnTo>
                      <a:lnTo>
                        <a:pt x="2982" y="1645"/>
                      </a:lnTo>
                      <a:lnTo>
                        <a:pt x="2982" y="1628"/>
                      </a:lnTo>
                      <a:lnTo>
                        <a:pt x="2994" y="1627"/>
                      </a:lnTo>
                      <a:lnTo>
                        <a:pt x="3006" y="1624"/>
                      </a:lnTo>
                      <a:lnTo>
                        <a:pt x="3017" y="1620"/>
                      </a:lnTo>
                      <a:lnTo>
                        <a:pt x="3028" y="1615"/>
                      </a:lnTo>
                      <a:lnTo>
                        <a:pt x="3032" y="1612"/>
                      </a:lnTo>
                      <a:lnTo>
                        <a:pt x="3036" y="1609"/>
                      </a:lnTo>
                      <a:lnTo>
                        <a:pt x="3039" y="1604"/>
                      </a:lnTo>
                      <a:lnTo>
                        <a:pt x="3042" y="1600"/>
                      </a:lnTo>
                      <a:lnTo>
                        <a:pt x="3045" y="1595"/>
                      </a:lnTo>
                      <a:lnTo>
                        <a:pt x="3047" y="1590"/>
                      </a:lnTo>
                      <a:lnTo>
                        <a:pt x="3048" y="1585"/>
                      </a:lnTo>
                      <a:lnTo>
                        <a:pt x="3048" y="1578"/>
                      </a:lnTo>
                      <a:lnTo>
                        <a:pt x="3047" y="1569"/>
                      </a:lnTo>
                      <a:lnTo>
                        <a:pt x="3046" y="1561"/>
                      </a:lnTo>
                      <a:lnTo>
                        <a:pt x="3044" y="1553"/>
                      </a:lnTo>
                      <a:lnTo>
                        <a:pt x="3041" y="1545"/>
                      </a:lnTo>
                      <a:lnTo>
                        <a:pt x="3033" y="1531"/>
                      </a:lnTo>
                      <a:lnTo>
                        <a:pt x="3023" y="1518"/>
                      </a:lnTo>
                      <a:lnTo>
                        <a:pt x="3014" y="1505"/>
                      </a:lnTo>
                      <a:lnTo>
                        <a:pt x="3006" y="1490"/>
                      </a:lnTo>
                      <a:lnTo>
                        <a:pt x="3003" y="1483"/>
                      </a:lnTo>
                      <a:lnTo>
                        <a:pt x="3001" y="1475"/>
                      </a:lnTo>
                      <a:lnTo>
                        <a:pt x="2999" y="1466"/>
                      </a:lnTo>
                      <a:lnTo>
                        <a:pt x="2999" y="1457"/>
                      </a:lnTo>
                      <a:lnTo>
                        <a:pt x="3004" y="1453"/>
                      </a:lnTo>
                      <a:lnTo>
                        <a:pt x="3010" y="1450"/>
                      </a:lnTo>
                      <a:lnTo>
                        <a:pt x="3013" y="1446"/>
                      </a:lnTo>
                      <a:lnTo>
                        <a:pt x="3015" y="1441"/>
                      </a:lnTo>
                      <a:lnTo>
                        <a:pt x="3015" y="1435"/>
                      </a:lnTo>
                      <a:lnTo>
                        <a:pt x="3016" y="1430"/>
                      </a:lnTo>
                      <a:lnTo>
                        <a:pt x="3017" y="1425"/>
                      </a:lnTo>
                      <a:lnTo>
                        <a:pt x="3018" y="1420"/>
                      </a:lnTo>
                      <a:lnTo>
                        <a:pt x="3019" y="1415"/>
                      </a:lnTo>
                      <a:lnTo>
                        <a:pt x="3022" y="1409"/>
                      </a:lnTo>
                      <a:lnTo>
                        <a:pt x="3031" y="1405"/>
                      </a:lnTo>
                      <a:lnTo>
                        <a:pt x="3039" y="1400"/>
                      </a:lnTo>
                      <a:lnTo>
                        <a:pt x="3042" y="1392"/>
                      </a:lnTo>
                      <a:lnTo>
                        <a:pt x="3043" y="1383"/>
                      </a:lnTo>
                      <a:lnTo>
                        <a:pt x="3043" y="1373"/>
                      </a:lnTo>
                      <a:lnTo>
                        <a:pt x="3044" y="1364"/>
                      </a:lnTo>
                      <a:lnTo>
                        <a:pt x="3044" y="1356"/>
                      </a:lnTo>
                      <a:lnTo>
                        <a:pt x="3046" y="1349"/>
                      </a:lnTo>
                      <a:lnTo>
                        <a:pt x="3048" y="1347"/>
                      </a:lnTo>
                      <a:lnTo>
                        <a:pt x="3050" y="1345"/>
                      </a:lnTo>
                      <a:lnTo>
                        <a:pt x="3053" y="1344"/>
                      </a:lnTo>
                      <a:lnTo>
                        <a:pt x="3058" y="1343"/>
                      </a:lnTo>
                      <a:lnTo>
                        <a:pt x="3061" y="1344"/>
                      </a:lnTo>
                      <a:lnTo>
                        <a:pt x="3063" y="1345"/>
                      </a:lnTo>
                      <a:lnTo>
                        <a:pt x="3065" y="1347"/>
                      </a:lnTo>
                      <a:lnTo>
                        <a:pt x="3067" y="1350"/>
                      </a:lnTo>
                      <a:lnTo>
                        <a:pt x="3070" y="1356"/>
                      </a:lnTo>
                      <a:lnTo>
                        <a:pt x="3074" y="1360"/>
                      </a:lnTo>
                      <a:lnTo>
                        <a:pt x="3090" y="1371"/>
                      </a:lnTo>
                      <a:lnTo>
                        <a:pt x="3105" y="1380"/>
                      </a:lnTo>
                      <a:lnTo>
                        <a:pt x="3120" y="1390"/>
                      </a:lnTo>
                      <a:lnTo>
                        <a:pt x="3136" y="1400"/>
                      </a:lnTo>
                      <a:lnTo>
                        <a:pt x="3147" y="1411"/>
                      </a:lnTo>
                      <a:lnTo>
                        <a:pt x="3155" y="1421"/>
                      </a:lnTo>
                      <a:lnTo>
                        <a:pt x="3159" y="1426"/>
                      </a:lnTo>
                      <a:lnTo>
                        <a:pt x="3164" y="1430"/>
                      </a:lnTo>
                      <a:lnTo>
                        <a:pt x="3170" y="1432"/>
                      </a:lnTo>
                      <a:lnTo>
                        <a:pt x="3177" y="1433"/>
                      </a:lnTo>
                      <a:lnTo>
                        <a:pt x="3181" y="1433"/>
                      </a:lnTo>
                      <a:lnTo>
                        <a:pt x="3184" y="1432"/>
                      </a:lnTo>
                      <a:lnTo>
                        <a:pt x="3187" y="1430"/>
                      </a:lnTo>
                      <a:lnTo>
                        <a:pt x="3190" y="1428"/>
                      </a:lnTo>
                      <a:lnTo>
                        <a:pt x="3195" y="1423"/>
                      </a:lnTo>
                      <a:lnTo>
                        <a:pt x="3201" y="1417"/>
                      </a:lnTo>
                      <a:lnTo>
                        <a:pt x="3205" y="1411"/>
                      </a:lnTo>
                      <a:lnTo>
                        <a:pt x="3210" y="1405"/>
                      </a:lnTo>
                      <a:lnTo>
                        <a:pt x="3213" y="1403"/>
                      </a:lnTo>
                      <a:lnTo>
                        <a:pt x="3216" y="1402"/>
                      </a:lnTo>
                      <a:lnTo>
                        <a:pt x="3220" y="1401"/>
                      </a:lnTo>
                      <a:lnTo>
                        <a:pt x="3224" y="1400"/>
                      </a:lnTo>
                      <a:lnTo>
                        <a:pt x="3229" y="1401"/>
                      </a:lnTo>
                      <a:lnTo>
                        <a:pt x="3232" y="1403"/>
                      </a:lnTo>
                      <a:lnTo>
                        <a:pt x="3235" y="1406"/>
                      </a:lnTo>
                      <a:lnTo>
                        <a:pt x="3237" y="1411"/>
                      </a:lnTo>
                      <a:lnTo>
                        <a:pt x="3239" y="1421"/>
                      </a:lnTo>
                      <a:lnTo>
                        <a:pt x="3241" y="1431"/>
                      </a:lnTo>
                      <a:lnTo>
                        <a:pt x="3243" y="1442"/>
                      </a:lnTo>
                      <a:lnTo>
                        <a:pt x="3245" y="1451"/>
                      </a:lnTo>
                      <a:lnTo>
                        <a:pt x="3248" y="1459"/>
                      </a:lnTo>
                      <a:lnTo>
                        <a:pt x="3252" y="1470"/>
                      </a:lnTo>
                      <a:lnTo>
                        <a:pt x="3257" y="1477"/>
                      </a:lnTo>
                      <a:lnTo>
                        <a:pt x="3262" y="1483"/>
                      </a:lnTo>
                      <a:lnTo>
                        <a:pt x="3268" y="1488"/>
                      </a:lnTo>
                      <a:lnTo>
                        <a:pt x="3273" y="1493"/>
                      </a:lnTo>
                      <a:lnTo>
                        <a:pt x="3278" y="1499"/>
                      </a:lnTo>
                      <a:lnTo>
                        <a:pt x="3282" y="1505"/>
                      </a:lnTo>
                      <a:lnTo>
                        <a:pt x="3285" y="1511"/>
                      </a:lnTo>
                      <a:lnTo>
                        <a:pt x="3286" y="1519"/>
                      </a:lnTo>
                      <a:lnTo>
                        <a:pt x="3286" y="1527"/>
                      </a:lnTo>
                      <a:lnTo>
                        <a:pt x="3284" y="1534"/>
                      </a:lnTo>
                      <a:lnTo>
                        <a:pt x="3280" y="1539"/>
                      </a:lnTo>
                      <a:lnTo>
                        <a:pt x="3277" y="1545"/>
                      </a:lnTo>
                      <a:lnTo>
                        <a:pt x="3274" y="1551"/>
                      </a:lnTo>
                      <a:lnTo>
                        <a:pt x="3272" y="1558"/>
                      </a:lnTo>
                      <a:lnTo>
                        <a:pt x="3270" y="1564"/>
                      </a:lnTo>
                      <a:lnTo>
                        <a:pt x="3269" y="1571"/>
                      </a:lnTo>
                      <a:lnTo>
                        <a:pt x="3270" y="1577"/>
                      </a:lnTo>
                      <a:lnTo>
                        <a:pt x="3271" y="1583"/>
                      </a:lnTo>
                      <a:lnTo>
                        <a:pt x="3274" y="1587"/>
                      </a:lnTo>
                      <a:lnTo>
                        <a:pt x="3277" y="1591"/>
                      </a:lnTo>
                      <a:lnTo>
                        <a:pt x="3281" y="1593"/>
                      </a:lnTo>
                      <a:lnTo>
                        <a:pt x="3287" y="1596"/>
                      </a:lnTo>
                      <a:lnTo>
                        <a:pt x="3292" y="1597"/>
                      </a:lnTo>
                      <a:lnTo>
                        <a:pt x="3298" y="1598"/>
                      </a:lnTo>
                      <a:lnTo>
                        <a:pt x="3310" y="1600"/>
                      </a:lnTo>
                      <a:lnTo>
                        <a:pt x="3325" y="1600"/>
                      </a:lnTo>
                      <a:lnTo>
                        <a:pt x="3338" y="1600"/>
                      </a:lnTo>
                      <a:lnTo>
                        <a:pt x="3352" y="1600"/>
                      </a:lnTo>
                      <a:lnTo>
                        <a:pt x="3384" y="1599"/>
                      </a:lnTo>
                      <a:lnTo>
                        <a:pt x="3413" y="1597"/>
                      </a:lnTo>
                      <a:lnTo>
                        <a:pt x="3427" y="1595"/>
                      </a:lnTo>
                      <a:lnTo>
                        <a:pt x="3441" y="1592"/>
                      </a:lnTo>
                      <a:lnTo>
                        <a:pt x="3456" y="1588"/>
                      </a:lnTo>
                      <a:lnTo>
                        <a:pt x="3471" y="1584"/>
                      </a:lnTo>
                      <a:lnTo>
                        <a:pt x="3476" y="1581"/>
                      </a:lnTo>
                      <a:lnTo>
                        <a:pt x="3481" y="1577"/>
                      </a:lnTo>
                      <a:lnTo>
                        <a:pt x="3486" y="1574"/>
                      </a:lnTo>
                      <a:lnTo>
                        <a:pt x="3490" y="1571"/>
                      </a:lnTo>
                      <a:lnTo>
                        <a:pt x="3494" y="1567"/>
                      </a:lnTo>
                      <a:lnTo>
                        <a:pt x="3498" y="1564"/>
                      </a:lnTo>
                      <a:lnTo>
                        <a:pt x="3503" y="1562"/>
                      </a:lnTo>
                      <a:lnTo>
                        <a:pt x="3509" y="1560"/>
                      </a:lnTo>
                      <a:lnTo>
                        <a:pt x="3521" y="1559"/>
                      </a:lnTo>
                      <a:lnTo>
                        <a:pt x="3531" y="1559"/>
                      </a:lnTo>
                      <a:lnTo>
                        <a:pt x="3543" y="1559"/>
                      </a:lnTo>
                      <a:lnTo>
                        <a:pt x="3554" y="1558"/>
                      </a:lnTo>
                      <a:lnTo>
                        <a:pt x="3566" y="1554"/>
                      </a:lnTo>
                      <a:lnTo>
                        <a:pt x="3577" y="1549"/>
                      </a:lnTo>
                      <a:lnTo>
                        <a:pt x="3586" y="1544"/>
                      </a:lnTo>
                      <a:lnTo>
                        <a:pt x="3595" y="1540"/>
                      </a:lnTo>
                      <a:lnTo>
                        <a:pt x="3605" y="1536"/>
                      </a:lnTo>
                      <a:lnTo>
                        <a:pt x="3614" y="1532"/>
                      </a:lnTo>
                      <a:lnTo>
                        <a:pt x="3625" y="1530"/>
                      </a:lnTo>
                      <a:lnTo>
                        <a:pt x="3637" y="1529"/>
                      </a:lnTo>
                      <a:lnTo>
                        <a:pt x="3643" y="1530"/>
                      </a:lnTo>
                      <a:lnTo>
                        <a:pt x="3647" y="1532"/>
                      </a:lnTo>
                      <a:lnTo>
                        <a:pt x="3651" y="1535"/>
                      </a:lnTo>
                      <a:lnTo>
                        <a:pt x="3653" y="1539"/>
                      </a:lnTo>
                      <a:lnTo>
                        <a:pt x="3656" y="1544"/>
                      </a:lnTo>
                      <a:lnTo>
                        <a:pt x="3658" y="1550"/>
                      </a:lnTo>
                      <a:lnTo>
                        <a:pt x="3659" y="1556"/>
                      </a:lnTo>
                      <a:lnTo>
                        <a:pt x="3659" y="1562"/>
                      </a:lnTo>
                      <a:lnTo>
                        <a:pt x="3659" y="1568"/>
                      </a:lnTo>
                      <a:lnTo>
                        <a:pt x="3657" y="1574"/>
                      </a:lnTo>
                      <a:lnTo>
                        <a:pt x="3655" y="1579"/>
                      </a:lnTo>
                      <a:lnTo>
                        <a:pt x="3651" y="1585"/>
                      </a:lnTo>
                      <a:lnTo>
                        <a:pt x="3644" y="1594"/>
                      </a:lnTo>
                      <a:lnTo>
                        <a:pt x="3637" y="1604"/>
                      </a:lnTo>
                      <a:lnTo>
                        <a:pt x="3628" y="1620"/>
                      </a:lnTo>
                      <a:lnTo>
                        <a:pt x="3617" y="1633"/>
                      </a:lnTo>
                      <a:lnTo>
                        <a:pt x="3607" y="1645"/>
                      </a:lnTo>
                      <a:lnTo>
                        <a:pt x="3596" y="1655"/>
                      </a:lnTo>
                      <a:lnTo>
                        <a:pt x="3574" y="1677"/>
                      </a:lnTo>
                      <a:lnTo>
                        <a:pt x="3550" y="1702"/>
                      </a:lnTo>
                      <a:lnTo>
                        <a:pt x="3544" y="1709"/>
                      </a:lnTo>
                      <a:lnTo>
                        <a:pt x="3539" y="1715"/>
                      </a:lnTo>
                      <a:lnTo>
                        <a:pt x="3535" y="1723"/>
                      </a:lnTo>
                      <a:lnTo>
                        <a:pt x="3532" y="1729"/>
                      </a:lnTo>
                      <a:lnTo>
                        <a:pt x="3527" y="1743"/>
                      </a:lnTo>
                      <a:lnTo>
                        <a:pt x="3524" y="1757"/>
                      </a:lnTo>
                      <a:lnTo>
                        <a:pt x="3522" y="1772"/>
                      </a:lnTo>
                      <a:lnTo>
                        <a:pt x="3521" y="1788"/>
                      </a:lnTo>
                      <a:lnTo>
                        <a:pt x="3521" y="1803"/>
                      </a:lnTo>
                      <a:lnTo>
                        <a:pt x="3521" y="1821"/>
                      </a:lnTo>
                      <a:lnTo>
                        <a:pt x="3521" y="1836"/>
                      </a:lnTo>
                      <a:lnTo>
                        <a:pt x="3519" y="1849"/>
                      </a:lnTo>
                      <a:lnTo>
                        <a:pt x="3519" y="1855"/>
                      </a:lnTo>
                      <a:lnTo>
                        <a:pt x="3519" y="1861"/>
                      </a:lnTo>
                      <a:lnTo>
                        <a:pt x="3520" y="1868"/>
                      </a:lnTo>
                      <a:lnTo>
                        <a:pt x="3521" y="1876"/>
                      </a:lnTo>
                      <a:lnTo>
                        <a:pt x="3525" y="1886"/>
                      </a:lnTo>
                      <a:lnTo>
                        <a:pt x="3529" y="1896"/>
                      </a:lnTo>
                      <a:lnTo>
                        <a:pt x="3531" y="1900"/>
                      </a:lnTo>
                      <a:lnTo>
                        <a:pt x="3533" y="1905"/>
                      </a:lnTo>
                      <a:lnTo>
                        <a:pt x="3534" y="1910"/>
                      </a:lnTo>
                      <a:lnTo>
                        <a:pt x="3535" y="1916"/>
                      </a:lnTo>
                      <a:lnTo>
                        <a:pt x="3545" y="1917"/>
                      </a:lnTo>
                      <a:lnTo>
                        <a:pt x="3554" y="1918"/>
                      </a:lnTo>
                      <a:lnTo>
                        <a:pt x="3558" y="1918"/>
                      </a:lnTo>
                      <a:lnTo>
                        <a:pt x="3563" y="1917"/>
                      </a:lnTo>
                      <a:lnTo>
                        <a:pt x="3567" y="1915"/>
                      </a:lnTo>
                      <a:lnTo>
                        <a:pt x="3571" y="1913"/>
                      </a:lnTo>
                      <a:lnTo>
                        <a:pt x="3578" y="1908"/>
                      </a:lnTo>
                      <a:lnTo>
                        <a:pt x="3583" y="1901"/>
                      </a:lnTo>
                      <a:lnTo>
                        <a:pt x="3588" y="1893"/>
                      </a:lnTo>
                      <a:lnTo>
                        <a:pt x="3592" y="1883"/>
                      </a:lnTo>
                      <a:lnTo>
                        <a:pt x="3595" y="1874"/>
                      </a:lnTo>
                      <a:lnTo>
                        <a:pt x="3600" y="1864"/>
                      </a:lnTo>
                      <a:lnTo>
                        <a:pt x="3607" y="1847"/>
                      </a:lnTo>
                      <a:lnTo>
                        <a:pt x="3614" y="1832"/>
                      </a:lnTo>
                      <a:lnTo>
                        <a:pt x="3618" y="1825"/>
                      </a:lnTo>
                      <a:lnTo>
                        <a:pt x="3620" y="1817"/>
                      </a:lnTo>
                      <a:lnTo>
                        <a:pt x="3622" y="1809"/>
                      </a:lnTo>
                      <a:lnTo>
                        <a:pt x="3623" y="1799"/>
                      </a:lnTo>
                      <a:lnTo>
                        <a:pt x="3621" y="1795"/>
                      </a:lnTo>
                      <a:lnTo>
                        <a:pt x="3618" y="1790"/>
                      </a:lnTo>
                      <a:lnTo>
                        <a:pt x="3618" y="1762"/>
                      </a:lnTo>
                      <a:lnTo>
                        <a:pt x="3630" y="1763"/>
                      </a:lnTo>
                      <a:lnTo>
                        <a:pt x="3641" y="1764"/>
                      </a:lnTo>
                      <a:lnTo>
                        <a:pt x="3644" y="1764"/>
                      </a:lnTo>
                      <a:lnTo>
                        <a:pt x="3647" y="1762"/>
                      </a:lnTo>
                      <a:lnTo>
                        <a:pt x="3648" y="1761"/>
                      </a:lnTo>
                      <a:lnTo>
                        <a:pt x="3650" y="1758"/>
                      </a:lnTo>
                      <a:lnTo>
                        <a:pt x="3653" y="1753"/>
                      </a:lnTo>
                      <a:lnTo>
                        <a:pt x="3657" y="1747"/>
                      </a:lnTo>
                      <a:lnTo>
                        <a:pt x="3663" y="1751"/>
                      </a:lnTo>
                      <a:lnTo>
                        <a:pt x="3668" y="1755"/>
                      </a:lnTo>
                      <a:lnTo>
                        <a:pt x="3672" y="1759"/>
                      </a:lnTo>
                      <a:lnTo>
                        <a:pt x="3676" y="1764"/>
                      </a:lnTo>
                      <a:lnTo>
                        <a:pt x="3678" y="1769"/>
                      </a:lnTo>
                      <a:lnTo>
                        <a:pt x="3680" y="1775"/>
                      </a:lnTo>
                      <a:lnTo>
                        <a:pt x="3681" y="1782"/>
                      </a:lnTo>
                      <a:lnTo>
                        <a:pt x="3682" y="1789"/>
                      </a:lnTo>
                      <a:lnTo>
                        <a:pt x="3681" y="1818"/>
                      </a:lnTo>
                      <a:lnTo>
                        <a:pt x="3680" y="1849"/>
                      </a:lnTo>
                      <a:lnTo>
                        <a:pt x="3680" y="1897"/>
                      </a:lnTo>
                      <a:lnTo>
                        <a:pt x="3685" y="1906"/>
                      </a:lnTo>
                      <a:lnTo>
                        <a:pt x="3685" y="1955"/>
                      </a:lnTo>
                      <a:lnTo>
                        <a:pt x="3686" y="1971"/>
                      </a:lnTo>
                      <a:lnTo>
                        <a:pt x="3689" y="1986"/>
                      </a:lnTo>
                      <a:lnTo>
                        <a:pt x="3693" y="2000"/>
                      </a:lnTo>
                      <a:lnTo>
                        <a:pt x="3697" y="2014"/>
                      </a:lnTo>
                      <a:lnTo>
                        <a:pt x="3701" y="2027"/>
                      </a:lnTo>
                      <a:lnTo>
                        <a:pt x="3705" y="2042"/>
                      </a:lnTo>
                      <a:lnTo>
                        <a:pt x="3707" y="2056"/>
                      </a:lnTo>
                      <a:lnTo>
                        <a:pt x="3708" y="2073"/>
                      </a:lnTo>
                      <a:lnTo>
                        <a:pt x="3727" y="2073"/>
                      </a:lnTo>
                      <a:lnTo>
                        <a:pt x="3739" y="2072"/>
                      </a:lnTo>
                      <a:lnTo>
                        <a:pt x="3751" y="2069"/>
                      </a:lnTo>
                      <a:lnTo>
                        <a:pt x="3762" y="2066"/>
                      </a:lnTo>
                      <a:lnTo>
                        <a:pt x="3775" y="2064"/>
                      </a:lnTo>
                      <a:lnTo>
                        <a:pt x="3777" y="2050"/>
                      </a:lnTo>
                      <a:lnTo>
                        <a:pt x="3780" y="2039"/>
                      </a:lnTo>
                      <a:lnTo>
                        <a:pt x="3783" y="2026"/>
                      </a:lnTo>
                      <a:lnTo>
                        <a:pt x="3785" y="2014"/>
                      </a:lnTo>
                      <a:lnTo>
                        <a:pt x="3781" y="2003"/>
                      </a:lnTo>
                      <a:lnTo>
                        <a:pt x="3778" y="1994"/>
                      </a:lnTo>
                      <a:lnTo>
                        <a:pt x="3778" y="1945"/>
                      </a:lnTo>
                      <a:lnTo>
                        <a:pt x="3778" y="1937"/>
                      </a:lnTo>
                      <a:lnTo>
                        <a:pt x="3781" y="1931"/>
                      </a:lnTo>
                      <a:lnTo>
                        <a:pt x="3783" y="1924"/>
                      </a:lnTo>
                      <a:lnTo>
                        <a:pt x="3787" y="1918"/>
                      </a:lnTo>
                      <a:lnTo>
                        <a:pt x="3790" y="1912"/>
                      </a:lnTo>
                      <a:lnTo>
                        <a:pt x="3793" y="1906"/>
                      </a:lnTo>
                      <a:lnTo>
                        <a:pt x="3795" y="1899"/>
                      </a:lnTo>
                      <a:lnTo>
                        <a:pt x="3796" y="1891"/>
                      </a:lnTo>
                      <a:lnTo>
                        <a:pt x="3795" y="1875"/>
                      </a:lnTo>
                      <a:lnTo>
                        <a:pt x="3793" y="1860"/>
                      </a:lnTo>
                      <a:lnTo>
                        <a:pt x="3790" y="1846"/>
                      </a:lnTo>
                      <a:lnTo>
                        <a:pt x="3789" y="1829"/>
                      </a:lnTo>
                      <a:lnTo>
                        <a:pt x="3789" y="1815"/>
                      </a:lnTo>
                      <a:lnTo>
                        <a:pt x="3791" y="1800"/>
                      </a:lnTo>
                      <a:lnTo>
                        <a:pt x="3793" y="1786"/>
                      </a:lnTo>
                      <a:lnTo>
                        <a:pt x="3796" y="1772"/>
                      </a:lnTo>
                      <a:lnTo>
                        <a:pt x="3800" y="1766"/>
                      </a:lnTo>
                      <a:lnTo>
                        <a:pt x="3802" y="1760"/>
                      </a:lnTo>
                      <a:lnTo>
                        <a:pt x="3806" y="1755"/>
                      </a:lnTo>
                      <a:lnTo>
                        <a:pt x="3810" y="1751"/>
                      </a:lnTo>
                      <a:lnTo>
                        <a:pt x="3814" y="1747"/>
                      </a:lnTo>
                      <a:lnTo>
                        <a:pt x="3819" y="1744"/>
                      </a:lnTo>
                      <a:lnTo>
                        <a:pt x="3825" y="1743"/>
                      </a:lnTo>
                      <a:lnTo>
                        <a:pt x="3832" y="1742"/>
                      </a:lnTo>
                      <a:lnTo>
                        <a:pt x="3839" y="1743"/>
                      </a:lnTo>
                      <a:lnTo>
                        <a:pt x="3845" y="1746"/>
                      </a:lnTo>
                      <a:lnTo>
                        <a:pt x="3850" y="1749"/>
                      </a:lnTo>
                      <a:lnTo>
                        <a:pt x="3854" y="1754"/>
                      </a:lnTo>
                      <a:lnTo>
                        <a:pt x="3860" y="1757"/>
                      </a:lnTo>
                      <a:lnTo>
                        <a:pt x="3865" y="1761"/>
                      </a:lnTo>
                      <a:lnTo>
                        <a:pt x="3870" y="1763"/>
                      </a:lnTo>
                      <a:lnTo>
                        <a:pt x="3877" y="1764"/>
                      </a:lnTo>
                      <a:lnTo>
                        <a:pt x="3880" y="1764"/>
                      </a:lnTo>
                      <a:lnTo>
                        <a:pt x="3884" y="1763"/>
                      </a:lnTo>
                      <a:lnTo>
                        <a:pt x="3887" y="1762"/>
                      </a:lnTo>
                      <a:lnTo>
                        <a:pt x="3889" y="1760"/>
                      </a:lnTo>
                      <a:lnTo>
                        <a:pt x="3893" y="1756"/>
                      </a:lnTo>
                      <a:lnTo>
                        <a:pt x="3896" y="1749"/>
                      </a:lnTo>
                      <a:lnTo>
                        <a:pt x="3900" y="1736"/>
                      </a:lnTo>
                      <a:lnTo>
                        <a:pt x="3903" y="1721"/>
                      </a:lnTo>
                      <a:lnTo>
                        <a:pt x="3907" y="1703"/>
                      </a:lnTo>
                      <a:lnTo>
                        <a:pt x="3910" y="1686"/>
                      </a:lnTo>
                      <a:lnTo>
                        <a:pt x="3914" y="1671"/>
                      </a:lnTo>
                      <a:lnTo>
                        <a:pt x="3918" y="1652"/>
                      </a:lnTo>
                      <a:lnTo>
                        <a:pt x="3923" y="1624"/>
                      </a:lnTo>
                      <a:lnTo>
                        <a:pt x="3927" y="1599"/>
                      </a:lnTo>
                      <a:lnTo>
                        <a:pt x="3929" y="1574"/>
                      </a:lnTo>
                      <a:lnTo>
                        <a:pt x="3929" y="1545"/>
                      </a:lnTo>
                      <a:lnTo>
                        <a:pt x="3924" y="1536"/>
                      </a:lnTo>
                      <a:lnTo>
                        <a:pt x="3918" y="1526"/>
                      </a:lnTo>
                      <a:lnTo>
                        <a:pt x="3918" y="1479"/>
                      </a:lnTo>
                      <a:lnTo>
                        <a:pt x="3918" y="1463"/>
                      </a:lnTo>
                      <a:lnTo>
                        <a:pt x="3919" y="1447"/>
                      </a:lnTo>
                      <a:lnTo>
                        <a:pt x="3920" y="1441"/>
                      </a:lnTo>
                      <a:lnTo>
                        <a:pt x="3923" y="1434"/>
                      </a:lnTo>
                      <a:lnTo>
                        <a:pt x="3925" y="1432"/>
                      </a:lnTo>
                      <a:lnTo>
                        <a:pt x="3928" y="1429"/>
                      </a:lnTo>
                      <a:lnTo>
                        <a:pt x="3931" y="1428"/>
                      </a:lnTo>
                      <a:lnTo>
                        <a:pt x="3934" y="1426"/>
                      </a:lnTo>
                      <a:lnTo>
                        <a:pt x="3945" y="1426"/>
                      </a:lnTo>
                      <a:lnTo>
                        <a:pt x="3956" y="1424"/>
                      </a:lnTo>
                      <a:lnTo>
                        <a:pt x="3960" y="1421"/>
                      </a:lnTo>
                      <a:lnTo>
                        <a:pt x="3964" y="1418"/>
                      </a:lnTo>
                      <a:lnTo>
                        <a:pt x="3966" y="1413"/>
                      </a:lnTo>
                      <a:lnTo>
                        <a:pt x="3967" y="1407"/>
                      </a:lnTo>
                      <a:lnTo>
                        <a:pt x="3970" y="1396"/>
                      </a:lnTo>
                      <a:lnTo>
                        <a:pt x="3973" y="1384"/>
                      </a:lnTo>
                      <a:lnTo>
                        <a:pt x="3978" y="1367"/>
                      </a:lnTo>
                      <a:lnTo>
                        <a:pt x="3982" y="1351"/>
                      </a:lnTo>
                      <a:lnTo>
                        <a:pt x="3986" y="1336"/>
                      </a:lnTo>
                      <a:lnTo>
                        <a:pt x="3991" y="1319"/>
                      </a:lnTo>
                      <a:lnTo>
                        <a:pt x="4002" y="1312"/>
                      </a:lnTo>
                      <a:lnTo>
                        <a:pt x="4012" y="1306"/>
                      </a:lnTo>
                      <a:lnTo>
                        <a:pt x="4017" y="1304"/>
                      </a:lnTo>
                      <a:lnTo>
                        <a:pt x="4023" y="1303"/>
                      </a:lnTo>
                      <a:lnTo>
                        <a:pt x="4030" y="1303"/>
                      </a:lnTo>
                      <a:lnTo>
                        <a:pt x="4037" y="1303"/>
                      </a:lnTo>
                      <a:lnTo>
                        <a:pt x="4040" y="1294"/>
                      </a:lnTo>
                      <a:lnTo>
                        <a:pt x="4044" y="1286"/>
                      </a:lnTo>
                      <a:lnTo>
                        <a:pt x="4050" y="1279"/>
                      </a:lnTo>
                      <a:lnTo>
                        <a:pt x="4057" y="1274"/>
                      </a:lnTo>
                      <a:lnTo>
                        <a:pt x="4064" y="1269"/>
                      </a:lnTo>
                      <a:lnTo>
                        <a:pt x="4072" y="1265"/>
                      </a:lnTo>
                      <a:lnTo>
                        <a:pt x="4081" y="1263"/>
                      </a:lnTo>
                      <a:lnTo>
                        <a:pt x="4091" y="1262"/>
                      </a:lnTo>
                      <a:lnTo>
                        <a:pt x="4092" y="1249"/>
                      </a:lnTo>
                      <a:lnTo>
                        <a:pt x="4092" y="1235"/>
                      </a:lnTo>
                      <a:lnTo>
                        <a:pt x="4093" y="1229"/>
                      </a:lnTo>
                      <a:lnTo>
                        <a:pt x="4094" y="1223"/>
                      </a:lnTo>
                      <a:lnTo>
                        <a:pt x="4096" y="1217"/>
                      </a:lnTo>
                      <a:lnTo>
                        <a:pt x="4098" y="1210"/>
                      </a:lnTo>
                      <a:lnTo>
                        <a:pt x="4102" y="1203"/>
                      </a:lnTo>
                      <a:lnTo>
                        <a:pt x="4106" y="1196"/>
                      </a:lnTo>
                      <a:lnTo>
                        <a:pt x="4111" y="1191"/>
                      </a:lnTo>
                      <a:lnTo>
                        <a:pt x="4117" y="1186"/>
                      </a:lnTo>
                      <a:lnTo>
                        <a:pt x="4123" y="1180"/>
                      </a:lnTo>
                      <a:lnTo>
                        <a:pt x="4129" y="1176"/>
                      </a:lnTo>
                      <a:lnTo>
                        <a:pt x="4136" y="1173"/>
                      </a:lnTo>
                      <a:lnTo>
                        <a:pt x="4144" y="1171"/>
                      </a:lnTo>
                      <a:lnTo>
                        <a:pt x="4158" y="1167"/>
                      </a:lnTo>
                      <a:lnTo>
                        <a:pt x="4175" y="1164"/>
                      </a:lnTo>
                      <a:lnTo>
                        <a:pt x="4191" y="1163"/>
                      </a:lnTo>
                      <a:lnTo>
                        <a:pt x="4209" y="1163"/>
                      </a:lnTo>
                      <a:lnTo>
                        <a:pt x="4220" y="1164"/>
                      </a:lnTo>
                      <a:lnTo>
                        <a:pt x="4230" y="1166"/>
                      </a:lnTo>
                      <a:lnTo>
                        <a:pt x="4240" y="1169"/>
                      </a:lnTo>
                      <a:lnTo>
                        <a:pt x="4250" y="1170"/>
                      </a:lnTo>
                      <a:lnTo>
                        <a:pt x="4307" y="1170"/>
                      </a:lnTo>
                      <a:lnTo>
                        <a:pt x="4308" y="1162"/>
                      </a:lnTo>
                      <a:lnTo>
                        <a:pt x="4309" y="1153"/>
                      </a:lnTo>
                      <a:lnTo>
                        <a:pt x="4309" y="1150"/>
                      </a:lnTo>
                      <a:lnTo>
                        <a:pt x="4307" y="1148"/>
                      </a:lnTo>
                      <a:lnTo>
                        <a:pt x="4305" y="1146"/>
                      </a:lnTo>
                      <a:lnTo>
                        <a:pt x="4303" y="1145"/>
                      </a:lnTo>
                      <a:lnTo>
                        <a:pt x="4298" y="1142"/>
                      </a:lnTo>
                      <a:lnTo>
                        <a:pt x="4293" y="1139"/>
                      </a:lnTo>
                      <a:lnTo>
                        <a:pt x="4278" y="1125"/>
                      </a:lnTo>
                      <a:lnTo>
                        <a:pt x="4266" y="1113"/>
                      </a:lnTo>
                      <a:lnTo>
                        <a:pt x="4253" y="1100"/>
                      </a:lnTo>
                      <a:lnTo>
                        <a:pt x="4241" y="1084"/>
                      </a:lnTo>
                      <a:lnTo>
                        <a:pt x="4245" y="1081"/>
                      </a:lnTo>
                      <a:lnTo>
                        <a:pt x="4250" y="1078"/>
                      </a:lnTo>
                      <a:lnTo>
                        <a:pt x="4256" y="1075"/>
                      </a:lnTo>
                      <a:lnTo>
                        <a:pt x="4261" y="1074"/>
                      </a:lnTo>
                      <a:lnTo>
                        <a:pt x="4266" y="1072"/>
                      </a:lnTo>
                      <a:lnTo>
                        <a:pt x="4271" y="1069"/>
                      </a:lnTo>
                      <a:lnTo>
                        <a:pt x="4276" y="1066"/>
                      </a:lnTo>
                      <a:lnTo>
                        <a:pt x="4281" y="1063"/>
                      </a:lnTo>
                      <a:lnTo>
                        <a:pt x="4289" y="1056"/>
                      </a:lnTo>
                      <a:lnTo>
                        <a:pt x="4295" y="1049"/>
                      </a:lnTo>
                      <a:lnTo>
                        <a:pt x="4300" y="1041"/>
                      </a:lnTo>
                      <a:lnTo>
                        <a:pt x="4305" y="1034"/>
                      </a:lnTo>
                      <a:lnTo>
                        <a:pt x="4314" y="1018"/>
                      </a:lnTo>
                      <a:lnTo>
                        <a:pt x="4322" y="999"/>
                      </a:lnTo>
                      <a:lnTo>
                        <a:pt x="4306" y="991"/>
                      </a:lnTo>
                      <a:lnTo>
                        <a:pt x="4293" y="983"/>
                      </a:lnTo>
                      <a:lnTo>
                        <a:pt x="4278" y="977"/>
                      </a:lnTo>
                      <a:lnTo>
                        <a:pt x="4262" y="973"/>
                      </a:lnTo>
                      <a:lnTo>
                        <a:pt x="4242" y="970"/>
                      </a:lnTo>
                      <a:lnTo>
                        <a:pt x="4222" y="968"/>
                      </a:lnTo>
                      <a:lnTo>
                        <a:pt x="4214" y="966"/>
                      </a:lnTo>
                      <a:lnTo>
                        <a:pt x="4208" y="963"/>
                      </a:lnTo>
                      <a:lnTo>
                        <a:pt x="4205" y="961"/>
                      </a:lnTo>
                      <a:lnTo>
                        <a:pt x="4203" y="958"/>
                      </a:lnTo>
                      <a:lnTo>
                        <a:pt x="4202" y="953"/>
                      </a:lnTo>
                      <a:lnTo>
                        <a:pt x="4202" y="949"/>
                      </a:lnTo>
                      <a:lnTo>
                        <a:pt x="4202" y="938"/>
                      </a:lnTo>
                      <a:lnTo>
                        <a:pt x="4202" y="927"/>
                      </a:lnTo>
                      <a:lnTo>
                        <a:pt x="4203" y="917"/>
                      </a:lnTo>
                      <a:lnTo>
                        <a:pt x="4203" y="906"/>
                      </a:lnTo>
                      <a:lnTo>
                        <a:pt x="4203" y="902"/>
                      </a:lnTo>
                      <a:lnTo>
                        <a:pt x="4202" y="897"/>
                      </a:lnTo>
                      <a:lnTo>
                        <a:pt x="4200" y="894"/>
                      </a:lnTo>
                      <a:lnTo>
                        <a:pt x="4197" y="890"/>
                      </a:lnTo>
                      <a:lnTo>
                        <a:pt x="4192" y="885"/>
                      </a:lnTo>
                      <a:lnTo>
                        <a:pt x="4186" y="880"/>
                      </a:lnTo>
                      <a:lnTo>
                        <a:pt x="4178" y="877"/>
                      </a:lnTo>
                      <a:lnTo>
                        <a:pt x="4168" y="874"/>
                      </a:lnTo>
                      <a:lnTo>
                        <a:pt x="4159" y="872"/>
                      </a:lnTo>
                      <a:lnTo>
                        <a:pt x="4151" y="870"/>
                      </a:lnTo>
                      <a:lnTo>
                        <a:pt x="4150" y="858"/>
                      </a:lnTo>
                      <a:lnTo>
                        <a:pt x="4149" y="846"/>
                      </a:lnTo>
                      <a:lnTo>
                        <a:pt x="4147" y="833"/>
                      </a:lnTo>
                      <a:lnTo>
                        <a:pt x="4144" y="822"/>
                      </a:lnTo>
                      <a:lnTo>
                        <a:pt x="4142" y="817"/>
                      </a:lnTo>
                      <a:lnTo>
                        <a:pt x="4138" y="811"/>
                      </a:lnTo>
                      <a:lnTo>
                        <a:pt x="4135" y="807"/>
                      </a:lnTo>
                      <a:lnTo>
                        <a:pt x="4132" y="804"/>
                      </a:lnTo>
                      <a:lnTo>
                        <a:pt x="4128" y="801"/>
                      </a:lnTo>
                      <a:lnTo>
                        <a:pt x="4123" y="799"/>
                      </a:lnTo>
                      <a:lnTo>
                        <a:pt x="4118" y="798"/>
                      </a:lnTo>
                      <a:lnTo>
                        <a:pt x="4113" y="797"/>
                      </a:lnTo>
                      <a:lnTo>
                        <a:pt x="4104" y="798"/>
                      </a:lnTo>
                      <a:lnTo>
                        <a:pt x="4097" y="800"/>
                      </a:lnTo>
                      <a:lnTo>
                        <a:pt x="4090" y="803"/>
                      </a:lnTo>
                      <a:lnTo>
                        <a:pt x="4084" y="807"/>
                      </a:lnTo>
                      <a:lnTo>
                        <a:pt x="4077" y="811"/>
                      </a:lnTo>
                      <a:lnTo>
                        <a:pt x="4071" y="816"/>
                      </a:lnTo>
                      <a:lnTo>
                        <a:pt x="4064" y="820"/>
                      </a:lnTo>
                      <a:lnTo>
                        <a:pt x="4056" y="823"/>
                      </a:lnTo>
                      <a:lnTo>
                        <a:pt x="4027" y="834"/>
                      </a:lnTo>
                      <a:lnTo>
                        <a:pt x="4002" y="846"/>
                      </a:lnTo>
                      <a:lnTo>
                        <a:pt x="3989" y="851"/>
                      </a:lnTo>
                      <a:lnTo>
                        <a:pt x="3976" y="855"/>
                      </a:lnTo>
                      <a:lnTo>
                        <a:pt x="3961" y="858"/>
                      </a:lnTo>
                      <a:lnTo>
                        <a:pt x="3946" y="859"/>
                      </a:lnTo>
                      <a:lnTo>
                        <a:pt x="3897" y="859"/>
                      </a:lnTo>
                      <a:lnTo>
                        <a:pt x="3889" y="859"/>
                      </a:lnTo>
                      <a:lnTo>
                        <a:pt x="3881" y="861"/>
                      </a:lnTo>
                      <a:lnTo>
                        <a:pt x="3874" y="863"/>
                      </a:lnTo>
                      <a:lnTo>
                        <a:pt x="3868" y="866"/>
                      </a:lnTo>
                      <a:lnTo>
                        <a:pt x="3862" y="870"/>
                      </a:lnTo>
                      <a:lnTo>
                        <a:pt x="3857" y="875"/>
                      </a:lnTo>
                      <a:lnTo>
                        <a:pt x="3851" y="880"/>
                      </a:lnTo>
                      <a:lnTo>
                        <a:pt x="3846" y="886"/>
                      </a:lnTo>
                      <a:lnTo>
                        <a:pt x="3838" y="898"/>
                      </a:lnTo>
                      <a:lnTo>
                        <a:pt x="3831" y="913"/>
                      </a:lnTo>
                      <a:lnTo>
                        <a:pt x="3824" y="929"/>
                      </a:lnTo>
                      <a:lnTo>
                        <a:pt x="3818" y="944"/>
                      </a:lnTo>
                      <a:lnTo>
                        <a:pt x="3813" y="955"/>
                      </a:lnTo>
                      <a:lnTo>
                        <a:pt x="3807" y="966"/>
                      </a:lnTo>
                      <a:lnTo>
                        <a:pt x="3801" y="975"/>
                      </a:lnTo>
                      <a:lnTo>
                        <a:pt x="3794" y="983"/>
                      </a:lnTo>
                      <a:lnTo>
                        <a:pt x="3781" y="1001"/>
                      </a:lnTo>
                      <a:lnTo>
                        <a:pt x="3765" y="1021"/>
                      </a:lnTo>
                      <a:lnTo>
                        <a:pt x="3750" y="1044"/>
                      </a:lnTo>
                      <a:lnTo>
                        <a:pt x="3734" y="1065"/>
                      </a:lnTo>
                      <a:lnTo>
                        <a:pt x="3726" y="1074"/>
                      </a:lnTo>
                      <a:lnTo>
                        <a:pt x="3717" y="1082"/>
                      </a:lnTo>
                      <a:lnTo>
                        <a:pt x="3711" y="1085"/>
                      </a:lnTo>
                      <a:lnTo>
                        <a:pt x="3705" y="1087"/>
                      </a:lnTo>
                      <a:lnTo>
                        <a:pt x="3699" y="1090"/>
                      </a:lnTo>
                      <a:lnTo>
                        <a:pt x="3692" y="1091"/>
                      </a:lnTo>
                      <a:lnTo>
                        <a:pt x="3685" y="1092"/>
                      </a:lnTo>
                      <a:lnTo>
                        <a:pt x="3677" y="1092"/>
                      </a:lnTo>
                      <a:lnTo>
                        <a:pt x="3673" y="1092"/>
                      </a:lnTo>
                      <a:lnTo>
                        <a:pt x="3670" y="1093"/>
                      </a:lnTo>
                      <a:lnTo>
                        <a:pt x="3667" y="1094"/>
                      </a:lnTo>
                      <a:lnTo>
                        <a:pt x="3664" y="1096"/>
                      </a:lnTo>
                      <a:lnTo>
                        <a:pt x="3655" y="1105"/>
                      </a:lnTo>
                      <a:lnTo>
                        <a:pt x="3647" y="1114"/>
                      </a:lnTo>
                      <a:lnTo>
                        <a:pt x="3641" y="1123"/>
                      </a:lnTo>
                      <a:lnTo>
                        <a:pt x="3636" y="1133"/>
                      </a:lnTo>
                      <a:lnTo>
                        <a:pt x="3630" y="1141"/>
                      </a:lnTo>
                      <a:lnTo>
                        <a:pt x="3622" y="1148"/>
                      </a:lnTo>
                      <a:lnTo>
                        <a:pt x="3618" y="1150"/>
                      </a:lnTo>
                      <a:lnTo>
                        <a:pt x="3614" y="1152"/>
                      </a:lnTo>
                      <a:lnTo>
                        <a:pt x="3609" y="1154"/>
                      </a:lnTo>
                      <a:lnTo>
                        <a:pt x="3603" y="1154"/>
                      </a:lnTo>
                      <a:lnTo>
                        <a:pt x="3584" y="1154"/>
                      </a:lnTo>
                      <a:lnTo>
                        <a:pt x="3567" y="1156"/>
                      </a:lnTo>
                      <a:lnTo>
                        <a:pt x="3551" y="1156"/>
                      </a:lnTo>
                      <a:lnTo>
                        <a:pt x="3532" y="1157"/>
                      </a:lnTo>
                      <a:lnTo>
                        <a:pt x="3530" y="1164"/>
                      </a:lnTo>
                      <a:lnTo>
                        <a:pt x="3526" y="1170"/>
                      </a:lnTo>
                      <a:lnTo>
                        <a:pt x="3522" y="1177"/>
                      </a:lnTo>
                      <a:lnTo>
                        <a:pt x="3517" y="1184"/>
                      </a:lnTo>
                      <a:lnTo>
                        <a:pt x="3513" y="1190"/>
                      </a:lnTo>
                      <a:lnTo>
                        <a:pt x="3508" y="1196"/>
                      </a:lnTo>
                      <a:lnTo>
                        <a:pt x="3505" y="1203"/>
                      </a:lnTo>
                      <a:lnTo>
                        <a:pt x="3504" y="1210"/>
                      </a:lnTo>
                      <a:lnTo>
                        <a:pt x="3505" y="1215"/>
                      </a:lnTo>
                      <a:lnTo>
                        <a:pt x="3506" y="1219"/>
                      </a:lnTo>
                      <a:lnTo>
                        <a:pt x="3509" y="1223"/>
                      </a:lnTo>
                      <a:lnTo>
                        <a:pt x="3513" y="1226"/>
                      </a:lnTo>
                      <a:lnTo>
                        <a:pt x="3520" y="1231"/>
                      </a:lnTo>
                      <a:lnTo>
                        <a:pt x="3529" y="1235"/>
                      </a:lnTo>
                      <a:lnTo>
                        <a:pt x="3538" y="1239"/>
                      </a:lnTo>
                      <a:lnTo>
                        <a:pt x="3547" y="1245"/>
                      </a:lnTo>
                      <a:lnTo>
                        <a:pt x="3550" y="1248"/>
                      </a:lnTo>
                      <a:lnTo>
                        <a:pt x="3552" y="1251"/>
                      </a:lnTo>
                      <a:lnTo>
                        <a:pt x="3554" y="1255"/>
                      </a:lnTo>
                      <a:lnTo>
                        <a:pt x="3554" y="1260"/>
                      </a:lnTo>
                      <a:lnTo>
                        <a:pt x="3554" y="1265"/>
                      </a:lnTo>
                      <a:lnTo>
                        <a:pt x="3552" y="1271"/>
                      </a:lnTo>
                      <a:lnTo>
                        <a:pt x="3550" y="1275"/>
                      </a:lnTo>
                      <a:lnTo>
                        <a:pt x="3547" y="1279"/>
                      </a:lnTo>
                      <a:lnTo>
                        <a:pt x="3543" y="1282"/>
                      </a:lnTo>
                      <a:lnTo>
                        <a:pt x="3538" y="1284"/>
                      </a:lnTo>
                      <a:lnTo>
                        <a:pt x="3533" y="1286"/>
                      </a:lnTo>
                      <a:lnTo>
                        <a:pt x="3528" y="1288"/>
                      </a:lnTo>
                      <a:lnTo>
                        <a:pt x="3517" y="1290"/>
                      </a:lnTo>
                      <a:lnTo>
                        <a:pt x="3503" y="1291"/>
                      </a:lnTo>
                      <a:lnTo>
                        <a:pt x="3491" y="1292"/>
                      </a:lnTo>
                      <a:lnTo>
                        <a:pt x="3478" y="1293"/>
                      </a:lnTo>
                      <a:lnTo>
                        <a:pt x="3457" y="1296"/>
                      </a:lnTo>
                      <a:lnTo>
                        <a:pt x="3438" y="1302"/>
                      </a:lnTo>
                      <a:lnTo>
                        <a:pt x="3429" y="1304"/>
                      </a:lnTo>
                      <a:lnTo>
                        <a:pt x="3418" y="1306"/>
                      </a:lnTo>
                      <a:lnTo>
                        <a:pt x="3408" y="1307"/>
                      </a:lnTo>
                      <a:lnTo>
                        <a:pt x="3396" y="1308"/>
                      </a:lnTo>
                      <a:lnTo>
                        <a:pt x="3318" y="1308"/>
                      </a:lnTo>
                      <a:lnTo>
                        <a:pt x="3314" y="1308"/>
                      </a:lnTo>
                      <a:lnTo>
                        <a:pt x="3309" y="1309"/>
                      </a:lnTo>
                      <a:lnTo>
                        <a:pt x="3306" y="1311"/>
                      </a:lnTo>
                      <a:lnTo>
                        <a:pt x="3303" y="1313"/>
                      </a:lnTo>
                      <a:lnTo>
                        <a:pt x="3298" y="1318"/>
                      </a:lnTo>
                      <a:lnTo>
                        <a:pt x="3293" y="1324"/>
                      </a:lnTo>
                      <a:lnTo>
                        <a:pt x="3289" y="1331"/>
                      </a:lnTo>
                      <a:lnTo>
                        <a:pt x="3284" y="1336"/>
                      </a:lnTo>
                      <a:lnTo>
                        <a:pt x="3280" y="1338"/>
                      </a:lnTo>
                      <a:lnTo>
                        <a:pt x="3277" y="1340"/>
                      </a:lnTo>
                      <a:lnTo>
                        <a:pt x="3273" y="1341"/>
                      </a:lnTo>
                      <a:lnTo>
                        <a:pt x="3269" y="1341"/>
                      </a:lnTo>
                      <a:lnTo>
                        <a:pt x="3264" y="1341"/>
                      </a:lnTo>
                      <a:lnTo>
                        <a:pt x="3260" y="1340"/>
                      </a:lnTo>
                      <a:lnTo>
                        <a:pt x="3256" y="1338"/>
                      </a:lnTo>
                      <a:lnTo>
                        <a:pt x="3251" y="1337"/>
                      </a:lnTo>
                      <a:lnTo>
                        <a:pt x="3244" y="1332"/>
                      </a:lnTo>
                      <a:lnTo>
                        <a:pt x="3237" y="1327"/>
                      </a:lnTo>
                      <a:lnTo>
                        <a:pt x="3230" y="1321"/>
                      </a:lnTo>
                      <a:lnTo>
                        <a:pt x="3222" y="1315"/>
                      </a:lnTo>
                      <a:lnTo>
                        <a:pt x="3214" y="1311"/>
                      </a:lnTo>
                      <a:lnTo>
                        <a:pt x="3205" y="1308"/>
                      </a:lnTo>
                      <a:lnTo>
                        <a:pt x="3186" y="1306"/>
                      </a:lnTo>
                      <a:lnTo>
                        <a:pt x="3168" y="1305"/>
                      </a:lnTo>
                      <a:lnTo>
                        <a:pt x="3161" y="1304"/>
                      </a:lnTo>
                      <a:lnTo>
                        <a:pt x="3153" y="1302"/>
                      </a:lnTo>
                      <a:lnTo>
                        <a:pt x="3150" y="1300"/>
                      </a:lnTo>
                      <a:lnTo>
                        <a:pt x="3147" y="1298"/>
                      </a:lnTo>
                      <a:lnTo>
                        <a:pt x="3144" y="1294"/>
                      </a:lnTo>
                      <a:lnTo>
                        <a:pt x="3141" y="1291"/>
                      </a:lnTo>
                      <a:lnTo>
                        <a:pt x="3136" y="1284"/>
                      </a:lnTo>
                      <a:lnTo>
                        <a:pt x="3132" y="1277"/>
                      </a:lnTo>
                      <a:lnTo>
                        <a:pt x="3129" y="1270"/>
                      </a:lnTo>
                      <a:lnTo>
                        <a:pt x="3127" y="1262"/>
                      </a:lnTo>
                      <a:lnTo>
                        <a:pt x="3125" y="1254"/>
                      </a:lnTo>
                      <a:lnTo>
                        <a:pt x="3124" y="1246"/>
                      </a:lnTo>
                      <a:lnTo>
                        <a:pt x="3124" y="1237"/>
                      </a:lnTo>
                      <a:lnTo>
                        <a:pt x="3123" y="1229"/>
                      </a:lnTo>
                      <a:lnTo>
                        <a:pt x="3123" y="1229"/>
                      </a:lnTo>
                      <a:lnTo>
                        <a:pt x="3112" y="1226"/>
                      </a:lnTo>
                      <a:lnTo>
                        <a:pt x="3100" y="1226"/>
                      </a:lnTo>
                      <a:lnTo>
                        <a:pt x="3090" y="1226"/>
                      </a:lnTo>
                      <a:lnTo>
                        <a:pt x="3077" y="1227"/>
                      </a:lnTo>
                      <a:lnTo>
                        <a:pt x="3077" y="1165"/>
                      </a:lnTo>
                      <a:lnTo>
                        <a:pt x="3075" y="1160"/>
                      </a:lnTo>
                      <a:lnTo>
                        <a:pt x="3073" y="1157"/>
                      </a:lnTo>
                      <a:lnTo>
                        <a:pt x="3069" y="1153"/>
                      </a:lnTo>
                      <a:lnTo>
                        <a:pt x="3065" y="1151"/>
                      </a:lnTo>
                      <a:lnTo>
                        <a:pt x="3060" y="1158"/>
                      </a:lnTo>
                      <a:lnTo>
                        <a:pt x="3055" y="1163"/>
                      </a:lnTo>
                      <a:lnTo>
                        <a:pt x="3049" y="1168"/>
                      </a:lnTo>
                      <a:lnTo>
                        <a:pt x="3043" y="1173"/>
                      </a:lnTo>
                      <a:lnTo>
                        <a:pt x="3032" y="1180"/>
                      </a:lnTo>
                      <a:lnTo>
                        <a:pt x="3018" y="1187"/>
                      </a:lnTo>
                      <a:lnTo>
                        <a:pt x="3005" y="1191"/>
                      </a:lnTo>
                      <a:lnTo>
                        <a:pt x="2990" y="1195"/>
                      </a:lnTo>
                      <a:lnTo>
                        <a:pt x="2975" y="1197"/>
                      </a:lnTo>
                      <a:lnTo>
                        <a:pt x="2958" y="1200"/>
                      </a:lnTo>
                      <a:lnTo>
                        <a:pt x="2957" y="1226"/>
                      </a:lnTo>
                      <a:lnTo>
                        <a:pt x="2957" y="1249"/>
                      </a:lnTo>
                      <a:lnTo>
                        <a:pt x="2956" y="1272"/>
                      </a:lnTo>
                      <a:lnTo>
                        <a:pt x="2956" y="1298"/>
                      </a:lnTo>
                      <a:lnTo>
                        <a:pt x="2956" y="1306"/>
                      </a:lnTo>
                      <a:lnTo>
                        <a:pt x="2958" y="1313"/>
                      </a:lnTo>
                      <a:lnTo>
                        <a:pt x="2961" y="1319"/>
                      </a:lnTo>
                      <a:lnTo>
                        <a:pt x="2964" y="1326"/>
                      </a:lnTo>
                      <a:lnTo>
                        <a:pt x="2967" y="1332"/>
                      </a:lnTo>
                      <a:lnTo>
                        <a:pt x="2970" y="1338"/>
                      </a:lnTo>
                      <a:lnTo>
                        <a:pt x="2972" y="1345"/>
                      </a:lnTo>
                      <a:lnTo>
                        <a:pt x="2973" y="1352"/>
                      </a:lnTo>
                      <a:lnTo>
                        <a:pt x="2972" y="1363"/>
                      </a:lnTo>
                      <a:lnTo>
                        <a:pt x="2972" y="1374"/>
                      </a:lnTo>
                      <a:lnTo>
                        <a:pt x="2970" y="1385"/>
                      </a:lnTo>
                      <a:lnTo>
                        <a:pt x="2966" y="1394"/>
                      </a:lnTo>
                      <a:lnTo>
                        <a:pt x="2965" y="1398"/>
                      </a:lnTo>
                      <a:lnTo>
                        <a:pt x="2963" y="1402"/>
                      </a:lnTo>
                      <a:lnTo>
                        <a:pt x="2960" y="1405"/>
                      </a:lnTo>
                      <a:lnTo>
                        <a:pt x="2957" y="1408"/>
                      </a:lnTo>
                      <a:lnTo>
                        <a:pt x="2954" y="1412"/>
                      </a:lnTo>
                      <a:lnTo>
                        <a:pt x="2951" y="1413"/>
                      </a:lnTo>
                      <a:lnTo>
                        <a:pt x="2946" y="1415"/>
                      </a:lnTo>
                      <a:lnTo>
                        <a:pt x="2942" y="1415"/>
                      </a:lnTo>
                      <a:lnTo>
                        <a:pt x="2929" y="1409"/>
                      </a:lnTo>
                      <a:lnTo>
                        <a:pt x="2917" y="1405"/>
                      </a:lnTo>
                      <a:lnTo>
                        <a:pt x="2910" y="1406"/>
                      </a:lnTo>
                      <a:lnTo>
                        <a:pt x="2903" y="1407"/>
                      </a:lnTo>
                      <a:lnTo>
                        <a:pt x="2878" y="1407"/>
                      </a:lnTo>
                      <a:lnTo>
                        <a:pt x="2856" y="1408"/>
                      </a:lnTo>
                      <a:lnTo>
                        <a:pt x="2844" y="1408"/>
                      </a:lnTo>
                      <a:lnTo>
                        <a:pt x="2833" y="1408"/>
                      </a:lnTo>
                      <a:lnTo>
                        <a:pt x="2821" y="1407"/>
                      </a:lnTo>
                      <a:lnTo>
                        <a:pt x="2809" y="1405"/>
                      </a:lnTo>
                      <a:lnTo>
                        <a:pt x="2800" y="1402"/>
                      </a:lnTo>
                      <a:lnTo>
                        <a:pt x="2792" y="1399"/>
                      </a:lnTo>
                      <a:lnTo>
                        <a:pt x="2785" y="1395"/>
                      </a:lnTo>
                      <a:lnTo>
                        <a:pt x="2779" y="1391"/>
                      </a:lnTo>
                      <a:lnTo>
                        <a:pt x="2772" y="1388"/>
                      </a:lnTo>
                      <a:lnTo>
                        <a:pt x="2765" y="1385"/>
                      </a:lnTo>
                      <a:lnTo>
                        <a:pt x="2757" y="1383"/>
                      </a:lnTo>
                      <a:lnTo>
                        <a:pt x="2749" y="1381"/>
                      </a:lnTo>
                      <a:lnTo>
                        <a:pt x="2636" y="1381"/>
                      </a:lnTo>
                      <a:lnTo>
                        <a:pt x="2629" y="1380"/>
                      </a:lnTo>
                      <a:lnTo>
                        <a:pt x="2621" y="1379"/>
                      </a:lnTo>
                      <a:lnTo>
                        <a:pt x="2615" y="1377"/>
                      </a:lnTo>
                      <a:lnTo>
                        <a:pt x="2609" y="1374"/>
                      </a:lnTo>
                      <a:lnTo>
                        <a:pt x="2598" y="1368"/>
                      </a:lnTo>
                      <a:lnTo>
                        <a:pt x="2587" y="1360"/>
                      </a:lnTo>
                      <a:lnTo>
                        <a:pt x="2577" y="1352"/>
                      </a:lnTo>
                      <a:lnTo>
                        <a:pt x="2566" y="1345"/>
                      </a:lnTo>
                      <a:lnTo>
                        <a:pt x="2560" y="1342"/>
                      </a:lnTo>
                      <a:lnTo>
                        <a:pt x="2554" y="1340"/>
                      </a:lnTo>
                      <a:lnTo>
                        <a:pt x="2547" y="1339"/>
                      </a:lnTo>
                      <a:lnTo>
                        <a:pt x="2539" y="1339"/>
                      </a:lnTo>
                      <a:lnTo>
                        <a:pt x="2491" y="1339"/>
                      </a:lnTo>
                      <a:lnTo>
                        <a:pt x="2481" y="1338"/>
                      </a:lnTo>
                      <a:lnTo>
                        <a:pt x="2474" y="1336"/>
                      </a:lnTo>
                      <a:lnTo>
                        <a:pt x="2467" y="1333"/>
                      </a:lnTo>
                      <a:lnTo>
                        <a:pt x="2460" y="1329"/>
                      </a:lnTo>
                      <a:lnTo>
                        <a:pt x="2447" y="1318"/>
                      </a:lnTo>
                      <a:lnTo>
                        <a:pt x="2436" y="1307"/>
                      </a:lnTo>
                      <a:lnTo>
                        <a:pt x="2424" y="1294"/>
                      </a:lnTo>
                      <a:lnTo>
                        <a:pt x="2412" y="1284"/>
                      </a:lnTo>
                      <a:lnTo>
                        <a:pt x="2405" y="1280"/>
                      </a:lnTo>
                      <a:lnTo>
                        <a:pt x="2398" y="1277"/>
                      </a:lnTo>
                      <a:lnTo>
                        <a:pt x="2389" y="1275"/>
                      </a:lnTo>
                      <a:lnTo>
                        <a:pt x="2381" y="1275"/>
                      </a:lnTo>
                      <a:lnTo>
                        <a:pt x="2371" y="1275"/>
                      </a:lnTo>
                      <a:lnTo>
                        <a:pt x="2361" y="1277"/>
                      </a:lnTo>
                      <a:lnTo>
                        <a:pt x="2353" y="1279"/>
                      </a:lnTo>
                      <a:lnTo>
                        <a:pt x="2346" y="1282"/>
                      </a:lnTo>
                      <a:lnTo>
                        <a:pt x="2337" y="1284"/>
                      </a:lnTo>
                      <a:lnTo>
                        <a:pt x="2329" y="1286"/>
                      </a:lnTo>
                      <a:lnTo>
                        <a:pt x="2320" y="1288"/>
                      </a:lnTo>
                      <a:lnTo>
                        <a:pt x="2309" y="1289"/>
                      </a:lnTo>
                      <a:lnTo>
                        <a:pt x="2309" y="1284"/>
                      </a:lnTo>
                      <a:lnTo>
                        <a:pt x="2309" y="1279"/>
                      </a:lnTo>
                      <a:lnTo>
                        <a:pt x="2302" y="1277"/>
                      </a:lnTo>
                      <a:lnTo>
                        <a:pt x="2296" y="1276"/>
                      </a:lnTo>
                      <a:lnTo>
                        <a:pt x="2289" y="1275"/>
                      </a:lnTo>
                      <a:lnTo>
                        <a:pt x="2283" y="1274"/>
                      </a:lnTo>
                      <a:lnTo>
                        <a:pt x="2270" y="1275"/>
                      </a:lnTo>
                      <a:lnTo>
                        <a:pt x="2255" y="1275"/>
                      </a:lnTo>
                      <a:lnTo>
                        <a:pt x="2241" y="1278"/>
                      </a:lnTo>
                      <a:lnTo>
                        <a:pt x="2227" y="1282"/>
                      </a:lnTo>
                      <a:lnTo>
                        <a:pt x="2221" y="1281"/>
                      </a:lnTo>
                      <a:lnTo>
                        <a:pt x="2217" y="1280"/>
                      </a:lnTo>
                      <a:lnTo>
                        <a:pt x="2213" y="1279"/>
                      </a:lnTo>
                      <a:lnTo>
                        <a:pt x="2209" y="1277"/>
                      </a:lnTo>
                      <a:lnTo>
                        <a:pt x="2202" y="1272"/>
                      </a:lnTo>
                      <a:lnTo>
                        <a:pt x="2195" y="1265"/>
                      </a:lnTo>
                      <a:lnTo>
                        <a:pt x="2189" y="1259"/>
                      </a:lnTo>
                      <a:lnTo>
                        <a:pt x="2183" y="1253"/>
                      </a:lnTo>
                      <a:lnTo>
                        <a:pt x="2176" y="1247"/>
                      </a:lnTo>
                      <a:lnTo>
                        <a:pt x="2167" y="1242"/>
                      </a:lnTo>
                      <a:lnTo>
                        <a:pt x="2152" y="1235"/>
                      </a:lnTo>
                      <a:lnTo>
                        <a:pt x="2137" y="1232"/>
                      </a:lnTo>
                      <a:lnTo>
                        <a:pt x="2123" y="1229"/>
                      </a:lnTo>
                      <a:lnTo>
                        <a:pt x="2107" y="1225"/>
                      </a:lnTo>
                      <a:lnTo>
                        <a:pt x="2101" y="1222"/>
                      </a:lnTo>
                      <a:lnTo>
                        <a:pt x="2097" y="1219"/>
                      </a:lnTo>
                      <a:lnTo>
                        <a:pt x="2092" y="1215"/>
                      </a:lnTo>
                      <a:lnTo>
                        <a:pt x="2089" y="1210"/>
                      </a:lnTo>
                      <a:lnTo>
                        <a:pt x="2085" y="1205"/>
                      </a:lnTo>
                      <a:lnTo>
                        <a:pt x="2080" y="1201"/>
                      </a:lnTo>
                      <a:lnTo>
                        <a:pt x="2075" y="1197"/>
                      </a:lnTo>
                      <a:lnTo>
                        <a:pt x="2070" y="1194"/>
                      </a:lnTo>
                      <a:lnTo>
                        <a:pt x="2060" y="1190"/>
                      </a:lnTo>
                      <a:lnTo>
                        <a:pt x="2051" y="1188"/>
                      </a:lnTo>
                      <a:lnTo>
                        <a:pt x="2042" y="1186"/>
                      </a:lnTo>
                      <a:lnTo>
                        <a:pt x="2032" y="1181"/>
                      </a:lnTo>
                      <a:lnTo>
                        <a:pt x="2024" y="1178"/>
                      </a:lnTo>
                      <a:lnTo>
                        <a:pt x="2017" y="1174"/>
                      </a:lnTo>
                      <a:lnTo>
                        <a:pt x="2011" y="1170"/>
                      </a:lnTo>
                      <a:lnTo>
                        <a:pt x="2006" y="1166"/>
                      </a:lnTo>
                      <a:lnTo>
                        <a:pt x="1995" y="1157"/>
                      </a:lnTo>
                      <a:lnTo>
                        <a:pt x="1986" y="1146"/>
                      </a:lnTo>
                      <a:lnTo>
                        <a:pt x="1976" y="1137"/>
                      </a:lnTo>
                      <a:lnTo>
                        <a:pt x="1965" y="1128"/>
                      </a:lnTo>
                      <a:lnTo>
                        <a:pt x="1960" y="1123"/>
                      </a:lnTo>
                      <a:lnTo>
                        <a:pt x="1953" y="1119"/>
                      </a:lnTo>
                      <a:lnTo>
                        <a:pt x="1947" y="1116"/>
                      </a:lnTo>
                      <a:lnTo>
                        <a:pt x="1940" y="1113"/>
                      </a:lnTo>
                      <a:lnTo>
                        <a:pt x="1928" y="1109"/>
                      </a:lnTo>
                      <a:lnTo>
                        <a:pt x="1918" y="1104"/>
                      </a:lnTo>
                      <a:lnTo>
                        <a:pt x="1908" y="1100"/>
                      </a:lnTo>
                      <a:lnTo>
                        <a:pt x="1899" y="1094"/>
                      </a:lnTo>
                      <a:lnTo>
                        <a:pt x="1891" y="1088"/>
                      </a:lnTo>
                      <a:lnTo>
                        <a:pt x="1883" y="1082"/>
                      </a:lnTo>
                      <a:lnTo>
                        <a:pt x="1874" y="1074"/>
                      </a:lnTo>
                      <a:lnTo>
                        <a:pt x="1866" y="1065"/>
                      </a:lnTo>
                      <a:lnTo>
                        <a:pt x="1858" y="1059"/>
                      </a:lnTo>
                      <a:lnTo>
                        <a:pt x="1850" y="1054"/>
                      </a:lnTo>
                      <a:lnTo>
                        <a:pt x="1847" y="1051"/>
                      </a:lnTo>
                      <a:lnTo>
                        <a:pt x="1844" y="1048"/>
                      </a:lnTo>
                      <a:lnTo>
                        <a:pt x="1842" y="1044"/>
                      </a:lnTo>
                      <a:lnTo>
                        <a:pt x="1842" y="1039"/>
                      </a:lnTo>
                      <a:lnTo>
                        <a:pt x="1842" y="1022"/>
                      </a:lnTo>
                      <a:lnTo>
                        <a:pt x="1842" y="1006"/>
                      </a:lnTo>
                      <a:lnTo>
                        <a:pt x="1844" y="992"/>
                      </a:lnTo>
                      <a:lnTo>
                        <a:pt x="1846" y="977"/>
                      </a:lnTo>
                      <a:lnTo>
                        <a:pt x="1850" y="964"/>
                      </a:lnTo>
                      <a:lnTo>
                        <a:pt x="1856" y="950"/>
                      </a:lnTo>
                      <a:lnTo>
                        <a:pt x="1863" y="937"/>
                      </a:lnTo>
                      <a:lnTo>
                        <a:pt x="1872" y="923"/>
                      </a:lnTo>
                      <a:lnTo>
                        <a:pt x="1881" y="913"/>
                      </a:lnTo>
                      <a:lnTo>
                        <a:pt x="1891" y="905"/>
                      </a:lnTo>
                      <a:lnTo>
                        <a:pt x="1901" y="896"/>
                      </a:lnTo>
                      <a:lnTo>
                        <a:pt x="1912" y="889"/>
                      </a:lnTo>
                      <a:lnTo>
                        <a:pt x="1922" y="882"/>
                      </a:lnTo>
                      <a:lnTo>
                        <a:pt x="1932" y="874"/>
                      </a:lnTo>
                      <a:lnTo>
                        <a:pt x="1942" y="864"/>
                      </a:lnTo>
                      <a:lnTo>
                        <a:pt x="1950" y="855"/>
                      </a:lnTo>
                      <a:lnTo>
                        <a:pt x="1945" y="845"/>
                      </a:lnTo>
                      <a:lnTo>
                        <a:pt x="1940" y="836"/>
                      </a:lnTo>
                      <a:lnTo>
                        <a:pt x="1933" y="829"/>
                      </a:lnTo>
                      <a:lnTo>
                        <a:pt x="1928" y="822"/>
                      </a:lnTo>
                      <a:lnTo>
                        <a:pt x="1915" y="809"/>
                      </a:lnTo>
                      <a:lnTo>
                        <a:pt x="1901" y="799"/>
                      </a:lnTo>
                      <a:lnTo>
                        <a:pt x="1871" y="780"/>
                      </a:lnTo>
                      <a:lnTo>
                        <a:pt x="1837" y="759"/>
                      </a:lnTo>
                      <a:lnTo>
                        <a:pt x="1828" y="753"/>
                      </a:lnTo>
                      <a:lnTo>
                        <a:pt x="1817" y="749"/>
                      </a:lnTo>
                      <a:lnTo>
                        <a:pt x="1808" y="747"/>
                      </a:lnTo>
                      <a:lnTo>
                        <a:pt x="1798" y="746"/>
                      </a:lnTo>
                      <a:lnTo>
                        <a:pt x="1788" y="745"/>
                      </a:lnTo>
                      <a:lnTo>
                        <a:pt x="1778" y="744"/>
                      </a:lnTo>
                      <a:lnTo>
                        <a:pt x="1767" y="742"/>
                      </a:lnTo>
                      <a:lnTo>
                        <a:pt x="1756" y="738"/>
                      </a:lnTo>
                      <a:lnTo>
                        <a:pt x="1749" y="734"/>
                      </a:lnTo>
                      <a:lnTo>
                        <a:pt x="1743" y="728"/>
                      </a:lnTo>
                      <a:lnTo>
                        <a:pt x="1737" y="722"/>
                      </a:lnTo>
                      <a:lnTo>
                        <a:pt x="1732" y="716"/>
                      </a:lnTo>
                      <a:lnTo>
                        <a:pt x="1727" y="711"/>
                      </a:lnTo>
                      <a:lnTo>
                        <a:pt x="1721" y="706"/>
                      </a:lnTo>
                      <a:lnTo>
                        <a:pt x="1718" y="705"/>
                      </a:lnTo>
                      <a:lnTo>
                        <a:pt x="1715" y="703"/>
                      </a:lnTo>
                      <a:lnTo>
                        <a:pt x="1710" y="703"/>
                      </a:lnTo>
                      <a:lnTo>
                        <a:pt x="1706" y="702"/>
                      </a:lnTo>
                      <a:lnTo>
                        <a:pt x="1701" y="703"/>
                      </a:lnTo>
                      <a:lnTo>
                        <a:pt x="1697" y="705"/>
                      </a:lnTo>
                      <a:lnTo>
                        <a:pt x="1694" y="707"/>
                      </a:lnTo>
                      <a:lnTo>
                        <a:pt x="1691" y="710"/>
                      </a:lnTo>
                      <a:lnTo>
                        <a:pt x="1685" y="718"/>
                      </a:lnTo>
                      <a:lnTo>
                        <a:pt x="1677" y="725"/>
                      </a:lnTo>
                      <a:lnTo>
                        <a:pt x="1659" y="716"/>
                      </a:lnTo>
                      <a:lnTo>
                        <a:pt x="1641" y="707"/>
                      </a:lnTo>
                      <a:lnTo>
                        <a:pt x="1634" y="700"/>
                      </a:lnTo>
                      <a:lnTo>
                        <a:pt x="1629" y="694"/>
                      </a:lnTo>
                      <a:lnTo>
                        <a:pt x="1627" y="690"/>
                      </a:lnTo>
                      <a:lnTo>
                        <a:pt x="1624" y="686"/>
                      </a:lnTo>
                      <a:lnTo>
                        <a:pt x="1623" y="682"/>
                      </a:lnTo>
                      <a:lnTo>
                        <a:pt x="1623" y="677"/>
                      </a:lnTo>
                      <a:lnTo>
                        <a:pt x="1623" y="625"/>
                      </a:lnTo>
                      <a:lnTo>
                        <a:pt x="1622" y="615"/>
                      </a:lnTo>
                      <a:lnTo>
                        <a:pt x="1621" y="606"/>
                      </a:lnTo>
                      <a:lnTo>
                        <a:pt x="1619" y="598"/>
                      </a:lnTo>
                      <a:lnTo>
                        <a:pt x="1617" y="591"/>
                      </a:lnTo>
                      <a:lnTo>
                        <a:pt x="1615" y="582"/>
                      </a:lnTo>
                      <a:lnTo>
                        <a:pt x="1613" y="574"/>
                      </a:lnTo>
                      <a:lnTo>
                        <a:pt x="1612" y="565"/>
                      </a:lnTo>
                      <a:lnTo>
                        <a:pt x="1611" y="555"/>
                      </a:lnTo>
                      <a:lnTo>
                        <a:pt x="1611" y="510"/>
                      </a:lnTo>
                      <a:lnTo>
                        <a:pt x="1619" y="501"/>
                      </a:lnTo>
                      <a:lnTo>
                        <a:pt x="1627" y="495"/>
                      </a:lnTo>
                      <a:lnTo>
                        <a:pt x="1635" y="490"/>
                      </a:lnTo>
                      <a:lnTo>
                        <a:pt x="1642" y="486"/>
                      </a:lnTo>
                      <a:lnTo>
                        <a:pt x="1660" y="478"/>
                      </a:lnTo>
                      <a:lnTo>
                        <a:pt x="1677" y="466"/>
                      </a:lnTo>
                      <a:lnTo>
                        <a:pt x="1681" y="464"/>
                      </a:lnTo>
                      <a:lnTo>
                        <a:pt x="1686" y="460"/>
                      </a:lnTo>
                      <a:lnTo>
                        <a:pt x="1689" y="457"/>
                      </a:lnTo>
                      <a:lnTo>
                        <a:pt x="1691" y="453"/>
                      </a:lnTo>
                      <a:lnTo>
                        <a:pt x="1694" y="444"/>
                      </a:lnTo>
                      <a:lnTo>
                        <a:pt x="1696" y="436"/>
                      </a:lnTo>
                      <a:lnTo>
                        <a:pt x="1697" y="416"/>
                      </a:lnTo>
                      <a:lnTo>
                        <a:pt x="1697" y="396"/>
                      </a:lnTo>
                      <a:lnTo>
                        <a:pt x="1696" y="385"/>
                      </a:lnTo>
                      <a:lnTo>
                        <a:pt x="1694" y="376"/>
                      </a:lnTo>
                      <a:lnTo>
                        <a:pt x="1691" y="367"/>
                      </a:lnTo>
                      <a:lnTo>
                        <a:pt x="1686" y="359"/>
                      </a:lnTo>
                      <a:lnTo>
                        <a:pt x="1680" y="352"/>
                      </a:lnTo>
                      <a:lnTo>
                        <a:pt x="1673" y="345"/>
                      </a:lnTo>
                      <a:lnTo>
                        <a:pt x="1665" y="339"/>
                      </a:lnTo>
                      <a:lnTo>
                        <a:pt x="1657" y="334"/>
                      </a:lnTo>
                      <a:lnTo>
                        <a:pt x="1646" y="329"/>
                      </a:lnTo>
                      <a:lnTo>
                        <a:pt x="1636" y="326"/>
                      </a:lnTo>
                      <a:lnTo>
                        <a:pt x="1631" y="324"/>
                      </a:lnTo>
                      <a:lnTo>
                        <a:pt x="1627" y="322"/>
                      </a:lnTo>
                      <a:lnTo>
                        <a:pt x="1622" y="319"/>
                      </a:lnTo>
                      <a:lnTo>
                        <a:pt x="1618" y="315"/>
                      </a:lnTo>
                      <a:lnTo>
                        <a:pt x="1602" y="290"/>
                      </a:lnTo>
                      <a:lnTo>
                        <a:pt x="1588" y="267"/>
                      </a:lnTo>
                      <a:lnTo>
                        <a:pt x="1582" y="256"/>
                      </a:lnTo>
                      <a:lnTo>
                        <a:pt x="1577" y="243"/>
                      </a:lnTo>
                      <a:lnTo>
                        <a:pt x="1572" y="230"/>
                      </a:lnTo>
                      <a:lnTo>
                        <a:pt x="1566" y="215"/>
                      </a:lnTo>
                      <a:lnTo>
                        <a:pt x="1557" y="182"/>
                      </a:lnTo>
                      <a:lnTo>
                        <a:pt x="1549" y="152"/>
                      </a:lnTo>
                      <a:lnTo>
                        <a:pt x="1542" y="122"/>
                      </a:lnTo>
                      <a:lnTo>
                        <a:pt x="1533" y="94"/>
                      </a:lnTo>
                      <a:lnTo>
                        <a:pt x="1528" y="82"/>
                      </a:lnTo>
                      <a:lnTo>
                        <a:pt x="1523" y="68"/>
                      </a:lnTo>
                      <a:lnTo>
                        <a:pt x="1517" y="56"/>
                      </a:lnTo>
                      <a:lnTo>
                        <a:pt x="1508" y="43"/>
                      </a:lnTo>
                      <a:lnTo>
                        <a:pt x="1500" y="32"/>
                      </a:lnTo>
                      <a:lnTo>
                        <a:pt x="1490" y="20"/>
                      </a:lnTo>
                      <a:lnTo>
                        <a:pt x="1478" y="10"/>
                      </a:lnTo>
                      <a:lnTo>
                        <a:pt x="1465" y="0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 w="9525">
                  <a:solidFill>
                    <a:sysClr val="windowText" lastClr="000000">
                      <a:lumMod val="50000"/>
                      <a:lumOff val="50000"/>
                    </a:sysClr>
                  </a:solidFill>
                  <a:round/>
                  <a:headEnd/>
                  <a:tailEnd/>
                </a:ln>
              </p:spPr>
            </p:sp>
            <p:sp>
              <p:nvSpPr>
                <p:cNvPr id="34" name="Bhutan"/>
                <p:cNvSpPr>
                  <a:spLocks/>
                </p:cNvSpPr>
                <p:nvPr/>
              </p:nvSpPr>
              <p:spPr bwMode="auto">
                <a:xfrm>
                  <a:off x="3757449" y="4383844"/>
                  <a:ext cx="193274" cy="117196"/>
                </a:xfrm>
                <a:custGeom>
                  <a:avLst/>
                  <a:gdLst/>
                  <a:ahLst/>
                  <a:cxnLst>
                    <a:cxn ang="0">
                      <a:pos x="1" y="146"/>
                    </a:cxn>
                    <a:cxn ang="0">
                      <a:pos x="2" y="163"/>
                    </a:cxn>
                    <a:cxn ang="0">
                      <a:pos x="6" y="179"/>
                    </a:cxn>
                    <a:cxn ang="0">
                      <a:pos x="13" y="193"/>
                    </a:cxn>
                    <a:cxn ang="0">
                      <a:pos x="21" y="203"/>
                    </a:cxn>
                    <a:cxn ang="0">
                      <a:pos x="27" y="209"/>
                    </a:cxn>
                    <a:cxn ang="0">
                      <a:pos x="38" y="213"/>
                    </a:cxn>
                    <a:cxn ang="0">
                      <a:pos x="63" y="215"/>
                    </a:cxn>
                    <a:cxn ang="0">
                      <a:pos x="91" y="220"/>
                    </a:cxn>
                    <a:cxn ang="0">
                      <a:pos x="107" y="230"/>
                    </a:cxn>
                    <a:cxn ang="0">
                      <a:pos x="121" y="241"/>
                    </a:cxn>
                    <a:cxn ang="0">
                      <a:pos x="133" y="247"/>
                    </a:cxn>
                    <a:cxn ang="0">
                      <a:pos x="141" y="250"/>
                    </a:cxn>
                    <a:cxn ang="0">
                      <a:pos x="150" y="250"/>
                    </a:cxn>
                    <a:cxn ang="0">
                      <a:pos x="157" y="247"/>
                    </a:cxn>
                    <a:cxn ang="0">
                      <a:pos x="166" y="240"/>
                    </a:cxn>
                    <a:cxn ang="0">
                      <a:pos x="175" y="227"/>
                    </a:cxn>
                    <a:cxn ang="0">
                      <a:pos x="183" y="220"/>
                    </a:cxn>
                    <a:cxn ang="0">
                      <a:pos x="191" y="217"/>
                    </a:cxn>
                    <a:cxn ang="0">
                      <a:pos x="273" y="217"/>
                    </a:cxn>
                    <a:cxn ang="0">
                      <a:pos x="295" y="215"/>
                    </a:cxn>
                    <a:cxn ang="0">
                      <a:pos x="315" y="211"/>
                    </a:cxn>
                    <a:cxn ang="0">
                      <a:pos x="355" y="202"/>
                    </a:cxn>
                    <a:cxn ang="0">
                      <a:pos x="380" y="200"/>
                    </a:cxn>
                    <a:cxn ang="0">
                      <a:pos x="405" y="197"/>
                    </a:cxn>
                    <a:cxn ang="0">
                      <a:pos x="415" y="193"/>
                    </a:cxn>
                    <a:cxn ang="0">
                      <a:pos x="424" y="188"/>
                    </a:cxn>
                    <a:cxn ang="0">
                      <a:pos x="429" y="180"/>
                    </a:cxn>
                    <a:cxn ang="0">
                      <a:pos x="431" y="169"/>
                    </a:cxn>
                    <a:cxn ang="0">
                      <a:pos x="429" y="160"/>
                    </a:cxn>
                    <a:cxn ang="0">
                      <a:pos x="424" y="154"/>
                    </a:cxn>
                    <a:cxn ang="0">
                      <a:pos x="406" y="144"/>
                    </a:cxn>
                    <a:cxn ang="0">
                      <a:pos x="390" y="135"/>
                    </a:cxn>
                    <a:cxn ang="0">
                      <a:pos x="383" y="128"/>
                    </a:cxn>
                    <a:cxn ang="0">
                      <a:pos x="381" y="119"/>
                    </a:cxn>
                    <a:cxn ang="0">
                      <a:pos x="385" y="105"/>
                    </a:cxn>
                    <a:cxn ang="0">
                      <a:pos x="394" y="93"/>
                    </a:cxn>
                    <a:cxn ang="0">
                      <a:pos x="403" y="79"/>
                    </a:cxn>
                    <a:cxn ang="0">
                      <a:pos x="409" y="66"/>
                    </a:cxn>
                    <a:cxn ang="0">
                      <a:pos x="372" y="49"/>
                    </a:cxn>
                    <a:cxn ang="0">
                      <a:pos x="355" y="44"/>
                    </a:cxn>
                    <a:cxn ang="0">
                      <a:pos x="335" y="41"/>
                    </a:cxn>
                    <a:cxn ang="0">
                      <a:pos x="310" y="44"/>
                    </a:cxn>
                    <a:cxn ang="0">
                      <a:pos x="284" y="46"/>
                    </a:cxn>
                    <a:cxn ang="0">
                      <a:pos x="219" y="45"/>
                    </a:cxn>
                    <a:cxn ang="0">
                      <a:pos x="187" y="41"/>
                    </a:cxn>
                    <a:cxn ang="0">
                      <a:pos x="155" y="29"/>
                    </a:cxn>
                    <a:cxn ang="0">
                      <a:pos x="143" y="21"/>
                    </a:cxn>
                    <a:cxn ang="0">
                      <a:pos x="133" y="12"/>
                    </a:cxn>
                    <a:cxn ang="0">
                      <a:pos x="122" y="3"/>
                    </a:cxn>
                    <a:cxn ang="0">
                      <a:pos x="109" y="0"/>
                    </a:cxn>
                    <a:cxn ang="0">
                      <a:pos x="100" y="3"/>
                    </a:cxn>
                    <a:cxn ang="0">
                      <a:pos x="94" y="10"/>
                    </a:cxn>
                    <a:cxn ang="0">
                      <a:pos x="89" y="17"/>
                    </a:cxn>
                    <a:cxn ang="0">
                      <a:pos x="82" y="22"/>
                    </a:cxn>
                    <a:cxn ang="0">
                      <a:pos x="54" y="24"/>
                    </a:cxn>
                    <a:cxn ang="0">
                      <a:pos x="48" y="28"/>
                    </a:cxn>
                    <a:cxn ang="0">
                      <a:pos x="43" y="33"/>
                    </a:cxn>
                    <a:cxn ang="0">
                      <a:pos x="39" y="46"/>
                    </a:cxn>
                    <a:cxn ang="0">
                      <a:pos x="34" y="77"/>
                    </a:cxn>
                    <a:cxn ang="0">
                      <a:pos x="29" y="95"/>
                    </a:cxn>
                    <a:cxn ang="0">
                      <a:pos x="22" y="109"/>
                    </a:cxn>
                    <a:cxn ang="0">
                      <a:pos x="0" y="138"/>
                    </a:cxn>
                  </a:cxnLst>
                  <a:rect l="0" t="0" r="r" b="b"/>
                  <a:pathLst>
                    <a:path w="431" h="250">
                      <a:moveTo>
                        <a:pt x="0" y="138"/>
                      </a:moveTo>
                      <a:lnTo>
                        <a:pt x="1" y="146"/>
                      </a:lnTo>
                      <a:lnTo>
                        <a:pt x="1" y="155"/>
                      </a:lnTo>
                      <a:lnTo>
                        <a:pt x="2" y="163"/>
                      </a:lnTo>
                      <a:lnTo>
                        <a:pt x="4" y="171"/>
                      </a:lnTo>
                      <a:lnTo>
                        <a:pt x="6" y="179"/>
                      </a:lnTo>
                      <a:lnTo>
                        <a:pt x="9" y="186"/>
                      </a:lnTo>
                      <a:lnTo>
                        <a:pt x="13" y="193"/>
                      </a:lnTo>
                      <a:lnTo>
                        <a:pt x="18" y="200"/>
                      </a:lnTo>
                      <a:lnTo>
                        <a:pt x="21" y="203"/>
                      </a:lnTo>
                      <a:lnTo>
                        <a:pt x="24" y="207"/>
                      </a:lnTo>
                      <a:lnTo>
                        <a:pt x="27" y="209"/>
                      </a:lnTo>
                      <a:lnTo>
                        <a:pt x="30" y="211"/>
                      </a:lnTo>
                      <a:lnTo>
                        <a:pt x="38" y="213"/>
                      </a:lnTo>
                      <a:lnTo>
                        <a:pt x="45" y="214"/>
                      </a:lnTo>
                      <a:lnTo>
                        <a:pt x="63" y="215"/>
                      </a:lnTo>
                      <a:lnTo>
                        <a:pt x="82" y="217"/>
                      </a:lnTo>
                      <a:lnTo>
                        <a:pt x="91" y="220"/>
                      </a:lnTo>
                      <a:lnTo>
                        <a:pt x="99" y="224"/>
                      </a:lnTo>
                      <a:lnTo>
                        <a:pt x="107" y="230"/>
                      </a:lnTo>
                      <a:lnTo>
                        <a:pt x="114" y="236"/>
                      </a:lnTo>
                      <a:lnTo>
                        <a:pt x="121" y="241"/>
                      </a:lnTo>
                      <a:lnTo>
                        <a:pt x="128" y="246"/>
                      </a:lnTo>
                      <a:lnTo>
                        <a:pt x="133" y="247"/>
                      </a:lnTo>
                      <a:lnTo>
                        <a:pt x="137" y="249"/>
                      </a:lnTo>
                      <a:lnTo>
                        <a:pt x="141" y="250"/>
                      </a:lnTo>
                      <a:lnTo>
                        <a:pt x="146" y="250"/>
                      </a:lnTo>
                      <a:lnTo>
                        <a:pt x="150" y="250"/>
                      </a:lnTo>
                      <a:lnTo>
                        <a:pt x="154" y="249"/>
                      </a:lnTo>
                      <a:lnTo>
                        <a:pt x="157" y="247"/>
                      </a:lnTo>
                      <a:lnTo>
                        <a:pt x="161" y="245"/>
                      </a:lnTo>
                      <a:lnTo>
                        <a:pt x="166" y="240"/>
                      </a:lnTo>
                      <a:lnTo>
                        <a:pt x="170" y="233"/>
                      </a:lnTo>
                      <a:lnTo>
                        <a:pt x="175" y="227"/>
                      </a:lnTo>
                      <a:lnTo>
                        <a:pt x="180" y="222"/>
                      </a:lnTo>
                      <a:lnTo>
                        <a:pt x="183" y="220"/>
                      </a:lnTo>
                      <a:lnTo>
                        <a:pt x="186" y="218"/>
                      </a:lnTo>
                      <a:lnTo>
                        <a:pt x="191" y="217"/>
                      </a:lnTo>
                      <a:lnTo>
                        <a:pt x="195" y="217"/>
                      </a:lnTo>
                      <a:lnTo>
                        <a:pt x="273" y="217"/>
                      </a:lnTo>
                      <a:lnTo>
                        <a:pt x="285" y="216"/>
                      </a:lnTo>
                      <a:lnTo>
                        <a:pt x="295" y="215"/>
                      </a:lnTo>
                      <a:lnTo>
                        <a:pt x="306" y="213"/>
                      </a:lnTo>
                      <a:lnTo>
                        <a:pt x="315" y="211"/>
                      </a:lnTo>
                      <a:lnTo>
                        <a:pt x="334" y="205"/>
                      </a:lnTo>
                      <a:lnTo>
                        <a:pt x="355" y="202"/>
                      </a:lnTo>
                      <a:lnTo>
                        <a:pt x="368" y="201"/>
                      </a:lnTo>
                      <a:lnTo>
                        <a:pt x="380" y="200"/>
                      </a:lnTo>
                      <a:lnTo>
                        <a:pt x="394" y="199"/>
                      </a:lnTo>
                      <a:lnTo>
                        <a:pt x="405" y="197"/>
                      </a:lnTo>
                      <a:lnTo>
                        <a:pt x="410" y="195"/>
                      </a:lnTo>
                      <a:lnTo>
                        <a:pt x="415" y="193"/>
                      </a:lnTo>
                      <a:lnTo>
                        <a:pt x="420" y="191"/>
                      </a:lnTo>
                      <a:lnTo>
                        <a:pt x="424" y="188"/>
                      </a:lnTo>
                      <a:lnTo>
                        <a:pt x="427" y="184"/>
                      </a:lnTo>
                      <a:lnTo>
                        <a:pt x="429" y="180"/>
                      </a:lnTo>
                      <a:lnTo>
                        <a:pt x="431" y="174"/>
                      </a:lnTo>
                      <a:lnTo>
                        <a:pt x="431" y="169"/>
                      </a:lnTo>
                      <a:lnTo>
                        <a:pt x="431" y="164"/>
                      </a:lnTo>
                      <a:lnTo>
                        <a:pt x="429" y="160"/>
                      </a:lnTo>
                      <a:lnTo>
                        <a:pt x="427" y="157"/>
                      </a:lnTo>
                      <a:lnTo>
                        <a:pt x="424" y="154"/>
                      </a:lnTo>
                      <a:lnTo>
                        <a:pt x="415" y="148"/>
                      </a:lnTo>
                      <a:lnTo>
                        <a:pt x="406" y="144"/>
                      </a:lnTo>
                      <a:lnTo>
                        <a:pt x="397" y="140"/>
                      </a:lnTo>
                      <a:lnTo>
                        <a:pt x="390" y="135"/>
                      </a:lnTo>
                      <a:lnTo>
                        <a:pt x="386" y="132"/>
                      </a:lnTo>
                      <a:lnTo>
                        <a:pt x="383" y="128"/>
                      </a:lnTo>
                      <a:lnTo>
                        <a:pt x="382" y="124"/>
                      </a:lnTo>
                      <a:lnTo>
                        <a:pt x="381" y="119"/>
                      </a:lnTo>
                      <a:lnTo>
                        <a:pt x="382" y="112"/>
                      </a:lnTo>
                      <a:lnTo>
                        <a:pt x="385" y="105"/>
                      </a:lnTo>
                      <a:lnTo>
                        <a:pt x="390" y="99"/>
                      </a:lnTo>
                      <a:lnTo>
                        <a:pt x="394" y="93"/>
                      </a:lnTo>
                      <a:lnTo>
                        <a:pt x="399" y="86"/>
                      </a:lnTo>
                      <a:lnTo>
                        <a:pt x="403" y="79"/>
                      </a:lnTo>
                      <a:lnTo>
                        <a:pt x="407" y="73"/>
                      </a:lnTo>
                      <a:lnTo>
                        <a:pt x="409" y="66"/>
                      </a:lnTo>
                      <a:lnTo>
                        <a:pt x="390" y="57"/>
                      </a:lnTo>
                      <a:lnTo>
                        <a:pt x="372" y="49"/>
                      </a:lnTo>
                      <a:lnTo>
                        <a:pt x="364" y="46"/>
                      </a:lnTo>
                      <a:lnTo>
                        <a:pt x="355" y="44"/>
                      </a:lnTo>
                      <a:lnTo>
                        <a:pt x="346" y="42"/>
                      </a:lnTo>
                      <a:lnTo>
                        <a:pt x="335" y="41"/>
                      </a:lnTo>
                      <a:lnTo>
                        <a:pt x="321" y="42"/>
                      </a:lnTo>
                      <a:lnTo>
                        <a:pt x="310" y="44"/>
                      </a:lnTo>
                      <a:lnTo>
                        <a:pt x="297" y="45"/>
                      </a:lnTo>
                      <a:lnTo>
                        <a:pt x="284" y="46"/>
                      </a:lnTo>
                      <a:lnTo>
                        <a:pt x="249" y="46"/>
                      </a:lnTo>
                      <a:lnTo>
                        <a:pt x="219" y="45"/>
                      </a:lnTo>
                      <a:lnTo>
                        <a:pt x="203" y="44"/>
                      </a:lnTo>
                      <a:lnTo>
                        <a:pt x="187" y="41"/>
                      </a:lnTo>
                      <a:lnTo>
                        <a:pt x="172" y="35"/>
                      </a:lnTo>
                      <a:lnTo>
                        <a:pt x="155" y="29"/>
                      </a:lnTo>
                      <a:lnTo>
                        <a:pt x="149" y="25"/>
                      </a:lnTo>
                      <a:lnTo>
                        <a:pt x="143" y="21"/>
                      </a:lnTo>
                      <a:lnTo>
                        <a:pt x="138" y="17"/>
                      </a:lnTo>
                      <a:lnTo>
                        <a:pt x="133" y="12"/>
                      </a:lnTo>
                      <a:lnTo>
                        <a:pt x="127" y="8"/>
                      </a:lnTo>
                      <a:lnTo>
                        <a:pt x="122" y="3"/>
                      </a:lnTo>
                      <a:lnTo>
                        <a:pt x="116" y="1"/>
                      </a:lnTo>
                      <a:lnTo>
                        <a:pt x="109" y="0"/>
                      </a:lnTo>
                      <a:lnTo>
                        <a:pt x="104" y="1"/>
                      </a:lnTo>
                      <a:lnTo>
                        <a:pt x="100" y="3"/>
                      </a:lnTo>
                      <a:lnTo>
                        <a:pt x="97" y="5"/>
                      </a:lnTo>
                      <a:lnTo>
                        <a:pt x="94" y="10"/>
                      </a:lnTo>
                      <a:lnTo>
                        <a:pt x="92" y="13"/>
                      </a:lnTo>
                      <a:lnTo>
                        <a:pt x="89" y="17"/>
                      </a:lnTo>
                      <a:lnTo>
                        <a:pt x="86" y="20"/>
                      </a:lnTo>
                      <a:lnTo>
                        <a:pt x="82" y="22"/>
                      </a:lnTo>
                      <a:lnTo>
                        <a:pt x="68" y="23"/>
                      </a:lnTo>
                      <a:lnTo>
                        <a:pt x="54" y="24"/>
                      </a:lnTo>
                      <a:lnTo>
                        <a:pt x="51" y="26"/>
                      </a:lnTo>
                      <a:lnTo>
                        <a:pt x="48" y="28"/>
                      </a:lnTo>
                      <a:lnTo>
                        <a:pt x="45" y="30"/>
                      </a:lnTo>
                      <a:lnTo>
                        <a:pt x="43" y="33"/>
                      </a:lnTo>
                      <a:lnTo>
                        <a:pt x="40" y="40"/>
                      </a:lnTo>
                      <a:lnTo>
                        <a:pt x="39" y="46"/>
                      </a:lnTo>
                      <a:lnTo>
                        <a:pt x="37" y="61"/>
                      </a:lnTo>
                      <a:lnTo>
                        <a:pt x="34" y="77"/>
                      </a:lnTo>
                      <a:lnTo>
                        <a:pt x="32" y="86"/>
                      </a:lnTo>
                      <a:lnTo>
                        <a:pt x="29" y="95"/>
                      </a:lnTo>
                      <a:lnTo>
                        <a:pt x="25" y="102"/>
                      </a:lnTo>
                      <a:lnTo>
                        <a:pt x="22" y="109"/>
                      </a:lnTo>
                      <a:lnTo>
                        <a:pt x="12" y="123"/>
                      </a:lnTo>
                      <a:lnTo>
                        <a:pt x="0" y="138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 w="9525">
                  <a:solidFill>
                    <a:sysClr val="windowText" lastClr="000000">
                      <a:lumMod val="50000"/>
                      <a:lumOff val="50000"/>
                    </a:sysClr>
                  </a:solidFill>
                  <a:round/>
                  <a:headEnd/>
                  <a:tailEnd/>
                </a:ln>
              </p:spPr>
            </p:sp>
            <p:sp>
              <p:nvSpPr>
                <p:cNvPr id="35" name="Bangladesh"/>
                <p:cNvSpPr>
                  <a:spLocks/>
                </p:cNvSpPr>
                <p:nvPr/>
              </p:nvSpPr>
              <p:spPr bwMode="auto">
                <a:xfrm>
                  <a:off x="3693025" y="4500512"/>
                  <a:ext cx="340529" cy="478552"/>
                </a:xfrm>
                <a:custGeom>
                  <a:avLst/>
                  <a:gdLst/>
                  <a:ahLst/>
                  <a:cxnLst>
                    <a:cxn ang="0">
                      <a:pos x="700" y="952"/>
                    </a:cxn>
                    <a:cxn ang="0">
                      <a:pos x="661" y="872"/>
                    </a:cxn>
                    <a:cxn ang="0">
                      <a:pos x="627" y="779"/>
                    </a:cxn>
                    <a:cxn ang="0">
                      <a:pos x="583" y="697"/>
                    </a:cxn>
                    <a:cxn ang="0">
                      <a:pos x="562" y="648"/>
                    </a:cxn>
                    <a:cxn ang="0">
                      <a:pos x="521" y="620"/>
                    </a:cxn>
                    <a:cxn ang="0">
                      <a:pos x="448" y="603"/>
                    </a:cxn>
                    <a:cxn ang="0">
                      <a:pos x="420" y="594"/>
                    </a:cxn>
                    <a:cxn ang="0">
                      <a:pos x="431" y="684"/>
                    </a:cxn>
                    <a:cxn ang="0">
                      <a:pos x="392" y="718"/>
                    </a:cxn>
                    <a:cxn ang="0">
                      <a:pos x="375" y="718"/>
                    </a:cxn>
                    <a:cxn ang="0">
                      <a:pos x="340" y="750"/>
                    </a:cxn>
                    <a:cxn ang="0">
                      <a:pos x="302" y="744"/>
                    </a:cxn>
                    <a:cxn ang="0">
                      <a:pos x="250" y="774"/>
                    </a:cxn>
                    <a:cxn ang="0">
                      <a:pos x="211" y="693"/>
                    </a:cxn>
                    <a:cxn ang="0">
                      <a:pos x="176" y="593"/>
                    </a:cxn>
                    <a:cxn ang="0">
                      <a:pos x="121" y="537"/>
                    </a:cxn>
                    <a:cxn ang="0">
                      <a:pos x="93" y="459"/>
                    </a:cxn>
                    <a:cxn ang="0">
                      <a:pos x="49" y="401"/>
                    </a:cxn>
                    <a:cxn ang="0">
                      <a:pos x="2" y="317"/>
                    </a:cxn>
                    <a:cxn ang="0">
                      <a:pos x="35" y="277"/>
                    </a:cxn>
                    <a:cxn ang="0">
                      <a:pos x="65" y="247"/>
                    </a:cxn>
                    <a:cxn ang="0">
                      <a:pos x="51" y="188"/>
                    </a:cxn>
                    <a:cxn ang="0">
                      <a:pos x="17" y="114"/>
                    </a:cxn>
                    <a:cxn ang="0">
                      <a:pos x="35" y="82"/>
                    </a:cxn>
                    <a:cxn ang="0">
                      <a:pos x="61" y="40"/>
                    </a:cxn>
                    <a:cxn ang="0">
                      <a:pos x="71" y="1"/>
                    </a:cxn>
                    <a:cxn ang="0">
                      <a:pos x="92" y="17"/>
                    </a:cxn>
                    <a:cxn ang="0">
                      <a:pos x="177" y="83"/>
                    </a:cxn>
                    <a:cxn ang="0">
                      <a:pos x="208" y="85"/>
                    </a:cxn>
                    <a:cxn ang="0">
                      <a:pos x="238" y="58"/>
                    </a:cxn>
                    <a:cxn ang="0">
                      <a:pos x="259" y="88"/>
                    </a:cxn>
                    <a:cxn ang="0">
                      <a:pos x="286" y="145"/>
                    </a:cxn>
                    <a:cxn ang="0">
                      <a:pos x="302" y="191"/>
                    </a:cxn>
                    <a:cxn ang="0">
                      <a:pos x="288" y="234"/>
                    </a:cxn>
                    <a:cxn ang="0">
                      <a:pos x="316" y="255"/>
                    </a:cxn>
                    <a:cxn ang="0">
                      <a:pos x="445" y="252"/>
                    </a:cxn>
                    <a:cxn ang="0">
                      <a:pos x="508" y="228"/>
                    </a:cxn>
                    <a:cxn ang="0">
                      <a:pos x="561" y="216"/>
                    </a:cxn>
                    <a:cxn ang="0">
                      <a:pos x="632" y="189"/>
                    </a:cxn>
                    <a:cxn ang="0">
                      <a:pos x="674" y="201"/>
                    </a:cxn>
                    <a:cxn ang="0">
                      <a:pos x="669" y="242"/>
                    </a:cxn>
                    <a:cxn ang="0">
                      <a:pos x="592" y="334"/>
                    </a:cxn>
                    <a:cxn ang="0">
                      <a:pos x="542" y="414"/>
                    </a:cxn>
                    <a:cxn ang="0">
                      <a:pos x="537" y="512"/>
                    </a:cxn>
                    <a:cxn ang="0">
                      <a:pos x="551" y="562"/>
                    </a:cxn>
                    <a:cxn ang="0">
                      <a:pos x="585" y="572"/>
                    </a:cxn>
                    <a:cxn ang="0">
                      <a:pos x="618" y="521"/>
                    </a:cxn>
                    <a:cxn ang="0">
                      <a:pos x="639" y="452"/>
                    </a:cxn>
                    <a:cxn ang="0">
                      <a:pos x="666" y="418"/>
                    </a:cxn>
                    <a:cxn ang="0">
                      <a:pos x="694" y="421"/>
                    </a:cxn>
                    <a:cxn ang="0">
                      <a:pos x="698" y="554"/>
                    </a:cxn>
                    <a:cxn ang="0">
                      <a:pos x="719" y="684"/>
                    </a:cxn>
                    <a:cxn ang="0">
                      <a:pos x="736" y="777"/>
                    </a:cxn>
                    <a:cxn ang="0">
                      <a:pos x="743" y="837"/>
                    </a:cxn>
                    <a:cxn ang="0">
                      <a:pos x="706" y="882"/>
                    </a:cxn>
                    <a:cxn ang="0">
                      <a:pos x="735" y="921"/>
                    </a:cxn>
                  </a:cxnLst>
                  <a:rect l="0" t="0" r="r" b="b"/>
                  <a:pathLst>
                    <a:path w="746" h="987">
                      <a:moveTo>
                        <a:pt x="743" y="987"/>
                      </a:moveTo>
                      <a:lnTo>
                        <a:pt x="741" y="985"/>
                      </a:lnTo>
                      <a:lnTo>
                        <a:pt x="739" y="983"/>
                      </a:lnTo>
                      <a:lnTo>
                        <a:pt x="728" y="975"/>
                      </a:lnTo>
                      <a:lnTo>
                        <a:pt x="719" y="968"/>
                      </a:lnTo>
                      <a:lnTo>
                        <a:pt x="710" y="961"/>
                      </a:lnTo>
                      <a:lnTo>
                        <a:pt x="700" y="952"/>
                      </a:lnTo>
                      <a:lnTo>
                        <a:pt x="695" y="946"/>
                      </a:lnTo>
                      <a:lnTo>
                        <a:pt x="691" y="939"/>
                      </a:lnTo>
                      <a:lnTo>
                        <a:pt x="688" y="933"/>
                      </a:lnTo>
                      <a:lnTo>
                        <a:pt x="685" y="927"/>
                      </a:lnTo>
                      <a:lnTo>
                        <a:pt x="680" y="913"/>
                      </a:lnTo>
                      <a:lnTo>
                        <a:pt x="674" y="899"/>
                      </a:lnTo>
                      <a:lnTo>
                        <a:pt x="661" y="872"/>
                      </a:lnTo>
                      <a:lnTo>
                        <a:pt x="650" y="849"/>
                      </a:lnTo>
                      <a:lnTo>
                        <a:pt x="645" y="838"/>
                      </a:lnTo>
                      <a:lnTo>
                        <a:pt x="640" y="826"/>
                      </a:lnTo>
                      <a:lnTo>
                        <a:pt x="636" y="813"/>
                      </a:lnTo>
                      <a:lnTo>
                        <a:pt x="633" y="798"/>
                      </a:lnTo>
                      <a:lnTo>
                        <a:pt x="630" y="788"/>
                      </a:lnTo>
                      <a:lnTo>
                        <a:pt x="627" y="779"/>
                      </a:lnTo>
                      <a:lnTo>
                        <a:pt x="623" y="770"/>
                      </a:lnTo>
                      <a:lnTo>
                        <a:pt x="619" y="763"/>
                      </a:lnTo>
                      <a:lnTo>
                        <a:pt x="609" y="748"/>
                      </a:lnTo>
                      <a:lnTo>
                        <a:pt x="600" y="729"/>
                      </a:lnTo>
                      <a:lnTo>
                        <a:pt x="594" y="717"/>
                      </a:lnTo>
                      <a:lnTo>
                        <a:pt x="589" y="707"/>
                      </a:lnTo>
                      <a:lnTo>
                        <a:pt x="583" y="697"/>
                      </a:lnTo>
                      <a:lnTo>
                        <a:pt x="579" y="684"/>
                      </a:lnTo>
                      <a:lnTo>
                        <a:pt x="576" y="674"/>
                      </a:lnTo>
                      <a:lnTo>
                        <a:pt x="573" y="665"/>
                      </a:lnTo>
                      <a:lnTo>
                        <a:pt x="572" y="659"/>
                      </a:lnTo>
                      <a:lnTo>
                        <a:pt x="569" y="655"/>
                      </a:lnTo>
                      <a:lnTo>
                        <a:pt x="566" y="651"/>
                      </a:lnTo>
                      <a:lnTo>
                        <a:pt x="562" y="648"/>
                      </a:lnTo>
                      <a:lnTo>
                        <a:pt x="560" y="643"/>
                      </a:lnTo>
                      <a:lnTo>
                        <a:pt x="556" y="639"/>
                      </a:lnTo>
                      <a:lnTo>
                        <a:pt x="554" y="636"/>
                      </a:lnTo>
                      <a:lnTo>
                        <a:pt x="550" y="633"/>
                      </a:lnTo>
                      <a:lnTo>
                        <a:pt x="543" y="629"/>
                      </a:lnTo>
                      <a:lnTo>
                        <a:pt x="533" y="625"/>
                      </a:lnTo>
                      <a:lnTo>
                        <a:pt x="521" y="620"/>
                      </a:lnTo>
                      <a:lnTo>
                        <a:pt x="511" y="616"/>
                      </a:lnTo>
                      <a:lnTo>
                        <a:pt x="500" y="612"/>
                      </a:lnTo>
                      <a:lnTo>
                        <a:pt x="488" y="609"/>
                      </a:lnTo>
                      <a:lnTo>
                        <a:pt x="474" y="608"/>
                      </a:lnTo>
                      <a:lnTo>
                        <a:pt x="460" y="606"/>
                      </a:lnTo>
                      <a:lnTo>
                        <a:pt x="454" y="604"/>
                      </a:lnTo>
                      <a:lnTo>
                        <a:pt x="448" y="603"/>
                      </a:lnTo>
                      <a:lnTo>
                        <a:pt x="441" y="600"/>
                      </a:lnTo>
                      <a:lnTo>
                        <a:pt x="435" y="597"/>
                      </a:lnTo>
                      <a:lnTo>
                        <a:pt x="414" y="570"/>
                      </a:lnTo>
                      <a:lnTo>
                        <a:pt x="411" y="567"/>
                      </a:lnTo>
                      <a:lnTo>
                        <a:pt x="414" y="574"/>
                      </a:lnTo>
                      <a:lnTo>
                        <a:pt x="419" y="586"/>
                      </a:lnTo>
                      <a:lnTo>
                        <a:pt x="420" y="594"/>
                      </a:lnTo>
                      <a:lnTo>
                        <a:pt x="422" y="602"/>
                      </a:lnTo>
                      <a:lnTo>
                        <a:pt x="422" y="612"/>
                      </a:lnTo>
                      <a:lnTo>
                        <a:pt x="423" y="622"/>
                      </a:lnTo>
                      <a:lnTo>
                        <a:pt x="423" y="649"/>
                      </a:lnTo>
                      <a:lnTo>
                        <a:pt x="427" y="664"/>
                      </a:lnTo>
                      <a:lnTo>
                        <a:pt x="432" y="677"/>
                      </a:lnTo>
                      <a:lnTo>
                        <a:pt x="431" y="684"/>
                      </a:lnTo>
                      <a:lnTo>
                        <a:pt x="429" y="688"/>
                      </a:lnTo>
                      <a:lnTo>
                        <a:pt x="425" y="693"/>
                      </a:lnTo>
                      <a:lnTo>
                        <a:pt x="420" y="697"/>
                      </a:lnTo>
                      <a:lnTo>
                        <a:pt x="408" y="702"/>
                      </a:lnTo>
                      <a:lnTo>
                        <a:pt x="397" y="709"/>
                      </a:lnTo>
                      <a:lnTo>
                        <a:pt x="394" y="713"/>
                      </a:lnTo>
                      <a:lnTo>
                        <a:pt x="392" y="718"/>
                      </a:lnTo>
                      <a:lnTo>
                        <a:pt x="391" y="721"/>
                      </a:lnTo>
                      <a:lnTo>
                        <a:pt x="390" y="723"/>
                      </a:lnTo>
                      <a:lnTo>
                        <a:pt x="388" y="724"/>
                      </a:lnTo>
                      <a:lnTo>
                        <a:pt x="385" y="724"/>
                      </a:lnTo>
                      <a:lnTo>
                        <a:pt x="381" y="724"/>
                      </a:lnTo>
                      <a:lnTo>
                        <a:pt x="378" y="722"/>
                      </a:lnTo>
                      <a:lnTo>
                        <a:pt x="375" y="718"/>
                      </a:lnTo>
                      <a:lnTo>
                        <a:pt x="372" y="715"/>
                      </a:lnTo>
                      <a:lnTo>
                        <a:pt x="368" y="708"/>
                      </a:lnTo>
                      <a:lnTo>
                        <a:pt x="362" y="700"/>
                      </a:lnTo>
                      <a:lnTo>
                        <a:pt x="356" y="700"/>
                      </a:lnTo>
                      <a:lnTo>
                        <a:pt x="350" y="717"/>
                      </a:lnTo>
                      <a:lnTo>
                        <a:pt x="345" y="734"/>
                      </a:lnTo>
                      <a:lnTo>
                        <a:pt x="340" y="750"/>
                      </a:lnTo>
                      <a:lnTo>
                        <a:pt x="333" y="766"/>
                      </a:lnTo>
                      <a:lnTo>
                        <a:pt x="324" y="760"/>
                      </a:lnTo>
                      <a:lnTo>
                        <a:pt x="317" y="753"/>
                      </a:lnTo>
                      <a:lnTo>
                        <a:pt x="314" y="750"/>
                      </a:lnTo>
                      <a:lnTo>
                        <a:pt x="311" y="746"/>
                      </a:lnTo>
                      <a:lnTo>
                        <a:pt x="307" y="744"/>
                      </a:lnTo>
                      <a:lnTo>
                        <a:pt x="302" y="744"/>
                      </a:lnTo>
                      <a:lnTo>
                        <a:pt x="299" y="744"/>
                      </a:lnTo>
                      <a:lnTo>
                        <a:pt x="296" y="745"/>
                      </a:lnTo>
                      <a:lnTo>
                        <a:pt x="286" y="752"/>
                      </a:lnTo>
                      <a:lnTo>
                        <a:pt x="276" y="757"/>
                      </a:lnTo>
                      <a:lnTo>
                        <a:pt x="266" y="762"/>
                      </a:lnTo>
                      <a:lnTo>
                        <a:pt x="256" y="769"/>
                      </a:lnTo>
                      <a:lnTo>
                        <a:pt x="250" y="774"/>
                      </a:lnTo>
                      <a:lnTo>
                        <a:pt x="242" y="781"/>
                      </a:lnTo>
                      <a:lnTo>
                        <a:pt x="236" y="768"/>
                      </a:lnTo>
                      <a:lnTo>
                        <a:pt x="231" y="757"/>
                      </a:lnTo>
                      <a:lnTo>
                        <a:pt x="226" y="746"/>
                      </a:lnTo>
                      <a:lnTo>
                        <a:pt x="223" y="735"/>
                      </a:lnTo>
                      <a:lnTo>
                        <a:pt x="217" y="714"/>
                      </a:lnTo>
                      <a:lnTo>
                        <a:pt x="211" y="693"/>
                      </a:lnTo>
                      <a:lnTo>
                        <a:pt x="206" y="672"/>
                      </a:lnTo>
                      <a:lnTo>
                        <a:pt x="200" y="650"/>
                      </a:lnTo>
                      <a:lnTo>
                        <a:pt x="197" y="639"/>
                      </a:lnTo>
                      <a:lnTo>
                        <a:pt x="193" y="627"/>
                      </a:lnTo>
                      <a:lnTo>
                        <a:pt x="189" y="616"/>
                      </a:lnTo>
                      <a:lnTo>
                        <a:pt x="182" y="603"/>
                      </a:lnTo>
                      <a:lnTo>
                        <a:pt x="176" y="593"/>
                      </a:lnTo>
                      <a:lnTo>
                        <a:pt x="170" y="585"/>
                      </a:lnTo>
                      <a:lnTo>
                        <a:pt x="162" y="576"/>
                      </a:lnTo>
                      <a:lnTo>
                        <a:pt x="153" y="569"/>
                      </a:lnTo>
                      <a:lnTo>
                        <a:pt x="145" y="562"/>
                      </a:lnTo>
                      <a:lnTo>
                        <a:pt x="137" y="555"/>
                      </a:lnTo>
                      <a:lnTo>
                        <a:pt x="128" y="546"/>
                      </a:lnTo>
                      <a:lnTo>
                        <a:pt x="121" y="537"/>
                      </a:lnTo>
                      <a:lnTo>
                        <a:pt x="116" y="530"/>
                      </a:lnTo>
                      <a:lnTo>
                        <a:pt x="111" y="522"/>
                      </a:lnTo>
                      <a:lnTo>
                        <a:pt x="108" y="514"/>
                      </a:lnTo>
                      <a:lnTo>
                        <a:pt x="105" y="506"/>
                      </a:lnTo>
                      <a:lnTo>
                        <a:pt x="100" y="490"/>
                      </a:lnTo>
                      <a:lnTo>
                        <a:pt x="97" y="475"/>
                      </a:lnTo>
                      <a:lnTo>
                        <a:pt x="93" y="459"/>
                      </a:lnTo>
                      <a:lnTo>
                        <a:pt x="87" y="445"/>
                      </a:lnTo>
                      <a:lnTo>
                        <a:pt x="84" y="438"/>
                      </a:lnTo>
                      <a:lnTo>
                        <a:pt x="79" y="431"/>
                      </a:lnTo>
                      <a:lnTo>
                        <a:pt x="74" y="424"/>
                      </a:lnTo>
                      <a:lnTo>
                        <a:pt x="66" y="419"/>
                      </a:lnTo>
                      <a:lnTo>
                        <a:pt x="57" y="410"/>
                      </a:lnTo>
                      <a:lnTo>
                        <a:pt x="49" y="401"/>
                      </a:lnTo>
                      <a:lnTo>
                        <a:pt x="42" y="392"/>
                      </a:lnTo>
                      <a:lnTo>
                        <a:pt x="36" y="383"/>
                      </a:lnTo>
                      <a:lnTo>
                        <a:pt x="26" y="362"/>
                      </a:lnTo>
                      <a:lnTo>
                        <a:pt x="14" y="340"/>
                      </a:lnTo>
                      <a:lnTo>
                        <a:pt x="8" y="331"/>
                      </a:lnTo>
                      <a:lnTo>
                        <a:pt x="4" y="321"/>
                      </a:lnTo>
                      <a:lnTo>
                        <a:pt x="2" y="317"/>
                      </a:lnTo>
                      <a:lnTo>
                        <a:pt x="1" y="312"/>
                      </a:lnTo>
                      <a:lnTo>
                        <a:pt x="0" y="307"/>
                      </a:lnTo>
                      <a:lnTo>
                        <a:pt x="0" y="302"/>
                      </a:lnTo>
                      <a:lnTo>
                        <a:pt x="0" y="285"/>
                      </a:lnTo>
                      <a:lnTo>
                        <a:pt x="12" y="284"/>
                      </a:lnTo>
                      <a:lnTo>
                        <a:pt x="24" y="281"/>
                      </a:lnTo>
                      <a:lnTo>
                        <a:pt x="35" y="277"/>
                      </a:lnTo>
                      <a:lnTo>
                        <a:pt x="46" y="272"/>
                      </a:lnTo>
                      <a:lnTo>
                        <a:pt x="50" y="269"/>
                      </a:lnTo>
                      <a:lnTo>
                        <a:pt x="54" y="266"/>
                      </a:lnTo>
                      <a:lnTo>
                        <a:pt x="57" y="261"/>
                      </a:lnTo>
                      <a:lnTo>
                        <a:pt x="60" y="257"/>
                      </a:lnTo>
                      <a:lnTo>
                        <a:pt x="63" y="252"/>
                      </a:lnTo>
                      <a:lnTo>
                        <a:pt x="65" y="247"/>
                      </a:lnTo>
                      <a:lnTo>
                        <a:pt x="66" y="242"/>
                      </a:lnTo>
                      <a:lnTo>
                        <a:pt x="66" y="235"/>
                      </a:lnTo>
                      <a:lnTo>
                        <a:pt x="65" y="226"/>
                      </a:lnTo>
                      <a:lnTo>
                        <a:pt x="64" y="218"/>
                      </a:lnTo>
                      <a:lnTo>
                        <a:pt x="62" y="210"/>
                      </a:lnTo>
                      <a:lnTo>
                        <a:pt x="59" y="202"/>
                      </a:lnTo>
                      <a:lnTo>
                        <a:pt x="51" y="188"/>
                      </a:lnTo>
                      <a:lnTo>
                        <a:pt x="41" y="175"/>
                      </a:lnTo>
                      <a:lnTo>
                        <a:pt x="32" y="162"/>
                      </a:lnTo>
                      <a:lnTo>
                        <a:pt x="24" y="147"/>
                      </a:lnTo>
                      <a:lnTo>
                        <a:pt x="21" y="140"/>
                      </a:lnTo>
                      <a:lnTo>
                        <a:pt x="19" y="132"/>
                      </a:lnTo>
                      <a:lnTo>
                        <a:pt x="17" y="123"/>
                      </a:lnTo>
                      <a:lnTo>
                        <a:pt x="17" y="114"/>
                      </a:lnTo>
                      <a:lnTo>
                        <a:pt x="22" y="110"/>
                      </a:lnTo>
                      <a:lnTo>
                        <a:pt x="28" y="107"/>
                      </a:lnTo>
                      <a:lnTo>
                        <a:pt x="31" y="103"/>
                      </a:lnTo>
                      <a:lnTo>
                        <a:pt x="33" y="98"/>
                      </a:lnTo>
                      <a:lnTo>
                        <a:pt x="33" y="92"/>
                      </a:lnTo>
                      <a:lnTo>
                        <a:pt x="34" y="87"/>
                      </a:lnTo>
                      <a:lnTo>
                        <a:pt x="35" y="82"/>
                      </a:lnTo>
                      <a:lnTo>
                        <a:pt x="36" y="77"/>
                      </a:lnTo>
                      <a:lnTo>
                        <a:pt x="37" y="72"/>
                      </a:lnTo>
                      <a:lnTo>
                        <a:pt x="40" y="66"/>
                      </a:lnTo>
                      <a:lnTo>
                        <a:pt x="49" y="62"/>
                      </a:lnTo>
                      <a:lnTo>
                        <a:pt x="57" y="57"/>
                      </a:lnTo>
                      <a:lnTo>
                        <a:pt x="60" y="49"/>
                      </a:lnTo>
                      <a:lnTo>
                        <a:pt x="61" y="40"/>
                      </a:lnTo>
                      <a:lnTo>
                        <a:pt x="61" y="30"/>
                      </a:lnTo>
                      <a:lnTo>
                        <a:pt x="62" y="21"/>
                      </a:lnTo>
                      <a:lnTo>
                        <a:pt x="62" y="13"/>
                      </a:lnTo>
                      <a:lnTo>
                        <a:pt x="64" y="6"/>
                      </a:lnTo>
                      <a:lnTo>
                        <a:pt x="66" y="4"/>
                      </a:lnTo>
                      <a:lnTo>
                        <a:pt x="68" y="2"/>
                      </a:lnTo>
                      <a:lnTo>
                        <a:pt x="71" y="1"/>
                      </a:lnTo>
                      <a:lnTo>
                        <a:pt x="76" y="0"/>
                      </a:lnTo>
                      <a:lnTo>
                        <a:pt x="79" y="1"/>
                      </a:lnTo>
                      <a:lnTo>
                        <a:pt x="81" y="2"/>
                      </a:lnTo>
                      <a:lnTo>
                        <a:pt x="83" y="4"/>
                      </a:lnTo>
                      <a:lnTo>
                        <a:pt x="85" y="7"/>
                      </a:lnTo>
                      <a:lnTo>
                        <a:pt x="88" y="13"/>
                      </a:lnTo>
                      <a:lnTo>
                        <a:pt x="92" y="17"/>
                      </a:lnTo>
                      <a:lnTo>
                        <a:pt x="108" y="28"/>
                      </a:lnTo>
                      <a:lnTo>
                        <a:pt x="123" y="37"/>
                      </a:lnTo>
                      <a:lnTo>
                        <a:pt x="138" y="47"/>
                      </a:lnTo>
                      <a:lnTo>
                        <a:pt x="154" y="57"/>
                      </a:lnTo>
                      <a:lnTo>
                        <a:pt x="165" y="68"/>
                      </a:lnTo>
                      <a:lnTo>
                        <a:pt x="173" y="78"/>
                      </a:lnTo>
                      <a:lnTo>
                        <a:pt x="177" y="83"/>
                      </a:lnTo>
                      <a:lnTo>
                        <a:pt x="182" y="87"/>
                      </a:lnTo>
                      <a:lnTo>
                        <a:pt x="188" y="89"/>
                      </a:lnTo>
                      <a:lnTo>
                        <a:pt x="195" y="90"/>
                      </a:lnTo>
                      <a:lnTo>
                        <a:pt x="199" y="90"/>
                      </a:lnTo>
                      <a:lnTo>
                        <a:pt x="202" y="89"/>
                      </a:lnTo>
                      <a:lnTo>
                        <a:pt x="205" y="87"/>
                      </a:lnTo>
                      <a:lnTo>
                        <a:pt x="208" y="85"/>
                      </a:lnTo>
                      <a:lnTo>
                        <a:pt x="213" y="80"/>
                      </a:lnTo>
                      <a:lnTo>
                        <a:pt x="219" y="74"/>
                      </a:lnTo>
                      <a:lnTo>
                        <a:pt x="223" y="68"/>
                      </a:lnTo>
                      <a:lnTo>
                        <a:pt x="228" y="62"/>
                      </a:lnTo>
                      <a:lnTo>
                        <a:pt x="231" y="60"/>
                      </a:lnTo>
                      <a:lnTo>
                        <a:pt x="234" y="59"/>
                      </a:lnTo>
                      <a:lnTo>
                        <a:pt x="238" y="58"/>
                      </a:lnTo>
                      <a:lnTo>
                        <a:pt x="242" y="57"/>
                      </a:lnTo>
                      <a:lnTo>
                        <a:pt x="247" y="58"/>
                      </a:lnTo>
                      <a:lnTo>
                        <a:pt x="250" y="60"/>
                      </a:lnTo>
                      <a:lnTo>
                        <a:pt x="253" y="63"/>
                      </a:lnTo>
                      <a:lnTo>
                        <a:pt x="255" y="68"/>
                      </a:lnTo>
                      <a:lnTo>
                        <a:pt x="257" y="78"/>
                      </a:lnTo>
                      <a:lnTo>
                        <a:pt x="259" y="88"/>
                      </a:lnTo>
                      <a:lnTo>
                        <a:pt x="261" y="99"/>
                      </a:lnTo>
                      <a:lnTo>
                        <a:pt x="263" y="108"/>
                      </a:lnTo>
                      <a:lnTo>
                        <a:pt x="266" y="116"/>
                      </a:lnTo>
                      <a:lnTo>
                        <a:pt x="270" y="127"/>
                      </a:lnTo>
                      <a:lnTo>
                        <a:pt x="275" y="134"/>
                      </a:lnTo>
                      <a:lnTo>
                        <a:pt x="280" y="140"/>
                      </a:lnTo>
                      <a:lnTo>
                        <a:pt x="286" y="145"/>
                      </a:lnTo>
                      <a:lnTo>
                        <a:pt x="291" y="150"/>
                      </a:lnTo>
                      <a:lnTo>
                        <a:pt x="296" y="156"/>
                      </a:lnTo>
                      <a:lnTo>
                        <a:pt x="300" y="162"/>
                      </a:lnTo>
                      <a:lnTo>
                        <a:pt x="303" y="168"/>
                      </a:lnTo>
                      <a:lnTo>
                        <a:pt x="304" y="176"/>
                      </a:lnTo>
                      <a:lnTo>
                        <a:pt x="304" y="184"/>
                      </a:lnTo>
                      <a:lnTo>
                        <a:pt x="302" y="191"/>
                      </a:lnTo>
                      <a:lnTo>
                        <a:pt x="298" y="196"/>
                      </a:lnTo>
                      <a:lnTo>
                        <a:pt x="295" y="202"/>
                      </a:lnTo>
                      <a:lnTo>
                        <a:pt x="292" y="208"/>
                      </a:lnTo>
                      <a:lnTo>
                        <a:pt x="290" y="215"/>
                      </a:lnTo>
                      <a:lnTo>
                        <a:pt x="288" y="221"/>
                      </a:lnTo>
                      <a:lnTo>
                        <a:pt x="287" y="228"/>
                      </a:lnTo>
                      <a:lnTo>
                        <a:pt x="288" y="234"/>
                      </a:lnTo>
                      <a:lnTo>
                        <a:pt x="289" y="240"/>
                      </a:lnTo>
                      <a:lnTo>
                        <a:pt x="292" y="244"/>
                      </a:lnTo>
                      <a:lnTo>
                        <a:pt x="295" y="248"/>
                      </a:lnTo>
                      <a:lnTo>
                        <a:pt x="299" y="250"/>
                      </a:lnTo>
                      <a:lnTo>
                        <a:pt x="305" y="253"/>
                      </a:lnTo>
                      <a:lnTo>
                        <a:pt x="310" y="254"/>
                      </a:lnTo>
                      <a:lnTo>
                        <a:pt x="316" y="255"/>
                      </a:lnTo>
                      <a:lnTo>
                        <a:pt x="328" y="257"/>
                      </a:lnTo>
                      <a:lnTo>
                        <a:pt x="343" y="257"/>
                      </a:lnTo>
                      <a:lnTo>
                        <a:pt x="356" y="257"/>
                      </a:lnTo>
                      <a:lnTo>
                        <a:pt x="370" y="257"/>
                      </a:lnTo>
                      <a:lnTo>
                        <a:pt x="402" y="256"/>
                      </a:lnTo>
                      <a:lnTo>
                        <a:pt x="431" y="254"/>
                      </a:lnTo>
                      <a:lnTo>
                        <a:pt x="445" y="252"/>
                      </a:lnTo>
                      <a:lnTo>
                        <a:pt x="459" y="249"/>
                      </a:lnTo>
                      <a:lnTo>
                        <a:pt x="474" y="245"/>
                      </a:lnTo>
                      <a:lnTo>
                        <a:pt x="489" y="241"/>
                      </a:lnTo>
                      <a:lnTo>
                        <a:pt x="494" y="238"/>
                      </a:lnTo>
                      <a:lnTo>
                        <a:pt x="499" y="234"/>
                      </a:lnTo>
                      <a:lnTo>
                        <a:pt x="504" y="231"/>
                      </a:lnTo>
                      <a:lnTo>
                        <a:pt x="508" y="228"/>
                      </a:lnTo>
                      <a:lnTo>
                        <a:pt x="512" y="224"/>
                      </a:lnTo>
                      <a:lnTo>
                        <a:pt x="516" y="221"/>
                      </a:lnTo>
                      <a:lnTo>
                        <a:pt x="521" y="219"/>
                      </a:lnTo>
                      <a:lnTo>
                        <a:pt x="527" y="217"/>
                      </a:lnTo>
                      <a:lnTo>
                        <a:pt x="539" y="216"/>
                      </a:lnTo>
                      <a:lnTo>
                        <a:pt x="549" y="216"/>
                      </a:lnTo>
                      <a:lnTo>
                        <a:pt x="561" y="216"/>
                      </a:lnTo>
                      <a:lnTo>
                        <a:pt x="572" y="215"/>
                      </a:lnTo>
                      <a:lnTo>
                        <a:pt x="584" y="211"/>
                      </a:lnTo>
                      <a:lnTo>
                        <a:pt x="595" y="206"/>
                      </a:lnTo>
                      <a:lnTo>
                        <a:pt x="604" y="201"/>
                      </a:lnTo>
                      <a:lnTo>
                        <a:pt x="613" y="197"/>
                      </a:lnTo>
                      <a:lnTo>
                        <a:pt x="623" y="193"/>
                      </a:lnTo>
                      <a:lnTo>
                        <a:pt x="632" y="189"/>
                      </a:lnTo>
                      <a:lnTo>
                        <a:pt x="643" y="187"/>
                      </a:lnTo>
                      <a:lnTo>
                        <a:pt x="655" y="186"/>
                      </a:lnTo>
                      <a:lnTo>
                        <a:pt x="661" y="187"/>
                      </a:lnTo>
                      <a:lnTo>
                        <a:pt x="665" y="189"/>
                      </a:lnTo>
                      <a:lnTo>
                        <a:pt x="669" y="192"/>
                      </a:lnTo>
                      <a:lnTo>
                        <a:pt x="671" y="196"/>
                      </a:lnTo>
                      <a:lnTo>
                        <a:pt x="674" y="201"/>
                      </a:lnTo>
                      <a:lnTo>
                        <a:pt x="676" y="207"/>
                      </a:lnTo>
                      <a:lnTo>
                        <a:pt x="677" y="213"/>
                      </a:lnTo>
                      <a:lnTo>
                        <a:pt x="677" y="219"/>
                      </a:lnTo>
                      <a:lnTo>
                        <a:pt x="677" y="225"/>
                      </a:lnTo>
                      <a:lnTo>
                        <a:pt x="675" y="231"/>
                      </a:lnTo>
                      <a:lnTo>
                        <a:pt x="673" y="236"/>
                      </a:lnTo>
                      <a:lnTo>
                        <a:pt x="669" y="242"/>
                      </a:lnTo>
                      <a:lnTo>
                        <a:pt x="662" y="251"/>
                      </a:lnTo>
                      <a:lnTo>
                        <a:pt x="655" y="261"/>
                      </a:lnTo>
                      <a:lnTo>
                        <a:pt x="646" y="277"/>
                      </a:lnTo>
                      <a:lnTo>
                        <a:pt x="635" y="290"/>
                      </a:lnTo>
                      <a:lnTo>
                        <a:pt x="625" y="302"/>
                      </a:lnTo>
                      <a:lnTo>
                        <a:pt x="614" y="312"/>
                      </a:lnTo>
                      <a:lnTo>
                        <a:pt x="592" y="334"/>
                      </a:lnTo>
                      <a:lnTo>
                        <a:pt x="568" y="359"/>
                      </a:lnTo>
                      <a:lnTo>
                        <a:pt x="562" y="366"/>
                      </a:lnTo>
                      <a:lnTo>
                        <a:pt x="557" y="372"/>
                      </a:lnTo>
                      <a:lnTo>
                        <a:pt x="553" y="380"/>
                      </a:lnTo>
                      <a:lnTo>
                        <a:pt x="550" y="386"/>
                      </a:lnTo>
                      <a:lnTo>
                        <a:pt x="545" y="400"/>
                      </a:lnTo>
                      <a:lnTo>
                        <a:pt x="542" y="414"/>
                      </a:lnTo>
                      <a:lnTo>
                        <a:pt x="540" y="429"/>
                      </a:lnTo>
                      <a:lnTo>
                        <a:pt x="539" y="445"/>
                      </a:lnTo>
                      <a:lnTo>
                        <a:pt x="539" y="460"/>
                      </a:lnTo>
                      <a:lnTo>
                        <a:pt x="539" y="478"/>
                      </a:lnTo>
                      <a:lnTo>
                        <a:pt x="539" y="493"/>
                      </a:lnTo>
                      <a:lnTo>
                        <a:pt x="537" y="506"/>
                      </a:lnTo>
                      <a:lnTo>
                        <a:pt x="537" y="512"/>
                      </a:lnTo>
                      <a:lnTo>
                        <a:pt x="537" y="518"/>
                      </a:lnTo>
                      <a:lnTo>
                        <a:pt x="538" y="525"/>
                      </a:lnTo>
                      <a:lnTo>
                        <a:pt x="539" y="533"/>
                      </a:lnTo>
                      <a:lnTo>
                        <a:pt x="543" y="543"/>
                      </a:lnTo>
                      <a:lnTo>
                        <a:pt x="547" y="553"/>
                      </a:lnTo>
                      <a:lnTo>
                        <a:pt x="549" y="557"/>
                      </a:lnTo>
                      <a:lnTo>
                        <a:pt x="551" y="562"/>
                      </a:lnTo>
                      <a:lnTo>
                        <a:pt x="552" y="567"/>
                      </a:lnTo>
                      <a:lnTo>
                        <a:pt x="553" y="573"/>
                      </a:lnTo>
                      <a:lnTo>
                        <a:pt x="563" y="574"/>
                      </a:lnTo>
                      <a:lnTo>
                        <a:pt x="572" y="575"/>
                      </a:lnTo>
                      <a:lnTo>
                        <a:pt x="576" y="575"/>
                      </a:lnTo>
                      <a:lnTo>
                        <a:pt x="581" y="574"/>
                      </a:lnTo>
                      <a:lnTo>
                        <a:pt x="585" y="572"/>
                      </a:lnTo>
                      <a:lnTo>
                        <a:pt x="589" y="570"/>
                      </a:lnTo>
                      <a:lnTo>
                        <a:pt x="596" y="565"/>
                      </a:lnTo>
                      <a:lnTo>
                        <a:pt x="601" y="558"/>
                      </a:lnTo>
                      <a:lnTo>
                        <a:pt x="606" y="550"/>
                      </a:lnTo>
                      <a:lnTo>
                        <a:pt x="610" y="540"/>
                      </a:lnTo>
                      <a:lnTo>
                        <a:pt x="613" y="531"/>
                      </a:lnTo>
                      <a:lnTo>
                        <a:pt x="618" y="521"/>
                      </a:lnTo>
                      <a:lnTo>
                        <a:pt x="625" y="504"/>
                      </a:lnTo>
                      <a:lnTo>
                        <a:pt x="632" y="489"/>
                      </a:lnTo>
                      <a:lnTo>
                        <a:pt x="636" y="482"/>
                      </a:lnTo>
                      <a:lnTo>
                        <a:pt x="638" y="474"/>
                      </a:lnTo>
                      <a:lnTo>
                        <a:pt x="640" y="466"/>
                      </a:lnTo>
                      <a:lnTo>
                        <a:pt x="641" y="456"/>
                      </a:lnTo>
                      <a:lnTo>
                        <a:pt x="639" y="452"/>
                      </a:lnTo>
                      <a:lnTo>
                        <a:pt x="636" y="447"/>
                      </a:lnTo>
                      <a:lnTo>
                        <a:pt x="636" y="419"/>
                      </a:lnTo>
                      <a:lnTo>
                        <a:pt x="648" y="420"/>
                      </a:lnTo>
                      <a:lnTo>
                        <a:pt x="659" y="421"/>
                      </a:lnTo>
                      <a:lnTo>
                        <a:pt x="662" y="421"/>
                      </a:lnTo>
                      <a:lnTo>
                        <a:pt x="665" y="419"/>
                      </a:lnTo>
                      <a:lnTo>
                        <a:pt x="666" y="418"/>
                      </a:lnTo>
                      <a:lnTo>
                        <a:pt x="668" y="415"/>
                      </a:lnTo>
                      <a:lnTo>
                        <a:pt x="671" y="410"/>
                      </a:lnTo>
                      <a:lnTo>
                        <a:pt x="675" y="404"/>
                      </a:lnTo>
                      <a:lnTo>
                        <a:pt x="681" y="408"/>
                      </a:lnTo>
                      <a:lnTo>
                        <a:pt x="686" y="412"/>
                      </a:lnTo>
                      <a:lnTo>
                        <a:pt x="690" y="416"/>
                      </a:lnTo>
                      <a:lnTo>
                        <a:pt x="694" y="421"/>
                      </a:lnTo>
                      <a:lnTo>
                        <a:pt x="696" y="426"/>
                      </a:lnTo>
                      <a:lnTo>
                        <a:pt x="698" y="432"/>
                      </a:lnTo>
                      <a:lnTo>
                        <a:pt x="699" y="439"/>
                      </a:lnTo>
                      <a:lnTo>
                        <a:pt x="700" y="446"/>
                      </a:lnTo>
                      <a:lnTo>
                        <a:pt x="699" y="475"/>
                      </a:lnTo>
                      <a:lnTo>
                        <a:pt x="698" y="506"/>
                      </a:lnTo>
                      <a:lnTo>
                        <a:pt x="698" y="554"/>
                      </a:lnTo>
                      <a:lnTo>
                        <a:pt x="703" y="563"/>
                      </a:lnTo>
                      <a:lnTo>
                        <a:pt x="703" y="612"/>
                      </a:lnTo>
                      <a:lnTo>
                        <a:pt x="704" y="628"/>
                      </a:lnTo>
                      <a:lnTo>
                        <a:pt x="707" y="643"/>
                      </a:lnTo>
                      <a:lnTo>
                        <a:pt x="711" y="657"/>
                      </a:lnTo>
                      <a:lnTo>
                        <a:pt x="715" y="671"/>
                      </a:lnTo>
                      <a:lnTo>
                        <a:pt x="719" y="684"/>
                      </a:lnTo>
                      <a:lnTo>
                        <a:pt x="723" y="699"/>
                      </a:lnTo>
                      <a:lnTo>
                        <a:pt x="725" y="713"/>
                      </a:lnTo>
                      <a:lnTo>
                        <a:pt x="726" y="730"/>
                      </a:lnTo>
                      <a:lnTo>
                        <a:pt x="727" y="742"/>
                      </a:lnTo>
                      <a:lnTo>
                        <a:pt x="729" y="755"/>
                      </a:lnTo>
                      <a:lnTo>
                        <a:pt x="733" y="766"/>
                      </a:lnTo>
                      <a:lnTo>
                        <a:pt x="736" y="777"/>
                      </a:lnTo>
                      <a:lnTo>
                        <a:pt x="740" y="788"/>
                      </a:lnTo>
                      <a:lnTo>
                        <a:pt x="743" y="799"/>
                      </a:lnTo>
                      <a:lnTo>
                        <a:pt x="745" y="811"/>
                      </a:lnTo>
                      <a:lnTo>
                        <a:pt x="746" y="823"/>
                      </a:lnTo>
                      <a:lnTo>
                        <a:pt x="745" y="828"/>
                      </a:lnTo>
                      <a:lnTo>
                        <a:pt x="744" y="833"/>
                      </a:lnTo>
                      <a:lnTo>
                        <a:pt x="743" y="837"/>
                      </a:lnTo>
                      <a:lnTo>
                        <a:pt x="741" y="841"/>
                      </a:lnTo>
                      <a:lnTo>
                        <a:pt x="736" y="847"/>
                      </a:lnTo>
                      <a:lnTo>
                        <a:pt x="729" y="853"/>
                      </a:lnTo>
                      <a:lnTo>
                        <a:pt x="722" y="859"/>
                      </a:lnTo>
                      <a:lnTo>
                        <a:pt x="716" y="866"/>
                      </a:lnTo>
                      <a:lnTo>
                        <a:pt x="710" y="873"/>
                      </a:lnTo>
                      <a:lnTo>
                        <a:pt x="706" y="882"/>
                      </a:lnTo>
                      <a:lnTo>
                        <a:pt x="712" y="886"/>
                      </a:lnTo>
                      <a:lnTo>
                        <a:pt x="717" y="892"/>
                      </a:lnTo>
                      <a:lnTo>
                        <a:pt x="722" y="897"/>
                      </a:lnTo>
                      <a:lnTo>
                        <a:pt x="726" y="902"/>
                      </a:lnTo>
                      <a:lnTo>
                        <a:pt x="729" y="908"/>
                      </a:lnTo>
                      <a:lnTo>
                        <a:pt x="733" y="914"/>
                      </a:lnTo>
                      <a:lnTo>
                        <a:pt x="735" y="921"/>
                      </a:lnTo>
                      <a:lnTo>
                        <a:pt x="737" y="927"/>
                      </a:lnTo>
                      <a:lnTo>
                        <a:pt x="739" y="940"/>
                      </a:lnTo>
                      <a:lnTo>
                        <a:pt x="741" y="956"/>
                      </a:lnTo>
                      <a:lnTo>
                        <a:pt x="742" y="970"/>
                      </a:lnTo>
                      <a:lnTo>
                        <a:pt x="743" y="987"/>
                      </a:lnTo>
                      <a:lnTo>
                        <a:pt x="743" y="987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 w="9525">
                  <a:solidFill>
                    <a:sysClr val="windowText" lastClr="000000">
                      <a:lumMod val="50000"/>
                      <a:lumOff val="50000"/>
                    </a:sysClr>
                  </a:solidFill>
                  <a:round/>
                  <a:headEnd/>
                  <a:tailEnd/>
                </a:ln>
              </p:spPr>
            </p:sp>
            <p:sp>
              <p:nvSpPr>
                <p:cNvPr id="36" name="Afghanistan"/>
                <p:cNvSpPr>
                  <a:spLocks/>
                </p:cNvSpPr>
                <p:nvPr/>
              </p:nvSpPr>
              <p:spPr bwMode="auto">
                <a:xfrm>
                  <a:off x="1907545" y="3576897"/>
                  <a:ext cx="911146" cy="673879"/>
                </a:xfrm>
                <a:custGeom>
                  <a:avLst/>
                  <a:gdLst/>
                  <a:ahLst/>
                  <a:cxnLst>
                    <a:cxn ang="0">
                      <a:pos x="1939" y="196"/>
                    </a:cxn>
                    <a:cxn ang="0">
                      <a:pos x="1819" y="183"/>
                    </a:cxn>
                    <a:cxn ang="0">
                      <a:pos x="1765" y="216"/>
                    </a:cxn>
                    <a:cxn ang="0">
                      <a:pos x="1692" y="246"/>
                    </a:cxn>
                    <a:cxn ang="0">
                      <a:pos x="1622" y="290"/>
                    </a:cxn>
                    <a:cxn ang="0">
                      <a:pos x="1607" y="212"/>
                    </a:cxn>
                    <a:cxn ang="0">
                      <a:pos x="1596" y="89"/>
                    </a:cxn>
                    <a:cxn ang="0">
                      <a:pos x="1533" y="0"/>
                    </a:cxn>
                    <a:cxn ang="0">
                      <a:pos x="1379" y="88"/>
                    </a:cxn>
                    <a:cxn ang="0">
                      <a:pos x="1312" y="149"/>
                    </a:cxn>
                    <a:cxn ang="0">
                      <a:pos x="1295" y="180"/>
                    </a:cxn>
                    <a:cxn ang="0">
                      <a:pos x="1257" y="204"/>
                    </a:cxn>
                    <a:cxn ang="0">
                      <a:pos x="1181" y="203"/>
                    </a:cxn>
                    <a:cxn ang="0">
                      <a:pos x="1103" y="195"/>
                    </a:cxn>
                    <a:cxn ang="0">
                      <a:pos x="951" y="152"/>
                    </a:cxn>
                    <a:cxn ang="0">
                      <a:pos x="819" y="99"/>
                    </a:cxn>
                    <a:cxn ang="0">
                      <a:pos x="780" y="145"/>
                    </a:cxn>
                    <a:cxn ang="0">
                      <a:pos x="679" y="209"/>
                    </a:cxn>
                    <a:cxn ang="0">
                      <a:pos x="630" y="296"/>
                    </a:cxn>
                    <a:cxn ang="0">
                      <a:pos x="540" y="317"/>
                    </a:cxn>
                    <a:cxn ang="0">
                      <a:pos x="401" y="386"/>
                    </a:cxn>
                    <a:cxn ang="0">
                      <a:pos x="326" y="409"/>
                    </a:cxn>
                    <a:cxn ang="0">
                      <a:pos x="265" y="371"/>
                    </a:cxn>
                    <a:cxn ang="0">
                      <a:pos x="202" y="333"/>
                    </a:cxn>
                    <a:cxn ang="0">
                      <a:pos x="175" y="368"/>
                    </a:cxn>
                    <a:cxn ang="0">
                      <a:pos x="118" y="505"/>
                    </a:cxn>
                    <a:cxn ang="0">
                      <a:pos x="58" y="548"/>
                    </a:cxn>
                    <a:cxn ang="0">
                      <a:pos x="35" y="629"/>
                    </a:cxn>
                    <a:cxn ang="0">
                      <a:pos x="48" y="707"/>
                    </a:cxn>
                    <a:cxn ang="0">
                      <a:pos x="7" y="790"/>
                    </a:cxn>
                    <a:cxn ang="0">
                      <a:pos x="1" y="892"/>
                    </a:cxn>
                    <a:cxn ang="0">
                      <a:pos x="20" y="1019"/>
                    </a:cxn>
                    <a:cxn ang="0">
                      <a:pos x="86" y="1093"/>
                    </a:cxn>
                    <a:cxn ang="0">
                      <a:pos x="38" y="1201"/>
                    </a:cxn>
                    <a:cxn ang="0">
                      <a:pos x="42" y="1270"/>
                    </a:cxn>
                    <a:cxn ang="0">
                      <a:pos x="105" y="1327"/>
                    </a:cxn>
                    <a:cxn ang="0">
                      <a:pos x="244" y="1363"/>
                    </a:cxn>
                    <a:cxn ang="0">
                      <a:pos x="523" y="1362"/>
                    </a:cxn>
                    <a:cxn ang="0">
                      <a:pos x="668" y="1374"/>
                    </a:cxn>
                    <a:cxn ang="0">
                      <a:pos x="727" y="1302"/>
                    </a:cxn>
                    <a:cxn ang="0">
                      <a:pos x="801" y="1184"/>
                    </a:cxn>
                    <a:cxn ang="0">
                      <a:pos x="847" y="1150"/>
                    </a:cxn>
                    <a:cxn ang="0">
                      <a:pos x="984" y="1148"/>
                    </a:cxn>
                    <a:cxn ang="0">
                      <a:pos x="971" y="1099"/>
                    </a:cxn>
                    <a:cxn ang="0">
                      <a:pos x="1057" y="1061"/>
                    </a:cxn>
                    <a:cxn ang="0">
                      <a:pos x="1138" y="1080"/>
                    </a:cxn>
                    <a:cxn ang="0">
                      <a:pos x="1178" y="1080"/>
                    </a:cxn>
                    <a:cxn ang="0">
                      <a:pos x="1229" y="1019"/>
                    </a:cxn>
                    <a:cxn ang="0">
                      <a:pos x="1268" y="896"/>
                    </a:cxn>
                    <a:cxn ang="0">
                      <a:pos x="1328" y="854"/>
                    </a:cxn>
                    <a:cxn ang="0">
                      <a:pos x="1294" y="790"/>
                    </a:cxn>
                    <a:cxn ang="0">
                      <a:pos x="1387" y="765"/>
                    </a:cxn>
                    <a:cxn ang="0">
                      <a:pos x="1469" y="745"/>
                    </a:cxn>
                    <a:cxn ang="0">
                      <a:pos x="1506" y="613"/>
                    </a:cxn>
                    <a:cxn ang="0">
                      <a:pos x="1530" y="537"/>
                    </a:cxn>
                    <a:cxn ang="0">
                      <a:pos x="1505" y="424"/>
                    </a:cxn>
                    <a:cxn ang="0">
                      <a:pos x="1582" y="406"/>
                    </a:cxn>
                    <a:cxn ang="0">
                      <a:pos x="1673" y="352"/>
                    </a:cxn>
                    <a:cxn ang="0">
                      <a:pos x="1752" y="289"/>
                    </a:cxn>
                    <a:cxn ang="0">
                      <a:pos x="1881" y="272"/>
                    </a:cxn>
                  </a:cxnLst>
                  <a:rect l="0" t="0" r="r" b="b"/>
                  <a:pathLst>
                    <a:path w="1994" h="1377">
                      <a:moveTo>
                        <a:pt x="1979" y="260"/>
                      </a:moveTo>
                      <a:lnTo>
                        <a:pt x="1980" y="249"/>
                      </a:lnTo>
                      <a:lnTo>
                        <a:pt x="1981" y="239"/>
                      </a:lnTo>
                      <a:lnTo>
                        <a:pt x="1983" y="231"/>
                      </a:lnTo>
                      <a:lnTo>
                        <a:pt x="1985" y="224"/>
                      </a:lnTo>
                      <a:lnTo>
                        <a:pt x="1990" y="207"/>
                      </a:lnTo>
                      <a:lnTo>
                        <a:pt x="1994" y="187"/>
                      </a:lnTo>
                      <a:lnTo>
                        <a:pt x="1974" y="190"/>
                      </a:lnTo>
                      <a:lnTo>
                        <a:pt x="1957" y="193"/>
                      </a:lnTo>
                      <a:lnTo>
                        <a:pt x="1939" y="196"/>
                      </a:lnTo>
                      <a:lnTo>
                        <a:pt x="1918" y="197"/>
                      </a:lnTo>
                      <a:lnTo>
                        <a:pt x="1905" y="196"/>
                      </a:lnTo>
                      <a:lnTo>
                        <a:pt x="1893" y="195"/>
                      </a:lnTo>
                      <a:lnTo>
                        <a:pt x="1881" y="193"/>
                      </a:lnTo>
                      <a:lnTo>
                        <a:pt x="1871" y="190"/>
                      </a:lnTo>
                      <a:lnTo>
                        <a:pt x="1859" y="187"/>
                      </a:lnTo>
                      <a:lnTo>
                        <a:pt x="1848" y="184"/>
                      </a:lnTo>
                      <a:lnTo>
                        <a:pt x="1836" y="183"/>
                      </a:lnTo>
                      <a:lnTo>
                        <a:pt x="1822" y="182"/>
                      </a:lnTo>
                      <a:lnTo>
                        <a:pt x="1819" y="183"/>
                      </a:lnTo>
                      <a:lnTo>
                        <a:pt x="1815" y="183"/>
                      </a:lnTo>
                      <a:lnTo>
                        <a:pt x="1813" y="185"/>
                      </a:lnTo>
                      <a:lnTo>
                        <a:pt x="1810" y="186"/>
                      </a:lnTo>
                      <a:lnTo>
                        <a:pt x="1804" y="192"/>
                      </a:lnTo>
                      <a:lnTo>
                        <a:pt x="1800" y="197"/>
                      </a:lnTo>
                      <a:lnTo>
                        <a:pt x="1796" y="202"/>
                      </a:lnTo>
                      <a:lnTo>
                        <a:pt x="1791" y="207"/>
                      </a:lnTo>
                      <a:lnTo>
                        <a:pt x="1786" y="212"/>
                      </a:lnTo>
                      <a:lnTo>
                        <a:pt x="1780" y="215"/>
                      </a:lnTo>
                      <a:lnTo>
                        <a:pt x="1765" y="216"/>
                      </a:lnTo>
                      <a:lnTo>
                        <a:pt x="1751" y="215"/>
                      </a:lnTo>
                      <a:lnTo>
                        <a:pt x="1744" y="218"/>
                      </a:lnTo>
                      <a:lnTo>
                        <a:pt x="1738" y="221"/>
                      </a:lnTo>
                      <a:lnTo>
                        <a:pt x="1733" y="224"/>
                      </a:lnTo>
                      <a:lnTo>
                        <a:pt x="1728" y="229"/>
                      </a:lnTo>
                      <a:lnTo>
                        <a:pt x="1724" y="233"/>
                      </a:lnTo>
                      <a:lnTo>
                        <a:pt x="1718" y="237"/>
                      </a:lnTo>
                      <a:lnTo>
                        <a:pt x="1712" y="241"/>
                      </a:lnTo>
                      <a:lnTo>
                        <a:pt x="1706" y="244"/>
                      </a:lnTo>
                      <a:lnTo>
                        <a:pt x="1692" y="246"/>
                      </a:lnTo>
                      <a:lnTo>
                        <a:pt x="1677" y="249"/>
                      </a:lnTo>
                      <a:lnTo>
                        <a:pt x="1670" y="254"/>
                      </a:lnTo>
                      <a:lnTo>
                        <a:pt x="1665" y="260"/>
                      </a:lnTo>
                      <a:lnTo>
                        <a:pt x="1659" y="266"/>
                      </a:lnTo>
                      <a:lnTo>
                        <a:pt x="1655" y="273"/>
                      </a:lnTo>
                      <a:lnTo>
                        <a:pt x="1651" y="281"/>
                      </a:lnTo>
                      <a:lnTo>
                        <a:pt x="1646" y="288"/>
                      </a:lnTo>
                      <a:lnTo>
                        <a:pt x="1641" y="294"/>
                      </a:lnTo>
                      <a:lnTo>
                        <a:pt x="1635" y="301"/>
                      </a:lnTo>
                      <a:lnTo>
                        <a:pt x="1622" y="290"/>
                      </a:lnTo>
                      <a:lnTo>
                        <a:pt x="1610" y="281"/>
                      </a:lnTo>
                      <a:lnTo>
                        <a:pt x="1604" y="276"/>
                      </a:lnTo>
                      <a:lnTo>
                        <a:pt x="1600" y="270"/>
                      </a:lnTo>
                      <a:lnTo>
                        <a:pt x="1597" y="264"/>
                      </a:lnTo>
                      <a:lnTo>
                        <a:pt x="1596" y="256"/>
                      </a:lnTo>
                      <a:lnTo>
                        <a:pt x="1597" y="247"/>
                      </a:lnTo>
                      <a:lnTo>
                        <a:pt x="1599" y="237"/>
                      </a:lnTo>
                      <a:lnTo>
                        <a:pt x="1601" y="229"/>
                      </a:lnTo>
                      <a:lnTo>
                        <a:pt x="1603" y="221"/>
                      </a:lnTo>
                      <a:lnTo>
                        <a:pt x="1607" y="212"/>
                      </a:lnTo>
                      <a:lnTo>
                        <a:pt x="1609" y="204"/>
                      </a:lnTo>
                      <a:lnTo>
                        <a:pt x="1611" y="195"/>
                      </a:lnTo>
                      <a:lnTo>
                        <a:pt x="1611" y="185"/>
                      </a:lnTo>
                      <a:lnTo>
                        <a:pt x="1611" y="170"/>
                      </a:lnTo>
                      <a:lnTo>
                        <a:pt x="1609" y="155"/>
                      </a:lnTo>
                      <a:lnTo>
                        <a:pt x="1606" y="142"/>
                      </a:lnTo>
                      <a:lnTo>
                        <a:pt x="1603" y="129"/>
                      </a:lnTo>
                      <a:lnTo>
                        <a:pt x="1600" y="117"/>
                      </a:lnTo>
                      <a:lnTo>
                        <a:pt x="1598" y="104"/>
                      </a:lnTo>
                      <a:lnTo>
                        <a:pt x="1596" y="89"/>
                      </a:lnTo>
                      <a:lnTo>
                        <a:pt x="1595" y="73"/>
                      </a:lnTo>
                      <a:lnTo>
                        <a:pt x="1595" y="11"/>
                      </a:lnTo>
                      <a:lnTo>
                        <a:pt x="1587" y="11"/>
                      </a:lnTo>
                      <a:lnTo>
                        <a:pt x="1579" y="9"/>
                      </a:lnTo>
                      <a:lnTo>
                        <a:pt x="1571" y="8"/>
                      </a:lnTo>
                      <a:lnTo>
                        <a:pt x="1564" y="5"/>
                      </a:lnTo>
                      <a:lnTo>
                        <a:pt x="1557" y="3"/>
                      </a:lnTo>
                      <a:lnTo>
                        <a:pt x="1550" y="2"/>
                      </a:lnTo>
                      <a:lnTo>
                        <a:pt x="1541" y="0"/>
                      </a:lnTo>
                      <a:lnTo>
                        <a:pt x="1533" y="0"/>
                      </a:lnTo>
                      <a:lnTo>
                        <a:pt x="1521" y="1"/>
                      </a:lnTo>
                      <a:lnTo>
                        <a:pt x="1509" y="3"/>
                      </a:lnTo>
                      <a:lnTo>
                        <a:pt x="1499" y="7"/>
                      </a:lnTo>
                      <a:lnTo>
                        <a:pt x="1490" y="13"/>
                      </a:lnTo>
                      <a:lnTo>
                        <a:pt x="1473" y="28"/>
                      </a:lnTo>
                      <a:lnTo>
                        <a:pt x="1454" y="44"/>
                      </a:lnTo>
                      <a:lnTo>
                        <a:pt x="1433" y="56"/>
                      </a:lnTo>
                      <a:lnTo>
                        <a:pt x="1416" y="65"/>
                      </a:lnTo>
                      <a:lnTo>
                        <a:pt x="1397" y="74"/>
                      </a:lnTo>
                      <a:lnTo>
                        <a:pt x="1379" y="88"/>
                      </a:lnTo>
                      <a:lnTo>
                        <a:pt x="1372" y="95"/>
                      </a:lnTo>
                      <a:lnTo>
                        <a:pt x="1365" y="104"/>
                      </a:lnTo>
                      <a:lnTo>
                        <a:pt x="1361" y="107"/>
                      </a:lnTo>
                      <a:lnTo>
                        <a:pt x="1356" y="109"/>
                      </a:lnTo>
                      <a:lnTo>
                        <a:pt x="1352" y="111"/>
                      </a:lnTo>
                      <a:lnTo>
                        <a:pt x="1346" y="111"/>
                      </a:lnTo>
                      <a:lnTo>
                        <a:pt x="1300" y="111"/>
                      </a:lnTo>
                      <a:lnTo>
                        <a:pt x="1300" y="140"/>
                      </a:lnTo>
                      <a:lnTo>
                        <a:pt x="1306" y="145"/>
                      </a:lnTo>
                      <a:lnTo>
                        <a:pt x="1312" y="149"/>
                      </a:lnTo>
                      <a:lnTo>
                        <a:pt x="1314" y="151"/>
                      </a:lnTo>
                      <a:lnTo>
                        <a:pt x="1316" y="154"/>
                      </a:lnTo>
                      <a:lnTo>
                        <a:pt x="1318" y="157"/>
                      </a:lnTo>
                      <a:lnTo>
                        <a:pt x="1318" y="162"/>
                      </a:lnTo>
                      <a:lnTo>
                        <a:pt x="1318" y="165"/>
                      </a:lnTo>
                      <a:lnTo>
                        <a:pt x="1316" y="168"/>
                      </a:lnTo>
                      <a:lnTo>
                        <a:pt x="1313" y="171"/>
                      </a:lnTo>
                      <a:lnTo>
                        <a:pt x="1310" y="173"/>
                      </a:lnTo>
                      <a:lnTo>
                        <a:pt x="1303" y="176"/>
                      </a:lnTo>
                      <a:lnTo>
                        <a:pt x="1295" y="180"/>
                      </a:lnTo>
                      <a:lnTo>
                        <a:pt x="1292" y="183"/>
                      </a:lnTo>
                      <a:lnTo>
                        <a:pt x="1288" y="187"/>
                      </a:lnTo>
                      <a:lnTo>
                        <a:pt x="1285" y="192"/>
                      </a:lnTo>
                      <a:lnTo>
                        <a:pt x="1283" y="196"/>
                      </a:lnTo>
                      <a:lnTo>
                        <a:pt x="1280" y="200"/>
                      </a:lnTo>
                      <a:lnTo>
                        <a:pt x="1277" y="203"/>
                      </a:lnTo>
                      <a:lnTo>
                        <a:pt x="1274" y="205"/>
                      </a:lnTo>
                      <a:lnTo>
                        <a:pt x="1269" y="206"/>
                      </a:lnTo>
                      <a:lnTo>
                        <a:pt x="1263" y="206"/>
                      </a:lnTo>
                      <a:lnTo>
                        <a:pt x="1257" y="204"/>
                      </a:lnTo>
                      <a:lnTo>
                        <a:pt x="1252" y="203"/>
                      </a:lnTo>
                      <a:lnTo>
                        <a:pt x="1248" y="200"/>
                      </a:lnTo>
                      <a:lnTo>
                        <a:pt x="1243" y="198"/>
                      </a:lnTo>
                      <a:lnTo>
                        <a:pt x="1238" y="196"/>
                      </a:lnTo>
                      <a:lnTo>
                        <a:pt x="1232" y="195"/>
                      </a:lnTo>
                      <a:lnTo>
                        <a:pt x="1226" y="195"/>
                      </a:lnTo>
                      <a:lnTo>
                        <a:pt x="1214" y="195"/>
                      </a:lnTo>
                      <a:lnTo>
                        <a:pt x="1202" y="197"/>
                      </a:lnTo>
                      <a:lnTo>
                        <a:pt x="1191" y="200"/>
                      </a:lnTo>
                      <a:lnTo>
                        <a:pt x="1181" y="203"/>
                      </a:lnTo>
                      <a:lnTo>
                        <a:pt x="1170" y="206"/>
                      </a:lnTo>
                      <a:lnTo>
                        <a:pt x="1160" y="208"/>
                      </a:lnTo>
                      <a:lnTo>
                        <a:pt x="1149" y="210"/>
                      </a:lnTo>
                      <a:lnTo>
                        <a:pt x="1136" y="211"/>
                      </a:lnTo>
                      <a:lnTo>
                        <a:pt x="1131" y="210"/>
                      </a:lnTo>
                      <a:lnTo>
                        <a:pt x="1127" y="209"/>
                      </a:lnTo>
                      <a:lnTo>
                        <a:pt x="1123" y="207"/>
                      </a:lnTo>
                      <a:lnTo>
                        <a:pt x="1120" y="204"/>
                      </a:lnTo>
                      <a:lnTo>
                        <a:pt x="1111" y="199"/>
                      </a:lnTo>
                      <a:lnTo>
                        <a:pt x="1103" y="195"/>
                      </a:lnTo>
                      <a:lnTo>
                        <a:pt x="1084" y="191"/>
                      </a:lnTo>
                      <a:lnTo>
                        <a:pt x="1069" y="186"/>
                      </a:lnTo>
                      <a:lnTo>
                        <a:pt x="1060" y="184"/>
                      </a:lnTo>
                      <a:lnTo>
                        <a:pt x="1053" y="181"/>
                      </a:lnTo>
                      <a:lnTo>
                        <a:pt x="1046" y="176"/>
                      </a:lnTo>
                      <a:lnTo>
                        <a:pt x="1039" y="171"/>
                      </a:lnTo>
                      <a:lnTo>
                        <a:pt x="1015" y="168"/>
                      </a:lnTo>
                      <a:lnTo>
                        <a:pt x="994" y="164"/>
                      </a:lnTo>
                      <a:lnTo>
                        <a:pt x="973" y="158"/>
                      </a:lnTo>
                      <a:lnTo>
                        <a:pt x="951" y="152"/>
                      </a:lnTo>
                      <a:lnTo>
                        <a:pt x="951" y="152"/>
                      </a:lnTo>
                      <a:lnTo>
                        <a:pt x="918" y="133"/>
                      </a:lnTo>
                      <a:lnTo>
                        <a:pt x="889" y="115"/>
                      </a:lnTo>
                      <a:lnTo>
                        <a:pt x="875" y="109"/>
                      </a:lnTo>
                      <a:lnTo>
                        <a:pt x="859" y="104"/>
                      </a:lnTo>
                      <a:lnTo>
                        <a:pt x="851" y="101"/>
                      </a:lnTo>
                      <a:lnTo>
                        <a:pt x="842" y="100"/>
                      </a:lnTo>
                      <a:lnTo>
                        <a:pt x="832" y="99"/>
                      </a:lnTo>
                      <a:lnTo>
                        <a:pt x="822" y="99"/>
                      </a:lnTo>
                      <a:lnTo>
                        <a:pt x="819" y="99"/>
                      </a:lnTo>
                      <a:lnTo>
                        <a:pt x="816" y="100"/>
                      </a:lnTo>
                      <a:lnTo>
                        <a:pt x="813" y="102"/>
                      </a:lnTo>
                      <a:lnTo>
                        <a:pt x="811" y="104"/>
                      </a:lnTo>
                      <a:lnTo>
                        <a:pt x="807" y="109"/>
                      </a:lnTo>
                      <a:lnTo>
                        <a:pt x="802" y="115"/>
                      </a:lnTo>
                      <a:lnTo>
                        <a:pt x="799" y="121"/>
                      </a:lnTo>
                      <a:lnTo>
                        <a:pt x="796" y="128"/>
                      </a:lnTo>
                      <a:lnTo>
                        <a:pt x="792" y="135"/>
                      </a:lnTo>
                      <a:lnTo>
                        <a:pt x="787" y="140"/>
                      </a:lnTo>
                      <a:lnTo>
                        <a:pt x="780" y="145"/>
                      </a:lnTo>
                      <a:lnTo>
                        <a:pt x="773" y="149"/>
                      </a:lnTo>
                      <a:lnTo>
                        <a:pt x="766" y="152"/>
                      </a:lnTo>
                      <a:lnTo>
                        <a:pt x="760" y="154"/>
                      </a:lnTo>
                      <a:lnTo>
                        <a:pt x="753" y="156"/>
                      </a:lnTo>
                      <a:lnTo>
                        <a:pt x="745" y="157"/>
                      </a:lnTo>
                      <a:lnTo>
                        <a:pt x="738" y="158"/>
                      </a:lnTo>
                      <a:lnTo>
                        <a:pt x="729" y="158"/>
                      </a:lnTo>
                      <a:lnTo>
                        <a:pt x="680" y="158"/>
                      </a:lnTo>
                      <a:lnTo>
                        <a:pt x="680" y="201"/>
                      </a:lnTo>
                      <a:lnTo>
                        <a:pt x="679" y="209"/>
                      </a:lnTo>
                      <a:lnTo>
                        <a:pt x="676" y="216"/>
                      </a:lnTo>
                      <a:lnTo>
                        <a:pt x="673" y="224"/>
                      </a:lnTo>
                      <a:lnTo>
                        <a:pt x="669" y="230"/>
                      </a:lnTo>
                      <a:lnTo>
                        <a:pt x="658" y="242"/>
                      </a:lnTo>
                      <a:lnTo>
                        <a:pt x="649" y="256"/>
                      </a:lnTo>
                      <a:lnTo>
                        <a:pt x="644" y="268"/>
                      </a:lnTo>
                      <a:lnTo>
                        <a:pt x="639" y="281"/>
                      </a:lnTo>
                      <a:lnTo>
                        <a:pt x="637" y="286"/>
                      </a:lnTo>
                      <a:lnTo>
                        <a:pt x="634" y="291"/>
                      </a:lnTo>
                      <a:lnTo>
                        <a:pt x="630" y="296"/>
                      </a:lnTo>
                      <a:lnTo>
                        <a:pt x="625" y="301"/>
                      </a:lnTo>
                      <a:lnTo>
                        <a:pt x="620" y="306"/>
                      </a:lnTo>
                      <a:lnTo>
                        <a:pt x="615" y="308"/>
                      </a:lnTo>
                      <a:lnTo>
                        <a:pt x="610" y="310"/>
                      </a:lnTo>
                      <a:lnTo>
                        <a:pt x="603" y="310"/>
                      </a:lnTo>
                      <a:lnTo>
                        <a:pt x="591" y="311"/>
                      </a:lnTo>
                      <a:lnTo>
                        <a:pt x="578" y="311"/>
                      </a:lnTo>
                      <a:lnTo>
                        <a:pt x="564" y="313"/>
                      </a:lnTo>
                      <a:lnTo>
                        <a:pt x="552" y="315"/>
                      </a:lnTo>
                      <a:lnTo>
                        <a:pt x="540" y="317"/>
                      </a:lnTo>
                      <a:lnTo>
                        <a:pt x="526" y="318"/>
                      </a:lnTo>
                      <a:lnTo>
                        <a:pt x="498" y="318"/>
                      </a:lnTo>
                      <a:lnTo>
                        <a:pt x="474" y="317"/>
                      </a:lnTo>
                      <a:lnTo>
                        <a:pt x="449" y="317"/>
                      </a:lnTo>
                      <a:lnTo>
                        <a:pt x="421" y="317"/>
                      </a:lnTo>
                      <a:lnTo>
                        <a:pt x="418" y="334"/>
                      </a:lnTo>
                      <a:lnTo>
                        <a:pt x="415" y="350"/>
                      </a:lnTo>
                      <a:lnTo>
                        <a:pt x="411" y="366"/>
                      </a:lnTo>
                      <a:lnTo>
                        <a:pt x="406" y="380"/>
                      </a:lnTo>
                      <a:lnTo>
                        <a:pt x="401" y="386"/>
                      </a:lnTo>
                      <a:lnTo>
                        <a:pt x="398" y="393"/>
                      </a:lnTo>
                      <a:lnTo>
                        <a:pt x="393" y="398"/>
                      </a:lnTo>
                      <a:lnTo>
                        <a:pt x="388" y="402"/>
                      </a:lnTo>
                      <a:lnTo>
                        <a:pt x="383" y="406"/>
                      </a:lnTo>
                      <a:lnTo>
                        <a:pt x="377" y="408"/>
                      </a:lnTo>
                      <a:lnTo>
                        <a:pt x="369" y="410"/>
                      </a:lnTo>
                      <a:lnTo>
                        <a:pt x="362" y="410"/>
                      </a:lnTo>
                      <a:lnTo>
                        <a:pt x="349" y="410"/>
                      </a:lnTo>
                      <a:lnTo>
                        <a:pt x="337" y="410"/>
                      </a:lnTo>
                      <a:lnTo>
                        <a:pt x="326" y="409"/>
                      </a:lnTo>
                      <a:lnTo>
                        <a:pt x="314" y="406"/>
                      </a:lnTo>
                      <a:lnTo>
                        <a:pt x="307" y="403"/>
                      </a:lnTo>
                      <a:lnTo>
                        <a:pt x="302" y="399"/>
                      </a:lnTo>
                      <a:lnTo>
                        <a:pt x="297" y="394"/>
                      </a:lnTo>
                      <a:lnTo>
                        <a:pt x="293" y="390"/>
                      </a:lnTo>
                      <a:lnTo>
                        <a:pt x="288" y="384"/>
                      </a:lnTo>
                      <a:lnTo>
                        <a:pt x="283" y="380"/>
                      </a:lnTo>
                      <a:lnTo>
                        <a:pt x="278" y="376"/>
                      </a:lnTo>
                      <a:lnTo>
                        <a:pt x="271" y="373"/>
                      </a:lnTo>
                      <a:lnTo>
                        <a:pt x="265" y="371"/>
                      </a:lnTo>
                      <a:lnTo>
                        <a:pt x="258" y="370"/>
                      </a:lnTo>
                      <a:lnTo>
                        <a:pt x="252" y="370"/>
                      </a:lnTo>
                      <a:lnTo>
                        <a:pt x="246" y="369"/>
                      </a:lnTo>
                      <a:lnTo>
                        <a:pt x="240" y="369"/>
                      </a:lnTo>
                      <a:lnTo>
                        <a:pt x="234" y="368"/>
                      </a:lnTo>
                      <a:lnTo>
                        <a:pt x="228" y="365"/>
                      </a:lnTo>
                      <a:lnTo>
                        <a:pt x="224" y="361"/>
                      </a:lnTo>
                      <a:lnTo>
                        <a:pt x="215" y="348"/>
                      </a:lnTo>
                      <a:lnTo>
                        <a:pt x="207" y="338"/>
                      </a:lnTo>
                      <a:lnTo>
                        <a:pt x="202" y="333"/>
                      </a:lnTo>
                      <a:lnTo>
                        <a:pt x="198" y="327"/>
                      </a:lnTo>
                      <a:lnTo>
                        <a:pt x="192" y="323"/>
                      </a:lnTo>
                      <a:lnTo>
                        <a:pt x="186" y="319"/>
                      </a:lnTo>
                      <a:lnTo>
                        <a:pt x="186" y="319"/>
                      </a:lnTo>
                      <a:lnTo>
                        <a:pt x="185" y="328"/>
                      </a:lnTo>
                      <a:lnTo>
                        <a:pt x="184" y="337"/>
                      </a:lnTo>
                      <a:lnTo>
                        <a:pt x="182" y="345"/>
                      </a:lnTo>
                      <a:lnTo>
                        <a:pt x="180" y="352"/>
                      </a:lnTo>
                      <a:lnTo>
                        <a:pt x="178" y="361"/>
                      </a:lnTo>
                      <a:lnTo>
                        <a:pt x="175" y="368"/>
                      </a:lnTo>
                      <a:lnTo>
                        <a:pt x="174" y="377"/>
                      </a:lnTo>
                      <a:lnTo>
                        <a:pt x="173" y="386"/>
                      </a:lnTo>
                      <a:lnTo>
                        <a:pt x="173" y="458"/>
                      </a:lnTo>
                      <a:lnTo>
                        <a:pt x="161" y="464"/>
                      </a:lnTo>
                      <a:lnTo>
                        <a:pt x="149" y="471"/>
                      </a:lnTo>
                      <a:lnTo>
                        <a:pt x="138" y="479"/>
                      </a:lnTo>
                      <a:lnTo>
                        <a:pt x="129" y="488"/>
                      </a:lnTo>
                      <a:lnTo>
                        <a:pt x="125" y="493"/>
                      </a:lnTo>
                      <a:lnTo>
                        <a:pt x="122" y="498"/>
                      </a:lnTo>
                      <a:lnTo>
                        <a:pt x="118" y="505"/>
                      </a:lnTo>
                      <a:lnTo>
                        <a:pt x="116" y="510"/>
                      </a:lnTo>
                      <a:lnTo>
                        <a:pt x="115" y="516"/>
                      </a:lnTo>
                      <a:lnTo>
                        <a:pt x="115" y="523"/>
                      </a:lnTo>
                      <a:lnTo>
                        <a:pt x="115" y="530"/>
                      </a:lnTo>
                      <a:lnTo>
                        <a:pt x="116" y="537"/>
                      </a:lnTo>
                      <a:lnTo>
                        <a:pt x="97" y="539"/>
                      </a:lnTo>
                      <a:lnTo>
                        <a:pt x="78" y="540"/>
                      </a:lnTo>
                      <a:lnTo>
                        <a:pt x="70" y="542"/>
                      </a:lnTo>
                      <a:lnTo>
                        <a:pt x="62" y="546"/>
                      </a:lnTo>
                      <a:lnTo>
                        <a:pt x="58" y="548"/>
                      </a:lnTo>
                      <a:lnTo>
                        <a:pt x="54" y="550"/>
                      </a:lnTo>
                      <a:lnTo>
                        <a:pt x="51" y="554"/>
                      </a:lnTo>
                      <a:lnTo>
                        <a:pt x="48" y="558"/>
                      </a:lnTo>
                      <a:lnTo>
                        <a:pt x="43" y="565"/>
                      </a:lnTo>
                      <a:lnTo>
                        <a:pt x="40" y="572"/>
                      </a:lnTo>
                      <a:lnTo>
                        <a:pt x="38" y="579"/>
                      </a:lnTo>
                      <a:lnTo>
                        <a:pt x="36" y="587"/>
                      </a:lnTo>
                      <a:lnTo>
                        <a:pt x="34" y="602"/>
                      </a:lnTo>
                      <a:lnTo>
                        <a:pt x="34" y="620"/>
                      </a:lnTo>
                      <a:lnTo>
                        <a:pt x="35" y="629"/>
                      </a:lnTo>
                      <a:lnTo>
                        <a:pt x="37" y="637"/>
                      </a:lnTo>
                      <a:lnTo>
                        <a:pt x="40" y="646"/>
                      </a:lnTo>
                      <a:lnTo>
                        <a:pt x="43" y="653"/>
                      </a:lnTo>
                      <a:lnTo>
                        <a:pt x="47" y="660"/>
                      </a:lnTo>
                      <a:lnTo>
                        <a:pt x="50" y="668"/>
                      </a:lnTo>
                      <a:lnTo>
                        <a:pt x="52" y="677"/>
                      </a:lnTo>
                      <a:lnTo>
                        <a:pt x="53" y="686"/>
                      </a:lnTo>
                      <a:lnTo>
                        <a:pt x="52" y="693"/>
                      </a:lnTo>
                      <a:lnTo>
                        <a:pt x="51" y="701"/>
                      </a:lnTo>
                      <a:lnTo>
                        <a:pt x="48" y="707"/>
                      </a:lnTo>
                      <a:lnTo>
                        <a:pt x="45" y="713"/>
                      </a:lnTo>
                      <a:lnTo>
                        <a:pt x="38" y="723"/>
                      </a:lnTo>
                      <a:lnTo>
                        <a:pt x="29" y="734"/>
                      </a:lnTo>
                      <a:lnTo>
                        <a:pt x="20" y="744"/>
                      </a:lnTo>
                      <a:lnTo>
                        <a:pt x="13" y="754"/>
                      </a:lnTo>
                      <a:lnTo>
                        <a:pt x="10" y="761"/>
                      </a:lnTo>
                      <a:lnTo>
                        <a:pt x="8" y="767"/>
                      </a:lnTo>
                      <a:lnTo>
                        <a:pt x="6" y="774"/>
                      </a:lnTo>
                      <a:lnTo>
                        <a:pt x="6" y="781"/>
                      </a:lnTo>
                      <a:lnTo>
                        <a:pt x="7" y="790"/>
                      </a:lnTo>
                      <a:lnTo>
                        <a:pt x="9" y="797"/>
                      </a:lnTo>
                      <a:lnTo>
                        <a:pt x="12" y="805"/>
                      </a:lnTo>
                      <a:lnTo>
                        <a:pt x="13" y="814"/>
                      </a:lnTo>
                      <a:lnTo>
                        <a:pt x="12" y="826"/>
                      </a:lnTo>
                      <a:lnTo>
                        <a:pt x="11" y="837"/>
                      </a:lnTo>
                      <a:lnTo>
                        <a:pt x="9" y="849"/>
                      </a:lnTo>
                      <a:lnTo>
                        <a:pt x="7" y="859"/>
                      </a:lnTo>
                      <a:lnTo>
                        <a:pt x="5" y="870"/>
                      </a:lnTo>
                      <a:lnTo>
                        <a:pt x="2" y="881"/>
                      </a:lnTo>
                      <a:lnTo>
                        <a:pt x="1" y="892"/>
                      </a:lnTo>
                      <a:lnTo>
                        <a:pt x="0" y="905"/>
                      </a:lnTo>
                      <a:lnTo>
                        <a:pt x="1" y="917"/>
                      </a:lnTo>
                      <a:lnTo>
                        <a:pt x="5" y="929"/>
                      </a:lnTo>
                      <a:lnTo>
                        <a:pt x="7" y="939"/>
                      </a:lnTo>
                      <a:lnTo>
                        <a:pt x="8" y="951"/>
                      </a:lnTo>
                      <a:lnTo>
                        <a:pt x="8" y="993"/>
                      </a:lnTo>
                      <a:lnTo>
                        <a:pt x="9" y="1001"/>
                      </a:lnTo>
                      <a:lnTo>
                        <a:pt x="11" y="1008"/>
                      </a:lnTo>
                      <a:lnTo>
                        <a:pt x="15" y="1014"/>
                      </a:lnTo>
                      <a:lnTo>
                        <a:pt x="20" y="1019"/>
                      </a:lnTo>
                      <a:lnTo>
                        <a:pt x="34" y="1027"/>
                      </a:lnTo>
                      <a:lnTo>
                        <a:pt x="48" y="1034"/>
                      </a:lnTo>
                      <a:lnTo>
                        <a:pt x="63" y="1042"/>
                      </a:lnTo>
                      <a:lnTo>
                        <a:pt x="76" y="1050"/>
                      </a:lnTo>
                      <a:lnTo>
                        <a:pt x="81" y="1055"/>
                      </a:lnTo>
                      <a:lnTo>
                        <a:pt x="85" y="1061"/>
                      </a:lnTo>
                      <a:lnTo>
                        <a:pt x="87" y="1068"/>
                      </a:lnTo>
                      <a:lnTo>
                        <a:pt x="88" y="1076"/>
                      </a:lnTo>
                      <a:lnTo>
                        <a:pt x="87" y="1085"/>
                      </a:lnTo>
                      <a:lnTo>
                        <a:pt x="86" y="1093"/>
                      </a:lnTo>
                      <a:lnTo>
                        <a:pt x="83" y="1101"/>
                      </a:lnTo>
                      <a:lnTo>
                        <a:pt x="80" y="1107"/>
                      </a:lnTo>
                      <a:lnTo>
                        <a:pt x="72" y="1121"/>
                      </a:lnTo>
                      <a:lnTo>
                        <a:pt x="65" y="1138"/>
                      </a:lnTo>
                      <a:lnTo>
                        <a:pt x="60" y="1150"/>
                      </a:lnTo>
                      <a:lnTo>
                        <a:pt x="57" y="1163"/>
                      </a:lnTo>
                      <a:lnTo>
                        <a:pt x="53" y="1175"/>
                      </a:lnTo>
                      <a:lnTo>
                        <a:pt x="48" y="1188"/>
                      </a:lnTo>
                      <a:lnTo>
                        <a:pt x="43" y="1195"/>
                      </a:lnTo>
                      <a:lnTo>
                        <a:pt x="38" y="1201"/>
                      </a:lnTo>
                      <a:lnTo>
                        <a:pt x="31" y="1206"/>
                      </a:lnTo>
                      <a:lnTo>
                        <a:pt x="25" y="1212"/>
                      </a:lnTo>
                      <a:lnTo>
                        <a:pt x="19" y="1217"/>
                      </a:lnTo>
                      <a:lnTo>
                        <a:pt x="14" y="1223"/>
                      </a:lnTo>
                      <a:lnTo>
                        <a:pt x="9" y="1229"/>
                      </a:lnTo>
                      <a:lnTo>
                        <a:pt x="6" y="1238"/>
                      </a:lnTo>
                      <a:lnTo>
                        <a:pt x="10" y="1256"/>
                      </a:lnTo>
                      <a:lnTo>
                        <a:pt x="22" y="1260"/>
                      </a:lnTo>
                      <a:lnTo>
                        <a:pt x="32" y="1264"/>
                      </a:lnTo>
                      <a:lnTo>
                        <a:pt x="42" y="1270"/>
                      </a:lnTo>
                      <a:lnTo>
                        <a:pt x="50" y="1276"/>
                      </a:lnTo>
                      <a:lnTo>
                        <a:pt x="57" y="1283"/>
                      </a:lnTo>
                      <a:lnTo>
                        <a:pt x="65" y="1291"/>
                      </a:lnTo>
                      <a:lnTo>
                        <a:pt x="72" y="1301"/>
                      </a:lnTo>
                      <a:lnTo>
                        <a:pt x="79" y="1311"/>
                      </a:lnTo>
                      <a:lnTo>
                        <a:pt x="82" y="1315"/>
                      </a:lnTo>
                      <a:lnTo>
                        <a:pt x="86" y="1319"/>
                      </a:lnTo>
                      <a:lnTo>
                        <a:pt x="91" y="1323"/>
                      </a:lnTo>
                      <a:lnTo>
                        <a:pt x="96" y="1325"/>
                      </a:lnTo>
                      <a:lnTo>
                        <a:pt x="105" y="1327"/>
                      </a:lnTo>
                      <a:lnTo>
                        <a:pt x="114" y="1328"/>
                      </a:lnTo>
                      <a:lnTo>
                        <a:pt x="126" y="1329"/>
                      </a:lnTo>
                      <a:lnTo>
                        <a:pt x="137" y="1329"/>
                      </a:lnTo>
                      <a:lnTo>
                        <a:pt x="149" y="1330"/>
                      </a:lnTo>
                      <a:lnTo>
                        <a:pt x="160" y="1333"/>
                      </a:lnTo>
                      <a:lnTo>
                        <a:pt x="186" y="1342"/>
                      </a:lnTo>
                      <a:lnTo>
                        <a:pt x="208" y="1353"/>
                      </a:lnTo>
                      <a:lnTo>
                        <a:pt x="219" y="1357"/>
                      </a:lnTo>
                      <a:lnTo>
                        <a:pt x="230" y="1360"/>
                      </a:lnTo>
                      <a:lnTo>
                        <a:pt x="244" y="1363"/>
                      </a:lnTo>
                      <a:lnTo>
                        <a:pt x="257" y="1363"/>
                      </a:lnTo>
                      <a:lnTo>
                        <a:pt x="292" y="1363"/>
                      </a:lnTo>
                      <a:lnTo>
                        <a:pt x="323" y="1363"/>
                      </a:lnTo>
                      <a:lnTo>
                        <a:pt x="353" y="1363"/>
                      </a:lnTo>
                      <a:lnTo>
                        <a:pt x="381" y="1362"/>
                      </a:lnTo>
                      <a:lnTo>
                        <a:pt x="409" y="1362"/>
                      </a:lnTo>
                      <a:lnTo>
                        <a:pt x="438" y="1361"/>
                      </a:lnTo>
                      <a:lnTo>
                        <a:pt x="470" y="1361"/>
                      </a:lnTo>
                      <a:lnTo>
                        <a:pt x="504" y="1361"/>
                      </a:lnTo>
                      <a:lnTo>
                        <a:pt x="523" y="1362"/>
                      </a:lnTo>
                      <a:lnTo>
                        <a:pt x="539" y="1364"/>
                      </a:lnTo>
                      <a:lnTo>
                        <a:pt x="556" y="1366"/>
                      </a:lnTo>
                      <a:lnTo>
                        <a:pt x="571" y="1369"/>
                      </a:lnTo>
                      <a:lnTo>
                        <a:pt x="586" y="1372"/>
                      </a:lnTo>
                      <a:lnTo>
                        <a:pt x="602" y="1375"/>
                      </a:lnTo>
                      <a:lnTo>
                        <a:pt x="619" y="1376"/>
                      </a:lnTo>
                      <a:lnTo>
                        <a:pt x="639" y="1377"/>
                      </a:lnTo>
                      <a:lnTo>
                        <a:pt x="649" y="1377"/>
                      </a:lnTo>
                      <a:lnTo>
                        <a:pt x="658" y="1376"/>
                      </a:lnTo>
                      <a:lnTo>
                        <a:pt x="668" y="1374"/>
                      </a:lnTo>
                      <a:lnTo>
                        <a:pt x="677" y="1372"/>
                      </a:lnTo>
                      <a:lnTo>
                        <a:pt x="685" y="1368"/>
                      </a:lnTo>
                      <a:lnTo>
                        <a:pt x="693" y="1364"/>
                      </a:lnTo>
                      <a:lnTo>
                        <a:pt x="701" y="1359"/>
                      </a:lnTo>
                      <a:lnTo>
                        <a:pt x="708" y="1352"/>
                      </a:lnTo>
                      <a:lnTo>
                        <a:pt x="714" y="1343"/>
                      </a:lnTo>
                      <a:lnTo>
                        <a:pt x="720" y="1336"/>
                      </a:lnTo>
                      <a:lnTo>
                        <a:pt x="723" y="1328"/>
                      </a:lnTo>
                      <a:lnTo>
                        <a:pt x="725" y="1319"/>
                      </a:lnTo>
                      <a:lnTo>
                        <a:pt x="727" y="1302"/>
                      </a:lnTo>
                      <a:lnTo>
                        <a:pt x="732" y="1282"/>
                      </a:lnTo>
                      <a:lnTo>
                        <a:pt x="738" y="1270"/>
                      </a:lnTo>
                      <a:lnTo>
                        <a:pt x="744" y="1259"/>
                      </a:lnTo>
                      <a:lnTo>
                        <a:pt x="753" y="1250"/>
                      </a:lnTo>
                      <a:lnTo>
                        <a:pt x="761" y="1241"/>
                      </a:lnTo>
                      <a:lnTo>
                        <a:pt x="769" y="1232"/>
                      </a:lnTo>
                      <a:lnTo>
                        <a:pt x="778" y="1224"/>
                      </a:lnTo>
                      <a:lnTo>
                        <a:pt x="786" y="1214"/>
                      </a:lnTo>
                      <a:lnTo>
                        <a:pt x="794" y="1201"/>
                      </a:lnTo>
                      <a:lnTo>
                        <a:pt x="801" y="1184"/>
                      </a:lnTo>
                      <a:lnTo>
                        <a:pt x="808" y="1166"/>
                      </a:lnTo>
                      <a:lnTo>
                        <a:pt x="812" y="1159"/>
                      </a:lnTo>
                      <a:lnTo>
                        <a:pt x="817" y="1153"/>
                      </a:lnTo>
                      <a:lnTo>
                        <a:pt x="820" y="1150"/>
                      </a:lnTo>
                      <a:lnTo>
                        <a:pt x="823" y="1148"/>
                      </a:lnTo>
                      <a:lnTo>
                        <a:pt x="827" y="1147"/>
                      </a:lnTo>
                      <a:lnTo>
                        <a:pt x="831" y="1147"/>
                      </a:lnTo>
                      <a:lnTo>
                        <a:pt x="838" y="1147"/>
                      </a:lnTo>
                      <a:lnTo>
                        <a:pt x="842" y="1148"/>
                      </a:lnTo>
                      <a:lnTo>
                        <a:pt x="847" y="1150"/>
                      </a:lnTo>
                      <a:lnTo>
                        <a:pt x="851" y="1151"/>
                      </a:lnTo>
                      <a:lnTo>
                        <a:pt x="855" y="1154"/>
                      </a:lnTo>
                      <a:lnTo>
                        <a:pt x="860" y="1156"/>
                      </a:lnTo>
                      <a:lnTo>
                        <a:pt x="865" y="1157"/>
                      </a:lnTo>
                      <a:lnTo>
                        <a:pt x="871" y="1157"/>
                      </a:lnTo>
                      <a:lnTo>
                        <a:pt x="902" y="1157"/>
                      </a:lnTo>
                      <a:lnTo>
                        <a:pt x="930" y="1157"/>
                      </a:lnTo>
                      <a:lnTo>
                        <a:pt x="957" y="1157"/>
                      </a:lnTo>
                      <a:lnTo>
                        <a:pt x="989" y="1158"/>
                      </a:lnTo>
                      <a:lnTo>
                        <a:pt x="984" y="1148"/>
                      </a:lnTo>
                      <a:lnTo>
                        <a:pt x="979" y="1140"/>
                      </a:lnTo>
                      <a:lnTo>
                        <a:pt x="977" y="1136"/>
                      </a:lnTo>
                      <a:lnTo>
                        <a:pt x="974" y="1133"/>
                      </a:lnTo>
                      <a:lnTo>
                        <a:pt x="974" y="1129"/>
                      </a:lnTo>
                      <a:lnTo>
                        <a:pt x="973" y="1125"/>
                      </a:lnTo>
                      <a:lnTo>
                        <a:pt x="971" y="1120"/>
                      </a:lnTo>
                      <a:lnTo>
                        <a:pt x="969" y="1117"/>
                      </a:lnTo>
                      <a:lnTo>
                        <a:pt x="966" y="1110"/>
                      </a:lnTo>
                      <a:lnTo>
                        <a:pt x="962" y="1102"/>
                      </a:lnTo>
                      <a:lnTo>
                        <a:pt x="971" y="1099"/>
                      </a:lnTo>
                      <a:lnTo>
                        <a:pt x="980" y="1096"/>
                      </a:lnTo>
                      <a:lnTo>
                        <a:pt x="988" y="1093"/>
                      </a:lnTo>
                      <a:lnTo>
                        <a:pt x="996" y="1091"/>
                      </a:lnTo>
                      <a:lnTo>
                        <a:pt x="1012" y="1088"/>
                      </a:lnTo>
                      <a:lnTo>
                        <a:pt x="1029" y="1083"/>
                      </a:lnTo>
                      <a:lnTo>
                        <a:pt x="1036" y="1080"/>
                      </a:lnTo>
                      <a:lnTo>
                        <a:pt x="1042" y="1075"/>
                      </a:lnTo>
                      <a:lnTo>
                        <a:pt x="1047" y="1071"/>
                      </a:lnTo>
                      <a:lnTo>
                        <a:pt x="1052" y="1065"/>
                      </a:lnTo>
                      <a:lnTo>
                        <a:pt x="1057" y="1061"/>
                      </a:lnTo>
                      <a:lnTo>
                        <a:pt x="1063" y="1058"/>
                      </a:lnTo>
                      <a:lnTo>
                        <a:pt x="1069" y="1055"/>
                      </a:lnTo>
                      <a:lnTo>
                        <a:pt x="1076" y="1054"/>
                      </a:lnTo>
                      <a:lnTo>
                        <a:pt x="1084" y="1062"/>
                      </a:lnTo>
                      <a:lnTo>
                        <a:pt x="1090" y="1074"/>
                      </a:lnTo>
                      <a:lnTo>
                        <a:pt x="1101" y="1075"/>
                      </a:lnTo>
                      <a:lnTo>
                        <a:pt x="1109" y="1075"/>
                      </a:lnTo>
                      <a:lnTo>
                        <a:pt x="1118" y="1075"/>
                      </a:lnTo>
                      <a:lnTo>
                        <a:pt x="1129" y="1076"/>
                      </a:lnTo>
                      <a:lnTo>
                        <a:pt x="1138" y="1080"/>
                      </a:lnTo>
                      <a:lnTo>
                        <a:pt x="1145" y="1085"/>
                      </a:lnTo>
                      <a:lnTo>
                        <a:pt x="1149" y="1088"/>
                      </a:lnTo>
                      <a:lnTo>
                        <a:pt x="1153" y="1090"/>
                      </a:lnTo>
                      <a:lnTo>
                        <a:pt x="1157" y="1092"/>
                      </a:lnTo>
                      <a:lnTo>
                        <a:pt x="1162" y="1092"/>
                      </a:lnTo>
                      <a:lnTo>
                        <a:pt x="1165" y="1092"/>
                      </a:lnTo>
                      <a:lnTo>
                        <a:pt x="1168" y="1090"/>
                      </a:lnTo>
                      <a:lnTo>
                        <a:pt x="1171" y="1088"/>
                      </a:lnTo>
                      <a:lnTo>
                        <a:pt x="1173" y="1086"/>
                      </a:lnTo>
                      <a:lnTo>
                        <a:pt x="1178" y="1080"/>
                      </a:lnTo>
                      <a:lnTo>
                        <a:pt x="1184" y="1076"/>
                      </a:lnTo>
                      <a:lnTo>
                        <a:pt x="1191" y="1072"/>
                      </a:lnTo>
                      <a:lnTo>
                        <a:pt x="1197" y="1066"/>
                      </a:lnTo>
                      <a:lnTo>
                        <a:pt x="1203" y="1061"/>
                      </a:lnTo>
                      <a:lnTo>
                        <a:pt x="1209" y="1056"/>
                      </a:lnTo>
                      <a:lnTo>
                        <a:pt x="1213" y="1051"/>
                      </a:lnTo>
                      <a:lnTo>
                        <a:pt x="1217" y="1045"/>
                      </a:lnTo>
                      <a:lnTo>
                        <a:pt x="1221" y="1038"/>
                      </a:lnTo>
                      <a:lnTo>
                        <a:pt x="1224" y="1032"/>
                      </a:lnTo>
                      <a:lnTo>
                        <a:pt x="1229" y="1019"/>
                      </a:lnTo>
                      <a:lnTo>
                        <a:pt x="1235" y="1003"/>
                      </a:lnTo>
                      <a:lnTo>
                        <a:pt x="1238" y="988"/>
                      </a:lnTo>
                      <a:lnTo>
                        <a:pt x="1241" y="971"/>
                      </a:lnTo>
                      <a:lnTo>
                        <a:pt x="1245" y="951"/>
                      </a:lnTo>
                      <a:lnTo>
                        <a:pt x="1249" y="935"/>
                      </a:lnTo>
                      <a:lnTo>
                        <a:pt x="1251" y="927"/>
                      </a:lnTo>
                      <a:lnTo>
                        <a:pt x="1253" y="917"/>
                      </a:lnTo>
                      <a:lnTo>
                        <a:pt x="1254" y="908"/>
                      </a:lnTo>
                      <a:lnTo>
                        <a:pt x="1254" y="898"/>
                      </a:lnTo>
                      <a:lnTo>
                        <a:pt x="1268" y="896"/>
                      </a:lnTo>
                      <a:lnTo>
                        <a:pt x="1281" y="894"/>
                      </a:lnTo>
                      <a:lnTo>
                        <a:pt x="1293" y="891"/>
                      </a:lnTo>
                      <a:lnTo>
                        <a:pt x="1304" y="886"/>
                      </a:lnTo>
                      <a:lnTo>
                        <a:pt x="1309" y="882"/>
                      </a:lnTo>
                      <a:lnTo>
                        <a:pt x="1314" y="879"/>
                      </a:lnTo>
                      <a:lnTo>
                        <a:pt x="1318" y="875"/>
                      </a:lnTo>
                      <a:lnTo>
                        <a:pt x="1322" y="871"/>
                      </a:lnTo>
                      <a:lnTo>
                        <a:pt x="1325" y="865"/>
                      </a:lnTo>
                      <a:lnTo>
                        <a:pt x="1327" y="860"/>
                      </a:lnTo>
                      <a:lnTo>
                        <a:pt x="1328" y="854"/>
                      </a:lnTo>
                      <a:lnTo>
                        <a:pt x="1328" y="848"/>
                      </a:lnTo>
                      <a:lnTo>
                        <a:pt x="1328" y="842"/>
                      </a:lnTo>
                      <a:lnTo>
                        <a:pt x="1327" y="836"/>
                      </a:lnTo>
                      <a:lnTo>
                        <a:pt x="1325" y="831"/>
                      </a:lnTo>
                      <a:lnTo>
                        <a:pt x="1323" y="827"/>
                      </a:lnTo>
                      <a:lnTo>
                        <a:pt x="1316" y="819"/>
                      </a:lnTo>
                      <a:lnTo>
                        <a:pt x="1309" y="810"/>
                      </a:lnTo>
                      <a:lnTo>
                        <a:pt x="1302" y="803"/>
                      </a:lnTo>
                      <a:lnTo>
                        <a:pt x="1296" y="794"/>
                      </a:lnTo>
                      <a:lnTo>
                        <a:pt x="1294" y="790"/>
                      </a:lnTo>
                      <a:lnTo>
                        <a:pt x="1292" y="785"/>
                      </a:lnTo>
                      <a:lnTo>
                        <a:pt x="1290" y="779"/>
                      </a:lnTo>
                      <a:lnTo>
                        <a:pt x="1290" y="773"/>
                      </a:lnTo>
                      <a:lnTo>
                        <a:pt x="1290" y="750"/>
                      </a:lnTo>
                      <a:lnTo>
                        <a:pt x="1321" y="750"/>
                      </a:lnTo>
                      <a:lnTo>
                        <a:pt x="1336" y="751"/>
                      </a:lnTo>
                      <a:lnTo>
                        <a:pt x="1350" y="753"/>
                      </a:lnTo>
                      <a:lnTo>
                        <a:pt x="1362" y="758"/>
                      </a:lnTo>
                      <a:lnTo>
                        <a:pt x="1374" y="761"/>
                      </a:lnTo>
                      <a:lnTo>
                        <a:pt x="1387" y="765"/>
                      </a:lnTo>
                      <a:lnTo>
                        <a:pt x="1399" y="768"/>
                      </a:lnTo>
                      <a:lnTo>
                        <a:pt x="1413" y="771"/>
                      </a:lnTo>
                      <a:lnTo>
                        <a:pt x="1428" y="772"/>
                      </a:lnTo>
                      <a:lnTo>
                        <a:pt x="1437" y="771"/>
                      </a:lnTo>
                      <a:lnTo>
                        <a:pt x="1443" y="769"/>
                      </a:lnTo>
                      <a:lnTo>
                        <a:pt x="1450" y="766"/>
                      </a:lnTo>
                      <a:lnTo>
                        <a:pt x="1455" y="763"/>
                      </a:lnTo>
                      <a:lnTo>
                        <a:pt x="1460" y="758"/>
                      </a:lnTo>
                      <a:lnTo>
                        <a:pt x="1465" y="751"/>
                      </a:lnTo>
                      <a:lnTo>
                        <a:pt x="1469" y="745"/>
                      </a:lnTo>
                      <a:lnTo>
                        <a:pt x="1472" y="738"/>
                      </a:lnTo>
                      <a:lnTo>
                        <a:pt x="1477" y="722"/>
                      </a:lnTo>
                      <a:lnTo>
                        <a:pt x="1481" y="706"/>
                      </a:lnTo>
                      <a:lnTo>
                        <a:pt x="1485" y="689"/>
                      </a:lnTo>
                      <a:lnTo>
                        <a:pt x="1489" y="672"/>
                      </a:lnTo>
                      <a:lnTo>
                        <a:pt x="1493" y="658"/>
                      </a:lnTo>
                      <a:lnTo>
                        <a:pt x="1495" y="647"/>
                      </a:lnTo>
                      <a:lnTo>
                        <a:pt x="1498" y="635"/>
                      </a:lnTo>
                      <a:lnTo>
                        <a:pt x="1502" y="622"/>
                      </a:lnTo>
                      <a:lnTo>
                        <a:pt x="1506" y="613"/>
                      </a:lnTo>
                      <a:lnTo>
                        <a:pt x="1510" y="606"/>
                      </a:lnTo>
                      <a:lnTo>
                        <a:pt x="1515" y="600"/>
                      </a:lnTo>
                      <a:lnTo>
                        <a:pt x="1521" y="594"/>
                      </a:lnTo>
                      <a:lnTo>
                        <a:pt x="1525" y="588"/>
                      </a:lnTo>
                      <a:lnTo>
                        <a:pt x="1529" y="580"/>
                      </a:lnTo>
                      <a:lnTo>
                        <a:pt x="1532" y="573"/>
                      </a:lnTo>
                      <a:lnTo>
                        <a:pt x="1533" y="564"/>
                      </a:lnTo>
                      <a:lnTo>
                        <a:pt x="1532" y="554"/>
                      </a:lnTo>
                      <a:lnTo>
                        <a:pt x="1531" y="545"/>
                      </a:lnTo>
                      <a:lnTo>
                        <a:pt x="1530" y="537"/>
                      </a:lnTo>
                      <a:lnTo>
                        <a:pt x="1528" y="528"/>
                      </a:lnTo>
                      <a:lnTo>
                        <a:pt x="1524" y="513"/>
                      </a:lnTo>
                      <a:lnTo>
                        <a:pt x="1518" y="498"/>
                      </a:lnTo>
                      <a:lnTo>
                        <a:pt x="1514" y="483"/>
                      </a:lnTo>
                      <a:lnTo>
                        <a:pt x="1509" y="467"/>
                      </a:lnTo>
                      <a:lnTo>
                        <a:pt x="1508" y="460"/>
                      </a:lnTo>
                      <a:lnTo>
                        <a:pt x="1506" y="451"/>
                      </a:lnTo>
                      <a:lnTo>
                        <a:pt x="1505" y="442"/>
                      </a:lnTo>
                      <a:lnTo>
                        <a:pt x="1505" y="432"/>
                      </a:lnTo>
                      <a:lnTo>
                        <a:pt x="1505" y="424"/>
                      </a:lnTo>
                      <a:lnTo>
                        <a:pt x="1505" y="417"/>
                      </a:lnTo>
                      <a:lnTo>
                        <a:pt x="1506" y="409"/>
                      </a:lnTo>
                      <a:lnTo>
                        <a:pt x="1506" y="401"/>
                      </a:lnTo>
                      <a:lnTo>
                        <a:pt x="1512" y="398"/>
                      </a:lnTo>
                      <a:lnTo>
                        <a:pt x="1518" y="396"/>
                      </a:lnTo>
                      <a:lnTo>
                        <a:pt x="1530" y="397"/>
                      </a:lnTo>
                      <a:lnTo>
                        <a:pt x="1541" y="398"/>
                      </a:lnTo>
                      <a:lnTo>
                        <a:pt x="1551" y="399"/>
                      </a:lnTo>
                      <a:lnTo>
                        <a:pt x="1561" y="401"/>
                      </a:lnTo>
                      <a:lnTo>
                        <a:pt x="1582" y="406"/>
                      </a:lnTo>
                      <a:lnTo>
                        <a:pt x="1603" y="410"/>
                      </a:lnTo>
                      <a:lnTo>
                        <a:pt x="1611" y="405"/>
                      </a:lnTo>
                      <a:lnTo>
                        <a:pt x="1617" y="400"/>
                      </a:lnTo>
                      <a:lnTo>
                        <a:pt x="1622" y="395"/>
                      </a:lnTo>
                      <a:lnTo>
                        <a:pt x="1627" y="390"/>
                      </a:lnTo>
                      <a:lnTo>
                        <a:pt x="1638" y="377"/>
                      </a:lnTo>
                      <a:lnTo>
                        <a:pt x="1649" y="366"/>
                      </a:lnTo>
                      <a:lnTo>
                        <a:pt x="1656" y="360"/>
                      </a:lnTo>
                      <a:lnTo>
                        <a:pt x="1665" y="355"/>
                      </a:lnTo>
                      <a:lnTo>
                        <a:pt x="1673" y="352"/>
                      </a:lnTo>
                      <a:lnTo>
                        <a:pt x="1681" y="350"/>
                      </a:lnTo>
                      <a:lnTo>
                        <a:pt x="1689" y="347"/>
                      </a:lnTo>
                      <a:lnTo>
                        <a:pt x="1697" y="344"/>
                      </a:lnTo>
                      <a:lnTo>
                        <a:pt x="1704" y="339"/>
                      </a:lnTo>
                      <a:lnTo>
                        <a:pt x="1710" y="333"/>
                      </a:lnTo>
                      <a:lnTo>
                        <a:pt x="1718" y="322"/>
                      </a:lnTo>
                      <a:lnTo>
                        <a:pt x="1727" y="312"/>
                      </a:lnTo>
                      <a:lnTo>
                        <a:pt x="1734" y="304"/>
                      </a:lnTo>
                      <a:lnTo>
                        <a:pt x="1742" y="295"/>
                      </a:lnTo>
                      <a:lnTo>
                        <a:pt x="1752" y="289"/>
                      </a:lnTo>
                      <a:lnTo>
                        <a:pt x="1762" y="284"/>
                      </a:lnTo>
                      <a:lnTo>
                        <a:pt x="1767" y="283"/>
                      </a:lnTo>
                      <a:lnTo>
                        <a:pt x="1772" y="281"/>
                      </a:lnTo>
                      <a:lnTo>
                        <a:pt x="1779" y="280"/>
                      </a:lnTo>
                      <a:lnTo>
                        <a:pt x="1785" y="280"/>
                      </a:lnTo>
                      <a:lnTo>
                        <a:pt x="1850" y="280"/>
                      </a:lnTo>
                      <a:lnTo>
                        <a:pt x="1859" y="280"/>
                      </a:lnTo>
                      <a:lnTo>
                        <a:pt x="1867" y="278"/>
                      </a:lnTo>
                      <a:lnTo>
                        <a:pt x="1874" y="276"/>
                      </a:lnTo>
                      <a:lnTo>
                        <a:pt x="1881" y="272"/>
                      </a:lnTo>
                      <a:lnTo>
                        <a:pt x="1895" y="265"/>
                      </a:lnTo>
                      <a:lnTo>
                        <a:pt x="1910" y="259"/>
                      </a:lnTo>
                      <a:lnTo>
                        <a:pt x="1919" y="256"/>
                      </a:lnTo>
                      <a:lnTo>
                        <a:pt x="1928" y="256"/>
                      </a:lnTo>
                      <a:lnTo>
                        <a:pt x="1936" y="256"/>
                      </a:lnTo>
                      <a:lnTo>
                        <a:pt x="1943" y="256"/>
                      </a:lnTo>
                      <a:lnTo>
                        <a:pt x="1961" y="259"/>
                      </a:lnTo>
                      <a:lnTo>
                        <a:pt x="1979" y="260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 w="9525">
                  <a:solidFill>
                    <a:sysClr val="windowText" lastClr="000000">
                      <a:lumMod val="50000"/>
                      <a:lumOff val="50000"/>
                    </a:sysClr>
                  </a:solidFill>
                  <a:round/>
                  <a:headEnd/>
                  <a:tailEnd/>
                </a:ln>
              </p:spPr>
            </p:sp>
          </p:grpSp>
          <p:grpSp>
            <p:nvGrpSpPr>
              <p:cNvPr id="22" name="Central Asia"/>
              <p:cNvGrpSpPr/>
              <p:nvPr/>
            </p:nvGrpSpPr>
            <p:grpSpPr>
              <a:xfrm>
                <a:off x="1456577" y="2264540"/>
                <a:ext cx="2061588" cy="1513787"/>
                <a:chOff x="1456576" y="2264540"/>
                <a:chExt cx="2147755" cy="1436222"/>
              </a:xfrm>
            </p:grpSpPr>
            <p:sp>
              <p:nvSpPr>
                <p:cNvPr id="23" name="Uzbekistan"/>
                <p:cNvSpPr>
                  <a:spLocks/>
                </p:cNvSpPr>
                <p:nvPr/>
              </p:nvSpPr>
              <p:spPr bwMode="auto">
                <a:xfrm>
                  <a:off x="1763398" y="2903890"/>
                  <a:ext cx="1045113" cy="685680"/>
                </a:xfrm>
                <a:custGeom>
                  <a:avLst/>
                  <a:gdLst/>
                  <a:ahLst/>
                  <a:cxnLst>
                    <a:cxn ang="0">
                      <a:pos x="512" y="72"/>
                    </a:cxn>
                    <a:cxn ang="0">
                      <a:pos x="507" y="130"/>
                    </a:cxn>
                    <a:cxn ang="0">
                      <a:pos x="578" y="34"/>
                    </a:cxn>
                    <a:cxn ang="0">
                      <a:pos x="606" y="117"/>
                    </a:cxn>
                    <a:cxn ang="0">
                      <a:pos x="574" y="181"/>
                    </a:cxn>
                    <a:cxn ang="0">
                      <a:pos x="637" y="200"/>
                    </a:cxn>
                    <a:cxn ang="0">
                      <a:pos x="696" y="129"/>
                    </a:cxn>
                    <a:cxn ang="0">
                      <a:pos x="766" y="232"/>
                    </a:cxn>
                    <a:cxn ang="0">
                      <a:pos x="828" y="366"/>
                    </a:cxn>
                    <a:cxn ang="0">
                      <a:pos x="916" y="364"/>
                    </a:cxn>
                    <a:cxn ang="0">
                      <a:pos x="1059" y="411"/>
                    </a:cxn>
                    <a:cxn ang="0">
                      <a:pos x="1195" y="408"/>
                    </a:cxn>
                    <a:cxn ang="0">
                      <a:pos x="1279" y="512"/>
                    </a:cxn>
                    <a:cxn ang="0">
                      <a:pos x="1314" y="588"/>
                    </a:cxn>
                    <a:cxn ang="0">
                      <a:pos x="1290" y="644"/>
                    </a:cxn>
                    <a:cxn ang="0">
                      <a:pos x="1318" y="725"/>
                    </a:cxn>
                    <a:cxn ang="0">
                      <a:pos x="1347" y="770"/>
                    </a:cxn>
                    <a:cxn ang="0">
                      <a:pos x="1393" y="846"/>
                    </a:cxn>
                    <a:cxn ang="0">
                      <a:pos x="1528" y="873"/>
                    </a:cxn>
                    <a:cxn ang="0">
                      <a:pos x="1599" y="825"/>
                    </a:cxn>
                    <a:cxn ang="0">
                      <a:pos x="1709" y="761"/>
                    </a:cxn>
                    <a:cxn ang="0">
                      <a:pos x="1839" y="697"/>
                    </a:cxn>
                    <a:cxn ang="0">
                      <a:pos x="1928" y="702"/>
                    </a:cxn>
                    <a:cxn ang="0">
                      <a:pos x="1848" y="769"/>
                    </a:cxn>
                    <a:cxn ang="0">
                      <a:pos x="1884" y="823"/>
                    </a:cxn>
                    <a:cxn ang="0">
                      <a:pos x="1921" y="812"/>
                    </a:cxn>
                    <a:cxn ang="0">
                      <a:pos x="2009" y="852"/>
                    </a:cxn>
                    <a:cxn ang="0">
                      <a:pos x="2075" y="915"/>
                    </a:cxn>
                    <a:cxn ang="0">
                      <a:pos x="2171" y="922"/>
                    </a:cxn>
                    <a:cxn ang="0">
                      <a:pos x="2112" y="960"/>
                    </a:cxn>
                    <a:cxn ang="0">
                      <a:pos x="2061" y="1021"/>
                    </a:cxn>
                    <a:cxn ang="0">
                      <a:pos x="2000" y="993"/>
                    </a:cxn>
                    <a:cxn ang="0">
                      <a:pos x="1932" y="1046"/>
                    </a:cxn>
                    <a:cxn ang="0">
                      <a:pos x="1867" y="1014"/>
                    </a:cxn>
                    <a:cxn ang="0">
                      <a:pos x="1815" y="1049"/>
                    </a:cxn>
                    <a:cxn ang="0">
                      <a:pos x="1828" y="930"/>
                    </a:cxn>
                    <a:cxn ang="0">
                      <a:pos x="1759" y="889"/>
                    </a:cxn>
                    <a:cxn ang="0">
                      <a:pos x="1688" y="897"/>
                    </a:cxn>
                    <a:cxn ang="0">
                      <a:pos x="1615" y="981"/>
                    </a:cxn>
                    <a:cxn ang="0">
                      <a:pos x="1513" y="1062"/>
                    </a:cxn>
                    <a:cxn ang="0">
                      <a:pos x="1443" y="1072"/>
                    </a:cxn>
                    <a:cxn ang="0">
                      <a:pos x="1369" y="1131"/>
                    </a:cxn>
                    <a:cxn ang="0">
                      <a:pos x="1430" y="1200"/>
                    </a:cxn>
                    <a:cxn ang="0">
                      <a:pos x="1450" y="1273"/>
                    </a:cxn>
                    <a:cxn ang="0">
                      <a:pos x="1452" y="1329"/>
                    </a:cxn>
                    <a:cxn ang="0">
                      <a:pos x="1349" y="1465"/>
                    </a:cxn>
                    <a:cxn ang="0">
                      <a:pos x="1303" y="1380"/>
                    </a:cxn>
                    <a:cxn ang="0">
                      <a:pos x="1215" y="1290"/>
                    </a:cxn>
                    <a:cxn ang="0">
                      <a:pos x="1011" y="1149"/>
                    </a:cxn>
                    <a:cxn ang="0">
                      <a:pos x="854" y="1009"/>
                    </a:cxn>
                    <a:cxn ang="0">
                      <a:pos x="812" y="900"/>
                    </a:cxn>
                    <a:cxn ang="0">
                      <a:pos x="749" y="740"/>
                    </a:cxn>
                    <a:cxn ang="0">
                      <a:pos x="606" y="669"/>
                    </a:cxn>
                    <a:cxn ang="0">
                      <a:pos x="584" y="554"/>
                    </a:cxn>
                    <a:cxn ang="0">
                      <a:pos x="501" y="487"/>
                    </a:cxn>
                    <a:cxn ang="0">
                      <a:pos x="425" y="451"/>
                    </a:cxn>
                    <a:cxn ang="0">
                      <a:pos x="324" y="487"/>
                    </a:cxn>
                    <a:cxn ang="0">
                      <a:pos x="218" y="509"/>
                    </a:cxn>
                    <a:cxn ang="0">
                      <a:pos x="170" y="605"/>
                    </a:cxn>
                    <a:cxn ang="0">
                      <a:pos x="105" y="615"/>
                    </a:cxn>
                    <a:cxn ang="0">
                      <a:pos x="140" y="54"/>
                    </a:cxn>
                  </a:cxnLst>
                  <a:rect l="0" t="0" r="r" b="b"/>
                  <a:pathLst>
                    <a:path w="2171" h="1468">
                      <a:moveTo>
                        <a:pt x="556" y="0"/>
                      </a:moveTo>
                      <a:lnTo>
                        <a:pt x="553" y="6"/>
                      </a:lnTo>
                      <a:lnTo>
                        <a:pt x="551" y="13"/>
                      </a:lnTo>
                      <a:lnTo>
                        <a:pt x="547" y="19"/>
                      </a:lnTo>
                      <a:lnTo>
                        <a:pt x="543" y="24"/>
                      </a:lnTo>
                      <a:lnTo>
                        <a:pt x="532" y="35"/>
                      </a:lnTo>
                      <a:lnTo>
                        <a:pt x="524" y="46"/>
                      </a:lnTo>
                      <a:lnTo>
                        <a:pt x="521" y="52"/>
                      </a:lnTo>
                      <a:lnTo>
                        <a:pt x="518" y="58"/>
                      </a:lnTo>
                      <a:lnTo>
                        <a:pt x="515" y="64"/>
                      </a:lnTo>
                      <a:lnTo>
                        <a:pt x="512" y="72"/>
                      </a:lnTo>
                      <a:lnTo>
                        <a:pt x="503" y="99"/>
                      </a:lnTo>
                      <a:lnTo>
                        <a:pt x="496" y="121"/>
                      </a:lnTo>
                      <a:lnTo>
                        <a:pt x="490" y="145"/>
                      </a:lnTo>
                      <a:lnTo>
                        <a:pt x="483" y="171"/>
                      </a:lnTo>
                      <a:lnTo>
                        <a:pt x="488" y="169"/>
                      </a:lnTo>
                      <a:lnTo>
                        <a:pt x="492" y="166"/>
                      </a:lnTo>
                      <a:lnTo>
                        <a:pt x="495" y="162"/>
                      </a:lnTo>
                      <a:lnTo>
                        <a:pt x="497" y="158"/>
                      </a:lnTo>
                      <a:lnTo>
                        <a:pt x="501" y="148"/>
                      </a:lnTo>
                      <a:lnTo>
                        <a:pt x="504" y="137"/>
                      </a:lnTo>
                      <a:lnTo>
                        <a:pt x="507" y="130"/>
                      </a:lnTo>
                      <a:lnTo>
                        <a:pt x="511" y="122"/>
                      </a:lnTo>
                      <a:lnTo>
                        <a:pt x="514" y="116"/>
                      </a:lnTo>
                      <a:lnTo>
                        <a:pt x="518" y="110"/>
                      </a:lnTo>
                      <a:lnTo>
                        <a:pt x="527" y="99"/>
                      </a:lnTo>
                      <a:lnTo>
                        <a:pt x="537" y="86"/>
                      </a:lnTo>
                      <a:lnTo>
                        <a:pt x="544" y="78"/>
                      </a:lnTo>
                      <a:lnTo>
                        <a:pt x="548" y="70"/>
                      </a:lnTo>
                      <a:lnTo>
                        <a:pt x="553" y="62"/>
                      </a:lnTo>
                      <a:lnTo>
                        <a:pt x="559" y="54"/>
                      </a:lnTo>
                      <a:lnTo>
                        <a:pt x="570" y="45"/>
                      </a:lnTo>
                      <a:lnTo>
                        <a:pt x="578" y="34"/>
                      </a:lnTo>
                      <a:lnTo>
                        <a:pt x="584" y="24"/>
                      </a:lnTo>
                      <a:lnTo>
                        <a:pt x="588" y="16"/>
                      </a:lnTo>
                      <a:lnTo>
                        <a:pt x="594" y="7"/>
                      </a:lnTo>
                      <a:lnTo>
                        <a:pt x="603" y="0"/>
                      </a:lnTo>
                      <a:lnTo>
                        <a:pt x="605" y="10"/>
                      </a:lnTo>
                      <a:lnTo>
                        <a:pt x="605" y="54"/>
                      </a:lnTo>
                      <a:lnTo>
                        <a:pt x="609" y="66"/>
                      </a:lnTo>
                      <a:lnTo>
                        <a:pt x="613" y="79"/>
                      </a:lnTo>
                      <a:lnTo>
                        <a:pt x="610" y="93"/>
                      </a:lnTo>
                      <a:lnTo>
                        <a:pt x="607" y="109"/>
                      </a:lnTo>
                      <a:lnTo>
                        <a:pt x="606" y="117"/>
                      </a:lnTo>
                      <a:lnTo>
                        <a:pt x="606" y="124"/>
                      </a:lnTo>
                      <a:lnTo>
                        <a:pt x="605" y="128"/>
                      </a:lnTo>
                      <a:lnTo>
                        <a:pt x="604" y="132"/>
                      </a:lnTo>
                      <a:lnTo>
                        <a:pt x="603" y="135"/>
                      </a:lnTo>
                      <a:lnTo>
                        <a:pt x="601" y="138"/>
                      </a:lnTo>
                      <a:lnTo>
                        <a:pt x="591" y="149"/>
                      </a:lnTo>
                      <a:lnTo>
                        <a:pt x="582" y="159"/>
                      </a:lnTo>
                      <a:lnTo>
                        <a:pt x="579" y="164"/>
                      </a:lnTo>
                      <a:lnTo>
                        <a:pt x="576" y="169"/>
                      </a:lnTo>
                      <a:lnTo>
                        <a:pt x="574" y="175"/>
                      </a:lnTo>
                      <a:lnTo>
                        <a:pt x="574" y="181"/>
                      </a:lnTo>
                      <a:lnTo>
                        <a:pt x="574" y="192"/>
                      </a:lnTo>
                      <a:lnTo>
                        <a:pt x="587" y="192"/>
                      </a:lnTo>
                      <a:lnTo>
                        <a:pt x="597" y="190"/>
                      </a:lnTo>
                      <a:lnTo>
                        <a:pt x="602" y="195"/>
                      </a:lnTo>
                      <a:lnTo>
                        <a:pt x="606" y="199"/>
                      </a:lnTo>
                      <a:lnTo>
                        <a:pt x="609" y="201"/>
                      </a:lnTo>
                      <a:lnTo>
                        <a:pt x="612" y="202"/>
                      </a:lnTo>
                      <a:lnTo>
                        <a:pt x="615" y="203"/>
                      </a:lnTo>
                      <a:lnTo>
                        <a:pt x="618" y="203"/>
                      </a:lnTo>
                      <a:lnTo>
                        <a:pt x="628" y="202"/>
                      </a:lnTo>
                      <a:lnTo>
                        <a:pt x="637" y="200"/>
                      </a:lnTo>
                      <a:lnTo>
                        <a:pt x="644" y="196"/>
                      </a:lnTo>
                      <a:lnTo>
                        <a:pt x="651" y="190"/>
                      </a:lnTo>
                      <a:lnTo>
                        <a:pt x="657" y="184"/>
                      </a:lnTo>
                      <a:lnTo>
                        <a:pt x="662" y="175"/>
                      </a:lnTo>
                      <a:lnTo>
                        <a:pt x="667" y="167"/>
                      </a:lnTo>
                      <a:lnTo>
                        <a:pt x="670" y="158"/>
                      </a:lnTo>
                      <a:lnTo>
                        <a:pt x="675" y="146"/>
                      </a:lnTo>
                      <a:lnTo>
                        <a:pt x="680" y="137"/>
                      </a:lnTo>
                      <a:lnTo>
                        <a:pt x="686" y="128"/>
                      </a:lnTo>
                      <a:lnTo>
                        <a:pt x="690" y="118"/>
                      </a:lnTo>
                      <a:lnTo>
                        <a:pt x="696" y="129"/>
                      </a:lnTo>
                      <a:lnTo>
                        <a:pt x="702" y="137"/>
                      </a:lnTo>
                      <a:lnTo>
                        <a:pt x="708" y="144"/>
                      </a:lnTo>
                      <a:lnTo>
                        <a:pt x="716" y="151"/>
                      </a:lnTo>
                      <a:lnTo>
                        <a:pt x="730" y="164"/>
                      </a:lnTo>
                      <a:lnTo>
                        <a:pt x="746" y="179"/>
                      </a:lnTo>
                      <a:lnTo>
                        <a:pt x="752" y="189"/>
                      </a:lnTo>
                      <a:lnTo>
                        <a:pt x="756" y="197"/>
                      </a:lnTo>
                      <a:lnTo>
                        <a:pt x="759" y="205"/>
                      </a:lnTo>
                      <a:lnTo>
                        <a:pt x="761" y="215"/>
                      </a:lnTo>
                      <a:lnTo>
                        <a:pt x="764" y="223"/>
                      </a:lnTo>
                      <a:lnTo>
                        <a:pt x="766" y="232"/>
                      </a:lnTo>
                      <a:lnTo>
                        <a:pt x="770" y="242"/>
                      </a:lnTo>
                      <a:lnTo>
                        <a:pt x="774" y="251"/>
                      </a:lnTo>
                      <a:lnTo>
                        <a:pt x="784" y="269"/>
                      </a:lnTo>
                      <a:lnTo>
                        <a:pt x="793" y="284"/>
                      </a:lnTo>
                      <a:lnTo>
                        <a:pt x="803" y="300"/>
                      </a:lnTo>
                      <a:lnTo>
                        <a:pt x="812" y="317"/>
                      </a:lnTo>
                      <a:lnTo>
                        <a:pt x="816" y="328"/>
                      </a:lnTo>
                      <a:lnTo>
                        <a:pt x="820" y="337"/>
                      </a:lnTo>
                      <a:lnTo>
                        <a:pt x="825" y="347"/>
                      </a:lnTo>
                      <a:lnTo>
                        <a:pt x="827" y="358"/>
                      </a:lnTo>
                      <a:lnTo>
                        <a:pt x="828" y="366"/>
                      </a:lnTo>
                      <a:lnTo>
                        <a:pt x="829" y="373"/>
                      </a:lnTo>
                      <a:lnTo>
                        <a:pt x="830" y="377"/>
                      </a:lnTo>
                      <a:lnTo>
                        <a:pt x="832" y="379"/>
                      </a:lnTo>
                      <a:lnTo>
                        <a:pt x="835" y="382"/>
                      </a:lnTo>
                      <a:lnTo>
                        <a:pt x="838" y="382"/>
                      </a:lnTo>
                      <a:lnTo>
                        <a:pt x="852" y="381"/>
                      </a:lnTo>
                      <a:lnTo>
                        <a:pt x="866" y="378"/>
                      </a:lnTo>
                      <a:lnTo>
                        <a:pt x="879" y="375"/>
                      </a:lnTo>
                      <a:lnTo>
                        <a:pt x="891" y="371"/>
                      </a:lnTo>
                      <a:lnTo>
                        <a:pt x="903" y="367"/>
                      </a:lnTo>
                      <a:lnTo>
                        <a:pt x="916" y="364"/>
                      </a:lnTo>
                      <a:lnTo>
                        <a:pt x="929" y="362"/>
                      </a:lnTo>
                      <a:lnTo>
                        <a:pt x="944" y="361"/>
                      </a:lnTo>
                      <a:lnTo>
                        <a:pt x="954" y="361"/>
                      </a:lnTo>
                      <a:lnTo>
                        <a:pt x="964" y="364"/>
                      </a:lnTo>
                      <a:lnTo>
                        <a:pt x="973" y="367"/>
                      </a:lnTo>
                      <a:lnTo>
                        <a:pt x="981" y="371"/>
                      </a:lnTo>
                      <a:lnTo>
                        <a:pt x="998" y="381"/>
                      </a:lnTo>
                      <a:lnTo>
                        <a:pt x="1016" y="391"/>
                      </a:lnTo>
                      <a:lnTo>
                        <a:pt x="1032" y="398"/>
                      </a:lnTo>
                      <a:lnTo>
                        <a:pt x="1045" y="405"/>
                      </a:lnTo>
                      <a:lnTo>
                        <a:pt x="1059" y="411"/>
                      </a:lnTo>
                      <a:lnTo>
                        <a:pt x="1072" y="415"/>
                      </a:lnTo>
                      <a:lnTo>
                        <a:pt x="1087" y="418"/>
                      </a:lnTo>
                      <a:lnTo>
                        <a:pt x="1100" y="420"/>
                      </a:lnTo>
                      <a:lnTo>
                        <a:pt x="1116" y="422"/>
                      </a:lnTo>
                      <a:lnTo>
                        <a:pt x="1132" y="422"/>
                      </a:lnTo>
                      <a:lnTo>
                        <a:pt x="1145" y="422"/>
                      </a:lnTo>
                      <a:lnTo>
                        <a:pt x="1155" y="420"/>
                      </a:lnTo>
                      <a:lnTo>
                        <a:pt x="1165" y="417"/>
                      </a:lnTo>
                      <a:lnTo>
                        <a:pt x="1176" y="414"/>
                      </a:lnTo>
                      <a:lnTo>
                        <a:pt x="1185" y="411"/>
                      </a:lnTo>
                      <a:lnTo>
                        <a:pt x="1195" y="408"/>
                      </a:lnTo>
                      <a:lnTo>
                        <a:pt x="1207" y="406"/>
                      </a:lnTo>
                      <a:lnTo>
                        <a:pt x="1218" y="405"/>
                      </a:lnTo>
                      <a:lnTo>
                        <a:pt x="1256" y="405"/>
                      </a:lnTo>
                      <a:lnTo>
                        <a:pt x="1259" y="421"/>
                      </a:lnTo>
                      <a:lnTo>
                        <a:pt x="1262" y="434"/>
                      </a:lnTo>
                      <a:lnTo>
                        <a:pt x="1265" y="447"/>
                      </a:lnTo>
                      <a:lnTo>
                        <a:pt x="1268" y="459"/>
                      </a:lnTo>
                      <a:lnTo>
                        <a:pt x="1271" y="471"/>
                      </a:lnTo>
                      <a:lnTo>
                        <a:pt x="1274" y="484"/>
                      </a:lnTo>
                      <a:lnTo>
                        <a:pt x="1277" y="498"/>
                      </a:lnTo>
                      <a:lnTo>
                        <a:pt x="1279" y="512"/>
                      </a:lnTo>
                      <a:lnTo>
                        <a:pt x="1279" y="528"/>
                      </a:lnTo>
                      <a:lnTo>
                        <a:pt x="1278" y="542"/>
                      </a:lnTo>
                      <a:lnTo>
                        <a:pt x="1278" y="549"/>
                      </a:lnTo>
                      <a:lnTo>
                        <a:pt x="1279" y="556"/>
                      </a:lnTo>
                      <a:lnTo>
                        <a:pt x="1280" y="563"/>
                      </a:lnTo>
                      <a:lnTo>
                        <a:pt x="1285" y="569"/>
                      </a:lnTo>
                      <a:lnTo>
                        <a:pt x="1290" y="574"/>
                      </a:lnTo>
                      <a:lnTo>
                        <a:pt x="1295" y="578"/>
                      </a:lnTo>
                      <a:lnTo>
                        <a:pt x="1301" y="582"/>
                      </a:lnTo>
                      <a:lnTo>
                        <a:pt x="1307" y="585"/>
                      </a:lnTo>
                      <a:lnTo>
                        <a:pt x="1314" y="588"/>
                      </a:lnTo>
                      <a:lnTo>
                        <a:pt x="1318" y="591"/>
                      </a:lnTo>
                      <a:lnTo>
                        <a:pt x="1320" y="593"/>
                      </a:lnTo>
                      <a:lnTo>
                        <a:pt x="1322" y="596"/>
                      </a:lnTo>
                      <a:lnTo>
                        <a:pt x="1322" y="599"/>
                      </a:lnTo>
                      <a:lnTo>
                        <a:pt x="1323" y="602"/>
                      </a:lnTo>
                      <a:lnTo>
                        <a:pt x="1323" y="631"/>
                      </a:lnTo>
                      <a:lnTo>
                        <a:pt x="1312" y="633"/>
                      </a:lnTo>
                      <a:lnTo>
                        <a:pt x="1301" y="636"/>
                      </a:lnTo>
                      <a:lnTo>
                        <a:pt x="1297" y="638"/>
                      </a:lnTo>
                      <a:lnTo>
                        <a:pt x="1293" y="640"/>
                      </a:lnTo>
                      <a:lnTo>
                        <a:pt x="1290" y="644"/>
                      </a:lnTo>
                      <a:lnTo>
                        <a:pt x="1287" y="648"/>
                      </a:lnTo>
                      <a:lnTo>
                        <a:pt x="1284" y="657"/>
                      </a:lnTo>
                      <a:lnTo>
                        <a:pt x="1281" y="666"/>
                      </a:lnTo>
                      <a:lnTo>
                        <a:pt x="1281" y="675"/>
                      </a:lnTo>
                      <a:lnTo>
                        <a:pt x="1281" y="683"/>
                      </a:lnTo>
                      <a:lnTo>
                        <a:pt x="1281" y="691"/>
                      </a:lnTo>
                      <a:lnTo>
                        <a:pt x="1281" y="700"/>
                      </a:lnTo>
                      <a:lnTo>
                        <a:pt x="1281" y="709"/>
                      </a:lnTo>
                      <a:lnTo>
                        <a:pt x="1279" y="719"/>
                      </a:lnTo>
                      <a:lnTo>
                        <a:pt x="1299" y="723"/>
                      </a:lnTo>
                      <a:lnTo>
                        <a:pt x="1318" y="725"/>
                      </a:lnTo>
                      <a:lnTo>
                        <a:pt x="1326" y="726"/>
                      </a:lnTo>
                      <a:lnTo>
                        <a:pt x="1333" y="729"/>
                      </a:lnTo>
                      <a:lnTo>
                        <a:pt x="1337" y="731"/>
                      </a:lnTo>
                      <a:lnTo>
                        <a:pt x="1341" y="734"/>
                      </a:lnTo>
                      <a:lnTo>
                        <a:pt x="1344" y="737"/>
                      </a:lnTo>
                      <a:lnTo>
                        <a:pt x="1347" y="740"/>
                      </a:lnTo>
                      <a:lnTo>
                        <a:pt x="1349" y="745"/>
                      </a:lnTo>
                      <a:lnTo>
                        <a:pt x="1350" y="751"/>
                      </a:lnTo>
                      <a:lnTo>
                        <a:pt x="1350" y="755"/>
                      </a:lnTo>
                      <a:lnTo>
                        <a:pt x="1349" y="760"/>
                      </a:lnTo>
                      <a:lnTo>
                        <a:pt x="1347" y="770"/>
                      </a:lnTo>
                      <a:lnTo>
                        <a:pt x="1347" y="781"/>
                      </a:lnTo>
                      <a:lnTo>
                        <a:pt x="1348" y="790"/>
                      </a:lnTo>
                      <a:lnTo>
                        <a:pt x="1350" y="799"/>
                      </a:lnTo>
                      <a:lnTo>
                        <a:pt x="1353" y="808"/>
                      </a:lnTo>
                      <a:lnTo>
                        <a:pt x="1356" y="816"/>
                      </a:lnTo>
                      <a:lnTo>
                        <a:pt x="1360" y="822"/>
                      </a:lnTo>
                      <a:lnTo>
                        <a:pt x="1365" y="829"/>
                      </a:lnTo>
                      <a:lnTo>
                        <a:pt x="1372" y="836"/>
                      </a:lnTo>
                      <a:lnTo>
                        <a:pt x="1380" y="841"/>
                      </a:lnTo>
                      <a:lnTo>
                        <a:pt x="1387" y="844"/>
                      </a:lnTo>
                      <a:lnTo>
                        <a:pt x="1393" y="846"/>
                      </a:lnTo>
                      <a:lnTo>
                        <a:pt x="1401" y="847"/>
                      </a:lnTo>
                      <a:lnTo>
                        <a:pt x="1408" y="847"/>
                      </a:lnTo>
                      <a:lnTo>
                        <a:pt x="1422" y="847"/>
                      </a:lnTo>
                      <a:lnTo>
                        <a:pt x="1439" y="848"/>
                      </a:lnTo>
                      <a:lnTo>
                        <a:pt x="1454" y="850"/>
                      </a:lnTo>
                      <a:lnTo>
                        <a:pt x="1467" y="853"/>
                      </a:lnTo>
                      <a:lnTo>
                        <a:pt x="1479" y="857"/>
                      </a:lnTo>
                      <a:lnTo>
                        <a:pt x="1491" y="863"/>
                      </a:lnTo>
                      <a:lnTo>
                        <a:pt x="1503" y="867"/>
                      </a:lnTo>
                      <a:lnTo>
                        <a:pt x="1516" y="870"/>
                      </a:lnTo>
                      <a:lnTo>
                        <a:pt x="1528" y="873"/>
                      </a:lnTo>
                      <a:lnTo>
                        <a:pt x="1544" y="874"/>
                      </a:lnTo>
                      <a:lnTo>
                        <a:pt x="1551" y="873"/>
                      </a:lnTo>
                      <a:lnTo>
                        <a:pt x="1557" y="872"/>
                      </a:lnTo>
                      <a:lnTo>
                        <a:pt x="1562" y="870"/>
                      </a:lnTo>
                      <a:lnTo>
                        <a:pt x="1568" y="867"/>
                      </a:lnTo>
                      <a:lnTo>
                        <a:pt x="1572" y="863"/>
                      </a:lnTo>
                      <a:lnTo>
                        <a:pt x="1576" y="858"/>
                      </a:lnTo>
                      <a:lnTo>
                        <a:pt x="1580" y="853"/>
                      </a:lnTo>
                      <a:lnTo>
                        <a:pt x="1583" y="848"/>
                      </a:lnTo>
                      <a:lnTo>
                        <a:pt x="1590" y="837"/>
                      </a:lnTo>
                      <a:lnTo>
                        <a:pt x="1599" y="825"/>
                      </a:lnTo>
                      <a:lnTo>
                        <a:pt x="1603" y="820"/>
                      </a:lnTo>
                      <a:lnTo>
                        <a:pt x="1607" y="815"/>
                      </a:lnTo>
                      <a:lnTo>
                        <a:pt x="1612" y="810"/>
                      </a:lnTo>
                      <a:lnTo>
                        <a:pt x="1617" y="804"/>
                      </a:lnTo>
                      <a:lnTo>
                        <a:pt x="1631" y="795"/>
                      </a:lnTo>
                      <a:lnTo>
                        <a:pt x="1643" y="788"/>
                      </a:lnTo>
                      <a:lnTo>
                        <a:pt x="1656" y="781"/>
                      </a:lnTo>
                      <a:lnTo>
                        <a:pt x="1668" y="775"/>
                      </a:lnTo>
                      <a:lnTo>
                        <a:pt x="1681" y="770"/>
                      </a:lnTo>
                      <a:lnTo>
                        <a:pt x="1695" y="765"/>
                      </a:lnTo>
                      <a:lnTo>
                        <a:pt x="1709" y="761"/>
                      </a:lnTo>
                      <a:lnTo>
                        <a:pt x="1726" y="757"/>
                      </a:lnTo>
                      <a:lnTo>
                        <a:pt x="1740" y="754"/>
                      </a:lnTo>
                      <a:lnTo>
                        <a:pt x="1750" y="747"/>
                      </a:lnTo>
                      <a:lnTo>
                        <a:pt x="1760" y="741"/>
                      </a:lnTo>
                      <a:lnTo>
                        <a:pt x="1769" y="735"/>
                      </a:lnTo>
                      <a:lnTo>
                        <a:pt x="1778" y="728"/>
                      </a:lnTo>
                      <a:lnTo>
                        <a:pt x="1787" y="722"/>
                      </a:lnTo>
                      <a:lnTo>
                        <a:pt x="1798" y="715"/>
                      </a:lnTo>
                      <a:lnTo>
                        <a:pt x="1810" y="710"/>
                      </a:lnTo>
                      <a:lnTo>
                        <a:pt x="1826" y="703"/>
                      </a:lnTo>
                      <a:lnTo>
                        <a:pt x="1839" y="697"/>
                      </a:lnTo>
                      <a:lnTo>
                        <a:pt x="1852" y="689"/>
                      </a:lnTo>
                      <a:lnTo>
                        <a:pt x="1864" y="682"/>
                      </a:lnTo>
                      <a:lnTo>
                        <a:pt x="1888" y="667"/>
                      </a:lnTo>
                      <a:lnTo>
                        <a:pt x="1917" y="650"/>
                      </a:lnTo>
                      <a:lnTo>
                        <a:pt x="1920" y="663"/>
                      </a:lnTo>
                      <a:lnTo>
                        <a:pt x="1923" y="674"/>
                      </a:lnTo>
                      <a:lnTo>
                        <a:pt x="1925" y="680"/>
                      </a:lnTo>
                      <a:lnTo>
                        <a:pt x="1927" y="685"/>
                      </a:lnTo>
                      <a:lnTo>
                        <a:pt x="1928" y="691"/>
                      </a:lnTo>
                      <a:lnTo>
                        <a:pt x="1928" y="699"/>
                      </a:lnTo>
                      <a:lnTo>
                        <a:pt x="1928" y="702"/>
                      </a:lnTo>
                      <a:lnTo>
                        <a:pt x="1927" y="705"/>
                      </a:lnTo>
                      <a:lnTo>
                        <a:pt x="1925" y="708"/>
                      </a:lnTo>
                      <a:lnTo>
                        <a:pt x="1923" y="710"/>
                      </a:lnTo>
                      <a:lnTo>
                        <a:pt x="1918" y="713"/>
                      </a:lnTo>
                      <a:lnTo>
                        <a:pt x="1912" y="716"/>
                      </a:lnTo>
                      <a:lnTo>
                        <a:pt x="1899" y="731"/>
                      </a:lnTo>
                      <a:lnTo>
                        <a:pt x="1886" y="743"/>
                      </a:lnTo>
                      <a:lnTo>
                        <a:pt x="1871" y="751"/>
                      </a:lnTo>
                      <a:lnTo>
                        <a:pt x="1859" y="759"/>
                      </a:lnTo>
                      <a:lnTo>
                        <a:pt x="1852" y="764"/>
                      </a:lnTo>
                      <a:lnTo>
                        <a:pt x="1848" y="769"/>
                      </a:lnTo>
                      <a:lnTo>
                        <a:pt x="1846" y="775"/>
                      </a:lnTo>
                      <a:lnTo>
                        <a:pt x="1845" y="784"/>
                      </a:lnTo>
                      <a:lnTo>
                        <a:pt x="1846" y="787"/>
                      </a:lnTo>
                      <a:lnTo>
                        <a:pt x="1847" y="790"/>
                      </a:lnTo>
                      <a:lnTo>
                        <a:pt x="1849" y="792"/>
                      </a:lnTo>
                      <a:lnTo>
                        <a:pt x="1852" y="794"/>
                      </a:lnTo>
                      <a:lnTo>
                        <a:pt x="1860" y="798"/>
                      </a:lnTo>
                      <a:lnTo>
                        <a:pt x="1867" y="802"/>
                      </a:lnTo>
                      <a:lnTo>
                        <a:pt x="1874" y="812"/>
                      </a:lnTo>
                      <a:lnTo>
                        <a:pt x="1880" y="820"/>
                      </a:lnTo>
                      <a:lnTo>
                        <a:pt x="1884" y="823"/>
                      </a:lnTo>
                      <a:lnTo>
                        <a:pt x="1888" y="826"/>
                      </a:lnTo>
                      <a:lnTo>
                        <a:pt x="1892" y="828"/>
                      </a:lnTo>
                      <a:lnTo>
                        <a:pt x="1897" y="828"/>
                      </a:lnTo>
                      <a:lnTo>
                        <a:pt x="1901" y="828"/>
                      </a:lnTo>
                      <a:lnTo>
                        <a:pt x="1904" y="826"/>
                      </a:lnTo>
                      <a:lnTo>
                        <a:pt x="1907" y="824"/>
                      </a:lnTo>
                      <a:lnTo>
                        <a:pt x="1909" y="821"/>
                      </a:lnTo>
                      <a:lnTo>
                        <a:pt x="1912" y="818"/>
                      </a:lnTo>
                      <a:lnTo>
                        <a:pt x="1915" y="816"/>
                      </a:lnTo>
                      <a:lnTo>
                        <a:pt x="1918" y="814"/>
                      </a:lnTo>
                      <a:lnTo>
                        <a:pt x="1921" y="812"/>
                      </a:lnTo>
                      <a:lnTo>
                        <a:pt x="1940" y="808"/>
                      </a:lnTo>
                      <a:lnTo>
                        <a:pt x="1955" y="806"/>
                      </a:lnTo>
                      <a:lnTo>
                        <a:pt x="1972" y="804"/>
                      </a:lnTo>
                      <a:lnTo>
                        <a:pt x="1990" y="804"/>
                      </a:lnTo>
                      <a:lnTo>
                        <a:pt x="2003" y="804"/>
                      </a:lnTo>
                      <a:lnTo>
                        <a:pt x="2004" y="820"/>
                      </a:lnTo>
                      <a:lnTo>
                        <a:pt x="2003" y="836"/>
                      </a:lnTo>
                      <a:lnTo>
                        <a:pt x="2004" y="841"/>
                      </a:lnTo>
                      <a:lnTo>
                        <a:pt x="2005" y="845"/>
                      </a:lnTo>
                      <a:lnTo>
                        <a:pt x="2007" y="848"/>
                      </a:lnTo>
                      <a:lnTo>
                        <a:pt x="2009" y="852"/>
                      </a:lnTo>
                      <a:lnTo>
                        <a:pt x="2015" y="857"/>
                      </a:lnTo>
                      <a:lnTo>
                        <a:pt x="2022" y="863"/>
                      </a:lnTo>
                      <a:lnTo>
                        <a:pt x="2030" y="867"/>
                      </a:lnTo>
                      <a:lnTo>
                        <a:pt x="2038" y="872"/>
                      </a:lnTo>
                      <a:lnTo>
                        <a:pt x="2045" y="878"/>
                      </a:lnTo>
                      <a:lnTo>
                        <a:pt x="2051" y="885"/>
                      </a:lnTo>
                      <a:lnTo>
                        <a:pt x="2058" y="896"/>
                      </a:lnTo>
                      <a:lnTo>
                        <a:pt x="2063" y="906"/>
                      </a:lnTo>
                      <a:lnTo>
                        <a:pt x="2066" y="910"/>
                      </a:lnTo>
                      <a:lnTo>
                        <a:pt x="2070" y="913"/>
                      </a:lnTo>
                      <a:lnTo>
                        <a:pt x="2075" y="915"/>
                      </a:lnTo>
                      <a:lnTo>
                        <a:pt x="2080" y="916"/>
                      </a:lnTo>
                      <a:lnTo>
                        <a:pt x="2094" y="915"/>
                      </a:lnTo>
                      <a:lnTo>
                        <a:pt x="2105" y="913"/>
                      </a:lnTo>
                      <a:lnTo>
                        <a:pt x="2118" y="910"/>
                      </a:lnTo>
                      <a:lnTo>
                        <a:pt x="2131" y="909"/>
                      </a:lnTo>
                      <a:lnTo>
                        <a:pt x="2140" y="909"/>
                      </a:lnTo>
                      <a:lnTo>
                        <a:pt x="2147" y="910"/>
                      </a:lnTo>
                      <a:lnTo>
                        <a:pt x="2155" y="910"/>
                      </a:lnTo>
                      <a:lnTo>
                        <a:pt x="2163" y="910"/>
                      </a:lnTo>
                      <a:lnTo>
                        <a:pt x="2167" y="915"/>
                      </a:lnTo>
                      <a:lnTo>
                        <a:pt x="2171" y="922"/>
                      </a:lnTo>
                      <a:lnTo>
                        <a:pt x="2170" y="927"/>
                      </a:lnTo>
                      <a:lnTo>
                        <a:pt x="2169" y="932"/>
                      </a:lnTo>
                      <a:lnTo>
                        <a:pt x="2166" y="936"/>
                      </a:lnTo>
                      <a:lnTo>
                        <a:pt x="2163" y="939"/>
                      </a:lnTo>
                      <a:lnTo>
                        <a:pt x="2159" y="942"/>
                      </a:lnTo>
                      <a:lnTo>
                        <a:pt x="2155" y="944"/>
                      </a:lnTo>
                      <a:lnTo>
                        <a:pt x="2151" y="946"/>
                      </a:lnTo>
                      <a:lnTo>
                        <a:pt x="2146" y="949"/>
                      </a:lnTo>
                      <a:lnTo>
                        <a:pt x="2134" y="952"/>
                      </a:lnTo>
                      <a:lnTo>
                        <a:pt x="2123" y="956"/>
                      </a:lnTo>
                      <a:lnTo>
                        <a:pt x="2112" y="960"/>
                      </a:lnTo>
                      <a:lnTo>
                        <a:pt x="2101" y="966"/>
                      </a:lnTo>
                      <a:lnTo>
                        <a:pt x="2097" y="970"/>
                      </a:lnTo>
                      <a:lnTo>
                        <a:pt x="2094" y="973"/>
                      </a:lnTo>
                      <a:lnTo>
                        <a:pt x="2091" y="979"/>
                      </a:lnTo>
                      <a:lnTo>
                        <a:pt x="2088" y="983"/>
                      </a:lnTo>
                      <a:lnTo>
                        <a:pt x="2083" y="992"/>
                      </a:lnTo>
                      <a:lnTo>
                        <a:pt x="2078" y="1001"/>
                      </a:lnTo>
                      <a:lnTo>
                        <a:pt x="2073" y="1010"/>
                      </a:lnTo>
                      <a:lnTo>
                        <a:pt x="2068" y="1017"/>
                      </a:lnTo>
                      <a:lnTo>
                        <a:pt x="2064" y="1020"/>
                      </a:lnTo>
                      <a:lnTo>
                        <a:pt x="2061" y="1021"/>
                      </a:lnTo>
                      <a:lnTo>
                        <a:pt x="2056" y="1023"/>
                      </a:lnTo>
                      <a:lnTo>
                        <a:pt x="2050" y="1023"/>
                      </a:lnTo>
                      <a:lnTo>
                        <a:pt x="2045" y="1023"/>
                      </a:lnTo>
                      <a:lnTo>
                        <a:pt x="2041" y="1022"/>
                      </a:lnTo>
                      <a:lnTo>
                        <a:pt x="2037" y="1020"/>
                      </a:lnTo>
                      <a:lnTo>
                        <a:pt x="2033" y="1018"/>
                      </a:lnTo>
                      <a:lnTo>
                        <a:pt x="2024" y="1013"/>
                      </a:lnTo>
                      <a:lnTo>
                        <a:pt x="2018" y="1007"/>
                      </a:lnTo>
                      <a:lnTo>
                        <a:pt x="2011" y="1000"/>
                      </a:lnTo>
                      <a:lnTo>
                        <a:pt x="2004" y="995"/>
                      </a:lnTo>
                      <a:lnTo>
                        <a:pt x="2000" y="993"/>
                      </a:lnTo>
                      <a:lnTo>
                        <a:pt x="1995" y="991"/>
                      </a:lnTo>
                      <a:lnTo>
                        <a:pt x="1990" y="990"/>
                      </a:lnTo>
                      <a:lnTo>
                        <a:pt x="1985" y="990"/>
                      </a:lnTo>
                      <a:lnTo>
                        <a:pt x="1979" y="991"/>
                      </a:lnTo>
                      <a:lnTo>
                        <a:pt x="1973" y="993"/>
                      </a:lnTo>
                      <a:lnTo>
                        <a:pt x="1967" y="996"/>
                      </a:lnTo>
                      <a:lnTo>
                        <a:pt x="1962" y="1000"/>
                      </a:lnTo>
                      <a:lnTo>
                        <a:pt x="1954" y="1011"/>
                      </a:lnTo>
                      <a:lnTo>
                        <a:pt x="1947" y="1023"/>
                      </a:lnTo>
                      <a:lnTo>
                        <a:pt x="1941" y="1036"/>
                      </a:lnTo>
                      <a:lnTo>
                        <a:pt x="1932" y="1046"/>
                      </a:lnTo>
                      <a:lnTo>
                        <a:pt x="1927" y="1050"/>
                      </a:lnTo>
                      <a:lnTo>
                        <a:pt x="1922" y="1053"/>
                      </a:lnTo>
                      <a:lnTo>
                        <a:pt x="1916" y="1056"/>
                      </a:lnTo>
                      <a:lnTo>
                        <a:pt x="1909" y="1056"/>
                      </a:lnTo>
                      <a:lnTo>
                        <a:pt x="1902" y="1055"/>
                      </a:lnTo>
                      <a:lnTo>
                        <a:pt x="1897" y="1053"/>
                      </a:lnTo>
                      <a:lnTo>
                        <a:pt x="1893" y="1049"/>
                      </a:lnTo>
                      <a:lnTo>
                        <a:pt x="1890" y="1044"/>
                      </a:lnTo>
                      <a:lnTo>
                        <a:pt x="1883" y="1031"/>
                      </a:lnTo>
                      <a:lnTo>
                        <a:pt x="1876" y="1019"/>
                      </a:lnTo>
                      <a:lnTo>
                        <a:pt x="1867" y="1014"/>
                      </a:lnTo>
                      <a:lnTo>
                        <a:pt x="1866" y="1021"/>
                      </a:lnTo>
                      <a:lnTo>
                        <a:pt x="1864" y="1028"/>
                      </a:lnTo>
                      <a:lnTo>
                        <a:pt x="1860" y="1035"/>
                      </a:lnTo>
                      <a:lnTo>
                        <a:pt x="1856" y="1041"/>
                      </a:lnTo>
                      <a:lnTo>
                        <a:pt x="1849" y="1045"/>
                      </a:lnTo>
                      <a:lnTo>
                        <a:pt x="1843" y="1049"/>
                      </a:lnTo>
                      <a:lnTo>
                        <a:pt x="1836" y="1051"/>
                      </a:lnTo>
                      <a:lnTo>
                        <a:pt x="1829" y="1052"/>
                      </a:lnTo>
                      <a:lnTo>
                        <a:pt x="1823" y="1051"/>
                      </a:lnTo>
                      <a:lnTo>
                        <a:pt x="1819" y="1050"/>
                      </a:lnTo>
                      <a:lnTo>
                        <a:pt x="1815" y="1049"/>
                      </a:lnTo>
                      <a:lnTo>
                        <a:pt x="1811" y="1047"/>
                      </a:lnTo>
                      <a:lnTo>
                        <a:pt x="1805" y="1042"/>
                      </a:lnTo>
                      <a:lnTo>
                        <a:pt x="1799" y="1035"/>
                      </a:lnTo>
                      <a:lnTo>
                        <a:pt x="1788" y="1018"/>
                      </a:lnTo>
                      <a:lnTo>
                        <a:pt x="1776" y="1002"/>
                      </a:lnTo>
                      <a:lnTo>
                        <a:pt x="1793" y="980"/>
                      </a:lnTo>
                      <a:lnTo>
                        <a:pt x="1811" y="962"/>
                      </a:lnTo>
                      <a:lnTo>
                        <a:pt x="1818" y="953"/>
                      </a:lnTo>
                      <a:lnTo>
                        <a:pt x="1823" y="942"/>
                      </a:lnTo>
                      <a:lnTo>
                        <a:pt x="1826" y="936"/>
                      </a:lnTo>
                      <a:lnTo>
                        <a:pt x="1828" y="930"/>
                      </a:lnTo>
                      <a:lnTo>
                        <a:pt x="1829" y="924"/>
                      </a:lnTo>
                      <a:lnTo>
                        <a:pt x="1829" y="916"/>
                      </a:lnTo>
                      <a:lnTo>
                        <a:pt x="1828" y="900"/>
                      </a:lnTo>
                      <a:lnTo>
                        <a:pt x="1824" y="885"/>
                      </a:lnTo>
                      <a:lnTo>
                        <a:pt x="1822" y="871"/>
                      </a:lnTo>
                      <a:lnTo>
                        <a:pt x="1821" y="854"/>
                      </a:lnTo>
                      <a:lnTo>
                        <a:pt x="1793" y="852"/>
                      </a:lnTo>
                      <a:lnTo>
                        <a:pt x="1785" y="863"/>
                      </a:lnTo>
                      <a:lnTo>
                        <a:pt x="1777" y="873"/>
                      </a:lnTo>
                      <a:lnTo>
                        <a:pt x="1769" y="881"/>
                      </a:lnTo>
                      <a:lnTo>
                        <a:pt x="1759" y="889"/>
                      </a:lnTo>
                      <a:lnTo>
                        <a:pt x="1750" y="896"/>
                      </a:lnTo>
                      <a:lnTo>
                        <a:pt x="1740" y="901"/>
                      </a:lnTo>
                      <a:lnTo>
                        <a:pt x="1733" y="902"/>
                      </a:lnTo>
                      <a:lnTo>
                        <a:pt x="1727" y="904"/>
                      </a:lnTo>
                      <a:lnTo>
                        <a:pt x="1721" y="904"/>
                      </a:lnTo>
                      <a:lnTo>
                        <a:pt x="1715" y="905"/>
                      </a:lnTo>
                      <a:lnTo>
                        <a:pt x="1708" y="904"/>
                      </a:lnTo>
                      <a:lnTo>
                        <a:pt x="1703" y="903"/>
                      </a:lnTo>
                      <a:lnTo>
                        <a:pt x="1698" y="901"/>
                      </a:lnTo>
                      <a:lnTo>
                        <a:pt x="1693" y="899"/>
                      </a:lnTo>
                      <a:lnTo>
                        <a:pt x="1688" y="897"/>
                      </a:lnTo>
                      <a:lnTo>
                        <a:pt x="1683" y="895"/>
                      </a:lnTo>
                      <a:lnTo>
                        <a:pt x="1677" y="894"/>
                      </a:lnTo>
                      <a:lnTo>
                        <a:pt x="1671" y="893"/>
                      </a:lnTo>
                      <a:lnTo>
                        <a:pt x="1634" y="893"/>
                      </a:lnTo>
                      <a:lnTo>
                        <a:pt x="1632" y="920"/>
                      </a:lnTo>
                      <a:lnTo>
                        <a:pt x="1630" y="943"/>
                      </a:lnTo>
                      <a:lnTo>
                        <a:pt x="1629" y="955"/>
                      </a:lnTo>
                      <a:lnTo>
                        <a:pt x="1624" y="965"/>
                      </a:lnTo>
                      <a:lnTo>
                        <a:pt x="1622" y="970"/>
                      </a:lnTo>
                      <a:lnTo>
                        <a:pt x="1618" y="976"/>
                      </a:lnTo>
                      <a:lnTo>
                        <a:pt x="1615" y="981"/>
                      </a:lnTo>
                      <a:lnTo>
                        <a:pt x="1610" y="985"/>
                      </a:lnTo>
                      <a:lnTo>
                        <a:pt x="1597" y="992"/>
                      </a:lnTo>
                      <a:lnTo>
                        <a:pt x="1582" y="997"/>
                      </a:lnTo>
                      <a:lnTo>
                        <a:pt x="1568" y="1003"/>
                      </a:lnTo>
                      <a:lnTo>
                        <a:pt x="1556" y="1010"/>
                      </a:lnTo>
                      <a:lnTo>
                        <a:pt x="1550" y="1014"/>
                      </a:lnTo>
                      <a:lnTo>
                        <a:pt x="1545" y="1017"/>
                      </a:lnTo>
                      <a:lnTo>
                        <a:pt x="1540" y="1022"/>
                      </a:lnTo>
                      <a:lnTo>
                        <a:pt x="1534" y="1028"/>
                      </a:lnTo>
                      <a:lnTo>
                        <a:pt x="1523" y="1045"/>
                      </a:lnTo>
                      <a:lnTo>
                        <a:pt x="1513" y="1062"/>
                      </a:lnTo>
                      <a:lnTo>
                        <a:pt x="1507" y="1068"/>
                      </a:lnTo>
                      <a:lnTo>
                        <a:pt x="1500" y="1073"/>
                      </a:lnTo>
                      <a:lnTo>
                        <a:pt x="1497" y="1075"/>
                      </a:lnTo>
                      <a:lnTo>
                        <a:pt x="1493" y="1077"/>
                      </a:lnTo>
                      <a:lnTo>
                        <a:pt x="1488" y="1078"/>
                      </a:lnTo>
                      <a:lnTo>
                        <a:pt x="1483" y="1078"/>
                      </a:lnTo>
                      <a:lnTo>
                        <a:pt x="1474" y="1077"/>
                      </a:lnTo>
                      <a:lnTo>
                        <a:pt x="1466" y="1076"/>
                      </a:lnTo>
                      <a:lnTo>
                        <a:pt x="1458" y="1075"/>
                      </a:lnTo>
                      <a:lnTo>
                        <a:pt x="1450" y="1073"/>
                      </a:lnTo>
                      <a:lnTo>
                        <a:pt x="1443" y="1072"/>
                      </a:lnTo>
                      <a:lnTo>
                        <a:pt x="1436" y="1070"/>
                      </a:lnTo>
                      <a:lnTo>
                        <a:pt x="1428" y="1069"/>
                      </a:lnTo>
                      <a:lnTo>
                        <a:pt x="1418" y="1069"/>
                      </a:lnTo>
                      <a:lnTo>
                        <a:pt x="1413" y="1069"/>
                      </a:lnTo>
                      <a:lnTo>
                        <a:pt x="1408" y="1072"/>
                      </a:lnTo>
                      <a:lnTo>
                        <a:pt x="1403" y="1075"/>
                      </a:lnTo>
                      <a:lnTo>
                        <a:pt x="1400" y="1079"/>
                      </a:lnTo>
                      <a:lnTo>
                        <a:pt x="1393" y="1090"/>
                      </a:lnTo>
                      <a:lnTo>
                        <a:pt x="1387" y="1102"/>
                      </a:lnTo>
                      <a:lnTo>
                        <a:pt x="1377" y="1118"/>
                      </a:lnTo>
                      <a:lnTo>
                        <a:pt x="1369" y="1131"/>
                      </a:lnTo>
                      <a:lnTo>
                        <a:pt x="1364" y="1137"/>
                      </a:lnTo>
                      <a:lnTo>
                        <a:pt x="1360" y="1144"/>
                      </a:lnTo>
                      <a:lnTo>
                        <a:pt x="1357" y="1153"/>
                      </a:lnTo>
                      <a:lnTo>
                        <a:pt x="1353" y="1161"/>
                      </a:lnTo>
                      <a:lnTo>
                        <a:pt x="1369" y="1170"/>
                      </a:lnTo>
                      <a:lnTo>
                        <a:pt x="1382" y="1180"/>
                      </a:lnTo>
                      <a:lnTo>
                        <a:pt x="1394" y="1189"/>
                      </a:lnTo>
                      <a:lnTo>
                        <a:pt x="1410" y="1196"/>
                      </a:lnTo>
                      <a:lnTo>
                        <a:pt x="1418" y="1199"/>
                      </a:lnTo>
                      <a:lnTo>
                        <a:pt x="1427" y="1200"/>
                      </a:lnTo>
                      <a:lnTo>
                        <a:pt x="1430" y="1200"/>
                      </a:lnTo>
                      <a:lnTo>
                        <a:pt x="1433" y="1201"/>
                      </a:lnTo>
                      <a:lnTo>
                        <a:pt x="1436" y="1204"/>
                      </a:lnTo>
                      <a:lnTo>
                        <a:pt x="1439" y="1207"/>
                      </a:lnTo>
                      <a:lnTo>
                        <a:pt x="1443" y="1212"/>
                      </a:lnTo>
                      <a:lnTo>
                        <a:pt x="1446" y="1218"/>
                      </a:lnTo>
                      <a:lnTo>
                        <a:pt x="1448" y="1225"/>
                      </a:lnTo>
                      <a:lnTo>
                        <a:pt x="1449" y="1232"/>
                      </a:lnTo>
                      <a:lnTo>
                        <a:pt x="1449" y="1246"/>
                      </a:lnTo>
                      <a:lnTo>
                        <a:pt x="1449" y="1260"/>
                      </a:lnTo>
                      <a:lnTo>
                        <a:pt x="1449" y="1266"/>
                      </a:lnTo>
                      <a:lnTo>
                        <a:pt x="1450" y="1273"/>
                      </a:lnTo>
                      <a:lnTo>
                        <a:pt x="1451" y="1279"/>
                      </a:lnTo>
                      <a:lnTo>
                        <a:pt x="1452" y="1285"/>
                      </a:lnTo>
                      <a:lnTo>
                        <a:pt x="1456" y="1291"/>
                      </a:lnTo>
                      <a:lnTo>
                        <a:pt x="1459" y="1296"/>
                      </a:lnTo>
                      <a:lnTo>
                        <a:pt x="1464" y="1300"/>
                      </a:lnTo>
                      <a:lnTo>
                        <a:pt x="1470" y="1304"/>
                      </a:lnTo>
                      <a:lnTo>
                        <a:pt x="1468" y="1310"/>
                      </a:lnTo>
                      <a:lnTo>
                        <a:pt x="1465" y="1316"/>
                      </a:lnTo>
                      <a:lnTo>
                        <a:pt x="1461" y="1320"/>
                      </a:lnTo>
                      <a:lnTo>
                        <a:pt x="1457" y="1325"/>
                      </a:lnTo>
                      <a:lnTo>
                        <a:pt x="1452" y="1329"/>
                      </a:lnTo>
                      <a:lnTo>
                        <a:pt x="1448" y="1333"/>
                      </a:lnTo>
                      <a:lnTo>
                        <a:pt x="1444" y="1338"/>
                      </a:lnTo>
                      <a:lnTo>
                        <a:pt x="1441" y="1345"/>
                      </a:lnTo>
                      <a:lnTo>
                        <a:pt x="1433" y="1362"/>
                      </a:lnTo>
                      <a:lnTo>
                        <a:pt x="1424" y="1378"/>
                      </a:lnTo>
                      <a:lnTo>
                        <a:pt x="1416" y="1392"/>
                      </a:lnTo>
                      <a:lnTo>
                        <a:pt x="1408" y="1407"/>
                      </a:lnTo>
                      <a:lnTo>
                        <a:pt x="1391" y="1435"/>
                      </a:lnTo>
                      <a:lnTo>
                        <a:pt x="1373" y="1468"/>
                      </a:lnTo>
                      <a:lnTo>
                        <a:pt x="1373" y="1468"/>
                      </a:lnTo>
                      <a:lnTo>
                        <a:pt x="1349" y="1465"/>
                      </a:lnTo>
                      <a:lnTo>
                        <a:pt x="1328" y="1461"/>
                      </a:lnTo>
                      <a:lnTo>
                        <a:pt x="1307" y="1455"/>
                      </a:lnTo>
                      <a:lnTo>
                        <a:pt x="1285" y="1449"/>
                      </a:lnTo>
                      <a:lnTo>
                        <a:pt x="1287" y="1440"/>
                      </a:lnTo>
                      <a:lnTo>
                        <a:pt x="1289" y="1431"/>
                      </a:lnTo>
                      <a:lnTo>
                        <a:pt x="1292" y="1422"/>
                      </a:lnTo>
                      <a:lnTo>
                        <a:pt x="1295" y="1415"/>
                      </a:lnTo>
                      <a:lnTo>
                        <a:pt x="1298" y="1407"/>
                      </a:lnTo>
                      <a:lnTo>
                        <a:pt x="1301" y="1398"/>
                      </a:lnTo>
                      <a:lnTo>
                        <a:pt x="1303" y="1390"/>
                      </a:lnTo>
                      <a:lnTo>
                        <a:pt x="1303" y="1380"/>
                      </a:lnTo>
                      <a:lnTo>
                        <a:pt x="1303" y="1373"/>
                      </a:lnTo>
                      <a:lnTo>
                        <a:pt x="1302" y="1366"/>
                      </a:lnTo>
                      <a:lnTo>
                        <a:pt x="1300" y="1360"/>
                      </a:lnTo>
                      <a:lnTo>
                        <a:pt x="1297" y="1354"/>
                      </a:lnTo>
                      <a:lnTo>
                        <a:pt x="1294" y="1349"/>
                      </a:lnTo>
                      <a:lnTo>
                        <a:pt x="1290" y="1345"/>
                      </a:lnTo>
                      <a:lnTo>
                        <a:pt x="1286" y="1339"/>
                      </a:lnTo>
                      <a:lnTo>
                        <a:pt x="1280" y="1335"/>
                      </a:lnTo>
                      <a:lnTo>
                        <a:pt x="1259" y="1320"/>
                      </a:lnTo>
                      <a:lnTo>
                        <a:pt x="1235" y="1304"/>
                      </a:lnTo>
                      <a:lnTo>
                        <a:pt x="1215" y="1290"/>
                      </a:lnTo>
                      <a:lnTo>
                        <a:pt x="1197" y="1277"/>
                      </a:lnTo>
                      <a:lnTo>
                        <a:pt x="1179" y="1267"/>
                      </a:lnTo>
                      <a:lnTo>
                        <a:pt x="1162" y="1256"/>
                      </a:lnTo>
                      <a:lnTo>
                        <a:pt x="1127" y="1236"/>
                      </a:lnTo>
                      <a:lnTo>
                        <a:pt x="1088" y="1211"/>
                      </a:lnTo>
                      <a:lnTo>
                        <a:pt x="1072" y="1200"/>
                      </a:lnTo>
                      <a:lnTo>
                        <a:pt x="1059" y="1190"/>
                      </a:lnTo>
                      <a:lnTo>
                        <a:pt x="1047" y="1179"/>
                      </a:lnTo>
                      <a:lnTo>
                        <a:pt x="1035" y="1168"/>
                      </a:lnTo>
                      <a:lnTo>
                        <a:pt x="1023" y="1159"/>
                      </a:lnTo>
                      <a:lnTo>
                        <a:pt x="1011" y="1149"/>
                      </a:lnTo>
                      <a:lnTo>
                        <a:pt x="997" y="1139"/>
                      </a:lnTo>
                      <a:lnTo>
                        <a:pt x="981" y="1130"/>
                      </a:lnTo>
                      <a:lnTo>
                        <a:pt x="961" y="1121"/>
                      </a:lnTo>
                      <a:lnTo>
                        <a:pt x="945" y="1110"/>
                      </a:lnTo>
                      <a:lnTo>
                        <a:pt x="929" y="1099"/>
                      </a:lnTo>
                      <a:lnTo>
                        <a:pt x="915" y="1087"/>
                      </a:lnTo>
                      <a:lnTo>
                        <a:pt x="902" y="1074"/>
                      </a:lnTo>
                      <a:lnTo>
                        <a:pt x="890" y="1059"/>
                      </a:lnTo>
                      <a:lnTo>
                        <a:pt x="878" y="1044"/>
                      </a:lnTo>
                      <a:lnTo>
                        <a:pt x="867" y="1025"/>
                      </a:lnTo>
                      <a:lnTo>
                        <a:pt x="854" y="1009"/>
                      </a:lnTo>
                      <a:lnTo>
                        <a:pt x="840" y="994"/>
                      </a:lnTo>
                      <a:lnTo>
                        <a:pt x="835" y="987"/>
                      </a:lnTo>
                      <a:lnTo>
                        <a:pt x="829" y="979"/>
                      </a:lnTo>
                      <a:lnTo>
                        <a:pt x="825" y="970"/>
                      </a:lnTo>
                      <a:lnTo>
                        <a:pt x="821" y="959"/>
                      </a:lnTo>
                      <a:lnTo>
                        <a:pt x="819" y="943"/>
                      </a:lnTo>
                      <a:lnTo>
                        <a:pt x="818" y="929"/>
                      </a:lnTo>
                      <a:lnTo>
                        <a:pt x="818" y="922"/>
                      </a:lnTo>
                      <a:lnTo>
                        <a:pt x="817" y="914"/>
                      </a:lnTo>
                      <a:lnTo>
                        <a:pt x="815" y="907"/>
                      </a:lnTo>
                      <a:lnTo>
                        <a:pt x="812" y="900"/>
                      </a:lnTo>
                      <a:lnTo>
                        <a:pt x="799" y="870"/>
                      </a:lnTo>
                      <a:lnTo>
                        <a:pt x="787" y="843"/>
                      </a:lnTo>
                      <a:lnTo>
                        <a:pt x="782" y="829"/>
                      </a:lnTo>
                      <a:lnTo>
                        <a:pt x="778" y="815"/>
                      </a:lnTo>
                      <a:lnTo>
                        <a:pt x="774" y="800"/>
                      </a:lnTo>
                      <a:lnTo>
                        <a:pt x="770" y="784"/>
                      </a:lnTo>
                      <a:lnTo>
                        <a:pt x="766" y="773"/>
                      </a:lnTo>
                      <a:lnTo>
                        <a:pt x="762" y="764"/>
                      </a:lnTo>
                      <a:lnTo>
                        <a:pt x="758" y="756"/>
                      </a:lnTo>
                      <a:lnTo>
                        <a:pt x="754" y="747"/>
                      </a:lnTo>
                      <a:lnTo>
                        <a:pt x="749" y="740"/>
                      </a:lnTo>
                      <a:lnTo>
                        <a:pt x="743" y="734"/>
                      </a:lnTo>
                      <a:lnTo>
                        <a:pt x="736" y="728"/>
                      </a:lnTo>
                      <a:lnTo>
                        <a:pt x="729" y="722"/>
                      </a:lnTo>
                      <a:lnTo>
                        <a:pt x="715" y="711"/>
                      </a:lnTo>
                      <a:lnTo>
                        <a:pt x="698" y="703"/>
                      </a:lnTo>
                      <a:lnTo>
                        <a:pt x="679" y="696"/>
                      </a:lnTo>
                      <a:lnTo>
                        <a:pt x="660" y="688"/>
                      </a:lnTo>
                      <a:lnTo>
                        <a:pt x="646" y="684"/>
                      </a:lnTo>
                      <a:lnTo>
                        <a:pt x="632" y="680"/>
                      </a:lnTo>
                      <a:lnTo>
                        <a:pt x="618" y="675"/>
                      </a:lnTo>
                      <a:lnTo>
                        <a:pt x="606" y="669"/>
                      </a:lnTo>
                      <a:lnTo>
                        <a:pt x="600" y="666"/>
                      </a:lnTo>
                      <a:lnTo>
                        <a:pt x="595" y="662"/>
                      </a:lnTo>
                      <a:lnTo>
                        <a:pt x="590" y="658"/>
                      </a:lnTo>
                      <a:lnTo>
                        <a:pt x="586" y="653"/>
                      </a:lnTo>
                      <a:lnTo>
                        <a:pt x="583" y="649"/>
                      </a:lnTo>
                      <a:lnTo>
                        <a:pt x="581" y="643"/>
                      </a:lnTo>
                      <a:lnTo>
                        <a:pt x="580" y="637"/>
                      </a:lnTo>
                      <a:lnTo>
                        <a:pt x="579" y="629"/>
                      </a:lnTo>
                      <a:lnTo>
                        <a:pt x="579" y="578"/>
                      </a:lnTo>
                      <a:lnTo>
                        <a:pt x="582" y="566"/>
                      </a:lnTo>
                      <a:lnTo>
                        <a:pt x="584" y="554"/>
                      </a:lnTo>
                      <a:lnTo>
                        <a:pt x="583" y="547"/>
                      </a:lnTo>
                      <a:lnTo>
                        <a:pt x="582" y="541"/>
                      </a:lnTo>
                      <a:lnTo>
                        <a:pt x="580" y="536"/>
                      </a:lnTo>
                      <a:lnTo>
                        <a:pt x="577" y="532"/>
                      </a:lnTo>
                      <a:lnTo>
                        <a:pt x="574" y="528"/>
                      </a:lnTo>
                      <a:lnTo>
                        <a:pt x="570" y="524"/>
                      </a:lnTo>
                      <a:lnTo>
                        <a:pt x="564" y="519"/>
                      </a:lnTo>
                      <a:lnTo>
                        <a:pt x="559" y="516"/>
                      </a:lnTo>
                      <a:lnTo>
                        <a:pt x="535" y="505"/>
                      </a:lnTo>
                      <a:lnTo>
                        <a:pt x="511" y="493"/>
                      </a:lnTo>
                      <a:lnTo>
                        <a:pt x="501" y="487"/>
                      </a:lnTo>
                      <a:lnTo>
                        <a:pt x="494" y="481"/>
                      </a:lnTo>
                      <a:lnTo>
                        <a:pt x="488" y="473"/>
                      </a:lnTo>
                      <a:lnTo>
                        <a:pt x="480" y="466"/>
                      </a:lnTo>
                      <a:lnTo>
                        <a:pt x="474" y="459"/>
                      </a:lnTo>
                      <a:lnTo>
                        <a:pt x="467" y="453"/>
                      </a:lnTo>
                      <a:lnTo>
                        <a:pt x="463" y="451"/>
                      </a:lnTo>
                      <a:lnTo>
                        <a:pt x="459" y="450"/>
                      </a:lnTo>
                      <a:lnTo>
                        <a:pt x="454" y="449"/>
                      </a:lnTo>
                      <a:lnTo>
                        <a:pt x="448" y="448"/>
                      </a:lnTo>
                      <a:lnTo>
                        <a:pt x="436" y="449"/>
                      </a:lnTo>
                      <a:lnTo>
                        <a:pt x="425" y="451"/>
                      </a:lnTo>
                      <a:lnTo>
                        <a:pt x="414" y="453"/>
                      </a:lnTo>
                      <a:lnTo>
                        <a:pt x="404" y="457"/>
                      </a:lnTo>
                      <a:lnTo>
                        <a:pt x="394" y="463"/>
                      </a:lnTo>
                      <a:lnTo>
                        <a:pt x="386" y="470"/>
                      </a:lnTo>
                      <a:lnTo>
                        <a:pt x="379" y="479"/>
                      </a:lnTo>
                      <a:lnTo>
                        <a:pt x="373" y="488"/>
                      </a:lnTo>
                      <a:lnTo>
                        <a:pt x="363" y="488"/>
                      </a:lnTo>
                      <a:lnTo>
                        <a:pt x="355" y="487"/>
                      </a:lnTo>
                      <a:lnTo>
                        <a:pt x="347" y="486"/>
                      </a:lnTo>
                      <a:lnTo>
                        <a:pt x="337" y="486"/>
                      </a:lnTo>
                      <a:lnTo>
                        <a:pt x="324" y="487"/>
                      </a:lnTo>
                      <a:lnTo>
                        <a:pt x="312" y="490"/>
                      </a:lnTo>
                      <a:lnTo>
                        <a:pt x="299" y="495"/>
                      </a:lnTo>
                      <a:lnTo>
                        <a:pt x="289" y="500"/>
                      </a:lnTo>
                      <a:lnTo>
                        <a:pt x="277" y="504"/>
                      </a:lnTo>
                      <a:lnTo>
                        <a:pt x="266" y="508"/>
                      </a:lnTo>
                      <a:lnTo>
                        <a:pt x="254" y="511"/>
                      </a:lnTo>
                      <a:lnTo>
                        <a:pt x="239" y="512"/>
                      </a:lnTo>
                      <a:lnTo>
                        <a:pt x="233" y="510"/>
                      </a:lnTo>
                      <a:lnTo>
                        <a:pt x="226" y="508"/>
                      </a:lnTo>
                      <a:lnTo>
                        <a:pt x="221" y="508"/>
                      </a:lnTo>
                      <a:lnTo>
                        <a:pt x="218" y="509"/>
                      </a:lnTo>
                      <a:lnTo>
                        <a:pt x="215" y="510"/>
                      </a:lnTo>
                      <a:lnTo>
                        <a:pt x="212" y="512"/>
                      </a:lnTo>
                      <a:lnTo>
                        <a:pt x="207" y="517"/>
                      </a:lnTo>
                      <a:lnTo>
                        <a:pt x="204" y="524"/>
                      </a:lnTo>
                      <a:lnTo>
                        <a:pt x="199" y="539"/>
                      </a:lnTo>
                      <a:lnTo>
                        <a:pt x="194" y="556"/>
                      </a:lnTo>
                      <a:lnTo>
                        <a:pt x="190" y="568"/>
                      </a:lnTo>
                      <a:lnTo>
                        <a:pt x="186" y="580"/>
                      </a:lnTo>
                      <a:lnTo>
                        <a:pt x="180" y="591"/>
                      </a:lnTo>
                      <a:lnTo>
                        <a:pt x="173" y="601"/>
                      </a:lnTo>
                      <a:lnTo>
                        <a:pt x="170" y="605"/>
                      </a:lnTo>
                      <a:lnTo>
                        <a:pt x="165" y="610"/>
                      </a:lnTo>
                      <a:lnTo>
                        <a:pt x="160" y="613"/>
                      </a:lnTo>
                      <a:lnTo>
                        <a:pt x="156" y="616"/>
                      </a:lnTo>
                      <a:lnTo>
                        <a:pt x="151" y="619"/>
                      </a:lnTo>
                      <a:lnTo>
                        <a:pt x="145" y="620"/>
                      </a:lnTo>
                      <a:lnTo>
                        <a:pt x="139" y="621"/>
                      </a:lnTo>
                      <a:lnTo>
                        <a:pt x="132" y="622"/>
                      </a:lnTo>
                      <a:lnTo>
                        <a:pt x="125" y="621"/>
                      </a:lnTo>
                      <a:lnTo>
                        <a:pt x="118" y="620"/>
                      </a:lnTo>
                      <a:lnTo>
                        <a:pt x="112" y="618"/>
                      </a:lnTo>
                      <a:lnTo>
                        <a:pt x="105" y="615"/>
                      </a:lnTo>
                      <a:lnTo>
                        <a:pt x="94" y="608"/>
                      </a:lnTo>
                      <a:lnTo>
                        <a:pt x="80" y="600"/>
                      </a:lnTo>
                      <a:lnTo>
                        <a:pt x="70" y="596"/>
                      </a:lnTo>
                      <a:lnTo>
                        <a:pt x="60" y="593"/>
                      </a:lnTo>
                      <a:lnTo>
                        <a:pt x="50" y="592"/>
                      </a:lnTo>
                      <a:lnTo>
                        <a:pt x="41" y="591"/>
                      </a:lnTo>
                      <a:lnTo>
                        <a:pt x="31" y="590"/>
                      </a:lnTo>
                      <a:lnTo>
                        <a:pt x="21" y="590"/>
                      </a:lnTo>
                      <a:lnTo>
                        <a:pt x="11" y="588"/>
                      </a:lnTo>
                      <a:lnTo>
                        <a:pt x="0" y="585"/>
                      </a:lnTo>
                      <a:lnTo>
                        <a:pt x="140" y="54"/>
                      </a:lnTo>
                      <a:lnTo>
                        <a:pt x="556" y="0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 w="9525">
                  <a:solidFill>
                    <a:sysClr val="windowText" lastClr="000000">
                      <a:lumMod val="50000"/>
                      <a:lumOff val="50000"/>
                    </a:sysClr>
                  </a:solidFill>
                  <a:round/>
                  <a:headEnd/>
                  <a:tailEnd/>
                </a:ln>
              </p:spPr>
            </p:sp>
            <p:sp>
              <p:nvSpPr>
                <p:cNvPr id="24" name="Turkmenistan"/>
                <p:cNvSpPr>
                  <a:spLocks/>
                </p:cNvSpPr>
                <p:nvPr/>
              </p:nvSpPr>
              <p:spPr bwMode="auto">
                <a:xfrm>
                  <a:off x="1575231" y="3089209"/>
                  <a:ext cx="814996" cy="611553"/>
                </a:xfrm>
                <a:custGeom>
                  <a:avLst/>
                  <a:gdLst/>
                  <a:ahLst/>
                  <a:cxnLst>
                    <a:cxn ang="0">
                      <a:pos x="48" y="45"/>
                    </a:cxn>
                    <a:cxn ang="0">
                      <a:pos x="60" y="126"/>
                    </a:cxn>
                    <a:cxn ang="0">
                      <a:pos x="103" y="74"/>
                    </a:cxn>
                    <a:cxn ang="0">
                      <a:pos x="141" y="33"/>
                    </a:cxn>
                    <a:cxn ang="0">
                      <a:pos x="212" y="95"/>
                    </a:cxn>
                    <a:cxn ang="0">
                      <a:pos x="228" y="168"/>
                    </a:cxn>
                    <a:cxn ang="0">
                      <a:pos x="240" y="254"/>
                    </a:cxn>
                    <a:cxn ang="0">
                      <a:pos x="194" y="271"/>
                    </a:cxn>
                    <a:cxn ang="0">
                      <a:pos x="147" y="254"/>
                    </a:cxn>
                    <a:cxn ang="0">
                      <a:pos x="99" y="257"/>
                    </a:cxn>
                    <a:cxn ang="0">
                      <a:pos x="56" y="204"/>
                    </a:cxn>
                    <a:cxn ang="0">
                      <a:pos x="0" y="367"/>
                    </a:cxn>
                    <a:cxn ang="0">
                      <a:pos x="45" y="338"/>
                    </a:cxn>
                    <a:cxn ang="0">
                      <a:pos x="90" y="381"/>
                    </a:cxn>
                    <a:cxn ang="0">
                      <a:pos x="95" y="408"/>
                    </a:cxn>
                    <a:cxn ang="0">
                      <a:pos x="89" y="445"/>
                    </a:cxn>
                    <a:cxn ang="0">
                      <a:pos x="13" y="415"/>
                    </a:cxn>
                    <a:cxn ang="0">
                      <a:pos x="71" y="489"/>
                    </a:cxn>
                    <a:cxn ang="0">
                      <a:pos x="70" y="567"/>
                    </a:cxn>
                    <a:cxn ang="0">
                      <a:pos x="32" y="652"/>
                    </a:cxn>
                    <a:cxn ang="0">
                      <a:pos x="4" y="782"/>
                    </a:cxn>
                    <a:cxn ang="0">
                      <a:pos x="81" y="827"/>
                    </a:cxn>
                    <a:cxn ang="0">
                      <a:pos x="139" y="790"/>
                    </a:cxn>
                    <a:cxn ang="0">
                      <a:pos x="215" y="757"/>
                    </a:cxn>
                    <a:cxn ang="0">
                      <a:pos x="283" y="754"/>
                    </a:cxn>
                    <a:cxn ang="0">
                      <a:pos x="354" y="752"/>
                    </a:cxn>
                    <a:cxn ang="0">
                      <a:pos x="430" y="757"/>
                    </a:cxn>
                    <a:cxn ang="0">
                      <a:pos x="550" y="807"/>
                    </a:cxn>
                    <a:cxn ang="0">
                      <a:pos x="632" y="849"/>
                    </a:cxn>
                    <a:cxn ang="0">
                      <a:pos x="698" y="880"/>
                    </a:cxn>
                    <a:cxn ang="0">
                      <a:pos x="755" y="952"/>
                    </a:cxn>
                    <a:cxn ang="0">
                      <a:pos x="819" y="993"/>
                    </a:cxn>
                    <a:cxn ang="0">
                      <a:pos x="880" y="1076"/>
                    </a:cxn>
                    <a:cxn ang="0">
                      <a:pos x="932" y="1125"/>
                    </a:cxn>
                    <a:cxn ang="0">
                      <a:pos x="966" y="1271"/>
                    </a:cxn>
                    <a:cxn ang="0">
                      <a:pos x="1025" y="1293"/>
                    </a:cxn>
                    <a:cxn ang="0">
                      <a:pos x="1109" y="1311"/>
                    </a:cxn>
                    <a:cxn ang="0">
                      <a:pos x="1153" y="1220"/>
                    </a:cxn>
                    <a:cxn ang="0">
                      <a:pos x="1335" y="1213"/>
                    </a:cxn>
                    <a:cxn ang="0">
                      <a:pos x="1381" y="1159"/>
                    </a:cxn>
                    <a:cxn ang="0">
                      <a:pos x="1477" y="1060"/>
                    </a:cxn>
                    <a:cxn ang="0">
                      <a:pos x="1534" y="1018"/>
                    </a:cxn>
                    <a:cxn ang="0">
                      <a:pos x="1591" y="1007"/>
                    </a:cxn>
                    <a:cxn ang="0">
                      <a:pos x="1696" y="1013"/>
                    </a:cxn>
                    <a:cxn ang="0">
                      <a:pos x="1684" y="945"/>
                    </a:cxn>
                    <a:cxn ang="0">
                      <a:pos x="1470" y="806"/>
                    </a:cxn>
                    <a:cxn ang="0">
                      <a:pos x="1327" y="705"/>
                    </a:cxn>
                    <a:cxn ang="0">
                      <a:pos x="1223" y="576"/>
                    </a:cxn>
                    <a:cxn ang="0">
                      <a:pos x="1180" y="435"/>
                    </a:cxn>
                    <a:cxn ang="0">
                      <a:pos x="1134" y="334"/>
                    </a:cxn>
                    <a:cxn ang="0">
                      <a:pos x="998" y="272"/>
                    </a:cxn>
                    <a:cxn ang="0">
                      <a:pos x="982" y="160"/>
                    </a:cxn>
                    <a:cxn ang="0">
                      <a:pos x="909" y="99"/>
                    </a:cxn>
                    <a:cxn ang="0">
                      <a:pos x="846" y="54"/>
                    </a:cxn>
                    <a:cxn ang="0">
                      <a:pos x="753" y="93"/>
                    </a:cxn>
                    <a:cxn ang="0">
                      <a:pos x="637" y="118"/>
                    </a:cxn>
                    <a:cxn ang="0">
                      <a:pos x="592" y="162"/>
                    </a:cxn>
                    <a:cxn ang="0">
                      <a:pos x="543" y="226"/>
                    </a:cxn>
                    <a:cxn ang="0">
                      <a:pos x="458" y="199"/>
                    </a:cxn>
                    <a:cxn ang="0">
                      <a:pos x="359" y="199"/>
                    </a:cxn>
                    <a:cxn ang="0">
                      <a:pos x="302" y="57"/>
                    </a:cxn>
                  </a:cxnLst>
                  <a:rect l="0" t="0" r="r" b="b"/>
                  <a:pathLst>
                    <a:path w="1701" h="1313">
                      <a:moveTo>
                        <a:pt x="75" y="9"/>
                      </a:moveTo>
                      <a:lnTo>
                        <a:pt x="73" y="12"/>
                      </a:lnTo>
                      <a:lnTo>
                        <a:pt x="71" y="17"/>
                      </a:lnTo>
                      <a:lnTo>
                        <a:pt x="66" y="20"/>
                      </a:lnTo>
                      <a:lnTo>
                        <a:pt x="61" y="23"/>
                      </a:lnTo>
                      <a:lnTo>
                        <a:pt x="58" y="26"/>
                      </a:lnTo>
                      <a:lnTo>
                        <a:pt x="55" y="30"/>
                      </a:lnTo>
                      <a:lnTo>
                        <a:pt x="52" y="35"/>
                      </a:lnTo>
                      <a:lnTo>
                        <a:pt x="49" y="39"/>
                      </a:lnTo>
                      <a:lnTo>
                        <a:pt x="48" y="45"/>
                      </a:lnTo>
                      <a:lnTo>
                        <a:pt x="48" y="51"/>
                      </a:lnTo>
                      <a:lnTo>
                        <a:pt x="49" y="63"/>
                      </a:lnTo>
                      <a:lnTo>
                        <a:pt x="51" y="74"/>
                      </a:lnTo>
                      <a:lnTo>
                        <a:pt x="53" y="84"/>
                      </a:lnTo>
                      <a:lnTo>
                        <a:pt x="55" y="96"/>
                      </a:lnTo>
                      <a:lnTo>
                        <a:pt x="55" y="103"/>
                      </a:lnTo>
                      <a:lnTo>
                        <a:pt x="54" y="110"/>
                      </a:lnTo>
                      <a:lnTo>
                        <a:pt x="55" y="116"/>
                      </a:lnTo>
                      <a:lnTo>
                        <a:pt x="57" y="122"/>
                      </a:lnTo>
                      <a:lnTo>
                        <a:pt x="60" y="126"/>
                      </a:lnTo>
                      <a:lnTo>
                        <a:pt x="64" y="130"/>
                      </a:lnTo>
                      <a:lnTo>
                        <a:pt x="66" y="133"/>
                      </a:lnTo>
                      <a:lnTo>
                        <a:pt x="67" y="138"/>
                      </a:lnTo>
                      <a:lnTo>
                        <a:pt x="74" y="132"/>
                      </a:lnTo>
                      <a:lnTo>
                        <a:pt x="78" y="126"/>
                      </a:lnTo>
                      <a:lnTo>
                        <a:pt x="83" y="120"/>
                      </a:lnTo>
                      <a:lnTo>
                        <a:pt x="85" y="113"/>
                      </a:lnTo>
                      <a:lnTo>
                        <a:pt x="89" y="98"/>
                      </a:lnTo>
                      <a:lnTo>
                        <a:pt x="94" y="82"/>
                      </a:lnTo>
                      <a:lnTo>
                        <a:pt x="103" y="74"/>
                      </a:lnTo>
                      <a:lnTo>
                        <a:pt x="113" y="66"/>
                      </a:lnTo>
                      <a:lnTo>
                        <a:pt x="115" y="59"/>
                      </a:lnTo>
                      <a:lnTo>
                        <a:pt x="115" y="53"/>
                      </a:lnTo>
                      <a:lnTo>
                        <a:pt x="117" y="48"/>
                      </a:lnTo>
                      <a:lnTo>
                        <a:pt x="120" y="41"/>
                      </a:lnTo>
                      <a:lnTo>
                        <a:pt x="123" y="38"/>
                      </a:lnTo>
                      <a:lnTo>
                        <a:pt x="126" y="36"/>
                      </a:lnTo>
                      <a:lnTo>
                        <a:pt x="129" y="34"/>
                      </a:lnTo>
                      <a:lnTo>
                        <a:pt x="133" y="34"/>
                      </a:lnTo>
                      <a:lnTo>
                        <a:pt x="141" y="33"/>
                      </a:lnTo>
                      <a:lnTo>
                        <a:pt x="150" y="33"/>
                      </a:lnTo>
                      <a:lnTo>
                        <a:pt x="179" y="33"/>
                      </a:lnTo>
                      <a:lnTo>
                        <a:pt x="190" y="33"/>
                      </a:lnTo>
                      <a:lnTo>
                        <a:pt x="201" y="36"/>
                      </a:lnTo>
                      <a:lnTo>
                        <a:pt x="206" y="38"/>
                      </a:lnTo>
                      <a:lnTo>
                        <a:pt x="209" y="41"/>
                      </a:lnTo>
                      <a:lnTo>
                        <a:pt x="211" y="46"/>
                      </a:lnTo>
                      <a:lnTo>
                        <a:pt x="212" y="51"/>
                      </a:lnTo>
                      <a:lnTo>
                        <a:pt x="212" y="83"/>
                      </a:lnTo>
                      <a:lnTo>
                        <a:pt x="212" y="95"/>
                      </a:lnTo>
                      <a:lnTo>
                        <a:pt x="210" y="106"/>
                      </a:lnTo>
                      <a:lnTo>
                        <a:pt x="209" y="116"/>
                      </a:lnTo>
                      <a:lnTo>
                        <a:pt x="209" y="127"/>
                      </a:lnTo>
                      <a:lnTo>
                        <a:pt x="208" y="137"/>
                      </a:lnTo>
                      <a:lnTo>
                        <a:pt x="209" y="147"/>
                      </a:lnTo>
                      <a:lnTo>
                        <a:pt x="210" y="152"/>
                      </a:lnTo>
                      <a:lnTo>
                        <a:pt x="213" y="157"/>
                      </a:lnTo>
                      <a:lnTo>
                        <a:pt x="216" y="160"/>
                      </a:lnTo>
                      <a:lnTo>
                        <a:pt x="219" y="162"/>
                      </a:lnTo>
                      <a:lnTo>
                        <a:pt x="228" y="168"/>
                      </a:lnTo>
                      <a:lnTo>
                        <a:pt x="236" y="174"/>
                      </a:lnTo>
                      <a:lnTo>
                        <a:pt x="244" y="186"/>
                      </a:lnTo>
                      <a:lnTo>
                        <a:pt x="251" y="197"/>
                      </a:lnTo>
                      <a:lnTo>
                        <a:pt x="256" y="208"/>
                      </a:lnTo>
                      <a:lnTo>
                        <a:pt x="260" y="222"/>
                      </a:lnTo>
                      <a:lnTo>
                        <a:pt x="265" y="232"/>
                      </a:lnTo>
                      <a:lnTo>
                        <a:pt x="268" y="242"/>
                      </a:lnTo>
                      <a:lnTo>
                        <a:pt x="268" y="248"/>
                      </a:lnTo>
                      <a:lnTo>
                        <a:pt x="267" y="254"/>
                      </a:lnTo>
                      <a:lnTo>
                        <a:pt x="240" y="254"/>
                      </a:lnTo>
                      <a:lnTo>
                        <a:pt x="236" y="255"/>
                      </a:lnTo>
                      <a:lnTo>
                        <a:pt x="234" y="257"/>
                      </a:lnTo>
                      <a:lnTo>
                        <a:pt x="232" y="259"/>
                      </a:lnTo>
                      <a:lnTo>
                        <a:pt x="230" y="263"/>
                      </a:lnTo>
                      <a:lnTo>
                        <a:pt x="230" y="273"/>
                      </a:lnTo>
                      <a:lnTo>
                        <a:pt x="230" y="281"/>
                      </a:lnTo>
                      <a:lnTo>
                        <a:pt x="220" y="278"/>
                      </a:lnTo>
                      <a:lnTo>
                        <a:pt x="212" y="274"/>
                      </a:lnTo>
                      <a:lnTo>
                        <a:pt x="204" y="272"/>
                      </a:lnTo>
                      <a:lnTo>
                        <a:pt x="194" y="271"/>
                      </a:lnTo>
                      <a:lnTo>
                        <a:pt x="184" y="274"/>
                      </a:lnTo>
                      <a:lnTo>
                        <a:pt x="175" y="278"/>
                      </a:lnTo>
                      <a:lnTo>
                        <a:pt x="171" y="278"/>
                      </a:lnTo>
                      <a:lnTo>
                        <a:pt x="168" y="277"/>
                      </a:lnTo>
                      <a:lnTo>
                        <a:pt x="166" y="276"/>
                      </a:lnTo>
                      <a:lnTo>
                        <a:pt x="163" y="274"/>
                      </a:lnTo>
                      <a:lnTo>
                        <a:pt x="159" y="269"/>
                      </a:lnTo>
                      <a:lnTo>
                        <a:pt x="155" y="264"/>
                      </a:lnTo>
                      <a:lnTo>
                        <a:pt x="151" y="258"/>
                      </a:lnTo>
                      <a:lnTo>
                        <a:pt x="147" y="254"/>
                      </a:lnTo>
                      <a:lnTo>
                        <a:pt x="143" y="250"/>
                      </a:lnTo>
                      <a:lnTo>
                        <a:pt x="137" y="247"/>
                      </a:lnTo>
                      <a:lnTo>
                        <a:pt x="133" y="253"/>
                      </a:lnTo>
                      <a:lnTo>
                        <a:pt x="128" y="257"/>
                      </a:lnTo>
                      <a:lnTo>
                        <a:pt x="126" y="259"/>
                      </a:lnTo>
                      <a:lnTo>
                        <a:pt x="123" y="260"/>
                      </a:lnTo>
                      <a:lnTo>
                        <a:pt x="120" y="261"/>
                      </a:lnTo>
                      <a:lnTo>
                        <a:pt x="116" y="261"/>
                      </a:lnTo>
                      <a:lnTo>
                        <a:pt x="106" y="260"/>
                      </a:lnTo>
                      <a:lnTo>
                        <a:pt x="99" y="257"/>
                      </a:lnTo>
                      <a:lnTo>
                        <a:pt x="91" y="254"/>
                      </a:lnTo>
                      <a:lnTo>
                        <a:pt x="82" y="253"/>
                      </a:lnTo>
                      <a:lnTo>
                        <a:pt x="82" y="234"/>
                      </a:lnTo>
                      <a:lnTo>
                        <a:pt x="81" y="218"/>
                      </a:lnTo>
                      <a:lnTo>
                        <a:pt x="80" y="210"/>
                      </a:lnTo>
                      <a:lnTo>
                        <a:pt x="76" y="203"/>
                      </a:lnTo>
                      <a:lnTo>
                        <a:pt x="72" y="197"/>
                      </a:lnTo>
                      <a:lnTo>
                        <a:pt x="66" y="191"/>
                      </a:lnTo>
                      <a:lnTo>
                        <a:pt x="61" y="197"/>
                      </a:lnTo>
                      <a:lnTo>
                        <a:pt x="56" y="204"/>
                      </a:lnTo>
                      <a:lnTo>
                        <a:pt x="53" y="210"/>
                      </a:lnTo>
                      <a:lnTo>
                        <a:pt x="49" y="217"/>
                      </a:lnTo>
                      <a:lnTo>
                        <a:pt x="43" y="230"/>
                      </a:lnTo>
                      <a:lnTo>
                        <a:pt x="37" y="245"/>
                      </a:lnTo>
                      <a:lnTo>
                        <a:pt x="31" y="254"/>
                      </a:lnTo>
                      <a:lnTo>
                        <a:pt x="25" y="261"/>
                      </a:lnTo>
                      <a:lnTo>
                        <a:pt x="19" y="268"/>
                      </a:lnTo>
                      <a:lnTo>
                        <a:pt x="13" y="278"/>
                      </a:lnTo>
                      <a:lnTo>
                        <a:pt x="0" y="340"/>
                      </a:lnTo>
                      <a:lnTo>
                        <a:pt x="0" y="367"/>
                      </a:lnTo>
                      <a:lnTo>
                        <a:pt x="2" y="373"/>
                      </a:lnTo>
                      <a:lnTo>
                        <a:pt x="7" y="367"/>
                      </a:lnTo>
                      <a:lnTo>
                        <a:pt x="11" y="362"/>
                      </a:lnTo>
                      <a:lnTo>
                        <a:pt x="15" y="357"/>
                      </a:lnTo>
                      <a:lnTo>
                        <a:pt x="18" y="351"/>
                      </a:lnTo>
                      <a:lnTo>
                        <a:pt x="24" y="339"/>
                      </a:lnTo>
                      <a:lnTo>
                        <a:pt x="29" y="325"/>
                      </a:lnTo>
                      <a:lnTo>
                        <a:pt x="35" y="329"/>
                      </a:lnTo>
                      <a:lnTo>
                        <a:pt x="40" y="333"/>
                      </a:lnTo>
                      <a:lnTo>
                        <a:pt x="45" y="338"/>
                      </a:lnTo>
                      <a:lnTo>
                        <a:pt x="51" y="343"/>
                      </a:lnTo>
                      <a:lnTo>
                        <a:pt x="64" y="350"/>
                      </a:lnTo>
                      <a:lnTo>
                        <a:pt x="76" y="358"/>
                      </a:lnTo>
                      <a:lnTo>
                        <a:pt x="82" y="361"/>
                      </a:lnTo>
                      <a:lnTo>
                        <a:pt x="86" y="365"/>
                      </a:lnTo>
                      <a:lnTo>
                        <a:pt x="88" y="368"/>
                      </a:lnTo>
                      <a:lnTo>
                        <a:pt x="89" y="371"/>
                      </a:lnTo>
                      <a:lnTo>
                        <a:pt x="90" y="374"/>
                      </a:lnTo>
                      <a:lnTo>
                        <a:pt x="90" y="377"/>
                      </a:lnTo>
                      <a:lnTo>
                        <a:pt x="90" y="381"/>
                      </a:lnTo>
                      <a:lnTo>
                        <a:pt x="89" y="386"/>
                      </a:lnTo>
                      <a:lnTo>
                        <a:pt x="74" y="386"/>
                      </a:lnTo>
                      <a:lnTo>
                        <a:pt x="70" y="384"/>
                      </a:lnTo>
                      <a:lnTo>
                        <a:pt x="61" y="384"/>
                      </a:lnTo>
                      <a:lnTo>
                        <a:pt x="61" y="401"/>
                      </a:lnTo>
                      <a:lnTo>
                        <a:pt x="68" y="401"/>
                      </a:lnTo>
                      <a:lnTo>
                        <a:pt x="75" y="402"/>
                      </a:lnTo>
                      <a:lnTo>
                        <a:pt x="83" y="403"/>
                      </a:lnTo>
                      <a:lnTo>
                        <a:pt x="90" y="405"/>
                      </a:lnTo>
                      <a:lnTo>
                        <a:pt x="95" y="408"/>
                      </a:lnTo>
                      <a:lnTo>
                        <a:pt x="100" y="413"/>
                      </a:lnTo>
                      <a:lnTo>
                        <a:pt x="102" y="416"/>
                      </a:lnTo>
                      <a:lnTo>
                        <a:pt x="103" y="419"/>
                      </a:lnTo>
                      <a:lnTo>
                        <a:pt x="104" y="422"/>
                      </a:lnTo>
                      <a:lnTo>
                        <a:pt x="104" y="425"/>
                      </a:lnTo>
                      <a:lnTo>
                        <a:pt x="103" y="430"/>
                      </a:lnTo>
                      <a:lnTo>
                        <a:pt x="101" y="435"/>
                      </a:lnTo>
                      <a:lnTo>
                        <a:pt x="98" y="438"/>
                      </a:lnTo>
                      <a:lnTo>
                        <a:pt x="94" y="442"/>
                      </a:lnTo>
                      <a:lnTo>
                        <a:pt x="89" y="445"/>
                      </a:lnTo>
                      <a:lnTo>
                        <a:pt x="84" y="446"/>
                      </a:lnTo>
                      <a:lnTo>
                        <a:pt x="77" y="447"/>
                      </a:lnTo>
                      <a:lnTo>
                        <a:pt x="72" y="448"/>
                      </a:lnTo>
                      <a:lnTo>
                        <a:pt x="63" y="447"/>
                      </a:lnTo>
                      <a:lnTo>
                        <a:pt x="56" y="445"/>
                      </a:lnTo>
                      <a:lnTo>
                        <a:pt x="48" y="441"/>
                      </a:lnTo>
                      <a:lnTo>
                        <a:pt x="42" y="436"/>
                      </a:lnTo>
                      <a:lnTo>
                        <a:pt x="31" y="424"/>
                      </a:lnTo>
                      <a:lnTo>
                        <a:pt x="17" y="410"/>
                      </a:lnTo>
                      <a:lnTo>
                        <a:pt x="13" y="415"/>
                      </a:lnTo>
                      <a:lnTo>
                        <a:pt x="13" y="467"/>
                      </a:lnTo>
                      <a:lnTo>
                        <a:pt x="24" y="467"/>
                      </a:lnTo>
                      <a:lnTo>
                        <a:pt x="33" y="466"/>
                      </a:lnTo>
                      <a:lnTo>
                        <a:pt x="42" y="464"/>
                      </a:lnTo>
                      <a:lnTo>
                        <a:pt x="53" y="464"/>
                      </a:lnTo>
                      <a:lnTo>
                        <a:pt x="58" y="465"/>
                      </a:lnTo>
                      <a:lnTo>
                        <a:pt x="63" y="467"/>
                      </a:lnTo>
                      <a:lnTo>
                        <a:pt x="66" y="472"/>
                      </a:lnTo>
                      <a:lnTo>
                        <a:pt x="68" y="477"/>
                      </a:lnTo>
                      <a:lnTo>
                        <a:pt x="71" y="489"/>
                      </a:lnTo>
                      <a:lnTo>
                        <a:pt x="72" y="503"/>
                      </a:lnTo>
                      <a:lnTo>
                        <a:pt x="74" y="512"/>
                      </a:lnTo>
                      <a:lnTo>
                        <a:pt x="77" y="520"/>
                      </a:lnTo>
                      <a:lnTo>
                        <a:pt x="80" y="529"/>
                      </a:lnTo>
                      <a:lnTo>
                        <a:pt x="81" y="538"/>
                      </a:lnTo>
                      <a:lnTo>
                        <a:pt x="81" y="544"/>
                      </a:lnTo>
                      <a:lnTo>
                        <a:pt x="80" y="549"/>
                      </a:lnTo>
                      <a:lnTo>
                        <a:pt x="77" y="554"/>
                      </a:lnTo>
                      <a:lnTo>
                        <a:pt x="75" y="559"/>
                      </a:lnTo>
                      <a:lnTo>
                        <a:pt x="70" y="567"/>
                      </a:lnTo>
                      <a:lnTo>
                        <a:pt x="63" y="576"/>
                      </a:lnTo>
                      <a:lnTo>
                        <a:pt x="53" y="583"/>
                      </a:lnTo>
                      <a:lnTo>
                        <a:pt x="43" y="589"/>
                      </a:lnTo>
                      <a:lnTo>
                        <a:pt x="40" y="594"/>
                      </a:lnTo>
                      <a:lnTo>
                        <a:pt x="38" y="600"/>
                      </a:lnTo>
                      <a:lnTo>
                        <a:pt x="37" y="605"/>
                      </a:lnTo>
                      <a:lnTo>
                        <a:pt x="37" y="611"/>
                      </a:lnTo>
                      <a:lnTo>
                        <a:pt x="36" y="622"/>
                      </a:lnTo>
                      <a:lnTo>
                        <a:pt x="35" y="635"/>
                      </a:lnTo>
                      <a:lnTo>
                        <a:pt x="32" y="652"/>
                      </a:lnTo>
                      <a:lnTo>
                        <a:pt x="27" y="668"/>
                      </a:lnTo>
                      <a:lnTo>
                        <a:pt x="21" y="681"/>
                      </a:lnTo>
                      <a:lnTo>
                        <a:pt x="16" y="694"/>
                      </a:lnTo>
                      <a:lnTo>
                        <a:pt x="11" y="708"/>
                      </a:lnTo>
                      <a:lnTo>
                        <a:pt x="7" y="722"/>
                      </a:lnTo>
                      <a:lnTo>
                        <a:pt x="5" y="738"/>
                      </a:lnTo>
                      <a:lnTo>
                        <a:pt x="3" y="755"/>
                      </a:lnTo>
                      <a:lnTo>
                        <a:pt x="4" y="764"/>
                      </a:lnTo>
                      <a:lnTo>
                        <a:pt x="4" y="773"/>
                      </a:lnTo>
                      <a:lnTo>
                        <a:pt x="4" y="782"/>
                      </a:lnTo>
                      <a:lnTo>
                        <a:pt x="5" y="789"/>
                      </a:lnTo>
                      <a:lnTo>
                        <a:pt x="12" y="790"/>
                      </a:lnTo>
                      <a:lnTo>
                        <a:pt x="18" y="792"/>
                      </a:lnTo>
                      <a:lnTo>
                        <a:pt x="25" y="794"/>
                      </a:lnTo>
                      <a:lnTo>
                        <a:pt x="31" y="797"/>
                      </a:lnTo>
                      <a:lnTo>
                        <a:pt x="42" y="803"/>
                      </a:lnTo>
                      <a:lnTo>
                        <a:pt x="53" y="812"/>
                      </a:lnTo>
                      <a:lnTo>
                        <a:pt x="63" y="819"/>
                      </a:lnTo>
                      <a:lnTo>
                        <a:pt x="74" y="825"/>
                      </a:lnTo>
                      <a:lnTo>
                        <a:pt x="81" y="827"/>
                      </a:lnTo>
                      <a:lnTo>
                        <a:pt x="87" y="829"/>
                      </a:lnTo>
                      <a:lnTo>
                        <a:pt x="93" y="831"/>
                      </a:lnTo>
                      <a:lnTo>
                        <a:pt x="100" y="831"/>
                      </a:lnTo>
                      <a:lnTo>
                        <a:pt x="105" y="830"/>
                      </a:lnTo>
                      <a:lnTo>
                        <a:pt x="109" y="829"/>
                      </a:lnTo>
                      <a:lnTo>
                        <a:pt x="112" y="826"/>
                      </a:lnTo>
                      <a:lnTo>
                        <a:pt x="114" y="823"/>
                      </a:lnTo>
                      <a:lnTo>
                        <a:pt x="119" y="815"/>
                      </a:lnTo>
                      <a:lnTo>
                        <a:pt x="124" y="807"/>
                      </a:lnTo>
                      <a:lnTo>
                        <a:pt x="139" y="790"/>
                      </a:lnTo>
                      <a:lnTo>
                        <a:pt x="151" y="772"/>
                      </a:lnTo>
                      <a:lnTo>
                        <a:pt x="157" y="764"/>
                      </a:lnTo>
                      <a:lnTo>
                        <a:pt x="164" y="759"/>
                      </a:lnTo>
                      <a:lnTo>
                        <a:pt x="169" y="756"/>
                      </a:lnTo>
                      <a:lnTo>
                        <a:pt x="173" y="755"/>
                      </a:lnTo>
                      <a:lnTo>
                        <a:pt x="178" y="754"/>
                      </a:lnTo>
                      <a:lnTo>
                        <a:pt x="184" y="753"/>
                      </a:lnTo>
                      <a:lnTo>
                        <a:pt x="196" y="756"/>
                      </a:lnTo>
                      <a:lnTo>
                        <a:pt x="208" y="758"/>
                      </a:lnTo>
                      <a:lnTo>
                        <a:pt x="215" y="757"/>
                      </a:lnTo>
                      <a:lnTo>
                        <a:pt x="221" y="756"/>
                      </a:lnTo>
                      <a:lnTo>
                        <a:pt x="228" y="754"/>
                      </a:lnTo>
                      <a:lnTo>
                        <a:pt x="234" y="752"/>
                      </a:lnTo>
                      <a:lnTo>
                        <a:pt x="240" y="749"/>
                      </a:lnTo>
                      <a:lnTo>
                        <a:pt x="246" y="747"/>
                      </a:lnTo>
                      <a:lnTo>
                        <a:pt x="253" y="746"/>
                      </a:lnTo>
                      <a:lnTo>
                        <a:pt x="260" y="745"/>
                      </a:lnTo>
                      <a:lnTo>
                        <a:pt x="268" y="746"/>
                      </a:lnTo>
                      <a:lnTo>
                        <a:pt x="276" y="749"/>
                      </a:lnTo>
                      <a:lnTo>
                        <a:pt x="283" y="754"/>
                      </a:lnTo>
                      <a:lnTo>
                        <a:pt x="290" y="758"/>
                      </a:lnTo>
                      <a:lnTo>
                        <a:pt x="296" y="762"/>
                      </a:lnTo>
                      <a:lnTo>
                        <a:pt x="303" y="766"/>
                      </a:lnTo>
                      <a:lnTo>
                        <a:pt x="311" y="768"/>
                      </a:lnTo>
                      <a:lnTo>
                        <a:pt x="319" y="769"/>
                      </a:lnTo>
                      <a:lnTo>
                        <a:pt x="327" y="768"/>
                      </a:lnTo>
                      <a:lnTo>
                        <a:pt x="335" y="765"/>
                      </a:lnTo>
                      <a:lnTo>
                        <a:pt x="342" y="761"/>
                      </a:lnTo>
                      <a:lnTo>
                        <a:pt x="348" y="757"/>
                      </a:lnTo>
                      <a:lnTo>
                        <a:pt x="354" y="752"/>
                      </a:lnTo>
                      <a:lnTo>
                        <a:pt x="360" y="747"/>
                      </a:lnTo>
                      <a:lnTo>
                        <a:pt x="368" y="744"/>
                      </a:lnTo>
                      <a:lnTo>
                        <a:pt x="376" y="743"/>
                      </a:lnTo>
                      <a:lnTo>
                        <a:pt x="385" y="744"/>
                      </a:lnTo>
                      <a:lnTo>
                        <a:pt x="394" y="745"/>
                      </a:lnTo>
                      <a:lnTo>
                        <a:pt x="401" y="748"/>
                      </a:lnTo>
                      <a:lnTo>
                        <a:pt x="407" y="750"/>
                      </a:lnTo>
                      <a:lnTo>
                        <a:pt x="414" y="754"/>
                      </a:lnTo>
                      <a:lnTo>
                        <a:pt x="421" y="756"/>
                      </a:lnTo>
                      <a:lnTo>
                        <a:pt x="430" y="757"/>
                      </a:lnTo>
                      <a:lnTo>
                        <a:pt x="439" y="758"/>
                      </a:lnTo>
                      <a:lnTo>
                        <a:pt x="486" y="758"/>
                      </a:lnTo>
                      <a:lnTo>
                        <a:pt x="514" y="750"/>
                      </a:lnTo>
                      <a:lnTo>
                        <a:pt x="543" y="750"/>
                      </a:lnTo>
                      <a:lnTo>
                        <a:pt x="542" y="766"/>
                      </a:lnTo>
                      <a:lnTo>
                        <a:pt x="541" y="782"/>
                      </a:lnTo>
                      <a:lnTo>
                        <a:pt x="541" y="788"/>
                      </a:lnTo>
                      <a:lnTo>
                        <a:pt x="543" y="795"/>
                      </a:lnTo>
                      <a:lnTo>
                        <a:pt x="545" y="801"/>
                      </a:lnTo>
                      <a:lnTo>
                        <a:pt x="550" y="807"/>
                      </a:lnTo>
                      <a:lnTo>
                        <a:pt x="553" y="811"/>
                      </a:lnTo>
                      <a:lnTo>
                        <a:pt x="557" y="814"/>
                      </a:lnTo>
                      <a:lnTo>
                        <a:pt x="562" y="815"/>
                      </a:lnTo>
                      <a:lnTo>
                        <a:pt x="567" y="816"/>
                      </a:lnTo>
                      <a:lnTo>
                        <a:pt x="577" y="817"/>
                      </a:lnTo>
                      <a:lnTo>
                        <a:pt x="587" y="820"/>
                      </a:lnTo>
                      <a:lnTo>
                        <a:pt x="602" y="828"/>
                      </a:lnTo>
                      <a:lnTo>
                        <a:pt x="616" y="839"/>
                      </a:lnTo>
                      <a:lnTo>
                        <a:pt x="625" y="844"/>
                      </a:lnTo>
                      <a:lnTo>
                        <a:pt x="632" y="849"/>
                      </a:lnTo>
                      <a:lnTo>
                        <a:pt x="638" y="855"/>
                      </a:lnTo>
                      <a:lnTo>
                        <a:pt x="644" y="860"/>
                      </a:lnTo>
                      <a:lnTo>
                        <a:pt x="650" y="866"/>
                      </a:lnTo>
                      <a:lnTo>
                        <a:pt x="657" y="871"/>
                      </a:lnTo>
                      <a:lnTo>
                        <a:pt x="664" y="875"/>
                      </a:lnTo>
                      <a:lnTo>
                        <a:pt x="673" y="879"/>
                      </a:lnTo>
                      <a:lnTo>
                        <a:pt x="680" y="880"/>
                      </a:lnTo>
                      <a:lnTo>
                        <a:pt x="686" y="881"/>
                      </a:lnTo>
                      <a:lnTo>
                        <a:pt x="692" y="880"/>
                      </a:lnTo>
                      <a:lnTo>
                        <a:pt x="698" y="880"/>
                      </a:lnTo>
                      <a:lnTo>
                        <a:pt x="704" y="880"/>
                      </a:lnTo>
                      <a:lnTo>
                        <a:pt x="710" y="881"/>
                      </a:lnTo>
                      <a:lnTo>
                        <a:pt x="716" y="882"/>
                      </a:lnTo>
                      <a:lnTo>
                        <a:pt x="721" y="886"/>
                      </a:lnTo>
                      <a:lnTo>
                        <a:pt x="727" y="892"/>
                      </a:lnTo>
                      <a:lnTo>
                        <a:pt x="733" y="900"/>
                      </a:lnTo>
                      <a:lnTo>
                        <a:pt x="739" y="908"/>
                      </a:lnTo>
                      <a:lnTo>
                        <a:pt x="743" y="916"/>
                      </a:lnTo>
                      <a:lnTo>
                        <a:pt x="749" y="934"/>
                      </a:lnTo>
                      <a:lnTo>
                        <a:pt x="755" y="952"/>
                      </a:lnTo>
                      <a:lnTo>
                        <a:pt x="758" y="960"/>
                      </a:lnTo>
                      <a:lnTo>
                        <a:pt x="762" y="968"/>
                      </a:lnTo>
                      <a:lnTo>
                        <a:pt x="767" y="974"/>
                      </a:lnTo>
                      <a:lnTo>
                        <a:pt x="771" y="981"/>
                      </a:lnTo>
                      <a:lnTo>
                        <a:pt x="777" y="986"/>
                      </a:lnTo>
                      <a:lnTo>
                        <a:pt x="783" y="990"/>
                      </a:lnTo>
                      <a:lnTo>
                        <a:pt x="790" y="992"/>
                      </a:lnTo>
                      <a:lnTo>
                        <a:pt x="800" y="993"/>
                      </a:lnTo>
                      <a:lnTo>
                        <a:pt x="810" y="993"/>
                      </a:lnTo>
                      <a:lnTo>
                        <a:pt x="819" y="993"/>
                      </a:lnTo>
                      <a:lnTo>
                        <a:pt x="829" y="994"/>
                      </a:lnTo>
                      <a:lnTo>
                        <a:pt x="839" y="994"/>
                      </a:lnTo>
                      <a:lnTo>
                        <a:pt x="840" y="1014"/>
                      </a:lnTo>
                      <a:lnTo>
                        <a:pt x="841" y="1032"/>
                      </a:lnTo>
                      <a:lnTo>
                        <a:pt x="842" y="1041"/>
                      </a:lnTo>
                      <a:lnTo>
                        <a:pt x="845" y="1048"/>
                      </a:lnTo>
                      <a:lnTo>
                        <a:pt x="849" y="1055"/>
                      </a:lnTo>
                      <a:lnTo>
                        <a:pt x="856" y="1061"/>
                      </a:lnTo>
                      <a:lnTo>
                        <a:pt x="868" y="1070"/>
                      </a:lnTo>
                      <a:lnTo>
                        <a:pt x="880" y="1076"/>
                      </a:lnTo>
                      <a:lnTo>
                        <a:pt x="892" y="1082"/>
                      </a:lnTo>
                      <a:lnTo>
                        <a:pt x="903" y="1088"/>
                      </a:lnTo>
                      <a:lnTo>
                        <a:pt x="909" y="1090"/>
                      </a:lnTo>
                      <a:lnTo>
                        <a:pt x="914" y="1095"/>
                      </a:lnTo>
                      <a:lnTo>
                        <a:pt x="918" y="1098"/>
                      </a:lnTo>
                      <a:lnTo>
                        <a:pt x="922" y="1102"/>
                      </a:lnTo>
                      <a:lnTo>
                        <a:pt x="926" y="1107"/>
                      </a:lnTo>
                      <a:lnTo>
                        <a:pt x="928" y="1112"/>
                      </a:lnTo>
                      <a:lnTo>
                        <a:pt x="930" y="1117"/>
                      </a:lnTo>
                      <a:lnTo>
                        <a:pt x="932" y="1125"/>
                      </a:lnTo>
                      <a:lnTo>
                        <a:pt x="918" y="1222"/>
                      </a:lnTo>
                      <a:lnTo>
                        <a:pt x="918" y="1222"/>
                      </a:lnTo>
                      <a:lnTo>
                        <a:pt x="924" y="1226"/>
                      </a:lnTo>
                      <a:lnTo>
                        <a:pt x="930" y="1230"/>
                      </a:lnTo>
                      <a:lnTo>
                        <a:pt x="934" y="1236"/>
                      </a:lnTo>
                      <a:lnTo>
                        <a:pt x="939" y="1241"/>
                      </a:lnTo>
                      <a:lnTo>
                        <a:pt x="947" y="1251"/>
                      </a:lnTo>
                      <a:lnTo>
                        <a:pt x="956" y="1264"/>
                      </a:lnTo>
                      <a:lnTo>
                        <a:pt x="960" y="1268"/>
                      </a:lnTo>
                      <a:lnTo>
                        <a:pt x="966" y="1271"/>
                      </a:lnTo>
                      <a:lnTo>
                        <a:pt x="972" y="1272"/>
                      </a:lnTo>
                      <a:lnTo>
                        <a:pt x="978" y="1272"/>
                      </a:lnTo>
                      <a:lnTo>
                        <a:pt x="984" y="1273"/>
                      </a:lnTo>
                      <a:lnTo>
                        <a:pt x="990" y="1273"/>
                      </a:lnTo>
                      <a:lnTo>
                        <a:pt x="997" y="1274"/>
                      </a:lnTo>
                      <a:lnTo>
                        <a:pt x="1003" y="1276"/>
                      </a:lnTo>
                      <a:lnTo>
                        <a:pt x="1010" y="1279"/>
                      </a:lnTo>
                      <a:lnTo>
                        <a:pt x="1015" y="1283"/>
                      </a:lnTo>
                      <a:lnTo>
                        <a:pt x="1020" y="1287"/>
                      </a:lnTo>
                      <a:lnTo>
                        <a:pt x="1025" y="1293"/>
                      </a:lnTo>
                      <a:lnTo>
                        <a:pt x="1029" y="1297"/>
                      </a:lnTo>
                      <a:lnTo>
                        <a:pt x="1034" y="1302"/>
                      </a:lnTo>
                      <a:lnTo>
                        <a:pt x="1039" y="1306"/>
                      </a:lnTo>
                      <a:lnTo>
                        <a:pt x="1046" y="1309"/>
                      </a:lnTo>
                      <a:lnTo>
                        <a:pt x="1058" y="1312"/>
                      </a:lnTo>
                      <a:lnTo>
                        <a:pt x="1069" y="1313"/>
                      </a:lnTo>
                      <a:lnTo>
                        <a:pt x="1081" y="1313"/>
                      </a:lnTo>
                      <a:lnTo>
                        <a:pt x="1094" y="1313"/>
                      </a:lnTo>
                      <a:lnTo>
                        <a:pt x="1101" y="1313"/>
                      </a:lnTo>
                      <a:lnTo>
                        <a:pt x="1109" y="1311"/>
                      </a:lnTo>
                      <a:lnTo>
                        <a:pt x="1115" y="1309"/>
                      </a:lnTo>
                      <a:lnTo>
                        <a:pt x="1120" y="1305"/>
                      </a:lnTo>
                      <a:lnTo>
                        <a:pt x="1125" y="1301"/>
                      </a:lnTo>
                      <a:lnTo>
                        <a:pt x="1130" y="1296"/>
                      </a:lnTo>
                      <a:lnTo>
                        <a:pt x="1133" y="1289"/>
                      </a:lnTo>
                      <a:lnTo>
                        <a:pt x="1138" y="1283"/>
                      </a:lnTo>
                      <a:lnTo>
                        <a:pt x="1143" y="1269"/>
                      </a:lnTo>
                      <a:lnTo>
                        <a:pt x="1147" y="1253"/>
                      </a:lnTo>
                      <a:lnTo>
                        <a:pt x="1150" y="1237"/>
                      </a:lnTo>
                      <a:lnTo>
                        <a:pt x="1153" y="1220"/>
                      </a:lnTo>
                      <a:lnTo>
                        <a:pt x="1181" y="1220"/>
                      </a:lnTo>
                      <a:lnTo>
                        <a:pt x="1206" y="1220"/>
                      </a:lnTo>
                      <a:lnTo>
                        <a:pt x="1230" y="1221"/>
                      </a:lnTo>
                      <a:lnTo>
                        <a:pt x="1258" y="1221"/>
                      </a:lnTo>
                      <a:lnTo>
                        <a:pt x="1272" y="1220"/>
                      </a:lnTo>
                      <a:lnTo>
                        <a:pt x="1284" y="1218"/>
                      </a:lnTo>
                      <a:lnTo>
                        <a:pt x="1296" y="1216"/>
                      </a:lnTo>
                      <a:lnTo>
                        <a:pt x="1310" y="1214"/>
                      </a:lnTo>
                      <a:lnTo>
                        <a:pt x="1323" y="1214"/>
                      </a:lnTo>
                      <a:lnTo>
                        <a:pt x="1335" y="1213"/>
                      </a:lnTo>
                      <a:lnTo>
                        <a:pt x="1342" y="1213"/>
                      </a:lnTo>
                      <a:lnTo>
                        <a:pt x="1347" y="1211"/>
                      </a:lnTo>
                      <a:lnTo>
                        <a:pt x="1352" y="1209"/>
                      </a:lnTo>
                      <a:lnTo>
                        <a:pt x="1357" y="1204"/>
                      </a:lnTo>
                      <a:lnTo>
                        <a:pt x="1362" y="1199"/>
                      </a:lnTo>
                      <a:lnTo>
                        <a:pt x="1366" y="1194"/>
                      </a:lnTo>
                      <a:lnTo>
                        <a:pt x="1369" y="1189"/>
                      </a:lnTo>
                      <a:lnTo>
                        <a:pt x="1371" y="1184"/>
                      </a:lnTo>
                      <a:lnTo>
                        <a:pt x="1376" y="1171"/>
                      </a:lnTo>
                      <a:lnTo>
                        <a:pt x="1381" y="1159"/>
                      </a:lnTo>
                      <a:lnTo>
                        <a:pt x="1390" y="1145"/>
                      </a:lnTo>
                      <a:lnTo>
                        <a:pt x="1401" y="1133"/>
                      </a:lnTo>
                      <a:lnTo>
                        <a:pt x="1405" y="1127"/>
                      </a:lnTo>
                      <a:lnTo>
                        <a:pt x="1408" y="1119"/>
                      </a:lnTo>
                      <a:lnTo>
                        <a:pt x="1411" y="1112"/>
                      </a:lnTo>
                      <a:lnTo>
                        <a:pt x="1412" y="1104"/>
                      </a:lnTo>
                      <a:lnTo>
                        <a:pt x="1412" y="1061"/>
                      </a:lnTo>
                      <a:lnTo>
                        <a:pt x="1461" y="1061"/>
                      </a:lnTo>
                      <a:lnTo>
                        <a:pt x="1470" y="1061"/>
                      </a:lnTo>
                      <a:lnTo>
                        <a:pt x="1477" y="1060"/>
                      </a:lnTo>
                      <a:lnTo>
                        <a:pt x="1485" y="1059"/>
                      </a:lnTo>
                      <a:lnTo>
                        <a:pt x="1492" y="1057"/>
                      </a:lnTo>
                      <a:lnTo>
                        <a:pt x="1498" y="1055"/>
                      </a:lnTo>
                      <a:lnTo>
                        <a:pt x="1505" y="1052"/>
                      </a:lnTo>
                      <a:lnTo>
                        <a:pt x="1512" y="1048"/>
                      </a:lnTo>
                      <a:lnTo>
                        <a:pt x="1519" y="1043"/>
                      </a:lnTo>
                      <a:lnTo>
                        <a:pt x="1524" y="1038"/>
                      </a:lnTo>
                      <a:lnTo>
                        <a:pt x="1528" y="1031"/>
                      </a:lnTo>
                      <a:lnTo>
                        <a:pt x="1531" y="1024"/>
                      </a:lnTo>
                      <a:lnTo>
                        <a:pt x="1534" y="1018"/>
                      </a:lnTo>
                      <a:lnTo>
                        <a:pt x="1539" y="1012"/>
                      </a:lnTo>
                      <a:lnTo>
                        <a:pt x="1543" y="1007"/>
                      </a:lnTo>
                      <a:lnTo>
                        <a:pt x="1545" y="1005"/>
                      </a:lnTo>
                      <a:lnTo>
                        <a:pt x="1548" y="1003"/>
                      </a:lnTo>
                      <a:lnTo>
                        <a:pt x="1551" y="1002"/>
                      </a:lnTo>
                      <a:lnTo>
                        <a:pt x="1554" y="1002"/>
                      </a:lnTo>
                      <a:lnTo>
                        <a:pt x="1564" y="1002"/>
                      </a:lnTo>
                      <a:lnTo>
                        <a:pt x="1574" y="1003"/>
                      </a:lnTo>
                      <a:lnTo>
                        <a:pt x="1583" y="1004"/>
                      </a:lnTo>
                      <a:lnTo>
                        <a:pt x="1591" y="1007"/>
                      </a:lnTo>
                      <a:lnTo>
                        <a:pt x="1607" y="1012"/>
                      </a:lnTo>
                      <a:lnTo>
                        <a:pt x="1621" y="1018"/>
                      </a:lnTo>
                      <a:lnTo>
                        <a:pt x="1650" y="1036"/>
                      </a:lnTo>
                      <a:lnTo>
                        <a:pt x="1683" y="1055"/>
                      </a:lnTo>
                      <a:lnTo>
                        <a:pt x="1683" y="1055"/>
                      </a:lnTo>
                      <a:lnTo>
                        <a:pt x="1685" y="1046"/>
                      </a:lnTo>
                      <a:lnTo>
                        <a:pt x="1687" y="1037"/>
                      </a:lnTo>
                      <a:lnTo>
                        <a:pt x="1690" y="1028"/>
                      </a:lnTo>
                      <a:lnTo>
                        <a:pt x="1693" y="1021"/>
                      </a:lnTo>
                      <a:lnTo>
                        <a:pt x="1696" y="1013"/>
                      </a:lnTo>
                      <a:lnTo>
                        <a:pt x="1699" y="1004"/>
                      </a:lnTo>
                      <a:lnTo>
                        <a:pt x="1701" y="996"/>
                      </a:lnTo>
                      <a:lnTo>
                        <a:pt x="1701" y="986"/>
                      </a:lnTo>
                      <a:lnTo>
                        <a:pt x="1701" y="979"/>
                      </a:lnTo>
                      <a:lnTo>
                        <a:pt x="1700" y="972"/>
                      </a:lnTo>
                      <a:lnTo>
                        <a:pt x="1698" y="966"/>
                      </a:lnTo>
                      <a:lnTo>
                        <a:pt x="1695" y="960"/>
                      </a:lnTo>
                      <a:lnTo>
                        <a:pt x="1692" y="955"/>
                      </a:lnTo>
                      <a:lnTo>
                        <a:pt x="1688" y="951"/>
                      </a:lnTo>
                      <a:lnTo>
                        <a:pt x="1684" y="945"/>
                      </a:lnTo>
                      <a:lnTo>
                        <a:pt x="1678" y="941"/>
                      </a:lnTo>
                      <a:lnTo>
                        <a:pt x="1657" y="926"/>
                      </a:lnTo>
                      <a:lnTo>
                        <a:pt x="1633" y="910"/>
                      </a:lnTo>
                      <a:lnTo>
                        <a:pt x="1613" y="896"/>
                      </a:lnTo>
                      <a:lnTo>
                        <a:pt x="1595" y="883"/>
                      </a:lnTo>
                      <a:lnTo>
                        <a:pt x="1577" y="873"/>
                      </a:lnTo>
                      <a:lnTo>
                        <a:pt x="1560" y="862"/>
                      </a:lnTo>
                      <a:lnTo>
                        <a:pt x="1525" y="842"/>
                      </a:lnTo>
                      <a:lnTo>
                        <a:pt x="1486" y="817"/>
                      </a:lnTo>
                      <a:lnTo>
                        <a:pt x="1470" y="806"/>
                      </a:lnTo>
                      <a:lnTo>
                        <a:pt x="1457" y="796"/>
                      </a:lnTo>
                      <a:lnTo>
                        <a:pt x="1445" y="785"/>
                      </a:lnTo>
                      <a:lnTo>
                        <a:pt x="1433" y="774"/>
                      </a:lnTo>
                      <a:lnTo>
                        <a:pt x="1421" y="765"/>
                      </a:lnTo>
                      <a:lnTo>
                        <a:pt x="1409" y="755"/>
                      </a:lnTo>
                      <a:lnTo>
                        <a:pt x="1395" y="745"/>
                      </a:lnTo>
                      <a:lnTo>
                        <a:pt x="1379" y="736"/>
                      </a:lnTo>
                      <a:lnTo>
                        <a:pt x="1359" y="727"/>
                      </a:lnTo>
                      <a:lnTo>
                        <a:pt x="1343" y="716"/>
                      </a:lnTo>
                      <a:lnTo>
                        <a:pt x="1327" y="705"/>
                      </a:lnTo>
                      <a:lnTo>
                        <a:pt x="1313" y="693"/>
                      </a:lnTo>
                      <a:lnTo>
                        <a:pt x="1300" y="680"/>
                      </a:lnTo>
                      <a:lnTo>
                        <a:pt x="1288" y="665"/>
                      </a:lnTo>
                      <a:lnTo>
                        <a:pt x="1276" y="650"/>
                      </a:lnTo>
                      <a:lnTo>
                        <a:pt x="1265" y="631"/>
                      </a:lnTo>
                      <a:lnTo>
                        <a:pt x="1252" y="615"/>
                      </a:lnTo>
                      <a:lnTo>
                        <a:pt x="1238" y="600"/>
                      </a:lnTo>
                      <a:lnTo>
                        <a:pt x="1233" y="593"/>
                      </a:lnTo>
                      <a:lnTo>
                        <a:pt x="1227" y="585"/>
                      </a:lnTo>
                      <a:lnTo>
                        <a:pt x="1223" y="576"/>
                      </a:lnTo>
                      <a:lnTo>
                        <a:pt x="1219" y="565"/>
                      </a:lnTo>
                      <a:lnTo>
                        <a:pt x="1217" y="549"/>
                      </a:lnTo>
                      <a:lnTo>
                        <a:pt x="1216" y="535"/>
                      </a:lnTo>
                      <a:lnTo>
                        <a:pt x="1216" y="528"/>
                      </a:lnTo>
                      <a:lnTo>
                        <a:pt x="1215" y="520"/>
                      </a:lnTo>
                      <a:lnTo>
                        <a:pt x="1213" y="513"/>
                      </a:lnTo>
                      <a:lnTo>
                        <a:pt x="1210" y="506"/>
                      </a:lnTo>
                      <a:lnTo>
                        <a:pt x="1197" y="476"/>
                      </a:lnTo>
                      <a:lnTo>
                        <a:pt x="1185" y="449"/>
                      </a:lnTo>
                      <a:lnTo>
                        <a:pt x="1180" y="435"/>
                      </a:lnTo>
                      <a:lnTo>
                        <a:pt x="1176" y="421"/>
                      </a:lnTo>
                      <a:lnTo>
                        <a:pt x="1172" y="406"/>
                      </a:lnTo>
                      <a:lnTo>
                        <a:pt x="1168" y="390"/>
                      </a:lnTo>
                      <a:lnTo>
                        <a:pt x="1164" y="379"/>
                      </a:lnTo>
                      <a:lnTo>
                        <a:pt x="1160" y="370"/>
                      </a:lnTo>
                      <a:lnTo>
                        <a:pt x="1156" y="362"/>
                      </a:lnTo>
                      <a:lnTo>
                        <a:pt x="1152" y="353"/>
                      </a:lnTo>
                      <a:lnTo>
                        <a:pt x="1147" y="346"/>
                      </a:lnTo>
                      <a:lnTo>
                        <a:pt x="1141" y="340"/>
                      </a:lnTo>
                      <a:lnTo>
                        <a:pt x="1134" y="334"/>
                      </a:lnTo>
                      <a:lnTo>
                        <a:pt x="1127" y="328"/>
                      </a:lnTo>
                      <a:lnTo>
                        <a:pt x="1113" y="317"/>
                      </a:lnTo>
                      <a:lnTo>
                        <a:pt x="1096" y="309"/>
                      </a:lnTo>
                      <a:lnTo>
                        <a:pt x="1077" y="302"/>
                      </a:lnTo>
                      <a:lnTo>
                        <a:pt x="1058" y="294"/>
                      </a:lnTo>
                      <a:lnTo>
                        <a:pt x="1044" y="290"/>
                      </a:lnTo>
                      <a:lnTo>
                        <a:pt x="1030" y="286"/>
                      </a:lnTo>
                      <a:lnTo>
                        <a:pt x="1016" y="281"/>
                      </a:lnTo>
                      <a:lnTo>
                        <a:pt x="1004" y="275"/>
                      </a:lnTo>
                      <a:lnTo>
                        <a:pt x="998" y="272"/>
                      </a:lnTo>
                      <a:lnTo>
                        <a:pt x="993" y="268"/>
                      </a:lnTo>
                      <a:lnTo>
                        <a:pt x="988" y="264"/>
                      </a:lnTo>
                      <a:lnTo>
                        <a:pt x="984" y="259"/>
                      </a:lnTo>
                      <a:lnTo>
                        <a:pt x="981" y="255"/>
                      </a:lnTo>
                      <a:lnTo>
                        <a:pt x="979" y="249"/>
                      </a:lnTo>
                      <a:lnTo>
                        <a:pt x="978" y="243"/>
                      </a:lnTo>
                      <a:lnTo>
                        <a:pt x="977" y="235"/>
                      </a:lnTo>
                      <a:lnTo>
                        <a:pt x="977" y="184"/>
                      </a:lnTo>
                      <a:lnTo>
                        <a:pt x="980" y="172"/>
                      </a:lnTo>
                      <a:lnTo>
                        <a:pt x="982" y="160"/>
                      </a:lnTo>
                      <a:lnTo>
                        <a:pt x="981" y="153"/>
                      </a:lnTo>
                      <a:lnTo>
                        <a:pt x="980" y="147"/>
                      </a:lnTo>
                      <a:lnTo>
                        <a:pt x="978" y="142"/>
                      </a:lnTo>
                      <a:lnTo>
                        <a:pt x="975" y="138"/>
                      </a:lnTo>
                      <a:lnTo>
                        <a:pt x="972" y="134"/>
                      </a:lnTo>
                      <a:lnTo>
                        <a:pt x="968" y="130"/>
                      </a:lnTo>
                      <a:lnTo>
                        <a:pt x="962" y="125"/>
                      </a:lnTo>
                      <a:lnTo>
                        <a:pt x="957" y="122"/>
                      </a:lnTo>
                      <a:lnTo>
                        <a:pt x="933" y="111"/>
                      </a:lnTo>
                      <a:lnTo>
                        <a:pt x="909" y="99"/>
                      </a:lnTo>
                      <a:lnTo>
                        <a:pt x="899" y="93"/>
                      </a:lnTo>
                      <a:lnTo>
                        <a:pt x="892" y="87"/>
                      </a:lnTo>
                      <a:lnTo>
                        <a:pt x="886" y="79"/>
                      </a:lnTo>
                      <a:lnTo>
                        <a:pt x="878" y="72"/>
                      </a:lnTo>
                      <a:lnTo>
                        <a:pt x="872" y="65"/>
                      </a:lnTo>
                      <a:lnTo>
                        <a:pt x="865" y="59"/>
                      </a:lnTo>
                      <a:lnTo>
                        <a:pt x="861" y="57"/>
                      </a:lnTo>
                      <a:lnTo>
                        <a:pt x="857" y="56"/>
                      </a:lnTo>
                      <a:lnTo>
                        <a:pt x="852" y="55"/>
                      </a:lnTo>
                      <a:lnTo>
                        <a:pt x="846" y="54"/>
                      </a:lnTo>
                      <a:lnTo>
                        <a:pt x="834" y="55"/>
                      </a:lnTo>
                      <a:lnTo>
                        <a:pt x="823" y="57"/>
                      </a:lnTo>
                      <a:lnTo>
                        <a:pt x="812" y="59"/>
                      </a:lnTo>
                      <a:lnTo>
                        <a:pt x="802" y="63"/>
                      </a:lnTo>
                      <a:lnTo>
                        <a:pt x="792" y="69"/>
                      </a:lnTo>
                      <a:lnTo>
                        <a:pt x="784" y="76"/>
                      </a:lnTo>
                      <a:lnTo>
                        <a:pt x="777" y="85"/>
                      </a:lnTo>
                      <a:lnTo>
                        <a:pt x="771" y="94"/>
                      </a:lnTo>
                      <a:lnTo>
                        <a:pt x="761" y="94"/>
                      </a:lnTo>
                      <a:lnTo>
                        <a:pt x="753" y="93"/>
                      </a:lnTo>
                      <a:lnTo>
                        <a:pt x="745" y="92"/>
                      </a:lnTo>
                      <a:lnTo>
                        <a:pt x="735" y="92"/>
                      </a:lnTo>
                      <a:lnTo>
                        <a:pt x="722" y="93"/>
                      </a:lnTo>
                      <a:lnTo>
                        <a:pt x="710" y="96"/>
                      </a:lnTo>
                      <a:lnTo>
                        <a:pt x="697" y="101"/>
                      </a:lnTo>
                      <a:lnTo>
                        <a:pt x="687" y="106"/>
                      </a:lnTo>
                      <a:lnTo>
                        <a:pt x="675" y="110"/>
                      </a:lnTo>
                      <a:lnTo>
                        <a:pt x="664" y="114"/>
                      </a:lnTo>
                      <a:lnTo>
                        <a:pt x="652" y="117"/>
                      </a:lnTo>
                      <a:lnTo>
                        <a:pt x="637" y="118"/>
                      </a:lnTo>
                      <a:lnTo>
                        <a:pt x="631" y="116"/>
                      </a:lnTo>
                      <a:lnTo>
                        <a:pt x="624" y="114"/>
                      </a:lnTo>
                      <a:lnTo>
                        <a:pt x="619" y="114"/>
                      </a:lnTo>
                      <a:lnTo>
                        <a:pt x="616" y="115"/>
                      </a:lnTo>
                      <a:lnTo>
                        <a:pt x="613" y="116"/>
                      </a:lnTo>
                      <a:lnTo>
                        <a:pt x="610" y="118"/>
                      </a:lnTo>
                      <a:lnTo>
                        <a:pt x="605" y="123"/>
                      </a:lnTo>
                      <a:lnTo>
                        <a:pt x="602" y="130"/>
                      </a:lnTo>
                      <a:lnTo>
                        <a:pt x="597" y="145"/>
                      </a:lnTo>
                      <a:lnTo>
                        <a:pt x="592" y="162"/>
                      </a:lnTo>
                      <a:lnTo>
                        <a:pt x="588" y="174"/>
                      </a:lnTo>
                      <a:lnTo>
                        <a:pt x="584" y="186"/>
                      </a:lnTo>
                      <a:lnTo>
                        <a:pt x="578" y="197"/>
                      </a:lnTo>
                      <a:lnTo>
                        <a:pt x="571" y="207"/>
                      </a:lnTo>
                      <a:lnTo>
                        <a:pt x="568" y="211"/>
                      </a:lnTo>
                      <a:lnTo>
                        <a:pt x="563" y="216"/>
                      </a:lnTo>
                      <a:lnTo>
                        <a:pt x="558" y="219"/>
                      </a:lnTo>
                      <a:lnTo>
                        <a:pt x="554" y="222"/>
                      </a:lnTo>
                      <a:lnTo>
                        <a:pt x="549" y="225"/>
                      </a:lnTo>
                      <a:lnTo>
                        <a:pt x="543" y="226"/>
                      </a:lnTo>
                      <a:lnTo>
                        <a:pt x="537" y="227"/>
                      </a:lnTo>
                      <a:lnTo>
                        <a:pt x="530" y="228"/>
                      </a:lnTo>
                      <a:lnTo>
                        <a:pt x="523" y="227"/>
                      </a:lnTo>
                      <a:lnTo>
                        <a:pt x="516" y="226"/>
                      </a:lnTo>
                      <a:lnTo>
                        <a:pt x="510" y="224"/>
                      </a:lnTo>
                      <a:lnTo>
                        <a:pt x="503" y="221"/>
                      </a:lnTo>
                      <a:lnTo>
                        <a:pt x="492" y="214"/>
                      </a:lnTo>
                      <a:lnTo>
                        <a:pt x="478" y="206"/>
                      </a:lnTo>
                      <a:lnTo>
                        <a:pt x="468" y="202"/>
                      </a:lnTo>
                      <a:lnTo>
                        <a:pt x="458" y="199"/>
                      </a:lnTo>
                      <a:lnTo>
                        <a:pt x="448" y="198"/>
                      </a:lnTo>
                      <a:lnTo>
                        <a:pt x="439" y="197"/>
                      </a:lnTo>
                      <a:lnTo>
                        <a:pt x="429" y="196"/>
                      </a:lnTo>
                      <a:lnTo>
                        <a:pt x="419" y="196"/>
                      </a:lnTo>
                      <a:lnTo>
                        <a:pt x="409" y="194"/>
                      </a:lnTo>
                      <a:lnTo>
                        <a:pt x="398" y="191"/>
                      </a:lnTo>
                      <a:lnTo>
                        <a:pt x="383" y="197"/>
                      </a:lnTo>
                      <a:lnTo>
                        <a:pt x="369" y="202"/>
                      </a:lnTo>
                      <a:lnTo>
                        <a:pt x="364" y="200"/>
                      </a:lnTo>
                      <a:lnTo>
                        <a:pt x="359" y="199"/>
                      </a:lnTo>
                      <a:lnTo>
                        <a:pt x="356" y="188"/>
                      </a:lnTo>
                      <a:lnTo>
                        <a:pt x="352" y="178"/>
                      </a:lnTo>
                      <a:lnTo>
                        <a:pt x="347" y="169"/>
                      </a:lnTo>
                      <a:lnTo>
                        <a:pt x="342" y="160"/>
                      </a:lnTo>
                      <a:lnTo>
                        <a:pt x="337" y="151"/>
                      </a:lnTo>
                      <a:lnTo>
                        <a:pt x="331" y="142"/>
                      </a:lnTo>
                      <a:lnTo>
                        <a:pt x="326" y="132"/>
                      </a:lnTo>
                      <a:lnTo>
                        <a:pt x="322" y="121"/>
                      </a:lnTo>
                      <a:lnTo>
                        <a:pt x="312" y="87"/>
                      </a:lnTo>
                      <a:lnTo>
                        <a:pt x="302" y="57"/>
                      </a:lnTo>
                      <a:lnTo>
                        <a:pt x="296" y="42"/>
                      </a:lnTo>
                      <a:lnTo>
                        <a:pt x="290" y="29"/>
                      </a:lnTo>
                      <a:lnTo>
                        <a:pt x="282" y="14"/>
                      </a:lnTo>
                      <a:lnTo>
                        <a:pt x="272" y="0"/>
                      </a:lnTo>
                      <a:lnTo>
                        <a:pt x="75" y="9"/>
                      </a:lnTo>
                      <a:lnTo>
                        <a:pt x="75" y="9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 w="9525">
                  <a:solidFill>
                    <a:sysClr val="windowText" lastClr="000000">
                      <a:lumMod val="50000"/>
                      <a:lumOff val="50000"/>
                    </a:sysClr>
                  </a:solidFill>
                  <a:round/>
                  <a:headEnd/>
                  <a:tailEnd/>
                </a:ln>
              </p:spPr>
            </p:sp>
            <p:sp>
              <p:nvSpPr>
                <p:cNvPr id="25" name="Tajikistan"/>
                <p:cNvSpPr>
                  <a:spLocks/>
                </p:cNvSpPr>
                <p:nvPr/>
              </p:nvSpPr>
              <p:spPr bwMode="auto">
                <a:xfrm>
                  <a:off x="2415395" y="3302326"/>
                  <a:ext cx="469822" cy="342840"/>
                </a:xfrm>
                <a:custGeom>
                  <a:avLst/>
                  <a:gdLst/>
                  <a:ahLst/>
                  <a:cxnLst>
                    <a:cxn ang="0">
                      <a:pos x="367" y="166"/>
                    </a:cxn>
                    <a:cxn ang="0">
                      <a:pos x="336" y="191"/>
                    </a:cxn>
                    <a:cxn ang="0">
                      <a:pos x="358" y="241"/>
                    </a:cxn>
                    <a:cxn ang="0">
                      <a:pos x="441" y="250"/>
                    </a:cxn>
                    <a:cxn ang="0">
                      <a:pos x="471" y="267"/>
                    </a:cxn>
                    <a:cxn ang="0">
                      <a:pos x="502" y="283"/>
                    </a:cxn>
                    <a:cxn ang="0">
                      <a:pos x="540" y="267"/>
                    </a:cxn>
                    <a:cxn ang="0">
                      <a:pos x="592" y="267"/>
                    </a:cxn>
                    <a:cxn ang="0">
                      <a:pos x="618" y="296"/>
                    </a:cxn>
                    <a:cxn ang="0">
                      <a:pos x="645" y="318"/>
                    </a:cxn>
                    <a:cxn ang="0">
                      <a:pos x="898" y="395"/>
                    </a:cxn>
                    <a:cxn ang="0">
                      <a:pos x="885" y="428"/>
                    </a:cxn>
                    <a:cxn ang="0">
                      <a:pos x="888" y="466"/>
                    </a:cxn>
                    <a:cxn ang="0">
                      <a:pos x="946" y="469"/>
                    </a:cxn>
                    <a:cxn ang="0">
                      <a:pos x="980" y="502"/>
                    </a:cxn>
                    <a:cxn ang="0">
                      <a:pos x="994" y="552"/>
                    </a:cxn>
                    <a:cxn ang="0">
                      <a:pos x="975" y="632"/>
                    </a:cxn>
                    <a:cxn ang="0">
                      <a:pos x="886" y="641"/>
                    </a:cxn>
                    <a:cxn ang="0">
                      <a:pos x="817" y="628"/>
                    </a:cxn>
                    <a:cxn ang="0">
                      <a:pos x="785" y="637"/>
                    </a:cxn>
                    <a:cxn ang="0">
                      <a:pos x="746" y="661"/>
                    </a:cxn>
                    <a:cxn ang="0">
                      <a:pos x="705" y="678"/>
                    </a:cxn>
                    <a:cxn ang="0">
                      <a:pos x="651" y="699"/>
                    </a:cxn>
                    <a:cxn ang="0">
                      <a:pos x="622" y="739"/>
                    </a:cxn>
                    <a:cxn ang="0">
                      <a:pos x="578" y="709"/>
                    </a:cxn>
                    <a:cxn ang="0">
                      <a:pos x="588" y="657"/>
                    </a:cxn>
                    <a:cxn ang="0">
                      <a:pos x="587" y="587"/>
                    </a:cxn>
                    <a:cxn ang="0">
                      <a:pos x="576" y="456"/>
                    </a:cxn>
                    <a:cxn ang="0">
                      <a:pos x="531" y="447"/>
                    </a:cxn>
                    <a:cxn ang="0">
                      <a:pos x="471" y="458"/>
                    </a:cxn>
                    <a:cxn ang="0">
                      <a:pos x="360" y="533"/>
                    </a:cxn>
                    <a:cxn ang="0">
                      <a:pos x="327" y="556"/>
                    </a:cxn>
                    <a:cxn ang="0">
                      <a:pos x="297" y="599"/>
                    </a:cxn>
                    <a:cxn ang="0">
                      <a:pos x="291" y="618"/>
                    </a:cxn>
                    <a:cxn ang="0">
                      <a:pos x="264" y="641"/>
                    </a:cxn>
                    <a:cxn ang="0">
                      <a:pos x="238" y="649"/>
                    </a:cxn>
                    <a:cxn ang="0">
                      <a:pos x="207" y="640"/>
                    </a:cxn>
                    <a:cxn ang="0">
                      <a:pos x="141" y="653"/>
                    </a:cxn>
                    <a:cxn ang="0">
                      <a:pos x="101" y="649"/>
                    </a:cxn>
                    <a:cxn ang="0">
                      <a:pos x="34" y="626"/>
                    </a:cxn>
                    <a:cxn ang="0">
                      <a:pos x="63" y="540"/>
                    </a:cxn>
                    <a:cxn ang="0">
                      <a:pos x="99" y="477"/>
                    </a:cxn>
                    <a:cxn ang="0">
                      <a:pos x="111" y="448"/>
                    </a:cxn>
                    <a:cxn ang="0">
                      <a:pos x="96" y="414"/>
                    </a:cxn>
                    <a:cxn ang="0">
                      <a:pos x="90" y="360"/>
                    </a:cxn>
                    <a:cxn ang="0">
                      <a:pos x="65" y="347"/>
                    </a:cxn>
                    <a:cxn ang="0">
                      <a:pos x="4" y="301"/>
                    </a:cxn>
                    <a:cxn ang="0">
                      <a:pos x="40" y="238"/>
                    </a:cxn>
                    <a:cxn ang="0">
                      <a:pos x="75" y="217"/>
                    </a:cxn>
                    <a:cxn ang="0">
                      <a:pos x="121" y="225"/>
                    </a:cxn>
                    <a:cxn ang="0">
                      <a:pos x="154" y="216"/>
                    </a:cxn>
                    <a:cxn ang="0">
                      <a:pos x="197" y="162"/>
                    </a:cxn>
                    <a:cxn ang="0">
                      <a:pos x="262" y="129"/>
                    </a:cxn>
                    <a:cxn ang="0">
                      <a:pos x="279" y="68"/>
                    </a:cxn>
                    <a:cxn ang="0">
                      <a:pos x="340" y="47"/>
                    </a:cxn>
                    <a:cxn ang="0">
                      <a:pos x="374" y="52"/>
                    </a:cxn>
                    <a:cxn ang="0">
                      <a:pos x="424" y="21"/>
                    </a:cxn>
                    <a:cxn ang="0">
                      <a:pos x="475" y="48"/>
                    </a:cxn>
                    <a:cxn ang="0">
                      <a:pos x="465" y="101"/>
                    </a:cxn>
                  </a:cxnLst>
                  <a:rect l="0" t="0" r="r" b="b"/>
                  <a:pathLst>
                    <a:path w="994" h="746">
                      <a:moveTo>
                        <a:pt x="423" y="150"/>
                      </a:moveTo>
                      <a:lnTo>
                        <a:pt x="412" y="151"/>
                      </a:lnTo>
                      <a:lnTo>
                        <a:pt x="403" y="153"/>
                      </a:lnTo>
                      <a:lnTo>
                        <a:pt x="393" y="156"/>
                      </a:lnTo>
                      <a:lnTo>
                        <a:pt x="382" y="160"/>
                      </a:lnTo>
                      <a:lnTo>
                        <a:pt x="367" y="166"/>
                      </a:lnTo>
                      <a:lnTo>
                        <a:pt x="351" y="172"/>
                      </a:lnTo>
                      <a:lnTo>
                        <a:pt x="345" y="176"/>
                      </a:lnTo>
                      <a:lnTo>
                        <a:pt x="340" y="181"/>
                      </a:lnTo>
                      <a:lnTo>
                        <a:pt x="338" y="184"/>
                      </a:lnTo>
                      <a:lnTo>
                        <a:pt x="337" y="188"/>
                      </a:lnTo>
                      <a:lnTo>
                        <a:pt x="336" y="191"/>
                      </a:lnTo>
                      <a:lnTo>
                        <a:pt x="336" y="195"/>
                      </a:lnTo>
                      <a:lnTo>
                        <a:pt x="337" y="205"/>
                      </a:lnTo>
                      <a:lnTo>
                        <a:pt x="339" y="216"/>
                      </a:lnTo>
                      <a:lnTo>
                        <a:pt x="344" y="225"/>
                      </a:lnTo>
                      <a:lnTo>
                        <a:pt x="349" y="233"/>
                      </a:lnTo>
                      <a:lnTo>
                        <a:pt x="358" y="241"/>
                      </a:lnTo>
                      <a:lnTo>
                        <a:pt x="366" y="245"/>
                      </a:lnTo>
                      <a:lnTo>
                        <a:pt x="370" y="247"/>
                      </a:lnTo>
                      <a:lnTo>
                        <a:pt x="375" y="249"/>
                      </a:lnTo>
                      <a:lnTo>
                        <a:pt x="380" y="249"/>
                      </a:lnTo>
                      <a:lnTo>
                        <a:pt x="385" y="250"/>
                      </a:lnTo>
                      <a:lnTo>
                        <a:pt x="441" y="250"/>
                      </a:lnTo>
                      <a:lnTo>
                        <a:pt x="447" y="250"/>
                      </a:lnTo>
                      <a:lnTo>
                        <a:pt x="451" y="251"/>
                      </a:lnTo>
                      <a:lnTo>
                        <a:pt x="455" y="253"/>
                      </a:lnTo>
                      <a:lnTo>
                        <a:pt x="459" y="255"/>
                      </a:lnTo>
                      <a:lnTo>
                        <a:pt x="465" y="260"/>
                      </a:lnTo>
                      <a:lnTo>
                        <a:pt x="471" y="267"/>
                      </a:lnTo>
                      <a:lnTo>
                        <a:pt x="478" y="273"/>
                      </a:lnTo>
                      <a:lnTo>
                        <a:pt x="485" y="278"/>
                      </a:lnTo>
                      <a:lnTo>
                        <a:pt x="488" y="280"/>
                      </a:lnTo>
                      <a:lnTo>
                        <a:pt x="492" y="281"/>
                      </a:lnTo>
                      <a:lnTo>
                        <a:pt x="496" y="283"/>
                      </a:lnTo>
                      <a:lnTo>
                        <a:pt x="502" y="283"/>
                      </a:lnTo>
                      <a:lnTo>
                        <a:pt x="509" y="282"/>
                      </a:lnTo>
                      <a:lnTo>
                        <a:pt x="516" y="280"/>
                      </a:lnTo>
                      <a:lnTo>
                        <a:pt x="522" y="277"/>
                      </a:lnTo>
                      <a:lnTo>
                        <a:pt x="527" y="274"/>
                      </a:lnTo>
                      <a:lnTo>
                        <a:pt x="534" y="270"/>
                      </a:lnTo>
                      <a:lnTo>
                        <a:pt x="540" y="267"/>
                      </a:lnTo>
                      <a:lnTo>
                        <a:pt x="546" y="264"/>
                      </a:lnTo>
                      <a:lnTo>
                        <a:pt x="554" y="264"/>
                      </a:lnTo>
                      <a:lnTo>
                        <a:pt x="564" y="263"/>
                      </a:lnTo>
                      <a:lnTo>
                        <a:pt x="573" y="263"/>
                      </a:lnTo>
                      <a:lnTo>
                        <a:pt x="582" y="264"/>
                      </a:lnTo>
                      <a:lnTo>
                        <a:pt x="592" y="267"/>
                      </a:lnTo>
                      <a:lnTo>
                        <a:pt x="597" y="269"/>
                      </a:lnTo>
                      <a:lnTo>
                        <a:pt x="601" y="271"/>
                      </a:lnTo>
                      <a:lnTo>
                        <a:pt x="605" y="274"/>
                      </a:lnTo>
                      <a:lnTo>
                        <a:pt x="608" y="278"/>
                      </a:lnTo>
                      <a:lnTo>
                        <a:pt x="613" y="286"/>
                      </a:lnTo>
                      <a:lnTo>
                        <a:pt x="618" y="296"/>
                      </a:lnTo>
                      <a:lnTo>
                        <a:pt x="623" y="304"/>
                      </a:lnTo>
                      <a:lnTo>
                        <a:pt x="628" y="311"/>
                      </a:lnTo>
                      <a:lnTo>
                        <a:pt x="631" y="314"/>
                      </a:lnTo>
                      <a:lnTo>
                        <a:pt x="635" y="316"/>
                      </a:lnTo>
                      <a:lnTo>
                        <a:pt x="639" y="318"/>
                      </a:lnTo>
                      <a:lnTo>
                        <a:pt x="645" y="318"/>
                      </a:lnTo>
                      <a:lnTo>
                        <a:pt x="739" y="318"/>
                      </a:lnTo>
                      <a:lnTo>
                        <a:pt x="884" y="344"/>
                      </a:lnTo>
                      <a:lnTo>
                        <a:pt x="890" y="357"/>
                      </a:lnTo>
                      <a:lnTo>
                        <a:pt x="895" y="368"/>
                      </a:lnTo>
                      <a:lnTo>
                        <a:pt x="897" y="381"/>
                      </a:lnTo>
                      <a:lnTo>
                        <a:pt x="898" y="395"/>
                      </a:lnTo>
                      <a:lnTo>
                        <a:pt x="898" y="400"/>
                      </a:lnTo>
                      <a:lnTo>
                        <a:pt x="897" y="404"/>
                      </a:lnTo>
                      <a:lnTo>
                        <a:pt x="896" y="409"/>
                      </a:lnTo>
                      <a:lnTo>
                        <a:pt x="894" y="413"/>
                      </a:lnTo>
                      <a:lnTo>
                        <a:pt x="890" y="421"/>
                      </a:lnTo>
                      <a:lnTo>
                        <a:pt x="885" y="428"/>
                      </a:lnTo>
                      <a:lnTo>
                        <a:pt x="880" y="436"/>
                      </a:lnTo>
                      <a:lnTo>
                        <a:pt x="875" y="443"/>
                      </a:lnTo>
                      <a:lnTo>
                        <a:pt x="870" y="451"/>
                      </a:lnTo>
                      <a:lnTo>
                        <a:pt x="867" y="461"/>
                      </a:lnTo>
                      <a:lnTo>
                        <a:pt x="878" y="465"/>
                      </a:lnTo>
                      <a:lnTo>
                        <a:pt x="888" y="466"/>
                      </a:lnTo>
                      <a:lnTo>
                        <a:pt x="900" y="464"/>
                      </a:lnTo>
                      <a:lnTo>
                        <a:pt x="914" y="461"/>
                      </a:lnTo>
                      <a:lnTo>
                        <a:pt x="922" y="461"/>
                      </a:lnTo>
                      <a:lnTo>
                        <a:pt x="931" y="464"/>
                      </a:lnTo>
                      <a:lnTo>
                        <a:pt x="939" y="466"/>
                      </a:lnTo>
                      <a:lnTo>
                        <a:pt x="946" y="469"/>
                      </a:lnTo>
                      <a:lnTo>
                        <a:pt x="953" y="473"/>
                      </a:lnTo>
                      <a:lnTo>
                        <a:pt x="960" y="477"/>
                      </a:lnTo>
                      <a:lnTo>
                        <a:pt x="966" y="483"/>
                      </a:lnTo>
                      <a:lnTo>
                        <a:pt x="971" y="488"/>
                      </a:lnTo>
                      <a:lnTo>
                        <a:pt x="976" y="496"/>
                      </a:lnTo>
                      <a:lnTo>
                        <a:pt x="980" y="502"/>
                      </a:lnTo>
                      <a:lnTo>
                        <a:pt x="984" y="510"/>
                      </a:lnTo>
                      <a:lnTo>
                        <a:pt x="988" y="517"/>
                      </a:lnTo>
                      <a:lnTo>
                        <a:pt x="990" y="526"/>
                      </a:lnTo>
                      <a:lnTo>
                        <a:pt x="992" y="534"/>
                      </a:lnTo>
                      <a:lnTo>
                        <a:pt x="993" y="542"/>
                      </a:lnTo>
                      <a:lnTo>
                        <a:pt x="994" y="552"/>
                      </a:lnTo>
                      <a:lnTo>
                        <a:pt x="993" y="563"/>
                      </a:lnTo>
                      <a:lnTo>
                        <a:pt x="992" y="573"/>
                      </a:lnTo>
                      <a:lnTo>
                        <a:pt x="990" y="583"/>
                      </a:lnTo>
                      <a:lnTo>
                        <a:pt x="988" y="592"/>
                      </a:lnTo>
                      <a:lnTo>
                        <a:pt x="981" y="611"/>
                      </a:lnTo>
                      <a:lnTo>
                        <a:pt x="975" y="632"/>
                      </a:lnTo>
                      <a:lnTo>
                        <a:pt x="975" y="632"/>
                      </a:lnTo>
                      <a:lnTo>
                        <a:pt x="955" y="635"/>
                      </a:lnTo>
                      <a:lnTo>
                        <a:pt x="938" y="638"/>
                      </a:lnTo>
                      <a:lnTo>
                        <a:pt x="920" y="641"/>
                      </a:lnTo>
                      <a:lnTo>
                        <a:pt x="899" y="642"/>
                      </a:lnTo>
                      <a:lnTo>
                        <a:pt x="886" y="641"/>
                      </a:lnTo>
                      <a:lnTo>
                        <a:pt x="874" y="640"/>
                      </a:lnTo>
                      <a:lnTo>
                        <a:pt x="862" y="638"/>
                      </a:lnTo>
                      <a:lnTo>
                        <a:pt x="852" y="635"/>
                      </a:lnTo>
                      <a:lnTo>
                        <a:pt x="840" y="632"/>
                      </a:lnTo>
                      <a:lnTo>
                        <a:pt x="829" y="629"/>
                      </a:lnTo>
                      <a:lnTo>
                        <a:pt x="817" y="628"/>
                      </a:lnTo>
                      <a:lnTo>
                        <a:pt x="803" y="627"/>
                      </a:lnTo>
                      <a:lnTo>
                        <a:pt x="800" y="628"/>
                      </a:lnTo>
                      <a:lnTo>
                        <a:pt x="796" y="628"/>
                      </a:lnTo>
                      <a:lnTo>
                        <a:pt x="794" y="630"/>
                      </a:lnTo>
                      <a:lnTo>
                        <a:pt x="791" y="631"/>
                      </a:lnTo>
                      <a:lnTo>
                        <a:pt x="785" y="637"/>
                      </a:lnTo>
                      <a:lnTo>
                        <a:pt x="781" y="642"/>
                      </a:lnTo>
                      <a:lnTo>
                        <a:pt x="777" y="647"/>
                      </a:lnTo>
                      <a:lnTo>
                        <a:pt x="772" y="652"/>
                      </a:lnTo>
                      <a:lnTo>
                        <a:pt x="767" y="657"/>
                      </a:lnTo>
                      <a:lnTo>
                        <a:pt x="761" y="660"/>
                      </a:lnTo>
                      <a:lnTo>
                        <a:pt x="746" y="661"/>
                      </a:lnTo>
                      <a:lnTo>
                        <a:pt x="732" y="660"/>
                      </a:lnTo>
                      <a:lnTo>
                        <a:pt x="725" y="663"/>
                      </a:lnTo>
                      <a:lnTo>
                        <a:pt x="719" y="666"/>
                      </a:lnTo>
                      <a:lnTo>
                        <a:pt x="714" y="669"/>
                      </a:lnTo>
                      <a:lnTo>
                        <a:pt x="709" y="674"/>
                      </a:lnTo>
                      <a:lnTo>
                        <a:pt x="705" y="678"/>
                      </a:lnTo>
                      <a:lnTo>
                        <a:pt x="699" y="682"/>
                      </a:lnTo>
                      <a:lnTo>
                        <a:pt x="693" y="686"/>
                      </a:lnTo>
                      <a:lnTo>
                        <a:pt x="687" y="689"/>
                      </a:lnTo>
                      <a:lnTo>
                        <a:pt x="673" y="691"/>
                      </a:lnTo>
                      <a:lnTo>
                        <a:pt x="658" y="694"/>
                      </a:lnTo>
                      <a:lnTo>
                        <a:pt x="651" y="699"/>
                      </a:lnTo>
                      <a:lnTo>
                        <a:pt x="646" y="705"/>
                      </a:lnTo>
                      <a:lnTo>
                        <a:pt x="640" y="711"/>
                      </a:lnTo>
                      <a:lnTo>
                        <a:pt x="636" y="718"/>
                      </a:lnTo>
                      <a:lnTo>
                        <a:pt x="632" y="726"/>
                      </a:lnTo>
                      <a:lnTo>
                        <a:pt x="627" y="733"/>
                      </a:lnTo>
                      <a:lnTo>
                        <a:pt x="622" y="739"/>
                      </a:lnTo>
                      <a:lnTo>
                        <a:pt x="616" y="746"/>
                      </a:lnTo>
                      <a:lnTo>
                        <a:pt x="603" y="735"/>
                      </a:lnTo>
                      <a:lnTo>
                        <a:pt x="591" y="726"/>
                      </a:lnTo>
                      <a:lnTo>
                        <a:pt x="585" y="721"/>
                      </a:lnTo>
                      <a:lnTo>
                        <a:pt x="581" y="715"/>
                      </a:lnTo>
                      <a:lnTo>
                        <a:pt x="578" y="709"/>
                      </a:lnTo>
                      <a:lnTo>
                        <a:pt x="577" y="701"/>
                      </a:lnTo>
                      <a:lnTo>
                        <a:pt x="578" y="692"/>
                      </a:lnTo>
                      <a:lnTo>
                        <a:pt x="580" y="682"/>
                      </a:lnTo>
                      <a:lnTo>
                        <a:pt x="582" y="674"/>
                      </a:lnTo>
                      <a:lnTo>
                        <a:pt x="584" y="666"/>
                      </a:lnTo>
                      <a:lnTo>
                        <a:pt x="588" y="657"/>
                      </a:lnTo>
                      <a:lnTo>
                        <a:pt x="590" y="649"/>
                      </a:lnTo>
                      <a:lnTo>
                        <a:pt x="592" y="640"/>
                      </a:lnTo>
                      <a:lnTo>
                        <a:pt x="592" y="630"/>
                      </a:lnTo>
                      <a:lnTo>
                        <a:pt x="592" y="615"/>
                      </a:lnTo>
                      <a:lnTo>
                        <a:pt x="590" y="600"/>
                      </a:lnTo>
                      <a:lnTo>
                        <a:pt x="587" y="587"/>
                      </a:lnTo>
                      <a:lnTo>
                        <a:pt x="584" y="574"/>
                      </a:lnTo>
                      <a:lnTo>
                        <a:pt x="581" y="562"/>
                      </a:lnTo>
                      <a:lnTo>
                        <a:pt x="579" y="549"/>
                      </a:lnTo>
                      <a:lnTo>
                        <a:pt x="577" y="534"/>
                      </a:lnTo>
                      <a:lnTo>
                        <a:pt x="576" y="518"/>
                      </a:lnTo>
                      <a:lnTo>
                        <a:pt x="576" y="456"/>
                      </a:lnTo>
                      <a:lnTo>
                        <a:pt x="568" y="456"/>
                      </a:lnTo>
                      <a:lnTo>
                        <a:pt x="560" y="454"/>
                      </a:lnTo>
                      <a:lnTo>
                        <a:pt x="552" y="453"/>
                      </a:lnTo>
                      <a:lnTo>
                        <a:pt x="545" y="450"/>
                      </a:lnTo>
                      <a:lnTo>
                        <a:pt x="538" y="448"/>
                      </a:lnTo>
                      <a:lnTo>
                        <a:pt x="531" y="447"/>
                      </a:lnTo>
                      <a:lnTo>
                        <a:pt x="522" y="445"/>
                      </a:lnTo>
                      <a:lnTo>
                        <a:pt x="514" y="445"/>
                      </a:lnTo>
                      <a:lnTo>
                        <a:pt x="502" y="446"/>
                      </a:lnTo>
                      <a:lnTo>
                        <a:pt x="490" y="448"/>
                      </a:lnTo>
                      <a:lnTo>
                        <a:pt x="480" y="452"/>
                      </a:lnTo>
                      <a:lnTo>
                        <a:pt x="471" y="458"/>
                      </a:lnTo>
                      <a:lnTo>
                        <a:pt x="454" y="473"/>
                      </a:lnTo>
                      <a:lnTo>
                        <a:pt x="435" y="489"/>
                      </a:lnTo>
                      <a:lnTo>
                        <a:pt x="414" y="501"/>
                      </a:lnTo>
                      <a:lnTo>
                        <a:pt x="397" y="510"/>
                      </a:lnTo>
                      <a:lnTo>
                        <a:pt x="378" y="519"/>
                      </a:lnTo>
                      <a:lnTo>
                        <a:pt x="360" y="533"/>
                      </a:lnTo>
                      <a:lnTo>
                        <a:pt x="353" y="540"/>
                      </a:lnTo>
                      <a:lnTo>
                        <a:pt x="346" y="549"/>
                      </a:lnTo>
                      <a:lnTo>
                        <a:pt x="342" y="552"/>
                      </a:lnTo>
                      <a:lnTo>
                        <a:pt x="337" y="554"/>
                      </a:lnTo>
                      <a:lnTo>
                        <a:pt x="333" y="556"/>
                      </a:lnTo>
                      <a:lnTo>
                        <a:pt x="327" y="556"/>
                      </a:lnTo>
                      <a:lnTo>
                        <a:pt x="281" y="556"/>
                      </a:lnTo>
                      <a:lnTo>
                        <a:pt x="281" y="585"/>
                      </a:lnTo>
                      <a:lnTo>
                        <a:pt x="287" y="590"/>
                      </a:lnTo>
                      <a:lnTo>
                        <a:pt x="293" y="594"/>
                      </a:lnTo>
                      <a:lnTo>
                        <a:pt x="295" y="596"/>
                      </a:lnTo>
                      <a:lnTo>
                        <a:pt x="297" y="599"/>
                      </a:lnTo>
                      <a:lnTo>
                        <a:pt x="299" y="602"/>
                      </a:lnTo>
                      <a:lnTo>
                        <a:pt x="299" y="607"/>
                      </a:lnTo>
                      <a:lnTo>
                        <a:pt x="299" y="610"/>
                      </a:lnTo>
                      <a:lnTo>
                        <a:pt x="297" y="613"/>
                      </a:lnTo>
                      <a:lnTo>
                        <a:pt x="294" y="616"/>
                      </a:lnTo>
                      <a:lnTo>
                        <a:pt x="291" y="618"/>
                      </a:lnTo>
                      <a:lnTo>
                        <a:pt x="284" y="621"/>
                      </a:lnTo>
                      <a:lnTo>
                        <a:pt x="276" y="625"/>
                      </a:lnTo>
                      <a:lnTo>
                        <a:pt x="273" y="628"/>
                      </a:lnTo>
                      <a:lnTo>
                        <a:pt x="269" y="632"/>
                      </a:lnTo>
                      <a:lnTo>
                        <a:pt x="266" y="637"/>
                      </a:lnTo>
                      <a:lnTo>
                        <a:pt x="264" y="641"/>
                      </a:lnTo>
                      <a:lnTo>
                        <a:pt x="261" y="645"/>
                      </a:lnTo>
                      <a:lnTo>
                        <a:pt x="258" y="648"/>
                      </a:lnTo>
                      <a:lnTo>
                        <a:pt x="255" y="650"/>
                      </a:lnTo>
                      <a:lnTo>
                        <a:pt x="250" y="651"/>
                      </a:lnTo>
                      <a:lnTo>
                        <a:pt x="244" y="651"/>
                      </a:lnTo>
                      <a:lnTo>
                        <a:pt x="238" y="649"/>
                      </a:lnTo>
                      <a:lnTo>
                        <a:pt x="233" y="648"/>
                      </a:lnTo>
                      <a:lnTo>
                        <a:pt x="229" y="645"/>
                      </a:lnTo>
                      <a:lnTo>
                        <a:pt x="224" y="643"/>
                      </a:lnTo>
                      <a:lnTo>
                        <a:pt x="219" y="641"/>
                      </a:lnTo>
                      <a:lnTo>
                        <a:pt x="213" y="640"/>
                      </a:lnTo>
                      <a:lnTo>
                        <a:pt x="207" y="640"/>
                      </a:lnTo>
                      <a:lnTo>
                        <a:pt x="195" y="640"/>
                      </a:lnTo>
                      <a:lnTo>
                        <a:pt x="183" y="642"/>
                      </a:lnTo>
                      <a:lnTo>
                        <a:pt x="172" y="645"/>
                      </a:lnTo>
                      <a:lnTo>
                        <a:pt x="162" y="648"/>
                      </a:lnTo>
                      <a:lnTo>
                        <a:pt x="151" y="651"/>
                      </a:lnTo>
                      <a:lnTo>
                        <a:pt x="141" y="653"/>
                      </a:lnTo>
                      <a:lnTo>
                        <a:pt x="130" y="655"/>
                      </a:lnTo>
                      <a:lnTo>
                        <a:pt x="117" y="656"/>
                      </a:lnTo>
                      <a:lnTo>
                        <a:pt x="112" y="655"/>
                      </a:lnTo>
                      <a:lnTo>
                        <a:pt x="108" y="654"/>
                      </a:lnTo>
                      <a:lnTo>
                        <a:pt x="104" y="652"/>
                      </a:lnTo>
                      <a:lnTo>
                        <a:pt x="101" y="649"/>
                      </a:lnTo>
                      <a:lnTo>
                        <a:pt x="92" y="644"/>
                      </a:lnTo>
                      <a:lnTo>
                        <a:pt x="84" y="640"/>
                      </a:lnTo>
                      <a:lnTo>
                        <a:pt x="65" y="636"/>
                      </a:lnTo>
                      <a:lnTo>
                        <a:pt x="50" y="631"/>
                      </a:lnTo>
                      <a:lnTo>
                        <a:pt x="41" y="629"/>
                      </a:lnTo>
                      <a:lnTo>
                        <a:pt x="34" y="626"/>
                      </a:lnTo>
                      <a:lnTo>
                        <a:pt x="27" y="621"/>
                      </a:lnTo>
                      <a:lnTo>
                        <a:pt x="20" y="616"/>
                      </a:lnTo>
                      <a:lnTo>
                        <a:pt x="20" y="616"/>
                      </a:lnTo>
                      <a:lnTo>
                        <a:pt x="38" y="583"/>
                      </a:lnTo>
                      <a:lnTo>
                        <a:pt x="55" y="555"/>
                      </a:lnTo>
                      <a:lnTo>
                        <a:pt x="63" y="540"/>
                      </a:lnTo>
                      <a:lnTo>
                        <a:pt x="71" y="526"/>
                      </a:lnTo>
                      <a:lnTo>
                        <a:pt x="80" y="510"/>
                      </a:lnTo>
                      <a:lnTo>
                        <a:pt x="88" y="493"/>
                      </a:lnTo>
                      <a:lnTo>
                        <a:pt x="91" y="486"/>
                      </a:lnTo>
                      <a:lnTo>
                        <a:pt x="95" y="481"/>
                      </a:lnTo>
                      <a:lnTo>
                        <a:pt x="99" y="477"/>
                      </a:lnTo>
                      <a:lnTo>
                        <a:pt x="104" y="473"/>
                      </a:lnTo>
                      <a:lnTo>
                        <a:pt x="108" y="468"/>
                      </a:lnTo>
                      <a:lnTo>
                        <a:pt x="112" y="464"/>
                      </a:lnTo>
                      <a:lnTo>
                        <a:pt x="115" y="458"/>
                      </a:lnTo>
                      <a:lnTo>
                        <a:pt x="117" y="452"/>
                      </a:lnTo>
                      <a:lnTo>
                        <a:pt x="111" y="448"/>
                      </a:lnTo>
                      <a:lnTo>
                        <a:pt x="106" y="444"/>
                      </a:lnTo>
                      <a:lnTo>
                        <a:pt x="103" y="439"/>
                      </a:lnTo>
                      <a:lnTo>
                        <a:pt x="99" y="433"/>
                      </a:lnTo>
                      <a:lnTo>
                        <a:pt x="98" y="427"/>
                      </a:lnTo>
                      <a:lnTo>
                        <a:pt x="97" y="421"/>
                      </a:lnTo>
                      <a:lnTo>
                        <a:pt x="96" y="414"/>
                      </a:lnTo>
                      <a:lnTo>
                        <a:pt x="96" y="408"/>
                      </a:lnTo>
                      <a:lnTo>
                        <a:pt x="96" y="394"/>
                      </a:lnTo>
                      <a:lnTo>
                        <a:pt x="96" y="380"/>
                      </a:lnTo>
                      <a:lnTo>
                        <a:pt x="95" y="373"/>
                      </a:lnTo>
                      <a:lnTo>
                        <a:pt x="93" y="366"/>
                      </a:lnTo>
                      <a:lnTo>
                        <a:pt x="90" y="360"/>
                      </a:lnTo>
                      <a:lnTo>
                        <a:pt x="86" y="355"/>
                      </a:lnTo>
                      <a:lnTo>
                        <a:pt x="83" y="352"/>
                      </a:lnTo>
                      <a:lnTo>
                        <a:pt x="80" y="349"/>
                      </a:lnTo>
                      <a:lnTo>
                        <a:pt x="77" y="348"/>
                      </a:lnTo>
                      <a:lnTo>
                        <a:pt x="74" y="348"/>
                      </a:lnTo>
                      <a:lnTo>
                        <a:pt x="65" y="347"/>
                      </a:lnTo>
                      <a:lnTo>
                        <a:pt x="57" y="344"/>
                      </a:lnTo>
                      <a:lnTo>
                        <a:pt x="41" y="337"/>
                      </a:lnTo>
                      <a:lnTo>
                        <a:pt x="29" y="328"/>
                      </a:lnTo>
                      <a:lnTo>
                        <a:pt x="16" y="318"/>
                      </a:lnTo>
                      <a:lnTo>
                        <a:pt x="0" y="309"/>
                      </a:lnTo>
                      <a:lnTo>
                        <a:pt x="4" y="301"/>
                      </a:lnTo>
                      <a:lnTo>
                        <a:pt x="7" y="292"/>
                      </a:lnTo>
                      <a:lnTo>
                        <a:pt x="11" y="285"/>
                      </a:lnTo>
                      <a:lnTo>
                        <a:pt x="16" y="279"/>
                      </a:lnTo>
                      <a:lnTo>
                        <a:pt x="24" y="266"/>
                      </a:lnTo>
                      <a:lnTo>
                        <a:pt x="34" y="250"/>
                      </a:lnTo>
                      <a:lnTo>
                        <a:pt x="40" y="238"/>
                      </a:lnTo>
                      <a:lnTo>
                        <a:pt x="47" y="227"/>
                      </a:lnTo>
                      <a:lnTo>
                        <a:pt x="50" y="223"/>
                      </a:lnTo>
                      <a:lnTo>
                        <a:pt x="55" y="220"/>
                      </a:lnTo>
                      <a:lnTo>
                        <a:pt x="60" y="217"/>
                      </a:lnTo>
                      <a:lnTo>
                        <a:pt x="65" y="217"/>
                      </a:lnTo>
                      <a:lnTo>
                        <a:pt x="75" y="217"/>
                      </a:lnTo>
                      <a:lnTo>
                        <a:pt x="83" y="218"/>
                      </a:lnTo>
                      <a:lnTo>
                        <a:pt x="90" y="220"/>
                      </a:lnTo>
                      <a:lnTo>
                        <a:pt x="97" y="221"/>
                      </a:lnTo>
                      <a:lnTo>
                        <a:pt x="105" y="223"/>
                      </a:lnTo>
                      <a:lnTo>
                        <a:pt x="113" y="224"/>
                      </a:lnTo>
                      <a:lnTo>
                        <a:pt x="121" y="225"/>
                      </a:lnTo>
                      <a:lnTo>
                        <a:pt x="130" y="226"/>
                      </a:lnTo>
                      <a:lnTo>
                        <a:pt x="135" y="226"/>
                      </a:lnTo>
                      <a:lnTo>
                        <a:pt x="140" y="225"/>
                      </a:lnTo>
                      <a:lnTo>
                        <a:pt x="144" y="223"/>
                      </a:lnTo>
                      <a:lnTo>
                        <a:pt x="147" y="221"/>
                      </a:lnTo>
                      <a:lnTo>
                        <a:pt x="154" y="216"/>
                      </a:lnTo>
                      <a:lnTo>
                        <a:pt x="160" y="210"/>
                      </a:lnTo>
                      <a:lnTo>
                        <a:pt x="170" y="193"/>
                      </a:lnTo>
                      <a:lnTo>
                        <a:pt x="181" y="176"/>
                      </a:lnTo>
                      <a:lnTo>
                        <a:pt x="187" y="170"/>
                      </a:lnTo>
                      <a:lnTo>
                        <a:pt x="192" y="165"/>
                      </a:lnTo>
                      <a:lnTo>
                        <a:pt x="197" y="162"/>
                      </a:lnTo>
                      <a:lnTo>
                        <a:pt x="203" y="158"/>
                      </a:lnTo>
                      <a:lnTo>
                        <a:pt x="215" y="151"/>
                      </a:lnTo>
                      <a:lnTo>
                        <a:pt x="229" y="145"/>
                      </a:lnTo>
                      <a:lnTo>
                        <a:pt x="244" y="140"/>
                      </a:lnTo>
                      <a:lnTo>
                        <a:pt x="257" y="133"/>
                      </a:lnTo>
                      <a:lnTo>
                        <a:pt x="262" y="129"/>
                      </a:lnTo>
                      <a:lnTo>
                        <a:pt x="265" y="124"/>
                      </a:lnTo>
                      <a:lnTo>
                        <a:pt x="269" y="118"/>
                      </a:lnTo>
                      <a:lnTo>
                        <a:pt x="271" y="113"/>
                      </a:lnTo>
                      <a:lnTo>
                        <a:pt x="276" y="103"/>
                      </a:lnTo>
                      <a:lnTo>
                        <a:pt x="277" y="91"/>
                      </a:lnTo>
                      <a:lnTo>
                        <a:pt x="279" y="68"/>
                      </a:lnTo>
                      <a:lnTo>
                        <a:pt x="281" y="41"/>
                      </a:lnTo>
                      <a:lnTo>
                        <a:pt x="318" y="41"/>
                      </a:lnTo>
                      <a:lnTo>
                        <a:pt x="324" y="42"/>
                      </a:lnTo>
                      <a:lnTo>
                        <a:pt x="330" y="43"/>
                      </a:lnTo>
                      <a:lnTo>
                        <a:pt x="335" y="45"/>
                      </a:lnTo>
                      <a:lnTo>
                        <a:pt x="340" y="47"/>
                      </a:lnTo>
                      <a:lnTo>
                        <a:pt x="345" y="49"/>
                      </a:lnTo>
                      <a:lnTo>
                        <a:pt x="350" y="51"/>
                      </a:lnTo>
                      <a:lnTo>
                        <a:pt x="355" y="52"/>
                      </a:lnTo>
                      <a:lnTo>
                        <a:pt x="362" y="53"/>
                      </a:lnTo>
                      <a:lnTo>
                        <a:pt x="368" y="52"/>
                      </a:lnTo>
                      <a:lnTo>
                        <a:pt x="374" y="52"/>
                      </a:lnTo>
                      <a:lnTo>
                        <a:pt x="380" y="50"/>
                      </a:lnTo>
                      <a:lnTo>
                        <a:pt x="387" y="49"/>
                      </a:lnTo>
                      <a:lnTo>
                        <a:pt x="397" y="44"/>
                      </a:lnTo>
                      <a:lnTo>
                        <a:pt x="406" y="37"/>
                      </a:lnTo>
                      <a:lnTo>
                        <a:pt x="416" y="29"/>
                      </a:lnTo>
                      <a:lnTo>
                        <a:pt x="424" y="21"/>
                      </a:lnTo>
                      <a:lnTo>
                        <a:pt x="432" y="11"/>
                      </a:lnTo>
                      <a:lnTo>
                        <a:pt x="440" y="0"/>
                      </a:lnTo>
                      <a:lnTo>
                        <a:pt x="468" y="2"/>
                      </a:lnTo>
                      <a:lnTo>
                        <a:pt x="469" y="19"/>
                      </a:lnTo>
                      <a:lnTo>
                        <a:pt x="471" y="33"/>
                      </a:lnTo>
                      <a:lnTo>
                        <a:pt x="475" y="48"/>
                      </a:lnTo>
                      <a:lnTo>
                        <a:pt x="476" y="64"/>
                      </a:lnTo>
                      <a:lnTo>
                        <a:pt x="476" y="72"/>
                      </a:lnTo>
                      <a:lnTo>
                        <a:pt x="475" y="78"/>
                      </a:lnTo>
                      <a:lnTo>
                        <a:pt x="473" y="84"/>
                      </a:lnTo>
                      <a:lnTo>
                        <a:pt x="470" y="90"/>
                      </a:lnTo>
                      <a:lnTo>
                        <a:pt x="465" y="101"/>
                      </a:lnTo>
                      <a:lnTo>
                        <a:pt x="458" y="110"/>
                      </a:lnTo>
                      <a:lnTo>
                        <a:pt x="440" y="128"/>
                      </a:lnTo>
                      <a:lnTo>
                        <a:pt x="423" y="150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 w="9525">
                  <a:solidFill>
                    <a:sysClr val="windowText" lastClr="000000">
                      <a:lumMod val="50000"/>
                      <a:lumOff val="50000"/>
                    </a:sysClr>
                  </a:solidFill>
                  <a:round/>
                  <a:headEnd/>
                  <a:tailEnd/>
                </a:ln>
              </p:spPr>
            </p:sp>
            <p:sp>
              <p:nvSpPr>
                <p:cNvPr id="26" name="Kyrgyzstan"/>
                <p:cNvSpPr>
                  <a:spLocks/>
                </p:cNvSpPr>
                <p:nvPr/>
              </p:nvSpPr>
              <p:spPr bwMode="auto">
                <a:xfrm>
                  <a:off x="2568806" y="3154071"/>
                  <a:ext cx="661585" cy="305776"/>
                </a:xfrm>
                <a:custGeom>
                  <a:avLst/>
                  <a:gdLst/>
                  <a:ahLst/>
                  <a:cxnLst>
                    <a:cxn ang="0">
                      <a:pos x="573" y="623"/>
                    </a:cxn>
                    <a:cxn ang="0">
                      <a:pos x="590" y="540"/>
                    </a:cxn>
                    <a:cxn ang="0">
                      <a:pos x="628" y="504"/>
                    </a:cxn>
                    <a:cxn ang="0">
                      <a:pos x="671" y="479"/>
                    </a:cxn>
                    <a:cxn ang="0">
                      <a:pos x="729" y="425"/>
                    </a:cxn>
                    <a:cxn ang="0">
                      <a:pos x="757" y="422"/>
                    </a:cxn>
                    <a:cxn ang="0">
                      <a:pos x="769" y="460"/>
                    </a:cxn>
                    <a:cxn ang="0">
                      <a:pos x="805" y="483"/>
                    </a:cxn>
                    <a:cxn ang="0">
                      <a:pos x="896" y="474"/>
                    </a:cxn>
                    <a:cxn ang="0">
                      <a:pos x="929" y="414"/>
                    </a:cxn>
                    <a:cxn ang="0">
                      <a:pos x="959" y="370"/>
                    </a:cxn>
                    <a:cxn ang="0">
                      <a:pos x="1055" y="384"/>
                    </a:cxn>
                    <a:cxn ang="0">
                      <a:pos x="1110" y="364"/>
                    </a:cxn>
                    <a:cxn ang="0">
                      <a:pos x="1140" y="326"/>
                    </a:cxn>
                    <a:cxn ang="0">
                      <a:pos x="1184" y="302"/>
                    </a:cxn>
                    <a:cxn ang="0">
                      <a:pos x="1265" y="267"/>
                    </a:cxn>
                    <a:cxn ang="0">
                      <a:pos x="1367" y="210"/>
                    </a:cxn>
                    <a:cxn ang="0">
                      <a:pos x="1310" y="158"/>
                    </a:cxn>
                    <a:cxn ang="0">
                      <a:pos x="1256" y="113"/>
                    </a:cxn>
                    <a:cxn ang="0">
                      <a:pos x="1162" y="84"/>
                    </a:cxn>
                    <a:cxn ang="0">
                      <a:pos x="1127" y="67"/>
                    </a:cxn>
                    <a:cxn ang="0">
                      <a:pos x="1028" y="73"/>
                    </a:cxn>
                    <a:cxn ang="0">
                      <a:pos x="876" y="89"/>
                    </a:cxn>
                    <a:cxn ang="0">
                      <a:pos x="802" y="105"/>
                    </a:cxn>
                    <a:cxn ang="0">
                      <a:pos x="702" y="66"/>
                    </a:cxn>
                    <a:cxn ang="0">
                      <a:pos x="655" y="13"/>
                    </a:cxn>
                    <a:cxn ang="0">
                      <a:pos x="592" y="3"/>
                    </a:cxn>
                    <a:cxn ang="0">
                      <a:pos x="514" y="14"/>
                    </a:cxn>
                    <a:cxn ang="0">
                      <a:pos x="500" y="69"/>
                    </a:cxn>
                    <a:cxn ang="0">
                      <a:pos x="416" y="80"/>
                    </a:cxn>
                    <a:cxn ang="0">
                      <a:pos x="304" y="66"/>
                    </a:cxn>
                    <a:cxn ang="0">
                      <a:pos x="259" y="72"/>
                    </a:cxn>
                    <a:cxn ang="0">
                      <a:pos x="238" y="143"/>
                    </a:cxn>
                    <a:cxn ang="0">
                      <a:pos x="229" y="171"/>
                    </a:cxn>
                    <a:cxn ang="0">
                      <a:pos x="159" y="227"/>
                    </a:cxn>
                    <a:cxn ang="0">
                      <a:pos x="171" y="256"/>
                    </a:cxn>
                    <a:cxn ang="0">
                      <a:pos x="208" y="286"/>
                    </a:cxn>
                    <a:cxn ang="0">
                      <a:pos x="229" y="272"/>
                    </a:cxn>
                    <a:cxn ang="0">
                      <a:pos x="315" y="278"/>
                    </a:cxn>
                    <a:cxn ang="0">
                      <a:pos x="333" y="321"/>
                    </a:cxn>
                    <a:cxn ang="0">
                      <a:pos x="377" y="368"/>
                    </a:cxn>
                    <a:cxn ang="0">
                      <a:pos x="442" y="367"/>
                    </a:cxn>
                    <a:cxn ang="0">
                      <a:pos x="481" y="385"/>
                    </a:cxn>
                    <a:cxn ang="0">
                      <a:pos x="457" y="407"/>
                    </a:cxn>
                    <a:cxn ang="0">
                      <a:pos x="402" y="437"/>
                    </a:cxn>
                    <a:cxn ang="0">
                      <a:pos x="372" y="479"/>
                    </a:cxn>
                    <a:cxn ang="0">
                      <a:pos x="335" y="471"/>
                    </a:cxn>
                    <a:cxn ang="0">
                      <a:pos x="296" y="448"/>
                    </a:cxn>
                    <a:cxn ang="0">
                      <a:pos x="252" y="494"/>
                    </a:cxn>
                    <a:cxn ang="0">
                      <a:pos x="208" y="511"/>
                    </a:cxn>
                    <a:cxn ang="0">
                      <a:pos x="175" y="486"/>
                    </a:cxn>
                    <a:cxn ang="0">
                      <a:pos x="134" y="509"/>
                    </a:cxn>
                    <a:cxn ang="0">
                      <a:pos x="87" y="460"/>
                    </a:cxn>
                    <a:cxn ang="0">
                      <a:pos x="9" y="486"/>
                    </a:cxn>
                    <a:cxn ang="0">
                      <a:pos x="3" y="526"/>
                    </a:cxn>
                    <a:cxn ang="0">
                      <a:pos x="44" y="559"/>
                    </a:cxn>
                    <a:cxn ang="0">
                      <a:pos x="129" y="570"/>
                    </a:cxn>
                    <a:cxn ang="0">
                      <a:pos x="166" y="593"/>
                    </a:cxn>
                    <a:cxn ang="0">
                      <a:pos x="210" y="574"/>
                    </a:cxn>
                    <a:cxn ang="0">
                      <a:pos x="265" y="581"/>
                    </a:cxn>
                    <a:cxn ang="0">
                      <a:pos x="295" y="624"/>
                    </a:cxn>
                  </a:cxnLst>
                  <a:rect l="0" t="0" r="r" b="b"/>
                  <a:pathLst>
                    <a:path w="1379" h="654">
                      <a:moveTo>
                        <a:pt x="548" y="654"/>
                      </a:moveTo>
                      <a:lnTo>
                        <a:pt x="550" y="650"/>
                      </a:lnTo>
                      <a:lnTo>
                        <a:pt x="553" y="645"/>
                      </a:lnTo>
                      <a:lnTo>
                        <a:pt x="555" y="641"/>
                      </a:lnTo>
                      <a:lnTo>
                        <a:pt x="558" y="637"/>
                      </a:lnTo>
                      <a:lnTo>
                        <a:pt x="566" y="629"/>
                      </a:lnTo>
                      <a:lnTo>
                        <a:pt x="573" y="623"/>
                      </a:lnTo>
                      <a:lnTo>
                        <a:pt x="580" y="616"/>
                      </a:lnTo>
                      <a:lnTo>
                        <a:pt x="585" y="609"/>
                      </a:lnTo>
                      <a:lnTo>
                        <a:pt x="587" y="605"/>
                      </a:lnTo>
                      <a:lnTo>
                        <a:pt x="589" y="600"/>
                      </a:lnTo>
                      <a:lnTo>
                        <a:pt x="590" y="595"/>
                      </a:lnTo>
                      <a:lnTo>
                        <a:pt x="590" y="590"/>
                      </a:lnTo>
                      <a:lnTo>
                        <a:pt x="590" y="540"/>
                      </a:lnTo>
                      <a:lnTo>
                        <a:pt x="584" y="510"/>
                      </a:lnTo>
                      <a:lnTo>
                        <a:pt x="591" y="507"/>
                      </a:lnTo>
                      <a:lnTo>
                        <a:pt x="599" y="506"/>
                      </a:lnTo>
                      <a:lnTo>
                        <a:pt x="606" y="505"/>
                      </a:lnTo>
                      <a:lnTo>
                        <a:pt x="613" y="505"/>
                      </a:lnTo>
                      <a:lnTo>
                        <a:pt x="620" y="504"/>
                      </a:lnTo>
                      <a:lnTo>
                        <a:pt x="628" y="504"/>
                      </a:lnTo>
                      <a:lnTo>
                        <a:pt x="635" y="503"/>
                      </a:lnTo>
                      <a:lnTo>
                        <a:pt x="643" y="500"/>
                      </a:lnTo>
                      <a:lnTo>
                        <a:pt x="649" y="498"/>
                      </a:lnTo>
                      <a:lnTo>
                        <a:pt x="654" y="495"/>
                      </a:lnTo>
                      <a:lnTo>
                        <a:pt x="659" y="492"/>
                      </a:lnTo>
                      <a:lnTo>
                        <a:pt x="663" y="487"/>
                      </a:lnTo>
                      <a:lnTo>
                        <a:pt x="671" y="479"/>
                      </a:lnTo>
                      <a:lnTo>
                        <a:pt x="681" y="472"/>
                      </a:lnTo>
                      <a:lnTo>
                        <a:pt x="691" y="465"/>
                      </a:lnTo>
                      <a:lnTo>
                        <a:pt x="699" y="456"/>
                      </a:lnTo>
                      <a:lnTo>
                        <a:pt x="706" y="448"/>
                      </a:lnTo>
                      <a:lnTo>
                        <a:pt x="714" y="440"/>
                      </a:lnTo>
                      <a:lnTo>
                        <a:pt x="721" y="431"/>
                      </a:lnTo>
                      <a:lnTo>
                        <a:pt x="729" y="425"/>
                      </a:lnTo>
                      <a:lnTo>
                        <a:pt x="733" y="423"/>
                      </a:lnTo>
                      <a:lnTo>
                        <a:pt x="739" y="421"/>
                      </a:lnTo>
                      <a:lnTo>
                        <a:pt x="744" y="420"/>
                      </a:lnTo>
                      <a:lnTo>
                        <a:pt x="750" y="420"/>
                      </a:lnTo>
                      <a:lnTo>
                        <a:pt x="753" y="420"/>
                      </a:lnTo>
                      <a:lnTo>
                        <a:pt x="755" y="421"/>
                      </a:lnTo>
                      <a:lnTo>
                        <a:pt x="757" y="422"/>
                      </a:lnTo>
                      <a:lnTo>
                        <a:pt x="759" y="424"/>
                      </a:lnTo>
                      <a:lnTo>
                        <a:pt x="761" y="428"/>
                      </a:lnTo>
                      <a:lnTo>
                        <a:pt x="762" y="435"/>
                      </a:lnTo>
                      <a:lnTo>
                        <a:pt x="763" y="441"/>
                      </a:lnTo>
                      <a:lnTo>
                        <a:pt x="764" y="448"/>
                      </a:lnTo>
                      <a:lnTo>
                        <a:pt x="767" y="454"/>
                      </a:lnTo>
                      <a:lnTo>
                        <a:pt x="769" y="460"/>
                      </a:lnTo>
                      <a:lnTo>
                        <a:pt x="773" y="466"/>
                      </a:lnTo>
                      <a:lnTo>
                        <a:pt x="777" y="471"/>
                      </a:lnTo>
                      <a:lnTo>
                        <a:pt x="782" y="475"/>
                      </a:lnTo>
                      <a:lnTo>
                        <a:pt x="787" y="478"/>
                      </a:lnTo>
                      <a:lnTo>
                        <a:pt x="792" y="480"/>
                      </a:lnTo>
                      <a:lnTo>
                        <a:pt x="799" y="482"/>
                      </a:lnTo>
                      <a:lnTo>
                        <a:pt x="805" y="483"/>
                      </a:lnTo>
                      <a:lnTo>
                        <a:pt x="812" y="483"/>
                      </a:lnTo>
                      <a:lnTo>
                        <a:pt x="861" y="483"/>
                      </a:lnTo>
                      <a:lnTo>
                        <a:pt x="869" y="483"/>
                      </a:lnTo>
                      <a:lnTo>
                        <a:pt x="876" y="481"/>
                      </a:lnTo>
                      <a:lnTo>
                        <a:pt x="884" y="479"/>
                      </a:lnTo>
                      <a:lnTo>
                        <a:pt x="890" y="476"/>
                      </a:lnTo>
                      <a:lnTo>
                        <a:pt x="896" y="474"/>
                      </a:lnTo>
                      <a:lnTo>
                        <a:pt x="903" y="471"/>
                      </a:lnTo>
                      <a:lnTo>
                        <a:pt x="911" y="469"/>
                      </a:lnTo>
                      <a:lnTo>
                        <a:pt x="919" y="467"/>
                      </a:lnTo>
                      <a:lnTo>
                        <a:pt x="920" y="452"/>
                      </a:lnTo>
                      <a:lnTo>
                        <a:pt x="922" y="439"/>
                      </a:lnTo>
                      <a:lnTo>
                        <a:pt x="925" y="426"/>
                      </a:lnTo>
                      <a:lnTo>
                        <a:pt x="929" y="414"/>
                      </a:lnTo>
                      <a:lnTo>
                        <a:pt x="933" y="401"/>
                      </a:lnTo>
                      <a:lnTo>
                        <a:pt x="937" y="389"/>
                      </a:lnTo>
                      <a:lnTo>
                        <a:pt x="939" y="375"/>
                      </a:lnTo>
                      <a:lnTo>
                        <a:pt x="940" y="360"/>
                      </a:lnTo>
                      <a:lnTo>
                        <a:pt x="947" y="363"/>
                      </a:lnTo>
                      <a:lnTo>
                        <a:pt x="953" y="366"/>
                      </a:lnTo>
                      <a:lnTo>
                        <a:pt x="959" y="370"/>
                      </a:lnTo>
                      <a:lnTo>
                        <a:pt x="964" y="374"/>
                      </a:lnTo>
                      <a:lnTo>
                        <a:pt x="971" y="379"/>
                      </a:lnTo>
                      <a:lnTo>
                        <a:pt x="976" y="381"/>
                      </a:lnTo>
                      <a:lnTo>
                        <a:pt x="983" y="383"/>
                      </a:lnTo>
                      <a:lnTo>
                        <a:pt x="990" y="384"/>
                      </a:lnTo>
                      <a:lnTo>
                        <a:pt x="1048" y="384"/>
                      </a:lnTo>
                      <a:lnTo>
                        <a:pt x="1055" y="384"/>
                      </a:lnTo>
                      <a:lnTo>
                        <a:pt x="1060" y="383"/>
                      </a:lnTo>
                      <a:lnTo>
                        <a:pt x="1064" y="381"/>
                      </a:lnTo>
                      <a:lnTo>
                        <a:pt x="1068" y="379"/>
                      </a:lnTo>
                      <a:lnTo>
                        <a:pt x="1077" y="373"/>
                      </a:lnTo>
                      <a:lnTo>
                        <a:pt x="1087" y="369"/>
                      </a:lnTo>
                      <a:lnTo>
                        <a:pt x="1099" y="366"/>
                      </a:lnTo>
                      <a:lnTo>
                        <a:pt x="1110" y="364"/>
                      </a:lnTo>
                      <a:lnTo>
                        <a:pt x="1115" y="362"/>
                      </a:lnTo>
                      <a:lnTo>
                        <a:pt x="1120" y="359"/>
                      </a:lnTo>
                      <a:lnTo>
                        <a:pt x="1124" y="356"/>
                      </a:lnTo>
                      <a:lnTo>
                        <a:pt x="1127" y="351"/>
                      </a:lnTo>
                      <a:lnTo>
                        <a:pt x="1133" y="340"/>
                      </a:lnTo>
                      <a:lnTo>
                        <a:pt x="1138" y="331"/>
                      </a:lnTo>
                      <a:lnTo>
                        <a:pt x="1140" y="326"/>
                      </a:lnTo>
                      <a:lnTo>
                        <a:pt x="1143" y="323"/>
                      </a:lnTo>
                      <a:lnTo>
                        <a:pt x="1147" y="318"/>
                      </a:lnTo>
                      <a:lnTo>
                        <a:pt x="1151" y="315"/>
                      </a:lnTo>
                      <a:lnTo>
                        <a:pt x="1159" y="310"/>
                      </a:lnTo>
                      <a:lnTo>
                        <a:pt x="1168" y="307"/>
                      </a:lnTo>
                      <a:lnTo>
                        <a:pt x="1176" y="304"/>
                      </a:lnTo>
                      <a:lnTo>
                        <a:pt x="1184" y="302"/>
                      </a:lnTo>
                      <a:lnTo>
                        <a:pt x="1200" y="298"/>
                      </a:lnTo>
                      <a:lnTo>
                        <a:pt x="1217" y="291"/>
                      </a:lnTo>
                      <a:lnTo>
                        <a:pt x="1229" y="287"/>
                      </a:lnTo>
                      <a:lnTo>
                        <a:pt x="1238" y="284"/>
                      </a:lnTo>
                      <a:lnTo>
                        <a:pt x="1247" y="281"/>
                      </a:lnTo>
                      <a:lnTo>
                        <a:pt x="1258" y="277"/>
                      </a:lnTo>
                      <a:lnTo>
                        <a:pt x="1265" y="267"/>
                      </a:lnTo>
                      <a:lnTo>
                        <a:pt x="1272" y="255"/>
                      </a:lnTo>
                      <a:lnTo>
                        <a:pt x="1309" y="243"/>
                      </a:lnTo>
                      <a:lnTo>
                        <a:pt x="1342" y="229"/>
                      </a:lnTo>
                      <a:lnTo>
                        <a:pt x="1349" y="225"/>
                      </a:lnTo>
                      <a:lnTo>
                        <a:pt x="1355" y="220"/>
                      </a:lnTo>
                      <a:lnTo>
                        <a:pt x="1361" y="215"/>
                      </a:lnTo>
                      <a:lnTo>
                        <a:pt x="1367" y="210"/>
                      </a:lnTo>
                      <a:lnTo>
                        <a:pt x="1372" y="203"/>
                      </a:lnTo>
                      <a:lnTo>
                        <a:pt x="1375" y="196"/>
                      </a:lnTo>
                      <a:lnTo>
                        <a:pt x="1377" y="188"/>
                      </a:lnTo>
                      <a:lnTo>
                        <a:pt x="1379" y="180"/>
                      </a:lnTo>
                      <a:lnTo>
                        <a:pt x="1349" y="169"/>
                      </a:lnTo>
                      <a:lnTo>
                        <a:pt x="1322" y="162"/>
                      </a:lnTo>
                      <a:lnTo>
                        <a:pt x="1310" y="158"/>
                      </a:lnTo>
                      <a:lnTo>
                        <a:pt x="1296" y="153"/>
                      </a:lnTo>
                      <a:lnTo>
                        <a:pt x="1284" y="145"/>
                      </a:lnTo>
                      <a:lnTo>
                        <a:pt x="1270" y="137"/>
                      </a:lnTo>
                      <a:lnTo>
                        <a:pt x="1265" y="132"/>
                      </a:lnTo>
                      <a:lnTo>
                        <a:pt x="1261" y="127"/>
                      </a:lnTo>
                      <a:lnTo>
                        <a:pt x="1258" y="120"/>
                      </a:lnTo>
                      <a:lnTo>
                        <a:pt x="1256" y="113"/>
                      </a:lnTo>
                      <a:lnTo>
                        <a:pt x="1254" y="107"/>
                      </a:lnTo>
                      <a:lnTo>
                        <a:pt x="1250" y="101"/>
                      </a:lnTo>
                      <a:lnTo>
                        <a:pt x="1248" y="94"/>
                      </a:lnTo>
                      <a:lnTo>
                        <a:pt x="1244" y="87"/>
                      </a:lnTo>
                      <a:lnTo>
                        <a:pt x="1171" y="87"/>
                      </a:lnTo>
                      <a:lnTo>
                        <a:pt x="1167" y="86"/>
                      </a:lnTo>
                      <a:lnTo>
                        <a:pt x="1162" y="84"/>
                      </a:lnTo>
                      <a:lnTo>
                        <a:pt x="1158" y="82"/>
                      </a:lnTo>
                      <a:lnTo>
                        <a:pt x="1155" y="79"/>
                      </a:lnTo>
                      <a:lnTo>
                        <a:pt x="1152" y="75"/>
                      </a:lnTo>
                      <a:lnTo>
                        <a:pt x="1148" y="72"/>
                      </a:lnTo>
                      <a:lnTo>
                        <a:pt x="1144" y="70"/>
                      </a:lnTo>
                      <a:lnTo>
                        <a:pt x="1140" y="68"/>
                      </a:lnTo>
                      <a:lnTo>
                        <a:pt x="1127" y="67"/>
                      </a:lnTo>
                      <a:lnTo>
                        <a:pt x="1117" y="67"/>
                      </a:lnTo>
                      <a:lnTo>
                        <a:pt x="1105" y="68"/>
                      </a:lnTo>
                      <a:lnTo>
                        <a:pt x="1093" y="68"/>
                      </a:lnTo>
                      <a:lnTo>
                        <a:pt x="1075" y="69"/>
                      </a:lnTo>
                      <a:lnTo>
                        <a:pt x="1060" y="71"/>
                      </a:lnTo>
                      <a:lnTo>
                        <a:pt x="1044" y="72"/>
                      </a:lnTo>
                      <a:lnTo>
                        <a:pt x="1028" y="73"/>
                      </a:lnTo>
                      <a:lnTo>
                        <a:pt x="933" y="73"/>
                      </a:lnTo>
                      <a:lnTo>
                        <a:pt x="925" y="73"/>
                      </a:lnTo>
                      <a:lnTo>
                        <a:pt x="917" y="74"/>
                      </a:lnTo>
                      <a:lnTo>
                        <a:pt x="910" y="76"/>
                      </a:lnTo>
                      <a:lnTo>
                        <a:pt x="902" y="78"/>
                      </a:lnTo>
                      <a:lnTo>
                        <a:pt x="889" y="83"/>
                      </a:lnTo>
                      <a:lnTo>
                        <a:pt x="876" y="89"/>
                      </a:lnTo>
                      <a:lnTo>
                        <a:pt x="863" y="96"/>
                      </a:lnTo>
                      <a:lnTo>
                        <a:pt x="849" y="101"/>
                      </a:lnTo>
                      <a:lnTo>
                        <a:pt x="842" y="103"/>
                      </a:lnTo>
                      <a:lnTo>
                        <a:pt x="835" y="105"/>
                      </a:lnTo>
                      <a:lnTo>
                        <a:pt x="828" y="106"/>
                      </a:lnTo>
                      <a:lnTo>
                        <a:pt x="818" y="106"/>
                      </a:lnTo>
                      <a:lnTo>
                        <a:pt x="802" y="105"/>
                      </a:lnTo>
                      <a:lnTo>
                        <a:pt x="785" y="104"/>
                      </a:lnTo>
                      <a:lnTo>
                        <a:pt x="771" y="101"/>
                      </a:lnTo>
                      <a:lnTo>
                        <a:pt x="757" y="97"/>
                      </a:lnTo>
                      <a:lnTo>
                        <a:pt x="744" y="90"/>
                      </a:lnTo>
                      <a:lnTo>
                        <a:pt x="730" y="84"/>
                      </a:lnTo>
                      <a:lnTo>
                        <a:pt x="717" y="76"/>
                      </a:lnTo>
                      <a:lnTo>
                        <a:pt x="702" y="66"/>
                      </a:lnTo>
                      <a:lnTo>
                        <a:pt x="694" y="58"/>
                      </a:lnTo>
                      <a:lnTo>
                        <a:pt x="687" y="50"/>
                      </a:lnTo>
                      <a:lnTo>
                        <a:pt x="681" y="43"/>
                      </a:lnTo>
                      <a:lnTo>
                        <a:pt x="675" y="34"/>
                      </a:lnTo>
                      <a:lnTo>
                        <a:pt x="669" y="26"/>
                      </a:lnTo>
                      <a:lnTo>
                        <a:pt x="663" y="19"/>
                      </a:lnTo>
                      <a:lnTo>
                        <a:pt x="655" y="13"/>
                      </a:lnTo>
                      <a:lnTo>
                        <a:pt x="645" y="6"/>
                      </a:lnTo>
                      <a:lnTo>
                        <a:pt x="639" y="3"/>
                      </a:lnTo>
                      <a:lnTo>
                        <a:pt x="632" y="2"/>
                      </a:lnTo>
                      <a:lnTo>
                        <a:pt x="626" y="1"/>
                      </a:lnTo>
                      <a:lnTo>
                        <a:pt x="619" y="1"/>
                      </a:lnTo>
                      <a:lnTo>
                        <a:pt x="607" y="3"/>
                      </a:lnTo>
                      <a:lnTo>
                        <a:pt x="592" y="3"/>
                      </a:lnTo>
                      <a:lnTo>
                        <a:pt x="568" y="2"/>
                      </a:lnTo>
                      <a:lnTo>
                        <a:pt x="546" y="0"/>
                      </a:lnTo>
                      <a:lnTo>
                        <a:pt x="535" y="1"/>
                      </a:lnTo>
                      <a:lnTo>
                        <a:pt x="526" y="4"/>
                      </a:lnTo>
                      <a:lnTo>
                        <a:pt x="521" y="6"/>
                      </a:lnTo>
                      <a:lnTo>
                        <a:pt x="517" y="10"/>
                      </a:lnTo>
                      <a:lnTo>
                        <a:pt x="514" y="14"/>
                      </a:lnTo>
                      <a:lnTo>
                        <a:pt x="510" y="18"/>
                      </a:lnTo>
                      <a:lnTo>
                        <a:pt x="506" y="24"/>
                      </a:lnTo>
                      <a:lnTo>
                        <a:pt x="504" y="30"/>
                      </a:lnTo>
                      <a:lnTo>
                        <a:pt x="502" y="36"/>
                      </a:lnTo>
                      <a:lnTo>
                        <a:pt x="501" y="42"/>
                      </a:lnTo>
                      <a:lnTo>
                        <a:pt x="500" y="54"/>
                      </a:lnTo>
                      <a:lnTo>
                        <a:pt x="500" y="69"/>
                      </a:lnTo>
                      <a:lnTo>
                        <a:pt x="500" y="115"/>
                      </a:lnTo>
                      <a:lnTo>
                        <a:pt x="478" y="103"/>
                      </a:lnTo>
                      <a:lnTo>
                        <a:pt x="460" y="91"/>
                      </a:lnTo>
                      <a:lnTo>
                        <a:pt x="451" y="86"/>
                      </a:lnTo>
                      <a:lnTo>
                        <a:pt x="440" y="83"/>
                      </a:lnTo>
                      <a:lnTo>
                        <a:pt x="430" y="81"/>
                      </a:lnTo>
                      <a:lnTo>
                        <a:pt x="416" y="80"/>
                      </a:lnTo>
                      <a:lnTo>
                        <a:pt x="358" y="80"/>
                      </a:lnTo>
                      <a:lnTo>
                        <a:pt x="348" y="79"/>
                      </a:lnTo>
                      <a:lnTo>
                        <a:pt x="339" y="77"/>
                      </a:lnTo>
                      <a:lnTo>
                        <a:pt x="330" y="75"/>
                      </a:lnTo>
                      <a:lnTo>
                        <a:pt x="322" y="72"/>
                      </a:lnTo>
                      <a:lnTo>
                        <a:pt x="313" y="69"/>
                      </a:lnTo>
                      <a:lnTo>
                        <a:pt x="304" y="66"/>
                      </a:lnTo>
                      <a:lnTo>
                        <a:pt x="295" y="63"/>
                      </a:lnTo>
                      <a:lnTo>
                        <a:pt x="285" y="63"/>
                      </a:lnTo>
                      <a:lnTo>
                        <a:pt x="280" y="63"/>
                      </a:lnTo>
                      <a:lnTo>
                        <a:pt x="274" y="64"/>
                      </a:lnTo>
                      <a:lnTo>
                        <a:pt x="270" y="66"/>
                      </a:lnTo>
                      <a:lnTo>
                        <a:pt x="266" y="68"/>
                      </a:lnTo>
                      <a:lnTo>
                        <a:pt x="259" y="72"/>
                      </a:lnTo>
                      <a:lnTo>
                        <a:pt x="253" y="78"/>
                      </a:lnTo>
                      <a:lnTo>
                        <a:pt x="241" y="92"/>
                      </a:lnTo>
                      <a:lnTo>
                        <a:pt x="228" y="108"/>
                      </a:lnTo>
                      <a:lnTo>
                        <a:pt x="231" y="121"/>
                      </a:lnTo>
                      <a:lnTo>
                        <a:pt x="234" y="132"/>
                      </a:lnTo>
                      <a:lnTo>
                        <a:pt x="236" y="138"/>
                      </a:lnTo>
                      <a:lnTo>
                        <a:pt x="238" y="143"/>
                      </a:lnTo>
                      <a:lnTo>
                        <a:pt x="239" y="149"/>
                      </a:lnTo>
                      <a:lnTo>
                        <a:pt x="239" y="157"/>
                      </a:lnTo>
                      <a:lnTo>
                        <a:pt x="239" y="160"/>
                      </a:lnTo>
                      <a:lnTo>
                        <a:pt x="238" y="163"/>
                      </a:lnTo>
                      <a:lnTo>
                        <a:pt x="236" y="166"/>
                      </a:lnTo>
                      <a:lnTo>
                        <a:pt x="234" y="168"/>
                      </a:lnTo>
                      <a:lnTo>
                        <a:pt x="229" y="171"/>
                      </a:lnTo>
                      <a:lnTo>
                        <a:pt x="223" y="174"/>
                      </a:lnTo>
                      <a:lnTo>
                        <a:pt x="210" y="189"/>
                      </a:lnTo>
                      <a:lnTo>
                        <a:pt x="197" y="201"/>
                      </a:lnTo>
                      <a:lnTo>
                        <a:pt x="182" y="209"/>
                      </a:lnTo>
                      <a:lnTo>
                        <a:pt x="170" y="217"/>
                      </a:lnTo>
                      <a:lnTo>
                        <a:pt x="163" y="222"/>
                      </a:lnTo>
                      <a:lnTo>
                        <a:pt x="159" y="227"/>
                      </a:lnTo>
                      <a:lnTo>
                        <a:pt x="157" y="233"/>
                      </a:lnTo>
                      <a:lnTo>
                        <a:pt x="156" y="242"/>
                      </a:lnTo>
                      <a:lnTo>
                        <a:pt x="157" y="245"/>
                      </a:lnTo>
                      <a:lnTo>
                        <a:pt x="158" y="248"/>
                      </a:lnTo>
                      <a:lnTo>
                        <a:pt x="160" y="250"/>
                      </a:lnTo>
                      <a:lnTo>
                        <a:pt x="163" y="252"/>
                      </a:lnTo>
                      <a:lnTo>
                        <a:pt x="171" y="256"/>
                      </a:lnTo>
                      <a:lnTo>
                        <a:pt x="178" y="260"/>
                      </a:lnTo>
                      <a:lnTo>
                        <a:pt x="185" y="270"/>
                      </a:lnTo>
                      <a:lnTo>
                        <a:pt x="191" y="278"/>
                      </a:lnTo>
                      <a:lnTo>
                        <a:pt x="195" y="281"/>
                      </a:lnTo>
                      <a:lnTo>
                        <a:pt x="199" y="284"/>
                      </a:lnTo>
                      <a:lnTo>
                        <a:pt x="203" y="286"/>
                      </a:lnTo>
                      <a:lnTo>
                        <a:pt x="208" y="286"/>
                      </a:lnTo>
                      <a:lnTo>
                        <a:pt x="212" y="286"/>
                      </a:lnTo>
                      <a:lnTo>
                        <a:pt x="215" y="284"/>
                      </a:lnTo>
                      <a:lnTo>
                        <a:pt x="218" y="282"/>
                      </a:lnTo>
                      <a:lnTo>
                        <a:pt x="220" y="279"/>
                      </a:lnTo>
                      <a:lnTo>
                        <a:pt x="223" y="276"/>
                      </a:lnTo>
                      <a:lnTo>
                        <a:pt x="226" y="274"/>
                      </a:lnTo>
                      <a:lnTo>
                        <a:pt x="229" y="272"/>
                      </a:lnTo>
                      <a:lnTo>
                        <a:pt x="232" y="270"/>
                      </a:lnTo>
                      <a:lnTo>
                        <a:pt x="251" y="266"/>
                      </a:lnTo>
                      <a:lnTo>
                        <a:pt x="266" y="264"/>
                      </a:lnTo>
                      <a:lnTo>
                        <a:pt x="283" y="262"/>
                      </a:lnTo>
                      <a:lnTo>
                        <a:pt x="301" y="262"/>
                      </a:lnTo>
                      <a:lnTo>
                        <a:pt x="314" y="262"/>
                      </a:lnTo>
                      <a:lnTo>
                        <a:pt x="315" y="278"/>
                      </a:lnTo>
                      <a:lnTo>
                        <a:pt x="314" y="294"/>
                      </a:lnTo>
                      <a:lnTo>
                        <a:pt x="315" y="299"/>
                      </a:lnTo>
                      <a:lnTo>
                        <a:pt x="316" y="303"/>
                      </a:lnTo>
                      <a:lnTo>
                        <a:pt x="318" y="306"/>
                      </a:lnTo>
                      <a:lnTo>
                        <a:pt x="320" y="310"/>
                      </a:lnTo>
                      <a:lnTo>
                        <a:pt x="326" y="315"/>
                      </a:lnTo>
                      <a:lnTo>
                        <a:pt x="333" y="321"/>
                      </a:lnTo>
                      <a:lnTo>
                        <a:pt x="341" y="325"/>
                      </a:lnTo>
                      <a:lnTo>
                        <a:pt x="349" y="330"/>
                      </a:lnTo>
                      <a:lnTo>
                        <a:pt x="356" y="336"/>
                      </a:lnTo>
                      <a:lnTo>
                        <a:pt x="362" y="343"/>
                      </a:lnTo>
                      <a:lnTo>
                        <a:pt x="369" y="354"/>
                      </a:lnTo>
                      <a:lnTo>
                        <a:pt x="374" y="364"/>
                      </a:lnTo>
                      <a:lnTo>
                        <a:pt x="377" y="368"/>
                      </a:lnTo>
                      <a:lnTo>
                        <a:pt x="381" y="371"/>
                      </a:lnTo>
                      <a:lnTo>
                        <a:pt x="386" y="373"/>
                      </a:lnTo>
                      <a:lnTo>
                        <a:pt x="391" y="374"/>
                      </a:lnTo>
                      <a:lnTo>
                        <a:pt x="405" y="373"/>
                      </a:lnTo>
                      <a:lnTo>
                        <a:pt x="416" y="371"/>
                      </a:lnTo>
                      <a:lnTo>
                        <a:pt x="429" y="368"/>
                      </a:lnTo>
                      <a:lnTo>
                        <a:pt x="442" y="367"/>
                      </a:lnTo>
                      <a:lnTo>
                        <a:pt x="451" y="367"/>
                      </a:lnTo>
                      <a:lnTo>
                        <a:pt x="458" y="368"/>
                      </a:lnTo>
                      <a:lnTo>
                        <a:pt x="466" y="368"/>
                      </a:lnTo>
                      <a:lnTo>
                        <a:pt x="474" y="368"/>
                      </a:lnTo>
                      <a:lnTo>
                        <a:pt x="478" y="373"/>
                      </a:lnTo>
                      <a:lnTo>
                        <a:pt x="482" y="380"/>
                      </a:lnTo>
                      <a:lnTo>
                        <a:pt x="481" y="385"/>
                      </a:lnTo>
                      <a:lnTo>
                        <a:pt x="480" y="390"/>
                      </a:lnTo>
                      <a:lnTo>
                        <a:pt x="477" y="394"/>
                      </a:lnTo>
                      <a:lnTo>
                        <a:pt x="474" y="397"/>
                      </a:lnTo>
                      <a:lnTo>
                        <a:pt x="470" y="400"/>
                      </a:lnTo>
                      <a:lnTo>
                        <a:pt x="466" y="402"/>
                      </a:lnTo>
                      <a:lnTo>
                        <a:pt x="462" y="404"/>
                      </a:lnTo>
                      <a:lnTo>
                        <a:pt x="457" y="407"/>
                      </a:lnTo>
                      <a:lnTo>
                        <a:pt x="445" y="410"/>
                      </a:lnTo>
                      <a:lnTo>
                        <a:pt x="434" y="414"/>
                      </a:lnTo>
                      <a:lnTo>
                        <a:pt x="423" y="418"/>
                      </a:lnTo>
                      <a:lnTo>
                        <a:pt x="412" y="424"/>
                      </a:lnTo>
                      <a:lnTo>
                        <a:pt x="408" y="428"/>
                      </a:lnTo>
                      <a:lnTo>
                        <a:pt x="405" y="431"/>
                      </a:lnTo>
                      <a:lnTo>
                        <a:pt x="402" y="437"/>
                      </a:lnTo>
                      <a:lnTo>
                        <a:pt x="399" y="441"/>
                      </a:lnTo>
                      <a:lnTo>
                        <a:pt x="394" y="450"/>
                      </a:lnTo>
                      <a:lnTo>
                        <a:pt x="389" y="459"/>
                      </a:lnTo>
                      <a:lnTo>
                        <a:pt x="384" y="468"/>
                      </a:lnTo>
                      <a:lnTo>
                        <a:pt x="379" y="475"/>
                      </a:lnTo>
                      <a:lnTo>
                        <a:pt x="375" y="478"/>
                      </a:lnTo>
                      <a:lnTo>
                        <a:pt x="372" y="479"/>
                      </a:lnTo>
                      <a:lnTo>
                        <a:pt x="367" y="481"/>
                      </a:lnTo>
                      <a:lnTo>
                        <a:pt x="361" y="481"/>
                      </a:lnTo>
                      <a:lnTo>
                        <a:pt x="356" y="481"/>
                      </a:lnTo>
                      <a:lnTo>
                        <a:pt x="352" y="480"/>
                      </a:lnTo>
                      <a:lnTo>
                        <a:pt x="348" y="478"/>
                      </a:lnTo>
                      <a:lnTo>
                        <a:pt x="344" y="476"/>
                      </a:lnTo>
                      <a:lnTo>
                        <a:pt x="335" y="471"/>
                      </a:lnTo>
                      <a:lnTo>
                        <a:pt x="329" y="465"/>
                      </a:lnTo>
                      <a:lnTo>
                        <a:pt x="322" y="458"/>
                      </a:lnTo>
                      <a:lnTo>
                        <a:pt x="315" y="453"/>
                      </a:lnTo>
                      <a:lnTo>
                        <a:pt x="311" y="451"/>
                      </a:lnTo>
                      <a:lnTo>
                        <a:pt x="306" y="449"/>
                      </a:lnTo>
                      <a:lnTo>
                        <a:pt x="301" y="448"/>
                      </a:lnTo>
                      <a:lnTo>
                        <a:pt x="296" y="448"/>
                      </a:lnTo>
                      <a:lnTo>
                        <a:pt x="290" y="449"/>
                      </a:lnTo>
                      <a:lnTo>
                        <a:pt x="284" y="451"/>
                      </a:lnTo>
                      <a:lnTo>
                        <a:pt x="278" y="454"/>
                      </a:lnTo>
                      <a:lnTo>
                        <a:pt x="273" y="458"/>
                      </a:lnTo>
                      <a:lnTo>
                        <a:pt x="265" y="469"/>
                      </a:lnTo>
                      <a:lnTo>
                        <a:pt x="258" y="481"/>
                      </a:lnTo>
                      <a:lnTo>
                        <a:pt x="252" y="494"/>
                      </a:lnTo>
                      <a:lnTo>
                        <a:pt x="243" y="504"/>
                      </a:lnTo>
                      <a:lnTo>
                        <a:pt x="238" y="508"/>
                      </a:lnTo>
                      <a:lnTo>
                        <a:pt x="233" y="511"/>
                      </a:lnTo>
                      <a:lnTo>
                        <a:pt x="227" y="514"/>
                      </a:lnTo>
                      <a:lnTo>
                        <a:pt x="220" y="514"/>
                      </a:lnTo>
                      <a:lnTo>
                        <a:pt x="213" y="513"/>
                      </a:lnTo>
                      <a:lnTo>
                        <a:pt x="208" y="511"/>
                      </a:lnTo>
                      <a:lnTo>
                        <a:pt x="204" y="507"/>
                      </a:lnTo>
                      <a:lnTo>
                        <a:pt x="201" y="502"/>
                      </a:lnTo>
                      <a:lnTo>
                        <a:pt x="194" y="489"/>
                      </a:lnTo>
                      <a:lnTo>
                        <a:pt x="187" y="477"/>
                      </a:lnTo>
                      <a:lnTo>
                        <a:pt x="178" y="472"/>
                      </a:lnTo>
                      <a:lnTo>
                        <a:pt x="177" y="479"/>
                      </a:lnTo>
                      <a:lnTo>
                        <a:pt x="175" y="486"/>
                      </a:lnTo>
                      <a:lnTo>
                        <a:pt x="171" y="493"/>
                      </a:lnTo>
                      <a:lnTo>
                        <a:pt x="167" y="499"/>
                      </a:lnTo>
                      <a:lnTo>
                        <a:pt x="160" y="503"/>
                      </a:lnTo>
                      <a:lnTo>
                        <a:pt x="154" y="507"/>
                      </a:lnTo>
                      <a:lnTo>
                        <a:pt x="147" y="509"/>
                      </a:lnTo>
                      <a:lnTo>
                        <a:pt x="140" y="510"/>
                      </a:lnTo>
                      <a:lnTo>
                        <a:pt x="134" y="509"/>
                      </a:lnTo>
                      <a:lnTo>
                        <a:pt x="130" y="508"/>
                      </a:lnTo>
                      <a:lnTo>
                        <a:pt x="126" y="507"/>
                      </a:lnTo>
                      <a:lnTo>
                        <a:pt x="122" y="505"/>
                      </a:lnTo>
                      <a:lnTo>
                        <a:pt x="116" y="500"/>
                      </a:lnTo>
                      <a:lnTo>
                        <a:pt x="110" y="493"/>
                      </a:lnTo>
                      <a:lnTo>
                        <a:pt x="99" y="476"/>
                      </a:lnTo>
                      <a:lnTo>
                        <a:pt x="87" y="460"/>
                      </a:lnTo>
                      <a:lnTo>
                        <a:pt x="76" y="461"/>
                      </a:lnTo>
                      <a:lnTo>
                        <a:pt x="67" y="463"/>
                      </a:lnTo>
                      <a:lnTo>
                        <a:pt x="57" y="466"/>
                      </a:lnTo>
                      <a:lnTo>
                        <a:pt x="46" y="470"/>
                      </a:lnTo>
                      <a:lnTo>
                        <a:pt x="31" y="476"/>
                      </a:lnTo>
                      <a:lnTo>
                        <a:pt x="15" y="482"/>
                      </a:lnTo>
                      <a:lnTo>
                        <a:pt x="9" y="486"/>
                      </a:lnTo>
                      <a:lnTo>
                        <a:pt x="4" y="491"/>
                      </a:lnTo>
                      <a:lnTo>
                        <a:pt x="2" y="494"/>
                      </a:lnTo>
                      <a:lnTo>
                        <a:pt x="1" y="498"/>
                      </a:lnTo>
                      <a:lnTo>
                        <a:pt x="0" y="501"/>
                      </a:lnTo>
                      <a:lnTo>
                        <a:pt x="0" y="505"/>
                      </a:lnTo>
                      <a:lnTo>
                        <a:pt x="1" y="515"/>
                      </a:lnTo>
                      <a:lnTo>
                        <a:pt x="3" y="526"/>
                      </a:lnTo>
                      <a:lnTo>
                        <a:pt x="8" y="535"/>
                      </a:lnTo>
                      <a:lnTo>
                        <a:pt x="13" y="543"/>
                      </a:lnTo>
                      <a:lnTo>
                        <a:pt x="22" y="551"/>
                      </a:lnTo>
                      <a:lnTo>
                        <a:pt x="30" y="555"/>
                      </a:lnTo>
                      <a:lnTo>
                        <a:pt x="34" y="557"/>
                      </a:lnTo>
                      <a:lnTo>
                        <a:pt x="39" y="559"/>
                      </a:lnTo>
                      <a:lnTo>
                        <a:pt x="44" y="559"/>
                      </a:lnTo>
                      <a:lnTo>
                        <a:pt x="49" y="560"/>
                      </a:lnTo>
                      <a:lnTo>
                        <a:pt x="105" y="560"/>
                      </a:lnTo>
                      <a:lnTo>
                        <a:pt x="111" y="560"/>
                      </a:lnTo>
                      <a:lnTo>
                        <a:pt x="115" y="561"/>
                      </a:lnTo>
                      <a:lnTo>
                        <a:pt x="119" y="563"/>
                      </a:lnTo>
                      <a:lnTo>
                        <a:pt x="123" y="565"/>
                      </a:lnTo>
                      <a:lnTo>
                        <a:pt x="129" y="570"/>
                      </a:lnTo>
                      <a:lnTo>
                        <a:pt x="135" y="577"/>
                      </a:lnTo>
                      <a:lnTo>
                        <a:pt x="142" y="583"/>
                      </a:lnTo>
                      <a:lnTo>
                        <a:pt x="149" y="588"/>
                      </a:lnTo>
                      <a:lnTo>
                        <a:pt x="152" y="590"/>
                      </a:lnTo>
                      <a:lnTo>
                        <a:pt x="156" y="591"/>
                      </a:lnTo>
                      <a:lnTo>
                        <a:pt x="160" y="593"/>
                      </a:lnTo>
                      <a:lnTo>
                        <a:pt x="166" y="593"/>
                      </a:lnTo>
                      <a:lnTo>
                        <a:pt x="173" y="592"/>
                      </a:lnTo>
                      <a:lnTo>
                        <a:pt x="180" y="590"/>
                      </a:lnTo>
                      <a:lnTo>
                        <a:pt x="186" y="587"/>
                      </a:lnTo>
                      <a:lnTo>
                        <a:pt x="191" y="584"/>
                      </a:lnTo>
                      <a:lnTo>
                        <a:pt x="198" y="580"/>
                      </a:lnTo>
                      <a:lnTo>
                        <a:pt x="204" y="577"/>
                      </a:lnTo>
                      <a:lnTo>
                        <a:pt x="210" y="574"/>
                      </a:lnTo>
                      <a:lnTo>
                        <a:pt x="218" y="574"/>
                      </a:lnTo>
                      <a:lnTo>
                        <a:pt x="228" y="573"/>
                      </a:lnTo>
                      <a:lnTo>
                        <a:pt x="237" y="573"/>
                      </a:lnTo>
                      <a:lnTo>
                        <a:pt x="246" y="574"/>
                      </a:lnTo>
                      <a:lnTo>
                        <a:pt x="256" y="577"/>
                      </a:lnTo>
                      <a:lnTo>
                        <a:pt x="261" y="579"/>
                      </a:lnTo>
                      <a:lnTo>
                        <a:pt x="265" y="581"/>
                      </a:lnTo>
                      <a:lnTo>
                        <a:pt x="269" y="584"/>
                      </a:lnTo>
                      <a:lnTo>
                        <a:pt x="272" y="588"/>
                      </a:lnTo>
                      <a:lnTo>
                        <a:pt x="277" y="596"/>
                      </a:lnTo>
                      <a:lnTo>
                        <a:pt x="282" y="606"/>
                      </a:lnTo>
                      <a:lnTo>
                        <a:pt x="287" y="614"/>
                      </a:lnTo>
                      <a:lnTo>
                        <a:pt x="292" y="621"/>
                      </a:lnTo>
                      <a:lnTo>
                        <a:pt x="295" y="624"/>
                      </a:lnTo>
                      <a:lnTo>
                        <a:pt x="299" y="626"/>
                      </a:lnTo>
                      <a:lnTo>
                        <a:pt x="303" y="628"/>
                      </a:lnTo>
                      <a:lnTo>
                        <a:pt x="309" y="628"/>
                      </a:lnTo>
                      <a:lnTo>
                        <a:pt x="403" y="628"/>
                      </a:lnTo>
                      <a:lnTo>
                        <a:pt x="548" y="654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 w="9525">
                  <a:solidFill>
                    <a:sysClr val="windowText" lastClr="000000">
                      <a:lumMod val="50000"/>
                      <a:lumOff val="50000"/>
                    </a:sysClr>
                  </a:solidFill>
                  <a:round/>
                  <a:headEnd/>
                  <a:tailEnd/>
                </a:ln>
              </p:spPr>
            </p:sp>
            <p:sp>
              <p:nvSpPr>
                <p:cNvPr id="27" name="Kazakhstan"/>
                <p:cNvSpPr>
                  <a:spLocks/>
                </p:cNvSpPr>
                <p:nvPr/>
              </p:nvSpPr>
              <p:spPr bwMode="auto">
                <a:xfrm>
                  <a:off x="1456576" y="2264540"/>
                  <a:ext cx="2147755" cy="1047053"/>
                </a:xfrm>
                <a:custGeom>
                  <a:avLst/>
                  <a:gdLst/>
                  <a:ahLst/>
                  <a:cxnLst>
                    <a:cxn ang="0">
                      <a:pos x="399" y="962"/>
                    </a:cxn>
                    <a:cxn ang="0">
                      <a:pos x="641" y="1078"/>
                    </a:cxn>
                    <a:cxn ang="0">
                      <a:pos x="598" y="1247"/>
                    </a:cxn>
                    <a:cxn ang="0">
                      <a:pos x="536" y="1307"/>
                    </a:cxn>
                    <a:cxn ang="0">
                      <a:pos x="350" y="1272"/>
                    </a:cxn>
                    <a:cxn ang="0">
                      <a:pos x="271" y="1359"/>
                    </a:cxn>
                    <a:cxn ang="0">
                      <a:pos x="231" y="1430"/>
                    </a:cxn>
                    <a:cxn ang="0">
                      <a:pos x="276" y="1627"/>
                    </a:cxn>
                    <a:cxn ang="0">
                      <a:pos x="321" y="1794"/>
                    </a:cxn>
                    <a:cxn ang="0">
                      <a:pos x="1203" y="1382"/>
                    </a:cxn>
                    <a:cxn ang="0">
                      <a:pos x="1294" y="1332"/>
                    </a:cxn>
                    <a:cxn ang="0">
                      <a:pos x="1444" y="1345"/>
                    </a:cxn>
                    <a:cxn ang="0">
                      <a:pos x="1337" y="1478"/>
                    </a:cxn>
                    <a:cxn ang="0">
                      <a:pos x="1460" y="1719"/>
                    </a:cxn>
                    <a:cxn ang="0">
                      <a:pos x="1689" y="1796"/>
                    </a:cxn>
                    <a:cxn ang="0">
                      <a:pos x="1922" y="1933"/>
                    </a:cxn>
                    <a:cxn ang="0">
                      <a:pos x="1925" y="2074"/>
                    </a:cxn>
                    <a:cxn ang="0">
                      <a:pos x="2016" y="2227"/>
                    </a:cxn>
                    <a:cxn ang="0">
                      <a:pos x="2243" y="2216"/>
                    </a:cxn>
                    <a:cxn ang="0">
                      <a:pos x="2532" y="2058"/>
                    </a:cxn>
                    <a:cxn ang="0">
                      <a:pos x="2833" y="2002"/>
                    </a:cxn>
                    <a:cxn ang="0">
                      <a:pos x="3014" y="1976"/>
                    </a:cxn>
                    <a:cxn ang="0">
                      <a:pos x="3377" y="2005"/>
                    </a:cxn>
                    <a:cxn ang="0">
                      <a:pos x="3617" y="2078"/>
                    </a:cxn>
                    <a:cxn ang="0">
                      <a:pos x="3779" y="1948"/>
                    </a:cxn>
                    <a:cxn ang="0">
                      <a:pos x="3760" y="1717"/>
                    </a:cxn>
                    <a:cxn ang="0">
                      <a:pos x="3814" y="1661"/>
                    </a:cxn>
                    <a:cxn ang="0">
                      <a:pos x="3965" y="1619"/>
                    </a:cxn>
                    <a:cxn ang="0">
                      <a:pos x="3991" y="1517"/>
                    </a:cxn>
                    <a:cxn ang="0">
                      <a:pos x="4185" y="1439"/>
                    </a:cxn>
                    <a:cxn ang="0">
                      <a:pos x="4284" y="1308"/>
                    </a:cxn>
                    <a:cxn ang="0">
                      <a:pos x="4289" y="1123"/>
                    </a:cxn>
                    <a:cxn ang="0">
                      <a:pos x="4491" y="950"/>
                    </a:cxn>
                    <a:cxn ang="0">
                      <a:pos x="4343" y="884"/>
                    </a:cxn>
                    <a:cxn ang="0">
                      <a:pos x="4188" y="967"/>
                    </a:cxn>
                    <a:cxn ang="0">
                      <a:pos x="3998" y="734"/>
                    </a:cxn>
                    <a:cxn ang="0">
                      <a:pos x="3788" y="693"/>
                    </a:cxn>
                    <a:cxn ang="0">
                      <a:pos x="3630" y="633"/>
                    </a:cxn>
                    <a:cxn ang="0">
                      <a:pos x="3317" y="225"/>
                    </a:cxn>
                    <a:cxn ang="0">
                      <a:pos x="3236" y="186"/>
                    </a:cxn>
                    <a:cxn ang="0">
                      <a:pos x="3043" y="294"/>
                    </a:cxn>
                    <a:cxn ang="0">
                      <a:pos x="2972" y="230"/>
                    </a:cxn>
                    <a:cxn ang="0">
                      <a:pos x="2785" y="217"/>
                    </a:cxn>
                    <a:cxn ang="0">
                      <a:pos x="2732" y="5"/>
                    </a:cxn>
                    <a:cxn ang="0">
                      <a:pos x="2310" y="66"/>
                    </a:cxn>
                    <a:cxn ang="0">
                      <a:pos x="1995" y="123"/>
                    </a:cxn>
                    <a:cxn ang="0">
                      <a:pos x="1820" y="137"/>
                    </a:cxn>
                    <a:cxn ang="0">
                      <a:pos x="1769" y="246"/>
                    </a:cxn>
                    <a:cxn ang="0">
                      <a:pos x="1706" y="352"/>
                    </a:cxn>
                    <a:cxn ang="0">
                      <a:pos x="1669" y="502"/>
                    </a:cxn>
                    <a:cxn ang="0">
                      <a:pos x="1776" y="649"/>
                    </a:cxn>
                    <a:cxn ang="0">
                      <a:pos x="1590" y="641"/>
                    </a:cxn>
                    <a:cxn ang="0">
                      <a:pos x="1439" y="560"/>
                    </a:cxn>
                    <a:cxn ang="0">
                      <a:pos x="1272" y="507"/>
                    </a:cxn>
                    <a:cxn ang="0">
                      <a:pos x="1033" y="476"/>
                    </a:cxn>
                    <a:cxn ang="0">
                      <a:pos x="896" y="370"/>
                    </a:cxn>
                    <a:cxn ang="0">
                      <a:pos x="728" y="289"/>
                    </a:cxn>
                    <a:cxn ang="0">
                      <a:pos x="490" y="329"/>
                    </a:cxn>
                    <a:cxn ang="0">
                      <a:pos x="415" y="455"/>
                    </a:cxn>
                    <a:cxn ang="0">
                      <a:pos x="265" y="387"/>
                    </a:cxn>
                    <a:cxn ang="0">
                      <a:pos x="152" y="520"/>
                    </a:cxn>
                    <a:cxn ang="0">
                      <a:pos x="45" y="752"/>
                    </a:cxn>
                    <a:cxn ang="0">
                      <a:pos x="155" y="919"/>
                    </a:cxn>
                  </a:cxnLst>
                  <a:rect l="0" t="0" r="r" b="b"/>
                  <a:pathLst>
                    <a:path w="4491" h="2265">
                      <a:moveTo>
                        <a:pt x="167" y="1001"/>
                      </a:moveTo>
                      <a:lnTo>
                        <a:pt x="172" y="1002"/>
                      </a:lnTo>
                      <a:lnTo>
                        <a:pt x="178" y="1003"/>
                      </a:lnTo>
                      <a:lnTo>
                        <a:pt x="194" y="1000"/>
                      </a:lnTo>
                      <a:lnTo>
                        <a:pt x="209" y="998"/>
                      </a:lnTo>
                      <a:lnTo>
                        <a:pt x="223" y="1008"/>
                      </a:lnTo>
                      <a:lnTo>
                        <a:pt x="236" y="1017"/>
                      </a:lnTo>
                      <a:lnTo>
                        <a:pt x="242" y="1016"/>
                      </a:lnTo>
                      <a:lnTo>
                        <a:pt x="247" y="1014"/>
                      </a:lnTo>
                      <a:lnTo>
                        <a:pt x="278" y="1014"/>
                      </a:lnTo>
                      <a:lnTo>
                        <a:pt x="288" y="1013"/>
                      </a:lnTo>
                      <a:lnTo>
                        <a:pt x="298" y="1011"/>
                      </a:lnTo>
                      <a:lnTo>
                        <a:pt x="306" y="1007"/>
                      </a:lnTo>
                      <a:lnTo>
                        <a:pt x="316" y="1003"/>
                      </a:lnTo>
                      <a:lnTo>
                        <a:pt x="329" y="999"/>
                      </a:lnTo>
                      <a:lnTo>
                        <a:pt x="340" y="994"/>
                      </a:lnTo>
                      <a:lnTo>
                        <a:pt x="350" y="990"/>
                      </a:lnTo>
                      <a:lnTo>
                        <a:pt x="362" y="983"/>
                      </a:lnTo>
                      <a:lnTo>
                        <a:pt x="369" y="976"/>
                      </a:lnTo>
                      <a:lnTo>
                        <a:pt x="375" y="969"/>
                      </a:lnTo>
                      <a:lnTo>
                        <a:pt x="378" y="966"/>
                      </a:lnTo>
                      <a:lnTo>
                        <a:pt x="381" y="964"/>
                      </a:lnTo>
                      <a:lnTo>
                        <a:pt x="386" y="962"/>
                      </a:lnTo>
                      <a:lnTo>
                        <a:pt x="390" y="962"/>
                      </a:lnTo>
                      <a:lnTo>
                        <a:pt x="399" y="962"/>
                      </a:lnTo>
                      <a:lnTo>
                        <a:pt x="406" y="964"/>
                      </a:lnTo>
                      <a:lnTo>
                        <a:pt x="414" y="966"/>
                      </a:lnTo>
                      <a:lnTo>
                        <a:pt x="421" y="969"/>
                      </a:lnTo>
                      <a:lnTo>
                        <a:pt x="435" y="976"/>
                      </a:lnTo>
                      <a:lnTo>
                        <a:pt x="451" y="982"/>
                      </a:lnTo>
                      <a:lnTo>
                        <a:pt x="458" y="983"/>
                      </a:lnTo>
                      <a:lnTo>
                        <a:pt x="464" y="985"/>
                      </a:lnTo>
                      <a:lnTo>
                        <a:pt x="470" y="987"/>
                      </a:lnTo>
                      <a:lnTo>
                        <a:pt x="474" y="990"/>
                      </a:lnTo>
                      <a:lnTo>
                        <a:pt x="483" y="997"/>
                      </a:lnTo>
                      <a:lnTo>
                        <a:pt x="491" y="1007"/>
                      </a:lnTo>
                      <a:lnTo>
                        <a:pt x="499" y="1013"/>
                      </a:lnTo>
                      <a:lnTo>
                        <a:pt x="505" y="1018"/>
                      </a:lnTo>
                      <a:lnTo>
                        <a:pt x="512" y="1021"/>
                      </a:lnTo>
                      <a:lnTo>
                        <a:pt x="519" y="1024"/>
                      </a:lnTo>
                      <a:lnTo>
                        <a:pt x="536" y="1028"/>
                      </a:lnTo>
                      <a:lnTo>
                        <a:pt x="554" y="1032"/>
                      </a:lnTo>
                      <a:lnTo>
                        <a:pt x="568" y="1039"/>
                      </a:lnTo>
                      <a:lnTo>
                        <a:pt x="581" y="1045"/>
                      </a:lnTo>
                      <a:lnTo>
                        <a:pt x="594" y="1052"/>
                      </a:lnTo>
                      <a:lnTo>
                        <a:pt x="608" y="1059"/>
                      </a:lnTo>
                      <a:lnTo>
                        <a:pt x="621" y="1064"/>
                      </a:lnTo>
                      <a:lnTo>
                        <a:pt x="632" y="1070"/>
                      </a:lnTo>
                      <a:lnTo>
                        <a:pt x="636" y="1074"/>
                      </a:lnTo>
                      <a:lnTo>
                        <a:pt x="641" y="1078"/>
                      </a:lnTo>
                      <a:lnTo>
                        <a:pt x="643" y="1083"/>
                      </a:lnTo>
                      <a:lnTo>
                        <a:pt x="644" y="1089"/>
                      </a:lnTo>
                      <a:lnTo>
                        <a:pt x="644" y="1093"/>
                      </a:lnTo>
                      <a:lnTo>
                        <a:pt x="642" y="1096"/>
                      </a:lnTo>
                      <a:lnTo>
                        <a:pt x="641" y="1098"/>
                      </a:lnTo>
                      <a:lnTo>
                        <a:pt x="637" y="1100"/>
                      </a:lnTo>
                      <a:lnTo>
                        <a:pt x="633" y="1104"/>
                      </a:lnTo>
                      <a:lnTo>
                        <a:pt x="629" y="1109"/>
                      </a:lnTo>
                      <a:lnTo>
                        <a:pt x="626" y="1116"/>
                      </a:lnTo>
                      <a:lnTo>
                        <a:pt x="624" y="1124"/>
                      </a:lnTo>
                      <a:lnTo>
                        <a:pt x="623" y="1131"/>
                      </a:lnTo>
                      <a:lnTo>
                        <a:pt x="622" y="1139"/>
                      </a:lnTo>
                      <a:lnTo>
                        <a:pt x="627" y="1175"/>
                      </a:lnTo>
                      <a:lnTo>
                        <a:pt x="626" y="1182"/>
                      </a:lnTo>
                      <a:lnTo>
                        <a:pt x="625" y="1188"/>
                      </a:lnTo>
                      <a:lnTo>
                        <a:pt x="623" y="1194"/>
                      </a:lnTo>
                      <a:lnTo>
                        <a:pt x="620" y="1199"/>
                      </a:lnTo>
                      <a:lnTo>
                        <a:pt x="614" y="1209"/>
                      </a:lnTo>
                      <a:lnTo>
                        <a:pt x="604" y="1218"/>
                      </a:lnTo>
                      <a:lnTo>
                        <a:pt x="601" y="1222"/>
                      </a:lnTo>
                      <a:lnTo>
                        <a:pt x="599" y="1227"/>
                      </a:lnTo>
                      <a:lnTo>
                        <a:pt x="598" y="1231"/>
                      </a:lnTo>
                      <a:lnTo>
                        <a:pt x="598" y="1237"/>
                      </a:lnTo>
                      <a:lnTo>
                        <a:pt x="598" y="1242"/>
                      </a:lnTo>
                      <a:lnTo>
                        <a:pt x="598" y="1247"/>
                      </a:lnTo>
                      <a:lnTo>
                        <a:pt x="597" y="1252"/>
                      </a:lnTo>
                      <a:lnTo>
                        <a:pt x="595" y="1257"/>
                      </a:lnTo>
                      <a:lnTo>
                        <a:pt x="590" y="1262"/>
                      </a:lnTo>
                      <a:lnTo>
                        <a:pt x="585" y="1265"/>
                      </a:lnTo>
                      <a:lnTo>
                        <a:pt x="575" y="1273"/>
                      </a:lnTo>
                      <a:lnTo>
                        <a:pt x="569" y="1282"/>
                      </a:lnTo>
                      <a:lnTo>
                        <a:pt x="566" y="1286"/>
                      </a:lnTo>
                      <a:lnTo>
                        <a:pt x="563" y="1291"/>
                      </a:lnTo>
                      <a:lnTo>
                        <a:pt x="561" y="1297"/>
                      </a:lnTo>
                      <a:lnTo>
                        <a:pt x="560" y="1302"/>
                      </a:lnTo>
                      <a:lnTo>
                        <a:pt x="564" y="1305"/>
                      </a:lnTo>
                      <a:lnTo>
                        <a:pt x="568" y="1309"/>
                      </a:lnTo>
                      <a:lnTo>
                        <a:pt x="570" y="1313"/>
                      </a:lnTo>
                      <a:lnTo>
                        <a:pt x="572" y="1319"/>
                      </a:lnTo>
                      <a:lnTo>
                        <a:pt x="573" y="1330"/>
                      </a:lnTo>
                      <a:lnTo>
                        <a:pt x="573" y="1342"/>
                      </a:lnTo>
                      <a:lnTo>
                        <a:pt x="574" y="1351"/>
                      </a:lnTo>
                      <a:lnTo>
                        <a:pt x="573" y="1359"/>
                      </a:lnTo>
                      <a:lnTo>
                        <a:pt x="568" y="1361"/>
                      </a:lnTo>
                      <a:lnTo>
                        <a:pt x="562" y="1341"/>
                      </a:lnTo>
                      <a:lnTo>
                        <a:pt x="555" y="1324"/>
                      </a:lnTo>
                      <a:lnTo>
                        <a:pt x="549" y="1316"/>
                      </a:lnTo>
                      <a:lnTo>
                        <a:pt x="543" y="1311"/>
                      </a:lnTo>
                      <a:lnTo>
                        <a:pt x="540" y="1309"/>
                      </a:lnTo>
                      <a:lnTo>
                        <a:pt x="536" y="1307"/>
                      </a:lnTo>
                      <a:lnTo>
                        <a:pt x="532" y="1306"/>
                      </a:lnTo>
                      <a:lnTo>
                        <a:pt x="527" y="1306"/>
                      </a:lnTo>
                      <a:lnTo>
                        <a:pt x="488" y="1306"/>
                      </a:lnTo>
                      <a:lnTo>
                        <a:pt x="475" y="1306"/>
                      </a:lnTo>
                      <a:lnTo>
                        <a:pt x="462" y="1305"/>
                      </a:lnTo>
                      <a:lnTo>
                        <a:pt x="456" y="1304"/>
                      </a:lnTo>
                      <a:lnTo>
                        <a:pt x="450" y="1303"/>
                      </a:lnTo>
                      <a:lnTo>
                        <a:pt x="444" y="1301"/>
                      </a:lnTo>
                      <a:lnTo>
                        <a:pt x="437" y="1298"/>
                      </a:lnTo>
                      <a:lnTo>
                        <a:pt x="431" y="1294"/>
                      </a:lnTo>
                      <a:lnTo>
                        <a:pt x="428" y="1288"/>
                      </a:lnTo>
                      <a:lnTo>
                        <a:pt x="425" y="1283"/>
                      </a:lnTo>
                      <a:lnTo>
                        <a:pt x="422" y="1277"/>
                      </a:lnTo>
                      <a:lnTo>
                        <a:pt x="419" y="1272"/>
                      </a:lnTo>
                      <a:lnTo>
                        <a:pt x="416" y="1268"/>
                      </a:lnTo>
                      <a:lnTo>
                        <a:pt x="414" y="1266"/>
                      </a:lnTo>
                      <a:lnTo>
                        <a:pt x="412" y="1265"/>
                      </a:lnTo>
                      <a:lnTo>
                        <a:pt x="408" y="1264"/>
                      </a:lnTo>
                      <a:lnTo>
                        <a:pt x="405" y="1264"/>
                      </a:lnTo>
                      <a:lnTo>
                        <a:pt x="391" y="1266"/>
                      </a:lnTo>
                      <a:lnTo>
                        <a:pt x="376" y="1269"/>
                      </a:lnTo>
                      <a:lnTo>
                        <a:pt x="367" y="1270"/>
                      </a:lnTo>
                      <a:lnTo>
                        <a:pt x="358" y="1270"/>
                      </a:lnTo>
                      <a:lnTo>
                        <a:pt x="354" y="1270"/>
                      </a:lnTo>
                      <a:lnTo>
                        <a:pt x="350" y="1272"/>
                      </a:lnTo>
                      <a:lnTo>
                        <a:pt x="348" y="1274"/>
                      </a:lnTo>
                      <a:lnTo>
                        <a:pt x="348" y="1277"/>
                      </a:lnTo>
                      <a:lnTo>
                        <a:pt x="350" y="1287"/>
                      </a:lnTo>
                      <a:lnTo>
                        <a:pt x="352" y="1298"/>
                      </a:lnTo>
                      <a:lnTo>
                        <a:pt x="352" y="1324"/>
                      </a:lnTo>
                      <a:lnTo>
                        <a:pt x="349" y="1326"/>
                      </a:lnTo>
                      <a:lnTo>
                        <a:pt x="346" y="1328"/>
                      </a:lnTo>
                      <a:lnTo>
                        <a:pt x="342" y="1324"/>
                      </a:lnTo>
                      <a:lnTo>
                        <a:pt x="337" y="1321"/>
                      </a:lnTo>
                      <a:lnTo>
                        <a:pt x="329" y="1321"/>
                      </a:lnTo>
                      <a:lnTo>
                        <a:pt x="329" y="1338"/>
                      </a:lnTo>
                      <a:lnTo>
                        <a:pt x="331" y="1342"/>
                      </a:lnTo>
                      <a:lnTo>
                        <a:pt x="333" y="1348"/>
                      </a:lnTo>
                      <a:lnTo>
                        <a:pt x="333" y="1389"/>
                      </a:lnTo>
                      <a:lnTo>
                        <a:pt x="330" y="1391"/>
                      </a:lnTo>
                      <a:lnTo>
                        <a:pt x="326" y="1391"/>
                      </a:lnTo>
                      <a:lnTo>
                        <a:pt x="318" y="1391"/>
                      </a:lnTo>
                      <a:lnTo>
                        <a:pt x="313" y="1391"/>
                      </a:lnTo>
                      <a:lnTo>
                        <a:pt x="307" y="1390"/>
                      </a:lnTo>
                      <a:lnTo>
                        <a:pt x="302" y="1387"/>
                      </a:lnTo>
                      <a:lnTo>
                        <a:pt x="292" y="1378"/>
                      </a:lnTo>
                      <a:lnTo>
                        <a:pt x="284" y="1368"/>
                      </a:lnTo>
                      <a:lnTo>
                        <a:pt x="280" y="1364"/>
                      </a:lnTo>
                      <a:lnTo>
                        <a:pt x="276" y="1361"/>
                      </a:lnTo>
                      <a:lnTo>
                        <a:pt x="271" y="1359"/>
                      </a:lnTo>
                      <a:lnTo>
                        <a:pt x="264" y="1358"/>
                      </a:lnTo>
                      <a:lnTo>
                        <a:pt x="252" y="1360"/>
                      </a:lnTo>
                      <a:lnTo>
                        <a:pt x="238" y="1362"/>
                      </a:lnTo>
                      <a:lnTo>
                        <a:pt x="230" y="1361"/>
                      </a:lnTo>
                      <a:lnTo>
                        <a:pt x="222" y="1361"/>
                      </a:lnTo>
                      <a:lnTo>
                        <a:pt x="215" y="1360"/>
                      </a:lnTo>
                      <a:lnTo>
                        <a:pt x="206" y="1359"/>
                      </a:lnTo>
                      <a:lnTo>
                        <a:pt x="199" y="1360"/>
                      </a:lnTo>
                      <a:lnTo>
                        <a:pt x="192" y="1361"/>
                      </a:lnTo>
                      <a:lnTo>
                        <a:pt x="189" y="1362"/>
                      </a:lnTo>
                      <a:lnTo>
                        <a:pt x="187" y="1364"/>
                      </a:lnTo>
                      <a:lnTo>
                        <a:pt x="185" y="1367"/>
                      </a:lnTo>
                      <a:lnTo>
                        <a:pt x="184" y="1370"/>
                      </a:lnTo>
                      <a:lnTo>
                        <a:pt x="185" y="1373"/>
                      </a:lnTo>
                      <a:lnTo>
                        <a:pt x="186" y="1377"/>
                      </a:lnTo>
                      <a:lnTo>
                        <a:pt x="188" y="1379"/>
                      </a:lnTo>
                      <a:lnTo>
                        <a:pt x="190" y="1381"/>
                      </a:lnTo>
                      <a:lnTo>
                        <a:pt x="195" y="1385"/>
                      </a:lnTo>
                      <a:lnTo>
                        <a:pt x="199" y="1389"/>
                      </a:lnTo>
                      <a:lnTo>
                        <a:pt x="205" y="1402"/>
                      </a:lnTo>
                      <a:lnTo>
                        <a:pt x="211" y="1415"/>
                      </a:lnTo>
                      <a:lnTo>
                        <a:pt x="219" y="1421"/>
                      </a:lnTo>
                      <a:lnTo>
                        <a:pt x="228" y="1426"/>
                      </a:lnTo>
                      <a:lnTo>
                        <a:pt x="230" y="1428"/>
                      </a:lnTo>
                      <a:lnTo>
                        <a:pt x="231" y="1430"/>
                      </a:lnTo>
                      <a:lnTo>
                        <a:pt x="232" y="1434"/>
                      </a:lnTo>
                      <a:lnTo>
                        <a:pt x="233" y="1437"/>
                      </a:lnTo>
                      <a:lnTo>
                        <a:pt x="233" y="1443"/>
                      </a:lnTo>
                      <a:lnTo>
                        <a:pt x="232" y="1449"/>
                      </a:lnTo>
                      <a:lnTo>
                        <a:pt x="231" y="1462"/>
                      </a:lnTo>
                      <a:lnTo>
                        <a:pt x="229" y="1474"/>
                      </a:lnTo>
                      <a:lnTo>
                        <a:pt x="235" y="1489"/>
                      </a:lnTo>
                      <a:lnTo>
                        <a:pt x="243" y="1503"/>
                      </a:lnTo>
                      <a:lnTo>
                        <a:pt x="238" y="1514"/>
                      </a:lnTo>
                      <a:lnTo>
                        <a:pt x="235" y="1526"/>
                      </a:lnTo>
                      <a:lnTo>
                        <a:pt x="235" y="1574"/>
                      </a:lnTo>
                      <a:lnTo>
                        <a:pt x="232" y="1585"/>
                      </a:lnTo>
                      <a:lnTo>
                        <a:pt x="229" y="1597"/>
                      </a:lnTo>
                      <a:lnTo>
                        <a:pt x="229" y="1599"/>
                      </a:lnTo>
                      <a:lnTo>
                        <a:pt x="230" y="1602"/>
                      </a:lnTo>
                      <a:lnTo>
                        <a:pt x="231" y="1604"/>
                      </a:lnTo>
                      <a:lnTo>
                        <a:pt x="232" y="1606"/>
                      </a:lnTo>
                      <a:lnTo>
                        <a:pt x="236" y="1608"/>
                      </a:lnTo>
                      <a:lnTo>
                        <a:pt x="242" y="1609"/>
                      </a:lnTo>
                      <a:lnTo>
                        <a:pt x="253" y="1611"/>
                      </a:lnTo>
                      <a:lnTo>
                        <a:pt x="264" y="1613"/>
                      </a:lnTo>
                      <a:lnTo>
                        <a:pt x="270" y="1615"/>
                      </a:lnTo>
                      <a:lnTo>
                        <a:pt x="273" y="1618"/>
                      </a:lnTo>
                      <a:lnTo>
                        <a:pt x="275" y="1622"/>
                      </a:lnTo>
                      <a:lnTo>
                        <a:pt x="276" y="1627"/>
                      </a:lnTo>
                      <a:lnTo>
                        <a:pt x="277" y="1639"/>
                      </a:lnTo>
                      <a:lnTo>
                        <a:pt x="280" y="1649"/>
                      </a:lnTo>
                      <a:lnTo>
                        <a:pt x="283" y="1652"/>
                      </a:lnTo>
                      <a:lnTo>
                        <a:pt x="285" y="1655"/>
                      </a:lnTo>
                      <a:lnTo>
                        <a:pt x="289" y="1657"/>
                      </a:lnTo>
                      <a:lnTo>
                        <a:pt x="292" y="1659"/>
                      </a:lnTo>
                      <a:lnTo>
                        <a:pt x="300" y="1662"/>
                      </a:lnTo>
                      <a:lnTo>
                        <a:pt x="308" y="1665"/>
                      </a:lnTo>
                      <a:lnTo>
                        <a:pt x="319" y="1676"/>
                      </a:lnTo>
                      <a:lnTo>
                        <a:pt x="333" y="1687"/>
                      </a:lnTo>
                      <a:lnTo>
                        <a:pt x="339" y="1688"/>
                      </a:lnTo>
                      <a:lnTo>
                        <a:pt x="345" y="1689"/>
                      </a:lnTo>
                      <a:lnTo>
                        <a:pt x="347" y="1690"/>
                      </a:lnTo>
                      <a:lnTo>
                        <a:pt x="349" y="1691"/>
                      </a:lnTo>
                      <a:lnTo>
                        <a:pt x="351" y="1693"/>
                      </a:lnTo>
                      <a:lnTo>
                        <a:pt x="351" y="1696"/>
                      </a:lnTo>
                      <a:lnTo>
                        <a:pt x="350" y="1701"/>
                      </a:lnTo>
                      <a:lnTo>
                        <a:pt x="349" y="1707"/>
                      </a:lnTo>
                      <a:lnTo>
                        <a:pt x="349" y="1749"/>
                      </a:lnTo>
                      <a:lnTo>
                        <a:pt x="349" y="1756"/>
                      </a:lnTo>
                      <a:lnTo>
                        <a:pt x="346" y="1762"/>
                      </a:lnTo>
                      <a:lnTo>
                        <a:pt x="343" y="1767"/>
                      </a:lnTo>
                      <a:lnTo>
                        <a:pt x="339" y="1773"/>
                      </a:lnTo>
                      <a:lnTo>
                        <a:pt x="330" y="1783"/>
                      </a:lnTo>
                      <a:lnTo>
                        <a:pt x="321" y="1794"/>
                      </a:lnTo>
                      <a:lnTo>
                        <a:pt x="321" y="1794"/>
                      </a:lnTo>
                      <a:lnTo>
                        <a:pt x="518" y="1785"/>
                      </a:lnTo>
                      <a:lnTo>
                        <a:pt x="528" y="1799"/>
                      </a:lnTo>
                      <a:lnTo>
                        <a:pt x="536" y="1814"/>
                      </a:lnTo>
                      <a:lnTo>
                        <a:pt x="542" y="1827"/>
                      </a:lnTo>
                      <a:lnTo>
                        <a:pt x="548" y="1842"/>
                      </a:lnTo>
                      <a:lnTo>
                        <a:pt x="558" y="1872"/>
                      </a:lnTo>
                      <a:lnTo>
                        <a:pt x="568" y="1906"/>
                      </a:lnTo>
                      <a:lnTo>
                        <a:pt x="572" y="1917"/>
                      </a:lnTo>
                      <a:lnTo>
                        <a:pt x="577" y="1927"/>
                      </a:lnTo>
                      <a:lnTo>
                        <a:pt x="583" y="1936"/>
                      </a:lnTo>
                      <a:lnTo>
                        <a:pt x="588" y="1945"/>
                      </a:lnTo>
                      <a:lnTo>
                        <a:pt x="593" y="1954"/>
                      </a:lnTo>
                      <a:lnTo>
                        <a:pt x="598" y="1963"/>
                      </a:lnTo>
                      <a:lnTo>
                        <a:pt x="602" y="1973"/>
                      </a:lnTo>
                      <a:lnTo>
                        <a:pt x="605" y="1984"/>
                      </a:lnTo>
                      <a:lnTo>
                        <a:pt x="610" y="1985"/>
                      </a:lnTo>
                      <a:lnTo>
                        <a:pt x="615" y="1987"/>
                      </a:lnTo>
                      <a:lnTo>
                        <a:pt x="629" y="1982"/>
                      </a:lnTo>
                      <a:lnTo>
                        <a:pt x="644" y="1976"/>
                      </a:lnTo>
                      <a:lnTo>
                        <a:pt x="784" y="1445"/>
                      </a:lnTo>
                      <a:lnTo>
                        <a:pt x="1200" y="1391"/>
                      </a:lnTo>
                      <a:lnTo>
                        <a:pt x="1200" y="1390"/>
                      </a:lnTo>
                      <a:lnTo>
                        <a:pt x="1200" y="1389"/>
                      </a:lnTo>
                      <a:lnTo>
                        <a:pt x="1203" y="1382"/>
                      </a:lnTo>
                      <a:lnTo>
                        <a:pt x="1205" y="1376"/>
                      </a:lnTo>
                      <a:lnTo>
                        <a:pt x="1207" y="1372"/>
                      </a:lnTo>
                      <a:lnTo>
                        <a:pt x="1209" y="1370"/>
                      </a:lnTo>
                      <a:lnTo>
                        <a:pt x="1213" y="1369"/>
                      </a:lnTo>
                      <a:lnTo>
                        <a:pt x="1216" y="1369"/>
                      </a:lnTo>
                      <a:lnTo>
                        <a:pt x="1223" y="1370"/>
                      </a:lnTo>
                      <a:lnTo>
                        <a:pt x="1229" y="1372"/>
                      </a:lnTo>
                      <a:lnTo>
                        <a:pt x="1235" y="1377"/>
                      </a:lnTo>
                      <a:lnTo>
                        <a:pt x="1241" y="1381"/>
                      </a:lnTo>
                      <a:lnTo>
                        <a:pt x="1246" y="1385"/>
                      </a:lnTo>
                      <a:lnTo>
                        <a:pt x="1251" y="1389"/>
                      </a:lnTo>
                      <a:lnTo>
                        <a:pt x="1257" y="1392"/>
                      </a:lnTo>
                      <a:lnTo>
                        <a:pt x="1264" y="1393"/>
                      </a:lnTo>
                      <a:lnTo>
                        <a:pt x="1269" y="1392"/>
                      </a:lnTo>
                      <a:lnTo>
                        <a:pt x="1272" y="1392"/>
                      </a:lnTo>
                      <a:lnTo>
                        <a:pt x="1275" y="1390"/>
                      </a:lnTo>
                      <a:lnTo>
                        <a:pt x="1278" y="1389"/>
                      </a:lnTo>
                      <a:lnTo>
                        <a:pt x="1282" y="1384"/>
                      </a:lnTo>
                      <a:lnTo>
                        <a:pt x="1285" y="1379"/>
                      </a:lnTo>
                      <a:lnTo>
                        <a:pt x="1288" y="1371"/>
                      </a:lnTo>
                      <a:lnTo>
                        <a:pt x="1290" y="1364"/>
                      </a:lnTo>
                      <a:lnTo>
                        <a:pt x="1292" y="1357"/>
                      </a:lnTo>
                      <a:lnTo>
                        <a:pt x="1293" y="1349"/>
                      </a:lnTo>
                      <a:lnTo>
                        <a:pt x="1293" y="1340"/>
                      </a:lnTo>
                      <a:lnTo>
                        <a:pt x="1294" y="1332"/>
                      </a:lnTo>
                      <a:lnTo>
                        <a:pt x="1295" y="1329"/>
                      </a:lnTo>
                      <a:lnTo>
                        <a:pt x="1298" y="1326"/>
                      </a:lnTo>
                      <a:lnTo>
                        <a:pt x="1300" y="1325"/>
                      </a:lnTo>
                      <a:lnTo>
                        <a:pt x="1303" y="1324"/>
                      </a:lnTo>
                      <a:lnTo>
                        <a:pt x="1306" y="1324"/>
                      </a:lnTo>
                      <a:lnTo>
                        <a:pt x="1309" y="1325"/>
                      </a:lnTo>
                      <a:lnTo>
                        <a:pt x="1311" y="1327"/>
                      </a:lnTo>
                      <a:lnTo>
                        <a:pt x="1314" y="1328"/>
                      </a:lnTo>
                      <a:lnTo>
                        <a:pt x="1318" y="1333"/>
                      </a:lnTo>
                      <a:lnTo>
                        <a:pt x="1321" y="1338"/>
                      </a:lnTo>
                      <a:lnTo>
                        <a:pt x="1326" y="1343"/>
                      </a:lnTo>
                      <a:lnTo>
                        <a:pt x="1330" y="1348"/>
                      </a:lnTo>
                      <a:lnTo>
                        <a:pt x="1332" y="1350"/>
                      </a:lnTo>
                      <a:lnTo>
                        <a:pt x="1335" y="1351"/>
                      </a:lnTo>
                      <a:lnTo>
                        <a:pt x="1338" y="1352"/>
                      </a:lnTo>
                      <a:lnTo>
                        <a:pt x="1341" y="1353"/>
                      </a:lnTo>
                      <a:lnTo>
                        <a:pt x="1355" y="1350"/>
                      </a:lnTo>
                      <a:lnTo>
                        <a:pt x="1369" y="1347"/>
                      </a:lnTo>
                      <a:lnTo>
                        <a:pt x="1389" y="1347"/>
                      </a:lnTo>
                      <a:lnTo>
                        <a:pt x="1405" y="1347"/>
                      </a:lnTo>
                      <a:lnTo>
                        <a:pt x="1414" y="1347"/>
                      </a:lnTo>
                      <a:lnTo>
                        <a:pt x="1423" y="1345"/>
                      </a:lnTo>
                      <a:lnTo>
                        <a:pt x="1431" y="1343"/>
                      </a:lnTo>
                      <a:lnTo>
                        <a:pt x="1441" y="1340"/>
                      </a:lnTo>
                      <a:lnTo>
                        <a:pt x="1444" y="1345"/>
                      </a:lnTo>
                      <a:lnTo>
                        <a:pt x="1446" y="1351"/>
                      </a:lnTo>
                      <a:lnTo>
                        <a:pt x="1445" y="1358"/>
                      </a:lnTo>
                      <a:lnTo>
                        <a:pt x="1442" y="1364"/>
                      </a:lnTo>
                      <a:lnTo>
                        <a:pt x="1438" y="1370"/>
                      </a:lnTo>
                      <a:lnTo>
                        <a:pt x="1433" y="1375"/>
                      </a:lnTo>
                      <a:lnTo>
                        <a:pt x="1422" y="1383"/>
                      </a:lnTo>
                      <a:lnTo>
                        <a:pt x="1409" y="1391"/>
                      </a:lnTo>
                      <a:lnTo>
                        <a:pt x="1397" y="1402"/>
                      </a:lnTo>
                      <a:lnTo>
                        <a:pt x="1387" y="1413"/>
                      </a:lnTo>
                      <a:lnTo>
                        <a:pt x="1381" y="1418"/>
                      </a:lnTo>
                      <a:lnTo>
                        <a:pt x="1375" y="1421"/>
                      </a:lnTo>
                      <a:lnTo>
                        <a:pt x="1368" y="1424"/>
                      </a:lnTo>
                      <a:lnTo>
                        <a:pt x="1361" y="1425"/>
                      </a:lnTo>
                      <a:lnTo>
                        <a:pt x="1345" y="1422"/>
                      </a:lnTo>
                      <a:lnTo>
                        <a:pt x="1331" y="1420"/>
                      </a:lnTo>
                      <a:lnTo>
                        <a:pt x="1323" y="1420"/>
                      </a:lnTo>
                      <a:lnTo>
                        <a:pt x="1317" y="1421"/>
                      </a:lnTo>
                      <a:lnTo>
                        <a:pt x="1319" y="1430"/>
                      </a:lnTo>
                      <a:lnTo>
                        <a:pt x="1320" y="1439"/>
                      </a:lnTo>
                      <a:lnTo>
                        <a:pt x="1322" y="1447"/>
                      </a:lnTo>
                      <a:lnTo>
                        <a:pt x="1326" y="1455"/>
                      </a:lnTo>
                      <a:lnTo>
                        <a:pt x="1330" y="1464"/>
                      </a:lnTo>
                      <a:lnTo>
                        <a:pt x="1334" y="1471"/>
                      </a:lnTo>
                      <a:lnTo>
                        <a:pt x="1336" y="1475"/>
                      </a:lnTo>
                      <a:lnTo>
                        <a:pt x="1337" y="1478"/>
                      </a:lnTo>
                      <a:lnTo>
                        <a:pt x="1338" y="1482"/>
                      </a:lnTo>
                      <a:lnTo>
                        <a:pt x="1338" y="1487"/>
                      </a:lnTo>
                      <a:lnTo>
                        <a:pt x="1338" y="1494"/>
                      </a:lnTo>
                      <a:lnTo>
                        <a:pt x="1337" y="1499"/>
                      </a:lnTo>
                      <a:lnTo>
                        <a:pt x="1336" y="1504"/>
                      </a:lnTo>
                      <a:lnTo>
                        <a:pt x="1334" y="1509"/>
                      </a:lnTo>
                      <a:lnTo>
                        <a:pt x="1340" y="1520"/>
                      </a:lnTo>
                      <a:lnTo>
                        <a:pt x="1346" y="1528"/>
                      </a:lnTo>
                      <a:lnTo>
                        <a:pt x="1352" y="1535"/>
                      </a:lnTo>
                      <a:lnTo>
                        <a:pt x="1360" y="1542"/>
                      </a:lnTo>
                      <a:lnTo>
                        <a:pt x="1374" y="1555"/>
                      </a:lnTo>
                      <a:lnTo>
                        <a:pt x="1390" y="1570"/>
                      </a:lnTo>
                      <a:lnTo>
                        <a:pt x="1396" y="1580"/>
                      </a:lnTo>
                      <a:lnTo>
                        <a:pt x="1400" y="1588"/>
                      </a:lnTo>
                      <a:lnTo>
                        <a:pt x="1403" y="1596"/>
                      </a:lnTo>
                      <a:lnTo>
                        <a:pt x="1405" y="1606"/>
                      </a:lnTo>
                      <a:lnTo>
                        <a:pt x="1408" y="1614"/>
                      </a:lnTo>
                      <a:lnTo>
                        <a:pt x="1410" y="1623"/>
                      </a:lnTo>
                      <a:lnTo>
                        <a:pt x="1414" y="1633"/>
                      </a:lnTo>
                      <a:lnTo>
                        <a:pt x="1418" y="1642"/>
                      </a:lnTo>
                      <a:lnTo>
                        <a:pt x="1428" y="1660"/>
                      </a:lnTo>
                      <a:lnTo>
                        <a:pt x="1437" y="1675"/>
                      </a:lnTo>
                      <a:lnTo>
                        <a:pt x="1447" y="1691"/>
                      </a:lnTo>
                      <a:lnTo>
                        <a:pt x="1456" y="1708"/>
                      </a:lnTo>
                      <a:lnTo>
                        <a:pt x="1460" y="1719"/>
                      </a:lnTo>
                      <a:lnTo>
                        <a:pt x="1464" y="1728"/>
                      </a:lnTo>
                      <a:lnTo>
                        <a:pt x="1469" y="1738"/>
                      </a:lnTo>
                      <a:lnTo>
                        <a:pt x="1471" y="1749"/>
                      </a:lnTo>
                      <a:lnTo>
                        <a:pt x="1472" y="1757"/>
                      </a:lnTo>
                      <a:lnTo>
                        <a:pt x="1473" y="1764"/>
                      </a:lnTo>
                      <a:lnTo>
                        <a:pt x="1474" y="1768"/>
                      </a:lnTo>
                      <a:lnTo>
                        <a:pt x="1476" y="1770"/>
                      </a:lnTo>
                      <a:lnTo>
                        <a:pt x="1479" y="1773"/>
                      </a:lnTo>
                      <a:lnTo>
                        <a:pt x="1482" y="1773"/>
                      </a:lnTo>
                      <a:lnTo>
                        <a:pt x="1496" y="1772"/>
                      </a:lnTo>
                      <a:lnTo>
                        <a:pt x="1510" y="1769"/>
                      </a:lnTo>
                      <a:lnTo>
                        <a:pt x="1523" y="1766"/>
                      </a:lnTo>
                      <a:lnTo>
                        <a:pt x="1535" y="1762"/>
                      </a:lnTo>
                      <a:lnTo>
                        <a:pt x="1547" y="1758"/>
                      </a:lnTo>
                      <a:lnTo>
                        <a:pt x="1560" y="1755"/>
                      </a:lnTo>
                      <a:lnTo>
                        <a:pt x="1573" y="1753"/>
                      </a:lnTo>
                      <a:lnTo>
                        <a:pt x="1588" y="1752"/>
                      </a:lnTo>
                      <a:lnTo>
                        <a:pt x="1598" y="1752"/>
                      </a:lnTo>
                      <a:lnTo>
                        <a:pt x="1608" y="1755"/>
                      </a:lnTo>
                      <a:lnTo>
                        <a:pt x="1617" y="1758"/>
                      </a:lnTo>
                      <a:lnTo>
                        <a:pt x="1625" y="1762"/>
                      </a:lnTo>
                      <a:lnTo>
                        <a:pt x="1642" y="1772"/>
                      </a:lnTo>
                      <a:lnTo>
                        <a:pt x="1660" y="1782"/>
                      </a:lnTo>
                      <a:lnTo>
                        <a:pt x="1676" y="1789"/>
                      </a:lnTo>
                      <a:lnTo>
                        <a:pt x="1689" y="1796"/>
                      </a:lnTo>
                      <a:lnTo>
                        <a:pt x="1703" y="1802"/>
                      </a:lnTo>
                      <a:lnTo>
                        <a:pt x="1716" y="1806"/>
                      </a:lnTo>
                      <a:lnTo>
                        <a:pt x="1731" y="1809"/>
                      </a:lnTo>
                      <a:lnTo>
                        <a:pt x="1744" y="1811"/>
                      </a:lnTo>
                      <a:lnTo>
                        <a:pt x="1760" y="1813"/>
                      </a:lnTo>
                      <a:lnTo>
                        <a:pt x="1776" y="1813"/>
                      </a:lnTo>
                      <a:lnTo>
                        <a:pt x="1789" y="1813"/>
                      </a:lnTo>
                      <a:lnTo>
                        <a:pt x="1799" y="1811"/>
                      </a:lnTo>
                      <a:lnTo>
                        <a:pt x="1809" y="1808"/>
                      </a:lnTo>
                      <a:lnTo>
                        <a:pt x="1820" y="1805"/>
                      </a:lnTo>
                      <a:lnTo>
                        <a:pt x="1829" y="1802"/>
                      </a:lnTo>
                      <a:lnTo>
                        <a:pt x="1839" y="1799"/>
                      </a:lnTo>
                      <a:lnTo>
                        <a:pt x="1851" y="1797"/>
                      </a:lnTo>
                      <a:lnTo>
                        <a:pt x="1862" y="1796"/>
                      </a:lnTo>
                      <a:lnTo>
                        <a:pt x="1900" y="1796"/>
                      </a:lnTo>
                      <a:lnTo>
                        <a:pt x="1903" y="1812"/>
                      </a:lnTo>
                      <a:lnTo>
                        <a:pt x="1906" y="1825"/>
                      </a:lnTo>
                      <a:lnTo>
                        <a:pt x="1909" y="1838"/>
                      </a:lnTo>
                      <a:lnTo>
                        <a:pt x="1912" y="1850"/>
                      </a:lnTo>
                      <a:lnTo>
                        <a:pt x="1915" y="1862"/>
                      </a:lnTo>
                      <a:lnTo>
                        <a:pt x="1918" y="1875"/>
                      </a:lnTo>
                      <a:lnTo>
                        <a:pt x="1921" y="1889"/>
                      </a:lnTo>
                      <a:lnTo>
                        <a:pt x="1923" y="1903"/>
                      </a:lnTo>
                      <a:lnTo>
                        <a:pt x="1923" y="1919"/>
                      </a:lnTo>
                      <a:lnTo>
                        <a:pt x="1922" y="1933"/>
                      </a:lnTo>
                      <a:lnTo>
                        <a:pt x="1922" y="1940"/>
                      </a:lnTo>
                      <a:lnTo>
                        <a:pt x="1923" y="1947"/>
                      </a:lnTo>
                      <a:lnTo>
                        <a:pt x="1924" y="1954"/>
                      </a:lnTo>
                      <a:lnTo>
                        <a:pt x="1929" y="1960"/>
                      </a:lnTo>
                      <a:lnTo>
                        <a:pt x="1934" y="1965"/>
                      </a:lnTo>
                      <a:lnTo>
                        <a:pt x="1939" y="1969"/>
                      </a:lnTo>
                      <a:lnTo>
                        <a:pt x="1945" y="1973"/>
                      </a:lnTo>
                      <a:lnTo>
                        <a:pt x="1951" y="1976"/>
                      </a:lnTo>
                      <a:lnTo>
                        <a:pt x="1958" y="1979"/>
                      </a:lnTo>
                      <a:lnTo>
                        <a:pt x="1962" y="1982"/>
                      </a:lnTo>
                      <a:lnTo>
                        <a:pt x="1964" y="1984"/>
                      </a:lnTo>
                      <a:lnTo>
                        <a:pt x="1966" y="1987"/>
                      </a:lnTo>
                      <a:lnTo>
                        <a:pt x="1966" y="1990"/>
                      </a:lnTo>
                      <a:lnTo>
                        <a:pt x="1967" y="1993"/>
                      </a:lnTo>
                      <a:lnTo>
                        <a:pt x="1967" y="2022"/>
                      </a:lnTo>
                      <a:lnTo>
                        <a:pt x="1956" y="2024"/>
                      </a:lnTo>
                      <a:lnTo>
                        <a:pt x="1945" y="2027"/>
                      </a:lnTo>
                      <a:lnTo>
                        <a:pt x="1941" y="2029"/>
                      </a:lnTo>
                      <a:lnTo>
                        <a:pt x="1937" y="2031"/>
                      </a:lnTo>
                      <a:lnTo>
                        <a:pt x="1934" y="2035"/>
                      </a:lnTo>
                      <a:lnTo>
                        <a:pt x="1931" y="2039"/>
                      </a:lnTo>
                      <a:lnTo>
                        <a:pt x="1928" y="2048"/>
                      </a:lnTo>
                      <a:lnTo>
                        <a:pt x="1925" y="2057"/>
                      </a:lnTo>
                      <a:lnTo>
                        <a:pt x="1925" y="2066"/>
                      </a:lnTo>
                      <a:lnTo>
                        <a:pt x="1925" y="2074"/>
                      </a:lnTo>
                      <a:lnTo>
                        <a:pt x="1925" y="2082"/>
                      </a:lnTo>
                      <a:lnTo>
                        <a:pt x="1925" y="2091"/>
                      </a:lnTo>
                      <a:lnTo>
                        <a:pt x="1925" y="2100"/>
                      </a:lnTo>
                      <a:lnTo>
                        <a:pt x="1923" y="2110"/>
                      </a:lnTo>
                      <a:lnTo>
                        <a:pt x="1943" y="2114"/>
                      </a:lnTo>
                      <a:lnTo>
                        <a:pt x="1962" y="2116"/>
                      </a:lnTo>
                      <a:lnTo>
                        <a:pt x="1970" y="2117"/>
                      </a:lnTo>
                      <a:lnTo>
                        <a:pt x="1977" y="2120"/>
                      </a:lnTo>
                      <a:lnTo>
                        <a:pt x="1981" y="2122"/>
                      </a:lnTo>
                      <a:lnTo>
                        <a:pt x="1985" y="2125"/>
                      </a:lnTo>
                      <a:lnTo>
                        <a:pt x="1988" y="2128"/>
                      </a:lnTo>
                      <a:lnTo>
                        <a:pt x="1991" y="2131"/>
                      </a:lnTo>
                      <a:lnTo>
                        <a:pt x="1993" y="2136"/>
                      </a:lnTo>
                      <a:lnTo>
                        <a:pt x="1994" y="2142"/>
                      </a:lnTo>
                      <a:lnTo>
                        <a:pt x="1994" y="2146"/>
                      </a:lnTo>
                      <a:lnTo>
                        <a:pt x="1993" y="2151"/>
                      </a:lnTo>
                      <a:lnTo>
                        <a:pt x="1991" y="2161"/>
                      </a:lnTo>
                      <a:lnTo>
                        <a:pt x="1991" y="2172"/>
                      </a:lnTo>
                      <a:lnTo>
                        <a:pt x="1992" y="2181"/>
                      </a:lnTo>
                      <a:lnTo>
                        <a:pt x="1994" y="2190"/>
                      </a:lnTo>
                      <a:lnTo>
                        <a:pt x="1997" y="2199"/>
                      </a:lnTo>
                      <a:lnTo>
                        <a:pt x="2000" y="2207"/>
                      </a:lnTo>
                      <a:lnTo>
                        <a:pt x="2004" y="2213"/>
                      </a:lnTo>
                      <a:lnTo>
                        <a:pt x="2009" y="2220"/>
                      </a:lnTo>
                      <a:lnTo>
                        <a:pt x="2016" y="2227"/>
                      </a:lnTo>
                      <a:lnTo>
                        <a:pt x="2024" y="2232"/>
                      </a:lnTo>
                      <a:lnTo>
                        <a:pt x="2031" y="2235"/>
                      </a:lnTo>
                      <a:lnTo>
                        <a:pt x="2037" y="2237"/>
                      </a:lnTo>
                      <a:lnTo>
                        <a:pt x="2045" y="2238"/>
                      </a:lnTo>
                      <a:lnTo>
                        <a:pt x="2052" y="2238"/>
                      </a:lnTo>
                      <a:lnTo>
                        <a:pt x="2066" y="2238"/>
                      </a:lnTo>
                      <a:lnTo>
                        <a:pt x="2083" y="2239"/>
                      </a:lnTo>
                      <a:lnTo>
                        <a:pt x="2098" y="2241"/>
                      </a:lnTo>
                      <a:lnTo>
                        <a:pt x="2111" y="2244"/>
                      </a:lnTo>
                      <a:lnTo>
                        <a:pt x="2123" y="2248"/>
                      </a:lnTo>
                      <a:lnTo>
                        <a:pt x="2135" y="2254"/>
                      </a:lnTo>
                      <a:lnTo>
                        <a:pt x="2147" y="2258"/>
                      </a:lnTo>
                      <a:lnTo>
                        <a:pt x="2160" y="2261"/>
                      </a:lnTo>
                      <a:lnTo>
                        <a:pt x="2172" y="2264"/>
                      </a:lnTo>
                      <a:lnTo>
                        <a:pt x="2188" y="2265"/>
                      </a:lnTo>
                      <a:lnTo>
                        <a:pt x="2195" y="2264"/>
                      </a:lnTo>
                      <a:lnTo>
                        <a:pt x="2201" y="2263"/>
                      </a:lnTo>
                      <a:lnTo>
                        <a:pt x="2206" y="2261"/>
                      </a:lnTo>
                      <a:lnTo>
                        <a:pt x="2212" y="2258"/>
                      </a:lnTo>
                      <a:lnTo>
                        <a:pt x="2216" y="2254"/>
                      </a:lnTo>
                      <a:lnTo>
                        <a:pt x="2220" y="2249"/>
                      </a:lnTo>
                      <a:lnTo>
                        <a:pt x="2224" y="2244"/>
                      </a:lnTo>
                      <a:lnTo>
                        <a:pt x="2227" y="2239"/>
                      </a:lnTo>
                      <a:lnTo>
                        <a:pt x="2234" y="2228"/>
                      </a:lnTo>
                      <a:lnTo>
                        <a:pt x="2243" y="2216"/>
                      </a:lnTo>
                      <a:lnTo>
                        <a:pt x="2247" y="2211"/>
                      </a:lnTo>
                      <a:lnTo>
                        <a:pt x="2251" y="2206"/>
                      </a:lnTo>
                      <a:lnTo>
                        <a:pt x="2256" y="2201"/>
                      </a:lnTo>
                      <a:lnTo>
                        <a:pt x="2261" y="2195"/>
                      </a:lnTo>
                      <a:lnTo>
                        <a:pt x="2275" y="2186"/>
                      </a:lnTo>
                      <a:lnTo>
                        <a:pt x="2287" y="2179"/>
                      </a:lnTo>
                      <a:lnTo>
                        <a:pt x="2300" y="2172"/>
                      </a:lnTo>
                      <a:lnTo>
                        <a:pt x="2312" y="2166"/>
                      </a:lnTo>
                      <a:lnTo>
                        <a:pt x="2325" y="2161"/>
                      </a:lnTo>
                      <a:lnTo>
                        <a:pt x="2339" y="2156"/>
                      </a:lnTo>
                      <a:lnTo>
                        <a:pt x="2353" y="2152"/>
                      </a:lnTo>
                      <a:lnTo>
                        <a:pt x="2370" y="2148"/>
                      </a:lnTo>
                      <a:lnTo>
                        <a:pt x="2384" y="2145"/>
                      </a:lnTo>
                      <a:lnTo>
                        <a:pt x="2394" y="2138"/>
                      </a:lnTo>
                      <a:lnTo>
                        <a:pt x="2404" y="2132"/>
                      </a:lnTo>
                      <a:lnTo>
                        <a:pt x="2413" y="2126"/>
                      </a:lnTo>
                      <a:lnTo>
                        <a:pt x="2422" y="2119"/>
                      </a:lnTo>
                      <a:lnTo>
                        <a:pt x="2431" y="2113"/>
                      </a:lnTo>
                      <a:lnTo>
                        <a:pt x="2442" y="2106"/>
                      </a:lnTo>
                      <a:lnTo>
                        <a:pt x="2454" y="2101"/>
                      </a:lnTo>
                      <a:lnTo>
                        <a:pt x="2470" y="2094"/>
                      </a:lnTo>
                      <a:lnTo>
                        <a:pt x="2483" y="2088"/>
                      </a:lnTo>
                      <a:lnTo>
                        <a:pt x="2496" y="2080"/>
                      </a:lnTo>
                      <a:lnTo>
                        <a:pt x="2508" y="2073"/>
                      </a:lnTo>
                      <a:lnTo>
                        <a:pt x="2532" y="2058"/>
                      </a:lnTo>
                      <a:lnTo>
                        <a:pt x="2561" y="2041"/>
                      </a:lnTo>
                      <a:lnTo>
                        <a:pt x="2574" y="2025"/>
                      </a:lnTo>
                      <a:lnTo>
                        <a:pt x="2586" y="2011"/>
                      </a:lnTo>
                      <a:lnTo>
                        <a:pt x="2592" y="2005"/>
                      </a:lnTo>
                      <a:lnTo>
                        <a:pt x="2599" y="2001"/>
                      </a:lnTo>
                      <a:lnTo>
                        <a:pt x="2603" y="1999"/>
                      </a:lnTo>
                      <a:lnTo>
                        <a:pt x="2607" y="1997"/>
                      </a:lnTo>
                      <a:lnTo>
                        <a:pt x="2613" y="1996"/>
                      </a:lnTo>
                      <a:lnTo>
                        <a:pt x="2618" y="1996"/>
                      </a:lnTo>
                      <a:lnTo>
                        <a:pt x="2628" y="1996"/>
                      </a:lnTo>
                      <a:lnTo>
                        <a:pt x="2637" y="1999"/>
                      </a:lnTo>
                      <a:lnTo>
                        <a:pt x="2646" y="2002"/>
                      </a:lnTo>
                      <a:lnTo>
                        <a:pt x="2655" y="2005"/>
                      </a:lnTo>
                      <a:lnTo>
                        <a:pt x="2663" y="2008"/>
                      </a:lnTo>
                      <a:lnTo>
                        <a:pt x="2672" y="2010"/>
                      </a:lnTo>
                      <a:lnTo>
                        <a:pt x="2681" y="2012"/>
                      </a:lnTo>
                      <a:lnTo>
                        <a:pt x="2691" y="2013"/>
                      </a:lnTo>
                      <a:lnTo>
                        <a:pt x="2749" y="2013"/>
                      </a:lnTo>
                      <a:lnTo>
                        <a:pt x="2763" y="2014"/>
                      </a:lnTo>
                      <a:lnTo>
                        <a:pt x="2773" y="2016"/>
                      </a:lnTo>
                      <a:lnTo>
                        <a:pt x="2784" y="2019"/>
                      </a:lnTo>
                      <a:lnTo>
                        <a:pt x="2793" y="2024"/>
                      </a:lnTo>
                      <a:lnTo>
                        <a:pt x="2811" y="2036"/>
                      </a:lnTo>
                      <a:lnTo>
                        <a:pt x="2833" y="2048"/>
                      </a:lnTo>
                      <a:lnTo>
                        <a:pt x="2833" y="2002"/>
                      </a:lnTo>
                      <a:lnTo>
                        <a:pt x="2833" y="1987"/>
                      </a:lnTo>
                      <a:lnTo>
                        <a:pt x="2834" y="1975"/>
                      </a:lnTo>
                      <a:lnTo>
                        <a:pt x="2835" y="1969"/>
                      </a:lnTo>
                      <a:lnTo>
                        <a:pt x="2837" y="1963"/>
                      </a:lnTo>
                      <a:lnTo>
                        <a:pt x="2839" y="1957"/>
                      </a:lnTo>
                      <a:lnTo>
                        <a:pt x="2843" y="1951"/>
                      </a:lnTo>
                      <a:lnTo>
                        <a:pt x="2847" y="1947"/>
                      </a:lnTo>
                      <a:lnTo>
                        <a:pt x="2850" y="1943"/>
                      </a:lnTo>
                      <a:lnTo>
                        <a:pt x="2854" y="1939"/>
                      </a:lnTo>
                      <a:lnTo>
                        <a:pt x="2859" y="1937"/>
                      </a:lnTo>
                      <a:lnTo>
                        <a:pt x="2868" y="1934"/>
                      </a:lnTo>
                      <a:lnTo>
                        <a:pt x="2879" y="1933"/>
                      </a:lnTo>
                      <a:lnTo>
                        <a:pt x="2901" y="1935"/>
                      </a:lnTo>
                      <a:lnTo>
                        <a:pt x="2925" y="1936"/>
                      </a:lnTo>
                      <a:lnTo>
                        <a:pt x="2940" y="1936"/>
                      </a:lnTo>
                      <a:lnTo>
                        <a:pt x="2952" y="1934"/>
                      </a:lnTo>
                      <a:lnTo>
                        <a:pt x="2959" y="1934"/>
                      </a:lnTo>
                      <a:lnTo>
                        <a:pt x="2965" y="1935"/>
                      </a:lnTo>
                      <a:lnTo>
                        <a:pt x="2972" y="1936"/>
                      </a:lnTo>
                      <a:lnTo>
                        <a:pt x="2978" y="1939"/>
                      </a:lnTo>
                      <a:lnTo>
                        <a:pt x="2988" y="1946"/>
                      </a:lnTo>
                      <a:lnTo>
                        <a:pt x="2996" y="1952"/>
                      </a:lnTo>
                      <a:lnTo>
                        <a:pt x="3002" y="1959"/>
                      </a:lnTo>
                      <a:lnTo>
                        <a:pt x="3008" y="1967"/>
                      </a:lnTo>
                      <a:lnTo>
                        <a:pt x="3014" y="1976"/>
                      </a:lnTo>
                      <a:lnTo>
                        <a:pt x="3020" y="1983"/>
                      </a:lnTo>
                      <a:lnTo>
                        <a:pt x="3027" y="1991"/>
                      </a:lnTo>
                      <a:lnTo>
                        <a:pt x="3035" y="1999"/>
                      </a:lnTo>
                      <a:lnTo>
                        <a:pt x="3050" y="2009"/>
                      </a:lnTo>
                      <a:lnTo>
                        <a:pt x="3063" y="2017"/>
                      </a:lnTo>
                      <a:lnTo>
                        <a:pt x="3077" y="2023"/>
                      </a:lnTo>
                      <a:lnTo>
                        <a:pt x="3090" y="2030"/>
                      </a:lnTo>
                      <a:lnTo>
                        <a:pt x="3104" y="2034"/>
                      </a:lnTo>
                      <a:lnTo>
                        <a:pt x="3118" y="2037"/>
                      </a:lnTo>
                      <a:lnTo>
                        <a:pt x="3135" y="2038"/>
                      </a:lnTo>
                      <a:lnTo>
                        <a:pt x="3151" y="2039"/>
                      </a:lnTo>
                      <a:lnTo>
                        <a:pt x="3161" y="2039"/>
                      </a:lnTo>
                      <a:lnTo>
                        <a:pt x="3168" y="2038"/>
                      </a:lnTo>
                      <a:lnTo>
                        <a:pt x="3175" y="2036"/>
                      </a:lnTo>
                      <a:lnTo>
                        <a:pt x="3182" y="2034"/>
                      </a:lnTo>
                      <a:lnTo>
                        <a:pt x="3196" y="2029"/>
                      </a:lnTo>
                      <a:lnTo>
                        <a:pt x="3209" y="2022"/>
                      </a:lnTo>
                      <a:lnTo>
                        <a:pt x="3222" y="2016"/>
                      </a:lnTo>
                      <a:lnTo>
                        <a:pt x="3235" y="2011"/>
                      </a:lnTo>
                      <a:lnTo>
                        <a:pt x="3243" y="2009"/>
                      </a:lnTo>
                      <a:lnTo>
                        <a:pt x="3250" y="2007"/>
                      </a:lnTo>
                      <a:lnTo>
                        <a:pt x="3258" y="2006"/>
                      </a:lnTo>
                      <a:lnTo>
                        <a:pt x="3266" y="2006"/>
                      </a:lnTo>
                      <a:lnTo>
                        <a:pt x="3361" y="2006"/>
                      </a:lnTo>
                      <a:lnTo>
                        <a:pt x="3377" y="2005"/>
                      </a:lnTo>
                      <a:lnTo>
                        <a:pt x="3393" y="2004"/>
                      </a:lnTo>
                      <a:lnTo>
                        <a:pt x="3408" y="2002"/>
                      </a:lnTo>
                      <a:lnTo>
                        <a:pt x="3426" y="2001"/>
                      </a:lnTo>
                      <a:lnTo>
                        <a:pt x="3438" y="2001"/>
                      </a:lnTo>
                      <a:lnTo>
                        <a:pt x="3450" y="2000"/>
                      </a:lnTo>
                      <a:lnTo>
                        <a:pt x="3460" y="2000"/>
                      </a:lnTo>
                      <a:lnTo>
                        <a:pt x="3473" y="2001"/>
                      </a:lnTo>
                      <a:lnTo>
                        <a:pt x="3477" y="2003"/>
                      </a:lnTo>
                      <a:lnTo>
                        <a:pt x="3481" y="2005"/>
                      </a:lnTo>
                      <a:lnTo>
                        <a:pt x="3485" y="2008"/>
                      </a:lnTo>
                      <a:lnTo>
                        <a:pt x="3488" y="2012"/>
                      </a:lnTo>
                      <a:lnTo>
                        <a:pt x="3491" y="2015"/>
                      </a:lnTo>
                      <a:lnTo>
                        <a:pt x="3495" y="2017"/>
                      </a:lnTo>
                      <a:lnTo>
                        <a:pt x="3500" y="2019"/>
                      </a:lnTo>
                      <a:lnTo>
                        <a:pt x="3504" y="2020"/>
                      </a:lnTo>
                      <a:lnTo>
                        <a:pt x="3577" y="2020"/>
                      </a:lnTo>
                      <a:lnTo>
                        <a:pt x="3581" y="2027"/>
                      </a:lnTo>
                      <a:lnTo>
                        <a:pt x="3583" y="2034"/>
                      </a:lnTo>
                      <a:lnTo>
                        <a:pt x="3587" y="2040"/>
                      </a:lnTo>
                      <a:lnTo>
                        <a:pt x="3589" y="2046"/>
                      </a:lnTo>
                      <a:lnTo>
                        <a:pt x="3591" y="2053"/>
                      </a:lnTo>
                      <a:lnTo>
                        <a:pt x="3594" y="2060"/>
                      </a:lnTo>
                      <a:lnTo>
                        <a:pt x="3598" y="2065"/>
                      </a:lnTo>
                      <a:lnTo>
                        <a:pt x="3603" y="2070"/>
                      </a:lnTo>
                      <a:lnTo>
                        <a:pt x="3617" y="2078"/>
                      </a:lnTo>
                      <a:lnTo>
                        <a:pt x="3629" y="2086"/>
                      </a:lnTo>
                      <a:lnTo>
                        <a:pt x="3643" y="2091"/>
                      </a:lnTo>
                      <a:lnTo>
                        <a:pt x="3655" y="2095"/>
                      </a:lnTo>
                      <a:lnTo>
                        <a:pt x="3682" y="2102"/>
                      </a:lnTo>
                      <a:lnTo>
                        <a:pt x="3712" y="2113"/>
                      </a:lnTo>
                      <a:lnTo>
                        <a:pt x="3713" y="2104"/>
                      </a:lnTo>
                      <a:lnTo>
                        <a:pt x="3715" y="2098"/>
                      </a:lnTo>
                      <a:lnTo>
                        <a:pt x="3718" y="2092"/>
                      </a:lnTo>
                      <a:lnTo>
                        <a:pt x="3722" y="2086"/>
                      </a:lnTo>
                      <a:lnTo>
                        <a:pt x="3730" y="2075"/>
                      </a:lnTo>
                      <a:lnTo>
                        <a:pt x="3738" y="2065"/>
                      </a:lnTo>
                      <a:lnTo>
                        <a:pt x="3746" y="2056"/>
                      </a:lnTo>
                      <a:lnTo>
                        <a:pt x="3753" y="2044"/>
                      </a:lnTo>
                      <a:lnTo>
                        <a:pt x="3756" y="2039"/>
                      </a:lnTo>
                      <a:lnTo>
                        <a:pt x="3758" y="2033"/>
                      </a:lnTo>
                      <a:lnTo>
                        <a:pt x="3760" y="2025"/>
                      </a:lnTo>
                      <a:lnTo>
                        <a:pt x="3760" y="2018"/>
                      </a:lnTo>
                      <a:lnTo>
                        <a:pt x="3760" y="1967"/>
                      </a:lnTo>
                      <a:lnTo>
                        <a:pt x="3761" y="1964"/>
                      </a:lnTo>
                      <a:lnTo>
                        <a:pt x="3761" y="1961"/>
                      </a:lnTo>
                      <a:lnTo>
                        <a:pt x="3763" y="1959"/>
                      </a:lnTo>
                      <a:lnTo>
                        <a:pt x="3764" y="1957"/>
                      </a:lnTo>
                      <a:lnTo>
                        <a:pt x="3769" y="1954"/>
                      </a:lnTo>
                      <a:lnTo>
                        <a:pt x="3774" y="1951"/>
                      </a:lnTo>
                      <a:lnTo>
                        <a:pt x="3779" y="1948"/>
                      </a:lnTo>
                      <a:lnTo>
                        <a:pt x="3783" y="1945"/>
                      </a:lnTo>
                      <a:lnTo>
                        <a:pt x="3786" y="1943"/>
                      </a:lnTo>
                      <a:lnTo>
                        <a:pt x="3788" y="1939"/>
                      </a:lnTo>
                      <a:lnTo>
                        <a:pt x="3788" y="1937"/>
                      </a:lnTo>
                      <a:lnTo>
                        <a:pt x="3789" y="1934"/>
                      </a:lnTo>
                      <a:lnTo>
                        <a:pt x="3788" y="1928"/>
                      </a:lnTo>
                      <a:lnTo>
                        <a:pt x="3786" y="1922"/>
                      </a:lnTo>
                      <a:lnTo>
                        <a:pt x="3783" y="1917"/>
                      </a:lnTo>
                      <a:lnTo>
                        <a:pt x="3780" y="1911"/>
                      </a:lnTo>
                      <a:lnTo>
                        <a:pt x="3773" y="1901"/>
                      </a:lnTo>
                      <a:lnTo>
                        <a:pt x="3767" y="1890"/>
                      </a:lnTo>
                      <a:lnTo>
                        <a:pt x="3764" y="1879"/>
                      </a:lnTo>
                      <a:lnTo>
                        <a:pt x="3762" y="1870"/>
                      </a:lnTo>
                      <a:lnTo>
                        <a:pt x="3761" y="1861"/>
                      </a:lnTo>
                      <a:lnTo>
                        <a:pt x="3760" y="1852"/>
                      </a:lnTo>
                      <a:lnTo>
                        <a:pt x="3760" y="1834"/>
                      </a:lnTo>
                      <a:lnTo>
                        <a:pt x="3760" y="1813"/>
                      </a:lnTo>
                      <a:lnTo>
                        <a:pt x="3761" y="1791"/>
                      </a:lnTo>
                      <a:lnTo>
                        <a:pt x="3764" y="1772"/>
                      </a:lnTo>
                      <a:lnTo>
                        <a:pt x="3766" y="1752"/>
                      </a:lnTo>
                      <a:lnTo>
                        <a:pt x="3767" y="1730"/>
                      </a:lnTo>
                      <a:lnTo>
                        <a:pt x="3767" y="1726"/>
                      </a:lnTo>
                      <a:lnTo>
                        <a:pt x="3765" y="1722"/>
                      </a:lnTo>
                      <a:lnTo>
                        <a:pt x="3763" y="1719"/>
                      </a:lnTo>
                      <a:lnTo>
                        <a:pt x="3760" y="1717"/>
                      </a:lnTo>
                      <a:lnTo>
                        <a:pt x="3756" y="1713"/>
                      </a:lnTo>
                      <a:lnTo>
                        <a:pt x="3751" y="1712"/>
                      </a:lnTo>
                      <a:lnTo>
                        <a:pt x="3747" y="1711"/>
                      </a:lnTo>
                      <a:lnTo>
                        <a:pt x="3743" y="1711"/>
                      </a:lnTo>
                      <a:lnTo>
                        <a:pt x="3693" y="1711"/>
                      </a:lnTo>
                      <a:lnTo>
                        <a:pt x="3690" y="1708"/>
                      </a:lnTo>
                      <a:lnTo>
                        <a:pt x="3686" y="1706"/>
                      </a:lnTo>
                      <a:lnTo>
                        <a:pt x="3684" y="1705"/>
                      </a:lnTo>
                      <a:lnTo>
                        <a:pt x="3683" y="1703"/>
                      </a:lnTo>
                      <a:lnTo>
                        <a:pt x="3682" y="1701"/>
                      </a:lnTo>
                      <a:lnTo>
                        <a:pt x="3682" y="1699"/>
                      </a:lnTo>
                      <a:lnTo>
                        <a:pt x="3682" y="1696"/>
                      </a:lnTo>
                      <a:lnTo>
                        <a:pt x="3683" y="1693"/>
                      </a:lnTo>
                      <a:lnTo>
                        <a:pt x="3684" y="1691"/>
                      </a:lnTo>
                      <a:lnTo>
                        <a:pt x="3686" y="1689"/>
                      </a:lnTo>
                      <a:lnTo>
                        <a:pt x="3690" y="1685"/>
                      </a:lnTo>
                      <a:lnTo>
                        <a:pt x="3696" y="1683"/>
                      </a:lnTo>
                      <a:lnTo>
                        <a:pt x="3712" y="1681"/>
                      </a:lnTo>
                      <a:lnTo>
                        <a:pt x="3726" y="1680"/>
                      </a:lnTo>
                      <a:lnTo>
                        <a:pt x="3740" y="1678"/>
                      </a:lnTo>
                      <a:lnTo>
                        <a:pt x="3750" y="1677"/>
                      </a:lnTo>
                      <a:lnTo>
                        <a:pt x="3762" y="1674"/>
                      </a:lnTo>
                      <a:lnTo>
                        <a:pt x="3774" y="1671"/>
                      </a:lnTo>
                      <a:lnTo>
                        <a:pt x="3795" y="1665"/>
                      </a:lnTo>
                      <a:lnTo>
                        <a:pt x="3814" y="1661"/>
                      </a:lnTo>
                      <a:lnTo>
                        <a:pt x="3832" y="1657"/>
                      </a:lnTo>
                      <a:lnTo>
                        <a:pt x="3853" y="1651"/>
                      </a:lnTo>
                      <a:lnTo>
                        <a:pt x="3861" y="1647"/>
                      </a:lnTo>
                      <a:lnTo>
                        <a:pt x="3868" y="1642"/>
                      </a:lnTo>
                      <a:lnTo>
                        <a:pt x="3873" y="1639"/>
                      </a:lnTo>
                      <a:lnTo>
                        <a:pt x="3877" y="1637"/>
                      </a:lnTo>
                      <a:lnTo>
                        <a:pt x="3881" y="1636"/>
                      </a:lnTo>
                      <a:lnTo>
                        <a:pt x="3886" y="1635"/>
                      </a:lnTo>
                      <a:lnTo>
                        <a:pt x="3891" y="1636"/>
                      </a:lnTo>
                      <a:lnTo>
                        <a:pt x="3896" y="1638"/>
                      </a:lnTo>
                      <a:lnTo>
                        <a:pt x="3902" y="1640"/>
                      </a:lnTo>
                      <a:lnTo>
                        <a:pt x="3906" y="1642"/>
                      </a:lnTo>
                      <a:lnTo>
                        <a:pt x="3910" y="1645"/>
                      </a:lnTo>
                      <a:lnTo>
                        <a:pt x="3915" y="1647"/>
                      </a:lnTo>
                      <a:lnTo>
                        <a:pt x="3920" y="1649"/>
                      </a:lnTo>
                      <a:lnTo>
                        <a:pt x="3926" y="1649"/>
                      </a:lnTo>
                      <a:lnTo>
                        <a:pt x="3931" y="1649"/>
                      </a:lnTo>
                      <a:lnTo>
                        <a:pt x="3934" y="1648"/>
                      </a:lnTo>
                      <a:lnTo>
                        <a:pt x="3937" y="1646"/>
                      </a:lnTo>
                      <a:lnTo>
                        <a:pt x="3940" y="1644"/>
                      </a:lnTo>
                      <a:lnTo>
                        <a:pt x="3946" y="1639"/>
                      </a:lnTo>
                      <a:lnTo>
                        <a:pt x="3951" y="1633"/>
                      </a:lnTo>
                      <a:lnTo>
                        <a:pt x="3957" y="1626"/>
                      </a:lnTo>
                      <a:lnTo>
                        <a:pt x="3962" y="1621"/>
                      </a:lnTo>
                      <a:lnTo>
                        <a:pt x="3965" y="1619"/>
                      </a:lnTo>
                      <a:lnTo>
                        <a:pt x="3968" y="1617"/>
                      </a:lnTo>
                      <a:lnTo>
                        <a:pt x="3972" y="1616"/>
                      </a:lnTo>
                      <a:lnTo>
                        <a:pt x="3976" y="1616"/>
                      </a:lnTo>
                      <a:lnTo>
                        <a:pt x="3978" y="1616"/>
                      </a:lnTo>
                      <a:lnTo>
                        <a:pt x="3981" y="1617"/>
                      </a:lnTo>
                      <a:lnTo>
                        <a:pt x="3982" y="1619"/>
                      </a:lnTo>
                      <a:lnTo>
                        <a:pt x="3985" y="1620"/>
                      </a:lnTo>
                      <a:lnTo>
                        <a:pt x="3989" y="1624"/>
                      </a:lnTo>
                      <a:lnTo>
                        <a:pt x="3993" y="1627"/>
                      </a:lnTo>
                      <a:lnTo>
                        <a:pt x="4011" y="1614"/>
                      </a:lnTo>
                      <a:lnTo>
                        <a:pt x="4011" y="1583"/>
                      </a:lnTo>
                      <a:lnTo>
                        <a:pt x="3999" y="1583"/>
                      </a:lnTo>
                      <a:lnTo>
                        <a:pt x="3987" y="1581"/>
                      </a:lnTo>
                      <a:lnTo>
                        <a:pt x="3981" y="1579"/>
                      </a:lnTo>
                      <a:lnTo>
                        <a:pt x="3977" y="1576"/>
                      </a:lnTo>
                      <a:lnTo>
                        <a:pt x="3976" y="1574"/>
                      </a:lnTo>
                      <a:lnTo>
                        <a:pt x="3974" y="1571"/>
                      </a:lnTo>
                      <a:lnTo>
                        <a:pt x="3974" y="1569"/>
                      </a:lnTo>
                      <a:lnTo>
                        <a:pt x="3973" y="1566"/>
                      </a:lnTo>
                      <a:lnTo>
                        <a:pt x="3974" y="1559"/>
                      </a:lnTo>
                      <a:lnTo>
                        <a:pt x="3975" y="1553"/>
                      </a:lnTo>
                      <a:lnTo>
                        <a:pt x="3977" y="1547"/>
                      </a:lnTo>
                      <a:lnTo>
                        <a:pt x="3979" y="1540"/>
                      </a:lnTo>
                      <a:lnTo>
                        <a:pt x="3986" y="1529"/>
                      </a:lnTo>
                      <a:lnTo>
                        <a:pt x="3991" y="1517"/>
                      </a:lnTo>
                      <a:lnTo>
                        <a:pt x="3996" y="1494"/>
                      </a:lnTo>
                      <a:lnTo>
                        <a:pt x="4000" y="1473"/>
                      </a:lnTo>
                      <a:lnTo>
                        <a:pt x="4002" y="1452"/>
                      </a:lnTo>
                      <a:lnTo>
                        <a:pt x="4002" y="1428"/>
                      </a:lnTo>
                      <a:lnTo>
                        <a:pt x="4045" y="1428"/>
                      </a:lnTo>
                      <a:lnTo>
                        <a:pt x="4052" y="1432"/>
                      </a:lnTo>
                      <a:lnTo>
                        <a:pt x="4059" y="1434"/>
                      </a:lnTo>
                      <a:lnTo>
                        <a:pt x="4068" y="1433"/>
                      </a:lnTo>
                      <a:lnTo>
                        <a:pt x="4077" y="1429"/>
                      </a:lnTo>
                      <a:lnTo>
                        <a:pt x="4085" y="1425"/>
                      </a:lnTo>
                      <a:lnTo>
                        <a:pt x="4092" y="1421"/>
                      </a:lnTo>
                      <a:lnTo>
                        <a:pt x="4100" y="1417"/>
                      </a:lnTo>
                      <a:lnTo>
                        <a:pt x="4108" y="1413"/>
                      </a:lnTo>
                      <a:lnTo>
                        <a:pt x="4116" y="1411"/>
                      </a:lnTo>
                      <a:lnTo>
                        <a:pt x="4125" y="1410"/>
                      </a:lnTo>
                      <a:lnTo>
                        <a:pt x="4131" y="1410"/>
                      </a:lnTo>
                      <a:lnTo>
                        <a:pt x="4136" y="1411"/>
                      </a:lnTo>
                      <a:lnTo>
                        <a:pt x="4141" y="1412"/>
                      </a:lnTo>
                      <a:lnTo>
                        <a:pt x="4145" y="1414"/>
                      </a:lnTo>
                      <a:lnTo>
                        <a:pt x="4152" y="1419"/>
                      </a:lnTo>
                      <a:lnTo>
                        <a:pt x="4161" y="1425"/>
                      </a:lnTo>
                      <a:lnTo>
                        <a:pt x="4168" y="1430"/>
                      </a:lnTo>
                      <a:lnTo>
                        <a:pt x="4176" y="1436"/>
                      </a:lnTo>
                      <a:lnTo>
                        <a:pt x="4180" y="1438"/>
                      </a:lnTo>
                      <a:lnTo>
                        <a:pt x="4185" y="1439"/>
                      </a:lnTo>
                      <a:lnTo>
                        <a:pt x="4190" y="1440"/>
                      </a:lnTo>
                      <a:lnTo>
                        <a:pt x="4195" y="1440"/>
                      </a:lnTo>
                      <a:lnTo>
                        <a:pt x="4205" y="1439"/>
                      </a:lnTo>
                      <a:lnTo>
                        <a:pt x="4216" y="1438"/>
                      </a:lnTo>
                      <a:lnTo>
                        <a:pt x="4216" y="1422"/>
                      </a:lnTo>
                      <a:lnTo>
                        <a:pt x="4216" y="1408"/>
                      </a:lnTo>
                      <a:lnTo>
                        <a:pt x="4216" y="1400"/>
                      </a:lnTo>
                      <a:lnTo>
                        <a:pt x="4218" y="1394"/>
                      </a:lnTo>
                      <a:lnTo>
                        <a:pt x="4221" y="1387"/>
                      </a:lnTo>
                      <a:lnTo>
                        <a:pt x="4225" y="1381"/>
                      </a:lnTo>
                      <a:lnTo>
                        <a:pt x="4229" y="1377"/>
                      </a:lnTo>
                      <a:lnTo>
                        <a:pt x="4234" y="1372"/>
                      </a:lnTo>
                      <a:lnTo>
                        <a:pt x="4238" y="1369"/>
                      </a:lnTo>
                      <a:lnTo>
                        <a:pt x="4244" y="1366"/>
                      </a:lnTo>
                      <a:lnTo>
                        <a:pt x="4254" y="1361"/>
                      </a:lnTo>
                      <a:lnTo>
                        <a:pt x="4264" y="1357"/>
                      </a:lnTo>
                      <a:lnTo>
                        <a:pt x="4273" y="1351"/>
                      </a:lnTo>
                      <a:lnTo>
                        <a:pt x="4280" y="1344"/>
                      </a:lnTo>
                      <a:lnTo>
                        <a:pt x="4283" y="1341"/>
                      </a:lnTo>
                      <a:lnTo>
                        <a:pt x="4285" y="1337"/>
                      </a:lnTo>
                      <a:lnTo>
                        <a:pt x="4287" y="1332"/>
                      </a:lnTo>
                      <a:lnTo>
                        <a:pt x="4287" y="1326"/>
                      </a:lnTo>
                      <a:lnTo>
                        <a:pt x="4287" y="1320"/>
                      </a:lnTo>
                      <a:lnTo>
                        <a:pt x="4286" y="1313"/>
                      </a:lnTo>
                      <a:lnTo>
                        <a:pt x="4284" y="1308"/>
                      </a:lnTo>
                      <a:lnTo>
                        <a:pt x="4282" y="1303"/>
                      </a:lnTo>
                      <a:lnTo>
                        <a:pt x="4277" y="1293"/>
                      </a:lnTo>
                      <a:lnTo>
                        <a:pt x="4271" y="1283"/>
                      </a:lnTo>
                      <a:lnTo>
                        <a:pt x="4264" y="1274"/>
                      </a:lnTo>
                      <a:lnTo>
                        <a:pt x="4259" y="1264"/>
                      </a:lnTo>
                      <a:lnTo>
                        <a:pt x="4257" y="1258"/>
                      </a:lnTo>
                      <a:lnTo>
                        <a:pt x="4255" y="1253"/>
                      </a:lnTo>
                      <a:lnTo>
                        <a:pt x="4254" y="1247"/>
                      </a:lnTo>
                      <a:lnTo>
                        <a:pt x="4254" y="1241"/>
                      </a:lnTo>
                      <a:lnTo>
                        <a:pt x="4254" y="1230"/>
                      </a:lnTo>
                      <a:lnTo>
                        <a:pt x="4255" y="1221"/>
                      </a:lnTo>
                      <a:lnTo>
                        <a:pt x="4257" y="1213"/>
                      </a:lnTo>
                      <a:lnTo>
                        <a:pt x="4258" y="1205"/>
                      </a:lnTo>
                      <a:lnTo>
                        <a:pt x="4262" y="1188"/>
                      </a:lnTo>
                      <a:lnTo>
                        <a:pt x="4265" y="1169"/>
                      </a:lnTo>
                      <a:lnTo>
                        <a:pt x="4266" y="1160"/>
                      </a:lnTo>
                      <a:lnTo>
                        <a:pt x="4265" y="1152"/>
                      </a:lnTo>
                      <a:lnTo>
                        <a:pt x="4265" y="1147"/>
                      </a:lnTo>
                      <a:lnTo>
                        <a:pt x="4266" y="1143"/>
                      </a:lnTo>
                      <a:lnTo>
                        <a:pt x="4268" y="1140"/>
                      </a:lnTo>
                      <a:lnTo>
                        <a:pt x="4271" y="1136"/>
                      </a:lnTo>
                      <a:lnTo>
                        <a:pt x="4275" y="1132"/>
                      </a:lnTo>
                      <a:lnTo>
                        <a:pt x="4280" y="1128"/>
                      </a:lnTo>
                      <a:lnTo>
                        <a:pt x="4284" y="1125"/>
                      </a:lnTo>
                      <a:lnTo>
                        <a:pt x="4289" y="1123"/>
                      </a:lnTo>
                      <a:lnTo>
                        <a:pt x="4300" y="1120"/>
                      </a:lnTo>
                      <a:lnTo>
                        <a:pt x="4310" y="1117"/>
                      </a:lnTo>
                      <a:lnTo>
                        <a:pt x="4321" y="1115"/>
                      </a:lnTo>
                      <a:lnTo>
                        <a:pt x="4332" y="1113"/>
                      </a:lnTo>
                      <a:lnTo>
                        <a:pt x="4338" y="1111"/>
                      </a:lnTo>
                      <a:lnTo>
                        <a:pt x="4343" y="1109"/>
                      </a:lnTo>
                      <a:lnTo>
                        <a:pt x="4348" y="1106"/>
                      </a:lnTo>
                      <a:lnTo>
                        <a:pt x="4353" y="1103"/>
                      </a:lnTo>
                      <a:lnTo>
                        <a:pt x="4361" y="1098"/>
                      </a:lnTo>
                      <a:lnTo>
                        <a:pt x="4367" y="1092"/>
                      </a:lnTo>
                      <a:lnTo>
                        <a:pt x="4372" y="1086"/>
                      </a:lnTo>
                      <a:lnTo>
                        <a:pt x="4376" y="1080"/>
                      </a:lnTo>
                      <a:lnTo>
                        <a:pt x="4380" y="1074"/>
                      </a:lnTo>
                      <a:lnTo>
                        <a:pt x="4385" y="1067"/>
                      </a:lnTo>
                      <a:lnTo>
                        <a:pt x="4388" y="1060"/>
                      </a:lnTo>
                      <a:lnTo>
                        <a:pt x="4391" y="1053"/>
                      </a:lnTo>
                      <a:lnTo>
                        <a:pt x="4395" y="1039"/>
                      </a:lnTo>
                      <a:lnTo>
                        <a:pt x="4398" y="1023"/>
                      </a:lnTo>
                      <a:lnTo>
                        <a:pt x="4400" y="1007"/>
                      </a:lnTo>
                      <a:lnTo>
                        <a:pt x="4401" y="989"/>
                      </a:lnTo>
                      <a:lnTo>
                        <a:pt x="4447" y="989"/>
                      </a:lnTo>
                      <a:lnTo>
                        <a:pt x="4458" y="977"/>
                      </a:lnTo>
                      <a:lnTo>
                        <a:pt x="4468" y="969"/>
                      </a:lnTo>
                      <a:lnTo>
                        <a:pt x="4479" y="960"/>
                      </a:lnTo>
                      <a:lnTo>
                        <a:pt x="4491" y="950"/>
                      </a:lnTo>
                      <a:lnTo>
                        <a:pt x="4486" y="948"/>
                      </a:lnTo>
                      <a:lnTo>
                        <a:pt x="4483" y="947"/>
                      </a:lnTo>
                      <a:lnTo>
                        <a:pt x="4479" y="946"/>
                      </a:lnTo>
                      <a:lnTo>
                        <a:pt x="4476" y="944"/>
                      </a:lnTo>
                      <a:lnTo>
                        <a:pt x="4471" y="939"/>
                      </a:lnTo>
                      <a:lnTo>
                        <a:pt x="4465" y="934"/>
                      </a:lnTo>
                      <a:lnTo>
                        <a:pt x="4460" y="928"/>
                      </a:lnTo>
                      <a:lnTo>
                        <a:pt x="4455" y="922"/>
                      </a:lnTo>
                      <a:lnTo>
                        <a:pt x="4449" y="916"/>
                      </a:lnTo>
                      <a:lnTo>
                        <a:pt x="4442" y="913"/>
                      </a:lnTo>
                      <a:lnTo>
                        <a:pt x="4426" y="908"/>
                      </a:lnTo>
                      <a:lnTo>
                        <a:pt x="4410" y="906"/>
                      </a:lnTo>
                      <a:lnTo>
                        <a:pt x="4396" y="905"/>
                      </a:lnTo>
                      <a:lnTo>
                        <a:pt x="4379" y="901"/>
                      </a:lnTo>
                      <a:lnTo>
                        <a:pt x="4376" y="899"/>
                      </a:lnTo>
                      <a:lnTo>
                        <a:pt x="4372" y="896"/>
                      </a:lnTo>
                      <a:lnTo>
                        <a:pt x="4370" y="892"/>
                      </a:lnTo>
                      <a:lnTo>
                        <a:pt x="4367" y="889"/>
                      </a:lnTo>
                      <a:lnTo>
                        <a:pt x="4365" y="885"/>
                      </a:lnTo>
                      <a:lnTo>
                        <a:pt x="4362" y="882"/>
                      </a:lnTo>
                      <a:lnTo>
                        <a:pt x="4358" y="880"/>
                      </a:lnTo>
                      <a:lnTo>
                        <a:pt x="4353" y="879"/>
                      </a:lnTo>
                      <a:lnTo>
                        <a:pt x="4349" y="880"/>
                      </a:lnTo>
                      <a:lnTo>
                        <a:pt x="4346" y="882"/>
                      </a:lnTo>
                      <a:lnTo>
                        <a:pt x="4343" y="884"/>
                      </a:lnTo>
                      <a:lnTo>
                        <a:pt x="4341" y="887"/>
                      </a:lnTo>
                      <a:lnTo>
                        <a:pt x="4338" y="895"/>
                      </a:lnTo>
                      <a:lnTo>
                        <a:pt x="4335" y="903"/>
                      </a:lnTo>
                      <a:lnTo>
                        <a:pt x="4325" y="919"/>
                      </a:lnTo>
                      <a:lnTo>
                        <a:pt x="4316" y="934"/>
                      </a:lnTo>
                      <a:lnTo>
                        <a:pt x="4312" y="944"/>
                      </a:lnTo>
                      <a:lnTo>
                        <a:pt x="4311" y="956"/>
                      </a:lnTo>
                      <a:lnTo>
                        <a:pt x="4310" y="960"/>
                      </a:lnTo>
                      <a:lnTo>
                        <a:pt x="4309" y="965"/>
                      </a:lnTo>
                      <a:lnTo>
                        <a:pt x="4307" y="970"/>
                      </a:lnTo>
                      <a:lnTo>
                        <a:pt x="4304" y="974"/>
                      </a:lnTo>
                      <a:lnTo>
                        <a:pt x="4301" y="979"/>
                      </a:lnTo>
                      <a:lnTo>
                        <a:pt x="4296" y="982"/>
                      </a:lnTo>
                      <a:lnTo>
                        <a:pt x="4292" y="985"/>
                      </a:lnTo>
                      <a:lnTo>
                        <a:pt x="4288" y="987"/>
                      </a:lnTo>
                      <a:lnTo>
                        <a:pt x="4280" y="990"/>
                      </a:lnTo>
                      <a:lnTo>
                        <a:pt x="4271" y="991"/>
                      </a:lnTo>
                      <a:lnTo>
                        <a:pt x="4252" y="992"/>
                      </a:lnTo>
                      <a:lnTo>
                        <a:pt x="4230" y="991"/>
                      </a:lnTo>
                      <a:lnTo>
                        <a:pt x="4221" y="990"/>
                      </a:lnTo>
                      <a:lnTo>
                        <a:pt x="4212" y="988"/>
                      </a:lnTo>
                      <a:lnTo>
                        <a:pt x="4204" y="985"/>
                      </a:lnTo>
                      <a:lnTo>
                        <a:pt x="4198" y="980"/>
                      </a:lnTo>
                      <a:lnTo>
                        <a:pt x="4193" y="974"/>
                      </a:lnTo>
                      <a:lnTo>
                        <a:pt x="4188" y="967"/>
                      </a:lnTo>
                      <a:lnTo>
                        <a:pt x="4183" y="960"/>
                      </a:lnTo>
                      <a:lnTo>
                        <a:pt x="4179" y="952"/>
                      </a:lnTo>
                      <a:lnTo>
                        <a:pt x="4172" y="933"/>
                      </a:lnTo>
                      <a:lnTo>
                        <a:pt x="4165" y="914"/>
                      </a:lnTo>
                      <a:lnTo>
                        <a:pt x="4157" y="896"/>
                      </a:lnTo>
                      <a:lnTo>
                        <a:pt x="4147" y="877"/>
                      </a:lnTo>
                      <a:lnTo>
                        <a:pt x="4142" y="871"/>
                      </a:lnTo>
                      <a:lnTo>
                        <a:pt x="4137" y="866"/>
                      </a:lnTo>
                      <a:lnTo>
                        <a:pt x="4131" y="861"/>
                      </a:lnTo>
                      <a:lnTo>
                        <a:pt x="4124" y="857"/>
                      </a:lnTo>
                      <a:lnTo>
                        <a:pt x="4118" y="854"/>
                      </a:lnTo>
                      <a:lnTo>
                        <a:pt x="4113" y="850"/>
                      </a:lnTo>
                      <a:lnTo>
                        <a:pt x="4107" y="845"/>
                      </a:lnTo>
                      <a:lnTo>
                        <a:pt x="4102" y="840"/>
                      </a:lnTo>
                      <a:lnTo>
                        <a:pt x="4093" y="827"/>
                      </a:lnTo>
                      <a:lnTo>
                        <a:pt x="4085" y="816"/>
                      </a:lnTo>
                      <a:lnTo>
                        <a:pt x="4077" y="805"/>
                      </a:lnTo>
                      <a:lnTo>
                        <a:pt x="4066" y="794"/>
                      </a:lnTo>
                      <a:lnTo>
                        <a:pt x="4044" y="772"/>
                      </a:lnTo>
                      <a:lnTo>
                        <a:pt x="4025" y="752"/>
                      </a:lnTo>
                      <a:lnTo>
                        <a:pt x="4020" y="747"/>
                      </a:lnTo>
                      <a:lnTo>
                        <a:pt x="4015" y="743"/>
                      </a:lnTo>
                      <a:lnTo>
                        <a:pt x="4009" y="739"/>
                      </a:lnTo>
                      <a:lnTo>
                        <a:pt x="4004" y="736"/>
                      </a:lnTo>
                      <a:lnTo>
                        <a:pt x="3998" y="734"/>
                      </a:lnTo>
                      <a:lnTo>
                        <a:pt x="3991" y="732"/>
                      </a:lnTo>
                      <a:lnTo>
                        <a:pt x="3983" y="731"/>
                      </a:lnTo>
                      <a:lnTo>
                        <a:pt x="3976" y="730"/>
                      </a:lnTo>
                      <a:lnTo>
                        <a:pt x="3964" y="731"/>
                      </a:lnTo>
                      <a:lnTo>
                        <a:pt x="3953" y="734"/>
                      </a:lnTo>
                      <a:lnTo>
                        <a:pt x="3944" y="738"/>
                      </a:lnTo>
                      <a:lnTo>
                        <a:pt x="3935" y="743"/>
                      </a:lnTo>
                      <a:lnTo>
                        <a:pt x="3925" y="747"/>
                      </a:lnTo>
                      <a:lnTo>
                        <a:pt x="3915" y="752"/>
                      </a:lnTo>
                      <a:lnTo>
                        <a:pt x="3905" y="755"/>
                      </a:lnTo>
                      <a:lnTo>
                        <a:pt x="3893" y="756"/>
                      </a:lnTo>
                      <a:lnTo>
                        <a:pt x="3872" y="757"/>
                      </a:lnTo>
                      <a:lnTo>
                        <a:pt x="3852" y="756"/>
                      </a:lnTo>
                      <a:lnTo>
                        <a:pt x="3844" y="754"/>
                      </a:lnTo>
                      <a:lnTo>
                        <a:pt x="3835" y="750"/>
                      </a:lnTo>
                      <a:lnTo>
                        <a:pt x="3831" y="747"/>
                      </a:lnTo>
                      <a:lnTo>
                        <a:pt x="3828" y="744"/>
                      </a:lnTo>
                      <a:lnTo>
                        <a:pt x="3825" y="741"/>
                      </a:lnTo>
                      <a:lnTo>
                        <a:pt x="3822" y="737"/>
                      </a:lnTo>
                      <a:lnTo>
                        <a:pt x="3817" y="722"/>
                      </a:lnTo>
                      <a:lnTo>
                        <a:pt x="3813" y="708"/>
                      </a:lnTo>
                      <a:lnTo>
                        <a:pt x="3806" y="703"/>
                      </a:lnTo>
                      <a:lnTo>
                        <a:pt x="3801" y="699"/>
                      </a:lnTo>
                      <a:lnTo>
                        <a:pt x="3795" y="696"/>
                      </a:lnTo>
                      <a:lnTo>
                        <a:pt x="3788" y="693"/>
                      </a:lnTo>
                      <a:lnTo>
                        <a:pt x="3773" y="692"/>
                      </a:lnTo>
                      <a:lnTo>
                        <a:pt x="3757" y="691"/>
                      </a:lnTo>
                      <a:lnTo>
                        <a:pt x="3750" y="692"/>
                      </a:lnTo>
                      <a:lnTo>
                        <a:pt x="3743" y="695"/>
                      </a:lnTo>
                      <a:lnTo>
                        <a:pt x="3745" y="708"/>
                      </a:lnTo>
                      <a:lnTo>
                        <a:pt x="3744" y="722"/>
                      </a:lnTo>
                      <a:lnTo>
                        <a:pt x="3736" y="724"/>
                      </a:lnTo>
                      <a:lnTo>
                        <a:pt x="3728" y="726"/>
                      </a:lnTo>
                      <a:lnTo>
                        <a:pt x="3720" y="729"/>
                      </a:lnTo>
                      <a:lnTo>
                        <a:pt x="3713" y="732"/>
                      </a:lnTo>
                      <a:lnTo>
                        <a:pt x="3706" y="736"/>
                      </a:lnTo>
                      <a:lnTo>
                        <a:pt x="3699" y="739"/>
                      </a:lnTo>
                      <a:lnTo>
                        <a:pt x="3690" y="741"/>
                      </a:lnTo>
                      <a:lnTo>
                        <a:pt x="3682" y="742"/>
                      </a:lnTo>
                      <a:lnTo>
                        <a:pt x="3678" y="741"/>
                      </a:lnTo>
                      <a:lnTo>
                        <a:pt x="3675" y="740"/>
                      </a:lnTo>
                      <a:lnTo>
                        <a:pt x="3672" y="739"/>
                      </a:lnTo>
                      <a:lnTo>
                        <a:pt x="3670" y="737"/>
                      </a:lnTo>
                      <a:lnTo>
                        <a:pt x="3665" y="733"/>
                      </a:lnTo>
                      <a:lnTo>
                        <a:pt x="3662" y="727"/>
                      </a:lnTo>
                      <a:lnTo>
                        <a:pt x="3657" y="712"/>
                      </a:lnTo>
                      <a:lnTo>
                        <a:pt x="3653" y="697"/>
                      </a:lnTo>
                      <a:lnTo>
                        <a:pt x="3646" y="674"/>
                      </a:lnTo>
                      <a:lnTo>
                        <a:pt x="3638" y="653"/>
                      </a:lnTo>
                      <a:lnTo>
                        <a:pt x="3630" y="633"/>
                      </a:lnTo>
                      <a:lnTo>
                        <a:pt x="3620" y="611"/>
                      </a:lnTo>
                      <a:lnTo>
                        <a:pt x="3608" y="590"/>
                      </a:lnTo>
                      <a:lnTo>
                        <a:pt x="3596" y="570"/>
                      </a:lnTo>
                      <a:lnTo>
                        <a:pt x="3583" y="554"/>
                      </a:lnTo>
                      <a:lnTo>
                        <a:pt x="3570" y="537"/>
                      </a:lnTo>
                      <a:lnTo>
                        <a:pt x="3558" y="521"/>
                      </a:lnTo>
                      <a:lnTo>
                        <a:pt x="3545" y="504"/>
                      </a:lnTo>
                      <a:lnTo>
                        <a:pt x="3533" y="485"/>
                      </a:lnTo>
                      <a:lnTo>
                        <a:pt x="3520" y="463"/>
                      </a:lnTo>
                      <a:lnTo>
                        <a:pt x="3499" y="424"/>
                      </a:lnTo>
                      <a:lnTo>
                        <a:pt x="3478" y="390"/>
                      </a:lnTo>
                      <a:lnTo>
                        <a:pt x="3467" y="373"/>
                      </a:lnTo>
                      <a:lnTo>
                        <a:pt x="3455" y="357"/>
                      </a:lnTo>
                      <a:lnTo>
                        <a:pt x="3443" y="340"/>
                      </a:lnTo>
                      <a:lnTo>
                        <a:pt x="3427" y="321"/>
                      </a:lnTo>
                      <a:lnTo>
                        <a:pt x="3408" y="299"/>
                      </a:lnTo>
                      <a:lnTo>
                        <a:pt x="3392" y="279"/>
                      </a:lnTo>
                      <a:lnTo>
                        <a:pt x="3382" y="270"/>
                      </a:lnTo>
                      <a:lnTo>
                        <a:pt x="3373" y="260"/>
                      </a:lnTo>
                      <a:lnTo>
                        <a:pt x="3362" y="252"/>
                      </a:lnTo>
                      <a:lnTo>
                        <a:pt x="3349" y="243"/>
                      </a:lnTo>
                      <a:lnTo>
                        <a:pt x="3338" y="236"/>
                      </a:lnTo>
                      <a:lnTo>
                        <a:pt x="3328" y="231"/>
                      </a:lnTo>
                      <a:lnTo>
                        <a:pt x="3322" y="228"/>
                      </a:lnTo>
                      <a:lnTo>
                        <a:pt x="3317" y="225"/>
                      </a:lnTo>
                      <a:lnTo>
                        <a:pt x="3313" y="222"/>
                      </a:lnTo>
                      <a:lnTo>
                        <a:pt x="3309" y="217"/>
                      </a:lnTo>
                      <a:lnTo>
                        <a:pt x="3303" y="215"/>
                      </a:lnTo>
                      <a:lnTo>
                        <a:pt x="3300" y="211"/>
                      </a:lnTo>
                      <a:lnTo>
                        <a:pt x="3300" y="207"/>
                      </a:lnTo>
                      <a:lnTo>
                        <a:pt x="3302" y="203"/>
                      </a:lnTo>
                      <a:lnTo>
                        <a:pt x="3304" y="199"/>
                      </a:lnTo>
                      <a:lnTo>
                        <a:pt x="3306" y="195"/>
                      </a:lnTo>
                      <a:lnTo>
                        <a:pt x="3309" y="192"/>
                      </a:lnTo>
                      <a:lnTo>
                        <a:pt x="3311" y="188"/>
                      </a:lnTo>
                      <a:lnTo>
                        <a:pt x="3313" y="183"/>
                      </a:lnTo>
                      <a:lnTo>
                        <a:pt x="3313" y="178"/>
                      </a:lnTo>
                      <a:lnTo>
                        <a:pt x="3312" y="167"/>
                      </a:lnTo>
                      <a:lnTo>
                        <a:pt x="3311" y="154"/>
                      </a:lnTo>
                      <a:lnTo>
                        <a:pt x="3296" y="152"/>
                      </a:lnTo>
                      <a:lnTo>
                        <a:pt x="3290" y="155"/>
                      </a:lnTo>
                      <a:lnTo>
                        <a:pt x="3284" y="160"/>
                      </a:lnTo>
                      <a:lnTo>
                        <a:pt x="3279" y="164"/>
                      </a:lnTo>
                      <a:lnTo>
                        <a:pt x="3275" y="168"/>
                      </a:lnTo>
                      <a:lnTo>
                        <a:pt x="3270" y="173"/>
                      </a:lnTo>
                      <a:lnTo>
                        <a:pt x="3264" y="177"/>
                      </a:lnTo>
                      <a:lnTo>
                        <a:pt x="3258" y="180"/>
                      </a:lnTo>
                      <a:lnTo>
                        <a:pt x="3252" y="183"/>
                      </a:lnTo>
                      <a:lnTo>
                        <a:pt x="3245" y="186"/>
                      </a:lnTo>
                      <a:lnTo>
                        <a:pt x="3236" y="186"/>
                      </a:lnTo>
                      <a:lnTo>
                        <a:pt x="3229" y="186"/>
                      </a:lnTo>
                      <a:lnTo>
                        <a:pt x="3222" y="186"/>
                      </a:lnTo>
                      <a:lnTo>
                        <a:pt x="3216" y="186"/>
                      </a:lnTo>
                      <a:lnTo>
                        <a:pt x="3209" y="187"/>
                      </a:lnTo>
                      <a:lnTo>
                        <a:pt x="3206" y="189"/>
                      </a:lnTo>
                      <a:lnTo>
                        <a:pt x="3204" y="190"/>
                      </a:lnTo>
                      <a:lnTo>
                        <a:pt x="3201" y="193"/>
                      </a:lnTo>
                      <a:lnTo>
                        <a:pt x="3199" y="195"/>
                      </a:lnTo>
                      <a:lnTo>
                        <a:pt x="3191" y="207"/>
                      </a:lnTo>
                      <a:lnTo>
                        <a:pt x="3182" y="219"/>
                      </a:lnTo>
                      <a:lnTo>
                        <a:pt x="3175" y="229"/>
                      </a:lnTo>
                      <a:lnTo>
                        <a:pt x="3167" y="238"/>
                      </a:lnTo>
                      <a:lnTo>
                        <a:pt x="3158" y="248"/>
                      </a:lnTo>
                      <a:lnTo>
                        <a:pt x="3147" y="256"/>
                      </a:lnTo>
                      <a:lnTo>
                        <a:pt x="3136" y="263"/>
                      </a:lnTo>
                      <a:lnTo>
                        <a:pt x="3123" y="272"/>
                      </a:lnTo>
                      <a:lnTo>
                        <a:pt x="3114" y="280"/>
                      </a:lnTo>
                      <a:lnTo>
                        <a:pt x="3105" y="288"/>
                      </a:lnTo>
                      <a:lnTo>
                        <a:pt x="3094" y="290"/>
                      </a:lnTo>
                      <a:lnTo>
                        <a:pt x="3085" y="291"/>
                      </a:lnTo>
                      <a:lnTo>
                        <a:pt x="3077" y="291"/>
                      </a:lnTo>
                      <a:lnTo>
                        <a:pt x="3068" y="291"/>
                      </a:lnTo>
                      <a:lnTo>
                        <a:pt x="3060" y="292"/>
                      </a:lnTo>
                      <a:lnTo>
                        <a:pt x="3051" y="292"/>
                      </a:lnTo>
                      <a:lnTo>
                        <a:pt x="3043" y="294"/>
                      </a:lnTo>
                      <a:lnTo>
                        <a:pt x="3033" y="297"/>
                      </a:lnTo>
                      <a:lnTo>
                        <a:pt x="3027" y="301"/>
                      </a:lnTo>
                      <a:lnTo>
                        <a:pt x="3023" y="305"/>
                      </a:lnTo>
                      <a:lnTo>
                        <a:pt x="3020" y="310"/>
                      </a:lnTo>
                      <a:lnTo>
                        <a:pt x="3016" y="315"/>
                      </a:lnTo>
                      <a:lnTo>
                        <a:pt x="3013" y="320"/>
                      </a:lnTo>
                      <a:lnTo>
                        <a:pt x="3008" y="324"/>
                      </a:lnTo>
                      <a:lnTo>
                        <a:pt x="3006" y="327"/>
                      </a:lnTo>
                      <a:lnTo>
                        <a:pt x="3003" y="328"/>
                      </a:lnTo>
                      <a:lnTo>
                        <a:pt x="3001" y="328"/>
                      </a:lnTo>
                      <a:lnTo>
                        <a:pt x="2997" y="329"/>
                      </a:lnTo>
                      <a:lnTo>
                        <a:pt x="2993" y="325"/>
                      </a:lnTo>
                      <a:lnTo>
                        <a:pt x="2988" y="323"/>
                      </a:lnTo>
                      <a:lnTo>
                        <a:pt x="2988" y="312"/>
                      </a:lnTo>
                      <a:lnTo>
                        <a:pt x="2996" y="294"/>
                      </a:lnTo>
                      <a:lnTo>
                        <a:pt x="3005" y="279"/>
                      </a:lnTo>
                      <a:lnTo>
                        <a:pt x="3008" y="272"/>
                      </a:lnTo>
                      <a:lnTo>
                        <a:pt x="3011" y="263"/>
                      </a:lnTo>
                      <a:lnTo>
                        <a:pt x="3014" y="255"/>
                      </a:lnTo>
                      <a:lnTo>
                        <a:pt x="3014" y="246"/>
                      </a:lnTo>
                      <a:lnTo>
                        <a:pt x="3013" y="237"/>
                      </a:lnTo>
                      <a:lnTo>
                        <a:pt x="3009" y="231"/>
                      </a:lnTo>
                      <a:lnTo>
                        <a:pt x="2996" y="232"/>
                      </a:lnTo>
                      <a:lnTo>
                        <a:pt x="2984" y="231"/>
                      </a:lnTo>
                      <a:lnTo>
                        <a:pt x="2972" y="230"/>
                      </a:lnTo>
                      <a:lnTo>
                        <a:pt x="2962" y="227"/>
                      </a:lnTo>
                      <a:lnTo>
                        <a:pt x="2950" y="224"/>
                      </a:lnTo>
                      <a:lnTo>
                        <a:pt x="2939" y="222"/>
                      </a:lnTo>
                      <a:lnTo>
                        <a:pt x="2927" y="220"/>
                      </a:lnTo>
                      <a:lnTo>
                        <a:pt x="2914" y="219"/>
                      </a:lnTo>
                      <a:lnTo>
                        <a:pt x="2902" y="220"/>
                      </a:lnTo>
                      <a:lnTo>
                        <a:pt x="2889" y="222"/>
                      </a:lnTo>
                      <a:lnTo>
                        <a:pt x="2889" y="235"/>
                      </a:lnTo>
                      <a:lnTo>
                        <a:pt x="2889" y="250"/>
                      </a:lnTo>
                      <a:lnTo>
                        <a:pt x="2870" y="250"/>
                      </a:lnTo>
                      <a:lnTo>
                        <a:pt x="2860" y="239"/>
                      </a:lnTo>
                      <a:lnTo>
                        <a:pt x="2853" y="227"/>
                      </a:lnTo>
                      <a:lnTo>
                        <a:pt x="2850" y="222"/>
                      </a:lnTo>
                      <a:lnTo>
                        <a:pt x="2846" y="218"/>
                      </a:lnTo>
                      <a:lnTo>
                        <a:pt x="2843" y="217"/>
                      </a:lnTo>
                      <a:lnTo>
                        <a:pt x="2841" y="216"/>
                      </a:lnTo>
                      <a:lnTo>
                        <a:pt x="2837" y="215"/>
                      </a:lnTo>
                      <a:lnTo>
                        <a:pt x="2833" y="215"/>
                      </a:lnTo>
                      <a:lnTo>
                        <a:pt x="2824" y="215"/>
                      </a:lnTo>
                      <a:lnTo>
                        <a:pt x="2815" y="217"/>
                      </a:lnTo>
                      <a:lnTo>
                        <a:pt x="2805" y="219"/>
                      </a:lnTo>
                      <a:lnTo>
                        <a:pt x="2796" y="219"/>
                      </a:lnTo>
                      <a:lnTo>
                        <a:pt x="2792" y="219"/>
                      </a:lnTo>
                      <a:lnTo>
                        <a:pt x="2788" y="218"/>
                      </a:lnTo>
                      <a:lnTo>
                        <a:pt x="2785" y="217"/>
                      </a:lnTo>
                      <a:lnTo>
                        <a:pt x="2781" y="214"/>
                      </a:lnTo>
                      <a:lnTo>
                        <a:pt x="2777" y="208"/>
                      </a:lnTo>
                      <a:lnTo>
                        <a:pt x="2774" y="201"/>
                      </a:lnTo>
                      <a:lnTo>
                        <a:pt x="2771" y="193"/>
                      </a:lnTo>
                      <a:lnTo>
                        <a:pt x="2770" y="185"/>
                      </a:lnTo>
                      <a:lnTo>
                        <a:pt x="2770" y="175"/>
                      </a:lnTo>
                      <a:lnTo>
                        <a:pt x="2769" y="166"/>
                      </a:lnTo>
                      <a:lnTo>
                        <a:pt x="2770" y="155"/>
                      </a:lnTo>
                      <a:lnTo>
                        <a:pt x="2771" y="146"/>
                      </a:lnTo>
                      <a:lnTo>
                        <a:pt x="2771" y="137"/>
                      </a:lnTo>
                      <a:lnTo>
                        <a:pt x="2772" y="125"/>
                      </a:lnTo>
                      <a:lnTo>
                        <a:pt x="2771" y="114"/>
                      </a:lnTo>
                      <a:lnTo>
                        <a:pt x="2769" y="104"/>
                      </a:lnTo>
                      <a:lnTo>
                        <a:pt x="2766" y="94"/>
                      </a:lnTo>
                      <a:lnTo>
                        <a:pt x="2762" y="85"/>
                      </a:lnTo>
                      <a:lnTo>
                        <a:pt x="2753" y="66"/>
                      </a:lnTo>
                      <a:lnTo>
                        <a:pt x="2745" y="46"/>
                      </a:lnTo>
                      <a:lnTo>
                        <a:pt x="2744" y="33"/>
                      </a:lnTo>
                      <a:lnTo>
                        <a:pt x="2743" y="20"/>
                      </a:lnTo>
                      <a:lnTo>
                        <a:pt x="2742" y="13"/>
                      </a:lnTo>
                      <a:lnTo>
                        <a:pt x="2740" y="9"/>
                      </a:lnTo>
                      <a:lnTo>
                        <a:pt x="2739" y="7"/>
                      </a:lnTo>
                      <a:lnTo>
                        <a:pt x="2737" y="6"/>
                      </a:lnTo>
                      <a:lnTo>
                        <a:pt x="2734" y="5"/>
                      </a:lnTo>
                      <a:lnTo>
                        <a:pt x="2732" y="5"/>
                      </a:lnTo>
                      <a:lnTo>
                        <a:pt x="2716" y="8"/>
                      </a:lnTo>
                      <a:lnTo>
                        <a:pt x="2702" y="12"/>
                      </a:lnTo>
                      <a:lnTo>
                        <a:pt x="2689" y="11"/>
                      </a:lnTo>
                      <a:lnTo>
                        <a:pt x="2679" y="10"/>
                      </a:lnTo>
                      <a:lnTo>
                        <a:pt x="2668" y="8"/>
                      </a:lnTo>
                      <a:lnTo>
                        <a:pt x="2658" y="6"/>
                      </a:lnTo>
                      <a:lnTo>
                        <a:pt x="2649" y="4"/>
                      </a:lnTo>
                      <a:lnTo>
                        <a:pt x="2638" y="2"/>
                      </a:lnTo>
                      <a:lnTo>
                        <a:pt x="2627" y="1"/>
                      </a:lnTo>
                      <a:lnTo>
                        <a:pt x="2615" y="0"/>
                      </a:lnTo>
                      <a:lnTo>
                        <a:pt x="2598" y="1"/>
                      </a:lnTo>
                      <a:lnTo>
                        <a:pt x="2582" y="4"/>
                      </a:lnTo>
                      <a:lnTo>
                        <a:pt x="2568" y="8"/>
                      </a:lnTo>
                      <a:lnTo>
                        <a:pt x="2554" y="13"/>
                      </a:lnTo>
                      <a:lnTo>
                        <a:pt x="2527" y="26"/>
                      </a:lnTo>
                      <a:lnTo>
                        <a:pt x="2496" y="40"/>
                      </a:lnTo>
                      <a:lnTo>
                        <a:pt x="2487" y="49"/>
                      </a:lnTo>
                      <a:lnTo>
                        <a:pt x="2477" y="55"/>
                      </a:lnTo>
                      <a:lnTo>
                        <a:pt x="2451" y="60"/>
                      </a:lnTo>
                      <a:lnTo>
                        <a:pt x="2426" y="64"/>
                      </a:lnTo>
                      <a:lnTo>
                        <a:pt x="2403" y="65"/>
                      </a:lnTo>
                      <a:lnTo>
                        <a:pt x="2380" y="65"/>
                      </a:lnTo>
                      <a:lnTo>
                        <a:pt x="2358" y="65"/>
                      </a:lnTo>
                      <a:lnTo>
                        <a:pt x="2335" y="65"/>
                      </a:lnTo>
                      <a:lnTo>
                        <a:pt x="2310" y="66"/>
                      </a:lnTo>
                      <a:lnTo>
                        <a:pt x="2283" y="69"/>
                      </a:lnTo>
                      <a:lnTo>
                        <a:pt x="2271" y="72"/>
                      </a:lnTo>
                      <a:lnTo>
                        <a:pt x="2260" y="76"/>
                      </a:lnTo>
                      <a:lnTo>
                        <a:pt x="2251" y="80"/>
                      </a:lnTo>
                      <a:lnTo>
                        <a:pt x="2242" y="85"/>
                      </a:lnTo>
                      <a:lnTo>
                        <a:pt x="2232" y="90"/>
                      </a:lnTo>
                      <a:lnTo>
                        <a:pt x="2223" y="94"/>
                      </a:lnTo>
                      <a:lnTo>
                        <a:pt x="2213" y="96"/>
                      </a:lnTo>
                      <a:lnTo>
                        <a:pt x="2200" y="97"/>
                      </a:lnTo>
                      <a:lnTo>
                        <a:pt x="2188" y="97"/>
                      </a:lnTo>
                      <a:lnTo>
                        <a:pt x="2175" y="95"/>
                      </a:lnTo>
                      <a:lnTo>
                        <a:pt x="2164" y="94"/>
                      </a:lnTo>
                      <a:lnTo>
                        <a:pt x="2150" y="93"/>
                      </a:lnTo>
                      <a:lnTo>
                        <a:pt x="2139" y="93"/>
                      </a:lnTo>
                      <a:lnTo>
                        <a:pt x="2128" y="95"/>
                      </a:lnTo>
                      <a:lnTo>
                        <a:pt x="2117" y="97"/>
                      </a:lnTo>
                      <a:lnTo>
                        <a:pt x="2107" y="100"/>
                      </a:lnTo>
                      <a:lnTo>
                        <a:pt x="2087" y="105"/>
                      </a:lnTo>
                      <a:lnTo>
                        <a:pt x="2064" y="110"/>
                      </a:lnTo>
                      <a:lnTo>
                        <a:pt x="2049" y="111"/>
                      </a:lnTo>
                      <a:lnTo>
                        <a:pt x="2035" y="112"/>
                      </a:lnTo>
                      <a:lnTo>
                        <a:pt x="2022" y="113"/>
                      </a:lnTo>
                      <a:lnTo>
                        <a:pt x="2007" y="117"/>
                      </a:lnTo>
                      <a:lnTo>
                        <a:pt x="2001" y="119"/>
                      </a:lnTo>
                      <a:lnTo>
                        <a:pt x="1995" y="123"/>
                      </a:lnTo>
                      <a:lnTo>
                        <a:pt x="1991" y="127"/>
                      </a:lnTo>
                      <a:lnTo>
                        <a:pt x="1986" y="133"/>
                      </a:lnTo>
                      <a:lnTo>
                        <a:pt x="1981" y="136"/>
                      </a:lnTo>
                      <a:lnTo>
                        <a:pt x="1976" y="140"/>
                      </a:lnTo>
                      <a:lnTo>
                        <a:pt x="1971" y="142"/>
                      </a:lnTo>
                      <a:lnTo>
                        <a:pt x="1964" y="143"/>
                      </a:lnTo>
                      <a:lnTo>
                        <a:pt x="1958" y="142"/>
                      </a:lnTo>
                      <a:lnTo>
                        <a:pt x="1951" y="141"/>
                      </a:lnTo>
                      <a:lnTo>
                        <a:pt x="1946" y="139"/>
                      </a:lnTo>
                      <a:lnTo>
                        <a:pt x="1940" y="136"/>
                      </a:lnTo>
                      <a:lnTo>
                        <a:pt x="1935" y="134"/>
                      </a:lnTo>
                      <a:lnTo>
                        <a:pt x="1930" y="131"/>
                      </a:lnTo>
                      <a:lnTo>
                        <a:pt x="1923" y="130"/>
                      </a:lnTo>
                      <a:lnTo>
                        <a:pt x="1917" y="129"/>
                      </a:lnTo>
                      <a:lnTo>
                        <a:pt x="1908" y="130"/>
                      </a:lnTo>
                      <a:lnTo>
                        <a:pt x="1901" y="131"/>
                      </a:lnTo>
                      <a:lnTo>
                        <a:pt x="1893" y="133"/>
                      </a:lnTo>
                      <a:lnTo>
                        <a:pt x="1886" y="135"/>
                      </a:lnTo>
                      <a:lnTo>
                        <a:pt x="1879" y="137"/>
                      </a:lnTo>
                      <a:lnTo>
                        <a:pt x="1872" y="139"/>
                      </a:lnTo>
                      <a:lnTo>
                        <a:pt x="1863" y="140"/>
                      </a:lnTo>
                      <a:lnTo>
                        <a:pt x="1855" y="141"/>
                      </a:lnTo>
                      <a:lnTo>
                        <a:pt x="1843" y="140"/>
                      </a:lnTo>
                      <a:lnTo>
                        <a:pt x="1831" y="138"/>
                      </a:lnTo>
                      <a:lnTo>
                        <a:pt x="1820" y="137"/>
                      </a:lnTo>
                      <a:lnTo>
                        <a:pt x="1807" y="136"/>
                      </a:lnTo>
                      <a:lnTo>
                        <a:pt x="1802" y="136"/>
                      </a:lnTo>
                      <a:lnTo>
                        <a:pt x="1797" y="137"/>
                      </a:lnTo>
                      <a:lnTo>
                        <a:pt x="1792" y="139"/>
                      </a:lnTo>
                      <a:lnTo>
                        <a:pt x="1787" y="141"/>
                      </a:lnTo>
                      <a:lnTo>
                        <a:pt x="1782" y="144"/>
                      </a:lnTo>
                      <a:lnTo>
                        <a:pt x="1779" y="147"/>
                      </a:lnTo>
                      <a:lnTo>
                        <a:pt x="1775" y="151"/>
                      </a:lnTo>
                      <a:lnTo>
                        <a:pt x="1772" y="155"/>
                      </a:lnTo>
                      <a:lnTo>
                        <a:pt x="1767" y="165"/>
                      </a:lnTo>
                      <a:lnTo>
                        <a:pt x="1763" y="176"/>
                      </a:lnTo>
                      <a:lnTo>
                        <a:pt x="1760" y="187"/>
                      </a:lnTo>
                      <a:lnTo>
                        <a:pt x="1758" y="199"/>
                      </a:lnTo>
                      <a:lnTo>
                        <a:pt x="1766" y="197"/>
                      </a:lnTo>
                      <a:lnTo>
                        <a:pt x="1773" y="196"/>
                      </a:lnTo>
                      <a:lnTo>
                        <a:pt x="1780" y="197"/>
                      </a:lnTo>
                      <a:lnTo>
                        <a:pt x="1789" y="199"/>
                      </a:lnTo>
                      <a:lnTo>
                        <a:pt x="1788" y="207"/>
                      </a:lnTo>
                      <a:lnTo>
                        <a:pt x="1787" y="216"/>
                      </a:lnTo>
                      <a:lnTo>
                        <a:pt x="1786" y="223"/>
                      </a:lnTo>
                      <a:lnTo>
                        <a:pt x="1784" y="231"/>
                      </a:lnTo>
                      <a:lnTo>
                        <a:pt x="1779" y="236"/>
                      </a:lnTo>
                      <a:lnTo>
                        <a:pt x="1774" y="242"/>
                      </a:lnTo>
                      <a:lnTo>
                        <a:pt x="1771" y="244"/>
                      </a:lnTo>
                      <a:lnTo>
                        <a:pt x="1769" y="246"/>
                      </a:lnTo>
                      <a:lnTo>
                        <a:pt x="1768" y="249"/>
                      </a:lnTo>
                      <a:lnTo>
                        <a:pt x="1767" y="252"/>
                      </a:lnTo>
                      <a:lnTo>
                        <a:pt x="1768" y="258"/>
                      </a:lnTo>
                      <a:lnTo>
                        <a:pt x="1769" y="263"/>
                      </a:lnTo>
                      <a:lnTo>
                        <a:pt x="1771" y="267"/>
                      </a:lnTo>
                      <a:lnTo>
                        <a:pt x="1774" y="271"/>
                      </a:lnTo>
                      <a:lnTo>
                        <a:pt x="1778" y="274"/>
                      </a:lnTo>
                      <a:lnTo>
                        <a:pt x="1782" y="277"/>
                      </a:lnTo>
                      <a:lnTo>
                        <a:pt x="1788" y="279"/>
                      </a:lnTo>
                      <a:lnTo>
                        <a:pt x="1793" y="281"/>
                      </a:lnTo>
                      <a:lnTo>
                        <a:pt x="1817" y="287"/>
                      </a:lnTo>
                      <a:lnTo>
                        <a:pt x="1841" y="295"/>
                      </a:lnTo>
                      <a:lnTo>
                        <a:pt x="1832" y="301"/>
                      </a:lnTo>
                      <a:lnTo>
                        <a:pt x="1824" y="306"/>
                      </a:lnTo>
                      <a:lnTo>
                        <a:pt x="1816" y="308"/>
                      </a:lnTo>
                      <a:lnTo>
                        <a:pt x="1805" y="309"/>
                      </a:lnTo>
                      <a:lnTo>
                        <a:pt x="1790" y="307"/>
                      </a:lnTo>
                      <a:lnTo>
                        <a:pt x="1774" y="305"/>
                      </a:lnTo>
                      <a:lnTo>
                        <a:pt x="1766" y="306"/>
                      </a:lnTo>
                      <a:lnTo>
                        <a:pt x="1759" y="308"/>
                      </a:lnTo>
                      <a:lnTo>
                        <a:pt x="1751" y="312"/>
                      </a:lnTo>
                      <a:lnTo>
                        <a:pt x="1746" y="316"/>
                      </a:lnTo>
                      <a:lnTo>
                        <a:pt x="1735" y="328"/>
                      </a:lnTo>
                      <a:lnTo>
                        <a:pt x="1722" y="340"/>
                      </a:lnTo>
                      <a:lnTo>
                        <a:pt x="1706" y="352"/>
                      </a:lnTo>
                      <a:lnTo>
                        <a:pt x="1691" y="364"/>
                      </a:lnTo>
                      <a:lnTo>
                        <a:pt x="1686" y="370"/>
                      </a:lnTo>
                      <a:lnTo>
                        <a:pt x="1681" y="377"/>
                      </a:lnTo>
                      <a:lnTo>
                        <a:pt x="1679" y="381"/>
                      </a:lnTo>
                      <a:lnTo>
                        <a:pt x="1678" y="386"/>
                      </a:lnTo>
                      <a:lnTo>
                        <a:pt x="1677" y="390"/>
                      </a:lnTo>
                      <a:lnTo>
                        <a:pt x="1677" y="395"/>
                      </a:lnTo>
                      <a:lnTo>
                        <a:pt x="1677" y="400"/>
                      </a:lnTo>
                      <a:lnTo>
                        <a:pt x="1678" y="405"/>
                      </a:lnTo>
                      <a:lnTo>
                        <a:pt x="1680" y="409"/>
                      </a:lnTo>
                      <a:lnTo>
                        <a:pt x="1681" y="415"/>
                      </a:lnTo>
                      <a:lnTo>
                        <a:pt x="1686" y="423"/>
                      </a:lnTo>
                      <a:lnTo>
                        <a:pt x="1691" y="430"/>
                      </a:lnTo>
                      <a:lnTo>
                        <a:pt x="1696" y="438"/>
                      </a:lnTo>
                      <a:lnTo>
                        <a:pt x="1701" y="447"/>
                      </a:lnTo>
                      <a:lnTo>
                        <a:pt x="1703" y="451"/>
                      </a:lnTo>
                      <a:lnTo>
                        <a:pt x="1704" y="456"/>
                      </a:lnTo>
                      <a:lnTo>
                        <a:pt x="1705" y="460"/>
                      </a:lnTo>
                      <a:lnTo>
                        <a:pt x="1706" y="466"/>
                      </a:lnTo>
                      <a:lnTo>
                        <a:pt x="1705" y="473"/>
                      </a:lnTo>
                      <a:lnTo>
                        <a:pt x="1702" y="479"/>
                      </a:lnTo>
                      <a:lnTo>
                        <a:pt x="1699" y="484"/>
                      </a:lnTo>
                      <a:lnTo>
                        <a:pt x="1693" y="488"/>
                      </a:lnTo>
                      <a:lnTo>
                        <a:pt x="1682" y="495"/>
                      </a:lnTo>
                      <a:lnTo>
                        <a:pt x="1669" y="502"/>
                      </a:lnTo>
                      <a:lnTo>
                        <a:pt x="1655" y="508"/>
                      </a:lnTo>
                      <a:lnTo>
                        <a:pt x="1644" y="515"/>
                      </a:lnTo>
                      <a:lnTo>
                        <a:pt x="1638" y="519"/>
                      </a:lnTo>
                      <a:lnTo>
                        <a:pt x="1635" y="525"/>
                      </a:lnTo>
                      <a:lnTo>
                        <a:pt x="1632" y="531"/>
                      </a:lnTo>
                      <a:lnTo>
                        <a:pt x="1631" y="537"/>
                      </a:lnTo>
                      <a:lnTo>
                        <a:pt x="1632" y="542"/>
                      </a:lnTo>
                      <a:lnTo>
                        <a:pt x="1633" y="546"/>
                      </a:lnTo>
                      <a:lnTo>
                        <a:pt x="1635" y="550"/>
                      </a:lnTo>
                      <a:lnTo>
                        <a:pt x="1638" y="554"/>
                      </a:lnTo>
                      <a:lnTo>
                        <a:pt x="1645" y="558"/>
                      </a:lnTo>
                      <a:lnTo>
                        <a:pt x="1654" y="561"/>
                      </a:lnTo>
                      <a:lnTo>
                        <a:pt x="1663" y="564"/>
                      </a:lnTo>
                      <a:lnTo>
                        <a:pt x="1674" y="566"/>
                      </a:lnTo>
                      <a:lnTo>
                        <a:pt x="1684" y="570"/>
                      </a:lnTo>
                      <a:lnTo>
                        <a:pt x="1693" y="575"/>
                      </a:lnTo>
                      <a:lnTo>
                        <a:pt x="1714" y="593"/>
                      </a:lnTo>
                      <a:lnTo>
                        <a:pt x="1732" y="611"/>
                      </a:lnTo>
                      <a:lnTo>
                        <a:pt x="1741" y="619"/>
                      </a:lnTo>
                      <a:lnTo>
                        <a:pt x="1751" y="625"/>
                      </a:lnTo>
                      <a:lnTo>
                        <a:pt x="1758" y="627"/>
                      </a:lnTo>
                      <a:lnTo>
                        <a:pt x="1763" y="628"/>
                      </a:lnTo>
                      <a:lnTo>
                        <a:pt x="1770" y="629"/>
                      </a:lnTo>
                      <a:lnTo>
                        <a:pt x="1776" y="630"/>
                      </a:lnTo>
                      <a:lnTo>
                        <a:pt x="1776" y="649"/>
                      </a:lnTo>
                      <a:lnTo>
                        <a:pt x="1776" y="653"/>
                      </a:lnTo>
                      <a:lnTo>
                        <a:pt x="1775" y="656"/>
                      </a:lnTo>
                      <a:lnTo>
                        <a:pt x="1773" y="659"/>
                      </a:lnTo>
                      <a:lnTo>
                        <a:pt x="1771" y="662"/>
                      </a:lnTo>
                      <a:lnTo>
                        <a:pt x="1765" y="667"/>
                      </a:lnTo>
                      <a:lnTo>
                        <a:pt x="1757" y="670"/>
                      </a:lnTo>
                      <a:lnTo>
                        <a:pt x="1739" y="673"/>
                      </a:lnTo>
                      <a:lnTo>
                        <a:pt x="1719" y="675"/>
                      </a:lnTo>
                      <a:lnTo>
                        <a:pt x="1710" y="678"/>
                      </a:lnTo>
                      <a:lnTo>
                        <a:pt x="1702" y="681"/>
                      </a:lnTo>
                      <a:lnTo>
                        <a:pt x="1693" y="683"/>
                      </a:lnTo>
                      <a:lnTo>
                        <a:pt x="1684" y="685"/>
                      </a:lnTo>
                      <a:lnTo>
                        <a:pt x="1677" y="684"/>
                      </a:lnTo>
                      <a:lnTo>
                        <a:pt x="1670" y="683"/>
                      </a:lnTo>
                      <a:lnTo>
                        <a:pt x="1663" y="681"/>
                      </a:lnTo>
                      <a:lnTo>
                        <a:pt x="1657" y="678"/>
                      </a:lnTo>
                      <a:lnTo>
                        <a:pt x="1645" y="672"/>
                      </a:lnTo>
                      <a:lnTo>
                        <a:pt x="1631" y="665"/>
                      </a:lnTo>
                      <a:lnTo>
                        <a:pt x="1626" y="656"/>
                      </a:lnTo>
                      <a:lnTo>
                        <a:pt x="1619" y="648"/>
                      </a:lnTo>
                      <a:lnTo>
                        <a:pt x="1616" y="645"/>
                      </a:lnTo>
                      <a:lnTo>
                        <a:pt x="1610" y="642"/>
                      </a:lnTo>
                      <a:lnTo>
                        <a:pt x="1606" y="641"/>
                      </a:lnTo>
                      <a:lnTo>
                        <a:pt x="1601" y="640"/>
                      </a:lnTo>
                      <a:lnTo>
                        <a:pt x="1590" y="641"/>
                      </a:lnTo>
                      <a:lnTo>
                        <a:pt x="1580" y="644"/>
                      </a:lnTo>
                      <a:lnTo>
                        <a:pt x="1572" y="648"/>
                      </a:lnTo>
                      <a:lnTo>
                        <a:pt x="1564" y="653"/>
                      </a:lnTo>
                      <a:lnTo>
                        <a:pt x="1558" y="660"/>
                      </a:lnTo>
                      <a:lnTo>
                        <a:pt x="1550" y="669"/>
                      </a:lnTo>
                      <a:lnTo>
                        <a:pt x="1545" y="678"/>
                      </a:lnTo>
                      <a:lnTo>
                        <a:pt x="1539" y="687"/>
                      </a:lnTo>
                      <a:lnTo>
                        <a:pt x="1531" y="683"/>
                      </a:lnTo>
                      <a:lnTo>
                        <a:pt x="1523" y="679"/>
                      </a:lnTo>
                      <a:lnTo>
                        <a:pt x="1517" y="675"/>
                      </a:lnTo>
                      <a:lnTo>
                        <a:pt x="1511" y="670"/>
                      </a:lnTo>
                      <a:lnTo>
                        <a:pt x="1506" y="663"/>
                      </a:lnTo>
                      <a:lnTo>
                        <a:pt x="1500" y="658"/>
                      </a:lnTo>
                      <a:lnTo>
                        <a:pt x="1492" y="654"/>
                      </a:lnTo>
                      <a:lnTo>
                        <a:pt x="1484" y="649"/>
                      </a:lnTo>
                      <a:lnTo>
                        <a:pt x="1474" y="644"/>
                      </a:lnTo>
                      <a:lnTo>
                        <a:pt x="1463" y="640"/>
                      </a:lnTo>
                      <a:lnTo>
                        <a:pt x="1459" y="636"/>
                      </a:lnTo>
                      <a:lnTo>
                        <a:pt x="1456" y="632"/>
                      </a:lnTo>
                      <a:lnTo>
                        <a:pt x="1453" y="628"/>
                      </a:lnTo>
                      <a:lnTo>
                        <a:pt x="1451" y="623"/>
                      </a:lnTo>
                      <a:lnTo>
                        <a:pt x="1447" y="600"/>
                      </a:lnTo>
                      <a:lnTo>
                        <a:pt x="1445" y="579"/>
                      </a:lnTo>
                      <a:lnTo>
                        <a:pt x="1443" y="569"/>
                      </a:lnTo>
                      <a:lnTo>
                        <a:pt x="1439" y="560"/>
                      </a:lnTo>
                      <a:lnTo>
                        <a:pt x="1437" y="556"/>
                      </a:lnTo>
                      <a:lnTo>
                        <a:pt x="1434" y="551"/>
                      </a:lnTo>
                      <a:lnTo>
                        <a:pt x="1431" y="546"/>
                      </a:lnTo>
                      <a:lnTo>
                        <a:pt x="1427" y="542"/>
                      </a:lnTo>
                      <a:lnTo>
                        <a:pt x="1421" y="536"/>
                      </a:lnTo>
                      <a:lnTo>
                        <a:pt x="1415" y="532"/>
                      </a:lnTo>
                      <a:lnTo>
                        <a:pt x="1407" y="529"/>
                      </a:lnTo>
                      <a:lnTo>
                        <a:pt x="1401" y="526"/>
                      </a:lnTo>
                      <a:lnTo>
                        <a:pt x="1387" y="520"/>
                      </a:lnTo>
                      <a:lnTo>
                        <a:pt x="1370" y="514"/>
                      </a:lnTo>
                      <a:lnTo>
                        <a:pt x="1361" y="507"/>
                      </a:lnTo>
                      <a:lnTo>
                        <a:pt x="1353" y="499"/>
                      </a:lnTo>
                      <a:lnTo>
                        <a:pt x="1349" y="495"/>
                      </a:lnTo>
                      <a:lnTo>
                        <a:pt x="1345" y="492"/>
                      </a:lnTo>
                      <a:lnTo>
                        <a:pt x="1340" y="490"/>
                      </a:lnTo>
                      <a:lnTo>
                        <a:pt x="1335" y="490"/>
                      </a:lnTo>
                      <a:lnTo>
                        <a:pt x="1330" y="490"/>
                      </a:lnTo>
                      <a:lnTo>
                        <a:pt x="1327" y="492"/>
                      </a:lnTo>
                      <a:lnTo>
                        <a:pt x="1322" y="495"/>
                      </a:lnTo>
                      <a:lnTo>
                        <a:pt x="1319" y="499"/>
                      </a:lnTo>
                      <a:lnTo>
                        <a:pt x="1316" y="502"/>
                      </a:lnTo>
                      <a:lnTo>
                        <a:pt x="1312" y="504"/>
                      </a:lnTo>
                      <a:lnTo>
                        <a:pt x="1308" y="506"/>
                      </a:lnTo>
                      <a:lnTo>
                        <a:pt x="1304" y="507"/>
                      </a:lnTo>
                      <a:lnTo>
                        <a:pt x="1272" y="507"/>
                      </a:lnTo>
                      <a:lnTo>
                        <a:pt x="1245" y="506"/>
                      </a:lnTo>
                      <a:lnTo>
                        <a:pt x="1217" y="506"/>
                      </a:lnTo>
                      <a:lnTo>
                        <a:pt x="1186" y="506"/>
                      </a:lnTo>
                      <a:lnTo>
                        <a:pt x="1181" y="502"/>
                      </a:lnTo>
                      <a:lnTo>
                        <a:pt x="1176" y="498"/>
                      </a:lnTo>
                      <a:lnTo>
                        <a:pt x="1172" y="494"/>
                      </a:lnTo>
                      <a:lnTo>
                        <a:pt x="1168" y="491"/>
                      </a:lnTo>
                      <a:lnTo>
                        <a:pt x="1159" y="487"/>
                      </a:lnTo>
                      <a:lnTo>
                        <a:pt x="1148" y="485"/>
                      </a:lnTo>
                      <a:lnTo>
                        <a:pt x="1139" y="482"/>
                      </a:lnTo>
                      <a:lnTo>
                        <a:pt x="1129" y="480"/>
                      </a:lnTo>
                      <a:lnTo>
                        <a:pt x="1117" y="476"/>
                      </a:lnTo>
                      <a:lnTo>
                        <a:pt x="1107" y="471"/>
                      </a:lnTo>
                      <a:lnTo>
                        <a:pt x="1094" y="462"/>
                      </a:lnTo>
                      <a:lnTo>
                        <a:pt x="1084" y="453"/>
                      </a:lnTo>
                      <a:lnTo>
                        <a:pt x="1079" y="449"/>
                      </a:lnTo>
                      <a:lnTo>
                        <a:pt x="1073" y="446"/>
                      </a:lnTo>
                      <a:lnTo>
                        <a:pt x="1066" y="444"/>
                      </a:lnTo>
                      <a:lnTo>
                        <a:pt x="1059" y="443"/>
                      </a:lnTo>
                      <a:lnTo>
                        <a:pt x="1054" y="444"/>
                      </a:lnTo>
                      <a:lnTo>
                        <a:pt x="1050" y="446"/>
                      </a:lnTo>
                      <a:lnTo>
                        <a:pt x="1047" y="450"/>
                      </a:lnTo>
                      <a:lnTo>
                        <a:pt x="1044" y="454"/>
                      </a:lnTo>
                      <a:lnTo>
                        <a:pt x="1040" y="465"/>
                      </a:lnTo>
                      <a:lnTo>
                        <a:pt x="1033" y="476"/>
                      </a:lnTo>
                      <a:lnTo>
                        <a:pt x="1029" y="472"/>
                      </a:lnTo>
                      <a:lnTo>
                        <a:pt x="1026" y="467"/>
                      </a:lnTo>
                      <a:lnTo>
                        <a:pt x="1024" y="463"/>
                      </a:lnTo>
                      <a:lnTo>
                        <a:pt x="1022" y="458"/>
                      </a:lnTo>
                      <a:lnTo>
                        <a:pt x="1018" y="449"/>
                      </a:lnTo>
                      <a:lnTo>
                        <a:pt x="1012" y="440"/>
                      </a:lnTo>
                      <a:lnTo>
                        <a:pt x="997" y="430"/>
                      </a:lnTo>
                      <a:lnTo>
                        <a:pt x="984" y="421"/>
                      </a:lnTo>
                      <a:lnTo>
                        <a:pt x="979" y="414"/>
                      </a:lnTo>
                      <a:lnTo>
                        <a:pt x="976" y="406"/>
                      </a:lnTo>
                      <a:lnTo>
                        <a:pt x="974" y="399"/>
                      </a:lnTo>
                      <a:lnTo>
                        <a:pt x="972" y="392"/>
                      </a:lnTo>
                      <a:lnTo>
                        <a:pt x="969" y="385"/>
                      </a:lnTo>
                      <a:lnTo>
                        <a:pt x="966" y="379"/>
                      </a:lnTo>
                      <a:lnTo>
                        <a:pt x="964" y="376"/>
                      </a:lnTo>
                      <a:lnTo>
                        <a:pt x="962" y="374"/>
                      </a:lnTo>
                      <a:lnTo>
                        <a:pt x="959" y="372"/>
                      </a:lnTo>
                      <a:lnTo>
                        <a:pt x="955" y="371"/>
                      </a:lnTo>
                      <a:lnTo>
                        <a:pt x="947" y="369"/>
                      </a:lnTo>
                      <a:lnTo>
                        <a:pt x="940" y="369"/>
                      </a:lnTo>
                      <a:lnTo>
                        <a:pt x="932" y="369"/>
                      </a:lnTo>
                      <a:lnTo>
                        <a:pt x="923" y="369"/>
                      </a:lnTo>
                      <a:lnTo>
                        <a:pt x="912" y="369"/>
                      </a:lnTo>
                      <a:lnTo>
                        <a:pt x="902" y="370"/>
                      </a:lnTo>
                      <a:lnTo>
                        <a:pt x="896" y="370"/>
                      </a:lnTo>
                      <a:lnTo>
                        <a:pt x="892" y="370"/>
                      </a:lnTo>
                      <a:lnTo>
                        <a:pt x="887" y="368"/>
                      </a:lnTo>
                      <a:lnTo>
                        <a:pt x="883" y="364"/>
                      </a:lnTo>
                      <a:lnTo>
                        <a:pt x="866" y="340"/>
                      </a:lnTo>
                      <a:lnTo>
                        <a:pt x="851" y="317"/>
                      </a:lnTo>
                      <a:lnTo>
                        <a:pt x="847" y="312"/>
                      </a:lnTo>
                      <a:lnTo>
                        <a:pt x="842" y="307"/>
                      </a:lnTo>
                      <a:lnTo>
                        <a:pt x="837" y="303"/>
                      </a:lnTo>
                      <a:lnTo>
                        <a:pt x="832" y="300"/>
                      </a:lnTo>
                      <a:lnTo>
                        <a:pt x="826" y="296"/>
                      </a:lnTo>
                      <a:lnTo>
                        <a:pt x="821" y="294"/>
                      </a:lnTo>
                      <a:lnTo>
                        <a:pt x="814" y="293"/>
                      </a:lnTo>
                      <a:lnTo>
                        <a:pt x="806" y="292"/>
                      </a:lnTo>
                      <a:lnTo>
                        <a:pt x="797" y="293"/>
                      </a:lnTo>
                      <a:lnTo>
                        <a:pt x="788" y="295"/>
                      </a:lnTo>
                      <a:lnTo>
                        <a:pt x="779" y="297"/>
                      </a:lnTo>
                      <a:lnTo>
                        <a:pt x="771" y="300"/>
                      </a:lnTo>
                      <a:lnTo>
                        <a:pt x="764" y="303"/>
                      </a:lnTo>
                      <a:lnTo>
                        <a:pt x="756" y="305"/>
                      </a:lnTo>
                      <a:lnTo>
                        <a:pt x="746" y="307"/>
                      </a:lnTo>
                      <a:lnTo>
                        <a:pt x="737" y="307"/>
                      </a:lnTo>
                      <a:lnTo>
                        <a:pt x="730" y="306"/>
                      </a:lnTo>
                      <a:lnTo>
                        <a:pt x="722" y="305"/>
                      </a:lnTo>
                      <a:lnTo>
                        <a:pt x="724" y="296"/>
                      </a:lnTo>
                      <a:lnTo>
                        <a:pt x="728" y="289"/>
                      </a:lnTo>
                      <a:lnTo>
                        <a:pt x="731" y="282"/>
                      </a:lnTo>
                      <a:lnTo>
                        <a:pt x="732" y="274"/>
                      </a:lnTo>
                      <a:lnTo>
                        <a:pt x="731" y="270"/>
                      </a:lnTo>
                      <a:lnTo>
                        <a:pt x="729" y="267"/>
                      </a:lnTo>
                      <a:lnTo>
                        <a:pt x="726" y="265"/>
                      </a:lnTo>
                      <a:lnTo>
                        <a:pt x="721" y="264"/>
                      </a:lnTo>
                      <a:lnTo>
                        <a:pt x="712" y="264"/>
                      </a:lnTo>
                      <a:lnTo>
                        <a:pt x="703" y="264"/>
                      </a:lnTo>
                      <a:lnTo>
                        <a:pt x="691" y="265"/>
                      </a:lnTo>
                      <a:lnTo>
                        <a:pt x="681" y="267"/>
                      </a:lnTo>
                      <a:lnTo>
                        <a:pt x="672" y="271"/>
                      </a:lnTo>
                      <a:lnTo>
                        <a:pt x="662" y="274"/>
                      </a:lnTo>
                      <a:lnTo>
                        <a:pt x="645" y="283"/>
                      </a:lnTo>
                      <a:lnTo>
                        <a:pt x="625" y="292"/>
                      </a:lnTo>
                      <a:lnTo>
                        <a:pt x="615" y="296"/>
                      </a:lnTo>
                      <a:lnTo>
                        <a:pt x="604" y="300"/>
                      </a:lnTo>
                      <a:lnTo>
                        <a:pt x="595" y="302"/>
                      </a:lnTo>
                      <a:lnTo>
                        <a:pt x="586" y="303"/>
                      </a:lnTo>
                      <a:lnTo>
                        <a:pt x="567" y="305"/>
                      </a:lnTo>
                      <a:lnTo>
                        <a:pt x="546" y="307"/>
                      </a:lnTo>
                      <a:lnTo>
                        <a:pt x="535" y="309"/>
                      </a:lnTo>
                      <a:lnTo>
                        <a:pt x="526" y="312"/>
                      </a:lnTo>
                      <a:lnTo>
                        <a:pt x="516" y="316"/>
                      </a:lnTo>
                      <a:lnTo>
                        <a:pt x="508" y="319"/>
                      </a:lnTo>
                      <a:lnTo>
                        <a:pt x="490" y="329"/>
                      </a:lnTo>
                      <a:lnTo>
                        <a:pt x="471" y="338"/>
                      </a:lnTo>
                      <a:lnTo>
                        <a:pt x="460" y="340"/>
                      </a:lnTo>
                      <a:lnTo>
                        <a:pt x="450" y="341"/>
                      </a:lnTo>
                      <a:lnTo>
                        <a:pt x="446" y="342"/>
                      </a:lnTo>
                      <a:lnTo>
                        <a:pt x="441" y="343"/>
                      </a:lnTo>
                      <a:lnTo>
                        <a:pt x="436" y="344"/>
                      </a:lnTo>
                      <a:lnTo>
                        <a:pt x="432" y="347"/>
                      </a:lnTo>
                      <a:lnTo>
                        <a:pt x="429" y="351"/>
                      </a:lnTo>
                      <a:lnTo>
                        <a:pt x="427" y="356"/>
                      </a:lnTo>
                      <a:lnTo>
                        <a:pt x="426" y="360"/>
                      </a:lnTo>
                      <a:lnTo>
                        <a:pt x="425" y="365"/>
                      </a:lnTo>
                      <a:lnTo>
                        <a:pt x="425" y="375"/>
                      </a:lnTo>
                      <a:lnTo>
                        <a:pt x="423" y="386"/>
                      </a:lnTo>
                      <a:lnTo>
                        <a:pt x="420" y="390"/>
                      </a:lnTo>
                      <a:lnTo>
                        <a:pt x="416" y="394"/>
                      </a:lnTo>
                      <a:lnTo>
                        <a:pt x="414" y="397"/>
                      </a:lnTo>
                      <a:lnTo>
                        <a:pt x="413" y="399"/>
                      </a:lnTo>
                      <a:lnTo>
                        <a:pt x="412" y="401"/>
                      </a:lnTo>
                      <a:lnTo>
                        <a:pt x="410" y="404"/>
                      </a:lnTo>
                      <a:lnTo>
                        <a:pt x="412" y="414"/>
                      </a:lnTo>
                      <a:lnTo>
                        <a:pt x="415" y="422"/>
                      </a:lnTo>
                      <a:lnTo>
                        <a:pt x="417" y="430"/>
                      </a:lnTo>
                      <a:lnTo>
                        <a:pt x="418" y="440"/>
                      </a:lnTo>
                      <a:lnTo>
                        <a:pt x="417" y="448"/>
                      </a:lnTo>
                      <a:lnTo>
                        <a:pt x="415" y="455"/>
                      </a:lnTo>
                      <a:lnTo>
                        <a:pt x="410" y="461"/>
                      </a:lnTo>
                      <a:lnTo>
                        <a:pt x="406" y="467"/>
                      </a:lnTo>
                      <a:lnTo>
                        <a:pt x="401" y="473"/>
                      </a:lnTo>
                      <a:lnTo>
                        <a:pt x="396" y="479"/>
                      </a:lnTo>
                      <a:lnTo>
                        <a:pt x="391" y="485"/>
                      </a:lnTo>
                      <a:lnTo>
                        <a:pt x="387" y="492"/>
                      </a:lnTo>
                      <a:lnTo>
                        <a:pt x="377" y="481"/>
                      </a:lnTo>
                      <a:lnTo>
                        <a:pt x="370" y="470"/>
                      </a:lnTo>
                      <a:lnTo>
                        <a:pt x="364" y="459"/>
                      </a:lnTo>
                      <a:lnTo>
                        <a:pt x="358" y="448"/>
                      </a:lnTo>
                      <a:lnTo>
                        <a:pt x="347" y="425"/>
                      </a:lnTo>
                      <a:lnTo>
                        <a:pt x="335" y="400"/>
                      </a:lnTo>
                      <a:lnTo>
                        <a:pt x="329" y="387"/>
                      </a:lnTo>
                      <a:lnTo>
                        <a:pt x="323" y="374"/>
                      </a:lnTo>
                      <a:lnTo>
                        <a:pt x="319" y="369"/>
                      </a:lnTo>
                      <a:lnTo>
                        <a:pt x="315" y="365"/>
                      </a:lnTo>
                      <a:lnTo>
                        <a:pt x="310" y="363"/>
                      </a:lnTo>
                      <a:lnTo>
                        <a:pt x="304" y="362"/>
                      </a:lnTo>
                      <a:lnTo>
                        <a:pt x="300" y="362"/>
                      </a:lnTo>
                      <a:lnTo>
                        <a:pt x="295" y="364"/>
                      </a:lnTo>
                      <a:lnTo>
                        <a:pt x="292" y="366"/>
                      </a:lnTo>
                      <a:lnTo>
                        <a:pt x="289" y="368"/>
                      </a:lnTo>
                      <a:lnTo>
                        <a:pt x="283" y="374"/>
                      </a:lnTo>
                      <a:lnTo>
                        <a:pt x="276" y="380"/>
                      </a:lnTo>
                      <a:lnTo>
                        <a:pt x="265" y="387"/>
                      </a:lnTo>
                      <a:lnTo>
                        <a:pt x="255" y="392"/>
                      </a:lnTo>
                      <a:lnTo>
                        <a:pt x="245" y="397"/>
                      </a:lnTo>
                      <a:lnTo>
                        <a:pt x="235" y="404"/>
                      </a:lnTo>
                      <a:lnTo>
                        <a:pt x="230" y="408"/>
                      </a:lnTo>
                      <a:lnTo>
                        <a:pt x="227" y="414"/>
                      </a:lnTo>
                      <a:lnTo>
                        <a:pt x="225" y="419"/>
                      </a:lnTo>
                      <a:lnTo>
                        <a:pt x="223" y="424"/>
                      </a:lnTo>
                      <a:lnTo>
                        <a:pt x="221" y="430"/>
                      </a:lnTo>
                      <a:lnTo>
                        <a:pt x="218" y="434"/>
                      </a:lnTo>
                      <a:lnTo>
                        <a:pt x="214" y="438"/>
                      </a:lnTo>
                      <a:lnTo>
                        <a:pt x="209" y="443"/>
                      </a:lnTo>
                      <a:lnTo>
                        <a:pt x="201" y="446"/>
                      </a:lnTo>
                      <a:lnTo>
                        <a:pt x="194" y="448"/>
                      </a:lnTo>
                      <a:lnTo>
                        <a:pt x="187" y="450"/>
                      </a:lnTo>
                      <a:lnTo>
                        <a:pt x="180" y="451"/>
                      </a:lnTo>
                      <a:lnTo>
                        <a:pt x="166" y="453"/>
                      </a:lnTo>
                      <a:lnTo>
                        <a:pt x="149" y="457"/>
                      </a:lnTo>
                      <a:lnTo>
                        <a:pt x="154" y="466"/>
                      </a:lnTo>
                      <a:lnTo>
                        <a:pt x="156" y="477"/>
                      </a:lnTo>
                      <a:lnTo>
                        <a:pt x="157" y="486"/>
                      </a:lnTo>
                      <a:lnTo>
                        <a:pt x="157" y="497"/>
                      </a:lnTo>
                      <a:lnTo>
                        <a:pt x="157" y="504"/>
                      </a:lnTo>
                      <a:lnTo>
                        <a:pt x="156" y="509"/>
                      </a:lnTo>
                      <a:lnTo>
                        <a:pt x="155" y="515"/>
                      </a:lnTo>
                      <a:lnTo>
                        <a:pt x="152" y="520"/>
                      </a:lnTo>
                      <a:lnTo>
                        <a:pt x="150" y="526"/>
                      </a:lnTo>
                      <a:lnTo>
                        <a:pt x="147" y="530"/>
                      </a:lnTo>
                      <a:lnTo>
                        <a:pt x="143" y="534"/>
                      </a:lnTo>
                      <a:lnTo>
                        <a:pt x="138" y="537"/>
                      </a:lnTo>
                      <a:lnTo>
                        <a:pt x="119" y="546"/>
                      </a:lnTo>
                      <a:lnTo>
                        <a:pt x="103" y="552"/>
                      </a:lnTo>
                      <a:lnTo>
                        <a:pt x="86" y="558"/>
                      </a:lnTo>
                      <a:lnTo>
                        <a:pt x="71" y="562"/>
                      </a:lnTo>
                      <a:lnTo>
                        <a:pt x="38" y="568"/>
                      </a:lnTo>
                      <a:lnTo>
                        <a:pt x="0" y="573"/>
                      </a:lnTo>
                      <a:lnTo>
                        <a:pt x="0" y="594"/>
                      </a:lnTo>
                      <a:lnTo>
                        <a:pt x="0" y="604"/>
                      </a:lnTo>
                      <a:lnTo>
                        <a:pt x="2" y="614"/>
                      </a:lnTo>
                      <a:lnTo>
                        <a:pt x="4" y="622"/>
                      </a:lnTo>
                      <a:lnTo>
                        <a:pt x="7" y="630"/>
                      </a:lnTo>
                      <a:lnTo>
                        <a:pt x="16" y="646"/>
                      </a:lnTo>
                      <a:lnTo>
                        <a:pt x="25" y="660"/>
                      </a:lnTo>
                      <a:lnTo>
                        <a:pt x="34" y="676"/>
                      </a:lnTo>
                      <a:lnTo>
                        <a:pt x="42" y="691"/>
                      </a:lnTo>
                      <a:lnTo>
                        <a:pt x="46" y="700"/>
                      </a:lnTo>
                      <a:lnTo>
                        <a:pt x="48" y="708"/>
                      </a:lnTo>
                      <a:lnTo>
                        <a:pt x="49" y="717"/>
                      </a:lnTo>
                      <a:lnTo>
                        <a:pt x="50" y="728"/>
                      </a:lnTo>
                      <a:lnTo>
                        <a:pt x="48" y="740"/>
                      </a:lnTo>
                      <a:lnTo>
                        <a:pt x="45" y="752"/>
                      </a:lnTo>
                      <a:lnTo>
                        <a:pt x="47" y="757"/>
                      </a:lnTo>
                      <a:lnTo>
                        <a:pt x="48" y="761"/>
                      </a:lnTo>
                      <a:lnTo>
                        <a:pt x="97" y="761"/>
                      </a:lnTo>
                      <a:lnTo>
                        <a:pt x="102" y="761"/>
                      </a:lnTo>
                      <a:lnTo>
                        <a:pt x="107" y="762"/>
                      </a:lnTo>
                      <a:lnTo>
                        <a:pt x="111" y="763"/>
                      </a:lnTo>
                      <a:lnTo>
                        <a:pt x="115" y="765"/>
                      </a:lnTo>
                      <a:lnTo>
                        <a:pt x="122" y="770"/>
                      </a:lnTo>
                      <a:lnTo>
                        <a:pt x="129" y="777"/>
                      </a:lnTo>
                      <a:lnTo>
                        <a:pt x="134" y="786"/>
                      </a:lnTo>
                      <a:lnTo>
                        <a:pt x="139" y="794"/>
                      </a:lnTo>
                      <a:lnTo>
                        <a:pt x="143" y="803"/>
                      </a:lnTo>
                      <a:lnTo>
                        <a:pt x="147" y="813"/>
                      </a:lnTo>
                      <a:lnTo>
                        <a:pt x="156" y="833"/>
                      </a:lnTo>
                      <a:lnTo>
                        <a:pt x="163" y="853"/>
                      </a:lnTo>
                      <a:lnTo>
                        <a:pt x="165" y="862"/>
                      </a:lnTo>
                      <a:lnTo>
                        <a:pt x="167" y="873"/>
                      </a:lnTo>
                      <a:lnTo>
                        <a:pt x="168" y="883"/>
                      </a:lnTo>
                      <a:lnTo>
                        <a:pt x="169" y="895"/>
                      </a:lnTo>
                      <a:lnTo>
                        <a:pt x="168" y="900"/>
                      </a:lnTo>
                      <a:lnTo>
                        <a:pt x="166" y="905"/>
                      </a:lnTo>
                      <a:lnTo>
                        <a:pt x="163" y="908"/>
                      </a:lnTo>
                      <a:lnTo>
                        <a:pt x="161" y="912"/>
                      </a:lnTo>
                      <a:lnTo>
                        <a:pt x="158" y="916"/>
                      </a:lnTo>
                      <a:lnTo>
                        <a:pt x="155" y="919"/>
                      </a:lnTo>
                      <a:lnTo>
                        <a:pt x="152" y="925"/>
                      </a:lnTo>
                      <a:lnTo>
                        <a:pt x="152" y="930"/>
                      </a:lnTo>
                      <a:lnTo>
                        <a:pt x="157" y="939"/>
                      </a:lnTo>
                      <a:lnTo>
                        <a:pt x="164" y="948"/>
                      </a:lnTo>
                      <a:lnTo>
                        <a:pt x="166" y="956"/>
                      </a:lnTo>
                      <a:lnTo>
                        <a:pt x="167" y="962"/>
                      </a:lnTo>
                      <a:lnTo>
                        <a:pt x="168" y="968"/>
                      </a:lnTo>
                      <a:lnTo>
                        <a:pt x="168" y="974"/>
                      </a:lnTo>
                      <a:lnTo>
                        <a:pt x="167" y="987"/>
                      </a:lnTo>
                      <a:lnTo>
                        <a:pt x="167" y="1001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 w="9525">
                  <a:solidFill>
                    <a:sysClr val="windowText" lastClr="000000">
                      <a:lumMod val="50000"/>
                      <a:lumOff val="50000"/>
                    </a:sysClr>
                  </a:solidFill>
                  <a:round/>
                  <a:headEnd/>
                  <a:tailEnd/>
                </a:ln>
              </p:spPr>
            </p:sp>
          </p:grpSp>
        </p:grpSp>
        <p:grpSp>
          <p:nvGrpSpPr>
            <p:cNvPr id="12" name="Eastern Asia"/>
            <p:cNvGrpSpPr/>
            <p:nvPr/>
          </p:nvGrpSpPr>
          <p:grpSpPr>
            <a:xfrm>
              <a:off x="2757554" y="2032679"/>
              <a:ext cx="3908626" cy="3101489"/>
              <a:chOff x="2757553" y="2032679"/>
              <a:chExt cx="4087872" cy="2782258"/>
            </a:xfrm>
          </p:grpSpPr>
          <p:sp>
            <p:nvSpPr>
              <p:cNvPr id="13" name="Other_non-specified_areas"/>
              <p:cNvSpPr>
                <a:spLocks/>
              </p:cNvSpPr>
              <p:nvPr/>
            </p:nvSpPr>
            <p:spPr bwMode="auto">
              <a:xfrm>
                <a:off x="5957173" y="4025377"/>
                <a:ext cx="95511" cy="272586"/>
              </a:xfrm>
              <a:custGeom>
                <a:avLst/>
                <a:gdLst/>
                <a:ahLst/>
                <a:cxnLst>
                  <a:cxn ang="0">
                    <a:pos x="46" y="435"/>
                  </a:cxn>
                  <a:cxn ang="0">
                    <a:pos x="54" y="445"/>
                  </a:cxn>
                  <a:cxn ang="0">
                    <a:pos x="57" y="463"/>
                  </a:cxn>
                  <a:cxn ang="0">
                    <a:pos x="60" y="479"/>
                  </a:cxn>
                  <a:cxn ang="0">
                    <a:pos x="67" y="485"/>
                  </a:cxn>
                  <a:cxn ang="0">
                    <a:pos x="80" y="491"/>
                  </a:cxn>
                  <a:cxn ang="0">
                    <a:pos x="98" y="503"/>
                  </a:cxn>
                  <a:cxn ang="0">
                    <a:pos x="112" y="517"/>
                  </a:cxn>
                  <a:cxn ang="0">
                    <a:pos x="120" y="536"/>
                  </a:cxn>
                  <a:cxn ang="0">
                    <a:pos x="125" y="556"/>
                  </a:cxn>
                  <a:cxn ang="0">
                    <a:pos x="172" y="569"/>
                  </a:cxn>
                  <a:cxn ang="0">
                    <a:pos x="163" y="547"/>
                  </a:cxn>
                  <a:cxn ang="0">
                    <a:pos x="157" y="521"/>
                  </a:cxn>
                  <a:cxn ang="0">
                    <a:pos x="157" y="495"/>
                  </a:cxn>
                  <a:cxn ang="0">
                    <a:pos x="156" y="481"/>
                  </a:cxn>
                  <a:cxn ang="0">
                    <a:pos x="158" y="466"/>
                  </a:cxn>
                  <a:cxn ang="0">
                    <a:pos x="170" y="456"/>
                  </a:cxn>
                  <a:cxn ang="0">
                    <a:pos x="176" y="438"/>
                  </a:cxn>
                  <a:cxn ang="0">
                    <a:pos x="179" y="421"/>
                  </a:cxn>
                  <a:cxn ang="0">
                    <a:pos x="189" y="177"/>
                  </a:cxn>
                  <a:cxn ang="0">
                    <a:pos x="189" y="87"/>
                  </a:cxn>
                  <a:cxn ang="0">
                    <a:pos x="184" y="78"/>
                  </a:cxn>
                  <a:cxn ang="0">
                    <a:pos x="179" y="68"/>
                  </a:cxn>
                  <a:cxn ang="0">
                    <a:pos x="175" y="59"/>
                  </a:cxn>
                  <a:cxn ang="0">
                    <a:pos x="174" y="25"/>
                  </a:cxn>
                  <a:cxn ang="0">
                    <a:pos x="171" y="17"/>
                  </a:cxn>
                  <a:cxn ang="0">
                    <a:pos x="164" y="12"/>
                  </a:cxn>
                  <a:cxn ang="0">
                    <a:pos x="155" y="8"/>
                  </a:cxn>
                  <a:cxn ang="0">
                    <a:pos x="148" y="2"/>
                  </a:cxn>
                  <a:cxn ang="0">
                    <a:pos x="109" y="12"/>
                  </a:cxn>
                  <a:cxn ang="0">
                    <a:pos x="106" y="28"/>
                  </a:cxn>
                  <a:cxn ang="0">
                    <a:pos x="100" y="38"/>
                  </a:cxn>
                  <a:cxn ang="0">
                    <a:pos x="91" y="45"/>
                  </a:cxn>
                  <a:cxn ang="0">
                    <a:pos x="80" y="49"/>
                  </a:cxn>
                  <a:cxn ang="0">
                    <a:pos x="69" y="51"/>
                  </a:cxn>
                  <a:cxn ang="0">
                    <a:pos x="60" y="56"/>
                  </a:cxn>
                  <a:cxn ang="0">
                    <a:pos x="54" y="64"/>
                  </a:cxn>
                  <a:cxn ang="0">
                    <a:pos x="53" y="73"/>
                  </a:cxn>
                  <a:cxn ang="0">
                    <a:pos x="54" y="87"/>
                  </a:cxn>
                  <a:cxn ang="0">
                    <a:pos x="50" y="111"/>
                  </a:cxn>
                  <a:cxn ang="0">
                    <a:pos x="43" y="135"/>
                  </a:cxn>
                  <a:cxn ang="0">
                    <a:pos x="36" y="154"/>
                  </a:cxn>
                  <a:cxn ang="0">
                    <a:pos x="34" y="209"/>
                  </a:cxn>
                  <a:cxn ang="0">
                    <a:pos x="30" y="222"/>
                  </a:cxn>
                  <a:cxn ang="0">
                    <a:pos x="25" y="234"/>
                  </a:cxn>
                  <a:cxn ang="0">
                    <a:pos x="8" y="281"/>
                  </a:cxn>
                  <a:cxn ang="0">
                    <a:pos x="2" y="303"/>
                  </a:cxn>
                  <a:cxn ang="0">
                    <a:pos x="0" y="328"/>
                  </a:cxn>
                  <a:cxn ang="0">
                    <a:pos x="0" y="375"/>
                  </a:cxn>
                  <a:cxn ang="0">
                    <a:pos x="5" y="396"/>
                  </a:cxn>
                  <a:cxn ang="0">
                    <a:pos x="14" y="413"/>
                  </a:cxn>
                  <a:cxn ang="0">
                    <a:pos x="26" y="424"/>
                  </a:cxn>
                  <a:cxn ang="0">
                    <a:pos x="35" y="429"/>
                  </a:cxn>
                </a:cxnLst>
                <a:rect l="0" t="0" r="r" b="b"/>
                <a:pathLst>
                  <a:path w="189" h="569">
                    <a:moveTo>
                      <a:pt x="40" y="431"/>
                    </a:moveTo>
                    <a:lnTo>
                      <a:pt x="46" y="435"/>
                    </a:lnTo>
                    <a:lnTo>
                      <a:pt x="51" y="439"/>
                    </a:lnTo>
                    <a:lnTo>
                      <a:pt x="54" y="445"/>
                    </a:lnTo>
                    <a:lnTo>
                      <a:pt x="57" y="451"/>
                    </a:lnTo>
                    <a:lnTo>
                      <a:pt x="57" y="463"/>
                    </a:lnTo>
                    <a:lnTo>
                      <a:pt x="58" y="475"/>
                    </a:lnTo>
                    <a:lnTo>
                      <a:pt x="60" y="479"/>
                    </a:lnTo>
                    <a:lnTo>
                      <a:pt x="63" y="482"/>
                    </a:lnTo>
                    <a:lnTo>
                      <a:pt x="67" y="485"/>
                    </a:lnTo>
                    <a:lnTo>
                      <a:pt x="70" y="487"/>
                    </a:lnTo>
                    <a:lnTo>
                      <a:pt x="80" y="491"/>
                    </a:lnTo>
                    <a:lnTo>
                      <a:pt x="89" y="496"/>
                    </a:lnTo>
                    <a:lnTo>
                      <a:pt x="98" y="503"/>
                    </a:lnTo>
                    <a:lnTo>
                      <a:pt x="106" y="510"/>
                    </a:lnTo>
                    <a:lnTo>
                      <a:pt x="112" y="517"/>
                    </a:lnTo>
                    <a:lnTo>
                      <a:pt x="117" y="526"/>
                    </a:lnTo>
                    <a:lnTo>
                      <a:pt x="120" y="536"/>
                    </a:lnTo>
                    <a:lnTo>
                      <a:pt x="123" y="546"/>
                    </a:lnTo>
                    <a:lnTo>
                      <a:pt x="125" y="556"/>
                    </a:lnTo>
                    <a:lnTo>
                      <a:pt x="127" y="569"/>
                    </a:lnTo>
                    <a:lnTo>
                      <a:pt x="172" y="569"/>
                    </a:lnTo>
                    <a:lnTo>
                      <a:pt x="168" y="558"/>
                    </a:lnTo>
                    <a:lnTo>
                      <a:pt x="163" y="547"/>
                    </a:lnTo>
                    <a:lnTo>
                      <a:pt x="159" y="534"/>
                    </a:lnTo>
                    <a:lnTo>
                      <a:pt x="157" y="521"/>
                    </a:lnTo>
                    <a:lnTo>
                      <a:pt x="157" y="509"/>
                    </a:lnTo>
                    <a:lnTo>
                      <a:pt x="157" y="495"/>
                    </a:lnTo>
                    <a:lnTo>
                      <a:pt x="157" y="487"/>
                    </a:lnTo>
                    <a:lnTo>
                      <a:pt x="156" y="481"/>
                    </a:lnTo>
                    <a:lnTo>
                      <a:pt x="156" y="474"/>
                    </a:lnTo>
                    <a:lnTo>
                      <a:pt x="158" y="466"/>
                    </a:lnTo>
                    <a:lnTo>
                      <a:pt x="164" y="461"/>
                    </a:lnTo>
                    <a:lnTo>
                      <a:pt x="170" y="456"/>
                    </a:lnTo>
                    <a:lnTo>
                      <a:pt x="173" y="447"/>
                    </a:lnTo>
                    <a:lnTo>
                      <a:pt x="176" y="438"/>
                    </a:lnTo>
                    <a:lnTo>
                      <a:pt x="178" y="430"/>
                    </a:lnTo>
                    <a:lnTo>
                      <a:pt x="179" y="421"/>
                    </a:lnTo>
                    <a:lnTo>
                      <a:pt x="179" y="287"/>
                    </a:lnTo>
                    <a:lnTo>
                      <a:pt x="189" y="177"/>
                    </a:lnTo>
                    <a:lnTo>
                      <a:pt x="189" y="92"/>
                    </a:lnTo>
                    <a:lnTo>
                      <a:pt x="189" y="87"/>
                    </a:lnTo>
                    <a:lnTo>
                      <a:pt x="186" y="82"/>
                    </a:lnTo>
                    <a:lnTo>
                      <a:pt x="184" y="78"/>
                    </a:lnTo>
                    <a:lnTo>
                      <a:pt x="181" y="73"/>
                    </a:lnTo>
                    <a:lnTo>
                      <a:pt x="179" y="68"/>
                    </a:lnTo>
                    <a:lnTo>
                      <a:pt x="176" y="64"/>
                    </a:lnTo>
                    <a:lnTo>
                      <a:pt x="175" y="59"/>
                    </a:lnTo>
                    <a:lnTo>
                      <a:pt x="174" y="54"/>
                    </a:lnTo>
                    <a:lnTo>
                      <a:pt x="174" y="25"/>
                    </a:lnTo>
                    <a:lnTo>
                      <a:pt x="173" y="21"/>
                    </a:lnTo>
                    <a:lnTo>
                      <a:pt x="171" y="17"/>
                    </a:lnTo>
                    <a:lnTo>
                      <a:pt x="168" y="14"/>
                    </a:lnTo>
                    <a:lnTo>
                      <a:pt x="164" y="12"/>
                    </a:lnTo>
                    <a:lnTo>
                      <a:pt x="159" y="10"/>
                    </a:lnTo>
                    <a:lnTo>
                      <a:pt x="155" y="8"/>
                    </a:lnTo>
                    <a:lnTo>
                      <a:pt x="151" y="5"/>
                    </a:lnTo>
                    <a:lnTo>
                      <a:pt x="148" y="2"/>
                    </a:lnTo>
                    <a:lnTo>
                      <a:pt x="114" y="0"/>
                    </a:lnTo>
                    <a:lnTo>
                      <a:pt x="109" y="12"/>
                    </a:lnTo>
                    <a:lnTo>
                      <a:pt x="107" y="23"/>
                    </a:lnTo>
                    <a:lnTo>
                      <a:pt x="106" y="28"/>
                    </a:lnTo>
                    <a:lnTo>
                      <a:pt x="104" y="33"/>
                    </a:lnTo>
                    <a:lnTo>
                      <a:pt x="100" y="38"/>
                    </a:lnTo>
                    <a:lnTo>
                      <a:pt x="95" y="42"/>
                    </a:lnTo>
                    <a:lnTo>
                      <a:pt x="91" y="45"/>
                    </a:lnTo>
                    <a:lnTo>
                      <a:pt x="85" y="48"/>
                    </a:lnTo>
                    <a:lnTo>
                      <a:pt x="80" y="49"/>
                    </a:lnTo>
                    <a:lnTo>
                      <a:pt x="75" y="50"/>
                    </a:lnTo>
                    <a:lnTo>
                      <a:pt x="69" y="51"/>
                    </a:lnTo>
                    <a:lnTo>
                      <a:pt x="64" y="53"/>
                    </a:lnTo>
                    <a:lnTo>
                      <a:pt x="60" y="56"/>
                    </a:lnTo>
                    <a:lnTo>
                      <a:pt x="57" y="60"/>
                    </a:lnTo>
                    <a:lnTo>
                      <a:pt x="54" y="64"/>
                    </a:lnTo>
                    <a:lnTo>
                      <a:pt x="53" y="68"/>
                    </a:lnTo>
                    <a:lnTo>
                      <a:pt x="53" y="73"/>
                    </a:lnTo>
                    <a:lnTo>
                      <a:pt x="53" y="78"/>
                    </a:lnTo>
                    <a:lnTo>
                      <a:pt x="54" y="87"/>
                    </a:lnTo>
                    <a:lnTo>
                      <a:pt x="53" y="96"/>
                    </a:lnTo>
                    <a:lnTo>
                      <a:pt x="50" y="111"/>
                    </a:lnTo>
                    <a:lnTo>
                      <a:pt x="47" y="122"/>
                    </a:lnTo>
                    <a:lnTo>
                      <a:pt x="43" y="135"/>
                    </a:lnTo>
                    <a:lnTo>
                      <a:pt x="40" y="148"/>
                    </a:lnTo>
                    <a:lnTo>
                      <a:pt x="36" y="154"/>
                    </a:lnTo>
                    <a:lnTo>
                      <a:pt x="34" y="162"/>
                    </a:lnTo>
                    <a:lnTo>
                      <a:pt x="34" y="209"/>
                    </a:lnTo>
                    <a:lnTo>
                      <a:pt x="33" y="215"/>
                    </a:lnTo>
                    <a:lnTo>
                      <a:pt x="30" y="222"/>
                    </a:lnTo>
                    <a:lnTo>
                      <a:pt x="27" y="228"/>
                    </a:lnTo>
                    <a:lnTo>
                      <a:pt x="25" y="234"/>
                    </a:lnTo>
                    <a:lnTo>
                      <a:pt x="15" y="259"/>
                    </a:lnTo>
                    <a:lnTo>
                      <a:pt x="8" y="281"/>
                    </a:lnTo>
                    <a:lnTo>
                      <a:pt x="4" y="291"/>
                    </a:lnTo>
                    <a:lnTo>
                      <a:pt x="2" y="303"/>
                    </a:lnTo>
                    <a:lnTo>
                      <a:pt x="0" y="315"/>
                    </a:lnTo>
                    <a:lnTo>
                      <a:pt x="0" y="328"/>
                    </a:lnTo>
                    <a:lnTo>
                      <a:pt x="0" y="365"/>
                    </a:lnTo>
                    <a:lnTo>
                      <a:pt x="0" y="375"/>
                    </a:lnTo>
                    <a:lnTo>
                      <a:pt x="2" y="386"/>
                    </a:lnTo>
                    <a:lnTo>
                      <a:pt x="5" y="396"/>
                    </a:lnTo>
                    <a:lnTo>
                      <a:pt x="9" y="405"/>
                    </a:lnTo>
                    <a:lnTo>
                      <a:pt x="14" y="413"/>
                    </a:lnTo>
                    <a:lnTo>
                      <a:pt x="22" y="421"/>
                    </a:lnTo>
                    <a:lnTo>
                      <a:pt x="26" y="424"/>
                    </a:lnTo>
                    <a:lnTo>
                      <a:pt x="30" y="427"/>
                    </a:lnTo>
                    <a:lnTo>
                      <a:pt x="35" y="429"/>
                    </a:lnTo>
                    <a:lnTo>
                      <a:pt x="40" y="431"/>
                    </a:lnTo>
                    <a:close/>
                  </a:path>
                </a:pathLst>
              </a:custGeom>
              <a:solidFill>
                <a:srgbClr val="C0C0C0"/>
              </a:solidFill>
              <a:ln w="9525">
                <a:solidFill>
                  <a:sysClr val="windowText" lastClr="000000">
                    <a:lumMod val="50000"/>
                    <a:lumOff val="50000"/>
                  </a:sysClr>
                </a:solidFill>
                <a:round/>
                <a:headEnd/>
                <a:tailEnd/>
              </a:ln>
            </p:spPr>
          </p:sp>
          <p:sp>
            <p:nvSpPr>
              <p:cNvPr id="14" name="Republic_of_Korea"/>
              <p:cNvSpPr>
                <a:spLocks noEditPoints="1"/>
              </p:cNvSpPr>
              <p:nvPr/>
            </p:nvSpPr>
            <p:spPr bwMode="auto">
              <a:xfrm>
                <a:off x="5957173" y="2944432"/>
                <a:ext cx="238778" cy="404179"/>
              </a:xfrm>
              <a:custGeom>
                <a:avLst/>
                <a:gdLst/>
                <a:ahLst/>
                <a:cxnLst>
                  <a:cxn ang="0">
                    <a:pos x="266" y="847"/>
                  </a:cxn>
                  <a:cxn ang="0">
                    <a:pos x="286" y="854"/>
                  </a:cxn>
                  <a:cxn ang="0">
                    <a:pos x="328" y="837"/>
                  </a:cxn>
                  <a:cxn ang="0">
                    <a:pos x="339" y="809"/>
                  </a:cxn>
                  <a:cxn ang="0">
                    <a:pos x="325" y="788"/>
                  </a:cxn>
                  <a:cxn ang="0">
                    <a:pos x="316" y="794"/>
                  </a:cxn>
                  <a:cxn ang="0">
                    <a:pos x="272" y="821"/>
                  </a:cxn>
                  <a:cxn ang="0">
                    <a:pos x="7" y="170"/>
                  </a:cxn>
                  <a:cxn ang="0">
                    <a:pos x="1" y="142"/>
                  </a:cxn>
                  <a:cxn ang="0">
                    <a:pos x="21" y="93"/>
                  </a:cxn>
                  <a:cxn ang="0">
                    <a:pos x="40" y="61"/>
                  </a:cxn>
                  <a:cxn ang="0">
                    <a:pos x="110" y="57"/>
                  </a:cxn>
                  <a:cxn ang="0">
                    <a:pos x="132" y="41"/>
                  </a:cxn>
                  <a:cxn ang="0">
                    <a:pos x="166" y="3"/>
                  </a:cxn>
                  <a:cxn ang="0">
                    <a:pos x="208" y="21"/>
                  </a:cxn>
                  <a:cxn ang="0">
                    <a:pos x="255" y="70"/>
                  </a:cxn>
                  <a:cxn ang="0">
                    <a:pos x="306" y="101"/>
                  </a:cxn>
                  <a:cxn ang="0">
                    <a:pos x="351" y="129"/>
                  </a:cxn>
                  <a:cxn ang="0">
                    <a:pos x="373" y="166"/>
                  </a:cxn>
                  <a:cxn ang="0">
                    <a:pos x="407" y="229"/>
                  </a:cxn>
                  <a:cxn ang="0">
                    <a:pos x="417" y="274"/>
                  </a:cxn>
                  <a:cxn ang="0">
                    <a:pos x="425" y="302"/>
                  </a:cxn>
                  <a:cxn ang="0">
                    <a:pos x="455" y="287"/>
                  </a:cxn>
                  <a:cxn ang="0">
                    <a:pos x="464" y="316"/>
                  </a:cxn>
                  <a:cxn ang="0">
                    <a:pos x="489" y="377"/>
                  </a:cxn>
                  <a:cxn ang="0">
                    <a:pos x="491" y="428"/>
                  </a:cxn>
                  <a:cxn ang="0">
                    <a:pos x="472" y="440"/>
                  </a:cxn>
                  <a:cxn ang="0">
                    <a:pos x="432" y="464"/>
                  </a:cxn>
                  <a:cxn ang="0">
                    <a:pos x="421" y="477"/>
                  </a:cxn>
                  <a:cxn ang="0">
                    <a:pos x="388" y="500"/>
                  </a:cxn>
                  <a:cxn ang="0">
                    <a:pos x="355" y="510"/>
                  </a:cxn>
                  <a:cxn ang="0">
                    <a:pos x="341" y="547"/>
                  </a:cxn>
                  <a:cxn ang="0">
                    <a:pos x="325" y="559"/>
                  </a:cxn>
                  <a:cxn ang="0">
                    <a:pos x="280" y="584"/>
                  </a:cxn>
                  <a:cxn ang="0">
                    <a:pos x="263" y="599"/>
                  </a:cxn>
                  <a:cxn ang="0">
                    <a:pos x="256" y="622"/>
                  </a:cxn>
                  <a:cxn ang="0">
                    <a:pos x="223" y="645"/>
                  </a:cxn>
                  <a:cxn ang="0">
                    <a:pos x="198" y="643"/>
                  </a:cxn>
                  <a:cxn ang="0">
                    <a:pos x="181" y="628"/>
                  </a:cxn>
                  <a:cxn ang="0">
                    <a:pos x="151" y="592"/>
                  </a:cxn>
                  <a:cxn ang="0">
                    <a:pos x="144" y="560"/>
                  </a:cxn>
                  <a:cxn ang="0">
                    <a:pos x="141" y="525"/>
                  </a:cxn>
                  <a:cxn ang="0">
                    <a:pos x="137" y="494"/>
                  </a:cxn>
                  <a:cxn ang="0">
                    <a:pos x="154" y="467"/>
                  </a:cxn>
                  <a:cxn ang="0">
                    <a:pos x="152" y="449"/>
                  </a:cxn>
                  <a:cxn ang="0">
                    <a:pos x="138" y="424"/>
                  </a:cxn>
                  <a:cxn ang="0">
                    <a:pos x="120" y="419"/>
                  </a:cxn>
                  <a:cxn ang="0">
                    <a:pos x="100" y="417"/>
                  </a:cxn>
                  <a:cxn ang="0">
                    <a:pos x="81" y="373"/>
                  </a:cxn>
                  <a:cxn ang="0">
                    <a:pos x="65" y="344"/>
                  </a:cxn>
                  <a:cxn ang="0">
                    <a:pos x="43" y="350"/>
                  </a:cxn>
                  <a:cxn ang="0">
                    <a:pos x="19" y="355"/>
                  </a:cxn>
                  <a:cxn ang="0">
                    <a:pos x="25" y="324"/>
                  </a:cxn>
                  <a:cxn ang="0">
                    <a:pos x="46" y="289"/>
                  </a:cxn>
                  <a:cxn ang="0">
                    <a:pos x="67" y="275"/>
                  </a:cxn>
                  <a:cxn ang="0">
                    <a:pos x="81" y="257"/>
                  </a:cxn>
                  <a:cxn ang="0">
                    <a:pos x="39" y="192"/>
                  </a:cxn>
                  <a:cxn ang="0">
                    <a:pos x="18" y="170"/>
                  </a:cxn>
                </a:cxnLst>
                <a:rect l="0" t="0" r="r" b="b"/>
                <a:pathLst>
                  <a:path w="493" h="855">
                    <a:moveTo>
                      <a:pt x="262" y="833"/>
                    </a:moveTo>
                    <a:lnTo>
                      <a:pt x="263" y="837"/>
                    </a:lnTo>
                    <a:lnTo>
                      <a:pt x="263" y="840"/>
                    </a:lnTo>
                    <a:lnTo>
                      <a:pt x="265" y="844"/>
                    </a:lnTo>
                    <a:lnTo>
                      <a:pt x="266" y="847"/>
                    </a:lnTo>
                    <a:lnTo>
                      <a:pt x="268" y="851"/>
                    </a:lnTo>
                    <a:lnTo>
                      <a:pt x="271" y="853"/>
                    </a:lnTo>
                    <a:lnTo>
                      <a:pt x="274" y="854"/>
                    </a:lnTo>
                    <a:lnTo>
                      <a:pt x="278" y="855"/>
                    </a:lnTo>
                    <a:lnTo>
                      <a:pt x="286" y="854"/>
                    </a:lnTo>
                    <a:lnTo>
                      <a:pt x="292" y="852"/>
                    </a:lnTo>
                    <a:lnTo>
                      <a:pt x="298" y="850"/>
                    </a:lnTo>
                    <a:lnTo>
                      <a:pt x="305" y="847"/>
                    </a:lnTo>
                    <a:lnTo>
                      <a:pt x="317" y="842"/>
                    </a:lnTo>
                    <a:lnTo>
                      <a:pt x="328" y="837"/>
                    </a:lnTo>
                    <a:lnTo>
                      <a:pt x="332" y="834"/>
                    </a:lnTo>
                    <a:lnTo>
                      <a:pt x="337" y="830"/>
                    </a:lnTo>
                    <a:lnTo>
                      <a:pt x="339" y="825"/>
                    </a:lnTo>
                    <a:lnTo>
                      <a:pt x="340" y="818"/>
                    </a:lnTo>
                    <a:lnTo>
                      <a:pt x="339" y="809"/>
                    </a:lnTo>
                    <a:lnTo>
                      <a:pt x="337" y="801"/>
                    </a:lnTo>
                    <a:lnTo>
                      <a:pt x="334" y="798"/>
                    </a:lnTo>
                    <a:lnTo>
                      <a:pt x="332" y="794"/>
                    </a:lnTo>
                    <a:lnTo>
                      <a:pt x="329" y="792"/>
                    </a:lnTo>
                    <a:lnTo>
                      <a:pt x="325" y="788"/>
                    </a:lnTo>
                    <a:lnTo>
                      <a:pt x="323" y="788"/>
                    </a:lnTo>
                    <a:lnTo>
                      <a:pt x="322" y="788"/>
                    </a:lnTo>
                    <a:lnTo>
                      <a:pt x="320" y="789"/>
                    </a:lnTo>
                    <a:lnTo>
                      <a:pt x="318" y="790"/>
                    </a:lnTo>
                    <a:lnTo>
                      <a:pt x="316" y="794"/>
                    </a:lnTo>
                    <a:lnTo>
                      <a:pt x="312" y="796"/>
                    </a:lnTo>
                    <a:lnTo>
                      <a:pt x="301" y="805"/>
                    </a:lnTo>
                    <a:lnTo>
                      <a:pt x="291" y="812"/>
                    </a:lnTo>
                    <a:lnTo>
                      <a:pt x="282" y="817"/>
                    </a:lnTo>
                    <a:lnTo>
                      <a:pt x="272" y="821"/>
                    </a:lnTo>
                    <a:lnTo>
                      <a:pt x="268" y="823"/>
                    </a:lnTo>
                    <a:lnTo>
                      <a:pt x="265" y="825"/>
                    </a:lnTo>
                    <a:lnTo>
                      <a:pt x="263" y="829"/>
                    </a:lnTo>
                    <a:lnTo>
                      <a:pt x="262" y="833"/>
                    </a:lnTo>
                    <a:close/>
                    <a:moveTo>
                      <a:pt x="7" y="170"/>
                    </a:moveTo>
                    <a:lnTo>
                      <a:pt x="5" y="164"/>
                    </a:lnTo>
                    <a:lnTo>
                      <a:pt x="3" y="160"/>
                    </a:lnTo>
                    <a:lnTo>
                      <a:pt x="1" y="155"/>
                    </a:lnTo>
                    <a:lnTo>
                      <a:pt x="0" y="150"/>
                    </a:lnTo>
                    <a:lnTo>
                      <a:pt x="1" y="142"/>
                    </a:lnTo>
                    <a:lnTo>
                      <a:pt x="2" y="134"/>
                    </a:lnTo>
                    <a:lnTo>
                      <a:pt x="5" y="127"/>
                    </a:lnTo>
                    <a:lnTo>
                      <a:pt x="8" y="121"/>
                    </a:lnTo>
                    <a:lnTo>
                      <a:pt x="14" y="107"/>
                    </a:lnTo>
                    <a:lnTo>
                      <a:pt x="21" y="93"/>
                    </a:lnTo>
                    <a:lnTo>
                      <a:pt x="25" y="81"/>
                    </a:lnTo>
                    <a:lnTo>
                      <a:pt x="30" y="71"/>
                    </a:lnTo>
                    <a:lnTo>
                      <a:pt x="32" y="66"/>
                    </a:lnTo>
                    <a:lnTo>
                      <a:pt x="36" y="63"/>
                    </a:lnTo>
                    <a:lnTo>
                      <a:pt x="40" y="61"/>
                    </a:lnTo>
                    <a:lnTo>
                      <a:pt x="45" y="60"/>
                    </a:lnTo>
                    <a:lnTo>
                      <a:pt x="92" y="60"/>
                    </a:lnTo>
                    <a:lnTo>
                      <a:pt x="98" y="60"/>
                    </a:lnTo>
                    <a:lnTo>
                      <a:pt x="104" y="59"/>
                    </a:lnTo>
                    <a:lnTo>
                      <a:pt x="110" y="57"/>
                    </a:lnTo>
                    <a:lnTo>
                      <a:pt x="115" y="54"/>
                    </a:lnTo>
                    <a:lnTo>
                      <a:pt x="120" y="51"/>
                    </a:lnTo>
                    <a:lnTo>
                      <a:pt x="124" y="48"/>
                    </a:lnTo>
                    <a:lnTo>
                      <a:pt x="128" y="45"/>
                    </a:lnTo>
                    <a:lnTo>
                      <a:pt x="132" y="41"/>
                    </a:lnTo>
                    <a:lnTo>
                      <a:pt x="139" y="32"/>
                    </a:lnTo>
                    <a:lnTo>
                      <a:pt x="146" y="21"/>
                    </a:lnTo>
                    <a:lnTo>
                      <a:pt x="152" y="11"/>
                    </a:lnTo>
                    <a:lnTo>
                      <a:pt x="158" y="0"/>
                    </a:lnTo>
                    <a:lnTo>
                      <a:pt x="166" y="3"/>
                    </a:lnTo>
                    <a:lnTo>
                      <a:pt x="174" y="6"/>
                    </a:lnTo>
                    <a:lnTo>
                      <a:pt x="182" y="9"/>
                    </a:lnTo>
                    <a:lnTo>
                      <a:pt x="191" y="12"/>
                    </a:lnTo>
                    <a:lnTo>
                      <a:pt x="200" y="16"/>
                    </a:lnTo>
                    <a:lnTo>
                      <a:pt x="208" y="21"/>
                    </a:lnTo>
                    <a:lnTo>
                      <a:pt x="214" y="27"/>
                    </a:lnTo>
                    <a:lnTo>
                      <a:pt x="220" y="32"/>
                    </a:lnTo>
                    <a:lnTo>
                      <a:pt x="232" y="45"/>
                    </a:lnTo>
                    <a:lnTo>
                      <a:pt x="244" y="61"/>
                    </a:lnTo>
                    <a:lnTo>
                      <a:pt x="255" y="70"/>
                    </a:lnTo>
                    <a:lnTo>
                      <a:pt x="265" y="79"/>
                    </a:lnTo>
                    <a:lnTo>
                      <a:pt x="275" y="87"/>
                    </a:lnTo>
                    <a:lnTo>
                      <a:pt x="286" y="93"/>
                    </a:lnTo>
                    <a:lnTo>
                      <a:pt x="296" y="97"/>
                    </a:lnTo>
                    <a:lnTo>
                      <a:pt x="306" y="101"/>
                    </a:lnTo>
                    <a:lnTo>
                      <a:pt x="316" y="106"/>
                    </a:lnTo>
                    <a:lnTo>
                      <a:pt x="326" y="110"/>
                    </a:lnTo>
                    <a:lnTo>
                      <a:pt x="337" y="117"/>
                    </a:lnTo>
                    <a:lnTo>
                      <a:pt x="347" y="125"/>
                    </a:lnTo>
                    <a:lnTo>
                      <a:pt x="351" y="129"/>
                    </a:lnTo>
                    <a:lnTo>
                      <a:pt x="355" y="134"/>
                    </a:lnTo>
                    <a:lnTo>
                      <a:pt x="358" y="139"/>
                    </a:lnTo>
                    <a:lnTo>
                      <a:pt x="361" y="145"/>
                    </a:lnTo>
                    <a:lnTo>
                      <a:pt x="367" y="155"/>
                    </a:lnTo>
                    <a:lnTo>
                      <a:pt x="373" y="166"/>
                    </a:lnTo>
                    <a:lnTo>
                      <a:pt x="384" y="185"/>
                    </a:lnTo>
                    <a:lnTo>
                      <a:pt x="395" y="202"/>
                    </a:lnTo>
                    <a:lnTo>
                      <a:pt x="400" y="210"/>
                    </a:lnTo>
                    <a:lnTo>
                      <a:pt x="403" y="219"/>
                    </a:lnTo>
                    <a:lnTo>
                      <a:pt x="407" y="229"/>
                    </a:lnTo>
                    <a:lnTo>
                      <a:pt x="409" y="240"/>
                    </a:lnTo>
                    <a:lnTo>
                      <a:pt x="412" y="249"/>
                    </a:lnTo>
                    <a:lnTo>
                      <a:pt x="414" y="258"/>
                    </a:lnTo>
                    <a:lnTo>
                      <a:pt x="416" y="265"/>
                    </a:lnTo>
                    <a:lnTo>
                      <a:pt x="417" y="274"/>
                    </a:lnTo>
                    <a:lnTo>
                      <a:pt x="418" y="284"/>
                    </a:lnTo>
                    <a:lnTo>
                      <a:pt x="419" y="293"/>
                    </a:lnTo>
                    <a:lnTo>
                      <a:pt x="420" y="297"/>
                    </a:lnTo>
                    <a:lnTo>
                      <a:pt x="423" y="300"/>
                    </a:lnTo>
                    <a:lnTo>
                      <a:pt x="425" y="302"/>
                    </a:lnTo>
                    <a:lnTo>
                      <a:pt x="429" y="304"/>
                    </a:lnTo>
                    <a:lnTo>
                      <a:pt x="431" y="294"/>
                    </a:lnTo>
                    <a:lnTo>
                      <a:pt x="432" y="283"/>
                    </a:lnTo>
                    <a:lnTo>
                      <a:pt x="452" y="283"/>
                    </a:lnTo>
                    <a:lnTo>
                      <a:pt x="455" y="287"/>
                    </a:lnTo>
                    <a:lnTo>
                      <a:pt x="457" y="291"/>
                    </a:lnTo>
                    <a:lnTo>
                      <a:pt x="458" y="295"/>
                    </a:lnTo>
                    <a:lnTo>
                      <a:pt x="459" y="298"/>
                    </a:lnTo>
                    <a:lnTo>
                      <a:pt x="461" y="307"/>
                    </a:lnTo>
                    <a:lnTo>
                      <a:pt x="464" y="316"/>
                    </a:lnTo>
                    <a:lnTo>
                      <a:pt x="471" y="329"/>
                    </a:lnTo>
                    <a:lnTo>
                      <a:pt x="476" y="342"/>
                    </a:lnTo>
                    <a:lnTo>
                      <a:pt x="482" y="353"/>
                    </a:lnTo>
                    <a:lnTo>
                      <a:pt x="486" y="365"/>
                    </a:lnTo>
                    <a:lnTo>
                      <a:pt x="489" y="377"/>
                    </a:lnTo>
                    <a:lnTo>
                      <a:pt x="491" y="390"/>
                    </a:lnTo>
                    <a:lnTo>
                      <a:pt x="492" y="404"/>
                    </a:lnTo>
                    <a:lnTo>
                      <a:pt x="493" y="418"/>
                    </a:lnTo>
                    <a:lnTo>
                      <a:pt x="492" y="422"/>
                    </a:lnTo>
                    <a:lnTo>
                      <a:pt x="491" y="428"/>
                    </a:lnTo>
                    <a:lnTo>
                      <a:pt x="488" y="431"/>
                    </a:lnTo>
                    <a:lnTo>
                      <a:pt x="485" y="435"/>
                    </a:lnTo>
                    <a:lnTo>
                      <a:pt x="482" y="437"/>
                    </a:lnTo>
                    <a:lnTo>
                      <a:pt x="477" y="439"/>
                    </a:lnTo>
                    <a:lnTo>
                      <a:pt x="472" y="440"/>
                    </a:lnTo>
                    <a:lnTo>
                      <a:pt x="468" y="441"/>
                    </a:lnTo>
                    <a:lnTo>
                      <a:pt x="462" y="440"/>
                    </a:lnTo>
                    <a:lnTo>
                      <a:pt x="456" y="438"/>
                    </a:lnTo>
                    <a:lnTo>
                      <a:pt x="432" y="438"/>
                    </a:lnTo>
                    <a:lnTo>
                      <a:pt x="432" y="464"/>
                    </a:lnTo>
                    <a:lnTo>
                      <a:pt x="432" y="467"/>
                    </a:lnTo>
                    <a:lnTo>
                      <a:pt x="431" y="470"/>
                    </a:lnTo>
                    <a:lnTo>
                      <a:pt x="429" y="472"/>
                    </a:lnTo>
                    <a:lnTo>
                      <a:pt x="427" y="474"/>
                    </a:lnTo>
                    <a:lnTo>
                      <a:pt x="421" y="477"/>
                    </a:lnTo>
                    <a:lnTo>
                      <a:pt x="415" y="482"/>
                    </a:lnTo>
                    <a:lnTo>
                      <a:pt x="407" y="489"/>
                    </a:lnTo>
                    <a:lnTo>
                      <a:pt x="398" y="497"/>
                    </a:lnTo>
                    <a:lnTo>
                      <a:pt x="394" y="499"/>
                    </a:lnTo>
                    <a:lnTo>
                      <a:pt x="388" y="500"/>
                    </a:lnTo>
                    <a:lnTo>
                      <a:pt x="384" y="501"/>
                    </a:lnTo>
                    <a:lnTo>
                      <a:pt x="379" y="501"/>
                    </a:lnTo>
                    <a:lnTo>
                      <a:pt x="371" y="503"/>
                    </a:lnTo>
                    <a:lnTo>
                      <a:pt x="360" y="506"/>
                    </a:lnTo>
                    <a:lnTo>
                      <a:pt x="355" y="510"/>
                    </a:lnTo>
                    <a:lnTo>
                      <a:pt x="351" y="514"/>
                    </a:lnTo>
                    <a:lnTo>
                      <a:pt x="348" y="518"/>
                    </a:lnTo>
                    <a:lnTo>
                      <a:pt x="346" y="523"/>
                    </a:lnTo>
                    <a:lnTo>
                      <a:pt x="343" y="534"/>
                    </a:lnTo>
                    <a:lnTo>
                      <a:pt x="341" y="547"/>
                    </a:lnTo>
                    <a:lnTo>
                      <a:pt x="340" y="550"/>
                    </a:lnTo>
                    <a:lnTo>
                      <a:pt x="338" y="553"/>
                    </a:lnTo>
                    <a:lnTo>
                      <a:pt x="335" y="555"/>
                    </a:lnTo>
                    <a:lnTo>
                      <a:pt x="332" y="556"/>
                    </a:lnTo>
                    <a:lnTo>
                      <a:pt x="325" y="559"/>
                    </a:lnTo>
                    <a:lnTo>
                      <a:pt x="318" y="563"/>
                    </a:lnTo>
                    <a:lnTo>
                      <a:pt x="309" y="573"/>
                    </a:lnTo>
                    <a:lnTo>
                      <a:pt x="298" y="581"/>
                    </a:lnTo>
                    <a:lnTo>
                      <a:pt x="289" y="583"/>
                    </a:lnTo>
                    <a:lnTo>
                      <a:pt x="280" y="584"/>
                    </a:lnTo>
                    <a:lnTo>
                      <a:pt x="275" y="585"/>
                    </a:lnTo>
                    <a:lnTo>
                      <a:pt x="271" y="586"/>
                    </a:lnTo>
                    <a:lnTo>
                      <a:pt x="268" y="588"/>
                    </a:lnTo>
                    <a:lnTo>
                      <a:pt x="265" y="591"/>
                    </a:lnTo>
                    <a:lnTo>
                      <a:pt x="263" y="599"/>
                    </a:lnTo>
                    <a:lnTo>
                      <a:pt x="263" y="606"/>
                    </a:lnTo>
                    <a:lnTo>
                      <a:pt x="263" y="611"/>
                    </a:lnTo>
                    <a:lnTo>
                      <a:pt x="261" y="614"/>
                    </a:lnTo>
                    <a:lnTo>
                      <a:pt x="259" y="618"/>
                    </a:lnTo>
                    <a:lnTo>
                      <a:pt x="256" y="622"/>
                    </a:lnTo>
                    <a:lnTo>
                      <a:pt x="247" y="627"/>
                    </a:lnTo>
                    <a:lnTo>
                      <a:pt x="240" y="632"/>
                    </a:lnTo>
                    <a:lnTo>
                      <a:pt x="232" y="638"/>
                    </a:lnTo>
                    <a:lnTo>
                      <a:pt x="226" y="643"/>
                    </a:lnTo>
                    <a:lnTo>
                      <a:pt x="223" y="645"/>
                    </a:lnTo>
                    <a:lnTo>
                      <a:pt x="218" y="647"/>
                    </a:lnTo>
                    <a:lnTo>
                      <a:pt x="214" y="648"/>
                    </a:lnTo>
                    <a:lnTo>
                      <a:pt x="210" y="648"/>
                    </a:lnTo>
                    <a:lnTo>
                      <a:pt x="204" y="646"/>
                    </a:lnTo>
                    <a:lnTo>
                      <a:pt x="198" y="643"/>
                    </a:lnTo>
                    <a:lnTo>
                      <a:pt x="194" y="641"/>
                    </a:lnTo>
                    <a:lnTo>
                      <a:pt x="189" y="640"/>
                    </a:lnTo>
                    <a:lnTo>
                      <a:pt x="186" y="638"/>
                    </a:lnTo>
                    <a:lnTo>
                      <a:pt x="184" y="635"/>
                    </a:lnTo>
                    <a:lnTo>
                      <a:pt x="181" y="628"/>
                    </a:lnTo>
                    <a:lnTo>
                      <a:pt x="179" y="622"/>
                    </a:lnTo>
                    <a:lnTo>
                      <a:pt x="176" y="615"/>
                    </a:lnTo>
                    <a:lnTo>
                      <a:pt x="172" y="609"/>
                    </a:lnTo>
                    <a:lnTo>
                      <a:pt x="161" y="601"/>
                    </a:lnTo>
                    <a:lnTo>
                      <a:pt x="151" y="592"/>
                    </a:lnTo>
                    <a:lnTo>
                      <a:pt x="147" y="587"/>
                    </a:lnTo>
                    <a:lnTo>
                      <a:pt x="144" y="583"/>
                    </a:lnTo>
                    <a:lnTo>
                      <a:pt x="142" y="577"/>
                    </a:lnTo>
                    <a:lnTo>
                      <a:pt x="141" y="571"/>
                    </a:lnTo>
                    <a:lnTo>
                      <a:pt x="144" y="560"/>
                    </a:lnTo>
                    <a:lnTo>
                      <a:pt x="147" y="551"/>
                    </a:lnTo>
                    <a:lnTo>
                      <a:pt x="147" y="544"/>
                    </a:lnTo>
                    <a:lnTo>
                      <a:pt x="145" y="538"/>
                    </a:lnTo>
                    <a:lnTo>
                      <a:pt x="143" y="531"/>
                    </a:lnTo>
                    <a:lnTo>
                      <a:pt x="141" y="525"/>
                    </a:lnTo>
                    <a:lnTo>
                      <a:pt x="139" y="519"/>
                    </a:lnTo>
                    <a:lnTo>
                      <a:pt x="137" y="513"/>
                    </a:lnTo>
                    <a:lnTo>
                      <a:pt x="134" y="506"/>
                    </a:lnTo>
                    <a:lnTo>
                      <a:pt x="134" y="499"/>
                    </a:lnTo>
                    <a:lnTo>
                      <a:pt x="137" y="494"/>
                    </a:lnTo>
                    <a:lnTo>
                      <a:pt x="141" y="490"/>
                    </a:lnTo>
                    <a:lnTo>
                      <a:pt x="146" y="482"/>
                    </a:lnTo>
                    <a:lnTo>
                      <a:pt x="151" y="475"/>
                    </a:lnTo>
                    <a:lnTo>
                      <a:pt x="153" y="471"/>
                    </a:lnTo>
                    <a:lnTo>
                      <a:pt x="154" y="467"/>
                    </a:lnTo>
                    <a:lnTo>
                      <a:pt x="155" y="463"/>
                    </a:lnTo>
                    <a:lnTo>
                      <a:pt x="155" y="459"/>
                    </a:lnTo>
                    <a:lnTo>
                      <a:pt x="155" y="456"/>
                    </a:lnTo>
                    <a:lnTo>
                      <a:pt x="154" y="453"/>
                    </a:lnTo>
                    <a:lnTo>
                      <a:pt x="152" y="449"/>
                    </a:lnTo>
                    <a:lnTo>
                      <a:pt x="151" y="446"/>
                    </a:lnTo>
                    <a:lnTo>
                      <a:pt x="146" y="442"/>
                    </a:lnTo>
                    <a:lnTo>
                      <a:pt x="143" y="436"/>
                    </a:lnTo>
                    <a:lnTo>
                      <a:pt x="140" y="430"/>
                    </a:lnTo>
                    <a:lnTo>
                      <a:pt x="138" y="424"/>
                    </a:lnTo>
                    <a:lnTo>
                      <a:pt x="137" y="421"/>
                    </a:lnTo>
                    <a:lnTo>
                      <a:pt x="134" y="419"/>
                    </a:lnTo>
                    <a:lnTo>
                      <a:pt x="132" y="417"/>
                    </a:lnTo>
                    <a:lnTo>
                      <a:pt x="129" y="417"/>
                    </a:lnTo>
                    <a:lnTo>
                      <a:pt x="120" y="419"/>
                    </a:lnTo>
                    <a:lnTo>
                      <a:pt x="111" y="421"/>
                    </a:lnTo>
                    <a:lnTo>
                      <a:pt x="108" y="421"/>
                    </a:lnTo>
                    <a:lnTo>
                      <a:pt x="104" y="420"/>
                    </a:lnTo>
                    <a:lnTo>
                      <a:pt x="102" y="419"/>
                    </a:lnTo>
                    <a:lnTo>
                      <a:pt x="100" y="417"/>
                    </a:lnTo>
                    <a:lnTo>
                      <a:pt x="98" y="413"/>
                    </a:lnTo>
                    <a:lnTo>
                      <a:pt x="96" y="408"/>
                    </a:lnTo>
                    <a:lnTo>
                      <a:pt x="93" y="396"/>
                    </a:lnTo>
                    <a:lnTo>
                      <a:pt x="88" y="383"/>
                    </a:lnTo>
                    <a:lnTo>
                      <a:pt x="81" y="373"/>
                    </a:lnTo>
                    <a:lnTo>
                      <a:pt x="73" y="364"/>
                    </a:lnTo>
                    <a:lnTo>
                      <a:pt x="70" y="359"/>
                    </a:lnTo>
                    <a:lnTo>
                      <a:pt x="67" y="355"/>
                    </a:lnTo>
                    <a:lnTo>
                      <a:pt x="66" y="350"/>
                    </a:lnTo>
                    <a:lnTo>
                      <a:pt x="65" y="344"/>
                    </a:lnTo>
                    <a:lnTo>
                      <a:pt x="52" y="344"/>
                    </a:lnTo>
                    <a:lnTo>
                      <a:pt x="48" y="344"/>
                    </a:lnTo>
                    <a:lnTo>
                      <a:pt x="46" y="346"/>
                    </a:lnTo>
                    <a:lnTo>
                      <a:pt x="44" y="348"/>
                    </a:lnTo>
                    <a:lnTo>
                      <a:pt x="43" y="350"/>
                    </a:lnTo>
                    <a:lnTo>
                      <a:pt x="42" y="357"/>
                    </a:lnTo>
                    <a:lnTo>
                      <a:pt x="41" y="363"/>
                    </a:lnTo>
                    <a:lnTo>
                      <a:pt x="32" y="360"/>
                    </a:lnTo>
                    <a:lnTo>
                      <a:pt x="23" y="357"/>
                    </a:lnTo>
                    <a:lnTo>
                      <a:pt x="19" y="355"/>
                    </a:lnTo>
                    <a:lnTo>
                      <a:pt x="16" y="353"/>
                    </a:lnTo>
                    <a:lnTo>
                      <a:pt x="14" y="349"/>
                    </a:lnTo>
                    <a:lnTo>
                      <a:pt x="14" y="345"/>
                    </a:lnTo>
                    <a:lnTo>
                      <a:pt x="19" y="334"/>
                    </a:lnTo>
                    <a:lnTo>
                      <a:pt x="25" y="324"/>
                    </a:lnTo>
                    <a:lnTo>
                      <a:pt x="26" y="316"/>
                    </a:lnTo>
                    <a:lnTo>
                      <a:pt x="29" y="308"/>
                    </a:lnTo>
                    <a:lnTo>
                      <a:pt x="34" y="302"/>
                    </a:lnTo>
                    <a:lnTo>
                      <a:pt x="40" y="296"/>
                    </a:lnTo>
                    <a:lnTo>
                      <a:pt x="46" y="289"/>
                    </a:lnTo>
                    <a:lnTo>
                      <a:pt x="53" y="283"/>
                    </a:lnTo>
                    <a:lnTo>
                      <a:pt x="56" y="279"/>
                    </a:lnTo>
                    <a:lnTo>
                      <a:pt x="59" y="277"/>
                    </a:lnTo>
                    <a:lnTo>
                      <a:pt x="63" y="276"/>
                    </a:lnTo>
                    <a:lnTo>
                      <a:pt x="67" y="275"/>
                    </a:lnTo>
                    <a:lnTo>
                      <a:pt x="78" y="277"/>
                    </a:lnTo>
                    <a:lnTo>
                      <a:pt x="90" y="280"/>
                    </a:lnTo>
                    <a:lnTo>
                      <a:pt x="90" y="276"/>
                    </a:lnTo>
                    <a:lnTo>
                      <a:pt x="90" y="271"/>
                    </a:lnTo>
                    <a:lnTo>
                      <a:pt x="81" y="257"/>
                    </a:lnTo>
                    <a:lnTo>
                      <a:pt x="72" y="243"/>
                    </a:lnTo>
                    <a:lnTo>
                      <a:pt x="64" y="231"/>
                    </a:lnTo>
                    <a:lnTo>
                      <a:pt x="55" y="216"/>
                    </a:lnTo>
                    <a:lnTo>
                      <a:pt x="46" y="205"/>
                    </a:lnTo>
                    <a:lnTo>
                      <a:pt x="39" y="192"/>
                    </a:lnTo>
                    <a:lnTo>
                      <a:pt x="34" y="184"/>
                    </a:lnTo>
                    <a:lnTo>
                      <a:pt x="29" y="177"/>
                    </a:lnTo>
                    <a:lnTo>
                      <a:pt x="26" y="174"/>
                    </a:lnTo>
                    <a:lnTo>
                      <a:pt x="23" y="171"/>
                    </a:lnTo>
                    <a:lnTo>
                      <a:pt x="18" y="170"/>
                    </a:lnTo>
                    <a:lnTo>
                      <a:pt x="14" y="169"/>
                    </a:lnTo>
                    <a:lnTo>
                      <a:pt x="11" y="169"/>
                    </a:lnTo>
                    <a:lnTo>
                      <a:pt x="7" y="170"/>
                    </a:lnTo>
                    <a:lnTo>
                      <a:pt x="7" y="170"/>
                    </a:lnTo>
                    <a:close/>
                  </a:path>
                </a:pathLst>
              </a:custGeom>
              <a:solidFill>
                <a:srgbClr val="C0C0C0"/>
              </a:solidFill>
              <a:ln w="9525">
                <a:solidFill>
                  <a:sysClr val="windowText" lastClr="000000">
                    <a:lumMod val="50000"/>
                    <a:lumOff val="50000"/>
                  </a:sysClr>
                </a:solidFill>
                <a:round/>
                <a:headEnd/>
                <a:tailEnd/>
              </a:ln>
            </p:spPr>
          </p:sp>
          <p:sp>
            <p:nvSpPr>
              <p:cNvPr id="15" name="Mongolia"/>
              <p:cNvSpPr>
                <a:spLocks/>
              </p:cNvSpPr>
              <p:nvPr/>
            </p:nvSpPr>
            <p:spPr bwMode="auto">
              <a:xfrm>
                <a:off x="3534776" y="2361662"/>
                <a:ext cx="1700096" cy="808359"/>
              </a:xfrm>
              <a:custGeom>
                <a:avLst/>
                <a:gdLst/>
                <a:ahLst/>
                <a:cxnLst>
                  <a:cxn ang="0">
                    <a:pos x="182" y="865"/>
                  </a:cxn>
                  <a:cxn ang="0">
                    <a:pos x="283" y="862"/>
                  </a:cxn>
                  <a:cxn ang="0">
                    <a:pos x="332" y="957"/>
                  </a:cxn>
                  <a:cxn ang="0">
                    <a:pos x="397" y="1045"/>
                  </a:cxn>
                  <a:cxn ang="0">
                    <a:pos x="455" y="1272"/>
                  </a:cxn>
                  <a:cxn ang="0">
                    <a:pos x="541" y="1355"/>
                  </a:cxn>
                  <a:cxn ang="0">
                    <a:pos x="715" y="1348"/>
                  </a:cxn>
                  <a:cxn ang="0">
                    <a:pos x="903" y="1441"/>
                  </a:cxn>
                  <a:cxn ang="0">
                    <a:pos x="993" y="1474"/>
                  </a:cxn>
                  <a:cxn ang="0">
                    <a:pos x="1058" y="1602"/>
                  </a:cxn>
                  <a:cxn ang="0">
                    <a:pos x="1146" y="1690"/>
                  </a:cxn>
                  <a:cxn ang="0">
                    <a:pos x="1310" y="1637"/>
                  </a:cxn>
                  <a:cxn ang="0">
                    <a:pos x="1537" y="1571"/>
                  </a:cxn>
                  <a:cxn ang="0">
                    <a:pos x="1758" y="1587"/>
                  </a:cxn>
                  <a:cxn ang="0">
                    <a:pos x="2001" y="1670"/>
                  </a:cxn>
                  <a:cxn ang="0">
                    <a:pos x="2100" y="1687"/>
                  </a:cxn>
                  <a:cxn ang="0">
                    <a:pos x="2199" y="1688"/>
                  </a:cxn>
                  <a:cxn ang="0">
                    <a:pos x="2433" y="1518"/>
                  </a:cxn>
                  <a:cxn ang="0">
                    <a:pos x="2644" y="1444"/>
                  </a:cxn>
                  <a:cxn ang="0">
                    <a:pos x="2793" y="1360"/>
                  </a:cxn>
                  <a:cxn ang="0">
                    <a:pos x="2927" y="1154"/>
                  </a:cxn>
                  <a:cxn ang="0">
                    <a:pos x="2917" y="998"/>
                  </a:cxn>
                  <a:cxn ang="0">
                    <a:pos x="2999" y="1006"/>
                  </a:cxn>
                  <a:cxn ang="0">
                    <a:pos x="3098" y="976"/>
                  </a:cxn>
                  <a:cxn ang="0">
                    <a:pos x="3166" y="856"/>
                  </a:cxn>
                  <a:cxn ang="0">
                    <a:pos x="3333" y="722"/>
                  </a:cxn>
                  <a:cxn ang="0">
                    <a:pos x="3347" y="518"/>
                  </a:cxn>
                  <a:cxn ang="0">
                    <a:pos x="3434" y="439"/>
                  </a:cxn>
                  <a:cxn ang="0">
                    <a:pos x="3502" y="460"/>
                  </a:cxn>
                  <a:cxn ang="0">
                    <a:pos x="3550" y="328"/>
                  </a:cxn>
                  <a:cxn ang="0">
                    <a:pos x="3416" y="285"/>
                  </a:cxn>
                  <a:cxn ang="0">
                    <a:pos x="3328" y="290"/>
                  </a:cxn>
                  <a:cxn ang="0">
                    <a:pos x="3120" y="357"/>
                  </a:cxn>
                  <a:cxn ang="0">
                    <a:pos x="3061" y="231"/>
                  </a:cxn>
                  <a:cxn ang="0">
                    <a:pos x="3013" y="66"/>
                  </a:cxn>
                  <a:cxn ang="0">
                    <a:pos x="2955" y="14"/>
                  </a:cxn>
                  <a:cxn ang="0">
                    <a:pos x="2815" y="55"/>
                  </a:cxn>
                  <a:cxn ang="0">
                    <a:pos x="2702" y="126"/>
                  </a:cxn>
                  <a:cxn ang="0">
                    <a:pos x="2617" y="199"/>
                  </a:cxn>
                  <a:cxn ang="0">
                    <a:pos x="2469" y="278"/>
                  </a:cxn>
                  <a:cxn ang="0">
                    <a:pos x="2258" y="320"/>
                  </a:cxn>
                  <a:cxn ang="0">
                    <a:pos x="2104" y="270"/>
                  </a:cxn>
                  <a:cxn ang="0">
                    <a:pos x="1966" y="242"/>
                  </a:cxn>
                  <a:cxn ang="0">
                    <a:pos x="1799" y="242"/>
                  </a:cxn>
                  <a:cxn ang="0">
                    <a:pos x="1704" y="276"/>
                  </a:cxn>
                  <a:cxn ang="0">
                    <a:pos x="1534" y="332"/>
                  </a:cxn>
                  <a:cxn ang="0">
                    <a:pos x="1450" y="200"/>
                  </a:cxn>
                  <a:cxn ang="0">
                    <a:pos x="1235" y="154"/>
                  </a:cxn>
                  <a:cxn ang="0">
                    <a:pos x="1079" y="128"/>
                  </a:cxn>
                  <a:cxn ang="0">
                    <a:pos x="1020" y="219"/>
                  </a:cxn>
                  <a:cxn ang="0">
                    <a:pos x="1067" y="357"/>
                  </a:cxn>
                  <a:cxn ang="0">
                    <a:pos x="1083" y="470"/>
                  </a:cxn>
                  <a:cxn ang="0">
                    <a:pos x="940" y="507"/>
                  </a:cxn>
                  <a:cxn ang="0">
                    <a:pos x="786" y="532"/>
                  </a:cxn>
                  <a:cxn ang="0">
                    <a:pos x="706" y="494"/>
                  </a:cxn>
                  <a:cxn ang="0">
                    <a:pos x="598" y="440"/>
                  </a:cxn>
                  <a:cxn ang="0">
                    <a:pos x="380" y="467"/>
                  </a:cxn>
                  <a:cxn ang="0">
                    <a:pos x="281" y="510"/>
                  </a:cxn>
                  <a:cxn ang="0">
                    <a:pos x="209" y="557"/>
                  </a:cxn>
                  <a:cxn ang="0">
                    <a:pos x="174" y="625"/>
                  </a:cxn>
                  <a:cxn ang="0">
                    <a:pos x="57" y="676"/>
                  </a:cxn>
                </a:cxnLst>
                <a:rect l="0" t="0" r="r" b="b"/>
                <a:pathLst>
                  <a:path w="3556" h="1717">
                    <a:moveTo>
                      <a:pt x="0" y="700"/>
                    </a:moveTo>
                    <a:lnTo>
                      <a:pt x="11" y="706"/>
                    </a:lnTo>
                    <a:lnTo>
                      <a:pt x="19" y="714"/>
                    </a:lnTo>
                    <a:lnTo>
                      <a:pt x="26" y="721"/>
                    </a:lnTo>
                    <a:lnTo>
                      <a:pt x="33" y="731"/>
                    </a:lnTo>
                    <a:lnTo>
                      <a:pt x="46" y="749"/>
                    </a:lnTo>
                    <a:lnTo>
                      <a:pt x="59" y="770"/>
                    </a:lnTo>
                    <a:lnTo>
                      <a:pt x="73" y="787"/>
                    </a:lnTo>
                    <a:lnTo>
                      <a:pt x="85" y="802"/>
                    </a:lnTo>
                    <a:lnTo>
                      <a:pt x="98" y="816"/>
                    </a:lnTo>
                    <a:lnTo>
                      <a:pt x="110" y="829"/>
                    </a:lnTo>
                    <a:lnTo>
                      <a:pt x="136" y="856"/>
                    </a:lnTo>
                    <a:lnTo>
                      <a:pt x="164" y="886"/>
                    </a:lnTo>
                    <a:lnTo>
                      <a:pt x="174" y="876"/>
                    </a:lnTo>
                    <a:lnTo>
                      <a:pt x="182" y="865"/>
                    </a:lnTo>
                    <a:lnTo>
                      <a:pt x="186" y="860"/>
                    </a:lnTo>
                    <a:lnTo>
                      <a:pt x="190" y="856"/>
                    </a:lnTo>
                    <a:lnTo>
                      <a:pt x="196" y="854"/>
                    </a:lnTo>
                    <a:lnTo>
                      <a:pt x="202" y="853"/>
                    </a:lnTo>
                    <a:lnTo>
                      <a:pt x="210" y="854"/>
                    </a:lnTo>
                    <a:lnTo>
                      <a:pt x="216" y="856"/>
                    </a:lnTo>
                    <a:lnTo>
                      <a:pt x="221" y="859"/>
                    </a:lnTo>
                    <a:lnTo>
                      <a:pt x="226" y="863"/>
                    </a:lnTo>
                    <a:lnTo>
                      <a:pt x="231" y="867"/>
                    </a:lnTo>
                    <a:lnTo>
                      <a:pt x="237" y="871"/>
                    </a:lnTo>
                    <a:lnTo>
                      <a:pt x="243" y="874"/>
                    </a:lnTo>
                    <a:lnTo>
                      <a:pt x="250" y="875"/>
                    </a:lnTo>
                    <a:lnTo>
                      <a:pt x="264" y="868"/>
                    </a:lnTo>
                    <a:lnTo>
                      <a:pt x="278" y="862"/>
                    </a:lnTo>
                    <a:lnTo>
                      <a:pt x="283" y="862"/>
                    </a:lnTo>
                    <a:lnTo>
                      <a:pt x="288" y="864"/>
                    </a:lnTo>
                    <a:lnTo>
                      <a:pt x="292" y="865"/>
                    </a:lnTo>
                    <a:lnTo>
                      <a:pt x="296" y="868"/>
                    </a:lnTo>
                    <a:lnTo>
                      <a:pt x="300" y="871"/>
                    </a:lnTo>
                    <a:lnTo>
                      <a:pt x="303" y="875"/>
                    </a:lnTo>
                    <a:lnTo>
                      <a:pt x="305" y="878"/>
                    </a:lnTo>
                    <a:lnTo>
                      <a:pt x="307" y="883"/>
                    </a:lnTo>
                    <a:lnTo>
                      <a:pt x="311" y="892"/>
                    </a:lnTo>
                    <a:lnTo>
                      <a:pt x="314" y="903"/>
                    </a:lnTo>
                    <a:lnTo>
                      <a:pt x="316" y="913"/>
                    </a:lnTo>
                    <a:lnTo>
                      <a:pt x="318" y="924"/>
                    </a:lnTo>
                    <a:lnTo>
                      <a:pt x="320" y="934"/>
                    </a:lnTo>
                    <a:lnTo>
                      <a:pt x="324" y="942"/>
                    </a:lnTo>
                    <a:lnTo>
                      <a:pt x="328" y="949"/>
                    </a:lnTo>
                    <a:lnTo>
                      <a:pt x="332" y="957"/>
                    </a:lnTo>
                    <a:lnTo>
                      <a:pt x="342" y="970"/>
                    </a:lnTo>
                    <a:lnTo>
                      <a:pt x="355" y="984"/>
                    </a:lnTo>
                    <a:lnTo>
                      <a:pt x="359" y="991"/>
                    </a:lnTo>
                    <a:lnTo>
                      <a:pt x="362" y="999"/>
                    </a:lnTo>
                    <a:lnTo>
                      <a:pt x="364" y="1007"/>
                    </a:lnTo>
                    <a:lnTo>
                      <a:pt x="366" y="1015"/>
                    </a:lnTo>
                    <a:lnTo>
                      <a:pt x="368" y="1023"/>
                    </a:lnTo>
                    <a:lnTo>
                      <a:pt x="371" y="1029"/>
                    </a:lnTo>
                    <a:lnTo>
                      <a:pt x="373" y="1032"/>
                    </a:lnTo>
                    <a:lnTo>
                      <a:pt x="375" y="1034"/>
                    </a:lnTo>
                    <a:lnTo>
                      <a:pt x="378" y="1036"/>
                    </a:lnTo>
                    <a:lnTo>
                      <a:pt x="383" y="1038"/>
                    </a:lnTo>
                    <a:lnTo>
                      <a:pt x="388" y="1040"/>
                    </a:lnTo>
                    <a:lnTo>
                      <a:pt x="393" y="1043"/>
                    </a:lnTo>
                    <a:lnTo>
                      <a:pt x="397" y="1045"/>
                    </a:lnTo>
                    <a:lnTo>
                      <a:pt x="400" y="1048"/>
                    </a:lnTo>
                    <a:lnTo>
                      <a:pt x="406" y="1055"/>
                    </a:lnTo>
                    <a:lnTo>
                      <a:pt x="412" y="1062"/>
                    </a:lnTo>
                    <a:lnTo>
                      <a:pt x="416" y="1072"/>
                    </a:lnTo>
                    <a:lnTo>
                      <a:pt x="420" y="1081"/>
                    </a:lnTo>
                    <a:lnTo>
                      <a:pt x="423" y="1091"/>
                    </a:lnTo>
                    <a:lnTo>
                      <a:pt x="425" y="1103"/>
                    </a:lnTo>
                    <a:lnTo>
                      <a:pt x="437" y="1138"/>
                    </a:lnTo>
                    <a:lnTo>
                      <a:pt x="446" y="1169"/>
                    </a:lnTo>
                    <a:lnTo>
                      <a:pt x="450" y="1185"/>
                    </a:lnTo>
                    <a:lnTo>
                      <a:pt x="454" y="1200"/>
                    </a:lnTo>
                    <a:lnTo>
                      <a:pt x="456" y="1218"/>
                    </a:lnTo>
                    <a:lnTo>
                      <a:pt x="456" y="1236"/>
                    </a:lnTo>
                    <a:lnTo>
                      <a:pt x="456" y="1255"/>
                    </a:lnTo>
                    <a:lnTo>
                      <a:pt x="455" y="1272"/>
                    </a:lnTo>
                    <a:lnTo>
                      <a:pt x="453" y="1288"/>
                    </a:lnTo>
                    <a:lnTo>
                      <a:pt x="452" y="1304"/>
                    </a:lnTo>
                    <a:lnTo>
                      <a:pt x="450" y="1318"/>
                    </a:lnTo>
                    <a:lnTo>
                      <a:pt x="448" y="1335"/>
                    </a:lnTo>
                    <a:lnTo>
                      <a:pt x="447" y="1352"/>
                    </a:lnTo>
                    <a:lnTo>
                      <a:pt x="447" y="1370"/>
                    </a:lnTo>
                    <a:lnTo>
                      <a:pt x="458" y="1368"/>
                    </a:lnTo>
                    <a:lnTo>
                      <a:pt x="470" y="1369"/>
                    </a:lnTo>
                    <a:lnTo>
                      <a:pt x="480" y="1370"/>
                    </a:lnTo>
                    <a:lnTo>
                      <a:pt x="492" y="1371"/>
                    </a:lnTo>
                    <a:lnTo>
                      <a:pt x="504" y="1370"/>
                    </a:lnTo>
                    <a:lnTo>
                      <a:pt x="514" y="1367"/>
                    </a:lnTo>
                    <a:lnTo>
                      <a:pt x="524" y="1363"/>
                    </a:lnTo>
                    <a:lnTo>
                      <a:pt x="533" y="1359"/>
                    </a:lnTo>
                    <a:lnTo>
                      <a:pt x="541" y="1355"/>
                    </a:lnTo>
                    <a:lnTo>
                      <a:pt x="552" y="1350"/>
                    </a:lnTo>
                    <a:lnTo>
                      <a:pt x="561" y="1348"/>
                    </a:lnTo>
                    <a:lnTo>
                      <a:pt x="573" y="1347"/>
                    </a:lnTo>
                    <a:lnTo>
                      <a:pt x="583" y="1348"/>
                    </a:lnTo>
                    <a:lnTo>
                      <a:pt x="592" y="1350"/>
                    </a:lnTo>
                    <a:lnTo>
                      <a:pt x="600" y="1353"/>
                    </a:lnTo>
                    <a:lnTo>
                      <a:pt x="611" y="1355"/>
                    </a:lnTo>
                    <a:lnTo>
                      <a:pt x="632" y="1353"/>
                    </a:lnTo>
                    <a:lnTo>
                      <a:pt x="651" y="1349"/>
                    </a:lnTo>
                    <a:lnTo>
                      <a:pt x="670" y="1346"/>
                    </a:lnTo>
                    <a:lnTo>
                      <a:pt x="691" y="1344"/>
                    </a:lnTo>
                    <a:lnTo>
                      <a:pt x="698" y="1345"/>
                    </a:lnTo>
                    <a:lnTo>
                      <a:pt x="704" y="1345"/>
                    </a:lnTo>
                    <a:lnTo>
                      <a:pt x="710" y="1347"/>
                    </a:lnTo>
                    <a:lnTo>
                      <a:pt x="715" y="1348"/>
                    </a:lnTo>
                    <a:lnTo>
                      <a:pt x="725" y="1354"/>
                    </a:lnTo>
                    <a:lnTo>
                      <a:pt x="734" y="1359"/>
                    </a:lnTo>
                    <a:lnTo>
                      <a:pt x="743" y="1365"/>
                    </a:lnTo>
                    <a:lnTo>
                      <a:pt x="753" y="1371"/>
                    </a:lnTo>
                    <a:lnTo>
                      <a:pt x="763" y="1377"/>
                    </a:lnTo>
                    <a:lnTo>
                      <a:pt x="774" y="1383"/>
                    </a:lnTo>
                    <a:lnTo>
                      <a:pt x="804" y="1393"/>
                    </a:lnTo>
                    <a:lnTo>
                      <a:pt x="830" y="1401"/>
                    </a:lnTo>
                    <a:lnTo>
                      <a:pt x="857" y="1410"/>
                    </a:lnTo>
                    <a:lnTo>
                      <a:pt x="886" y="1421"/>
                    </a:lnTo>
                    <a:lnTo>
                      <a:pt x="891" y="1423"/>
                    </a:lnTo>
                    <a:lnTo>
                      <a:pt x="896" y="1427"/>
                    </a:lnTo>
                    <a:lnTo>
                      <a:pt x="898" y="1431"/>
                    </a:lnTo>
                    <a:lnTo>
                      <a:pt x="901" y="1435"/>
                    </a:lnTo>
                    <a:lnTo>
                      <a:pt x="903" y="1441"/>
                    </a:lnTo>
                    <a:lnTo>
                      <a:pt x="905" y="1445"/>
                    </a:lnTo>
                    <a:lnTo>
                      <a:pt x="908" y="1450"/>
                    </a:lnTo>
                    <a:lnTo>
                      <a:pt x="912" y="1454"/>
                    </a:lnTo>
                    <a:lnTo>
                      <a:pt x="917" y="1457"/>
                    </a:lnTo>
                    <a:lnTo>
                      <a:pt x="921" y="1458"/>
                    </a:lnTo>
                    <a:lnTo>
                      <a:pt x="927" y="1458"/>
                    </a:lnTo>
                    <a:lnTo>
                      <a:pt x="932" y="1457"/>
                    </a:lnTo>
                    <a:lnTo>
                      <a:pt x="936" y="1456"/>
                    </a:lnTo>
                    <a:lnTo>
                      <a:pt x="942" y="1456"/>
                    </a:lnTo>
                    <a:lnTo>
                      <a:pt x="947" y="1455"/>
                    </a:lnTo>
                    <a:lnTo>
                      <a:pt x="953" y="1456"/>
                    </a:lnTo>
                    <a:lnTo>
                      <a:pt x="968" y="1461"/>
                    </a:lnTo>
                    <a:lnTo>
                      <a:pt x="984" y="1469"/>
                    </a:lnTo>
                    <a:lnTo>
                      <a:pt x="989" y="1471"/>
                    </a:lnTo>
                    <a:lnTo>
                      <a:pt x="993" y="1474"/>
                    </a:lnTo>
                    <a:lnTo>
                      <a:pt x="996" y="1478"/>
                    </a:lnTo>
                    <a:lnTo>
                      <a:pt x="998" y="1482"/>
                    </a:lnTo>
                    <a:lnTo>
                      <a:pt x="1001" y="1491"/>
                    </a:lnTo>
                    <a:lnTo>
                      <a:pt x="1003" y="1502"/>
                    </a:lnTo>
                    <a:lnTo>
                      <a:pt x="1005" y="1513"/>
                    </a:lnTo>
                    <a:lnTo>
                      <a:pt x="1007" y="1524"/>
                    </a:lnTo>
                    <a:lnTo>
                      <a:pt x="1009" y="1529"/>
                    </a:lnTo>
                    <a:lnTo>
                      <a:pt x="1011" y="1535"/>
                    </a:lnTo>
                    <a:lnTo>
                      <a:pt x="1014" y="1539"/>
                    </a:lnTo>
                    <a:lnTo>
                      <a:pt x="1017" y="1544"/>
                    </a:lnTo>
                    <a:lnTo>
                      <a:pt x="1031" y="1561"/>
                    </a:lnTo>
                    <a:lnTo>
                      <a:pt x="1044" y="1576"/>
                    </a:lnTo>
                    <a:lnTo>
                      <a:pt x="1049" y="1585"/>
                    </a:lnTo>
                    <a:lnTo>
                      <a:pt x="1054" y="1593"/>
                    </a:lnTo>
                    <a:lnTo>
                      <a:pt x="1058" y="1602"/>
                    </a:lnTo>
                    <a:lnTo>
                      <a:pt x="1062" y="1613"/>
                    </a:lnTo>
                    <a:lnTo>
                      <a:pt x="1066" y="1622"/>
                    </a:lnTo>
                    <a:lnTo>
                      <a:pt x="1069" y="1630"/>
                    </a:lnTo>
                    <a:lnTo>
                      <a:pt x="1073" y="1638"/>
                    </a:lnTo>
                    <a:lnTo>
                      <a:pt x="1077" y="1646"/>
                    </a:lnTo>
                    <a:lnTo>
                      <a:pt x="1082" y="1652"/>
                    </a:lnTo>
                    <a:lnTo>
                      <a:pt x="1088" y="1658"/>
                    </a:lnTo>
                    <a:lnTo>
                      <a:pt x="1093" y="1665"/>
                    </a:lnTo>
                    <a:lnTo>
                      <a:pt x="1100" y="1670"/>
                    </a:lnTo>
                    <a:lnTo>
                      <a:pt x="1107" y="1675"/>
                    </a:lnTo>
                    <a:lnTo>
                      <a:pt x="1114" y="1679"/>
                    </a:lnTo>
                    <a:lnTo>
                      <a:pt x="1121" y="1683"/>
                    </a:lnTo>
                    <a:lnTo>
                      <a:pt x="1130" y="1686"/>
                    </a:lnTo>
                    <a:lnTo>
                      <a:pt x="1138" y="1688"/>
                    </a:lnTo>
                    <a:lnTo>
                      <a:pt x="1146" y="1690"/>
                    </a:lnTo>
                    <a:lnTo>
                      <a:pt x="1155" y="1692"/>
                    </a:lnTo>
                    <a:lnTo>
                      <a:pt x="1164" y="1692"/>
                    </a:lnTo>
                    <a:lnTo>
                      <a:pt x="1182" y="1692"/>
                    </a:lnTo>
                    <a:lnTo>
                      <a:pt x="1197" y="1690"/>
                    </a:lnTo>
                    <a:lnTo>
                      <a:pt x="1212" y="1688"/>
                    </a:lnTo>
                    <a:lnTo>
                      <a:pt x="1226" y="1686"/>
                    </a:lnTo>
                    <a:lnTo>
                      <a:pt x="1240" y="1682"/>
                    </a:lnTo>
                    <a:lnTo>
                      <a:pt x="1253" y="1677"/>
                    </a:lnTo>
                    <a:lnTo>
                      <a:pt x="1268" y="1671"/>
                    </a:lnTo>
                    <a:lnTo>
                      <a:pt x="1283" y="1664"/>
                    </a:lnTo>
                    <a:lnTo>
                      <a:pt x="1290" y="1658"/>
                    </a:lnTo>
                    <a:lnTo>
                      <a:pt x="1296" y="1653"/>
                    </a:lnTo>
                    <a:lnTo>
                      <a:pt x="1301" y="1648"/>
                    </a:lnTo>
                    <a:lnTo>
                      <a:pt x="1306" y="1643"/>
                    </a:lnTo>
                    <a:lnTo>
                      <a:pt x="1310" y="1637"/>
                    </a:lnTo>
                    <a:lnTo>
                      <a:pt x="1315" y="1631"/>
                    </a:lnTo>
                    <a:lnTo>
                      <a:pt x="1321" y="1625"/>
                    </a:lnTo>
                    <a:lnTo>
                      <a:pt x="1328" y="1620"/>
                    </a:lnTo>
                    <a:lnTo>
                      <a:pt x="1342" y="1611"/>
                    </a:lnTo>
                    <a:lnTo>
                      <a:pt x="1356" y="1601"/>
                    </a:lnTo>
                    <a:lnTo>
                      <a:pt x="1368" y="1593"/>
                    </a:lnTo>
                    <a:lnTo>
                      <a:pt x="1382" y="1587"/>
                    </a:lnTo>
                    <a:lnTo>
                      <a:pt x="1394" y="1581"/>
                    </a:lnTo>
                    <a:lnTo>
                      <a:pt x="1409" y="1576"/>
                    </a:lnTo>
                    <a:lnTo>
                      <a:pt x="1423" y="1573"/>
                    </a:lnTo>
                    <a:lnTo>
                      <a:pt x="1441" y="1572"/>
                    </a:lnTo>
                    <a:lnTo>
                      <a:pt x="1468" y="1572"/>
                    </a:lnTo>
                    <a:lnTo>
                      <a:pt x="1491" y="1572"/>
                    </a:lnTo>
                    <a:lnTo>
                      <a:pt x="1515" y="1572"/>
                    </a:lnTo>
                    <a:lnTo>
                      <a:pt x="1537" y="1571"/>
                    </a:lnTo>
                    <a:lnTo>
                      <a:pt x="1560" y="1571"/>
                    </a:lnTo>
                    <a:lnTo>
                      <a:pt x="1583" y="1570"/>
                    </a:lnTo>
                    <a:lnTo>
                      <a:pt x="1607" y="1570"/>
                    </a:lnTo>
                    <a:lnTo>
                      <a:pt x="1634" y="1570"/>
                    </a:lnTo>
                    <a:lnTo>
                      <a:pt x="1647" y="1569"/>
                    </a:lnTo>
                    <a:lnTo>
                      <a:pt x="1658" y="1568"/>
                    </a:lnTo>
                    <a:lnTo>
                      <a:pt x="1670" y="1566"/>
                    </a:lnTo>
                    <a:lnTo>
                      <a:pt x="1683" y="1566"/>
                    </a:lnTo>
                    <a:lnTo>
                      <a:pt x="1732" y="1566"/>
                    </a:lnTo>
                    <a:lnTo>
                      <a:pt x="1737" y="1566"/>
                    </a:lnTo>
                    <a:lnTo>
                      <a:pt x="1742" y="1569"/>
                    </a:lnTo>
                    <a:lnTo>
                      <a:pt x="1746" y="1572"/>
                    </a:lnTo>
                    <a:lnTo>
                      <a:pt x="1750" y="1577"/>
                    </a:lnTo>
                    <a:lnTo>
                      <a:pt x="1754" y="1582"/>
                    </a:lnTo>
                    <a:lnTo>
                      <a:pt x="1758" y="1587"/>
                    </a:lnTo>
                    <a:lnTo>
                      <a:pt x="1762" y="1591"/>
                    </a:lnTo>
                    <a:lnTo>
                      <a:pt x="1767" y="1594"/>
                    </a:lnTo>
                    <a:lnTo>
                      <a:pt x="1801" y="1610"/>
                    </a:lnTo>
                    <a:lnTo>
                      <a:pt x="1831" y="1622"/>
                    </a:lnTo>
                    <a:lnTo>
                      <a:pt x="1862" y="1632"/>
                    </a:lnTo>
                    <a:lnTo>
                      <a:pt x="1899" y="1642"/>
                    </a:lnTo>
                    <a:lnTo>
                      <a:pt x="1911" y="1646"/>
                    </a:lnTo>
                    <a:lnTo>
                      <a:pt x="1922" y="1650"/>
                    </a:lnTo>
                    <a:lnTo>
                      <a:pt x="1933" y="1654"/>
                    </a:lnTo>
                    <a:lnTo>
                      <a:pt x="1943" y="1659"/>
                    </a:lnTo>
                    <a:lnTo>
                      <a:pt x="1954" y="1664"/>
                    </a:lnTo>
                    <a:lnTo>
                      <a:pt x="1965" y="1667"/>
                    </a:lnTo>
                    <a:lnTo>
                      <a:pt x="1976" y="1670"/>
                    </a:lnTo>
                    <a:lnTo>
                      <a:pt x="1990" y="1670"/>
                    </a:lnTo>
                    <a:lnTo>
                      <a:pt x="2001" y="1670"/>
                    </a:lnTo>
                    <a:lnTo>
                      <a:pt x="2013" y="1668"/>
                    </a:lnTo>
                    <a:lnTo>
                      <a:pt x="2023" y="1666"/>
                    </a:lnTo>
                    <a:lnTo>
                      <a:pt x="2033" y="1664"/>
                    </a:lnTo>
                    <a:lnTo>
                      <a:pt x="2043" y="1660"/>
                    </a:lnTo>
                    <a:lnTo>
                      <a:pt x="2053" y="1658"/>
                    </a:lnTo>
                    <a:lnTo>
                      <a:pt x="2064" y="1656"/>
                    </a:lnTo>
                    <a:lnTo>
                      <a:pt x="2076" y="1656"/>
                    </a:lnTo>
                    <a:lnTo>
                      <a:pt x="2080" y="1656"/>
                    </a:lnTo>
                    <a:lnTo>
                      <a:pt x="2083" y="1657"/>
                    </a:lnTo>
                    <a:lnTo>
                      <a:pt x="2086" y="1658"/>
                    </a:lnTo>
                    <a:lnTo>
                      <a:pt x="2088" y="1660"/>
                    </a:lnTo>
                    <a:lnTo>
                      <a:pt x="2091" y="1666"/>
                    </a:lnTo>
                    <a:lnTo>
                      <a:pt x="2095" y="1673"/>
                    </a:lnTo>
                    <a:lnTo>
                      <a:pt x="2097" y="1680"/>
                    </a:lnTo>
                    <a:lnTo>
                      <a:pt x="2100" y="1687"/>
                    </a:lnTo>
                    <a:lnTo>
                      <a:pt x="2103" y="1695"/>
                    </a:lnTo>
                    <a:lnTo>
                      <a:pt x="2107" y="1701"/>
                    </a:lnTo>
                    <a:lnTo>
                      <a:pt x="2112" y="1706"/>
                    </a:lnTo>
                    <a:lnTo>
                      <a:pt x="2117" y="1710"/>
                    </a:lnTo>
                    <a:lnTo>
                      <a:pt x="2124" y="1713"/>
                    </a:lnTo>
                    <a:lnTo>
                      <a:pt x="2130" y="1715"/>
                    </a:lnTo>
                    <a:lnTo>
                      <a:pt x="2142" y="1717"/>
                    </a:lnTo>
                    <a:lnTo>
                      <a:pt x="2157" y="1717"/>
                    </a:lnTo>
                    <a:lnTo>
                      <a:pt x="2163" y="1717"/>
                    </a:lnTo>
                    <a:lnTo>
                      <a:pt x="2168" y="1716"/>
                    </a:lnTo>
                    <a:lnTo>
                      <a:pt x="2173" y="1714"/>
                    </a:lnTo>
                    <a:lnTo>
                      <a:pt x="2177" y="1711"/>
                    </a:lnTo>
                    <a:lnTo>
                      <a:pt x="2186" y="1705"/>
                    </a:lnTo>
                    <a:lnTo>
                      <a:pt x="2193" y="1697"/>
                    </a:lnTo>
                    <a:lnTo>
                      <a:pt x="2199" y="1688"/>
                    </a:lnTo>
                    <a:lnTo>
                      <a:pt x="2206" y="1679"/>
                    </a:lnTo>
                    <a:lnTo>
                      <a:pt x="2215" y="1671"/>
                    </a:lnTo>
                    <a:lnTo>
                      <a:pt x="2224" y="1664"/>
                    </a:lnTo>
                    <a:lnTo>
                      <a:pt x="2247" y="1647"/>
                    </a:lnTo>
                    <a:lnTo>
                      <a:pt x="2267" y="1630"/>
                    </a:lnTo>
                    <a:lnTo>
                      <a:pt x="2285" y="1614"/>
                    </a:lnTo>
                    <a:lnTo>
                      <a:pt x="2303" y="1598"/>
                    </a:lnTo>
                    <a:lnTo>
                      <a:pt x="2320" y="1583"/>
                    </a:lnTo>
                    <a:lnTo>
                      <a:pt x="2339" y="1567"/>
                    </a:lnTo>
                    <a:lnTo>
                      <a:pt x="2349" y="1560"/>
                    </a:lnTo>
                    <a:lnTo>
                      <a:pt x="2361" y="1553"/>
                    </a:lnTo>
                    <a:lnTo>
                      <a:pt x="2372" y="1546"/>
                    </a:lnTo>
                    <a:lnTo>
                      <a:pt x="2385" y="1539"/>
                    </a:lnTo>
                    <a:lnTo>
                      <a:pt x="2411" y="1528"/>
                    </a:lnTo>
                    <a:lnTo>
                      <a:pt x="2433" y="1518"/>
                    </a:lnTo>
                    <a:lnTo>
                      <a:pt x="2455" y="1510"/>
                    </a:lnTo>
                    <a:lnTo>
                      <a:pt x="2477" y="1503"/>
                    </a:lnTo>
                    <a:lnTo>
                      <a:pt x="2500" y="1497"/>
                    </a:lnTo>
                    <a:lnTo>
                      <a:pt x="2522" y="1490"/>
                    </a:lnTo>
                    <a:lnTo>
                      <a:pt x="2546" y="1483"/>
                    </a:lnTo>
                    <a:lnTo>
                      <a:pt x="2572" y="1475"/>
                    </a:lnTo>
                    <a:lnTo>
                      <a:pt x="2582" y="1472"/>
                    </a:lnTo>
                    <a:lnTo>
                      <a:pt x="2589" y="1469"/>
                    </a:lnTo>
                    <a:lnTo>
                      <a:pt x="2596" y="1464"/>
                    </a:lnTo>
                    <a:lnTo>
                      <a:pt x="2602" y="1459"/>
                    </a:lnTo>
                    <a:lnTo>
                      <a:pt x="2608" y="1455"/>
                    </a:lnTo>
                    <a:lnTo>
                      <a:pt x="2616" y="1450"/>
                    </a:lnTo>
                    <a:lnTo>
                      <a:pt x="2623" y="1446"/>
                    </a:lnTo>
                    <a:lnTo>
                      <a:pt x="2632" y="1442"/>
                    </a:lnTo>
                    <a:lnTo>
                      <a:pt x="2644" y="1444"/>
                    </a:lnTo>
                    <a:lnTo>
                      <a:pt x="2655" y="1445"/>
                    </a:lnTo>
                    <a:lnTo>
                      <a:pt x="2668" y="1444"/>
                    </a:lnTo>
                    <a:lnTo>
                      <a:pt x="2678" y="1441"/>
                    </a:lnTo>
                    <a:lnTo>
                      <a:pt x="2687" y="1437"/>
                    </a:lnTo>
                    <a:lnTo>
                      <a:pt x="2697" y="1431"/>
                    </a:lnTo>
                    <a:lnTo>
                      <a:pt x="2714" y="1419"/>
                    </a:lnTo>
                    <a:lnTo>
                      <a:pt x="2734" y="1406"/>
                    </a:lnTo>
                    <a:lnTo>
                      <a:pt x="2748" y="1399"/>
                    </a:lnTo>
                    <a:lnTo>
                      <a:pt x="2762" y="1393"/>
                    </a:lnTo>
                    <a:lnTo>
                      <a:pt x="2768" y="1390"/>
                    </a:lnTo>
                    <a:lnTo>
                      <a:pt x="2773" y="1387"/>
                    </a:lnTo>
                    <a:lnTo>
                      <a:pt x="2779" y="1382"/>
                    </a:lnTo>
                    <a:lnTo>
                      <a:pt x="2784" y="1375"/>
                    </a:lnTo>
                    <a:lnTo>
                      <a:pt x="2790" y="1368"/>
                    </a:lnTo>
                    <a:lnTo>
                      <a:pt x="2793" y="1360"/>
                    </a:lnTo>
                    <a:lnTo>
                      <a:pt x="2796" y="1352"/>
                    </a:lnTo>
                    <a:lnTo>
                      <a:pt x="2798" y="1344"/>
                    </a:lnTo>
                    <a:lnTo>
                      <a:pt x="2803" y="1329"/>
                    </a:lnTo>
                    <a:lnTo>
                      <a:pt x="2811" y="1311"/>
                    </a:lnTo>
                    <a:lnTo>
                      <a:pt x="2826" y="1283"/>
                    </a:lnTo>
                    <a:lnTo>
                      <a:pt x="2842" y="1258"/>
                    </a:lnTo>
                    <a:lnTo>
                      <a:pt x="2850" y="1247"/>
                    </a:lnTo>
                    <a:lnTo>
                      <a:pt x="2858" y="1234"/>
                    </a:lnTo>
                    <a:lnTo>
                      <a:pt x="2869" y="1222"/>
                    </a:lnTo>
                    <a:lnTo>
                      <a:pt x="2879" y="1209"/>
                    </a:lnTo>
                    <a:lnTo>
                      <a:pt x="2897" y="1192"/>
                    </a:lnTo>
                    <a:lnTo>
                      <a:pt x="2912" y="1176"/>
                    </a:lnTo>
                    <a:lnTo>
                      <a:pt x="2919" y="1168"/>
                    </a:lnTo>
                    <a:lnTo>
                      <a:pt x="2925" y="1159"/>
                    </a:lnTo>
                    <a:lnTo>
                      <a:pt x="2927" y="1154"/>
                    </a:lnTo>
                    <a:lnTo>
                      <a:pt x="2928" y="1148"/>
                    </a:lnTo>
                    <a:lnTo>
                      <a:pt x="2929" y="1143"/>
                    </a:lnTo>
                    <a:lnTo>
                      <a:pt x="2929" y="1137"/>
                    </a:lnTo>
                    <a:lnTo>
                      <a:pt x="2928" y="1122"/>
                    </a:lnTo>
                    <a:lnTo>
                      <a:pt x="2926" y="1110"/>
                    </a:lnTo>
                    <a:lnTo>
                      <a:pt x="2921" y="1099"/>
                    </a:lnTo>
                    <a:lnTo>
                      <a:pt x="2917" y="1087"/>
                    </a:lnTo>
                    <a:lnTo>
                      <a:pt x="2913" y="1076"/>
                    </a:lnTo>
                    <a:lnTo>
                      <a:pt x="2909" y="1064"/>
                    </a:lnTo>
                    <a:lnTo>
                      <a:pt x="2906" y="1052"/>
                    </a:lnTo>
                    <a:lnTo>
                      <a:pt x="2905" y="1038"/>
                    </a:lnTo>
                    <a:lnTo>
                      <a:pt x="2906" y="1027"/>
                    </a:lnTo>
                    <a:lnTo>
                      <a:pt x="2908" y="1017"/>
                    </a:lnTo>
                    <a:lnTo>
                      <a:pt x="2912" y="1006"/>
                    </a:lnTo>
                    <a:lnTo>
                      <a:pt x="2917" y="998"/>
                    </a:lnTo>
                    <a:lnTo>
                      <a:pt x="2920" y="994"/>
                    </a:lnTo>
                    <a:lnTo>
                      <a:pt x="2924" y="990"/>
                    </a:lnTo>
                    <a:lnTo>
                      <a:pt x="2927" y="987"/>
                    </a:lnTo>
                    <a:lnTo>
                      <a:pt x="2931" y="984"/>
                    </a:lnTo>
                    <a:lnTo>
                      <a:pt x="2935" y="981"/>
                    </a:lnTo>
                    <a:lnTo>
                      <a:pt x="2940" y="980"/>
                    </a:lnTo>
                    <a:lnTo>
                      <a:pt x="2945" y="979"/>
                    </a:lnTo>
                    <a:lnTo>
                      <a:pt x="2950" y="978"/>
                    </a:lnTo>
                    <a:lnTo>
                      <a:pt x="2957" y="979"/>
                    </a:lnTo>
                    <a:lnTo>
                      <a:pt x="2963" y="980"/>
                    </a:lnTo>
                    <a:lnTo>
                      <a:pt x="2968" y="982"/>
                    </a:lnTo>
                    <a:lnTo>
                      <a:pt x="2973" y="986"/>
                    </a:lnTo>
                    <a:lnTo>
                      <a:pt x="2983" y="992"/>
                    </a:lnTo>
                    <a:lnTo>
                      <a:pt x="2991" y="999"/>
                    </a:lnTo>
                    <a:lnTo>
                      <a:pt x="2999" y="1006"/>
                    </a:lnTo>
                    <a:lnTo>
                      <a:pt x="3008" y="1013"/>
                    </a:lnTo>
                    <a:lnTo>
                      <a:pt x="3014" y="1016"/>
                    </a:lnTo>
                    <a:lnTo>
                      <a:pt x="3019" y="1018"/>
                    </a:lnTo>
                    <a:lnTo>
                      <a:pt x="3025" y="1019"/>
                    </a:lnTo>
                    <a:lnTo>
                      <a:pt x="3031" y="1019"/>
                    </a:lnTo>
                    <a:lnTo>
                      <a:pt x="3036" y="1019"/>
                    </a:lnTo>
                    <a:lnTo>
                      <a:pt x="3042" y="1018"/>
                    </a:lnTo>
                    <a:lnTo>
                      <a:pt x="3047" y="1017"/>
                    </a:lnTo>
                    <a:lnTo>
                      <a:pt x="3051" y="1015"/>
                    </a:lnTo>
                    <a:lnTo>
                      <a:pt x="3058" y="1009"/>
                    </a:lnTo>
                    <a:lnTo>
                      <a:pt x="3065" y="1003"/>
                    </a:lnTo>
                    <a:lnTo>
                      <a:pt x="3073" y="997"/>
                    </a:lnTo>
                    <a:lnTo>
                      <a:pt x="3080" y="990"/>
                    </a:lnTo>
                    <a:lnTo>
                      <a:pt x="3088" y="982"/>
                    </a:lnTo>
                    <a:lnTo>
                      <a:pt x="3098" y="976"/>
                    </a:lnTo>
                    <a:lnTo>
                      <a:pt x="3110" y="971"/>
                    </a:lnTo>
                    <a:lnTo>
                      <a:pt x="3124" y="968"/>
                    </a:lnTo>
                    <a:lnTo>
                      <a:pt x="3130" y="966"/>
                    </a:lnTo>
                    <a:lnTo>
                      <a:pt x="3134" y="963"/>
                    </a:lnTo>
                    <a:lnTo>
                      <a:pt x="3136" y="961"/>
                    </a:lnTo>
                    <a:lnTo>
                      <a:pt x="3138" y="959"/>
                    </a:lnTo>
                    <a:lnTo>
                      <a:pt x="3139" y="956"/>
                    </a:lnTo>
                    <a:lnTo>
                      <a:pt x="3140" y="952"/>
                    </a:lnTo>
                    <a:lnTo>
                      <a:pt x="3145" y="923"/>
                    </a:lnTo>
                    <a:lnTo>
                      <a:pt x="3148" y="896"/>
                    </a:lnTo>
                    <a:lnTo>
                      <a:pt x="3150" y="884"/>
                    </a:lnTo>
                    <a:lnTo>
                      <a:pt x="3155" y="873"/>
                    </a:lnTo>
                    <a:lnTo>
                      <a:pt x="3158" y="866"/>
                    </a:lnTo>
                    <a:lnTo>
                      <a:pt x="3162" y="861"/>
                    </a:lnTo>
                    <a:lnTo>
                      <a:pt x="3166" y="856"/>
                    </a:lnTo>
                    <a:lnTo>
                      <a:pt x="3171" y="851"/>
                    </a:lnTo>
                    <a:lnTo>
                      <a:pt x="3192" y="831"/>
                    </a:lnTo>
                    <a:lnTo>
                      <a:pt x="3210" y="814"/>
                    </a:lnTo>
                    <a:lnTo>
                      <a:pt x="3219" y="805"/>
                    </a:lnTo>
                    <a:lnTo>
                      <a:pt x="3228" y="797"/>
                    </a:lnTo>
                    <a:lnTo>
                      <a:pt x="3240" y="790"/>
                    </a:lnTo>
                    <a:lnTo>
                      <a:pt x="3252" y="781"/>
                    </a:lnTo>
                    <a:lnTo>
                      <a:pt x="3281" y="767"/>
                    </a:lnTo>
                    <a:lnTo>
                      <a:pt x="3308" y="752"/>
                    </a:lnTo>
                    <a:lnTo>
                      <a:pt x="3313" y="748"/>
                    </a:lnTo>
                    <a:lnTo>
                      <a:pt x="3318" y="744"/>
                    </a:lnTo>
                    <a:lnTo>
                      <a:pt x="3324" y="739"/>
                    </a:lnTo>
                    <a:lnTo>
                      <a:pt x="3328" y="734"/>
                    </a:lnTo>
                    <a:lnTo>
                      <a:pt x="3331" y="729"/>
                    </a:lnTo>
                    <a:lnTo>
                      <a:pt x="3333" y="722"/>
                    </a:lnTo>
                    <a:lnTo>
                      <a:pt x="3335" y="715"/>
                    </a:lnTo>
                    <a:lnTo>
                      <a:pt x="3335" y="708"/>
                    </a:lnTo>
                    <a:lnTo>
                      <a:pt x="3335" y="645"/>
                    </a:lnTo>
                    <a:lnTo>
                      <a:pt x="3336" y="631"/>
                    </a:lnTo>
                    <a:lnTo>
                      <a:pt x="3338" y="619"/>
                    </a:lnTo>
                    <a:lnTo>
                      <a:pt x="3340" y="608"/>
                    </a:lnTo>
                    <a:lnTo>
                      <a:pt x="3343" y="597"/>
                    </a:lnTo>
                    <a:lnTo>
                      <a:pt x="3346" y="587"/>
                    </a:lnTo>
                    <a:lnTo>
                      <a:pt x="3349" y="575"/>
                    </a:lnTo>
                    <a:lnTo>
                      <a:pt x="3351" y="564"/>
                    </a:lnTo>
                    <a:lnTo>
                      <a:pt x="3351" y="550"/>
                    </a:lnTo>
                    <a:lnTo>
                      <a:pt x="3351" y="541"/>
                    </a:lnTo>
                    <a:lnTo>
                      <a:pt x="3350" y="533"/>
                    </a:lnTo>
                    <a:lnTo>
                      <a:pt x="3349" y="525"/>
                    </a:lnTo>
                    <a:lnTo>
                      <a:pt x="3347" y="518"/>
                    </a:lnTo>
                    <a:lnTo>
                      <a:pt x="3343" y="504"/>
                    </a:lnTo>
                    <a:lnTo>
                      <a:pt x="3338" y="487"/>
                    </a:lnTo>
                    <a:lnTo>
                      <a:pt x="3357" y="485"/>
                    </a:lnTo>
                    <a:lnTo>
                      <a:pt x="3374" y="484"/>
                    </a:lnTo>
                    <a:lnTo>
                      <a:pt x="3383" y="482"/>
                    </a:lnTo>
                    <a:lnTo>
                      <a:pt x="3391" y="479"/>
                    </a:lnTo>
                    <a:lnTo>
                      <a:pt x="3397" y="475"/>
                    </a:lnTo>
                    <a:lnTo>
                      <a:pt x="3404" y="468"/>
                    </a:lnTo>
                    <a:lnTo>
                      <a:pt x="3410" y="459"/>
                    </a:lnTo>
                    <a:lnTo>
                      <a:pt x="3415" y="450"/>
                    </a:lnTo>
                    <a:lnTo>
                      <a:pt x="3418" y="446"/>
                    </a:lnTo>
                    <a:lnTo>
                      <a:pt x="3421" y="442"/>
                    </a:lnTo>
                    <a:lnTo>
                      <a:pt x="3425" y="440"/>
                    </a:lnTo>
                    <a:lnTo>
                      <a:pt x="3430" y="439"/>
                    </a:lnTo>
                    <a:lnTo>
                      <a:pt x="3434" y="439"/>
                    </a:lnTo>
                    <a:lnTo>
                      <a:pt x="3439" y="440"/>
                    </a:lnTo>
                    <a:lnTo>
                      <a:pt x="3443" y="441"/>
                    </a:lnTo>
                    <a:lnTo>
                      <a:pt x="3447" y="443"/>
                    </a:lnTo>
                    <a:lnTo>
                      <a:pt x="3453" y="448"/>
                    </a:lnTo>
                    <a:lnTo>
                      <a:pt x="3460" y="453"/>
                    </a:lnTo>
                    <a:lnTo>
                      <a:pt x="3467" y="457"/>
                    </a:lnTo>
                    <a:lnTo>
                      <a:pt x="3473" y="461"/>
                    </a:lnTo>
                    <a:lnTo>
                      <a:pt x="3477" y="463"/>
                    </a:lnTo>
                    <a:lnTo>
                      <a:pt x="3481" y="464"/>
                    </a:lnTo>
                    <a:lnTo>
                      <a:pt x="3485" y="465"/>
                    </a:lnTo>
                    <a:lnTo>
                      <a:pt x="3489" y="465"/>
                    </a:lnTo>
                    <a:lnTo>
                      <a:pt x="3493" y="465"/>
                    </a:lnTo>
                    <a:lnTo>
                      <a:pt x="3497" y="464"/>
                    </a:lnTo>
                    <a:lnTo>
                      <a:pt x="3500" y="462"/>
                    </a:lnTo>
                    <a:lnTo>
                      <a:pt x="3502" y="460"/>
                    </a:lnTo>
                    <a:lnTo>
                      <a:pt x="3505" y="455"/>
                    </a:lnTo>
                    <a:lnTo>
                      <a:pt x="3508" y="448"/>
                    </a:lnTo>
                    <a:lnTo>
                      <a:pt x="3510" y="439"/>
                    </a:lnTo>
                    <a:lnTo>
                      <a:pt x="3512" y="431"/>
                    </a:lnTo>
                    <a:lnTo>
                      <a:pt x="3514" y="423"/>
                    </a:lnTo>
                    <a:lnTo>
                      <a:pt x="3518" y="415"/>
                    </a:lnTo>
                    <a:lnTo>
                      <a:pt x="3532" y="397"/>
                    </a:lnTo>
                    <a:lnTo>
                      <a:pt x="3544" y="380"/>
                    </a:lnTo>
                    <a:lnTo>
                      <a:pt x="3548" y="371"/>
                    </a:lnTo>
                    <a:lnTo>
                      <a:pt x="3553" y="362"/>
                    </a:lnTo>
                    <a:lnTo>
                      <a:pt x="3556" y="351"/>
                    </a:lnTo>
                    <a:lnTo>
                      <a:pt x="3556" y="340"/>
                    </a:lnTo>
                    <a:lnTo>
                      <a:pt x="3556" y="335"/>
                    </a:lnTo>
                    <a:lnTo>
                      <a:pt x="3554" y="332"/>
                    </a:lnTo>
                    <a:lnTo>
                      <a:pt x="3550" y="328"/>
                    </a:lnTo>
                    <a:lnTo>
                      <a:pt x="3546" y="325"/>
                    </a:lnTo>
                    <a:lnTo>
                      <a:pt x="3538" y="321"/>
                    </a:lnTo>
                    <a:lnTo>
                      <a:pt x="3530" y="316"/>
                    </a:lnTo>
                    <a:lnTo>
                      <a:pt x="3522" y="310"/>
                    </a:lnTo>
                    <a:lnTo>
                      <a:pt x="3514" y="304"/>
                    </a:lnTo>
                    <a:lnTo>
                      <a:pt x="3507" y="298"/>
                    </a:lnTo>
                    <a:lnTo>
                      <a:pt x="3500" y="294"/>
                    </a:lnTo>
                    <a:lnTo>
                      <a:pt x="3491" y="291"/>
                    </a:lnTo>
                    <a:lnTo>
                      <a:pt x="3483" y="289"/>
                    </a:lnTo>
                    <a:lnTo>
                      <a:pt x="3474" y="287"/>
                    </a:lnTo>
                    <a:lnTo>
                      <a:pt x="3463" y="287"/>
                    </a:lnTo>
                    <a:lnTo>
                      <a:pt x="3451" y="288"/>
                    </a:lnTo>
                    <a:lnTo>
                      <a:pt x="3440" y="288"/>
                    </a:lnTo>
                    <a:lnTo>
                      <a:pt x="3428" y="288"/>
                    </a:lnTo>
                    <a:lnTo>
                      <a:pt x="3416" y="285"/>
                    </a:lnTo>
                    <a:lnTo>
                      <a:pt x="3410" y="283"/>
                    </a:lnTo>
                    <a:lnTo>
                      <a:pt x="3404" y="279"/>
                    </a:lnTo>
                    <a:lnTo>
                      <a:pt x="3399" y="276"/>
                    </a:lnTo>
                    <a:lnTo>
                      <a:pt x="3395" y="271"/>
                    </a:lnTo>
                    <a:lnTo>
                      <a:pt x="3390" y="267"/>
                    </a:lnTo>
                    <a:lnTo>
                      <a:pt x="3386" y="264"/>
                    </a:lnTo>
                    <a:lnTo>
                      <a:pt x="3379" y="262"/>
                    </a:lnTo>
                    <a:lnTo>
                      <a:pt x="3373" y="261"/>
                    </a:lnTo>
                    <a:lnTo>
                      <a:pt x="3367" y="262"/>
                    </a:lnTo>
                    <a:lnTo>
                      <a:pt x="3361" y="263"/>
                    </a:lnTo>
                    <a:lnTo>
                      <a:pt x="3356" y="265"/>
                    </a:lnTo>
                    <a:lnTo>
                      <a:pt x="3351" y="267"/>
                    </a:lnTo>
                    <a:lnTo>
                      <a:pt x="3343" y="273"/>
                    </a:lnTo>
                    <a:lnTo>
                      <a:pt x="3335" y="282"/>
                    </a:lnTo>
                    <a:lnTo>
                      <a:pt x="3328" y="290"/>
                    </a:lnTo>
                    <a:lnTo>
                      <a:pt x="3320" y="299"/>
                    </a:lnTo>
                    <a:lnTo>
                      <a:pt x="3312" y="308"/>
                    </a:lnTo>
                    <a:lnTo>
                      <a:pt x="3302" y="316"/>
                    </a:lnTo>
                    <a:lnTo>
                      <a:pt x="3283" y="327"/>
                    </a:lnTo>
                    <a:lnTo>
                      <a:pt x="3265" y="338"/>
                    </a:lnTo>
                    <a:lnTo>
                      <a:pt x="3249" y="346"/>
                    </a:lnTo>
                    <a:lnTo>
                      <a:pt x="3231" y="352"/>
                    </a:lnTo>
                    <a:lnTo>
                      <a:pt x="3214" y="357"/>
                    </a:lnTo>
                    <a:lnTo>
                      <a:pt x="3194" y="361"/>
                    </a:lnTo>
                    <a:lnTo>
                      <a:pt x="3174" y="363"/>
                    </a:lnTo>
                    <a:lnTo>
                      <a:pt x="3153" y="364"/>
                    </a:lnTo>
                    <a:lnTo>
                      <a:pt x="3143" y="363"/>
                    </a:lnTo>
                    <a:lnTo>
                      <a:pt x="3135" y="362"/>
                    </a:lnTo>
                    <a:lnTo>
                      <a:pt x="3128" y="360"/>
                    </a:lnTo>
                    <a:lnTo>
                      <a:pt x="3120" y="357"/>
                    </a:lnTo>
                    <a:lnTo>
                      <a:pt x="3113" y="353"/>
                    </a:lnTo>
                    <a:lnTo>
                      <a:pt x="3107" y="349"/>
                    </a:lnTo>
                    <a:lnTo>
                      <a:pt x="3101" y="344"/>
                    </a:lnTo>
                    <a:lnTo>
                      <a:pt x="3096" y="338"/>
                    </a:lnTo>
                    <a:lnTo>
                      <a:pt x="3085" y="327"/>
                    </a:lnTo>
                    <a:lnTo>
                      <a:pt x="3076" y="319"/>
                    </a:lnTo>
                    <a:lnTo>
                      <a:pt x="3071" y="314"/>
                    </a:lnTo>
                    <a:lnTo>
                      <a:pt x="3068" y="310"/>
                    </a:lnTo>
                    <a:lnTo>
                      <a:pt x="3065" y="304"/>
                    </a:lnTo>
                    <a:lnTo>
                      <a:pt x="3064" y="297"/>
                    </a:lnTo>
                    <a:lnTo>
                      <a:pt x="3067" y="285"/>
                    </a:lnTo>
                    <a:lnTo>
                      <a:pt x="3070" y="273"/>
                    </a:lnTo>
                    <a:lnTo>
                      <a:pt x="3069" y="258"/>
                    </a:lnTo>
                    <a:lnTo>
                      <a:pt x="3065" y="244"/>
                    </a:lnTo>
                    <a:lnTo>
                      <a:pt x="3061" y="231"/>
                    </a:lnTo>
                    <a:lnTo>
                      <a:pt x="3056" y="220"/>
                    </a:lnTo>
                    <a:lnTo>
                      <a:pt x="3043" y="197"/>
                    </a:lnTo>
                    <a:lnTo>
                      <a:pt x="3026" y="171"/>
                    </a:lnTo>
                    <a:lnTo>
                      <a:pt x="3017" y="157"/>
                    </a:lnTo>
                    <a:lnTo>
                      <a:pt x="3007" y="146"/>
                    </a:lnTo>
                    <a:lnTo>
                      <a:pt x="3003" y="140"/>
                    </a:lnTo>
                    <a:lnTo>
                      <a:pt x="3000" y="134"/>
                    </a:lnTo>
                    <a:lnTo>
                      <a:pt x="2998" y="127"/>
                    </a:lnTo>
                    <a:lnTo>
                      <a:pt x="2998" y="119"/>
                    </a:lnTo>
                    <a:lnTo>
                      <a:pt x="2999" y="109"/>
                    </a:lnTo>
                    <a:lnTo>
                      <a:pt x="3000" y="99"/>
                    </a:lnTo>
                    <a:lnTo>
                      <a:pt x="3003" y="91"/>
                    </a:lnTo>
                    <a:lnTo>
                      <a:pt x="3006" y="83"/>
                    </a:lnTo>
                    <a:lnTo>
                      <a:pt x="3011" y="74"/>
                    </a:lnTo>
                    <a:lnTo>
                      <a:pt x="3013" y="66"/>
                    </a:lnTo>
                    <a:lnTo>
                      <a:pt x="3015" y="58"/>
                    </a:lnTo>
                    <a:lnTo>
                      <a:pt x="3016" y="47"/>
                    </a:lnTo>
                    <a:lnTo>
                      <a:pt x="3007" y="31"/>
                    </a:lnTo>
                    <a:lnTo>
                      <a:pt x="2999" y="15"/>
                    </a:lnTo>
                    <a:lnTo>
                      <a:pt x="2995" y="9"/>
                    </a:lnTo>
                    <a:lnTo>
                      <a:pt x="2989" y="4"/>
                    </a:lnTo>
                    <a:lnTo>
                      <a:pt x="2986" y="3"/>
                    </a:lnTo>
                    <a:lnTo>
                      <a:pt x="2983" y="1"/>
                    </a:lnTo>
                    <a:lnTo>
                      <a:pt x="2978" y="0"/>
                    </a:lnTo>
                    <a:lnTo>
                      <a:pt x="2974" y="0"/>
                    </a:lnTo>
                    <a:lnTo>
                      <a:pt x="2970" y="1"/>
                    </a:lnTo>
                    <a:lnTo>
                      <a:pt x="2966" y="2"/>
                    </a:lnTo>
                    <a:lnTo>
                      <a:pt x="2963" y="5"/>
                    </a:lnTo>
                    <a:lnTo>
                      <a:pt x="2960" y="7"/>
                    </a:lnTo>
                    <a:lnTo>
                      <a:pt x="2955" y="14"/>
                    </a:lnTo>
                    <a:lnTo>
                      <a:pt x="2948" y="22"/>
                    </a:lnTo>
                    <a:lnTo>
                      <a:pt x="2940" y="28"/>
                    </a:lnTo>
                    <a:lnTo>
                      <a:pt x="2934" y="33"/>
                    </a:lnTo>
                    <a:lnTo>
                      <a:pt x="2927" y="39"/>
                    </a:lnTo>
                    <a:lnTo>
                      <a:pt x="2921" y="47"/>
                    </a:lnTo>
                    <a:lnTo>
                      <a:pt x="2918" y="55"/>
                    </a:lnTo>
                    <a:lnTo>
                      <a:pt x="2915" y="62"/>
                    </a:lnTo>
                    <a:lnTo>
                      <a:pt x="2912" y="65"/>
                    </a:lnTo>
                    <a:lnTo>
                      <a:pt x="2910" y="67"/>
                    </a:lnTo>
                    <a:lnTo>
                      <a:pt x="2907" y="68"/>
                    </a:lnTo>
                    <a:lnTo>
                      <a:pt x="2903" y="69"/>
                    </a:lnTo>
                    <a:lnTo>
                      <a:pt x="2879" y="68"/>
                    </a:lnTo>
                    <a:lnTo>
                      <a:pt x="2858" y="65"/>
                    </a:lnTo>
                    <a:lnTo>
                      <a:pt x="2838" y="61"/>
                    </a:lnTo>
                    <a:lnTo>
                      <a:pt x="2815" y="55"/>
                    </a:lnTo>
                    <a:lnTo>
                      <a:pt x="2807" y="51"/>
                    </a:lnTo>
                    <a:lnTo>
                      <a:pt x="2801" y="46"/>
                    </a:lnTo>
                    <a:lnTo>
                      <a:pt x="2798" y="44"/>
                    </a:lnTo>
                    <a:lnTo>
                      <a:pt x="2795" y="42"/>
                    </a:lnTo>
                    <a:lnTo>
                      <a:pt x="2791" y="41"/>
                    </a:lnTo>
                    <a:lnTo>
                      <a:pt x="2787" y="40"/>
                    </a:lnTo>
                    <a:lnTo>
                      <a:pt x="2779" y="41"/>
                    </a:lnTo>
                    <a:lnTo>
                      <a:pt x="2773" y="43"/>
                    </a:lnTo>
                    <a:lnTo>
                      <a:pt x="2768" y="47"/>
                    </a:lnTo>
                    <a:lnTo>
                      <a:pt x="2763" y="53"/>
                    </a:lnTo>
                    <a:lnTo>
                      <a:pt x="2755" y="64"/>
                    </a:lnTo>
                    <a:lnTo>
                      <a:pt x="2746" y="75"/>
                    </a:lnTo>
                    <a:lnTo>
                      <a:pt x="2727" y="100"/>
                    </a:lnTo>
                    <a:lnTo>
                      <a:pt x="2707" y="121"/>
                    </a:lnTo>
                    <a:lnTo>
                      <a:pt x="2702" y="126"/>
                    </a:lnTo>
                    <a:lnTo>
                      <a:pt x="2697" y="130"/>
                    </a:lnTo>
                    <a:lnTo>
                      <a:pt x="2690" y="134"/>
                    </a:lnTo>
                    <a:lnTo>
                      <a:pt x="2684" y="137"/>
                    </a:lnTo>
                    <a:lnTo>
                      <a:pt x="2678" y="139"/>
                    </a:lnTo>
                    <a:lnTo>
                      <a:pt x="2671" y="141"/>
                    </a:lnTo>
                    <a:lnTo>
                      <a:pt x="2663" y="142"/>
                    </a:lnTo>
                    <a:lnTo>
                      <a:pt x="2656" y="143"/>
                    </a:lnTo>
                    <a:lnTo>
                      <a:pt x="2655" y="149"/>
                    </a:lnTo>
                    <a:lnTo>
                      <a:pt x="2653" y="155"/>
                    </a:lnTo>
                    <a:lnTo>
                      <a:pt x="2651" y="160"/>
                    </a:lnTo>
                    <a:lnTo>
                      <a:pt x="2649" y="166"/>
                    </a:lnTo>
                    <a:lnTo>
                      <a:pt x="2643" y="176"/>
                    </a:lnTo>
                    <a:lnTo>
                      <a:pt x="2635" y="184"/>
                    </a:lnTo>
                    <a:lnTo>
                      <a:pt x="2626" y="193"/>
                    </a:lnTo>
                    <a:lnTo>
                      <a:pt x="2617" y="199"/>
                    </a:lnTo>
                    <a:lnTo>
                      <a:pt x="2605" y="206"/>
                    </a:lnTo>
                    <a:lnTo>
                      <a:pt x="2594" y="211"/>
                    </a:lnTo>
                    <a:lnTo>
                      <a:pt x="2588" y="214"/>
                    </a:lnTo>
                    <a:lnTo>
                      <a:pt x="2583" y="219"/>
                    </a:lnTo>
                    <a:lnTo>
                      <a:pt x="2577" y="224"/>
                    </a:lnTo>
                    <a:lnTo>
                      <a:pt x="2573" y="229"/>
                    </a:lnTo>
                    <a:lnTo>
                      <a:pt x="2565" y="239"/>
                    </a:lnTo>
                    <a:lnTo>
                      <a:pt x="2558" y="251"/>
                    </a:lnTo>
                    <a:lnTo>
                      <a:pt x="2549" y="261"/>
                    </a:lnTo>
                    <a:lnTo>
                      <a:pt x="2541" y="269"/>
                    </a:lnTo>
                    <a:lnTo>
                      <a:pt x="2536" y="273"/>
                    </a:lnTo>
                    <a:lnTo>
                      <a:pt x="2531" y="276"/>
                    </a:lnTo>
                    <a:lnTo>
                      <a:pt x="2525" y="278"/>
                    </a:lnTo>
                    <a:lnTo>
                      <a:pt x="2517" y="278"/>
                    </a:lnTo>
                    <a:lnTo>
                      <a:pt x="2469" y="278"/>
                    </a:lnTo>
                    <a:lnTo>
                      <a:pt x="2458" y="279"/>
                    </a:lnTo>
                    <a:lnTo>
                      <a:pt x="2449" y="280"/>
                    </a:lnTo>
                    <a:lnTo>
                      <a:pt x="2440" y="282"/>
                    </a:lnTo>
                    <a:lnTo>
                      <a:pt x="2430" y="284"/>
                    </a:lnTo>
                    <a:lnTo>
                      <a:pt x="2414" y="290"/>
                    </a:lnTo>
                    <a:lnTo>
                      <a:pt x="2398" y="297"/>
                    </a:lnTo>
                    <a:lnTo>
                      <a:pt x="2383" y="304"/>
                    </a:lnTo>
                    <a:lnTo>
                      <a:pt x="2366" y="310"/>
                    </a:lnTo>
                    <a:lnTo>
                      <a:pt x="2357" y="313"/>
                    </a:lnTo>
                    <a:lnTo>
                      <a:pt x="2347" y="314"/>
                    </a:lnTo>
                    <a:lnTo>
                      <a:pt x="2338" y="316"/>
                    </a:lnTo>
                    <a:lnTo>
                      <a:pt x="2328" y="316"/>
                    </a:lnTo>
                    <a:lnTo>
                      <a:pt x="2271" y="316"/>
                    </a:lnTo>
                    <a:lnTo>
                      <a:pt x="2264" y="318"/>
                    </a:lnTo>
                    <a:lnTo>
                      <a:pt x="2258" y="320"/>
                    </a:lnTo>
                    <a:lnTo>
                      <a:pt x="2252" y="320"/>
                    </a:lnTo>
                    <a:lnTo>
                      <a:pt x="2244" y="321"/>
                    </a:lnTo>
                    <a:lnTo>
                      <a:pt x="2227" y="319"/>
                    </a:lnTo>
                    <a:lnTo>
                      <a:pt x="2214" y="317"/>
                    </a:lnTo>
                    <a:lnTo>
                      <a:pt x="2199" y="314"/>
                    </a:lnTo>
                    <a:lnTo>
                      <a:pt x="2184" y="311"/>
                    </a:lnTo>
                    <a:lnTo>
                      <a:pt x="2167" y="310"/>
                    </a:lnTo>
                    <a:lnTo>
                      <a:pt x="2153" y="309"/>
                    </a:lnTo>
                    <a:lnTo>
                      <a:pt x="2146" y="308"/>
                    </a:lnTo>
                    <a:lnTo>
                      <a:pt x="2139" y="305"/>
                    </a:lnTo>
                    <a:lnTo>
                      <a:pt x="2133" y="301"/>
                    </a:lnTo>
                    <a:lnTo>
                      <a:pt x="2127" y="297"/>
                    </a:lnTo>
                    <a:lnTo>
                      <a:pt x="2116" y="287"/>
                    </a:lnTo>
                    <a:lnTo>
                      <a:pt x="2108" y="276"/>
                    </a:lnTo>
                    <a:lnTo>
                      <a:pt x="2104" y="270"/>
                    </a:lnTo>
                    <a:lnTo>
                      <a:pt x="2099" y="267"/>
                    </a:lnTo>
                    <a:lnTo>
                      <a:pt x="2092" y="264"/>
                    </a:lnTo>
                    <a:lnTo>
                      <a:pt x="2086" y="264"/>
                    </a:lnTo>
                    <a:lnTo>
                      <a:pt x="2072" y="264"/>
                    </a:lnTo>
                    <a:lnTo>
                      <a:pt x="2059" y="266"/>
                    </a:lnTo>
                    <a:lnTo>
                      <a:pt x="2048" y="267"/>
                    </a:lnTo>
                    <a:lnTo>
                      <a:pt x="2033" y="268"/>
                    </a:lnTo>
                    <a:lnTo>
                      <a:pt x="2026" y="268"/>
                    </a:lnTo>
                    <a:lnTo>
                      <a:pt x="2020" y="267"/>
                    </a:lnTo>
                    <a:lnTo>
                      <a:pt x="2014" y="266"/>
                    </a:lnTo>
                    <a:lnTo>
                      <a:pt x="2009" y="264"/>
                    </a:lnTo>
                    <a:lnTo>
                      <a:pt x="1997" y="259"/>
                    </a:lnTo>
                    <a:lnTo>
                      <a:pt x="1987" y="254"/>
                    </a:lnTo>
                    <a:lnTo>
                      <a:pt x="1976" y="248"/>
                    </a:lnTo>
                    <a:lnTo>
                      <a:pt x="1966" y="242"/>
                    </a:lnTo>
                    <a:lnTo>
                      <a:pt x="1954" y="237"/>
                    </a:lnTo>
                    <a:lnTo>
                      <a:pt x="1941" y="233"/>
                    </a:lnTo>
                    <a:lnTo>
                      <a:pt x="1933" y="231"/>
                    </a:lnTo>
                    <a:lnTo>
                      <a:pt x="1925" y="231"/>
                    </a:lnTo>
                    <a:lnTo>
                      <a:pt x="1918" y="230"/>
                    </a:lnTo>
                    <a:lnTo>
                      <a:pt x="1911" y="231"/>
                    </a:lnTo>
                    <a:lnTo>
                      <a:pt x="1897" y="232"/>
                    </a:lnTo>
                    <a:lnTo>
                      <a:pt x="1880" y="233"/>
                    </a:lnTo>
                    <a:lnTo>
                      <a:pt x="1864" y="232"/>
                    </a:lnTo>
                    <a:lnTo>
                      <a:pt x="1850" y="231"/>
                    </a:lnTo>
                    <a:lnTo>
                      <a:pt x="1835" y="231"/>
                    </a:lnTo>
                    <a:lnTo>
                      <a:pt x="1820" y="233"/>
                    </a:lnTo>
                    <a:lnTo>
                      <a:pt x="1812" y="235"/>
                    </a:lnTo>
                    <a:lnTo>
                      <a:pt x="1805" y="238"/>
                    </a:lnTo>
                    <a:lnTo>
                      <a:pt x="1799" y="242"/>
                    </a:lnTo>
                    <a:lnTo>
                      <a:pt x="1794" y="247"/>
                    </a:lnTo>
                    <a:lnTo>
                      <a:pt x="1789" y="252"/>
                    </a:lnTo>
                    <a:lnTo>
                      <a:pt x="1783" y="257"/>
                    </a:lnTo>
                    <a:lnTo>
                      <a:pt x="1776" y="262"/>
                    </a:lnTo>
                    <a:lnTo>
                      <a:pt x="1770" y="266"/>
                    </a:lnTo>
                    <a:lnTo>
                      <a:pt x="1765" y="268"/>
                    </a:lnTo>
                    <a:lnTo>
                      <a:pt x="1760" y="269"/>
                    </a:lnTo>
                    <a:lnTo>
                      <a:pt x="1755" y="270"/>
                    </a:lnTo>
                    <a:lnTo>
                      <a:pt x="1749" y="270"/>
                    </a:lnTo>
                    <a:lnTo>
                      <a:pt x="1740" y="270"/>
                    </a:lnTo>
                    <a:lnTo>
                      <a:pt x="1730" y="270"/>
                    </a:lnTo>
                    <a:lnTo>
                      <a:pt x="1720" y="270"/>
                    </a:lnTo>
                    <a:lnTo>
                      <a:pt x="1712" y="271"/>
                    </a:lnTo>
                    <a:lnTo>
                      <a:pt x="1707" y="273"/>
                    </a:lnTo>
                    <a:lnTo>
                      <a:pt x="1704" y="276"/>
                    </a:lnTo>
                    <a:lnTo>
                      <a:pt x="1700" y="279"/>
                    </a:lnTo>
                    <a:lnTo>
                      <a:pt x="1697" y="283"/>
                    </a:lnTo>
                    <a:lnTo>
                      <a:pt x="1690" y="291"/>
                    </a:lnTo>
                    <a:lnTo>
                      <a:pt x="1685" y="300"/>
                    </a:lnTo>
                    <a:lnTo>
                      <a:pt x="1681" y="309"/>
                    </a:lnTo>
                    <a:lnTo>
                      <a:pt x="1677" y="317"/>
                    </a:lnTo>
                    <a:lnTo>
                      <a:pt x="1669" y="334"/>
                    </a:lnTo>
                    <a:lnTo>
                      <a:pt x="1658" y="351"/>
                    </a:lnTo>
                    <a:lnTo>
                      <a:pt x="1606" y="351"/>
                    </a:lnTo>
                    <a:lnTo>
                      <a:pt x="1593" y="351"/>
                    </a:lnTo>
                    <a:lnTo>
                      <a:pt x="1581" y="349"/>
                    </a:lnTo>
                    <a:lnTo>
                      <a:pt x="1568" y="346"/>
                    </a:lnTo>
                    <a:lnTo>
                      <a:pt x="1556" y="343"/>
                    </a:lnTo>
                    <a:lnTo>
                      <a:pt x="1544" y="338"/>
                    </a:lnTo>
                    <a:lnTo>
                      <a:pt x="1534" y="332"/>
                    </a:lnTo>
                    <a:lnTo>
                      <a:pt x="1524" y="325"/>
                    </a:lnTo>
                    <a:lnTo>
                      <a:pt x="1514" y="317"/>
                    </a:lnTo>
                    <a:lnTo>
                      <a:pt x="1506" y="309"/>
                    </a:lnTo>
                    <a:lnTo>
                      <a:pt x="1498" y="299"/>
                    </a:lnTo>
                    <a:lnTo>
                      <a:pt x="1490" y="290"/>
                    </a:lnTo>
                    <a:lnTo>
                      <a:pt x="1484" y="279"/>
                    </a:lnTo>
                    <a:lnTo>
                      <a:pt x="1478" y="268"/>
                    </a:lnTo>
                    <a:lnTo>
                      <a:pt x="1473" y="256"/>
                    </a:lnTo>
                    <a:lnTo>
                      <a:pt x="1469" y="243"/>
                    </a:lnTo>
                    <a:lnTo>
                      <a:pt x="1466" y="230"/>
                    </a:lnTo>
                    <a:lnTo>
                      <a:pt x="1464" y="225"/>
                    </a:lnTo>
                    <a:lnTo>
                      <a:pt x="1462" y="219"/>
                    </a:lnTo>
                    <a:lnTo>
                      <a:pt x="1460" y="213"/>
                    </a:lnTo>
                    <a:lnTo>
                      <a:pt x="1457" y="208"/>
                    </a:lnTo>
                    <a:lnTo>
                      <a:pt x="1450" y="200"/>
                    </a:lnTo>
                    <a:lnTo>
                      <a:pt x="1442" y="194"/>
                    </a:lnTo>
                    <a:lnTo>
                      <a:pt x="1431" y="187"/>
                    </a:lnTo>
                    <a:lnTo>
                      <a:pt x="1421" y="182"/>
                    </a:lnTo>
                    <a:lnTo>
                      <a:pt x="1410" y="177"/>
                    </a:lnTo>
                    <a:lnTo>
                      <a:pt x="1397" y="173"/>
                    </a:lnTo>
                    <a:lnTo>
                      <a:pt x="1374" y="165"/>
                    </a:lnTo>
                    <a:lnTo>
                      <a:pt x="1354" y="156"/>
                    </a:lnTo>
                    <a:lnTo>
                      <a:pt x="1343" y="152"/>
                    </a:lnTo>
                    <a:lnTo>
                      <a:pt x="1333" y="150"/>
                    </a:lnTo>
                    <a:lnTo>
                      <a:pt x="1321" y="148"/>
                    </a:lnTo>
                    <a:lnTo>
                      <a:pt x="1309" y="147"/>
                    </a:lnTo>
                    <a:lnTo>
                      <a:pt x="1289" y="148"/>
                    </a:lnTo>
                    <a:lnTo>
                      <a:pt x="1273" y="151"/>
                    </a:lnTo>
                    <a:lnTo>
                      <a:pt x="1255" y="153"/>
                    </a:lnTo>
                    <a:lnTo>
                      <a:pt x="1235" y="154"/>
                    </a:lnTo>
                    <a:lnTo>
                      <a:pt x="1223" y="152"/>
                    </a:lnTo>
                    <a:lnTo>
                      <a:pt x="1212" y="149"/>
                    </a:lnTo>
                    <a:lnTo>
                      <a:pt x="1156" y="149"/>
                    </a:lnTo>
                    <a:lnTo>
                      <a:pt x="1149" y="149"/>
                    </a:lnTo>
                    <a:lnTo>
                      <a:pt x="1144" y="147"/>
                    </a:lnTo>
                    <a:lnTo>
                      <a:pt x="1140" y="144"/>
                    </a:lnTo>
                    <a:lnTo>
                      <a:pt x="1136" y="141"/>
                    </a:lnTo>
                    <a:lnTo>
                      <a:pt x="1132" y="137"/>
                    </a:lnTo>
                    <a:lnTo>
                      <a:pt x="1127" y="134"/>
                    </a:lnTo>
                    <a:lnTo>
                      <a:pt x="1123" y="130"/>
                    </a:lnTo>
                    <a:lnTo>
                      <a:pt x="1116" y="128"/>
                    </a:lnTo>
                    <a:lnTo>
                      <a:pt x="1107" y="126"/>
                    </a:lnTo>
                    <a:lnTo>
                      <a:pt x="1098" y="126"/>
                    </a:lnTo>
                    <a:lnTo>
                      <a:pt x="1089" y="127"/>
                    </a:lnTo>
                    <a:lnTo>
                      <a:pt x="1079" y="128"/>
                    </a:lnTo>
                    <a:lnTo>
                      <a:pt x="1073" y="122"/>
                    </a:lnTo>
                    <a:lnTo>
                      <a:pt x="1066" y="119"/>
                    </a:lnTo>
                    <a:lnTo>
                      <a:pt x="1061" y="119"/>
                    </a:lnTo>
                    <a:lnTo>
                      <a:pt x="1057" y="121"/>
                    </a:lnTo>
                    <a:lnTo>
                      <a:pt x="1054" y="123"/>
                    </a:lnTo>
                    <a:lnTo>
                      <a:pt x="1050" y="126"/>
                    </a:lnTo>
                    <a:lnTo>
                      <a:pt x="1050" y="173"/>
                    </a:lnTo>
                    <a:lnTo>
                      <a:pt x="1050" y="178"/>
                    </a:lnTo>
                    <a:lnTo>
                      <a:pt x="1049" y="182"/>
                    </a:lnTo>
                    <a:lnTo>
                      <a:pt x="1047" y="186"/>
                    </a:lnTo>
                    <a:lnTo>
                      <a:pt x="1045" y="191"/>
                    </a:lnTo>
                    <a:lnTo>
                      <a:pt x="1039" y="198"/>
                    </a:lnTo>
                    <a:lnTo>
                      <a:pt x="1032" y="204"/>
                    </a:lnTo>
                    <a:lnTo>
                      <a:pt x="1026" y="211"/>
                    </a:lnTo>
                    <a:lnTo>
                      <a:pt x="1020" y="219"/>
                    </a:lnTo>
                    <a:lnTo>
                      <a:pt x="1018" y="222"/>
                    </a:lnTo>
                    <a:lnTo>
                      <a:pt x="1016" y="226"/>
                    </a:lnTo>
                    <a:lnTo>
                      <a:pt x="1015" y="231"/>
                    </a:lnTo>
                    <a:lnTo>
                      <a:pt x="1015" y="236"/>
                    </a:lnTo>
                    <a:lnTo>
                      <a:pt x="1015" y="291"/>
                    </a:lnTo>
                    <a:lnTo>
                      <a:pt x="1015" y="298"/>
                    </a:lnTo>
                    <a:lnTo>
                      <a:pt x="1017" y="305"/>
                    </a:lnTo>
                    <a:lnTo>
                      <a:pt x="1020" y="310"/>
                    </a:lnTo>
                    <a:lnTo>
                      <a:pt x="1023" y="315"/>
                    </a:lnTo>
                    <a:lnTo>
                      <a:pt x="1032" y="323"/>
                    </a:lnTo>
                    <a:lnTo>
                      <a:pt x="1042" y="332"/>
                    </a:lnTo>
                    <a:lnTo>
                      <a:pt x="1052" y="339"/>
                    </a:lnTo>
                    <a:lnTo>
                      <a:pt x="1060" y="348"/>
                    </a:lnTo>
                    <a:lnTo>
                      <a:pt x="1064" y="352"/>
                    </a:lnTo>
                    <a:lnTo>
                      <a:pt x="1067" y="357"/>
                    </a:lnTo>
                    <a:lnTo>
                      <a:pt x="1069" y="364"/>
                    </a:lnTo>
                    <a:lnTo>
                      <a:pt x="1070" y="371"/>
                    </a:lnTo>
                    <a:lnTo>
                      <a:pt x="1069" y="381"/>
                    </a:lnTo>
                    <a:lnTo>
                      <a:pt x="1066" y="391"/>
                    </a:lnTo>
                    <a:lnTo>
                      <a:pt x="1063" y="400"/>
                    </a:lnTo>
                    <a:lnTo>
                      <a:pt x="1062" y="411"/>
                    </a:lnTo>
                    <a:lnTo>
                      <a:pt x="1063" y="419"/>
                    </a:lnTo>
                    <a:lnTo>
                      <a:pt x="1066" y="426"/>
                    </a:lnTo>
                    <a:lnTo>
                      <a:pt x="1069" y="432"/>
                    </a:lnTo>
                    <a:lnTo>
                      <a:pt x="1073" y="437"/>
                    </a:lnTo>
                    <a:lnTo>
                      <a:pt x="1077" y="443"/>
                    </a:lnTo>
                    <a:lnTo>
                      <a:pt x="1080" y="450"/>
                    </a:lnTo>
                    <a:lnTo>
                      <a:pt x="1082" y="457"/>
                    </a:lnTo>
                    <a:lnTo>
                      <a:pt x="1083" y="464"/>
                    </a:lnTo>
                    <a:lnTo>
                      <a:pt x="1083" y="470"/>
                    </a:lnTo>
                    <a:lnTo>
                      <a:pt x="1082" y="476"/>
                    </a:lnTo>
                    <a:lnTo>
                      <a:pt x="1080" y="481"/>
                    </a:lnTo>
                    <a:lnTo>
                      <a:pt x="1078" y="486"/>
                    </a:lnTo>
                    <a:lnTo>
                      <a:pt x="1075" y="491"/>
                    </a:lnTo>
                    <a:lnTo>
                      <a:pt x="1071" y="495"/>
                    </a:lnTo>
                    <a:lnTo>
                      <a:pt x="1067" y="498"/>
                    </a:lnTo>
                    <a:lnTo>
                      <a:pt x="1062" y="503"/>
                    </a:lnTo>
                    <a:lnTo>
                      <a:pt x="1052" y="508"/>
                    </a:lnTo>
                    <a:lnTo>
                      <a:pt x="1041" y="512"/>
                    </a:lnTo>
                    <a:lnTo>
                      <a:pt x="1028" y="515"/>
                    </a:lnTo>
                    <a:lnTo>
                      <a:pt x="1016" y="515"/>
                    </a:lnTo>
                    <a:lnTo>
                      <a:pt x="995" y="515"/>
                    </a:lnTo>
                    <a:lnTo>
                      <a:pt x="975" y="513"/>
                    </a:lnTo>
                    <a:lnTo>
                      <a:pt x="958" y="510"/>
                    </a:lnTo>
                    <a:lnTo>
                      <a:pt x="940" y="507"/>
                    </a:lnTo>
                    <a:lnTo>
                      <a:pt x="923" y="504"/>
                    </a:lnTo>
                    <a:lnTo>
                      <a:pt x="905" y="502"/>
                    </a:lnTo>
                    <a:lnTo>
                      <a:pt x="886" y="499"/>
                    </a:lnTo>
                    <a:lnTo>
                      <a:pt x="864" y="498"/>
                    </a:lnTo>
                    <a:lnTo>
                      <a:pt x="858" y="499"/>
                    </a:lnTo>
                    <a:lnTo>
                      <a:pt x="852" y="500"/>
                    </a:lnTo>
                    <a:lnTo>
                      <a:pt x="847" y="502"/>
                    </a:lnTo>
                    <a:lnTo>
                      <a:pt x="842" y="504"/>
                    </a:lnTo>
                    <a:lnTo>
                      <a:pt x="831" y="510"/>
                    </a:lnTo>
                    <a:lnTo>
                      <a:pt x="822" y="515"/>
                    </a:lnTo>
                    <a:lnTo>
                      <a:pt x="813" y="521"/>
                    </a:lnTo>
                    <a:lnTo>
                      <a:pt x="803" y="526"/>
                    </a:lnTo>
                    <a:lnTo>
                      <a:pt x="797" y="530"/>
                    </a:lnTo>
                    <a:lnTo>
                      <a:pt x="792" y="531"/>
                    </a:lnTo>
                    <a:lnTo>
                      <a:pt x="786" y="532"/>
                    </a:lnTo>
                    <a:lnTo>
                      <a:pt x="780" y="533"/>
                    </a:lnTo>
                    <a:lnTo>
                      <a:pt x="774" y="532"/>
                    </a:lnTo>
                    <a:lnTo>
                      <a:pt x="769" y="530"/>
                    </a:lnTo>
                    <a:lnTo>
                      <a:pt x="765" y="527"/>
                    </a:lnTo>
                    <a:lnTo>
                      <a:pt x="762" y="524"/>
                    </a:lnTo>
                    <a:lnTo>
                      <a:pt x="758" y="521"/>
                    </a:lnTo>
                    <a:lnTo>
                      <a:pt x="754" y="518"/>
                    </a:lnTo>
                    <a:lnTo>
                      <a:pt x="749" y="515"/>
                    </a:lnTo>
                    <a:lnTo>
                      <a:pt x="744" y="513"/>
                    </a:lnTo>
                    <a:lnTo>
                      <a:pt x="732" y="511"/>
                    </a:lnTo>
                    <a:lnTo>
                      <a:pt x="721" y="508"/>
                    </a:lnTo>
                    <a:lnTo>
                      <a:pt x="717" y="506"/>
                    </a:lnTo>
                    <a:lnTo>
                      <a:pt x="713" y="503"/>
                    </a:lnTo>
                    <a:lnTo>
                      <a:pt x="709" y="498"/>
                    </a:lnTo>
                    <a:lnTo>
                      <a:pt x="706" y="494"/>
                    </a:lnTo>
                    <a:lnTo>
                      <a:pt x="699" y="483"/>
                    </a:lnTo>
                    <a:lnTo>
                      <a:pt x="692" y="471"/>
                    </a:lnTo>
                    <a:lnTo>
                      <a:pt x="685" y="461"/>
                    </a:lnTo>
                    <a:lnTo>
                      <a:pt x="678" y="452"/>
                    </a:lnTo>
                    <a:lnTo>
                      <a:pt x="674" y="448"/>
                    </a:lnTo>
                    <a:lnTo>
                      <a:pt x="670" y="443"/>
                    </a:lnTo>
                    <a:lnTo>
                      <a:pt x="666" y="440"/>
                    </a:lnTo>
                    <a:lnTo>
                      <a:pt x="660" y="437"/>
                    </a:lnTo>
                    <a:lnTo>
                      <a:pt x="655" y="435"/>
                    </a:lnTo>
                    <a:lnTo>
                      <a:pt x="649" y="434"/>
                    </a:lnTo>
                    <a:lnTo>
                      <a:pt x="644" y="433"/>
                    </a:lnTo>
                    <a:lnTo>
                      <a:pt x="637" y="432"/>
                    </a:lnTo>
                    <a:lnTo>
                      <a:pt x="623" y="434"/>
                    </a:lnTo>
                    <a:lnTo>
                      <a:pt x="611" y="437"/>
                    </a:lnTo>
                    <a:lnTo>
                      <a:pt x="598" y="440"/>
                    </a:lnTo>
                    <a:lnTo>
                      <a:pt x="584" y="441"/>
                    </a:lnTo>
                    <a:lnTo>
                      <a:pt x="512" y="441"/>
                    </a:lnTo>
                    <a:lnTo>
                      <a:pt x="496" y="440"/>
                    </a:lnTo>
                    <a:lnTo>
                      <a:pt x="480" y="438"/>
                    </a:lnTo>
                    <a:lnTo>
                      <a:pt x="466" y="436"/>
                    </a:lnTo>
                    <a:lnTo>
                      <a:pt x="449" y="435"/>
                    </a:lnTo>
                    <a:lnTo>
                      <a:pt x="443" y="435"/>
                    </a:lnTo>
                    <a:lnTo>
                      <a:pt x="438" y="436"/>
                    </a:lnTo>
                    <a:lnTo>
                      <a:pt x="431" y="437"/>
                    </a:lnTo>
                    <a:lnTo>
                      <a:pt x="426" y="438"/>
                    </a:lnTo>
                    <a:lnTo>
                      <a:pt x="417" y="443"/>
                    </a:lnTo>
                    <a:lnTo>
                      <a:pt x="409" y="449"/>
                    </a:lnTo>
                    <a:lnTo>
                      <a:pt x="399" y="455"/>
                    </a:lnTo>
                    <a:lnTo>
                      <a:pt x="390" y="461"/>
                    </a:lnTo>
                    <a:lnTo>
                      <a:pt x="380" y="467"/>
                    </a:lnTo>
                    <a:lnTo>
                      <a:pt x="368" y="472"/>
                    </a:lnTo>
                    <a:lnTo>
                      <a:pt x="359" y="476"/>
                    </a:lnTo>
                    <a:lnTo>
                      <a:pt x="351" y="477"/>
                    </a:lnTo>
                    <a:lnTo>
                      <a:pt x="341" y="477"/>
                    </a:lnTo>
                    <a:lnTo>
                      <a:pt x="332" y="477"/>
                    </a:lnTo>
                    <a:lnTo>
                      <a:pt x="324" y="477"/>
                    </a:lnTo>
                    <a:lnTo>
                      <a:pt x="315" y="479"/>
                    </a:lnTo>
                    <a:lnTo>
                      <a:pt x="311" y="480"/>
                    </a:lnTo>
                    <a:lnTo>
                      <a:pt x="307" y="482"/>
                    </a:lnTo>
                    <a:lnTo>
                      <a:pt x="304" y="484"/>
                    </a:lnTo>
                    <a:lnTo>
                      <a:pt x="300" y="487"/>
                    </a:lnTo>
                    <a:lnTo>
                      <a:pt x="295" y="496"/>
                    </a:lnTo>
                    <a:lnTo>
                      <a:pt x="290" y="506"/>
                    </a:lnTo>
                    <a:lnTo>
                      <a:pt x="286" y="509"/>
                    </a:lnTo>
                    <a:lnTo>
                      <a:pt x="281" y="510"/>
                    </a:lnTo>
                    <a:lnTo>
                      <a:pt x="276" y="511"/>
                    </a:lnTo>
                    <a:lnTo>
                      <a:pt x="272" y="511"/>
                    </a:lnTo>
                    <a:lnTo>
                      <a:pt x="267" y="511"/>
                    </a:lnTo>
                    <a:lnTo>
                      <a:pt x="261" y="512"/>
                    </a:lnTo>
                    <a:lnTo>
                      <a:pt x="257" y="513"/>
                    </a:lnTo>
                    <a:lnTo>
                      <a:pt x="252" y="515"/>
                    </a:lnTo>
                    <a:lnTo>
                      <a:pt x="247" y="519"/>
                    </a:lnTo>
                    <a:lnTo>
                      <a:pt x="243" y="524"/>
                    </a:lnTo>
                    <a:lnTo>
                      <a:pt x="240" y="528"/>
                    </a:lnTo>
                    <a:lnTo>
                      <a:pt x="237" y="534"/>
                    </a:lnTo>
                    <a:lnTo>
                      <a:pt x="233" y="539"/>
                    </a:lnTo>
                    <a:lnTo>
                      <a:pt x="230" y="543"/>
                    </a:lnTo>
                    <a:lnTo>
                      <a:pt x="226" y="547"/>
                    </a:lnTo>
                    <a:lnTo>
                      <a:pt x="221" y="551"/>
                    </a:lnTo>
                    <a:lnTo>
                      <a:pt x="209" y="557"/>
                    </a:lnTo>
                    <a:lnTo>
                      <a:pt x="197" y="562"/>
                    </a:lnTo>
                    <a:lnTo>
                      <a:pt x="191" y="565"/>
                    </a:lnTo>
                    <a:lnTo>
                      <a:pt x="186" y="568"/>
                    </a:lnTo>
                    <a:lnTo>
                      <a:pt x="181" y="572"/>
                    </a:lnTo>
                    <a:lnTo>
                      <a:pt x="176" y="577"/>
                    </a:lnTo>
                    <a:lnTo>
                      <a:pt x="174" y="580"/>
                    </a:lnTo>
                    <a:lnTo>
                      <a:pt x="173" y="583"/>
                    </a:lnTo>
                    <a:lnTo>
                      <a:pt x="173" y="588"/>
                    </a:lnTo>
                    <a:lnTo>
                      <a:pt x="172" y="591"/>
                    </a:lnTo>
                    <a:lnTo>
                      <a:pt x="173" y="599"/>
                    </a:lnTo>
                    <a:lnTo>
                      <a:pt x="174" y="606"/>
                    </a:lnTo>
                    <a:lnTo>
                      <a:pt x="175" y="613"/>
                    </a:lnTo>
                    <a:lnTo>
                      <a:pt x="175" y="620"/>
                    </a:lnTo>
                    <a:lnTo>
                      <a:pt x="175" y="623"/>
                    </a:lnTo>
                    <a:lnTo>
                      <a:pt x="174" y="625"/>
                    </a:lnTo>
                    <a:lnTo>
                      <a:pt x="172" y="628"/>
                    </a:lnTo>
                    <a:lnTo>
                      <a:pt x="169" y="629"/>
                    </a:lnTo>
                    <a:lnTo>
                      <a:pt x="155" y="635"/>
                    </a:lnTo>
                    <a:lnTo>
                      <a:pt x="140" y="641"/>
                    </a:lnTo>
                    <a:lnTo>
                      <a:pt x="133" y="645"/>
                    </a:lnTo>
                    <a:lnTo>
                      <a:pt x="125" y="646"/>
                    </a:lnTo>
                    <a:lnTo>
                      <a:pt x="117" y="647"/>
                    </a:lnTo>
                    <a:lnTo>
                      <a:pt x="109" y="647"/>
                    </a:lnTo>
                    <a:lnTo>
                      <a:pt x="102" y="647"/>
                    </a:lnTo>
                    <a:lnTo>
                      <a:pt x="95" y="648"/>
                    </a:lnTo>
                    <a:lnTo>
                      <a:pt x="86" y="650"/>
                    </a:lnTo>
                    <a:lnTo>
                      <a:pt x="79" y="653"/>
                    </a:lnTo>
                    <a:lnTo>
                      <a:pt x="71" y="660"/>
                    </a:lnTo>
                    <a:lnTo>
                      <a:pt x="63" y="667"/>
                    </a:lnTo>
                    <a:lnTo>
                      <a:pt x="57" y="676"/>
                    </a:lnTo>
                    <a:lnTo>
                      <a:pt x="52" y="684"/>
                    </a:lnTo>
                    <a:lnTo>
                      <a:pt x="46" y="691"/>
                    </a:lnTo>
                    <a:lnTo>
                      <a:pt x="40" y="697"/>
                    </a:lnTo>
                    <a:lnTo>
                      <a:pt x="35" y="700"/>
                    </a:lnTo>
                    <a:lnTo>
                      <a:pt x="31" y="702"/>
                    </a:lnTo>
                    <a:lnTo>
                      <a:pt x="27" y="703"/>
                    </a:lnTo>
                    <a:lnTo>
                      <a:pt x="22" y="704"/>
                    </a:lnTo>
                    <a:lnTo>
                      <a:pt x="16" y="703"/>
                    </a:lnTo>
                    <a:lnTo>
                      <a:pt x="11" y="703"/>
                    </a:lnTo>
                    <a:lnTo>
                      <a:pt x="5" y="702"/>
                    </a:lnTo>
                    <a:lnTo>
                      <a:pt x="0" y="700"/>
                    </a:lnTo>
                    <a:close/>
                  </a:path>
                </a:pathLst>
              </a:custGeom>
              <a:solidFill>
                <a:srgbClr val="EAEAEA"/>
              </a:solidFill>
              <a:ln w="9525">
                <a:solidFill>
                  <a:sysClr val="windowText" lastClr="000000">
                    <a:lumMod val="50000"/>
                    <a:lumOff val="50000"/>
                  </a:sysClr>
                </a:solidFill>
                <a:round/>
                <a:headEnd/>
                <a:tailEnd/>
              </a:ln>
            </p:spPr>
          </p:sp>
          <p:sp>
            <p:nvSpPr>
              <p:cNvPr id="16" name="Japan"/>
              <p:cNvSpPr>
                <a:spLocks noEditPoints="1"/>
              </p:cNvSpPr>
              <p:nvPr/>
            </p:nvSpPr>
            <p:spPr bwMode="auto">
              <a:xfrm>
                <a:off x="6215052" y="2107875"/>
                <a:ext cx="630373" cy="1701313"/>
              </a:xfrm>
              <a:custGeom>
                <a:avLst/>
                <a:gdLst/>
                <a:ahLst/>
                <a:cxnLst>
                  <a:cxn ang="0">
                    <a:pos x="421" y="3496"/>
                  </a:cxn>
                  <a:cxn ang="0">
                    <a:pos x="369" y="3562"/>
                  </a:cxn>
                  <a:cxn ang="0">
                    <a:pos x="468" y="3234"/>
                  </a:cxn>
                  <a:cxn ang="0">
                    <a:pos x="439" y="3202"/>
                  </a:cxn>
                  <a:cxn ang="0">
                    <a:pos x="720" y="2008"/>
                  </a:cxn>
                  <a:cxn ang="0">
                    <a:pos x="582" y="2113"/>
                  </a:cxn>
                  <a:cxn ang="0">
                    <a:pos x="489" y="2233"/>
                  </a:cxn>
                  <a:cxn ang="0">
                    <a:pos x="569" y="2335"/>
                  </a:cxn>
                  <a:cxn ang="0">
                    <a:pos x="622" y="2180"/>
                  </a:cxn>
                  <a:cxn ang="0">
                    <a:pos x="707" y="2048"/>
                  </a:cxn>
                  <a:cxn ang="0">
                    <a:pos x="261" y="2302"/>
                  </a:cxn>
                  <a:cxn ang="0">
                    <a:pos x="161" y="2406"/>
                  </a:cxn>
                  <a:cxn ang="0">
                    <a:pos x="226" y="2522"/>
                  </a:cxn>
                  <a:cxn ang="0">
                    <a:pos x="279" y="2441"/>
                  </a:cxn>
                  <a:cxn ang="0">
                    <a:pos x="335" y="2629"/>
                  </a:cxn>
                  <a:cxn ang="0">
                    <a:pos x="399" y="2632"/>
                  </a:cxn>
                  <a:cxn ang="0">
                    <a:pos x="477" y="2706"/>
                  </a:cxn>
                  <a:cxn ang="0">
                    <a:pos x="498" y="2560"/>
                  </a:cxn>
                  <a:cxn ang="0">
                    <a:pos x="461" y="2356"/>
                  </a:cxn>
                  <a:cxn ang="0">
                    <a:pos x="533" y="2718"/>
                  </a:cxn>
                  <a:cxn ang="0">
                    <a:pos x="1187" y="1657"/>
                  </a:cxn>
                  <a:cxn ang="0">
                    <a:pos x="1105" y="1664"/>
                  </a:cxn>
                  <a:cxn ang="0">
                    <a:pos x="1003" y="1802"/>
                  </a:cxn>
                  <a:cxn ang="0">
                    <a:pos x="911" y="1786"/>
                  </a:cxn>
                  <a:cxn ang="0">
                    <a:pos x="974" y="1870"/>
                  </a:cxn>
                  <a:cxn ang="0">
                    <a:pos x="887" y="2050"/>
                  </a:cxn>
                  <a:cxn ang="0">
                    <a:pos x="700" y="1941"/>
                  </a:cxn>
                  <a:cxn ang="0">
                    <a:pos x="583" y="2040"/>
                  </a:cxn>
                  <a:cxn ang="0">
                    <a:pos x="414" y="2185"/>
                  </a:cxn>
                  <a:cxn ang="0">
                    <a:pos x="276" y="2274"/>
                  </a:cxn>
                  <a:cxn ang="0">
                    <a:pos x="298" y="2150"/>
                  </a:cxn>
                  <a:cxn ang="0">
                    <a:pos x="470" y="1898"/>
                  </a:cxn>
                  <a:cxn ang="0">
                    <a:pos x="636" y="1756"/>
                  </a:cxn>
                  <a:cxn ang="0">
                    <a:pos x="759" y="1707"/>
                  </a:cxn>
                  <a:cxn ang="0">
                    <a:pos x="721" y="1480"/>
                  </a:cxn>
                  <a:cxn ang="0">
                    <a:pos x="751" y="1340"/>
                  </a:cxn>
                  <a:cxn ang="0">
                    <a:pos x="808" y="1477"/>
                  </a:cxn>
                  <a:cxn ang="0">
                    <a:pos x="884" y="1080"/>
                  </a:cxn>
                  <a:cxn ang="0">
                    <a:pos x="779" y="892"/>
                  </a:cxn>
                  <a:cxn ang="0">
                    <a:pos x="712" y="806"/>
                  </a:cxn>
                  <a:cxn ang="0">
                    <a:pos x="710" y="697"/>
                  </a:cxn>
                  <a:cxn ang="0">
                    <a:pos x="816" y="686"/>
                  </a:cxn>
                  <a:cxn ang="0">
                    <a:pos x="722" y="636"/>
                  </a:cxn>
                  <a:cxn ang="0">
                    <a:pos x="857" y="673"/>
                  </a:cxn>
                  <a:cxn ang="0">
                    <a:pos x="1030" y="787"/>
                  </a:cxn>
                  <a:cxn ang="0">
                    <a:pos x="1094" y="1065"/>
                  </a:cxn>
                  <a:cxn ang="0">
                    <a:pos x="1220" y="1284"/>
                  </a:cxn>
                  <a:cxn ang="0">
                    <a:pos x="1304" y="1474"/>
                  </a:cxn>
                  <a:cxn ang="0">
                    <a:pos x="1235" y="1490"/>
                  </a:cxn>
                  <a:cxn ang="0">
                    <a:pos x="1181" y="1551"/>
                  </a:cxn>
                  <a:cxn ang="0">
                    <a:pos x="846" y="61"/>
                  </a:cxn>
                  <a:cxn ang="0">
                    <a:pos x="701" y="130"/>
                  </a:cxn>
                  <a:cxn ang="0">
                    <a:pos x="378" y="123"/>
                  </a:cxn>
                  <a:cxn ang="0">
                    <a:pos x="539" y="288"/>
                  </a:cxn>
                  <a:cxn ang="0">
                    <a:pos x="478" y="419"/>
                  </a:cxn>
                  <a:cxn ang="0">
                    <a:pos x="486" y="520"/>
                  </a:cxn>
                  <a:cxn ang="0">
                    <a:pos x="610" y="629"/>
                  </a:cxn>
                  <a:cxn ang="0">
                    <a:pos x="734" y="561"/>
                  </a:cxn>
                  <a:cxn ang="0">
                    <a:pos x="564" y="520"/>
                  </a:cxn>
                  <a:cxn ang="0">
                    <a:pos x="694" y="426"/>
                  </a:cxn>
                  <a:cxn ang="0">
                    <a:pos x="890" y="253"/>
                  </a:cxn>
                  <a:cxn ang="0">
                    <a:pos x="977" y="111"/>
                  </a:cxn>
                  <a:cxn ang="0">
                    <a:pos x="864" y="29"/>
                  </a:cxn>
                </a:cxnLst>
                <a:rect l="0" t="0" r="r" b="b"/>
                <a:pathLst>
                  <a:path w="1318" h="3611">
                    <a:moveTo>
                      <a:pt x="35" y="2305"/>
                    </a:moveTo>
                    <a:lnTo>
                      <a:pt x="36" y="2299"/>
                    </a:lnTo>
                    <a:lnTo>
                      <a:pt x="36" y="2292"/>
                    </a:lnTo>
                    <a:lnTo>
                      <a:pt x="36" y="2284"/>
                    </a:lnTo>
                    <a:lnTo>
                      <a:pt x="34" y="2277"/>
                    </a:lnTo>
                    <a:lnTo>
                      <a:pt x="31" y="2272"/>
                    </a:lnTo>
                    <a:lnTo>
                      <a:pt x="28" y="2267"/>
                    </a:lnTo>
                    <a:lnTo>
                      <a:pt x="19" y="2256"/>
                    </a:lnTo>
                    <a:lnTo>
                      <a:pt x="10" y="2245"/>
                    </a:lnTo>
                    <a:lnTo>
                      <a:pt x="5" y="2250"/>
                    </a:lnTo>
                    <a:lnTo>
                      <a:pt x="2" y="2255"/>
                    </a:lnTo>
                    <a:lnTo>
                      <a:pt x="0" y="2263"/>
                    </a:lnTo>
                    <a:lnTo>
                      <a:pt x="0" y="2270"/>
                    </a:lnTo>
                    <a:lnTo>
                      <a:pt x="5" y="2283"/>
                    </a:lnTo>
                    <a:lnTo>
                      <a:pt x="12" y="2297"/>
                    </a:lnTo>
                    <a:lnTo>
                      <a:pt x="14" y="2305"/>
                    </a:lnTo>
                    <a:lnTo>
                      <a:pt x="15" y="2311"/>
                    </a:lnTo>
                    <a:lnTo>
                      <a:pt x="18" y="2318"/>
                    </a:lnTo>
                    <a:lnTo>
                      <a:pt x="24" y="2324"/>
                    </a:lnTo>
                    <a:lnTo>
                      <a:pt x="27" y="2320"/>
                    </a:lnTo>
                    <a:lnTo>
                      <a:pt x="31" y="2316"/>
                    </a:lnTo>
                    <a:lnTo>
                      <a:pt x="33" y="2310"/>
                    </a:lnTo>
                    <a:lnTo>
                      <a:pt x="35" y="2305"/>
                    </a:lnTo>
                    <a:close/>
                    <a:moveTo>
                      <a:pt x="426" y="3503"/>
                    </a:moveTo>
                    <a:lnTo>
                      <a:pt x="426" y="3500"/>
                    </a:lnTo>
                    <a:lnTo>
                      <a:pt x="424" y="3498"/>
                    </a:lnTo>
                    <a:lnTo>
                      <a:pt x="421" y="3496"/>
                    </a:lnTo>
                    <a:lnTo>
                      <a:pt x="418" y="3496"/>
                    </a:lnTo>
                    <a:lnTo>
                      <a:pt x="412" y="3499"/>
                    </a:lnTo>
                    <a:lnTo>
                      <a:pt x="407" y="3504"/>
                    </a:lnTo>
                    <a:lnTo>
                      <a:pt x="396" y="3507"/>
                    </a:lnTo>
                    <a:lnTo>
                      <a:pt x="385" y="3508"/>
                    </a:lnTo>
                    <a:lnTo>
                      <a:pt x="375" y="3509"/>
                    </a:lnTo>
                    <a:lnTo>
                      <a:pt x="363" y="3509"/>
                    </a:lnTo>
                    <a:lnTo>
                      <a:pt x="363" y="3521"/>
                    </a:lnTo>
                    <a:lnTo>
                      <a:pt x="374" y="3527"/>
                    </a:lnTo>
                    <a:lnTo>
                      <a:pt x="384" y="3534"/>
                    </a:lnTo>
                    <a:lnTo>
                      <a:pt x="396" y="3548"/>
                    </a:lnTo>
                    <a:lnTo>
                      <a:pt x="409" y="3560"/>
                    </a:lnTo>
                    <a:lnTo>
                      <a:pt x="415" y="3545"/>
                    </a:lnTo>
                    <a:lnTo>
                      <a:pt x="420" y="3531"/>
                    </a:lnTo>
                    <a:lnTo>
                      <a:pt x="422" y="3525"/>
                    </a:lnTo>
                    <a:lnTo>
                      <a:pt x="425" y="3519"/>
                    </a:lnTo>
                    <a:lnTo>
                      <a:pt x="426" y="3511"/>
                    </a:lnTo>
                    <a:lnTo>
                      <a:pt x="426" y="3503"/>
                    </a:lnTo>
                    <a:close/>
                    <a:moveTo>
                      <a:pt x="396" y="3583"/>
                    </a:moveTo>
                    <a:lnTo>
                      <a:pt x="396" y="3578"/>
                    </a:lnTo>
                    <a:lnTo>
                      <a:pt x="393" y="3574"/>
                    </a:lnTo>
                    <a:lnTo>
                      <a:pt x="391" y="3571"/>
                    </a:lnTo>
                    <a:lnTo>
                      <a:pt x="387" y="3568"/>
                    </a:lnTo>
                    <a:lnTo>
                      <a:pt x="383" y="3566"/>
                    </a:lnTo>
                    <a:lnTo>
                      <a:pt x="379" y="3564"/>
                    </a:lnTo>
                    <a:lnTo>
                      <a:pt x="374" y="3563"/>
                    </a:lnTo>
                    <a:lnTo>
                      <a:pt x="369" y="3562"/>
                    </a:lnTo>
                    <a:lnTo>
                      <a:pt x="369" y="3571"/>
                    </a:lnTo>
                    <a:lnTo>
                      <a:pt x="371" y="3579"/>
                    </a:lnTo>
                    <a:lnTo>
                      <a:pt x="372" y="3583"/>
                    </a:lnTo>
                    <a:lnTo>
                      <a:pt x="374" y="3586"/>
                    </a:lnTo>
                    <a:lnTo>
                      <a:pt x="376" y="3589"/>
                    </a:lnTo>
                    <a:lnTo>
                      <a:pt x="379" y="3594"/>
                    </a:lnTo>
                    <a:lnTo>
                      <a:pt x="383" y="3598"/>
                    </a:lnTo>
                    <a:lnTo>
                      <a:pt x="385" y="3603"/>
                    </a:lnTo>
                    <a:lnTo>
                      <a:pt x="386" y="3606"/>
                    </a:lnTo>
                    <a:lnTo>
                      <a:pt x="388" y="3608"/>
                    </a:lnTo>
                    <a:lnTo>
                      <a:pt x="389" y="3610"/>
                    </a:lnTo>
                    <a:lnTo>
                      <a:pt x="392" y="3611"/>
                    </a:lnTo>
                    <a:lnTo>
                      <a:pt x="395" y="3604"/>
                    </a:lnTo>
                    <a:lnTo>
                      <a:pt x="396" y="3598"/>
                    </a:lnTo>
                    <a:lnTo>
                      <a:pt x="396" y="3591"/>
                    </a:lnTo>
                    <a:lnTo>
                      <a:pt x="396" y="3583"/>
                    </a:lnTo>
                    <a:close/>
                    <a:moveTo>
                      <a:pt x="439" y="3206"/>
                    </a:moveTo>
                    <a:lnTo>
                      <a:pt x="442" y="3213"/>
                    </a:lnTo>
                    <a:lnTo>
                      <a:pt x="447" y="3220"/>
                    </a:lnTo>
                    <a:lnTo>
                      <a:pt x="449" y="3226"/>
                    </a:lnTo>
                    <a:lnTo>
                      <a:pt x="451" y="3231"/>
                    </a:lnTo>
                    <a:lnTo>
                      <a:pt x="454" y="3233"/>
                    </a:lnTo>
                    <a:lnTo>
                      <a:pt x="456" y="3234"/>
                    </a:lnTo>
                    <a:lnTo>
                      <a:pt x="458" y="3235"/>
                    </a:lnTo>
                    <a:lnTo>
                      <a:pt x="461" y="3236"/>
                    </a:lnTo>
                    <a:lnTo>
                      <a:pt x="465" y="3235"/>
                    </a:lnTo>
                    <a:lnTo>
                      <a:pt x="468" y="3234"/>
                    </a:lnTo>
                    <a:lnTo>
                      <a:pt x="470" y="3232"/>
                    </a:lnTo>
                    <a:lnTo>
                      <a:pt x="472" y="3229"/>
                    </a:lnTo>
                    <a:lnTo>
                      <a:pt x="476" y="3223"/>
                    </a:lnTo>
                    <a:lnTo>
                      <a:pt x="481" y="3215"/>
                    </a:lnTo>
                    <a:lnTo>
                      <a:pt x="487" y="3203"/>
                    </a:lnTo>
                    <a:lnTo>
                      <a:pt x="492" y="3191"/>
                    </a:lnTo>
                    <a:lnTo>
                      <a:pt x="494" y="3185"/>
                    </a:lnTo>
                    <a:lnTo>
                      <a:pt x="496" y="3180"/>
                    </a:lnTo>
                    <a:lnTo>
                      <a:pt x="497" y="3173"/>
                    </a:lnTo>
                    <a:lnTo>
                      <a:pt x="497" y="3166"/>
                    </a:lnTo>
                    <a:lnTo>
                      <a:pt x="496" y="3161"/>
                    </a:lnTo>
                    <a:lnTo>
                      <a:pt x="494" y="3158"/>
                    </a:lnTo>
                    <a:lnTo>
                      <a:pt x="490" y="3156"/>
                    </a:lnTo>
                    <a:lnTo>
                      <a:pt x="487" y="3156"/>
                    </a:lnTo>
                    <a:lnTo>
                      <a:pt x="482" y="3159"/>
                    </a:lnTo>
                    <a:lnTo>
                      <a:pt x="476" y="3164"/>
                    </a:lnTo>
                    <a:lnTo>
                      <a:pt x="471" y="3169"/>
                    </a:lnTo>
                    <a:lnTo>
                      <a:pt x="467" y="3174"/>
                    </a:lnTo>
                    <a:lnTo>
                      <a:pt x="464" y="3179"/>
                    </a:lnTo>
                    <a:lnTo>
                      <a:pt x="461" y="3186"/>
                    </a:lnTo>
                    <a:lnTo>
                      <a:pt x="459" y="3189"/>
                    </a:lnTo>
                    <a:lnTo>
                      <a:pt x="456" y="3191"/>
                    </a:lnTo>
                    <a:lnTo>
                      <a:pt x="453" y="3194"/>
                    </a:lnTo>
                    <a:lnTo>
                      <a:pt x="448" y="3196"/>
                    </a:lnTo>
                    <a:lnTo>
                      <a:pt x="445" y="3198"/>
                    </a:lnTo>
                    <a:lnTo>
                      <a:pt x="442" y="3200"/>
                    </a:lnTo>
                    <a:lnTo>
                      <a:pt x="439" y="3202"/>
                    </a:lnTo>
                    <a:lnTo>
                      <a:pt x="439" y="3206"/>
                    </a:lnTo>
                    <a:close/>
                    <a:moveTo>
                      <a:pt x="712" y="1979"/>
                    </a:moveTo>
                    <a:lnTo>
                      <a:pt x="715" y="1969"/>
                    </a:lnTo>
                    <a:lnTo>
                      <a:pt x="717" y="1961"/>
                    </a:lnTo>
                    <a:lnTo>
                      <a:pt x="717" y="1959"/>
                    </a:lnTo>
                    <a:lnTo>
                      <a:pt x="716" y="1956"/>
                    </a:lnTo>
                    <a:lnTo>
                      <a:pt x="714" y="1955"/>
                    </a:lnTo>
                    <a:lnTo>
                      <a:pt x="712" y="1954"/>
                    </a:lnTo>
                    <a:lnTo>
                      <a:pt x="707" y="1955"/>
                    </a:lnTo>
                    <a:lnTo>
                      <a:pt x="703" y="1956"/>
                    </a:lnTo>
                    <a:lnTo>
                      <a:pt x="699" y="1957"/>
                    </a:lnTo>
                    <a:lnTo>
                      <a:pt x="696" y="1959"/>
                    </a:lnTo>
                    <a:lnTo>
                      <a:pt x="693" y="1962"/>
                    </a:lnTo>
                    <a:lnTo>
                      <a:pt x="691" y="1966"/>
                    </a:lnTo>
                    <a:lnTo>
                      <a:pt x="689" y="1969"/>
                    </a:lnTo>
                    <a:lnTo>
                      <a:pt x="689" y="1973"/>
                    </a:lnTo>
                    <a:lnTo>
                      <a:pt x="691" y="1983"/>
                    </a:lnTo>
                    <a:lnTo>
                      <a:pt x="693" y="1991"/>
                    </a:lnTo>
                    <a:lnTo>
                      <a:pt x="693" y="2004"/>
                    </a:lnTo>
                    <a:lnTo>
                      <a:pt x="694" y="2007"/>
                    </a:lnTo>
                    <a:lnTo>
                      <a:pt x="695" y="2009"/>
                    </a:lnTo>
                    <a:lnTo>
                      <a:pt x="697" y="2011"/>
                    </a:lnTo>
                    <a:lnTo>
                      <a:pt x="700" y="2012"/>
                    </a:lnTo>
                    <a:lnTo>
                      <a:pt x="703" y="2010"/>
                    </a:lnTo>
                    <a:lnTo>
                      <a:pt x="706" y="2009"/>
                    </a:lnTo>
                    <a:lnTo>
                      <a:pt x="713" y="2008"/>
                    </a:lnTo>
                    <a:lnTo>
                      <a:pt x="720" y="2008"/>
                    </a:lnTo>
                    <a:lnTo>
                      <a:pt x="720" y="2001"/>
                    </a:lnTo>
                    <a:lnTo>
                      <a:pt x="717" y="1989"/>
                    </a:lnTo>
                    <a:lnTo>
                      <a:pt x="712" y="1979"/>
                    </a:lnTo>
                    <a:close/>
                    <a:moveTo>
                      <a:pt x="699" y="2035"/>
                    </a:moveTo>
                    <a:lnTo>
                      <a:pt x="690" y="2035"/>
                    </a:lnTo>
                    <a:lnTo>
                      <a:pt x="682" y="2036"/>
                    </a:lnTo>
                    <a:lnTo>
                      <a:pt x="673" y="2035"/>
                    </a:lnTo>
                    <a:lnTo>
                      <a:pt x="664" y="2035"/>
                    </a:lnTo>
                    <a:lnTo>
                      <a:pt x="655" y="2030"/>
                    </a:lnTo>
                    <a:lnTo>
                      <a:pt x="645" y="2026"/>
                    </a:lnTo>
                    <a:lnTo>
                      <a:pt x="642" y="2027"/>
                    </a:lnTo>
                    <a:lnTo>
                      <a:pt x="640" y="2029"/>
                    </a:lnTo>
                    <a:lnTo>
                      <a:pt x="639" y="2032"/>
                    </a:lnTo>
                    <a:lnTo>
                      <a:pt x="637" y="2035"/>
                    </a:lnTo>
                    <a:lnTo>
                      <a:pt x="630" y="2044"/>
                    </a:lnTo>
                    <a:lnTo>
                      <a:pt x="621" y="2052"/>
                    </a:lnTo>
                    <a:lnTo>
                      <a:pt x="617" y="2057"/>
                    </a:lnTo>
                    <a:lnTo>
                      <a:pt x="613" y="2061"/>
                    </a:lnTo>
                    <a:lnTo>
                      <a:pt x="608" y="2063"/>
                    </a:lnTo>
                    <a:lnTo>
                      <a:pt x="603" y="2065"/>
                    </a:lnTo>
                    <a:lnTo>
                      <a:pt x="592" y="2069"/>
                    </a:lnTo>
                    <a:lnTo>
                      <a:pt x="581" y="2074"/>
                    </a:lnTo>
                    <a:lnTo>
                      <a:pt x="584" y="2083"/>
                    </a:lnTo>
                    <a:lnTo>
                      <a:pt x="586" y="2093"/>
                    </a:lnTo>
                    <a:lnTo>
                      <a:pt x="585" y="2101"/>
                    </a:lnTo>
                    <a:lnTo>
                      <a:pt x="584" y="2107"/>
                    </a:lnTo>
                    <a:lnTo>
                      <a:pt x="582" y="2113"/>
                    </a:lnTo>
                    <a:lnTo>
                      <a:pt x="578" y="2120"/>
                    </a:lnTo>
                    <a:lnTo>
                      <a:pt x="575" y="2125"/>
                    </a:lnTo>
                    <a:lnTo>
                      <a:pt x="570" y="2130"/>
                    </a:lnTo>
                    <a:lnTo>
                      <a:pt x="564" y="2135"/>
                    </a:lnTo>
                    <a:lnTo>
                      <a:pt x="558" y="2140"/>
                    </a:lnTo>
                    <a:lnTo>
                      <a:pt x="554" y="2146"/>
                    </a:lnTo>
                    <a:lnTo>
                      <a:pt x="551" y="2151"/>
                    </a:lnTo>
                    <a:lnTo>
                      <a:pt x="550" y="2153"/>
                    </a:lnTo>
                    <a:lnTo>
                      <a:pt x="548" y="2154"/>
                    </a:lnTo>
                    <a:lnTo>
                      <a:pt x="545" y="2156"/>
                    </a:lnTo>
                    <a:lnTo>
                      <a:pt x="542" y="2156"/>
                    </a:lnTo>
                    <a:lnTo>
                      <a:pt x="532" y="2155"/>
                    </a:lnTo>
                    <a:lnTo>
                      <a:pt x="523" y="2153"/>
                    </a:lnTo>
                    <a:lnTo>
                      <a:pt x="515" y="2149"/>
                    </a:lnTo>
                    <a:lnTo>
                      <a:pt x="506" y="2142"/>
                    </a:lnTo>
                    <a:lnTo>
                      <a:pt x="504" y="2147"/>
                    </a:lnTo>
                    <a:lnTo>
                      <a:pt x="503" y="2151"/>
                    </a:lnTo>
                    <a:lnTo>
                      <a:pt x="505" y="2162"/>
                    </a:lnTo>
                    <a:lnTo>
                      <a:pt x="508" y="2175"/>
                    </a:lnTo>
                    <a:lnTo>
                      <a:pt x="508" y="2199"/>
                    </a:lnTo>
                    <a:lnTo>
                      <a:pt x="508" y="2204"/>
                    </a:lnTo>
                    <a:lnTo>
                      <a:pt x="507" y="2208"/>
                    </a:lnTo>
                    <a:lnTo>
                      <a:pt x="506" y="2211"/>
                    </a:lnTo>
                    <a:lnTo>
                      <a:pt x="504" y="2215"/>
                    </a:lnTo>
                    <a:lnTo>
                      <a:pt x="500" y="2221"/>
                    </a:lnTo>
                    <a:lnTo>
                      <a:pt x="495" y="2226"/>
                    </a:lnTo>
                    <a:lnTo>
                      <a:pt x="489" y="2233"/>
                    </a:lnTo>
                    <a:lnTo>
                      <a:pt x="484" y="2238"/>
                    </a:lnTo>
                    <a:lnTo>
                      <a:pt x="477" y="2245"/>
                    </a:lnTo>
                    <a:lnTo>
                      <a:pt x="473" y="2252"/>
                    </a:lnTo>
                    <a:lnTo>
                      <a:pt x="482" y="2252"/>
                    </a:lnTo>
                    <a:lnTo>
                      <a:pt x="491" y="2252"/>
                    </a:lnTo>
                    <a:lnTo>
                      <a:pt x="496" y="2253"/>
                    </a:lnTo>
                    <a:lnTo>
                      <a:pt x="501" y="2256"/>
                    </a:lnTo>
                    <a:lnTo>
                      <a:pt x="505" y="2260"/>
                    </a:lnTo>
                    <a:lnTo>
                      <a:pt x="510" y="2264"/>
                    </a:lnTo>
                    <a:lnTo>
                      <a:pt x="517" y="2266"/>
                    </a:lnTo>
                    <a:lnTo>
                      <a:pt x="521" y="2269"/>
                    </a:lnTo>
                    <a:lnTo>
                      <a:pt x="521" y="2282"/>
                    </a:lnTo>
                    <a:lnTo>
                      <a:pt x="520" y="2296"/>
                    </a:lnTo>
                    <a:lnTo>
                      <a:pt x="519" y="2302"/>
                    </a:lnTo>
                    <a:lnTo>
                      <a:pt x="519" y="2309"/>
                    </a:lnTo>
                    <a:lnTo>
                      <a:pt x="520" y="2312"/>
                    </a:lnTo>
                    <a:lnTo>
                      <a:pt x="521" y="2315"/>
                    </a:lnTo>
                    <a:lnTo>
                      <a:pt x="523" y="2317"/>
                    </a:lnTo>
                    <a:lnTo>
                      <a:pt x="525" y="2319"/>
                    </a:lnTo>
                    <a:lnTo>
                      <a:pt x="538" y="2320"/>
                    </a:lnTo>
                    <a:lnTo>
                      <a:pt x="550" y="2321"/>
                    </a:lnTo>
                    <a:lnTo>
                      <a:pt x="554" y="2323"/>
                    </a:lnTo>
                    <a:lnTo>
                      <a:pt x="557" y="2325"/>
                    </a:lnTo>
                    <a:lnTo>
                      <a:pt x="560" y="2328"/>
                    </a:lnTo>
                    <a:lnTo>
                      <a:pt x="563" y="2331"/>
                    </a:lnTo>
                    <a:lnTo>
                      <a:pt x="565" y="2333"/>
                    </a:lnTo>
                    <a:lnTo>
                      <a:pt x="569" y="2335"/>
                    </a:lnTo>
                    <a:lnTo>
                      <a:pt x="573" y="2337"/>
                    </a:lnTo>
                    <a:lnTo>
                      <a:pt x="577" y="2337"/>
                    </a:lnTo>
                    <a:lnTo>
                      <a:pt x="583" y="2337"/>
                    </a:lnTo>
                    <a:lnTo>
                      <a:pt x="590" y="2336"/>
                    </a:lnTo>
                    <a:lnTo>
                      <a:pt x="597" y="2334"/>
                    </a:lnTo>
                    <a:lnTo>
                      <a:pt x="603" y="2331"/>
                    </a:lnTo>
                    <a:lnTo>
                      <a:pt x="608" y="2328"/>
                    </a:lnTo>
                    <a:lnTo>
                      <a:pt x="612" y="2324"/>
                    </a:lnTo>
                    <a:lnTo>
                      <a:pt x="615" y="2318"/>
                    </a:lnTo>
                    <a:lnTo>
                      <a:pt x="615" y="2311"/>
                    </a:lnTo>
                    <a:lnTo>
                      <a:pt x="614" y="2305"/>
                    </a:lnTo>
                    <a:lnTo>
                      <a:pt x="612" y="2299"/>
                    </a:lnTo>
                    <a:lnTo>
                      <a:pt x="609" y="2294"/>
                    </a:lnTo>
                    <a:lnTo>
                      <a:pt x="606" y="2288"/>
                    </a:lnTo>
                    <a:lnTo>
                      <a:pt x="604" y="2279"/>
                    </a:lnTo>
                    <a:lnTo>
                      <a:pt x="602" y="2271"/>
                    </a:lnTo>
                    <a:lnTo>
                      <a:pt x="602" y="2262"/>
                    </a:lnTo>
                    <a:lnTo>
                      <a:pt x="602" y="2252"/>
                    </a:lnTo>
                    <a:lnTo>
                      <a:pt x="602" y="2246"/>
                    </a:lnTo>
                    <a:lnTo>
                      <a:pt x="603" y="2240"/>
                    </a:lnTo>
                    <a:lnTo>
                      <a:pt x="605" y="2235"/>
                    </a:lnTo>
                    <a:lnTo>
                      <a:pt x="608" y="2230"/>
                    </a:lnTo>
                    <a:lnTo>
                      <a:pt x="612" y="2219"/>
                    </a:lnTo>
                    <a:lnTo>
                      <a:pt x="617" y="2207"/>
                    </a:lnTo>
                    <a:lnTo>
                      <a:pt x="619" y="2195"/>
                    </a:lnTo>
                    <a:lnTo>
                      <a:pt x="621" y="2184"/>
                    </a:lnTo>
                    <a:lnTo>
                      <a:pt x="622" y="2180"/>
                    </a:lnTo>
                    <a:lnTo>
                      <a:pt x="626" y="2176"/>
                    </a:lnTo>
                    <a:lnTo>
                      <a:pt x="629" y="2174"/>
                    </a:lnTo>
                    <a:lnTo>
                      <a:pt x="634" y="2172"/>
                    </a:lnTo>
                    <a:lnTo>
                      <a:pt x="645" y="2177"/>
                    </a:lnTo>
                    <a:lnTo>
                      <a:pt x="658" y="2181"/>
                    </a:lnTo>
                    <a:lnTo>
                      <a:pt x="698" y="2181"/>
                    </a:lnTo>
                    <a:lnTo>
                      <a:pt x="698" y="2147"/>
                    </a:lnTo>
                    <a:lnTo>
                      <a:pt x="699" y="2139"/>
                    </a:lnTo>
                    <a:lnTo>
                      <a:pt x="700" y="2134"/>
                    </a:lnTo>
                    <a:lnTo>
                      <a:pt x="703" y="2128"/>
                    </a:lnTo>
                    <a:lnTo>
                      <a:pt x="706" y="2123"/>
                    </a:lnTo>
                    <a:lnTo>
                      <a:pt x="715" y="2113"/>
                    </a:lnTo>
                    <a:lnTo>
                      <a:pt x="724" y="2102"/>
                    </a:lnTo>
                    <a:lnTo>
                      <a:pt x="726" y="2099"/>
                    </a:lnTo>
                    <a:lnTo>
                      <a:pt x="729" y="2097"/>
                    </a:lnTo>
                    <a:lnTo>
                      <a:pt x="732" y="2094"/>
                    </a:lnTo>
                    <a:lnTo>
                      <a:pt x="733" y="2090"/>
                    </a:lnTo>
                    <a:lnTo>
                      <a:pt x="732" y="2085"/>
                    </a:lnTo>
                    <a:lnTo>
                      <a:pt x="730" y="2081"/>
                    </a:lnTo>
                    <a:lnTo>
                      <a:pt x="728" y="2079"/>
                    </a:lnTo>
                    <a:lnTo>
                      <a:pt x="725" y="2076"/>
                    </a:lnTo>
                    <a:lnTo>
                      <a:pt x="722" y="2074"/>
                    </a:lnTo>
                    <a:lnTo>
                      <a:pt x="718" y="2071"/>
                    </a:lnTo>
                    <a:lnTo>
                      <a:pt x="716" y="2068"/>
                    </a:lnTo>
                    <a:lnTo>
                      <a:pt x="713" y="2065"/>
                    </a:lnTo>
                    <a:lnTo>
                      <a:pt x="711" y="2056"/>
                    </a:lnTo>
                    <a:lnTo>
                      <a:pt x="707" y="2048"/>
                    </a:lnTo>
                    <a:lnTo>
                      <a:pt x="706" y="2044"/>
                    </a:lnTo>
                    <a:lnTo>
                      <a:pt x="704" y="2040"/>
                    </a:lnTo>
                    <a:lnTo>
                      <a:pt x="702" y="2037"/>
                    </a:lnTo>
                    <a:lnTo>
                      <a:pt x="699" y="2035"/>
                    </a:lnTo>
                    <a:close/>
                    <a:moveTo>
                      <a:pt x="411" y="2302"/>
                    </a:moveTo>
                    <a:lnTo>
                      <a:pt x="403" y="2297"/>
                    </a:lnTo>
                    <a:lnTo>
                      <a:pt x="395" y="2292"/>
                    </a:lnTo>
                    <a:lnTo>
                      <a:pt x="390" y="2291"/>
                    </a:lnTo>
                    <a:lnTo>
                      <a:pt x="385" y="2289"/>
                    </a:lnTo>
                    <a:lnTo>
                      <a:pt x="381" y="2288"/>
                    </a:lnTo>
                    <a:lnTo>
                      <a:pt x="375" y="2288"/>
                    </a:lnTo>
                    <a:lnTo>
                      <a:pt x="372" y="2289"/>
                    </a:lnTo>
                    <a:lnTo>
                      <a:pt x="370" y="2290"/>
                    </a:lnTo>
                    <a:lnTo>
                      <a:pt x="368" y="2292"/>
                    </a:lnTo>
                    <a:lnTo>
                      <a:pt x="365" y="2295"/>
                    </a:lnTo>
                    <a:lnTo>
                      <a:pt x="361" y="2300"/>
                    </a:lnTo>
                    <a:lnTo>
                      <a:pt x="357" y="2304"/>
                    </a:lnTo>
                    <a:lnTo>
                      <a:pt x="353" y="2306"/>
                    </a:lnTo>
                    <a:lnTo>
                      <a:pt x="349" y="2307"/>
                    </a:lnTo>
                    <a:lnTo>
                      <a:pt x="345" y="2308"/>
                    </a:lnTo>
                    <a:lnTo>
                      <a:pt x="341" y="2308"/>
                    </a:lnTo>
                    <a:lnTo>
                      <a:pt x="332" y="2308"/>
                    </a:lnTo>
                    <a:lnTo>
                      <a:pt x="323" y="2308"/>
                    </a:lnTo>
                    <a:lnTo>
                      <a:pt x="306" y="2307"/>
                    </a:lnTo>
                    <a:lnTo>
                      <a:pt x="292" y="2305"/>
                    </a:lnTo>
                    <a:lnTo>
                      <a:pt x="277" y="2303"/>
                    </a:lnTo>
                    <a:lnTo>
                      <a:pt x="261" y="2302"/>
                    </a:lnTo>
                    <a:lnTo>
                      <a:pt x="253" y="2303"/>
                    </a:lnTo>
                    <a:lnTo>
                      <a:pt x="244" y="2305"/>
                    </a:lnTo>
                    <a:lnTo>
                      <a:pt x="241" y="2307"/>
                    </a:lnTo>
                    <a:lnTo>
                      <a:pt x="238" y="2310"/>
                    </a:lnTo>
                    <a:lnTo>
                      <a:pt x="235" y="2313"/>
                    </a:lnTo>
                    <a:lnTo>
                      <a:pt x="233" y="2318"/>
                    </a:lnTo>
                    <a:lnTo>
                      <a:pt x="232" y="2325"/>
                    </a:lnTo>
                    <a:lnTo>
                      <a:pt x="230" y="2332"/>
                    </a:lnTo>
                    <a:lnTo>
                      <a:pt x="226" y="2337"/>
                    </a:lnTo>
                    <a:lnTo>
                      <a:pt x="221" y="2342"/>
                    </a:lnTo>
                    <a:lnTo>
                      <a:pt x="216" y="2347"/>
                    </a:lnTo>
                    <a:lnTo>
                      <a:pt x="211" y="2349"/>
                    </a:lnTo>
                    <a:lnTo>
                      <a:pt x="205" y="2352"/>
                    </a:lnTo>
                    <a:lnTo>
                      <a:pt x="199" y="2353"/>
                    </a:lnTo>
                    <a:lnTo>
                      <a:pt x="191" y="2354"/>
                    </a:lnTo>
                    <a:lnTo>
                      <a:pt x="184" y="2354"/>
                    </a:lnTo>
                    <a:lnTo>
                      <a:pt x="185" y="2363"/>
                    </a:lnTo>
                    <a:lnTo>
                      <a:pt x="186" y="2373"/>
                    </a:lnTo>
                    <a:lnTo>
                      <a:pt x="187" y="2377"/>
                    </a:lnTo>
                    <a:lnTo>
                      <a:pt x="187" y="2380"/>
                    </a:lnTo>
                    <a:lnTo>
                      <a:pt x="186" y="2384"/>
                    </a:lnTo>
                    <a:lnTo>
                      <a:pt x="184" y="2389"/>
                    </a:lnTo>
                    <a:lnTo>
                      <a:pt x="182" y="2393"/>
                    </a:lnTo>
                    <a:lnTo>
                      <a:pt x="178" y="2396"/>
                    </a:lnTo>
                    <a:lnTo>
                      <a:pt x="175" y="2400"/>
                    </a:lnTo>
                    <a:lnTo>
                      <a:pt x="171" y="2402"/>
                    </a:lnTo>
                    <a:lnTo>
                      <a:pt x="161" y="2406"/>
                    </a:lnTo>
                    <a:lnTo>
                      <a:pt x="154" y="2413"/>
                    </a:lnTo>
                    <a:lnTo>
                      <a:pt x="158" y="2430"/>
                    </a:lnTo>
                    <a:lnTo>
                      <a:pt x="156" y="2439"/>
                    </a:lnTo>
                    <a:lnTo>
                      <a:pt x="154" y="2449"/>
                    </a:lnTo>
                    <a:lnTo>
                      <a:pt x="174" y="2454"/>
                    </a:lnTo>
                    <a:lnTo>
                      <a:pt x="182" y="2452"/>
                    </a:lnTo>
                    <a:lnTo>
                      <a:pt x="190" y="2451"/>
                    </a:lnTo>
                    <a:lnTo>
                      <a:pt x="197" y="2452"/>
                    </a:lnTo>
                    <a:lnTo>
                      <a:pt x="201" y="2455"/>
                    </a:lnTo>
                    <a:lnTo>
                      <a:pt x="205" y="2459"/>
                    </a:lnTo>
                    <a:lnTo>
                      <a:pt x="208" y="2464"/>
                    </a:lnTo>
                    <a:lnTo>
                      <a:pt x="210" y="2470"/>
                    </a:lnTo>
                    <a:lnTo>
                      <a:pt x="211" y="2476"/>
                    </a:lnTo>
                    <a:lnTo>
                      <a:pt x="212" y="2482"/>
                    </a:lnTo>
                    <a:lnTo>
                      <a:pt x="212" y="2489"/>
                    </a:lnTo>
                    <a:lnTo>
                      <a:pt x="211" y="2492"/>
                    </a:lnTo>
                    <a:lnTo>
                      <a:pt x="210" y="2495"/>
                    </a:lnTo>
                    <a:lnTo>
                      <a:pt x="209" y="2497"/>
                    </a:lnTo>
                    <a:lnTo>
                      <a:pt x="206" y="2498"/>
                    </a:lnTo>
                    <a:lnTo>
                      <a:pt x="193" y="2493"/>
                    </a:lnTo>
                    <a:lnTo>
                      <a:pt x="187" y="2490"/>
                    </a:lnTo>
                    <a:lnTo>
                      <a:pt x="191" y="2495"/>
                    </a:lnTo>
                    <a:lnTo>
                      <a:pt x="211" y="2509"/>
                    </a:lnTo>
                    <a:lnTo>
                      <a:pt x="215" y="2522"/>
                    </a:lnTo>
                    <a:lnTo>
                      <a:pt x="219" y="2533"/>
                    </a:lnTo>
                    <a:lnTo>
                      <a:pt x="224" y="2532"/>
                    </a:lnTo>
                    <a:lnTo>
                      <a:pt x="226" y="2522"/>
                    </a:lnTo>
                    <a:lnTo>
                      <a:pt x="229" y="2511"/>
                    </a:lnTo>
                    <a:lnTo>
                      <a:pt x="230" y="2506"/>
                    </a:lnTo>
                    <a:lnTo>
                      <a:pt x="232" y="2502"/>
                    </a:lnTo>
                    <a:lnTo>
                      <a:pt x="233" y="2501"/>
                    </a:lnTo>
                    <a:lnTo>
                      <a:pt x="234" y="2499"/>
                    </a:lnTo>
                    <a:lnTo>
                      <a:pt x="236" y="2498"/>
                    </a:lnTo>
                    <a:lnTo>
                      <a:pt x="238" y="2498"/>
                    </a:lnTo>
                    <a:lnTo>
                      <a:pt x="260" y="2498"/>
                    </a:lnTo>
                    <a:lnTo>
                      <a:pt x="265" y="2497"/>
                    </a:lnTo>
                    <a:lnTo>
                      <a:pt x="269" y="2494"/>
                    </a:lnTo>
                    <a:lnTo>
                      <a:pt x="271" y="2490"/>
                    </a:lnTo>
                    <a:lnTo>
                      <a:pt x="272" y="2485"/>
                    </a:lnTo>
                    <a:lnTo>
                      <a:pt x="271" y="2478"/>
                    </a:lnTo>
                    <a:lnTo>
                      <a:pt x="270" y="2473"/>
                    </a:lnTo>
                    <a:lnTo>
                      <a:pt x="267" y="2468"/>
                    </a:lnTo>
                    <a:lnTo>
                      <a:pt x="264" y="2463"/>
                    </a:lnTo>
                    <a:lnTo>
                      <a:pt x="260" y="2458"/>
                    </a:lnTo>
                    <a:lnTo>
                      <a:pt x="258" y="2452"/>
                    </a:lnTo>
                    <a:lnTo>
                      <a:pt x="256" y="2447"/>
                    </a:lnTo>
                    <a:lnTo>
                      <a:pt x="255" y="2440"/>
                    </a:lnTo>
                    <a:lnTo>
                      <a:pt x="255" y="2438"/>
                    </a:lnTo>
                    <a:lnTo>
                      <a:pt x="256" y="2436"/>
                    </a:lnTo>
                    <a:lnTo>
                      <a:pt x="258" y="2435"/>
                    </a:lnTo>
                    <a:lnTo>
                      <a:pt x="260" y="2434"/>
                    </a:lnTo>
                    <a:lnTo>
                      <a:pt x="267" y="2435"/>
                    </a:lnTo>
                    <a:lnTo>
                      <a:pt x="273" y="2438"/>
                    </a:lnTo>
                    <a:lnTo>
                      <a:pt x="279" y="2441"/>
                    </a:lnTo>
                    <a:lnTo>
                      <a:pt x="287" y="2444"/>
                    </a:lnTo>
                    <a:lnTo>
                      <a:pt x="297" y="2448"/>
                    </a:lnTo>
                    <a:lnTo>
                      <a:pt x="305" y="2451"/>
                    </a:lnTo>
                    <a:lnTo>
                      <a:pt x="310" y="2454"/>
                    </a:lnTo>
                    <a:lnTo>
                      <a:pt x="313" y="2458"/>
                    </a:lnTo>
                    <a:lnTo>
                      <a:pt x="315" y="2462"/>
                    </a:lnTo>
                    <a:lnTo>
                      <a:pt x="315" y="2466"/>
                    </a:lnTo>
                    <a:lnTo>
                      <a:pt x="315" y="2481"/>
                    </a:lnTo>
                    <a:lnTo>
                      <a:pt x="321" y="2482"/>
                    </a:lnTo>
                    <a:lnTo>
                      <a:pt x="326" y="2482"/>
                    </a:lnTo>
                    <a:lnTo>
                      <a:pt x="326" y="2525"/>
                    </a:lnTo>
                    <a:lnTo>
                      <a:pt x="323" y="2533"/>
                    </a:lnTo>
                    <a:lnTo>
                      <a:pt x="319" y="2542"/>
                    </a:lnTo>
                    <a:lnTo>
                      <a:pt x="316" y="2554"/>
                    </a:lnTo>
                    <a:lnTo>
                      <a:pt x="314" y="2564"/>
                    </a:lnTo>
                    <a:lnTo>
                      <a:pt x="313" y="2575"/>
                    </a:lnTo>
                    <a:lnTo>
                      <a:pt x="313" y="2586"/>
                    </a:lnTo>
                    <a:lnTo>
                      <a:pt x="314" y="2590"/>
                    </a:lnTo>
                    <a:lnTo>
                      <a:pt x="316" y="2594"/>
                    </a:lnTo>
                    <a:lnTo>
                      <a:pt x="318" y="2596"/>
                    </a:lnTo>
                    <a:lnTo>
                      <a:pt x="321" y="2600"/>
                    </a:lnTo>
                    <a:lnTo>
                      <a:pt x="324" y="2602"/>
                    </a:lnTo>
                    <a:lnTo>
                      <a:pt x="327" y="2605"/>
                    </a:lnTo>
                    <a:lnTo>
                      <a:pt x="330" y="2608"/>
                    </a:lnTo>
                    <a:lnTo>
                      <a:pt x="332" y="2612"/>
                    </a:lnTo>
                    <a:lnTo>
                      <a:pt x="333" y="2620"/>
                    </a:lnTo>
                    <a:lnTo>
                      <a:pt x="335" y="2629"/>
                    </a:lnTo>
                    <a:lnTo>
                      <a:pt x="336" y="2632"/>
                    </a:lnTo>
                    <a:lnTo>
                      <a:pt x="339" y="2635"/>
                    </a:lnTo>
                    <a:lnTo>
                      <a:pt x="342" y="2636"/>
                    </a:lnTo>
                    <a:lnTo>
                      <a:pt x="345" y="2637"/>
                    </a:lnTo>
                    <a:lnTo>
                      <a:pt x="352" y="2636"/>
                    </a:lnTo>
                    <a:lnTo>
                      <a:pt x="358" y="2634"/>
                    </a:lnTo>
                    <a:lnTo>
                      <a:pt x="361" y="2649"/>
                    </a:lnTo>
                    <a:lnTo>
                      <a:pt x="362" y="2664"/>
                    </a:lnTo>
                    <a:lnTo>
                      <a:pt x="363" y="2678"/>
                    </a:lnTo>
                    <a:lnTo>
                      <a:pt x="363" y="2695"/>
                    </a:lnTo>
                    <a:lnTo>
                      <a:pt x="377" y="2694"/>
                    </a:lnTo>
                    <a:lnTo>
                      <a:pt x="387" y="2694"/>
                    </a:lnTo>
                    <a:lnTo>
                      <a:pt x="399" y="2694"/>
                    </a:lnTo>
                    <a:lnTo>
                      <a:pt x="411" y="2695"/>
                    </a:lnTo>
                    <a:lnTo>
                      <a:pt x="411" y="2682"/>
                    </a:lnTo>
                    <a:lnTo>
                      <a:pt x="411" y="2676"/>
                    </a:lnTo>
                    <a:lnTo>
                      <a:pt x="409" y="2671"/>
                    </a:lnTo>
                    <a:lnTo>
                      <a:pt x="406" y="2667"/>
                    </a:lnTo>
                    <a:lnTo>
                      <a:pt x="403" y="2662"/>
                    </a:lnTo>
                    <a:lnTo>
                      <a:pt x="400" y="2658"/>
                    </a:lnTo>
                    <a:lnTo>
                      <a:pt x="397" y="2653"/>
                    </a:lnTo>
                    <a:lnTo>
                      <a:pt x="395" y="2647"/>
                    </a:lnTo>
                    <a:lnTo>
                      <a:pt x="393" y="2642"/>
                    </a:lnTo>
                    <a:lnTo>
                      <a:pt x="395" y="2639"/>
                    </a:lnTo>
                    <a:lnTo>
                      <a:pt x="396" y="2636"/>
                    </a:lnTo>
                    <a:lnTo>
                      <a:pt x="397" y="2634"/>
                    </a:lnTo>
                    <a:lnTo>
                      <a:pt x="399" y="2632"/>
                    </a:lnTo>
                    <a:lnTo>
                      <a:pt x="404" y="2628"/>
                    </a:lnTo>
                    <a:lnTo>
                      <a:pt x="408" y="2622"/>
                    </a:lnTo>
                    <a:lnTo>
                      <a:pt x="410" y="2617"/>
                    </a:lnTo>
                    <a:lnTo>
                      <a:pt x="413" y="2612"/>
                    </a:lnTo>
                    <a:lnTo>
                      <a:pt x="415" y="2609"/>
                    </a:lnTo>
                    <a:lnTo>
                      <a:pt x="417" y="2608"/>
                    </a:lnTo>
                    <a:lnTo>
                      <a:pt x="419" y="2607"/>
                    </a:lnTo>
                    <a:lnTo>
                      <a:pt x="422" y="2606"/>
                    </a:lnTo>
                    <a:lnTo>
                      <a:pt x="430" y="2606"/>
                    </a:lnTo>
                    <a:lnTo>
                      <a:pt x="430" y="2641"/>
                    </a:lnTo>
                    <a:lnTo>
                      <a:pt x="431" y="2646"/>
                    </a:lnTo>
                    <a:lnTo>
                      <a:pt x="433" y="2650"/>
                    </a:lnTo>
                    <a:lnTo>
                      <a:pt x="435" y="2655"/>
                    </a:lnTo>
                    <a:lnTo>
                      <a:pt x="439" y="2659"/>
                    </a:lnTo>
                    <a:lnTo>
                      <a:pt x="442" y="2663"/>
                    </a:lnTo>
                    <a:lnTo>
                      <a:pt x="445" y="2666"/>
                    </a:lnTo>
                    <a:lnTo>
                      <a:pt x="447" y="2671"/>
                    </a:lnTo>
                    <a:lnTo>
                      <a:pt x="449" y="2676"/>
                    </a:lnTo>
                    <a:lnTo>
                      <a:pt x="450" y="2688"/>
                    </a:lnTo>
                    <a:lnTo>
                      <a:pt x="451" y="2699"/>
                    </a:lnTo>
                    <a:lnTo>
                      <a:pt x="454" y="2703"/>
                    </a:lnTo>
                    <a:lnTo>
                      <a:pt x="456" y="2707"/>
                    </a:lnTo>
                    <a:lnTo>
                      <a:pt x="459" y="2709"/>
                    </a:lnTo>
                    <a:lnTo>
                      <a:pt x="464" y="2710"/>
                    </a:lnTo>
                    <a:lnTo>
                      <a:pt x="469" y="2710"/>
                    </a:lnTo>
                    <a:lnTo>
                      <a:pt x="473" y="2708"/>
                    </a:lnTo>
                    <a:lnTo>
                      <a:pt x="477" y="2706"/>
                    </a:lnTo>
                    <a:lnTo>
                      <a:pt x="481" y="2702"/>
                    </a:lnTo>
                    <a:lnTo>
                      <a:pt x="484" y="2699"/>
                    </a:lnTo>
                    <a:lnTo>
                      <a:pt x="486" y="2694"/>
                    </a:lnTo>
                    <a:lnTo>
                      <a:pt x="487" y="2690"/>
                    </a:lnTo>
                    <a:lnTo>
                      <a:pt x="488" y="2685"/>
                    </a:lnTo>
                    <a:lnTo>
                      <a:pt x="488" y="2662"/>
                    </a:lnTo>
                    <a:lnTo>
                      <a:pt x="487" y="2657"/>
                    </a:lnTo>
                    <a:lnTo>
                      <a:pt x="485" y="2652"/>
                    </a:lnTo>
                    <a:lnTo>
                      <a:pt x="482" y="2648"/>
                    </a:lnTo>
                    <a:lnTo>
                      <a:pt x="477" y="2644"/>
                    </a:lnTo>
                    <a:lnTo>
                      <a:pt x="474" y="2641"/>
                    </a:lnTo>
                    <a:lnTo>
                      <a:pt x="470" y="2637"/>
                    </a:lnTo>
                    <a:lnTo>
                      <a:pt x="468" y="2632"/>
                    </a:lnTo>
                    <a:lnTo>
                      <a:pt x="466" y="2627"/>
                    </a:lnTo>
                    <a:lnTo>
                      <a:pt x="473" y="2623"/>
                    </a:lnTo>
                    <a:lnTo>
                      <a:pt x="479" y="2620"/>
                    </a:lnTo>
                    <a:lnTo>
                      <a:pt x="486" y="2618"/>
                    </a:lnTo>
                    <a:lnTo>
                      <a:pt x="493" y="2618"/>
                    </a:lnTo>
                    <a:lnTo>
                      <a:pt x="496" y="2619"/>
                    </a:lnTo>
                    <a:lnTo>
                      <a:pt x="499" y="2621"/>
                    </a:lnTo>
                    <a:lnTo>
                      <a:pt x="510" y="2621"/>
                    </a:lnTo>
                    <a:lnTo>
                      <a:pt x="511" y="2615"/>
                    </a:lnTo>
                    <a:lnTo>
                      <a:pt x="512" y="2609"/>
                    </a:lnTo>
                    <a:lnTo>
                      <a:pt x="511" y="2595"/>
                    </a:lnTo>
                    <a:lnTo>
                      <a:pt x="507" y="2584"/>
                    </a:lnTo>
                    <a:lnTo>
                      <a:pt x="503" y="2573"/>
                    </a:lnTo>
                    <a:lnTo>
                      <a:pt x="498" y="2560"/>
                    </a:lnTo>
                    <a:lnTo>
                      <a:pt x="495" y="2553"/>
                    </a:lnTo>
                    <a:lnTo>
                      <a:pt x="491" y="2547"/>
                    </a:lnTo>
                    <a:lnTo>
                      <a:pt x="489" y="2540"/>
                    </a:lnTo>
                    <a:lnTo>
                      <a:pt x="488" y="2533"/>
                    </a:lnTo>
                    <a:lnTo>
                      <a:pt x="488" y="2491"/>
                    </a:lnTo>
                    <a:lnTo>
                      <a:pt x="488" y="2483"/>
                    </a:lnTo>
                    <a:lnTo>
                      <a:pt x="488" y="2475"/>
                    </a:lnTo>
                    <a:lnTo>
                      <a:pt x="488" y="2472"/>
                    </a:lnTo>
                    <a:lnTo>
                      <a:pt x="487" y="2469"/>
                    </a:lnTo>
                    <a:lnTo>
                      <a:pt x="485" y="2466"/>
                    </a:lnTo>
                    <a:lnTo>
                      <a:pt x="483" y="2463"/>
                    </a:lnTo>
                    <a:lnTo>
                      <a:pt x="478" y="2459"/>
                    </a:lnTo>
                    <a:lnTo>
                      <a:pt x="474" y="2454"/>
                    </a:lnTo>
                    <a:lnTo>
                      <a:pt x="472" y="2452"/>
                    </a:lnTo>
                    <a:lnTo>
                      <a:pt x="471" y="2450"/>
                    </a:lnTo>
                    <a:lnTo>
                      <a:pt x="470" y="2447"/>
                    </a:lnTo>
                    <a:lnTo>
                      <a:pt x="469" y="2444"/>
                    </a:lnTo>
                    <a:lnTo>
                      <a:pt x="471" y="2433"/>
                    </a:lnTo>
                    <a:lnTo>
                      <a:pt x="473" y="2423"/>
                    </a:lnTo>
                    <a:lnTo>
                      <a:pt x="475" y="2413"/>
                    </a:lnTo>
                    <a:lnTo>
                      <a:pt x="476" y="2402"/>
                    </a:lnTo>
                    <a:lnTo>
                      <a:pt x="476" y="2373"/>
                    </a:lnTo>
                    <a:lnTo>
                      <a:pt x="476" y="2368"/>
                    </a:lnTo>
                    <a:lnTo>
                      <a:pt x="474" y="2364"/>
                    </a:lnTo>
                    <a:lnTo>
                      <a:pt x="472" y="2362"/>
                    </a:lnTo>
                    <a:lnTo>
                      <a:pt x="469" y="2359"/>
                    </a:lnTo>
                    <a:lnTo>
                      <a:pt x="461" y="2356"/>
                    </a:lnTo>
                    <a:lnTo>
                      <a:pt x="451" y="2353"/>
                    </a:lnTo>
                    <a:lnTo>
                      <a:pt x="440" y="2341"/>
                    </a:lnTo>
                    <a:lnTo>
                      <a:pt x="430" y="2332"/>
                    </a:lnTo>
                    <a:lnTo>
                      <a:pt x="424" y="2332"/>
                    </a:lnTo>
                    <a:lnTo>
                      <a:pt x="418" y="2335"/>
                    </a:lnTo>
                    <a:lnTo>
                      <a:pt x="414" y="2338"/>
                    </a:lnTo>
                    <a:lnTo>
                      <a:pt x="410" y="2341"/>
                    </a:lnTo>
                    <a:lnTo>
                      <a:pt x="406" y="2346"/>
                    </a:lnTo>
                    <a:lnTo>
                      <a:pt x="401" y="2349"/>
                    </a:lnTo>
                    <a:lnTo>
                      <a:pt x="396" y="2351"/>
                    </a:lnTo>
                    <a:lnTo>
                      <a:pt x="390" y="2352"/>
                    </a:lnTo>
                    <a:lnTo>
                      <a:pt x="387" y="2350"/>
                    </a:lnTo>
                    <a:lnTo>
                      <a:pt x="386" y="2346"/>
                    </a:lnTo>
                    <a:lnTo>
                      <a:pt x="391" y="2336"/>
                    </a:lnTo>
                    <a:lnTo>
                      <a:pt x="396" y="2326"/>
                    </a:lnTo>
                    <a:lnTo>
                      <a:pt x="404" y="2315"/>
                    </a:lnTo>
                    <a:lnTo>
                      <a:pt x="411" y="2302"/>
                    </a:lnTo>
                    <a:close/>
                    <a:moveTo>
                      <a:pt x="551" y="2763"/>
                    </a:moveTo>
                    <a:lnTo>
                      <a:pt x="551" y="2756"/>
                    </a:lnTo>
                    <a:lnTo>
                      <a:pt x="550" y="2748"/>
                    </a:lnTo>
                    <a:lnTo>
                      <a:pt x="550" y="2741"/>
                    </a:lnTo>
                    <a:lnTo>
                      <a:pt x="548" y="2733"/>
                    </a:lnTo>
                    <a:lnTo>
                      <a:pt x="545" y="2727"/>
                    </a:lnTo>
                    <a:lnTo>
                      <a:pt x="542" y="2722"/>
                    </a:lnTo>
                    <a:lnTo>
                      <a:pt x="540" y="2720"/>
                    </a:lnTo>
                    <a:lnTo>
                      <a:pt x="536" y="2719"/>
                    </a:lnTo>
                    <a:lnTo>
                      <a:pt x="533" y="2718"/>
                    </a:lnTo>
                    <a:lnTo>
                      <a:pt x="530" y="2718"/>
                    </a:lnTo>
                    <a:lnTo>
                      <a:pt x="520" y="2718"/>
                    </a:lnTo>
                    <a:lnTo>
                      <a:pt x="519" y="2722"/>
                    </a:lnTo>
                    <a:lnTo>
                      <a:pt x="518" y="2726"/>
                    </a:lnTo>
                    <a:lnTo>
                      <a:pt x="520" y="2733"/>
                    </a:lnTo>
                    <a:lnTo>
                      <a:pt x="522" y="2741"/>
                    </a:lnTo>
                    <a:lnTo>
                      <a:pt x="523" y="2752"/>
                    </a:lnTo>
                    <a:lnTo>
                      <a:pt x="523" y="2762"/>
                    </a:lnTo>
                    <a:lnTo>
                      <a:pt x="523" y="2767"/>
                    </a:lnTo>
                    <a:lnTo>
                      <a:pt x="524" y="2773"/>
                    </a:lnTo>
                    <a:lnTo>
                      <a:pt x="526" y="2777"/>
                    </a:lnTo>
                    <a:lnTo>
                      <a:pt x="530" y="2781"/>
                    </a:lnTo>
                    <a:lnTo>
                      <a:pt x="538" y="2786"/>
                    </a:lnTo>
                    <a:lnTo>
                      <a:pt x="544" y="2789"/>
                    </a:lnTo>
                    <a:lnTo>
                      <a:pt x="546" y="2789"/>
                    </a:lnTo>
                    <a:lnTo>
                      <a:pt x="547" y="2789"/>
                    </a:lnTo>
                    <a:lnTo>
                      <a:pt x="549" y="2788"/>
                    </a:lnTo>
                    <a:lnTo>
                      <a:pt x="550" y="2787"/>
                    </a:lnTo>
                    <a:lnTo>
                      <a:pt x="551" y="2778"/>
                    </a:lnTo>
                    <a:lnTo>
                      <a:pt x="551" y="2763"/>
                    </a:lnTo>
                    <a:close/>
                    <a:moveTo>
                      <a:pt x="1169" y="1605"/>
                    </a:moveTo>
                    <a:lnTo>
                      <a:pt x="1172" y="1616"/>
                    </a:lnTo>
                    <a:lnTo>
                      <a:pt x="1174" y="1625"/>
                    </a:lnTo>
                    <a:lnTo>
                      <a:pt x="1178" y="1633"/>
                    </a:lnTo>
                    <a:lnTo>
                      <a:pt x="1181" y="1641"/>
                    </a:lnTo>
                    <a:lnTo>
                      <a:pt x="1184" y="1649"/>
                    </a:lnTo>
                    <a:lnTo>
                      <a:pt x="1187" y="1657"/>
                    </a:lnTo>
                    <a:lnTo>
                      <a:pt x="1188" y="1666"/>
                    </a:lnTo>
                    <a:lnTo>
                      <a:pt x="1189" y="1676"/>
                    </a:lnTo>
                    <a:lnTo>
                      <a:pt x="1189" y="1681"/>
                    </a:lnTo>
                    <a:lnTo>
                      <a:pt x="1187" y="1687"/>
                    </a:lnTo>
                    <a:lnTo>
                      <a:pt x="1186" y="1693"/>
                    </a:lnTo>
                    <a:lnTo>
                      <a:pt x="1183" y="1697"/>
                    </a:lnTo>
                    <a:lnTo>
                      <a:pt x="1180" y="1701"/>
                    </a:lnTo>
                    <a:lnTo>
                      <a:pt x="1176" y="1704"/>
                    </a:lnTo>
                    <a:lnTo>
                      <a:pt x="1171" y="1706"/>
                    </a:lnTo>
                    <a:lnTo>
                      <a:pt x="1165" y="1707"/>
                    </a:lnTo>
                    <a:lnTo>
                      <a:pt x="1159" y="1706"/>
                    </a:lnTo>
                    <a:lnTo>
                      <a:pt x="1154" y="1704"/>
                    </a:lnTo>
                    <a:lnTo>
                      <a:pt x="1150" y="1700"/>
                    </a:lnTo>
                    <a:lnTo>
                      <a:pt x="1146" y="1696"/>
                    </a:lnTo>
                    <a:lnTo>
                      <a:pt x="1141" y="1684"/>
                    </a:lnTo>
                    <a:lnTo>
                      <a:pt x="1135" y="1671"/>
                    </a:lnTo>
                    <a:lnTo>
                      <a:pt x="1131" y="1658"/>
                    </a:lnTo>
                    <a:lnTo>
                      <a:pt x="1127" y="1647"/>
                    </a:lnTo>
                    <a:lnTo>
                      <a:pt x="1123" y="1635"/>
                    </a:lnTo>
                    <a:lnTo>
                      <a:pt x="1120" y="1621"/>
                    </a:lnTo>
                    <a:lnTo>
                      <a:pt x="1116" y="1627"/>
                    </a:lnTo>
                    <a:lnTo>
                      <a:pt x="1114" y="1632"/>
                    </a:lnTo>
                    <a:lnTo>
                      <a:pt x="1112" y="1639"/>
                    </a:lnTo>
                    <a:lnTo>
                      <a:pt x="1111" y="1645"/>
                    </a:lnTo>
                    <a:lnTo>
                      <a:pt x="1108" y="1651"/>
                    </a:lnTo>
                    <a:lnTo>
                      <a:pt x="1107" y="1657"/>
                    </a:lnTo>
                    <a:lnTo>
                      <a:pt x="1105" y="1664"/>
                    </a:lnTo>
                    <a:lnTo>
                      <a:pt x="1102" y="1670"/>
                    </a:lnTo>
                    <a:lnTo>
                      <a:pt x="1098" y="1677"/>
                    </a:lnTo>
                    <a:lnTo>
                      <a:pt x="1093" y="1682"/>
                    </a:lnTo>
                    <a:lnTo>
                      <a:pt x="1091" y="1685"/>
                    </a:lnTo>
                    <a:lnTo>
                      <a:pt x="1089" y="1688"/>
                    </a:lnTo>
                    <a:lnTo>
                      <a:pt x="1088" y="1693"/>
                    </a:lnTo>
                    <a:lnTo>
                      <a:pt x="1087" y="1697"/>
                    </a:lnTo>
                    <a:lnTo>
                      <a:pt x="1087" y="1743"/>
                    </a:lnTo>
                    <a:lnTo>
                      <a:pt x="1087" y="1750"/>
                    </a:lnTo>
                    <a:lnTo>
                      <a:pt x="1084" y="1755"/>
                    </a:lnTo>
                    <a:lnTo>
                      <a:pt x="1080" y="1760"/>
                    </a:lnTo>
                    <a:lnTo>
                      <a:pt x="1076" y="1763"/>
                    </a:lnTo>
                    <a:lnTo>
                      <a:pt x="1070" y="1766"/>
                    </a:lnTo>
                    <a:lnTo>
                      <a:pt x="1065" y="1769"/>
                    </a:lnTo>
                    <a:lnTo>
                      <a:pt x="1058" y="1771"/>
                    </a:lnTo>
                    <a:lnTo>
                      <a:pt x="1051" y="1772"/>
                    </a:lnTo>
                    <a:lnTo>
                      <a:pt x="1042" y="1774"/>
                    </a:lnTo>
                    <a:lnTo>
                      <a:pt x="1035" y="1778"/>
                    </a:lnTo>
                    <a:lnTo>
                      <a:pt x="1028" y="1783"/>
                    </a:lnTo>
                    <a:lnTo>
                      <a:pt x="1021" y="1790"/>
                    </a:lnTo>
                    <a:lnTo>
                      <a:pt x="1018" y="1795"/>
                    </a:lnTo>
                    <a:lnTo>
                      <a:pt x="1015" y="1799"/>
                    </a:lnTo>
                    <a:lnTo>
                      <a:pt x="1013" y="1800"/>
                    </a:lnTo>
                    <a:lnTo>
                      <a:pt x="1011" y="1801"/>
                    </a:lnTo>
                    <a:lnTo>
                      <a:pt x="1009" y="1802"/>
                    </a:lnTo>
                    <a:lnTo>
                      <a:pt x="1006" y="1803"/>
                    </a:lnTo>
                    <a:lnTo>
                      <a:pt x="1003" y="1802"/>
                    </a:lnTo>
                    <a:lnTo>
                      <a:pt x="1001" y="1799"/>
                    </a:lnTo>
                    <a:lnTo>
                      <a:pt x="999" y="1796"/>
                    </a:lnTo>
                    <a:lnTo>
                      <a:pt x="997" y="1792"/>
                    </a:lnTo>
                    <a:lnTo>
                      <a:pt x="988" y="1792"/>
                    </a:lnTo>
                    <a:lnTo>
                      <a:pt x="980" y="1792"/>
                    </a:lnTo>
                    <a:lnTo>
                      <a:pt x="973" y="1792"/>
                    </a:lnTo>
                    <a:lnTo>
                      <a:pt x="965" y="1790"/>
                    </a:lnTo>
                    <a:lnTo>
                      <a:pt x="962" y="1789"/>
                    </a:lnTo>
                    <a:lnTo>
                      <a:pt x="959" y="1787"/>
                    </a:lnTo>
                    <a:lnTo>
                      <a:pt x="956" y="1785"/>
                    </a:lnTo>
                    <a:lnTo>
                      <a:pt x="954" y="1782"/>
                    </a:lnTo>
                    <a:lnTo>
                      <a:pt x="950" y="1774"/>
                    </a:lnTo>
                    <a:lnTo>
                      <a:pt x="946" y="1767"/>
                    </a:lnTo>
                    <a:lnTo>
                      <a:pt x="945" y="1763"/>
                    </a:lnTo>
                    <a:lnTo>
                      <a:pt x="942" y="1760"/>
                    </a:lnTo>
                    <a:lnTo>
                      <a:pt x="940" y="1757"/>
                    </a:lnTo>
                    <a:lnTo>
                      <a:pt x="935" y="1755"/>
                    </a:lnTo>
                    <a:lnTo>
                      <a:pt x="935" y="1801"/>
                    </a:lnTo>
                    <a:lnTo>
                      <a:pt x="934" y="1807"/>
                    </a:lnTo>
                    <a:lnTo>
                      <a:pt x="932" y="1812"/>
                    </a:lnTo>
                    <a:lnTo>
                      <a:pt x="926" y="1810"/>
                    </a:lnTo>
                    <a:lnTo>
                      <a:pt x="920" y="1808"/>
                    </a:lnTo>
                    <a:lnTo>
                      <a:pt x="918" y="1807"/>
                    </a:lnTo>
                    <a:lnTo>
                      <a:pt x="916" y="1805"/>
                    </a:lnTo>
                    <a:lnTo>
                      <a:pt x="914" y="1802"/>
                    </a:lnTo>
                    <a:lnTo>
                      <a:pt x="913" y="1799"/>
                    </a:lnTo>
                    <a:lnTo>
                      <a:pt x="911" y="1786"/>
                    </a:lnTo>
                    <a:lnTo>
                      <a:pt x="910" y="1772"/>
                    </a:lnTo>
                    <a:lnTo>
                      <a:pt x="903" y="1766"/>
                    </a:lnTo>
                    <a:lnTo>
                      <a:pt x="897" y="1760"/>
                    </a:lnTo>
                    <a:lnTo>
                      <a:pt x="894" y="1754"/>
                    </a:lnTo>
                    <a:lnTo>
                      <a:pt x="891" y="1749"/>
                    </a:lnTo>
                    <a:lnTo>
                      <a:pt x="890" y="1746"/>
                    </a:lnTo>
                    <a:lnTo>
                      <a:pt x="888" y="1744"/>
                    </a:lnTo>
                    <a:lnTo>
                      <a:pt x="885" y="1743"/>
                    </a:lnTo>
                    <a:lnTo>
                      <a:pt x="882" y="1742"/>
                    </a:lnTo>
                    <a:lnTo>
                      <a:pt x="879" y="1743"/>
                    </a:lnTo>
                    <a:lnTo>
                      <a:pt x="877" y="1744"/>
                    </a:lnTo>
                    <a:lnTo>
                      <a:pt x="875" y="1745"/>
                    </a:lnTo>
                    <a:lnTo>
                      <a:pt x="874" y="1749"/>
                    </a:lnTo>
                    <a:lnTo>
                      <a:pt x="872" y="1754"/>
                    </a:lnTo>
                    <a:lnTo>
                      <a:pt x="872" y="1759"/>
                    </a:lnTo>
                    <a:lnTo>
                      <a:pt x="872" y="1827"/>
                    </a:lnTo>
                    <a:lnTo>
                      <a:pt x="883" y="1827"/>
                    </a:lnTo>
                    <a:lnTo>
                      <a:pt x="891" y="1827"/>
                    </a:lnTo>
                    <a:lnTo>
                      <a:pt x="899" y="1828"/>
                    </a:lnTo>
                    <a:lnTo>
                      <a:pt x="910" y="1831"/>
                    </a:lnTo>
                    <a:lnTo>
                      <a:pt x="919" y="1839"/>
                    </a:lnTo>
                    <a:lnTo>
                      <a:pt x="929" y="1846"/>
                    </a:lnTo>
                    <a:lnTo>
                      <a:pt x="942" y="1849"/>
                    </a:lnTo>
                    <a:lnTo>
                      <a:pt x="953" y="1852"/>
                    </a:lnTo>
                    <a:lnTo>
                      <a:pt x="965" y="1854"/>
                    </a:lnTo>
                    <a:lnTo>
                      <a:pt x="978" y="1857"/>
                    </a:lnTo>
                    <a:lnTo>
                      <a:pt x="974" y="1870"/>
                    </a:lnTo>
                    <a:lnTo>
                      <a:pt x="969" y="1880"/>
                    </a:lnTo>
                    <a:lnTo>
                      <a:pt x="965" y="1885"/>
                    </a:lnTo>
                    <a:lnTo>
                      <a:pt x="962" y="1890"/>
                    </a:lnTo>
                    <a:lnTo>
                      <a:pt x="958" y="1894"/>
                    </a:lnTo>
                    <a:lnTo>
                      <a:pt x="953" y="1898"/>
                    </a:lnTo>
                    <a:lnTo>
                      <a:pt x="949" y="1900"/>
                    </a:lnTo>
                    <a:lnTo>
                      <a:pt x="945" y="1902"/>
                    </a:lnTo>
                    <a:lnTo>
                      <a:pt x="941" y="1902"/>
                    </a:lnTo>
                    <a:lnTo>
                      <a:pt x="936" y="1903"/>
                    </a:lnTo>
                    <a:lnTo>
                      <a:pt x="932" y="1903"/>
                    </a:lnTo>
                    <a:lnTo>
                      <a:pt x="929" y="1905"/>
                    </a:lnTo>
                    <a:lnTo>
                      <a:pt x="926" y="1907"/>
                    </a:lnTo>
                    <a:lnTo>
                      <a:pt x="923" y="1910"/>
                    </a:lnTo>
                    <a:lnTo>
                      <a:pt x="919" y="1917"/>
                    </a:lnTo>
                    <a:lnTo>
                      <a:pt x="916" y="1926"/>
                    </a:lnTo>
                    <a:lnTo>
                      <a:pt x="914" y="1932"/>
                    </a:lnTo>
                    <a:lnTo>
                      <a:pt x="912" y="1939"/>
                    </a:lnTo>
                    <a:lnTo>
                      <a:pt x="908" y="1954"/>
                    </a:lnTo>
                    <a:lnTo>
                      <a:pt x="903" y="1970"/>
                    </a:lnTo>
                    <a:lnTo>
                      <a:pt x="900" y="1978"/>
                    </a:lnTo>
                    <a:lnTo>
                      <a:pt x="896" y="1984"/>
                    </a:lnTo>
                    <a:lnTo>
                      <a:pt x="894" y="1990"/>
                    </a:lnTo>
                    <a:lnTo>
                      <a:pt x="892" y="1998"/>
                    </a:lnTo>
                    <a:lnTo>
                      <a:pt x="892" y="2036"/>
                    </a:lnTo>
                    <a:lnTo>
                      <a:pt x="892" y="2041"/>
                    </a:lnTo>
                    <a:lnTo>
                      <a:pt x="890" y="2046"/>
                    </a:lnTo>
                    <a:lnTo>
                      <a:pt x="887" y="2050"/>
                    </a:lnTo>
                    <a:lnTo>
                      <a:pt x="883" y="2054"/>
                    </a:lnTo>
                    <a:lnTo>
                      <a:pt x="878" y="2056"/>
                    </a:lnTo>
                    <a:lnTo>
                      <a:pt x="873" y="2060"/>
                    </a:lnTo>
                    <a:lnTo>
                      <a:pt x="868" y="2061"/>
                    </a:lnTo>
                    <a:lnTo>
                      <a:pt x="862" y="2061"/>
                    </a:lnTo>
                    <a:lnTo>
                      <a:pt x="851" y="2060"/>
                    </a:lnTo>
                    <a:lnTo>
                      <a:pt x="842" y="2056"/>
                    </a:lnTo>
                    <a:lnTo>
                      <a:pt x="833" y="2054"/>
                    </a:lnTo>
                    <a:lnTo>
                      <a:pt x="822" y="2052"/>
                    </a:lnTo>
                    <a:lnTo>
                      <a:pt x="797" y="2052"/>
                    </a:lnTo>
                    <a:lnTo>
                      <a:pt x="787" y="2051"/>
                    </a:lnTo>
                    <a:lnTo>
                      <a:pt x="780" y="2049"/>
                    </a:lnTo>
                    <a:lnTo>
                      <a:pt x="772" y="2047"/>
                    </a:lnTo>
                    <a:lnTo>
                      <a:pt x="763" y="2045"/>
                    </a:lnTo>
                    <a:lnTo>
                      <a:pt x="763" y="2011"/>
                    </a:lnTo>
                    <a:lnTo>
                      <a:pt x="757" y="1969"/>
                    </a:lnTo>
                    <a:lnTo>
                      <a:pt x="759" y="1953"/>
                    </a:lnTo>
                    <a:lnTo>
                      <a:pt x="762" y="1939"/>
                    </a:lnTo>
                    <a:lnTo>
                      <a:pt x="765" y="1925"/>
                    </a:lnTo>
                    <a:lnTo>
                      <a:pt x="767" y="1909"/>
                    </a:lnTo>
                    <a:lnTo>
                      <a:pt x="756" y="1911"/>
                    </a:lnTo>
                    <a:lnTo>
                      <a:pt x="747" y="1914"/>
                    </a:lnTo>
                    <a:lnTo>
                      <a:pt x="737" y="1919"/>
                    </a:lnTo>
                    <a:lnTo>
                      <a:pt x="727" y="1923"/>
                    </a:lnTo>
                    <a:lnTo>
                      <a:pt x="716" y="1931"/>
                    </a:lnTo>
                    <a:lnTo>
                      <a:pt x="705" y="1938"/>
                    </a:lnTo>
                    <a:lnTo>
                      <a:pt x="700" y="1941"/>
                    </a:lnTo>
                    <a:lnTo>
                      <a:pt x="695" y="1944"/>
                    </a:lnTo>
                    <a:lnTo>
                      <a:pt x="689" y="1947"/>
                    </a:lnTo>
                    <a:lnTo>
                      <a:pt x="682" y="1947"/>
                    </a:lnTo>
                    <a:lnTo>
                      <a:pt x="653" y="1947"/>
                    </a:lnTo>
                    <a:lnTo>
                      <a:pt x="646" y="1948"/>
                    </a:lnTo>
                    <a:lnTo>
                      <a:pt x="641" y="1950"/>
                    </a:lnTo>
                    <a:lnTo>
                      <a:pt x="637" y="1953"/>
                    </a:lnTo>
                    <a:lnTo>
                      <a:pt x="633" y="1957"/>
                    </a:lnTo>
                    <a:lnTo>
                      <a:pt x="626" y="1967"/>
                    </a:lnTo>
                    <a:lnTo>
                      <a:pt x="618" y="1978"/>
                    </a:lnTo>
                    <a:lnTo>
                      <a:pt x="612" y="1984"/>
                    </a:lnTo>
                    <a:lnTo>
                      <a:pt x="607" y="1989"/>
                    </a:lnTo>
                    <a:lnTo>
                      <a:pt x="602" y="1994"/>
                    </a:lnTo>
                    <a:lnTo>
                      <a:pt x="594" y="1998"/>
                    </a:lnTo>
                    <a:lnTo>
                      <a:pt x="589" y="1999"/>
                    </a:lnTo>
                    <a:lnTo>
                      <a:pt x="585" y="2001"/>
                    </a:lnTo>
                    <a:lnTo>
                      <a:pt x="583" y="2002"/>
                    </a:lnTo>
                    <a:lnTo>
                      <a:pt x="581" y="2004"/>
                    </a:lnTo>
                    <a:lnTo>
                      <a:pt x="580" y="2006"/>
                    </a:lnTo>
                    <a:lnTo>
                      <a:pt x="580" y="2008"/>
                    </a:lnTo>
                    <a:lnTo>
                      <a:pt x="586" y="2020"/>
                    </a:lnTo>
                    <a:lnTo>
                      <a:pt x="592" y="2033"/>
                    </a:lnTo>
                    <a:lnTo>
                      <a:pt x="591" y="2035"/>
                    </a:lnTo>
                    <a:lnTo>
                      <a:pt x="590" y="2036"/>
                    </a:lnTo>
                    <a:lnTo>
                      <a:pt x="589" y="2037"/>
                    </a:lnTo>
                    <a:lnTo>
                      <a:pt x="587" y="2038"/>
                    </a:lnTo>
                    <a:lnTo>
                      <a:pt x="583" y="2040"/>
                    </a:lnTo>
                    <a:lnTo>
                      <a:pt x="579" y="2041"/>
                    </a:lnTo>
                    <a:lnTo>
                      <a:pt x="571" y="2045"/>
                    </a:lnTo>
                    <a:lnTo>
                      <a:pt x="562" y="2048"/>
                    </a:lnTo>
                    <a:lnTo>
                      <a:pt x="555" y="2048"/>
                    </a:lnTo>
                    <a:lnTo>
                      <a:pt x="549" y="2049"/>
                    </a:lnTo>
                    <a:lnTo>
                      <a:pt x="546" y="2049"/>
                    </a:lnTo>
                    <a:lnTo>
                      <a:pt x="543" y="2050"/>
                    </a:lnTo>
                    <a:lnTo>
                      <a:pt x="541" y="2052"/>
                    </a:lnTo>
                    <a:lnTo>
                      <a:pt x="539" y="2055"/>
                    </a:lnTo>
                    <a:lnTo>
                      <a:pt x="533" y="2068"/>
                    </a:lnTo>
                    <a:lnTo>
                      <a:pt x="529" y="2081"/>
                    </a:lnTo>
                    <a:lnTo>
                      <a:pt x="519" y="2096"/>
                    </a:lnTo>
                    <a:lnTo>
                      <a:pt x="508" y="2110"/>
                    </a:lnTo>
                    <a:lnTo>
                      <a:pt x="500" y="2124"/>
                    </a:lnTo>
                    <a:lnTo>
                      <a:pt x="492" y="2134"/>
                    </a:lnTo>
                    <a:lnTo>
                      <a:pt x="487" y="2138"/>
                    </a:lnTo>
                    <a:lnTo>
                      <a:pt x="481" y="2142"/>
                    </a:lnTo>
                    <a:lnTo>
                      <a:pt x="474" y="2146"/>
                    </a:lnTo>
                    <a:lnTo>
                      <a:pt x="467" y="2148"/>
                    </a:lnTo>
                    <a:lnTo>
                      <a:pt x="456" y="2151"/>
                    </a:lnTo>
                    <a:lnTo>
                      <a:pt x="446" y="2156"/>
                    </a:lnTo>
                    <a:lnTo>
                      <a:pt x="437" y="2161"/>
                    </a:lnTo>
                    <a:lnTo>
                      <a:pt x="428" y="2169"/>
                    </a:lnTo>
                    <a:lnTo>
                      <a:pt x="422" y="2175"/>
                    </a:lnTo>
                    <a:lnTo>
                      <a:pt x="417" y="2180"/>
                    </a:lnTo>
                    <a:lnTo>
                      <a:pt x="415" y="2182"/>
                    </a:lnTo>
                    <a:lnTo>
                      <a:pt x="414" y="2185"/>
                    </a:lnTo>
                    <a:lnTo>
                      <a:pt x="413" y="2189"/>
                    </a:lnTo>
                    <a:lnTo>
                      <a:pt x="412" y="2193"/>
                    </a:lnTo>
                    <a:lnTo>
                      <a:pt x="414" y="2203"/>
                    </a:lnTo>
                    <a:lnTo>
                      <a:pt x="416" y="2210"/>
                    </a:lnTo>
                    <a:lnTo>
                      <a:pt x="418" y="2218"/>
                    </a:lnTo>
                    <a:lnTo>
                      <a:pt x="419" y="2227"/>
                    </a:lnTo>
                    <a:lnTo>
                      <a:pt x="419" y="2233"/>
                    </a:lnTo>
                    <a:lnTo>
                      <a:pt x="417" y="2238"/>
                    </a:lnTo>
                    <a:lnTo>
                      <a:pt x="406" y="2236"/>
                    </a:lnTo>
                    <a:lnTo>
                      <a:pt x="393" y="2235"/>
                    </a:lnTo>
                    <a:lnTo>
                      <a:pt x="383" y="2228"/>
                    </a:lnTo>
                    <a:lnTo>
                      <a:pt x="374" y="2224"/>
                    </a:lnTo>
                    <a:lnTo>
                      <a:pt x="367" y="2225"/>
                    </a:lnTo>
                    <a:lnTo>
                      <a:pt x="361" y="2227"/>
                    </a:lnTo>
                    <a:lnTo>
                      <a:pt x="356" y="2231"/>
                    </a:lnTo>
                    <a:lnTo>
                      <a:pt x="351" y="2234"/>
                    </a:lnTo>
                    <a:lnTo>
                      <a:pt x="342" y="2241"/>
                    </a:lnTo>
                    <a:lnTo>
                      <a:pt x="330" y="2247"/>
                    </a:lnTo>
                    <a:lnTo>
                      <a:pt x="322" y="2251"/>
                    </a:lnTo>
                    <a:lnTo>
                      <a:pt x="314" y="2253"/>
                    </a:lnTo>
                    <a:lnTo>
                      <a:pt x="305" y="2256"/>
                    </a:lnTo>
                    <a:lnTo>
                      <a:pt x="296" y="2260"/>
                    </a:lnTo>
                    <a:lnTo>
                      <a:pt x="290" y="2263"/>
                    </a:lnTo>
                    <a:lnTo>
                      <a:pt x="285" y="2268"/>
                    </a:lnTo>
                    <a:lnTo>
                      <a:pt x="283" y="2271"/>
                    </a:lnTo>
                    <a:lnTo>
                      <a:pt x="279" y="2273"/>
                    </a:lnTo>
                    <a:lnTo>
                      <a:pt x="276" y="2274"/>
                    </a:lnTo>
                    <a:lnTo>
                      <a:pt x="273" y="2275"/>
                    </a:lnTo>
                    <a:lnTo>
                      <a:pt x="270" y="2274"/>
                    </a:lnTo>
                    <a:lnTo>
                      <a:pt x="268" y="2273"/>
                    </a:lnTo>
                    <a:lnTo>
                      <a:pt x="266" y="2271"/>
                    </a:lnTo>
                    <a:lnTo>
                      <a:pt x="265" y="2269"/>
                    </a:lnTo>
                    <a:lnTo>
                      <a:pt x="263" y="2264"/>
                    </a:lnTo>
                    <a:lnTo>
                      <a:pt x="260" y="2259"/>
                    </a:lnTo>
                    <a:lnTo>
                      <a:pt x="254" y="2252"/>
                    </a:lnTo>
                    <a:lnTo>
                      <a:pt x="246" y="2248"/>
                    </a:lnTo>
                    <a:lnTo>
                      <a:pt x="243" y="2246"/>
                    </a:lnTo>
                    <a:lnTo>
                      <a:pt x="241" y="2244"/>
                    </a:lnTo>
                    <a:lnTo>
                      <a:pt x="240" y="2241"/>
                    </a:lnTo>
                    <a:lnTo>
                      <a:pt x="239" y="2237"/>
                    </a:lnTo>
                    <a:lnTo>
                      <a:pt x="240" y="2232"/>
                    </a:lnTo>
                    <a:lnTo>
                      <a:pt x="241" y="2226"/>
                    </a:lnTo>
                    <a:lnTo>
                      <a:pt x="242" y="2222"/>
                    </a:lnTo>
                    <a:lnTo>
                      <a:pt x="245" y="2218"/>
                    </a:lnTo>
                    <a:lnTo>
                      <a:pt x="248" y="2214"/>
                    </a:lnTo>
                    <a:lnTo>
                      <a:pt x="251" y="2211"/>
                    </a:lnTo>
                    <a:lnTo>
                      <a:pt x="256" y="2208"/>
                    </a:lnTo>
                    <a:lnTo>
                      <a:pt x="261" y="2205"/>
                    </a:lnTo>
                    <a:lnTo>
                      <a:pt x="268" y="2198"/>
                    </a:lnTo>
                    <a:lnTo>
                      <a:pt x="273" y="2192"/>
                    </a:lnTo>
                    <a:lnTo>
                      <a:pt x="278" y="2186"/>
                    </a:lnTo>
                    <a:lnTo>
                      <a:pt x="282" y="2180"/>
                    </a:lnTo>
                    <a:lnTo>
                      <a:pt x="290" y="2165"/>
                    </a:lnTo>
                    <a:lnTo>
                      <a:pt x="298" y="2150"/>
                    </a:lnTo>
                    <a:lnTo>
                      <a:pt x="307" y="2138"/>
                    </a:lnTo>
                    <a:lnTo>
                      <a:pt x="316" y="2128"/>
                    </a:lnTo>
                    <a:lnTo>
                      <a:pt x="323" y="2118"/>
                    </a:lnTo>
                    <a:lnTo>
                      <a:pt x="330" y="2105"/>
                    </a:lnTo>
                    <a:lnTo>
                      <a:pt x="345" y="2074"/>
                    </a:lnTo>
                    <a:lnTo>
                      <a:pt x="356" y="2046"/>
                    </a:lnTo>
                    <a:lnTo>
                      <a:pt x="365" y="2017"/>
                    </a:lnTo>
                    <a:lnTo>
                      <a:pt x="377" y="1985"/>
                    </a:lnTo>
                    <a:lnTo>
                      <a:pt x="383" y="1969"/>
                    </a:lnTo>
                    <a:lnTo>
                      <a:pt x="389" y="1956"/>
                    </a:lnTo>
                    <a:lnTo>
                      <a:pt x="397" y="1942"/>
                    </a:lnTo>
                    <a:lnTo>
                      <a:pt x="403" y="1927"/>
                    </a:lnTo>
                    <a:lnTo>
                      <a:pt x="405" y="1929"/>
                    </a:lnTo>
                    <a:lnTo>
                      <a:pt x="407" y="1931"/>
                    </a:lnTo>
                    <a:lnTo>
                      <a:pt x="407" y="1939"/>
                    </a:lnTo>
                    <a:lnTo>
                      <a:pt x="408" y="1948"/>
                    </a:lnTo>
                    <a:lnTo>
                      <a:pt x="409" y="1955"/>
                    </a:lnTo>
                    <a:lnTo>
                      <a:pt x="411" y="1962"/>
                    </a:lnTo>
                    <a:lnTo>
                      <a:pt x="419" y="1955"/>
                    </a:lnTo>
                    <a:lnTo>
                      <a:pt x="426" y="1948"/>
                    </a:lnTo>
                    <a:lnTo>
                      <a:pt x="432" y="1940"/>
                    </a:lnTo>
                    <a:lnTo>
                      <a:pt x="437" y="1933"/>
                    </a:lnTo>
                    <a:lnTo>
                      <a:pt x="442" y="1926"/>
                    </a:lnTo>
                    <a:lnTo>
                      <a:pt x="447" y="1919"/>
                    </a:lnTo>
                    <a:lnTo>
                      <a:pt x="454" y="1911"/>
                    </a:lnTo>
                    <a:lnTo>
                      <a:pt x="461" y="1904"/>
                    </a:lnTo>
                    <a:lnTo>
                      <a:pt x="470" y="1898"/>
                    </a:lnTo>
                    <a:lnTo>
                      <a:pt x="478" y="1893"/>
                    </a:lnTo>
                    <a:lnTo>
                      <a:pt x="488" y="1888"/>
                    </a:lnTo>
                    <a:lnTo>
                      <a:pt x="496" y="1884"/>
                    </a:lnTo>
                    <a:lnTo>
                      <a:pt x="504" y="1879"/>
                    </a:lnTo>
                    <a:lnTo>
                      <a:pt x="512" y="1874"/>
                    </a:lnTo>
                    <a:lnTo>
                      <a:pt x="518" y="1868"/>
                    </a:lnTo>
                    <a:lnTo>
                      <a:pt x="524" y="1858"/>
                    </a:lnTo>
                    <a:lnTo>
                      <a:pt x="527" y="1854"/>
                    </a:lnTo>
                    <a:lnTo>
                      <a:pt x="531" y="1850"/>
                    </a:lnTo>
                    <a:lnTo>
                      <a:pt x="534" y="1847"/>
                    </a:lnTo>
                    <a:lnTo>
                      <a:pt x="539" y="1844"/>
                    </a:lnTo>
                    <a:lnTo>
                      <a:pt x="549" y="1841"/>
                    </a:lnTo>
                    <a:lnTo>
                      <a:pt x="560" y="1838"/>
                    </a:lnTo>
                    <a:lnTo>
                      <a:pt x="564" y="1837"/>
                    </a:lnTo>
                    <a:lnTo>
                      <a:pt x="568" y="1835"/>
                    </a:lnTo>
                    <a:lnTo>
                      <a:pt x="571" y="1832"/>
                    </a:lnTo>
                    <a:lnTo>
                      <a:pt x="574" y="1829"/>
                    </a:lnTo>
                    <a:lnTo>
                      <a:pt x="579" y="1823"/>
                    </a:lnTo>
                    <a:lnTo>
                      <a:pt x="585" y="1816"/>
                    </a:lnTo>
                    <a:lnTo>
                      <a:pt x="594" y="1807"/>
                    </a:lnTo>
                    <a:lnTo>
                      <a:pt x="603" y="1798"/>
                    </a:lnTo>
                    <a:lnTo>
                      <a:pt x="612" y="1790"/>
                    </a:lnTo>
                    <a:lnTo>
                      <a:pt x="620" y="1780"/>
                    </a:lnTo>
                    <a:lnTo>
                      <a:pt x="626" y="1770"/>
                    </a:lnTo>
                    <a:lnTo>
                      <a:pt x="631" y="1762"/>
                    </a:lnTo>
                    <a:lnTo>
                      <a:pt x="633" y="1759"/>
                    </a:lnTo>
                    <a:lnTo>
                      <a:pt x="636" y="1756"/>
                    </a:lnTo>
                    <a:lnTo>
                      <a:pt x="640" y="1754"/>
                    </a:lnTo>
                    <a:lnTo>
                      <a:pt x="644" y="1753"/>
                    </a:lnTo>
                    <a:lnTo>
                      <a:pt x="650" y="1754"/>
                    </a:lnTo>
                    <a:lnTo>
                      <a:pt x="657" y="1755"/>
                    </a:lnTo>
                    <a:lnTo>
                      <a:pt x="662" y="1757"/>
                    </a:lnTo>
                    <a:lnTo>
                      <a:pt x="666" y="1760"/>
                    </a:lnTo>
                    <a:lnTo>
                      <a:pt x="671" y="1762"/>
                    </a:lnTo>
                    <a:lnTo>
                      <a:pt x="676" y="1764"/>
                    </a:lnTo>
                    <a:lnTo>
                      <a:pt x="683" y="1766"/>
                    </a:lnTo>
                    <a:lnTo>
                      <a:pt x="689" y="1766"/>
                    </a:lnTo>
                    <a:lnTo>
                      <a:pt x="695" y="1766"/>
                    </a:lnTo>
                    <a:lnTo>
                      <a:pt x="700" y="1764"/>
                    </a:lnTo>
                    <a:lnTo>
                      <a:pt x="705" y="1762"/>
                    </a:lnTo>
                    <a:lnTo>
                      <a:pt x="711" y="1759"/>
                    </a:lnTo>
                    <a:lnTo>
                      <a:pt x="715" y="1755"/>
                    </a:lnTo>
                    <a:lnTo>
                      <a:pt x="718" y="1750"/>
                    </a:lnTo>
                    <a:lnTo>
                      <a:pt x="721" y="1744"/>
                    </a:lnTo>
                    <a:lnTo>
                      <a:pt x="724" y="1739"/>
                    </a:lnTo>
                    <a:lnTo>
                      <a:pt x="727" y="1729"/>
                    </a:lnTo>
                    <a:lnTo>
                      <a:pt x="730" y="1720"/>
                    </a:lnTo>
                    <a:lnTo>
                      <a:pt x="733" y="1716"/>
                    </a:lnTo>
                    <a:lnTo>
                      <a:pt x="735" y="1713"/>
                    </a:lnTo>
                    <a:lnTo>
                      <a:pt x="740" y="1711"/>
                    </a:lnTo>
                    <a:lnTo>
                      <a:pt x="744" y="1710"/>
                    </a:lnTo>
                    <a:lnTo>
                      <a:pt x="752" y="1711"/>
                    </a:lnTo>
                    <a:lnTo>
                      <a:pt x="760" y="1711"/>
                    </a:lnTo>
                    <a:lnTo>
                      <a:pt x="759" y="1707"/>
                    </a:lnTo>
                    <a:lnTo>
                      <a:pt x="758" y="1703"/>
                    </a:lnTo>
                    <a:lnTo>
                      <a:pt x="756" y="1700"/>
                    </a:lnTo>
                    <a:lnTo>
                      <a:pt x="753" y="1698"/>
                    </a:lnTo>
                    <a:lnTo>
                      <a:pt x="747" y="1693"/>
                    </a:lnTo>
                    <a:lnTo>
                      <a:pt x="742" y="1685"/>
                    </a:lnTo>
                    <a:lnTo>
                      <a:pt x="737" y="1679"/>
                    </a:lnTo>
                    <a:lnTo>
                      <a:pt x="734" y="1672"/>
                    </a:lnTo>
                    <a:lnTo>
                      <a:pt x="731" y="1666"/>
                    </a:lnTo>
                    <a:lnTo>
                      <a:pt x="729" y="1659"/>
                    </a:lnTo>
                    <a:lnTo>
                      <a:pt x="727" y="1646"/>
                    </a:lnTo>
                    <a:lnTo>
                      <a:pt x="726" y="1630"/>
                    </a:lnTo>
                    <a:lnTo>
                      <a:pt x="726" y="1624"/>
                    </a:lnTo>
                    <a:lnTo>
                      <a:pt x="728" y="1618"/>
                    </a:lnTo>
                    <a:lnTo>
                      <a:pt x="729" y="1612"/>
                    </a:lnTo>
                    <a:lnTo>
                      <a:pt x="731" y="1607"/>
                    </a:lnTo>
                    <a:lnTo>
                      <a:pt x="733" y="1600"/>
                    </a:lnTo>
                    <a:lnTo>
                      <a:pt x="735" y="1594"/>
                    </a:lnTo>
                    <a:lnTo>
                      <a:pt x="736" y="1588"/>
                    </a:lnTo>
                    <a:lnTo>
                      <a:pt x="736" y="1582"/>
                    </a:lnTo>
                    <a:lnTo>
                      <a:pt x="736" y="1553"/>
                    </a:lnTo>
                    <a:lnTo>
                      <a:pt x="732" y="1542"/>
                    </a:lnTo>
                    <a:lnTo>
                      <a:pt x="727" y="1533"/>
                    </a:lnTo>
                    <a:lnTo>
                      <a:pt x="727" y="1498"/>
                    </a:lnTo>
                    <a:lnTo>
                      <a:pt x="727" y="1493"/>
                    </a:lnTo>
                    <a:lnTo>
                      <a:pt x="725" y="1487"/>
                    </a:lnTo>
                    <a:lnTo>
                      <a:pt x="724" y="1483"/>
                    </a:lnTo>
                    <a:lnTo>
                      <a:pt x="721" y="1480"/>
                    </a:lnTo>
                    <a:lnTo>
                      <a:pt x="715" y="1473"/>
                    </a:lnTo>
                    <a:lnTo>
                      <a:pt x="707" y="1467"/>
                    </a:lnTo>
                    <a:lnTo>
                      <a:pt x="700" y="1460"/>
                    </a:lnTo>
                    <a:lnTo>
                      <a:pt x="693" y="1453"/>
                    </a:lnTo>
                    <a:lnTo>
                      <a:pt x="691" y="1450"/>
                    </a:lnTo>
                    <a:lnTo>
                      <a:pt x="689" y="1446"/>
                    </a:lnTo>
                    <a:lnTo>
                      <a:pt x="688" y="1441"/>
                    </a:lnTo>
                    <a:lnTo>
                      <a:pt x="687" y="1435"/>
                    </a:lnTo>
                    <a:lnTo>
                      <a:pt x="687" y="1428"/>
                    </a:lnTo>
                    <a:lnTo>
                      <a:pt x="688" y="1422"/>
                    </a:lnTo>
                    <a:lnTo>
                      <a:pt x="690" y="1416"/>
                    </a:lnTo>
                    <a:lnTo>
                      <a:pt x="692" y="1410"/>
                    </a:lnTo>
                    <a:lnTo>
                      <a:pt x="694" y="1403"/>
                    </a:lnTo>
                    <a:lnTo>
                      <a:pt x="698" y="1398"/>
                    </a:lnTo>
                    <a:lnTo>
                      <a:pt x="702" y="1393"/>
                    </a:lnTo>
                    <a:lnTo>
                      <a:pt x="707" y="1388"/>
                    </a:lnTo>
                    <a:lnTo>
                      <a:pt x="715" y="1380"/>
                    </a:lnTo>
                    <a:lnTo>
                      <a:pt x="722" y="1373"/>
                    </a:lnTo>
                    <a:lnTo>
                      <a:pt x="729" y="1366"/>
                    </a:lnTo>
                    <a:lnTo>
                      <a:pt x="735" y="1358"/>
                    </a:lnTo>
                    <a:lnTo>
                      <a:pt x="739" y="1352"/>
                    </a:lnTo>
                    <a:lnTo>
                      <a:pt x="740" y="1346"/>
                    </a:lnTo>
                    <a:lnTo>
                      <a:pt x="742" y="1343"/>
                    </a:lnTo>
                    <a:lnTo>
                      <a:pt x="743" y="1341"/>
                    </a:lnTo>
                    <a:lnTo>
                      <a:pt x="745" y="1340"/>
                    </a:lnTo>
                    <a:lnTo>
                      <a:pt x="748" y="1340"/>
                    </a:lnTo>
                    <a:lnTo>
                      <a:pt x="751" y="1340"/>
                    </a:lnTo>
                    <a:lnTo>
                      <a:pt x="755" y="1341"/>
                    </a:lnTo>
                    <a:lnTo>
                      <a:pt x="755" y="1356"/>
                    </a:lnTo>
                    <a:lnTo>
                      <a:pt x="754" y="1367"/>
                    </a:lnTo>
                    <a:lnTo>
                      <a:pt x="752" y="1377"/>
                    </a:lnTo>
                    <a:lnTo>
                      <a:pt x="749" y="1388"/>
                    </a:lnTo>
                    <a:lnTo>
                      <a:pt x="747" y="1397"/>
                    </a:lnTo>
                    <a:lnTo>
                      <a:pt x="744" y="1405"/>
                    </a:lnTo>
                    <a:lnTo>
                      <a:pt x="741" y="1416"/>
                    </a:lnTo>
                    <a:lnTo>
                      <a:pt x="739" y="1426"/>
                    </a:lnTo>
                    <a:lnTo>
                      <a:pt x="737" y="1438"/>
                    </a:lnTo>
                    <a:lnTo>
                      <a:pt x="739" y="1442"/>
                    </a:lnTo>
                    <a:lnTo>
                      <a:pt x="741" y="1446"/>
                    </a:lnTo>
                    <a:lnTo>
                      <a:pt x="744" y="1448"/>
                    </a:lnTo>
                    <a:lnTo>
                      <a:pt x="747" y="1451"/>
                    </a:lnTo>
                    <a:lnTo>
                      <a:pt x="756" y="1455"/>
                    </a:lnTo>
                    <a:lnTo>
                      <a:pt x="764" y="1461"/>
                    </a:lnTo>
                    <a:lnTo>
                      <a:pt x="768" y="1466"/>
                    </a:lnTo>
                    <a:lnTo>
                      <a:pt x="770" y="1471"/>
                    </a:lnTo>
                    <a:lnTo>
                      <a:pt x="770" y="1476"/>
                    </a:lnTo>
                    <a:lnTo>
                      <a:pt x="770" y="1482"/>
                    </a:lnTo>
                    <a:lnTo>
                      <a:pt x="781" y="1483"/>
                    </a:lnTo>
                    <a:lnTo>
                      <a:pt x="791" y="1484"/>
                    </a:lnTo>
                    <a:lnTo>
                      <a:pt x="796" y="1484"/>
                    </a:lnTo>
                    <a:lnTo>
                      <a:pt x="799" y="1483"/>
                    </a:lnTo>
                    <a:lnTo>
                      <a:pt x="801" y="1482"/>
                    </a:lnTo>
                    <a:lnTo>
                      <a:pt x="804" y="1481"/>
                    </a:lnTo>
                    <a:lnTo>
                      <a:pt x="808" y="1477"/>
                    </a:lnTo>
                    <a:lnTo>
                      <a:pt x="812" y="1472"/>
                    </a:lnTo>
                    <a:lnTo>
                      <a:pt x="818" y="1459"/>
                    </a:lnTo>
                    <a:lnTo>
                      <a:pt x="827" y="1447"/>
                    </a:lnTo>
                    <a:lnTo>
                      <a:pt x="843" y="1431"/>
                    </a:lnTo>
                    <a:lnTo>
                      <a:pt x="858" y="1419"/>
                    </a:lnTo>
                    <a:lnTo>
                      <a:pt x="865" y="1413"/>
                    </a:lnTo>
                    <a:lnTo>
                      <a:pt x="871" y="1406"/>
                    </a:lnTo>
                    <a:lnTo>
                      <a:pt x="877" y="1398"/>
                    </a:lnTo>
                    <a:lnTo>
                      <a:pt x="883" y="1389"/>
                    </a:lnTo>
                    <a:lnTo>
                      <a:pt x="888" y="1378"/>
                    </a:lnTo>
                    <a:lnTo>
                      <a:pt x="892" y="1368"/>
                    </a:lnTo>
                    <a:lnTo>
                      <a:pt x="895" y="1359"/>
                    </a:lnTo>
                    <a:lnTo>
                      <a:pt x="896" y="1349"/>
                    </a:lnTo>
                    <a:lnTo>
                      <a:pt x="899" y="1329"/>
                    </a:lnTo>
                    <a:lnTo>
                      <a:pt x="900" y="1307"/>
                    </a:lnTo>
                    <a:lnTo>
                      <a:pt x="902" y="1293"/>
                    </a:lnTo>
                    <a:lnTo>
                      <a:pt x="904" y="1281"/>
                    </a:lnTo>
                    <a:lnTo>
                      <a:pt x="905" y="1270"/>
                    </a:lnTo>
                    <a:lnTo>
                      <a:pt x="905" y="1256"/>
                    </a:lnTo>
                    <a:lnTo>
                      <a:pt x="904" y="1229"/>
                    </a:lnTo>
                    <a:lnTo>
                      <a:pt x="902" y="1206"/>
                    </a:lnTo>
                    <a:lnTo>
                      <a:pt x="898" y="1184"/>
                    </a:lnTo>
                    <a:lnTo>
                      <a:pt x="895" y="1157"/>
                    </a:lnTo>
                    <a:lnTo>
                      <a:pt x="892" y="1129"/>
                    </a:lnTo>
                    <a:lnTo>
                      <a:pt x="889" y="1104"/>
                    </a:lnTo>
                    <a:lnTo>
                      <a:pt x="887" y="1091"/>
                    </a:lnTo>
                    <a:lnTo>
                      <a:pt x="884" y="1080"/>
                    </a:lnTo>
                    <a:lnTo>
                      <a:pt x="879" y="1066"/>
                    </a:lnTo>
                    <a:lnTo>
                      <a:pt x="873" y="1053"/>
                    </a:lnTo>
                    <a:lnTo>
                      <a:pt x="862" y="1028"/>
                    </a:lnTo>
                    <a:lnTo>
                      <a:pt x="854" y="1005"/>
                    </a:lnTo>
                    <a:lnTo>
                      <a:pt x="850" y="994"/>
                    </a:lnTo>
                    <a:lnTo>
                      <a:pt x="848" y="983"/>
                    </a:lnTo>
                    <a:lnTo>
                      <a:pt x="846" y="969"/>
                    </a:lnTo>
                    <a:lnTo>
                      <a:pt x="845" y="955"/>
                    </a:lnTo>
                    <a:lnTo>
                      <a:pt x="844" y="945"/>
                    </a:lnTo>
                    <a:lnTo>
                      <a:pt x="842" y="936"/>
                    </a:lnTo>
                    <a:lnTo>
                      <a:pt x="839" y="928"/>
                    </a:lnTo>
                    <a:lnTo>
                      <a:pt x="836" y="919"/>
                    </a:lnTo>
                    <a:lnTo>
                      <a:pt x="828" y="904"/>
                    </a:lnTo>
                    <a:lnTo>
                      <a:pt x="816" y="887"/>
                    </a:lnTo>
                    <a:lnTo>
                      <a:pt x="809" y="877"/>
                    </a:lnTo>
                    <a:lnTo>
                      <a:pt x="801" y="867"/>
                    </a:lnTo>
                    <a:lnTo>
                      <a:pt x="799" y="863"/>
                    </a:lnTo>
                    <a:lnTo>
                      <a:pt x="797" y="860"/>
                    </a:lnTo>
                    <a:lnTo>
                      <a:pt x="794" y="857"/>
                    </a:lnTo>
                    <a:lnTo>
                      <a:pt x="790" y="856"/>
                    </a:lnTo>
                    <a:lnTo>
                      <a:pt x="787" y="857"/>
                    </a:lnTo>
                    <a:lnTo>
                      <a:pt x="784" y="858"/>
                    </a:lnTo>
                    <a:lnTo>
                      <a:pt x="782" y="861"/>
                    </a:lnTo>
                    <a:lnTo>
                      <a:pt x="781" y="864"/>
                    </a:lnTo>
                    <a:lnTo>
                      <a:pt x="780" y="872"/>
                    </a:lnTo>
                    <a:lnTo>
                      <a:pt x="780" y="879"/>
                    </a:lnTo>
                    <a:lnTo>
                      <a:pt x="779" y="892"/>
                    </a:lnTo>
                    <a:lnTo>
                      <a:pt x="778" y="906"/>
                    </a:lnTo>
                    <a:lnTo>
                      <a:pt x="778" y="912"/>
                    </a:lnTo>
                    <a:lnTo>
                      <a:pt x="778" y="917"/>
                    </a:lnTo>
                    <a:lnTo>
                      <a:pt x="777" y="919"/>
                    </a:lnTo>
                    <a:lnTo>
                      <a:pt x="776" y="921"/>
                    </a:lnTo>
                    <a:lnTo>
                      <a:pt x="775" y="922"/>
                    </a:lnTo>
                    <a:lnTo>
                      <a:pt x="773" y="922"/>
                    </a:lnTo>
                    <a:lnTo>
                      <a:pt x="770" y="922"/>
                    </a:lnTo>
                    <a:lnTo>
                      <a:pt x="768" y="920"/>
                    </a:lnTo>
                    <a:lnTo>
                      <a:pt x="765" y="918"/>
                    </a:lnTo>
                    <a:lnTo>
                      <a:pt x="764" y="915"/>
                    </a:lnTo>
                    <a:lnTo>
                      <a:pt x="764" y="908"/>
                    </a:lnTo>
                    <a:lnTo>
                      <a:pt x="763" y="901"/>
                    </a:lnTo>
                    <a:lnTo>
                      <a:pt x="760" y="892"/>
                    </a:lnTo>
                    <a:lnTo>
                      <a:pt x="758" y="885"/>
                    </a:lnTo>
                    <a:lnTo>
                      <a:pt x="758" y="858"/>
                    </a:lnTo>
                    <a:lnTo>
                      <a:pt x="758" y="850"/>
                    </a:lnTo>
                    <a:lnTo>
                      <a:pt x="758" y="842"/>
                    </a:lnTo>
                    <a:lnTo>
                      <a:pt x="757" y="833"/>
                    </a:lnTo>
                    <a:lnTo>
                      <a:pt x="755" y="825"/>
                    </a:lnTo>
                    <a:lnTo>
                      <a:pt x="751" y="821"/>
                    </a:lnTo>
                    <a:lnTo>
                      <a:pt x="747" y="818"/>
                    </a:lnTo>
                    <a:lnTo>
                      <a:pt x="742" y="816"/>
                    </a:lnTo>
                    <a:lnTo>
                      <a:pt x="735" y="814"/>
                    </a:lnTo>
                    <a:lnTo>
                      <a:pt x="727" y="810"/>
                    </a:lnTo>
                    <a:lnTo>
                      <a:pt x="720" y="808"/>
                    </a:lnTo>
                    <a:lnTo>
                      <a:pt x="712" y="806"/>
                    </a:lnTo>
                    <a:lnTo>
                      <a:pt x="703" y="805"/>
                    </a:lnTo>
                    <a:lnTo>
                      <a:pt x="703" y="798"/>
                    </a:lnTo>
                    <a:lnTo>
                      <a:pt x="703" y="790"/>
                    </a:lnTo>
                    <a:lnTo>
                      <a:pt x="703" y="786"/>
                    </a:lnTo>
                    <a:lnTo>
                      <a:pt x="705" y="782"/>
                    </a:lnTo>
                    <a:lnTo>
                      <a:pt x="708" y="779"/>
                    </a:lnTo>
                    <a:lnTo>
                      <a:pt x="712" y="777"/>
                    </a:lnTo>
                    <a:lnTo>
                      <a:pt x="720" y="773"/>
                    </a:lnTo>
                    <a:lnTo>
                      <a:pt x="729" y="771"/>
                    </a:lnTo>
                    <a:lnTo>
                      <a:pt x="728" y="764"/>
                    </a:lnTo>
                    <a:lnTo>
                      <a:pt x="727" y="757"/>
                    </a:lnTo>
                    <a:lnTo>
                      <a:pt x="727" y="749"/>
                    </a:lnTo>
                    <a:lnTo>
                      <a:pt x="727" y="742"/>
                    </a:lnTo>
                    <a:lnTo>
                      <a:pt x="727" y="736"/>
                    </a:lnTo>
                    <a:lnTo>
                      <a:pt x="726" y="730"/>
                    </a:lnTo>
                    <a:lnTo>
                      <a:pt x="725" y="728"/>
                    </a:lnTo>
                    <a:lnTo>
                      <a:pt x="723" y="724"/>
                    </a:lnTo>
                    <a:lnTo>
                      <a:pt x="721" y="722"/>
                    </a:lnTo>
                    <a:lnTo>
                      <a:pt x="718" y="721"/>
                    </a:lnTo>
                    <a:lnTo>
                      <a:pt x="703" y="718"/>
                    </a:lnTo>
                    <a:lnTo>
                      <a:pt x="688" y="716"/>
                    </a:lnTo>
                    <a:lnTo>
                      <a:pt x="691" y="711"/>
                    </a:lnTo>
                    <a:lnTo>
                      <a:pt x="694" y="708"/>
                    </a:lnTo>
                    <a:lnTo>
                      <a:pt x="697" y="704"/>
                    </a:lnTo>
                    <a:lnTo>
                      <a:pt x="700" y="701"/>
                    </a:lnTo>
                    <a:lnTo>
                      <a:pt x="704" y="698"/>
                    </a:lnTo>
                    <a:lnTo>
                      <a:pt x="710" y="697"/>
                    </a:lnTo>
                    <a:lnTo>
                      <a:pt x="714" y="696"/>
                    </a:lnTo>
                    <a:lnTo>
                      <a:pt x="719" y="696"/>
                    </a:lnTo>
                    <a:lnTo>
                      <a:pt x="723" y="696"/>
                    </a:lnTo>
                    <a:lnTo>
                      <a:pt x="727" y="697"/>
                    </a:lnTo>
                    <a:lnTo>
                      <a:pt x="730" y="698"/>
                    </a:lnTo>
                    <a:lnTo>
                      <a:pt x="733" y="701"/>
                    </a:lnTo>
                    <a:lnTo>
                      <a:pt x="739" y="706"/>
                    </a:lnTo>
                    <a:lnTo>
                      <a:pt x="744" y="712"/>
                    </a:lnTo>
                    <a:lnTo>
                      <a:pt x="749" y="718"/>
                    </a:lnTo>
                    <a:lnTo>
                      <a:pt x="754" y="723"/>
                    </a:lnTo>
                    <a:lnTo>
                      <a:pt x="757" y="725"/>
                    </a:lnTo>
                    <a:lnTo>
                      <a:pt x="761" y="726"/>
                    </a:lnTo>
                    <a:lnTo>
                      <a:pt x="764" y="728"/>
                    </a:lnTo>
                    <a:lnTo>
                      <a:pt x="769" y="728"/>
                    </a:lnTo>
                    <a:lnTo>
                      <a:pt x="772" y="728"/>
                    </a:lnTo>
                    <a:lnTo>
                      <a:pt x="774" y="726"/>
                    </a:lnTo>
                    <a:lnTo>
                      <a:pt x="776" y="725"/>
                    </a:lnTo>
                    <a:lnTo>
                      <a:pt x="777" y="724"/>
                    </a:lnTo>
                    <a:lnTo>
                      <a:pt x="779" y="720"/>
                    </a:lnTo>
                    <a:lnTo>
                      <a:pt x="780" y="715"/>
                    </a:lnTo>
                    <a:lnTo>
                      <a:pt x="780" y="703"/>
                    </a:lnTo>
                    <a:lnTo>
                      <a:pt x="780" y="690"/>
                    </a:lnTo>
                    <a:lnTo>
                      <a:pt x="792" y="690"/>
                    </a:lnTo>
                    <a:lnTo>
                      <a:pt x="805" y="690"/>
                    </a:lnTo>
                    <a:lnTo>
                      <a:pt x="810" y="689"/>
                    </a:lnTo>
                    <a:lnTo>
                      <a:pt x="815" y="687"/>
                    </a:lnTo>
                    <a:lnTo>
                      <a:pt x="816" y="686"/>
                    </a:lnTo>
                    <a:lnTo>
                      <a:pt x="817" y="684"/>
                    </a:lnTo>
                    <a:lnTo>
                      <a:pt x="818" y="682"/>
                    </a:lnTo>
                    <a:lnTo>
                      <a:pt x="818" y="679"/>
                    </a:lnTo>
                    <a:lnTo>
                      <a:pt x="818" y="676"/>
                    </a:lnTo>
                    <a:lnTo>
                      <a:pt x="816" y="673"/>
                    </a:lnTo>
                    <a:lnTo>
                      <a:pt x="814" y="669"/>
                    </a:lnTo>
                    <a:lnTo>
                      <a:pt x="812" y="667"/>
                    </a:lnTo>
                    <a:lnTo>
                      <a:pt x="806" y="663"/>
                    </a:lnTo>
                    <a:lnTo>
                      <a:pt x="801" y="657"/>
                    </a:lnTo>
                    <a:lnTo>
                      <a:pt x="798" y="651"/>
                    </a:lnTo>
                    <a:lnTo>
                      <a:pt x="794" y="646"/>
                    </a:lnTo>
                    <a:lnTo>
                      <a:pt x="790" y="641"/>
                    </a:lnTo>
                    <a:lnTo>
                      <a:pt x="786" y="637"/>
                    </a:lnTo>
                    <a:lnTo>
                      <a:pt x="781" y="634"/>
                    </a:lnTo>
                    <a:lnTo>
                      <a:pt x="776" y="632"/>
                    </a:lnTo>
                    <a:lnTo>
                      <a:pt x="771" y="631"/>
                    </a:lnTo>
                    <a:lnTo>
                      <a:pt x="764" y="630"/>
                    </a:lnTo>
                    <a:lnTo>
                      <a:pt x="759" y="631"/>
                    </a:lnTo>
                    <a:lnTo>
                      <a:pt x="755" y="634"/>
                    </a:lnTo>
                    <a:lnTo>
                      <a:pt x="753" y="637"/>
                    </a:lnTo>
                    <a:lnTo>
                      <a:pt x="751" y="643"/>
                    </a:lnTo>
                    <a:lnTo>
                      <a:pt x="748" y="654"/>
                    </a:lnTo>
                    <a:lnTo>
                      <a:pt x="744" y="665"/>
                    </a:lnTo>
                    <a:lnTo>
                      <a:pt x="735" y="655"/>
                    </a:lnTo>
                    <a:lnTo>
                      <a:pt x="729" y="646"/>
                    </a:lnTo>
                    <a:lnTo>
                      <a:pt x="726" y="640"/>
                    </a:lnTo>
                    <a:lnTo>
                      <a:pt x="722" y="636"/>
                    </a:lnTo>
                    <a:lnTo>
                      <a:pt x="718" y="633"/>
                    </a:lnTo>
                    <a:lnTo>
                      <a:pt x="712" y="629"/>
                    </a:lnTo>
                    <a:lnTo>
                      <a:pt x="715" y="626"/>
                    </a:lnTo>
                    <a:lnTo>
                      <a:pt x="718" y="623"/>
                    </a:lnTo>
                    <a:lnTo>
                      <a:pt x="721" y="622"/>
                    </a:lnTo>
                    <a:lnTo>
                      <a:pt x="724" y="620"/>
                    </a:lnTo>
                    <a:lnTo>
                      <a:pt x="732" y="619"/>
                    </a:lnTo>
                    <a:lnTo>
                      <a:pt x="742" y="617"/>
                    </a:lnTo>
                    <a:lnTo>
                      <a:pt x="754" y="612"/>
                    </a:lnTo>
                    <a:lnTo>
                      <a:pt x="765" y="607"/>
                    </a:lnTo>
                    <a:lnTo>
                      <a:pt x="770" y="604"/>
                    </a:lnTo>
                    <a:lnTo>
                      <a:pt x="775" y="600"/>
                    </a:lnTo>
                    <a:lnTo>
                      <a:pt x="779" y="596"/>
                    </a:lnTo>
                    <a:lnTo>
                      <a:pt x="782" y="591"/>
                    </a:lnTo>
                    <a:lnTo>
                      <a:pt x="787" y="597"/>
                    </a:lnTo>
                    <a:lnTo>
                      <a:pt x="791" y="603"/>
                    </a:lnTo>
                    <a:lnTo>
                      <a:pt x="794" y="609"/>
                    </a:lnTo>
                    <a:lnTo>
                      <a:pt x="797" y="616"/>
                    </a:lnTo>
                    <a:lnTo>
                      <a:pt x="803" y="628"/>
                    </a:lnTo>
                    <a:lnTo>
                      <a:pt x="810" y="641"/>
                    </a:lnTo>
                    <a:lnTo>
                      <a:pt x="814" y="647"/>
                    </a:lnTo>
                    <a:lnTo>
                      <a:pt x="818" y="651"/>
                    </a:lnTo>
                    <a:lnTo>
                      <a:pt x="824" y="654"/>
                    </a:lnTo>
                    <a:lnTo>
                      <a:pt x="829" y="657"/>
                    </a:lnTo>
                    <a:lnTo>
                      <a:pt x="839" y="662"/>
                    </a:lnTo>
                    <a:lnTo>
                      <a:pt x="850" y="668"/>
                    </a:lnTo>
                    <a:lnTo>
                      <a:pt x="857" y="673"/>
                    </a:lnTo>
                    <a:lnTo>
                      <a:pt x="863" y="678"/>
                    </a:lnTo>
                    <a:lnTo>
                      <a:pt x="867" y="683"/>
                    </a:lnTo>
                    <a:lnTo>
                      <a:pt x="871" y="688"/>
                    </a:lnTo>
                    <a:lnTo>
                      <a:pt x="876" y="693"/>
                    </a:lnTo>
                    <a:lnTo>
                      <a:pt x="881" y="697"/>
                    </a:lnTo>
                    <a:lnTo>
                      <a:pt x="887" y="702"/>
                    </a:lnTo>
                    <a:lnTo>
                      <a:pt x="894" y="705"/>
                    </a:lnTo>
                    <a:lnTo>
                      <a:pt x="908" y="708"/>
                    </a:lnTo>
                    <a:lnTo>
                      <a:pt x="922" y="710"/>
                    </a:lnTo>
                    <a:lnTo>
                      <a:pt x="928" y="712"/>
                    </a:lnTo>
                    <a:lnTo>
                      <a:pt x="934" y="714"/>
                    </a:lnTo>
                    <a:lnTo>
                      <a:pt x="941" y="716"/>
                    </a:lnTo>
                    <a:lnTo>
                      <a:pt x="947" y="721"/>
                    </a:lnTo>
                    <a:lnTo>
                      <a:pt x="953" y="724"/>
                    </a:lnTo>
                    <a:lnTo>
                      <a:pt x="958" y="728"/>
                    </a:lnTo>
                    <a:lnTo>
                      <a:pt x="962" y="732"/>
                    </a:lnTo>
                    <a:lnTo>
                      <a:pt x="968" y="736"/>
                    </a:lnTo>
                    <a:lnTo>
                      <a:pt x="973" y="746"/>
                    </a:lnTo>
                    <a:lnTo>
                      <a:pt x="978" y="755"/>
                    </a:lnTo>
                    <a:lnTo>
                      <a:pt x="980" y="759"/>
                    </a:lnTo>
                    <a:lnTo>
                      <a:pt x="983" y="763"/>
                    </a:lnTo>
                    <a:lnTo>
                      <a:pt x="987" y="767"/>
                    </a:lnTo>
                    <a:lnTo>
                      <a:pt x="992" y="770"/>
                    </a:lnTo>
                    <a:lnTo>
                      <a:pt x="1004" y="774"/>
                    </a:lnTo>
                    <a:lnTo>
                      <a:pt x="1016" y="778"/>
                    </a:lnTo>
                    <a:lnTo>
                      <a:pt x="1024" y="782"/>
                    </a:lnTo>
                    <a:lnTo>
                      <a:pt x="1030" y="787"/>
                    </a:lnTo>
                    <a:lnTo>
                      <a:pt x="1035" y="793"/>
                    </a:lnTo>
                    <a:lnTo>
                      <a:pt x="1039" y="798"/>
                    </a:lnTo>
                    <a:lnTo>
                      <a:pt x="1047" y="810"/>
                    </a:lnTo>
                    <a:lnTo>
                      <a:pt x="1055" y="825"/>
                    </a:lnTo>
                    <a:lnTo>
                      <a:pt x="1065" y="840"/>
                    </a:lnTo>
                    <a:lnTo>
                      <a:pt x="1074" y="854"/>
                    </a:lnTo>
                    <a:lnTo>
                      <a:pt x="1077" y="861"/>
                    </a:lnTo>
                    <a:lnTo>
                      <a:pt x="1080" y="868"/>
                    </a:lnTo>
                    <a:lnTo>
                      <a:pt x="1083" y="877"/>
                    </a:lnTo>
                    <a:lnTo>
                      <a:pt x="1084" y="886"/>
                    </a:lnTo>
                    <a:lnTo>
                      <a:pt x="1084" y="957"/>
                    </a:lnTo>
                    <a:lnTo>
                      <a:pt x="1084" y="971"/>
                    </a:lnTo>
                    <a:lnTo>
                      <a:pt x="1086" y="985"/>
                    </a:lnTo>
                    <a:lnTo>
                      <a:pt x="1088" y="991"/>
                    </a:lnTo>
                    <a:lnTo>
                      <a:pt x="1090" y="997"/>
                    </a:lnTo>
                    <a:lnTo>
                      <a:pt x="1093" y="1003"/>
                    </a:lnTo>
                    <a:lnTo>
                      <a:pt x="1097" y="1009"/>
                    </a:lnTo>
                    <a:lnTo>
                      <a:pt x="1112" y="1024"/>
                    </a:lnTo>
                    <a:lnTo>
                      <a:pt x="1126" y="1040"/>
                    </a:lnTo>
                    <a:lnTo>
                      <a:pt x="1117" y="1042"/>
                    </a:lnTo>
                    <a:lnTo>
                      <a:pt x="1108" y="1044"/>
                    </a:lnTo>
                    <a:lnTo>
                      <a:pt x="1104" y="1045"/>
                    </a:lnTo>
                    <a:lnTo>
                      <a:pt x="1100" y="1047"/>
                    </a:lnTo>
                    <a:lnTo>
                      <a:pt x="1097" y="1050"/>
                    </a:lnTo>
                    <a:lnTo>
                      <a:pt x="1095" y="1053"/>
                    </a:lnTo>
                    <a:lnTo>
                      <a:pt x="1094" y="1059"/>
                    </a:lnTo>
                    <a:lnTo>
                      <a:pt x="1094" y="1065"/>
                    </a:lnTo>
                    <a:lnTo>
                      <a:pt x="1094" y="1072"/>
                    </a:lnTo>
                    <a:lnTo>
                      <a:pt x="1094" y="1078"/>
                    </a:lnTo>
                    <a:lnTo>
                      <a:pt x="1094" y="1086"/>
                    </a:lnTo>
                    <a:lnTo>
                      <a:pt x="1093" y="1093"/>
                    </a:lnTo>
                    <a:lnTo>
                      <a:pt x="1094" y="1097"/>
                    </a:lnTo>
                    <a:lnTo>
                      <a:pt x="1094" y="1100"/>
                    </a:lnTo>
                    <a:lnTo>
                      <a:pt x="1096" y="1103"/>
                    </a:lnTo>
                    <a:lnTo>
                      <a:pt x="1098" y="1106"/>
                    </a:lnTo>
                    <a:lnTo>
                      <a:pt x="1100" y="1108"/>
                    </a:lnTo>
                    <a:lnTo>
                      <a:pt x="1103" y="1109"/>
                    </a:lnTo>
                    <a:lnTo>
                      <a:pt x="1105" y="1109"/>
                    </a:lnTo>
                    <a:lnTo>
                      <a:pt x="1108" y="1110"/>
                    </a:lnTo>
                    <a:lnTo>
                      <a:pt x="1115" y="1109"/>
                    </a:lnTo>
                    <a:lnTo>
                      <a:pt x="1122" y="1110"/>
                    </a:lnTo>
                    <a:lnTo>
                      <a:pt x="1130" y="1114"/>
                    </a:lnTo>
                    <a:lnTo>
                      <a:pt x="1136" y="1119"/>
                    </a:lnTo>
                    <a:lnTo>
                      <a:pt x="1143" y="1126"/>
                    </a:lnTo>
                    <a:lnTo>
                      <a:pt x="1149" y="1133"/>
                    </a:lnTo>
                    <a:lnTo>
                      <a:pt x="1164" y="1150"/>
                    </a:lnTo>
                    <a:lnTo>
                      <a:pt x="1176" y="1167"/>
                    </a:lnTo>
                    <a:lnTo>
                      <a:pt x="1181" y="1176"/>
                    </a:lnTo>
                    <a:lnTo>
                      <a:pt x="1185" y="1186"/>
                    </a:lnTo>
                    <a:lnTo>
                      <a:pt x="1190" y="1195"/>
                    </a:lnTo>
                    <a:lnTo>
                      <a:pt x="1194" y="1206"/>
                    </a:lnTo>
                    <a:lnTo>
                      <a:pt x="1203" y="1234"/>
                    </a:lnTo>
                    <a:lnTo>
                      <a:pt x="1211" y="1259"/>
                    </a:lnTo>
                    <a:lnTo>
                      <a:pt x="1220" y="1284"/>
                    </a:lnTo>
                    <a:lnTo>
                      <a:pt x="1231" y="1311"/>
                    </a:lnTo>
                    <a:lnTo>
                      <a:pt x="1237" y="1323"/>
                    </a:lnTo>
                    <a:lnTo>
                      <a:pt x="1242" y="1333"/>
                    </a:lnTo>
                    <a:lnTo>
                      <a:pt x="1247" y="1342"/>
                    </a:lnTo>
                    <a:lnTo>
                      <a:pt x="1253" y="1354"/>
                    </a:lnTo>
                    <a:lnTo>
                      <a:pt x="1254" y="1360"/>
                    </a:lnTo>
                    <a:lnTo>
                      <a:pt x="1256" y="1365"/>
                    </a:lnTo>
                    <a:lnTo>
                      <a:pt x="1258" y="1370"/>
                    </a:lnTo>
                    <a:lnTo>
                      <a:pt x="1260" y="1374"/>
                    </a:lnTo>
                    <a:lnTo>
                      <a:pt x="1266" y="1383"/>
                    </a:lnTo>
                    <a:lnTo>
                      <a:pt x="1273" y="1392"/>
                    </a:lnTo>
                    <a:lnTo>
                      <a:pt x="1277" y="1398"/>
                    </a:lnTo>
                    <a:lnTo>
                      <a:pt x="1282" y="1404"/>
                    </a:lnTo>
                    <a:lnTo>
                      <a:pt x="1284" y="1408"/>
                    </a:lnTo>
                    <a:lnTo>
                      <a:pt x="1287" y="1410"/>
                    </a:lnTo>
                    <a:lnTo>
                      <a:pt x="1289" y="1412"/>
                    </a:lnTo>
                    <a:lnTo>
                      <a:pt x="1293" y="1414"/>
                    </a:lnTo>
                    <a:lnTo>
                      <a:pt x="1305" y="1417"/>
                    </a:lnTo>
                    <a:lnTo>
                      <a:pt x="1318" y="1421"/>
                    </a:lnTo>
                    <a:lnTo>
                      <a:pt x="1313" y="1429"/>
                    </a:lnTo>
                    <a:lnTo>
                      <a:pt x="1306" y="1437"/>
                    </a:lnTo>
                    <a:lnTo>
                      <a:pt x="1303" y="1440"/>
                    </a:lnTo>
                    <a:lnTo>
                      <a:pt x="1301" y="1444"/>
                    </a:lnTo>
                    <a:lnTo>
                      <a:pt x="1300" y="1448"/>
                    </a:lnTo>
                    <a:lnTo>
                      <a:pt x="1300" y="1453"/>
                    </a:lnTo>
                    <a:lnTo>
                      <a:pt x="1301" y="1465"/>
                    </a:lnTo>
                    <a:lnTo>
                      <a:pt x="1304" y="1474"/>
                    </a:lnTo>
                    <a:lnTo>
                      <a:pt x="1306" y="1484"/>
                    </a:lnTo>
                    <a:lnTo>
                      <a:pt x="1308" y="1496"/>
                    </a:lnTo>
                    <a:lnTo>
                      <a:pt x="1307" y="1502"/>
                    </a:lnTo>
                    <a:lnTo>
                      <a:pt x="1305" y="1506"/>
                    </a:lnTo>
                    <a:lnTo>
                      <a:pt x="1303" y="1511"/>
                    </a:lnTo>
                    <a:lnTo>
                      <a:pt x="1300" y="1515"/>
                    </a:lnTo>
                    <a:lnTo>
                      <a:pt x="1296" y="1519"/>
                    </a:lnTo>
                    <a:lnTo>
                      <a:pt x="1293" y="1524"/>
                    </a:lnTo>
                    <a:lnTo>
                      <a:pt x="1290" y="1529"/>
                    </a:lnTo>
                    <a:lnTo>
                      <a:pt x="1288" y="1535"/>
                    </a:lnTo>
                    <a:lnTo>
                      <a:pt x="1285" y="1545"/>
                    </a:lnTo>
                    <a:lnTo>
                      <a:pt x="1283" y="1557"/>
                    </a:lnTo>
                    <a:lnTo>
                      <a:pt x="1280" y="1561"/>
                    </a:lnTo>
                    <a:lnTo>
                      <a:pt x="1277" y="1565"/>
                    </a:lnTo>
                    <a:lnTo>
                      <a:pt x="1273" y="1567"/>
                    </a:lnTo>
                    <a:lnTo>
                      <a:pt x="1269" y="1568"/>
                    </a:lnTo>
                    <a:lnTo>
                      <a:pt x="1265" y="1567"/>
                    </a:lnTo>
                    <a:lnTo>
                      <a:pt x="1262" y="1567"/>
                    </a:lnTo>
                    <a:lnTo>
                      <a:pt x="1260" y="1565"/>
                    </a:lnTo>
                    <a:lnTo>
                      <a:pt x="1258" y="1564"/>
                    </a:lnTo>
                    <a:lnTo>
                      <a:pt x="1254" y="1559"/>
                    </a:lnTo>
                    <a:lnTo>
                      <a:pt x="1250" y="1554"/>
                    </a:lnTo>
                    <a:lnTo>
                      <a:pt x="1246" y="1540"/>
                    </a:lnTo>
                    <a:lnTo>
                      <a:pt x="1244" y="1525"/>
                    </a:lnTo>
                    <a:lnTo>
                      <a:pt x="1241" y="1510"/>
                    </a:lnTo>
                    <a:lnTo>
                      <a:pt x="1237" y="1497"/>
                    </a:lnTo>
                    <a:lnTo>
                      <a:pt x="1235" y="1490"/>
                    </a:lnTo>
                    <a:lnTo>
                      <a:pt x="1231" y="1485"/>
                    </a:lnTo>
                    <a:lnTo>
                      <a:pt x="1226" y="1481"/>
                    </a:lnTo>
                    <a:lnTo>
                      <a:pt x="1219" y="1478"/>
                    </a:lnTo>
                    <a:lnTo>
                      <a:pt x="1213" y="1474"/>
                    </a:lnTo>
                    <a:lnTo>
                      <a:pt x="1209" y="1470"/>
                    </a:lnTo>
                    <a:lnTo>
                      <a:pt x="1206" y="1468"/>
                    </a:lnTo>
                    <a:lnTo>
                      <a:pt x="1204" y="1467"/>
                    </a:lnTo>
                    <a:lnTo>
                      <a:pt x="1201" y="1465"/>
                    </a:lnTo>
                    <a:lnTo>
                      <a:pt x="1198" y="1465"/>
                    </a:lnTo>
                    <a:lnTo>
                      <a:pt x="1196" y="1465"/>
                    </a:lnTo>
                    <a:lnTo>
                      <a:pt x="1193" y="1466"/>
                    </a:lnTo>
                    <a:lnTo>
                      <a:pt x="1191" y="1467"/>
                    </a:lnTo>
                    <a:lnTo>
                      <a:pt x="1190" y="1468"/>
                    </a:lnTo>
                    <a:lnTo>
                      <a:pt x="1188" y="1472"/>
                    </a:lnTo>
                    <a:lnTo>
                      <a:pt x="1188" y="1477"/>
                    </a:lnTo>
                    <a:lnTo>
                      <a:pt x="1188" y="1488"/>
                    </a:lnTo>
                    <a:lnTo>
                      <a:pt x="1188" y="1500"/>
                    </a:lnTo>
                    <a:lnTo>
                      <a:pt x="1188" y="1506"/>
                    </a:lnTo>
                    <a:lnTo>
                      <a:pt x="1187" y="1511"/>
                    </a:lnTo>
                    <a:lnTo>
                      <a:pt x="1186" y="1515"/>
                    </a:lnTo>
                    <a:lnTo>
                      <a:pt x="1184" y="1520"/>
                    </a:lnTo>
                    <a:lnTo>
                      <a:pt x="1178" y="1526"/>
                    </a:lnTo>
                    <a:lnTo>
                      <a:pt x="1173" y="1531"/>
                    </a:lnTo>
                    <a:lnTo>
                      <a:pt x="1174" y="1537"/>
                    </a:lnTo>
                    <a:lnTo>
                      <a:pt x="1175" y="1542"/>
                    </a:lnTo>
                    <a:lnTo>
                      <a:pt x="1178" y="1546"/>
                    </a:lnTo>
                    <a:lnTo>
                      <a:pt x="1181" y="1551"/>
                    </a:lnTo>
                    <a:lnTo>
                      <a:pt x="1184" y="1555"/>
                    </a:lnTo>
                    <a:lnTo>
                      <a:pt x="1187" y="1560"/>
                    </a:lnTo>
                    <a:lnTo>
                      <a:pt x="1190" y="1565"/>
                    </a:lnTo>
                    <a:lnTo>
                      <a:pt x="1192" y="1570"/>
                    </a:lnTo>
                    <a:lnTo>
                      <a:pt x="1189" y="1572"/>
                    </a:lnTo>
                    <a:lnTo>
                      <a:pt x="1186" y="1573"/>
                    </a:lnTo>
                    <a:lnTo>
                      <a:pt x="1177" y="1571"/>
                    </a:lnTo>
                    <a:lnTo>
                      <a:pt x="1168" y="1569"/>
                    </a:lnTo>
                    <a:lnTo>
                      <a:pt x="1165" y="1569"/>
                    </a:lnTo>
                    <a:lnTo>
                      <a:pt x="1163" y="1571"/>
                    </a:lnTo>
                    <a:lnTo>
                      <a:pt x="1162" y="1573"/>
                    </a:lnTo>
                    <a:lnTo>
                      <a:pt x="1162" y="1575"/>
                    </a:lnTo>
                    <a:lnTo>
                      <a:pt x="1161" y="1582"/>
                    </a:lnTo>
                    <a:lnTo>
                      <a:pt x="1162" y="1588"/>
                    </a:lnTo>
                    <a:lnTo>
                      <a:pt x="1162" y="1593"/>
                    </a:lnTo>
                    <a:lnTo>
                      <a:pt x="1163" y="1598"/>
                    </a:lnTo>
                    <a:lnTo>
                      <a:pt x="1165" y="1602"/>
                    </a:lnTo>
                    <a:lnTo>
                      <a:pt x="1169" y="1605"/>
                    </a:lnTo>
                    <a:close/>
                    <a:moveTo>
                      <a:pt x="848" y="0"/>
                    </a:moveTo>
                    <a:lnTo>
                      <a:pt x="845" y="3"/>
                    </a:lnTo>
                    <a:lnTo>
                      <a:pt x="843" y="6"/>
                    </a:lnTo>
                    <a:lnTo>
                      <a:pt x="844" y="17"/>
                    </a:lnTo>
                    <a:lnTo>
                      <a:pt x="845" y="28"/>
                    </a:lnTo>
                    <a:lnTo>
                      <a:pt x="846" y="37"/>
                    </a:lnTo>
                    <a:lnTo>
                      <a:pt x="847" y="50"/>
                    </a:lnTo>
                    <a:lnTo>
                      <a:pt x="847" y="56"/>
                    </a:lnTo>
                    <a:lnTo>
                      <a:pt x="846" y="61"/>
                    </a:lnTo>
                    <a:lnTo>
                      <a:pt x="845" y="66"/>
                    </a:lnTo>
                    <a:lnTo>
                      <a:pt x="843" y="71"/>
                    </a:lnTo>
                    <a:lnTo>
                      <a:pt x="841" y="77"/>
                    </a:lnTo>
                    <a:lnTo>
                      <a:pt x="838" y="82"/>
                    </a:lnTo>
                    <a:lnTo>
                      <a:pt x="835" y="87"/>
                    </a:lnTo>
                    <a:lnTo>
                      <a:pt x="831" y="91"/>
                    </a:lnTo>
                    <a:lnTo>
                      <a:pt x="798" y="91"/>
                    </a:lnTo>
                    <a:lnTo>
                      <a:pt x="794" y="96"/>
                    </a:lnTo>
                    <a:lnTo>
                      <a:pt x="790" y="100"/>
                    </a:lnTo>
                    <a:lnTo>
                      <a:pt x="789" y="102"/>
                    </a:lnTo>
                    <a:lnTo>
                      <a:pt x="786" y="105"/>
                    </a:lnTo>
                    <a:lnTo>
                      <a:pt x="784" y="106"/>
                    </a:lnTo>
                    <a:lnTo>
                      <a:pt x="781" y="106"/>
                    </a:lnTo>
                    <a:lnTo>
                      <a:pt x="770" y="102"/>
                    </a:lnTo>
                    <a:lnTo>
                      <a:pt x="758" y="98"/>
                    </a:lnTo>
                    <a:lnTo>
                      <a:pt x="755" y="98"/>
                    </a:lnTo>
                    <a:lnTo>
                      <a:pt x="752" y="99"/>
                    </a:lnTo>
                    <a:lnTo>
                      <a:pt x="750" y="101"/>
                    </a:lnTo>
                    <a:lnTo>
                      <a:pt x="748" y="103"/>
                    </a:lnTo>
                    <a:lnTo>
                      <a:pt x="745" y="108"/>
                    </a:lnTo>
                    <a:lnTo>
                      <a:pt x="741" y="113"/>
                    </a:lnTo>
                    <a:lnTo>
                      <a:pt x="736" y="117"/>
                    </a:lnTo>
                    <a:lnTo>
                      <a:pt x="731" y="120"/>
                    </a:lnTo>
                    <a:lnTo>
                      <a:pt x="727" y="122"/>
                    </a:lnTo>
                    <a:lnTo>
                      <a:pt x="722" y="125"/>
                    </a:lnTo>
                    <a:lnTo>
                      <a:pt x="713" y="128"/>
                    </a:lnTo>
                    <a:lnTo>
                      <a:pt x="701" y="130"/>
                    </a:lnTo>
                    <a:lnTo>
                      <a:pt x="686" y="134"/>
                    </a:lnTo>
                    <a:lnTo>
                      <a:pt x="671" y="135"/>
                    </a:lnTo>
                    <a:lnTo>
                      <a:pt x="658" y="136"/>
                    </a:lnTo>
                    <a:lnTo>
                      <a:pt x="641" y="137"/>
                    </a:lnTo>
                    <a:lnTo>
                      <a:pt x="629" y="136"/>
                    </a:lnTo>
                    <a:lnTo>
                      <a:pt x="618" y="135"/>
                    </a:lnTo>
                    <a:lnTo>
                      <a:pt x="607" y="133"/>
                    </a:lnTo>
                    <a:lnTo>
                      <a:pt x="597" y="130"/>
                    </a:lnTo>
                    <a:lnTo>
                      <a:pt x="578" y="123"/>
                    </a:lnTo>
                    <a:lnTo>
                      <a:pt x="559" y="116"/>
                    </a:lnTo>
                    <a:lnTo>
                      <a:pt x="541" y="108"/>
                    </a:lnTo>
                    <a:lnTo>
                      <a:pt x="521" y="101"/>
                    </a:lnTo>
                    <a:lnTo>
                      <a:pt x="511" y="98"/>
                    </a:lnTo>
                    <a:lnTo>
                      <a:pt x="500" y="95"/>
                    </a:lnTo>
                    <a:lnTo>
                      <a:pt x="489" y="93"/>
                    </a:lnTo>
                    <a:lnTo>
                      <a:pt x="476" y="92"/>
                    </a:lnTo>
                    <a:lnTo>
                      <a:pt x="467" y="91"/>
                    </a:lnTo>
                    <a:lnTo>
                      <a:pt x="458" y="88"/>
                    </a:lnTo>
                    <a:lnTo>
                      <a:pt x="449" y="85"/>
                    </a:lnTo>
                    <a:lnTo>
                      <a:pt x="440" y="84"/>
                    </a:lnTo>
                    <a:lnTo>
                      <a:pt x="409" y="84"/>
                    </a:lnTo>
                    <a:lnTo>
                      <a:pt x="400" y="82"/>
                    </a:lnTo>
                    <a:lnTo>
                      <a:pt x="386" y="82"/>
                    </a:lnTo>
                    <a:lnTo>
                      <a:pt x="386" y="93"/>
                    </a:lnTo>
                    <a:lnTo>
                      <a:pt x="384" y="102"/>
                    </a:lnTo>
                    <a:lnTo>
                      <a:pt x="381" y="113"/>
                    </a:lnTo>
                    <a:lnTo>
                      <a:pt x="378" y="123"/>
                    </a:lnTo>
                    <a:lnTo>
                      <a:pt x="391" y="129"/>
                    </a:lnTo>
                    <a:lnTo>
                      <a:pt x="402" y="135"/>
                    </a:lnTo>
                    <a:lnTo>
                      <a:pt x="413" y="140"/>
                    </a:lnTo>
                    <a:lnTo>
                      <a:pt x="426" y="147"/>
                    </a:lnTo>
                    <a:lnTo>
                      <a:pt x="438" y="157"/>
                    </a:lnTo>
                    <a:lnTo>
                      <a:pt x="449" y="169"/>
                    </a:lnTo>
                    <a:lnTo>
                      <a:pt x="460" y="175"/>
                    </a:lnTo>
                    <a:lnTo>
                      <a:pt x="469" y="181"/>
                    </a:lnTo>
                    <a:lnTo>
                      <a:pt x="472" y="185"/>
                    </a:lnTo>
                    <a:lnTo>
                      <a:pt x="476" y="190"/>
                    </a:lnTo>
                    <a:lnTo>
                      <a:pt x="479" y="194"/>
                    </a:lnTo>
                    <a:lnTo>
                      <a:pt x="483" y="199"/>
                    </a:lnTo>
                    <a:lnTo>
                      <a:pt x="486" y="205"/>
                    </a:lnTo>
                    <a:lnTo>
                      <a:pt x="487" y="211"/>
                    </a:lnTo>
                    <a:lnTo>
                      <a:pt x="488" y="218"/>
                    </a:lnTo>
                    <a:lnTo>
                      <a:pt x="489" y="223"/>
                    </a:lnTo>
                    <a:lnTo>
                      <a:pt x="490" y="229"/>
                    </a:lnTo>
                    <a:lnTo>
                      <a:pt x="492" y="234"/>
                    </a:lnTo>
                    <a:lnTo>
                      <a:pt x="494" y="239"/>
                    </a:lnTo>
                    <a:lnTo>
                      <a:pt x="498" y="244"/>
                    </a:lnTo>
                    <a:lnTo>
                      <a:pt x="512" y="256"/>
                    </a:lnTo>
                    <a:lnTo>
                      <a:pt x="525" y="266"/>
                    </a:lnTo>
                    <a:lnTo>
                      <a:pt x="530" y="271"/>
                    </a:lnTo>
                    <a:lnTo>
                      <a:pt x="534" y="278"/>
                    </a:lnTo>
                    <a:lnTo>
                      <a:pt x="536" y="281"/>
                    </a:lnTo>
                    <a:lnTo>
                      <a:pt x="538" y="285"/>
                    </a:lnTo>
                    <a:lnTo>
                      <a:pt x="539" y="288"/>
                    </a:lnTo>
                    <a:lnTo>
                      <a:pt x="539" y="293"/>
                    </a:lnTo>
                    <a:lnTo>
                      <a:pt x="539" y="328"/>
                    </a:lnTo>
                    <a:lnTo>
                      <a:pt x="539" y="333"/>
                    </a:lnTo>
                    <a:lnTo>
                      <a:pt x="540" y="337"/>
                    </a:lnTo>
                    <a:lnTo>
                      <a:pt x="542" y="340"/>
                    </a:lnTo>
                    <a:lnTo>
                      <a:pt x="544" y="344"/>
                    </a:lnTo>
                    <a:lnTo>
                      <a:pt x="549" y="350"/>
                    </a:lnTo>
                    <a:lnTo>
                      <a:pt x="555" y="355"/>
                    </a:lnTo>
                    <a:lnTo>
                      <a:pt x="561" y="362"/>
                    </a:lnTo>
                    <a:lnTo>
                      <a:pt x="567" y="368"/>
                    </a:lnTo>
                    <a:lnTo>
                      <a:pt x="569" y="371"/>
                    </a:lnTo>
                    <a:lnTo>
                      <a:pt x="571" y="375"/>
                    </a:lnTo>
                    <a:lnTo>
                      <a:pt x="572" y="379"/>
                    </a:lnTo>
                    <a:lnTo>
                      <a:pt x="572" y="383"/>
                    </a:lnTo>
                    <a:lnTo>
                      <a:pt x="572" y="388"/>
                    </a:lnTo>
                    <a:lnTo>
                      <a:pt x="571" y="392"/>
                    </a:lnTo>
                    <a:lnTo>
                      <a:pt x="570" y="395"/>
                    </a:lnTo>
                    <a:lnTo>
                      <a:pt x="568" y="398"/>
                    </a:lnTo>
                    <a:lnTo>
                      <a:pt x="565" y="401"/>
                    </a:lnTo>
                    <a:lnTo>
                      <a:pt x="562" y="403"/>
                    </a:lnTo>
                    <a:lnTo>
                      <a:pt x="559" y="404"/>
                    </a:lnTo>
                    <a:lnTo>
                      <a:pt x="556" y="405"/>
                    </a:lnTo>
                    <a:lnTo>
                      <a:pt x="524" y="405"/>
                    </a:lnTo>
                    <a:lnTo>
                      <a:pt x="512" y="407"/>
                    </a:lnTo>
                    <a:lnTo>
                      <a:pt x="498" y="412"/>
                    </a:lnTo>
                    <a:lnTo>
                      <a:pt x="488" y="414"/>
                    </a:lnTo>
                    <a:lnTo>
                      <a:pt x="478" y="419"/>
                    </a:lnTo>
                    <a:lnTo>
                      <a:pt x="475" y="421"/>
                    </a:lnTo>
                    <a:lnTo>
                      <a:pt x="472" y="425"/>
                    </a:lnTo>
                    <a:lnTo>
                      <a:pt x="470" y="429"/>
                    </a:lnTo>
                    <a:lnTo>
                      <a:pt x="469" y="433"/>
                    </a:lnTo>
                    <a:lnTo>
                      <a:pt x="470" y="437"/>
                    </a:lnTo>
                    <a:lnTo>
                      <a:pt x="472" y="441"/>
                    </a:lnTo>
                    <a:lnTo>
                      <a:pt x="474" y="445"/>
                    </a:lnTo>
                    <a:lnTo>
                      <a:pt x="478" y="447"/>
                    </a:lnTo>
                    <a:lnTo>
                      <a:pt x="488" y="450"/>
                    </a:lnTo>
                    <a:lnTo>
                      <a:pt x="497" y="451"/>
                    </a:lnTo>
                    <a:lnTo>
                      <a:pt x="507" y="453"/>
                    </a:lnTo>
                    <a:lnTo>
                      <a:pt x="517" y="456"/>
                    </a:lnTo>
                    <a:lnTo>
                      <a:pt x="520" y="458"/>
                    </a:lnTo>
                    <a:lnTo>
                      <a:pt x="523" y="461"/>
                    </a:lnTo>
                    <a:lnTo>
                      <a:pt x="525" y="464"/>
                    </a:lnTo>
                    <a:lnTo>
                      <a:pt x="525" y="469"/>
                    </a:lnTo>
                    <a:lnTo>
                      <a:pt x="524" y="474"/>
                    </a:lnTo>
                    <a:lnTo>
                      <a:pt x="521" y="477"/>
                    </a:lnTo>
                    <a:lnTo>
                      <a:pt x="518" y="480"/>
                    </a:lnTo>
                    <a:lnTo>
                      <a:pt x="515" y="483"/>
                    </a:lnTo>
                    <a:lnTo>
                      <a:pt x="511" y="492"/>
                    </a:lnTo>
                    <a:lnTo>
                      <a:pt x="508" y="499"/>
                    </a:lnTo>
                    <a:lnTo>
                      <a:pt x="506" y="508"/>
                    </a:lnTo>
                    <a:lnTo>
                      <a:pt x="506" y="518"/>
                    </a:lnTo>
                    <a:lnTo>
                      <a:pt x="498" y="518"/>
                    </a:lnTo>
                    <a:lnTo>
                      <a:pt x="489" y="519"/>
                    </a:lnTo>
                    <a:lnTo>
                      <a:pt x="486" y="520"/>
                    </a:lnTo>
                    <a:lnTo>
                      <a:pt x="483" y="522"/>
                    </a:lnTo>
                    <a:lnTo>
                      <a:pt x="481" y="524"/>
                    </a:lnTo>
                    <a:lnTo>
                      <a:pt x="481" y="528"/>
                    </a:lnTo>
                    <a:lnTo>
                      <a:pt x="481" y="534"/>
                    </a:lnTo>
                    <a:lnTo>
                      <a:pt x="482" y="538"/>
                    </a:lnTo>
                    <a:lnTo>
                      <a:pt x="483" y="542"/>
                    </a:lnTo>
                    <a:lnTo>
                      <a:pt x="485" y="545"/>
                    </a:lnTo>
                    <a:lnTo>
                      <a:pt x="489" y="552"/>
                    </a:lnTo>
                    <a:lnTo>
                      <a:pt x="496" y="560"/>
                    </a:lnTo>
                    <a:lnTo>
                      <a:pt x="503" y="563"/>
                    </a:lnTo>
                    <a:lnTo>
                      <a:pt x="510" y="567"/>
                    </a:lnTo>
                    <a:lnTo>
                      <a:pt x="512" y="574"/>
                    </a:lnTo>
                    <a:lnTo>
                      <a:pt x="512" y="583"/>
                    </a:lnTo>
                    <a:lnTo>
                      <a:pt x="512" y="587"/>
                    </a:lnTo>
                    <a:lnTo>
                      <a:pt x="514" y="590"/>
                    </a:lnTo>
                    <a:lnTo>
                      <a:pt x="515" y="592"/>
                    </a:lnTo>
                    <a:lnTo>
                      <a:pt x="518" y="594"/>
                    </a:lnTo>
                    <a:lnTo>
                      <a:pt x="523" y="597"/>
                    </a:lnTo>
                    <a:lnTo>
                      <a:pt x="529" y="599"/>
                    </a:lnTo>
                    <a:lnTo>
                      <a:pt x="565" y="594"/>
                    </a:lnTo>
                    <a:lnTo>
                      <a:pt x="578" y="595"/>
                    </a:lnTo>
                    <a:lnTo>
                      <a:pt x="589" y="597"/>
                    </a:lnTo>
                    <a:lnTo>
                      <a:pt x="600" y="599"/>
                    </a:lnTo>
                    <a:lnTo>
                      <a:pt x="613" y="600"/>
                    </a:lnTo>
                    <a:lnTo>
                      <a:pt x="612" y="610"/>
                    </a:lnTo>
                    <a:lnTo>
                      <a:pt x="611" y="620"/>
                    </a:lnTo>
                    <a:lnTo>
                      <a:pt x="610" y="629"/>
                    </a:lnTo>
                    <a:lnTo>
                      <a:pt x="610" y="640"/>
                    </a:lnTo>
                    <a:lnTo>
                      <a:pt x="610" y="649"/>
                    </a:lnTo>
                    <a:lnTo>
                      <a:pt x="613" y="656"/>
                    </a:lnTo>
                    <a:lnTo>
                      <a:pt x="615" y="659"/>
                    </a:lnTo>
                    <a:lnTo>
                      <a:pt x="617" y="661"/>
                    </a:lnTo>
                    <a:lnTo>
                      <a:pt x="620" y="663"/>
                    </a:lnTo>
                    <a:lnTo>
                      <a:pt x="625" y="664"/>
                    </a:lnTo>
                    <a:lnTo>
                      <a:pt x="636" y="664"/>
                    </a:lnTo>
                    <a:lnTo>
                      <a:pt x="645" y="664"/>
                    </a:lnTo>
                    <a:lnTo>
                      <a:pt x="656" y="664"/>
                    </a:lnTo>
                    <a:lnTo>
                      <a:pt x="667" y="664"/>
                    </a:lnTo>
                    <a:lnTo>
                      <a:pt x="663" y="650"/>
                    </a:lnTo>
                    <a:lnTo>
                      <a:pt x="661" y="637"/>
                    </a:lnTo>
                    <a:lnTo>
                      <a:pt x="659" y="625"/>
                    </a:lnTo>
                    <a:lnTo>
                      <a:pt x="658" y="610"/>
                    </a:lnTo>
                    <a:lnTo>
                      <a:pt x="658" y="579"/>
                    </a:lnTo>
                    <a:lnTo>
                      <a:pt x="686" y="579"/>
                    </a:lnTo>
                    <a:lnTo>
                      <a:pt x="693" y="581"/>
                    </a:lnTo>
                    <a:lnTo>
                      <a:pt x="700" y="583"/>
                    </a:lnTo>
                    <a:lnTo>
                      <a:pt x="706" y="582"/>
                    </a:lnTo>
                    <a:lnTo>
                      <a:pt x="713" y="581"/>
                    </a:lnTo>
                    <a:lnTo>
                      <a:pt x="718" y="580"/>
                    </a:lnTo>
                    <a:lnTo>
                      <a:pt x="723" y="577"/>
                    </a:lnTo>
                    <a:lnTo>
                      <a:pt x="728" y="574"/>
                    </a:lnTo>
                    <a:lnTo>
                      <a:pt x="731" y="571"/>
                    </a:lnTo>
                    <a:lnTo>
                      <a:pt x="733" y="566"/>
                    </a:lnTo>
                    <a:lnTo>
                      <a:pt x="734" y="561"/>
                    </a:lnTo>
                    <a:lnTo>
                      <a:pt x="733" y="556"/>
                    </a:lnTo>
                    <a:lnTo>
                      <a:pt x="732" y="552"/>
                    </a:lnTo>
                    <a:lnTo>
                      <a:pt x="729" y="549"/>
                    </a:lnTo>
                    <a:lnTo>
                      <a:pt x="726" y="546"/>
                    </a:lnTo>
                    <a:lnTo>
                      <a:pt x="722" y="544"/>
                    </a:lnTo>
                    <a:lnTo>
                      <a:pt x="718" y="543"/>
                    </a:lnTo>
                    <a:lnTo>
                      <a:pt x="713" y="542"/>
                    </a:lnTo>
                    <a:lnTo>
                      <a:pt x="708" y="542"/>
                    </a:lnTo>
                    <a:lnTo>
                      <a:pt x="684" y="542"/>
                    </a:lnTo>
                    <a:lnTo>
                      <a:pt x="669" y="536"/>
                    </a:lnTo>
                    <a:lnTo>
                      <a:pt x="654" y="531"/>
                    </a:lnTo>
                    <a:lnTo>
                      <a:pt x="647" y="532"/>
                    </a:lnTo>
                    <a:lnTo>
                      <a:pt x="642" y="533"/>
                    </a:lnTo>
                    <a:lnTo>
                      <a:pt x="637" y="535"/>
                    </a:lnTo>
                    <a:lnTo>
                      <a:pt x="633" y="537"/>
                    </a:lnTo>
                    <a:lnTo>
                      <a:pt x="624" y="542"/>
                    </a:lnTo>
                    <a:lnTo>
                      <a:pt x="612" y="545"/>
                    </a:lnTo>
                    <a:lnTo>
                      <a:pt x="600" y="546"/>
                    </a:lnTo>
                    <a:lnTo>
                      <a:pt x="588" y="546"/>
                    </a:lnTo>
                    <a:lnTo>
                      <a:pt x="583" y="546"/>
                    </a:lnTo>
                    <a:lnTo>
                      <a:pt x="578" y="546"/>
                    </a:lnTo>
                    <a:lnTo>
                      <a:pt x="572" y="548"/>
                    </a:lnTo>
                    <a:lnTo>
                      <a:pt x="565" y="550"/>
                    </a:lnTo>
                    <a:lnTo>
                      <a:pt x="563" y="547"/>
                    </a:lnTo>
                    <a:lnTo>
                      <a:pt x="562" y="545"/>
                    </a:lnTo>
                    <a:lnTo>
                      <a:pt x="562" y="532"/>
                    </a:lnTo>
                    <a:lnTo>
                      <a:pt x="564" y="520"/>
                    </a:lnTo>
                    <a:lnTo>
                      <a:pt x="567" y="509"/>
                    </a:lnTo>
                    <a:lnTo>
                      <a:pt x="571" y="496"/>
                    </a:lnTo>
                    <a:lnTo>
                      <a:pt x="574" y="488"/>
                    </a:lnTo>
                    <a:lnTo>
                      <a:pt x="578" y="481"/>
                    </a:lnTo>
                    <a:lnTo>
                      <a:pt x="581" y="478"/>
                    </a:lnTo>
                    <a:lnTo>
                      <a:pt x="585" y="476"/>
                    </a:lnTo>
                    <a:lnTo>
                      <a:pt x="588" y="475"/>
                    </a:lnTo>
                    <a:lnTo>
                      <a:pt x="593" y="474"/>
                    </a:lnTo>
                    <a:lnTo>
                      <a:pt x="599" y="475"/>
                    </a:lnTo>
                    <a:lnTo>
                      <a:pt x="603" y="478"/>
                    </a:lnTo>
                    <a:lnTo>
                      <a:pt x="606" y="480"/>
                    </a:lnTo>
                    <a:lnTo>
                      <a:pt x="611" y="483"/>
                    </a:lnTo>
                    <a:lnTo>
                      <a:pt x="619" y="487"/>
                    </a:lnTo>
                    <a:lnTo>
                      <a:pt x="627" y="490"/>
                    </a:lnTo>
                    <a:lnTo>
                      <a:pt x="634" y="494"/>
                    </a:lnTo>
                    <a:lnTo>
                      <a:pt x="640" y="499"/>
                    </a:lnTo>
                    <a:lnTo>
                      <a:pt x="646" y="489"/>
                    </a:lnTo>
                    <a:lnTo>
                      <a:pt x="651" y="480"/>
                    </a:lnTo>
                    <a:lnTo>
                      <a:pt x="657" y="469"/>
                    </a:lnTo>
                    <a:lnTo>
                      <a:pt x="662" y="458"/>
                    </a:lnTo>
                    <a:lnTo>
                      <a:pt x="665" y="452"/>
                    </a:lnTo>
                    <a:lnTo>
                      <a:pt x="669" y="446"/>
                    </a:lnTo>
                    <a:lnTo>
                      <a:pt x="673" y="440"/>
                    </a:lnTo>
                    <a:lnTo>
                      <a:pt x="677" y="435"/>
                    </a:lnTo>
                    <a:lnTo>
                      <a:pt x="683" y="431"/>
                    </a:lnTo>
                    <a:lnTo>
                      <a:pt x="688" y="428"/>
                    </a:lnTo>
                    <a:lnTo>
                      <a:pt x="694" y="426"/>
                    </a:lnTo>
                    <a:lnTo>
                      <a:pt x="701" y="425"/>
                    </a:lnTo>
                    <a:lnTo>
                      <a:pt x="707" y="426"/>
                    </a:lnTo>
                    <a:lnTo>
                      <a:pt x="714" y="427"/>
                    </a:lnTo>
                    <a:lnTo>
                      <a:pt x="719" y="428"/>
                    </a:lnTo>
                    <a:lnTo>
                      <a:pt x="725" y="430"/>
                    </a:lnTo>
                    <a:lnTo>
                      <a:pt x="730" y="431"/>
                    </a:lnTo>
                    <a:lnTo>
                      <a:pt x="735" y="433"/>
                    </a:lnTo>
                    <a:lnTo>
                      <a:pt x="742" y="434"/>
                    </a:lnTo>
                    <a:lnTo>
                      <a:pt x="748" y="434"/>
                    </a:lnTo>
                    <a:lnTo>
                      <a:pt x="761" y="433"/>
                    </a:lnTo>
                    <a:lnTo>
                      <a:pt x="773" y="432"/>
                    </a:lnTo>
                    <a:lnTo>
                      <a:pt x="784" y="430"/>
                    </a:lnTo>
                    <a:lnTo>
                      <a:pt x="798" y="429"/>
                    </a:lnTo>
                    <a:lnTo>
                      <a:pt x="821" y="429"/>
                    </a:lnTo>
                    <a:lnTo>
                      <a:pt x="941" y="410"/>
                    </a:lnTo>
                    <a:lnTo>
                      <a:pt x="939" y="403"/>
                    </a:lnTo>
                    <a:lnTo>
                      <a:pt x="934" y="398"/>
                    </a:lnTo>
                    <a:lnTo>
                      <a:pt x="929" y="393"/>
                    </a:lnTo>
                    <a:lnTo>
                      <a:pt x="923" y="388"/>
                    </a:lnTo>
                    <a:lnTo>
                      <a:pt x="913" y="375"/>
                    </a:lnTo>
                    <a:lnTo>
                      <a:pt x="904" y="364"/>
                    </a:lnTo>
                    <a:lnTo>
                      <a:pt x="901" y="357"/>
                    </a:lnTo>
                    <a:lnTo>
                      <a:pt x="899" y="351"/>
                    </a:lnTo>
                    <a:lnTo>
                      <a:pt x="897" y="344"/>
                    </a:lnTo>
                    <a:lnTo>
                      <a:pt x="897" y="336"/>
                    </a:lnTo>
                    <a:lnTo>
                      <a:pt x="897" y="309"/>
                    </a:lnTo>
                    <a:lnTo>
                      <a:pt x="890" y="253"/>
                    </a:lnTo>
                    <a:lnTo>
                      <a:pt x="891" y="250"/>
                    </a:lnTo>
                    <a:lnTo>
                      <a:pt x="892" y="247"/>
                    </a:lnTo>
                    <a:lnTo>
                      <a:pt x="894" y="244"/>
                    </a:lnTo>
                    <a:lnTo>
                      <a:pt x="896" y="242"/>
                    </a:lnTo>
                    <a:lnTo>
                      <a:pt x="900" y="239"/>
                    </a:lnTo>
                    <a:lnTo>
                      <a:pt x="906" y="236"/>
                    </a:lnTo>
                    <a:lnTo>
                      <a:pt x="913" y="234"/>
                    </a:lnTo>
                    <a:lnTo>
                      <a:pt x="919" y="232"/>
                    </a:lnTo>
                    <a:lnTo>
                      <a:pt x="925" y="229"/>
                    </a:lnTo>
                    <a:lnTo>
                      <a:pt x="930" y="225"/>
                    </a:lnTo>
                    <a:lnTo>
                      <a:pt x="935" y="219"/>
                    </a:lnTo>
                    <a:lnTo>
                      <a:pt x="939" y="213"/>
                    </a:lnTo>
                    <a:lnTo>
                      <a:pt x="942" y="207"/>
                    </a:lnTo>
                    <a:lnTo>
                      <a:pt x="944" y="202"/>
                    </a:lnTo>
                    <a:lnTo>
                      <a:pt x="949" y="191"/>
                    </a:lnTo>
                    <a:lnTo>
                      <a:pt x="955" y="178"/>
                    </a:lnTo>
                    <a:lnTo>
                      <a:pt x="967" y="168"/>
                    </a:lnTo>
                    <a:lnTo>
                      <a:pt x="977" y="157"/>
                    </a:lnTo>
                    <a:lnTo>
                      <a:pt x="985" y="143"/>
                    </a:lnTo>
                    <a:lnTo>
                      <a:pt x="991" y="128"/>
                    </a:lnTo>
                    <a:lnTo>
                      <a:pt x="997" y="114"/>
                    </a:lnTo>
                    <a:lnTo>
                      <a:pt x="1002" y="97"/>
                    </a:lnTo>
                    <a:lnTo>
                      <a:pt x="1002" y="91"/>
                    </a:lnTo>
                    <a:lnTo>
                      <a:pt x="993" y="97"/>
                    </a:lnTo>
                    <a:lnTo>
                      <a:pt x="986" y="105"/>
                    </a:lnTo>
                    <a:lnTo>
                      <a:pt x="981" y="108"/>
                    </a:lnTo>
                    <a:lnTo>
                      <a:pt x="977" y="111"/>
                    </a:lnTo>
                    <a:lnTo>
                      <a:pt x="972" y="112"/>
                    </a:lnTo>
                    <a:lnTo>
                      <a:pt x="968" y="114"/>
                    </a:lnTo>
                    <a:lnTo>
                      <a:pt x="957" y="116"/>
                    </a:lnTo>
                    <a:lnTo>
                      <a:pt x="946" y="117"/>
                    </a:lnTo>
                    <a:lnTo>
                      <a:pt x="945" y="110"/>
                    </a:lnTo>
                    <a:lnTo>
                      <a:pt x="945" y="102"/>
                    </a:lnTo>
                    <a:lnTo>
                      <a:pt x="945" y="99"/>
                    </a:lnTo>
                    <a:lnTo>
                      <a:pt x="944" y="95"/>
                    </a:lnTo>
                    <a:lnTo>
                      <a:pt x="943" y="92"/>
                    </a:lnTo>
                    <a:lnTo>
                      <a:pt x="941" y="89"/>
                    </a:lnTo>
                    <a:lnTo>
                      <a:pt x="939" y="87"/>
                    </a:lnTo>
                    <a:lnTo>
                      <a:pt x="936" y="85"/>
                    </a:lnTo>
                    <a:lnTo>
                      <a:pt x="933" y="84"/>
                    </a:lnTo>
                    <a:lnTo>
                      <a:pt x="930" y="84"/>
                    </a:lnTo>
                    <a:lnTo>
                      <a:pt x="924" y="84"/>
                    </a:lnTo>
                    <a:lnTo>
                      <a:pt x="918" y="83"/>
                    </a:lnTo>
                    <a:lnTo>
                      <a:pt x="915" y="82"/>
                    </a:lnTo>
                    <a:lnTo>
                      <a:pt x="912" y="81"/>
                    </a:lnTo>
                    <a:lnTo>
                      <a:pt x="910" y="79"/>
                    </a:lnTo>
                    <a:lnTo>
                      <a:pt x="907" y="77"/>
                    </a:lnTo>
                    <a:lnTo>
                      <a:pt x="904" y="71"/>
                    </a:lnTo>
                    <a:lnTo>
                      <a:pt x="899" y="66"/>
                    </a:lnTo>
                    <a:lnTo>
                      <a:pt x="887" y="56"/>
                    </a:lnTo>
                    <a:lnTo>
                      <a:pt x="876" y="46"/>
                    </a:lnTo>
                    <a:lnTo>
                      <a:pt x="871" y="41"/>
                    </a:lnTo>
                    <a:lnTo>
                      <a:pt x="867" y="35"/>
                    </a:lnTo>
                    <a:lnTo>
                      <a:pt x="864" y="29"/>
                    </a:lnTo>
                    <a:lnTo>
                      <a:pt x="861" y="22"/>
                    </a:lnTo>
                    <a:lnTo>
                      <a:pt x="858" y="14"/>
                    </a:lnTo>
                    <a:lnTo>
                      <a:pt x="857" y="9"/>
                    </a:lnTo>
                    <a:lnTo>
                      <a:pt x="854" y="4"/>
                    </a:lnTo>
                    <a:lnTo>
                      <a:pt x="848" y="0"/>
                    </a:lnTo>
                    <a:close/>
                  </a:path>
                </a:pathLst>
              </a:custGeom>
              <a:solidFill>
                <a:srgbClr val="333333"/>
              </a:solidFill>
              <a:ln w="9525">
                <a:solidFill>
                  <a:sysClr val="windowText" lastClr="000000">
                    <a:lumMod val="50000"/>
                    <a:lumOff val="50000"/>
                  </a:sysClr>
                </a:solidFill>
                <a:round/>
                <a:headEnd/>
                <a:tailEnd/>
              </a:ln>
            </p:spPr>
          </p:sp>
          <p:sp>
            <p:nvSpPr>
              <p:cNvPr id="17" name="Dem._People's_Republic_of_Korea"/>
              <p:cNvSpPr>
                <a:spLocks/>
              </p:cNvSpPr>
              <p:nvPr/>
            </p:nvSpPr>
            <p:spPr bwMode="auto">
              <a:xfrm>
                <a:off x="5766151" y="2606050"/>
                <a:ext cx="267430" cy="451177"/>
              </a:xfrm>
              <a:custGeom>
                <a:avLst/>
                <a:gdLst/>
                <a:ahLst/>
                <a:cxnLst>
                  <a:cxn ang="0">
                    <a:pos x="460" y="50"/>
                  </a:cxn>
                  <a:cxn ang="0">
                    <a:pos x="455" y="79"/>
                  </a:cxn>
                  <a:cxn ang="0">
                    <a:pos x="436" y="101"/>
                  </a:cxn>
                  <a:cxn ang="0">
                    <a:pos x="431" y="168"/>
                  </a:cxn>
                  <a:cxn ang="0">
                    <a:pos x="449" y="243"/>
                  </a:cxn>
                  <a:cxn ang="0">
                    <a:pos x="465" y="313"/>
                  </a:cxn>
                  <a:cxn ang="0">
                    <a:pos x="462" y="358"/>
                  </a:cxn>
                  <a:cxn ang="0">
                    <a:pos x="427" y="411"/>
                  </a:cxn>
                  <a:cxn ang="0">
                    <a:pos x="398" y="466"/>
                  </a:cxn>
                  <a:cxn ang="0">
                    <a:pos x="373" y="510"/>
                  </a:cxn>
                  <a:cxn ang="0">
                    <a:pos x="354" y="575"/>
                  </a:cxn>
                  <a:cxn ang="0">
                    <a:pos x="363" y="643"/>
                  </a:cxn>
                  <a:cxn ang="0">
                    <a:pos x="386" y="657"/>
                  </a:cxn>
                  <a:cxn ang="0">
                    <a:pos x="475" y="687"/>
                  </a:cxn>
                  <a:cxn ang="0">
                    <a:pos x="524" y="702"/>
                  </a:cxn>
                  <a:cxn ang="0">
                    <a:pos x="564" y="731"/>
                  </a:cxn>
                  <a:cxn ang="0">
                    <a:pos x="530" y="779"/>
                  </a:cxn>
                  <a:cxn ang="0">
                    <a:pos x="498" y="791"/>
                  </a:cxn>
                  <a:cxn ang="0">
                    <a:pos x="431" y="812"/>
                  </a:cxn>
                  <a:cxn ang="0">
                    <a:pos x="407" y="873"/>
                  </a:cxn>
                  <a:cxn ang="0">
                    <a:pos x="413" y="901"/>
                  </a:cxn>
                  <a:cxn ang="0">
                    <a:pos x="382" y="923"/>
                  </a:cxn>
                  <a:cxn ang="0">
                    <a:pos x="334" y="919"/>
                  </a:cxn>
                  <a:cxn ang="0">
                    <a:pos x="282" y="951"/>
                  </a:cxn>
                  <a:cxn ang="0">
                    <a:pos x="266" y="967"/>
                  </a:cxn>
                  <a:cxn ang="0">
                    <a:pos x="231" y="948"/>
                  </a:cxn>
                  <a:cxn ang="0">
                    <a:pos x="173" y="930"/>
                  </a:cxn>
                  <a:cxn ang="0">
                    <a:pos x="145" y="925"/>
                  </a:cxn>
                  <a:cxn ang="0">
                    <a:pos x="152" y="894"/>
                  </a:cxn>
                  <a:cxn ang="0">
                    <a:pos x="172" y="836"/>
                  </a:cxn>
                  <a:cxn ang="0">
                    <a:pos x="195" y="824"/>
                  </a:cxn>
                  <a:cxn ang="0">
                    <a:pos x="206" y="779"/>
                  </a:cxn>
                  <a:cxn ang="0">
                    <a:pos x="180" y="742"/>
                  </a:cxn>
                  <a:cxn ang="0">
                    <a:pos x="138" y="721"/>
                  </a:cxn>
                  <a:cxn ang="0">
                    <a:pos x="98" y="732"/>
                  </a:cxn>
                  <a:cxn ang="0">
                    <a:pos x="50" y="754"/>
                  </a:cxn>
                  <a:cxn ang="0">
                    <a:pos x="8" y="734"/>
                  </a:cxn>
                  <a:cxn ang="0">
                    <a:pos x="1" y="686"/>
                  </a:cxn>
                  <a:cxn ang="0">
                    <a:pos x="36" y="627"/>
                  </a:cxn>
                  <a:cxn ang="0">
                    <a:pos x="69" y="579"/>
                  </a:cxn>
                  <a:cxn ang="0">
                    <a:pos x="80" y="513"/>
                  </a:cxn>
                  <a:cxn ang="0">
                    <a:pos x="91" y="457"/>
                  </a:cxn>
                  <a:cxn ang="0">
                    <a:pos x="84" y="395"/>
                  </a:cxn>
                  <a:cxn ang="0">
                    <a:pos x="80" y="356"/>
                  </a:cxn>
                  <a:cxn ang="0">
                    <a:pos x="137" y="345"/>
                  </a:cxn>
                  <a:cxn ang="0">
                    <a:pos x="237" y="342"/>
                  </a:cxn>
                  <a:cxn ang="0">
                    <a:pos x="254" y="315"/>
                  </a:cxn>
                  <a:cxn ang="0">
                    <a:pos x="270" y="279"/>
                  </a:cxn>
                  <a:cxn ang="0">
                    <a:pos x="275" y="237"/>
                  </a:cxn>
                  <a:cxn ang="0">
                    <a:pos x="314" y="226"/>
                  </a:cxn>
                  <a:cxn ang="0">
                    <a:pos x="323" y="198"/>
                  </a:cxn>
                  <a:cxn ang="0">
                    <a:pos x="352" y="165"/>
                  </a:cxn>
                  <a:cxn ang="0">
                    <a:pos x="376" y="129"/>
                  </a:cxn>
                  <a:cxn ang="0">
                    <a:pos x="384" y="9"/>
                  </a:cxn>
                </a:cxnLst>
                <a:rect l="0" t="0" r="r" b="b"/>
                <a:pathLst>
                  <a:path w="564" h="968">
                    <a:moveTo>
                      <a:pt x="419" y="0"/>
                    </a:moveTo>
                    <a:lnTo>
                      <a:pt x="430" y="16"/>
                    </a:lnTo>
                    <a:lnTo>
                      <a:pt x="440" y="31"/>
                    </a:lnTo>
                    <a:lnTo>
                      <a:pt x="446" y="37"/>
                    </a:lnTo>
                    <a:lnTo>
                      <a:pt x="452" y="43"/>
                    </a:lnTo>
                    <a:lnTo>
                      <a:pt x="460" y="50"/>
                    </a:lnTo>
                    <a:lnTo>
                      <a:pt x="467" y="56"/>
                    </a:lnTo>
                    <a:lnTo>
                      <a:pt x="468" y="62"/>
                    </a:lnTo>
                    <a:lnTo>
                      <a:pt x="466" y="68"/>
                    </a:lnTo>
                    <a:lnTo>
                      <a:pt x="464" y="72"/>
                    </a:lnTo>
                    <a:lnTo>
                      <a:pt x="460" y="75"/>
                    </a:lnTo>
                    <a:lnTo>
                      <a:pt x="455" y="79"/>
                    </a:lnTo>
                    <a:lnTo>
                      <a:pt x="450" y="81"/>
                    </a:lnTo>
                    <a:lnTo>
                      <a:pt x="446" y="83"/>
                    </a:lnTo>
                    <a:lnTo>
                      <a:pt x="442" y="85"/>
                    </a:lnTo>
                    <a:lnTo>
                      <a:pt x="439" y="89"/>
                    </a:lnTo>
                    <a:lnTo>
                      <a:pt x="437" y="93"/>
                    </a:lnTo>
                    <a:lnTo>
                      <a:pt x="436" y="101"/>
                    </a:lnTo>
                    <a:lnTo>
                      <a:pt x="436" y="109"/>
                    </a:lnTo>
                    <a:lnTo>
                      <a:pt x="436" y="117"/>
                    </a:lnTo>
                    <a:lnTo>
                      <a:pt x="436" y="125"/>
                    </a:lnTo>
                    <a:lnTo>
                      <a:pt x="433" y="133"/>
                    </a:lnTo>
                    <a:lnTo>
                      <a:pt x="431" y="142"/>
                    </a:lnTo>
                    <a:lnTo>
                      <a:pt x="431" y="168"/>
                    </a:lnTo>
                    <a:lnTo>
                      <a:pt x="431" y="189"/>
                    </a:lnTo>
                    <a:lnTo>
                      <a:pt x="431" y="212"/>
                    </a:lnTo>
                    <a:lnTo>
                      <a:pt x="431" y="238"/>
                    </a:lnTo>
                    <a:lnTo>
                      <a:pt x="437" y="239"/>
                    </a:lnTo>
                    <a:lnTo>
                      <a:pt x="443" y="241"/>
                    </a:lnTo>
                    <a:lnTo>
                      <a:pt x="449" y="243"/>
                    </a:lnTo>
                    <a:lnTo>
                      <a:pt x="454" y="248"/>
                    </a:lnTo>
                    <a:lnTo>
                      <a:pt x="459" y="251"/>
                    </a:lnTo>
                    <a:lnTo>
                      <a:pt x="463" y="256"/>
                    </a:lnTo>
                    <a:lnTo>
                      <a:pt x="465" y="261"/>
                    </a:lnTo>
                    <a:lnTo>
                      <a:pt x="465" y="267"/>
                    </a:lnTo>
                    <a:lnTo>
                      <a:pt x="465" y="313"/>
                    </a:lnTo>
                    <a:lnTo>
                      <a:pt x="469" y="323"/>
                    </a:lnTo>
                    <a:lnTo>
                      <a:pt x="472" y="334"/>
                    </a:lnTo>
                    <a:lnTo>
                      <a:pt x="472" y="341"/>
                    </a:lnTo>
                    <a:lnTo>
                      <a:pt x="470" y="347"/>
                    </a:lnTo>
                    <a:lnTo>
                      <a:pt x="467" y="353"/>
                    </a:lnTo>
                    <a:lnTo>
                      <a:pt x="462" y="358"/>
                    </a:lnTo>
                    <a:lnTo>
                      <a:pt x="452" y="362"/>
                    </a:lnTo>
                    <a:lnTo>
                      <a:pt x="445" y="367"/>
                    </a:lnTo>
                    <a:lnTo>
                      <a:pt x="440" y="378"/>
                    </a:lnTo>
                    <a:lnTo>
                      <a:pt x="437" y="392"/>
                    </a:lnTo>
                    <a:lnTo>
                      <a:pt x="433" y="402"/>
                    </a:lnTo>
                    <a:lnTo>
                      <a:pt x="427" y="411"/>
                    </a:lnTo>
                    <a:lnTo>
                      <a:pt x="423" y="421"/>
                    </a:lnTo>
                    <a:lnTo>
                      <a:pt x="418" y="429"/>
                    </a:lnTo>
                    <a:lnTo>
                      <a:pt x="413" y="437"/>
                    </a:lnTo>
                    <a:lnTo>
                      <a:pt x="408" y="446"/>
                    </a:lnTo>
                    <a:lnTo>
                      <a:pt x="403" y="455"/>
                    </a:lnTo>
                    <a:lnTo>
                      <a:pt x="398" y="466"/>
                    </a:lnTo>
                    <a:lnTo>
                      <a:pt x="396" y="472"/>
                    </a:lnTo>
                    <a:lnTo>
                      <a:pt x="393" y="479"/>
                    </a:lnTo>
                    <a:lnTo>
                      <a:pt x="390" y="484"/>
                    </a:lnTo>
                    <a:lnTo>
                      <a:pt x="386" y="489"/>
                    </a:lnTo>
                    <a:lnTo>
                      <a:pt x="379" y="498"/>
                    </a:lnTo>
                    <a:lnTo>
                      <a:pt x="373" y="510"/>
                    </a:lnTo>
                    <a:lnTo>
                      <a:pt x="367" y="522"/>
                    </a:lnTo>
                    <a:lnTo>
                      <a:pt x="363" y="533"/>
                    </a:lnTo>
                    <a:lnTo>
                      <a:pt x="359" y="543"/>
                    </a:lnTo>
                    <a:lnTo>
                      <a:pt x="357" y="553"/>
                    </a:lnTo>
                    <a:lnTo>
                      <a:pt x="355" y="564"/>
                    </a:lnTo>
                    <a:lnTo>
                      <a:pt x="354" y="575"/>
                    </a:lnTo>
                    <a:lnTo>
                      <a:pt x="353" y="586"/>
                    </a:lnTo>
                    <a:lnTo>
                      <a:pt x="352" y="599"/>
                    </a:lnTo>
                    <a:lnTo>
                      <a:pt x="361" y="610"/>
                    </a:lnTo>
                    <a:lnTo>
                      <a:pt x="370" y="622"/>
                    </a:lnTo>
                    <a:lnTo>
                      <a:pt x="366" y="632"/>
                    </a:lnTo>
                    <a:lnTo>
                      <a:pt x="363" y="643"/>
                    </a:lnTo>
                    <a:lnTo>
                      <a:pt x="363" y="647"/>
                    </a:lnTo>
                    <a:lnTo>
                      <a:pt x="365" y="650"/>
                    </a:lnTo>
                    <a:lnTo>
                      <a:pt x="367" y="652"/>
                    </a:lnTo>
                    <a:lnTo>
                      <a:pt x="370" y="653"/>
                    </a:lnTo>
                    <a:lnTo>
                      <a:pt x="378" y="656"/>
                    </a:lnTo>
                    <a:lnTo>
                      <a:pt x="386" y="657"/>
                    </a:lnTo>
                    <a:lnTo>
                      <a:pt x="400" y="661"/>
                    </a:lnTo>
                    <a:lnTo>
                      <a:pt x="412" y="665"/>
                    </a:lnTo>
                    <a:lnTo>
                      <a:pt x="424" y="668"/>
                    </a:lnTo>
                    <a:lnTo>
                      <a:pt x="438" y="673"/>
                    </a:lnTo>
                    <a:lnTo>
                      <a:pt x="458" y="680"/>
                    </a:lnTo>
                    <a:lnTo>
                      <a:pt x="475" y="687"/>
                    </a:lnTo>
                    <a:lnTo>
                      <a:pt x="483" y="690"/>
                    </a:lnTo>
                    <a:lnTo>
                      <a:pt x="493" y="693"/>
                    </a:lnTo>
                    <a:lnTo>
                      <a:pt x="502" y="695"/>
                    </a:lnTo>
                    <a:lnTo>
                      <a:pt x="512" y="697"/>
                    </a:lnTo>
                    <a:lnTo>
                      <a:pt x="519" y="699"/>
                    </a:lnTo>
                    <a:lnTo>
                      <a:pt x="524" y="702"/>
                    </a:lnTo>
                    <a:lnTo>
                      <a:pt x="529" y="705"/>
                    </a:lnTo>
                    <a:lnTo>
                      <a:pt x="533" y="708"/>
                    </a:lnTo>
                    <a:lnTo>
                      <a:pt x="543" y="715"/>
                    </a:lnTo>
                    <a:lnTo>
                      <a:pt x="552" y="723"/>
                    </a:lnTo>
                    <a:lnTo>
                      <a:pt x="558" y="726"/>
                    </a:lnTo>
                    <a:lnTo>
                      <a:pt x="564" y="731"/>
                    </a:lnTo>
                    <a:lnTo>
                      <a:pt x="558" y="742"/>
                    </a:lnTo>
                    <a:lnTo>
                      <a:pt x="552" y="752"/>
                    </a:lnTo>
                    <a:lnTo>
                      <a:pt x="545" y="763"/>
                    </a:lnTo>
                    <a:lnTo>
                      <a:pt x="538" y="772"/>
                    </a:lnTo>
                    <a:lnTo>
                      <a:pt x="534" y="776"/>
                    </a:lnTo>
                    <a:lnTo>
                      <a:pt x="530" y="779"/>
                    </a:lnTo>
                    <a:lnTo>
                      <a:pt x="526" y="782"/>
                    </a:lnTo>
                    <a:lnTo>
                      <a:pt x="521" y="785"/>
                    </a:lnTo>
                    <a:lnTo>
                      <a:pt x="516" y="788"/>
                    </a:lnTo>
                    <a:lnTo>
                      <a:pt x="510" y="790"/>
                    </a:lnTo>
                    <a:lnTo>
                      <a:pt x="504" y="791"/>
                    </a:lnTo>
                    <a:lnTo>
                      <a:pt x="498" y="791"/>
                    </a:lnTo>
                    <a:lnTo>
                      <a:pt x="451" y="791"/>
                    </a:lnTo>
                    <a:lnTo>
                      <a:pt x="446" y="792"/>
                    </a:lnTo>
                    <a:lnTo>
                      <a:pt x="442" y="794"/>
                    </a:lnTo>
                    <a:lnTo>
                      <a:pt x="438" y="797"/>
                    </a:lnTo>
                    <a:lnTo>
                      <a:pt x="436" y="802"/>
                    </a:lnTo>
                    <a:lnTo>
                      <a:pt x="431" y="812"/>
                    </a:lnTo>
                    <a:lnTo>
                      <a:pt x="427" y="824"/>
                    </a:lnTo>
                    <a:lnTo>
                      <a:pt x="420" y="838"/>
                    </a:lnTo>
                    <a:lnTo>
                      <a:pt x="414" y="852"/>
                    </a:lnTo>
                    <a:lnTo>
                      <a:pt x="411" y="858"/>
                    </a:lnTo>
                    <a:lnTo>
                      <a:pt x="408" y="865"/>
                    </a:lnTo>
                    <a:lnTo>
                      <a:pt x="407" y="873"/>
                    </a:lnTo>
                    <a:lnTo>
                      <a:pt x="406" y="881"/>
                    </a:lnTo>
                    <a:lnTo>
                      <a:pt x="407" y="886"/>
                    </a:lnTo>
                    <a:lnTo>
                      <a:pt x="409" y="891"/>
                    </a:lnTo>
                    <a:lnTo>
                      <a:pt x="411" y="895"/>
                    </a:lnTo>
                    <a:lnTo>
                      <a:pt x="413" y="901"/>
                    </a:lnTo>
                    <a:lnTo>
                      <a:pt x="413" y="901"/>
                    </a:lnTo>
                    <a:lnTo>
                      <a:pt x="408" y="903"/>
                    </a:lnTo>
                    <a:lnTo>
                      <a:pt x="402" y="907"/>
                    </a:lnTo>
                    <a:lnTo>
                      <a:pt x="397" y="911"/>
                    </a:lnTo>
                    <a:lnTo>
                      <a:pt x="392" y="916"/>
                    </a:lnTo>
                    <a:lnTo>
                      <a:pt x="387" y="920"/>
                    </a:lnTo>
                    <a:lnTo>
                      <a:pt x="382" y="923"/>
                    </a:lnTo>
                    <a:lnTo>
                      <a:pt x="376" y="926"/>
                    </a:lnTo>
                    <a:lnTo>
                      <a:pt x="369" y="928"/>
                    </a:lnTo>
                    <a:lnTo>
                      <a:pt x="359" y="925"/>
                    </a:lnTo>
                    <a:lnTo>
                      <a:pt x="352" y="923"/>
                    </a:lnTo>
                    <a:lnTo>
                      <a:pt x="344" y="920"/>
                    </a:lnTo>
                    <a:lnTo>
                      <a:pt x="334" y="919"/>
                    </a:lnTo>
                    <a:lnTo>
                      <a:pt x="301" y="919"/>
                    </a:lnTo>
                    <a:lnTo>
                      <a:pt x="297" y="912"/>
                    </a:lnTo>
                    <a:lnTo>
                      <a:pt x="291" y="906"/>
                    </a:lnTo>
                    <a:lnTo>
                      <a:pt x="288" y="926"/>
                    </a:lnTo>
                    <a:lnTo>
                      <a:pt x="284" y="946"/>
                    </a:lnTo>
                    <a:lnTo>
                      <a:pt x="282" y="951"/>
                    </a:lnTo>
                    <a:lnTo>
                      <a:pt x="280" y="955"/>
                    </a:lnTo>
                    <a:lnTo>
                      <a:pt x="278" y="959"/>
                    </a:lnTo>
                    <a:lnTo>
                      <a:pt x="276" y="962"/>
                    </a:lnTo>
                    <a:lnTo>
                      <a:pt x="273" y="964"/>
                    </a:lnTo>
                    <a:lnTo>
                      <a:pt x="270" y="966"/>
                    </a:lnTo>
                    <a:lnTo>
                      <a:pt x="266" y="967"/>
                    </a:lnTo>
                    <a:lnTo>
                      <a:pt x="261" y="968"/>
                    </a:lnTo>
                    <a:lnTo>
                      <a:pt x="257" y="967"/>
                    </a:lnTo>
                    <a:lnTo>
                      <a:pt x="252" y="964"/>
                    </a:lnTo>
                    <a:lnTo>
                      <a:pt x="249" y="961"/>
                    </a:lnTo>
                    <a:lnTo>
                      <a:pt x="245" y="958"/>
                    </a:lnTo>
                    <a:lnTo>
                      <a:pt x="231" y="948"/>
                    </a:lnTo>
                    <a:lnTo>
                      <a:pt x="218" y="938"/>
                    </a:lnTo>
                    <a:lnTo>
                      <a:pt x="211" y="935"/>
                    </a:lnTo>
                    <a:lnTo>
                      <a:pt x="205" y="932"/>
                    </a:lnTo>
                    <a:lnTo>
                      <a:pt x="196" y="930"/>
                    </a:lnTo>
                    <a:lnTo>
                      <a:pt x="188" y="929"/>
                    </a:lnTo>
                    <a:lnTo>
                      <a:pt x="173" y="930"/>
                    </a:lnTo>
                    <a:lnTo>
                      <a:pt x="158" y="932"/>
                    </a:lnTo>
                    <a:lnTo>
                      <a:pt x="155" y="932"/>
                    </a:lnTo>
                    <a:lnTo>
                      <a:pt x="152" y="931"/>
                    </a:lnTo>
                    <a:lnTo>
                      <a:pt x="149" y="930"/>
                    </a:lnTo>
                    <a:lnTo>
                      <a:pt x="147" y="928"/>
                    </a:lnTo>
                    <a:lnTo>
                      <a:pt x="145" y="925"/>
                    </a:lnTo>
                    <a:lnTo>
                      <a:pt x="144" y="922"/>
                    </a:lnTo>
                    <a:lnTo>
                      <a:pt x="143" y="919"/>
                    </a:lnTo>
                    <a:lnTo>
                      <a:pt x="143" y="916"/>
                    </a:lnTo>
                    <a:lnTo>
                      <a:pt x="145" y="910"/>
                    </a:lnTo>
                    <a:lnTo>
                      <a:pt x="148" y="904"/>
                    </a:lnTo>
                    <a:lnTo>
                      <a:pt x="152" y="894"/>
                    </a:lnTo>
                    <a:lnTo>
                      <a:pt x="155" y="886"/>
                    </a:lnTo>
                    <a:lnTo>
                      <a:pt x="158" y="878"/>
                    </a:lnTo>
                    <a:lnTo>
                      <a:pt x="162" y="868"/>
                    </a:lnTo>
                    <a:lnTo>
                      <a:pt x="166" y="854"/>
                    </a:lnTo>
                    <a:lnTo>
                      <a:pt x="169" y="839"/>
                    </a:lnTo>
                    <a:lnTo>
                      <a:pt x="172" y="836"/>
                    </a:lnTo>
                    <a:lnTo>
                      <a:pt x="174" y="835"/>
                    </a:lnTo>
                    <a:lnTo>
                      <a:pt x="176" y="833"/>
                    </a:lnTo>
                    <a:lnTo>
                      <a:pt x="179" y="833"/>
                    </a:lnTo>
                    <a:lnTo>
                      <a:pt x="185" y="831"/>
                    </a:lnTo>
                    <a:lnTo>
                      <a:pt x="191" y="829"/>
                    </a:lnTo>
                    <a:lnTo>
                      <a:pt x="195" y="824"/>
                    </a:lnTo>
                    <a:lnTo>
                      <a:pt x="198" y="820"/>
                    </a:lnTo>
                    <a:lnTo>
                      <a:pt x="202" y="816"/>
                    </a:lnTo>
                    <a:lnTo>
                      <a:pt x="204" y="810"/>
                    </a:lnTo>
                    <a:lnTo>
                      <a:pt x="206" y="800"/>
                    </a:lnTo>
                    <a:lnTo>
                      <a:pt x="207" y="789"/>
                    </a:lnTo>
                    <a:lnTo>
                      <a:pt x="206" y="779"/>
                    </a:lnTo>
                    <a:lnTo>
                      <a:pt x="204" y="772"/>
                    </a:lnTo>
                    <a:lnTo>
                      <a:pt x="201" y="765"/>
                    </a:lnTo>
                    <a:lnTo>
                      <a:pt x="197" y="759"/>
                    </a:lnTo>
                    <a:lnTo>
                      <a:pt x="192" y="752"/>
                    </a:lnTo>
                    <a:lnTo>
                      <a:pt x="187" y="747"/>
                    </a:lnTo>
                    <a:lnTo>
                      <a:pt x="180" y="742"/>
                    </a:lnTo>
                    <a:lnTo>
                      <a:pt x="173" y="737"/>
                    </a:lnTo>
                    <a:lnTo>
                      <a:pt x="163" y="731"/>
                    </a:lnTo>
                    <a:lnTo>
                      <a:pt x="154" y="725"/>
                    </a:lnTo>
                    <a:lnTo>
                      <a:pt x="149" y="723"/>
                    </a:lnTo>
                    <a:lnTo>
                      <a:pt x="144" y="721"/>
                    </a:lnTo>
                    <a:lnTo>
                      <a:pt x="138" y="721"/>
                    </a:lnTo>
                    <a:lnTo>
                      <a:pt x="132" y="720"/>
                    </a:lnTo>
                    <a:lnTo>
                      <a:pt x="125" y="721"/>
                    </a:lnTo>
                    <a:lnTo>
                      <a:pt x="119" y="722"/>
                    </a:lnTo>
                    <a:lnTo>
                      <a:pt x="114" y="723"/>
                    </a:lnTo>
                    <a:lnTo>
                      <a:pt x="108" y="725"/>
                    </a:lnTo>
                    <a:lnTo>
                      <a:pt x="98" y="732"/>
                    </a:lnTo>
                    <a:lnTo>
                      <a:pt x="88" y="738"/>
                    </a:lnTo>
                    <a:lnTo>
                      <a:pt x="78" y="744"/>
                    </a:lnTo>
                    <a:lnTo>
                      <a:pt x="68" y="749"/>
                    </a:lnTo>
                    <a:lnTo>
                      <a:pt x="63" y="751"/>
                    </a:lnTo>
                    <a:lnTo>
                      <a:pt x="57" y="753"/>
                    </a:lnTo>
                    <a:lnTo>
                      <a:pt x="50" y="754"/>
                    </a:lnTo>
                    <a:lnTo>
                      <a:pt x="43" y="754"/>
                    </a:lnTo>
                    <a:lnTo>
                      <a:pt x="39" y="751"/>
                    </a:lnTo>
                    <a:lnTo>
                      <a:pt x="34" y="746"/>
                    </a:lnTo>
                    <a:lnTo>
                      <a:pt x="24" y="743"/>
                    </a:lnTo>
                    <a:lnTo>
                      <a:pt x="15" y="740"/>
                    </a:lnTo>
                    <a:lnTo>
                      <a:pt x="8" y="734"/>
                    </a:lnTo>
                    <a:lnTo>
                      <a:pt x="3" y="728"/>
                    </a:lnTo>
                    <a:lnTo>
                      <a:pt x="2" y="718"/>
                    </a:lnTo>
                    <a:lnTo>
                      <a:pt x="1" y="712"/>
                    </a:lnTo>
                    <a:lnTo>
                      <a:pt x="1" y="705"/>
                    </a:lnTo>
                    <a:lnTo>
                      <a:pt x="0" y="695"/>
                    </a:lnTo>
                    <a:lnTo>
                      <a:pt x="1" y="686"/>
                    </a:lnTo>
                    <a:lnTo>
                      <a:pt x="2" y="678"/>
                    </a:lnTo>
                    <a:lnTo>
                      <a:pt x="4" y="670"/>
                    </a:lnTo>
                    <a:lnTo>
                      <a:pt x="7" y="663"/>
                    </a:lnTo>
                    <a:lnTo>
                      <a:pt x="15" y="651"/>
                    </a:lnTo>
                    <a:lnTo>
                      <a:pt x="24" y="638"/>
                    </a:lnTo>
                    <a:lnTo>
                      <a:pt x="36" y="627"/>
                    </a:lnTo>
                    <a:lnTo>
                      <a:pt x="46" y="614"/>
                    </a:lnTo>
                    <a:lnTo>
                      <a:pt x="51" y="608"/>
                    </a:lnTo>
                    <a:lnTo>
                      <a:pt x="57" y="601"/>
                    </a:lnTo>
                    <a:lnTo>
                      <a:pt x="62" y="594"/>
                    </a:lnTo>
                    <a:lnTo>
                      <a:pt x="66" y="586"/>
                    </a:lnTo>
                    <a:lnTo>
                      <a:pt x="69" y="579"/>
                    </a:lnTo>
                    <a:lnTo>
                      <a:pt x="72" y="572"/>
                    </a:lnTo>
                    <a:lnTo>
                      <a:pt x="74" y="566"/>
                    </a:lnTo>
                    <a:lnTo>
                      <a:pt x="75" y="558"/>
                    </a:lnTo>
                    <a:lnTo>
                      <a:pt x="76" y="545"/>
                    </a:lnTo>
                    <a:lnTo>
                      <a:pt x="78" y="529"/>
                    </a:lnTo>
                    <a:lnTo>
                      <a:pt x="80" y="513"/>
                    </a:lnTo>
                    <a:lnTo>
                      <a:pt x="84" y="499"/>
                    </a:lnTo>
                    <a:lnTo>
                      <a:pt x="87" y="492"/>
                    </a:lnTo>
                    <a:lnTo>
                      <a:pt x="89" y="486"/>
                    </a:lnTo>
                    <a:lnTo>
                      <a:pt x="90" y="478"/>
                    </a:lnTo>
                    <a:lnTo>
                      <a:pt x="90" y="469"/>
                    </a:lnTo>
                    <a:lnTo>
                      <a:pt x="91" y="457"/>
                    </a:lnTo>
                    <a:lnTo>
                      <a:pt x="91" y="446"/>
                    </a:lnTo>
                    <a:lnTo>
                      <a:pt x="89" y="433"/>
                    </a:lnTo>
                    <a:lnTo>
                      <a:pt x="87" y="421"/>
                    </a:lnTo>
                    <a:lnTo>
                      <a:pt x="84" y="411"/>
                    </a:lnTo>
                    <a:lnTo>
                      <a:pt x="84" y="403"/>
                    </a:lnTo>
                    <a:lnTo>
                      <a:pt x="84" y="395"/>
                    </a:lnTo>
                    <a:lnTo>
                      <a:pt x="82" y="385"/>
                    </a:lnTo>
                    <a:lnTo>
                      <a:pt x="78" y="378"/>
                    </a:lnTo>
                    <a:lnTo>
                      <a:pt x="75" y="371"/>
                    </a:lnTo>
                    <a:lnTo>
                      <a:pt x="76" y="366"/>
                    </a:lnTo>
                    <a:lnTo>
                      <a:pt x="78" y="361"/>
                    </a:lnTo>
                    <a:lnTo>
                      <a:pt x="80" y="356"/>
                    </a:lnTo>
                    <a:lnTo>
                      <a:pt x="83" y="352"/>
                    </a:lnTo>
                    <a:lnTo>
                      <a:pt x="88" y="349"/>
                    </a:lnTo>
                    <a:lnTo>
                      <a:pt x="93" y="347"/>
                    </a:lnTo>
                    <a:lnTo>
                      <a:pt x="98" y="346"/>
                    </a:lnTo>
                    <a:lnTo>
                      <a:pt x="103" y="345"/>
                    </a:lnTo>
                    <a:lnTo>
                      <a:pt x="137" y="345"/>
                    </a:lnTo>
                    <a:lnTo>
                      <a:pt x="167" y="345"/>
                    </a:lnTo>
                    <a:lnTo>
                      <a:pt x="197" y="345"/>
                    </a:lnTo>
                    <a:lnTo>
                      <a:pt x="231" y="345"/>
                    </a:lnTo>
                    <a:lnTo>
                      <a:pt x="234" y="344"/>
                    </a:lnTo>
                    <a:lnTo>
                      <a:pt x="236" y="344"/>
                    </a:lnTo>
                    <a:lnTo>
                      <a:pt x="237" y="342"/>
                    </a:lnTo>
                    <a:lnTo>
                      <a:pt x="239" y="341"/>
                    </a:lnTo>
                    <a:lnTo>
                      <a:pt x="241" y="337"/>
                    </a:lnTo>
                    <a:lnTo>
                      <a:pt x="244" y="331"/>
                    </a:lnTo>
                    <a:lnTo>
                      <a:pt x="248" y="326"/>
                    </a:lnTo>
                    <a:lnTo>
                      <a:pt x="251" y="321"/>
                    </a:lnTo>
                    <a:lnTo>
                      <a:pt x="254" y="315"/>
                    </a:lnTo>
                    <a:lnTo>
                      <a:pt x="258" y="309"/>
                    </a:lnTo>
                    <a:lnTo>
                      <a:pt x="262" y="299"/>
                    </a:lnTo>
                    <a:lnTo>
                      <a:pt x="266" y="292"/>
                    </a:lnTo>
                    <a:lnTo>
                      <a:pt x="268" y="288"/>
                    </a:lnTo>
                    <a:lnTo>
                      <a:pt x="269" y="284"/>
                    </a:lnTo>
                    <a:lnTo>
                      <a:pt x="270" y="279"/>
                    </a:lnTo>
                    <a:lnTo>
                      <a:pt x="270" y="274"/>
                    </a:lnTo>
                    <a:lnTo>
                      <a:pt x="270" y="246"/>
                    </a:lnTo>
                    <a:lnTo>
                      <a:pt x="271" y="243"/>
                    </a:lnTo>
                    <a:lnTo>
                      <a:pt x="272" y="240"/>
                    </a:lnTo>
                    <a:lnTo>
                      <a:pt x="273" y="238"/>
                    </a:lnTo>
                    <a:lnTo>
                      <a:pt x="275" y="237"/>
                    </a:lnTo>
                    <a:lnTo>
                      <a:pt x="280" y="235"/>
                    </a:lnTo>
                    <a:lnTo>
                      <a:pt x="287" y="234"/>
                    </a:lnTo>
                    <a:lnTo>
                      <a:pt x="294" y="233"/>
                    </a:lnTo>
                    <a:lnTo>
                      <a:pt x="300" y="232"/>
                    </a:lnTo>
                    <a:lnTo>
                      <a:pt x="307" y="230"/>
                    </a:lnTo>
                    <a:lnTo>
                      <a:pt x="314" y="226"/>
                    </a:lnTo>
                    <a:lnTo>
                      <a:pt x="316" y="224"/>
                    </a:lnTo>
                    <a:lnTo>
                      <a:pt x="318" y="221"/>
                    </a:lnTo>
                    <a:lnTo>
                      <a:pt x="320" y="217"/>
                    </a:lnTo>
                    <a:lnTo>
                      <a:pt x="321" y="213"/>
                    </a:lnTo>
                    <a:lnTo>
                      <a:pt x="322" y="206"/>
                    </a:lnTo>
                    <a:lnTo>
                      <a:pt x="323" y="198"/>
                    </a:lnTo>
                    <a:lnTo>
                      <a:pt x="324" y="192"/>
                    </a:lnTo>
                    <a:lnTo>
                      <a:pt x="327" y="186"/>
                    </a:lnTo>
                    <a:lnTo>
                      <a:pt x="330" y="182"/>
                    </a:lnTo>
                    <a:lnTo>
                      <a:pt x="333" y="178"/>
                    </a:lnTo>
                    <a:lnTo>
                      <a:pt x="343" y="171"/>
                    </a:lnTo>
                    <a:lnTo>
                      <a:pt x="352" y="165"/>
                    </a:lnTo>
                    <a:lnTo>
                      <a:pt x="360" y="157"/>
                    </a:lnTo>
                    <a:lnTo>
                      <a:pt x="368" y="150"/>
                    </a:lnTo>
                    <a:lnTo>
                      <a:pt x="372" y="146"/>
                    </a:lnTo>
                    <a:lnTo>
                      <a:pt x="374" y="141"/>
                    </a:lnTo>
                    <a:lnTo>
                      <a:pt x="375" y="136"/>
                    </a:lnTo>
                    <a:lnTo>
                      <a:pt x="376" y="129"/>
                    </a:lnTo>
                    <a:lnTo>
                      <a:pt x="376" y="47"/>
                    </a:lnTo>
                    <a:lnTo>
                      <a:pt x="373" y="38"/>
                    </a:lnTo>
                    <a:lnTo>
                      <a:pt x="369" y="28"/>
                    </a:lnTo>
                    <a:lnTo>
                      <a:pt x="369" y="18"/>
                    </a:lnTo>
                    <a:lnTo>
                      <a:pt x="369" y="9"/>
                    </a:lnTo>
                    <a:lnTo>
                      <a:pt x="384" y="9"/>
                    </a:lnTo>
                    <a:lnTo>
                      <a:pt x="396" y="10"/>
                    </a:lnTo>
                    <a:lnTo>
                      <a:pt x="403" y="9"/>
                    </a:lnTo>
                    <a:lnTo>
                      <a:pt x="409" y="7"/>
                    </a:lnTo>
                    <a:lnTo>
                      <a:pt x="414" y="4"/>
                    </a:lnTo>
                    <a:lnTo>
                      <a:pt x="419" y="0"/>
                    </a:lnTo>
                    <a:close/>
                  </a:path>
                </a:pathLst>
              </a:custGeom>
              <a:solidFill>
                <a:srgbClr val="C0C0C0"/>
              </a:solidFill>
              <a:ln w="9525">
                <a:solidFill>
                  <a:sysClr val="windowText" lastClr="000000">
                    <a:lumMod val="50000"/>
                    <a:lumOff val="50000"/>
                  </a:sysClr>
                </a:solidFill>
                <a:round/>
                <a:headEnd/>
                <a:tailEnd/>
              </a:ln>
            </p:spPr>
          </p:sp>
          <p:sp>
            <p:nvSpPr>
              <p:cNvPr id="18" name="China,_Macao_SAR"/>
              <p:cNvSpPr>
                <a:spLocks/>
              </p:cNvSpPr>
              <p:nvPr/>
            </p:nvSpPr>
            <p:spPr bwMode="auto">
              <a:xfrm>
                <a:off x="5526813" y="4431674"/>
                <a:ext cx="10800" cy="12581"/>
              </a:xfrm>
              <a:custGeom>
                <a:avLst/>
                <a:gdLst/>
                <a:ahLst/>
                <a:cxnLst>
                  <a:cxn ang="0">
                    <a:pos x="1" y="3"/>
                  </a:cxn>
                  <a:cxn ang="0">
                    <a:pos x="0" y="8"/>
                  </a:cxn>
                  <a:cxn ang="0">
                    <a:pos x="0" y="12"/>
                  </a:cxn>
                  <a:cxn ang="0">
                    <a:pos x="0" y="14"/>
                  </a:cxn>
                  <a:cxn ang="0">
                    <a:pos x="1" y="17"/>
                  </a:cxn>
                  <a:cxn ang="0">
                    <a:pos x="3" y="18"/>
                  </a:cxn>
                  <a:cxn ang="0">
                    <a:pos x="5" y="20"/>
                  </a:cxn>
                  <a:cxn ang="0">
                    <a:pos x="9" y="23"/>
                  </a:cxn>
                  <a:cxn ang="0">
                    <a:pos x="14" y="27"/>
                  </a:cxn>
                  <a:cxn ang="0">
                    <a:pos x="19" y="32"/>
                  </a:cxn>
                  <a:cxn ang="0">
                    <a:pos x="25" y="37"/>
                  </a:cxn>
                  <a:cxn ang="0">
                    <a:pos x="30" y="38"/>
                  </a:cxn>
                  <a:cxn ang="0">
                    <a:pos x="33" y="39"/>
                  </a:cxn>
                  <a:cxn ang="0">
                    <a:pos x="37" y="41"/>
                  </a:cxn>
                  <a:cxn ang="0">
                    <a:pos x="41" y="41"/>
                  </a:cxn>
                  <a:cxn ang="0">
                    <a:pos x="45" y="41"/>
                  </a:cxn>
                  <a:cxn ang="0">
                    <a:pos x="49" y="38"/>
                  </a:cxn>
                  <a:cxn ang="0">
                    <a:pos x="52" y="35"/>
                  </a:cxn>
                  <a:cxn ang="0">
                    <a:pos x="55" y="31"/>
                  </a:cxn>
                  <a:cxn ang="0">
                    <a:pos x="57" y="27"/>
                  </a:cxn>
                  <a:cxn ang="0">
                    <a:pos x="58" y="23"/>
                  </a:cxn>
                  <a:cxn ang="0">
                    <a:pos x="59" y="18"/>
                  </a:cxn>
                  <a:cxn ang="0">
                    <a:pos x="59" y="13"/>
                  </a:cxn>
                  <a:cxn ang="0">
                    <a:pos x="59" y="11"/>
                  </a:cxn>
                  <a:cxn ang="0">
                    <a:pos x="58" y="9"/>
                  </a:cxn>
                  <a:cxn ang="0">
                    <a:pos x="56" y="8"/>
                  </a:cxn>
                  <a:cxn ang="0">
                    <a:pos x="53" y="8"/>
                  </a:cxn>
                  <a:cxn ang="0">
                    <a:pos x="49" y="5"/>
                  </a:cxn>
                  <a:cxn ang="0">
                    <a:pos x="44" y="4"/>
                  </a:cxn>
                  <a:cxn ang="0">
                    <a:pos x="39" y="1"/>
                  </a:cxn>
                  <a:cxn ang="0">
                    <a:pos x="34" y="0"/>
                  </a:cxn>
                  <a:cxn ang="0">
                    <a:pos x="29" y="0"/>
                  </a:cxn>
                  <a:cxn ang="0">
                    <a:pos x="23" y="0"/>
                  </a:cxn>
                  <a:cxn ang="0">
                    <a:pos x="13" y="2"/>
                  </a:cxn>
                  <a:cxn ang="0">
                    <a:pos x="1" y="3"/>
                  </a:cxn>
                </a:cxnLst>
                <a:rect l="0" t="0" r="r" b="b"/>
                <a:pathLst>
                  <a:path w="59" h="41">
                    <a:moveTo>
                      <a:pt x="1" y="3"/>
                    </a:moveTo>
                    <a:lnTo>
                      <a:pt x="0" y="8"/>
                    </a:lnTo>
                    <a:lnTo>
                      <a:pt x="0" y="12"/>
                    </a:lnTo>
                    <a:lnTo>
                      <a:pt x="0" y="14"/>
                    </a:lnTo>
                    <a:lnTo>
                      <a:pt x="1" y="17"/>
                    </a:lnTo>
                    <a:lnTo>
                      <a:pt x="3" y="18"/>
                    </a:lnTo>
                    <a:lnTo>
                      <a:pt x="5" y="20"/>
                    </a:lnTo>
                    <a:lnTo>
                      <a:pt x="9" y="23"/>
                    </a:lnTo>
                    <a:lnTo>
                      <a:pt x="14" y="27"/>
                    </a:lnTo>
                    <a:lnTo>
                      <a:pt x="19" y="32"/>
                    </a:lnTo>
                    <a:lnTo>
                      <a:pt x="25" y="37"/>
                    </a:lnTo>
                    <a:lnTo>
                      <a:pt x="30" y="38"/>
                    </a:lnTo>
                    <a:lnTo>
                      <a:pt x="33" y="39"/>
                    </a:lnTo>
                    <a:lnTo>
                      <a:pt x="37" y="41"/>
                    </a:lnTo>
                    <a:lnTo>
                      <a:pt x="41" y="41"/>
                    </a:lnTo>
                    <a:lnTo>
                      <a:pt x="45" y="41"/>
                    </a:lnTo>
                    <a:lnTo>
                      <a:pt x="49" y="38"/>
                    </a:lnTo>
                    <a:lnTo>
                      <a:pt x="52" y="35"/>
                    </a:lnTo>
                    <a:lnTo>
                      <a:pt x="55" y="31"/>
                    </a:lnTo>
                    <a:lnTo>
                      <a:pt x="57" y="27"/>
                    </a:lnTo>
                    <a:lnTo>
                      <a:pt x="58" y="23"/>
                    </a:lnTo>
                    <a:lnTo>
                      <a:pt x="59" y="18"/>
                    </a:lnTo>
                    <a:lnTo>
                      <a:pt x="59" y="13"/>
                    </a:lnTo>
                    <a:lnTo>
                      <a:pt x="59" y="11"/>
                    </a:lnTo>
                    <a:lnTo>
                      <a:pt x="58" y="9"/>
                    </a:lnTo>
                    <a:lnTo>
                      <a:pt x="56" y="8"/>
                    </a:lnTo>
                    <a:lnTo>
                      <a:pt x="53" y="8"/>
                    </a:lnTo>
                    <a:lnTo>
                      <a:pt x="49" y="5"/>
                    </a:lnTo>
                    <a:lnTo>
                      <a:pt x="44" y="4"/>
                    </a:lnTo>
                    <a:lnTo>
                      <a:pt x="39" y="1"/>
                    </a:lnTo>
                    <a:lnTo>
                      <a:pt x="34" y="0"/>
                    </a:lnTo>
                    <a:lnTo>
                      <a:pt x="29" y="0"/>
                    </a:lnTo>
                    <a:lnTo>
                      <a:pt x="23" y="0"/>
                    </a:lnTo>
                    <a:lnTo>
                      <a:pt x="13" y="2"/>
                    </a:lnTo>
                    <a:lnTo>
                      <a:pt x="1" y="3"/>
                    </a:lnTo>
                    <a:close/>
                  </a:path>
                </a:pathLst>
              </a:custGeom>
              <a:solidFill>
                <a:srgbClr val="EAEAEA"/>
              </a:solidFill>
              <a:ln w="3175">
                <a:solidFill>
                  <a:sysClr val="windowText" lastClr="000000">
                    <a:lumMod val="50000"/>
                    <a:lumOff val="50000"/>
                  </a:sysClr>
                </a:solidFill>
                <a:prstDash val="solid"/>
                <a:round/>
                <a:headEnd/>
                <a:tailEnd/>
              </a:ln>
            </p:spPr>
          </p:sp>
          <p:sp>
            <p:nvSpPr>
              <p:cNvPr id="19" name="China,_Hong_Kong_SAR"/>
              <p:cNvSpPr>
                <a:spLocks/>
              </p:cNvSpPr>
              <p:nvPr/>
            </p:nvSpPr>
            <p:spPr bwMode="auto">
              <a:xfrm>
                <a:off x="5545989" y="4407602"/>
                <a:ext cx="25343" cy="28138"/>
              </a:xfrm>
              <a:custGeom>
                <a:avLst/>
                <a:gdLst/>
                <a:ahLst/>
                <a:cxnLst>
                  <a:cxn ang="0">
                    <a:pos x="1" y="3"/>
                  </a:cxn>
                  <a:cxn ang="0">
                    <a:pos x="0" y="8"/>
                  </a:cxn>
                  <a:cxn ang="0">
                    <a:pos x="0" y="12"/>
                  </a:cxn>
                  <a:cxn ang="0">
                    <a:pos x="0" y="14"/>
                  </a:cxn>
                  <a:cxn ang="0">
                    <a:pos x="1" y="17"/>
                  </a:cxn>
                  <a:cxn ang="0">
                    <a:pos x="3" y="18"/>
                  </a:cxn>
                  <a:cxn ang="0">
                    <a:pos x="5" y="20"/>
                  </a:cxn>
                  <a:cxn ang="0">
                    <a:pos x="9" y="23"/>
                  </a:cxn>
                  <a:cxn ang="0">
                    <a:pos x="14" y="27"/>
                  </a:cxn>
                  <a:cxn ang="0">
                    <a:pos x="19" y="32"/>
                  </a:cxn>
                  <a:cxn ang="0">
                    <a:pos x="25" y="37"/>
                  </a:cxn>
                  <a:cxn ang="0">
                    <a:pos x="30" y="38"/>
                  </a:cxn>
                  <a:cxn ang="0">
                    <a:pos x="33" y="39"/>
                  </a:cxn>
                  <a:cxn ang="0">
                    <a:pos x="37" y="41"/>
                  </a:cxn>
                  <a:cxn ang="0">
                    <a:pos x="41" y="41"/>
                  </a:cxn>
                  <a:cxn ang="0">
                    <a:pos x="45" y="41"/>
                  </a:cxn>
                  <a:cxn ang="0">
                    <a:pos x="49" y="38"/>
                  </a:cxn>
                  <a:cxn ang="0">
                    <a:pos x="52" y="35"/>
                  </a:cxn>
                  <a:cxn ang="0">
                    <a:pos x="55" y="31"/>
                  </a:cxn>
                  <a:cxn ang="0">
                    <a:pos x="57" y="27"/>
                  </a:cxn>
                  <a:cxn ang="0">
                    <a:pos x="58" y="23"/>
                  </a:cxn>
                  <a:cxn ang="0">
                    <a:pos x="59" y="18"/>
                  </a:cxn>
                  <a:cxn ang="0">
                    <a:pos x="59" y="13"/>
                  </a:cxn>
                  <a:cxn ang="0">
                    <a:pos x="59" y="11"/>
                  </a:cxn>
                  <a:cxn ang="0">
                    <a:pos x="58" y="9"/>
                  </a:cxn>
                  <a:cxn ang="0">
                    <a:pos x="56" y="8"/>
                  </a:cxn>
                  <a:cxn ang="0">
                    <a:pos x="53" y="8"/>
                  </a:cxn>
                  <a:cxn ang="0">
                    <a:pos x="49" y="5"/>
                  </a:cxn>
                  <a:cxn ang="0">
                    <a:pos x="44" y="4"/>
                  </a:cxn>
                  <a:cxn ang="0">
                    <a:pos x="39" y="1"/>
                  </a:cxn>
                  <a:cxn ang="0">
                    <a:pos x="34" y="0"/>
                  </a:cxn>
                  <a:cxn ang="0">
                    <a:pos x="29" y="0"/>
                  </a:cxn>
                  <a:cxn ang="0">
                    <a:pos x="23" y="0"/>
                  </a:cxn>
                  <a:cxn ang="0">
                    <a:pos x="13" y="2"/>
                  </a:cxn>
                  <a:cxn ang="0">
                    <a:pos x="1" y="3"/>
                  </a:cxn>
                </a:cxnLst>
                <a:rect l="0" t="0" r="r" b="b"/>
                <a:pathLst>
                  <a:path w="59" h="41">
                    <a:moveTo>
                      <a:pt x="1" y="3"/>
                    </a:moveTo>
                    <a:lnTo>
                      <a:pt x="0" y="8"/>
                    </a:lnTo>
                    <a:lnTo>
                      <a:pt x="0" y="12"/>
                    </a:lnTo>
                    <a:lnTo>
                      <a:pt x="0" y="14"/>
                    </a:lnTo>
                    <a:lnTo>
                      <a:pt x="1" y="17"/>
                    </a:lnTo>
                    <a:lnTo>
                      <a:pt x="3" y="18"/>
                    </a:lnTo>
                    <a:lnTo>
                      <a:pt x="5" y="20"/>
                    </a:lnTo>
                    <a:lnTo>
                      <a:pt x="9" y="23"/>
                    </a:lnTo>
                    <a:lnTo>
                      <a:pt x="14" y="27"/>
                    </a:lnTo>
                    <a:lnTo>
                      <a:pt x="19" y="32"/>
                    </a:lnTo>
                    <a:lnTo>
                      <a:pt x="25" y="37"/>
                    </a:lnTo>
                    <a:lnTo>
                      <a:pt x="30" y="38"/>
                    </a:lnTo>
                    <a:lnTo>
                      <a:pt x="33" y="39"/>
                    </a:lnTo>
                    <a:lnTo>
                      <a:pt x="37" y="41"/>
                    </a:lnTo>
                    <a:lnTo>
                      <a:pt x="41" y="41"/>
                    </a:lnTo>
                    <a:lnTo>
                      <a:pt x="45" y="41"/>
                    </a:lnTo>
                    <a:lnTo>
                      <a:pt x="49" y="38"/>
                    </a:lnTo>
                    <a:lnTo>
                      <a:pt x="52" y="35"/>
                    </a:lnTo>
                    <a:lnTo>
                      <a:pt x="55" y="31"/>
                    </a:lnTo>
                    <a:lnTo>
                      <a:pt x="57" y="27"/>
                    </a:lnTo>
                    <a:lnTo>
                      <a:pt x="58" y="23"/>
                    </a:lnTo>
                    <a:lnTo>
                      <a:pt x="59" y="18"/>
                    </a:lnTo>
                    <a:lnTo>
                      <a:pt x="59" y="13"/>
                    </a:lnTo>
                    <a:lnTo>
                      <a:pt x="59" y="11"/>
                    </a:lnTo>
                    <a:lnTo>
                      <a:pt x="58" y="9"/>
                    </a:lnTo>
                    <a:lnTo>
                      <a:pt x="56" y="8"/>
                    </a:lnTo>
                    <a:lnTo>
                      <a:pt x="53" y="8"/>
                    </a:lnTo>
                    <a:lnTo>
                      <a:pt x="49" y="5"/>
                    </a:lnTo>
                    <a:lnTo>
                      <a:pt x="44" y="4"/>
                    </a:lnTo>
                    <a:lnTo>
                      <a:pt x="39" y="1"/>
                    </a:lnTo>
                    <a:lnTo>
                      <a:pt x="34" y="0"/>
                    </a:lnTo>
                    <a:lnTo>
                      <a:pt x="29" y="0"/>
                    </a:lnTo>
                    <a:lnTo>
                      <a:pt x="23" y="0"/>
                    </a:lnTo>
                    <a:lnTo>
                      <a:pt x="13" y="2"/>
                    </a:lnTo>
                    <a:lnTo>
                      <a:pt x="1" y="3"/>
                    </a:lnTo>
                    <a:close/>
                  </a:path>
                </a:pathLst>
              </a:custGeom>
              <a:solidFill>
                <a:srgbClr val="C0C0C0"/>
              </a:solidFill>
              <a:ln w="3175">
                <a:solidFill>
                  <a:sysClr val="windowText" lastClr="000000">
                    <a:lumMod val="50000"/>
                    <a:lumOff val="50000"/>
                  </a:sysClr>
                </a:solidFill>
                <a:prstDash val="solid"/>
                <a:round/>
                <a:headEnd/>
                <a:tailEnd/>
              </a:ln>
            </p:spPr>
          </p:sp>
          <p:sp>
            <p:nvSpPr>
              <p:cNvPr id="20" name="China"/>
              <p:cNvSpPr>
                <a:spLocks noEditPoints="1"/>
              </p:cNvSpPr>
              <p:nvPr/>
            </p:nvSpPr>
            <p:spPr bwMode="auto">
              <a:xfrm>
                <a:off x="2757553" y="2032679"/>
                <a:ext cx="3237823" cy="2782258"/>
              </a:xfrm>
              <a:custGeom>
                <a:avLst/>
                <a:gdLst/>
                <a:ahLst/>
                <a:cxnLst>
                  <a:cxn ang="0">
                    <a:pos x="5188" y="5848"/>
                  </a:cxn>
                  <a:cxn ang="0">
                    <a:pos x="5420" y="5811"/>
                  </a:cxn>
                  <a:cxn ang="0">
                    <a:pos x="5501" y="5575"/>
                  </a:cxn>
                  <a:cxn ang="0">
                    <a:pos x="4788" y="446"/>
                  </a:cxn>
                  <a:cxn ang="0">
                    <a:pos x="4821" y="103"/>
                  </a:cxn>
                  <a:cxn ang="0">
                    <a:pos x="5394" y="138"/>
                  </a:cxn>
                  <a:cxn ang="0">
                    <a:pos x="5870" y="365"/>
                  </a:cxn>
                  <a:cxn ang="0">
                    <a:pos x="6231" y="497"/>
                  </a:cxn>
                  <a:cxn ang="0">
                    <a:pos x="6571" y="279"/>
                  </a:cxn>
                  <a:cxn ang="0">
                    <a:pos x="6571" y="900"/>
                  </a:cxn>
                  <a:cxn ang="0">
                    <a:pos x="6619" y="1402"/>
                  </a:cxn>
                  <a:cxn ang="0">
                    <a:pos x="6385" y="1679"/>
                  </a:cxn>
                  <a:cxn ang="0">
                    <a:pos x="6049" y="2125"/>
                  </a:cxn>
                  <a:cxn ang="0">
                    <a:pos x="5939" y="1876"/>
                  </a:cxn>
                  <a:cxn ang="0">
                    <a:pos x="5681" y="2150"/>
                  </a:cxn>
                  <a:cxn ang="0">
                    <a:pos x="5618" y="2445"/>
                  </a:cxn>
                  <a:cxn ang="0">
                    <a:pos x="5928" y="2446"/>
                  </a:cxn>
                  <a:cxn ang="0">
                    <a:pos x="6250" y="2475"/>
                  </a:cxn>
                  <a:cxn ang="0">
                    <a:pos x="6043" y="2669"/>
                  </a:cxn>
                  <a:cxn ang="0">
                    <a:pos x="6160" y="2955"/>
                  </a:cxn>
                  <a:cxn ang="0">
                    <a:pos x="6454" y="3254"/>
                  </a:cxn>
                  <a:cxn ang="0">
                    <a:pos x="6448" y="3525"/>
                  </a:cxn>
                  <a:cxn ang="0">
                    <a:pos x="6667" y="3575"/>
                  </a:cxn>
                  <a:cxn ang="0">
                    <a:pos x="6619" y="3794"/>
                  </a:cxn>
                  <a:cxn ang="0">
                    <a:pos x="6531" y="4182"/>
                  </a:cxn>
                  <a:cxn ang="0">
                    <a:pos x="6481" y="4420"/>
                  </a:cxn>
                  <a:cxn ang="0">
                    <a:pos x="6362" y="4622"/>
                  </a:cxn>
                  <a:cxn ang="0">
                    <a:pos x="6225" y="4808"/>
                  </a:cxn>
                  <a:cxn ang="0">
                    <a:pos x="5943" y="4992"/>
                  </a:cxn>
                  <a:cxn ang="0">
                    <a:pos x="5741" y="5122"/>
                  </a:cxn>
                  <a:cxn ang="0">
                    <a:pos x="5385" y="5372"/>
                  </a:cxn>
                  <a:cxn ang="0">
                    <a:pos x="5280" y="5487"/>
                  </a:cxn>
                  <a:cxn ang="0">
                    <a:pos x="5094" y="5386"/>
                  </a:cxn>
                  <a:cxn ang="0">
                    <a:pos x="4770" y="5274"/>
                  </a:cxn>
                  <a:cxn ang="0">
                    <a:pos x="4437" y="5369"/>
                  </a:cxn>
                  <a:cxn ang="0">
                    <a:pos x="4079" y="5502"/>
                  </a:cxn>
                  <a:cxn ang="0">
                    <a:pos x="3954" y="5654"/>
                  </a:cxn>
                  <a:cxn ang="0">
                    <a:pos x="3699" y="5422"/>
                  </a:cxn>
                  <a:cxn ang="0">
                    <a:pos x="3548" y="4834"/>
                  </a:cxn>
                  <a:cxn ang="0">
                    <a:pos x="3212" y="4605"/>
                  </a:cxn>
                  <a:cxn ang="0">
                    <a:pos x="2743" y="4768"/>
                  </a:cxn>
                  <a:cxn ang="0">
                    <a:pos x="2221" y="4811"/>
                  </a:cxn>
                  <a:cxn ang="0">
                    <a:pos x="1710" y="4890"/>
                  </a:cxn>
                  <a:cxn ang="0">
                    <a:pos x="1187" y="4596"/>
                  </a:cxn>
                  <a:cxn ang="0">
                    <a:pos x="706" y="4408"/>
                  </a:cxn>
                  <a:cxn ang="0">
                    <a:pos x="575" y="3918"/>
                  </a:cxn>
                  <a:cxn ang="0">
                    <a:pos x="188" y="3516"/>
                  </a:cxn>
                  <a:cxn ang="0">
                    <a:pos x="3" y="3145"/>
                  </a:cxn>
                  <a:cxn ang="0">
                    <a:pos x="230" y="2812"/>
                  </a:cxn>
                  <a:cxn ang="0">
                    <a:pos x="616" y="2702"/>
                  </a:cxn>
                  <a:cxn ang="0">
                    <a:pos x="898" y="2321"/>
                  </a:cxn>
                  <a:cxn ang="0">
                    <a:pos x="1073" y="2097"/>
                  </a:cxn>
                  <a:cxn ang="0">
                    <a:pos x="1321" y="1890"/>
                  </a:cxn>
                  <a:cxn ang="0">
                    <a:pos x="1479" y="1560"/>
                  </a:cxn>
                  <a:cxn ang="0">
                    <a:pos x="1938" y="1593"/>
                  </a:cxn>
                  <a:cxn ang="0">
                    <a:pos x="2210" y="2049"/>
                  </a:cxn>
                  <a:cxn ang="0">
                    <a:pos x="2685" y="2303"/>
                  </a:cxn>
                  <a:cxn ang="0">
                    <a:pos x="3369" y="2270"/>
                  </a:cxn>
                  <a:cxn ang="0">
                    <a:pos x="3930" y="2299"/>
                  </a:cxn>
                  <a:cxn ang="0">
                    <a:pos x="4556" y="1838"/>
                  </a:cxn>
                  <a:cxn ang="0">
                    <a:pos x="4789" y="1562"/>
                  </a:cxn>
                  <a:cxn ang="0">
                    <a:pos x="5112" y="1166"/>
                  </a:cxn>
                  <a:cxn ang="0">
                    <a:pos x="4876" y="1047"/>
                  </a:cxn>
                </a:cxnLst>
                <a:rect l="0" t="0" r="r" b="b"/>
                <a:pathLst>
                  <a:path w="6772" h="5917">
                    <a:moveTo>
                      <a:pt x="5424" y="5550"/>
                    </a:moveTo>
                    <a:lnTo>
                      <a:pt x="5422" y="5560"/>
                    </a:lnTo>
                    <a:lnTo>
                      <a:pt x="5420" y="5571"/>
                    </a:lnTo>
                    <a:lnTo>
                      <a:pt x="5418" y="5575"/>
                    </a:lnTo>
                    <a:lnTo>
                      <a:pt x="5415" y="5578"/>
                    </a:lnTo>
                    <a:lnTo>
                      <a:pt x="5412" y="5580"/>
                    </a:lnTo>
                    <a:lnTo>
                      <a:pt x="5406" y="5581"/>
                    </a:lnTo>
                    <a:lnTo>
                      <a:pt x="5402" y="5580"/>
                    </a:lnTo>
                    <a:lnTo>
                      <a:pt x="5397" y="5579"/>
                    </a:lnTo>
                    <a:lnTo>
                      <a:pt x="5393" y="5579"/>
                    </a:lnTo>
                    <a:lnTo>
                      <a:pt x="5389" y="5580"/>
                    </a:lnTo>
                    <a:lnTo>
                      <a:pt x="5386" y="5582"/>
                    </a:lnTo>
                    <a:lnTo>
                      <a:pt x="5383" y="5584"/>
                    </a:lnTo>
                    <a:lnTo>
                      <a:pt x="5377" y="5589"/>
                    </a:lnTo>
                    <a:lnTo>
                      <a:pt x="5372" y="5596"/>
                    </a:lnTo>
                    <a:lnTo>
                      <a:pt x="5367" y="5602"/>
                    </a:lnTo>
                    <a:lnTo>
                      <a:pt x="5362" y="5607"/>
                    </a:lnTo>
                    <a:lnTo>
                      <a:pt x="5359" y="5609"/>
                    </a:lnTo>
                    <a:lnTo>
                      <a:pt x="5356" y="5610"/>
                    </a:lnTo>
                    <a:lnTo>
                      <a:pt x="5352" y="5611"/>
                    </a:lnTo>
                    <a:lnTo>
                      <a:pt x="5347" y="5612"/>
                    </a:lnTo>
                    <a:lnTo>
                      <a:pt x="5325" y="5612"/>
                    </a:lnTo>
                    <a:lnTo>
                      <a:pt x="5315" y="5616"/>
                    </a:lnTo>
                    <a:lnTo>
                      <a:pt x="5305" y="5621"/>
                    </a:lnTo>
                    <a:lnTo>
                      <a:pt x="5280" y="5621"/>
                    </a:lnTo>
                    <a:lnTo>
                      <a:pt x="5280" y="5629"/>
                    </a:lnTo>
                    <a:lnTo>
                      <a:pt x="5278" y="5636"/>
                    </a:lnTo>
                    <a:lnTo>
                      <a:pt x="5275" y="5642"/>
                    </a:lnTo>
                    <a:lnTo>
                      <a:pt x="5271" y="5649"/>
                    </a:lnTo>
                    <a:lnTo>
                      <a:pt x="5243" y="5649"/>
                    </a:lnTo>
                    <a:lnTo>
                      <a:pt x="5243" y="5664"/>
                    </a:lnTo>
                    <a:lnTo>
                      <a:pt x="5240" y="5678"/>
                    </a:lnTo>
                    <a:lnTo>
                      <a:pt x="5237" y="5686"/>
                    </a:lnTo>
                    <a:lnTo>
                      <a:pt x="5232" y="5692"/>
                    </a:lnTo>
                    <a:lnTo>
                      <a:pt x="5227" y="5698"/>
                    </a:lnTo>
                    <a:lnTo>
                      <a:pt x="5222" y="5702"/>
                    </a:lnTo>
                    <a:lnTo>
                      <a:pt x="5211" y="5713"/>
                    </a:lnTo>
                    <a:lnTo>
                      <a:pt x="5199" y="5725"/>
                    </a:lnTo>
                    <a:lnTo>
                      <a:pt x="5195" y="5730"/>
                    </a:lnTo>
                    <a:lnTo>
                      <a:pt x="5189" y="5734"/>
                    </a:lnTo>
                    <a:lnTo>
                      <a:pt x="5187" y="5737"/>
                    </a:lnTo>
                    <a:lnTo>
                      <a:pt x="5185" y="5739"/>
                    </a:lnTo>
                    <a:lnTo>
                      <a:pt x="5184" y="5742"/>
                    </a:lnTo>
                    <a:lnTo>
                      <a:pt x="5183" y="5745"/>
                    </a:lnTo>
                    <a:lnTo>
                      <a:pt x="5184" y="5755"/>
                    </a:lnTo>
                    <a:lnTo>
                      <a:pt x="5185" y="5764"/>
                    </a:lnTo>
                    <a:lnTo>
                      <a:pt x="5186" y="5773"/>
                    </a:lnTo>
                    <a:lnTo>
                      <a:pt x="5187" y="5783"/>
                    </a:lnTo>
                    <a:lnTo>
                      <a:pt x="5186" y="5799"/>
                    </a:lnTo>
                    <a:lnTo>
                      <a:pt x="5183" y="5811"/>
                    </a:lnTo>
                    <a:lnTo>
                      <a:pt x="5180" y="5825"/>
                    </a:lnTo>
                    <a:lnTo>
                      <a:pt x="5178" y="5839"/>
                    </a:lnTo>
                    <a:lnTo>
                      <a:pt x="5180" y="5843"/>
                    </a:lnTo>
                    <a:lnTo>
                      <a:pt x="5182" y="5845"/>
                    </a:lnTo>
                    <a:lnTo>
                      <a:pt x="5184" y="5847"/>
                    </a:lnTo>
                    <a:lnTo>
                      <a:pt x="5188" y="5848"/>
                    </a:lnTo>
                    <a:lnTo>
                      <a:pt x="5192" y="5851"/>
                    </a:lnTo>
                    <a:lnTo>
                      <a:pt x="5195" y="5852"/>
                    </a:lnTo>
                    <a:lnTo>
                      <a:pt x="5199" y="5854"/>
                    </a:lnTo>
                    <a:lnTo>
                      <a:pt x="5202" y="5857"/>
                    </a:lnTo>
                    <a:lnTo>
                      <a:pt x="5207" y="5863"/>
                    </a:lnTo>
                    <a:lnTo>
                      <a:pt x="5215" y="5867"/>
                    </a:lnTo>
                    <a:lnTo>
                      <a:pt x="5222" y="5871"/>
                    </a:lnTo>
                    <a:lnTo>
                      <a:pt x="5230" y="5873"/>
                    </a:lnTo>
                    <a:lnTo>
                      <a:pt x="5234" y="5874"/>
                    </a:lnTo>
                    <a:lnTo>
                      <a:pt x="5237" y="5876"/>
                    </a:lnTo>
                    <a:lnTo>
                      <a:pt x="5239" y="5879"/>
                    </a:lnTo>
                    <a:lnTo>
                      <a:pt x="5241" y="5882"/>
                    </a:lnTo>
                    <a:lnTo>
                      <a:pt x="5245" y="5888"/>
                    </a:lnTo>
                    <a:lnTo>
                      <a:pt x="5250" y="5893"/>
                    </a:lnTo>
                    <a:lnTo>
                      <a:pt x="5254" y="5897"/>
                    </a:lnTo>
                    <a:lnTo>
                      <a:pt x="5259" y="5899"/>
                    </a:lnTo>
                    <a:lnTo>
                      <a:pt x="5264" y="5900"/>
                    </a:lnTo>
                    <a:lnTo>
                      <a:pt x="5270" y="5901"/>
                    </a:lnTo>
                    <a:lnTo>
                      <a:pt x="5280" y="5901"/>
                    </a:lnTo>
                    <a:lnTo>
                      <a:pt x="5292" y="5901"/>
                    </a:lnTo>
                    <a:lnTo>
                      <a:pt x="5298" y="5902"/>
                    </a:lnTo>
                    <a:lnTo>
                      <a:pt x="5303" y="5904"/>
                    </a:lnTo>
                    <a:lnTo>
                      <a:pt x="5307" y="5908"/>
                    </a:lnTo>
                    <a:lnTo>
                      <a:pt x="5311" y="5910"/>
                    </a:lnTo>
                    <a:lnTo>
                      <a:pt x="5315" y="5913"/>
                    </a:lnTo>
                    <a:lnTo>
                      <a:pt x="5319" y="5915"/>
                    </a:lnTo>
                    <a:lnTo>
                      <a:pt x="5324" y="5917"/>
                    </a:lnTo>
                    <a:lnTo>
                      <a:pt x="5329" y="5917"/>
                    </a:lnTo>
                    <a:lnTo>
                      <a:pt x="5333" y="5917"/>
                    </a:lnTo>
                    <a:lnTo>
                      <a:pt x="5335" y="5916"/>
                    </a:lnTo>
                    <a:lnTo>
                      <a:pt x="5338" y="5915"/>
                    </a:lnTo>
                    <a:lnTo>
                      <a:pt x="5340" y="5913"/>
                    </a:lnTo>
                    <a:lnTo>
                      <a:pt x="5343" y="5908"/>
                    </a:lnTo>
                    <a:lnTo>
                      <a:pt x="5345" y="5901"/>
                    </a:lnTo>
                    <a:lnTo>
                      <a:pt x="5347" y="5887"/>
                    </a:lnTo>
                    <a:lnTo>
                      <a:pt x="5352" y="5872"/>
                    </a:lnTo>
                    <a:lnTo>
                      <a:pt x="5354" y="5868"/>
                    </a:lnTo>
                    <a:lnTo>
                      <a:pt x="5357" y="5866"/>
                    </a:lnTo>
                    <a:lnTo>
                      <a:pt x="5360" y="5864"/>
                    </a:lnTo>
                    <a:lnTo>
                      <a:pt x="5364" y="5863"/>
                    </a:lnTo>
                    <a:lnTo>
                      <a:pt x="5373" y="5862"/>
                    </a:lnTo>
                    <a:lnTo>
                      <a:pt x="5383" y="5861"/>
                    </a:lnTo>
                    <a:lnTo>
                      <a:pt x="5390" y="5860"/>
                    </a:lnTo>
                    <a:lnTo>
                      <a:pt x="5396" y="5859"/>
                    </a:lnTo>
                    <a:lnTo>
                      <a:pt x="5402" y="5856"/>
                    </a:lnTo>
                    <a:lnTo>
                      <a:pt x="5407" y="5851"/>
                    </a:lnTo>
                    <a:lnTo>
                      <a:pt x="5410" y="5847"/>
                    </a:lnTo>
                    <a:lnTo>
                      <a:pt x="5410" y="5845"/>
                    </a:lnTo>
                    <a:lnTo>
                      <a:pt x="5410" y="5842"/>
                    </a:lnTo>
                    <a:lnTo>
                      <a:pt x="5410" y="5839"/>
                    </a:lnTo>
                    <a:lnTo>
                      <a:pt x="5409" y="5833"/>
                    </a:lnTo>
                    <a:lnTo>
                      <a:pt x="5409" y="5826"/>
                    </a:lnTo>
                    <a:lnTo>
                      <a:pt x="5412" y="5819"/>
                    </a:lnTo>
                    <a:lnTo>
                      <a:pt x="5415" y="5815"/>
                    </a:lnTo>
                    <a:lnTo>
                      <a:pt x="5417" y="5813"/>
                    </a:lnTo>
                    <a:lnTo>
                      <a:pt x="5420" y="5811"/>
                    </a:lnTo>
                    <a:lnTo>
                      <a:pt x="5422" y="5810"/>
                    </a:lnTo>
                    <a:lnTo>
                      <a:pt x="5425" y="5810"/>
                    </a:lnTo>
                    <a:lnTo>
                      <a:pt x="5454" y="5810"/>
                    </a:lnTo>
                    <a:lnTo>
                      <a:pt x="5461" y="5805"/>
                    </a:lnTo>
                    <a:lnTo>
                      <a:pt x="5468" y="5800"/>
                    </a:lnTo>
                    <a:lnTo>
                      <a:pt x="5471" y="5797"/>
                    </a:lnTo>
                    <a:lnTo>
                      <a:pt x="5473" y="5794"/>
                    </a:lnTo>
                    <a:lnTo>
                      <a:pt x="5475" y="5789"/>
                    </a:lnTo>
                    <a:lnTo>
                      <a:pt x="5475" y="5785"/>
                    </a:lnTo>
                    <a:lnTo>
                      <a:pt x="5475" y="5782"/>
                    </a:lnTo>
                    <a:lnTo>
                      <a:pt x="5474" y="5779"/>
                    </a:lnTo>
                    <a:lnTo>
                      <a:pt x="5472" y="5777"/>
                    </a:lnTo>
                    <a:lnTo>
                      <a:pt x="5469" y="5776"/>
                    </a:lnTo>
                    <a:lnTo>
                      <a:pt x="5463" y="5772"/>
                    </a:lnTo>
                    <a:lnTo>
                      <a:pt x="5459" y="5767"/>
                    </a:lnTo>
                    <a:lnTo>
                      <a:pt x="5455" y="5755"/>
                    </a:lnTo>
                    <a:lnTo>
                      <a:pt x="5452" y="5745"/>
                    </a:lnTo>
                    <a:lnTo>
                      <a:pt x="5451" y="5734"/>
                    </a:lnTo>
                    <a:lnTo>
                      <a:pt x="5450" y="5722"/>
                    </a:lnTo>
                    <a:lnTo>
                      <a:pt x="5451" y="5720"/>
                    </a:lnTo>
                    <a:lnTo>
                      <a:pt x="5452" y="5718"/>
                    </a:lnTo>
                    <a:lnTo>
                      <a:pt x="5454" y="5717"/>
                    </a:lnTo>
                    <a:lnTo>
                      <a:pt x="5456" y="5716"/>
                    </a:lnTo>
                    <a:lnTo>
                      <a:pt x="5460" y="5714"/>
                    </a:lnTo>
                    <a:lnTo>
                      <a:pt x="5464" y="5711"/>
                    </a:lnTo>
                    <a:lnTo>
                      <a:pt x="5468" y="5704"/>
                    </a:lnTo>
                    <a:lnTo>
                      <a:pt x="5469" y="5699"/>
                    </a:lnTo>
                    <a:lnTo>
                      <a:pt x="5470" y="5694"/>
                    </a:lnTo>
                    <a:lnTo>
                      <a:pt x="5469" y="5688"/>
                    </a:lnTo>
                    <a:lnTo>
                      <a:pt x="5468" y="5676"/>
                    </a:lnTo>
                    <a:lnTo>
                      <a:pt x="5468" y="5663"/>
                    </a:lnTo>
                    <a:lnTo>
                      <a:pt x="5469" y="5661"/>
                    </a:lnTo>
                    <a:lnTo>
                      <a:pt x="5470" y="5659"/>
                    </a:lnTo>
                    <a:lnTo>
                      <a:pt x="5472" y="5657"/>
                    </a:lnTo>
                    <a:lnTo>
                      <a:pt x="5474" y="5656"/>
                    </a:lnTo>
                    <a:lnTo>
                      <a:pt x="5479" y="5654"/>
                    </a:lnTo>
                    <a:lnTo>
                      <a:pt x="5483" y="5652"/>
                    </a:lnTo>
                    <a:lnTo>
                      <a:pt x="5490" y="5646"/>
                    </a:lnTo>
                    <a:lnTo>
                      <a:pt x="5496" y="5641"/>
                    </a:lnTo>
                    <a:lnTo>
                      <a:pt x="5501" y="5636"/>
                    </a:lnTo>
                    <a:lnTo>
                      <a:pt x="5506" y="5630"/>
                    </a:lnTo>
                    <a:lnTo>
                      <a:pt x="5511" y="5626"/>
                    </a:lnTo>
                    <a:lnTo>
                      <a:pt x="5516" y="5622"/>
                    </a:lnTo>
                    <a:lnTo>
                      <a:pt x="5518" y="5621"/>
                    </a:lnTo>
                    <a:lnTo>
                      <a:pt x="5519" y="5619"/>
                    </a:lnTo>
                    <a:lnTo>
                      <a:pt x="5521" y="5617"/>
                    </a:lnTo>
                    <a:lnTo>
                      <a:pt x="5521" y="5614"/>
                    </a:lnTo>
                    <a:lnTo>
                      <a:pt x="5521" y="5611"/>
                    </a:lnTo>
                    <a:lnTo>
                      <a:pt x="5520" y="5609"/>
                    </a:lnTo>
                    <a:lnTo>
                      <a:pt x="5518" y="5607"/>
                    </a:lnTo>
                    <a:lnTo>
                      <a:pt x="5516" y="5605"/>
                    </a:lnTo>
                    <a:lnTo>
                      <a:pt x="5513" y="5601"/>
                    </a:lnTo>
                    <a:lnTo>
                      <a:pt x="5510" y="5596"/>
                    </a:lnTo>
                    <a:lnTo>
                      <a:pt x="5506" y="5586"/>
                    </a:lnTo>
                    <a:lnTo>
                      <a:pt x="5503" y="5578"/>
                    </a:lnTo>
                    <a:lnTo>
                      <a:pt x="5501" y="5575"/>
                    </a:lnTo>
                    <a:lnTo>
                      <a:pt x="5498" y="5572"/>
                    </a:lnTo>
                    <a:lnTo>
                      <a:pt x="5495" y="5569"/>
                    </a:lnTo>
                    <a:lnTo>
                      <a:pt x="5490" y="5567"/>
                    </a:lnTo>
                    <a:lnTo>
                      <a:pt x="5482" y="5564"/>
                    </a:lnTo>
                    <a:lnTo>
                      <a:pt x="5474" y="5564"/>
                    </a:lnTo>
                    <a:lnTo>
                      <a:pt x="5466" y="5564"/>
                    </a:lnTo>
                    <a:lnTo>
                      <a:pt x="5456" y="5562"/>
                    </a:lnTo>
                    <a:lnTo>
                      <a:pt x="5448" y="5558"/>
                    </a:lnTo>
                    <a:lnTo>
                      <a:pt x="5441" y="5554"/>
                    </a:lnTo>
                    <a:lnTo>
                      <a:pt x="5433" y="5552"/>
                    </a:lnTo>
                    <a:lnTo>
                      <a:pt x="5424" y="5550"/>
                    </a:lnTo>
                    <a:close/>
                    <a:moveTo>
                      <a:pt x="4643" y="748"/>
                    </a:moveTo>
                    <a:lnTo>
                      <a:pt x="4663" y="748"/>
                    </a:lnTo>
                    <a:lnTo>
                      <a:pt x="4682" y="750"/>
                    </a:lnTo>
                    <a:lnTo>
                      <a:pt x="4700" y="752"/>
                    </a:lnTo>
                    <a:lnTo>
                      <a:pt x="4719" y="756"/>
                    </a:lnTo>
                    <a:lnTo>
                      <a:pt x="4730" y="759"/>
                    </a:lnTo>
                    <a:lnTo>
                      <a:pt x="4739" y="764"/>
                    </a:lnTo>
                    <a:lnTo>
                      <a:pt x="4743" y="766"/>
                    </a:lnTo>
                    <a:lnTo>
                      <a:pt x="4747" y="768"/>
                    </a:lnTo>
                    <a:lnTo>
                      <a:pt x="4753" y="769"/>
                    </a:lnTo>
                    <a:lnTo>
                      <a:pt x="4759" y="770"/>
                    </a:lnTo>
                    <a:lnTo>
                      <a:pt x="4776" y="770"/>
                    </a:lnTo>
                    <a:lnTo>
                      <a:pt x="4776" y="715"/>
                    </a:lnTo>
                    <a:lnTo>
                      <a:pt x="4777" y="704"/>
                    </a:lnTo>
                    <a:lnTo>
                      <a:pt x="4781" y="695"/>
                    </a:lnTo>
                    <a:lnTo>
                      <a:pt x="4785" y="685"/>
                    </a:lnTo>
                    <a:lnTo>
                      <a:pt x="4790" y="677"/>
                    </a:lnTo>
                    <a:lnTo>
                      <a:pt x="4803" y="660"/>
                    </a:lnTo>
                    <a:lnTo>
                      <a:pt x="4817" y="642"/>
                    </a:lnTo>
                    <a:lnTo>
                      <a:pt x="4822" y="637"/>
                    </a:lnTo>
                    <a:lnTo>
                      <a:pt x="4827" y="632"/>
                    </a:lnTo>
                    <a:lnTo>
                      <a:pt x="4830" y="630"/>
                    </a:lnTo>
                    <a:lnTo>
                      <a:pt x="4832" y="628"/>
                    </a:lnTo>
                    <a:lnTo>
                      <a:pt x="4833" y="626"/>
                    </a:lnTo>
                    <a:lnTo>
                      <a:pt x="4833" y="622"/>
                    </a:lnTo>
                    <a:lnTo>
                      <a:pt x="4833" y="617"/>
                    </a:lnTo>
                    <a:lnTo>
                      <a:pt x="4831" y="612"/>
                    </a:lnTo>
                    <a:lnTo>
                      <a:pt x="4829" y="608"/>
                    </a:lnTo>
                    <a:lnTo>
                      <a:pt x="4826" y="603"/>
                    </a:lnTo>
                    <a:lnTo>
                      <a:pt x="4819" y="596"/>
                    </a:lnTo>
                    <a:lnTo>
                      <a:pt x="4811" y="590"/>
                    </a:lnTo>
                    <a:lnTo>
                      <a:pt x="4801" y="584"/>
                    </a:lnTo>
                    <a:lnTo>
                      <a:pt x="4794" y="576"/>
                    </a:lnTo>
                    <a:lnTo>
                      <a:pt x="4791" y="572"/>
                    </a:lnTo>
                    <a:lnTo>
                      <a:pt x="4789" y="568"/>
                    </a:lnTo>
                    <a:lnTo>
                      <a:pt x="4787" y="563"/>
                    </a:lnTo>
                    <a:lnTo>
                      <a:pt x="4787" y="557"/>
                    </a:lnTo>
                    <a:lnTo>
                      <a:pt x="4787" y="546"/>
                    </a:lnTo>
                    <a:lnTo>
                      <a:pt x="4789" y="537"/>
                    </a:lnTo>
                    <a:lnTo>
                      <a:pt x="4790" y="527"/>
                    </a:lnTo>
                    <a:lnTo>
                      <a:pt x="4791" y="516"/>
                    </a:lnTo>
                    <a:lnTo>
                      <a:pt x="4791" y="482"/>
                    </a:lnTo>
                    <a:lnTo>
                      <a:pt x="4791" y="469"/>
                    </a:lnTo>
                    <a:lnTo>
                      <a:pt x="4789" y="457"/>
                    </a:lnTo>
                    <a:lnTo>
                      <a:pt x="4788" y="446"/>
                    </a:lnTo>
                    <a:lnTo>
                      <a:pt x="4785" y="434"/>
                    </a:lnTo>
                    <a:lnTo>
                      <a:pt x="4783" y="424"/>
                    </a:lnTo>
                    <a:lnTo>
                      <a:pt x="4782" y="413"/>
                    </a:lnTo>
                    <a:lnTo>
                      <a:pt x="4780" y="400"/>
                    </a:lnTo>
                    <a:lnTo>
                      <a:pt x="4780" y="388"/>
                    </a:lnTo>
                    <a:lnTo>
                      <a:pt x="4780" y="382"/>
                    </a:lnTo>
                    <a:lnTo>
                      <a:pt x="4781" y="377"/>
                    </a:lnTo>
                    <a:lnTo>
                      <a:pt x="4783" y="372"/>
                    </a:lnTo>
                    <a:lnTo>
                      <a:pt x="4785" y="368"/>
                    </a:lnTo>
                    <a:lnTo>
                      <a:pt x="4791" y="361"/>
                    </a:lnTo>
                    <a:lnTo>
                      <a:pt x="4798" y="354"/>
                    </a:lnTo>
                    <a:lnTo>
                      <a:pt x="4805" y="347"/>
                    </a:lnTo>
                    <a:lnTo>
                      <a:pt x="4812" y="339"/>
                    </a:lnTo>
                    <a:lnTo>
                      <a:pt x="4814" y="335"/>
                    </a:lnTo>
                    <a:lnTo>
                      <a:pt x="4816" y="331"/>
                    </a:lnTo>
                    <a:lnTo>
                      <a:pt x="4817" y="327"/>
                    </a:lnTo>
                    <a:lnTo>
                      <a:pt x="4817" y="320"/>
                    </a:lnTo>
                    <a:lnTo>
                      <a:pt x="4817" y="311"/>
                    </a:lnTo>
                    <a:lnTo>
                      <a:pt x="4816" y="301"/>
                    </a:lnTo>
                    <a:lnTo>
                      <a:pt x="4815" y="292"/>
                    </a:lnTo>
                    <a:lnTo>
                      <a:pt x="4812" y="283"/>
                    </a:lnTo>
                    <a:lnTo>
                      <a:pt x="4808" y="276"/>
                    </a:lnTo>
                    <a:lnTo>
                      <a:pt x="4803" y="269"/>
                    </a:lnTo>
                    <a:lnTo>
                      <a:pt x="4797" y="262"/>
                    </a:lnTo>
                    <a:lnTo>
                      <a:pt x="4789" y="256"/>
                    </a:lnTo>
                    <a:lnTo>
                      <a:pt x="4780" y="253"/>
                    </a:lnTo>
                    <a:lnTo>
                      <a:pt x="4770" y="250"/>
                    </a:lnTo>
                    <a:lnTo>
                      <a:pt x="4760" y="248"/>
                    </a:lnTo>
                    <a:lnTo>
                      <a:pt x="4751" y="245"/>
                    </a:lnTo>
                    <a:lnTo>
                      <a:pt x="4742" y="242"/>
                    </a:lnTo>
                    <a:lnTo>
                      <a:pt x="4736" y="237"/>
                    </a:lnTo>
                    <a:lnTo>
                      <a:pt x="4733" y="235"/>
                    </a:lnTo>
                    <a:lnTo>
                      <a:pt x="4731" y="232"/>
                    </a:lnTo>
                    <a:lnTo>
                      <a:pt x="4730" y="228"/>
                    </a:lnTo>
                    <a:lnTo>
                      <a:pt x="4730" y="223"/>
                    </a:lnTo>
                    <a:lnTo>
                      <a:pt x="4733" y="214"/>
                    </a:lnTo>
                    <a:lnTo>
                      <a:pt x="4736" y="204"/>
                    </a:lnTo>
                    <a:lnTo>
                      <a:pt x="4732" y="196"/>
                    </a:lnTo>
                    <a:lnTo>
                      <a:pt x="4727" y="188"/>
                    </a:lnTo>
                    <a:lnTo>
                      <a:pt x="4728" y="185"/>
                    </a:lnTo>
                    <a:lnTo>
                      <a:pt x="4729" y="181"/>
                    </a:lnTo>
                    <a:lnTo>
                      <a:pt x="4731" y="178"/>
                    </a:lnTo>
                    <a:lnTo>
                      <a:pt x="4734" y="177"/>
                    </a:lnTo>
                    <a:lnTo>
                      <a:pt x="4740" y="173"/>
                    </a:lnTo>
                    <a:lnTo>
                      <a:pt x="4746" y="169"/>
                    </a:lnTo>
                    <a:lnTo>
                      <a:pt x="4759" y="155"/>
                    </a:lnTo>
                    <a:lnTo>
                      <a:pt x="4769" y="141"/>
                    </a:lnTo>
                    <a:lnTo>
                      <a:pt x="4774" y="135"/>
                    </a:lnTo>
                    <a:lnTo>
                      <a:pt x="4781" y="130"/>
                    </a:lnTo>
                    <a:lnTo>
                      <a:pt x="4788" y="124"/>
                    </a:lnTo>
                    <a:lnTo>
                      <a:pt x="4796" y="121"/>
                    </a:lnTo>
                    <a:lnTo>
                      <a:pt x="4801" y="119"/>
                    </a:lnTo>
                    <a:lnTo>
                      <a:pt x="4805" y="116"/>
                    </a:lnTo>
                    <a:lnTo>
                      <a:pt x="4810" y="113"/>
                    </a:lnTo>
                    <a:lnTo>
                      <a:pt x="4814" y="110"/>
                    </a:lnTo>
                    <a:lnTo>
                      <a:pt x="4821" y="103"/>
                    </a:lnTo>
                    <a:lnTo>
                      <a:pt x="4827" y="95"/>
                    </a:lnTo>
                    <a:lnTo>
                      <a:pt x="4834" y="88"/>
                    </a:lnTo>
                    <a:lnTo>
                      <a:pt x="4842" y="82"/>
                    </a:lnTo>
                    <a:lnTo>
                      <a:pt x="4846" y="80"/>
                    </a:lnTo>
                    <a:lnTo>
                      <a:pt x="4850" y="78"/>
                    </a:lnTo>
                    <a:lnTo>
                      <a:pt x="4855" y="77"/>
                    </a:lnTo>
                    <a:lnTo>
                      <a:pt x="4860" y="76"/>
                    </a:lnTo>
                    <a:lnTo>
                      <a:pt x="4907" y="76"/>
                    </a:lnTo>
                    <a:lnTo>
                      <a:pt x="4914" y="76"/>
                    </a:lnTo>
                    <a:lnTo>
                      <a:pt x="4921" y="73"/>
                    </a:lnTo>
                    <a:lnTo>
                      <a:pt x="4928" y="70"/>
                    </a:lnTo>
                    <a:lnTo>
                      <a:pt x="4933" y="66"/>
                    </a:lnTo>
                    <a:lnTo>
                      <a:pt x="4944" y="57"/>
                    </a:lnTo>
                    <a:lnTo>
                      <a:pt x="4958" y="50"/>
                    </a:lnTo>
                    <a:lnTo>
                      <a:pt x="4974" y="44"/>
                    </a:lnTo>
                    <a:lnTo>
                      <a:pt x="4990" y="39"/>
                    </a:lnTo>
                    <a:lnTo>
                      <a:pt x="5006" y="36"/>
                    </a:lnTo>
                    <a:lnTo>
                      <a:pt x="5024" y="35"/>
                    </a:lnTo>
                    <a:lnTo>
                      <a:pt x="5071" y="35"/>
                    </a:lnTo>
                    <a:lnTo>
                      <a:pt x="5079" y="35"/>
                    </a:lnTo>
                    <a:lnTo>
                      <a:pt x="5086" y="34"/>
                    </a:lnTo>
                    <a:lnTo>
                      <a:pt x="5094" y="32"/>
                    </a:lnTo>
                    <a:lnTo>
                      <a:pt x="5101" y="30"/>
                    </a:lnTo>
                    <a:lnTo>
                      <a:pt x="5113" y="24"/>
                    </a:lnTo>
                    <a:lnTo>
                      <a:pt x="5126" y="18"/>
                    </a:lnTo>
                    <a:lnTo>
                      <a:pt x="5138" y="11"/>
                    </a:lnTo>
                    <a:lnTo>
                      <a:pt x="5151" y="5"/>
                    </a:lnTo>
                    <a:lnTo>
                      <a:pt x="5158" y="3"/>
                    </a:lnTo>
                    <a:lnTo>
                      <a:pt x="5165" y="1"/>
                    </a:lnTo>
                    <a:lnTo>
                      <a:pt x="5172" y="0"/>
                    </a:lnTo>
                    <a:lnTo>
                      <a:pt x="5181" y="0"/>
                    </a:lnTo>
                    <a:lnTo>
                      <a:pt x="5187" y="0"/>
                    </a:lnTo>
                    <a:lnTo>
                      <a:pt x="5193" y="2"/>
                    </a:lnTo>
                    <a:lnTo>
                      <a:pt x="5198" y="4"/>
                    </a:lnTo>
                    <a:lnTo>
                      <a:pt x="5203" y="7"/>
                    </a:lnTo>
                    <a:lnTo>
                      <a:pt x="5213" y="15"/>
                    </a:lnTo>
                    <a:lnTo>
                      <a:pt x="5221" y="23"/>
                    </a:lnTo>
                    <a:lnTo>
                      <a:pt x="5230" y="31"/>
                    </a:lnTo>
                    <a:lnTo>
                      <a:pt x="5240" y="38"/>
                    </a:lnTo>
                    <a:lnTo>
                      <a:pt x="5244" y="41"/>
                    </a:lnTo>
                    <a:lnTo>
                      <a:pt x="5250" y="44"/>
                    </a:lnTo>
                    <a:lnTo>
                      <a:pt x="5255" y="45"/>
                    </a:lnTo>
                    <a:lnTo>
                      <a:pt x="5262" y="45"/>
                    </a:lnTo>
                    <a:lnTo>
                      <a:pt x="5313" y="45"/>
                    </a:lnTo>
                    <a:lnTo>
                      <a:pt x="5331" y="62"/>
                    </a:lnTo>
                    <a:lnTo>
                      <a:pt x="5346" y="77"/>
                    </a:lnTo>
                    <a:lnTo>
                      <a:pt x="5354" y="84"/>
                    </a:lnTo>
                    <a:lnTo>
                      <a:pt x="5361" y="92"/>
                    </a:lnTo>
                    <a:lnTo>
                      <a:pt x="5368" y="102"/>
                    </a:lnTo>
                    <a:lnTo>
                      <a:pt x="5375" y="112"/>
                    </a:lnTo>
                    <a:lnTo>
                      <a:pt x="5380" y="119"/>
                    </a:lnTo>
                    <a:lnTo>
                      <a:pt x="5384" y="127"/>
                    </a:lnTo>
                    <a:lnTo>
                      <a:pt x="5386" y="130"/>
                    </a:lnTo>
                    <a:lnTo>
                      <a:pt x="5388" y="133"/>
                    </a:lnTo>
                    <a:lnTo>
                      <a:pt x="5391" y="136"/>
                    </a:lnTo>
                    <a:lnTo>
                      <a:pt x="5394" y="138"/>
                    </a:lnTo>
                    <a:lnTo>
                      <a:pt x="5402" y="142"/>
                    </a:lnTo>
                    <a:lnTo>
                      <a:pt x="5411" y="144"/>
                    </a:lnTo>
                    <a:lnTo>
                      <a:pt x="5419" y="146"/>
                    </a:lnTo>
                    <a:lnTo>
                      <a:pt x="5427" y="147"/>
                    </a:lnTo>
                    <a:lnTo>
                      <a:pt x="5444" y="148"/>
                    </a:lnTo>
                    <a:lnTo>
                      <a:pt x="5461" y="152"/>
                    </a:lnTo>
                    <a:lnTo>
                      <a:pt x="5476" y="158"/>
                    </a:lnTo>
                    <a:lnTo>
                      <a:pt x="5488" y="163"/>
                    </a:lnTo>
                    <a:lnTo>
                      <a:pt x="5501" y="169"/>
                    </a:lnTo>
                    <a:lnTo>
                      <a:pt x="5512" y="176"/>
                    </a:lnTo>
                    <a:lnTo>
                      <a:pt x="5523" y="184"/>
                    </a:lnTo>
                    <a:lnTo>
                      <a:pt x="5533" y="192"/>
                    </a:lnTo>
                    <a:lnTo>
                      <a:pt x="5543" y="202"/>
                    </a:lnTo>
                    <a:lnTo>
                      <a:pt x="5554" y="214"/>
                    </a:lnTo>
                    <a:lnTo>
                      <a:pt x="5560" y="220"/>
                    </a:lnTo>
                    <a:lnTo>
                      <a:pt x="5566" y="225"/>
                    </a:lnTo>
                    <a:lnTo>
                      <a:pt x="5573" y="229"/>
                    </a:lnTo>
                    <a:lnTo>
                      <a:pt x="5580" y="233"/>
                    </a:lnTo>
                    <a:lnTo>
                      <a:pt x="5594" y="241"/>
                    </a:lnTo>
                    <a:lnTo>
                      <a:pt x="5609" y="250"/>
                    </a:lnTo>
                    <a:lnTo>
                      <a:pt x="5615" y="256"/>
                    </a:lnTo>
                    <a:lnTo>
                      <a:pt x="5620" y="262"/>
                    </a:lnTo>
                    <a:lnTo>
                      <a:pt x="5624" y="270"/>
                    </a:lnTo>
                    <a:lnTo>
                      <a:pt x="5628" y="276"/>
                    </a:lnTo>
                    <a:lnTo>
                      <a:pt x="5631" y="283"/>
                    </a:lnTo>
                    <a:lnTo>
                      <a:pt x="5637" y="290"/>
                    </a:lnTo>
                    <a:lnTo>
                      <a:pt x="5642" y="297"/>
                    </a:lnTo>
                    <a:lnTo>
                      <a:pt x="5649" y="302"/>
                    </a:lnTo>
                    <a:lnTo>
                      <a:pt x="5657" y="307"/>
                    </a:lnTo>
                    <a:lnTo>
                      <a:pt x="5666" y="311"/>
                    </a:lnTo>
                    <a:lnTo>
                      <a:pt x="5674" y="314"/>
                    </a:lnTo>
                    <a:lnTo>
                      <a:pt x="5682" y="317"/>
                    </a:lnTo>
                    <a:lnTo>
                      <a:pt x="5690" y="320"/>
                    </a:lnTo>
                    <a:lnTo>
                      <a:pt x="5699" y="324"/>
                    </a:lnTo>
                    <a:lnTo>
                      <a:pt x="5707" y="328"/>
                    </a:lnTo>
                    <a:lnTo>
                      <a:pt x="5715" y="333"/>
                    </a:lnTo>
                    <a:lnTo>
                      <a:pt x="5733" y="347"/>
                    </a:lnTo>
                    <a:lnTo>
                      <a:pt x="5748" y="361"/>
                    </a:lnTo>
                    <a:lnTo>
                      <a:pt x="5757" y="367"/>
                    </a:lnTo>
                    <a:lnTo>
                      <a:pt x="5765" y="371"/>
                    </a:lnTo>
                    <a:lnTo>
                      <a:pt x="5770" y="373"/>
                    </a:lnTo>
                    <a:lnTo>
                      <a:pt x="5775" y="374"/>
                    </a:lnTo>
                    <a:lnTo>
                      <a:pt x="5781" y="375"/>
                    </a:lnTo>
                    <a:lnTo>
                      <a:pt x="5787" y="375"/>
                    </a:lnTo>
                    <a:lnTo>
                      <a:pt x="5795" y="374"/>
                    </a:lnTo>
                    <a:lnTo>
                      <a:pt x="5802" y="372"/>
                    </a:lnTo>
                    <a:lnTo>
                      <a:pt x="5810" y="369"/>
                    </a:lnTo>
                    <a:lnTo>
                      <a:pt x="5816" y="366"/>
                    </a:lnTo>
                    <a:lnTo>
                      <a:pt x="5823" y="363"/>
                    </a:lnTo>
                    <a:lnTo>
                      <a:pt x="5829" y="360"/>
                    </a:lnTo>
                    <a:lnTo>
                      <a:pt x="5838" y="358"/>
                    </a:lnTo>
                    <a:lnTo>
                      <a:pt x="5846" y="357"/>
                    </a:lnTo>
                    <a:lnTo>
                      <a:pt x="5853" y="357"/>
                    </a:lnTo>
                    <a:lnTo>
                      <a:pt x="5858" y="359"/>
                    </a:lnTo>
                    <a:lnTo>
                      <a:pt x="5864" y="362"/>
                    </a:lnTo>
                    <a:lnTo>
                      <a:pt x="5870" y="365"/>
                    </a:lnTo>
                    <a:lnTo>
                      <a:pt x="5875" y="368"/>
                    </a:lnTo>
                    <a:lnTo>
                      <a:pt x="5880" y="370"/>
                    </a:lnTo>
                    <a:lnTo>
                      <a:pt x="5886" y="372"/>
                    </a:lnTo>
                    <a:lnTo>
                      <a:pt x="5893" y="373"/>
                    </a:lnTo>
                    <a:lnTo>
                      <a:pt x="5905" y="373"/>
                    </a:lnTo>
                    <a:lnTo>
                      <a:pt x="5916" y="372"/>
                    </a:lnTo>
                    <a:lnTo>
                      <a:pt x="5921" y="371"/>
                    </a:lnTo>
                    <a:lnTo>
                      <a:pt x="5926" y="369"/>
                    </a:lnTo>
                    <a:lnTo>
                      <a:pt x="5931" y="367"/>
                    </a:lnTo>
                    <a:lnTo>
                      <a:pt x="5936" y="364"/>
                    </a:lnTo>
                    <a:lnTo>
                      <a:pt x="5940" y="360"/>
                    </a:lnTo>
                    <a:lnTo>
                      <a:pt x="5942" y="355"/>
                    </a:lnTo>
                    <a:lnTo>
                      <a:pt x="5944" y="353"/>
                    </a:lnTo>
                    <a:lnTo>
                      <a:pt x="5945" y="350"/>
                    </a:lnTo>
                    <a:lnTo>
                      <a:pt x="5947" y="349"/>
                    </a:lnTo>
                    <a:lnTo>
                      <a:pt x="5950" y="349"/>
                    </a:lnTo>
                    <a:lnTo>
                      <a:pt x="5955" y="349"/>
                    </a:lnTo>
                    <a:lnTo>
                      <a:pt x="5959" y="350"/>
                    </a:lnTo>
                    <a:lnTo>
                      <a:pt x="5962" y="353"/>
                    </a:lnTo>
                    <a:lnTo>
                      <a:pt x="5965" y="355"/>
                    </a:lnTo>
                    <a:lnTo>
                      <a:pt x="5971" y="359"/>
                    </a:lnTo>
                    <a:lnTo>
                      <a:pt x="5978" y="364"/>
                    </a:lnTo>
                    <a:lnTo>
                      <a:pt x="5988" y="368"/>
                    </a:lnTo>
                    <a:lnTo>
                      <a:pt x="5996" y="372"/>
                    </a:lnTo>
                    <a:lnTo>
                      <a:pt x="6003" y="374"/>
                    </a:lnTo>
                    <a:lnTo>
                      <a:pt x="6012" y="376"/>
                    </a:lnTo>
                    <a:lnTo>
                      <a:pt x="6028" y="377"/>
                    </a:lnTo>
                    <a:lnTo>
                      <a:pt x="6048" y="377"/>
                    </a:lnTo>
                    <a:lnTo>
                      <a:pt x="6052" y="377"/>
                    </a:lnTo>
                    <a:lnTo>
                      <a:pt x="6057" y="376"/>
                    </a:lnTo>
                    <a:lnTo>
                      <a:pt x="6060" y="374"/>
                    </a:lnTo>
                    <a:lnTo>
                      <a:pt x="6064" y="372"/>
                    </a:lnTo>
                    <a:lnTo>
                      <a:pt x="6069" y="370"/>
                    </a:lnTo>
                    <a:lnTo>
                      <a:pt x="6073" y="368"/>
                    </a:lnTo>
                    <a:lnTo>
                      <a:pt x="6077" y="366"/>
                    </a:lnTo>
                    <a:lnTo>
                      <a:pt x="6081" y="366"/>
                    </a:lnTo>
                    <a:lnTo>
                      <a:pt x="6093" y="367"/>
                    </a:lnTo>
                    <a:lnTo>
                      <a:pt x="6105" y="368"/>
                    </a:lnTo>
                    <a:lnTo>
                      <a:pt x="6104" y="379"/>
                    </a:lnTo>
                    <a:lnTo>
                      <a:pt x="6103" y="390"/>
                    </a:lnTo>
                    <a:lnTo>
                      <a:pt x="6103" y="395"/>
                    </a:lnTo>
                    <a:lnTo>
                      <a:pt x="6104" y="400"/>
                    </a:lnTo>
                    <a:lnTo>
                      <a:pt x="6106" y="404"/>
                    </a:lnTo>
                    <a:lnTo>
                      <a:pt x="6109" y="409"/>
                    </a:lnTo>
                    <a:lnTo>
                      <a:pt x="6126" y="416"/>
                    </a:lnTo>
                    <a:lnTo>
                      <a:pt x="6140" y="423"/>
                    </a:lnTo>
                    <a:lnTo>
                      <a:pt x="6160" y="450"/>
                    </a:lnTo>
                    <a:lnTo>
                      <a:pt x="6179" y="473"/>
                    </a:lnTo>
                    <a:lnTo>
                      <a:pt x="6185" y="478"/>
                    </a:lnTo>
                    <a:lnTo>
                      <a:pt x="6190" y="483"/>
                    </a:lnTo>
                    <a:lnTo>
                      <a:pt x="6196" y="486"/>
                    </a:lnTo>
                    <a:lnTo>
                      <a:pt x="6202" y="490"/>
                    </a:lnTo>
                    <a:lnTo>
                      <a:pt x="6209" y="492"/>
                    </a:lnTo>
                    <a:lnTo>
                      <a:pt x="6216" y="495"/>
                    </a:lnTo>
                    <a:lnTo>
                      <a:pt x="6223" y="497"/>
                    </a:lnTo>
                    <a:lnTo>
                      <a:pt x="6231" y="497"/>
                    </a:lnTo>
                    <a:lnTo>
                      <a:pt x="6239" y="496"/>
                    </a:lnTo>
                    <a:lnTo>
                      <a:pt x="6246" y="495"/>
                    </a:lnTo>
                    <a:lnTo>
                      <a:pt x="6252" y="491"/>
                    </a:lnTo>
                    <a:lnTo>
                      <a:pt x="6257" y="488"/>
                    </a:lnTo>
                    <a:lnTo>
                      <a:pt x="6269" y="481"/>
                    </a:lnTo>
                    <a:lnTo>
                      <a:pt x="6280" y="473"/>
                    </a:lnTo>
                    <a:lnTo>
                      <a:pt x="6287" y="470"/>
                    </a:lnTo>
                    <a:lnTo>
                      <a:pt x="6295" y="469"/>
                    </a:lnTo>
                    <a:lnTo>
                      <a:pt x="6302" y="469"/>
                    </a:lnTo>
                    <a:lnTo>
                      <a:pt x="6309" y="470"/>
                    </a:lnTo>
                    <a:lnTo>
                      <a:pt x="6316" y="471"/>
                    </a:lnTo>
                    <a:lnTo>
                      <a:pt x="6324" y="471"/>
                    </a:lnTo>
                    <a:lnTo>
                      <a:pt x="6328" y="471"/>
                    </a:lnTo>
                    <a:lnTo>
                      <a:pt x="6331" y="470"/>
                    </a:lnTo>
                    <a:lnTo>
                      <a:pt x="6334" y="468"/>
                    </a:lnTo>
                    <a:lnTo>
                      <a:pt x="6337" y="466"/>
                    </a:lnTo>
                    <a:lnTo>
                      <a:pt x="6341" y="461"/>
                    </a:lnTo>
                    <a:lnTo>
                      <a:pt x="6344" y="457"/>
                    </a:lnTo>
                    <a:lnTo>
                      <a:pt x="6347" y="452"/>
                    </a:lnTo>
                    <a:lnTo>
                      <a:pt x="6348" y="446"/>
                    </a:lnTo>
                    <a:lnTo>
                      <a:pt x="6350" y="441"/>
                    </a:lnTo>
                    <a:lnTo>
                      <a:pt x="6354" y="435"/>
                    </a:lnTo>
                    <a:lnTo>
                      <a:pt x="6357" y="431"/>
                    </a:lnTo>
                    <a:lnTo>
                      <a:pt x="6361" y="428"/>
                    </a:lnTo>
                    <a:lnTo>
                      <a:pt x="6371" y="422"/>
                    </a:lnTo>
                    <a:lnTo>
                      <a:pt x="6381" y="417"/>
                    </a:lnTo>
                    <a:lnTo>
                      <a:pt x="6390" y="412"/>
                    </a:lnTo>
                    <a:lnTo>
                      <a:pt x="6399" y="406"/>
                    </a:lnTo>
                    <a:lnTo>
                      <a:pt x="6403" y="403"/>
                    </a:lnTo>
                    <a:lnTo>
                      <a:pt x="6406" y="400"/>
                    </a:lnTo>
                    <a:lnTo>
                      <a:pt x="6410" y="397"/>
                    </a:lnTo>
                    <a:lnTo>
                      <a:pt x="6412" y="394"/>
                    </a:lnTo>
                    <a:lnTo>
                      <a:pt x="6416" y="386"/>
                    </a:lnTo>
                    <a:lnTo>
                      <a:pt x="6418" y="377"/>
                    </a:lnTo>
                    <a:lnTo>
                      <a:pt x="6420" y="369"/>
                    </a:lnTo>
                    <a:lnTo>
                      <a:pt x="6423" y="361"/>
                    </a:lnTo>
                    <a:lnTo>
                      <a:pt x="6427" y="353"/>
                    </a:lnTo>
                    <a:lnTo>
                      <a:pt x="6432" y="344"/>
                    </a:lnTo>
                    <a:lnTo>
                      <a:pt x="6440" y="337"/>
                    </a:lnTo>
                    <a:lnTo>
                      <a:pt x="6447" y="331"/>
                    </a:lnTo>
                    <a:lnTo>
                      <a:pt x="6455" y="326"/>
                    </a:lnTo>
                    <a:lnTo>
                      <a:pt x="6462" y="321"/>
                    </a:lnTo>
                    <a:lnTo>
                      <a:pt x="6471" y="317"/>
                    </a:lnTo>
                    <a:lnTo>
                      <a:pt x="6479" y="312"/>
                    </a:lnTo>
                    <a:lnTo>
                      <a:pt x="6486" y="307"/>
                    </a:lnTo>
                    <a:lnTo>
                      <a:pt x="6495" y="300"/>
                    </a:lnTo>
                    <a:lnTo>
                      <a:pt x="6502" y="288"/>
                    </a:lnTo>
                    <a:lnTo>
                      <a:pt x="6508" y="278"/>
                    </a:lnTo>
                    <a:lnTo>
                      <a:pt x="6512" y="273"/>
                    </a:lnTo>
                    <a:lnTo>
                      <a:pt x="6516" y="270"/>
                    </a:lnTo>
                    <a:lnTo>
                      <a:pt x="6521" y="268"/>
                    </a:lnTo>
                    <a:lnTo>
                      <a:pt x="6528" y="266"/>
                    </a:lnTo>
                    <a:lnTo>
                      <a:pt x="6540" y="268"/>
                    </a:lnTo>
                    <a:lnTo>
                      <a:pt x="6552" y="270"/>
                    </a:lnTo>
                    <a:lnTo>
                      <a:pt x="6561" y="274"/>
                    </a:lnTo>
                    <a:lnTo>
                      <a:pt x="6571" y="279"/>
                    </a:lnTo>
                    <a:lnTo>
                      <a:pt x="6590" y="291"/>
                    </a:lnTo>
                    <a:lnTo>
                      <a:pt x="6611" y="304"/>
                    </a:lnTo>
                    <a:lnTo>
                      <a:pt x="6611" y="384"/>
                    </a:lnTo>
                    <a:lnTo>
                      <a:pt x="6611" y="388"/>
                    </a:lnTo>
                    <a:lnTo>
                      <a:pt x="6612" y="392"/>
                    </a:lnTo>
                    <a:lnTo>
                      <a:pt x="6613" y="396"/>
                    </a:lnTo>
                    <a:lnTo>
                      <a:pt x="6615" y="399"/>
                    </a:lnTo>
                    <a:lnTo>
                      <a:pt x="6620" y="406"/>
                    </a:lnTo>
                    <a:lnTo>
                      <a:pt x="6625" y="412"/>
                    </a:lnTo>
                    <a:lnTo>
                      <a:pt x="6631" y="418"/>
                    </a:lnTo>
                    <a:lnTo>
                      <a:pt x="6636" y="424"/>
                    </a:lnTo>
                    <a:lnTo>
                      <a:pt x="6642" y="431"/>
                    </a:lnTo>
                    <a:lnTo>
                      <a:pt x="6646" y="440"/>
                    </a:lnTo>
                    <a:lnTo>
                      <a:pt x="6655" y="463"/>
                    </a:lnTo>
                    <a:lnTo>
                      <a:pt x="6663" y="486"/>
                    </a:lnTo>
                    <a:lnTo>
                      <a:pt x="6670" y="507"/>
                    </a:lnTo>
                    <a:lnTo>
                      <a:pt x="6676" y="528"/>
                    </a:lnTo>
                    <a:lnTo>
                      <a:pt x="6680" y="548"/>
                    </a:lnTo>
                    <a:lnTo>
                      <a:pt x="6684" y="570"/>
                    </a:lnTo>
                    <a:lnTo>
                      <a:pt x="6686" y="594"/>
                    </a:lnTo>
                    <a:lnTo>
                      <a:pt x="6686" y="620"/>
                    </a:lnTo>
                    <a:lnTo>
                      <a:pt x="6686" y="678"/>
                    </a:lnTo>
                    <a:lnTo>
                      <a:pt x="6687" y="689"/>
                    </a:lnTo>
                    <a:lnTo>
                      <a:pt x="6689" y="699"/>
                    </a:lnTo>
                    <a:lnTo>
                      <a:pt x="6691" y="708"/>
                    </a:lnTo>
                    <a:lnTo>
                      <a:pt x="6695" y="717"/>
                    </a:lnTo>
                    <a:lnTo>
                      <a:pt x="6698" y="727"/>
                    </a:lnTo>
                    <a:lnTo>
                      <a:pt x="6701" y="736"/>
                    </a:lnTo>
                    <a:lnTo>
                      <a:pt x="6703" y="745"/>
                    </a:lnTo>
                    <a:lnTo>
                      <a:pt x="6703" y="757"/>
                    </a:lnTo>
                    <a:lnTo>
                      <a:pt x="6703" y="761"/>
                    </a:lnTo>
                    <a:lnTo>
                      <a:pt x="6702" y="765"/>
                    </a:lnTo>
                    <a:lnTo>
                      <a:pt x="6701" y="769"/>
                    </a:lnTo>
                    <a:lnTo>
                      <a:pt x="6699" y="772"/>
                    </a:lnTo>
                    <a:lnTo>
                      <a:pt x="6692" y="778"/>
                    </a:lnTo>
                    <a:lnTo>
                      <a:pt x="6686" y="782"/>
                    </a:lnTo>
                    <a:lnTo>
                      <a:pt x="6669" y="789"/>
                    </a:lnTo>
                    <a:lnTo>
                      <a:pt x="6651" y="796"/>
                    </a:lnTo>
                    <a:lnTo>
                      <a:pt x="6640" y="801"/>
                    </a:lnTo>
                    <a:lnTo>
                      <a:pt x="6629" y="808"/>
                    </a:lnTo>
                    <a:lnTo>
                      <a:pt x="6621" y="814"/>
                    </a:lnTo>
                    <a:lnTo>
                      <a:pt x="6613" y="822"/>
                    </a:lnTo>
                    <a:lnTo>
                      <a:pt x="6606" y="830"/>
                    </a:lnTo>
                    <a:lnTo>
                      <a:pt x="6600" y="840"/>
                    </a:lnTo>
                    <a:lnTo>
                      <a:pt x="6596" y="851"/>
                    </a:lnTo>
                    <a:lnTo>
                      <a:pt x="6592" y="863"/>
                    </a:lnTo>
                    <a:lnTo>
                      <a:pt x="6590" y="867"/>
                    </a:lnTo>
                    <a:lnTo>
                      <a:pt x="6587" y="870"/>
                    </a:lnTo>
                    <a:lnTo>
                      <a:pt x="6584" y="873"/>
                    </a:lnTo>
                    <a:lnTo>
                      <a:pt x="6579" y="876"/>
                    </a:lnTo>
                    <a:lnTo>
                      <a:pt x="6576" y="879"/>
                    </a:lnTo>
                    <a:lnTo>
                      <a:pt x="6573" y="882"/>
                    </a:lnTo>
                    <a:lnTo>
                      <a:pt x="6571" y="886"/>
                    </a:lnTo>
                    <a:lnTo>
                      <a:pt x="6570" y="891"/>
                    </a:lnTo>
                    <a:lnTo>
                      <a:pt x="6570" y="896"/>
                    </a:lnTo>
                    <a:lnTo>
                      <a:pt x="6571" y="900"/>
                    </a:lnTo>
                    <a:lnTo>
                      <a:pt x="6573" y="904"/>
                    </a:lnTo>
                    <a:lnTo>
                      <a:pt x="6575" y="907"/>
                    </a:lnTo>
                    <a:lnTo>
                      <a:pt x="6581" y="913"/>
                    </a:lnTo>
                    <a:lnTo>
                      <a:pt x="6588" y="918"/>
                    </a:lnTo>
                    <a:lnTo>
                      <a:pt x="6603" y="928"/>
                    </a:lnTo>
                    <a:lnTo>
                      <a:pt x="6620" y="938"/>
                    </a:lnTo>
                    <a:lnTo>
                      <a:pt x="6630" y="948"/>
                    </a:lnTo>
                    <a:lnTo>
                      <a:pt x="6640" y="956"/>
                    </a:lnTo>
                    <a:lnTo>
                      <a:pt x="6648" y="964"/>
                    </a:lnTo>
                    <a:lnTo>
                      <a:pt x="6655" y="972"/>
                    </a:lnTo>
                    <a:lnTo>
                      <a:pt x="6670" y="991"/>
                    </a:lnTo>
                    <a:lnTo>
                      <a:pt x="6684" y="1012"/>
                    </a:lnTo>
                    <a:lnTo>
                      <a:pt x="6701" y="1035"/>
                    </a:lnTo>
                    <a:lnTo>
                      <a:pt x="6715" y="1054"/>
                    </a:lnTo>
                    <a:lnTo>
                      <a:pt x="6731" y="1074"/>
                    </a:lnTo>
                    <a:lnTo>
                      <a:pt x="6746" y="1098"/>
                    </a:lnTo>
                    <a:lnTo>
                      <a:pt x="6755" y="1109"/>
                    </a:lnTo>
                    <a:lnTo>
                      <a:pt x="6763" y="1121"/>
                    </a:lnTo>
                    <a:lnTo>
                      <a:pt x="6767" y="1126"/>
                    </a:lnTo>
                    <a:lnTo>
                      <a:pt x="6769" y="1132"/>
                    </a:lnTo>
                    <a:lnTo>
                      <a:pt x="6771" y="1138"/>
                    </a:lnTo>
                    <a:lnTo>
                      <a:pt x="6772" y="1146"/>
                    </a:lnTo>
                    <a:lnTo>
                      <a:pt x="6771" y="1152"/>
                    </a:lnTo>
                    <a:lnTo>
                      <a:pt x="6770" y="1157"/>
                    </a:lnTo>
                    <a:lnTo>
                      <a:pt x="6768" y="1162"/>
                    </a:lnTo>
                    <a:lnTo>
                      <a:pt x="6765" y="1166"/>
                    </a:lnTo>
                    <a:lnTo>
                      <a:pt x="6758" y="1173"/>
                    </a:lnTo>
                    <a:lnTo>
                      <a:pt x="6749" y="1180"/>
                    </a:lnTo>
                    <a:lnTo>
                      <a:pt x="6740" y="1185"/>
                    </a:lnTo>
                    <a:lnTo>
                      <a:pt x="6730" y="1192"/>
                    </a:lnTo>
                    <a:lnTo>
                      <a:pt x="6726" y="1195"/>
                    </a:lnTo>
                    <a:lnTo>
                      <a:pt x="6721" y="1199"/>
                    </a:lnTo>
                    <a:lnTo>
                      <a:pt x="6717" y="1205"/>
                    </a:lnTo>
                    <a:lnTo>
                      <a:pt x="6714" y="1210"/>
                    </a:lnTo>
                    <a:lnTo>
                      <a:pt x="6709" y="1214"/>
                    </a:lnTo>
                    <a:lnTo>
                      <a:pt x="6704" y="1217"/>
                    </a:lnTo>
                    <a:lnTo>
                      <a:pt x="6698" y="1219"/>
                    </a:lnTo>
                    <a:lnTo>
                      <a:pt x="6691" y="1220"/>
                    </a:lnTo>
                    <a:lnTo>
                      <a:pt x="6679" y="1219"/>
                    </a:lnTo>
                    <a:lnTo>
                      <a:pt x="6664" y="1219"/>
                    </a:lnTo>
                    <a:lnTo>
                      <a:pt x="6664" y="1228"/>
                    </a:lnTo>
                    <a:lnTo>
                      <a:pt x="6664" y="1238"/>
                    </a:lnTo>
                    <a:lnTo>
                      <a:pt x="6668" y="1248"/>
                    </a:lnTo>
                    <a:lnTo>
                      <a:pt x="6671" y="1257"/>
                    </a:lnTo>
                    <a:lnTo>
                      <a:pt x="6671" y="1339"/>
                    </a:lnTo>
                    <a:lnTo>
                      <a:pt x="6670" y="1346"/>
                    </a:lnTo>
                    <a:lnTo>
                      <a:pt x="6669" y="1351"/>
                    </a:lnTo>
                    <a:lnTo>
                      <a:pt x="6667" y="1356"/>
                    </a:lnTo>
                    <a:lnTo>
                      <a:pt x="6663" y="1360"/>
                    </a:lnTo>
                    <a:lnTo>
                      <a:pt x="6655" y="1367"/>
                    </a:lnTo>
                    <a:lnTo>
                      <a:pt x="6647" y="1375"/>
                    </a:lnTo>
                    <a:lnTo>
                      <a:pt x="6638" y="1381"/>
                    </a:lnTo>
                    <a:lnTo>
                      <a:pt x="6628" y="1388"/>
                    </a:lnTo>
                    <a:lnTo>
                      <a:pt x="6625" y="1392"/>
                    </a:lnTo>
                    <a:lnTo>
                      <a:pt x="6622" y="1396"/>
                    </a:lnTo>
                    <a:lnTo>
                      <a:pt x="6619" y="1402"/>
                    </a:lnTo>
                    <a:lnTo>
                      <a:pt x="6618" y="1408"/>
                    </a:lnTo>
                    <a:lnTo>
                      <a:pt x="6617" y="1416"/>
                    </a:lnTo>
                    <a:lnTo>
                      <a:pt x="6616" y="1423"/>
                    </a:lnTo>
                    <a:lnTo>
                      <a:pt x="6615" y="1427"/>
                    </a:lnTo>
                    <a:lnTo>
                      <a:pt x="6613" y="1431"/>
                    </a:lnTo>
                    <a:lnTo>
                      <a:pt x="6611" y="1434"/>
                    </a:lnTo>
                    <a:lnTo>
                      <a:pt x="6609" y="1436"/>
                    </a:lnTo>
                    <a:lnTo>
                      <a:pt x="6602" y="1440"/>
                    </a:lnTo>
                    <a:lnTo>
                      <a:pt x="6595" y="1442"/>
                    </a:lnTo>
                    <a:lnTo>
                      <a:pt x="6589" y="1443"/>
                    </a:lnTo>
                    <a:lnTo>
                      <a:pt x="6582" y="1444"/>
                    </a:lnTo>
                    <a:lnTo>
                      <a:pt x="6575" y="1445"/>
                    </a:lnTo>
                    <a:lnTo>
                      <a:pt x="6570" y="1447"/>
                    </a:lnTo>
                    <a:lnTo>
                      <a:pt x="6568" y="1448"/>
                    </a:lnTo>
                    <a:lnTo>
                      <a:pt x="6567" y="1450"/>
                    </a:lnTo>
                    <a:lnTo>
                      <a:pt x="6566" y="1453"/>
                    </a:lnTo>
                    <a:lnTo>
                      <a:pt x="6565" y="1456"/>
                    </a:lnTo>
                    <a:lnTo>
                      <a:pt x="6565" y="1484"/>
                    </a:lnTo>
                    <a:lnTo>
                      <a:pt x="6565" y="1489"/>
                    </a:lnTo>
                    <a:lnTo>
                      <a:pt x="6564" y="1494"/>
                    </a:lnTo>
                    <a:lnTo>
                      <a:pt x="6563" y="1498"/>
                    </a:lnTo>
                    <a:lnTo>
                      <a:pt x="6561" y="1502"/>
                    </a:lnTo>
                    <a:lnTo>
                      <a:pt x="6557" y="1509"/>
                    </a:lnTo>
                    <a:lnTo>
                      <a:pt x="6553" y="1519"/>
                    </a:lnTo>
                    <a:lnTo>
                      <a:pt x="6549" y="1525"/>
                    </a:lnTo>
                    <a:lnTo>
                      <a:pt x="6546" y="1531"/>
                    </a:lnTo>
                    <a:lnTo>
                      <a:pt x="6543" y="1536"/>
                    </a:lnTo>
                    <a:lnTo>
                      <a:pt x="6539" y="1541"/>
                    </a:lnTo>
                    <a:lnTo>
                      <a:pt x="6536" y="1547"/>
                    </a:lnTo>
                    <a:lnTo>
                      <a:pt x="6534" y="1551"/>
                    </a:lnTo>
                    <a:lnTo>
                      <a:pt x="6532" y="1552"/>
                    </a:lnTo>
                    <a:lnTo>
                      <a:pt x="6531" y="1554"/>
                    </a:lnTo>
                    <a:lnTo>
                      <a:pt x="6529" y="1554"/>
                    </a:lnTo>
                    <a:lnTo>
                      <a:pt x="6526" y="1555"/>
                    </a:lnTo>
                    <a:lnTo>
                      <a:pt x="6492" y="1555"/>
                    </a:lnTo>
                    <a:lnTo>
                      <a:pt x="6462" y="1555"/>
                    </a:lnTo>
                    <a:lnTo>
                      <a:pt x="6432" y="1555"/>
                    </a:lnTo>
                    <a:lnTo>
                      <a:pt x="6398" y="1555"/>
                    </a:lnTo>
                    <a:lnTo>
                      <a:pt x="6393" y="1556"/>
                    </a:lnTo>
                    <a:lnTo>
                      <a:pt x="6388" y="1557"/>
                    </a:lnTo>
                    <a:lnTo>
                      <a:pt x="6383" y="1559"/>
                    </a:lnTo>
                    <a:lnTo>
                      <a:pt x="6378" y="1562"/>
                    </a:lnTo>
                    <a:lnTo>
                      <a:pt x="6375" y="1566"/>
                    </a:lnTo>
                    <a:lnTo>
                      <a:pt x="6373" y="1571"/>
                    </a:lnTo>
                    <a:lnTo>
                      <a:pt x="6371" y="1576"/>
                    </a:lnTo>
                    <a:lnTo>
                      <a:pt x="6370" y="1581"/>
                    </a:lnTo>
                    <a:lnTo>
                      <a:pt x="6373" y="1588"/>
                    </a:lnTo>
                    <a:lnTo>
                      <a:pt x="6377" y="1595"/>
                    </a:lnTo>
                    <a:lnTo>
                      <a:pt x="6379" y="1605"/>
                    </a:lnTo>
                    <a:lnTo>
                      <a:pt x="6379" y="1613"/>
                    </a:lnTo>
                    <a:lnTo>
                      <a:pt x="6379" y="1621"/>
                    </a:lnTo>
                    <a:lnTo>
                      <a:pt x="6382" y="1631"/>
                    </a:lnTo>
                    <a:lnTo>
                      <a:pt x="6384" y="1643"/>
                    </a:lnTo>
                    <a:lnTo>
                      <a:pt x="6386" y="1656"/>
                    </a:lnTo>
                    <a:lnTo>
                      <a:pt x="6386" y="1667"/>
                    </a:lnTo>
                    <a:lnTo>
                      <a:pt x="6385" y="1679"/>
                    </a:lnTo>
                    <a:lnTo>
                      <a:pt x="6385" y="1688"/>
                    </a:lnTo>
                    <a:lnTo>
                      <a:pt x="6384" y="1696"/>
                    </a:lnTo>
                    <a:lnTo>
                      <a:pt x="6382" y="1702"/>
                    </a:lnTo>
                    <a:lnTo>
                      <a:pt x="6379" y="1709"/>
                    </a:lnTo>
                    <a:lnTo>
                      <a:pt x="6375" y="1723"/>
                    </a:lnTo>
                    <a:lnTo>
                      <a:pt x="6373" y="1739"/>
                    </a:lnTo>
                    <a:lnTo>
                      <a:pt x="6371" y="1755"/>
                    </a:lnTo>
                    <a:lnTo>
                      <a:pt x="6370" y="1768"/>
                    </a:lnTo>
                    <a:lnTo>
                      <a:pt x="6369" y="1776"/>
                    </a:lnTo>
                    <a:lnTo>
                      <a:pt x="6367" y="1782"/>
                    </a:lnTo>
                    <a:lnTo>
                      <a:pt x="6364" y="1789"/>
                    </a:lnTo>
                    <a:lnTo>
                      <a:pt x="6361" y="1796"/>
                    </a:lnTo>
                    <a:lnTo>
                      <a:pt x="6357" y="1804"/>
                    </a:lnTo>
                    <a:lnTo>
                      <a:pt x="6352" y="1811"/>
                    </a:lnTo>
                    <a:lnTo>
                      <a:pt x="6346" y="1818"/>
                    </a:lnTo>
                    <a:lnTo>
                      <a:pt x="6341" y="1824"/>
                    </a:lnTo>
                    <a:lnTo>
                      <a:pt x="6331" y="1837"/>
                    </a:lnTo>
                    <a:lnTo>
                      <a:pt x="6319" y="1848"/>
                    </a:lnTo>
                    <a:lnTo>
                      <a:pt x="6310" y="1861"/>
                    </a:lnTo>
                    <a:lnTo>
                      <a:pt x="6302" y="1873"/>
                    </a:lnTo>
                    <a:lnTo>
                      <a:pt x="6299" y="1880"/>
                    </a:lnTo>
                    <a:lnTo>
                      <a:pt x="6297" y="1888"/>
                    </a:lnTo>
                    <a:lnTo>
                      <a:pt x="6296" y="1896"/>
                    </a:lnTo>
                    <a:lnTo>
                      <a:pt x="6295" y="1905"/>
                    </a:lnTo>
                    <a:lnTo>
                      <a:pt x="6296" y="1915"/>
                    </a:lnTo>
                    <a:lnTo>
                      <a:pt x="6296" y="1922"/>
                    </a:lnTo>
                    <a:lnTo>
                      <a:pt x="6297" y="1928"/>
                    </a:lnTo>
                    <a:lnTo>
                      <a:pt x="6298" y="1938"/>
                    </a:lnTo>
                    <a:lnTo>
                      <a:pt x="6293" y="1934"/>
                    </a:lnTo>
                    <a:lnTo>
                      <a:pt x="6289" y="1932"/>
                    </a:lnTo>
                    <a:lnTo>
                      <a:pt x="6284" y="1930"/>
                    </a:lnTo>
                    <a:lnTo>
                      <a:pt x="6278" y="1929"/>
                    </a:lnTo>
                    <a:lnTo>
                      <a:pt x="6269" y="1930"/>
                    </a:lnTo>
                    <a:lnTo>
                      <a:pt x="6260" y="1933"/>
                    </a:lnTo>
                    <a:lnTo>
                      <a:pt x="6253" y="1937"/>
                    </a:lnTo>
                    <a:lnTo>
                      <a:pt x="6247" y="1943"/>
                    </a:lnTo>
                    <a:lnTo>
                      <a:pt x="6233" y="1954"/>
                    </a:lnTo>
                    <a:lnTo>
                      <a:pt x="6218" y="1964"/>
                    </a:lnTo>
                    <a:lnTo>
                      <a:pt x="6210" y="1969"/>
                    </a:lnTo>
                    <a:lnTo>
                      <a:pt x="6201" y="1970"/>
                    </a:lnTo>
                    <a:lnTo>
                      <a:pt x="6193" y="1971"/>
                    </a:lnTo>
                    <a:lnTo>
                      <a:pt x="6185" y="1972"/>
                    </a:lnTo>
                    <a:lnTo>
                      <a:pt x="6177" y="1974"/>
                    </a:lnTo>
                    <a:lnTo>
                      <a:pt x="6172" y="1977"/>
                    </a:lnTo>
                    <a:lnTo>
                      <a:pt x="6167" y="1980"/>
                    </a:lnTo>
                    <a:lnTo>
                      <a:pt x="6163" y="1985"/>
                    </a:lnTo>
                    <a:lnTo>
                      <a:pt x="6155" y="1994"/>
                    </a:lnTo>
                    <a:lnTo>
                      <a:pt x="6146" y="2005"/>
                    </a:lnTo>
                    <a:lnTo>
                      <a:pt x="6136" y="2016"/>
                    </a:lnTo>
                    <a:lnTo>
                      <a:pt x="6128" y="2026"/>
                    </a:lnTo>
                    <a:lnTo>
                      <a:pt x="6118" y="2035"/>
                    </a:lnTo>
                    <a:lnTo>
                      <a:pt x="6109" y="2045"/>
                    </a:lnTo>
                    <a:lnTo>
                      <a:pt x="6093" y="2067"/>
                    </a:lnTo>
                    <a:lnTo>
                      <a:pt x="6080" y="2087"/>
                    </a:lnTo>
                    <a:lnTo>
                      <a:pt x="6066" y="2105"/>
                    </a:lnTo>
                    <a:lnTo>
                      <a:pt x="6049" y="2125"/>
                    </a:lnTo>
                    <a:lnTo>
                      <a:pt x="6045" y="2130"/>
                    </a:lnTo>
                    <a:lnTo>
                      <a:pt x="6042" y="2134"/>
                    </a:lnTo>
                    <a:lnTo>
                      <a:pt x="6040" y="2139"/>
                    </a:lnTo>
                    <a:lnTo>
                      <a:pt x="6038" y="2144"/>
                    </a:lnTo>
                    <a:lnTo>
                      <a:pt x="6034" y="2153"/>
                    </a:lnTo>
                    <a:lnTo>
                      <a:pt x="6031" y="2164"/>
                    </a:lnTo>
                    <a:lnTo>
                      <a:pt x="6028" y="2171"/>
                    </a:lnTo>
                    <a:lnTo>
                      <a:pt x="6025" y="2177"/>
                    </a:lnTo>
                    <a:lnTo>
                      <a:pt x="6022" y="2182"/>
                    </a:lnTo>
                    <a:lnTo>
                      <a:pt x="6018" y="2186"/>
                    </a:lnTo>
                    <a:lnTo>
                      <a:pt x="6009" y="2193"/>
                    </a:lnTo>
                    <a:lnTo>
                      <a:pt x="5996" y="2202"/>
                    </a:lnTo>
                    <a:lnTo>
                      <a:pt x="5991" y="2209"/>
                    </a:lnTo>
                    <a:lnTo>
                      <a:pt x="5984" y="2215"/>
                    </a:lnTo>
                    <a:lnTo>
                      <a:pt x="5980" y="2217"/>
                    </a:lnTo>
                    <a:lnTo>
                      <a:pt x="5975" y="2219"/>
                    </a:lnTo>
                    <a:lnTo>
                      <a:pt x="5971" y="2220"/>
                    </a:lnTo>
                    <a:lnTo>
                      <a:pt x="5966" y="2220"/>
                    </a:lnTo>
                    <a:lnTo>
                      <a:pt x="5962" y="2219"/>
                    </a:lnTo>
                    <a:lnTo>
                      <a:pt x="5959" y="2218"/>
                    </a:lnTo>
                    <a:lnTo>
                      <a:pt x="5957" y="2216"/>
                    </a:lnTo>
                    <a:lnTo>
                      <a:pt x="5955" y="2213"/>
                    </a:lnTo>
                    <a:lnTo>
                      <a:pt x="5953" y="2206"/>
                    </a:lnTo>
                    <a:lnTo>
                      <a:pt x="5950" y="2198"/>
                    </a:lnTo>
                    <a:lnTo>
                      <a:pt x="5947" y="2187"/>
                    </a:lnTo>
                    <a:lnTo>
                      <a:pt x="5945" y="2178"/>
                    </a:lnTo>
                    <a:lnTo>
                      <a:pt x="5944" y="2169"/>
                    </a:lnTo>
                    <a:lnTo>
                      <a:pt x="5943" y="2158"/>
                    </a:lnTo>
                    <a:lnTo>
                      <a:pt x="5941" y="2142"/>
                    </a:lnTo>
                    <a:lnTo>
                      <a:pt x="5939" y="2127"/>
                    </a:lnTo>
                    <a:lnTo>
                      <a:pt x="5937" y="2112"/>
                    </a:lnTo>
                    <a:lnTo>
                      <a:pt x="5936" y="2095"/>
                    </a:lnTo>
                    <a:lnTo>
                      <a:pt x="5936" y="2067"/>
                    </a:lnTo>
                    <a:lnTo>
                      <a:pt x="5936" y="2049"/>
                    </a:lnTo>
                    <a:lnTo>
                      <a:pt x="5936" y="2033"/>
                    </a:lnTo>
                    <a:lnTo>
                      <a:pt x="5936" y="2025"/>
                    </a:lnTo>
                    <a:lnTo>
                      <a:pt x="5937" y="2017"/>
                    </a:lnTo>
                    <a:lnTo>
                      <a:pt x="5939" y="2008"/>
                    </a:lnTo>
                    <a:lnTo>
                      <a:pt x="5942" y="2000"/>
                    </a:lnTo>
                    <a:lnTo>
                      <a:pt x="5949" y="1979"/>
                    </a:lnTo>
                    <a:lnTo>
                      <a:pt x="5957" y="1960"/>
                    </a:lnTo>
                    <a:lnTo>
                      <a:pt x="5959" y="1951"/>
                    </a:lnTo>
                    <a:lnTo>
                      <a:pt x="5961" y="1942"/>
                    </a:lnTo>
                    <a:lnTo>
                      <a:pt x="5963" y="1931"/>
                    </a:lnTo>
                    <a:lnTo>
                      <a:pt x="5963" y="1920"/>
                    </a:lnTo>
                    <a:lnTo>
                      <a:pt x="5963" y="1917"/>
                    </a:lnTo>
                    <a:lnTo>
                      <a:pt x="5962" y="1914"/>
                    </a:lnTo>
                    <a:lnTo>
                      <a:pt x="5961" y="1912"/>
                    </a:lnTo>
                    <a:lnTo>
                      <a:pt x="5959" y="1909"/>
                    </a:lnTo>
                    <a:lnTo>
                      <a:pt x="5954" y="1904"/>
                    </a:lnTo>
                    <a:lnTo>
                      <a:pt x="5949" y="1899"/>
                    </a:lnTo>
                    <a:lnTo>
                      <a:pt x="5945" y="1893"/>
                    </a:lnTo>
                    <a:lnTo>
                      <a:pt x="5944" y="1885"/>
                    </a:lnTo>
                    <a:lnTo>
                      <a:pt x="5943" y="1881"/>
                    </a:lnTo>
                    <a:lnTo>
                      <a:pt x="5941" y="1878"/>
                    </a:lnTo>
                    <a:lnTo>
                      <a:pt x="5939" y="1876"/>
                    </a:lnTo>
                    <a:lnTo>
                      <a:pt x="5936" y="1876"/>
                    </a:lnTo>
                    <a:lnTo>
                      <a:pt x="5933" y="1876"/>
                    </a:lnTo>
                    <a:lnTo>
                      <a:pt x="5931" y="1877"/>
                    </a:lnTo>
                    <a:lnTo>
                      <a:pt x="5930" y="1880"/>
                    </a:lnTo>
                    <a:lnTo>
                      <a:pt x="5928" y="1883"/>
                    </a:lnTo>
                    <a:lnTo>
                      <a:pt x="5927" y="1886"/>
                    </a:lnTo>
                    <a:lnTo>
                      <a:pt x="5925" y="1888"/>
                    </a:lnTo>
                    <a:lnTo>
                      <a:pt x="5924" y="1891"/>
                    </a:lnTo>
                    <a:lnTo>
                      <a:pt x="5920" y="1893"/>
                    </a:lnTo>
                    <a:lnTo>
                      <a:pt x="5913" y="1895"/>
                    </a:lnTo>
                    <a:lnTo>
                      <a:pt x="5905" y="1895"/>
                    </a:lnTo>
                    <a:lnTo>
                      <a:pt x="5889" y="1894"/>
                    </a:lnTo>
                    <a:lnTo>
                      <a:pt x="5876" y="1893"/>
                    </a:lnTo>
                    <a:lnTo>
                      <a:pt x="5862" y="1891"/>
                    </a:lnTo>
                    <a:lnTo>
                      <a:pt x="5848" y="1890"/>
                    </a:lnTo>
                    <a:lnTo>
                      <a:pt x="5841" y="1890"/>
                    </a:lnTo>
                    <a:lnTo>
                      <a:pt x="5834" y="1891"/>
                    </a:lnTo>
                    <a:lnTo>
                      <a:pt x="5828" y="1892"/>
                    </a:lnTo>
                    <a:lnTo>
                      <a:pt x="5822" y="1894"/>
                    </a:lnTo>
                    <a:lnTo>
                      <a:pt x="5817" y="1897"/>
                    </a:lnTo>
                    <a:lnTo>
                      <a:pt x="5812" y="1900"/>
                    </a:lnTo>
                    <a:lnTo>
                      <a:pt x="5807" y="1904"/>
                    </a:lnTo>
                    <a:lnTo>
                      <a:pt x="5803" y="1910"/>
                    </a:lnTo>
                    <a:lnTo>
                      <a:pt x="5800" y="1919"/>
                    </a:lnTo>
                    <a:lnTo>
                      <a:pt x="5797" y="1927"/>
                    </a:lnTo>
                    <a:lnTo>
                      <a:pt x="5793" y="1931"/>
                    </a:lnTo>
                    <a:lnTo>
                      <a:pt x="5790" y="1934"/>
                    </a:lnTo>
                    <a:lnTo>
                      <a:pt x="5787" y="1938"/>
                    </a:lnTo>
                    <a:lnTo>
                      <a:pt x="5785" y="1944"/>
                    </a:lnTo>
                    <a:lnTo>
                      <a:pt x="5792" y="1946"/>
                    </a:lnTo>
                    <a:lnTo>
                      <a:pt x="5798" y="1947"/>
                    </a:lnTo>
                    <a:lnTo>
                      <a:pt x="5801" y="1949"/>
                    </a:lnTo>
                    <a:lnTo>
                      <a:pt x="5803" y="1950"/>
                    </a:lnTo>
                    <a:lnTo>
                      <a:pt x="5804" y="1952"/>
                    </a:lnTo>
                    <a:lnTo>
                      <a:pt x="5805" y="1955"/>
                    </a:lnTo>
                    <a:lnTo>
                      <a:pt x="5805" y="1959"/>
                    </a:lnTo>
                    <a:lnTo>
                      <a:pt x="5803" y="1962"/>
                    </a:lnTo>
                    <a:lnTo>
                      <a:pt x="5802" y="1964"/>
                    </a:lnTo>
                    <a:lnTo>
                      <a:pt x="5799" y="1968"/>
                    </a:lnTo>
                    <a:lnTo>
                      <a:pt x="5794" y="1972"/>
                    </a:lnTo>
                    <a:lnTo>
                      <a:pt x="5789" y="1977"/>
                    </a:lnTo>
                    <a:lnTo>
                      <a:pt x="5781" y="1988"/>
                    </a:lnTo>
                    <a:lnTo>
                      <a:pt x="5773" y="1999"/>
                    </a:lnTo>
                    <a:lnTo>
                      <a:pt x="5768" y="2009"/>
                    </a:lnTo>
                    <a:lnTo>
                      <a:pt x="5760" y="2020"/>
                    </a:lnTo>
                    <a:lnTo>
                      <a:pt x="5754" y="2032"/>
                    </a:lnTo>
                    <a:lnTo>
                      <a:pt x="5748" y="2042"/>
                    </a:lnTo>
                    <a:lnTo>
                      <a:pt x="5743" y="2053"/>
                    </a:lnTo>
                    <a:lnTo>
                      <a:pt x="5738" y="2065"/>
                    </a:lnTo>
                    <a:lnTo>
                      <a:pt x="5728" y="2078"/>
                    </a:lnTo>
                    <a:lnTo>
                      <a:pt x="5716" y="2092"/>
                    </a:lnTo>
                    <a:lnTo>
                      <a:pt x="5709" y="2104"/>
                    </a:lnTo>
                    <a:lnTo>
                      <a:pt x="5703" y="2115"/>
                    </a:lnTo>
                    <a:lnTo>
                      <a:pt x="5697" y="2126"/>
                    </a:lnTo>
                    <a:lnTo>
                      <a:pt x="5689" y="2139"/>
                    </a:lnTo>
                    <a:lnTo>
                      <a:pt x="5681" y="2150"/>
                    </a:lnTo>
                    <a:lnTo>
                      <a:pt x="5673" y="2159"/>
                    </a:lnTo>
                    <a:lnTo>
                      <a:pt x="5670" y="2163"/>
                    </a:lnTo>
                    <a:lnTo>
                      <a:pt x="5666" y="2169"/>
                    </a:lnTo>
                    <a:lnTo>
                      <a:pt x="5663" y="2175"/>
                    </a:lnTo>
                    <a:lnTo>
                      <a:pt x="5661" y="2181"/>
                    </a:lnTo>
                    <a:lnTo>
                      <a:pt x="5660" y="2189"/>
                    </a:lnTo>
                    <a:lnTo>
                      <a:pt x="5660" y="2198"/>
                    </a:lnTo>
                    <a:lnTo>
                      <a:pt x="5660" y="2205"/>
                    </a:lnTo>
                    <a:lnTo>
                      <a:pt x="5659" y="2213"/>
                    </a:lnTo>
                    <a:lnTo>
                      <a:pt x="5655" y="2227"/>
                    </a:lnTo>
                    <a:lnTo>
                      <a:pt x="5652" y="2239"/>
                    </a:lnTo>
                    <a:lnTo>
                      <a:pt x="5648" y="2250"/>
                    </a:lnTo>
                    <a:lnTo>
                      <a:pt x="5645" y="2264"/>
                    </a:lnTo>
                    <a:lnTo>
                      <a:pt x="5644" y="2278"/>
                    </a:lnTo>
                    <a:lnTo>
                      <a:pt x="5641" y="2293"/>
                    </a:lnTo>
                    <a:lnTo>
                      <a:pt x="5639" y="2295"/>
                    </a:lnTo>
                    <a:lnTo>
                      <a:pt x="5637" y="2297"/>
                    </a:lnTo>
                    <a:lnTo>
                      <a:pt x="5633" y="2299"/>
                    </a:lnTo>
                    <a:lnTo>
                      <a:pt x="5630" y="2299"/>
                    </a:lnTo>
                    <a:lnTo>
                      <a:pt x="5624" y="2300"/>
                    </a:lnTo>
                    <a:lnTo>
                      <a:pt x="5617" y="2300"/>
                    </a:lnTo>
                    <a:lnTo>
                      <a:pt x="5606" y="2301"/>
                    </a:lnTo>
                    <a:lnTo>
                      <a:pt x="5596" y="2303"/>
                    </a:lnTo>
                    <a:lnTo>
                      <a:pt x="5574" y="2303"/>
                    </a:lnTo>
                    <a:lnTo>
                      <a:pt x="5555" y="2302"/>
                    </a:lnTo>
                    <a:lnTo>
                      <a:pt x="5545" y="2303"/>
                    </a:lnTo>
                    <a:lnTo>
                      <a:pt x="5536" y="2304"/>
                    </a:lnTo>
                    <a:lnTo>
                      <a:pt x="5526" y="2308"/>
                    </a:lnTo>
                    <a:lnTo>
                      <a:pt x="5515" y="2312"/>
                    </a:lnTo>
                    <a:lnTo>
                      <a:pt x="5511" y="2315"/>
                    </a:lnTo>
                    <a:lnTo>
                      <a:pt x="5507" y="2318"/>
                    </a:lnTo>
                    <a:lnTo>
                      <a:pt x="5504" y="2322"/>
                    </a:lnTo>
                    <a:lnTo>
                      <a:pt x="5502" y="2327"/>
                    </a:lnTo>
                    <a:lnTo>
                      <a:pt x="5500" y="2332"/>
                    </a:lnTo>
                    <a:lnTo>
                      <a:pt x="5499" y="2338"/>
                    </a:lnTo>
                    <a:lnTo>
                      <a:pt x="5498" y="2343"/>
                    </a:lnTo>
                    <a:lnTo>
                      <a:pt x="5498" y="2349"/>
                    </a:lnTo>
                    <a:lnTo>
                      <a:pt x="5499" y="2357"/>
                    </a:lnTo>
                    <a:lnTo>
                      <a:pt x="5501" y="2366"/>
                    </a:lnTo>
                    <a:lnTo>
                      <a:pt x="5503" y="2373"/>
                    </a:lnTo>
                    <a:lnTo>
                      <a:pt x="5506" y="2382"/>
                    </a:lnTo>
                    <a:lnTo>
                      <a:pt x="5509" y="2391"/>
                    </a:lnTo>
                    <a:lnTo>
                      <a:pt x="5512" y="2400"/>
                    </a:lnTo>
                    <a:lnTo>
                      <a:pt x="5514" y="2404"/>
                    </a:lnTo>
                    <a:lnTo>
                      <a:pt x="5517" y="2408"/>
                    </a:lnTo>
                    <a:lnTo>
                      <a:pt x="5520" y="2411"/>
                    </a:lnTo>
                    <a:lnTo>
                      <a:pt x="5524" y="2415"/>
                    </a:lnTo>
                    <a:lnTo>
                      <a:pt x="5530" y="2419"/>
                    </a:lnTo>
                    <a:lnTo>
                      <a:pt x="5536" y="2423"/>
                    </a:lnTo>
                    <a:lnTo>
                      <a:pt x="5541" y="2426"/>
                    </a:lnTo>
                    <a:lnTo>
                      <a:pt x="5547" y="2428"/>
                    </a:lnTo>
                    <a:lnTo>
                      <a:pt x="5560" y="2431"/>
                    </a:lnTo>
                    <a:lnTo>
                      <a:pt x="5573" y="2434"/>
                    </a:lnTo>
                    <a:lnTo>
                      <a:pt x="5593" y="2439"/>
                    </a:lnTo>
                    <a:lnTo>
                      <a:pt x="5610" y="2444"/>
                    </a:lnTo>
                    <a:lnTo>
                      <a:pt x="5618" y="2445"/>
                    </a:lnTo>
                    <a:lnTo>
                      <a:pt x="5627" y="2447"/>
                    </a:lnTo>
                    <a:lnTo>
                      <a:pt x="5637" y="2448"/>
                    </a:lnTo>
                    <a:lnTo>
                      <a:pt x="5647" y="2448"/>
                    </a:lnTo>
                    <a:lnTo>
                      <a:pt x="5657" y="2447"/>
                    </a:lnTo>
                    <a:lnTo>
                      <a:pt x="5667" y="2446"/>
                    </a:lnTo>
                    <a:lnTo>
                      <a:pt x="5675" y="2443"/>
                    </a:lnTo>
                    <a:lnTo>
                      <a:pt x="5683" y="2440"/>
                    </a:lnTo>
                    <a:lnTo>
                      <a:pt x="5690" y="2438"/>
                    </a:lnTo>
                    <a:lnTo>
                      <a:pt x="5700" y="2435"/>
                    </a:lnTo>
                    <a:lnTo>
                      <a:pt x="5709" y="2434"/>
                    </a:lnTo>
                    <a:lnTo>
                      <a:pt x="5718" y="2433"/>
                    </a:lnTo>
                    <a:lnTo>
                      <a:pt x="5725" y="2434"/>
                    </a:lnTo>
                    <a:lnTo>
                      <a:pt x="5730" y="2436"/>
                    </a:lnTo>
                    <a:lnTo>
                      <a:pt x="5734" y="2438"/>
                    </a:lnTo>
                    <a:lnTo>
                      <a:pt x="5737" y="2442"/>
                    </a:lnTo>
                    <a:lnTo>
                      <a:pt x="5740" y="2447"/>
                    </a:lnTo>
                    <a:lnTo>
                      <a:pt x="5743" y="2453"/>
                    </a:lnTo>
                    <a:lnTo>
                      <a:pt x="5745" y="2458"/>
                    </a:lnTo>
                    <a:lnTo>
                      <a:pt x="5747" y="2464"/>
                    </a:lnTo>
                    <a:lnTo>
                      <a:pt x="5750" y="2474"/>
                    </a:lnTo>
                    <a:lnTo>
                      <a:pt x="5753" y="2483"/>
                    </a:lnTo>
                    <a:lnTo>
                      <a:pt x="5755" y="2492"/>
                    </a:lnTo>
                    <a:lnTo>
                      <a:pt x="5757" y="2503"/>
                    </a:lnTo>
                    <a:lnTo>
                      <a:pt x="5758" y="2509"/>
                    </a:lnTo>
                    <a:lnTo>
                      <a:pt x="5761" y="2513"/>
                    </a:lnTo>
                    <a:lnTo>
                      <a:pt x="5765" y="2516"/>
                    </a:lnTo>
                    <a:lnTo>
                      <a:pt x="5769" y="2519"/>
                    </a:lnTo>
                    <a:lnTo>
                      <a:pt x="5780" y="2524"/>
                    </a:lnTo>
                    <a:lnTo>
                      <a:pt x="5791" y="2529"/>
                    </a:lnTo>
                    <a:lnTo>
                      <a:pt x="5799" y="2533"/>
                    </a:lnTo>
                    <a:lnTo>
                      <a:pt x="5807" y="2538"/>
                    </a:lnTo>
                    <a:lnTo>
                      <a:pt x="5815" y="2542"/>
                    </a:lnTo>
                    <a:lnTo>
                      <a:pt x="5823" y="2547"/>
                    </a:lnTo>
                    <a:lnTo>
                      <a:pt x="5828" y="2551"/>
                    </a:lnTo>
                    <a:lnTo>
                      <a:pt x="5833" y="2553"/>
                    </a:lnTo>
                    <a:lnTo>
                      <a:pt x="5857" y="2553"/>
                    </a:lnTo>
                    <a:lnTo>
                      <a:pt x="5860" y="2552"/>
                    </a:lnTo>
                    <a:lnTo>
                      <a:pt x="5862" y="2550"/>
                    </a:lnTo>
                    <a:lnTo>
                      <a:pt x="5864" y="2547"/>
                    </a:lnTo>
                    <a:lnTo>
                      <a:pt x="5868" y="2545"/>
                    </a:lnTo>
                    <a:lnTo>
                      <a:pt x="5874" y="2540"/>
                    </a:lnTo>
                    <a:lnTo>
                      <a:pt x="5880" y="2532"/>
                    </a:lnTo>
                    <a:lnTo>
                      <a:pt x="5883" y="2524"/>
                    </a:lnTo>
                    <a:lnTo>
                      <a:pt x="5884" y="2515"/>
                    </a:lnTo>
                    <a:lnTo>
                      <a:pt x="5885" y="2512"/>
                    </a:lnTo>
                    <a:lnTo>
                      <a:pt x="5886" y="2508"/>
                    </a:lnTo>
                    <a:lnTo>
                      <a:pt x="5888" y="2503"/>
                    </a:lnTo>
                    <a:lnTo>
                      <a:pt x="5892" y="2500"/>
                    </a:lnTo>
                    <a:lnTo>
                      <a:pt x="5900" y="2495"/>
                    </a:lnTo>
                    <a:lnTo>
                      <a:pt x="5906" y="2490"/>
                    </a:lnTo>
                    <a:lnTo>
                      <a:pt x="5912" y="2484"/>
                    </a:lnTo>
                    <a:lnTo>
                      <a:pt x="5917" y="2478"/>
                    </a:lnTo>
                    <a:lnTo>
                      <a:pt x="5921" y="2471"/>
                    </a:lnTo>
                    <a:lnTo>
                      <a:pt x="5925" y="2464"/>
                    </a:lnTo>
                    <a:lnTo>
                      <a:pt x="5927" y="2456"/>
                    </a:lnTo>
                    <a:lnTo>
                      <a:pt x="5928" y="2446"/>
                    </a:lnTo>
                    <a:lnTo>
                      <a:pt x="5928" y="2425"/>
                    </a:lnTo>
                    <a:lnTo>
                      <a:pt x="5936" y="2424"/>
                    </a:lnTo>
                    <a:lnTo>
                      <a:pt x="5944" y="2423"/>
                    </a:lnTo>
                    <a:lnTo>
                      <a:pt x="5950" y="2419"/>
                    </a:lnTo>
                    <a:lnTo>
                      <a:pt x="5957" y="2415"/>
                    </a:lnTo>
                    <a:lnTo>
                      <a:pt x="5969" y="2406"/>
                    </a:lnTo>
                    <a:lnTo>
                      <a:pt x="5983" y="2395"/>
                    </a:lnTo>
                    <a:lnTo>
                      <a:pt x="5988" y="2390"/>
                    </a:lnTo>
                    <a:lnTo>
                      <a:pt x="5993" y="2386"/>
                    </a:lnTo>
                    <a:lnTo>
                      <a:pt x="5996" y="2384"/>
                    </a:lnTo>
                    <a:lnTo>
                      <a:pt x="5999" y="2383"/>
                    </a:lnTo>
                    <a:lnTo>
                      <a:pt x="6002" y="2382"/>
                    </a:lnTo>
                    <a:lnTo>
                      <a:pt x="6006" y="2382"/>
                    </a:lnTo>
                    <a:lnTo>
                      <a:pt x="6019" y="2384"/>
                    </a:lnTo>
                    <a:lnTo>
                      <a:pt x="6031" y="2386"/>
                    </a:lnTo>
                    <a:lnTo>
                      <a:pt x="6061" y="2386"/>
                    </a:lnTo>
                    <a:lnTo>
                      <a:pt x="6072" y="2384"/>
                    </a:lnTo>
                    <a:lnTo>
                      <a:pt x="6096" y="2384"/>
                    </a:lnTo>
                    <a:lnTo>
                      <a:pt x="6097" y="2386"/>
                    </a:lnTo>
                    <a:lnTo>
                      <a:pt x="6098" y="2389"/>
                    </a:lnTo>
                    <a:lnTo>
                      <a:pt x="6097" y="2395"/>
                    </a:lnTo>
                    <a:lnTo>
                      <a:pt x="6096" y="2401"/>
                    </a:lnTo>
                    <a:lnTo>
                      <a:pt x="6133" y="2401"/>
                    </a:lnTo>
                    <a:lnTo>
                      <a:pt x="6142" y="2399"/>
                    </a:lnTo>
                    <a:lnTo>
                      <a:pt x="6165" y="2399"/>
                    </a:lnTo>
                    <a:lnTo>
                      <a:pt x="6168" y="2395"/>
                    </a:lnTo>
                    <a:lnTo>
                      <a:pt x="6170" y="2390"/>
                    </a:lnTo>
                    <a:lnTo>
                      <a:pt x="6172" y="2386"/>
                    </a:lnTo>
                    <a:lnTo>
                      <a:pt x="6172" y="2381"/>
                    </a:lnTo>
                    <a:lnTo>
                      <a:pt x="6182" y="2381"/>
                    </a:lnTo>
                    <a:lnTo>
                      <a:pt x="6190" y="2382"/>
                    </a:lnTo>
                    <a:lnTo>
                      <a:pt x="6197" y="2382"/>
                    </a:lnTo>
                    <a:lnTo>
                      <a:pt x="6206" y="2382"/>
                    </a:lnTo>
                    <a:lnTo>
                      <a:pt x="6221" y="2381"/>
                    </a:lnTo>
                    <a:lnTo>
                      <a:pt x="6232" y="2378"/>
                    </a:lnTo>
                    <a:lnTo>
                      <a:pt x="6245" y="2374"/>
                    </a:lnTo>
                    <a:lnTo>
                      <a:pt x="6259" y="2371"/>
                    </a:lnTo>
                    <a:lnTo>
                      <a:pt x="6260" y="2376"/>
                    </a:lnTo>
                    <a:lnTo>
                      <a:pt x="6257" y="2380"/>
                    </a:lnTo>
                    <a:lnTo>
                      <a:pt x="6254" y="2384"/>
                    </a:lnTo>
                    <a:lnTo>
                      <a:pt x="6253" y="2388"/>
                    </a:lnTo>
                    <a:lnTo>
                      <a:pt x="6252" y="2394"/>
                    </a:lnTo>
                    <a:lnTo>
                      <a:pt x="6253" y="2404"/>
                    </a:lnTo>
                    <a:lnTo>
                      <a:pt x="6255" y="2413"/>
                    </a:lnTo>
                    <a:lnTo>
                      <a:pt x="6258" y="2422"/>
                    </a:lnTo>
                    <a:lnTo>
                      <a:pt x="6261" y="2430"/>
                    </a:lnTo>
                    <a:lnTo>
                      <a:pt x="6264" y="2438"/>
                    </a:lnTo>
                    <a:lnTo>
                      <a:pt x="6268" y="2446"/>
                    </a:lnTo>
                    <a:lnTo>
                      <a:pt x="6270" y="2456"/>
                    </a:lnTo>
                    <a:lnTo>
                      <a:pt x="6271" y="2466"/>
                    </a:lnTo>
                    <a:lnTo>
                      <a:pt x="6270" y="2470"/>
                    </a:lnTo>
                    <a:lnTo>
                      <a:pt x="6268" y="2473"/>
                    </a:lnTo>
                    <a:lnTo>
                      <a:pt x="6264" y="2476"/>
                    </a:lnTo>
                    <a:lnTo>
                      <a:pt x="6260" y="2479"/>
                    </a:lnTo>
                    <a:lnTo>
                      <a:pt x="6255" y="2481"/>
                    </a:lnTo>
                    <a:lnTo>
                      <a:pt x="6250" y="2475"/>
                    </a:lnTo>
                    <a:lnTo>
                      <a:pt x="6245" y="2472"/>
                    </a:lnTo>
                    <a:lnTo>
                      <a:pt x="6239" y="2470"/>
                    </a:lnTo>
                    <a:lnTo>
                      <a:pt x="6233" y="2468"/>
                    </a:lnTo>
                    <a:lnTo>
                      <a:pt x="6221" y="2466"/>
                    </a:lnTo>
                    <a:lnTo>
                      <a:pt x="6206" y="2466"/>
                    </a:lnTo>
                    <a:lnTo>
                      <a:pt x="6198" y="2467"/>
                    </a:lnTo>
                    <a:lnTo>
                      <a:pt x="6191" y="2468"/>
                    </a:lnTo>
                    <a:lnTo>
                      <a:pt x="6188" y="2470"/>
                    </a:lnTo>
                    <a:lnTo>
                      <a:pt x="6185" y="2472"/>
                    </a:lnTo>
                    <a:lnTo>
                      <a:pt x="6182" y="2474"/>
                    </a:lnTo>
                    <a:lnTo>
                      <a:pt x="6179" y="2479"/>
                    </a:lnTo>
                    <a:lnTo>
                      <a:pt x="6177" y="2482"/>
                    </a:lnTo>
                    <a:lnTo>
                      <a:pt x="6176" y="2486"/>
                    </a:lnTo>
                    <a:lnTo>
                      <a:pt x="6175" y="2490"/>
                    </a:lnTo>
                    <a:lnTo>
                      <a:pt x="6176" y="2494"/>
                    </a:lnTo>
                    <a:lnTo>
                      <a:pt x="6177" y="2502"/>
                    </a:lnTo>
                    <a:lnTo>
                      <a:pt x="6178" y="2512"/>
                    </a:lnTo>
                    <a:lnTo>
                      <a:pt x="6147" y="2512"/>
                    </a:lnTo>
                    <a:lnTo>
                      <a:pt x="6146" y="2518"/>
                    </a:lnTo>
                    <a:lnTo>
                      <a:pt x="6144" y="2523"/>
                    </a:lnTo>
                    <a:lnTo>
                      <a:pt x="6143" y="2529"/>
                    </a:lnTo>
                    <a:lnTo>
                      <a:pt x="6140" y="2533"/>
                    </a:lnTo>
                    <a:lnTo>
                      <a:pt x="6137" y="2539"/>
                    </a:lnTo>
                    <a:lnTo>
                      <a:pt x="6134" y="2543"/>
                    </a:lnTo>
                    <a:lnTo>
                      <a:pt x="6130" y="2547"/>
                    </a:lnTo>
                    <a:lnTo>
                      <a:pt x="6125" y="2552"/>
                    </a:lnTo>
                    <a:lnTo>
                      <a:pt x="6115" y="2557"/>
                    </a:lnTo>
                    <a:lnTo>
                      <a:pt x="6106" y="2560"/>
                    </a:lnTo>
                    <a:lnTo>
                      <a:pt x="6102" y="2561"/>
                    </a:lnTo>
                    <a:lnTo>
                      <a:pt x="6098" y="2565"/>
                    </a:lnTo>
                    <a:lnTo>
                      <a:pt x="6095" y="2568"/>
                    </a:lnTo>
                    <a:lnTo>
                      <a:pt x="6092" y="2573"/>
                    </a:lnTo>
                    <a:lnTo>
                      <a:pt x="6117" y="2573"/>
                    </a:lnTo>
                    <a:lnTo>
                      <a:pt x="6114" y="2583"/>
                    </a:lnTo>
                    <a:lnTo>
                      <a:pt x="6111" y="2593"/>
                    </a:lnTo>
                    <a:lnTo>
                      <a:pt x="6109" y="2597"/>
                    </a:lnTo>
                    <a:lnTo>
                      <a:pt x="6107" y="2601"/>
                    </a:lnTo>
                    <a:lnTo>
                      <a:pt x="6106" y="2606"/>
                    </a:lnTo>
                    <a:lnTo>
                      <a:pt x="6106" y="2611"/>
                    </a:lnTo>
                    <a:lnTo>
                      <a:pt x="6098" y="2611"/>
                    </a:lnTo>
                    <a:lnTo>
                      <a:pt x="6089" y="2611"/>
                    </a:lnTo>
                    <a:lnTo>
                      <a:pt x="6089" y="2627"/>
                    </a:lnTo>
                    <a:lnTo>
                      <a:pt x="6089" y="2641"/>
                    </a:lnTo>
                    <a:lnTo>
                      <a:pt x="6089" y="2648"/>
                    </a:lnTo>
                    <a:lnTo>
                      <a:pt x="6088" y="2653"/>
                    </a:lnTo>
                    <a:lnTo>
                      <a:pt x="6086" y="2659"/>
                    </a:lnTo>
                    <a:lnTo>
                      <a:pt x="6084" y="2664"/>
                    </a:lnTo>
                    <a:lnTo>
                      <a:pt x="6081" y="2668"/>
                    </a:lnTo>
                    <a:lnTo>
                      <a:pt x="6077" y="2672"/>
                    </a:lnTo>
                    <a:lnTo>
                      <a:pt x="6072" y="2674"/>
                    </a:lnTo>
                    <a:lnTo>
                      <a:pt x="6067" y="2675"/>
                    </a:lnTo>
                    <a:lnTo>
                      <a:pt x="6061" y="2674"/>
                    </a:lnTo>
                    <a:lnTo>
                      <a:pt x="6056" y="2673"/>
                    </a:lnTo>
                    <a:lnTo>
                      <a:pt x="6051" y="2672"/>
                    </a:lnTo>
                    <a:lnTo>
                      <a:pt x="6047" y="2670"/>
                    </a:lnTo>
                    <a:lnTo>
                      <a:pt x="6043" y="2669"/>
                    </a:lnTo>
                    <a:lnTo>
                      <a:pt x="6038" y="2667"/>
                    </a:lnTo>
                    <a:lnTo>
                      <a:pt x="6033" y="2666"/>
                    </a:lnTo>
                    <a:lnTo>
                      <a:pt x="6027" y="2666"/>
                    </a:lnTo>
                    <a:lnTo>
                      <a:pt x="6025" y="2666"/>
                    </a:lnTo>
                    <a:lnTo>
                      <a:pt x="6022" y="2667"/>
                    </a:lnTo>
                    <a:lnTo>
                      <a:pt x="6020" y="2668"/>
                    </a:lnTo>
                    <a:lnTo>
                      <a:pt x="6018" y="2670"/>
                    </a:lnTo>
                    <a:lnTo>
                      <a:pt x="6016" y="2674"/>
                    </a:lnTo>
                    <a:lnTo>
                      <a:pt x="6015" y="2680"/>
                    </a:lnTo>
                    <a:lnTo>
                      <a:pt x="6015" y="2684"/>
                    </a:lnTo>
                    <a:lnTo>
                      <a:pt x="6017" y="2687"/>
                    </a:lnTo>
                    <a:lnTo>
                      <a:pt x="6019" y="2690"/>
                    </a:lnTo>
                    <a:lnTo>
                      <a:pt x="6022" y="2692"/>
                    </a:lnTo>
                    <a:lnTo>
                      <a:pt x="6029" y="2696"/>
                    </a:lnTo>
                    <a:lnTo>
                      <a:pt x="6036" y="2698"/>
                    </a:lnTo>
                    <a:lnTo>
                      <a:pt x="6038" y="2703"/>
                    </a:lnTo>
                    <a:lnTo>
                      <a:pt x="6039" y="2710"/>
                    </a:lnTo>
                    <a:lnTo>
                      <a:pt x="6038" y="2714"/>
                    </a:lnTo>
                    <a:lnTo>
                      <a:pt x="6036" y="2717"/>
                    </a:lnTo>
                    <a:lnTo>
                      <a:pt x="6034" y="2721"/>
                    </a:lnTo>
                    <a:lnTo>
                      <a:pt x="6032" y="2723"/>
                    </a:lnTo>
                    <a:lnTo>
                      <a:pt x="6026" y="2729"/>
                    </a:lnTo>
                    <a:lnTo>
                      <a:pt x="6022" y="2736"/>
                    </a:lnTo>
                    <a:lnTo>
                      <a:pt x="6016" y="2750"/>
                    </a:lnTo>
                    <a:lnTo>
                      <a:pt x="6012" y="2765"/>
                    </a:lnTo>
                    <a:lnTo>
                      <a:pt x="6010" y="2768"/>
                    </a:lnTo>
                    <a:lnTo>
                      <a:pt x="6005" y="2771"/>
                    </a:lnTo>
                    <a:lnTo>
                      <a:pt x="6001" y="2773"/>
                    </a:lnTo>
                    <a:lnTo>
                      <a:pt x="5996" y="2776"/>
                    </a:lnTo>
                    <a:lnTo>
                      <a:pt x="5997" y="2793"/>
                    </a:lnTo>
                    <a:lnTo>
                      <a:pt x="5999" y="2806"/>
                    </a:lnTo>
                    <a:lnTo>
                      <a:pt x="6001" y="2821"/>
                    </a:lnTo>
                    <a:lnTo>
                      <a:pt x="6002" y="2836"/>
                    </a:lnTo>
                    <a:lnTo>
                      <a:pt x="6002" y="2884"/>
                    </a:lnTo>
                    <a:lnTo>
                      <a:pt x="6002" y="2889"/>
                    </a:lnTo>
                    <a:lnTo>
                      <a:pt x="6003" y="2893"/>
                    </a:lnTo>
                    <a:lnTo>
                      <a:pt x="6005" y="2898"/>
                    </a:lnTo>
                    <a:lnTo>
                      <a:pt x="6007" y="2903"/>
                    </a:lnTo>
                    <a:lnTo>
                      <a:pt x="6010" y="2906"/>
                    </a:lnTo>
                    <a:lnTo>
                      <a:pt x="6013" y="2909"/>
                    </a:lnTo>
                    <a:lnTo>
                      <a:pt x="6017" y="2912"/>
                    </a:lnTo>
                    <a:lnTo>
                      <a:pt x="6022" y="2914"/>
                    </a:lnTo>
                    <a:lnTo>
                      <a:pt x="6032" y="2917"/>
                    </a:lnTo>
                    <a:lnTo>
                      <a:pt x="6043" y="2918"/>
                    </a:lnTo>
                    <a:lnTo>
                      <a:pt x="6052" y="2919"/>
                    </a:lnTo>
                    <a:lnTo>
                      <a:pt x="6063" y="2921"/>
                    </a:lnTo>
                    <a:lnTo>
                      <a:pt x="6077" y="2930"/>
                    </a:lnTo>
                    <a:lnTo>
                      <a:pt x="6090" y="2940"/>
                    </a:lnTo>
                    <a:lnTo>
                      <a:pt x="6101" y="2942"/>
                    </a:lnTo>
                    <a:lnTo>
                      <a:pt x="6110" y="2943"/>
                    </a:lnTo>
                    <a:lnTo>
                      <a:pt x="6120" y="2943"/>
                    </a:lnTo>
                    <a:lnTo>
                      <a:pt x="6131" y="2945"/>
                    </a:lnTo>
                    <a:lnTo>
                      <a:pt x="6139" y="2947"/>
                    </a:lnTo>
                    <a:lnTo>
                      <a:pt x="6146" y="2949"/>
                    </a:lnTo>
                    <a:lnTo>
                      <a:pt x="6153" y="2952"/>
                    </a:lnTo>
                    <a:lnTo>
                      <a:pt x="6160" y="2955"/>
                    </a:lnTo>
                    <a:lnTo>
                      <a:pt x="6165" y="2960"/>
                    </a:lnTo>
                    <a:lnTo>
                      <a:pt x="6171" y="2964"/>
                    </a:lnTo>
                    <a:lnTo>
                      <a:pt x="6176" y="2970"/>
                    </a:lnTo>
                    <a:lnTo>
                      <a:pt x="6182" y="2976"/>
                    </a:lnTo>
                    <a:lnTo>
                      <a:pt x="6187" y="2978"/>
                    </a:lnTo>
                    <a:lnTo>
                      <a:pt x="6193" y="2980"/>
                    </a:lnTo>
                    <a:lnTo>
                      <a:pt x="6198" y="2984"/>
                    </a:lnTo>
                    <a:lnTo>
                      <a:pt x="6203" y="2989"/>
                    </a:lnTo>
                    <a:lnTo>
                      <a:pt x="6207" y="2993"/>
                    </a:lnTo>
                    <a:lnTo>
                      <a:pt x="6211" y="2998"/>
                    </a:lnTo>
                    <a:lnTo>
                      <a:pt x="6218" y="3007"/>
                    </a:lnTo>
                    <a:lnTo>
                      <a:pt x="6227" y="3018"/>
                    </a:lnTo>
                    <a:lnTo>
                      <a:pt x="6235" y="3027"/>
                    </a:lnTo>
                    <a:lnTo>
                      <a:pt x="6244" y="3035"/>
                    </a:lnTo>
                    <a:lnTo>
                      <a:pt x="6247" y="3040"/>
                    </a:lnTo>
                    <a:lnTo>
                      <a:pt x="6250" y="3045"/>
                    </a:lnTo>
                    <a:lnTo>
                      <a:pt x="6252" y="3051"/>
                    </a:lnTo>
                    <a:lnTo>
                      <a:pt x="6254" y="3057"/>
                    </a:lnTo>
                    <a:lnTo>
                      <a:pt x="6256" y="3062"/>
                    </a:lnTo>
                    <a:lnTo>
                      <a:pt x="6258" y="3067"/>
                    </a:lnTo>
                    <a:lnTo>
                      <a:pt x="6261" y="3073"/>
                    </a:lnTo>
                    <a:lnTo>
                      <a:pt x="6264" y="3076"/>
                    </a:lnTo>
                    <a:lnTo>
                      <a:pt x="6272" y="3083"/>
                    </a:lnTo>
                    <a:lnTo>
                      <a:pt x="6280" y="3089"/>
                    </a:lnTo>
                    <a:lnTo>
                      <a:pt x="6299" y="3100"/>
                    </a:lnTo>
                    <a:lnTo>
                      <a:pt x="6318" y="3115"/>
                    </a:lnTo>
                    <a:lnTo>
                      <a:pt x="6334" y="3126"/>
                    </a:lnTo>
                    <a:lnTo>
                      <a:pt x="6349" y="3138"/>
                    </a:lnTo>
                    <a:lnTo>
                      <a:pt x="6358" y="3147"/>
                    </a:lnTo>
                    <a:lnTo>
                      <a:pt x="6365" y="3156"/>
                    </a:lnTo>
                    <a:lnTo>
                      <a:pt x="6369" y="3161"/>
                    </a:lnTo>
                    <a:lnTo>
                      <a:pt x="6373" y="3165"/>
                    </a:lnTo>
                    <a:lnTo>
                      <a:pt x="6377" y="3168"/>
                    </a:lnTo>
                    <a:lnTo>
                      <a:pt x="6384" y="3171"/>
                    </a:lnTo>
                    <a:lnTo>
                      <a:pt x="6394" y="3172"/>
                    </a:lnTo>
                    <a:lnTo>
                      <a:pt x="6402" y="3172"/>
                    </a:lnTo>
                    <a:lnTo>
                      <a:pt x="6412" y="3172"/>
                    </a:lnTo>
                    <a:lnTo>
                      <a:pt x="6422" y="3174"/>
                    </a:lnTo>
                    <a:lnTo>
                      <a:pt x="6429" y="3177"/>
                    </a:lnTo>
                    <a:lnTo>
                      <a:pt x="6436" y="3180"/>
                    </a:lnTo>
                    <a:lnTo>
                      <a:pt x="6442" y="3183"/>
                    </a:lnTo>
                    <a:lnTo>
                      <a:pt x="6448" y="3188"/>
                    </a:lnTo>
                    <a:lnTo>
                      <a:pt x="6459" y="3196"/>
                    </a:lnTo>
                    <a:lnTo>
                      <a:pt x="6473" y="3204"/>
                    </a:lnTo>
                    <a:lnTo>
                      <a:pt x="6488" y="3210"/>
                    </a:lnTo>
                    <a:lnTo>
                      <a:pt x="6502" y="3216"/>
                    </a:lnTo>
                    <a:lnTo>
                      <a:pt x="6508" y="3220"/>
                    </a:lnTo>
                    <a:lnTo>
                      <a:pt x="6514" y="3224"/>
                    </a:lnTo>
                    <a:lnTo>
                      <a:pt x="6519" y="3229"/>
                    </a:lnTo>
                    <a:lnTo>
                      <a:pt x="6524" y="3236"/>
                    </a:lnTo>
                    <a:lnTo>
                      <a:pt x="6512" y="3240"/>
                    </a:lnTo>
                    <a:lnTo>
                      <a:pt x="6501" y="3244"/>
                    </a:lnTo>
                    <a:lnTo>
                      <a:pt x="6489" y="3246"/>
                    </a:lnTo>
                    <a:lnTo>
                      <a:pt x="6476" y="3248"/>
                    </a:lnTo>
                    <a:lnTo>
                      <a:pt x="6464" y="3251"/>
                    </a:lnTo>
                    <a:lnTo>
                      <a:pt x="6454" y="3254"/>
                    </a:lnTo>
                    <a:lnTo>
                      <a:pt x="6444" y="3257"/>
                    </a:lnTo>
                    <a:lnTo>
                      <a:pt x="6432" y="3258"/>
                    </a:lnTo>
                    <a:lnTo>
                      <a:pt x="6409" y="3258"/>
                    </a:lnTo>
                    <a:lnTo>
                      <a:pt x="6400" y="3261"/>
                    </a:lnTo>
                    <a:lnTo>
                      <a:pt x="6391" y="3265"/>
                    </a:lnTo>
                    <a:lnTo>
                      <a:pt x="6379" y="3268"/>
                    </a:lnTo>
                    <a:lnTo>
                      <a:pt x="6370" y="3270"/>
                    </a:lnTo>
                    <a:lnTo>
                      <a:pt x="6366" y="3273"/>
                    </a:lnTo>
                    <a:lnTo>
                      <a:pt x="6362" y="3275"/>
                    </a:lnTo>
                    <a:lnTo>
                      <a:pt x="6358" y="3278"/>
                    </a:lnTo>
                    <a:lnTo>
                      <a:pt x="6354" y="3282"/>
                    </a:lnTo>
                    <a:lnTo>
                      <a:pt x="6377" y="3290"/>
                    </a:lnTo>
                    <a:lnTo>
                      <a:pt x="6398" y="3296"/>
                    </a:lnTo>
                    <a:lnTo>
                      <a:pt x="6409" y="3298"/>
                    </a:lnTo>
                    <a:lnTo>
                      <a:pt x="6420" y="3301"/>
                    </a:lnTo>
                    <a:lnTo>
                      <a:pt x="6431" y="3302"/>
                    </a:lnTo>
                    <a:lnTo>
                      <a:pt x="6445" y="3303"/>
                    </a:lnTo>
                    <a:lnTo>
                      <a:pt x="6457" y="3303"/>
                    </a:lnTo>
                    <a:lnTo>
                      <a:pt x="6468" y="3302"/>
                    </a:lnTo>
                    <a:lnTo>
                      <a:pt x="6479" y="3301"/>
                    </a:lnTo>
                    <a:lnTo>
                      <a:pt x="6491" y="3301"/>
                    </a:lnTo>
                    <a:lnTo>
                      <a:pt x="6499" y="3301"/>
                    </a:lnTo>
                    <a:lnTo>
                      <a:pt x="6506" y="3302"/>
                    </a:lnTo>
                    <a:lnTo>
                      <a:pt x="6511" y="3305"/>
                    </a:lnTo>
                    <a:lnTo>
                      <a:pt x="6517" y="3307"/>
                    </a:lnTo>
                    <a:lnTo>
                      <a:pt x="6529" y="3314"/>
                    </a:lnTo>
                    <a:lnTo>
                      <a:pt x="6541" y="3321"/>
                    </a:lnTo>
                    <a:lnTo>
                      <a:pt x="6558" y="3329"/>
                    </a:lnTo>
                    <a:lnTo>
                      <a:pt x="6573" y="3336"/>
                    </a:lnTo>
                    <a:lnTo>
                      <a:pt x="6579" y="3340"/>
                    </a:lnTo>
                    <a:lnTo>
                      <a:pt x="6585" y="3345"/>
                    </a:lnTo>
                    <a:lnTo>
                      <a:pt x="6587" y="3347"/>
                    </a:lnTo>
                    <a:lnTo>
                      <a:pt x="6588" y="3351"/>
                    </a:lnTo>
                    <a:lnTo>
                      <a:pt x="6589" y="3354"/>
                    </a:lnTo>
                    <a:lnTo>
                      <a:pt x="6589" y="3359"/>
                    </a:lnTo>
                    <a:lnTo>
                      <a:pt x="6589" y="3363"/>
                    </a:lnTo>
                    <a:lnTo>
                      <a:pt x="6587" y="3366"/>
                    </a:lnTo>
                    <a:lnTo>
                      <a:pt x="6584" y="3369"/>
                    </a:lnTo>
                    <a:lnTo>
                      <a:pt x="6579" y="3370"/>
                    </a:lnTo>
                    <a:lnTo>
                      <a:pt x="6571" y="3373"/>
                    </a:lnTo>
                    <a:lnTo>
                      <a:pt x="6562" y="3376"/>
                    </a:lnTo>
                    <a:lnTo>
                      <a:pt x="6552" y="3382"/>
                    </a:lnTo>
                    <a:lnTo>
                      <a:pt x="6541" y="3390"/>
                    </a:lnTo>
                    <a:lnTo>
                      <a:pt x="6529" y="3399"/>
                    </a:lnTo>
                    <a:lnTo>
                      <a:pt x="6517" y="3409"/>
                    </a:lnTo>
                    <a:lnTo>
                      <a:pt x="6512" y="3415"/>
                    </a:lnTo>
                    <a:lnTo>
                      <a:pt x="6508" y="3421"/>
                    </a:lnTo>
                    <a:lnTo>
                      <a:pt x="6504" y="3428"/>
                    </a:lnTo>
                    <a:lnTo>
                      <a:pt x="6500" y="3435"/>
                    </a:lnTo>
                    <a:lnTo>
                      <a:pt x="6493" y="3453"/>
                    </a:lnTo>
                    <a:lnTo>
                      <a:pt x="6487" y="3468"/>
                    </a:lnTo>
                    <a:lnTo>
                      <a:pt x="6480" y="3483"/>
                    </a:lnTo>
                    <a:lnTo>
                      <a:pt x="6471" y="3499"/>
                    </a:lnTo>
                    <a:lnTo>
                      <a:pt x="6461" y="3511"/>
                    </a:lnTo>
                    <a:lnTo>
                      <a:pt x="6452" y="3520"/>
                    </a:lnTo>
                    <a:lnTo>
                      <a:pt x="6448" y="3525"/>
                    </a:lnTo>
                    <a:lnTo>
                      <a:pt x="6444" y="3532"/>
                    </a:lnTo>
                    <a:lnTo>
                      <a:pt x="6441" y="3538"/>
                    </a:lnTo>
                    <a:lnTo>
                      <a:pt x="6438" y="3545"/>
                    </a:lnTo>
                    <a:lnTo>
                      <a:pt x="6440" y="3545"/>
                    </a:lnTo>
                    <a:lnTo>
                      <a:pt x="6442" y="3546"/>
                    </a:lnTo>
                    <a:lnTo>
                      <a:pt x="6453" y="3544"/>
                    </a:lnTo>
                    <a:lnTo>
                      <a:pt x="6463" y="3542"/>
                    </a:lnTo>
                    <a:lnTo>
                      <a:pt x="6472" y="3542"/>
                    </a:lnTo>
                    <a:lnTo>
                      <a:pt x="6480" y="3541"/>
                    </a:lnTo>
                    <a:lnTo>
                      <a:pt x="6483" y="3542"/>
                    </a:lnTo>
                    <a:lnTo>
                      <a:pt x="6486" y="3542"/>
                    </a:lnTo>
                    <a:lnTo>
                      <a:pt x="6490" y="3543"/>
                    </a:lnTo>
                    <a:lnTo>
                      <a:pt x="6495" y="3545"/>
                    </a:lnTo>
                    <a:lnTo>
                      <a:pt x="6498" y="3548"/>
                    </a:lnTo>
                    <a:lnTo>
                      <a:pt x="6502" y="3551"/>
                    </a:lnTo>
                    <a:lnTo>
                      <a:pt x="6505" y="3555"/>
                    </a:lnTo>
                    <a:lnTo>
                      <a:pt x="6510" y="3556"/>
                    </a:lnTo>
                    <a:lnTo>
                      <a:pt x="6513" y="3556"/>
                    </a:lnTo>
                    <a:lnTo>
                      <a:pt x="6515" y="3553"/>
                    </a:lnTo>
                    <a:lnTo>
                      <a:pt x="6517" y="3551"/>
                    </a:lnTo>
                    <a:lnTo>
                      <a:pt x="6519" y="3549"/>
                    </a:lnTo>
                    <a:lnTo>
                      <a:pt x="6522" y="3543"/>
                    </a:lnTo>
                    <a:lnTo>
                      <a:pt x="6527" y="3538"/>
                    </a:lnTo>
                    <a:lnTo>
                      <a:pt x="6536" y="3525"/>
                    </a:lnTo>
                    <a:lnTo>
                      <a:pt x="6545" y="3516"/>
                    </a:lnTo>
                    <a:lnTo>
                      <a:pt x="6552" y="3512"/>
                    </a:lnTo>
                    <a:lnTo>
                      <a:pt x="6557" y="3509"/>
                    </a:lnTo>
                    <a:lnTo>
                      <a:pt x="6564" y="3508"/>
                    </a:lnTo>
                    <a:lnTo>
                      <a:pt x="6571" y="3507"/>
                    </a:lnTo>
                    <a:lnTo>
                      <a:pt x="6579" y="3508"/>
                    </a:lnTo>
                    <a:lnTo>
                      <a:pt x="6587" y="3509"/>
                    </a:lnTo>
                    <a:lnTo>
                      <a:pt x="6593" y="3512"/>
                    </a:lnTo>
                    <a:lnTo>
                      <a:pt x="6599" y="3515"/>
                    </a:lnTo>
                    <a:lnTo>
                      <a:pt x="6611" y="3522"/>
                    </a:lnTo>
                    <a:lnTo>
                      <a:pt x="6625" y="3531"/>
                    </a:lnTo>
                    <a:lnTo>
                      <a:pt x="6632" y="3534"/>
                    </a:lnTo>
                    <a:lnTo>
                      <a:pt x="6639" y="3536"/>
                    </a:lnTo>
                    <a:lnTo>
                      <a:pt x="6646" y="3538"/>
                    </a:lnTo>
                    <a:lnTo>
                      <a:pt x="6652" y="3538"/>
                    </a:lnTo>
                    <a:lnTo>
                      <a:pt x="6665" y="3539"/>
                    </a:lnTo>
                    <a:lnTo>
                      <a:pt x="6681" y="3539"/>
                    </a:lnTo>
                    <a:lnTo>
                      <a:pt x="6681" y="3548"/>
                    </a:lnTo>
                    <a:lnTo>
                      <a:pt x="6680" y="3551"/>
                    </a:lnTo>
                    <a:lnTo>
                      <a:pt x="6677" y="3555"/>
                    </a:lnTo>
                    <a:lnTo>
                      <a:pt x="6674" y="3556"/>
                    </a:lnTo>
                    <a:lnTo>
                      <a:pt x="6671" y="3558"/>
                    </a:lnTo>
                    <a:lnTo>
                      <a:pt x="6663" y="3565"/>
                    </a:lnTo>
                    <a:lnTo>
                      <a:pt x="6656" y="3570"/>
                    </a:lnTo>
                    <a:lnTo>
                      <a:pt x="6651" y="3577"/>
                    </a:lnTo>
                    <a:lnTo>
                      <a:pt x="6645" y="3586"/>
                    </a:lnTo>
                    <a:lnTo>
                      <a:pt x="6650" y="3589"/>
                    </a:lnTo>
                    <a:lnTo>
                      <a:pt x="6655" y="3585"/>
                    </a:lnTo>
                    <a:lnTo>
                      <a:pt x="6659" y="3579"/>
                    </a:lnTo>
                    <a:lnTo>
                      <a:pt x="6661" y="3577"/>
                    </a:lnTo>
                    <a:lnTo>
                      <a:pt x="6663" y="3576"/>
                    </a:lnTo>
                    <a:lnTo>
                      <a:pt x="6667" y="3575"/>
                    </a:lnTo>
                    <a:lnTo>
                      <a:pt x="6670" y="3574"/>
                    </a:lnTo>
                    <a:lnTo>
                      <a:pt x="6675" y="3577"/>
                    </a:lnTo>
                    <a:lnTo>
                      <a:pt x="6679" y="3581"/>
                    </a:lnTo>
                    <a:lnTo>
                      <a:pt x="6687" y="3587"/>
                    </a:lnTo>
                    <a:lnTo>
                      <a:pt x="6692" y="3592"/>
                    </a:lnTo>
                    <a:lnTo>
                      <a:pt x="6699" y="3598"/>
                    </a:lnTo>
                    <a:lnTo>
                      <a:pt x="6703" y="3605"/>
                    </a:lnTo>
                    <a:lnTo>
                      <a:pt x="6706" y="3645"/>
                    </a:lnTo>
                    <a:lnTo>
                      <a:pt x="6703" y="3646"/>
                    </a:lnTo>
                    <a:lnTo>
                      <a:pt x="6700" y="3647"/>
                    </a:lnTo>
                    <a:lnTo>
                      <a:pt x="6688" y="3646"/>
                    </a:lnTo>
                    <a:lnTo>
                      <a:pt x="6679" y="3645"/>
                    </a:lnTo>
                    <a:lnTo>
                      <a:pt x="6670" y="3642"/>
                    </a:lnTo>
                    <a:lnTo>
                      <a:pt x="6659" y="3640"/>
                    </a:lnTo>
                    <a:lnTo>
                      <a:pt x="6658" y="3645"/>
                    </a:lnTo>
                    <a:lnTo>
                      <a:pt x="6665" y="3655"/>
                    </a:lnTo>
                    <a:lnTo>
                      <a:pt x="6672" y="3664"/>
                    </a:lnTo>
                    <a:lnTo>
                      <a:pt x="6675" y="3670"/>
                    </a:lnTo>
                    <a:lnTo>
                      <a:pt x="6677" y="3675"/>
                    </a:lnTo>
                    <a:lnTo>
                      <a:pt x="6679" y="3680"/>
                    </a:lnTo>
                    <a:lnTo>
                      <a:pt x="6679" y="3686"/>
                    </a:lnTo>
                    <a:lnTo>
                      <a:pt x="6679" y="3692"/>
                    </a:lnTo>
                    <a:lnTo>
                      <a:pt x="6678" y="3699"/>
                    </a:lnTo>
                    <a:lnTo>
                      <a:pt x="6677" y="3704"/>
                    </a:lnTo>
                    <a:lnTo>
                      <a:pt x="6675" y="3709"/>
                    </a:lnTo>
                    <a:lnTo>
                      <a:pt x="6673" y="3714"/>
                    </a:lnTo>
                    <a:lnTo>
                      <a:pt x="6672" y="3719"/>
                    </a:lnTo>
                    <a:lnTo>
                      <a:pt x="6671" y="3726"/>
                    </a:lnTo>
                    <a:lnTo>
                      <a:pt x="6670" y="3732"/>
                    </a:lnTo>
                    <a:lnTo>
                      <a:pt x="6671" y="3738"/>
                    </a:lnTo>
                    <a:lnTo>
                      <a:pt x="6672" y="3744"/>
                    </a:lnTo>
                    <a:lnTo>
                      <a:pt x="6675" y="3749"/>
                    </a:lnTo>
                    <a:lnTo>
                      <a:pt x="6677" y="3754"/>
                    </a:lnTo>
                    <a:lnTo>
                      <a:pt x="6680" y="3759"/>
                    </a:lnTo>
                    <a:lnTo>
                      <a:pt x="6682" y="3764"/>
                    </a:lnTo>
                    <a:lnTo>
                      <a:pt x="6683" y="3770"/>
                    </a:lnTo>
                    <a:lnTo>
                      <a:pt x="6684" y="3776"/>
                    </a:lnTo>
                    <a:lnTo>
                      <a:pt x="6684" y="3782"/>
                    </a:lnTo>
                    <a:lnTo>
                      <a:pt x="6683" y="3787"/>
                    </a:lnTo>
                    <a:lnTo>
                      <a:pt x="6681" y="3791"/>
                    </a:lnTo>
                    <a:lnTo>
                      <a:pt x="6678" y="3795"/>
                    </a:lnTo>
                    <a:lnTo>
                      <a:pt x="6675" y="3799"/>
                    </a:lnTo>
                    <a:lnTo>
                      <a:pt x="6672" y="3802"/>
                    </a:lnTo>
                    <a:lnTo>
                      <a:pt x="6667" y="3804"/>
                    </a:lnTo>
                    <a:lnTo>
                      <a:pt x="6661" y="3806"/>
                    </a:lnTo>
                    <a:lnTo>
                      <a:pt x="6658" y="3797"/>
                    </a:lnTo>
                    <a:lnTo>
                      <a:pt x="6655" y="3790"/>
                    </a:lnTo>
                    <a:lnTo>
                      <a:pt x="6653" y="3786"/>
                    </a:lnTo>
                    <a:lnTo>
                      <a:pt x="6651" y="3783"/>
                    </a:lnTo>
                    <a:lnTo>
                      <a:pt x="6648" y="3779"/>
                    </a:lnTo>
                    <a:lnTo>
                      <a:pt x="6644" y="3776"/>
                    </a:lnTo>
                    <a:lnTo>
                      <a:pt x="6638" y="3783"/>
                    </a:lnTo>
                    <a:lnTo>
                      <a:pt x="6630" y="3789"/>
                    </a:lnTo>
                    <a:lnTo>
                      <a:pt x="6627" y="3791"/>
                    </a:lnTo>
                    <a:lnTo>
                      <a:pt x="6623" y="3792"/>
                    </a:lnTo>
                    <a:lnTo>
                      <a:pt x="6619" y="3794"/>
                    </a:lnTo>
                    <a:lnTo>
                      <a:pt x="6614" y="3794"/>
                    </a:lnTo>
                    <a:lnTo>
                      <a:pt x="6614" y="3806"/>
                    </a:lnTo>
                    <a:lnTo>
                      <a:pt x="6618" y="3811"/>
                    </a:lnTo>
                    <a:lnTo>
                      <a:pt x="6621" y="3815"/>
                    </a:lnTo>
                    <a:lnTo>
                      <a:pt x="6622" y="3820"/>
                    </a:lnTo>
                    <a:lnTo>
                      <a:pt x="6622" y="3826"/>
                    </a:lnTo>
                    <a:lnTo>
                      <a:pt x="6622" y="3832"/>
                    </a:lnTo>
                    <a:lnTo>
                      <a:pt x="6620" y="3839"/>
                    </a:lnTo>
                    <a:lnTo>
                      <a:pt x="6617" y="3844"/>
                    </a:lnTo>
                    <a:lnTo>
                      <a:pt x="6614" y="3850"/>
                    </a:lnTo>
                    <a:lnTo>
                      <a:pt x="6611" y="3859"/>
                    </a:lnTo>
                    <a:lnTo>
                      <a:pt x="6606" y="3868"/>
                    </a:lnTo>
                    <a:lnTo>
                      <a:pt x="6603" y="3872"/>
                    </a:lnTo>
                    <a:lnTo>
                      <a:pt x="6600" y="3874"/>
                    </a:lnTo>
                    <a:lnTo>
                      <a:pt x="6596" y="3876"/>
                    </a:lnTo>
                    <a:lnTo>
                      <a:pt x="6592" y="3878"/>
                    </a:lnTo>
                    <a:lnTo>
                      <a:pt x="6590" y="3882"/>
                    </a:lnTo>
                    <a:lnTo>
                      <a:pt x="6595" y="3889"/>
                    </a:lnTo>
                    <a:lnTo>
                      <a:pt x="6600" y="3897"/>
                    </a:lnTo>
                    <a:lnTo>
                      <a:pt x="6602" y="3900"/>
                    </a:lnTo>
                    <a:lnTo>
                      <a:pt x="6603" y="3904"/>
                    </a:lnTo>
                    <a:lnTo>
                      <a:pt x="6604" y="3907"/>
                    </a:lnTo>
                    <a:lnTo>
                      <a:pt x="6604" y="3912"/>
                    </a:lnTo>
                    <a:lnTo>
                      <a:pt x="6604" y="3929"/>
                    </a:lnTo>
                    <a:lnTo>
                      <a:pt x="6604" y="3944"/>
                    </a:lnTo>
                    <a:lnTo>
                      <a:pt x="6602" y="3959"/>
                    </a:lnTo>
                    <a:lnTo>
                      <a:pt x="6598" y="3975"/>
                    </a:lnTo>
                    <a:lnTo>
                      <a:pt x="6592" y="3995"/>
                    </a:lnTo>
                    <a:lnTo>
                      <a:pt x="6586" y="4012"/>
                    </a:lnTo>
                    <a:lnTo>
                      <a:pt x="6583" y="4020"/>
                    </a:lnTo>
                    <a:lnTo>
                      <a:pt x="6581" y="4029"/>
                    </a:lnTo>
                    <a:lnTo>
                      <a:pt x="6579" y="4039"/>
                    </a:lnTo>
                    <a:lnTo>
                      <a:pt x="6578" y="4050"/>
                    </a:lnTo>
                    <a:lnTo>
                      <a:pt x="6577" y="4059"/>
                    </a:lnTo>
                    <a:lnTo>
                      <a:pt x="6576" y="4068"/>
                    </a:lnTo>
                    <a:lnTo>
                      <a:pt x="6573" y="4075"/>
                    </a:lnTo>
                    <a:lnTo>
                      <a:pt x="6570" y="4082"/>
                    </a:lnTo>
                    <a:lnTo>
                      <a:pt x="6563" y="4097"/>
                    </a:lnTo>
                    <a:lnTo>
                      <a:pt x="6556" y="4112"/>
                    </a:lnTo>
                    <a:lnTo>
                      <a:pt x="6554" y="4116"/>
                    </a:lnTo>
                    <a:lnTo>
                      <a:pt x="6552" y="4118"/>
                    </a:lnTo>
                    <a:lnTo>
                      <a:pt x="6548" y="4120"/>
                    </a:lnTo>
                    <a:lnTo>
                      <a:pt x="6545" y="4122"/>
                    </a:lnTo>
                    <a:lnTo>
                      <a:pt x="6539" y="4124"/>
                    </a:lnTo>
                    <a:lnTo>
                      <a:pt x="6531" y="4126"/>
                    </a:lnTo>
                    <a:lnTo>
                      <a:pt x="6528" y="4128"/>
                    </a:lnTo>
                    <a:lnTo>
                      <a:pt x="6525" y="4130"/>
                    </a:lnTo>
                    <a:lnTo>
                      <a:pt x="6522" y="4133"/>
                    </a:lnTo>
                    <a:lnTo>
                      <a:pt x="6520" y="4136"/>
                    </a:lnTo>
                    <a:lnTo>
                      <a:pt x="6518" y="4144"/>
                    </a:lnTo>
                    <a:lnTo>
                      <a:pt x="6518" y="4153"/>
                    </a:lnTo>
                    <a:lnTo>
                      <a:pt x="6518" y="4160"/>
                    </a:lnTo>
                    <a:lnTo>
                      <a:pt x="6520" y="4166"/>
                    </a:lnTo>
                    <a:lnTo>
                      <a:pt x="6524" y="4171"/>
                    </a:lnTo>
                    <a:lnTo>
                      <a:pt x="6528" y="4176"/>
                    </a:lnTo>
                    <a:lnTo>
                      <a:pt x="6531" y="4182"/>
                    </a:lnTo>
                    <a:lnTo>
                      <a:pt x="6534" y="4188"/>
                    </a:lnTo>
                    <a:lnTo>
                      <a:pt x="6536" y="4194"/>
                    </a:lnTo>
                    <a:lnTo>
                      <a:pt x="6537" y="4201"/>
                    </a:lnTo>
                    <a:lnTo>
                      <a:pt x="6537" y="4209"/>
                    </a:lnTo>
                    <a:lnTo>
                      <a:pt x="6537" y="4215"/>
                    </a:lnTo>
                    <a:lnTo>
                      <a:pt x="6536" y="4221"/>
                    </a:lnTo>
                    <a:lnTo>
                      <a:pt x="6535" y="4228"/>
                    </a:lnTo>
                    <a:lnTo>
                      <a:pt x="6528" y="4233"/>
                    </a:lnTo>
                    <a:lnTo>
                      <a:pt x="6522" y="4240"/>
                    </a:lnTo>
                    <a:lnTo>
                      <a:pt x="6527" y="4248"/>
                    </a:lnTo>
                    <a:lnTo>
                      <a:pt x="6533" y="4255"/>
                    </a:lnTo>
                    <a:lnTo>
                      <a:pt x="6535" y="4261"/>
                    </a:lnTo>
                    <a:lnTo>
                      <a:pt x="6536" y="4267"/>
                    </a:lnTo>
                    <a:lnTo>
                      <a:pt x="6536" y="4273"/>
                    </a:lnTo>
                    <a:lnTo>
                      <a:pt x="6536" y="4278"/>
                    </a:lnTo>
                    <a:lnTo>
                      <a:pt x="6535" y="4289"/>
                    </a:lnTo>
                    <a:lnTo>
                      <a:pt x="6535" y="4302"/>
                    </a:lnTo>
                    <a:lnTo>
                      <a:pt x="6535" y="4307"/>
                    </a:lnTo>
                    <a:lnTo>
                      <a:pt x="6537" y="4311"/>
                    </a:lnTo>
                    <a:lnTo>
                      <a:pt x="6540" y="4314"/>
                    </a:lnTo>
                    <a:lnTo>
                      <a:pt x="6544" y="4318"/>
                    </a:lnTo>
                    <a:lnTo>
                      <a:pt x="6547" y="4322"/>
                    </a:lnTo>
                    <a:lnTo>
                      <a:pt x="6550" y="4325"/>
                    </a:lnTo>
                    <a:lnTo>
                      <a:pt x="6553" y="4330"/>
                    </a:lnTo>
                    <a:lnTo>
                      <a:pt x="6554" y="4334"/>
                    </a:lnTo>
                    <a:lnTo>
                      <a:pt x="6554" y="4350"/>
                    </a:lnTo>
                    <a:lnTo>
                      <a:pt x="6544" y="4350"/>
                    </a:lnTo>
                    <a:lnTo>
                      <a:pt x="6534" y="4344"/>
                    </a:lnTo>
                    <a:lnTo>
                      <a:pt x="6522" y="4339"/>
                    </a:lnTo>
                    <a:lnTo>
                      <a:pt x="6516" y="4340"/>
                    </a:lnTo>
                    <a:lnTo>
                      <a:pt x="6511" y="4341"/>
                    </a:lnTo>
                    <a:lnTo>
                      <a:pt x="6507" y="4344"/>
                    </a:lnTo>
                    <a:lnTo>
                      <a:pt x="6503" y="4347"/>
                    </a:lnTo>
                    <a:lnTo>
                      <a:pt x="6496" y="4357"/>
                    </a:lnTo>
                    <a:lnTo>
                      <a:pt x="6489" y="4367"/>
                    </a:lnTo>
                    <a:lnTo>
                      <a:pt x="6496" y="4369"/>
                    </a:lnTo>
                    <a:lnTo>
                      <a:pt x="6501" y="4372"/>
                    </a:lnTo>
                    <a:lnTo>
                      <a:pt x="6503" y="4374"/>
                    </a:lnTo>
                    <a:lnTo>
                      <a:pt x="6505" y="4377"/>
                    </a:lnTo>
                    <a:lnTo>
                      <a:pt x="6506" y="4380"/>
                    </a:lnTo>
                    <a:lnTo>
                      <a:pt x="6506" y="4383"/>
                    </a:lnTo>
                    <a:lnTo>
                      <a:pt x="6506" y="4385"/>
                    </a:lnTo>
                    <a:lnTo>
                      <a:pt x="6505" y="4387"/>
                    </a:lnTo>
                    <a:lnTo>
                      <a:pt x="6503" y="4389"/>
                    </a:lnTo>
                    <a:lnTo>
                      <a:pt x="6501" y="4390"/>
                    </a:lnTo>
                    <a:lnTo>
                      <a:pt x="6495" y="4391"/>
                    </a:lnTo>
                    <a:lnTo>
                      <a:pt x="6489" y="4393"/>
                    </a:lnTo>
                    <a:lnTo>
                      <a:pt x="6486" y="4394"/>
                    </a:lnTo>
                    <a:lnTo>
                      <a:pt x="6484" y="4396"/>
                    </a:lnTo>
                    <a:lnTo>
                      <a:pt x="6482" y="4398"/>
                    </a:lnTo>
                    <a:lnTo>
                      <a:pt x="6480" y="4401"/>
                    </a:lnTo>
                    <a:lnTo>
                      <a:pt x="6478" y="4408"/>
                    </a:lnTo>
                    <a:lnTo>
                      <a:pt x="6478" y="4415"/>
                    </a:lnTo>
                    <a:lnTo>
                      <a:pt x="6478" y="4417"/>
                    </a:lnTo>
                    <a:lnTo>
                      <a:pt x="6479" y="4419"/>
                    </a:lnTo>
                    <a:lnTo>
                      <a:pt x="6481" y="4420"/>
                    </a:lnTo>
                    <a:lnTo>
                      <a:pt x="6483" y="4421"/>
                    </a:lnTo>
                    <a:lnTo>
                      <a:pt x="6488" y="4423"/>
                    </a:lnTo>
                    <a:lnTo>
                      <a:pt x="6495" y="4424"/>
                    </a:lnTo>
                    <a:lnTo>
                      <a:pt x="6501" y="4425"/>
                    </a:lnTo>
                    <a:lnTo>
                      <a:pt x="6506" y="4426"/>
                    </a:lnTo>
                    <a:lnTo>
                      <a:pt x="6508" y="4427"/>
                    </a:lnTo>
                    <a:lnTo>
                      <a:pt x="6509" y="4429"/>
                    </a:lnTo>
                    <a:lnTo>
                      <a:pt x="6510" y="4430"/>
                    </a:lnTo>
                    <a:lnTo>
                      <a:pt x="6511" y="4434"/>
                    </a:lnTo>
                    <a:lnTo>
                      <a:pt x="6510" y="4437"/>
                    </a:lnTo>
                    <a:lnTo>
                      <a:pt x="6508" y="4438"/>
                    </a:lnTo>
                    <a:lnTo>
                      <a:pt x="6505" y="4439"/>
                    </a:lnTo>
                    <a:lnTo>
                      <a:pt x="6502" y="4441"/>
                    </a:lnTo>
                    <a:lnTo>
                      <a:pt x="6492" y="4444"/>
                    </a:lnTo>
                    <a:lnTo>
                      <a:pt x="6485" y="4447"/>
                    </a:lnTo>
                    <a:lnTo>
                      <a:pt x="6481" y="4448"/>
                    </a:lnTo>
                    <a:lnTo>
                      <a:pt x="6478" y="4450"/>
                    </a:lnTo>
                    <a:lnTo>
                      <a:pt x="6475" y="4452"/>
                    </a:lnTo>
                    <a:lnTo>
                      <a:pt x="6472" y="4456"/>
                    </a:lnTo>
                    <a:lnTo>
                      <a:pt x="6464" y="4466"/>
                    </a:lnTo>
                    <a:lnTo>
                      <a:pt x="6458" y="4475"/>
                    </a:lnTo>
                    <a:lnTo>
                      <a:pt x="6453" y="4485"/>
                    </a:lnTo>
                    <a:lnTo>
                      <a:pt x="6448" y="4497"/>
                    </a:lnTo>
                    <a:lnTo>
                      <a:pt x="6449" y="4505"/>
                    </a:lnTo>
                    <a:lnTo>
                      <a:pt x="6451" y="4513"/>
                    </a:lnTo>
                    <a:lnTo>
                      <a:pt x="6450" y="4517"/>
                    </a:lnTo>
                    <a:lnTo>
                      <a:pt x="6439" y="4517"/>
                    </a:lnTo>
                    <a:lnTo>
                      <a:pt x="6428" y="4517"/>
                    </a:lnTo>
                    <a:lnTo>
                      <a:pt x="6418" y="4516"/>
                    </a:lnTo>
                    <a:lnTo>
                      <a:pt x="6406" y="4517"/>
                    </a:lnTo>
                    <a:lnTo>
                      <a:pt x="6401" y="4520"/>
                    </a:lnTo>
                    <a:lnTo>
                      <a:pt x="6397" y="4523"/>
                    </a:lnTo>
                    <a:lnTo>
                      <a:pt x="6394" y="4526"/>
                    </a:lnTo>
                    <a:lnTo>
                      <a:pt x="6392" y="4531"/>
                    </a:lnTo>
                    <a:lnTo>
                      <a:pt x="6389" y="4541"/>
                    </a:lnTo>
                    <a:lnTo>
                      <a:pt x="6386" y="4554"/>
                    </a:lnTo>
                    <a:lnTo>
                      <a:pt x="6379" y="4559"/>
                    </a:lnTo>
                    <a:lnTo>
                      <a:pt x="6372" y="4564"/>
                    </a:lnTo>
                    <a:lnTo>
                      <a:pt x="6377" y="4568"/>
                    </a:lnTo>
                    <a:lnTo>
                      <a:pt x="6385" y="4571"/>
                    </a:lnTo>
                    <a:lnTo>
                      <a:pt x="6388" y="4573"/>
                    </a:lnTo>
                    <a:lnTo>
                      <a:pt x="6391" y="4575"/>
                    </a:lnTo>
                    <a:lnTo>
                      <a:pt x="6393" y="4578"/>
                    </a:lnTo>
                    <a:lnTo>
                      <a:pt x="6393" y="4581"/>
                    </a:lnTo>
                    <a:lnTo>
                      <a:pt x="6393" y="4584"/>
                    </a:lnTo>
                    <a:lnTo>
                      <a:pt x="6392" y="4588"/>
                    </a:lnTo>
                    <a:lnTo>
                      <a:pt x="6390" y="4590"/>
                    </a:lnTo>
                    <a:lnTo>
                      <a:pt x="6389" y="4593"/>
                    </a:lnTo>
                    <a:lnTo>
                      <a:pt x="6384" y="4597"/>
                    </a:lnTo>
                    <a:lnTo>
                      <a:pt x="6377" y="4601"/>
                    </a:lnTo>
                    <a:lnTo>
                      <a:pt x="6372" y="4606"/>
                    </a:lnTo>
                    <a:lnTo>
                      <a:pt x="6367" y="4610"/>
                    </a:lnTo>
                    <a:lnTo>
                      <a:pt x="6365" y="4613"/>
                    </a:lnTo>
                    <a:lnTo>
                      <a:pt x="6364" y="4616"/>
                    </a:lnTo>
                    <a:lnTo>
                      <a:pt x="6363" y="4619"/>
                    </a:lnTo>
                    <a:lnTo>
                      <a:pt x="6362" y="4622"/>
                    </a:lnTo>
                    <a:lnTo>
                      <a:pt x="6366" y="4630"/>
                    </a:lnTo>
                    <a:lnTo>
                      <a:pt x="6370" y="4639"/>
                    </a:lnTo>
                    <a:lnTo>
                      <a:pt x="6370" y="4642"/>
                    </a:lnTo>
                    <a:lnTo>
                      <a:pt x="6369" y="4645"/>
                    </a:lnTo>
                    <a:lnTo>
                      <a:pt x="6368" y="4648"/>
                    </a:lnTo>
                    <a:lnTo>
                      <a:pt x="6366" y="4650"/>
                    </a:lnTo>
                    <a:lnTo>
                      <a:pt x="6362" y="4654"/>
                    </a:lnTo>
                    <a:lnTo>
                      <a:pt x="6357" y="4660"/>
                    </a:lnTo>
                    <a:lnTo>
                      <a:pt x="6353" y="4664"/>
                    </a:lnTo>
                    <a:lnTo>
                      <a:pt x="6348" y="4669"/>
                    </a:lnTo>
                    <a:lnTo>
                      <a:pt x="6346" y="4670"/>
                    </a:lnTo>
                    <a:lnTo>
                      <a:pt x="6344" y="4672"/>
                    </a:lnTo>
                    <a:lnTo>
                      <a:pt x="6341" y="4673"/>
                    </a:lnTo>
                    <a:lnTo>
                      <a:pt x="6338" y="4673"/>
                    </a:lnTo>
                    <a:lnTo>
                      <a:pt x="6330" y="4671"/>
                    </a:lnTo>
                    <a:lnTo>
                      <a:pt x="6320" y="4669"/>
                    </a:lnTo>
                    <a:lnTo>
                      <a:pt x="6319" y="4669"/>
                    </a:lnTo>
                    <a:lnTo>
                      <a:pt x="6317" y="4670"/>
                    </a:lnTo>
                    <a:lnTo>
                      <a:pt x="6316" y="4671"/>
                    </a:lnTo>
                    <a:lnTo>
                      <a:pt x="6315" y="4673"/>
                    </a:lnTo>
                    <a:lnTo>
                      <a:pt x="6314" y="4676"/>
                    </a:lnTo>
                    <a:lnTo>
                      <a:pt x="6313" y="4680"/>
                    </a:lnTo>
                    <a:lnTo>
                      <a:pt x="6315" y="4685"/>
                    </a:lnTo>
                    <a:lnTo>
                      <a:pt x="6317" y="4690"/>
                    </a:lnTo>
                    <a:lnTo>
                      <a:pt x="6316" y="4695"/>
                    </a:lnTo>
                    <a:lnTo>
                      <a:pt x="6313" y="4699"/>
                    </a:lnTo>
                    <a:lnTo>
                      <a:pt x="6310" y="4702"/>
                    </a:lnTo>
                    <a:lnTo>
                      <a:pt x="6305" y="4705"/>
                    </a:lnTo>
                    <a:lnTo>
                      <a:pt x="6301" y="4708"/>
                    </a:lnTo>
                    <a:lnTo>
                      <a:pt x="6297" y="4711"/>
                    </a:lnTo>
                    <a:lnTo>
                      <a:pt x="6292" y="4714"/>
                    </a:lnTo>
                    <a:lnTo>
                      <a:pt x="6290" y="4720"/>
                    </a:lnTo>
                    <a:lnTo>
                      <a:pt x="6288" y="4728"/>
                    </a:lnTo>
                    <a:lnTo>
                      <a:pt x="6286" y="4737"/>
                    </a:lnTo>
                    <a:lnTo>
                      <a:pt x="6285" y="4740"/>
                    </a:lnTo>
                    <a:lnTo>
                      <a:pt x="6283" y="4743"/>
                    </a:lnTo>
                    <a:lnTo>
                      <a:pt x="6281" y="4746"/>
                    </a:lnTo>
                    <a:lnTo>
                      <a:pt x="6277" y="4746"/>
                    </a:lnTo>
                    <a:lnTo>
                      <a:pt x="6269" y="4738"/>
                    </a:lnTo>
                    <a:lnTo>
                      <a:pt x="6260" y="4732"/>
                    </a:lnTo>
                    <a:lnTo>
                      <a:pt x="6255" y="4732"/>
                    </a:lnTo>
                    <a:lnTo>
                      <a:pt x="6252" y="4734"/>
                    </a:lnTo>
                    <a:lnTo>
                      <a:pt x="6249" y="4737"/>
                    </a:lnTo>
                    <a:lnTo>
                      <a:pt x="6246" y="4741"/>
                    </a:lnTo>
                    <a:lnTo>
                      <a:pt x="6242" y="4750"/>
                    </a:lnTo>
                    <a:lnTo>
                      <a:pt x="6239" y="4760"/>
                    </a:lnTo>
                    <a:lnTo>
                      <a:pt x="6234" y="4770"/>
                    </a:lnTo>
                    <a:lnTo>
                      <a:pt x="6229" y="4780"/>
                    </a:lnTo>
                    <a:lnTo>
                      <a:pt x="6226" y="4784"/>
                    </a:lnTo>
                    <a:lnTo>
                      <a:pt x="6223" y="4787"/>
                    </a:lnTo>
                    <a:lnTo>
                      <a:pt x="6219" y="4791"/>
                    </a:lnTo>
                    <a:lnTo>
                      <a:pt x="6214" y="4794"/>
                    </a:lnTo>
                    <a:lnTo>
                      <a:pt x="6216" y="4798"/>
                    </a:lnTo>
                    <a:lnTo>
                      <a:pt x="6219" y="4802"/>
                    </a:lnTo>
                    <a:lnTo>
                      <a:pt x="6222" y="4805"/>
                    </a:lnTo>
                    <a:lnTo>
                      <a:pt x="6225" y="4808"/>
                    </a:lnTo>
                    <a:lnTo>
                      <a:pt x="6229" y="4810"/>
                    </a:lnTo>
                    <a:lnTo>
                      <a:pt x="6231" y="4813"/>
                    </a:lnTo>
                    <a:lnTo>
                      <a:pt x="6233" y="4816"/>
                    </a:lnTo>
                    <a:lnTo>
                      <a:pt x="6234" y="4820"/>
                    </a:lnTo>
                    <a:lnTo>
                      <a:pt x="6231" y="4834"/>
                    </a:lnTo>
                    <a:lnTo>
                      <a:pt x="6227" y="4847"/>
                    </a:lnTo>
                    <a:lnTo>
                      <a:pt x="6226" y="4855"/>
                    </a:lnTo>
                    <a:lnTo>
                      <a:pt x="6225" y="4863"/>
                    </a:lnTo>
                    <a:lnTo>
                      <a:pt x="6224" y="4867"/>
                    </a:lnTo>
                    <a:lnTo>
                      <a:pt x="6223" y="4870"/>
                    </a:lnTo>
                    <a:lnTo>
                      <a:pt x="6221" y="4873"/>
                    </a:lnTo>
                    <a:lnTo>
                      <a:pt x="6219" y="4876"/>
                    </a:lnTo>
                    <a:lnTo>
                      <a:pt x="6212" y="4879"/>
                    </a:lnTo>
                    <a:lnTo>
                      <a:pt x="6203" y="4880"/>
                    </a:lnTo>
                    <a:lnTo>
                      <a:pt x="6189" y="4889"/>
                    </a:lnTo>
                    <a:lnTo>
                      <a:pt x="6174" y="4898"/>
                    </a:lnTo>
                    <a:lnTo>
                      <a:pt x="6166" y="4902"/>
                    </a:lnTo>
                    <a:lnTo>
                      <a:pt x="6160" y="4907"/>
                    </a:lnTo>
                    <a:lnTo>
                      <a:pt x="6157" y="4910"/>
                    </a:lnTo>
                    <a:lnTo>
                      <a:pt x="6155" y="4914"/>
                    </a:lnTo>
                    <a:lnTo>
                      <a:pt x="6153" y="4919"/>
                    </a:lnTo>
                    <a:lnTo>
                      <a:pt x="6153" y="4923"/>
                    </a:lnTo>
                    <a:lnTo>
                      <a:pt x="6147" y="4924"/>
                    </a:lnTo>
                    <a:lnTo>
                      <a:pt x="6142" y="4924"/>
                    </a:lnTo>
                    <a:lnTo>
                      <a:pt x="6134" y="4923"/>
                    </a:lnTo>
                    <a:lnTo>
                      <a:pt x="6127" y="4922"/>
                    </a:lnTo>
                    <a:lnTo>
                      <a:pt x="6100" y="4922"/>
                    </a:lnTo>
                    <a:lnTo>
                      <a:pt x="6099" y="4936"/>
                    </a:lnTo>
                    <a:lnTo>
                      <a:pt x="6100" y="4950"/>
                    </a:lnTo>
                    <a:lnTo>
                      <a:pt x="6089" y="4950"/>
                    </a:lnTo>
                    <a:lnTo>
                      <a:pt x="6080" y="4950"/>
                    </a:lnTo>
                    <a:lnTo>
                      <a:pt x="6071" y="4950"/>
                    </a:lnTo>
                    <a:lnTo>
                      <a:pt x="6060" y="4950"/>
                    </a:lnTo>
                    <a:lnTo>
                      <a:pt x="6048" y="4945"/>
                    </a:lnTo>
                    <a:lnTo>
                      <a:pt x="6035" y="4939"/>
                    </a:lnTo>
                    <a:lnTo>
                      <a:pt x="6031" y="4940"/>
                    </a:lnTo>
                    <a:lnTo>
                      <a:pt x="6027" y="4944"/>
                    </a:lnTo>
                    <a:lnTo>
                      <a:pt x="6024" y="4947"/>
                    </a:lnTo>
                    <a:lnTo>
                      <a:pt x="6020" y="4950"/>
                    </a:lnTo>
                    <a:lnTo>
                      <a:pt x="6014" y="4955"/>
                    </a:lnTo>
                    <a:lnTo>
                      <a:pt x="6009" y="4959"/>
                    </a:lnTo>
                    <a:lnTo>
                      <a:pt x="6002" y="4964"/>
                    </a:lnTo>
                    <a:lnTo>
                      <a:pt x="5998" y="4970"/>
                    </a:lnTo>
                    <a:lnTo>
                      <a:pt x="5992" y="4978"/>
                    </a:lnTo>
                    <a:lnTo>
                      <a:pt x="5986" y="4984"/>
                    </a:lnTo>
                    <a:lnTo>
                      <a:pt x="5983" y="4987"/>
                    </a:lnTo>
                    <a:lnTo>
                      <a:pt x="5980" y="4989"/>
                    </a:lnTo>
                    <a:lnTo>
                      <a:pt x="5975" y="4990"/>
                    </a:lnTo>
                    <a:lnTo>
                      <a:pt x="5970" y="4990"/>
                    </a:lnTo>
                    <a:lnTo>
                      <a:pt x="5963" y="4987"/>
                    </a:lnTo>
                    <a:lnTo>
                      <a:pt x="5956" y="4985"/>
                    </a:lnTo>
                    <a:lnTo>
                      <a:pt x="5954" y="4985"/>
                    </a:lnTo>
                    <a:lnTo>
                      <a:pt x="5950" y="4986"/>
                    </a:lnTo>
                    <a:lnTo>
                      <a:pt x="5948" y="4987"/>
                    </a:lnTo>
                    <a:lnTo>
                      <a:pt x="5946" y="4988"/>
                    </a:lnTo>
                    <a:lnTo>
                      <a:pt x="5943" y="4992"/>
                    </a:lnTo>
                    <a:lnTo>
                      <a:pt x="5941" y="4997"/>
                    </a:lnTo>
                    <a:lnTo>
                      <a:pt x="5939" y="5011"/>
                    </a:lnTo>
                    <a:lnTo>
                      <a:pt x="5937" y="5023"/>
                    </a:lnTo>
                    <a:lnTo>
                      <a:pt x="5907" y="5023"/>
                    </a:lnTo>
                    <a:lnTo>
                      <a:pt x="5904" y="5027"/>
                    </a:lnTo>
                    <a:lnTo>
                      <a:pt x="5902" y="5032"/>
                    </a:lnTo>
                    <a:lnTo>
                      <a:pt x="5900" y="5037"/>
                    </a:lnTo>
                    <a:lnTo>
                      <a:pt x="5899" y="5042"/>
                    </a:lnTo>
                    <a:lnTo>
                      <a:pt x="5901" y="5046"/>
                    </a:lnTo>
                    <a:lnTo>
                      <a:pt x="5903" y="5051"/>
                    </a:lnTo>
                    <a:lnTo>
                      <a:pt x="5903" y="5054"/>
                    </a:lnTo>
                    <a:lnTo>
                      <a:pt x="5902" y="5057"/>
                    </a:lnTo>
                    <a:lnTo>
                      <a:pt x="5900" y="5059"/>
                    </a:lnTo>
                    <a:lnTo>
                      <a:pt x="5898" y="5061"/>
                    </a:lnTo>
                    <a:lnTo>
                      <a:pt x="5893" y="5065"/>
                    </a:lnTo>
                    <a:lnTo>
                      <a:pt x="5889" y="5069"/>
                    </a:lnTo>
                    <a:lnTo>
                      <a:pt x="5887" y="5073"/>
                    </a:lnTo>
                    <a:lnTo>
                      <a:pt x="5885" y="5078"/>
                    </a:lnTo>
                    <a:lnTo>
                      <a:pt x="5884" y="5080"/>
                    </a:lnTo>
                    <a:lnTo>
                      <a:pt x="5883" y="5081"/>
                    </a:lnTo>
                    <a:lnTo>
                      <a:pt x="5881" y="5082"/>
                    </a:lnTo>
                    <a:lnTo>
                      <a:pt x="5879" y="5083"/>
                    </a:lnTo>
                    <a:lnTo>
                      <a:pt x="5870" y="5082"/>
                    </a:lnTo>
                    <a:lnTo>
                      <a:pt x="5861" y="5080"/>
                    </a:lnTo>
                    <a:lnTo>
                      <a:pt x="5854" y="5076"/>
                    </a:lnTo>
                    <a:lnTo>
                      <a:pt x="5848" y="5071"/>
                    </a:lnTo>
                    <a:lnTo>
                      <a:pt x="5843" y="5066"/>
                    </a:lnTo>
                    <a:lnTo>
                      <a:pt x="5836" y="5060"/>
                    </a:lnTo>
                    <a:lnTo>
                      <a:pt x="5831" y="5052"/>
                    </a:lnTo>
                    <a:lnTo>
                      <a:pt x="5827" y="5045"/>
                    </a:lnTo>
                    <a:lnTo>
                      <a:pt x="5817" y="5031"/>
                    </a:lnTo>
                    <a:lnTo>
                      <a:pt x="5805" y="5017"/>
                    </a:lnTo>
                    <a:lnTo>
                      <a:pt x="5799" y="5012"/>
                    </a:lnTo>
                    <a:lnTo>
                      <a:pt x="5792" y="5007"/>
                    </a:lnTo>
                    <a:lnTo>
                      <a:pt x="5784" y="5004"/>
                    </a:lnTo>
                    <a:lnTo>
                      <a:pt x="5774" y="5002"/>
                    </a:lnTo>
                    <a:lnTo>
                      <a:pt x="5773" y="5006"/>
                    </a:lnTo>
                    <a:lnTo>
                      <a:pt x="5782" y="5017"/>
                    </a:lnTo>
                    <a:lnTo>
                      <a:pt x="5787" y="5027"/>
                    </a:lnTo>
                    <a:lnTo>
                      <a:pt x="5792" y="5039"/>
                    </a:lnTo>
                    <a:lnTo>
                      <a:pt x="5796" y="5051"/>
                    </a:lnTo>
                    <a:lnTo>
                      <a:pt x="5801" y="5066"/>
                    </a:lnTo>
                    <a:lnTo>
                      <a:pt x="5805" y="5078"/>
                    </a:lnTo>
                    <a:lnTo>
                      <a:pt x="5807" y="5091"/>
                    </a:lnTo>
                    <a:lnTo>
                      <a:pt x="5809" y="5106"/>
                    </a:lnTo>
                    <a:lnTo>
                      <a:pt x="5807" y="5111"/>
                    </a:lnTo>
                    <a:lnTo>
                      <a:pt x="5805" y="5116"/>
                    </a:lnTo>
                    <a:lnTo>
                      <a:pt x="5801" y="5119"/>
                    </a:lnTo>
                    <a:lnTo>
                      <a:pt x="5796" y="5122"/>
                    </a:lnTo>
                    <a:lnTo>
                      <a:pt x="5791" y="5123"/>
                    </a:lnTo>
                    <a:lnTo>
                      <a:pt x="5785" y="5124"/>
                    </a:lnTo>
                    <a:lnTo>
                      <a:pt x="5777" y="5125"/>
                    </a:lnTo>
                    <a:lnTo>
                      <a:pt x="5771" y="5125"/>
                    </a:lnTo>
                    <a:lnTo>
                      <a:pt x="5760" y="5123"/>
                    </a:lnTo>
                    <a:lnTo>
                      <a:pt x="5747" y="5121"/>
                    </a:lnTo>
                    <a:lnTo>
                      <a:pt x="5741" y="5122"/>
                    </a:lnTo>
                    <a:lnTo>
                      <a:pt x="5736" y="5123"/>
                    </a:lnTo>
                    <a:lnTo>
                      <a:pt x="5732" y="5124"/>
                    </a:lnTo>
                    <a:lnTo>
                      <a:pt x="5727" y="5126"/>
                    </a:lnTo>
                    <a:lnTo>
                      <a:pt x="5723" y="5129"/>
                    </a:lnTo>
                    <a:lnTo>
                      <a:pt x="5719" y="5132"/>
                    </a:lnTo>
                    <a:lnTo>
                      <a:pt x="5716" y="5136"/>
                    </a:lnTo>
                    <a:lnTo>
                      <a:pt x="5714" y="5142"/>
                    </a:lnTo>
                    <a:lnTo>
                      <a:pt x="5712" y="5147"/>
                    </a:lnTo>
                    <a:lnTo>
                      <a:pt x="5712" y="5152"/>
                    </a:lnTo>
                    <a:lnTo>
                      <a:pt x="5711" y="5157"/>
                    </a:lnTo>
                    <a:lnTo>
                      <a:pt x="5708" y="5161"/>
                    </a:lnTo>
                    <a:lnTo>
                      <a:pt x="5697" y="5172"/>
                    </a:lnTo>
                    <a:lnTo>
                      <a:pt x="5686" y="5179"/>
                    </a:lnTo>
                    <a:lnTo>
                      <a:pt x="5675" y="5186"/>
                    </a:lnTo>
                    <a:lnTo>
                      <a:pt x="5662" y="5194"/>
                    </a:lnTo>
                    <a:lnTo>
                      <a:pt x="5655" y="5207"/>
                    </a:lnTo>
                    <a:lnTo>
                      <a:pt x="5649" y="5218"/>
                    </a:lnTo>
                    <a:lnTo>
                      <a:pt x="5645" y="5222"/>
                    </a:lnTo>
                    <a:lnTo>
                      <a:pt x="5641" y="5224"/>
                    </a:lnTo>
                    <a:lnTo>
                      <a:pt x="5637" y="5225"/>
                    </a:lnTo>
                    <a:lnTo>
                      <a:pt x="5632" y="5225"/>
                    </a:lnTo>
                    <a:lnTo>
                      <a:pt x="5622" y="5227"/>
                    </a:lnTo>
                    <a:lnTo>
                      <a:pt x="5612" y="5227"/>
                    </a:lnTo>
                    <a:lnTo>
                      <a:pt x="5609" y="5228"/>
                    </a:lnTo>
                    <a:lnTo>
                      <a:pt x="5606" y="5229"/>
                    </a:lnTo>
                    <a:lnTo>
                      <a:pt x="5604" y="5231"/>
                    </a:lnTo>
                    <a:lnTo>
                      <a:pt x="5602" y="5233"/>
                    </a:lnTo>
                    <a:lnTo>
                      <a:pt x="5599" y="5237"/>
                    </a:lnTo>
                    <a:lnTo>
                      <a:pt x="5595" y="5242"/>
                    </a:lnTo>
                    <a:lnTo>
                      <a:pt x="5585" y="5250"/>
                    </a:lnTo>
                    <a:lnTo>
                      <a:pt x="5573" y="5259"/>
                    </a:lnTo>
                    <a:lnTo>
                      <a:pt x="5542" y="5259"/>
                    </a:lnTo>
                    <a:lnTo>
                      <a:pt x="5542" y="5264"/>
                    </a:lnTo>
                    <a:lnTo>
                      <a:pt x="5543" y="5269"/>
                    </a:lnTo>
                    <a:lnTo>
                      <a:pt x="5542" y="5274"/>
                    </a:lnTo>
                    <a:lnTo>
                      <a:pt x="5540" y="5277"/>
                    </a:lnTo>
                    <a:lnTo>
                      <a:pt x="5537" y="5280"/>
                    </a:lnTo>
                    <a:lnTo>
                      <a:pt x="5533" y="5284"/>
                    </a:lnTo>
                    <a:lnTo>
                      <a:pt x="5524" y="5288"/>
                    </a:lnTo>
                    <a:lnTo>
                      <a:pt x="5513" y="5290"/>
                    </a:lnTo>
                    <a:lnTo>
                      <a:pt x="5505" y="5293"/>
                    </a:lnTo>
                    <a:lnTo>
                      <a:pt x="5499" y="5296"/>
                    </a:lnTo>
                    <a:lnTo>
                      <a:pt x="5492" y="5300"/>
                    </a:lnTo>
                    <a:lnTo>
                      <a:pt x="5486" y="5305"/>
                    </a:lnTo>
                    <a:lnTo>
                      <a:pt x="5484" y="5310"/>
                    </a:lnTo>
                    <a:lnTo>
                      <a:pt x="5482" y="5315"/>
                    </a:lnTo>
                    <a:lnTo>
                      <a:pt x="5478" y="5318"/>
                    </a:lnTo>
                    <a:lnTo>
                      <a:pt x="5475" y="5321"/>
                    </a:lnTo>
                    <a:lnTo>
                      <a:pt x="5466" y="5326"/>
                    </a:lnTo>
                    <a:lnTo>
                      <a:pt x="5456" y="5331"/>
                    </a:lnTo>
                    <a:lnTo>
                      <a:pt x="5440" y="5341"/>
                    </a:lnTo>
                    <a:lnTo>
                      <a:pt x="5425" y="5348"/>
                    </a:lnTo>
                    <a:lnTo>
                      <a:pt x="5410" y="5355"/>
                    </a:lnTo>
                    <a:lnTo>
                      <a:pt x="5393" y="5363"/>
                    </a:lnTo>
                    <a:lnTo>
                      <a:pt x="5388" y="5367"/>
                    </a:lnTo>
                    <a:lnTo>
                      <a:pt x="5385" y="5372"/>
                    </a:lnTo>
                    <a:lnTo>
                      <a:pt x="5382" y="5377"/>
                    </a:lnTo>
                    <a:lnTo>
                      <a:pt x="5381" y="5382"/>
                    </a:lnTo>
                    <a:lnTo>
                      <a:pt x="5377" y="5393"/>
                    </a:lnTo>
                    <a:lnTo>
                      <a:pt x="5374" y="5406"/>
                    </a:lnTo>
                    <a:lnTo>
                      <a:pt x="5369" y="5414"/>
                    </a:lnTo>
                    <a:lnTo>
                      <a:pt x="5365" y="5421"/>
                    </a:lnTo>
                    <a:lnTo>
                      <a:pt x="5363" y="5434"/>
                    </a:lnTo>
                    <a:lnTo>
                      <a:pt x="5361" y="5445"/>
                    </a:lnTo>
                    <a:lnTo>
                      <a:pt x="5356" y="5455"/>
                    </a:lnTo>
                    <a:lnTo>
                      <a:pt x="5353" y="5465"/>
                    </a:lnTo>
                    <a:lnTo>
                      <a:pt x="5354" y="5468"/>
                    </a:lnTo>
                    <a:lnTo>
                      <a:pt x="5355" y="5470"/>
                    </a:lnTo>
                    <a:lnTo>
                      <a:pt x="5357" y="5472"/>
                    </a:lnTo>
                    <a:lnTo>
                      <a:pt x="5359" y="5473"/>
                    </a:lnTo>
                    <a:lnTo>
                      <a:pt x="5365" y="5476"/>
                    </a:lnTo>
                    <a:lnTo>
                      <a:pt x="5370" y="5478"/>
                    </a:lnTo>
                    <a:lnTo>
                      <a:pt x="5378" y="5483"/>
                    </a:lnTo>
                    <a:lnTo>
                      <a:pt x="5385" y="5487"/>
                    </a:lnTo>
                    <a:lnTo>
                      <a:pt x="5390" y="5491"/>
                    </a:lnTo>
                    <a:lnTo>
                      <a:pt x="5396" y="5497"/>
                    </a:lnTo>
                    <a:lnTo>
                      <a:pt x="5400" y="5501"/>
                    </a:lnTo>
                    <a:lnTo>
                      <a:pt x="5405" y="5505"/>
                    </a:lnTo>
                    <a:lnTo>
                      <a:pt x="5406" y="5507"/>
                    </a:lnTo>
                    <a:lnTo>
                      <a:pt x="5409" y="5511"/>
                    </a:lnTo>
                    <a:lnTo>
                      <a:pt x="5410" y="5513"/>
                    </a:lnTo>
                    <a:lnTo>
                      <a:pt x="5410" y="5516"/>
                    </a:lnTo>
                    <a:lnTo>
                      <a:pt x="5410" y="5521"/>
                    </a:lnTo>
                    <a:lnTo>
                      <a:pt x="5407" y="5526"/>
                    </a:lnTo>
                    <a:lnTo>
                      <a:pt x="5404" y="5529"/>
                    </a:lnTo>
                    <a:lnTo>
                      <a:pt x="5400" y="5532"/>
                    </a:lnTo>
                    <a:lnTo>
                      <a:pt x="5391" y="5537"/>
                    </a:lnTo>
                    <a:lnTo>
                      <a:pt x="5382" y="5543"/>
                    </a:lnTo>
                    <a:lnTo>
                      <a:pt x="5374" y="5549"/>
                    </a:lnTo>
                    <a:lnTo>
                      <a:pt x="5366" y="5554"/>
                    </a:lnTo>
                    <a:lnTo>
                      <a:pt x="5355" y="5555"/>
                    </a:lnTo>
                    <a:lnTo>
                      <a:pt x="5345" y="5556"/>
                    </a:lnTo>
                    <a:lnTo>
                      <a:pt x="5340" y="5556"/>
                    </a:lnTo>
                    <a:lnTo>
                      <a:pt x="5335" y="5557"/>
                    </a:lnTo>
                    <a:lnTo>
                      <a:pt x="5331" y="5559"/>
                    </a:lnTo>
                    <a:lnTo>
                      <a:pt x="5326" y="5562"/>
                    </a:lnTo>
                    <a:lnTo>
                      <a:pt x="5317" y="5560"/>
                    </a:lnTo>
                    <a:lnTo>
                      <a:pt x="5316" y="5556"/>
                    </a:lnTo>
                    <a:lnTo>
                      <a:pt x="5316" y="5552"/>
                    </a:lnTo>
                    <a:lnTo>
                      <a:pt x="5317" y="5543"/>
                    </a:lnTo>
                    <a:lnTo>
                      <a:pt x="5319" y="5533"/>
                    </a:lnTo>
                    <a:lnTo>
                      <a:pt x="5318" y="5529"/>
                    </a:lnTo>
                    <a:lnTo>
                      <a:pt x="5316" y="5525"/>
                    </a:lnTo>
                    <a:lnTo>
                      <a:pt x="5313" y="5522"/>
                    </a:lnTo>
                    <a:lnTo>
                      <a:pt x="5310" y="5520"/>
                    </a:lnTo>
                    <a:lnTo>
                      <a:pt x="5301" y="5516"/>
                    </a:lnTo>
                    <a:lnTo>
                      <a:pt x="5291" y="5511"/>
                    </a:lnTo>
                    <a:lnTo>
                      <a:pt x="5287" y="5507"/>
                    </a:lnTo>
                    <a:lnTo>
                      <a:pt x="5284" y="5504"/>
                    </a:lnTo>
                    <a:lnTo>
                      <a:pt x="5282" y="5500"/>
                    </a:lnTo>
                    <a:lnTo>
                      <a:pt x="5281" y="5496"/>
                    </a:lnTo>
                    <a:lnTo>
                      <a:pt x="5280" y="5487"/>
                    </a:lnTo>
                    <a:lnTo>
                      <a:pt x="5280" y="5476"/>
                    </a:lnTo>
                    <a:lnTo>
                      <a:pt x="5280" y="5410"/>
                    </a:lnTo>
                    <a:lnTo>
                      <a:pt x="5284" y="5393"/>
                    </a:lnTo>
                    <a:lnTo>
                      <a:pt x="5284" y="5363"/>
                    </a:lnTo>
                    <a:lnTo>
                      <a:pt x="5279" y="5362"/>
                    </a:lnTo>
                    <a:lnTo>
                      <a:pt x="5272" y="5370"/>
                    </a:lnTo>
                    <a:lnTo>
                      <a:pt x="5263" y="5378"/>
                    </a:lnTo>
                    <a:lnTo>
                      <a:pt x="5258" y="5371"/>
                    </a:lnTo>
                    <a:lnTo>
                      <a:pt x="5253" y="5362"/>
                    </a:lnTo>
                    <a:lnTo>
                      <a:pt x="5249" y="5374"/>
                    </a:lnTo>
                    <a:lnTo>
                      <a:pt x="5245" y="5384"/>
                    </a:lnTo>
                    <a:lnTo>
                      <a:pt x="5242" y="5388"/>
                    </a:lnTo>
                    <a:lnTo>
                      <a:pt x="5239" y="5392"/>
                    </a:lnTo>
                    <a:lnTo>
                      <a:pt x="5234" y="5394"/>
                    </a:lnTo>
                    <a:lnTo>
                      <a:pt x="5229" y="5395"/>
                    </a:lnTo>
                    <a:lnTo>
                      <a:pt x="5189" y="5395"/>
                    </a:lnTo>
                    <a:lnTo>
                      <a:pt x="5192" y="5388"/>
                    </a:lnTo>
                    <a:lnTo>
                      <a:pt x="5195" y="5382"/>
                    </a:lnTo>
                    <a:lnTo>
                      <a:pt x="5197" y="5376"/>
                    </a:lnTo>
                    <a:lnTo>
                      <a:pt x="5198" y="5369"/>
                    </a:lnTo>
                    <a:lnTo>
                      <a:pt x="5198" y="5362"/>
                    </a:lnTo>
                    <a:lnTo>
                      <a:pt x="5194" y="5361"/>
                    </a:lnTo>
                    <a:lnTo>
                      <a:pt x="5189" y="5365"/>
                    </a:lnTo>
                    <a:lnTo>
                      <a:pt x="5185" y="5370"/>
                    </a:lnTo>
                    <a:lnTo>
                      <a:pt x="5183" y="5372"/>
                    </a:lnTo>
                    <a:lnTo>
                      <a:pt x="5181" y="5373"/>
                    </a:lnTo>
                    <a:lnTo>
                      <a:pt x="5177" y="5374"/>
                    </a:lnTo>
                    <a:lnTo>
                      <a:pt x="5174" y="5375"/>
                    </a:lnTo>
                    <a:lnTo>
                      <a:pt x="5168" y="5374"/>
                    </a:lnTo>
                    <a:lnTo>
                      <a:pt x="5162" y="5372"/>
                    </a:lnTo>
                    <a:lnTo>
                      <a:pt x="5157" y="5370"/>
                    </a:lnTo>
                    <a:lnTo>
                      <a:pt x="5152" y="5366"/>
                    </a:lnTo>
                    <a:lnTo>
                      <a:pt x="5146" y="5363"/>
                    </a:lnTo>
                    <a:lnTo>
                      <a:pt x="5141" y="5361"/>
                    </a:lnTo>
                    <a:lnTo>
                      <a:pt x="5135" y="5359"/>
                    </a:lnTo>
                    <a:lnTo>
                      <a:pt x="5129" y="5359"/>
                    </a:lnTo>
                    <a:lnTo>
                      <a:pt x="5128" y="5354"/>
                    </a:lnTo>
                    <a:lnTo>
                      <a:pt x="5128" y="5350"/>
                    </a:lnTo>
                    <a:lnTo>
                      <a:pt x="5126" y="5345"/>
                    </a:lnTo>
                    <a:lnTo>
                      <a:pt x="5124" y="5342"/>
                    </a:lnTo>
                    <a:lnTo>
                      <a:pt x="5120" y="5337"/>
                    </a:lnTo>
                    <a:lnTo>
                      <a:pt x="5117" y="5335"/>
                    </a:lnTo>
                    <a:lnTo>
                      <a:pt x="5114" y="5333"/>
                    </a:lnTo>
                    <a:lnTo>
                      <a:pt x="5109" y="5332"/>
                    </a:lnTo>
                    <a:lnTo>
                      <a:pt x="5105" y="5333"/>
                    </a:lnTo>
                    <a:lnTo>
                      <a:pt x="5101" y="5335"/>
                    </a:lnTo>
                    <a:lnTo>
                      <a:pt x="5099" y="5338"/>
                    </a:lnTo>
                    <a:lnTo>
                      <a:pt x="5098" y="5343"/>
                    </a:lnTo>
                    <a:lnTo>
                      <a:pt x="5104" y="5355"/>
                    </a:lnTo>
                    <a:lnTo>
                      <a:pt x="5109" y="5367"/>
                    </a:lnTo>
                    <a:lnTo>
                      <a:pt x="5109" y="5372"/>
                    </a:lnTo>
                    <a:lnTo>
                      <a:pt x="5108" y="5375"/>
                    </a:lnTo>
                    <a:lnTo>
                      <a:pt x="5107" y="5377"/>
                    </a:lnTo>
                    <a:lnTo>
                      <a:pt x="5105" y="5380"/>
                    </a:lnTo>
                    <a:lnTo>
                      <a:pt x="5100" y="5383"/>
                    </a:lnTo>
                    <a:lnTo>
                      <a:pt x="5094" y="5386"/>
                    </a:lnTo>
                    <a:lnTo>
                      <a:pt x="5086" y="5388"/>
                    </a:lnTo>
                    <a:lnTo>
                      <a:pt x="5079" y="5389"/>
                    </a:lnTo>
                    <a:lnTo>
                      <a:pt x="5071" y="5389"/>
                    </a:lnTo>
                    <a:lnTo>
                      <a:pt x="5063" y="5389"/>
                    </a:lnTo>
                    <a:lnTo>
                      <a:pt x="5053" y="5389"/>
                    </a:lnTo>
                    <a:lnTo>
                      <a:pt x="5044" y="5388"/>
                    </a:lnTo>
                    <a:lnTo>
                      <a:pt x="5035" y="5387"/>
                    </a:lnTo>
                    <a:lnTo>
                      <a:pt x="5025" y="5386"/>
                    </a:lnTo>
                    <a:lnTo>
                      <a:pt x="5021" y="5387"/>
                    </a:lnTo>
                    <a:lnTo>
                      <a:pt x="5017" y="5389"/>
                    </a:lnTo>
                    <a:lnTo>
                      <a:pt x="5015" y="5393"/>
                    </a:lnTo>
                    <a:lnTo>
                      <a:pt x="5013" y="5398"/>
                    </a:lnTo>
                    <a:lnTo>
                      <a:pt x="5004" y="5400"/>
                    </a:lnTo>
                    <a:lnTo>
                      <a:pt x="4997" y="5402"/>
                    </a:lnTo>
                    <a:lnTo>
                      <a:pt x="4989" y="5404"/>
                    </a:lnTo>
                    <a:lnTo>
                      <a:pt x="4981" y="5405"/>
                    </a:lnTo>
                    <a:lnTo>
                      <a:pt x="4931" y="5405"/>
                    </a:lnTo>
                    <a:lnTo>
                      <a:pt x="4896" y="5414"/>
                    </a:lnTo>
                    <a:lnTo>
                      <a:pt x="4888" y="5413"/>
                    </a:lnTo>
                    <a:lnTo>
                      <a:pt x="4881" y="5411"/>
                    </a:lnTo>
                    <a:lnTo>
                      <a:pt x="4876" y="5407"/>
                    </a:lnTo>
                    <a:lnTo>
                      <a:pt x="4870" y="5403"/>
                    </a:lnTo>
                    <a:lnTo>
                      <a:pt x="4859" y="5393"/>
                    </a:lnTo>
                    <a:lnTo>
                      <a:pt x="4848" y="5384"/>
                    </a:lnTo>
                    <a:lnTo>
                      <a:pt x="4840" y="5380"/>
                    </a:lnTo>
                    <a:lnTo>
                      <a:pt x="4831" y="5376"/>
                    </a:lnTo>
                    <a:lnTo>
                      <a:pt x="4828" y="5375"/>
                    </a:lnTo>
                    <a:lnTo>
                      <a:pt x="4825" y="5372"/>
                    </a:lnTo>
                    <a:lnTo>
                      <a:pt x="4823" y="5369"/>
                    </a:lnTo>
                    <a:lnTo>
                      <a:pt x="4822" y="5364"/>
                    </a:lnTo>
                    <a:lnTo>
                      <a:pt x="4822" y="5358"/>
                    </a:lnTo>
                    <a:lnTo>
                      <a:pt x="4823" y="5352"/>
                    </a:lnTo>
                    <a:lnTo>
                      <a:pt x="4825" y="5347"/>
                    </a:lnTo>
                    <a:lnTo>
                      <a:pt x="4827" y="5342"/>
                    </a:lnTo>
                    <a:lnTo>
                      <a:pt x="4833" y="5332"/>
                    </a:lnTo>
                    <a:lnTo>
                      <a:pt x="4841" y="5323"/>
                    </a:lnTo>
                    <a:lnTo>
                      <a:pt x="4849" y="5315"/>
                    </a:lnTo>
                    <a:lnTo>
                      <a:pt x="4857" y="5305"/>
                    </a:lnTo>
                    <a:lnTo>
                      <a:pt x="4864" y="5296"/>
                    </a:lnTo>
                    <a:lnTo>
                      <a:pt x="4872" y="5284"/>
                    </a:lnTo>
                    <a:lnTo>
                      <a:pt x="4866" y="5279"/>
                    </a:lnTo>
                    <a:lnTo>
                      <a:pt x="4859" y="5276"/>
                    </a:lnTo>
                    <a:lnTo>
                      <a:pt x="4853" y="5275"/>
                    </a:lnTo>
                    <a:lnTo>
                      <a:pt x="4846" y="5274"/>
                    </a:lnTo>
                    <a:lnTo>
                      <a:pt x="4837" y="5274"/>
                    </a:lnTo>
                    <a:lnTo>
                      <a:pt x="4827" y="5274"/>
                    </a:lnTo>
                    <a:lnTo>
                      <a:pt x="4819" y="5288"/>
                    </a:lnTo>
                    <a:lnTo>
                      <a:pt x="4811" y="5298"/>
                    </a:lnTo>
                    <a:lnTo>
                      <a:pt x="4804" y="5297"/>
                    </a:lnTo>
                    <a:lnTo>
                      <a:pt x="4799" y="5295"/>
                    </a:lnTo>
                    <a:lnTo>
                      <a:pt x="4794" y="5291"/>
                    </a:lnTo>
                    <a:lnTo>
                      <a:pt x="4790" y="5287"/>
                    </a:lnTo>
                    <a:lnTo>
                      <a:pt x="4786" y="5282"/>
                    </a:lnTo>
                    <a:lnTo>
                      <a:pt x="4782" y="5278"/>
                    </a:lnTo>
                    <a:lnTo>
                      <a:pt x="4775" y="5275"/>
                    </a:lnTo>
                    <a:lnTo>
                      <a:pt x="4770" y="5274"/>
                    </a:lnTo>
                    <a:lnTo>
                      <a:pt x="4756" y="5275"/>
                    </a:lnTo>
                    <a:lnTo>
                      <a:pt x="4744" y="5277"/>
                    </a:lnTo>
                    <a:lnTo>
                      <a:pt x="4732" y="5278"/>
                    </a:lnTo>
                    <a:lnTo>
                      <a:pt x="4718" y="5279"/>
                    </a:lnTo>
                    <a:lnTo>
                      <a:pt x="4702" y="5279"/>
                    </a:lnTo>
                    <a:lnTo>
                      <a:pt x="4687" y="5280"/>
                    </a:lnTo>
                    <a:lnTo>
                      <a:pt x="4680" y="5280"/>
                    </a:lnTo>
                    <a:lnTo>
                      <a:pt x="4673" y="5279"/>
                    </a:lnTo>
                    <a:lnTo>
                      <a:pt x="4666" y="5277"/>
                    </a:lnTo>
                    <a:lnTo>
                      <a:pt x="4658" y="5274"/>
                    </a:lnTo>
                    <a:lnTo>
                      <a:pt x="4650" y="5269"/>
                    </a:lnTo>
                    <a:lnTo>
                      <a:pt x="4643" y="5264"/>
                    </a:lnTo>
                    <a:lnTo>
                      <a:pt x="4637" y="5258"/>
                    </a:lnTo>
                    <a:lnTo>
                      <a:pt x="4630" y="5251"/>
                    </a:lnTo>
                    <a:lnTo>
                      <a:pt x="4623" y="5245"/>
                    </a:lnTo>
                    <a:lnTo>
                      <a:pt x="4617" y="5241"/>
                    </a:lnTo>
                    <a:lnTo>
                      <a:pt x="4613" y="5239"/>
                    </a:lnTo>
                    <a:lnTo>
                      <a:pt x="4609" y="5238"/>
                    </a:lnTo>
                    <a:lnTo>
                      <a:pt x="4604" y="5237"/>
                    </a:lnTo>
                    <a:lnTo>
                      <a:pt x="4599" y="5237"/>
                    </a:lnTo>
                    <a:lnTo>
                      <a:pt x="4591" y="5237"/>
                    </a:lnTo>
                    <a:lnTo>
                      <a:pt x="4584" y="5238"/>
                    </a:lnTo>
                    <a:lnTo>
                      <a:pt x="4576" y="5238"/>
                    </a:lnTo>
                    <a:lnTo>
                      <a:pt x="4568" y="5239"/>
                    </a:lnTo>
                    <a:lnTo>
                      <a:pt x="4570" y="5249"/>
                    </a:lnTo>
                    <a:lnTo>
                      <a:pt x="4573" y="5259"/>
                    </a:lnTo>
                    <a:lnTo>
                      <a:pt x="4576" y="5268"/>
                    </a:lnTo>
                    <a:lnTo>
                      <a:pt x="4577" y="5279"/>
                    </a:lnTo>
                    <a:lnTo>
                      <a:pt x="4576" y="5285"/>
                    </a:lnTo>
                    <a:lnTo>
                      <a:pt x="4574" y="5288"/>
                    </a:lnTo>
                    <a:lnTo>
                      <a:pt x="4571" y="5291"/>
                    </a:lnTo>
                    <a:lnTo>
                      <a:pt x="4566" y="5293"/>
                    </a:lnTo>
                    <a:lnTo>
                      <a:pt x="4557" y="5298"/>
                    </a:lnTo>
                    <a:lnTo>
                      <a:pt x="4546" y="5303"/>
                    </a:lnTo>
                    <a:lnTo>
                      <a:pt x="4542" y="5306"/>
                    </a:lnTo>
                    <a:lnTo>
                      <a:pt x="4539" y="5310"/>
                    </a:lnTo>
                    <a:lnTo>
                      <a:pt x="4537" y="5315"/>
                    </a:lnTo>
                    <a:lnTo>
                      <a:pt x="4534" y="5320"/>
                    </a:lnTo>
                    <a:lnTo>
                      <a:pt x="4532" y="5324"/>
                    </a:lnTo>
                    <a:lnTo>
                      <a:pt x="4529" y="5327"/>
                    </a:lnTo>
                    <a:lnTo>
                      <a:pt x="4525" y="5330"/>
                    </a:lnTo>
                    <a:lnTo>
                      <a:pt x="4520" y="5331"/>
                    </a:lnTo>
                    <a:lnTo>
                      <a:pt x="4508" y="5331"/>
                    </a:lnTo>
                    <a:lnTo>
                      <a:pt x="4495" y="5329"/>
                    </a:lnTo>
                    <a:lnTo>
                      <a:pt x="4489" y="5330"/>
                    </a:lnTo>
                    <a:lnTo>
                      <a:pt x="4485" y="5332"/>
                    </a:lnTo>
                    <a:lnTo>
                      <a:pt x="4482" y="5335"/>
                    </a:lnTo>
                    <a:lnTo>
                      <a:pt x="4479" y="5339"/>
                    </a:lnTo>
                    <a:lnTo>
                      <a:pt x="4474" y="5349"/>
                    </a:lnTo>
                    <a:lnTo>
                      <a:pt x="4468" y="5357"/>
                    </a:lnTo>
                    <a:lnTo>
                      <a:pt x="4465" y="5361"/>
                    </a:lnTo>
                    <a:lnTo>
                      <a:pt x="4461" y="5363"/>
                    </a:lnTo>
                    <a:lnTo>
                      <a:pt x="4457" y="5365"/>
                    </a:lnTo>
                    <a:lnTo>
                      <a:pt x="4453" y="5366"/>
                    </a:lnTo>
                    <a:lnTo>
                      <a:pt x="4446" y="5369"/>
                    </a:lnTo>
                    <a:lnTo>
                      <a:pt x="4437" y="5369"/>
                    </a:lnTo>
                    <a:lnTo>
                      <a:pt x="4419" y="5366"/>
                    </a:lnTo>
                    <a:lnTo>
                      <a:pt x="4399" y="5367"/>
                    </a:lnTo>
                    <a:lnTo>
                      <a:pt x="4385" y="5369"/>
                    </a:lnTo>
                    <a:lnTo>
                      <a:pt x="4372" y="5369"/>
                    </a:lnTo>
                    <a:lnTo>
                      <a:pt x="4365" y="5369"/>
                    </a:lnTo>
                    <a:lnTo>
                      <a:pt x="4360" y="5371"/>
                    </a:lnTo>
                    <a:lnTo>
                      <a:pt x="4354" y="5373"/>
                    </a:lnTo>
                    <a:lnTo>
                      <a:pt x="4347" y="5377"/>
                    </a:lnTo>
                    <a:lnTo>
                      <a:pt x="4341" y="5382"/>
                    </a:lnTo>
                    <a:lnTo>
                      <a:pt x="4338" y="5388"/>
                    </a:lnTo>
                    <a:lnTo>
                      <a:pt x="4335" y="5394"/>
                    </a:lnTo>
                    <a:lnTo>
                      <a:pt x="4334" y="5402"/>
                    </a:lnTo>
                    <a:lnTo>
                      <a:pt x="4334" y="5417"/>
                    </a:lnTo>
                    <a:lnTo>
                      <a:pt x="4335" y="5434"/>
                    </a:lnTo>
                    <a:lnTo>
                      <a:pt x="4307" y="5434"/>
                    </a:lnTo>
                    <a:lnTo>
                      <a:pt x="4276" y="5410"/>
                    </a:lnTo>
                    <a:lnTo>
                      <a:pt x="4270" y="5414"/>
                    </a:lnTo>
                    <a:lnTo>
                      <a:pt x="4265" y="5418"/>
                    </a:lnTo>
                    <a:lnTo>
                      <a:pt x="4261" y="5420"/>
                    </a:lnTo>
                    <a:lnTo>
                      <a:pt x="4259" y="5422"/>
                    </a:lnTo>
                    <a:lnTo>
                      <a:pt x="4255" y="5423"/>
                    </a:lnTo>
                    <a:lnTo>
                      <a:pt x="4252" y="5424"/>
                    </a:lnTo>
                    <a:lnTo>
                      <a:pt x="4248" y="5423"/>
                    </a:lnTo>
                    <a:lnTo>
                      <a:pt x="4245" y="5422"/>
                    </a:lnTo>
                    <a:lnTo>
                      <a:pt x="4242" y="5420"/>
                    </a:lnTo>
                    <a:lnTo>
                      <a:pt x="4239" y="5417"/>
                    </a:lnTo>
                    <a:lnTo>
                      <a:pt x="4234" y="5410"/>
                    </a:lnTo>
                    <a:lnTo>
                      <a:pt x="4230" y="5403"/>
                    </a:lnTo>
                    <a:lnTo>
                      <a:pt x="4224" y="5406"/>
                    </a:lnTo>
                    <a:lnTo>
                      <a:pt x="4219" y="5409"/>
                    </a:lnTo>
                    <a:lnTo>
                      <a:pt x="4214" y="5412"/>
                    </a:lnTo>
                    <a:lnTo>
                      <a:pt x="4210" y="5416"/>
                    </a:lnTo>
                    <a:lnTo>
                      <a:pt x="4206" y="5421"/>
                    </a:lnTo>
                    <a:lnTo>
                      <a:pt x="4203" y="5427"/>
                    </a:lnTo>
                    <a:lnTo>
                      <a:pt x="4200" y="5432"/>
                    </a:lnTo>
                    <a:lnTo>
                      <a:pt x="4198" y="5438"/>
                    </a:lnTo>
                    <a:lnTo>
                      <a:pt x="4192" y="5463"/>
                    </a:lnTo>
                    <a:lnTo>
                      <a:pt x="4184" y="5490"/>
                    </a:lnTo>
                    <a:lnTo>
                      <a:pt x="4169" y="5491"/>
                    </a:lnTo>
                    <a:lnTo>
                      <a:pt x="4157" y="5491"/>
                    </a:lnTo>
                    <a:lnTo>
                      <a:pt x="4151" y="5492"/>
                    </a:lnTo>
                    <a:lnTo>
                      <a:pt x="4144" y="5494"/>
                    </a:lnTo>
                    <a:lnTo>
                      <a:pt x="4138" y="5496"/>
                    </a:lnTo>
                    <a:lnTo>
                      <a:pt x="4133" y="5500"/>
                    </a:lnTo>
                    <a:lnTo>
                      <a:pt x="4129" y="5507"/>
                    </a:lnTo>
                    <a:lnTo>
                      <a:pt x="4125" y="5515"/>
                    </a:lnTo>
                    <a:lnTo>
                      <a:pt x="4124" y="5519"/>
                    </a:lnTo>
                    <a:lnTo>
                      <a:pt x="4122" y="5521"/>
                    </a:lnTo>
                    <a:lnTo>
                      <a:pt x="4118" y="5523"/>
                    </a:lnTo>
                    <a:lnTo>
                      <a:pt x="4114" y="5524"/>
                    </a:lnTo>
                    <a:lnTo>
                      <a:pt x="4109" y="5523"/>
                    </a:lnTo>
                    <a:lnTo>
                      <a:pt x="4104" y="5522"/>
                    </a:lnTo>
                    <a:lnTo>
                      <a:pt x="4100" y="5519"/>
                    </a:lnTo>
                    <a:lnTo>
                      <a:pt x="4096" y="5516"/>
                    </a:lnTo>
                    <a:lnTo>
                      <a:pt x="4088" y="5508"/>
                    </a:lnTo>
                    <a:lnTo>
                      <a:pt x="4079" y="5502"/>
                    </a:lnTo>
                    <a:lnTo>
                      <a:pt x="4074" y="5508"/>
                    </a:lnTo>
                    <a:lnTo>
                      <a:pt x="4071" y="5516"/>
                    </a:lnTo>
                    <a:lnTo>
                      <a:pt x="4068" y="5522"/>
                    </a:lnTo>
                    <a:lnTo>
                      <a:pt x="4067" y="5528"/>
                    </a:lnTo>
                    <a:lnTo>
                      <a:pt x="4065" y="5542"/>
                    </a:lnTo>
                    <a:lnTo>
                      <a:pt x="4065" y="5557"/>
                    </a:lnTo>
                    <a:lnTo>
                      <a:pt x="4065" y="5562"/>
                    </a:lnTo>
                    <a:lnTo>
                      <a:pt x="4066" y="5567"/>
                    </a:lnTo>
                    <a:lnTo>
                      <a:pt x="4068" y="5570"/>
                    </a:lnTo>
                    <a:lnTo>
                      <a:pt x="4069" y="5574"/>
                    </a:lnTo>
                    <a:lnTo>
                      <a:pt x="4071" y="5578"/>
                    </a:lnTo>
                    <a:lnTo>
                      <a:pt x="4073" y="5581"/>
                    </a:lnTo>
                    <a:lnTo>
                      <a:pt x="4074" y="5585"/>
                    </a:lnTo>
                    <a:lnTo>
                      <a:pt x="4074" y="5590"/>
                    </a:lnTo>
                    <a:lnTo>
                      <a:pt x="4073" y="5596"/>
                    </a:lnTo>
                    <a:lnTo>
                      <a:pt x="4072" y="5601"/>
                    </a:lnTo>
                    <a:lnTo>
                      <a:pt x="4070" y="5605"/>
                    </a:lnTo>
                    <a:lnTo>
                      <a:pt x="4067" y="5609"/>
                    </a:lnTo>
                    <a:lnTo>
                      <a:pt x="4065" y="5613"/>
                    </a:lnTo>
                    <a:lnTo>
                      <a:pt x="4061" y="5618"/>
                    </a:lnTo>
                    <a:lnTo>
                      <a:pt x="4060" y="5622"/>
                    </a:lnTo>
                    <a:lnTo>
                      <a:pt x="4059" y="5629"/>
                    </a:lnTo>
                    <a:lnTo>
                      <a:pt x="4060" y="5633"/>
                    </a:lnTo>
                    <a:lnTo>
                      <a:pt x="4061" y="5636"/>
                    </a:lnTo>
                    <a:lnTo>
                      <a:pt x="4063" y="5639"/>
                    </a:lnTo>
                    <a:lnTo>
                      <a:pt x="4066" y="5642"/>
                    </a:lnTo>
                    <a:lnTo>
                      <a:pt x="4073" y="5646"/>
                    </a:lnTo>
                    <a:lnTo>
                      <a:pt x="4080" y="5652"/>
                    </a:lnTo>
                    <a:lnTo>
                      <a:pt x="4087" y="5656"/>
                    </a:lnTo>
                    <a:lnTo>
                      <a:pt x="4094" y="5660"/>
                    </a:lnTo>
                    <a:lnTo>
                      <a:pt x="4097" y="5663"/>
                    </a:lnTo>
                    <a:lnTo>
                      <a:pt x="4099" y="5666"/>
                    </a:lnTo>
                    <a:lnTo>
                      <a:pt x="4100" y="5669"/>
                    </a:lnTo>
                    <a:lnTo>
                      <a:pt x="4100" y="5673"/>
                    </a:lnTo>
                    <a:lnTo>
                      <a:pt x="4098" y="5678"/>
                    </a:lnTo>
                    <a:lnTo>
                      <a:pt x="4096" y="5683"/>
                    </a:lnTo>
                    <a:lnTo>
                      <a:pt x="4077" y="5683"/>
                    </a:lnTo>
                    <a:lnTo>
                      <a:pt x="4067" y="5679"/>
                    </a:lnTo>
                    <a:lnTo>
                      <a:pt x="4057" y="5676"/>
                    </a:lnTo>
                    <a:lnTo>
                      <a:pt x="4051" y="5681"/>
                    </a:lnTo>
                    <a:lnTo>
                      <a:pt x="4045" y="5686"/>
                    </a:lnTo>
                    <a:lnTo>
                      <a:pt x="4040" y="5685"/>
                    </a:lnTo>
                    <a:lnTo>
                      <a:pt x="4034" y="5683"/>
                    </a:lnTo>
                    <a:lnTo>
                      <a:pt x="4029" y="5678"/>
                    </a:lnTo>
                    <a:lnTo>
                      <a:pt x="4026" y="5674"/>
                    </a:lnTo>
                    <a:lnTo>
                      <a:pt x="4023" y="5669"/>
                    </a:lnTo>
                    <a:lnTo>
                      <a:pt x="4021" y="5663"/>
                    </a:lnTo>
                    <a:lnTo>
                      <a:pt x="4020" y="5657"/>
                    </a:lnTo>
                    <a:lnTo>
                      <a:pt x="4019" y="5649"/>
                    </a:lnTo>
                    <a:lnTo>
                      <a:pt x="4008" y="5649"/>
                    </a:lnTo>
                    <a:lnTo>
                      <a:pt x="3998" y="5650"/>
                    </a:lnTo>
                    <a:lnTo>
                      <a:pt x="3990" y="5649"/>
                    </a:lnTo>
                    <a:lnTo>
                      <a:pt x="3979" y="5647"/>
                    </a:lnTo>
                    <a:lnTo>
                      <a:pt x="3974" y="5652"/>
                    </a:lnTo>
                    <a:lnTo>
                      <a:pt x="3969" y="5655"/>
                    </a:lnTo>
                    <a:lnTo>
                      <a:pt x="3954" y="5654"/>
                    </a:lnTo>
                    <a:lnTo>
                      <a:pt x="3940" y="5649"/>
                    </a:lnTo>
                    <a:lnTo>
                      <a:pt x="3926" y="5646"/>
                    </a:lnTo>
                    <a:lnTo>
                      <a:pt x="3910" y="5645"/>
                    </a:lnTo>
                    <a:lnTo>
                      <a:pt x="3899" y="5644"/>
                    </a:lnTo>
                    <a:lnTo>
                      <a:pt x="3889" y="5642"/>
                    </a:lnTo>
                    <a:lnTo>
                      <a:pt x="3884" y="5642"/>
                    </a:lnTo>
                    <a:lnTo>
                      <a:pt x="3879" y="5642"/>
                    </a:lnTo>
                    <a:lnTo>
                      <a:pt x="3875" y="5643"/>
                    </a:lnTo>
                    <a:lnTo>
                      <a:pt x="3870" y="5645"/>
                    </a:lnTo>
                    <a:lnTo>
                      <a:pt x="3862" y="5650"/>
                    </a:lnTo>
                    <a:lnTo>
                      <a:pt x="3857" y="5656"/>
                    </a:lnTo>
                    <a:lnTo>
                      <a:pt x="3854" y="5658"/>
                    </a:lnTo>
                    <a:lnTo>
                      <a:pt x="3851" y="5660"/>
                    </a:lnTo>
                    <a:lnTo>
                      <a:pt x="3848" y="5661"/>
                    </a:lnTo>
                    <a:lnTo>
                      <a:pt x="3844" y="5662"/>
                    </a:lnTo>
                    <a:lnTo>
                      <a:pt x="3838" y="5662"/>
                    </a:lnTo>
                    <a:lnTo>
                      <a:pt x="3832" y="5661"/>
                    </a:lnTo>
                    <a:lnTo>
                      <a:pt x="3828" y="5659"/>
                    </a:lnTo>
                    <a:lnTo>
                      <a:pt x="3824" y="5657"/>
                    </a:lnTo>
                    <a:lnTo>
                      <a:pt x="3820" y="5654"/>
                    </a:lnTo>
                    <a:lnTo>
                      <a:pt x="3816" y="5650"/>
                    </a:lnTo>
                    <a:lnTo>
                      <a:pt x="3813" y="5647"/>
                    </a:lnTo>
                    <a:lnTo>
                      <a:pt x="3810" y="5643"/>
                    </a:lnTo>
                    <a:lnTo>
                      <a:pt x="3804" y="5635"/>
                    </a:lnTo>
                    <a:lnTo>
                      <a:pt x="3800" y="5625"/>
                    </a:lnTo>
                    <a:lnTo>
                      <a:pt x="3796" y="5613"/>
                    </a:lnTo>
                    <a:lnTo>
                      <a:pt x="3794" y="5603"/>
                    </a:lnTo>
                    <a:lnTo>
                      <a:pt x="3788" y="5603"/>
                    </a:lnTo>
                    <a:lnTo>
                      <a:pt x="3783" y="5605"/>
                    </a:lnTo>
                    <a:lnTo>
                      <a:pt x="3777" y="5607"/>
                    </a:lnTo>
                    <a:lnTo>
                      <a:pt x="3773" y="5610"/>
                    </a:lnTo>
                    <a:lnTo>
                      <a:pt x="3769" y="5612"/>
                    </a:lnTo>
                    <a:lnTo>
                      <a:pt x="3764" y="5614"/>
                    </a:lnTo>
                    <a:lnTo>
                      <a:pt x="3759" y="5616"/>
                    </a:lnTo>
                    <a:lnTo>
                      <a:pt x="3754" y="5616"/>
                    </a:lnTo>
                    <a:lnTo>
                      <a:pt x="3748" y="5616"/>
                    </a:lnTo>
                    <a:lnTo>
                      <a:pt x="3744" y="5614"/>
                    </a:lnTo>
                    <a:lnTo>
                      <a:pt x="3741" y="5610"/>
                    </a:lnTo>
                    <a:lnTo>
                      <a:pt x="3739" y="5606"/>
                    </a:lnTo>
                    <a:lnTo>
                      <a:pt x="3735" y="5597"/>
                    </a:lnTo>
                    <a:lnTo>
                      <a:pt x="3732" y="5586"/>
                    </a:lnTo>
                    <a:lnTo>
                      <a:pt x="3725" y="5568"/>
                    </a:lnTo>
                    <a:lnTo>
                      <a:pt x="3720" y="5550"/>
                    </a:lnTo>
                    <a:lnTo>
                      <a:pt x="3718" y="5533"/>
                    </a:lnTo>
                    <a:lnTo>
                      <a:pt x="3717" y="5514"/>
                    </a:lnTo>
                    <a:lnTo>
                      <a:pt x="3719" y="5492"/>
                    </a:lnTo>
                    <a:lnTo>
                      <a:pt x="3724" y="5472"/>
                    </a:lnTo>
                    <a:lnTo>
                      <a:pt x="3725" y="5463"/>
                    </a:lnTo>
                    <a:lnTo>
                      <a:pt x="3724" y="5454"/>
                    </a:lnTo>
                    <a:lnTo>
                      <a:pt x="3723" y="5449"/>
                    </a:lnTo>
                    <a:lnTo>
                      <a:pt x="3720" y="5445"/>
                    </a:lnTo>
                    <a:lnTo>
                      <a:pt x="3718" y="5440"/>
                    </a:lnTo>
                    <a:lnTo>
                      <a:pt x="3715" y="5436"/>
                    </a:lnTo>
                    <a:lnTo>
                      <a:pt x="3710" y="5431"/>
                    </a:lnTo>
                    <a:lnTo>
                      <a:pt x="3704" y="5426"/>
                    </a:lnTo>
                    <a:lnTo>
                      <a:pt x="3699" y="5422"/>
                    </a:lnTo>
                    <a:lnTo>
                      <a:pt x="3692" y="5419"/>
                    </a:lnTo>
                    <a:lnTo>
                      <a:pt x="3686" y="5416"/>
                    </a:lnTo>
                    <a:lnTo>
                      <a:pt x="3680" y="5413"/>
                    </a:lnTo>
                    <a:lnTo>
                      <a:pt x="3674" y="5410"/>
                    </a:lnTo>
                    <a:lnTo>
                      <a:pt x="3668" y="5405"/>
                    </a:lnTo>
                    <a:lnTo>
                      <a:pt x="3660" y="5399"/>
                    </a:lnTo>
                    <a:lnTo>
                      <a:pt x="3655" y="5391"/>
                    </a:lnTo>
                    <a:lnTo>
                      <a:pt x="3650" y="5384"/>
                    </a:lnTo>
                    <a:lnTo>
                      <a:pt x="3646" y="5377"/>
                    </a:lnTo>
                    <a:lnTo>
                      <a:pt x="3642" y="5370"/>
                    </a:lnTo>
                    <a:lnTo>
                      <a:pt x="3638" y="5362"/>
                    </a:lnTo>
                    <a:lnTo>
                      <a:pt x="3631" y="5355"/>
                    </a:lnTo>
                    <a:lnTo>
                      <a:pt x="3625" y="5348"/>
                    </a:lnTo>
                    <a:lnTo>
                      <a:pt x="3619" y="5343"/>
                    </a:lnTo>
                    <a:lnTo>
                      <a:pt x="3613" y="5338"/>
                    </a:lnTo>
                    <a:lnTo>
                      <a:pt x="3605" y="5334"/>
                    </a:lnTo>
                    <a:lnTo>
                      <a:pt x="3599" y="5331"/>
                    </a:lnTo>
                    <a:lnTo>
                      <a:pt x="3586" y="5327"/>
                    </a:lnTo>
                    <a:lnTo>
                      <a:pt x="3572" y="5324"/>
                    </a:lnTo>
                    <a:lnTo>
                      <a:pt x="3559" y="5322"/>
                    </a:lnTo>
                    <a:lnTo>
                      <a:pt x="3544" y="5320"/>
                    </a:lnTo>
                    <a:lnTo>
                      <a:pt x="3529" y="5316"/>
                    </a:lnTo>
                    <a:lnTo>
                      <a:pt x="3513" y="5310"/>
                    </a:lnTo>
                    <a:lnTo>
                      <a:pt x="3509" y="5308"/>
                    </a:lnTo>
                    <a:lnTo>
                      <a:pt x="3506" y="5306"/>
                    </a:lnTo>
                    <a:lnTo>
                      <a:pt x="3503" y="5303"/>
                    </a:lnTo>
                    <a:lnTo>
                      <a:pt x="3501" y="5300"/>
                    </a:lnTo>
                    <a:lnTo>
                      <a:pt x="3498" y="5294"/>
                    </a:lnTo>
                    <a:lnTo>
                      <a:pt x="3495" y="5287"/>
                    </a:lnTo>
                    <a:lnTo>
                      <a:pt x="3493" y="5271"/>
                    </a:lnTo>
                    <a:lnTo>
                      <a:pt x="3489" y="5253"/>
                    </a:lnTo>
                    <a:lnTo>
                      <a:pt x="3485" y="5239"/>
                    </a:lnTo>
                    <a:lnTo>
                      <a:pt x="3482" y="5224"/>
                    </a:lnTo>
                    <a:lnTo>
                      <a:pt x="3483" y="5211"/>
                    </a:lnTo>
                    <a:lnTo>
                      <a:pt x="3485" y="5199"/>
                    </a:lnTo>
                    <a:lnTo>
                      <a:pt x="3488" y="5187"/>
                    </a:lnTo>
                    <a:lnTo>
                      <a:pt x="3491" y="5176"/>
                    </a:lnTo>
                    <a:lnTo>
                      <a:pt x="3502" y="5154"/>
                    </a:lnTo>
                    <a:lnTo>
                      <a:pt x="3513" y="5129"/>
                    </a:lnTo>
                    <a:lnTo>
                      <a:pt x="3520" y="5111"/>
                    </a:lnTo>
                    <a:lnTo>
                      <a:pt x="3525" y="5095"/>
                    </a:lnTo>
                    <a:lnTo>
                      <a:pt x="3529" y="5077"/>
                    </a:lnTo>
                    <a:lnTo>
                      <a:pt x="3535" y="5059"/>
                    </a:lnTo>
                    <a:lnTo>
                      <a:pt x="3545" y="5026"/>
                    </a:lnTo>
                    <a:lnTo>
                      <a:pt x="3555" y="4997"/>
                    </a:lnTo>
                    <a:lnTo>
                      <a:pt x="3558" y="4984"/>
                    </a:lnTo>
                    <a:lnTo>
                      <a:pt x="3561" y="4968"/>
                    </a:lnTo>
                    <a:lnTo>
                      <a:pt x="3563" y="4953"/>
                    </a:lnTo>
                    <a:lnTo>
                      <a:pt x="3563" y="4935"/>
                    </a:lnTo>
                    <a:lnTo>
                      <a:pt x="3563" y="4887"/>
                    </a:lnTo>
                    <a:lnTo>
                      <a:pt x="3563" y="4876"/>
                    </a:lnTo>
                    <a:lnTo>
                      <a:pt x="3561" y="4867"/>
                    </a:lnTo>
                    <a:lnTo>
                      <a:pt x="3559" y="4857"/>
                    </a:lnTo>
                    <a:lnTo>
                      <a:pt x="3556" y="4849"/>
                    </a:lnTo>
                    <a:lnTo>
                      <a:pt x="3553" y="4841"/>
                    </a:lnTo>
                    <a:lnTo>
                      <a:pt x="3548" y="4834"/>
                    </a:lnTo>
                    <a:lnTo>
                      <a:pt x="3543" y="4826"/>
                    </a:lnTo>
                    <a:lnTo>
                      <a:pt x="3538" y="4819"/>
                    </a:lnTo>
                    <a:lnTo>
                      <a:pt x="3514" y="4791"/>
                    </a:lnTo>
                    <a:lnTo>
                      <a:pt x="3489" y="4759"/>
                    </a:lnTo>
                    <a:lnTo>
                      <a:pt x="3484" y="4751"/>
                    </a:lnTo>
                    <a:lnTo>
                      <a:pt x="3480" y="4742"/>
                    </a:lnTo>
                    <a:lnTo>
                      <a:pt x="3476" y="4734"/>
                    </a:lnTo>
                    <a:lnTo>
                      <a:pt x="3473" y="4726"/>
                    </a:lnTo>
                    <a:lnTo>
                      <a:pt x="3471" y="4718"/>
                    </a:lnTo>
                    <a:lnTo>
                      <a:pt x="3469" y="4709"/>
                    </a:lnTo>
                    <a:lnTo>
                      <a:pt x="3467" y="4700"/>
                    </a:lnTo>
                    <a:lnTo>
                      <a:pt x="3466" y="4690"/>
                    </a:lnTo>
                    <a:lnTo>
                      <a:pt x="3465" y="4679"/>
                    </a:lnTo>
                    <a:lnTo>
                      <a:pt x="3462" y="4669"/>
                    </a:lnTo>
                    <a:lnTo>
                      <a:pt x="3459" y="4658"/>
                    </a:lnTo>
                    <a:lnTo>
                      <a:pt x="3455" y="4650"/>
                    </a:lnTo>
                    <a:lnTo>
                      <a:pt x="3453" y="4646"/>
                    </a:lnTo>
                    <a:lnTo>
                      <a:pt x="3450" y="4642"/>
                    </a:lnTo>
                    <a:lnTo>
                      <a:pt x="3447" y="4639"/>
                    </a:lnTo>
                    <a:lnTo>
                      <a:pt x="3443" y="4636"/>
                    </a:lnTo>
                    <a:lnTo>
                      <a:pt x="3440" y="4634"/>
                    </a:lnTo>
                    <a:lnTo>
                      <a:pt x="3436" y="4632"/>
                    </a:lnTo>
                    <a:lnTo>
                      <a:pt x="3430" y="4630"/>
                    </a:lnTo>
                    <a:lnTo>
                      <a:pt x="3425" y="4630"/>
                    </a:lnTo>
                    <a:lnTo>
                      <a:pt x="3417" y="4632"/>
                    </a:lnTo>
                    <a:lnTo>
                      <a:pt x="3410" y="4633"/>
                    </a:lnTo>
                    <a:lnTo>
                      <a:pt x="3403" y="4636"/>
                    </a:lnTo>
                    <a:lnTo>
                      <a:pt x="3397" y="4639"/>
                    </a:lnTo>
                    <a:lnTo>
                      <a:pt x="3391" y="4643"/>
                    </a:lnTo>
                    <a:lnTo>
                      <a:pt x="3386" y="4647"/>
                    </a:lnTo>
                    <a:lnTo>
                      <a:pt x="3381" y="4652"/>
                    </a:lnTo>
                    <a:lnTo>
                      <a:pt x="3375" y="4657"/>
                    </a:lnTo>
                    <a:lnTo>
                      <a:pt x="3366" y="4669"/>
                    </a:lnTo>
                    <a:lnTo>
                      <a:pt x="3356" y="4681"/>
                    </a:lnTo>
                    <a:lnTo>
                      <a:pt x="3351" y="4686"/>
                    </a:lnTo>
                    <a:lnTo>
                      <a:pt x="3344" y="4693"/>
                    </a:lnTo>
                    <a:lnTo>
                      <a:pt x="3338" y="4697"/>
                    </a:lnTo>
                    <a:lnTo>
                      <a:pt x="3331" y="4702"/>
                    </a:lnTo>
                    <a:lnTo>
                      <a:pt x="3331" y="4702"/>
                    </a:lnTo>
                    <a:lnTo>
                      <a:pt x="3315" y="4694"/>
                    </a:lnTo>
                    <a:lnTo>
                      <a:pt x="3302" y="4686"/>
                    </a:lnTo>
                    <a:lnTo>
                      <a:pt x="3287" y="4680"/>
                    </a:lnTo>
                    <a:lnTo>
                      <a:pt x="3271" y="4676"/>
                    </a:lnTo>
                    <a:lnTo>
                      <a:pt x="3251" y="4673"/>
                    </a:lnTo>
                    <a:lnTo>
                      <a:pt x="3231" y="4671"/>
                    </a:lnTo>
                    <a:lnTo>
                      <a:pt x="3223" y="4669"/>
                    </a:lnTo>
                    <a:lnTo>
                      <a:pt x="3217" y="4666"/>
                    </a:lnTo>
                    <a:lnTo>
                      <a:pt x="3214" y="4664"/>
                    </a:lnTo>
                    <a:lnTo>
                      <a:pt x="3212" y="4661"/>
                    </a:lnTo>
                    <a:lnTo>
                      <a:pt x="3211" y="4656"/>
                    </a:lnTo>
                    <a:lnTo>
                      <a:pt x="3211" y="4652"/>
                    </a:lnTo>
                    <a:lnTo>
                      <a:pt x="3211" y="4641"/>
                    </a:lnTo>
                    <a:lnTo>
                      <a:pt x="3211" y="4630"/>
                    </a:lnTo>
                    <a:lnTo>
                      <a:pt x="3212" y="4620"/>
                    </a:lnTo>
                    <a:lnTo>
                      <a:pt x="3212" y="4609"/>
                    </a:lnTo>
                    <a:lnTo>
                      <a:pt x="3212" y="4605"/>
                    </a:lnTo>
                    <a:lnTo>
                      <a:pt x="3211" y="4600"/>
                    </a:lnTo>
                    <a:lnTo>
                      <a:pt x="3209" y="4597"/>
                    </a:lnTo>
                    <a:lnTo>
                      <a:pt x="3206" y="4593"/>
                    </a:lnTo>
                    <a:lnTo>
                      <a:pt x="3201" y="4588"/>
                    </a:lnTo>
                    <a:lnTo>
                      <a:pt x="3195" y="4583"/>
                    </a:lnTo>
                    <a:lnTo>
                      <a:pt x="3187" y="4580"/>
                    </a:lnTo>
                    <a:lnTo>
                      <a:pt x="3177" y="4577"/>
                    </a:lnTo>
                    <a:lnTo>
                      <a:pt x="3168" y="4575"/>
                    </a:lnTo>
                    <a:lnTo>
                      <a:pt x="3160" y="4573"/>
                    </a:lnTo>
                    <a:lnTo>
                      <a:pt x="3159" y="4561"/>
                    </a:lnTo>
                    <a:lnTo>
                      <a:pt x="3158" y="4549"/>
                    </a:lnTo>
                    <a:lnTo>
                      <a:pt x="3156" y="4536"/>
                    </a:lnTo>
                    <a:lnTo>
                      <a:pt x="3153" y="4525"/>
                    </a:lnTo>
                    <a:lnTo>
                      <a:pt x="3151" y="4520"/>
                    </a:lnTo>
                    <a:lnTo>
                      <a:pt x="3147" y="4514"/>
                    </a:lnTo>
                    <a:lnTo>
                      <a:pt x="3144" y="4510"/>
                    </a:lnTo>
                    <a:lnTo>
                      <a:pt x="3141" y="4507"/>
                    </a:lnTo>
                    <a:lnTo>
                      <a:pt x="3137" y="4504"/>
                    </a:lnTo>
                    <a:lnTo>
                      <a:pt x="3132" y="4502"/>
                    </a:lnTo>
                    <a:lnTo>
                      <a:pt x="3127" y="4501"/>
                    </a:lnTo>
                    <a:lnTo>
                      <a:pt x="3122" y="4500"/>
                    </a:lnTo>
                    <a:lnTo>
                      <a:pt x="3113" y="4501"/>
                    </a:lnTo>
                    <a:lnTo>
                      <a:pt x="3106" y="4503"/>
                    </a:lnTo>
                    <a:lnTo>
                      <a:pt x="3099" y="4506"/>
                    </a:lnTo>
                    <a:lnTo>
                      <a:pt x="3093" y="4510"/>
                    </a:lnTo>
                    <a:lnTo>
                      <a:pt x="3086" y="4514"/>
                    </a:lnTo>
                    <a:lnTo>
                      <a:pt x="3080" y="4519"/>
                    </a:lnTo>
                    <a:lnTo>
                      <a:pt x="3073" y="4523"/>
                    </a:lnTo>
                    <a:lnTo>
                      <a:pt x="3065" y="4526"/>
                    </a:lnTo>
                    <a:lnTo>
                      <a:pt x="3036" y="4537"/>
                    </a:lnTo>
                    <a:lnTo>
                      <a:pt x="3011" y="4549"/>
                    </a:lnTo>
                    <a:lnTo>
                      <a:pt x="2998" y="4554"/>
                    </a:lnTo>
                    <a:lnTo>
                      <a:pt x="2985" y="4558"/>
                    </a:lnTo>
                    <a:lnTo>
                      <a:pt x="2970" y="4561"/>
                    </a:lnTo>
                    <a:lnTo>
                      <a:pt x="2955" y="4562"/>
                    </a:lnTo>
                    <a:lnTo>
                      <a:pt x="2906" y="4562"/>
                    </a:lnTo>
                    <a:lnTo>
                      <a:pt x="2898" y="4562"/>
                    </a:lnTo>
                    <a:lnTo>
                      <a:pt x="2890" y="4564"/>
                    </a:lnTo>
                    <a:lnTo>
                      <a:pt x="2883" y="4566"/>
                    </a:lnTo>
                    <a:lnTo>
                      <a:pt x="2877" y="4569"/>
                    </a:lnTo>
                    <a:lnTo>
                      <a:pt x="2871" y="4573"/>
                    </a:lnTo>
                    <a:lnTo>
                      <a:pt x="2866" y="4578"/>
                    </a:lnTo>
                    <a:lnTo>
                      <a:pt x="2860" y="4583"/>
                    </a:lnTo>
                    <a:lnTo>
                      <a:pt x="2855" y="4589"/>
                    </a:lnTo>
                    <a:lnTo>
                      <a:pt x="2847" y="4601"/>
                    </a:lnTo>
                    <a:lnTo>
                      <a:pt x="2840" y="4616"/>
                    </a:lnTo>
                    <a:lnTo>
                      <a:pt x="2833" y="4632"/>
                    </a:lnTo>
                    <a:lnTo>
                      <a:pt x="2827" y="4647"/>
                    </a:lnTo>
                    <a:lnTo>
                      <a:pt x="2822" y="4658"/>
                    </a:lnTo>
                    <a:lnTo>
                      <a:pt x="2816" y="4669"/>
                    </a:lnTo>
                    <a:lnTo>
                      <a:pt x="2810" y="4678"/>
                    </a:lnTo>
                    <a:lnTo>
                      <a:pt x="2803" y="4686"/>
                    </a:lnTo>
                    <a:lnTo>
                      <a:pt x="2790" y="4704"/>
                    </a:lnTo>
                    <a:lnTo>
                      <a:pt x="2774" y="4724"/>
                    </a:lnTo>
                    <a:lnTo>
                      <a:pt x="2759" y="4747"/>
                    </a:lnTo>
                    <a:lnTo>
                      <a:pt x="2743" y="4768"/>
                    </a:lnTo>
                    <a:lnTo>
                      <a:pt x="2735" y="4777"/>
                    </a:lnTo>
                    <a:lnTo>
                      <a:pt x="2726" y="4785"/>
                    </a:lnTo>
                    <a:lnTo>
                      <a:pt x="2720" y="4788"/>
                    </a:lnTo>
                    <a:lnTo>
                      <a:pt x="2714" y="4790"/>
                    </a:lnTo>
                    <a:lnTo>
                      <a:pt x="2708" y="4793"/>
                    </a:lnTo>
                    <a:lnTo>
                      <a:pt x="2701" y="4794"/>
                    </a:lnTo>
                    <a:lnTo>
                      <a:pt x="2694" y="4795"/>
                    </a:lnTo>
                    <a:lnTo>
                      <a:pt x="2686" y="4795"/>
                    </a:lnTo>
                    <a:lnTo>
                      <a:pt x="2682" y="4795"/>
                    </a:lnTo>
                    <a:lnTo>
                      <a:pt x="2679" y="4796"/>
                    </a:lnTo>
                    <a:lnTo>
                      <a:pt x="2676" y="4797"/>
                    </a:lnTo>
                    <a:lnTo>
                      <a:pt x="2673" y="4799"/>
                    </a:lnTo>
                    <a:lnTo>
                      <a:pt x="2664" y="4808"/>
                    </a:lnTo>
                    <a:lnTo>
                      <a:pt x="2656" y="4817"/>
                    </a:lnTo>
                    <a:lnTo>
                      <a:pt x="2650" y="4826"/>
                    </a:lnTo>
                    <a:lnTo>
                      <a:pt x="2645" y="4836"/>
                    </a:lnTo>
                    <a:lnTo>
                      <a:pt x="2639" y="4844"/>
                    </a:lnTo>
                    <a:lnTo>
                      <a:pt x="2631" y="4851"/>
                    </a:lnTo>
                    <a:lnTo>
                      <a:pt x="2627" y="4853"/>
                    </a:lnTo>
                    <a:lnTo>
                      <a:pt x="2623" y="4855"/>
                    </a:lnTo>
                    <a:lnTo>
                      <a:pt x="2618" y="4857"/>
                    </a:lnTo>
                    <a:lnTo>
                      <a:pt x="2612" y="4857"/>
                    </a:lnTo>
                    <a:lnTo>
                      <a:pt x="2593" y="4857"/>
                    </a:lnTo>
                    <a:lnTo>
                      <a:pt x="2576" y="4859"/>
                    </a:lnTo>
                    <a:lnTo>
                      <a:pt x="2560" y="4859"/>
                    </a:lnTo>
                    <a:lnTo>
                      <a:pt x="2541" y="4860"/>
                    </a:lnTo>
                    <a:lnTo>
                      <a:pt x="2522" y="4851"/>
                    </a:lnTo>
                    <a:lnTo>
                      <a:pt x="2504" y="4843"/>
                    </a:lnTo>
                    <a:lnTo>
                      <a:pt x="2496" y="4840"/>
                    </a:lnTo>
                    <a:lnTo>
                      <a:pt x="2487" y="4838"/>
                    </a:lnTo>
                    <a:lnTo>
                      <a:pt x="2478" y="4836"/>
                    </a:lnTo>
                    <a:lnTo>
                      <a:pt x="2467" y="4835"/>
                    </a:lnTo>
                    <a:lnTo>
                      <a:pt x="2453" y="4836"/>
                    </a:lnTo>
                    <a:lnTo>
                      <a:pt x="2442" y="4838"/>
                    </a:lnTo>
                    <a:lnTo>
                      <a:pt x="2429" y="4839"/>
                    </a:lnTo>
                    <a:lnTo>
                      <a:pt x="2416" y="4840"/>
                    </a:lnTo>
                    <a:lnTo>
                      <a:pt x="2381" y="4840"/>
                    </a:lnTo>
                    <a:lnTo>
                      <a:pt x="2351" y="4839"/>
                    </a:lnTo>
                    <a:lnTo>
                      <a:pt x="2335" y="4838"/>
                    </a:lnTo>
                    <a:lnTo>
                      <a:pt x="2319" y="4835"/>
                    </a:lnTo>
                    <a:lnTo>
                      <a:pt x="2304" y="4829"/>
                    </a:lnTo>
                    <a:lnTo>
                      <a:pt x="2287" y="4823"/>
                    </a:lnTo>
                    <a:lnTo>
                      <a:pt x="2281" y="4819"/>
                    </a:lnTo>
                    <a:lnTo>
                      <a:pt x="2275" y="4815"/>
                    </a:lnTo>
                    <a:lnTo>
                      <a:pt x="2270" y="4811"/>
                    </a:lnTo>
                    <a:lnTo>
                      <a:pt x="2265" y="4806"/>
                    </a:lnTo>
                    <a:lnTo>
                      <a:pt x="2259" y="4802"/>
                    </a:lnTo>
                    <a:lnTo>
                      <a:pt x="2254" y="4797"/>
                    </a:lnTo>
                    <a:lnTo>
                      <a:pt x="2248" y="4795"/>
                    </a:lnTo>
                    <a:lnTo>
                      <a:pt x="2241" y="4794"/>
                    </a:lnTo>
                    <a:lnTo>
                      <a:pt x="2236" y="4795"/>
                    </a:lnTo>
                    <a:lnTo>
                      <a:pt x="2232" y="4797"/>
                    </a:lnTo>
                    <a:lnTo>
                      <a:pt x="2229" y="4799"/>
                    </a:lnTo>
                    <a:lnTo>
                      <a:pt x="2226" y="4804"/>
                    </a:lnTo>
                    <a:lnTo>
                      <a:pt x="2224" y="4807"/>
                    </a:lnTo>
                    <a:lnTo>
                      <a:pt x="2221" y="4811"/>
                    </a:lnTo>
                    <a:lnTo>
                      <a:pt x="2218" y="4814"/>
                    </a:lnTo>
                    <a:lnTo>
                      <a:pt x="2214" y="4816"/>
                    </a:lnTo>
                    <a:lnTo>
                      <a:pt x="2200" y="4817"/>
                    </a:lnTo>
                    <a:lnTo>
                      <a:pt x="2186" y="4818"/>
                    </a:lnTo>
                    <a:lnTo>
                      <a:pt x="2183" y="4820"/>
                    </a:lnTo>
                    <a:lnTo>
                      <a:pt x="2180" y="4822"/>
                    </a:lnTo>
                    <a:lnTo>
                      <a:pt x="2177" y="4824"/>
                    </a:lnTo>
                    <a:lnTo>
                      <a:pt x="2175" y="4827"/>
                    </a:lnTo>
                    <a:lnTo>
                      <a:pt x="2172" y="4834"/>
                    </a:lnTo>
                    <a:lnTo>
                      <a:pt x="2171" y="4840"/>
                    </a:lnTo>
                    <a:lnTo>
                      <a:pt x="2169" y="4855"/>
                    </a:lnTo>
                    <a:lnTo>
                      <a:pt x="2166" y="4871"/>
                    </a:lnTo>
                    <a:lnTo>
                      <a:pt x="2164" y="4880"/>
                    </a:lnTo>
                    <a:lnTo>
                      <a:pt x="2161" y="4889"/>
                    </a:lnTo>
                    <a:lnTo>
                      <a:pt x="2157" y="4896"/>
                    </a:lnTo>
                    <a:lnTo>
                      <a:pt x="2154" y="4903"/>
                    </a:lnTo>
                    <a:lnTo>
                      <a:pt x="2144" y="4917"/>
                    </a:lnTo>
                    <a:lnTo>
                      <a:pt x="2132" y="4932"/>
                    </a:lnTo>
                    <a:lnTo>
                      <a:pt x="2132" y="4932"/>
                    </a:lnTo>
                    <a:lnTo>
                      <a:pt x="2121" y="4929"/>
                    </a:lnTo>
                    <a:lnTo>
                      <a:pt x="2109" y="4929"/>
                    </a:lnTo>
                    <a:lnTo>
                      <a:pt x="2099" y="4929"/>
                    </a:lnTo>
                    <a:lnTo>
                      <a:pt x="2086" y="4930"/>
                    </a:lnTo>
                    <a:lnTo>
                      <a:pt x="2086" y="4868"/>
                    </a:lnTo>
                    <a:lnTo>
                      <a:pt x="2084" y="4863"/>
                    </a:lnTo>
                    <a:lnTo>
                      <a:pt x="2082" y="4860"/>
                    </a:lnTo>
                    <a:lnTo>
                      <a:pt x="2078" y="4856"/>
                    </a:lnTo>
                    <a:lnTo>
                      <a:pt x="2074" y="4854"/>
                    </a:lnTo>
                    <a:lnTo>
                      <a:pt x="2069" y="4861"/>
                    </a:lnTo>
                    <a:lnTo>
                      <a:pt x="2064" y="4866"/>
                    </a:lnTo>
                    <a:lnTo>
                      <a:pt x="2058" y="4871"/>
                    </a:lnTo>
                    <a:lnTo>
                      <a:pt x="2052" y="4876"/>
                    </a:lnTo>
                    <a:lnTo>
                      <a:pt x="2041" y="4883"/>
                    </a:lnTo>
                    <a:lnTo>
                      <a:pt x="2027" y="4890"/>
                    </a:lnTo>
                    <a:lnTo>
                      <a:pt x="2014" y="4894"/>
                    </a:lnTo>
                    <a:lnTo>
                      <a:pt x="1999" y="4898"/>
                    </a:lnTo>
                    <a:lnTo>
                      <a:pt x="1984" y="4900"/>
                    </a:lnTo>
                    <a:lnTo>
                      <a:pt x="1967" y="4903"/>
                    </a:lnTo>
                    <a:lnTo>
                      <a:pt x="1933" y="4900"/>
                    </a:lnTo>
                    <a:lnTo>
                      <a:pt x="1905" y="4897"/>
                    </a:lnTo>
                    <a:lnTo>
                      <a:pt x="1877" y="4893"/>
                    </a:lnTo>
                    <a:lnTo>
                      <a:pt x="1844" y="4888"/>
                    </a:lnTo>
                    <a:lnTo>
                      <a:pt x="1832" y="4884"/>
                    </a:lnTo>
                    <a:lnTo>
                      <a:pt x="1822" y="4879"/>
                    </a:lnTo>
                    <a:lnTo>
                      <a:pt x="1818" y="4877"/>
                    </a:lnTo>
                    <a:lnTo>
                      <a:pt x="1813" y="4875"/>
                    </a:lnTo>
                    <a:lnTo>
                      <a:pt x="1807" y="4873"/>
                    </a:lnTo>
                    <a:lnTo>
                      <a:pt x="1800" y="4873"/>
                    </a:lnTo>
                    <a:lnTo>
                      <a:pt x="1788" y="4874"/>
                    </a:lnTo>
                    <a:lnTo>
                      <a:pt x="1776" y="4875"/>
                    </a:lnTo>
                    <a:lnTo>
                      <a:pt x="1766" y="4878"/>
                    </a:lnTo>
                    <a:lnTo>
                      <a:pt x="1756" y="4881"/>
                    </a:lnTo>
                    <a:lnTo>
                      <a:pt x="1745" y="4884"/>
                    </a:lnTo>
                    <a:lnTo>
                      <a:pt x="1735" y="4887"/>
                    </a:lnTo>
                    <a:lnTo>
                      <a:pt x="1724" y="4889"/>
                    </a:lnTo>
                    <a:lnTo>
                      <a:pt x="1710" y="4890"/>
                    </a:lnTo>
                    <a:lnTo>
                      <a:pt x="1702" y="4889"/>
                    </a:lnTo>
                    <a:lnTo>
                      <a:pt x="1695" y="4885"/>
                    </a:lnTo>
                    <a:lnTo>
                      <a:pt x="1687" y="4882"/>
                    </a:lnTo>
                    <a:lnTo>
                      <a:pt x="1681" y="4877"/>
                    </a:lnTo>
                    <a:lnTo>
                      <a:pt x="1674" y="4873"/>
                    </a:lnTo>
                    <a:lnTo>
                      <a:pt x="1668" y="4870"/>
                    </a:lnTo>
                    <a:lnTo>
                      <a:pt x="1659" y="4867"/>
                    </a:lnTo>
                    <a:lnTo>
                      <a:pt x="1651" y="4866"/>
                    </a:lnTo>
                    <a:lnTo>
                      <a:pt x="1636" y="4872"/>
                    </a:lnTo>
                    <a:lnTo>
                      <a:pt x="1620" y="4877"/>
                    </a:lnTo>
                    <a:lnTo>
                      <a:pt x="1610" y="4877"/>
                    </a:lnTo>
                    <a:lnTo>
                      <a:pt x="1599" y="4875"/>
                    </a:lnTo>
                    <a:lnTo>
                      <a:pt x="1590" y="4873"/>
                    </a:lnTo>
                    <a:lnTo>
                      <a:pt x="1582" y="4869"/>
                    </a:lnTo>
                    <a:lnTo>
                      <a:pt x="1573" y="4865"/>
                    </a:lnTo>
                    <a:lnTo>
                      <a:pt x="1566" y="4860"/>
                    </a:lnTo>
                    <a:lnTo>
                      <a:pt x="1559" y="4854"/>
                    </a:lnTo>
                    <a:lnTo>
                      <a:pt x="1552" y="4848"/>
                    </a:lnTo>
                    <a:lnTo>
                      <a:pt x="1537" y="4835"/>
                    </a:lnTo>
                    <a:lnTo>
                      <a:pt x="1524" y="4821"/>
                    </a:lnTo>
                    <a:lnTo>
                      <a:pt x="1515" y="4814"/>
                    </a:lnTo>
                    <a:lnTo>
                      <a:pt x="1507" y="4807"/>
                    </a:lnTo>
                    <a:lnTo>
                      <a:pt x="1499" y="4800"/>
                    </a:lnTo>
                    <a:lnTo>
                      <a:pt x="1489" y="4794"/>
                    </a:lnTo>
                    <a:lnTo>
                      <a:pt x="1461" y="4778"/>
                    </a:lnTo>
                    <a:lnTo>
                      <a:pt x="1436" y="4765"/>
                    </a:lnTo>
                    <a:lnTo>
                      <a:pt x="1423" y="4759"/>
                    </a:lnTo>
                    <a:lnTo>
                      <a:pt x="1409" y="4754"/>
                    </a:lnTo>
                    <a:lnTo>
                      <a:pt x="1394" y="4750"/>
                    </a:lnTo>
                    <a:lnTo>
                      <a:pt x="1378" y="4744"/>
                    </a:lnTo>
                    <a:lnTo>
                      <a:pt x="1370" y="4741"/>
                    </a:lnTo>
                    <a:lnTo>
                      <a:pt x="1364" y="4737"/>
                    </a:lnTo>
                    <a:lnTo>
                      <a:pt x="1359" y="4732"/>
                    </a:lnTo>
                    <a:lnTo>
                      <a:pt x="1355" y="4727"/>
                    </a:lnTo>
                    <a:lnTo>
                      <a:pt x="1350" y="4721"/>
                    </a:lnTo>
                    <a:lnTo>
                      <a:pt x="1345" y="4714"/>
                    </a:lnTo>
                    <a:lnTo>
                      <a:pt x="1339" y="4709"/>
                    </a:lnTo>
                    <a:lnTo>
                      <a:pt x="1333" y="4704"/>
                    </a:lnTo>
                    <a:lnTo>
                      <a:pt x="1321" y="4698"/>
                    </a:lnTo>
                    <a:lnTo>
                      <a:pt x="1309" y="4693"/>
                    </a:lnTo>
                    <a:lnTo>
                      <a:pt x="1297" y="4689"/>
                    </a:lnTo>
                    <a:lnTo>
                      <a:pt x="1285" y="4685"/>
                    </a:lnTo>
                    <a:lnTo>
                      <a:pt x="1274" y="4681"/>
                    </a:lnTo>
                    <a:lnTo>
                      <a:pt x="1262" y="4677"/>
                    </a:lnTo>
                    <a:lnTo>
                      <a:pt x="1250" y="4673"/>
                    </a:lnTo>
                    <a:lnTo>
                      <a:pt x="1238" y="4667"/>
                    </a:lnTo>
                    <a:lnTo>
                      <a:pt x="1232" y="4663"/>
                    </a:lnTo>
                    <a:lnTo>
                      <a:pt x="1227" y="4658"/>
                    </a:lnTo>
                    <a:lnTo>
                      <a:pt x="1222" y="4654"/>
                    </a:lnTo>
                    <a:lnTo>
                      <a:pt x="1219" y="4649"/>
                    </a:lnTo>
                    <a:lnTo>
                      <a:pt x="1213" y="4639"/>
                    </a:lnTo>
                    <a:lnTo>
                      <a:pt x="1207" y="4627"/>
                    </a:lnTo>
                    <a:lnTo>
                      <a:pt x="1201" y="4617"/>
                    </a:lnTo>
                    <a:lnTo>
                      <a:pt x="1195" y="4606"/>
                    </a:lnTo>
                    <a:lnTo>
                      <a:pt x="1191" y="4601"/>
                    </a:lnTo>
                    <a:lnTo>
                      <a:pt x="1187" y="4596"/>
                    </a:lnTo>
                    <a:lnTo>
                      <a:pt x="1182" y="4592"/>
                    </a:lnTo>
                    <a:lnTo>
                      <a:pt x="1176" y="4588"/>
                    </a:lnTo>
                    <a:lnTo>
                      <a:pt x="1166" y="4583"/>
                    </a:lnTo>
                    <a:lnTo>
                      <a:pt x="1158" y="4580"/>
                    </a:lnTo>
                    <a:lnTo>
                      <a:pt x="1149" y="4578"/>
                    </a:lnTo>
                    <a:lnTo>
                      <a:pt x="1139" y="4577"/>
                    </a:lnTo>
                    <a:lnTo>
                      <a:pt x="1121" y="4576"/>
                    </a:lnTo>
                    <a:lnTo>
                      <a:pt x="1100" y="4573"/>
                    </a:lnTo>
                    <a:lnTo>
                      <a:pt x="1086" y="4570"/>
                    </a:lnTo>
                    <a:lnTo>
                      <a:pt x="1074" y="4566"/>
                    </a:lnTo>
                    <a:lnTo>
                      <a:pt x="1069" y="4565"/>
                    </a:lnTo>
                    <a:lnTo>
                      <a:pt x="1061" y="4563"/>
                    </a:lnTo>
                    <a:lnTo>
                      <a:pt x="1055" y="4562"/>
                    </a:lnTo>
                    <a:lnTo>
                      <a:pt x="1048" y="4562"/>
                    </a:lnTo>
                    <a:lnTo>
                      <a:pt x="1043" y="4562"/>
                    </a:lnTo>
                    <a:lnTo>
                      <a:pt x="1039" y="4565"/>
                    </a:lnTo>
                    <a:lnTo>
                      <a:pt x="1035" y="4567"/>
                    </a:lnTo>
                    <a:lnTo>
                      <a:pt x="1031" y="4571"/>
                    </a:lnTo>
                    <a:lnTo>
                      <a:pt x="1027" y="4575"/>
                    </a:lnTo>
                    <a:lnTo>
                      <a:pt x="1024" y="4578"/>
                    </a:lnTo>
                    <a:lnTo>
                      <a:pt x="1020" y="4580"/>
                    </a:lnTo>
                    <a:lnTo>
                      <a:pt x="1015" y="4581"/>
                    </a:lnTo>
                    <a:lnTo>
                      <a:pt x="1007" y="4580"/>
                    </a:lnTo>
                    <a:lnTo>
                      <a:pt x="998" y="4579"/>
                    </a:lnTo>
                    <a:lnTo>
                      <a:pt x="992" y="4576"/>
                    </a:lnTo>
                    <a:lnTo>
                      <a:pt x="986" y="4572"/>
                    </a:lnTo>
                    <a:lnTo>
                      <a:pt x="973" y="4565"/>
                    </a:lnTo>
                    <a:lnTo>
                      <a:pt x="959" y="4558"/>
                    </a:lnTo>
                    <a:lnTo>
                      <a:pt x="954" y="4548"/>
                    </a:lnTo>
                    <a:lnTo>
                      <a:pt x="949" y="4539"/>
                    </a:lnTo>
                    <a:lnTo>
                      <a:pt x="942" y="4532"/>
                    </a:lnTo>
                    <a:lnTo>
                      <a:pt x="937" y="4525"/>
                    </a:lnTo>
                    <a:lnTo>
                      <a:pt x="924" y="4512"/>
                    </a:lnTo>
                    <a:lnTo>
                      <a:pt x="910" y="4502"/>
                    </a:lnTo>
                    <a:lnTo>
                      <a:pt x="880" y="4483"/>
                    </a:lnTo>
                    <a:lnTo>
                      <a:pt x="846" y="4462"/>
                    </a:lnTo>
                    <a:lnTo>
                      <a:pt x="837" y="4456"/>
                    </a:lnTo>
                    <a:lnTo>
                      <a:pt x="826" y="4452"/>
                    </a:lnTo>
                    <a:lnTo>
                      <a:pt x="817" y="4450"/>
                    </a:lnTo>
                    <a:lnTo>
                      <a:pt x="807" y="4449"/>
                    </a:lnTo>
                    <a:lnTo>
                      <a:pt x="797" y="4448"/>
                    </a:lnTo>
                    <a:lnTo>
                      <a:pt x="787" y="4447"/>
                    </a:lnTo>
                    <a:lnTo>
                      <a:pt x="776" y="4445"/>
                    </a:lnTo>
                    <a:lnTo>
                      <a:pt x="765" y="4441"/>
                    </a:lnTo>
                    <a:lnTo>
                      <a:pt x="758" y="4437"/>
                    </a:lnTo>
                    <a:lnTo>
                      <a:pt x="752" y="4431"/>
                    </a:lnTo>
                    <a:lnTo>
                      <a:pt x="746" y="4425"/>
                    </a:lnTo>
                    <a:lnTo>
                      <a:pt x="741" y="4419"/>
                    </a:lnTo>
                    <a:lnTo>
                      <a:pt x="736" y="4414"/>
                    </a:lnTo>
                    <a:lnTo>
                      <a:pt x="730" y="4409"/>
                    </a:lnTo>
                    <a:lnTo>
                      <a:pt x="727" y="4408"/>
                    </a:lnTo>
                    <a:lnTo>
                      <a:pt x="724" y="4406"/>
                    </a:lnTo>
                    <a:lnTo>
                      <a:pt x="719" y="4406"/>
                    </a:lnTo>
                    <a:lnTo>
                      <a:pt x="715" y="4405"/>
                    </a:lnTo>
                    <a:lnTo>
                      <a:pt x="710" y="4406"/>
                    </a:lnTo>
                    <a:lnTo>
                      <a:pt x="706" y="4408"/>
                    </a:lnTo>
                    <a:lnTo>
                      <a:pt x="703" y="4410"/>
                    </a:lnTo>
                    <a:lnTo>
                      <a:pt x="700" y="4413"/>
                    </a:lnTo>
                    <a:lnTo>
                      <a:pt x="694" y="4421"/>
                    </a:lnTo>
                    <a:lnTo>
                      <a:pt x="686" y="4428"/>
                    </a:lnTo>
                    <a:lnTo>
                      <a:pt x="668" y="4419"/>
                    </a:lnTo>
                    <a:lnTo>
                      <a:pt x="650" y="4410"/>
                    </a:lnTo>
                    <a:lnTo>
                      <a:pt x="643" y="4403"/>
                    </a:lnTo>
                    <a:lnTo>
                      <a:pt x="638" y="4397"/>
                    </a:lnTo>
                    <a:lnTo>
                      <a:pt x="636" y="4393"/>
                    </a:lnTo>
                    <a:lnTo>
                      <a:pt x="633" y="4389"/>
                    </a:lnTo>
                    <a:lnTo>
                      <a:pt x="632" y="4385"/>
                    </a:lnTo>
                    <a:lnTo>
                      <a:pt x="632" y="4380"/>
                    </a:lnTo>
                    <a:lnTo>
                      <a:pt x="632" y="4328"/>
                    </a:lnTo>
                    <a:lnTo>
                      <a:pt x="631" y="4318"/>
                    </a:lnTo>
                    <a:lnTo>
                      <a:pt x="630" y="4309"/>
                    </a:lnTo>
                    <a:lnTo>
                      <a:pt x="628" y="4301"/>
                    </a:lnTo>
                    <a:lnTo>
                      <a:pt x="626" y="4294"/>
                    </a:lnTo>
                    <a:lnTo>
                      <a:pt x="624" y="4285"/>
                    </a:lnTo>
                    <a:lnTo>
                      <a:pt x="622" y="4277"/>
                    </a:lnTo>
                    <a:lnTo>
                      <a:pt x="621" y="4268"/>
                    </a:lnTo>
                    <a:lnTo>
                      <a:pt x="620" y="4258"/>
                    </a:lnTo>
                    <a:lnTo>
                      <a:pt x="620" y="4213"/>
                    </a:lnTo>
                    <a:lnTo>
                      <a:pt x="628" y="4204"/>
                    </a:lnTo>
                    <a:lnTo>
                      <a:pt x="636" y="4198"/>
                    </a:lnTo>
                    <a:lnTo>
                      <a:pt x="644" y="4193"/>
                    </a:lnTo>
                    <a:lnTo>
                      <a:pt x="651" y="4189"/>
                    </a:lnTo>
                    <a:lnTo>
                      <a:pt x="669" y="4181"/>
                    </a:lnTo>
                    <a:lnTo>
                      <a:pt x="686" y="4169"/>
                    </a:lnTo>
                    <a:lnTo>
                      <a:pt x="690" y="4167"/>
                    </a:lnTo>
                    <a:lnTo>
                      <a:pt x="695" y="4163"/>
                    </a:lnTo>
                    <a:lnTo>
                      <a:pt x="698" y="4160"/>
                    </a:lnTo>
                    <a:lnTo>
                      <a:pt x="700" y="4156"/>
                    </a:lnTo>
                    <a:lnTo>
                      <a:pt x="703" y="4147"/>
                    </a:lnTo>
                    <a:lnTo>
                      <a:pt x="705" y="4139"/>
                    </a:lnTo>
                    <a:lnTo>
                      <a:pt x="706" y="4119"/>
                    </a:lnTo>
                    <a:lnTo>
                      <a:pt x="706" y="4099"/>
                    </a:lnTo>
                    <a:lnTo>
                      <a:pt x="705" y="4088"/>
                    </a:lnTo>
                    <a:lnTo>
                      <a:pt x="703" y="4079"/>
                    </a:lnTo>
                    <a:lnTo>
                      <a:pt x="700" y="4070"/>
                    </a:lnTo>
                    <a:lnTo>
                      <a:pt x="695" y="4062"/>
                    </a:lnTo>
                    <a:lnTo>
                      <a:pt x="689" y="4055"/>
                    </a:lnTo>
                    <a:lnTo>
                      <a:pt x="682" y="4048"/>
                    </a:lnTo>
                    <a:lnTo>
                      <a:pt x="674" y="4042"/>
                    </a:lnTo>
                    <a:lnTo>
                      <a:pt x="666" y="4037"/>
                    </a:lnTo>
                    <a:lnTo>
                      <a:pt x="655" y="4032"/>
                    </a:lnTo>
                    <a:lnTo>
                      <a:pt x="645" y="4029"/>
                    </a:lnTo>
                    <a:lnTo>
                      <a:pt x="640" y="4027"/>
                    </a:lnTo>
                    <a:lnTo>
                      <a:pt x="636" y="4025"/>
                    </a:lnTo>
                    <a:lnTo>
                      <a:pt x="631" y="4022"/>
                    </a:lnTo>
                    <a:lnTo>
                      <a:pt x="627" y="4018"/>
                    </a:lnTo>
                    <a:lnTo>
                      <a:pt x="611" y="3993"/>
                    </a:lnTo>
                    <a:lnTo>
                      <a:pt x="597" y="3970"/>
                    </a:lnTo>
                    <a:lnTo>
                      <a:pt x="591" y="3959"/>
                    </a:lnTo>
                    <a:lnTo>
                      <a:pt x="586" y="3946"/>
                    </a:lnTo>
                    <a:lnTo>
                      <a:pt x="581" y="3933"/>
                    </a:lnTo>
                    <a:lnTo>
                      <a:pt x="575" y="3918"/>
                    </a:lnTo>
                    <a:lnTo>
                      <a:pt x="566" y="3885"/>
                    </a:lnTo>
                    <a:lnTo>
                      <a:pt x="558" y="3855"/>
                    </a:lnTo>
                    <a:lnTo>
                      <a:pt x="551" y="3825"/>
                    </a:lnTo>
                    <a:lnTo>
                      <a:pt x="542" y="3797"/>
                    </a:lnTo>
                    <a:lnTo>
                      <a:pt x="537" y="3785"/>
                    </a:lnTo>
                    <a:lnTo>
                      <a:pt x="532" y="3771"/>
                    </a:lnTo>
                    <a:lnTo>
                      <a:pt x="526" y="3759"/>
                    </a:lnTo>
                    <a:lnTo>
                      <a:pt x="517" y="3746"/>
                    </a:lnTo>
                    <a:lnTo>
                      <a:pt x="509" y="3735"/>
                    </a:lnTo>
                    <a:lnTo>
                      <a:pt x="499" y="3723"/>
                    </a:lnTo>
                    <a:lnTo>
                      <a:pt x="487" y="3713"/>
                    </a:lnTo>
                    <a:lnTo>
                      <a:pt x="474" y="3703"/>
                    </a:lnTo>
                    <a:lnTo>
                      <a:pt x="465" y="3680"/>
                    </a:lnTo>
                    <a:lnTo>
                      <a:pt x="455" y="3659"/>
                    </a:lnTo>
                    <a:lnTo>
                      <a:pt x="452" y="3655"/>
                    </a:lnTo>
                    <a:lnTo>
                      <a:pt x="449" y="3651"/>
                    </a:lnTo>
                    <a:lnTo>
                      <a:pt x="446" y="3647"/>
                    </a:lnTo>
                    <a:lnTo>
                      <a:pt x="443" y="3644"/>
                    </a:lnTo>
                    <a:lnTo>
                      <a:pt x="439" y="3641"/>
                    </a:lnTo>
                    <a:lnTo>
                      <a:pt x="433" y="3640"/>
                    </a:lnTo>
                    <a:lnTo>
                      <a:pt x="428" y="3637"/>
                    </a:lnTo>
                    <a:lnTo>
                      <a:pt x="423" y="3637"/>
                    </a:lnTo>
                    <a:lnTo>
                      <a:pt x="415" y="3637"/>
                    </a:lnTo>
                    <a:lnTo>
                      <a:pt x="408" y="3638"/>
                    </a:lnTo>
                    <a:lnTo>
                      <a:pt x="400" y="3641"/>
                    </a:lnTo>
                    <a:lnTo>
                      <a:pt x="394" y="3643"/>
                    </a:lnTo>
                    <a:lnTo>
                      <a:pt x="388" y="3644"/>
                    </a:lnTo>
                    <a:lnTo>
                      <a:pt x="381" y="3646"/>
                    </a:lnTo>
                    <a:lnTo>
                      <a:pt x="373" y="3647"/>
                    </a:lnTo>
                    <a:lnTo>
                      <a:pt x="365" y="3647"/>
                    </a:lnTo>
                    <a:lnTo>
                      <a:pt x="360" y="3647"/>
                    </a:lnTo>
                    <a:lnTo>
                      <a:pt x="355" y="3646"/>
                    </a:lnTo>
                    <a:lnTo>
                      <a:pt x="351" y="3644"/>
                    </a:lnTo>
                    <a:lnTo>
                      <a:pt x="346" y="3642"/>
                    </a:lnTo>
                    <a:lnTo>
                      <a:pt x="338" y="3636"/>
                    </a:lnTo>
                    <a:lnTo>
                      <a:pt x="332" y="3630"/>
                    </a:lnTo>
                    <a:lnTo>
                      <a:pt x="326" y="3622"/>
                    </a:lnTo>
                    <a:lnTo>
                      <a:pt x="318" y="3615"/>
                    </a:lnTo>
                    <a:lnTo>
                      <a:pt x="311" y="3607"/>
                    </a:lnTo>
                    <a:lnTo>
                      <a:pt x="302" y="3602"/>
                    </a:lnTo>
                    <a:lnTo>
                      <a:pt x="287" y="3593"/>
                    </a:lnTo>
                    <a:lnTo>
                      <a:pt x="274" y="3582"/>
                    </a:lnTo>
                    <a:lnTo>
                      <a:pt x="261" y="3572"/>
                    </a:lnTo>
                    <a:lnTo>
                      <a:pt x="247" y="3562"/>
                    </a:lnTo>
                    <a:lnTo>
                      <a:pt x="240" y="3558"/>
                    </a:lnTo>
                    <a:lnTo>
                      <a:pt x="232" y="3555"/>
                    </a:lnTo>
                    <a:lnTo>
                      <a:pt x="225" y="3551"/>
                    </a:lnTo>
                    <a:lnTo>
                      <a:pt x="218" y="3549"/>
                    </a:lnTo>
                    <a:lnTo>
                      <a:pt x="211" y="3547"/>
                    </a:lnTo>
                    <a:lnTo>
                      <a:pt x="204" y="3544"/>
                    </a:lnTo>
                    <a:lnTo>
                      <a:pt x="198" y="3539"/>
                    </a:lnTo>
                    <a:lnTo>
                      <a:pt x="193" y="3533"/>
                    </a:lnTo>
                    <a:lnTo>
                      <a:pt x="191" y="3529"/>
                    </a:lnTo>
                    <a:lnTo>
                      <a:pt x="189" y="3524"/>
                    </a:lnTo>
                    <a:lnTo>
                      <a:pt x="188" y="3520"/>
                    </a:lnTo>
                    <a:lnTo>
                      <a:pt x="188" y="3516"/>
                    </a:lnTo>
                    <a:lnTo>
                      <a:pt x="188" y="3508"/>
                    </a:lnTo>
                    <a:lnTo>
                      <a:pt x="190" y="3499"/>
                    </a:lnTo>
                    <a:lnTo>
                      <a:pt x="191" y="3490"/>
                    </a:lnTo>
                    <a:lnTo>
                      <a:pt x="192" y="3482"/>
                    </a:lnTo>
                    <a:lnTo>
                      <a:pt x="192" y="3477"/>
                    </a:lnTo>
                    <a:lnTo>
                      <a:pt x="191" y="3473"/>
                    </a:lnTo>
                    <a:lnTo>
                      <a:pt x="190" y="3468"/>
                    </a:lnTo>
                    <a:lnTo>
                      <a:pt x="188" y="3464"/>
                    </a:lnTo>
                    <a:lnTo>
                      <a:pt x="184" y="3457"/>
                    </a:lnTo>
                    <a:lnTo>
                      <a:pt x="179" y="3452"/>
                    </a:lnTo>
                    <a:lnTo>
                      <a:pt x="172" y="3447"/>
                    </a:lnTo>
                    <a:lnTo>
                      <a:pt x="166" y="3444"/>
                    </a:lnTo>
                    <a:lnTo>
                      <a:pt x="152" y="3437"/>
                    </a:lnTo>
                    <a:lnTo>
                      <a:pt x="136" y="3431"/>
                    </a:lnTo>
                    <a:lnTo>
                      <a:pt x="130" y="3427"/>
                    </a:lnTo>
                    <a:lnTo>
                      <a:pt x="124" y="3423"/>
                    </a:lnTo>
                    <a:lnTo>
                      <a:pt x="120" y="3419"/>
                    </a:lnTo>
                    <a:lnTo>
                      <a:pt x="114" y="3415"/>
                    </a:lnTo>
                    <a:lnTo>
                      <a:pt x="110" y="3409"/>
                    </a:lnTo>
                    <a:lnTo>
                      <a:pt x="105" y="3405"/>
                    </a:lnTo>
                    <a:lnTo>
                      <a:pt x="100" y="3402"/>
                    </a:lnTo>
                    <a:lnTo>
                      <a:pt x="93" y="3399"/>
                    </a:lnTo>
                    <a:lnTo>
                      <a:pt x="94" y="3388"/>
                    </a:lnTo>
                    <a:lnTo>
                      <a:pt x="95" y="3378"/>
                    </a:lnTo>
                    <a:lnTo>
                      <a:pt x="97" y="3370"/>
                    </a:lnTo>
                    <a:lnTo>
                      <a:pt x="99" y="3363"/>
                    </a:lnTo>
                    <a:lnTo>
                      <a:pt x="104" y="3346"/>
                    </a:lnTo>
                    <a:lnTo>
                      <a:pt x="108" y="3326"/>
                    </a:lnTo>
                    <a:lnTo>
                      <a:pt x="108" y="3326"/>
                    </a:lnTo>
                    <a:lnTo>
                      <a:pt x="114" y="3305"/>
                    </a:lnTo>
                    <a:lnTo>
                      <a:pt x="121" y="3286"/>
                    </a:lnTo>
                    <a:lnTo>
                      <a:pt x="123" y="3277"/>
                    </a:lnTo>
                    <a:lnTo>
                      <a:pt x="125" y="3267"/>
                    </a:lnTo>
                    <a:lnTo>
                      <a:pt x="126" y="3257"/>
                    </a:lnTo>
                    <a:lnTo>
                      <a:pt x="127" y="3246"/>
                    </a:lnTo>
                    <a:lnTo>
                      <a:pt x="126" y="3236"/>
                    </a:lnTo>
                    <a:lnTo>
                      <a:pt x="125" y="3228"/>
                    </a:lnTo>
                    <a:lnTo>
                      <a:pt x="123" y="3220"/>
                    </a:lnTo>
                    <a:lnTo>
                      <a:pt x="121" y="3211"/>
                    </a:lnTo>
                    <a:lnTo>
                      <a:pt x="117" y="3204"/>
                    </a:lnTo>
                    <a:lnTo>
                      <a:pt x="113" y="3196"/>
                    </a:lnTo>
                    <a:lnTo>
                      <a:pt x="109" y="3190"/>
                    </a:lnTo>
                    <a:lnTo>
                      <a:pt x="104" y="3182"/>
                    </a:lnTo>
                    <a:lnTo>
                      <a:pt x="99" y="3177"/>
                    </a:lnTo>
                    <a:lnTo>
                      <a:pt x="93" y="3171"/>
                    </a:lnTo>
                    <a:lnTo>
                      <a:pt x="86" y="3167"/>
                    </a:lnTo>
                    <a:lnTo>
                      <a:pt x="79" y="3163"/>
                    </a:lnTo>
                    <a:lnTo>
                      <a:pt x="72" y="3160"/>
                    </a:lnTo>
                    <a:lnTo>
                      <a:pt x="64" y="3158"/>
                    </a:lnTo>
                    <a:lnTo>
                      <a:pt x="55" y="3155"/>
                    </a:lnTo>
                    <a:lnTo>
                      <a:pt x="47" y="3155"/>
                    </a:lnTo>
                    <a:lnTo>
                      <a:pt x="33" y="3158"/>
                    </a:lnTo>
                    <a:lnTo>
                      <a:pt x="21" y="3160"/>
                    </a:lnTo>
                    <a:lnTo>
                      <a:pt x="11" y="3159"/>
                    </a:lnTo>
                    <a:lnTo>
                      <a:pt x="0" y="3155"/>
                    </a:lnTo>
                    <a:lnTo>
                      <a:pt x="3" y="3145"/>
                    </a:lnTo>
                    <a:lnTo>
                      <a:pt x="8" y="3137"/>
                    </a:lnTo>
                    <a:lnTo>
                      <a:pt x="13" y="3130"/>
                    </a:lnTo>
                    <a:lnTo>
                      <a:pt x="18" y="3122"/>
                    </a:lnTo>
                    <a:lnTo>
                      <a:pt x="23" y="3115"/>
                    </a:lnTo>
                    <a:lnTo>
                      <a:pt x="27" y="3107"/>
                    </a:lnTo>
                    <a:lnTo>
                      <a:pt x="29" y="3103"/>
                    </a:lnTo>
                    <a:lnTo>
                      <a:pt x="30" y="3098"/>
                    </a:lnTo>
                    <a:lnTo>
                      <a:pt x="31" y="3094"/>
                    </a:lnTo>
                    <a:lnTo>
                      <a:pt x="31" y="3089"/>
                    </a:lnTo>
                    <a:lnTo>
                      <a:pt x="30" y="3075"/>
                    </a:lnTo>
                    <a:lnTo>
                      <a:pt x="28" y="3062"/>
                    </a:lnTo>
                    <a:lnTo>
                      <a:pt x="23" y="3051"/>
                    </a:lnTo>
                    <a:lnTo>
                      <a:pt x="17" y="3038"/>
                    </a:lnTo>
                    <a:lnTo>
                      <a:pt x="19" y="3034"/>
                    </a:lnTo>
                    <a:lnTo>
                      <a:pt x="22" y="3029"/>
                    </a:lnTo>
                    <a:lnTo>
                      <a:pt x="24" y="3025"/>
                    </a:lnTo>
                    <a:lnTo>
                      <a:pt x="27" y="3021"/>
                    </a:lnTo>
                    <a:lnTo>
                      <a:pt x="35" y="3013"/>
                    </a:lnTo>
                    <a:lnTo>
                      <a:pt x="42" y="3007"/>
                    </a:lnTo>
                    <a:lnTo>
                      <a:pt x="49" y="3000"/>
                    </a:lnTo>
                    <a:lnTo>
                      <a:pt x="54" y="2993"/>
                    </a:lnTo>
                    <a:lnTo>
                      <a:pt x="56" y="2989"/>
                    </a:lnTo>
                    <a:lnTo>
                      <a:pt x="58" y="2984"/>
                    </a:lnTo>
                    <a:lnTo>
                      <a:pt x="59" y="2979"/>
                    </a:lnTo>
                    <a:lnTo>
                      <a:pt x="59" y="2974"/>
                    </a:lnTo>
                    <a:lnTo>
                      <a:pt x="59" y="2924"/>
                    </a:lnTo>
                    <a:lnTo>
                      <a:pt x="53" y="2894"/>
                    </a:lnTo>
                    <a:lnTo>
                      <a:pt x="60" y="2891"/>
                    </a:lnTo>
                    <a:lnTo>
                      <a:pt x="68" y="2890"/>
                    </a:lnTo>
                    <a:lnTo>
                      <a:pt x="75" y="2889"/>
                    </a:lnTo>
                    <a:lnTo>
                      <a:pt x="82" y="2889"/>
                    </a:lnTo>
                    <a:lnTo>
                      <a:pt x="89" y="2888"/>
                    </a:lnTo>
                    <a:lnTo>
                      <a:pt x="97" y="2888"/>
                    </a:lnTo>
                    <a:lnTo>
                      <a:pt x="104" y="2887"/>
                    </a:lnTo>
                    <a:lnTo>
                      <a:pt x="112" y="2884"/>
                    </a:lnTo>
                    <a:lnTo>
                      <a:pt x="118" y="2882"/>
                    </a:lnTo>
                    <a:lnTo>
                      <a:pt x="123" y="2879"/>
                    </a:lnTo>
                    <a:lnTo>
                      <a:pt x="128" y="2876"/>
                    </a:lnTo>
                    <a:lnTo>
                      <a:pt x="132" y="2871"/>
                    </a:lnTo>
                    <a:lnTo>
                      <a:pt x="140" y="2863"/>
                    </a:lnTo>
                    <a:lnTo>
                      <a:pt x="150" y="2856"/>
                    </a:lnTo>
                    <a:lnTo>
                      <a:pt x="160" y="2849"/>
                    </a:lnTo>
                    <a:lnTo>
                      <a:pt x="168" y="2840"/>
                    </a:lnTo>
                    <a:lnTo>
                      <a:pt x="175" y="2832"/>
                    </a:lnTo>
                    <a:lnTo>
                      <a:pt x="183" y="2824"/>
                    </a:lnTo>
                    <a:lnTo>
                      <a:pt x="190" y="2815"/>
                    </a:lnTo>
                    <a:lnTo>
                      <a:pt x="198" y="2809"/>
                    </a:lnTo>
                    <a:lnTo>
                      <a:pt x="202" y="2807"/>
                    </a:lnTo>
                    <a:lnTo>
                      <a:pt x="208" y="2805"/>
                    </a:lnTo>
                    <a:lnTo>
                      <a:pt x="213" y="2804"/>
                    </a:lnTo>
                    <a:lnTo>
                      <a:pt x="219" y="2804"/>
                    </a:lnTo>
                    <a:lnTo>
                      <a:pt x="222" y="2804"/>
                    </a:lnTo>
                    <a:lnTo>
                      <a:pt x="224" y="2805"/>
                    </a:lnTo>
                    <a:lnTo>
                      <a:pt x="226" y="2806"/>
                    </a:lnTo>
                    <a:lnTo>
                      <a:pt x="228" y="2808"/>
                    </a:lnTo>
                    <a:lnTo>
                      <a:pt x="230" y="2812"/>
                    </a:lnTo>
                    <a:lnTo>
                      <a:pt x="231" y="2819"/>
                    </a:lnTo>
                    <a:lnTo>
                      <a:pt x="232" y="2825"/>
                    </a:lnTo>
                    <a:lnTo>
                      <a:pt x="233" y="2832"/>
                    </a:lnTo>
                    <a:lnTo>
                      <a:pt x="236" y="2838"/>
                    </a:lnTo>
                    <a:lnTo>
                      <a:pt x="238" y="2844"/>
                    </a:lnTo>
                    <a:lnTo>
                      <a:pt x="242" y="2850"/>
                    </a:lnTo>
                    <a:lnTo>
                      <a:pt x="246" y="2855"/>
                    </a:lnTo>
                    <a:lnTo>
                      <a:pt x="251" y="2859"/>
                    </a:lnTo>
                    <a:lnTo>
                      <a:pt x="256" y="2862"/>
                    </a:lnTo>
                    <a:lnTo>
                      <a:pt x="261" y="2864"/>
                    </a:lnTo>
                    <a:lnTo>
                      <a:pt x="268" y="2866"/>
                    </a:lnTo>
                    <a:lnTo>
                      <a:pt x="274" y="2867"/>
                    </a:lnTo>
                    <a:lnTo>
                      <a:pt x="281" y="2867"/>
                    </a:lnTo>
                    <a:lnTo>
                      <a:pt x="330" y="2867"/>
                    </a:lnTo>
                    <a:lnTo>
                      <a:pt x="338" y="2867"/>
                    </a:lnTo>
                    <a:lnTo>
                      <a:pt x="345" y="2865"/>
                    </a:lnTo>
                    <a:lnTo>
                      <a:pt x="353" y="2863"/>
                    </a:lnTo>
                    <a:lnTo>
                      <a:pt x="359" y="2860"/>
                    </a:lnTo>
                    <a:lnTo>
                      <a:pt x="365" y="2858"/>
                    </a:lnTo>
                    <a:lnTo>
                      <a:pt x="372" y="2855"/>
                    </a:lnTo>
                    <a:lnTo>
                      <a:pt x="380" y="2853"/>
                    </a:lnTo>
                    <a:lnTo>
                      <a:pt x="388" y="2851"/>
                    </a:lnTo>
                    <a:lnTo>
                      <a:pt x="389" y="2836"/>
                    </a:lnTo>
                    <a:lnTo>
                      <a:pt x="391" y="2823"/>
                    </a:lnTo>
                    <a:lnTo>
                      <a:pt x="394" y="2810"/>
                    </a:lnTo>
                    <a:lnTo>
                      <a:pt x="398" y="2798"/>
                    </a:lnTo>
                    <a:lnTo>
                      <a:pt x="402" y="2785"/>
                    </a:lnTo>
                    <a:lnTo>
                      <a:pt x="406" y="2773"/>
                    </a:lnTo>
                    <a:lnTo>
                      <a:pt x="408" y="2759"/>
                    </a:lnTo>
                    <a:lnTo>
                      <a:pt x="409" y="2744"/>
                    </a:lnTo>
                    <a:lnTo>
                      <a:pt x="416" y="2747"/>
                    </a:lnTo>
                    <a:lnTo>
                      <a:pt x="422" y="2750"/>
                    </a:lnTo>
                    <a:lnTo>
                      <a:pt x="428" y="2754"/>
                    </a:lnTo>
                    <a:lnTo>
                      <a:pt x="433" y="2758"/>
                    </a:lnTo>
                    <a:lnTo>
                      <a:pt x="440" y="2763"/>
                    </a:lnTo>
                    <a:lnTo>
                      <a:pt x="445" y="2765"/>
                    </a:lnTo>
                    <a:lnTo>
                      <a:pt x="452" y="2767"/>
                    </a:lnTo>
                    <a:lnTo>
                      <a:pt x="459" y="2768"/>
                    </a:lnTo>
                    <a:lnTo>
                      <a:pt x="517" y="2768"/>
                    </a:lnTo>
                    <a:lnTo>
                      <a:pt x="524" y="2768"/>
                    </a:lnTo>
                    <a:lnTo>
                      <a:pt x="529" y="2767"/>
                    </a:lnTo>
                    <a:lnTo>
                      <a:pt x="533" y="2765"/>
                    </a:lnTo>
                    <a:lnTo>
                      <a:pt x="537" y="2763"/>
                    </a:lnTo>
                    <a:lnTo>
                      <a:pt x="546" y="2757"/>
                    </a:lnTo>
                    <a:lnTo>
                      <a:pt x="556" y="2753"/>
                    </a:lnTo>
                    <a:lnTo>
                      <a:pt x="568" y="2750"/>
                    </a:lnTo>
                    <a:lnTo>
                      <a:pt x="579" y="2748"/>
                    </a:lnTo>
                    <a:lnTo>
                      <a:pt x="584" y="2746"/>
                    </a:lnTo>
                    <a:lnTo>
                      <a:pt x="589" y="2743"/>
                    </a:lnTo>
                    <a:lnTo>
                      <a:pt x="593" y="2740"/>
                    </a:lnTo>
                    <a:lnTo>
                      <a:pt x="596" y="2735"/>
                    </a:lnTo>
                    <a:lnTo>
                      <a:pt x="602" y="2724"/>
                    </a:lnTo>
                    <a:lnTo>
                      <a:pt x="607" y="2715"/>
                    </a:lnTo>
                    <a:lnTo>
                      <a:pt x="609" y="2710"/>
                    </a:lnTo>
                    <a:lnTo>
                      <a:pt x="612" y="2707"/>
                    </a:lnTo>
                    <a:lnTo>
                      <a:pt x="616" y="2702"/>
                    </a:lnTo>
                    <a:lnTo>
                      <a:pt x="620" y="2699"/>
                    </a:lnTo>
                    <a:lnTo>
                      <a:pt x="628" y="2694"/>
                    </a:lnTo>
                    <a:lnTo>
                      <a:pt x="637" y="2691"/>
                    </a:lnTo>
                    <a:lnTo>
                      <a:pt x="645" y="2688"/>
                    </a:lnTo>
                    <a:lnTo>
                      <a:pt x="653" y="2686"/>
                    </a:lnTo>
                    <a:lnTo>
                      <a:pt x="669" y="2682"/>
                    </a:lnTo>
                    <a:lnTo>
                      <a:pt x="686" y="2675"/>
                    </a:lnTo>
                    <a:lnTo>
                      <a:pt x="698" y="2671"/>
                    </a:lnTo>
                    <a:lnTo>
                      <a:pt x="707" y="2668"/>
                    </a:lnTo>
                    <a:lnTo>
                      <a:pt x="716" y="2665"/>
                    </a:lnTo>
                    <a:lnTo>
                      <a:pt x="727" y="2661"/>
                    </a:lnTo>
                    <a:lnTo>
                      <a:pt x="734" y="2651"/>
                    </a:lnTo>
                    <a:lnTo>
                      <a:pt x="741" y="2639"/>
                    </a:lnTo>
                    <a:lnTo>
                      <a:pt x="778" y="2627"/>
                    </a:lnTo>
                    <a:lnTo>
                      <a:pt x="811" y="2613"/>
                    </a:lnTo>
                    <a:lnTo>
                      <a:pt x="818" y="2609"/>
                    </a:lnTo>
                    <a:lnTo>
                      <a:pt x="824" y="2604"/>
                    </a:lnTo>
                    <a:lnTo>
                      <a:pt x="830" y="2599"/>
                    </a:lnTo>
                    <a:lnTo>
                      <a:pt x="836" y="2594"/>
                    </a:lnTo>
                    <a:lnTo>
                      <a:pt x="841" y="2587"/>
                    </a:lnTo>
                    <a:lnTo>
                      <a:pt x="844" y="2580"/>
                    </a:lnTo>
                    <a:lnTo>
                      <a:pt x="846" y="2572"/>
                    </a:lnTo>
                    <a:lnTo>
                      <a:pt x="848" y="2564"/>
                    </a:lnTo>
                    <a:lnTo>
                      <a:pt x="849" y="2555"/>
                    </a:lnTo>
                    <a:lnTo>
                      <a:pt x="851" y="2549"/>
                    </a:lnTo>
                    <a:lnTo>
                      <a:pt x="854" y="2543"/>
                    </a:lnTo>
                    <a:lnTo>
                      <a:pt x="858" y="2537"/>
                    </a:lnTo>
                    <a:lnTo>
                      <a:pt x="866" y="2526"/>
                    </a:lnTo>
                    <a:lnTo>
                      <a:pt x="874" y="2516"/>
                    </a:lnTo>
                    <a:lnTo>
                      <a:pt x="882" y="2507"/>
                    </a:lnTo>
                    <a:lnTo>
                      <a:pt x="889" y="2495"/>
                    </a:lnTo>
                    <a:lnTo>
                      <a:pt x="892" y="2490"/>
                    </a:lnTo>
                    <a:lnTo>
                      <a:pt x="894" y="2484"/>
                    </a:lnTo>
                    <a:lnTo>
                      <a:pt x="896" y="2476"/>
                    </a:lnTo>
                    <a:lnTo>
                      <a:pt x="896" y="2469"/>
                    </a:lnTo>
                    <a:lnTo>
                      <a:pt x="896" y="2418"/>
                    </a:lnTo>
                    <a:lnTo>
                      <a:pt x="897" y="2415"/>
                    </a:lnTo>
                    <a:lnTo>
                      <a:pt x="897" y="2412"/>
                    </a:lnTo>
                    <a:lnTo>
                      <a:pt x="899" y="2410"/>
                    </a:lnTo>
                    <a:lnTo>
                      <a:pt x="900" y="2408"/>
                    </a:lnTo>
                    <a:lnTo>
                      <a:pt x="905" y="2405"/>
                    </a:lnTo>
                    <a:lnTo>
                      <a:pt x="910" y="2402"/>
                    </a:lnTo>
                    <a:lnTo>
                      <a:pt x="915" y="2399"/>
                    </a:lnTo>
                    <a:lnTo>
                      <a:pt x="919" y="2396"/>
                    </a:lnTo>
                    <a:lnTo>
                      <a:pt x="922" y="2394"/>
                    </a:lnTo>
                    <a:lnTo>
                      <a:pt x="924" y="2390"/>
                    </a:lnTo>
                    <a:lnTo>
                      <a:pt x="924" y="2388"/>
                    </a:lnTo>
                    <a:lnTo>
                      <a:pt x="925" y="2385"/>
                    </a:lnTo>
                    <a:lnTo>
                      <a:pt x="924" y="2379"/>
                    </a:lnTo>
                    <a:lnTo>
                      <a:pt x="922" y="2373"/>
                    </a:lnTo>
                    <a:lnTo>
                      <a:pt x="919" y="2368"/>
                    </a:lnTo>
                    <a:lnTo>
                      <a:pt x="916" y="2362"/>
                    </a:lnTo>
                    <a:lnTo>
                      <a:pt x="909" y="2352"/>
                    </a:lnTo>
                    <a:lnTo>
                      <a:pt x="903" y="2341"/>
                    </a:lnTo>
                    <a:lnTo>
                      <a:pt x="900" y="2330"/>
                    </a:lnTo>
                    <a:lnTo>
                      <a:pt x="898" y="2321"/>
                    </a:lnTo>
                    <a:lnTo>
                      <a:pt x="897" y="2312"/>
                    </a:lnTo>
                    <a:lnTo>
                      <a:pt x="896" y="2303"/>
                    </a:lnTo>
                    <a:lnTo>
                      <a:pt x="896" y="2285"/>
                    </a:lnTo>
                    <a:lnTo>
                      <a:pt x="896" y="2264"/>
                    </a:lnTo>
                    <a:lnTo>
                      <a:pt x="897" y="2242"/>
                    </a:lnTo>
                    <a:lnTo>
                      <a:pt x="900" y="2223"/>
                    </a:lnTo>
                    <a:lnTo>
                      <a:pt x="902" y="2203"/>
                    </a:lnTo>
                    <a:lnTo>
                      <a:pt x="903" y="2181"/>
                    </a:lnTo>
                    <a:lnTo>
                      <a:pt x="903" y="2177"/>
                    </a:lnTo>
                    <a:lnTo>
                      <a:pt x="901" y="2173"/>
                    </a:lnTo>
                    <a:lnTo>
                      <a:pt x="899" y="2170"/>
                    </a:lnTo>
                    <a:lnTo>
                      <a:pt x="896" y="2168"/>
                    </a:lnTo>
                    <a:lnTo>
                      <a:pt x="892" y="2164"/>
                    </a:lnTo>
                    <a:lnTo>
                      <a:pt x="887" y="2163"/>
                    </a:lnTo>
                    <a:lnTo>
                      <a:pt x="883" y="2162"/>
                    </a:lnTo>
                    <a:lnTo>
                      <a:pt x="879" y="2162"/>
                    </a:lnTo>
                    <a:lnTo>
                      <a:pt x="829" y="2162"/>
                    </a:lnTo>
                    <a:lnTo>
                      <a:pt x="826" y="2159"/>
                    </a:lnTo>
                    <a:lnTo>
                      <a:pt x="822" y="2157"/>
                    </a:lnTo>
                    <a:lnTo>
                      <a:pt x="820" y="2156"/>
                    </a:lnTo>
                    <a:lnTo>
                      <a:pt x="819" y="2154"/>
                    </a:lnTo>
                    <a:lnTo>
                      <a:pt x="818" y="2152"/>
                    </a:lnTo>
                    <a:lnTo>
                      <a:pt x="818" y="2150"/>
                    </a:lnTo>
                    <a:lnTo>
                      <a:pt x="818" y="2147"/>
                    </a:lnTo>
                    <a:lnTo>
                      <a:pt x="819" y="2144"/>
                    </a:lnTo>
                    <a:lnTo>
                      <a:pt x="820" y="2142"/>
                    </a:lnTo>
                    <a:lnTo>
                      <a:pt x="822" y="2140"/>
                    </a:lnTo>
                    <a:lnTo>
                      <a:pt x="826" y="2136"/>
                    </a:lnTo>
                    <a:lnTo>
                      <a:pt x="832" y="2134"/>
                    </a:lnTo>
                    <a:lnTo>
                      <a:pt x="848" y="2132"/>
                    </a:lnTo>
                    <a:lnTo>
                      <a:pt x="862" y="2131"/>
                    </a:lnTo>
                    <a:lnTo>
                      <a:pt x="876" y="2129"/>
                    </a:lnTo>
                    <a:lnTo>
                      <a:pt x="886" y="2128"/>
                    </a:lnTo>
                    <a:lnTo>
                      <a:pt x="898" y="2125"/>
                    </a:lnTo>
                    <a:lnTo>
                      <a:pt x="910" y="2122"/>
                    </a:lnTo>
                    <a:lnTo>
                      <a:pt x="931" y="2116"/>
                    </a:lnTo>
                    <a:lnTo>
                      <a:pt x="950" y="2112"/>
                    </a:lnTo>
                    <a:lnTo>
                      <a:pt x="968" y="2108"/>
                    </a:lnTo>
                    <a:lnTo>
                      <a:pt x="989" y="2102"/>
                    </a:lnTo>
                    <a:lnTo>
                      <a:pt x="997" y="2098"/>
                    </a:lnTo>
                    <a:lnTo>
                      <a:pt x="1004" y="2093"/>
                    </a:lnTo>
                    <a:lnTo>
                      <a:pt x="1009" y="2090"/>
                    </a:lnTo>
                    <a:lnTo>
                      <a:pt x="1013" y="2088"/>
                    </a:lnTo>
                    <a:lnTo>
                      <a:pt x="1017" y="2087"/>
                    </a:lnTo>
                    <a:lnTo>
                      <a:pt x="1022" y="2086"/>
                    </a:lnTo>
                    <a:lnTo>
                      <a:pt x="1027" y="2087"/>
                    </a:lnTo>
                    <a:lnTo>
                      <a:pt x="1032" y="2089"/>
                    </a:lnTo>
                    <a:lnTo>
                      <a:pt x="1038" y="2091"/>
                    </a:lnTo>
                    <a:lnTo>
                      <a:pt x="1042" y="2093"/>
                    </a:lnTo>
                    <a:lnTo>
                      <a:pt x="1046" y="2096"/>
                    </a:lnTo>
                    <a:lnTo>
                      <a:pt x="1051" y="2098"/>
                    </a:lnTo>
                    <a:lnTo>
                      <a:pt x="1056" y="2100"/>
                    </a:lnTo>
                    <a:lnTo>
                      <a:pt x="1062" y="2100"/>
                    </a:lnTo>
                    <a:lnTo>
                      <a:pt x="1067" y="2100"/>
                    </a:lnTo>
                    <a:lnTo>
                      <a:pt x="1070" y="2099"/>
                    </a:lnTo>
                    <a:lnTo>
                      <a:pt x="1073" y="2097"/>
                    </a:lnTo>
                    <a:lnTo>
                      <a:pt x="1076" y="2095"/>
                    </a:lnTo>
                    <a:lnTo>
                      <a:pt x="1082" y="2090"/>
                    </a:lnTo>
                    <a:lnTo>
                      <a:pt x="1087" y="2084"/>
                    </a:lnTo>
                    <a:lnTo>
                      <a:pt x="1093" y="2077"/>
                    </a:lnTo>
                    <a:lnTo>
                      <a:pt x="1098" y="2072"/>
                    </a:lnTo>
                    <a:lnTo>
                      <a:pt x="1101" y="2070"/>
                    </a:lnTo>
                    <a:lnTo>
                      <a:pt x="1104" y="2068"/>
                    </a:lnTo>
                    <a:lnTo>
                      <a:pt x="1108" y="2067"/>
                    </a:lnTo>
                    <a:lnTo>
                      <a:pt x="1112" y="2067"/>
                    </a:lnTo>
                    <a:lnTo>
                      <a:pt x="1114" y="2067"/>
                    </a:lnTo>
                    <a:lnTo>
                      <a:pt x="1117" y="2068"/>
                    </a:lnTo>
                    <a:lnTo>
                      <a:pt x="1118" y="2070"/>
                    </a:lnTo>
                    <a:lnTo>
                      <a:pt x="1121" y="2071"/>
                    </a:lnTo>
                    <a:lnTo>
                      <a:pt x="1125" y="2075"/>
                    </a:lnTo>
                    <a:lnTo>
                      <a:pt x="1129" y="2078"/>
                    </a:lnTo>
                    <a:lnTo>
                      <a:pt x="1147" y="2065"/>
                    </a:lnTo>
                    <a:lnTo>
                      <a:pt x="1147" y="2034"/>
                    </a:lnTo>
                    <a:lnTo>
                      <a:pt x="1135" y="2034"/>
                    </a:lnTo>
                    <a:lnTo>
                      <a:pt x="1123" y="2032"/>
                    </a:lnTo>
                    <a:lnTo>
                      <a:pt x="1117" y="2030"/>
                    </a:lnTo>
                    <a:lnTo>
                      <a:pt x="1113" y="2027"/>
                    </a:lnTo>
                    <a:lnTo>
                      <a:pt x="1112" y="2025"/>
                    </a:lnTo>
                    <a:lnTo>
                      <a:pt x="1110" y="2022"/>
                    </a:lnTo>
                    <a:lnTo>
                      <a:pt x="1110" y="2020"/>
                    </a:lnTo>
                    <a:lnTo>
                      <a:pt x="1109" y="2017"/>
                    </a:lnTo>
                    <a:lnTo>
                      <a:pt x="1110" y="2010"/>
                    </a:lnTo>
                    <a:lnTo>
                      <a:pt x="1111" y="2004"/>
                    </a:lnTo>
                    <a:lnTo>
                      <a:pt x="1113" y="1998"/>
                    </a:lnTo>
                    <a:lnTo>
                      <a:pt x="1115" y="1991"/>
                    </a:lnTo>
                    <a:lnTo>
                      <a:pt x="1122" y="1980"/>
                    </a:lnTo>
                    <a:lnTo>
                      <a:pt x="1127" y="1968"/>
                    </a:lnTo>
                    <a:lnTo>
                      <a:pt x="1132" y="1945"/>
                    </a:lnTo>
                    <a:lnTo>
                      <a:pt x="1136" y="1924"/>
                    </a:lnTo>
                    <a:lnTo>
                      <a:pt x="1138" y="1903"/>
                    </a:lnTo>
                    <a:lnTo>
                      <a:pt x="1138" y="1879"/>
                    </a:lnTo>
                    <a:lnTo>
                      <a:pt x="1181" y="1879"/>
                    </a:lnTo>
                    <a:lnTo>
                      <a:pt x="1188" y="1883"/>
                    </a:lnTo>
                    <a:lnTo>
                      <a:pt x="1195" y="1885"/>
                    </a:lnTo>
                    <a:lnTo>
                      <a:pt x="1204" y="1884"/>
                    </a:lnTo>
                    <a:lnTo>
                      <a:pt x="1213" y="1880"/>
                    </a:lnTo>
                    <a:lnTo>
                      <a:pt x="1221" y="1876"/>
                    </a:lnTo>
                    <a:lnTo>
                      <a:pt x="1228" y="1872"/>
                    </a:lnTo>
                    <a:lnTo>
                      <a:pt x="1236" y="1868"/>
                    </a:lnTo>
                    <a:lnTo>
                      <a:pt x="1244" y="1864"/>
                    </a:lnTo>
                    <a:lnTo>
                      <a:pt x="1252" y="1862"/>
                    </a:lnTo>
                    <a:lnTo>
                      <a:pt x="1261" y="1861"/>
                    </a:lnTo>
                    <a:lnTo>
                      <a:pt x="1267" y="1861"/>
                    </a:lnTo>
                    <a:lnTo>
                      <a:pt x="1272" y="1862"/>
                    </a:lnTo>
                    <a:lnTo>
                      <a:pt x="1277" y="1863"/>
                    </a:lnTo>
                    <a:lnTo>
                      <a:pt x="1281" y="1865"/>
                    </a:lnTo>
                    <a:lnTo>
                      <a:pt x="1288" y="1870"/>
                    </a:lnTo>
                    <a:lnTo>
                      <a:pt x="1297" y="1876"/>
                    </a:lnTo>
                    <a:lnTo>
                      <a:pt x="1304" y="1881"/>
                    </a:lnTo>
                    <a:lnTo>
                      <a:pt x="1312" y="1887"/>
                    </a:lnTo>
                    <a:lnTo>
                      <a:pt x="1316" y="1889"/>
                    </a:lnTo>
                    <a:lnTo>
                      <a:pt x="1321" y="1890"/>
                    </a:lnTo>
                    <a:lnTo>
                      <a:pt x="1326" y="1891"/>
                    </a:lnTo>
                    <a:lnTo>
                      <a:pt x="1331" y="1891"/>
                    </a:lnTo>
                    <a:lnTo>
                      <a:pt x="1341" y="1890"/>
                    </a:lnTo>
                    <a:lnTo>
                      <a:pt x="1352" y="1889"/>
                    </a:lnTo>
                    <a:lnTo>
                      <a:pt x="1352" y="1873"/>
                    </a:lnTo>
                    <a:lnTo>
                      <a:pt x="1352" y="1859"/>
                    </a:lnTo>
                    <a:lnTo>
                      <a:pt x="1352" y="1851"/>
                    </a:lnTo>
                    <a:lnTo>
                      <a:pt x="1354" y="1845"/>
                    </a:lnTo>
                    <a:lnTo>
                      <a:pt x="1357" y="1838"/>
                    </a:lnTo>
                    <a:lnTo>
                      <a:pt x="1361" y="1832"/>
                    </a:lnTo>
                    <a:lnTo>
                      <a:pt x="1365" y="1828"/>
                    </a:lnTo>
                    <a:lnTo>
                      <a:pt x="1370" y="1823"/>
                    </a:lnTo>
                    <a:lnTo>
                      <a:pt x="1374" y="1820"/>
                    </a:lnTo>
                    <a:lnTo>
                      <a:pt x="1380" y="1817"/>
                    </a:lnTo>
                    <a:lnTo>
                      <a:pt x="1390" y="1812"/>
                    </a:lnTo>
                    <a:lnTo>
                      <a:pt x="1400" y="1808"/>
                    </a:lnTo>
                    <a:lnTo>
                      <a:pt x="1409" y="1802"/>
                    </a:lnTo>
                    <a:lnTo>
                      <a:pt x="1416" y="1795"/>
                    </a:lnTo>
                    <a:lnTo>
                      <a:pt x="1419" y="1792"/>
                    </a:lnTo>
                    <a:lnTo>
                      <a:pt x="1421" y="1788"/>
                    </a:lnTo>
                    <a:lnTo>
                      <a:pt x="1423" y="1783"/>
                    </a:lnTo>
                    <a:lnTo>
                      <a:pt x="1423" y="1777"/>
                    </a:lnTo>
                    <a:lnTo>
                      <a:pt x="1423" y="1771"/>
                    </a:lnTo>
                    <a:lnTo>
                      <a:pt x="1422" y="1764"/>
                    </a:lnTo>
                    <a:lnTo>
                      <a:pt x="1420" y="1759"/>
                    </a:lnTo>
                    <a:lnTo>
                      <a:pt x="1418" y="1754"/>
                    </a:lnTo>
                    <a:lnTo>
                      <a:pt x="1413" y="1744"/>
                    </a:lnTo>
                    <a:lnTo>
                      <a:pt x="1407" y="1734"/>
                    </a:lnTo>
                    <a:lnTo>
                      <a:pt x="1400" y="1725"/>
                    </a:lnTo>
                    <a:lnTo>
                      <a:pt x="1395" y="1715"/>
                    </a:lnTo>
                    <a:lnTo>
                      <a:pt x="1393" y="1709"/>
                    </a:lnTo>
                    <a:lnTo>
                      <a:pt x="1391" y="1704"/>
                    </a:lnTo>
                    <a:lnTo>
                      <a:pt x="1390" y="1698"/>
                    </a:lnTo>
                    <a:lnTo>
                      <a:pt x="1390" y="1692"/>
                    </a:lnTo>
                    <a:lnTo>
                      <a:pt x="1390" y="1681"/>
                    </a:lnTo>
                    <a:lnTo>
                      <a:pt x="1391" y="1672"/>
                    </a:lnTo>
                    <a:lnTo>
                      <a:pt x="1393" y="1664"/>
                    </a:lnTo>
                    <a:lnTo>
                      <a:pt x="1394" y="1656"/>
                    </a:lnTo>
                    <a:lnTo>
                      <a:pt x="1398" y="1639"/>
                    </a:lnTo>
                    <a:lnTo>
                      <a:pt x="1401" y="1620"/>
                    </a:lnTo>
                    <a:lnTo>
                      <a:pt x="1402" y="1611"/>
                    </a:lnTo>
                    <a:lnTo>
                      <a:pt x="1401" y="1603"/>
                    </a:lnTo>
                    <a:lnTo>
                      <a:pt x="1401" y="1598"/>
                    </a:lnTo>
                    <a:lnTo>
                      <a:pt x="1402" y="1594"/>
                    </a:lnTo>
                    <a:lnTo>
                      <a:pt x="1404" y="1591"/>
                    </a:lnTo>
                    <a:lnTo>
                      <a:pt x="1407" y="1587"/>
                    </a:lnTo>
                    <a:lnTo>
                      <a:pt x="1411" y="1583"/>
                    </a:lnTo>
                    <a:lnTo>
                      <a:pt x="1416" y="1579"/>
                    </a:lnTo>
                    <a:lnTo>
                      <a:pt x="1420" y="1576"/>
                    </a:lnTo>
                    <a:lnTo>
                      <a:pt x="1425" y="1574"/>
                    </a:lnTo>
                    <a:lnTo>
                      <a:pt x="1436" y="1571"/>
                    </a:lnTo>
                    <a:lnTo>
                      <a:pt x="1446" y="1568"/>
                    </a:lnTo>
                    <a:lnTo>
                      <a:pt x="1457" y="1566"/>
                    </a:lnTo>
                    <a:lnTo>
                      <a:pt x="1468" y="1564"/>
                    </a:lnTo>
                    <a:lnTo>
                      <a:pt x="1474" y="1562"/>
                    </a:lnTo>
                    <a:lnTo>
                      <a:pt x="1479" y="1560"/>
                    </a:lnTo>
                    <a:lnTo>
                      <a:pt x="1484" y="1557"/>
                    </a:lnTo>
                    <a:lnTo>
                      <a:pt x="1489" y="1554"/>
                    </a:lnTo>
                    <a:lnTo>
                      <a:pt x="1497" y="1549"/>
                    </a:lnTo>
                    <a:lnTo>
                      <a:pt x="1503" y="1543"/>
                    </a:lnTo>
                    <a:lnTo>
                      <a:pt x="1508" y="1537"/>
                    </a:lnTo>
                    <a:lnTo>
                      <a:pt x="1512" y="1531"/>
                    </a:lnTo>
                    <a:lnTo>
                      <a:pt x="1516" y="1525"/>
                    </a:lnTo>
                    <a:lnTo>
                      <a:pt x="1521" y="1518"/>
                    </a:lnTo>
                    <a:lnTo>
                      <a:pt x="1524" y="1511"/>
                    </a:lnTo>
                    <a:lnTo>
                      <a:pt x="1527" y="1504"/>
                    </a:lnTo>
                    <a:lnTo>
                      <a:pt x="1531" y="1490"/>
                    </a:lnTo>
                    <a:lnTo>
                      <a:pt x="1534" y="1474"/>
                    </a:lnTo>
                    <a:lnTo>
                      <a:pt x="1536" y="1458"/>
                    </a:lnTo>
                    <a:lnTo>
                      <a:pt x="1537" y="1440"/>
                    </a:lnTo>
                    <a:lnTo>
                      <a:pt x="1583" y="1440"/>
                    </a:lnTo>
                    <a:lnTo>
                      <a:pt x="1594" y="1428"/>
                    </a:lnTo>
                    <a:lnTo>
                      <a:pt x="1604" y="1420"/>
                    </a:lnTo>
                    <a:lnTo>
                      <a:pt x="1615" y="1411"/>
                    </a:lnTo>
                    <a:lnTo>
                      <a:pt x="1627" y="1401"/>
                    </a:lnTo>
                    <a:lnTo>
                      <a:pt x="1638" y="1407"/>
                    </a:lnTo>
                    <a:lnTo>
                      <a:pt x="1646" y="1415"/>
                    </a:lnTo>
                    <a:lnTo>
                      <a:pt x="1653" y="1422"/>
                    </a:lnTo>
                    <a:lnTo>
                      <a:pt x="1660" y="1432"/>
                    </a:lnTo>
                    <a:lnTo>
                      <a:pt x="1673" y="1450"/>
                    </a:lnTo>
                    <a:lnTo>
                      <a:pt x="1686" y="1471"/>
                    </a:lnTo>
                    <a:lnTo>
                      <a:pt x="1700" y="1488"/>
                    </a:lnTo>
                    <a:lnTo>
                      <a:pt x="1712" y="1503"/>
                    </a:lnTo>
                    <a:lnTo>
                      <a:pt x="1725" y="1517"/>
                    </a:lnTo>
                    <a:lnTo>
                      <a:pt x="1737" y="1530"/>
                    </a:lnTo>
                    <a:lnTo>
                      <a:pt x="1763" y="1557"/>
                    </a:lnTo>
                    <a:lnTo>
                      <a:pt x="1791" y="1587"/>
                    </a:lnTo>
                    <a:lnTo>
                      <a:pt x="1801" y="1577"/>
                    </a:lnTo>
                    <a:lnTo>
                      <a:pt x="1809" y="1566"/>
                    </a:lnTo>
                    <a:lnTo>
                      <a:pt x="1813" y="1561"/>
                    </a:lnTo>
                    <a:lnTo>
                      <a:pt x="1817" y="1557"/>
                    </a:lnTo>
                    <a:lnTo>
                      <a:pt x="1823" y="1555"/>
                    </a:lnTo>
                    <a:lnTo>
                      <a:pt x="1829" y="1554"/>
                    </a:lnTo>
                    <a:lnTo>
                      <a:pt x="1837" y="1555"/>
                    </a:lnTo>
                    <a:lnTo>
                      <a:pt x="1843" y="1557"/>
                    </a:lnTo>
                    <a:lnTo>
                      <a:pt x="1848" y="1560"/>
                    </a:lnTo>
                    <a:lnTo>
                      <a:pt x="1853" y="1564"/>
                    </a:lnTo>
                    <a:lnTo>
                      <a:pt x="1858" y="1568"/>
                    </a:lnTo>
                    <a:lnTo>
                      <a:pt x="1864" y="1572"/>
                    </a:lnTo>
                    <a:lnTo>
                      <a:pt x="1870" y="1575"/>
                    </a:lnTo>
                    <a:lnTo>
                      <a:pt x="1877" y="1576"/>
                    </a:lnTo>
                    <a:lnTo>
                      <a:pt x="1891" y="1569"/>
                    </a:lnTo>
                    <a:lnTo>
                      <a:pt x="1905" y="1563"/>
                    </a:lnTo>
                    <a:lnTo>
                      <a:pt x="1910" y="1563"/>
                    </a:lnTo>
                    <a:lnTo>
                      <a:pt x="1915" y="1565"/>
                    </a:lnTo>
                    <a:lnTo>
                      <a:pt x="1919" y="1566"/>
                    </a:lnTo>
                    <a:lnTo>
                      <a:pt x="1923" y="1569"/>
                    </a:lnTo>
                    <a:lnTo>
                      <a:pt x="1927" y="1572"/>
                    </a:lnTo>
                    <a:lnTo>
                      <a:pt x="1930" y="1576"/>
                    </a:lnTo>
                    <a:lnTo>
                      <a:pt x="1932" y="1579"/>
                    </a:lnTo>
                    <a:lnTo>
                      <a:pt x="1934" y="1584"/>
                    </a:lnTo>
                    <a:lnTo>
                      <a:pt x="1938" y="1593"/>
                    </a:lnTo>
                    <a:lnTo>
                      <a:pt x="1941" y="1604"/>
                    </a:lnTo>
                    <a:lnTo>
                      <a:pt x="1943" y="1614"/>
                    </a:lnTo>
                    <a:lnTo>
                      <a:pt x="1945" y="1625"/>
                    </a:lnTo>
                    <a:lnTo>
                      <a:pt x="1947" y="1635"/>
                    </a:lnTo>
                    <a:lnTo>
                      <a:pt x="1951" y="1643"/>
                    </a:lnTo>
                    <a:lnTo>
                      <a:pt x="1955" y="1650"/>
                    </a:lnTo>
                    <a:lnTo>
                      <a:pt x="1959" y="1658"/>
                    </a:lnTo>
                    <a:lnTo>
                      <a:pt x="1969" y="1671"/>
                    </a:lnTo>
                    <a:lnTo>
                      <a:pt x="1982" y="1685"/>
                    </a:lnTo>
                    <a:lnTo>
                      <a:pt x="1986" y="1692"/>
                    </a:lnTo>
                    <a:lnTo>
                      <a:pt x="1989" y="1700"/>
                    </a:lnTo>
                    <a:lnTo>
                      <a:pt x="1991" y="1708"/>
                    </a:lnTo>
                    <a:lnTo>
                      <a:pt x="1993" y="1716"/>
                    </a:lnTo>
                    <a:lnTo>
                      <a:pt x="1995" y="1724"/>
                    </a:lnTo>
                    <a:lnTo>
                      <a:pt x="1998" y="1730"/>
                    </a:lnTo>
                    <a:lnTo>
                      <a:pt x="2000" y="1733"/>
                    </a:lnTo>
                    <a:lnTo>
                      <a:pt x="2002" y="1735"/>
                    </a:lnTo>
                    <a:lnTo>
                      <a:pt x="2005" y="1737"/>
                    </a:lnTo>
                    <a:lnTo>
                      <a:pt x="2010" y="1739"/>
                    </a:lnTo>
                    <a:lnTo>
                      <a:pt x="2015" y="1741"/>
                    </a:lnTo>
                    <a:lnTo>
                      <a:pt x="2020" y="1744"/>
                    </a:lnTo>
                    <a:lnTo>
                      <a:pt x="2024" y="1746"/>
                    </a:lnTo>
                    <a:lnTo>
                      <a:pt x="2027" y="1749"/>
                    </a:lnTo>
                    <a:lnTo>
                      <a:pt x="2033" y="1756"/>
                    </a:lnTo>
                    <a:lnTo>
                      <a:pt x="2039" y="1763"/>
                    </a:lnTo>
                    <a:lnTo>
                      <a:pt x="2043" y="1773"/>
                    </a:lnTo>
                    <a:lnTo>
                      <a:pt x="2047" y="1782"/>
                    </a:lnTo>
                    <a:lnTo>
                      <a:pt x="2050" y="1792"/>
                    </a:lnTo>
                    <a:lnTo>
                      <a:pt x="2052" y="1804"/>
                    </a:lnTo>
                    <a:lnTo>
                      <a:pt x="2064" y="1839"/>
                    </a:lnTo>
                    <a:lnTo>
                      <a:pt x="2073" y="1870"/>
                    </a:lnTo>
                    <a:lnTo>
                      <a:pt x="2077" y="1886"/>
                    </a:lnTo>
                    <a:lnTo>
                      <a:pt x="2081" y="1901"/>
                    </a:lnTo>
                    <a:lnTo>
                      <a:pt x="2083" y="1919"/>
                    </a:lnTo>
                    <a:lnTo>
                      <a:pt x="2083" y="1937"/>
                    </a:lnTo>
                    <a:lnTo>
                      <a:pt x="2083" y="1956"/>
                    </a:lnTo>
                    <a:lnTo>
                      <a:pt x="2082" y="1973"/>
                    </a:lnTo>
                    <a:lnTo>
                      <a:pt x="2080" y="1989"/>
                    </a:lnTo>
                    <a:lnTo>
                      <a:pt x="2079" y="2005"/>
                    </a:lnTo>
                    <a:lnTo>
                      <a:pt x="2077" y="2019"/>
                    </a:lnTo>
                    <a:lnTo>
                      <a:pt x="2075" y="2036"/>
                    </a:lnTo>
                    <a:lnTo>
                      <a:pt x="2074" y="2053"/>
                    </a:lnTo>
                    <a:lnTo>
                      <a:pt x="2074" y="2071"/>
                    </a:lnTo>
                    <a:lnTo>
                      <a:pt x="2085" y="2069"/>
                    </a:lnTo>
                    <a:lnTo>
                      <a:pt x="2097" y="2070"/>
                    </a:lnTo>
                    <a:lnTo>
                      <a:pt x="2107" y="2071"/>
                    </a:lnTo>
                    <a:lnTo>
                      <a:pt x="2119" y="2072"/>
                    </a:lnTo>
                    <a:lnTo>
                      <a:pt x="2131" y="2071"/>
                    </a:lnTo>
                    <a:lnTo>
                      <a:pt x="2141" y="2068"/>
                    </a:lnTo>
                    <a:lnTo>
                      <a:pt x="2151" y="2064"/>
                    </a:lnTo>
                    <a:lnTo>
                      <a:pt x="2160" y="2060"/>
                    </a:lnTo>
                    <a:lnTo>
                      <a:pt x="2168" y="2056"/>
                    </a:lnTo>
                    <a:lnTo>
                      <a:pt x="2179" y="2051"/>
                    </a:lnTo>
                    <a:lnTo>
                      <a:pt x="2188" y="2049"/>
                    </a:lnTo>
                    <a:lnTo>
                      <a:pt x="2200" y="2048"/>
                    </a:lnTo>
                    <a:lnTo>
                      <a:pt x="2210" y="2049"/>
                    </a:lnTo>
                    <a:lnTo>
                      <a:pt x="2219" y="2051"/>
                    </a:lnTo>
                    <a:lnTo>
                      <a:pt x="2227" y="2054"/>
                    </a:lnTo>
                    <a:lnTo>
                      <a:pt x="2238" y="2056"/>
                    </a:lnTo>
                    <a:lnTo>
                      <a:pt x="2259" y="2054"/>
                    </a:lnTo>
                    <a:lnTo>
                      <a:pt x="2278" y="2050"/>
                    </a:lnTo>
                    <a:lnTo>
                      <a:pt x="2297" y="2047"/>
                    </a:lnTo>
                    <a:lnTo>
                      <a:pt x="2318" y="2045"/>
                    </a:lnTo>
                    <a:lnTo>
                      <a:pt x="2325" y="2046"/>
                    </a:lnTo>
                    <a:lnTo>
                      <a:pt x="2331" y="2046"/>
                    </a:lnTo>
                    <a:lnTo>
                      <a:pt x="2337" y="2048"/>
                    </a:lnTo>
                    <a:lnTo>
                      <a:pt x="2342" y="2049"/>
                    </a:lnTo>
                    <a:lnTo>
                      <a:pt x="2352" y="2055"/>
                    </a:lnTo>
                    <a:lnTo>
                      <a:pt x="2361" y="2060"/>
                    </a:lnTo>
                    <a:lnTo>
                      <a:pt x="2370" y="2066"/>
                    </a:lnTo>
                    <a:lnTo>
                      <a:pt x="2380" y="2072"/>
                    </a:lnTo>
                    <a:lnTo>
                      <a:pt x="2390" y="2078"/>
                    </a:lnTo>
                    <a:lnTo>
                      <a:pt x="2401" y="2084"/>
                    </a:lnTo>
                    <a:lnTo>
                      <a:pt x="2431" y="2094"/>
                    </a:lnTo>
                    <a:lnTo>
                      <a:pt x="2457" y="2102"/>
                    </a:lnTo>
                    <a:lnTo>
                      <a:pt x="2484" y="2111"/>
                    </a:lnTo>
                    <a:lnTo>
                      <a:pt x="2513" y="2122"/>
                    </a:lnTo>
                    <a:lnTo>
                      <a:pt x="2518" y="2124"/>
                    </a:lnTo>
                    <a:lnTo>
                      <a:pt x="2523" y="2128"/>
                    </a:lnTo>
                    <a:lnTo>
                      <a:pt x="2525" y="2132"/>
                    </a:lnTo>
                    <a:lnTo>
                      <a:pt x="2528" y="2136"/>
                    </a:lnTo>
                    <a:lnTo>
                      <a:pt x="2530" y="2142"/>
                    </a:lnTo>
                    <a:lnTo>
                      <a:pt x="2532" y="2146"/>
                    </a:lnTo>
                    <a:lnTo>
                      <a:pt x="2535" y="2151"/>
                    </a:lnTo>
                    <a:lnTo>
                      <a:pt x="2539" y="2155"/>
                    </a:lnTo>
                    <a:lnTo>
                      <a:pt x="2544" y="2158"/>
                    </a:lnTo>
                    <a:lnTo>
                      <a:pt x="2548" y="2159"/>
                    </a:lnTo>
                    <a:lnTo>
                      <a:pt x="2554" y="2159"/>
                    </a:lnTo>
                    <a:lnTo>
                      <a:pt x="2559" y="2158"/>
                    </a:lnTo>
                    <a:lnTo>
                      <a:pt x="2563" y="2157"/>
                    </a:lnTo>
                    <a:lnTo>
                      <a:pt x="2569" y="2157"/>
                    </a:lnTo>
                    <a:lnTo>
                      <a:pt x="2574" y="2156"/>
                    </a:lnTo>
                    <a:lnTo>
                      <a:pt x="2580" y="2157"/>
                    </a:lnTo>
                    <a:lnTo>
                      <a:pt x="2595" y="2162"/>
                    </a:lnTo>
                    <a:lnTo>
                      <a:pt x="2611" y="2170"/>
                    </a:lnTo>
                    <a:lnTo>
                      <a:pt x="2616" y="2172"/>
                    </a:lnTo>
                    <a:lnTo>
                      <a:pt x="2620" y="2175"/>
                    </a:lnTo>
                    <a:lnTo>
                      <a:pt x="2623" y="2179"/>
                    </a:lnTo>
                    <a:lnTo>
                      <a:pt x="2625" y="2183"/>
                    </a:lnTo>
                    <a:lnTo>
                      <a:pt x="2628" y="2192"/>
                    </a:lnTo>
                    <a:lnTo>
                      <a:pt x="2630" y="2203"/>
                    </a:lnTo>
                    <a:lnTo>
                      <a:pt x="2632" y="2214"/>
                    </a:lnTo>
                    <a:lnTo>
                      <a:pt x="2634" y="2225"/>
                    </a:lnTo>
                    <a:lnTo>
                      <a:pt x="2636" y="2230"/>
                    </a:lnTo>
                    <a:lnTo>
                      <a:pt x="2638" y="2236"/>
                    </a:lnTo>
                    <a:lnTo>
                      <a:pt x="2641" y="2240"/>
                    </a:lnTo>
                    <a:lnTo>
                      <a:pt x="2644" y="2245"/>
                    </a:lnTo>
                    <a:lnTo>
                      <a:pt x="2658" y="2262"/>
                    </a:lnTo>
                    <a:lnTo>
                      <a:pt x="2671" y="2277"/>
                    </a:lnTo>
                    <a:lnTo>
                      <a:pt x="2676" y="2286"/>
                    </a:lnTo>
                    <a:lnTo>
                      <a:pt x="2681" y="2294"/>
                    </a:lnTo>
                    <a:lnTo>
                      <a:pt x="2685" y="2303"/>
                    </a:lnTo>
                    <a:lnTo>
                      <a:pt x="2689" y="2314"/>
                    </a:lnTo>
                    <a:lnTo>
                      <a:pt x="2693" y="2323"/>
                    </a:lnTo>
                    <a:lnTo>
                      <a:pt x="2696" y="2331"/>
                    </a:lnTo>
                    <a:lnTo>
                      <a:pt x="2700" y="2339"/>
                    </a:lnTo>
                    <a:lnTo>
                      <a:pt x="2704" y="2347"/>
                    </a:lnTo>
                    <a:lnTo>
                      <a:pt x="2709" y="2353"/>
                    </a:lnTo>
                    <a:lnTo>
                      <a:pt x="2715" y="2359"/>
                    </a:lnTo>
                    <a:lnTo>
                      <a:pt x="2720" y="2366"/>
                    </a:lnTo>
                    <a:lnTo>
                      <a:pt x="2727" y="2371"/>
                    </a:lnTo>
                    <a:lnTo>
                      <a:pt x="2734" y="2376"/>
                    </a:lnTo>
                    <a:lnTo>
                      <a:pt x="2741" y="2380"/>
                    </a:lnTo>
                    <a:lnTo>
                      <a:pt x="2748" y="2384"/>
                    </a:lnTo>
                    <a:lnTo>
                      <a:pt x="2757" y="2387"/>
                    </a:lnTo>
                    <a:lnTo>
                      <a:pt x="2765" y="2389"/>
                    </a:lnTo>
                    <a:lnTo>
                      <a:pt x="2773" y="2391"/>
                    </a:lnTo>
                    <a:lnTo>
                      <a:pt x="2782" y="2393"/>
                    </a:lnTo>
                    <a:lnTo>
                      <a:pt x="2791" y="2393"/>
                    </a:lnTo>
                    <a:lnTo>
                      <a:pt x="2809" y="2393"/>
                    </a:lnTo>
                    <a:lnTo>
                      <a:pt x="2824" y="2391"/>
                    </a:lnTo>
                    <a:lnTo>
                      <a:pt x="2839" y="2389"/>
                    </a:lnTo>
                    <a:lnTo>
                      <a:pt x="2853" y="2387"/>
                    </a:lnTo>
                    <a:lnTo>
                      <a:pt x="2867" y="2383"/>
                    </a:lnTo>
                    <a:lnTo>
                      <a:pt x="2880" y="2378"/>
                    </a:lnTo>
                    <a:lnTo>
                      <a:pt x="2895" y="2372"/>
                    </a:lnTo>
                    <a:lnTo>
                      <a:pt x="2910" y="2365"/>
                    </a:lnTo>
                    <a:lnTo>
                      <a:pt x="2917" y="2359"/>
                    </a:lnTo>
                    <a:lnTo>
                      <a:pt x="2923" y="2354"/>
                    </a:lnTo>
                    <a:lnTo>
                      <a:pt x="2928" y="2349"/>
                    </a:lnTo>
                    <a:lnTo>
                      <a:pt x="2933" y="2344"/>
                    </a:lnTo>
                    <a:lnTo>
                      <a:pt x="2937" y="2338"/>
                    </a:lnTo>
                    <a:lnTo>
                      <a:pt x="2942" y="2332"/>
                    </a:lnTo>
                    <a:lnTo>
                      <a:pt x="2948" y="2326"/>
                    </a:lnTo>
                    <a:lnTo>
                      <a:pt x="2955" y="2321"/>
                    </a:lnTo>
                    <a:lnTo>
                      <a:pt x="2969" y="2312"/>
                    </a:lnTo>
                    <a:lnTo>
                      <a:pt x="2983" y="2302"/>
                    </a:lnTo>
                    <a:lnTo>
                      <a:pt x="2995" y="2294"/>
                    </a:lnTo>
                    <a:lnTo>
                      <a:pt x="3009" y="2288"/>
                    </a:lnTo>
                    <a:lnTo>
                      <a:pt x="3021" y="2282"/>
                    </a:lnTo>
                    <a:lnTo>
                      <a:pt x="3036" y="2277"/>
                    </a:lnTo>
                    <a:lnTo>
                      <a:pt x="3050" y="2274"/>
                    </a:lnTo>
                    <a:lnTo>
                      <a:pt x="3068" y="2273"/>
                    </a:lnTo>
                    <a:lnTo>
                      <a:pt x="3095" y="2273"/>
                    </a:lnTo>
                    <a:lnTo>
                      <a:pt x="3118" y="2273"/>
                    </a:lnTo>
                    <a:lnTo>
                      <a:pt x="3142" y="2273"/>
                    </a:lnTo>
                    <a:lnTo>
                      <a:pt x="3164" y="2272"/>
                    </a:lnTo>
                    <a:lnTo>
                      <a:pt x="3187" y="2272"/>
                    </a:lnTo>
                    <a:lnTo>
                      <a:pt x="3210" y="2271"/>
                    </a:lnTo>
                    <a:lnTo>
                      <a:pt x="3234" y="2271"/>
                    </a:lnTo>
                    <a:lnTo>
                      <a:pt x="3261" y="2271"/>
                    </a:lnTo>
                    <a:lnTo>
                      <a:pt x="3274" y="2270"/>
                    </a:lnTo>
                    <a:lnTo>
                      <a:pt x="3285" y="2269"/>
                    </a:lnTo>
                    <a:lnTo>
                      <a:pt x="3297" y="2267"/>
                    </a:lnTo>
                    <a:lnTo>
                      <a:pt x="3310" y="2267"/>
                    </a:lnTo>
                    <a:lnTo>
                      <a:pt x="3359" y="2267"/>
                    </a:lnTo>
                    <a:lnTo>
                      <a:pt x="3364" y="2267"/>
                    </a:lnTo>
                    <a:lnTo>
                      <a:pt x="3369" y="2270"/>
                    </a:lnTo>
                    <a:lnTo>
                      <a:pt x="3373" y="2273"/>
                    </a:lnTo>
                    <a:lnTo>
                      <a:pt x="3377" y="2278"/>
                    </a:lnTo>
                    <a:lnTo>
                      <a:pt x="3381" y="2283"/>
                    </a:lnTo>
                    <a:lnTo>
                      <a:pt x="3385" y="2288"/>
                    </a:lnTo>
                    <a:lnTo>
                      <a:pt x="3389" y="2292"/>
                    </a:lnTo>
                    <a:lnTo>
                      <a:pt x="3394" y="2295"/>
                    </a:lnTo>
                    <a:lnTo>
                      <a:pt x="3428" y="2311"/>
                    </a:lnTo>
                    <a:lnTo>
                      <a:pt x="3458" y="2323"/>
                    </a:lnTo>
                    <a:lnTo>
                      <a:pt x="3489" y="2333"/>
                    </a:lnTo>
                    <a:lnTo>
                      <a:pt x="3526" y="2343"/>
                    </a:lnTo>
                    <a:lnTo>
                      <a:pt x="3538" y="2347"/>
                    </a:lnTo>
                    <a:lnTo>
                      <a:pt x="3549" y="2351"/>
                    </a:lnTo>
                    <a:lnTo>
                      <a:pt x="3560" y="2355"/>
                    </a:lnTo>
                    <a:lnTo>
                      <a:pt x="3570" y="2360"/>
                    </a:lnTo>
                    <a:lnTo>
                      <a:pt x="3581" y="2365"/>
                    </a:lnTo>
                    <a:lnTo>
                      <a:pt x="3592" y="2368"/>
                    </a:lnTo>
                    <a:lnTo>
                      <a:pt x="3603" y="2371"/>
                    </a:lnTo>
                    <a:lnTo>
                      <a:pt x="3617" y="2371"/>
                    </a:lnTo>
                    <a:lnTo>
                      <a:pt x="3628" y="2371"/>
                    </a:lnTo>
                    <a:lnTo>
                      <a:pt x="3640" y="2369"/>
                    </a:lnTo>
                    <a:lnTo>
                      <a:pt x="3650" y="2367"/>
                    </a:lnTo>
                    <a:lnTo>
                      <a:pt x="3660" y="2365"/>
                    </a:lnTo>
                    <a:lnTo>
                      <a:pt x="3670" y="2361"/>
                    </a:lnTo>
                    <a:lnTo>
                      <a:pt x="3680" y="2359"/>
                    </a:lnTo>
                    <a:lnTo>
                      <a:pt x="3691" y="2357"/>
                    </a:lnTo>
                    <a:lnTo>
                      <a:pt x="3703" y="2357"/>
                    </a:lnTo>
                    <a:lnTo>
                      <a:pt x="3707" y="2357"/>
                    </a:lnTo>
                    <a:lnTo>
                      <a:pt x="3710" y="2358"/>
                    </a:lnTo>
                    <a:lnTo>
                      <a:pt x="3713" y="2359"/>
                    </a:lnTo>
                    <a:lnTo>
                      <a:pt x="3715" y="2361"/>
                    </a:lnTo>
                    <a:lnTo>
                      <a:pt x="3718" y="2367"/>
                    </a:lnTo>
                    <a:lnTo>
                      <a:pt x="3722" y="2374"/>
                    </a:lnTo>
                    <a:lnTo>
                      <a:pt x="3724" y="2381"/>
                    </a:lnTo>
                    <a:lnTo>
                      <a:pt x="3727" y="2388"/>
                    </a:lnTo>
                    <a:lnTo>
                      <a:pt x="3730" y="2396"/>
                    </a:lnTo>
                    <a:lnTo>
                      <a:pt x="3734" y="2402"/>
                    </a:lnTo>
                    <a:lnTo>
                      <a:pt x="3739" y="2407"/>
                    </a:lnTo>
                    <a:lnTo>
                      <a:pt x="3744" y="2411"/>
                    </a:lnTo>
                    <a:lnTo>
                      <a:pt x="3751" y="2414"/>
                    </a:lnTo>
                    <a:lnTo>
                      <a:pt x="3757" y="2416"/>
                    </a:lnTo>
                    <a:lnTo>
                      <a:pt x="3769" y="2418"/>
                    </a:lnTo>
                    <a:lnTo>
                      <a:pt x="3784" y="2418"/>
                    </a:lnTo>
                    <a:lnTo>
                      <a:pt x="3790" y="2418"/>
                    </a:lnTo>
                    <a:lnTo>
                      <a:pt x="3795" y="2417"/>
                    </a:lnTo>
                    <a:lnTo>
                      <a:pt x="3800" y="2415"/>
                    </a:lnTo>
                    <a:lnTo>
                      <a:pt x="3804" y="2412"/>
                    </a:lnTo>
                    <a:lnTo>
                      <a:pt x="3813" y="2406"/>
                    </a:lnTo>
                    <a:lnTo>
                      <a:pt x="3820" y="2398"/>
                    </a:lnTo>
                    <a:lnTo>
                      <a:pt x="3826" y="2389"/>
                    </a:lnTo>
                    <a:lnTo>
                      <a:pt x="3833" y="2380"/>
                    </a:lnTo>
                    <a:lnTo>
                      <a:pt x="3842" y="2372"/>
                    </a:lnTo>
                    <a:lnTo>
                      <a:pt x="3851" y="2365"/>
                    </a:lnTo>
                    <a:lnTo>
                      <a:pt x="3874" y="2348"/>
                    </a:lnTo>
                    <a:lnTo>
                      <a:pt x="3894" y="2331"/>
                    </a:lnTo>
                    <a:lnTo>
                      <a:pt x="3912" y="2315"/>
                    </a:lnTo>
                    <a:lnTo>
                      <a:pt x="3930" y="2299"/>
                    </a:lnTo>
                    <a:lnTo>
                      <a:pt x="3947" y="2284"/>
                    </a:lnTo>
                    <a:lnTo>
                      <a:pt x="3966" y="2268"/>
                    </a:lnTo>
                    <a:lnTo>
                      <a:pt x="3976" y="2261"/>
                    </a:lnTo>
                    <a:lnTo>
                      <a:pt x="3988" y="2254"/>
                    </a:lnTo>
                    <a:lnTo>
                      <a:pt x="3999" y="2247"/>
                    </a:lnTo>
                    <a:lnTo>
                      <a:pt x="4012" y="2240"/>
                    </a:lnTo>
                    <a:lnTo>
                      <a:pt x="4038" y="2229"/>
                    </a:lnTo>
                    <a:lnTo>
                      <a:pt x="4060" y="2219"/>
                    </a:lnTo>
                    <a:lnTo>
                      <a:pt x="4082" y="2211"/>
                    </a:lnTo>
                    <a:lnTo>
                      <a:pt x="4104" y="2204"/>
                    </a:lnTo>
                    <a:lnTo>
                      <a:pt x="4127" y="2198"/>
                    </a:lnTo>
                    <a:lnTo>
                      <a:pt x="4149" y="2191"/>
                    </a:lnTo>
                    <a:lnTo>
                      <a:pt x="4173" y="2184"/>
                    </a:lnTo>
                    <a:lnTo>
                      <a:pt x="4199" y="2176"/>
                    </a:lnTo>
                    <a:lnTo>
                      <a:pt x="4209" y="2173"/>
                    </a:lnTo>
                    <a:lnTo>
                      <a:pt x="4216" y="2170"/>
                    </a:lnTo>
                    <a:lnTo>
                      <a:pt x="4223" y="2165"/>
                    </a:lnTo>
                    <a:lnTo>
                      <a:pt x="4229" y="2160"/>
                    </a:lnTo>
                    <a:lnTo>
                      <a:pt x="4235" y="2156"/>
                    </a:lnTo>
                    <a:lnTo>
                      <a:pt x="4243" y="2151"/>
                    </a:lnTo>
                    <a:lnTo>
                      <a:pt x="4250" y="2147"/>
                    </a:lnTo>
                    <a:lnTo>
                      <a:pt x="4259" y="2143"/>
                    </a:lnTo>
                    <a:lnTo>
                      <a:pt x="4271" y="2145"/>
                    </a:lnTo>
                    <a:lnTo>
                      <a:pt x="4282" y="2146"/>
                    </a:lnTo>
                    <a:lnTo>
                      <a:pt x="4295" y="2145"/>
                    </a:lnTo>
                    <a:lnTo>
                      <a:pt x="4305" y="2142"/>
                    </a:lnTo>
                    <a:lnTo>
                      <a:pt x="4314" y="2138"/>
                    </a:lnTo>
                    <a:lnTo>
                      <a:pt x="4324" y="2132"/>
                    </a:lnTo>
                    <a:lnTo>
                      <a:pt x="4341" y="2120"/>
                    </a:lnTo>
                    <a:lnTo>
                      <a:pt x="4361" y="2107"/>
                    </a:lnTo>
                    <a:lnTo>
                      <a:pt x="4375" y="2100"/>
                    </a:lnTo>
                    <a:lnTo>
                      <a:pt x="4389" y="2094"/>
                    </a:lnTo>
                    <a:lnTo>
                      <a:pt x="4395" y="2091"/>
                    </a:lnTo>
                    <a:lnTo>
                      <a:pt x="4400" y="2088"/>
                    </a:lnTo>
                    <a:lnTo>
                      <a:pt x="4406" y="2083"/>
                    </a:lnTo>
                    <a:lnTo>
                      <a:pt x="4411" y="2076"/>
                    </a:lnTo>
                    <a:lnTo>
                      <a:pt x="4417" y="2069"/>
                    </a:lnTo>
                    <a:lnTo>
                      <a:pt x="4420" y="2061"/>
                    </a:lnTo>
                    <a:lnTo>
                      <a:pt x="4423" y="2053"/>
                    </a:lnTo>
                    <a:lnTo>
                      <a:pt x="4425" y="2045"/>
                    </a:lnTo>
                    <a:lnTo>
                      <a:pt x="4430" y="2030"/>
                    </a:lnTo>
                    <a:lnTo>
                      <a:pt x="4438" y="2012"/>
                    </a:lnTo>
                    <a:lnTo>
                      <a:pt x="4453" y="1984"/>
                    </a:lnTo>
                    <a:lnTo>
                      <a:pt x="4469" y="1959"/>
                    </a:lnTo>
                    <a:lnTo>
                      <a:pt x="4477" y="1948"/>
                    </a:lnTo>
                    <a:lnTo>
                      <a:pt x="4485" y="1935"/>
                    </a:lnTo>
                    <a:lnTo>
                      <a:pt x="4496" y="1923"/>
                    </a:lnTo>
                    <a:lnTo>
                      <a:pt x="4506" y="1910"/>
                    </a:lnTo>
                    <a:lnTo>
                      <a:pt x="4524" y="1893"/>
                    </a:lnTo>
                    <a:lnTo>
                      <a:pt x="4539" y="1877"/>
                    </a:lnTo>
                    <a:lnTo>
                      <a:pt x="4546" y="1869"/>
                    </a:lnTo>
                    <a:lnTo>
                      <a:pt x="4552" y="1860"/>
                    </a:lnTo>
                    <a:lnTo>
                      <a:pt x="4554" y="1855"/>
                    </a:lnTo>
                    <a:lnTo>
                      <a:pt x="4555" y="1849"/>
                    </a:lnTo>
                    <a:lnTo>
                      <a:pt x="4556" y="1844"/>
                    </a:lnTo>
                    <a:lnTo>
                      <a:pt x="4556" y="1838"/>
                    </a:lnTo>
                    <a:lnTo>
                      <a:pt x="4555" y="1823"/>
                    </a:lnTo>
                    <a:lnTo>
                      <a:pt x="4553" y="1811"/>
                    </a:lnTo>
                    <a:lnTo>
                      <a:pt x="4548" y="1800"/>
                    </a:lnTo>
                    <a:lnTo>
                      <a:pt x="4544" y="1788"/>
                    </a:lnTo>
                    <a:lnTo>
                      <a:pt x="4540" y="1777"/>
                    </a:lnTo>
                    <a:lnTo>
                      <a:pt x="4536" y="1765"/>
                    </a:lnTo>
                    <a:lnTo>
                      <a:pt x="4533" y="1753"/>
                    </a:lnTo>
                    <a:lnTo>
                      <a:pt x="4532" y="1739"/>
                    </a:lnTo>
                    <a:lnTo>
                      <a:pt x="4533" y="1728"/>
                    </a:lnTo>
                    <a:lnTo>
                      <a:pt x="4535" y="1718"/>
                    </a:lnTo>
                    <a:lnTo>
                      <a:pt x="4539" y="1707"/>
                    </a:lnTo>
                    <a:lnTo>
                      <a:pt x="4544" y="1699"/>
                    </a:lnTo>
                    <a:lnTo>
                      <a:pt x="4547" y="1695"/>
                    </a:lnTo>
                    <a:lnTo>
                      <a:pt x="4551" y="1691"/>
                    </a:lnTo>
                    <a:lnTo>
                      <a:pt x="4554" y="1688"/>
                    </a:lnTo>
                    <a:lnTo>
                      <a:pt x="4558" y="1685"/>
                    </a:lnTo>
                    <a:lnTo>
                      <a:pt x="4562" y="1682"/>
                    </a:lnTo>
                    <a:lnTo>
                      <a:pt x="4567" y="1681"/>
                    </a:lnTo>
                    <a:lnTo>
                      <a:pt x="4572" y="1680"/>
                    </a:lnTo>
                    <a:lnTo>
                      <a:pt x="4577" y="1679"/>
                    </a:lnTo>
                    <a:lnTo>
                      <a:pt x="4584" y="1680"/>
                    </a:lnTo>
                    <a:lnTo>
                      <a:pt x="4590" y="1681"/>
                    </a:lnTo>
                    <a:lnTo>
                      <a:pt x="4595" y="1683"/>
                    </a:lnTo>
                    <a:lnTo>
                      <a:pt x="4600" y="1687"/>
                    </a:lnTo>
                    <a:lnTo>
                      <a:pt x="4610" y="1693"/>
                    </a:lnTo>
                    <a:lnTo>
                      <a:pt x="4618" y="1700"/>
                    </a:lnTo>
                    <a:lnTo>
                      <a:pt x="4626" y="1707"/>
                    </a:lnTo>
                    <a:lnTo>
                      <a:pt x="4635" y="1714"/>
                    </a:lnTo>
                    <a:lnTo>
                      <a:pt x="4641" y="1717"/>
                    </a:lnTo>
                    <a:lnTo>
                      <a:pt x="4646" y="1719"/>
                    </a:lnTo>
                    <a:lnTo>
                      <a:pt x="4652" y="1720"/>
                    </a:lnTo>
                    <a:lnTo>
                      <a:pt x="4658" y="1720"/>
                    </a:lnTo>
                    <a:lnTo>
                      <a:pt x="4663" y="1720"/>
                    </a:lnTo>
                    <a:lnTo>
                      <a:pt x="4669" y="1719"/>
                    </a:lnTo>
                    <a:lnTo>
                      <a:pt x="4674" y="1718"/>
                    </a:lnTo>
                    <a:lnTo>
                      <a:pt x="4678" y="1716"/>
                    </a:lnTo>
                    <a:lnTo>
                      <a:pt x="4685" y="1710"/>
                    </a:lnTo>
                    <a:lnTo>
                      <a:pt x="4692" y="1704"/>
                    </a:lnTo>
                    <a:lnTo>
                      <a:pt x="4700" y="1698"/>
                    </a:lnTo>
                    <a:lnTo>
                      <a:pt x="4707" y="1691"/>
                    </a:lnTo>
                    <a:lnTo>
                      <a:pt x="4715" y="1683"/>
                    </a:lnTo>
                    <a:lnTo>
                      <a:pt x="4725" y="1677"/>
                    </a:lnTo>
                    <a:lnTo>
                      <a:pt x="4737" y="1672"/>
                    </a:lnTo>
                    <a:lnTo>
                      <a:pt x="4751" y="1669"/>
                    </a:lnTo>
                    <a:lnTo>
                      <a:pt x="4757" y="1667"/>
                    </a:lnTo>
                    <a:lnTo>
                      <a:pt x="4761" y="1664"/>
                    </a:lnTo>
                    <a:lnTo>
                      <a:pt x="4763" y="1662"/>
                    </a:lnTo>
                    <a:lnTo>
                      <a:pt x="4765" y="1660"/>
                    </a:lnTo>
                    <a:lnTo>
                      <a:pt x="4766" y="1657"/>
                    </a:lnTo>
                    <a:lnTo>
                      <a:pt x="4767" y="1653"/>
                    </a:lnTo>
                    <a:lnTo>
                      <a:pt x="4772" y="1624"/>
                    </a:lnTo>
                    <a:lnTo>
                      <a:pt x="4775" y="1597"/>
                    </a:lnTo>
                    <a:lnTo>
                      <a:pt x="4777" y="1585"/>
                    </a:lnTo>
                    <a:lnTo>
                      <a:pt x="4782" y="1574"/>
                    </a:lnTo>
                    <a:lnTo>
                      <a:pt x="4785" y="1567"/>
                    </a:lnTo>
                    <a:lnTo>
                      <a:pt x="4789" y="1562"/>
                    </a:lnTo>
                    <a:lnTo>
                      <a:pt x="4793" y="1557"/>
                    </a:lnTo>
                    <a:lnTo>
                      <a:pt x="4798" y="1552"/>
                    </a:lnTo>
                    <a:lnTo>
                      <a:pt x="4819" y="1532"/>
                    </a:lnTo>
                    <a:lnTo>
                      <a:pt x="4837" y="1515"/>
                    </a:lnTo>
                    <a:lnTo>
                      <a:pt x="4846" y="1506"/>
                    </a:lnTo>
                    <a:lnTo>
                      <a:pt x="4855" y="1498"/>
                    </a:lnTo>
                    <a:lnTo>
                      <a:pt x="4867" y="1491"/>
                    </a:lnTo>
                    <a:lnTo>
                      <a:pt x="4879" y="1482"/>
                    </a:lnTo>
                    <a:lnTo>
                      <a:pt x="4908" y="1468"/>
                    </a:lnTo>
                    <a:lnTo>
                      <a:pt x="4935" y="1453"/>
                    </a:lnTo>
                    <a:lnTo>
                      <a:pt x="4940" y="1449"/>
                    </a:lnTo>
                    <a:lnTo>
                      <a:pt x="4945" y="1445"/>
                    </a:lnTo>
                    <a:lnTo>
                      <a:pt x="4951" y="1440"/>
                    </a:lnTo>
                    <a:lnTo>
                      <a:pt x="4955" y="1435"/>
                    </a:lnTo>
                    <a:lnTo>
                      <a:pt x="4958" y="1430"/>
                    </a:lnTo>
                    <a:lnTo>
                      <a:pt x="4960" y="1423"/>
                    </a:lnTo>
                    <a:lnTo>
                      <a:pt x="4962" y="1416"/>
                    </a:lnTo>
                    <a:lnTo>
                      <a:pt x="4962" y="1409"/>
                    </a:lnTo>
                    <a:lnTo>
                      <a:pt x="4962" y="1346"/>
                    </a:lnTo>
                    <a:lnTo>
                      <a:pt x="4963" y="1332"/>
                    </a:lnTo>
                    <a:lnTo>
                      <a:pt x="4965" y="1320"/>
                    </a:lnTo>
                    <a:lnTo>
                      <a:pt x="4967" y="1309"/>
                    </a:lnTo>
                    <a:lnTo>
                      <a:pt x="4970" y="1298"/>
                    </a:lnTo>
                    <a:lnTo>
                      <a:pt x="4973" y="1288"/>
                    </a:lnTo>
                    <a:lnTo>
                      <a:pt x="4976" y="1276"/>
                    </a:lnTo>
                    <a:lnTo>
                      <a:pt x="4978" y="1265"/>
                    </a:lnTo>
                    <a:lnTo>
                      <a:pt x="4978" y="1251"/>
                    </a:lnTo>
                    <a:lnTo>
                      <a:pt x="4978" y="1242"/>
                    </a:lnTo>
                    <a:lnTo>
                      <a:pt x="4977" y="1234"/>
                    </a:lnTo>
                    <a:lnTo>
                      <a:pt x="4976" y="1226"/>
                    </a:lnTo>
                    <a:lnTo>
                      <a:pt x="4974" y="1219"/>
                    </a:lnTo>
                    <a:lnTo>
                      <a:pt x="4970" y="1205"/>
                    </a:lnTo>
                    <a:lnTo>
                      <a:pt x="4965" y="1188"/>
                    </a:lnTo>
                    <a:lnTo>
                      <a:pt x="4984" y="1186"/>
                    </a:lnTo>
                    <a:lnTo>
                      <a:pt x="5001" y="1185"/>
                    </a:lnTo>
                    <a:lnTo>
                      <a:pt x="5010" y="1183"/>
                    </a:lnTo>
                    <a:lnTo>
                      <a:pt x="5018" y="1180"/>
                    </a:lnTo>
                    <a:lnTo>
                      <a:pt x="5024" y="1176"/>
                    </a:lnTo>
                    <a:lnTo>
                      <a:pt x="5031" y="1169"/>
                    </a:lnTo>
                    <a:lnTo>
                      <a:pt x="5037" y="1160"/>
                    </a:lnTo>
                    <a:lnTo>
                      <a:pt x="5042" y="1151"/>
                    </a:lnTo>
                    <a:lnTo>
                      <a:pt x="5045" y="1147"/>
                    </a:lnTo>
                    <a:lnTo>
                      <a:pt x="5048" y="1143"/>
                    </a:lnTo>
                    <a:lnTo>
                      <a:pt x="5052" y="1141"/>
                    </a:lnTo>
                    <a:lnTo>
                      <a:pt x="5057" y="1140"/>
                    </a:lnTo>
                    <a:lnTo>
                      <a:pt x="5061" y="1140"/>
                    </a:lnTo>
                    <a:lnTo>
                      <a:pt x="5066" y="1141"/>
                    </a:lnTo>
                    <a:lnTo>
                      <a:pt x="5070" y="1142"/>
                    </a:lnTo>
                    <a:lnTo>
                      <a:pt x="5074" y="1144"/>
                    </a:lnTo>
                    <a:lnTo>
                      <a:pt x="5080" y="1149"/>
                    </a:lnTo>
                    <a:lnTo>
                      <a:pt x="5087" y="1154"/>
                    </a:lnTo>
                    <a:lnTo>
                      <a:pt x="5094" y="1158"/>
                    </a:lnTo>
                    <a:lnTo>
                      <a:pt x="5100" y="1162"/>
                    </a:lnTo>
                    <a:lnTo>
                      <a:pt x="5104" y="1164"/>
                    </a:lnTo>
                    <a:lnTo>
                      <a:pt x="5108" y="1165"/>
                    </a:lnTo>
                    <a:lnTo>
                      <a:pt x="5112" y="1166"/>
                    </a:lnTo>
                    <a:lnTo>
                      <a:pt x="5116" y="1166"/>
                    </a:lnTo>
                    <a:lnTo>
                      <a:pt x="5120" y="1166"/>
                    </a:lnTo>
                    <a:lnTo>
                      <a:pt x="5124" y="1165"/>
                    </a:lnTo>
                    <a:lnTo>
                      <a:pt x="5127" y="1163"/>
                    </a:lnTo>
                    <a:lnTo>
                      <a:pt x="5129" y="1161"/>
                    </a:lnTo>
                    <a:lnTo>
                      <a:pt x="5132" y="1156"/>
                    </a:lnTo>
                    <a:lnTo>
                      <a:pt x="5135" y="1149"/>
                    </a:lnTo>
                    <a:lnTo>
                      <a:pt x="5137" y="1140"/>
                    </a:lnTo>
                    <a:lnTo>
                      <a:pt x="5139" y="1132"/>
                    </a:lnTo>
                    <a:lnTo>
                      <a:pt x="5141" y="1124"/>
                    </a:lnTo>
                    <a:lnTo>
                      <a:pt x="5145" y="1116"/>
                    </a:lnTo>
                    <a:lnTo>
                      <a:pt x="5159" y="1098"/>
                    </a:lnTo>
                    <a:lnTo>
                      <a:pt x="5171" y="1081"/>
                    </a:lnTo>
                    <a:lnTo>
                      <a:pt x="5175" y="1072"/>
                    </a:lnTo>
                    <a:lnTo>
                      <a:pt x="5180" y="1063"/>
                    </a:lnTo>
                    <a:lnTo>
                      <a:pt x="5183" y="1052"/>
                    </a:lnTo>
                    <a:lnTo>
                      <a:pt x="5183" y="1041"/>
                    </a:lnTo>
                    <a:lnTo>
                      <a:pt x="5183" y="1036"/>
                    </a:lnTo>
                    <a:lnTo>
                      <a:pt x="5181" y="1033"/>
                    </a:lnTo>
                    <a:lnTo>
                      <a:pt x="5177" y="1029"/>
                    </a:lnTo>
                    <a:lnTo>
                      <a:pt x="5173" y="1026"/>
                    </a:lnTo>
                    <a:lnTo>
                      <a:pt x="5165" y="1022"/>
                    </a:lnTo>
                    <a:lnTo>
                      <a:pt x="5157" y="1017"/>
                    </a:lnTo>
                    <a:lnTo>
                      <a:pt x="5149" y="1011"/>
                    </a:lnTo>
                    <a:lnTo>
                      <a:pt x="5141" y="1005"/>
                    </a:lnTo>
                    <a:lnTo>
                      <a:pt x="5134" y="999"/>
                    </a:lnTo>
                    <a:lnTo>
                      <a:pt x="5127" y="995"/>
                    </a:lnTo>
                    <a:lnTo>
                      <a:pt x="5118" y="992"/>
                    </a:lnTo>
                    <a:lnTo>
                      <a:pt x="5110" y="990"/>
                    </a:lnTo>
                    <a:lnTo>
                      <a:pt x="5101" y="988"/>
                    </a:lnTo>
                    <a:lnTo>
                      <a:pt x="5090" y="988"/>
                    </a:lnTo>
                    <a:lnTo>
                      <a:pt x="5078" y="989"/>
                    </a:lnTo>
                    <a:lnTo>
                      <a:pt x="5067" y="989"/>
                    </a:lnTo>
                    <a:lnTo>
                      <a:pt x="5055" y="989"/>
                    </a:lnTo>
                    <a:lnTo>
                      <a:pt x="5043" y="986"/>
                    </a:lnTo>
                    <a:lnTo>
                      <a:pt x="5037" y="984"/>
                    </a:lnTo>
                    <a:lnTo>
                      <a:pt x="5031" y="980"/>
                    </a:lnTo>
                    <a:lnTo>
                      <a:pt x="5026" y="977"/>
                    </a:lnTo>
                    <a:lnTo>
                      <a:pt x="5022" y="972"/>
                    </a:lnTo>
                    <a:lnTo>
                      <a:pt x="5017" y="968"/>
                    </a:lnTo>
                    <a:lnTo>
                      <a:pt x="5013" y="965"/>
                    </a:lnTo>
                    <a:lnTo>
                      <a:pt x="5006" y="963"/>
                    </a:lnTo>
                    <a:lnTo>
                      <a:pt x="5000" y="962"/>
                    </a:lnTo>
                    <a:lnTo>
                      <a:pt x="4994" y="963"/>
                    </a:lnTo>
                    <a:lnTo>
                      <a:pt x="4988" y="964"/>
                    </a:lnTo>
                    <a:lnTo>
                      <a:pt x="4983" y="966"/>
                    </a:lnTo>
                    <a:lnTo>
                      <a:pt x="4978" y="968"/>
                    </a:lnTo>
                    <a:lnTo>
                      <a:pt x="4970" y="974"/>
                    </a:lnTo>
                    <a:lnTo>
                      <a:pt x="4962" y="983"/>
                    </a:lnTo>
                    <a:lnTo>
                      <a:pt x="4955" y="991"/>
                    </a:lnTo>
                    <a:lnTo>
                      <a:pt x="4947" y="1000"/>
                    </a:lnTo>
                    <a:lnTo>
                      <a:pt x="4939" y="1009"/>
                    </a:lnTo>
                    <a:lnTo>
                      <a:pt x="4929" y="1017"/>
                    </a:lnTo>
                    <a:lnTo>
                      <a:pt x="4910" y="1028"/>
                    </a:lnTo>
                    <a:lnTo>
                      <a:pt x="4892" y="1039"/>
                    </a:lnTo>
                    <a:lnTo>
                      <a:pt x="4876" y="1047"/>
                    </a:lnTo>
                    <a:lnTo>
                      <a:pt x="4858" y="1053"/>
                    </a:lnTo>
                    <a:lnTo>
                      <a:pt x="4841" y="1058"/>
                    </a:lnTo>
                    <a:lnTo>
                      <a:pt x="4821" y="1062"/>
                    </a:lnTo>
                    <a:lnTo>
                      <a:pt x="4801" y="1064"/>
                    </a:lnTo>
                    <a:lnTo>
                      <a:pt x="4780" y="1065"/>
                    </a:lnTo>
                    <a:lnTo>
                      <a:pt x="4770" y="1064"/>
                    </a:lnTo>
                    <a:lnTo>
                      <a:pt x="4762" y="1063"/>
                    </a:lnTo>
                    <a:lnTo>
                      <a:pt x="4755" y="1061"/>
                    </a:lnTo>
                    <a:lnTo>
                      <a:pt x="4747" y="1058"/>
                    </a:lnTo>
                    <a:lnTo>
                      <a:pt x="4740" y="1054"/>
                    </a:lnTo>
                    <a:lnTo>
                      <a:pt x="4734" y="1050"/>
                    </a:lnTo>
                    <a:lnTo>
                      <a:pt x="4728" y="1045"/>
                    </a:lnTo>
                    <a:lnTo>
                      <a:pt x="4723" y="1039"/>
                    </a:lnTo>
                    <a:lnTo>
                      <a:pt x="4712" y="1028"/>
                    </a:lnTo>
                    <a:lnTo>
                      <a:pt x="4703" y="1020"/>
                    </a:lnTo>
                    <a:lnTo>
                      <a:pt x="4698" y="1015"/>
                    </a:lnTo>
                    <a:lnTo>
                      <a:pt x="4695" y="1011"/>
                    </a:lnTo>
                    <a:lnTo>
                      <a:pt x="4692" y="1005"/>
                    </a:lnTo>
                    <a:lnTo>
                      <a:pt x="4691" y="998"/>
                    </a:lnTo>
                    <a:lnTo>
                      <a:pt x="4694" y="986"/>
                    </a:lnTo>
                    <a:lnTo>
                      <a:pt x="4697" y="974"/>
                    </a:lnTo>
                    <a:lnTo>
                      <a:pt x="4696" y="959"/>
                    </a:lnTo>
                    <a:lnTo>
                      <a:pt x="4692" y="945"/>
                    </a:lnTo>
                    <a:lnTo>
                      <a:pt x="4688" y="932"/>
                    </a:lnTo>
                    <a:lnTo>
                      <a:pt x="4683" y="921"/>
                    </a:lnTo>
                    <a:lnTo>
                      <a:pt x="4670" y="898"/>
                    </a:lnTo>
                    <a:lnTo>
                      <a:pt x="4653" y="872"/>
                    </a:lnTo>
                    <a:lnTo>
                      <a:pt x="4644" y="858"/>
                    </a:lnTo>
                    <a:lnTo>
                      <a:pt x="4634" y="847"/>
                    </a:lnTo>
                    <a:lnTo>
                      <a:pt x="4630" y="841"/>
                    </a:lnTo>
                    <a:lnTo>
                      <a:pt x="4627" y="835"/>
                    </a:lnTo>
                    <a:lnTo>
                      <a:pt x="4625" y="828"/>
                    </a:lnTo>
                    <a:lnTo>
                      <a:pt x="4625" y="820"/>
                    </a:lnTo>
                    <a:lnTo>
                      <a:pt x="4626" y="810"/>
                    </a:lnTo>
                    <a:lnTo>
                      <a:pt x="4627" y="800"/>
                    </a:lnTo>
                    <a:lnTo>
                      <a:pt x="4630" y="792"/>
                    </a:lnTo>
                    <a:lnTo>
                      <a:pt x="4633" y="784"/>
                    </a:lnTo>
                    <a:lnTo>
                      <a:pt x="4638" y="775"/>
                    </a:lnTo>
                    <a:lnTo>
                      <a:pt x="4640" y="767"/>
                    </a:lnTo>
                    <a:lnTo>
                      <a:pt x="4642" y="759"/>
                    </a:lnTo>
                    <a:lnTo>
                      <a:pt x="4643" y="748"/>
                    </a:lnTo>
                    <a:close/>
                  </a:path>
                </a:pathLst>
              </a:custGeom>
              <a:solidFill>
                <a:srgbClr val="C0C0C0"/>
              </a:solidFill>
              <a:ln w="9525">
                <a:solidFill>
                  <a:sysClr val="windowText" lastClr="000000">
                    <a:lumMod val="50000"/>
                    <a:lumOff val="50000"/>
                  </a:sysClr>
                </a:solidFill>
                <a:round/>
                <a:headEnd/>
                <a:tailEnd/>
              </a:ln>
            </p:spPr>
          </p:sp>
        </p:grpSp>
      </p:grpSp>
      <p:sp>
        <p:nvSpPr>
          <p:cNvPr id="104" name="TextBox 103"/>
          <p:cNvSpPr txBox="1"/>
          <p:nvPr/>
        </p:nvSpPr>
        <p:spPr>
          <a:xfrm>
            <a:off x="281352" y="942534"/>
            <a:ext cx="7242975" cy="46166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2400" b="1" dirty="0" smtClean="0"/>
              <a:t>Old Age Dependency Ratio, 2010</a:t>
            </a:r>
            <a:endParaRPr lang="en-GB" sz="2400" b="1" dirty="0"/>
          </a:p>
        </p:txBody>
      </p:sp>
      <p:sp>
        <p:nvSpPr>
          <p:cNvPr id="105" name="TextBox 104"/>
          <p:cNvSpPr txBox="1"/>
          <p:nvPr/>
        </p:nvSpPr>
        <p:spPr>
          <a:xfrm>
            <a:off x="1995753" y="6525344"/>
            <a:ext cx="70403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 smtClean="0"/>
              <a:t>per 100</a:t>
            </a:r>
            <a:endParaRPr lang="en-GB" sz="1200" dirty="0"/>
          </a:p>
        </p:txBody>
      </p:sp>
    </p:spTree>
    <p:extLst>
      <p:ext uri="{BB962C8B-B14F-4D97-AF65-F5344CB8AC3E}">
        <p14:creationId xmlns:p14="http://schemas.microsoft.com/office/powerpoint/2010/main" val="3559387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8313" y="404664"/>
            <a:ext cx="8229600" cy="1143000"/>
          </a:xfrm>
        </p:spPr>
        <p:txBody>
          <a:bodyPr/>
          <a:lstStyle/>
          <a:p>
            <a:pPr algn="ctr"/>
            <a:r>
              <a:rPr lang="en-AU" dirty="0" smtClean="0"/>
              <a:t> 1950 and 2010</a:t>
            </a: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387AB-6973-4212-A159-824E18AD3B24}" type="slidenum">
              <a:rPr lang="en-AU" smtClean="0"/>
              <a:pPr/>
              <a:t>23</a:t>
            </a:fld>
            <a:endParaRPr lang="en-AU"/>
          </a:p>
        </p:txBody>
      </p:sp>
      <p:pic>
        <p:nvPicPr>
          <p:cNvPr id="5" name="图片 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5616" y="1340768"/>
            <a:ext cx="3312368" cy="5256585"/>
          </a:xfrm>
          <a:prstGeom prst="rect">
            <a:avLst/>
          </a:prstGeom>
          <a:noFill/>
        </p:spPr>
      </p:pic>
      <p:pic>
        <p:nvPicPr>
          <p:cNvPr id="6" name="图片 2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99992" y="1340769"/>
            <a:ext cx="3384376" cy="5256584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1848614" y="1340768"/>
            <a:ext cx="25793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/>
              <a:t>OASD</a:t>
            </a:r>
            <a:endParaRPr lang="en-GB" b="1" dirty="0"/>
          </a:p>
        </p:txBody>
      </p:sp>
      <p:sp>
        <p:nvSpPr>
          <p:cNvPr id="8" name="TextBox 7"/>
          <p:cNvSpPr txBox="1"/>
          <p:nvPr/>
        </p:nvSpPr>
        <p:spPr>
          <a:xfrm>
            <a:off x="4872950" y="1340768"/>
            <a:ext cx="25793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 smtClean="0"/>
              <a:t>OADR</a:t>
            </a:r>
            <a:endParaRPr lang="en-GB" b="1" dirty="0"/>
          </a:p>
        </p:txBody>
      </p:sp>
      <p:sp>
        <p:nvSpPr>
          <p:cNvPr id="9" name="Rectangle 8"/>
          <p:cNvSpPr/>
          <p:nvPr/>
        </p:nvSpPr>
        <p:spPr>
          <a:xfrm>
            <a:off x="3025036" y="1340768"/>
            <a:ext cx="1332416" cy="584775"/>
          </a:xfrm>
          <a:prstGeom prst="rect">
            <a:avLst/>
          </a:prstGeom>
          <a:solidFill>
            <a:schemeClr val="accent1"/>
          </a:solidFill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pPr algn="ctr"/>
            <a:r>
              <a:rPr lang="en-GB" sz="1600" b="1" dirty="0"/>
              <a:t>65+ / </a:t>
            </a:r>
            <a:r>
              <a:rPr lang="en-GB" sz="1600" b="1" dirty="0" smtClean="0"/>
              <a:t/>
            </a:r>
            <a:br>
              <a:rPr lang="en-GB" sz="1600" b="1" dirty="0" smtClean="0"/>
            </a:br>
            <a:r>
              <a:rPr lang="en-GB" sz="1600" b="1" dirty="0" smtClean="0"/>
              <a:t>(</a:t>
            </a:r>
            <a:r>
              <a:rPr lang="en-GB" sz="1600" b="1" dirty="0"/>
              <a:t>65+ &amp; 0-14)</a:t>
            </a:r>
          </a:p>
        </p:txBody>
      </p:sp>
      <p:sp>
        <p:nvSpPr>
          <p:cNvPr id="10" name="Rectangle 9"/>
          <p:cNvSpPr/>
          <p:nvPr/>
        </p:nvSpPr>
        <p:spPr>
          <a:xfrm>
            <a:off x="6996784" y="1340768"/>
            <a:ext cx="846707" cy="584775"/>
          </a:xfrm>
          <a:prstGeom prst="rect">
            <a:avLst/>
          </a:prstGeom>
          <a:solidFill>
            <a:schemeClr val="accent1"/>
          </a:solidFill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pPr algn="ctr"/>
            <a:r>
              <a:rPr lang="en-GB" sz="1600" b="1" dirty="0"/>
              <a:t>65+ / </a:t>
            </a:r>
            <a:r>
              <a:rPr lang="en-GB" sz="1600" b="1" dirty="0" smtClean="0"/>
              <a:t/>
            </a:r>
            <a:br>
              <a:rPr lang="en-GB" sz="1600" b="1" dirty="0" smtClean="0"/>
            </a:br>
            <a:r>
              <a:rPr lang="en-GB" sz="1600" b="1" dirty="0" smtClean="0"/>
              <a:t>(15-64</a:t>
            </a:r>
            <a:r>
              <a:rPr lang="en-GB" sz="1600" b="1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18897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387AB-6973-4212-A159-824E18AD3B24}" type="slidenum">
              <a:rPr lang="en-AU" smtClean="0"/>
              <a:pPr/>
              <a:t>24</a:t>
            </a:fld>
            <a:endParaRPr lang="en-AU"/>
          </a:p>
        </p:txBody>
      </p:sp>
      <p:sp>
        <p:nvSpPr>
          <p:cNvPr id="5" name="Text Placeholder 5"/>
          <p:cNvSpPr txBox="1">
            <a:spLocks/>
          </p:cNvSpPr>
          <p:nvPr/>
        </p:nvSpPr>
        <p:spPr bwMode="auto">
          <a:xfrm>
            <a:off x="722313" y="2906713"/>
            <a:ext cx="7772400" cy="1500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endParaRPr lang="en-AU" kern="0" dirty="0"/>
          </a:p>
        </p:txBody>
      </p:sp>
      <p:sp>
        <p:nvSpPr>
          <p:cNvPr id="6" name="Title 4"/>
          <p:cNvSpPr txBox="1">
            <a:spLocks/>
          </p:cNvSpPr>
          <p:nvPr/>
        </p:nvSpPr>
        <p:spPr bwMode="auto">
          <a:xfrm>
            <a:off x="633668" y="4406900"/>
            <a:ext cx="7783513" cy="136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rgbClr val="527688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rgbClr val="527688"/>
                </a:solidFill>
                <a:latin typeface="Arial" charset="0"/>
                <a:cs typeface="Arial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rgbClr val="527688"/>
                </a:solidFill>
                <a:latin typeface="Arial" charset="0"/>
                <a:cs typeface="Arial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rgbClr val="527688"/>
                </a:solidFill>
                <a:latin typeface="Arial" charset="0"/>
                <a:cs typeface="Arial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rgbClr val="527688"/>
                </a:solidFill>
                <a:latin typeface="Arial" charset="0"/>
                <a:cs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rgbClr val="527688"/>
                </a:solidFill>
                <a:latin typeface="Arial" charset="0"/>
                <a:cs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rgbClr val="527688"/>
                </a:solidFill>
                <a:latin typeface="Arial" charset="0"/>
                <a:cs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rgbClr val="527688"/>
                </a:solidFill>
                <a:latin typeface="Arial" charset="0"/>
                <a:cs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rgbClr val="527688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AU" sz="4000" b="1" dirty="0" smtClean="0"/>
              <a:t>THE CHALLENGES – SOCIAL SECURITY IN OLD AGE</a:t>
            </a:r>
            <a:endParaRPr lang="en-AU" sz="4000" b="1" dirty="0"/>
          </a:p>
        </p:txBody>
      </p:sp>
    </p:spTree>
    <p:extLst>
      <p:ext uri="{BB962C8B-B14F-4D97-AF65-F5344CB8AC3E}">
        <p14:creationId xmlns:p14="http://schemas.microsoft.com/office/powerpoint/2010/main" val="29201338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Population ageing and the family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Intergenerational contract</a:t>
            </a:r>
          </a:p>
          <a:p>
            <a:r>
              <a:rPr lang="en-GB" dirty="0" smtClean="0"/>
              <a:t>Weakened by demographic transition, population ageing, economic and social change</a:t>
            </a:r>
          </a:p>
          <a:p>
            <a:pPr lvl="1"/>
            <a:r>
              <a:rPr lang="en-GB" dirty="0" smtClean="0"/>
              <a:t>Demography: 4-2-1 problem</a:t>
            </a:r>
          </a:p>
          <a:p>
            <a:pPr lvl="1"/>
            <a:r>
              <a:rPr lang="en-GB" dirty="0" smtClean="0"/>
              <a:t>Economic: working generation ‘squeezed’</a:t>
            </a:r>
          </a:p>
          <a:p>
            <a:pPr lvl="1"/>
            <a:r>
              <a:rPr lang="en-GB" dirty="0" smtClean="0"/>
              <a:t>Social: status of women and parental care</a:t>
            </a:r>
          </a:p>
          <a:p>
            <a:r>
              <a:rPr lang="en-GB" dirty="0" smtClean="0"/>
              <a:t>Adaptation - filial piety maintained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387AB-6973-4212-A159-824E18AD3B24}" type="slidenum">
              <a:rPr lang="en-AU" smtClean="0"/>
              <a:pPr/>
              <a:t>25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07801297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Population ageing and the state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Old-age social security - slow development and inadequate</a:t>
            </a:r>
          </a:p>
          <a:p>
            <a:r>
              <a:rPr lang="en-GB" dirty="0" smtClean="0"/>
              <a:t>Contributory social security schemes:</a:t>
            </a:r>
          </a:p>
          <a:p>
            <a:pPr lvl="1"/>
            <a:r>
              <a:rPr lang="en-GB" dirty="0" smtClean="0"/>
              <a:t>Sustainability of defined benefit schemes?</a:t>
            </a:r>
          </a:p>
          <a:p>
            <a:pPr lvl="1"/>
            <a:r>
              <a:rPr lang="en-GB" dirty="0" smtClean="0"/>
              <a:t>Adequacy of workers’ savings schemes?</a:t>
            </a:r>
          </a:p>
          <a:p>
            <a:pPr lvl="1"/>
            <a:r>
              <a:rPr lang="en-GB" dirty="0" smtClean="0"/>
              <a:t>Partial coverage, inequity, low level of benefit </a:t>
            </a:r>
          </a:p>
          <a:p>
            <a:pPr lvl="1"/>
            <a:r>
              <a:rPr lang="en-GB" dirty="0" smtClean="0"/>
              <a:t>Urgency, sustainability, </a:t>
            </a:r>
            <a:r>
              <a:rPr lang="en-GB" dirty="0"/>
              <a:t>longevity </a:t>
            </a:r>
            <a:r>
              <a:rPr lang="en-GB" dirty="0" smtClean="0"/>
              <a:t>risk</a:t>
            </a:r>
          </a:p>
          <a:p>
            <a:r>
              <a:rPr lang="en-GB" dirty="0" smtClean="0"/>
              <a:t>Non-contributory social safety net 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387AB-6973-4212-A159-824E18AD3B24}" type="slidenum">
              <a:rPr lang="en-AU" smtClean="0"/>
              <a:pPr/>
              <a:t>26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26147907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Family, state and elder well-being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Goal of old-age support is elder well-being</a:t>
            </a:r>
          </a:p>
          <a:p>
            <a:r>
              <a:rPr lang="en-GB" dirty="0" smtClean="0"/>
              <a:t>Interface between family and state determines level of support and its delivery</a:t>
            </a:r>
          </a:p>
          <a:p>
            <a:r>
              <a:rPr lang="en-GB" dirty="0" smtClean="0"/>
              <a:t>Renewed emphasis on co-residence</a:t>
            </a:r>
          </a:p>
          <a:p>
            <a:r>
              <a:rPr lang="en-GB" dirty="0" smtClean="0"/>
              <a:t>Well-being associated co-residence</a:t>
            </a:r>
          </a:p>
          <a:p>
            <a:r>
              <a:rPr lang="en-GB" dirty="0" smtClean="0"/>
              <a:t>Evidence of reduced poverty and improved well-being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387AB-6973-4212-A159-824E18AD3B24}" type="slidenum">
              <a:rPr lang="en-AU" smtClean="0"/>
              <a:pPr/>
              <a:t>27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48331418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Population ageing and society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Experience of population ageing derives from socio-economic context</a:t>
            </a:r>
          </a:p>
          <a:p>
            <a:r>
              <a:rPr lang="en-GB" dirty="0" smtClean="0"/>
              <a:t>Imperative to ‘get rich before getting old’</a:t>
            </a:r>
          </a:p>
          <a:p>
            <a:r>
              <a:rPr lang="en-GB" dirty="0" smtClean="0"/>
              <a:t>Transformation of intergenerational contract</a:t>
            </a:r>
          </a:p>
          <a:p>
            <a:pPr lvl="1"/>
            <a:r>
              <a:rPr lang="en-GB" dirty="0" smtClean="0"/>
              <a:t>Heavy burden on working generation</a:t>
            </a:r>
          </a:p>
          <a:p>
            <a:pPr lvl="1"/>
            <a:r>
              <a:rPr lang="en-GB" dirty="0" smtClean="0"/>
              <a:t>Older generation vulnerable to changes?</a:t>
            </a:r>
          </a:p>
          <a:p>
            <a:pPr lvl="1"/>
            <a:r>
              <a:rPr lang="en-GB" dirty="0" smtClean="0"/>
              <a:t>Changing gender relations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387AB-6973-4212-A159-824E18AD3B24}" type="slidenum">
              <a:rPr lang="en-AU" smtClean="0"/>
              <a:pPr/>
              <a:t>28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04143683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The future of population ageing in Asia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16112"/>
            <a:ext cx="8579296" cy="4681537"/>
          </a:xfrm>
        </p:spPr>
        <p:txBody>
          <a:bodyPr/>
          <a:lstStyle/>
          <a:p>
            <a:r>
              <a:rPr lang="en-GB" dirty="0" smtClean="0"/>
              <a:t>Long- term process</a:t>
            </a:r>
          </a:p>
          <a:p>
            <a:r>
              <a:rPr lang="en-GB" dirty="0" smtClean="0"/>
              <a:t>By 2050, 17% aged 65+ in Asia</a:t>
            </a:r>
          </a:p>
          <a:p>
            <a:r>
              <a:rPr lang="en-GB" dirty="0" smtClean="0"/>
              <a:t>By 2050, 37% aged 65+ in Japan</a:t>
            </a:r>
          </a:p>
          <a:p>
            <a:r>
              <a:rPr lang="en-GB" dirty="0" smtClean="0"/>
              <a:t>The process ‘will’ end – demographic transition theory</a:t>
            </a:r>
          </a:p>
          <a:p>
            <a:r>
              <a:rPr lang="en-GB" dirty="0" smtClean="0"/>
              <a:t>Policies to increase fertility (mitigation) is not the solution</a:t>
            </a:r>
          </a:p>
          <a:p>
            <a:r>
              <a:rPr lang="en-GB" dirty="0" smtClean="0"/>
              <a:t>Adaptation is more viable: ‘enabling’ policies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387AB-6973-4212-A159-824E18AD3B24}" type="slidenum">
              <a:rPr lang="en-AU" smtClean="0"/>
              <a:pPr/>
              <a:t>29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27631461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A</a:t>
            </a:r>
            <a:r>
              <a:rPr lang="en-AU" dirty="0" smtClean="0"/>
              <a:t>cknowledgments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AU" dirty="0" err="1"/>
              <a:t>Xiaoguang</a:t>
            </a:r>
            <a:r>
              <a:rPr lang="en-AU" dirty="0"/>
              <a:t> </a:t>
            </a:r>
            <a:r>
              <a:rPr lang="en-AU" dirty="0" err="1"/>
              <a:t>Jia</a:t>
            </a:r>
            <a:r>
              <a:rPr lang="en-AU" dirty="0"/>
              <a:t> provided </a:t>
            </a:r>
            <a:r>
              <a:rPr lang="en-AU" dirty="0" smtClean="0"/>
              <a:t>research </a:t>
            </a:r>
            <a:r>
              <a:rPr lang="en-AU" dirty="0"/>
              <a:t>assistance for </a:t>
            </a:r>
            <a:r>
              <a:rPr lang="en-AU" dirty="0" smtClean="0"/>
              <a:t>producing the figures under funding from the ARC Centre of Excellence in Population Ageing Research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387AB-6973-4212-A159-824E18AD3B24}" type="slidenum">
              <a:rPr lang="en-AU" smtClean="0"/>
              <a:pPr/>
              <a:t>30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020275708"/>
      </p:ext>
    </p:extLst>
  </p:cSld>
  <p:clrMapOvr>
    <a:masterClrMapping/>
  </p:clrMapOvr>
</p:sld>
</file>

<file path=ppt/theme/theme1.xml><?xml version="1.0" encoding="utf-8"?>
<a:theme xmlns:a="http://schemas.openxmlformats.org/drawingml/2006/main" name="ANUPowerpointTemplate2010">
  <a:themeElements>
    <a:clrScheme name="ANUPowerpointTemplate2010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ANUPowerpointTemplate2010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ANUPowerpointTemplate2010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NUPowerpointTemplate2010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NUPowerpointTemplate2010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NUPowerpointTemplate2010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NUPowerpointTemplate2010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NUPowerpointTemplate2010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NUPowerpointTemplate2010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NUPowerpointTemplate2010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NUPowerpointTemplate2010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NUPowerpointTemplate2010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NUPowerpointTemplate2010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NUPowerpointTemplate2010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ANUPowerpointTemplate2010</Template>
  <TotalTime>11186</TotalTime>
  <Words>644</Words>
  <Application>Microsoft Office PowerPoint</Application>
  <PresentationFormat>On-screen Show (4:3)</PresentationFormat>
  <Paragraphs>228</Paragraphs>
  <Slides>30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1" baseType="lpstr">
      <vt:lpstr>ANUPowerpointTemplate2010</vt:lpstr>
      <vt:lpstr> The Process of Population Ageing  and Its Challenges in Asia </vt:lpstr>
      <vt:lpstr>Outline</vt:lpstr>
      <vt:lpstr>PowerPoint Presentation</vt:lpstr>
      <vt:lpstr>Population ageing – dynamic process</vt:lpstr>
      <vt:lpstr>Demographic Transition and Population Ageing</vt:lpstr>
      <vt:lpstr>PowerPoint Presentation</vt:lpstr>
      <vt:lpstr>Measures based on age thresholds: 15 &amp; 65</vt:lpstr>
      <vt:lpstr>Measures based on percentile thresholds:  25, 50, 75 etc</vt:lpstr>
      <vt:lpstr>PowerPoint Presentation</vt:lpstr>
      <vt:lpstr>Population aged 65+ as a percentage of total population, world regions, 1950-2050</vt:lpstr>
      <vt:lpstr>Age-sex structure of total population of Asia, 1950 and 2010</vt:lpstr>
      <vt:lpstr>PowerPoint Presentation</vt:lpstr>
      <vt:lpstr>PowerPoint Presentation</vt:lpstr>
      <vt:lpstr>Indicators of ageing, 1950-2010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1950 and 2010</vt:lpstr>
      <vt:lpstr>PowerPoint Presentation</vt:lpstr>
      <vt:lpstr>Population ageing and the family</vt:lpstr>
      <vt:lpstr>Population ageing and the state</vt:lpstr>
      <vt:lpstr>Family, state and elder well-being</vt:lpstr>
      <vt:lpstr>Population ageing and society</vt:lpstr>
      <vt:lpstr>The future of population ageing in Asia</vt:lpstr>
      <vt:lpstr>Acknowledgments</vt:lpstr>
    </vt:vector>
  </TitlesOfParts>
  <Company>The Australian National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u4031391</dc:creator>
  <cp:lastModifiedBy>Emilie Servas</cp:lastModifiedBy>
  <cp:revision>852</cp:revision>
  <cp:lastPrinted>2013-09-22T21:49:17Z</cp:lastPrinted>
  <dcterms:created xsi:type="dcterms:W3CDTF">2010-10-19T05:25:31Z</dcterms:created>
  <dcterms:modified xsi:type="dcterms:W3CDTF">2016-04-11T09:00:01Z</dcterms:modified>
</cp:coreProperties>
</file>